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4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61.jpg" ContentType="image/jpg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5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6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7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6"/>
  </p:notesMasterIdLst>
  <p:handoutMasterIdLst>
    <p:handoutMasterId r:id="rId57"/>
  </p:handoutMasterIdLst>
  <p:sldIdLst>
    <p:sldId id="276" r:id="rId5"/>
    <p:sldId id="279" r:id="rId6"/>
    <p:sldId id="337" r:id="rId7"/>
    <p:sldId id="338" r:id="rId8"/>
    <p:sldId id="284" r:id="rId9"/>
    <p:sldId id="316" r:id="rId10"/>
    <p:sldId id="317" r:id="rId11"/>
    <p:sldId id="318" r:id="rId12"/>
    <p:sldId id="298" r:id="rId13"/>
    <p:sldId id="287" r:id="rId14"/>
    <p:sldId id="281" r:id="rId15"/>
    <p:sldId id="293" r:id="rId16"/>
    <p:sldId id="292" r:id="rId17"/>
    <p:sldId id="335" r:id="rId18"/>
    <p:sldId id="289" r:id="rId19"/>
    <p:sldId id="333" r:id="rId20"/>
    <p:sldId id="290" r:id="rId21"/>
    <p:sldId id="332" r:id="rId22"/>
    <p:sldId id="315" r:id="rId23"/>
    <p:sldId id="331" r:id="rId24"/>
    <p:sldId id="336" r:id="rId25"/>
    <p:sldId id="307" r:id="rId26"/>
    <p:sldId id="270" r:id="rId27"/>
    <p:sldId id="341" r:id="rId28"/>
    <p:sldId id="302" r:id="rId29"/>
    <p:sldId id="299" r:id="rId30"/>
    <p:sldId id="301" r:id="rId31"/>
    <p:sldId id="303" r:id="rId32"/>
    <p:sldId id="320" r:id="rId33"/>
    <p:sldId id="321" r:id="rId34"/>
    <p:sldId id="334" r:id="rId35"/>
    <p:sldId id="322" r:id="rId36"/>
    <p:sldId id="323" r:id="rId37"/>
    <p:sldId id="330" r:id="rId38"/>
    <p:sldId id="294" r:id="rId39"/>
    <p:sldId id="309" r:id="rId40"/>
    <p:sldId id="295" r:id="rId41"/>
    <p:sldId id="305" r:id="rId42"/>
    <p:sldId id="296" r:id="rId43"/>
    <p:sldId id="297" r:id="rId44"/>
    <p:sldId id="306" r:id="rId45"/>
    <p:sldId id="313" r:id="rId46"/>
    <p:sldId id="311" r:id="rId47"/>
    <p:sldId id="314" r:id="rId48"/>
    <p:sldId id="310" r:id="rId49"/>
    <p:sldId id="283" r:id="rId50"/>
    <p:sldId id="282" r:id="rId51"/>
    <p:sldId id="327" r:id="rId52"/>
    <p:sldId id="329" r:id="rId53"/>
    <p:sldId id="343" r:id="rId54"/>
    <p:sldId id="278" r:id="rId55"/>
  </p:sldIdLst>
  <p:sldSz cx="9144000" cy="5143500" type="screen16x9"/>
  <p:notesSz cx="9144000" cy="6858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6237E"/>
    <a:srgbClr val="EE7600"/>
    <a:srgbClr val="66676A"/>
    <a:srgbClr val="967600"/>
    <a:srgbClr val="655A97"/>
    <a:srgbClr val="446B9A"/>
    <a:srgbClr val="2D496A"/>
    <a:srgbClr val="F6A55B"/>
    <a:srgbClr val="00735B"/>
    <a:srgbClr val="00C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83" autoAdjust="0"/>
    <p:restoredTop sz="96374" autoAdjust="0"/>
  </p:normalViewPr>
  <p:slideViewPr>
    <p:cSldViewPr snapToGrid="0" snapToObjects="1">
      <p:cViewPr varScale="1">
        <p:scale>
          <a:sx n="115" d="100"/>
          <a:sy n="115" d="100"/>
        </p:scale>
        <p:origin x="77" y="2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15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R-W4ALLFILE01\Arenal_PCS_BV\Mamut\Data\System0001\Client\000\001\DOCUMENTS\KWR-7QT010-201-02B%20Materiaaleigenschappen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ke\Desktop\Arenal\Visit%20Metroval\flow%20data\190220%20stabiliteit%20nacht\190220_stabiliteitnach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R-W4ALLFILE01\Arenal_PCS_BV\Mamut\Data\System0001\Client\000\001\DOCUMENTS\KWR-7QT010-201-02B%20Materiaaleigenschappe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PTOP3\Desktop\WEIR\KWR-1CI%20Weir%20201905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PTOP3\Desktop\WEIR\KWR-1CI%20Weir%202019051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cuments\&#1058;&#1077;&#1082;&#1091;&#1097;&#1080;&#1077;%20&#1087;&#1088;&#1086;&#1077;&#1082;&#1090;&#1099;%20(&#1076;&#1086;&#1082;&#1091;&#1084;&#1077;&#1085;&#1090;&#1072;&#1094;&#1080;&#1103;)\Kovdor\&#1054;&#1055;&#1069;%20QA03\&#1055;&#1053;&#1056;%201-7.7%20&#1090;&#1088;&#1077;&#1085;&#1076;&#1099;\2021070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ke\Desktop\Arenal\Visit%20Metroval\flow%20data\190220%200-7ms\190220_0-7ms.csv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u="none" strike="noStrike" baseline="0" dirty="0">
                <a:effectLst/>
              </a:rPr>
              <a:t>Акустический импеданс датчика из </a:t>
            </a:r>
            <a:r>
              <a:rPr lang="ru-RU" sz="1800" b="1" i="0" u="none" strike="noStrike" baseline="0" dirty="0" err="1">
                <a:effectLst/>
              </a:rPr>
              <a:t>полиэфирэфиркетона</a:t>
            </a:r>
            <a:endParaRPr lang="nl-NL" dirty="0"/>
          </a:p>
        </c:rich>
      </c:tx>
      <c:layout>
        <c:manualLayout>
          <c:xMode val="edge"/>
          <c:yMode val="edge"/>
          <c:x val="0.14609417441697931"/>
          <c:y val="3.4961333565908373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'Z bepaling'!$A$3</c:f>
              <c:strCache>
                <c:ptCount val="1"/>
                <c:pt idx="0">
                  <c:v>Zmedium</c:v>
                </c:pt>
              </c:strCache>
            </c:strRef>
          </c:tx>
          <c:spPr>
            <a:ln w="635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'Z bepaling'!$E$4:$E$17</c:f>
              <c:numCache>
                <c:formatCode>General</c:formatCode>
                <c:ptCount val="14"/>
                <c:pt idx="0">
                  <c:v>1000</c:v>
                </c:pt>
                <c:pt idx="1">
                  <c:v>1111.1111111111111</c:v>
                </c:pt>
                <c:pt idx="2">
                  <c:v>1217.9487179487178</c:v>
                </c:pt>
                <c:pt idx="3">
                  <c:v>1320.7547169811321</c:v>
                </c:pt>
                <c:pt idx="4">
                  <c:v>1419.7530864197533</c:v>
                </c:pt>
                <c:pt idx="5">
                  <c:v>1515.1515151515155</c:v>
                </c:pt>
                <c:pt idx="6">
                  <c:v>1607.1428571428576</c:v>
                </c:pt>
                <c:pt idx="7">
                  <c:v>1695.9064327485385</c:v>
                </c:pt>
                <c:pt idx="8">
                  <c:v>1781.6091954022993</c:v>
                </c:pt>
                <c:pt idx="9">
                  <c:v>1864.4067796610177</c:v>
                </c:pt>
                <c:pt idx="10">
                  <c:v>1944.4444444444453</c:v>
                </c:pt>
                <c:pt idx="11">
                  <c:v>2021.8579234972683</c:v>
                </c:pt>
                <c:pt idx="12">
                  <c:v>2096.7741935483878</c:v>
                </c:pt>
                <c:pt idx="13">
                  <c:v>2169.3121693121702</c:v>
                </c:pt>
              </c:numCache>
            </c:numRef>
          </c:xVal>
          <c:yVal>
            <c:numRef>
              <c:f>'Z bepaling'!$A$4:$A$17</c:f>
              <c:numCache>
                <c:formatCode>General</c:formatCode>
                <c:ptCount val="14"/>
                <c:pt idx="0">
                  <c:v>1.5</c:v>
                </c:pt>
                <c:pt idx="1">
                  <c:v>1.7</c:v>
                </c:pt>
                <c:pt idx="2">
                  <c:v>1.9</c:v>
                </c:pt>
                <c:pt idx="3">
                  <c:v>2.1</c:v>
                </c:pt>
                <c:pt idx="4">
                  <c:v>2.3000000000000003</c:v>
                </c:pt>
                <c:pt idx="5">
                  <c:v>2.5000000000000004</c:v>
                </c:pt>
                <c:pt idx="6">
                  <c:v>2.7000000000000006</c:v>
                </c:pt>
                <c:pt idx="7">
                  <c:v>2.9000000000000008</c:v>
                </c:pt>
                <c:pt idx="8">
                  <c:v>3.100000000000001</c:v>
                </c:pt>
                <c:pt idx="9">
                  <c:v>3.3000000000000012</c:v>
                </c:pt>
                <c:pt idx="10">
                  <c:v>3.5000000000000013</c:v>
                </c:pt>
                <c:pt idx="11">
                  <c:v>3.7000000000000015</c:v>
                </c:pt>
                <c:pt idx="12">
                  <c:v>3.9000000000000017</c:v>
                </c:pt>
                <c:pt idx="13">
                  <c:v>4.1000000000000014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1A-43FD-9CC6-D6C03586DB8D}"/>
            </c:ext>
          </c:extLst>
        </c:ser>
        <c:ser>
          <c:idx val="1"/>
          <c:order val="1"/>
          <c:tx>
            <c:strRef>
              <c:f>'Z bepaling'!$B$3</c:f>
              <c:strCache>
                <c:ptCount val="1"/>
                <c:pt idx="0">
                  <c:v>Zpeek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square"/>
            <c:size val="2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'Z bepaling'!$E$4:$E$17</c:f>
              <c:numCache>
                <c:formatCode>General</c:formatCode>
                <c:ptCount val="14"/>
                <c:pt idx="0">
                  <c:v>1000</c:v>
                </c:pt>
                <c:pt idx="1">
                  <c:v>1111.1111111111111</c:v>
                </c:pt>
                <c:pt idx="2">
                  <c:v>1217.9487179487178</c:v>
                </c:pt>
                <c:pt idx="3">
                  <c:v>1320.7547169811321</c:v>
                </c:pt>
                <c:pt idx="4">
                  <c:v>1419.7530864197533</c:v>
                </c:pt>
                <c:pt idx="5">
                  <c:v>1515.1515151515155</c:v>
                </c:pt>
                <c:pt idx="6">
                  <c:v>1607.1428571428576</c:v>
                </c:pt>
                <c:pt idx="7">
                  <c:v>1695.9064327485385</c:v>
                </c:pt>
                <c:pt idx="8">
                  <c:v>1781.6091954022993</c:v>
                </c:pt>
                <c:pt idx="9">
                  <c:v>1864.4067796610177</c:v>
                </c:pt>
                <c:pt idx="10">
                  <c:v>1944.4444444444453</c:v>
                </c:pt>
                <c:pt idx="11">
                  <c:v>2021.8579234972683</c:v>
                </c:pt>
                <c:pt idx="12">
                  <c:v>2096.7741935483878</c:v>
                </c:pt>
                <c:pt idx="13">
                  <c:v>2169.3121693121702</c:v>
                </c:pt>
              </c:numCache>
            </c:numRef>
          </c:xVal>
          <c:yVal>
            <c:numRef>
              <c:f>'Z bepaling'!$B$4:$B$17</c:f>
              <c:numCache>
                <c:formatCode>General</c:formatCode>
                <c:ptCount val="14"/>
                <c:pt idx="0">
                  <c:v>3.14</c:v>
                </c:pt>
                <c:pt idx="1">
                  <c:v>3.14</c:v>
                </c:pt>
                <c:pt idx="2">
                  <c:v>3.14</c:v>
                </c:pt>
                <c:pt idx="3">
                  <c:v>3.14</c:v>
                </c:pt>
                <c:pt idx="4">
                  <c:v>3.14</c:v>
                </c:pt>
                <c:pt idx="5">
                  <c:v>3.14</c:v>
                </c:pt>
                <c:pt idx="6">
                  <c:v>3.14</c:v>
                </c:pt>
                <c:pt idx="7">
                  <c:v>3.14</c:v>
                </c:pt>
                <c:pt idx="8">
                  <c:v>3.14</c:v>
                </c:pt>
                <c:pt idx="9">
                  <c:v>3.14</c:v>
                </c:pt>
                <c:pt idx="10">
                  <c:v>3.14</c:v>
                </c:pt>
                <c:pt idx="11">
                  <c:v>3.14</c:v>
                </c:pt>
                <c:pt idx="12">
                  <c:v>3.14</c:v>
                </c:pt>
                <c:pt idx="13">
                  <c:v>3.14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1A-43FD-9CC6-D6C03586D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820352"/>
        <c:axId val="106822656"/>
      </c:scatterChart>
      <c:scatterChart>
        <c:scatterStyle val="smoothMarker"/>
        <c:varyColors val="0"/>
        <c:ser>
          <c:idx val="2"/>
          <c:order val="2"/>
          <c:tx>
            <c:strRef>
              <c:f>'Z bepaling'!$F$3</c:f>
              <c:strCache>
                <c:ptCount val="1"/>
                <c:pt idx="0">
                  <c:v>Power of the echo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'Z bepaling'!$E$4:$E$17</c:f>
              <c:numCache>
                <c:formatCode>General</c:formatCode>
                <c:ptCount val="14"/>
                <c:pt idx="0">
                  <c:v>1000</c:v>
                </c:pt>
                <c:pt idx="1">
                  <c:v>1111.1111111111111</c:v>
                </c:pt>
                <c:pt idx="2">
                  <c:v>1217.9487179487178</c:v>
                </c:pt>
                <c:pt idx="3">
                  <c:v>1320.7547169811321</c:v>
                </c:pt>
                <c:pt idx="4">
                  <c:v>1419.7530864197533</c:v>
                </c:pt>
                <c:pt idx="5">
                  <c:v>1515.1515151515155</c:v>
                </c:pt>
                <c:pt idx="6">
                  <c:v>1607.1428571428576</c:v>
                </c:pt>
                <c:pt idx="7">
                  <c:v>1695.9064327485385</c:v>
                </c:pt>
                <c:pt idx="8">
                  <c:v>1781.6091954022993</c:v>
                </c:pt>
                <c:pt idx="9">
                  <c:v>1864.4067796610177</c:v>
                </c:pt>
                <c:pt idx="10">
                  <c:v>1944.4444444444453</c:v>
                </c:pt>
                <c:pt idx="11">
                  <c:v>2021.8579234972683</c:v>
                </c:pt>
                <c:pt idx="12">
                  <c:v>2096.7741935483878</c:v>
                </c:pt>
                <c:pt idx="13">
                  <c:v>2169.3121693121702</c:v>
                </c:pt>
              </c:numCache>
            </c:numRef>
          </c:xVal>
          <c:yVal>
            <c:numRef>
              <c:f>'Z bepaling'!$F$4:$F$17</c:f>
              <c:numCache>
                <c:formatCode>0.0%</c:formatCode>
                <c:ptCount val="14"/>
                <c:pt idx="0">
                  <c:v>0.12492568370986919</c:v>
                </c:pt>
                <c:pt idx="1">
                  <c:v>8.8518543815313197E-2</c:v>
                </c:pt>
                <c:pt idx="2">
                  <c:v>6.05316200554296E-2</c:v>
                </c:pt>
                <c:pt idx="3">
                  <c:v>3.9391643843598854E-2</c:v>
                </c:pt>
                <c:pt idx="4">
                  <c:v>2.3842993079584759E-2</c:v>
                </c:pt>
                <c:pt idx="5">
                  <c:v>1.2876615864393122E-2</c:v>
                </c:pt>
                <c:pt idx="6">
                  <c:v>5.6764871458059524E-3</c:v>
                </c:pt>
                <c:pt idx="7">
                  <c:v>1.5788781193807196E-3</c:v>
                </c:pt>
                <c:pt idx="8">
                  <c:v>4.1091387245231626E-5</c:v>
                </c:pt>
                <c:pt idx="9">
                  <c:v>6.1726013656881291E-4</c:v>
                </c:pt>
                <c:pt idx="10">
                  <c:v>2.9394687182464981E-3</c:v>
                </c:pt>
                <c:pt idx="11">
                  <c:v>6.7029171368968542E-3</c:v>
                </c:pt>
                <c:pt idx="12">
                  <c:v>1.1654183884297563E-2</c:v>
                </c:pt>
                <c:pt idx="13">
                  <c:v>1.7581880894966612E-2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21A-43FD-9CC6-D6C03586D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98848"/>
        <c:axId val="110396544"/>
      </c:scatterChart>
      <c:valAx>
        <c:axId val="106820352"/>
        <c:scaling>
          <c:orientation val="minMax"/>
          <c:max val="2150"/>
          <c:min val="10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 dirty="0"/>
                  <a:t>Плотность пульпы </a:t>
                </a:r>
                <a:r>
                  <a:rPr lang="nl-NL" sz="1200" dirty="0"/>
                  <a:t>(</a:t>
                </a:r>
                <a:r>
                  <a:rPr lang="ru-RU" sz="1200" dirty="0"/>
                  <a:t>кг</a:t>
                </a:r>
                <a:r>
                  <a:rPr lang="nl-NL" sz="1200" dirty="0"/>
                  <a:t>/</a:t>
                </a:r>
                <a:r>
                  <a:rPr lang="ru-RU" sz="1200" dirty="0"/>
                  <a:t>м</a:t>
                </a:r>
                <a:r>
                  <a:rPr lang="nl-NL" sz="1200" baseline="30000" dirty="0"/>
                  <a:t>3</a:t>
                </a:r>
                <a:r>
                  <a:rPr lang="nl-NL" sz="1200" baseline="0" dirty="0"/>
                  <a:t>)</a:t>
                </a:r>
                <a:endParaRPr lang="nl-NL" sz="12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6822656"/>
        <c:crosses val="autoZero"/>
        <c:crossBetween val="midCat"/>
      </c:valAx>
      <c:valAx>
        <c:axId val="1068226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baseline="0" dirty="0"/>
                  <a:t>Импеданс</a:t>
                </a:r>
                <a:r>
                  <a:rPr lang="nl-NL" baseline="0" dirty="0"/>
                  <a:t> (Mrayls)</a:t>
                </a:r>
                <a:endParaRPr lang="nl-NL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6820352"/>
        <c:crosses val="autoZero"/>
        <c:crossBetween val="midCat"/>
      </c:valAx>
      <c:valAx>
        <c:axId val="110396544"/>
        <c:scaling>
          <c:orientation val="minMax"/>
          <c:max val="1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Процент отражения сигнала</a:t>
                </a:r>
                <a:r>
                  <a:rPr lang="nl-NL" dirty="0"/>
                  <a:t> (%)</a:t>
                </a:r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110398848"/>
        <c:crosses val="max"/>
        <c:crossBetween val="midCat"/>
      </c:valAx>
      <c:valAx>
        <c:axId val="11039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3965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77216473567151"/>
          <c:y val="0.40898328587985056"/>
          <c:w val="0.14730736336968756"/>
          <c:h val="0.1724189363796325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Emerson mag meter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'190220_stabiliteit5'!$C$2:$C$2384</c:f>
              <c:numCache>
                <c:formatCode>h:mm:ss</c:formatCode>
                <c:ptCount val="2383"/>
                <c:pt idx="0">
                  <c:v>0.47068287037037032</c:v>
                </c:pt>
                <c:pt idx="1">
                  <c:v>0.4707175925925926</c:v>
                </c:pt>
                <c:pt idx="2">
                  <c:v>0.47075231481481478</c:v>
                </c:pt>
                <c:pt idx="3">
                  <c:v>0.47078703703703706</c:v>
                </c:pt>
                <c:pt idx="4">
                  <c:v>0.47082175925925923</c:v>
                </c:pt>
                <c:pt idx="5">
                  <c:v>0.47085648148148151</c:v>
                </c:pt>
                <c:pt idx="6">
                  <c:v>0.47089120370370369</c:v>
                </c:pt>
                <c:pt idx="7">
                  <c:v>0.47092592592592591</c:v>
                </c:pt>
                <c:pt idx="8">
                  <c:v>0.47096064814814814</c:v>
                </c:pt>
                <c:pt idx="9">
                  <c:v>0.47099537037037037</c:v>
                </c:pt>
                <c:pt idx="10">
                  <c:v>0.4710300925925926</c:v>
                </c:pt>
                <c:pt idx="11">
                  <c:v>0.47106481481481483</c:v>
                </c:pt>
                <c:pt idx="12">
                  <c:v>0.47109953703703705</c:v>
                </c:pt>
                <c:pt idx="13">
                  <c:v>0.47113425925925928</c:v>
                </c:pt>
                <c:pt idx="14">
                  <c:v>0.47116898148148145</c:v>
                </c:pt>
                <c:pt idx="15">
                  <c:v>0.47120370370370374</c:v>
                </c:pt>
                <c:pt idx="16">
                  <c:v>0.47123842592592591</c:v>
                </c:pt>
                <c:pt idx="17">
                  <c:v>0.47127314814814819</c:v>
                </c:pt>
                <c:pt idx="18">
                  <c:v>0.47130787037037036</c:v>
                </c:pt>
                <c:pt idx="19">
                  <c:v>0.47134259259259265</c:v>
                </c:pt>
                <c:pt idx="20">
                  <c:v>0.47137731481481482</c:v>
                </c:pt>
                <c:pt idx="21">
                  <c:v>0.47141203703703699</c:v>
                </c:pt>
                <c:pt idx="22">
                  <c:v>0.47144675925925927</c:v>
                </c:pt>
                <c:pt idx="23">
                  <c:v>0.47148148148148145</c:v>
                </c:pt>
                <c:pt idx="24">
                  <c:v>0.47151620370370373</c:v>
                </c:pt>
                <c:pt idx="25">
                  <c:v>0.4715509259259259</c:v>
                </c:pt>
                <c:pt idx="26">
                  <c:v>0.47158564814814818</c:v>
                </c:pt>
                <c:pt idx="27">
                  <c:v>0.47162037037037036</c:v>
                </c:pt>
                <c:pt idx="28">
                  <c:v>0.47165509259259258</c:v>
                </c:pt>
                <c:pt idx="29">
                  <c:v>0.47168981481481481</c:v>
                </c:pt>
                <c:pt idx="30">
                  <c:v>0.47172453703703704</c:v>
                </c:pt>
                <c:pt idx="31">
                  <c:v>0.47175925925925927</c:v>
                </c:pt>
                <c:pt idx="32">
                  <c:v>0.47179398148148149</c:v>
                </c:pt>
                <c:pt idx="33">
                  <c:v>0.47182870370370367</c:v>
                </c:pt>
                <c:pt idx="34">
                  <c:v>0.47186342592592595</c:v>
                </c:pt>
                <c:pt idx="35">
                  <c:v>0.47189814814814812</c:v>
                </c:pt>
                <c:pt idx="36">
                  <c:v>0.47193287037037041</c:v>
                </c:pt>
                <c:pt idx="37">
                  <c:v>0.47196759259259258</c:v>
                </c:pt>
                <c:pt idx="38">
                  <c:v>0.47200231481481486</c:v>
                </c:pt>
                <c:pt idx="39">
                  <c:v>0.47203703703703703</c:v>
                </c:pt>
                <c:pt idx="40">
                  <c:v>0.47207175925925932</c:v>
                </c:pt>
                <c:pt idx="41">
                  <c:v>0.47210648148148149</c:v>
                </c:pt>
                <c:pt idx="42">
                  <c:v>0.47214120370370366</c:v>
                </c:pt>
                <c:pt idx="43">
                  <c:v>0.47217592592592594</c:v>
                </c:pt>
                <c:pt idx="44">
                  <c:v>0.47221064814814812</c:v>
                </c:pt>
                <c:pt idx="45">
                  <c:v>0.4722453703703704</c:v>
                </c:pt>
                <c:pt idx="46">
                  <c:v>0.47228009259259257</c:v>
                </c:pt>
                <c:pt idx="47">
                  <c:v>0.4723148148148148</c:v>
                </c:pt>
                <c:pt idx="48">
                  <c:v>0.47234953703703703</c:v>
                </c:pt>
                <c:pt idx="49">
                  <c:v>0.47238425925925925</c:v>
                </c:pt>
                <c:pt idx="50">
                  <c:v>0.47241898148148148</c:v>
                </c:pt>
                <c:pt idx="51">
                  <c:v>0.47245370370370371</c:v>
                </c:pt>
                <c:pt idx="52">
                  <c:v>0.47248842592592594</c:v>
                </c:pt>
                <c:pt idx="53">
                  <c:v>0.47252314814814816</c:v>
                </c:pt>
                <c:pt idx="54">
                  <c:v>0.47255787037037034</c:v>
                </c:pt>
                <c:pt idx="55">
                  <c:v>0.47259259259259262</c:v>
                </c:pt>
                <c:pt idx="56">
                  <c:v>0.47262731481481479</c:v>
                </c:pt>
                <c:pt idx="57">
                  <c:v>0.47266203703703707</c:v>
                </c:pt>
                <c:pt idx="58">
                  <c:v>0.47269675925925925</c:v>
                </c:pt>
                <c:pt idx="59">
                  <c:v>0.47273148148148153</c:v>
                </c:pt>
                <c:pt idx="60">
                  <c:v>0.4727662037037037</c:v>
                </c:pt>
                <c:pt idx="61">
                  <c:v>0.47280092592592587</c:v>
                </c:pt>
                <c:pt idx="62">
                  <c:v>0.47283564814814816</c:v>
                </c:pt>
                <c:pt idx="63">
                  <c:v>0.47287037037037033</c:v>
                </c:pt>
                <c:pt idx="64">
                  <c:v>0.47290509259259261</c:v>
                </c:pt>
                <c:pt idx="65">
                  <c:v>0.47293981481481479</c:v>
                </c:pt>
                <c:pt idx="66">
                  <c:v>0.47297453703703707</c:v>
                </c:pt>
                <c:pt idx="67">
                  <c:v>0.47300925925925924</c:v>
                </c:pt>
                <c:pt idx="68">
                  <c:v>0.47304398148148147</c:v>
                </c:pt>
                <c:pt idx="69">
                  <c:v>0.4730787037037037</c:v>
                </c:pt>
                <c:pt idx="70">
                  <c:v>0.47311342592592592</c:v>
                </c:pt>
                <c:pt idx="71">
                  <c:v>0.47314814814814815</c:v>
                </c:pt>
                <c:pt idx="72">
                  <c:v>0.47318287037037038</c:v>
                </c:pt>
                <c:pt idx="73">
                  <c:v>0.47321759259259261</c:v>
                </c:pt>
                <c:pt idx="74">
                  <c:v>0.47325231481481483</c:v>
                </c:pt>
                <c:pt idx="75">
                  <c:v>0.47328703703703701</c:v>
                </c:pt>
                <c:pt idx="76">
                  <c:v>0.47332175925925929</c:v>
                </c:pt>
                <c:pt idx="77">
                  <c:v>0.47335648148148146</c:v>
                </c:pt>
                <c:pt idx="78">
                  <c:v>0.47339120370370374</c:v>
                </c:pt>
                <c:pt idx="79">
                  <c:v>0.47342592592592592</c:v>
                </c:pt>
                <c:pt idx="80">
                  <c:v>0.4734606481481482</c:v>
                </c:pt>
                <c:pt idx="81">
                  <c:v>0.47349537037037037</c:v>
                </c:pt>
                <c:pt idx="82">
                  <c:v>0.47353009259259254</c:v>
                </c:pt>
                <c:pt idx="83">
                  <c:v>0.47356481481481483</c:v>
                </c:pt>
                <c:pt idx="84">
                  <c:v>0.473599537037037</c:v>
                </c:pt>
                <c:pt idx="85">
                  <c:v>0.47363425925925928</c:v>
                </c:pt>
                <c:pt idx="86">
                  <c:v>0.47366898148148145</c:v>
                </c:pt>
                <c:pt idx="87">
                  <c:v>0.47370370370370374</c:v>
                </c:pt>
                <c:pt idx="88">
                  <c:v>0.47373842592592591</c:v>
                </c:pt>
                <c:pt idx="89">
                  <c:v>0.47377314814814814</c:v>
                </c:pt>
                <c:pt idx="90">
                  <c:v>0.47380787037037037</c:v>
                </c:pt>
                <c:pt idx="91">
                  <c:v>0.47384259259259259</c:v>
                </c:pt>
                <c:pt idx="92">
                  <c:v>0.47387731481481482</c:v>
                </c:pt>
                <c:pt idx="93">
                  <c:v>0.47391203703703705</c:v>
                </c:pt>
                <c:pt idx="94">
                  <c:v>0.47394675925925928</c:v>
                </c:pt>
                <c:pt idx="95">
                  <c:v>0.4739814814814815</c:v>
                </c:pt>
                <c:pt idx="96">
                  <c:v>0.47401620370370368</c:v>
                </c:pt>
                <c:pt idx="97">
                  <c:v>0.47405092592592596</c:v>
                </c:pt>
                <c:pt idx="98">
                  <c:v>0.47408564814814813</c:v>
                </c:pt>
                <c:pt idx="99">
                  <c:v>0.47412037037037041</c:v>
                </c:pt>
                <c:pt idx="100">
                  <c:v>0.47415509259259259</c:v>
                </c:pt>
                <c:pt idx="101">
                  <c:v>0.47418981481481487</c:v>
                </c:pt>
                <c:pt idx="102">
                  <c:v>0.47422453703703704</c:v>
                </c:pt>
                <c:pt idx="103">
                  <c:v>0.47425925925925921</c:v>
                </c:pt>
                <c:pt idx="104">
                  <c:v>0.4742939814814815</c:v>
                </c:pt>
                <c:pt idx="105">
                  <c:v>0.47432870370370367</c:v>
                </c:pt>
                <c:pt idx="106">
                  <c:v>0.47436342592592595</c:v>
                </c:pt>
                <c:pt idx="107">
                  <c:v>0.47439814814814812</c:v>
                </c:pt>
                <c:pt idx="108">
                  <c:v>0.47443287037037035</c:v>
                </c:pt>
                <c:pt idx="109">
                  <c:v>0.47446759259259258</c:v>
                </c:pt>
                <c:pt idx="110">
                  <c:v>0.47450231481481481</c:v>
                </c:pt>
                <c:pt idx="111">
                  <c:v>0.47453703703703703</c:v>
                </c:pt>
                <c:pt idx="112">
                  <c:v>0.47457175925925926</c:v>
                </c:pt>
                <c:pt idx="113">
                  <c:v>0.47460648148148149</c:v>
                </c:pt>
                <c:pt idx="114">
                  <c:v>0.47464120370370372</c:v>
                </c:pt>
                <c:pt idx="115">
                  <c:v>0.47467592592592595</c:v>
                </c:pt>
                <c:pt idx="116">
                  <c:v>0.47471064814814817</c:v>
                </c:pt>
                <c:pt idx="117">
                  <c:v>0.47474537037037035</c:v>
                </c:pt>
                <c:pt idx="118">
                  <c:v>0.47478009259259263</c:v>
                </c:pt>
                <c:pt idx="119">
                  <c:v>0.4748148148148148</c:v>
                </c:pt>
                <c:pt idx="120">
                  <c:v>0.47484953703703708</c:v>
                </c:pt>
                <c:pt idx="121">
                  <c:v>0.47488425925925926</c:v>
                </c:pt>
                <c:pt idx="122">
                  <c:v>0.47491898148148143</c:v>
                </c:pt>
                <c:pt idx="123">
                  <c:v>0.47495370370370371</c:v>
                </c:pt>
                <c:pt idx="124">
                  <c:v>0.47498842592592588</c:v>
                </c:pt>
                <c:pt idx="125">
                  <c:v>0.47502314814814817</c:v>
                </c:pt>
                <c:pt idx="126">
                  <c:v>0.47505787037037034</c:v>
                </c:pt>
                <c:pt idx="127">
                  <c:v>0.47509259259259262</c:v>
                </c:pt>
                <c:pt idx="128">
                  <c:v>0.47512731481481479</c:v>
                </c:pt>
                <c:pt idx="129">
                  <c:v>0.47516203703703702</c:v>
                </c:pt>
                <c:pt idx="130">
                  <c:v>0.47519675925925925</c:v>
                </c:pt>
                <c:pt idx="131">
                  <c:v>0.47523148148148148</c:v>
                </c:pt>
                <c:pt idx="132">
                  <c:v>0.4752662037037037</c:v>
                </c:pt>
                <c:pt idx="133">
                  <c:v>0.47530092592592593</c:v>
                </c:pt>
                <c:pt idx="134">
                  <c:v>0.47533564814814816</c:v>
                </c:pt>
                <c:pt idx="135">
                  <c:v>0.47537037037037039</c:v>
                </c:pt>
                <c:pt idx="136">
                  <c:v>0.47540509259259256</c:v>
                </c:pt>
                <c:pt idx="137">
                  <c:v>0.47543981481481484</c:v>
                </c:pt>
                <c:pt idx="138">
                  <c:v>0.47547453703703701</c:v>
                </c:pt>
                <c:pt idx="139">
                  <c:v>0.4755092592592593</c:v>
                </c:pt>
                <c:pt idx="140">
                  <c:v>0.47554398148148147</c:v>
                </c:pt>
                <c:pt idx="141">
                  <c:v>0.47557870370370375</c:v>
                </c:pt>
                <c:pt idx="142">
                  <c:v>0.47561342592592593</c:v>
                </c:pt>
                <c:pt idx="143">
                  <c:v>0.4756481481481481</c:v>
                </c:pt>
                <c:pt idx="144">
                  <c:v>0.47568287037037038</c:v>
                </c:pt>
                <c:pt idx="145">
                  <c:v>0.47571759259259255</c:v>
                </c:pt>
                <c:pt idx="146">
                  <c:v>0.47575231481481484</c:v>
                </c:pt>
                <c:pt idx="147">
                  <c:v>0.47578703703703701</c:v>
                </c:pt>
                <c:pt idx="148">
                  <c:v>0.47582175925925929</c:v>
                </c:pt>
                <c:pt idx="149">
                  <c:v>0.47585648148148146</c:v>
                </c:pt>
                <c:pt idx="150">
                  <c:v>0.47589120370370369</c:v>
                </c:pt>
                <c:pt idx="151">
                  <c:v>0.47592592592592592</c:v>
                </c:pt>
                <c:pt idx="152">
                  <c:v>0.47596064814814815</c:v>
                </c:pt>
                <c:pt idx="153">
                  <c:v>0.47599537037037037</c:v>
                </c:pt>
                <c:pt idx="154">
                  <c:v>0.4760300925925926</c:v>
                </c:pt>
                <c:pt idx="155">
                  <c:v>0.47606481481481483</c:v>
                </c:pt>
                <c:pt idx="156">
                  <c:v>0.47609953703703706</c:v>
                </c:pt>
                <c:pt idx="157">
                  <c:v>0.47613425925925923</c:v>
                </c:pt>
                <c:pt idx="158">
                  <c:v>0.47616898148148151</c:v>
                </c:pt>
                <c:pt idx="159">
                  <c:v>0.47620370370370368</c:v>
                </c:pt>
                <c:pt idx="160">
                  <c:v>0.47623842592592597</c:v>
                </c:pt>
                <c:pt idx="161">
                  <c:v>0.47627314814814814</c:v>
                </c:pt>
                <c:pt idx="162">
                  <c:v>0.47630787037037042</c:v>
                </c:pt>
                <c:pt idx="163">
                  <c:v>0.4763425925925926</c:v>
                </c:pt>
                <c:pt idx="164">
                  <c:v>0.47637731481481477</c:v>
                </c:pt>
                <c:pt idx="165">
                  <c:v>0.47641203703703705</c:v>
                </c:pt>
                <c:pt idx="166">
                  <c:v>0.47644675925925922</c:v>
                </c:pt>
                <c:pt idx="167">
                  <c:v>0.47648148148148151</c:v>
                </c:pt>
                <c:pt idx="168">
                  <c:v>0.47651620370370368</c:v>
                </c:pt>
                <c:pt idx="169">
                  <c:v>0.47655092592592596</c:v>
                </c:pt>
                <c:pt idx="170">
                  <c:v>0.47658564814814813</c:v>
                </c:pt>
                <c:pt idx="171">
                  <c:v>0.47662037037037036</c:v>
                </c:pt>
                <c:pt idx="172">
                  <c:v>0.47665509259259259</c:v>
                </c:pt>
                <c:pt idx="173">
                  <c:v>0.47668981481481482</c:v>
                </c:pt>
                <c:pt idx="174">
                  <c:v>0.47672453703703704</c:v>
                </c:pt>
                <c:pt idx="175">
                  <c:v>0.47675925925925927</c:v>
                </c:pt>
                <c:pt idx="176">
                  <c:v>0.4767939814814815</c:v>
                </c:pt>
                <c:pt idx="177">
                  <c:v>0.47682870370370373</c:v>
                </c:pt>
                <c:pt idx="178">
                  <c:v>0.4768634259259259</c:v>
                </c:pt>
                <c:pt idx="179">
                  <c:v>0.47689814814814818</c:v>
                </c:pt>
                <c:pt idx="180">
                  <c:v>0.47693287037037035</c:v>
                </c:pt>
                <c:pt idx="181">
                  <c:v>0.47696759259259264</c:v>
                </c:pt>
                <c:pt idx="182">
                  <c:v>0.47700231481481481</c:v>
                </c:pt>
                <c:pt idx="183">
                  <c:v>0.47703703703703698</c:v>
                </c:pt>
                <c:pt idx="184">
                  <c:v>0.47707175925925926</c:v>
                </c:pt>
                <c:pt idx="185">
                  <c:v>0.47710648148148144</c:v>
                </c:pt>
                <c:pt idx="186">
                  <c:v>0.47714120370370372</c:v>
                </c:pt>
                <c:pt idx="187">
                  <c:v>0.47717592592592589</c:v>
                </c:pt>
                <c:pt idx="188">
                  <c:v>0.47721064814814818</c:v>
                </c:pt>
                <c:pt idx="189">
                  <c:v>0.47724537037037035</c:v>
                </c:pt>
                <c:pt idx="190">
                  <c:v>0.47728009259259263</c:v>
                </c:pt>
                <c:pt idx="191">
                  <c:v>0.4773148148148148</c:v>
                </c:pt>
                <c:pt idx="192">
                  <c:v>0.47734953703703703</c:v>
                </c:pt>
                <c:pt idx="193">
                  <c:v>0.47738425925925926</c:v>
                </c:pt>
                <c:pt idx="194">
                  <c:v>0.47741898148148149</c:v>
                </c:pt>
                <c:pt idx="195">
                  <c:v>0.47745370370370371</c:v>
                </c:pt>
                <c:pt idx="196">
                  <c:v>0.47748842592592594</c:v>
                </c:pt>
                <c:pt idx="197">
                  <c:v>0.47752314814814811</c:v>
                </c:pt>
                <c:pt idx="198">
                  <c:v>0.4775578703703704</c:v>
                </c:pt>
                <c:pt idx="199">
                  <c:v>0.47759259259259257</c:v>
                </c:pt>
                <c:pt idx="200">
                  <c:v>0.47762731481481485</c:v>
                </c:pt>
                <c:pt idx="201">
                  <c:v>0.47766203703703702</c:v>
                </c:pt>
                <c:pt idx="202">
                  <c:v>0.47769675925925931</c:v>
                </c:pt>
                <c:pt idx="203">
                  <c:v>0.47773148148148148</c:v>
                </c:pt>
                <c:pt idx="204">
                  <c:v>0.47776620370370365</c:v>
                </c:pt>
                <c:pt idx="205">
                  <c:v>0.47780092592592593</c:v>
                </c:pt>
                <c:pt idx="206">
                  <c:v>0.47783564814814811</c:v>
                </c:pt>
                <c:pt idx="207">
                  <c:v>0.47787037037037039</c:v>
                </c:pt>
                <c:pt idx="208">
                  <c:v>0.47790509259259256</c:v>
                </c:pt>
                <c:pt idx="209">
                  <c:v>0.47793981481481485</c:v>
                </c:pt>
                <c:pt idx="210">
                  <c:v>0.47797453703703702</c:v>
                </c:pt>
                <c:pt idx="211">
                  <c:v>0.47800925925925924</c:v>
                </c:pt>
                <c:pt idx="212">
                  <c:v>0.47804398148148147</c:v>
                </c:pt>
                <c:pt idx="213">
                  <c:v>0.4780787037037037</c:v>
                </c:pt>
                <c:pt idx="214">
                  <c:v>0.47811342592592593</c:v>
                </c:pt>
                <c:pt idx="215">
                  <c:v>0.47814814814814816</c:v>
                </c:pt>
                <c:pt idx="216">
                  <c:v>0.47818287037037038</c:v>
                </c:pt>
                <c:pt idx="217">
                  <c:v>0.47821759259259261</c:v>
                </c:pt>
                <c:pt idx="218">
                  <c:v>0.47825231481481478</c:v>
                </c:pt>
                <c:pt idx="219">
                  <c:v>0.47828703703703707</c:v>
                </c:pt>
                <c:pt idx="220">
                  <c:v>0.47832175925925924</c:v>
                </c:pt>
                <c:pt idx="221">
                  <c:v>0.47835648148148152</c:v>
                </c:pt>
                <c:pt idx="222">
                  <c:v>0.47839120370370369</c:v>
                </c:pt>
                <c:pt idx="223">
                  <c:v>0.47842592592592598</c:v>
                </c:pt>
                <c:pt idx="224">
                  <c:v>0.47846064814814815</c:v>
                </c:pt>
                <c:pt idx="225">
                  <c:v>0.47849537037037032</c:v>
                </c:pt>
                <c:pt idx="226">
                  <c:v>0.4785300925925926</c:v>
                </c:pt>
                <c:pt idx="227">
                  <c:v>0.47856481481481478</c:v>
                </c:pt>
                <c:pt idx="228">
                  <c:v>0.47859953703703706</c:v>
                </c:pt>
                <c:pt idx="229">
                  <c:v>0.47863425925925923</c:v>
                </c:pt>
                <c:pt idx="230">
                  <c:v>0.47866898148148151</c:v>
                </c:pt>
                <c:pt idx="231">
                  <c:v>0.47870370370370369</c:v>
                </c:pt>
                <c:pt idx="232">
                  <c:v>0.47873842592592591</c:v>
                </c:pt>
                <c:pt idx="233">
                  <c:v>0.47877314814814814</c:v>
                </c:pt>
                <c:pt idx="234">
                  <c:v>0.47880787037037037</c:v>
                </c:pt>
                <c:pt idx="235">
                  <c:v>0.4788425925925926</c:v>
                </c:pt>
                <c:pt idx="236">
                  <c:v>0.47887731481481483</c:v>
                </c:pt>
                <c:pt idx="237">
                  <c:v>0.47891203703703705</c:v>
                </c:pt>
                <c:pt idx="238">
                  <c:v>0.47894675925925928</c:v>
                </c:pt>
                <c:pt idx="239">
                  <c:v>0.47898148148148145</c:v>
                </c:pt>
                <c:pt idx="240">
                  <c:v>0.47901620370370374</c:v>
                </c:pt>
                <c:pt idx="241">
                  <c:v>0.47905092592592591</c:v>
                </c:pt>
                <c:pt idx="242">
                  <c:v>0.47908564814814819</c:v>
                </c:pt>
                <c:pt idx="243">
                  <c:v>0.47912037037037036</c:v>
                </c:pt>
                <c:pt idx="244">
                  <c:v>0.47915509259259265</c:v>
                </c:pt>
                <c:pt idx="245">
                  <c:v>0.47918981481481482</c:v>
                </c:pt>
                <c:pt idx="246">
                  <c:v>0.47922453703703699</c:v>
                </c:pt>
                <c:pt idx="247">
                  <c:v>0.47925925925925927</c:v>
                </c:pt>
                <c:pt idx="248">
                  <c:v>0.47929398148148145</c:v>
                </c:pt>
                <c:pt idx="249">
                  <c:v>0.47932870370370373</c:v>
                </c:pt>
                <c:pt idx="250">
                  <c:v>0.4793634259259259</c:v>
                </c:pt>
                <c:pt idx="251">
                  <c:v>0.47939814814814818</c:v>
                </c:pt>
                <c:pt idx="252">
                  <c:v>0.47943287037037036</c:v>
                </c:pt>
                <c:pt idx="253">
                  <c:v>0.47946759259259258</c:v>
                </c:pt>
                <c:pt idx="254">
                  <c:v>0.47950231481481481</c:v>
                </c:pt>
                <c:pt idx="255">
                  <c:v>0.47953703703703704</c:v>
                </c:pt>
                <c:pt idx="256">
                  <c:v>0.47957175925925927</c:v>
                </c:pt>
                <c:pt idx="257">
                  <c:v>0.47960648148148149</c:v>
                </c:pt>
                <c:pt idx="258">
                  <c:v>0.47964120370370367</c:v>
                </c:pt>
                <c:pt idx="259">
                  <c:v>0.47967592592592595</c:v>
                </c:pt>
                <c:pt idx="260">
                  <c:v>0.47971064814814812</c:v>
                </c:pt>
                <c:pt idx="261">
                  <c:v>0.47974537037037041</c:v>
                </c:pt>
                <c:pt idx="262">
                  <c:v>0.47978009259259258</c:v>
                </c:pt>
                <c:pt idx="263">
                  <c:v>0.47981481481481486</c:v>
                </c:pt>
                <c:pt idx="264">
                  <c:v>0.47984953703703703</c:v>
                </c:pt>
                <c:pt idx="265">
                  <c:v>0.47988425925925932</c:v>
                </c:pt>
                <c:pt idx="266">
                  <c:v>0.47991898148148149</c:v>
                </c:pt>
                <c:pt idx="267">
                  <c:v>0.47995370370370366</c:v>
                </c:pt>
                <c:pt idx="268">
                  <c:v>0.47998842592592594</c:v>
                </c:pt>
                <c:pt idx="269">
                  <c:v>0.48002314814814812</c:v>
                </c:pt>
                <c:pt idx="270">
                  <c:v>0.4800578703703704</c:v>
                </c:pt>
                <c:pt idx="271">
                  <c:v>0.48009259259259257</c:v>
                </c:pt>
                <c:pt idx="272">
                  <c:v>0.4801273148148148</c:v>
                </c:pt>
                <c:pt idx="273">
                  <c:v>0.48016203703703703</c:v>
                </c:pt>
                <c:pt idx="274">
                  <c:v>0.48019675925925925</c:v>
                </c:pt>
                <c:pt idx="275">
                  <c:v>0.48023148148148148</c:v>
                </c:pt>
                <c:pt idx="276">
                  <c:v>0.48026620370370371</c:v>
                </c:pt>
                <c:pt idx="277">
                  <c:v>0.48030092592592594</c:v>
                </c:pt>
                <c:pt idx="278">
                  <c:v>0.48033564814814816</c:v>
                </c:pt>
                <c:pt idx="279">
                  <c:v>0.48037037037037034</c:v>
                </c:pt>
                <c:pt idx="280">
                  <c:v>0.48040509259259262</c:v>
                </c:pt>
                <c:pt idx="281">
                  <c:v>0.48043981481481479</c:v>
                </c:pt>
                <c:pt idx="282">
                  <c:v>0.48047453703703707</c:v>
                </c:pt>
                <c:pt idx="283">
                  <c:v>0.48050925925925925</c:v>
                </c:pt>
                <c:pt idx="284">
                  <c:v>0.48054398148148153</c:v>
                </c:pt>
                <c:pt idx="285">
                  <c:v>0.4805787037037037</c:v>
                </c:pt>
                <c:pt idx="286">
                  <c:v>0.48061342592592587</c:v>
                </c:pt>
                <c:pt idx="287">
                  <c:v>0.48064814814814816</c:v>
                </c:pt>
                <c:pt idx="288">
                  <c:v>0.48068287037037033</c:v>
                </c:pt>
                <c:pt idx="289">
                  <c:v>0.48071759259259261</c:v>
                </c:pt>
                <c:pt idx="290">
                  <c:v>0.48075231481481479</c:v>
                </c:pt>
                <c:pt idx="291">
                  <c:v>0.48078703703703707</c:v>
                </c:pt>
                <c:pt idx="292">
                  <c:v>0.48082175925925924</c:v>
                </c:pt>
                <c:pt idx="293">
                  <c:v>0.48085648148148147</c:v>
                </c:pt>
                <c:pt idx="294">
                  <c:v>0.4808912037037037</c:v>
                </c:pt>
                <c:pt idx="295">
                  <c:v>0.48092592592592592</c:v>
                </c:pt>
                <c:pt idx="296">
                  <c:v>0.48096064814814815</c:v>
                </c:pt>
                <c:pt idx="297">
                  <c:v>0.48099537037037038</c:v>
                </c:pt>
                <c:pt idx="298">
                  <c:v>0.48103009259259261</c:v>
                </c:pt>
                <c:pt idx="299">
                  <c:v>0.48106481481481483</c:v>
                </c:pt>
                <c:pt idx="300">
                  <c:v>0.48109953703703701</c:v>
                </c:pt>
                <c:pt idx="301">
                  <c:v>0.48113425925925929</c:v>
                </c:pt>
                <c:pt idx="302">
                  <c:v>0.48116898148148146</c:v>
                </c:pt>
                <c:pt idx="303">
                  <c:v>0.48120370370370374</c:v>
                </c:pt>
                <c:pt idx="304">
                  <c:v>0.48123842592592592</c:v>
                </c:pt>
                <c:pt idx="305">
                  <c:v>0.4812731481481482</c:v>
                </c:pt>
                <c:pt idx="306">
                  <c:v>0.48130787037037037</c:v>
                </c:pt>
                <c:pt idx="307">
                  <c:v>0.48134259259259254</c:v>
                </c:pt>
                <c:pt idx="308">
                  <c:v>0.48137731481481483</c:v>
                </c:pt>
                <c:pt idx="309">
                  <c:v>0.481412037037037</c:v>
                </c:pt>
                <c:pt idx="310">
                  <c:v>0.48144675925925928</c:v>
                </c:pt>
                <c:pt idx="311">
                  <c:v>0.48148148148148145</c:v>
                </c:pt>
                <c:pt idx="312">
                  <c:v>0.48151620370370374</c:v>
                </c:pt>
                <c:pt idx="313">
                  <c:v>0.48155092592592591</c:v>
                </c:pt>
                <c:pt idx="314">
                  <c:v>0.48158564814814814</c:v>
                </c:pt>
                <c:pt idx="315">
                  <c:v>0.48162037037037037</c:v>
                </c:pt>
                <c:pt idx="316">
                  <c:v>0.48165509259259259</c:v>
                </c:pt>
                <c:pt idx="317">
                  <c:v>0.48168981481481482</c:v>
                </c:pt>
                <c:pt idx="318">
                  <c:v>0.48172453703703705</c:v>
                </c:pt>
                <c:pt idx="319">
                  <c:v>0.48175925925925928</c:v>
                </c:pt>
                <c:pt idx="320">
                  <c:v>0.4817939814814815</c:v>
                </c:pt>
                <c:pt idx="321">
                  <c:v>0.48182870370370368</c:v>
                </c:pt>
                <c:pt idx="322">
                  <c:v>0.48186342592592596</c:v>
                </c:pt>
                <c:pt idx="323">
                  <c:v>0.48189814814814813</c:v>
                </c:pt>
                <c:pt idx="324">
                  <c:v>0.48193287037037041</c:v>
                </c:pt>
                <c:pt idx="325">
                  <c:v>0.48196759259259259</c:v>
                </c:pt>
                <c:pt idx="326">
                  <c:v>0.48200231481481487</c:v>
                </c:pt>
                <c:pt idx="327">
                  <c:v>0.48203703703703704</c:v>
                </c:pt>
                <c:pt idx="328">
                  <c:v>0.48207175925925921</c:v>
                </c:pt>
                <c:pt idx="329">
                  <c:v>0.4821064814814815</c:v>
                </c:pt>
                <c:pt idx="330">
                  <c:v>0.48214120370370367</c:v>
                </c:pt>
                <c:pt idx="331">
                  <c:v>0.48217592592592595</c:v>
                </c:pt>
                <c:pt idx="332">
                  <c:v>0.48221064814814812</c:v>
                </c:pt>
                <c:pt idx="333">
                  <c:v>0.48224537037037035</c:v>
                </c:pt>
                <c:pt idx="334">
                  <c:v>0.48228009259259258</c:v>
                </c:pt>
                <c:pt idx="335">
                  <c:v>0.48231481481481481</c:v>
                </c:pt>
                <c:pt idx="336">
                  <c:v>0.48234953703703703</c:v>
                </c:pt>
                <c:pt idx="337">
                  <c:v>0.48238425925925926</c:v>
                </c:pt>
                <c:pt idx="338">
                  <c:v>0.48241898148148149</c:v>
                </c:pt>
                <c:pt idx="339">
                  <c:v>0.48245370370370372</c:v>
                </c:pt>
                <c:pt idx="340">
                  <c:v>0.48248842592592589</c:v>
                </c:pt>
                <c:pt idx="341">
                  <c:v>0.48252314814814817</c:v>
                </c:pt>
                <c:pt idx="342">
                  <c:v>0.48255787037037035</c:v>
                </c:pt>
                <c:pt idx="343">
                  <c:v>0.48259259259259263</c:v>
                </c:pt>
                <c:pt idx="344">
                  <c:v>0.4826273148148148</c:v>
                </c:pt>
                <c:pt idx="345">
                  <c:v>0.48266203703703708</c:v>
                </c:pt>
                <c:pt idx="346">
                  <c:v>0.48269675925925926</c:v>
                </c:pt>
                <c:pt idx="347">
                  <c:v>0.48273148148148143</c:v>
                </c:pt>
                <c:pt idx="348">
                  <c:v>0.48276620370370371</c:v>
                </c:pt>
                <c:pt idx="349">
                  <c:v>0.48280092592592588</c:v>
                </c:pt>
                <c:pt idx="350">
                  <c:v>0.48283564814814817</c:v>
                </c:pt>
                <c:pt idx="351">
                  <c:v>0.48287037037037034</c:v>
                </c:pt>
                <c:pt idx="352">
                  <c:v>0.48290509259259262</c:v>
                </c:pt>
                <c:pt idx="353">
                  <c:v>0.48293981481481479</c:v>
                </c:pt>
                <c:pt idx="354">
                  <c:v>0.48297453703703702</c:v>
                </c:pt>
                <c:pt idx="355">
                  <c:v>0.48300925925925925</c:v>
                </c:pt>
                <c:pt idx="356">
                  <c:v>0.48304398148148148</c:v>
                </c:pt>
                <c:pt idx="357">
                  <c:v>0.4830787037037037</c:v>
                </c:pt>
                <c:pt idx="358">
                  <c:v>0.48311342592592593</c:v>
                </c:pt>
                <c:pt idx="359">
                  <c:v>0.48314814814814816</c:v>
                </c:pt>
                <c:pt idx="360">
                  <c:v>0.48318287037037039</c:v>
                </c:pt>
                <c:pt idx="361">
                  <c:v>0.48321759259259256</c:v>
                </c:pt>
                <c:pt idx="362">
                  <c:v>0.48325231481481484</c:v>
                </c:pt>
                <c:pt idx="363">
                  <c:v>0.48328703703703701</c:v>
                </c:pt>
                <c:pt idx="364">
                  <c:v>0.4833217592592593</c:v>
                </c:pt>
                <c:pt idx="365">
                  <c:v>0.48335648148148147</c:v>
                </c:pt>
                <c:pt idx="366">
                  <c:v>0.48339120370370375</c:v>
                </c:pt>
                <c:pt idx="367">
                  <c:v>0.48342592592592593</c:v>
                </c:pt>
                <c:pt idx="368">
                  <c:v>0.4834606481481481</c:v>
                </c:pt>
                <c:pt idx="369">
                  <c:v>0.48349537037037038</c:v>
                </c:pt>
                <c:pt idx="370">
                  <c:v>0.48353009259259255</c:v>
                </c:pt>
                <c:pt idx="371">
                  <c:v>0.48356481481481484</c:v>
                </c:pt>
                <c:pt idx="372">
                  <c:v>0.48359953703703701</c:v>
                </c:pt>
                <c:pt idx="373">
                  <c:v>0.48363425925925929</c:v>
                </c:pt>
                <c:pt idx="374">
                  <c:v>0.48366898148148146</c:v>
                </c:pt>
                <c:pt idx="375">
                  <c:v>0.48370370370370369</c:v>
                </c:pt>
                <c:pt idx="376">
                  <c:v>0.48373842592592592</c:v>
                </c:pt>
                <c:pt idx="377">
                  <c:v>0.48377314814814815</c:v>
                </c:pt>
                <c:pt idx="378">
                  <c:v>0.48380787037037037</c:v>
                </c:pt>
                <c:pt idx="379">
                  <c:v>0.4838425925925926</c:v>
                </c:pt>
                <c:pt idx="380">
                  <c:v>0.48387731481481483</c:v>
                </c:pt>
                <c:pt idx="381">
                  <c:v>0.48391203703703706</c:v>
                </c:pt>
                <c:pt idx="382">
                  <c:v>0.48394675925925923</c:v>
                </c:pt>
                <c:pt idx="383">
                  <c:v>0.48398148148148151</c:v>
                </c:pt>
                <c:pt idx="384">
                  <c:v>0.48401620370370368</c:v>
                </c:pt>
                <c:pt idx="385">
                  <c:v>0.48405092592592597</c:v>
                </c:pt>
                <c:pt idx="386">
                  <c:v>0.48408564814814814</c:v>
                </c:pt>
                <c:pt idx="387">
                  <c:v>0.48412037037037042</c:v>
                </c:pt>
                <c:pt idx="388">
                  <c:v>0.4841550925925926</c:v>
                </c:pt>
                <c:pt idx="389">
                  <c:v>0.48418981481481477</c:v>
                </c:pt>
                <c:pt idx="390">
                  <c:v>0.48422453703703705</c:v>
                </c:pt>
                <c:pt idx="391">
                  <c:v>0.48425925925925922</c:v>
                </c:pt>
                <c:pt idx="392">
                  <c:v>0.48429398148148151</c:v>
                </c:pt>
                <c:pt idx="393">
                  <c:v>0.48432870370370368</c:v>
                </c:pt>
                <c:pt idx="394">
                  <c:v>0.48436342592592596</c:v>
                </c:pt>
                <c:pt idx="395">
                  <c:v>0.48439814814814813</c:v>
                </c:pt>
                <c:pt idx="396">
                  <c:v>0.48443287037037036</c:v>
                </c:pt>
                <c:pt idx="397">
                  <c:v>0.48446759259259259</c:v>
                </c:pt>
                <c:pt idx="398">
                  <c:v>0.48450231481481482</c:v>
                </c:pt>
                <c:pt idx="399">
                  <c:v>0.48453703703703704</c:v>
                </c:pt>
                <c:pt idx="400">
                  <c:v>0.48457175925925927</c:v>
                </c:pt>
                <c:pt idx="401">
                  <c:v>0.4846064814814815</c:v>
                </c:pt>
                <c:pt idx="402">
                  <c:v>0.48464120370370373</c:v>
                </c:pt>
                <c:pt idx="403">
                  <c:v>0.4846759259259259</c:v>
                </c:pt>
                <c:pt idx="404">
                  <c:v>0.48471064814814818</c:v>
                </c:pt>
                <c:pt idx="405">
                  <c:v>0.48474537037037035</c:v>
                </c:pt>
                <c:pt idx="406">
                  <c:v>0.48478009259259264</c:v>
                </c:pt>
                <c:pt idx="407">
                  <c:v>0.48481481481481481</c:v>
                </c:pt>
                <c:pt idx="408">
                  <c:v>0.48484953703703698</c:v>
                </c:pt>
                <c:pt idx="409">
                  <c:v>0.48488425925925926</c:v>
                </c:pt>
                <c:pt idx="410">
                  <c:v>0.48491898148148144</c:v>
                </c:pt>
                <c:pt idx="411">
                  <c:v>0.48495370370370372</c:v>
                </c:pt>
                <c:pt idx="412">
                  <c:v>0.48498842592592589</c:v>
                </c:pt>
                <c:pt idx="413">
                  <c:v>0.48502314814814818</c:v>
                </c:pt>
                <c:pt idx="414">
                  <c:v>0.48505787037037035</c:v>
                </c:pt>
                <c:pt idx="415">
                  <c:v>0.48509259259259258</c:v>
                </c:pt>
                <c:pt idx="416">
                  <c:v>0.4851273148148148</c:v>
                </c:pt>
                <c:pt idx="417">
                  <c:v>0.48516203703703703</c:v>
                </c:pt>
                <c:pt idx="418">
                  <c:v>0.48519675925925926</c:v>
                </c:pt>
                <c:pt idx="419">
                  <c:v>0.48523148148148149</c:v>
                </c:pt>
                <c:pt idx="420">
                  <c:v>0.48526620370370371</c:v>
                </c:pt>
                <c:pt idx="421">
                  <c:v>0.48530092592592594</c:v>
                </c:pt>
                <c:pt idx="422">
                  <c:v>0.48533564814814811</c:v>
                </c:pt>
                <c:pt idx="423">
                  <c:v>0.4853703703703704</c:v>
                </c:pt>
                <c:pt idx="424">
                  <c:v>0.48540509259259257</c:v>
                </c:pt>
                <c:pt idx="425">
                  <c:v>0.48543981481481485</c:v>
                </c:pt>
                <c:pt idx="426">
                  <c:v>0.48547453703703702</c:v>
                </c:pt>
                <c:pt idx="427">
                  <c:v>0.48550925925925931</c:v>
                </c:pt>
                <c:pt idx="428">
                  <c:v>0.48554398148148148</c:v>
                </c:pt>
                <c:pt idx="429">
                  <c:v>0.48557870370370365</c:v>
                </c:pt>
                <c:pt idx="430">
                  <c:v>0.48561342592592593</c:v>
                </c:pt>
                <c:pt idx="431">
                  <c:v>0.48564814814814811</c:v>
                </c:pt>
                <c:pt idx="432">
                  <c:v>0.48568287037037039</c:v>
                </c:pt>
                <c:pt idx="433">
                  <c:v>0.48571759259259256</c:v>
                </c:pt>
                <c:pt idx="434">
                  <c:v>0.48575231481481485</c:v>
                </c:pt>
                <c:pt idx="435">
                  <c:v>0.48578703703703702</c:v>
                </c:pt>
                <c:pt idx="436">
                  <c:v>0.48582175925925924</c:v>
                </c:pt>
                <c:pt idx="437">
                  <c:v>0.48585648148148147</c:v>
                </c:pt>
                <c:pt idx="438">
                  <c:v>0.4858912037037037</c:v>
                </c:pt>
                <c:pt idx="439">
                  <c:v>0.48592592592592593</c:v>
                </c:pt>
                <c:pt idx="440">
                  <c:v>0.48596064814814816</c:v>
                </c:pt>
                <c:pt idx="441">
                  <c:v>0.48599537037037038</c:v>
                </c:pt>
                <c:pt idx="442">
                  <c:v>0.48603009259259261</c:v>
                </c:pt>
                <c:pt idx="443">
                  <c:v>0.48606481481481478</c:v>
                </c:pt>
                <c:pt idx="444">
                  <c:v>0.48609953703703707</c:v>
                </c:pt>
                <c:pt idx="445">
                  <c:v>0.48613425925925924</c:v>
                </c:pt>
                <c:pt idx="446">
                  <c:v>0.48616898148148152</c:v>
                </c:pt>
                <c:pt idx="447">
                  <c:v>0.48620370370370369</c:v>
                </c:pt>
                <c:pt idx="448">
                  <c:v>0.48623842592592598</c:v>
                </c:pt>
                <c:pt idx="449">
                  <c:v>0.48627314814814815</c:v>
                </c:pt>
                <c:pt idx="450">
                  <c:v>0.48630787037037032</c:v>
                </c:pt>
                <c:pt idx="451">
                  <c:v>0.4863425925925926</c:v>
                </c:pt>
                <c:pt idx="452">
                  <c:v>0.48637731481481478</c:v>
                </c:pt>
                <c:pt idx="453">
                  <c:v>0.48641203703703706</c:v>
                </c:pt>
                <c:pt idx="454">
                  <c:v>0.48644675925925923</c:v>
                </c:pt>
                <c:pt idx="455">
                  <c:v>0.48648148148148151</c:v>
                </c:pt>
                <c:pt idx="456">
                  <c:v>0.48651620370370369</c:v>
                </c:pt>
                <c:pt idx="457">
                  <c:v>0.48655092592592591</c:v>
                </c:pt>
                <c:pt idx="458">
                  <c:v>0.48658564814814814</c:v>
                </c:pt>
                <c:pt idx="459">
                  <c:v>0.48662037037037037</c:v>
                </c:pt>
                <c:pt idx="460">
                  <c:v>0.4866550925925926</c:v>
                </c:pt>
                <c:pt idx="461">
                  <c:v>0.48668981481481483</c:v>
                </c:pt>
                <c:pt idx="462">
                  <c:v>0.48672453703703705</c:v>
                </c:pt>
                <c:pt idx="463">
                  <c:v>0.48675925925925928</c:v>
                </c:pt>
                <c:pt idx="464">
                  <c:v>0.48679398148148145</c:v>
                </c:pt>
                <c:pt idx="465">
                  <c:v>0.48682870370370374</c:v>
                </c:pt>
                <c:pt idx="466">
                  <c:v>0.48686342592592591</c:v>
                </c:pt>
                <c:pt idx="467">
                  <c:v>0.48689814814814819</c:v>
                </c:pt>
                <c:pt idx="468">
                  <c:v>0.48693287037037036</c:v>
                </c:pt>
                <c:pt idx="469">
                  <c:v>0.48696759259259265</c:v>
                </c:pt>
                <c:pt idx="470">
                  <c:v>0.48700231481481482</c:v>
                </c:pt>
                <c:pt idx="471">
                  <c:v>0.48703703703703699</c:v>
                </c:pt>
                <c:pt idx="472">
                  <c:v>0.48707175925925927</c:v>
                </c:pt>
                <c:pt idx="473">
                  <c:v>0.48710648148148145</c:v>
                </c:pt>
                <c:pt idx="474">
                  <c:v>0.48714120370370373</c:v>
                </c:pt>
                <c:pt idx="475">
                  <c:v>0.4871759259259259</c:v>
                </c:pt>
                <c:pt idx="476">
                  <c:v>0.48721064814814818</c:v>
                </c:pt>
                <c:pt idx="477">
                  <c:v>0.48724537037037036</c:v>
                </c:pt>
                <c:pt idx="478">
                  <c:v>0.48728009259259258</c:v>
                </c:pt>
                <c:pt idx="479">
                  <c:v>0.48731481481481481</c:v>
                </c:pt>
                <c:pt idx="480">
                  <c:v>0.48734953703703704</c:v>
                </c:pt>
                <c:pt idx="481">
                  <c:v>0.48738425925925927</c:v>
                </c:pt>
                <c:pt idx="482">
                  <c:v>0.48741898148148149</c:v>
                </c:pt>
                <c:pt idx="483">
                  <c:v>0.48745370370370367</c:v>
                </c:pt>
                <c:pt idx="484">
                  <c:v>0.48748842592592595</c:v>
                </c:pt>
                <c:pt idx="485">
                  <c:v>0.48752314814814812</c:v>
                </c:pt>
                <c:pt idx="486">
                  <c:v>0.48755787037037041</c:v>
                </c:pt>
                <c:pt idx="487">
                  <c:v>0.48759259259259258</c:v>
                </c:pt>
                <c:pt idx="488">
                  <c:v>0.48762731481481486</c:v>
                </c:pt>
                <c:pt idx="489">
                  <c:v>0.48766203703703703</c:v>
                </c:pt>
                <c:pt idx="490">
                  <c:v>0.4876967592592592</c:v>
                </c:pt>
                <c:pt idx="491">
                  <c:v>0.48773148148148149</c:v>
                </c:pt>
                <c:pt idx="492">
                  <c:v>0.48776620370370366</c:v>
                </c:pt>
                <c:pt idx="493">
                  <c:v>0.48780092592592594</c:v>
                </c:pt>
                <c:pt idx="494">
                  <c:v>0.48783564814814812</c:v>
                </c:pt>
                <c:pt idx="495">
                  <c:v>0.4878703703703704</c:v>
                </c:pt>
                <c:pt idx="496">
                  <c:v>0.48790509259259257</c:v>
                </c:pt>
                <c:pt idx="497">
                  <c:v>0.4879398148148148</c:v>
                </c:pt>
                <c:pt idx="498">
                  <c:v>0.48797453703703703</c:v>
                </c:pt>
                <c:pt idx="499">
                  <c:v>0.48800925925925925</c:v>
                </c:pt>
                <c:pt idx="500">
                  <c:v>0.48804398148148148</c:v>
                </c:pt>
                <c:pt idx="501">
                  <c:v>0.48807870370370371</c:v>
                </c:pt>
                <c:pt idx="502">
                  <c:v>0.48811342592592594</c:v>
                </c:pt>
                <c:pt idx="503">
                  <c:v>0.48814814814814816</c:v>
                </c:pt>
                <c:pt idx="504">
                  <c:v>0.48818287037037034</c:v>
                </c:pt>
                <c:pt idx="505">
                  <c:v>0.48821759259259262</c:v>
                </c:pt>
                <c:pt idx="506">
                  <c:v>0.48825231481481479</c:v>
                </c:pt>
                <c:pt idx="507">
                  <c:v>0.48828703703703707</c:v>
                </c:pt>
                <c:pt idx="508">
                  <c:v>0.48832175925925925</c:v>
                </c:pt>
                <c:pt idx="509">
                  <c:v>0.48835648148148153</c:v>
                </c:pt>
                <c:pt idx="510">
                  <c:v>0.4883912037037037</c:v>
                </c:pt>
                <c:pt idx="511">
                  <c:v>0.48842592592592587</c:v>
                </c:pt>
                <c:pt idx="512">
                  <c:v>0.48846064814814816</c:v>
                </c:pt>
                <c:pt idx="513">
                  <c:v>0.48849537037037033</c:v>
                </c:pt>
                <c:pt idx="514">
                  <c:v>0.48853009259259261</c:v>
                </c:pt>
                <c:pt idx="515">
                  <c:v>0.48856481481481479</c:v>
                </c:pt>
                <c:pt idx="516">
                  <c:v>0.48859953703703707</c:v>
                </c:pt>
                <c:pt idx="517">
                  <c:v>0.48863425925925924</c:v>
                </c:pt>
                <c:pt idx="518">
                  <c:v>0.48866898148148147</c:v>
                </c:pt>
                <c:pt idx="519">
                  <c:v>0.4887037037037037</c:v>
                </c:pt>
                <c:pt idx="520">
                  <c:v>0.48873842592592592</c:v>
                </c:pt>
                <c:pt idx="521">
                  <c:v>0.48877314814814815</c:v>
                </c:pt>
                <c:pt idx="522">
                  <c:v>0.48880787037037038</c:v>
                </c:pt>
                <c:pt idx="523">
                  <c:v>0.48884259259259261</c:v>
                </c:pt>
                <c:pt idx="524">
                  <c:v>0.48887731481481483</c:v>
                </c:pt>
                <c:pt idx="525">
                  <c:v>0.48891203703703701</c:v>
                </c:pt>
                <c:pt idx="526">
                  <c:v>0.48894675925925929</c:v>
                </c:pt>
                <c:pt idx="527">
                  <c:v>0.48898148148148146</c:v>
                </c:pt>
                <c:pt idx="528">
                  <c:v>0.48901620370370374</c:v>
                </c:pt>
                <c:pt idx="529">
                  <c:v>0.48905092592592592</c:v>
                </c:pt>
                <c:pt idx="530">
                  <c:v>0.4890856481481482</c:v>
                </c:pt>
                <c:pt idx="531">
                  <c:v>0.48912037037037037</c:v>
                </c:pt>
                <c:pt idx="532">
                  <c:v>0.48915509259259254</c:v>
                </c:pt>
                <c:pt idx="533">
                  <c:v>0.48918981481481483</c:v>
                </c:pt>
                <c:pt idx="534">
                  <c:v>0.489224537037037</c:v>
                </c:pt>
                <c:pt idx="535">
                  <c:v>0.48925925925925928</c:v>
                </c:pt>
                <c:pt idx="536">
                  <c:v>0.48929398148148145</c:v>
                </c:pt>
                <c:pt idx="537">
                  <c:v>0.48932870370370374</c:v>
                </c:pt>
                <c:pt idx="538">
                  <c:v>0.48936342592592591</c:v>
                </c:pt>
                <c:pt idx="539">
                  <c:v>0.48939814814814814</c:v>
                </c:pt>
                <c:pt idx="540">
                  <c:v>0.48943287037037037</c:v>
                </c:pt>
                <c:pt idx="541">
                  <c:v>0.48946759259259259</c:v>
                </c:pt>
                <c:pt idx="542">
                  <c:v>0.48950231481481482</c:v>
                </c:pt>
                <c:pt idx="543">
                  <c:v>0.48953703703703705</c:v>
                </c:pt>
                <c:pt idx="544">
                  <c:v>0.48957175925925928</c:v>
                </c:pt>
                <c:pt idx="545">
                  <c:v>0.4896064814814815</c:v>
                </c:pt>
                <c:pt idx="546">
                  <c:v>0.48964120370370368</c:v>
                </c:pt>
                <c:pt idx="547">
                  <c:v>0.48967592592592596</c:v>
                </c:pt>
                <c:pt idx="548">
                  <c:v>0.48971064814814813</c:v>
                </c:pt>
                <c:pt idx="549">
                  <c:v>0.48974537037037041</c:v>
                </c:pt>
                <c:pt idx="550">
                  <c:v>0.48978009259259259</c:v>
                </c:pt>
                <c:pt idx="551">
                  <c:v>0.48981481481481487</c:v>
                </c:pt>
                <c:pt idx="552">
                  <c:v>0.48984953703703704</c:v>
                </c:pt>
                <c:pt idx="553">
                  <c:v>0.48988425925925921</c:v>
                </c:pt>
                <c:pt idx="554">
                  <c:v>0.4899189814814815</c:v>
                </c:pt>
                <c:pt idx="555">
                  <c:v>0.48995370370370367</c:v>
                </c:pt>
                <c:pt idx="556">
                  <c:v>0.48998842592592595</c:v>
                </c:pt>
                <c:pt idx="557">
                  <c:v>0.49002314814814812</c:v>
                </c:pt>
                <c:pt idx="558">
                  <c:v>0.49005787037037035</c:v>
                </c:pt>
                <c:pt idx="559">
                  <c:v>0.49009259259259258</c:v>
                </c:pt>
                <c:pt idx="560">
                  <c:v>0.49012731481481481</c:v>
                </c:pt>
                <c:pt idx="561">
                  <c:v>0.49016203703703703</c:v>
                </c:pt>
                <c:pt idx="562">
                  <c:v>0.49019675925925926</c:v>
                </c:pt>
                <c:pt idx="563">
                  <c:v>0.49023148148148149</c:v>
                </c:pt>
                <c:pt idx="564">
                  <c:v>0.49026620370370372</c:v>
                </c:pt>
                <c:pt idx="565">
                  <c:v>0.49030092592592589</c:v>
                </c:pt>
                <c:pt idx="566">
                  <c:v>0.49033564814814817</c:v>
                </c:pt>
                <c:pt idx="567">
                  <c:v>0.49037037037037035</c:v>
                </c:pt>
                <c:pt idx="568">
                  <c:v>0.49040509259259263</c:v>
                </c:pt>
                <c:pt idx="569">
                  <c:v>0.4904398148148148</c:v>
                </c:pt>
                <c:pt idx="570">
                  <c:v>0.49047453703703708</c:v>
                </c:pt>
                <c:pt idx="571">
                  <c:v>0.49050925925925926</c:v>
                </c:pt>
                <c:pt idx="572">
                  <c:v>0.49054398148148143</c:v>
                </c:pt>
                <c:pt idx="573">
                  <c:v>0.49057870370370371</c:v>
                </c:pt>
                <c:pt idx="574">
                  <c:v>0.49061342592592588</c:v>
                </c:pt>
                <c:pt idx="575">
                  <c:v>0.49064814814814817</c:v>
                </c:pt>
                <c:pt idx="576">
                  <c:v>0.49068287037037034</c:v>
                </c:pt>
                <c:pt idx="577">
                  <c:v>0.49071759259259262</c:v>
                </c:pt>
                <c:pt idx="578">
                  <c:v>0.49075231481481479</c:v>
                </c:pt>
                <c:pt idx="579">
                  <c:v>0.49078703703703702</c:v>
                </c:pt>
                <c:pt idx="580">
                  <c:v>0.49082175925925925</c:v>
                </c:pt>
                <c:pt idx="581">
                  <c:v>0.50031250000000005</c:v>
                </c:pt>
                <c:pt idx="582">
                  <c:v>0.50034722222222217</c:v>
                </c:pt>
                <c:pt idx="583">
                  <c:v>0.5003819444444445</c:v>
                </c:pt>
                <c:pt idx="584">
                  <c:v>0.50041666666666662</c:v>
                </c:pt>
                <c:pt idx="585">
                  <c:v>0.50045138888888896</c:v>
                </c:pt>
                <c:pt idx="586">
                  <c:v>0.50048611111111108</c:v>
                </c:pt>
                <c:pt idx="587">
                  <c:v>0.5005208333333333</c:v>
                </c:pt>
                <c:pt idx="588">
                  <c:v>0.50055555555555553</c:v>
                </c:pt>
                <c:pt idx="589">
                  <c:v>0.50059027777777776</c:v>
                </c:pt>
                <c:pt idx="590">
                  <c:v>0.50062499999999999</c:v>
                </c:pt>
                <c:pt idx="591">
                  <c:v>0.50065972222222221</c:v>
                </c:pt>
                <c:pt idx="592">
                  <c:v>0.50069444444444444</c:v>
                </c:pt>
                <c:pt idx="593">
                  <c:v>0.50072916666666667</c:v>
                </c:pt>
                <c:pt idx="594">
                  <c:v>0.5007638888888889</c:v>
                </c:pt>
                <c:pt idx="595">
                  <c:v>0.50079861111111112</c:v>
                </c:pt>
                <c:pt idx="596">
                  <c:v>0.50083333333333335</c:v>
                </c:pt>
                <c:pt idx="597">
                  <c:v>0.50086805555555558</c:v>
                </c:pt>
                <c:pt idx="598">
                  <c:v>0.50090277777777781</c:v>
                </c:pt>
                <c:pt idx="599">
                  <c:v>0.50093750000000004</c:v>
                </c:pt>
                <c:pt idx="600">
                  <c:v>0.50097222222222226</c:v>
                </c:pt>
                <c:pt idx="601">
                  <c:v>0.50100694444444438</c:v>
                </c:pt>
                <c:pt idx="602">
                  <c:v>0.50104166666666672</c:v>
                </c:pt>
                <c:pt idx="603">
                  <c:v>0.50107638888888884</c:v>
                </c:pt>
                <c:pt idx="604">
                  <c:v>0.50111111111111117</c:v>
                </c:pt>
                <c:pt idx="605">
                  <c:v>0.50114583333333329</c:v>
                </c:pt>
                <c:pt idx="606">
                  <c:v>0.50118055555555563</c:v>
                </c:pt>
                <c:pt idx="607">
                  <c:v>0.50121527777777775</c:v>
                </c:pt>
                <c:pt idx="608">
                  <c:v>0.50124999999999997</c:v>
                </c:pt>
                <c:pt idx="609">
                  <c:v>0.5012847222222222</c:v>
                </c:pt>
                <c:pt idx="610">
                  <c:v>0.50131944444444443</c:v>
                </c:pt>
                <c:pt idx="611">
                  <c:v>0.50135416666666666</c:v>
                </c:pt>
                <c:pt idx="612">
                  <c:v>0.50138888888888888</c:v>
                </c:pt>
                <c:pt idx="613">
                  <c:v>0.50142361111111111</c:v>
                </c:pt>
                <c:pt idx="614">
                  <c:v>0.50145833333333334</c:v>
                </c:pt>
                <c:pt idx="615">
                  <c:v>0.50149305555555557</c:v>
                </c:pt>
                <c:pt idx="616">
                  <c:v>0.50152777777777779</c:v>
                </c:pt>
                <c:pt idx="617">
                  <c:v>0.50156250000000002</c:v>
                </c:pt>
                <c:pt idx="618">
                  <c:v>0.50159722222222225</c:v>
                </c:pt>
                <c:pt idx="619">
                  <c:v>0.50163194444444448</c:v>
                </c:pt>
                <c:pt idx="620">
                  <c:v>0.50166666666666659</c:v>
                </c:pt>
                <c:pt idx="621">
                  <c:v>0.50170138888888893</c:v>
                </c:pt>
                <c:pt idx="622">
                  <c:v>0.50173611111111105</c:v>
                </c:pt>
                <c:pt idx="623">
                  <c:v>0.50177083333333339</c:v>
                </c:pt>
                <c:pt idx="624">
                  <c:v>0.5018055555555555</c:v>
                </c:pt>
                <c:pt idx="625">
                  <c:v>0.50184027777777784</c:v>
                </c:pt>
                <c:pt idx="626">
                  <c:v>0.50187499999999996</c:v>
                </c:pt>
                <c:pt idx="627">
                  <c:v>0.50190972222222219</c:v>
                </c:pt>
                <c:pt idx="628">
                  <c:v>0.50194444444444442</c:v>
                </c:pt>
                <c:pt idx="629">
                  <c:v>0.50197916666666664</c:v>
                </c:pt>
                <c:pt idx="630">
                  <c:v>0.50201388888888887</c:v>
                </c:pt>
                <c:pt idx="631">
                  <c:v>0.5020486111111111</c:v>
                </c:pt>
                <c:pt idx="632">
                  <c:v>0.50208333333333333</c:v>
                </c:pt>
                <c:pt idx="633">
                  <c:v>0.50211805555555555</c:v>
                </c:pt>
                <c:pt idx="634">
                  <c:v>0.50215277777777778</c:v>
                </c:pt>
                <c:pt idx="635">
                  <c:v>0.50218750000000001</c:v>
                </c:pt>
                <c:pt idx="636">
                  <c:v>0.50222222222222224</c:v>
                </c:pt>
                <c:pt idx="637">
                  <c:v>0.50225694444444446</c:v>
                </c:pt>
                <c:pt idx="638">
                  <c:v>0.50229166666666669</c:v>
                </c:pt>
                <c:pt idx="639">
                  <c:v>0.50232638888888892</c:v>
                </c:pt>
                <c:pt idx="640">
                  <c:v>0.50236111111111115</c:v>
                </c:pt>
                <c:pt idx="641">
                  <c:v>0.50239583333333326</c:v>
                </c:pt>
                <c:pt idx="642">
                  <c:v>0.5024305555555556</c:v>
                </c:pt>
                <c:pt idx="643">
                  <c:v>0.50246527777777772</c:v>
                </c:pt>
                <c:pt idx="644">
                  <c:v>0.50250000000000006</c:v>
                </c:pt>
                <c:pt idx="645">
                  <c:v>0.50253472222222217</c:v>
                </c:pt>
                <c:pt idx="646">
                  <c:v>0.50256944444444451</c:v>
                </c:pt>
                <c:pt idx="647">
                  <c:v>0.50260416666666663</c:v>
                </c:pt>
                <c:pt idx="648">
                  <c:v>0.50263888888888886</c:v>
                </c:pt>
                <c:pt idx="649">
                  <c:v>0.50267361111111108</c:v>
                </c:pt>
                <c:pt idx="650">
                  <c:v>0.50270833333333331</c:v>
                </c:pt>
                <c:pt idx="651">
                  <c:v>0.50274305555555554</c:v>
                </c:pt>
                <c:pt idx="652">
                  <c:v>0.50277777777777777</c:v>
                </c:pt>
                <c:pt idx="653">
                  <c:v>0.5028125</c:v>
                </c:pt>
                <c:pt idx="654">
                  <c:v>0.50284722222222222</c:v>
                </c:pt>
                <c:pt idx="655">
                  <c:v>0.50288194444444445</c:v>
                </c:pt>
                <c:pt idx="656">
                  <c:v>0.50291666666666668</c:v>
                </c:pt>
                <c:pt idx="657">
                  <c:v>0.50295138888888891</c:v>
                </c:pt>
                <c:pt idx="658">
                  <c:v>0.50298611111111113</c:v>
                </c:pt>
                <c:pt idx="659">
                  <c:v>0.50302083333333336</c:v>
                </c:pt>
                <c:pt idx="660">
                  <c:v>0.50305555555555559</c:v>
                </c:pt>
                <c:pt idx="661">
                  <c:v>0.50309027777777782</c:v>
                </c:pt>
                <c:pt idx="662">
                  <c:v>0.50312499999999993</c:v>
                </c:pt>
                <c:pt idx="663">
                  <c:v>0.50315972222222227</c:v>
                </c:pt>
                <c:pt idx="664">
                  <c:v>0.50319444444444439</c:v>
                </c:pt>
                <c:pt idx="665">
                  <c:v>0.50322916666666673</c:v>
                </c:pt>
                <c:pt idx="666">
                  <c:v>0.50326388888888884</c:v>
                </c:pt>
                <c:pt idx="667">
                  <c:v>0.50329861111111118</c:v>
                </c:pt>
                <c:pt idx="668">
                  <c:v>0.5033333333333333</c:v>
                </c:pt>
                <c:pt idx="669">
                  <c:v>0.50336805555555553</c:v>
                </c:pt>
                <c:pt idx="670">
                  <c:v>0.50340277777777775</c:v>
                </c:pt>
                <c:pt idx="671">
                  <c:v>0.50343749999999998</c:v>
                </c:pt>
                <c:pt idx="672">
                  <c:v>0.50347222222222221</c:v>
                </c:pt>
                <c:pt idx="673">
                  <c:v>0.50350694444444444</c:v>
                </c:pt>
                <c:pt idx="674">
                  <c:v>0.50354166666666667</c:v>
                </c:pt>
                <c:pt idx="675">
                  <c:v>0.50357638888888889</c:v>
                </c:pt>
                <c:pt idx="676">
                  <c:v>0.50361111111111112</c:v>
                </c:pt>
                <c:pt idx="677">
                  <c:v>0.50364583333333335</c:v>
                </c:pt>
                <c:pt idx="678">
                  <c:v>0.50368055555555558</c:v>
                </c:pt>
                <c:pt idx="679">
                  <c:v>0.5037152777777778</c:v>
                </c:pt>
                <c:pt idx="680">
                  <c:v>0.50375000000000003</c:v>
                </c:pt>
                <c:pt idx="681">
                  <c:v>0.50378472222222226</c:v>
                </c:pt>
                <c:pt idx="682">
                  <c:v>0.50381944444444449</c:v>
                </c:pt>
                <c:pt idx="683">
                  <c:v>0.5038541666666666</c:v>
                </c:pt>
                <c:pt idx="684">
                  <c:v>0.50388888888888894</c:v>
                </c:pt>
                <c:pt idx="685">
                  <c:v>0.50392361111111106</c:v>
                </c:pt>
                <c:pt idx="686">
                  <c:v>0.5039583333333334</c:v>
                </c:pt>
                <c:pt idx="687">
                  <c:v>0.50399305555555551</c:v>
                </c:pt>
                <c:pt idx="688">
                  <c:v>0.50402777777777774</c:v>
                </c:pt>
                <c:pt idx="689">
                  <c:v>0.50406249999999997</c:v>
                </c:pt>
                <c:pt idx="690">
                  <c:v>0.5040972222222222</c:v>
                </c:pt>
                <c:pt idx="691">
                  <c:v>0.50413194444444442</c:v>
                </c:pt>
                <c:pt idx="692">
                  <c:v>0.50416666666666665</c:v>
                </c:pt>
                <c:pt idx="693">
                  <c:v>0.50420138888888888</c:v>
                </c:pt>
                <c:pt idx="694">
                  <c:v>0.50423611111111111</c:v>
                </c:pt>
                <c:pt idx="695">
                  <c:v>0.50427083333333333</c:v>
                </c:pt>
                <c:pt idx="696">
                  <c:v>0.50430555555555556</c:v>
                </c:pt>
                <c:pt idx="697">
                  <c:v>0.50434027777777779</c:v>
                </c:pt>
                <c:pt idx="698">
                  <c:v>0.50437500000000002</c:v>
                </c:pt>
                <c:pt idx="699">
                  <c:v>0.50440972222222225</c:v>
                </c:pt>
                <c:pt idx="700">
                  <c:v>0.50444444444444447</c:v>
                </c:pt>
                <c:pt idx="701">
                  <c:v>0.5044791666666667</c:v>
                </c:pt>
                <c:pt idx="702">
                  <c:v>0.50451388888888882</c:v>
                </c:pt>
                <c:pt idx="703">
                  <c:v>0.50454861111111116</c:v>
                </c:pt>
                <c:pt idx="704">
                  <c:v>0.50458333333333327</c:v>
                </c:pt>
                <c:pt idx="705">
                  <c:v>0.50461805555555561</c:v>
                </c:pt>
                <c:pt idx="706">
                  <c:v>0.50465277777777773</c:v>
                </c:pt>
                <c:pt idx="707">
                  <c:v>0.50468750000000007</c:v>
                </c:pt>
                <c:pt idx="708">
                  <c:v>0.50472222222222218</c:v>
                </c:pt>
                <c:pt idx="709">
                  <c:v>0.50475694444444441</c:v>
                </c:pt>
                <c:pt idx="710">
                  <c:v>0.50479166666666664</c:v>
                </c:pt>
                <c:pt idx="711">
                  <c:v>0.50482638888888887</c:v>
                </c:pt>
                <c:pt idx="712">
                  <c:v>0.50486111111111109</c:v>
                </c:pt>
                <c:pt idx="713">
                  <c:v>0.50489583333333332</c:v>
                </c:pt>
                <c:pt idx="714">
                  <c:v>0.50493055555555555</c:v>
                </c:pt>
                <c:pt idx="715">
                  <c:v>0.50496527777777778</c:v>
                </c:pt>
                <c:pt idx="716">
                  <c:v>0.505</c:v>
                </c:pt>
                <c:pt idx="717">
                  <c:v>0.50503472222222223</c:v>
                </c:pt>
                <c:pt idx="718">
                  <c:v>0.50506944444444446</c:v>
                </c:pt>
                <c:pt idx="719">
                  <c:v>0.50510416666666669</c:v>
                </c:pt>
                <c:pt idx="720">
                  <c:v>0.50513888888888892</c:v>
                </c:pt>
                <c:pt idx="721">
                  <c:v>0.50517361111111114</c:v>
                </c:pt>
                <c:pt idx="722">
                  <c:v>0.50520833333333337</c:v>
                </c:pt>
                <c:pt idx="723">
                  <c:v>0.50524305555555549</c:v>
                </c:pt>
                <c:pt idx="724">
                  <c:v>0.50527777777777783</c:v>
                </c:pt>
                <c:pt idx="725">
                  <c:v>0.50531249999999994</c:v>
                </c:pt>
                <c:pt idx="726">
                  <c:v>0.50534722222222228</c:v>
                </c:pt>
                <c:pt idx="727">
                  <c:v>0.5053819444444444</c:v>
                </c:pt>
                <c:pt idx="728">
                  <c:v>0.50541666666666674</c:v>
                </c:pt>
                <c:pt idx="729">
                  <c:v>0.50545138888888885</c:v>
                </c:pt>
                <c:pt idx="730">
                  <c:v>0.50548611111111108</c:v>
                </c:pt>
                <c:pt idx="731">
                  <c:v>0.50552083333333331</c:v>
                </c:pt>
                <c:pt idx="732">
                  <c:v>0.50555555555555554</c:v>
                </c:pt>
                <c:pt idx="733">
                  <c:v>0.50559027777777776</c:v>
                </c:pt>
                <c:pt idx="734">
                  <c:v>0.50562499999999999</c:v>
                </c:pt>
                <c:pt idx="735">
                  <c:v>0.50565972222222222</c:v>
                </c:pt>
                <c:pt idx="736">
                  <c:v>0.50569444444444445</c:v>
                </c:pt>
                <c:pt idx="737">
                  <c:v>0.50572916666666667</c:v>
                </c:pt>
                <c:pt idx="738">
                  <c:v>0.5057638888888889</c:v>
                </c:pt>
                <c:pt idx="739">
                  <c:v>0.50579861111111113</c:v>
                </c:pt>
                <c:pt idx="740">
                  <c:v>0.50583333333333336</c:v>
                </c:pt>
                <c:pt idx="741">
                  <c:v>0.50586805555555558</c:v>
                </c:pt>
                <c:pt idx="742">
                  <c:v>0.50590277777777781</c:v>
                </c:pt>
                <c:pt idx="743">
                  <c:v>0.50593750000000004</c:v>
                </c:pt>
                <c:pt idx="744">
                  <c:v>0.50597222222222216</c:v>
                </c:pt>
                <c:pt idx="745">
                  <c:v>0.5060069444444445</c:v>
                </c:pt>
                <c:pt idx="746">
                  <c:v>0.50604166666666661</c:v>
                </c:pt>
                <c:pt idx="747">
                  <c:v>0.50607638888888895</c:v>
                </c:pt>
                <c:pt idx="748">
                  <c:v>0.50611111111111107</c:v>
                </c:pt>
                <c:pt idx="749">
                  <c:v>0.50614583333333341</c:v>
                </c:pt>
                <c:pt idx="750">
                  <c:v>0.50618055555555552</c:v>
                </c:pt>
                <c:pt idx="751">
                  <c:v>0.50621527777777775</c:v>
                </c:pt>
                <c:pt idx="752">
                  <c:v>0.50624999999999998</c:v>
                </c:pt>
                <c:pt idx="753">
                  <c:v>0.50628472222222221</c:v>
                </c:pt>
                <c:pt idx="754">
                  <c:v>0.50631944444444443</c:v>
                </c:pt>
                <c:pt idx="755">
                  <c:v>0.50635416666666666</c:v>
                </c:pt>
                <c:pt idx="756">
                  <c:v>0.50638888888888889</c:v>
                </c:pt>
                <c:pt idx="757">
                  <c:v>0.50642361111111112</c:v>
                </c:pt>
                <c:pt idx="758">
                  <c:v>0.50645833333333334</c:v>
                </c:pt>
                <c:pt idx="759">
                  <c:v>0.50649305555555557</c:v>
                </c:pt>
                <c:pt idx="760">
                  <c:v>0.5065277777777778</c:v>
                </c:pt>
                <c:pt idx="761">
                  <c:v>0.50656250000000003</c:v>
                </c:pt>
                <c:pt idx="762">
                  <c:v>0.50659722222222225</c:v>
                </c:pt>
                <c:pt idx="763">
                  <c:v>0.50663194444444448</c:v>
                </c:pt>
                <c:pt idx="764">
                  <c:v>0.50666666666666671</c:v>
                </c:pt>
                <c:pt idx="765">
                  <c:v>0.50670138888888883</c:v>
                </c:pt>
                <c:pt idx="766">
                  <c:v>0.50673611111111116</c:v>
                </c:pt>
                <c:pt idx="767">
                  <c:v>0.50677083333333328</c:v>
                </c:pt>
                <c:pt idx="768">
                  <c:v>0.50680555555555562</c:v>
                </c:pt>
                <c:pt idx="769">
                  <c:v>0.50684027777777774</c:v>
                </c:pt>
                <c:pt idx="770">
                  <c:v>0.50687499999999996</c:v>
                </c:pt>
                <c:pt idx="771">
                  <c:v>0.50690972222222219</c:v>
                </c:pt>
                <c:pt idx="772">
                  <c:v>0.50694444444444442</c:v>
                </c:pt>
                <c:pt idx="773">
                  <c:v>0.50697916666666665</c:v>
                </c:pt>
                <c:pt idx="774">
                  <c:v>0.50701388888888888</c:v>
                </c:pt>
                <c:pt idx="775">
                  <c:v>0.5070486111111111</c:v>
                </c:pt>
                <c:pt idx="776">
                  <c:v>0.50708333333333333</c:v>
                </c:pt>
                <c:pt idx="777">
                  <c:v>0.50711805555555556</c:v>
                </c:pt>
                <c:pt idx="778">
                  <c:v>0.50715277777777779</c:v>
                </c:pt>
                <c:pt idx="779">
                  <c:v>0.50718750000000001</c:v>
                </c:pt>
                <c:pt idx="780">
                  <c:v>0.50722222222222224</c:v>
                </c:pt>
                <c:pt idx="781">
                  <c:v>0.50725694444444447</c:v>
                </c:pt>
                <c:pt idx="782">
                  <c:v>0.5072916666666667</c:v>
                </c:pt>
                <c:pt idx="783">
                  <c:v>0.50732638888888892</c:v>
                </c:pt>
                <c:pt idx="784">
                  <c:v>0.50736111111111104</c:v>
                </c:pt>
                <c:pt idx="785">
                  <c:v>0.50739583333333338</c:v>
                </c:pt>
                <c:pt idx="786">
                  <c:v>0.5074305555555555</c:v>
                </c:pt>
                <c:pt idx="787">
                  <c:v>0.50746527777777783</c:v>
                </c:pt>
                <c:pt idx="788">
                  <c:v>0.50749999999999995</c:v>
                </c:pt>
                <c:pt idx="789">
                  <c:v>0.50753472222222229</c:v>
                </c:pt>
                <c:pt idx="790">
                  <c:v>0.50756944444444441</c:v>
                </c:pt>
                <c:pt idx="791">
                  <c:v>0.50760416666666663</c:v>
                </c:pt>
                <c:pt idx="792">
                  <c:v>0.50763888888888886</c:v>
                </c:pt>
                <c:pt idx="793">
                  <c:v>0.50767361111111109</c:v>
                </c:pt>
                <c:pt idx="794">
                  <c:v>0.50770833333333332</c:v>
                </c:pt>
                <c:pt idx="795">
                  <c:v>0.50774305555555554</c:v>
                </c:pt>
                <c:pt idx="796">
                  <c:v>0.50777777777777777</c:v>
                </c:pt>
                <c:pt idx="797">
                  <c:v>0.5078125</c:v>
                </c:pt>
                <c:pt idx="798">
                  <c:v>0.50784722222222223</c:v>
                </c:pt>
                <c:pt idx="799">
                  <c:v>0.50788194444444446</c:v>
                </c:pt>
                <c:pt idx="800">
                  <c:v>0.50791666666666668</c:v>
                </c:pt>
                <c:pt idx="801">
                  <c:v>0.50795138888888891</c:v>
                </c:pt>
                <c:pt idx="802">
                  <c:v>0.50798611111111114</c:v>
                </c:pt>
                <c:pt idx="803">
                  <c:v>0.50802083333333337</c:v>
                </c:pt>
                <c:pt idx="804">
                  <c:v>0.50805555555555559</c:v>
                </c:pt>
                <c:pt idx="805">
                  <c:v>0.50809027777777771</c:v>
                </c:pt>
                <c:pt idx="806">
                  <c:v>0.50812500000000005</c:v>
                </c:pt>
                <c:pt idx="807">
                  <c:v>0.50815972222222217</c:v>
                </c:pt>
                <c:pt idx="808">
                  <c:v>0.5081944444444445</c:v>
                </c:pt>
                <c:pt idx="809">
                  <c:v>0.50822916666666662</c:v>
                </c:pt>
                <c:pt idx="810">
                  <c:v>0.50826388888888896</c:v>
                </c:pt>
                <c:pt idx="811">
                  <c:v>0.50829861111111108</c:v>
                </c:pt>
                <c:pt idx="812">
                  <c:v>0.5083333333333333</c:v>
                </c:pt>
                <c:pt idx="813">
                  <c:v>0.50836805555555553</c:v>
                </c:pt>
                <c:pt idx="814">
                  <c:v>0.50840277777777776</c:v>
                </c:pt>
                <c:pt idx="815">
                  <c:v>0.50843749999999999</c:v>
                </c:pt>
                <c:pt idx="816">
                  <c:v>0.50847222222222221</c:v>
                </c:pt>
                <c:pt idx="817">
                  <c:v>0.50850694444444444</c:v>
                </c:pt>
                <c:pt idx="818">
                  <c:v>0.50854166666666667</c:v>
                </c:pt>
                <c:pt idx="819">
                  <c:v>0.5085763888888889</c:v>
                </c:pt>
                <c:pt idx="820">
                  <c:v>0.50861111111111112</c:v>
                </c:pt>
                <c:pt idx="821">
                  <c:v>0.50864583333333335</c:v>
                </c:pt>
                <c:pt idx="822">
                  <c:v>0.50868055555555558</c:v>
                </c:pt>
                <c:pt idx="823">
                  <c:v>0.50871527777777781</c:v>
                </c:pt>
                <c:pt idx="824">
                  <c:v>0.50875000000000004</c:v>
                </c:pt>
                <c:pt idx="825">
                  <c:v>0.50878472222222226</c:v>
                </c:pt>
                <c:pt idx="826">
                  <c:v>0.50881944444444438</c:v>
                </c:pt>
                <c:pt idx="827">
                  <c:v>0.50885416666666672</c:v>
                </c:pt>
                <c:pt idx="828">
                  <c:v>0.50888888888888884</c:v>
                </c:pt>
                <c:pt idx="829">
                  <c:v>0.50892361111111117</c:v>
                </c:pt>
                <c:pt idx="830">
                  <c:v>0.50895833333333329</c:v>
                </c:pt>
                <c:pt idx="831">
                  <c:v>0.50899305555555552</c:v>
                </c:pt>
                <c:pt idx="832">
                  <c:v>0.50902777777777775</c:v>
                </c:pt>
                <c:pt idx="833">
                  <c:v>0.50906249999999997</c:v>
                </c:pt>
                <c:pt idx="834">
                  <c:v>0.5090972222222222</c:v>
                </c:pt>
                <c:pt idx="835">
                  <c:v>0.50913194444444443</c:v>
                </c:pt>
                <c:pt idx="836">
                  <c:v>0.50916666666666666</c:v>
                </c:pt>
                <c:pt idx="837">
                  <c:v>0.50920138888888888</c:v>
                </c:pt>
                <c:pt idx="838">
                  <c:v>0.50923611111111111</c:v>
                </c:pt>
                <c:pt idx="839">
                  <c:v>0.50927083333333334</c:v>
                </c:pt>
                <c:pt idx="840">
                  <c:v>0.50930555555555557</c:v>
                </c:pt>
                <c:pt idx="841">
                  <c:v>0.50934027777777779</c:v>
                </c:pt>
                <c:pt idx="842">
                  <c:v>0.50937500000000002</c:v>
                </c:pt>
                <c:pt idx="843">
                  <c:v>0.50940972222222225</c:v>
                </c:pt>
                <c:pt idx="844">
                  <c:v>0.50944444444444448</c:v>
                </c:pt>
                <c:pt idx="845">
                  <c:v>0.50947916666666659</c:v>
                </c:pt>
                <c:pt idx="846">
                  <c:v>0.50951388888888893</c:v>
                </c:pt>
                <c:pt idx="847">
                  <c:v>0.50954861111111105</c:v>
                </c:pt>
                <c:pt idx="848">
                  <c:v>0.50958333333333339</c:v>
                </c:pt>
                <c:pt idx="849">
                  <c:v>0.5096180555555555</c:v>
                </c:pt>
                <c:pt idx="850">
                  <c:v>0.50965277777777784</c:v>
                </c:pt>
                <c:pt idx="851">
                  <c:v>0.50968749999999996</c:v>
                </c:pt>
                <c:pt idx="852">
                  <c:v>0.50972222222222219</c:v>
                </c:pt>
                <c:pt idx="853">
                  <c:v>0.50975694444444442</c:v>
                </c:pt>
                <c:pt idx="854">
                  <c:v>0.50979166666666664</c:v>
                </c:pt>
                <c:pt idx="855">
                  <c:v>0.50982638888888887</c:v>
                </c:pt>
                <c:pt idx="856">
                  <c:v>0.5098611111111111</c:v>
                </c:pt>
                <c:pt idx="857">
                  <c:v>0.50989583333333333</c:v>
                </c:pt>
                <c:pt idx="858">
                  <c:v>0.50993055555555555</c:v>
                </c:pt>
                <c:pt idx="859">
                  <c:v>0.50996527777777778</c:v>
                </c:pt>
                <c:pt idx="860">
                  <c:v>0.51</c:v>
                </c:pt>
                <c:pt idx="861">
                  <c:v>0.51003472222222224</c:v>
                </c:pt>
                <c:pt idx="862">
                  <c:v>0.51006944444444446</c:v>
                </c:pt>
                <c:pt idx="863">
                  <c:v>0.51010416666666669</c:v>
                </c:pt>
                <c:pt idx="864">
                  <c:v>0.51013888888888892</c:v>
                </c:pt>
                <c:pt idx="865">
                  <c:v>0.51017361111111115</c:v>
                </c:pt>
                <c:pt idx="866">
                  <c:v>0.51020833333333326</c:v>
                </c:pt>
                <c:pt idx="867">
                  <c:v>0.5102430555555556</c:v>
                </c:pt>
                <c:pt idx="868">
                  <c:v>0.51027777777777772</c:v>
                </c:pt>
                <c:pt idx="869">
                  <c:v>0.51031250000000006</c:v>
                </c:pt>
                <c:pt idx="870">
                  <c:v>0.51034722222222217</c:v>
                </c:pt>
                <c:pt idx="871">
                  <c:v>0.51038194444444451</c:v>
                </c:pt>
                <c:pt idx="872">
                  <c:v>0.51041666666666663</c:v>
                </c:pt>
                <c:pt idx="873">
                  <c:v>0.51045138888888886</c:v>
                </c:pt>
                <c:pt idx="874">
                  <c:v>0.51048611111111108</c:v>
                </c:pt>
                <c:pt idx="875">
                  <c:v>0.51052083333333331</c:v>
                </c:pt>
                <c:pt idx="876">
                  <c:v>0.51055555555555554</c:v>
                </c:pt>
                <c:pt idx="877">
                  <c:v>0.51059027777777777</c:v>
                </c:pt>
                <c:pt idx="879">
                  <c:v>0.510625</c:v>
                </c:pt>
                <c:pt idx="880">
                  <c:v>0.51065972222222222</c:v>
                </c:pt>
                <c:pt idx="881">
                  <c:v>0.51069444444444445</c:v>
                </c:pt>
                <c:pt idx="882">
                  <c:v>0.51072916666666668</c:v>
                </c:pt>
                <c:pt idx="883">
                  <c:v>0.51076388888888891</c:v>
                </c:pt>
                <c:pt idx="884">
                  <c:v>0.51079861111111113</c:v>
                </c:pt>
                <c:pt idx="885">
                  <c:v>0.51083333333333336</c:v>
                </c:pt>
                <c:pt idx="886">
                  <c:v>0.51086805555555559</c:v>
                </c:pt>
                <c:pt idx="887">
                  <c:v>0.51090277777777782</c:v>
                </c:pt>
                <c:pt idx="888">
                  <c:v>0.51093749999999993</c:v>
                </c:pt>
                <c:pt idx="889">
                  <c:v>0.51097222222222227</c:v>
                </c:pt>
                <c:pt idx="890">
                  <c:v>0.51100694444444439</c:v>
                </c:pt>
                <c:pt idx="891">
                  <c:v>0.51104166666666673</c:v>
                </c:pt>
                <c:pt idx="892">
                  <c:v>0.51107638888888884</c:v>
                </c:pt>
                <c:pt idx="893">
                  <c:v>0.51111111111111118</c:v>
                </c:pt>
                <c:pt idx="894">
                  <c:v>0.5111458333333333</c:v>
                </c:pt>
                <c:pt idx="895">
                  <c:v>0.51118055555555553</c:v>
                </c:pt>
                <c:pt idx="896">
                  <c:v>0.51121527777777775</c:v>
                </c:pt>
                <c:pt idx="897">
                  <c:v>0.51124999999999998</c:v>
                </c:pt>
                <c:pt idx="898">
                  <c:v>0.51128472222222221</c:v>
                </c:pt>
                <c:pt idx="899">
                  <c:v>0.51131944444444444</c:v>
                </c:pt>
                <c:pt idx="900">
                  <c:v>0.51135416666666667</c:v>
                </c:pt>
                <c:pt idx="901">
                  <c:v>0.51138888888888889</c:v>
                </c:pt>
                <c:pt idx="902">
                  <c:v>0.51142361111111112</c:v>
                </c:pt>
                <c:pt idx="903">
                  <c:v>0.51145833333333335</c:v>
                </c:pt>
                <c:pt idx="904">
                  <c:v>0.51149305555555558</c:v>
                </c:pt>
                <c:pt idx="905">
                  <c:v>0.5115277777777778</c:v>
                </c:pt>
                <c:pt idx="906">
                  <c:v>0.51156250000000003</c:v>
                </c:pt>
                <c:pt idx="907">
                  <c:v>0.51159722222222215</c:v>
                </c:pt>
                <c:pt idx="908">
                  <c:v>0.51163194444444449</c:v>
                </c:pt>
                <c:pt idx="909">
                  <c:v>0.5116666666666666</c:v>
                </c:pt>
                <c:pt idx="910">
                  <c:v>0.51170138888888894</c:v>
                </c:pt>
                <c:pt idx="911">
                  <c:v>0.51173611111111106</c:v>
                </c:pt>
                <c:pt idx="912">
                  <c:v>0.5117708333333334</c:v>
                </c:pt>
                <c:pt idx="913">
                  <c:v>0.51180555555555551</c:v>
                </c:pt>
                <c:pt idx="914">
                  <c:v>0.51184027777777785</c:v>
                </c:pt>
                <c:pt idx="915">
                  <c:v>0.51187499999999997</c:v>
                </c:pt>
                <c:pt idx="916">
                  <c:v>0.5119097222222222</c:v>
                </c:pt>
                <c:pt idx="917">
                  <c:v>0.51194444444444442</c:v>
                </c:pt>
                <c:pt idx="918">
                  <c:v>0.51197916666666665</c:v>
                </c:pt>
                <c:pt idx="919">
                  <c:v>0.51201388888888888</c:v>
                </c:pt>
                <c:pt idx="920">
                  <c:v>0.51204861111111111</c:v>
                </c:pt>
                <c:pt idx="921">
                  <c:v>0.51208333333333333</c:v>
                </c:pt>
                <c:pt idx="922">
                  <c:v>0.51211805555555556</c:v>
                </c:pt>
                <c:pt idx="923">
                  <c:v>0.51215277777777779</c:v>
                </c:pt>
                <c:pt idx="924">
                  <c:v>0.51218750000000002</c:v>
                </c:pt>
                <c:pt idx="925">
                  <c:v>0.51222222222222225</c:v>
                </c:pt>
                <c:pt idx="926">
                  <c:v>0.51225694444444447</c:v>
                </c:pt>
                <c:pt idx="927">
                  <c:v>0.5122916666666667</c:v>
                </c:pt>
                <c:pt idx="928">
                  <c:v>0.51232638888888882</c:v>
                </c:pt>
                <c:pt idx="929">
                  <c:v>0.51236111111111116</c:v>
                </c:pt>
                <c:pt idx="930">
                  <c:v>0.51239583333333327</c:v>
                </c:pt>
                <c:pt idx="931">
                  <c:v>0.51243055555555561</c:v>
                </c:pt>
                <c:pt idx="932">
                  <c:v>0.51246527777777773</c:v>
                </c:pt>
                <c:pt idx="933">
                  <c:v>0.51250000000000007</c:v>
                </c:pt>
                <c:pt idx="934">
                  <c:v>0.51253472222222218</c:v>
                </c:pt>
                <c:pt idx="935">
                  <c:v>0.51256944444444441</c:v>
                </c:pt>
                <c:pt idx="936">
                  <c:v>0.51260416666666664</c:v>
                </c:pt>
                <c:pt idx="937">
                  <c:v>0.51263888888888887</c:v>
                </c:pt>
                <c:pt idx="938">
                  <c:v>0.51267361111111109</c:v>
                </c:pt>
                <c:pt idx="939">
                  <c:v>0.51270833333333332</c:v>
                </c:pt>
                <c:pt idx="940">
                  <c:v>0.51274305555555555</c:v>
                </c:pt>
                <c:pt idx="941">
                  <c:v>0.51277777777777778</c:v>
                </c:pt>
                <c:pt idx="942">
                  <c:v>0.5128125</c:v>
                </c:pt>
                <c:pt idx="943">
                  <c:v>0.51284722222222223</c:v>
                </c:pt>
                <c:pt idx="944">
                  <c:v>0.51288194444444446</c:v>
                </c:pt>
                <c:pt idx="945">
                  <c:v>0.51291666666666669</c:v>
                </c:pt>
                <c:pt idx="946">
                  <c:v>0.51295138888888892</c:v>
                </c:pt>
                <c:pt idx="947">
                  <c:v>0.51298611111111114</c:v>
                </c:pt>
                <c:pt idx="948">
                  <c:v>0.51302083333333337</c:v>
                </c:pt>
                <c:pt idx="949">
                  <c:v>0.51305555555555549</c:v>
                </c:pt>
                <c:pt idx="950">
                  <c:v>0.51309027777777783</c:v>
                </c:pt>
                <c:pt idx="951">
                  <c:v>0.51312499999999994</c:v>
                </c:pt>
                <c:pt idx="952">
                  <c:v>0.51315972222222228</c:v>
                </c:pt>
                <c:pt idx="953">
                  <c:v>0.5131944444444444</c:v>
                </c:pt>
                <c:pt idx="954">
                  <c:v>0.51322916666666674</c:v>
                </c:pt>
                <c:pt idx="955">
                  <c:v>0.51326388888888885</c:v>
                </c:pt>
                <c:pt idx="956">
                  <c:v>0.51329861111111108</c:v>
                </c:pt>
                <c:pt idx="957">
                  <c:v>0.51333333333333331</c:v>
                </c:pt>
                <c:pt idx="958">
                  <c:v>0.51336805555555554</c:v>
                </c:pt>
                <c:pt idx="959">
                  <c:v>0.51340277777777776</c:v>
                </c:pt>
                <c:pt idx="960">
                  <c:v>0.51343749999999999</c:v>
                </c:pt>
                <c:pt idx="961">
                  <c:v>0.51347222222222222</c:v>
                </c:pt>
                <c:pt idx="962">
                  <c:v>0.51350694444444445</c:v>
                </c:pt>
                <c:pt idx="963">
                  <c:v>0.51354166666666667</c:v>
                </c:pt>
                <c:pt idx="964">
                  <c:v>0.5135763888888889</c:v>
                </c:pt>
                <c:pt idx="965">
                  <c:v>0.51361111111111113</c:v>
                </c:pt>
                <c:pt idx="966">
                  <c:v>0.51364583333333336</c:v>
                </c:pt>
                <c:pt idx="967">
                  <c:v>0.51368055555555558</c:v>
                </c:pt>
                <c:pt idx="968">
                  <c:v>0.51371527777777781</c:v>
                </c:pt>
                <c:pt idx="969">
                  <c:v>0.51375000000000004</c:v>
                </c:pt>
                <c:pt idx="970">
                  <c:v>0.51378472222222216</c:v>
                </c:pt>
                <c:pt idx="971">
                  <c:v>0.5138194444444445</c:v>
                </c:pt>
                <c:pt idx="972">
                  <c:v>0.51385416666666661</c:v>
                </c:pt>
                <c:pt idx="973">
                  <c:v>0.51388888888888895</c:v>
                </c:pt>
                <c:pt idx="974">
                  <c:v>0.51392361111111107</c:v>
                </c:pt>
                <c:pt idx="975">
                  <c:v>0.51395833333333341</c:v>
                </c:pt>
                <c:pt idx="976">
                  <c:v>0.51399305555555552</c:v>
                </c:pt>
                <c:pt idx="977">
                  <c:v>0.51402777777777775</c:v>
                </c:pt>
                <c:pt idx="978">
                  <c:v>0.51406249999999998</c:v>
                </c:pt>
                <c:pt idx="979">
                  <c:v>0.51409722222222221</c:v>
                </c:pt>
                <c:pt idx="980">
                  <c:v>0.51413194444444443</c:v>
                </c:pt>
                <c:pt idx="981">
                  <c:v>0.51416666666666666</c:v>
                </c:pt>
                <c:pt idx="982">
                  <c:v>0.51420138888888889</c:v>
                </c:pt>
                <c:pt idx="983">
                  <c:v>0.51423611111111112</c:v>
                </c:pt>
                <c:pt idx="984">
                  <c:v>0.51427083333333334</c:v>
                </c:pt>
                <c:pt idx="985">
                  <c:v>0.51430555555555557</c:v>
                </c:pt>
                <c:pt idx="986">
                  <c:v>0.5143402777777778</c:v>
                </c:pt>
                <c:pt idx="987">
                  <c:v>0.51437500000000003</c:v>
                </c:pt>
                <c:pt idx="988">
                  <c:v>0.51440972222222225</c:v>
                </c:pt>
                <c:pt idx="989">
                  <c:v>0.51444444444444448</c:v>
                </c:pt>
                <c:pt idx="990">
                  <c:v>0.51447916666666671</c:v>
                </c:pt>
                <c:pt idx="991">
                  <c:v>0.51451388888888883</c:v>
                </c:pt>
                <c:pt idx="992">
                  <c:v>0.51454861111111116</c:v>
                </c:pt>
                <c:pt idx="993">
                  <c:v>0.51458333333333328</c:v>
                </c:pt>
                <c:pt idx="994">
                  <c:v>0.51461805555555562</c:v>
                </c:pt>
                <c:pt idx="995">
                  <c:v>0.51465277777777774</c:v>
                </c:pt>
                <c:pt idx="996">
                  <c:v>0.51468749999999996</c:v>
                </c:pt>
                <c:pt idx="997">
                  <c:v>0.51472222222222219</c:v>
                </c:pt>
                <c:pt idx="998">
                  <c:v>0.51475694444444442</c:v>
                </c:pt>
                <c:pt idx="999">
                  <c:v>0.51479166666666665</c:v>
                </c:pt>
                <c:pt idx="1000">
                  <c:v>0.51482638888888888</c:v>
                </c:pt>
                <c:pt idx="1001">
                  <c:v>0.5148611111111111</c:v>
                </c:pt>
                <c:pt idx="1002">
                  <c:v>0.51489583333333333</c:v>
                </c:pt>
                <c:pt idx="1003">
                  <c:v>0.51493055555555556</c:v>
                </c:pt>
                <c:pt idx="1004">
                  <c:v>0.51496527777777779</c:v>
                </c:pt>
                <c:pt idx="1005">
                  <c:v>0.51500000000000001</c:v>
                </c:pt>
                <c:pt idx="1006">
                  <c:v>0.51503472222222224</c:v>
                </c:pt>
                <c:pt idx="1007">
                  <c:v>0.51506944444444447</c:v>
                </c:pt>
                <c:pt idx="1008">
                  <c:v>0.5151041666666667</c:v>
                </c:pt>
                <c:pt idx="1009">
                  <c:v>0.51513888888888892</c:v>
                </c:pt>
                <c:pt idx="1010">
                  <c:v>0.51517361111111104</c:v>
                </c:pt>
                <c:pt idx="1011">
                  <c:v>0.51520833333333338</c:v>
                </c:pt>
                <c:pt idx="1012">
                  <c:v>0.5152430555555555</c:v>
                </c:pt>
                <c:pt idx="1013">
                  <c:v>0.51527777777777783</c:v>
                </c:pt>
                <c:pt idx="1014">
                  <c:v>0.51531249999999995</c:v>
                </c:pt>
                <c:pt idx="1015">
                  <c:v>0.51534722222222229</c:v>
                </c:pt>
                <c:pt idx="1016">
                  <c:v>0.51538194444444441</c:v>
                </c:pt>
                <c:pt idx="1017">
                  <c:v>0.51541666666666663</c:v>
                </c:pt>
                <c:pt idx="1018">
                  <c:v>0.51545138888888886</c:v>
                </c:pt>
                <c:pt idx="1019">
                  <c:v>0.51548611111111109</c:v>
                </c:pt>
                <c:pt idx="1020">
                  <c:v>0.51552083333333332</c:v>
                </c:pt>
                <c:pt idx="1021">
                  <c:v>0.51555555555555554</c:v>
                </c:pt>
                <c:pt idx="1022">
                  <c:v>0.51559027777777777</c:v>
                </c:pt>
                <c:pt idx="1023">
                  <c:v>0.515625</c:v>
                </c:pt>
                <c:pt idx="1024">
                  <c:v>0.51565972222222223</c:v>
                </c:pt>
                <c:pt idx="1025">
                  <c:v>0.51569444444444446</c:v>
                </c:pt>
                <c:pt idx="1026">
                  <c:v>0.51572916666666668</c:v>
                </c:pt>
                <c:pt idx="1027">
                  <c:v>0.51576388888888891</c:v>
                </c:pt>
                <c:pt idx="1028">
                  <c:v>0.51579861111111114</c:v>
                </c:pt>
                <c:pt idx="1029">
                  <c:v>0.51583333333333337</c:v>
                </c:pt>
                <c:pt idx="1030">
                  <c:v>0.51586805555555559</c:v>
                </c:pt>
                <c:pt idx="1031">
                  <c:v>0.51590277777777771</c:v>
                </c:pt>
                <c:pt idx="1032">
                  <c:v>0.51593750000000005</c:v>
                </c:pt>
                <c:pt idx="1033">
                  <c:v>0.51597222222222217</c:v>
                </c:pt>
                <c:pt idx="1034">
                  <c:v>0.5160069444444445</c:v>
                </c:pt>
                <c:pt idx="1035">
                  <c:v>0.51604166666666662</c:v>
                </c:pt>
                <c:pt idx="1036">
                  <c:v>0.51607638888888896</c:v>
                </c:pt>
                <c:pt idx="1037">
                  <c:v>0.51611111111111108</c:v>
                </c:pt>
                <c:pt idx="1038">
                  <c:v>0.5161458333333333</c:v>
                </c:pt>
                <c:pt idx="1039">
                  <c:v>0.51618055555555553</c:v>
                </c:pt>
                <c:pt idx="1040">
                  <c:v>0.51621527777777776</c:v>
                </c:pt>
                <c:pt idx="1041">
                  <c:v>0.51624999999999999</c:v>
                </c:pt>
                <c:pt idx="1042">
                  <c:v>0.51628472222222221</c:v>
                </c:pt>
                <c:pt idx="1043">
                  <c:v>0.51631944444444444</c:v>
                </c:pt>
                <c:pt idx="1044">
                  <c:v>0.51635416666666667</c:v>
                </c:pt>
                <c:pt idx="1045">
                  <c:v>0.5163888888888889</c:v>
                </c:pt>
                <c:pt idx="1046">
                  <c:v>0.51642361111111112</c:v>
                </c:pt>
                <c:pt idx="1047">
                  <c:v>0.51645833333333335</c:v>
                </c:pt>
                <c:pt idx="1048">
                  <c:v>0.51649305555555558</c:v>
                </c:pt>
                <c:pt idx="1049">
                  <c:v>0.51652777777777781</c:v>
                </c:pt>
                <c:pt idx="1050">
                  <c:v>0.51656250000000004</c:v>
                </c:pt>
                <c:pt idx="1051">
                  <c:v>0.51659722222222226</c:v>
                </c:pt>
                <c:pt idx="1052">
                  <c:v>0.51663194444444438</c:v>
                </c:pt>
                <c:pt idx="1053">
                  <c:v>0.51666666666666672</c:v>
                </c:pt>
                <c:pt idx="1054">
                  <c:v>0.51670138888888884</c:v>
                </c:pt>
                <c:pt idx="1055">
                  <c:v>0.51673611111111117</c:v>
                </c:pt>
                <c:pt idx="1056">
                  <c:v>0.51677083333333329</c:v>
                </c:pt>
                <c:pt idx="1057">
                  <c:v>0.51680555555555552</c:v>
                </c:pt>
                <c:pt idx="1058">
                  <c:v>0.51684027777777775</c:v>
                </c:pt>
                <c:pt idx="1059">
                  <c:v>0.51687499999999997</c:v>
                </c:pt>
                <c:pt idx="1060">
                  <c:v>0.5169097222222222</c:v>
                </c:pt>
                <c:pt idx="1061">
                  <c:v>0.51694444444444443</c:v>
                </c:pt>
                <c:pt idx="1062">
                  <c:v>0.51697916666666666</c:v>
                </c:pt>
                <c:pt idx="1063">
                  <c:v>0.51701388888888888</c:v>
                </c:pt>
                <c:pt idx="1064">
                  <c:v>0.51704861111111111</c:v>
                </c:pt>
                <c:pt idx="1065">
                  <c:v>0.51708333333333334</c:v>
                </c:pt>
                <c:pt idx="1066">
                  <c:v>0.51711805555555557</c:v>
                </c:pt>
                <c:pt idx="1067">
                  <c:v>0.51715277777777779</c:v>
                </c:pt>
                <c:pt idx="1068">
                  <c:v>0.51718750000000002</c:v>
                </c:pt>
                <c:pt idx="1069">
                  <c:v>0.51722222222222225</c:v>
                </c:pt>
                <c:pt idx="1070">
                  <c:v>0.51725694444444448</c:v>
                </c:pt>
                <c:pt idx="1071">
                  <c:v>0.51729166666666659</c:v>
                </c:pt>
                <c:pt idx="1072">
                  <c:v>0.51732638888888893</c:v>
                </c:pt>
                <c:pt idx="1073">
                  <c:v>0.51736111111111105</c:v>
                </c:pt>
                <c:pt idx="1074">
                  <c:v>0.51739583333333339</c:v>
                </c:pt>
                <c:pt idx="1075">
                  <c:v>0.5174305555555555</c:v>
                </c:pt>
                <c:pt idx="1076">
                  <c:v>0.51746527777777784</c:v>
                </c:pt>
                <c:pt idx="1077">
                  <c:v>0.51749999999999996</c:v>
                </c:pt>
                <c:pt idx="1078">
                  <c:v>0.51753472222222219</c:v>
                </c:pt>
                <c:pt idx="1079">
                  <c:v>0.51756944444444442</c:v>
                </c:pt>
                <c:pt idx="1080">
                  <c:v>0.51760416666666664</c:v>
                </c:pt>
                <c:pt idx="1081">
                  <c:v>0.51763888888888887</c:v>
                </c:pt>
                <c:pt idx="1082">
                  <c:v>0.5176736111111111</c:v>
                </c:pt>
                <c:pt idx="1083">
                  <c:v>0.51770833333333333</c:v>
                </c:pt>
                <c:pt idx="1084">
                  <c:v>0.51774305555555555</c:v>
                </c:pt>
                <c:pt idx="1085">
                  <c:v>0.51777777777777778</c:v>
                </c:pt>
                <c:pt idx="1086">
                  <c:v>0.51781250000000001</c:v>
                </c:pt>
                <c:pt idx="1087">
                  <c:v>0.51784722222222224</c:v>
                </c:pt>
                <c:pt idx="1088">
                  <c:v>0.51788194444444446</c:v>
                </c:pt>
                <c:pt idx="1089">
                  <c:v>0.51791666666666669</c:v>
                </c:pt>
                <c:pt idx="1090">
                  <c:v>0.51795138888888892</c:v>
                </c:pt>
                <c:pt idx="1091">
                  <c:v>0.51798611111111115</c:v>
                </c:pt>
                <c:pt idx="1092">
                  <c:v>0.51802083333333326</c:v>
                </c:pt>
                <c:pt idx="1093">
                  <c:v>0.5180555555555556</c:v>
                </c:pt>
                <c:pt idx="1094">
                  <c:v>0.51809027777777772</c:v>
                </c:pt>
                <c:pt idx="1095">
                  <c:v>0.51812500000000006</c:v>
                </c:pt>
                <c:pt idx="1096">
                  <c:v>0.51815972222222217</c:v>
                </c:pt>
                <c:pt idx="1097">
                  <c:v>0.51819444444444451</c:v>
                </c:pt>
                <c:pt idx="1098">
                  <c:v>0.51822916666666663</c:v>
                </c:pt>
                <c:pt idx="1099">
                  <c:v>0.51826388888888886</c:v>
                </c:pt>
                <c:pt idx="1100">
                  <c:v>0.51829861111111108</c:v>
                </c:pt>
                <c:pt idx="1101">
                  <c:v>0.51833333333333331</c:v>
                </c:pt>
                <c:pt idx="1102">
                  <c:v>0.51836805555555554</c:v>
                </c:pt>
                <c:pt idx="1103">
                  <c:v>0.51840277777777777</c:v>
                </c:pt>
                <c:pt idx="1104">
                  <c:v>0.5184375</c:v>
                </c:pt>
                <c:pt idx="1105">
                  <c:v>0.51847222222222222</c:v>
                </c:pt>
                <c:pt idx="1106">
                  <c:v>0.51850694444444445</c:v>
                </c:pt>
                <c:pt idx="1107">
                  <c:v>0.51854166666666668</c:v>
                </c:pt>
                <c:pt idx="1108">
                  <c:v>0.51857638888888891</c:v>
                </c:pt>
                <c:pt idx="1109">
                  <c:v>0.51861111111111113</c:v>
                </c:pt>
                <c:pt idx="1110">
                  <c:v>0.51864583333333336</c:v>
                </c:pt>
                <c:pt idx="1111">
                  <c:v>0.51868055555555559</c:v>
                </c:pt>
                <c:pt idx="1112">
                  <c:v>0.51871527777777782</c:v>
                </c:pt>
                <c:pt idx="1113">
                  <c:v>0.51874999999999993</c:v>
                </c:pt>
                <c:pt idx="1114">
                  <c:v>0.51878472222222227</c:v>
                </c:pt>
                <c:pt idx="1115">
                  <c:v>0.51881944444444439</c:v>
                </c:pt>
                <c:pt idx="1116">
                  <c:v>0.51885416666666673</c:v>
                </c:pt>
                <c:pt idx="1117">
                  <c:v>0.51888888888888884</c:v>
                </c:pt>
                <c:pt idx="1118">
                  <c:v>0.51892361111111118</c:v>
                </c:pt>
                <c:pt idx="1119">
                  <c:v>0.5189583333333333</c:v>
                </c:pt>
                <c:pt idx="1120">
                  <c:v>0.51899305555555553</c:v>
                </c:pt>
                <c:pt idx="1121">
                  <c:v>0.51902777777777775</c:v>
                </c:pt>
                <c:pt idx="1122">
                  <c:v>0.51906249999999998</c:v>
                </c:pt>
                <c:pt idx="1123">
                  <c:v>0.51909722222222221</c:v>
                </c:pt>
                <c:pt idx="1124">
                  <c:v>0.51913194444444444</c:v>
                </c:pt>
                <c:pt idx="1125">
                  <c:v>0.51916666666666667</c:v>
                </c:pt>
                <c:pt idx="1126">
                  <c:v>0.51920138888888889</c:v>
                </c:pt>
                <c:pt idx="1127">
                  <c:v>0.51923611111111112</c:v>
                </c:pt>
                <c:pt idx="1128">
                  <c:v>0.51927083333333335</c:v>
                </c:pt>
                <c:pt idx="1129">
                  <c:v>0.51930555555555558</c:v>
                </c:pt>
                <c:pt idx="1130">
                  <c:v>0.5193402777777778</c:v>
                </c:pt>
                <c:pt idx="1131">
                  <c:v>0.51937500000000003</c:v>
                </c:pt>
                <c:pt idx="1132">
                  <c:v>0.51940972222222215</c:v>
                </c:pt>
                <c:pt idx="1133">
                  <c:v>0.51944444444444449</c:v>
                </c:pt>
                <c:pt idx="1134">
                  <c:v>0.5194791666666666</c:v>
                </c:pt>
                <c:pt idx="1135">
                  <c:v>0.51951388888888894</c:v>
                </c:pt>
                <c:pt idx="1136">
                  <c:v>0.51954861111111106</c:v>
                </c:pt>
                <c:pt idx="1137">
                  <c:v>0.5195833333333334</c:v>
                </c:pt>
                <c:pt idx="1138">
                  <c:v>0.51961805555555551</c:v>
                </c:pt>
                <c:pt idx="1139">
                  <c:v>0.51965277777777785</c:v>
                </c:pt>
                <c:pt idx="1140">
                  <c:v>0.51968749999999997</c:v>
                </c:pt>
                <c:pt idx="1141">
                  <c:v>0.5197222222222222</c:v>
                </c:pt>
                <c:pt idx="1142">
                  <c:v>0.51975694444444442</c:v>
                </c:pt>
                <c:pt idx="1143">
                  <c:v>0.51979166666666665</c:v>
                </c:pt>
                <c:pt idx="1144">
                  <c:v>0.51982638888888888</c:v>
                </c:pt>
                <c:pt idx="1145">
                  <c:v>0.51986111111111111</c:v>
                </c:pt>
                <c:pt idx="1146">
                  <c:v>0.51989583333333333</c:v>
                </c:pt>
                <c:pt idx="1147">
                  <c:v>0.51993055555555556</c:v>
                </c:pt>
                <c:pt idx="1148">
                  <c:v>0.51996527777777779</c:v>
                </c:pt>
                <c:pt idx="1149">
                  <c:v>0.52</c:v>
                </c:pt>
                <c:pt idx="1150">
                  <c:v>0.52003472222222225</c:v>
                </c:pt>
                <c:pt idx="1151">
                  <c:v>0.52006944444444447</c:v>
                </c:pt>
                <c:pt idx="1152">
                  <c:v>0.5201041666666667</c:v>
                </c:pt>
                <c:pt idx="1153">
                  <c:v>0.52013888888888882</c:v>
                </c:pt>
                <c:pt idx="1154">
                  <c:v>0.52017361111111116</c:v>
                </c:pt>
                <c:pt idx="1155">
                  <c:v>0.52020833333333327</c:v>
                </c:pt>
                <c:pt idx="1156">
                  <c:v>0.52024305555555561</c:v>
                </c:pt>
                <c:pt idx="1157">
                  <c:v>0.52027777777777773</c:v>
                </c:pt>
                <c:pt idx="1158">
                  <c:v>0.52031250000000007</c:v>
                </c:pt>
                <c:pt idx="1159">
                  <c:v>0.52034722222222218</c:v>
                </c:pt>
                <c:pt idx="1160">
                  <c:v>0.52038194444444441</c:v>
                </c:pt>
                <c:pt idx="1161">
                  <c:v>0.52041666666666664</c:v>
                </c:pt>
                <c:pt idx="1162">
                  <c:v>0.52045138888888887</c:v>
                </c:pt>
                <c:pt idx="1163">
                  <c:v>0.52048611111111109</c:v>
                </c:pt>
                <c:pt idx="1164">
                  <c:v>0.52052083333333332</c:v>
                </c:pt>
                <c:pt idx="1165">
                  <c:v>0.52055555555555555</c:v>
                </c:pt>
                <c:pt idx="1166">
                  <c:v>0.52059027777777778</c:v>
                </c:pt>
                <c:pt idx="1167">
                  <c:v>0.520625</c:v>
                </c:pt>
                <c:pt idx="1168">
                  <c:v>0.52065972222222223</c:v>
                </c:pt>
                <c:pt idx="1169">
                  <c:v>0.52069444444444446</c:v>
                </c:pt>
                <c:pt idx="1170">
                  <c:v>0.52072916666666669</c:v>
                </c:pt>
                <c:pt idx="1171">
                  <c:v>0.52076388888888892</c:v>
                </c:pt>
                <c:pt idx="1172">
                  <c:v>0.52079861111111114</c:v>
                </c:pt>
                <c:pt idx="1173">
                  <c:v>0.52083333333333337</c:v>
                </c:pt>
                <c:pt idx="1174">
                  <c:v>0.52086805555555549</c:v>
                </c:pt>
                <c:pt idx="1175">
                  <c:v>0.52090277777777783</c:v>
                </c:pt>
                <c:pt idx="1176">
                  <c:v>0.52093749999999994</c:v>
                </c:pt>
                <c:pt idx="1177">
                  <c:v>0.52097222222222228</c:v>
                </c:pt>
                <c:pt idx="1178">
                  <c:v>0.5210069444444444</c:v>
                </c:pt>
                <c:pt idx="1179">
                  <c:v>0.52104166666666674</c:v>
                </c:pt>
                <c:pt idx="1180">
                  <c:v>0.52107638888888885</c:v>
                </c:pt>
                <c:pt idx="1181">
                  <c:v>0.52111111111111108</c:v>
                </c:pt>
                <c:pt idx="1182">
                  <c:v>0.52114583333333331</c:v>
                </c:pt>
                <c:pt idx="1183">
                  <c:v>0.52118055555555554</c:v>
                </c:pt>
                <c:pt idx="1184">
                  <c:v>0.52121527777777776</c:v>
                </c:pt>
                <c:pt idx="1185">
                  <c:v>0.52124999999999999</c:v>
                </c:pt>
                <c:pt idx="1186">
                  <c:v>0.52128472222222222</c:v>
                </c:pt>
                <c:pt idx="1187">
                  <c:v>0.52131944444444445</c:v>
                </c:pt>
                <c:pt idx="1188">
                  <c:v>0.52135416666666667</c:v>
                </c:pt>
                <c:pt idx="1189">
                  <c:v>0.5213888888888889</c:v>
                </c:pt>
                <c:pt idx="1190">
                  <c:v>0.52142361111111113</c:v>
                </c:pt>
                <c:pt idx="1191">
                  <c:v>0.52145833333333336</c:v>
                </c:pt>
                <c:pt idx="1192">
                  <c:v>0.52149305555555558</c:v>
                </c:pt>
                <c:pt idx="1193">
                  <c:v>0.52152777777777781</c:v>
                </c:pt>
                <c:pt idx="1194">
                  <c:v>0.52156250000000004</c:v>
                </c:pt>
                <c:pt idx="1195">
                  <c:v>0.52159722222222216</c:v>
                </c:pt>
                <c:pt idx="1196">
                  <c:v>0.5216319444444445</c:v>
                </c:pt>
                <c:pt idx="1197">
                  <c:v>0.52166666666666661</c:v>
                </c:pt>
                <c:pt idx="1198">
                  <c:v>0.52170138888888895</c:v>
                </c:pt>
                <c:pt idx="1199">
                  <c:v>0.52173611111111107</c:v>
                </c:pt>
                <c:pt idx="1200">
                  <c:v>0.52177083333333341</c:v>
                </c:pt>
                <c:pt idx="1201">
                  <c:v>0.52180555555555552</c:v>
                </c:pt>
                <c:pt idx="1202">
                  <c:v>0.52184027777777775</c:v>
                </c:pt>
                <c:pt idx="1203">
                  <c:v>0.52187499999999998</c:v>
                </c:pt>
                <c:pt idx="1204">
                  <c:v>0.52190972222222221</c:v>
                </c:pt>
                <c:pt idx="1205">
                  <c:v>0.52194444444444443</c:v>
                </c:pt>
                <c:pt idx="1206">
                  <c:v>0.52197916666666666</c:v>
                </c:pt>
                <c:pt idx="1207">
                  <c:v>0.52201388888888889</c:v>
                </c:pt>
                <c:pt idx="1208">
                  <c:v>0.52204861111111112</c:v>
                </c:pt>
                <c:pt idx="1209">
                  <c:v>0.52208333333333334</c:v>
                </c:pt>
                <c:pt idx="1210">
                  <c:v>0.52211805555555557</c:v>
                </c:pt>
                <c:pt idx="1211">
                  <c:v>0.5221527777777778</c:v>
                </c:pt>
                <c:pt idx="1212">
                  <c:v>0.52218750000000003</c:v>
                </c:pt>
                <c:pt idx="1213">
                  <c:v>0.52222222222222225</c:v>
                </c:pt>
                <c:pt idx="1214">
                  <c:v>0.52225694444444437</c:v>
                </c:pt>
                <c:pt idx="1215">
                  <c:v>0.52229166666666671</c:v>
                </c:pt>
                <c:pt idx="1216">
                  <c:v>0.52232638888888883</c:v>
                </c:pt>
                <c:pt idx="1217">
                  <c:v>0.52236111111111116</c:v>
                </c:pt>
                <c:pt idx="1218">
                  <c:v>0.52239583333333328</c:v>
                </c:pt>
                <c:pt idx="1219">
                  <c:v>0.52243055555555562</c:v>
                </c:pt>
                <c:pt idx="1220">
                  <c:v>0.52246527777777774</c:v>
                </c:pt>
                <c:pt idx="1221">
                  <c:v>0.52249999999999996</c:v>
                </c:pt>
                <c:pt idx="1222">
                  <c:v>0.52253472222222219</c:v>
                </c:pt>
                <c:pt idx="1223">
                  <c:v>0.52256944444444442</c:v>
                </c:pt>
                <c:pt idx="1224">
                  <c:v>0.52260416666666665</c:v>
                </c:pt>
                <c:pt idx="1225">
                  <c:v>0.52263888888888888</c:v>
                </c:pt>
                <c:pt idx="1226">
                  <c:v>0.5226736111111111</c:v>
                </c:pt>
                <c:pt idx="1227">
                  <c:v>0.52270833333333333</c:v>
                </c:pt>
                <c:pt idx="1228">
                  <c:v>0.52274305555555556</c:v>
                </c:pt>
                <c:pt idx="1229">
                  <c:v>0.52277777777777779</c:v>
                </c:pt>
                <c:pt idx="1230">
                  <c:v>0.52281250000000001</c:v>
                </c:pt>
                <c:pt idx="1231">
                  <c:v>0.52284722222222224</c:v>
                </c:pt>
                <c:pt idx="1232">
                  <c:v>0.52288194444444447</c:v>
                </c:pt>
                <c:pt idx="1233">
                  <c:v>0.5229166666666667</c:v>
                </c:pt>
                <c:pt idx="1234">
                  <c:v>0.52295138888888892</c:v>
                </c:pt>
                <c:pt idx="1235">
                  <c:v>0.52298611111111104</c:v>
                </c:pt>
                <c:pt idx="1236">
                  <c:v>0.52302083333333338</c:v>
                </c:pt>
                <c:pt idx="1237">
                  <c:v>0.5230555555555555</c:v>
                </c:pt>
                <c:pt idx="1238">
                  <c:v>0.52309027777777783</c:v>
                </c:pt>
                <c:pt idx="1239">
                  <c:v>0.52312499999999995</c:v>
                </c:pt>
                <c:pt idx="1240">
                  <c:v>0.52315972222222229</c:v>
                </c:pt>
                <c:pt idx="1241">
                  <c:v>0.52319444444444441</c:v>
                </c:pt>
                <c:pt idx="1242">
                  <c:v>0.52322916666666663</c:v>
                </c:pt>
                <c:pt idx="1243">
                  <c:v>0.52326388888888886</c:v>
                </c:pt>
                <c:pt idx="1244">
                  <c:v>0.52329861111111109</c:v>
                </c:pt>
                <c:pt idx="1245">
                  <c:v>0.52333333333333332</c:v>
                </c:pt>
                <c:pt idx="1246">
                  <c:v>0.52336805555555554</c:v>
                </c:pt>
                <c:pt idx="1247">
                  <c:v>0.52340277777777777</c:v>
                </c:pt>
                <c:pt idx="1248">
                  <c:v>0.5234375</c:v>
                </c:pt>
                <c:pt idx="1249">
                  <c:v>0.52347222222222223</c:v>
                </c:pt>
                <c:pt idx="1250">
                  <c:v>0.52350694444444446</c:v>
                </c:pt>
                <c:pt idx="1251">
                  <c:v>0.52354166666666668</c:v>
                </c:pt>
                <c:pt idx="1252">
                  <c:v>0.52357638888888891</c:v>
                </c:pt>
                <c:pt idx="1253">
                  <c:v>0.52361111111111114</c:v>
                </c:pt>
                <c:pt idx="1254">
                  <c:v>0.52364583333333337</c:v>
                </c:pt>
                <c:pt idx="1255">
                  <c:v>0.52368055555555559</c:v>
                </c:pt>
                <c:pt idx="1256">
                  <c:v>0.52371527777777771</c:v>
                </c:pt>
                <c:pt idx="1257">
                  <c:v>0.52375000000000005</c:v>
                </c:pt>
                <c:pt idx="1258">
                  <c:v>0.52378472222222217</c:v>
                </c:pt>
                <c:pt idx="1259">
                  <c:v>0.5238194444444445</c:v>
                </c:pt>
                <c:pt idx="1260">
                  <c:v>0.52385416666666662</c:v>
                </c:pt>
                <c:pt idx="1261">
                  <c:v>0.52388888888888896</c:v>
                </c:pt>
                <c:pt idx="1262">
                  <c:v>0.52392361111111108</c:v>
                </c:pt>
                <c:pt idx="1263">
                  <c:v>0.5239583333333333</c:v>
                </c:pt>
                <c:pt idx="1264">
                  <c:v>0.52399305555555553</c:v>
                </c:pt>
                <c:pt idx="1265">
                  <c:v>0.52402777777777776</c:v>
                </c:pt>
                <c:pt idx="1266">
                  <c:v>0.52406249999999999</c:v>
                </c:pt>
                <c:pt idx="1267">
                  <c:v>0.52409722222222221</c:v>
                </c:pt>
                <c:pt idx="1268">
                  <c:v>0.52413194444444444</c:v>
                </c:pt>
                <c:pt idx="1269">
                  <c:v>0.52416666666666667</c:v>
                </c:pt>
                <c:pt idx="1270">
                  <c:v>0.5242013888888889</c:v>
                </c:pt>
                <c:pt idx="1271">
                  <c:v>0.52423611111111112</c:v>
                </c:pt>
                <c:pt idx="1272">
                  <c:v>0.52427083333333335</c:v>
                </c:pt>
                <c:pt idx="1273">
                  <c:v>0.52430555555555558</c:v>
                </c:pt>
                <c:pt idx="1274">
                  <c:v>0.52434027777777781</c:v>
                </c:pt>
                <c:pt idx="1275">
                  <c:v>0.52437500000000004</c:v>
                </c:pt>
                <c:pt idx="1276">
                  <c:v>0.52440972222222226</c:v>
                </c:pt>
                <c:pt idx="1277">
                  <c:v>0.52444444444444438</c:v>
                </c:pt>
                <c:pt idx="1278">
                  <c:v>0.52447916666666672</c:v>
                </c:pt>
                <c:pt idx="1279">
                  <c:v>0.52451388888888884</c:v>
                </c:pt>
                <c:pt idx="1280">
                  <c:v>0.52454861111111117</c:v>
                </c:pt>
                <c:pt idx="1281">
                  <c:v>0.52458333333333329</c:v>
                </c:pt>
                <c:pt idx="1282">
                  <c:v>0.52461805555555563</c:v>
                </c:pt>
                <c:pt idx="1283">
                  <c:v>0.52465277777777775</c:v>
                </c:pt>
                <c:pt idx="1284">
                  <c:v>0.52468749999999997</c:v>
                </c:pt>
                <c:pt idx="1285">
                  <c:v>0.5247222222222222</c:v>
                </c:pt>
                <c:pt idx="1286">
                  <c:v>0.52475694444444443</c:v>
                </c:pt>
                <c:pt idx="1287">
                  <c:v>0.52479166666666666</c:v>
                </c:pt>
                <c:pt idx="1288">
                  <c:v>0.52482638888888888</c:v>
                </c:pt>
                <c:pt idx="1289">
                  <c:v>0.52486111111111111</c:v>
                </c:pt>
                <c:pt idx="1290">
                  <c:v>0.52489583333333334</c:v>
                </c:pt>
                <c:pt idx="1291">
                  <c:v>0.52493055555555557</c:v>
                </c:pt>
                <c:pt idx="1292">
                  <c:v>0.52496527777777779</c:v>
                </c:pt>
                <c:pt idx="1293">
                  <c:v>0.52500000000000002</c:v>
                </c:pt>
                <c:pt idx="1294">
                  <c:v>0.52503472222222225</c:v>
                </c:pt>
                <c:pt idx="1295">
                  <c:v>0.52506944444444448</c:v>
                </c:pt>
                <c:pt idx="1296">
                  <c:v>0.52510416666666659</c:v>
                </c:pt>
                <c:pt idx="1297">
                  <c:v>0.52513888888888893</c:v>
                </c:pt>
                <c:pt idx="1298">
                  <c:v>0.52517361111111105</c:v>
                </c:pt>
                <c:pt idx="1299">
                  <c:v>0.52520833333333339</c:v>
                </c:pt>
                <c:pt idx="1300">
                  <c:v>0.5252430555555555</c:v>
                </c:pt>
                <c:pt idx="1301">
                  <c:v>0.52527777777777784</c:v>
                </c:pt>
                <c:pt idx="1302">
                  <c:v>0.52531249999999996</c:v>
                </c:pt>
                <c:pt idx="1303">
                  <c:v>0.52534722222222219</c:v>
                </c:pt>
                <c:pt idx="1304">
                  <c:v>0.52538194444444442</c:v>
                </c:pt>
                <c:pt idx="1305">
                  <c:v>0.52541666666666664</c:v>
                </c:pt>
                <c:pt idx="1306">
                  <c:v>0.52545138888888887</c:v>
                </c:pt>
                <c:pt idx="1307">
                  <c:v>0.5254861111111111</c:v>
                </c:pt>
                <c:pt idx="1308">
                  <c:v>0.52552083333333333</c:v>
                </c:pt>
                <c:pt idx="1309">
                  <c:v>0.52555555555555555</c:v>
                </c:pt>
                <c:pt idx="1310">
                  <c:v>0.52559027777777778</c:v>
                </c:pt>
                <c:pt idx="1311">
                  <c:v>0.52562500000000001</c:v>
                </c:pt>
                <c:pt idx="1312">
                  <c:v>0.52565972222222224</c:v>
                </c:pt>
                <c:pt idx="1313">
                  <c:v>0.52569444444444446</c:v>
                </c:pt>
                <c:pt idx="1314">
                  <c:v>0.52572916666666669</c:v>
                </c:pt>
                <c:pt idx="1315">
                  <c:v>0.52576388888888892</c:v>
                </c:pt>
                <c:pt idx="1316">
                  <c:v>0.52579861111111115</c:v>
                </c:pt>
                <c:pt idx="1317">
                  <c:v>0.52583333333333326</c:v>
                </c:pt>
                <c:pt idx="1318">
                  <c:v>0.5258680555555556</c:v>
                </c:pt>
                <c:pt idx="1319">
                  <c:v>0.52590277777777772</c:v>
                </c:pt>
                <c:pt idx="1320">
                  <c:v>0.52593750000000006</c:v>
                </c:pt>
                <c:pt idx="1321">
                  <c:v>0.52597222222222217</c:v>
                </c:pt>
                <c:pt idx="1322">
                  <c:v>0.52600694444444451</c:v>
                </c:pt>
                <c:pt idx="1323">
                  <c:v>0.52604166666666663</c:v>
                </c:pt>
                <c:pt idx="1324">
                  <c:v>0.52607638888888886</c:v>
                </c:pt>
                <c:pt idx="1325">
                  <c:v>0.52611111111111108</c:v>
                </c:pt>
                <c:pt idx="1326">
                  <c:v>0.52614583333333331</c:v>
                </c:pt>
                <c:pt idx="1327">
                  <c:v>0.52618055555555554</c:v>
                </c:pt>
                <c:pt idx="1328">
                  <c:v>0.52621527777777777</c:v>
                </c:pt>
                <c:pt idx="1329">
                  <c:v>0.52625</c:v>
                </c:pt>
                <c:pt idx="1330">
                  <c:v>0.52628472222222222</c:v>
                </c:pt>
                <c:pt idx="1331">
                  <c:v>0.52631944444444445</c:v>
                </c:pt>
                <c:pt idx="1332">
                  <c:v>0.52635416666666668</c:v>
                </c:pt>
                <c:pt idx="1333">
                  <c:v>0.52638888888888891</c:v>
                </c:pt>
                <c:pt idx="1334">
                  <c:v>0.52642361111111113</c:v>
                </c:pt>
                <c:pt idx="1335">
                  <c:v>0.52645833333333336</c:v>
                </c:pt>
                <c:pt idx="1336">
                  <c:v>0.52649305555555559</c:v>
                </c:pt>
                <c:pt idx="1337">
                  <c:v>0.52652777777777782</c:v>
                </c:pt>
                <c:pt idx="1338">
                  <c:v>0.52656249999999993</c:v>
                </c:pt>
                <c:pt idx="1339">
                  <c:v>0.52659722222222227</c:v>
                </c:pt>
                <c:pt idx="1340">
                  <c:v>0.52663194444444439</c:v>
                </c:pt>
                <c:pt idx="1341">
                  <c:v>0.52666666666666673</c:v>
                </c:pt>
                <c:pt idx="1342">
                  <c:v>0.52670138888888884</c:v>
                </c:pt>
                <c:pt idx="1343">
                  <c:v>0.52673611111111118</c:v>
                </c:pt>
                <c:pt idx="1344">
                  <c:v>0.5267708333333333</c:v>
                </c:pt>
                <c:pt idx="1345">
                  <c:v>0.52680555555555553</c:v>
                </c:pt>
                <c:pt idx="1346">
                  <c:v>0.52684027777777775</c:v>
                </c:pt>
                <c:pt idx="1347">
                  <c:v>0.52687499999999998</c:v>
                </c:pt>
                <c:pt idx="1348">
                  <c:v>0.52690972222222221</c:v>
                </c:pt>
                <c:pt idx="1349">
                  <c:v>0.52694444444444444</c:v>
                </c:pt>
                <c:pt idx="1350">
                  <c:v>0.52697916666666667</c:v>
                </c:pt>
                <c:pt idx="1351">
                  <c:v>0.52701388888888889</c:v>
                </c:pt>
                <c:pt idx="1352">
                  <c:v>0.52704861111111112</c:v>
                </c:pt>
                <c:pt idx="1353">
                  <c:v>0.52708333333333335</c:v>
                </c:pt>
                <c:pt idx="1354">
                  <c:v>0.52711805555555558</c:v>
                </c:pt>
                <c:pt idx="1355">
                  <c:v>0.5271527777777778</c:v>
                </c:pt>
                <c:pt idx="1356">
                  <c:v>0.52718750000000003</c:v>
                </c:pt>
                <c:pt idx="1357">
                  <c:v>0.52722222222222226</c:v>
                </c:pt>
                <c:pt idx="1358">
                  <c:v>0.52725694444444449</c:v>
                </c:pt>
                <c:pt idx="1359">
                  <c:v>0.5272916666666666</c:v>
                </c:pt>
                <c:pt idx="1360">
                  <c:v>0.52732638888888894</c:v>
                </c:pt>
                <c:pt idx="1361">
                  <c:v>0.52736111111111106</c:v>
                </c:pt>
                <c:pt idx="1362">
                  <c:v>0.5273958333333334</c:v>
                </c:pt>
                <c:pt idx="1363">
                  <c:v>0.52743055555555551</c:v>
                </c:pt>
                <c:pt idx="1364">
                  <c:v>0.52746527777777774</c:v>
                </c:pt>
                <c:pt idx="1365">
                  <c:v>0.52749999999999997</c:v>
                </c:pt>
                <c:pt idx="1366">
                  <c:v>0.5275347222222222</c:v>
                </c:pt>
                <c:pt idx="1367">
                  <c:v>0.52756944444444442</c:v>
                </c:pt>
                <c:pt idx="1368">
                  <c:v>0.52760416666666665</c:v>
                </c:pt>
                <c:pt idx="1369">
                  <c:v>0.52763888888888888</c:v>
                </c:pt>
                <c:pt idx="1370">
                  <c:v>0.52767361111111111</c:v>
                </c:pt>
                <c:pt idx="1371">
                  <c:v>0.52770833333333333</c:v>
                </c:pt>
                <c:pt idx="1372">
                  <c:v>0.52774305555555556</c:v>
                </c:pt>
                <c:pt idx="1373">
                  <c:v>0.52777777777777779</c:v>
                </c:pt>
                <c:pt idx="1374">
                  <c:v>0.52781250000000002</c:v>
                </c:pt>
                <c:pt idx="1375">
                  <c:v>0.52784722222222225</c:v>
                </c:pt>
                <c:pt idx="1376">
                  <c:v>0.52788194444444447</c:v>
                </c:pt>
                <c:pt idx="1377">
                  <c:v>0.5279166666666667</c:v>
                </c:pt>
                <c:pt idx="1378">
                  <c:v>0.52795138888888882</c:v>
                </c:pt>
                <c:pt idx="1379">
                  <c:v>0.52798611111111116</c:v>
                </c:pt>
                <c:pt idx="1380">
                  <c:v>0.52802083333333327</c:v>
                </c:pt>
                <c:pt idx="1381">
                  <c:v>0.52805555555555561</c:v>
                </c:pt>
                <c:pt idx="1382">
                  <c:v>0.52809027777777773</c:v>
                </c:pt>
                <c:pt idx="1383">
                  <c:v>0.52812500000000007</c:v>
                </c:pt>
                <c:pt idx="1384">
                  <c:v>0.52815972222222218</c:v>
                </c:pt>
                <c:pt idx="1385">
                  <c:v>0.52819444444444441</c:v>
                </c:pt>
                <c:pt idx="1386">
                  <c:v>0.52822916666666664</c:v>
                </c:pt>
                <c:pt idx="1387">
                  <c:v>0.52826388888888887</c:v>
                </c:pt>
                <c:pt idx="1388">
                  <c:v>0.52829861111111109</c:v>
                </c:pt>
                <c:pt idx="1389">
                  <c:v>0.52833333333333332</c:v>
                </c:pt>
                <c:pt idx="1390">
                  <c:v>0.52836805555555555</c:v>
                </c:pt>
                <c:pt idx="1391">
                  <c:v>0.52840277777777778</c:v>
                </c:pt>
                <c:pt idx="1392">
                  <c:v>0.5284375</c:v>
                </c:pt>
                <c:pt idx="1393">
                  <c:v>0.52847222222222223</c:v>
                </c:pt>
                <c:pt idx="1394">
                  <c:v>0.52850694444444446</c:v>
                </c:pt>
                <c:pt idx="1395">
                  <c:v>0.52854166666666669</c:v>
                </c:pt>
                <c:pt idx="1396">
                  <c:v>0.52857638888888892</c:v>
                </c:pt>
                <c:pt idx="1397">
                  <c:v>0.52861111111111114</c:v>
                </c:pt>
                <c:pt idx="1398">
                  <c:v>0.52864583333333337</c:v>
                </c:pt>
                <c:pt idx="1399">
                  <c:v>0.52868055555555549</c:v>
                </c:pt>
                <c:pt idx="1400">
                  <c:v>0.52871527777777783</c:v>
                </c:pt>
                <c:pt idx="1401">
                  <c:v>0.52874999999999994</c:v>
                </c:pt>
                <c:pt idx="1402">
                  <c:v>0.52878472222222228</c:v>
                </c:pt>
                <c:pt idx="1403">
                  <c:v>0.5288194444444444</c:v>
                </c:pt>
                <c:pt idx="1404">
                  <c:v>0.52885416666666674</c:v>
                </c:pt>
                <c:pt idx="1405">
                  <c:v>0.52888888888888885</c:v>
                </c:pt>
                <c:pt idx="1406">
                  <c:v>0.52892361111111108</c:v>
                </c:pt>
                <c:pt idx="1407">
                  <c:v>0.52895833333333331</c:v>
                </c:pt>
                <c:pt idx="1408">
                  <c:v>0.52899305555555554</c:v>
                </c:pt>
                <c:pt idx="1409">
                  <c:v>0.52902777777777776</c:v>
                </c:pt>
                <c:pt idx="1410">
                  <c:v>0.52906249999999999</c:v>
                </c:pt>
                <c:pt idx="1411">
                  <c:v>0.52909722222222222</c:v>
                </c:pt>
                <c:pt idx="1412">
                  <c:v>0.52913194444444445</c:v>
                </c:pt>
                <c:pt idx="1413">
                  <c:v>0.52916666666666667</c:v>
                </c:pt>
                <c:pt idx="1414">
                  <c:v>0.5292013888888889</c:v>
                </c:pt>
                <c:pt idx="1415">
                  <c:v>0.52923611111111113</c:v>
                </c:pt>
                <c:pt idx="1416">
                  <c:v>0.52927083333333336</c:v>
                </c:pt>
                <c:pt idx="1417">
                  <c:v>0.52930555555555558</c:v>
                </c:pt>
                <c:pt idx="1418">
                  <c:v>0.52934027777777781</c:v>
                </c:pt>
                <c:pt idx="1419">
                  <c:v>0.52937500000000004</c:v>
                </c:pt>
                <c:pt idx="1420">
                  <c:v>0.52940972222222216</c:v>
                </c:pt>
                <c:pt idx="1421">
                  <c:v>0.5294444444444445</c:v>
                </c:pt>
                <c:pt idx="1422">
                  <c:v>0.52947916666666661</c:v>
                </c:pt>
                <c:pt idx="1423">
                  <c:v>0.52951388888888895</c:v>
                </c:pt>
                <c:pt idx="1424">
                  <c:v>0.52954861111111107</c:v>
                </c:pt>
                <c:pt idx="1425">
                  <c:v>0.52958333333333341</c:v>
                </c:pt>
                <c:pt idx="1426">
                  <c:v>0.52961805555555552</c:v>
                </c:pt>
                <c:pt idx="1427">
                  <c:v>0.52965277777777775</c:v>
                </c:pt>
                <c:pt idx="1428">
                  <c:v>0.52968749999999998</c:v>
                </c:pt>
                <c:pt idx="1429">
                  <c:v>0.52972222222222221</c:v>
                </c:pt>
                <c:pt idx="1430">
                  <c:v>0.52975694444444443</c:v>
                </c:pt>
                <c:pt idx="1431">
                  <c:v>0.52979166666666666</c:v>
                </c:pt>
                <c:pt idx="1432">
                  <c:v>0.52982638888888889</c:v>
                </c:pt>
                <c:pt idx="1433">
                  <c:v>0.52986111111111112</c:v>
                </c:pt>
                <c:pt idx="1434">
                  <c:v>0.52989583333333334</c:v>
                </c:pt>
                <c:pt idx="1435">
                  <c:v>0.52993055555555557</c:v>
                </c:pt>
                <c:pt idx="1436">
                  <c:v>0.5299652777777778</c:v>
                </c:pt>
                <c:pt idx="1437">
                  <c:v>0.53</c:v>
                </c:pt>
                <c:pt idx="1438">
                  <c:v>0.53003472222222225</c:v>
                </c:pt>
                <c:pt idx="1439">
                  <c:v>0.53006944444444437</c:v>
                </c:pt>
                <c:pt idx="1440">
                  <c:v>0.53010416666666671</c:v>
                </c:pt>
                <c:pt idx="1441">
                  <c:v>0.53013888888888883</c:v>
                </c:pt>
                <c:pt idx="1442">
                  <c:v>0.53017361111111116</c:v>
                </c:pt>
                <c:pt idx="1443">
                  <c:v>0.53020833333333328</c:v>
                </c:pt>
                <c:pt idx="1444">
                  <c:v>0.53024305555555562</c:v>
                </c:pt>
                <c:pt idx="1445">
                  <c:v>0.53027777777777774</c:v>
                </c:pt>
                <c:pt idx="1446">
                  <c:v>0.53031249999999996</c:v>
                </c:pt>
                <c:pt idx="1447">
                  <c:v>0.53034722222222219</c:v>
                </c:pt>
                <c:pt idx="1448">
                  <c:v>0.53038194444444442</c:v>
                </c:pt>
                <c:pt idx="1449">
                  <c:v>0.53041666666666665</c:v>
                </c:pt>
                <c:pt idx="1450">
                  <c:v>0.53045138888888888</c:v>
                </c:pt>
                <c:pt idx="1451">
                  <c:v>0.5304861111111111</c:v>
                </c:pt>
                <c:pt idx="1452">
                  <c:v>0.53052083333333333</c:v>
                </c:pt>
                <c:pt idx="1453">
                  <c:v>0.53055555555555556</c:v>
                </c:pt>
                <c:pt idx="1454">
                  <c:v>0.53059027777777779</c:v>
                </c:pt>
                <c:pt idx="1455">
                  <c:v>0.53062500000000001</c:v>
                </c:pt>
                <c:pt idx="1456">
                  <c:v>0.53065972222222224</c:v>
                </c:pt>
                <c:pt idx="1457">
                  <c:v>0.53069444444444447</c:v>
                </c:pt>
                <c:pt idx="1458">
                  <c:v>0.5307291666666667</c:v>
                </c:pt>
                <c:pt idx="1459">
                  <c:v>0.53076388888888892</c:v>
                </c:pt>
                <c:pt idx="1460">
                  <c:v>0.53079861111111104</c:v>
                </c:pt>
                <c:pt idx="1461">
                  <c:v>0.53083333333333338</c:v>
                </c:pt>
                <c:pt idx="1462">
                  <c:v>0.5308680555555555</c:v>
                </c:pt>
                <c:pt idx="1463">
                  <c:v>0.53090277777777783</c:v>
                </c:pt>
                <c:pt idx="1464">
                  <c:v>0.53093749999999995</c:v>
                </c:pt>
                <c:pt idx="1465">
                  <c:v>0.53097222222222229</c:v>
                </c:pt>
                <c:pt idx="1466">
                  <c:v>0.53100694444444441</c:v>
                </c:pt>
                <c:pt idx="1467">
                  <c:v>0.53104166666666663</c:v>
                </c:pt>
                <c:pt idx="1468">
                  <c:v>0.53107638888888886</c:v>
                </c:pt>
                <c:pt idx="1469">
                  <c:v>0.53111111111111109</c:v>
                </c:pt>
                <c:pt idx="1470">
                  <c:v>0.53114583333333332</c:v>
                </c:pt>
                <c:pt idx="1471">
                  <c:v>0.53118055555555554</c:v>
                </c:pt>
                <c:pt idx="1472">
                  <c:v>0.53121527777777777</c:v>
                </c:pt>
                <c:pt idx="1473">
                  <c:v>0.53125</c:v>
                </c:pt>
                <c:pt idx="1474">
                  <c:v>0.53128472222222223</c:v>
                </c:pt>
                <c:pt idx="1475">
                  <c:v>0.53131944444444446</c:v>
                </c:pt>
                <c:pt idx="1476">
                  <c:v>0.53135416666666668</c:v>
                </c:pt>
                <c:pt idx="1477">
                  <c:v>0.53138888888888891</c:v>
                </c:pt>
                <c:pt idx="1478">
                  <c:v>0.53142361111111114</c:v>
                </c:pt>
                <c:pt idx="1479">
                  <c:v>0.53145833333333337</c:v>
                </c:pt>
                <c:pt idx="1480">
                  <c:v>0.53149305555555559</c:v>
                </c:pt>
                <c:pt idx="1481">
                  <c:v>0.53152777777777771</c:v>
                </c:pt>
                <c:pt idx="1482">
                  <c:v>0.53156250000000005</c:v>
                </c:pt>
                <c:pt idx="1483">
                  <c:v>0.53159722222222217</c:v>
                </c:pt>
                <c:pt idx="1484">
                  <c:v>0.5316319444444445</c:v>
                </c:pt>
                <c:pt idx="1485">
                  <c:v>0.53166666666666662</c:v>
                </c:pt>
                <c:pt idx="1486">
                  <c:v>0.53170138888888896</c:v>
                </c:pt>
                <c:pt idx="1487">
                  <c:v>0.53173611111111108</c:v>
                </c:pt>
                <c:pt idx="1488">
                  <c:v>0.5317708333333333</c:v>
                </c:pt>
                <c:pt idx="1489">
                  <c:v>0.53180555555555553</c:v>
                </c:pt>
                <c:pt idx="1490">
                  <c:v>0.53184027777777776</c:v>
                </c:pt>
                <c:pt idx="1491">
                  <c:v>0.53187499999999999</c:v>
                </c:pt>
                <c:pt idx="1492">
                  <c:v>0.53190972222222221</c:v>
                </c:pt>
                <c:pt idx="1493">
                  <c:v>0.53194444444444444</c:v>
                </c:pt>
                <c:pt idx="1494">
                  <c:v>0.53197916666666667</c:v>
                </c:pt>
                <c:pt idx="1495">
                  <c:v>0.5320138888888889</c:v>
                </c:pt>
                <c:pt idx="1496">
                  <c:v>0.53204861111111112</c:v>
                </c:pt>
                <c:pt idx="1497">
                  <c:v>0.53208333333333335</c:v>
                </c:pt>
                <c:pt idx="1498">
                  <c:v>0.53211805555555558</c:v>
                </c:pt>
                <c:pt idx="1499">
                  <c:v>0.53215277777777781</c:v>
                </c:pt>
                <c:pt idx="1500">
                  <c:v>0.53218750000000004</c:v>
                </c:pt>
                <c:pt idx="1501">
                  <c:v>0.53222222222222226</c:v>
                </c:pt>
                <c:pt idx="1502">
                  <c:v>0.53225694444444438</c:v>
                </c:pt>
                <c:pt idx="1503">
                  <c:v>0.53229166666666672</c:v>
                </c:pt>
                <c:pt idx="1504">
                  <c:v>0.53232638888888884</c:v>
                </c:pt>
                <c:pt idx="1505">
                  <c:v>0.53236111111111117</c:v>
                </c:pt>
                <c:pt idx="1506">
                  <c:v>0.53239583333333329</c:v>
                </c:pt>
                <c:pt idx="1507">
                  <c:v>0.53243055555555563</c:v>
                </c:pt>
                <c:pt idx="1508">
                  <c:v>0.53246527777777775</c:v>
                </c:pt>
                <c:pt idx="1509">
                  <c:v>0.53249999999999997</c:v>
                </c:pt>
                <c:pt idx="1510">
                  <c:v>0.5325347222222222</c:v>
                </c:pt>
                <c:pt idx="1511">
                  <c:v>0.53256944444444443</c:v>
                </c:pt>
                <c:pt idx="1512">
                  <c:v>0.53260416666666666</c:v>
                </c:pt>
                <c:pt idx="1513">
                  <c:v>0.53263888888888888</c:v>
                </c:pt>
                <c:pt idx="1514">
                  <c:v>0.53267361111111111</c:v>
                </c:pt>
                <c:pt idx="1515">
                  <c:v>0.53270833333333334</c:v>
                </c:pt>
                <c:pt idx="1516">
                  <c:v>0.53274305555555557</c:v>
                </c:pt>
                <c:pt idx="1517">
                  <c:v>0.53277777777777779</c:v>
                </c:pt>
                <c:pt idx="1518">
                  <c:v>0.53281250000000002</c:v>
                </c:pt>
                <c:pt idx="1519">
                  <c:v>0.53284722222222225</c:v>
                </c:pt>
                <c:pt idx="1520">
                  <c:v>0.53288194444444448</c:v>
                </c:pt>
                <c:pt idx="1521">
                  <c:v>0.53291666666666659</c:v>
                </c:pt>
                <c:pt idx="1522">
                  <c:v>0.53295138888888893</c:v>
                </c:pt>
                <c:pt idx="1523">
                  <c:v>0.53298611111111105</c:v>
                </c:pt>
                <c:pt idx="1524">
                  <c:v>0.53302083333333339</c:v>
                </c:pt>
                <c:pt idx="1525">
                  <c:v>0.5330555555555555</c:v>
                </c:pt>
                <c:pt idx="1526">
                  <c:v>0.53309027777777784</c:v>
                </c:pt>
                <c:pt idx="1527">
                  <c:v>0.53312499999999996</c:v>
                </c:pt>
                <c:pt idx="1528">
                  <c:v>0.53315972222222219</c:v>
                </c:pt>
                <c:pt idx="1529">
                  <c:v>0.53319444444444442</c:v>
                </c:pt>
                <c:pt idx="1530">
                  <c:v>0.53322916666666664</c:v>
                </c:pt>
                <c:pt idx="1531">
                  <c:v>0.53326388888888887</c:v>
                </c:pt>
                <c:pt idx="1532">
                  <c:v>0.5332986111111111</c:v>
                </c:pt>
                <c:pt idx="1533">
                  <c:v>0.53333333333333333</c:v>
                </c:pt>
                <c:pt idx="1534">
                  <c:v>0.53336805555555555</c:v>
                </c:pt>
                <c:pt idx="1535">
                  <c:v>0.53340277777777778</c:v>
                </c:pt>
                <c:pt idx="1536">
                  <c:v>0.53343750000000001</c:v>
                </c:pt>
                <c:pt idx="1537">
                  <c:v>0.53347222222222224</c:v>
                </c:pt>
                <c:pt idx="1538">
                  <c:v>0.53350694444444446</c:v>
                </c:pt>
                <c:pt idx="1539">
                  <c:v>0.53354166666666669</c:v>
                </c:pt>
                <c:pt idx="1540">
                  <c:v>0.53357638888888892</c:v>
                </c:pt>
                <c:pt idx="1541">
                  <c:v>0.53361111111111115</c:v>
                </c:pt>
                <c:pt idx="1542">
                  <c:v>0.53364583333333326</c:v>
                </c:pt>
                <c:pt idx="1543">
                  <c:v>0.5336805555555556</c:v>
                </c:pt>
                <c:pt idx="1544">
                  <c:v>0.53371527777777772</c:v>
                </c:pt>
                <c:pt idx="1545">
                  <c:v>0.53375000000000006</c:v>
                </c:pt>
                <c:pt idx="1546">
                  <c:v>0.53378472222222217</c:v>
                </c:pt>
                <c:pt idx="1547">
                  <c:v>0.53381944444444451</c:v>
                </c:pt>
                <c:pt idx="1548">
                  <c:v>0.53385416666666663</c:v>
                </c:pt>
                <c:pt idx="1549">
                  <c:v>0.53388888888888886</c:v>
                </c:pt>
                <c:pt idx="1550">
                  <c:v>0.53392361111111108</c:v>
                </c:pt>
                <c:pt idx="1551">
                  <c:v>0.53395833333333331</c:v>
                </c:pt>
                <c:pt idx="1552">
                  <c:v>0.53399305555555554</c:v>
                </c:pt>
                <c:pt idx="1553">
                  <c:v>0.53402777777777777</c:v>
                </c:pt>
                <c:pt idx="1554">
                  <c:v>0.5340625</c:v>
                </c:pt>
                <c:pt idx="1555">
                  <c:v>0.53409722222222222</c:v>
                </c:pt>
                <c:pt idx="1556">
                  <c:v>0.53413194444444445</c:v>
                </c:pt>
                <c:pt idx="1557">
                  <c:v>0.53416666666666668</c:v>
                </c:pt>
                <c:pt idx="1558">
                  <c:v>0.53420138888888891</c:v>
                </c:pt>
                <c:pt idx="1559">
                  <c:v>0.53423611111111113</c:v>
                </c:pt>
                <c:pt idx="1560">
                  <c:v>0.53427083333333336</c:v>
                </c:pt>
                <c:pt idx="1561">
                  <c:v>0.53430555555555559</c:v>
                </c:pt>
                <c:pt idx="1562">
                  <c:v>0.53434027777777782</c:v>
                </c:pt>
                <c:pt idx="1563">
                  <c:v>0.53437499999999993</c:v>
                </c:pt>
                <c:pt idx="1564">
                  <c:v>0.53440972222222227</c:v>
                </c:pt>
                <c:pt idx="1565">
                  <c:v>0.53444444444444439</c:v>
                </c:pt>
                <c:pt idx="1566">
                  <c:v>0.53447916666666673</c:v>
                </c:pt>
                <c:pt idx="1567">
                  <c:v>0.53451388888888884</c:v>
                </c:pt>
                <c:pt idx="1568">
                  <c:v>0.53454861111111118</c:v>
                </c:pt>
                <c:pt idx="1569">
                  <c:v>0.5345833333333333</c:v>
                </c:pt>
                <c:pt idx="1570">
                  <c:v>0.53461805555555553</c:v>
                </c:pt>
                <c:pt idx="1571">
                  <c:v>0.53465277777777775</c:v>
                </c:pt>
                <c:pt idx="1572">
                  <c:v>0.53468749999999998</c:v>
                </c:pt>
                <c:pt idx="1573">
                  <c:v>0.53472222222222221</c:v>
                </c:pt>
                <c:pt idx="1574">
                  <c:v>0.53475694444444444</c:v>
                </c:pt>
                <c:pt idx="1575">
                  <c:v>0.53479166666666667</c:v>
                </c:pt>
                <c:pt idx="1576">
                  <c:v>0.53482638888888889</c:v>
                </c:pt>
                <c:pt idx="1577">
                  <c:v>0.53486111111111112</c:v>
                </c:pt>
                <c:pt idx="1578">
                  <c:v>0.53489583333333335</c:v>
                </c:pt>
                <c:pt idx="1579">
                  <c:v>0.53493055555555558</c:v>
                </c:pt>
                <c:pt idx="1580">
                  <c:v>0.5349652777777778</c:v>
                </c:pt>
                <c:pt idx="1581">
                  <c:v>0.53500000000000003</c:v>
                </c:pt>
                <c:pt idx="1582">
                  <c:v>0.53503472222222226</c:v>
                </c:pt>
                <c:pt idx="1583">
                  <c:v>0.53506944444444449</c:v>
                </c:pt>
                <c:pt idx="1584">
                  <c:v>0.5351041666666666</c:v>
                </c:pt>
                <c:pt idx="1585">
                  <c:v>0.53513888888888894</c:v>
                </c:pt>
                <c:pt idx="1586">
                  <c:v>0.53517361111111106</c:v>
                </c:pt>
                <c:pt idx="1587">
                  <c:v>0.5352083333333334</c:v>
                </c:pt>
                <c:pt idx="1588">
                  <c:v>0.53524305555555551</c:v>
                </c:pt>
                <c:pt idx="1589">
                  <c:v>0.53527777777777774</c:v>
                </c:pt>
                <c:pt idx="1590">
                  <c:v>0.53531249999999997</c:v>
                </c:pt>
                <c:pt idx="1591">
                  <c:v>0.5353472222222222</c:v>
                </c:pt>
                <c:pt idx="1592">
                  <c:v>0.53538194444444442</c:v>
                </c:pt>
                <c:pt idx="1593">
                  <c:v>0.53541666666666665</c:v>
                </c:pt>
                <c:pt idx="1594">
                  <c:v>0.53545138888888888</c:v>
                </c:pt>
                <c:pt idx="1595">
                  <c:v>0.53548611111111111</c:v>
                </c:pt>
                <c:pt idx="1596">
                  <c:v>0.53552083333333333</c:v>
                </c:pt>
                <c:pt idx="1597">
                  <c:v>0.53555555555555556</c:v>
                </c:pt>
                <c:pt idx="1598">
                  <c:v>0.53559027777777779</c:v>
                </c:pt>
                <c:pt idx="1599">
                  <c:v>0.53562500000000002</c:v>
                </c:pt>
                <c:pt idx="1600">
                  <c:v>0.53565972222222225</c:v>
                </c:pt>
                <c:pt idx="1601">
                  <c:v>0.53569444444444447</c:v>
                </c:pt>
                <c:pt idx="1602">
                  <c:v>0.5357291666666667</c:v>
                </c:pt>
                <c:pt idx="1603">
                  <c:v>0.53576388888888882</c:v>
                </c:pt>
                <c:pt idx="1604">
                  <c:v>0.53579861111111116</c:v>
                </c:pt>
                <c:pt idx="1605">
                  <c:v>0.53583333333333327</c:v>
                </c:pt>
                <c:pt idx="1606">
                  <c:v>0.53586805555555561</c:v>
                </c:pt>
                <c:pt idx="1607">
                  <c:v>0.53590277777777773</c:v>
                </c:pt>
                <c:pt idx="1608">
                  <c:v>0.53593750000000007</c:v>
                </c:pt>
                <c:pt idx="1609">
                  <c:v>0.53597222222222218</c:v>
                </c:pt>
                <c:pt idx="1610">
                  <c:v>0.53600694444444441</c:v>
                </c:pt>
                <c:pt idx="1611">
                  <c:v>0.53604166666666664</c:v>
                </c:pt>
                <c:pt idx="1612">
                  <c:v>0.53607638888888887</c:v>
                </c:pt>
                <c:pt idx="1613">
                  <c:v>0.53611111111111109</c:v>
                </c:pt>
                <c:pt idx="1614">
                  <c:v>0.53614583333333332</c:v>
                </c:pt>
                <c:pt idx="1615">
                  <c:v>0.53618055555555555</c:v>
                </c:pt>
                <c:pt idx="1616">
                  <c:v>0.53621527777777778</c:v>
                </c:pt>
                <c:pt idx="1617">
                  <c:v>0.53625</c:v>
                </c:pt>
                <c:pt idx="1618">
                  <c:v>0.53628472222222223</c:v>
                </c:pt>
                <c:pt idx="1619">
                  <c:v>0.53631944444444446</c:v>
                </c:pt>
                <c:pt idx="1620">
                  <c:v>0.53635416666666669</c:v>
                </c:pt>
                <c:pt idx="1621">
                  <c:v>0.53638888888888892</c:v>
                </c:pt>
                <c:pt idx="1622">
                  <c:v>0.53642361111111114</c:v>
                </c:pt>
                <c:pt idx="1623">
                  <c:v>0.53645833333333337</c:v>
                </c:pt>
                <c:pt idx="1624">
                  <c:v>0.53649305555555549</c:v>
                </c:pt>
                <c:pt idx="1625">
                  <c:v>0.53652777777777783</c:v>
                </c:pt>
                <c:pt idx="1626">
                  <c:v>0.53656249999999994</c:v>
                </c:pt>
                <c:pt idx="1627">
                  <c:v>0.53659722222222228</c:v>
                </c:pt>
                <c:pt idx="1628">
                  <c:v>0.5366319444444444</c:v>
                </c:pt>
                <c:pt idx="1629">
                  <c:v>0.53666666666666674</c:v>
                </c:pt>
                <c:pt idx="1630">
                  <c:v>0.53670138888888885</c:v>
                </c:pt>
                <c:pt idx="1631">
                  <c:v>0.53673611111111108</c:v>
                </c:pt>
                <c:pt idx="1632">
                  <c:v>0.53677083333333331</c:v>
                </c:pt>
                <c:pt idx="1633">
                  <c:v>0.53680555555555554</c:v>
                </c:pt>
                <c:pt idx="1634">
                  <c:v>0.53684027777777776</c:v>
                </c:pt>
                <c:pt idx="1635">
                  <c:v>0.53687499999999999</c:v>
                </c:pt>
                <c:pt idx="1636">
                  <c:v>0.53690972222222222</c:v>
                </c:pt>
                <c:pt idx="1637">
                  <c:v>0.53694444444444445</c:v>
                </c:pt>
                <c:pt idx="1638">
                  <c:v>0.53697916666666667</c:v>
                </c:pt>
                <c:pt idx="1639">
                  <c:v>0.5370138888888889</c:v>
                </c:pt>
                <c:pt idx="1640">
                  <c:v>0.53704861111111113</c:v>
                </c:pt>
                <c:pt idx="1641">
                  <c:v>0.53708333333333336</c:v>
                </c:pt>
                <c:pt idx="1642">
                  <c:v>0.53711805555555558</c:v>
                </c:pt>
                <c:pt idx="1643">
                  <c:v>0.53715277777777781</c:v>
                </c:pt>
                <c:pt idx="1644">
                  <c:v>0.53718750000000004</c:v>
                </c:pt>
                <c:pt idx="1645">
                  <c:v>0.53722222222222216</c:v>
                </c:pt>
                <c:pt idx="1646">
                  <c:v>0.5372569444444445</c:v>
                </c:pt>
                <c:pt idx="1647">
                  <c:v>0.53729166666666661</c:v>
                </c:pt>
                <c:pt idx="1648">
                  <c:v>0.53732638888888895</c:v>
                </c:pt>
                <c:pt idx="1649">
                  <c:v>0.53736111111111107</c:v>
                </c:pt>
                <c:pt idx="1650">
                  <c:v>0.53739583333333341</c:v>
                </c:pt>
                <c:pt idx="1651">
                  <c:v>0.53743055555555552</c:v>
                </c:pt>
                <c:pt idx="1652">
                  <c:v>0.53746527777777775</c:v>
                </c:pt>
                <c:pt idx="1653">
                  <c:v>0.53749999999999998</c:v>
                </c:pt>
                <c:pt idx="1654">
                  <c:v>0.53753472222222221</c:v>
                </c:pt>
                <c:pt idx="1655">
                  <c:v>0.53756944444444443</c:v>
                </c:pt>
                <c:pt idx="1656">
                  <c:v>0.53760416666666666</c:v>
                </c:pt>
                <c:pt idx="1657">
                  <c:v>0.53763888888888889</c:v>
                </c:pt>
                <c:pt idx="1658">
                  <c:v>0.53767361111111112</c:v>
                </c:pt>
                <c:pt idx="1659">
                  <c:v>0.53770833333333334</c:v>
                </c:pt>
                <c:pt idx="1660">
                  <c:v>0.53774305555555557</c:v>
                </c:pt>
                <c:pt idx="1661">
                  <c:v>0.5377777777777778</c:v>
                </c:pt>
                <c:pt idx="1662">
                  <c:v>0.53781250000000003</c:v>
                </c:pt>
                <c:pt idx="1663">
                  <c:v>0.53784722222222225</c:v>
                </c:pt>
                <c:pt idx="1664">
                  <c:v>0.53788194444444437</c:v>
                </c:pt>
                <c:pt idx="1665">
                  <c:v>0.53791666666666671</c:v>
                </c:pt>
                <c:pt idx="1666">
                  <c:v>0.53795138888888883</c:v>
                </c:pt>
                <c:pt idx="1667">
                  <c:v>0.53798611111111116</c:v>
                </c:pt>
                <c:pt idx="1668">
                  <c:v>0.53802083333333328</c:v>
                </c:pt>
                <c:pt idx="1669">
                  <c:v>0.53805555555555562</c:v>
                </c:pt>
                <c:pt idx="1670">
                  <c:v>0.53809027777777774</c:v>
                </c:pt>
                <c:pt idx="1671">
                  <c:v>0.53812499999999996</c:v>
                </c:pt>
                <c:pt idx="1672">
                  <c:v>0.53815972222222219</c:v>
                </c:pt>
                <c:pt idx="1673">
                  <c:v>0.53819444444444442</c:v>
                </c:pt>
                <c:pt idx="1674">
                  <c:v>0.53822916666666665</c:v>
                </c:pt>
                <c:pt idx="1675">
                  <c:v>0.53826388888888888</c:v>
                </c:pt>
                <c:pt idx="1676">
                  <c:v>0.5382986111111111</c:v>
                </c:pt>
                <c:pt idx="1677">
                  <c:v>0.53833333333333333</c:v>
                </c:pt>
                <c:pt idx="1678">
                  <c:v>0.53836805555555556</c:v>
                </c:pt>
                <c:pt idx="1679">
                  <c:v>0.53840277777777779</c:v>
                </c:pt>
                <c:pt idx="1680">
                  <c:v>0.53843750000000001</c:v>
                </c:pt>
                <c:pt idx="1681">
                  <c:v>0.53847222222222224</c:v>
                </c:pt>
                <c:pt idx="1682">
                  <c:v>0.53850694444444447</c:v>
                </c:pt>
                <c:pt idx="1683">
                  <c:v>0.5385416666666667</c:v>
                </c:pt>
                <c:pt idx="1684">
                  <c:v>0.53857638888888892</c:v>
                </c:pt>
                <c:pt idx="1685">
                  <c:v>0.53861111111111104</c:v>
                </c:pt>
                <c:pt idx="1686">
                  <c:v>0.53864583333333338</c:v>
                </c:pt>
                <c:pt idx="1687">
                  <c:v>0.5386805555555555</c:v>
                </c:pt>
                <c:pt idx="1688">
                  <c:v>0.53871527777777783</c:v>
                </c:pt>
                <c:pt idx="1689">
                  <c:v>0.53874999999999995</c:v>
                </c:pt>
                <c:pt idx="1690">
                  <c:v>0.53878472222222229</c:v>
                </c:pt>
                <c:pt idx="1691">
                  <c:v>0.53881944444444441</c:v>
                </c:pt>
                <c:pt idx="1692">
                  <c:v>0.53885416666666663</c:v>
                </c:pt>
                <c:pt idx="1693">
                  <c:v>0.53888888888888886</c:v>
                </c:pt>
                <c:pt idx="1694">
                  <c:v>0.53892361111111109</c:v>
                </c:pt>
                <c:pt idx="1695">
                  <c:v>0.53895833333333332</c:v>
                </c:pt>
                <c:pt idx="1696">
                  <c:v>0.53899305555555554</c:v>
                </c:pt>
                <c:pt idx="1697">
                  <c:v>0.53902777777777777</c:v>
                </c:pt>
                <c:pt idx="1698">
                  <c:v>0.5390625</c:v>
                </c:pt>
                <c:pt idx="1699">
                  <c:v>0.53909722222222223</c:v>
                </c:pt>
                <c:pt idx="1700">
                  <c:v>0.53913194444444446</c:v>
                </c:pt>
                <c:pt idx="1701">
                  <c:v>0.53916666666666668</c:v>
                </c:pt>
                <c:pt idx="1702">
                  <c:v>0.53920138888888891</c:v>
                </c:pt>
                <c:pt idx="1703">
                  <c:v>0.53923611111111114</c:v>
                </c:pt>
                <c:pt idx="1704">
                  <c:v>0.53927083333333337</c:v>
                </c:pt>
                <c:pt idx="1705">
                  <c:v>0.53930555555555559</c:v>
                </c:pt>
                <c:pt idx="1706">
                  <c:v>0.53934027777777771</c:v>
                </c:pt>
                <c:pt idx="1707">
                  <c:v>0.53937500000000005</c:v>
                </c:pt>
                <c:pt idx="1708">
                  <c:v>0.53940972222222217</c:v>
                </c:pt>
                <c:pt idx="1709">
                  <c:v>0.5394444444444445</c:v>
                </c:pt>
                <c:pt idx="1710">
                  <c:v>0.53947916666666662</c:v>
                </c:pt>
                <c:pt idx="1711">
                  <c:v>0.53951388888888896</c:v>
                </c:pt>
                <c:pt idx="1712">
                  <c:v>0.53954861111111108</c:v>
                </c:pt>
                <c:pt idx="1713">
                  <c:v>0.5395833333333333</c:v>
                </c:pt>
                <c:pt idx="1714">
                  <c:v>0.53961805555555553</c:v>
                </c:pt>
                <c:pt idx="1715">
                  <c:v>0.53965277777777776</c:v>
                </c:pt>
                <c:pt idx="1716">
                  <c:v>0.53968749999999999</c:v>
                </c:pt>
                <c:pt idx="1717">
                  <c:v>0.53972222222222221</c:v>
                </c:pt>
                <c:pt idx="1718">
                  <c:v>0.53975694444444444</c:v>
                </c:pt>
                <c:pt idx="1719">
                  <c:v>0.53979166666666667</c:v>
                </c:pt>
                <c:pt idx="1720">
                  <c:v>0.5398263888888889</c:v>
                </c:pt>
                <c:pt idx="1721">
                  <c:v>0.53986111111111112</c:v>
                </c:pt>
                <c:pt idx="1722">
                  <c:v>0.53989583333333335</c:v>
                </c:pt>
                <c:pt idx="1723">
                  <c:v>0.53993055555555558</c:v>
                </c:pt>
                <c:pt idx="1724">
                  <c:v>0.53996527777777781</c:v>
                </c:pt>
                <c:pt idx="1725">
                  <c:v>0.54</c:v>
                </c:pt>
                <c:pt idx="1726">
                  <c:v>0.54003472222222226</c:v>
                </c:pt>
                <c:pt idx="1727">
                  <c:v>0.54006944444444438</c:v>
                </c:pt>
                <c:pt idx="1728">
                  <c:v>0.54010416666666672</c:v>
                </c:pt>
                <c:pt idx="1729">
                  <c:v>0.54013888888888884</c:v>
                </c:pt>
                <c:pt idx="1730">
                  <c:v>0.54017361111111117</c:v>
                </c:pt>
                <c:pt idx="1731">
                  <c:v>0.54020833333333329</c:v>
                </c:pt>
                <c:pt idx="1732">
                  <c:v>0.54024305555555563</c:v>
                </c:pt>
                <c:pt idx="1733">
                  <c:v>0.54027777777777775</c:v>
                </c:pt>
                <c:pt idx="1734">
                  <c:v>0.54031249999999997</c:v>
                </c:pt>
                <c:pt idx="1735">
                  <c:v>0.5403472222222222</c:v>
                </c:pt>
                <c:pt idx="1736">
                  <c:v>0.54038194444444443</c:v>
                </c:pt>
                <c:pt idx="1737">
                  <c:v>0.54041666666666666</c:v>
                </c:pt>
                <c:pt idx="1738">
                  <c:v>0.54045138888888888</c:v>
                </c:pt>
                <c:pt idx="1739">
                  <c:v>0.54048611111111111</c:v>
                </c:pt>
                <c:pt idx="1740">
                  <c:v>0.54052083333333334</c:v>
                </c:pt>
                <c:pt idx="1741">
                  <c:v>0.54055555555555557</c:v>
                </c:pt>
                <c:pt idx="1742">
                  <c:v>0.54059027777777779</c:v>
                </c:pt>
                <c:pt idx="1743">
                  <c:v>0.54062500000000002</c:v>
                </c:pt>
                <c:pt idx="1744">
                  <c:v>0.54065972222222225</c:v>
                </c:pt>
                <c:pt idx="1745">
                  <c:v>0.54069444444444448</c:v>
                </c:pt>
                <c:pt idx="1746">
                  <c:v>0.54072916666666659</c:v>
                </c:pt>
                <c:pt idx="1747">
                  <c:v>0.54076388888888893</c:v>
                </c:pt>
                <c:pt idx="1748">
                  <c:v>0.54079861111111105</c:v>
                </c:pt>
                <c:pt idx="1749">
                  <c:v>0.54083333333333339</c:v>
                </c:pt>
                <c:pt idx="1750">
                  <c:v>0.5408680555555555</c:v>
                </c:pt>
                <c:pt idx="1751">
                  <c:v>0.54090277777777784</c:v>
                </c:pt>
                <c:pt idx="1752">
                  <c:v>0.54093749999999996</c:v>
                </c:pt>
                <c:pt idx="1753">
                  <c:v>0.54097222222222219</c:v>
                </c:pt>
                <c:pt idx="1754">
                  <c:v>0.54100694444444442</c:v>
                </c:pt>
                <c:pt idx="1755">
                  <c:v>0.54104166666666664</c:v>
                </c:pt>
                <c:pt idx="1756">
                  <c:v>0.54107638888888887</c:v>
                </c:pt>
                <c:pt idx="1757">
                  <c:v>0.5411111111111111</c:v>
                </c:pt>
                <c:pt idx="1758">
                  <c:v>0.54114583333333333</c:v>
                </c:pt>
                <c:pt idx="1759">
                  <c:v>0.54118055555555555</c:v>
                </c:pt>
                <c:pt idx="1760">
                  <c:v>0.54121527777777778</c:v>
                </c:pt>
                <c:pt idx="1761">
                  <c:v>0.54125000000000001</c:v>
                </c:pt>
                <c:pt idx="1762">
                  <c:v>0.54128472222222224</c:v>
                </c:pt>
                <c:pt idx="1763">
                  <c:v>0.54131944444444446</c:v>
                </c:pt>
                <c:pt idx="1764">
                  <c:v>0.54135416666666669</c:v>
                </c:pt>
                <c:pt idx="1765">
                  <c:v>0.54138888888888892</c:v>
                </c:pt>
                <c:pt idx="1766">
                  <c:v>0.54142361111111115</c:v>
                </c:pt>
                <c:pt idx="1767">
                  <c:v>0.54145833333333326</c:v>
                </c:pt>
                <c:pt idx="1768">
                  <c:v>0.5414930555555556</c:v>
                </c:pt>
                <c:pt idx="1769">
                  <c:v>0.54152777777777772</c:v>
                </c:pt>
                <c:pt idx="1770">
                  <c:v>0.54156250000000006</c:v>
                </c:pt>
                <c:pt idx="1771">
                  <c:v>0.54159722222222217</c:v>
                </c:pt>
                <c:pt idx="1772">
                  <c:v>0.54163194444444451</c:v>
                </c:pt>
                <c:pt idx="1773">
                  <c:v>0.54166666666666663</c:v>
                </c:pt>
                <c:pt idx="1774">
                  <c:v>0.54170138888888886</c:v>
                </c:pt>
                <c:pt idx="1775">
                  <c:v>0.54173611111111108</c:v>
                </c:pt>
                <c:pt idx="1776">
                  <c:v>0.54177083333333331</c:v>
                </c:pt>
                <c:pt idx="1777">
                  <c:v>0.54180555555555554</c:v>
                </c:pt>
                <c:pt idx="1778">
                  <c:v>0.54184027777777777</c:v>
                </c:pt>
                <c:pt idx="1779">
                  <c:v>0.541875</c:v>
                </c:pt>
                <c:pt idx="1780">
                  <c:v>0.54190972222222222</c:v>
                </c:pt>
                <c:pt idx="1781">
                  <c:v>0.54194444444444445</c:v>
                </c:pt>
                <c:pt idx="1782">
                  <c:v>0.54197916666666668</c:v>
                </c:pt>
                <c:pt idx="1783">
                  <c:v>0.54201388888888891</c:v>
                </c:pt>
                <c:pt idx="1784">
                  <c:v>0.54204861111111113</c:v>
                </c:pt>
                <c:pt idx="1785">
                  <c:v>0.54208333333333336</c:v>
                </c:pt>
                <c:pt idx="1786">
                  <c:v>0.54211805555555559</c:v>
                </c:pt>
                <c:pt idx="1787">
                  <c:v>0.54215277777777782</c:v>
                </c:pt>
                <c:pt idx="1788">
                  <c:v>0.54218749999999993</c:v>
                </c:pt>
                <c:pt idx="1789">
                  <c:v>0.54222222222222227</c:v>
                </c:pt>
                <c:pt idx="1790">
                  <c:v>0.54225694444444439</c:v>
                </c:pt>
                <c:pt idx="1791">
                  <c:v>0.54229166666666673</c:v>
                </c:pt>
                <c:pt idx="1792">
                  <c:v>0.54232638888888884</c:v>
                </c:pt>
                <c:pt idx="1793">
                  <c:v>0.54236111111111118</c:v>
                </c:pt>
                <c:pt idx="1794">
                  <c:v>0.5423958333333333</c:v>
                </c:pt>
                <c:pt idx="1795">
                  <c:v>0.54243055555555553</c:v>
                </c:pt>
                <c:pt idx="1796">
                  <c:v>0.54246527777777775</c:v>
                </c:pt>
                <c:pt idx="1797">
                  <c:v>0.54249999999999998</c:v>
                </c:pt>
                <c:pt idx="1798">
                  <c:v>0.54253472222222221</c:v>
                </c:pt>
                <c:pt idx="1799">
                  <c:v>0.54256944444444444</c:v>
                </c:pt>
                <c:pt idx="1800">
                  <c:v>0.54260416666666667</c:v>
                </c:pt>
                <c:pt idx="1801">
                  <c:v>0.54263888888888889</c:v>
                </c:pt>
                <c:pt idx="1802">
                  <c:v>0.54267361111111112</c:v>
                </c:pt>
                <c:pt idx="1803">
                  <c:v>0.54270833333333335</c:v>
                </c:pt>
                <c:pt idx="1804">
                  <c:v>0.54274305555555558</c:v>
                </c:pt>
                <c:pt idx="1805">
                  <c:v>0.5427777777777778</c:v>
                </c:pt>
                <c:pt idx="1806">
                  <c:v>0.54281250000000003</c:v>
                </c:pt>
                <c:pt idx="1807">
                  <c:v>0.54284722222222226</c:v>
                </c:pt>
                <c:pt idx="1808">
                  <c:v>0.54288194444444449</c:v>
                </c:pt>
                <c:pt idx="1809">
                  <c:v>0.5429166666666666</c:v>
                </c:pt>
                <c:pt idx="1810">
                  <c:v>0.54295138888888894</c:v>
                </c:pt>
                <c:pt idx="1811">
                  <c:v>0.54298611111111106</c:v>
                </c:pt>
                <c:pt idx="1812">
                  <c:v>0.5430208333333334</c:v>
                </c:pt>
                <c:pt idx="1813">
                  <c:v>0.54305555555555551</c:v>
                </c:pt>
                <c:pt idx="1814">
                  <c:v>0.54309027777777774</c:v>
                </c:pt>
                <c:pt idx="1815">
                  <c:v>0.54312499999999997</c:v>
                </c:pt>
                <c:pt idx="1816">
                  <c:v>0.5431597222222222</c:v>
                </c:pt>
                <c:pt idx="1817">
                  <c:v>0.54319444444444442</c:v>
                </c:pt>
                <c:pt idx="1818">
                  <c:v>0.54322916666666665</c:v>
                </c:pt>
                <c:pt idx="1819">
                  <c:v>0.54326388888888888</c:v>
                </c:pt>
                <c:pt idx="1820">
                  <c:v>0.54329861111111111</c:v>
                </c:pt>
                <c:pt idx="1821">
                  <c:v>0.54333333333333333</c:v>
                </c:pt>
                <c:pt idx="1822">
                  <c:v>0.54336805555555556</c:v>
                </c:pt>
                <c:pt idx="1823">
                  <c:v>0.54340277777777779</c:v>
                </c:pt>
                <c:pt idx="1824">
                  <c:v>0.54343750000000002</c:v>
                </c:pt>
                <c:pt idx="1825">
                  <c:v>0.54347222222222225</c:v>
                </c:pt>
                <c:pt idx="1826">
                  <c:v>0.54350694444444447</c:v>
                </c:pt>
                <c:pt idx="1827">
                  <c:v>0.5435416666666667</c:v>
                </c:pt>
                <c:pt idx="1828">
                  <c:v>0.54357638888888882</c:v>
                </c:pt>
                <c:pt idx="1829">
                  <c:v>0.54361111111111116</c:v>
                </c:pt>
                <c:pt idx="1830">
                  <c:v>0.54364583333333327</c:v>
                </c:pt>
                <c:pt idx="1831">
                  <c:v>0.54368055555555561</c:v>
                </c:pt>
                <c:pt idx="1832">
                  <c:v>0.54371527777777773</c:v>
                </c:pt>
                <c:pt idx="1833">
                  <c:v>0.54375000000000007</c:v>
                </c:pt>
                <c:pt idx="1834">
                  <c:v>0.54378472222222218</c:v>
                </c:pt>
                <c:pt idx="1835">
                  <c:v>0.54381944444444441</c:v>
                </c:pt>
                <c:pt idx="1836">
                  <c:v>0.54385416666666664</c:v>
                </c:pt>
                <c:pt idx="1837">
                  <c:v>0.54388888888888887</c:v>
                </c:pt>
                <c:pt idx="1838">
                  <c:v>0.54392361111111109</c:v>
                </c:pt>
                <c:pt idx="1839">
                  <c:v>0.54395833333333332</c:v>
                </c:pt>
                <c:pt idx="1840">
                  <c:v>0.54399305555555555</c:v>
                </c:pt>
                <c:pt idx="1841">
                  <c:v>0.54402777777777778</c:v>
                </c:pt>
                <c:pt idx="1842">
                  <c:v>0.5440625</c:v>
                </c:pt>
                <c:pt idx="1843">
                  <c:v>0.54409722222222223</c:v>
                </c:pt>
                <c:pt idx="1844">
                  <c:v>0.54413194444444446</c:v>
                </c:pt>
                <c:pt idx="1845">
                  <c:v>0.54416666666666669</c:v>
                </c:pt>
                <c:pt idx="1846">
                  <c:v>0.54420138888888892</c:v>
                </c:pt>
                <c:pt idx="1847">
                  <c:v>0.54423611111111114</c:v>
                </c:pt>
                <c:pt idx="1848">
                  <c:v>0.54427083333333337</c:v>
                </c:pt>
                <c:pt idx="1849">
                  <c:v>0.54430555555555549</c:v>
                </c:pt>
                <c:pt idx="1850">
                  <c:v>0.54434027777777783</c:v>
                </c:pt>
                <c:pt idx="1851">
                  <c:v>0.54437499999999994</c:v>
                </c:pt>
                <c:pt idx="1852">
                  <c:v>0.54440972222222228</c:v>
                </c:pt>
                <c:pt idx="1853">
                  <c:v>0.5444444444444444</c:v>
                </c:pt>
                <c:pt idx="1854">
                  <c:v>0.54447916666666674</c:v>
                </c:pt>
                <c:pt idx="1855">
                  <c:v>0.54451388888888885</c:v>
                </c:pt>
                <c:pt idx="1856">
                  <c:v>0.54454861111111108</c:v>
                </c:pt>
                <c:pt idx="1857">
                  <c:v>0.54458333333333331</c:v>
                </c:pt>
                <c:pt idx="1858">
                  <c:v>0.54461805555555554</c:v>
                </c:pt>
                <c:pt idx="1859">
                  <c:v>0.54465277777777776</c:v>
                </c:pt>
                <c:pt idx="1860">
                  <c:v>0.54468749999999999</c:v>
                </c:pt>
                <c:pt idx="1861">
                  <c:v>0.54472222222222222</c:v>
                </c:pt>
                <c:pt idx="1862">
                  <c:v>0.54475694444444445</c:v>
                </c:pt>
                <c:pt idx="1863">
                  <c:v>0.54479166666666667</c:v>
                </c:pt>
                <c:pt idx="1864">
                  <c:v>0.5448263888888889</c:v>
                </c:pt>
                <c:pt idx="1865">
                  <c:v>0.54486111111111113</c:v>
                </c:pt>
                <c:pt idx="1866">
                  <c:v>0.54489583333333336</c:v>
                </c:pt>
                <c:pt idx="1867">
                  <c:v>0.54493055555555558</c:v>
                </c:pt>
                <c:pt idx="1868">
                  <c:v>0.54496527777777781</c:v>
                </c:pt>
                <c:pt idx="1869">
                  <c:v>0.54500000000000004</c:v>
                </c:pt>
                <c:pt idx="1870">
                  <c:v>0.54503472222222216</c:v>
                </c:pt>
                <c:pt idx="1871">
                  <c:v>0.5450694444444445</c:v>
                </c:pt>
                <c:pt idx="1872">
                  <c:v>0.54510416666666661</c:v>
                </c:pt>
                <c:pt idx="1873">
                  <c:v>0.54513888888888895</c:v>
                </c:pt>
                <c:pt idx="1874">
                  <c:v>0.54517361111111107</c:v>
                </c:pt>
                <c:pt idx="1875">
                  <c:v>0.54520833333333341</c:v>
                </c:pt>
                <c:pt idx="1876">
                  <c:v>0.54524305555555552</c:v>
                </c:pt>
                <c:pt idx="1877">
                  <c:v>0.54527777777777775</c:v>
                </c:pt>
                <c:pt idx="1878">
                  <c:v>0.54531249999999998</c:v>
                </c:pt>
                <c:pt idx="1879">
                  <c:v>0.54534722222222221</c:v>
                </c:pt>
                <c:pt idx="1880">
                  <c:v>0.54538194444444443</c:v>
                </c:pt>
                <c:pt idx="1881">
                  <c:v>0.54541666666666666</c:v>
                </c:pt>
                <c:pt idx="1882">
                  <c:v>0.54545138888888889</c:v>
                </c:pt>
                <c:pt idx="1883">
                  <c:v>0.54548611111111112</c:v>
                </c:pt>
                <c:pt idx="1884">
                  <c:v>0.54552083333333334</c:v>
                </c:pt>
                <c:pt idx="1885">
                  <c:v>0.54555555555555557</c:v>
                </c:pt>
                <c:pt idx="1886">
                  <c:v>0.5455902777777778</c:v>
                </c:pt>
                <c:pt idx="1887">
                  <c:v>0.54562500000000003</c:v>
                </c:pt>
                <c:pt idx="1888">
                  <c:v>0.54565972222222225</c:v>
                </c:pt>
                <c:pt idx="1889">
                  <c:v>0.54569444444444437</c:v>
                </c:pt>
                <c:pt idx="1890">
                  <c:v>0.54572916666666671</c:v>
                </c:pt>
                <c:pt idx="1891">
                  <c:v>0.54576388888888883</c:v>
                </c:pt>
                <c:pt idx="1892">
                  <c:v>0.54579861111111116</c:v>
                </c:pt>
                <c:pt idx="1893">
                  <c:v>0.54583333333333328</c:v>
                </c:pt>
                <c:pt idx="1894">
                  <c:v>0.54586805555555562</c:v>
                </c:pt>
                <c:pt idx="1895">
                  <c:v>0.54590277777777774</c:v>
                </c:pt>
                <c:pt idx="1896">
                  <c:v>0.54593749999999996</c:v>
                </c:pt>
                <c:pt idx="1897">
                  <c:v>0.54597222222222219</c:v>
                </c:pt>
                <c:pt idx="1898">
                  <c:v>0.54600694444444442</c:v>
                </c:pt>
                <c:pt idx="1899">
                  <c:v>0.54604166666666665</c:v>
                </c:pt>
                <c:pt idx="1900">
                  <c:v>0.54607638888888888</c:v>
                </c:pt>
                <c:pt idx="1901">
                  <c:v>0.5461111111111111</c:v>
                </c:pt>
                <c:pt idx="1902">
                  <c:v>0.54614583333333333</c:v>
                </c:pt>
                <c:pt idx="1903">
                  <c:v>0.54618055555555556</c:v>
                </c:pt>
                <c:pt idx="1904">
                  <c:v>0.54621527777777779</c:v>
                </c:pt>
                <c:pt idx="1905">
                  <c:v>0.54625000000000001</c:v>
                </c:pt>
                <c:pt idx="1906">
                  <c:v>0.54628472222222224</c:v>
                </c:pt>
                <c:pt idx="1907">
                  <c:v>0.54631944444444447</c:v>
                </c:pt>
                <c:pt idx="1908">
                  <c:v>0.5463541666666667</c:v>
                </c:pt>
                <c:pt idx="1909">
                  <c:v>0.54638888888888892</c:v>
                </c:pt>
                <c:pt idx="1910">
                  <c:v>0.54642361111111104</c:v>
                </c:pt>
                <c:pt idx="1911">
                  <c:v>0.54645833333333338</c:v>
                </c:pt>
                <c:pt idx="1912">
                  <c:v>0.5464930555555555</c:v>
                </c:pt>
                <c:pt idx="1913">
                  <c:v>0.54652777777777783</c:v>
                </c:pt>
                <c:pt idx="1914">
                  <c:v>0.54656249999999995</c:v>
                </c:pt>
                <c:pt idx="1915">
                  <c:v>0.54659722222222229</c:v>
                </c:pt>
                <c:pt idx="1916">
                  <c:v>0.54663194444444441</c:v>
                </c:pt>
                <c:pt idx="1917">
                  <c:v>0.54666666666666663</c:v>
                </c:pt>
                <c:pt idx="1918">
                  <c:v>0.54670138888888886</c:v>
                </c:pt>
                <c:pt idx="1919">
                  <c:v>0.54673611111111109</c:v>
                </c:pt>
                <c:pt idx="1920">
                  <c:v>0.54677083333333332</c:v>
                </c:pt>
                <c:pt idx="1921">
                  <c:v>0.54680555555555554</c:v>
                </c:pt>
                <c:pt idx="1922">
                  <c:v>0.54684027777777777</c:v>
                </c:pt>
                <c:pt idx="1923">
                  <c:v>0.546875</c:v>
                </c:pt>
                <c:pt idx="1924">
                  <c:v>0.54690972222222223</c:v>
                </c:pt>
                <c:pt idx="1925">
                  <c:v>0.54694444444444446</c:v>
                </c:pt>
                <c:pt idx="1926">
                  <c:v>0.54697916666666668</c:v>
                </c:pt>
                <c:pt idx="1927">
                  <c:v>0.54701388888888891</c:v>
                </c:pt>
                <c:pt idx="1928">
                  <c:v>0.54704861111111114</c:v>
                </c:pt>
                <c:pt idx="1929">
                  <c:v>0.54708333333333337</c:v>
                </c:pt>
                <c:pt idx="1930">
                  <c:v>0.54711805555555559</c:v>
                </c:pt>
                <c:pt idx="1931">
                  <c:v>0.54715277777777771</c:v>
                </c:pt>
                <c:pt idx="1932">
                  <c:v>0.54718750000000005</c:v>
                </c:pt>
                <c:pt idx="1933">
                  <c:v>0.54722222222222217</c:v>
                </c:pt>
                <c:pt idx="1934">
                  <c:v>0.5472569444444445</c:v>
                </c:pt>
                <c:pt idx="1935">
                  <c:v>0.54729166666666662</c:v>
                </c:pt>
                <c:pt idx="1936">
                  <c:v>0.54732638888888896</c:v>
                </c:pt>
                <c:pt idx="1937">
                  <c:v>0.54736111111111108</c:v>
                </c:pt>
                <c:pt idx="1938">
                  <c:v>0.5473958333333333</c:v>
                </c:pt>
                <c:pt idx="1939">
                  <c:v>0.54743055555555553</c:v>
                </c:pt>
                <c:pt idx="1940">
                  <c:v>0.54746527777777776</c:v>
                </c:pt>
                <c:pt idx="1941">
                  <c:v>0.54749999999999999</c:v>
                </c:pt>
                <c:pt idx="1942">
                  <c:v>0.54753472222222221</c:v>
                </c:pt>
                <c:pt idx="1943">
                  <c:v>0.54756944444444444</c:v>
                </c:pt>
                <c:pt idx="1944">
                  <c:v>0.54760416666666667</c:v>
                </c:pt>
                <c:pt idx="1945">
                  <c:v>0.5476388888888889</c:v>
                </c:pt>
                <c:pt idx="1946">
                  <c:v>0.54767361111111112</c:v>
                </c:pt>
                <c:pt idx="1947">
                  <c:v>0.54770833333333335</c:v>
                </c:pt>
                <c:pt idx="1948">
                  <c:v>0.54774305555555558</c:v>
                </c:pt>
                <c:pt idx="1949">
                  <c:v>0.54777777777777781</c:v>
                </c:pt>
                <c:pt idx="1950">
                  <c:v>0.54781250000000004</c:v>
                </c:pt>
                <c:pt idx="1951">
                  <c:v>0.54784722222222226</c:v>
                </c:pt>
                <c:pt idx="1952">
                  <c:v>0.54788194444444438</c:v>
                </c:pt>
                <c:pt idx="1953">
                  <c:v>0.54791666666666672</c:v>
                </c:pt>
                <c:pt idx="1954">
                  <c:v>0.54795138888888884</c:v>
                </c:pt>
                <c:pt idx="1955">
                  <c:v>0.54798611111111117</c:v>
                </c:pt>
                <c:pt idx="1956">
                  <c:v>0.54802083333333329</c:v>
                </c:pt>
                <c:pt idx="1957">
                  <c:v>0.54805555555555552</c:v>
                </c:pt>
                <c:pt idx="1958">
                  <c:v>0.54809027777777775</c:v>
                </c:pt>
                <c:pt idx="1959">
                  <c:v>0.54812499999999997</c:v>
                </c:pt>
                <c:pt idx="1960">
                  <c:v>0.5481597222222222</c:v>
                </c:pt>
                <c:pt idx="1961">
                  <c:v>0.54819444444444443</c:v>
                </c:pt>
                <c:pt idx="1962">
                  <c:v>0.54822916666666666</c:v>
                </c:pt>
                <c:pt idx="1963">
                  <c:v>0.54826388888888888</c:v>
                </c:pt>
                <c:pt idx="1964">
                  <c:v>0.54829861111111111</c:v>
                </c:pt>
                <c:pt idx="1965">
                  <c:v>0.54833333333333334</c:v>
                </c:pt>
                <c:pt idx="1966">
                  <c:v>0.54836805555555557</c:v>
                </c:pt>
                <c:pt idx="1967">
                  <c:v>0.54840277777777779</c:v>
                </c:pt>
                <c:pt idx="1968">
                  <c:v>0.54843750000000002</c:v>
                </c:pt>
                <c:pt idx="1969">
                  <c:v>0.54847222222222225</c:v>
                </c:pt>
                <c:pt idx="1970">
                  <c:v>0.54850694444444448</c:v>
                </c:pt>
                <c:pt idx="1971">
                  <c:v>0.54854166666666659</c:v>
                </c:pt>
                <c:pt idx="1972">
                  <c:v>0.54857638888888893</c:v>
                </c:pt>
                <c:pt idx="1973">
                  <c:v>0.54861111111111105</c:v>
                </c:pt>
                <c:pt idx="1974">
                  <c:v>0.54864583333333339</c:v>
                </c:pt>
                <c:pt idx="1975">
                  <c:v>0.5486805555555555</c:v>
                </c:pt>
                <c:pt idx="1976">
                  <c:v>0.54871527777777784</c:v>
                </c:pt>
                <c:pt idx="1977">
                  <c:v>0.54874999999999996</c:v>
                </c:pt>
                <c:pt idx="1978">
                  <c:v>0.54878472222222219</c:v>
                </c:pt>
                <c:pt idx="1979">
                  <c:v>0.54881944444444442</c:v>
                </c:pt>
                <c:pt idx="1980">
                  <c:v>0.54885416666666664</c:v>
                </c:pt>
                <c:pt idx="1981">
                  <c:v>0.54888888888888887</c:v>
                </c:pt>
                <c:pt idx="1982">
                  <c:v>0.5489236111111111</c:v>
                </c:pt>
                <c:pt idx="1983">
                  <c:v>0.54895833333333333</c:v>
                </c:pt>
                <c:pt idx="1984">
                  <c:v>0.54899305555555555</c:v>
                </c:pt>
                <c:pt idx="1985">
                  <c:v>0.54902777777777778</c:v>
                </c:pt>
                <c:pt idx="1986">
                  <c:v>0.54906250000000001</c:v>
                </c:pt>
                <c:pt idx="1987">
                  <c:v>0.54909722222222224</c:v>
                </c:pt>
                <c:pt idx="1988">
                  <c:v>0.54913194444444446</c:v>
                </c:pt>
                <c:pt idx="1989">
                  <c:v>0.54916666666666669</c:v>
                </c:pt>
                <c:pt idx="1990">
                  <c:v>0.54920138888888892</c:v>
                </c:pt>
                <c:pt idx="1991">
                  <c:v>0.54923611111111115</c:v>
                </c:pt>
                <c:pt idx="1992">
                  <c:v>0.54927083333333326</c:v>
                </c:pt>
                <c:pt idx="1993">
                  <c:v>0.5493055555555556</c:v>
                </c:pt>
                <c:pt idx="1994">
                  <c:v>0.54934027777777772</c:v>
                </c:pt>
                <c:pt idx="1995">
                  <c:v>0.54937500000000006</c:v>
                </c:pt>
                <c:pt idx="1996">
                  <c:v>0.54940972222222217</c:v>
                </c:pt>
                <c:pt idx="1997">
                  <c:v>0.54944444444444451</c:v>
                </c:pt>
                <c:pt idx="1998">
                  <c:v>0.54947916666666663</c:v>
                </c:pt>
                <c:pt idx="1999">
                  <c:v>0.54951388888888886</c:v>
                </c:pt>
                <c:pt idx="2000">
                  <c:v>0.54954861111111108</c:v>
                </c:pt>
                <c:pt idx="2001">
                  <c:v>0.54958333333333331</c:v>
                </c:pt>
                <c:pt idx="2002">
                  <c:v>0.54961805555555554</c:v>
                </c:pt>
                <c:pt idx="2003">
                  <c:v>0.54965277777777777</c:v>
                </c:pt>
                <c:pt idx="2004">
                  <c:v>0.5496875</c:v>
                </c:pt>
                <c:pt idx="2005">
                  <c:v>0.54972222222222222</c:v>
                </c:pt>
                <c:pt idx="2006">
                  <c:v>0.54975694444444445</c:v>
                </c:pt>
                <c:pt idx="2007">
                  <c:v>0.54979166666666668</c:v>
                </c:pt>
                <c:pt idx="2008">
                  <c:v>0.54982638888888891</c:v>
                </c:pt>
                <c:pt idx="2009">
                  <c:v>0.54986111111111113</c:v>
                </c:pt>
                <c:pt idx="2010">
                  <c:v>0.54989583333333336</c:v>
                </c:pt>
                <c:pt idx="2011">
                  <c:v>0.54993055555555559</c:v>
                </c:pt>
                <c:pt idx="2012">
                  <c:v>0.54996527777777782</c:v>
                </c:pt>
                <c:pt idx="2013">
                  <c:v>0.54999999999999993</c:v>
                </c:pt>
                <c:pt idx="2014">
                  <c:v>0.55003472222222227</c:v>
                </c:pt>
                <c:pt idx="2015">
                  <c:v>0.55006944444444439</c:v>
                </c:pt>
                <c:pt idx="2016">
                  <c:v>0.55010416666666673</c:v>
                </c:pt>
                <c:pt idx="2017">
                  <c:v>0.55013888888888884</c:v>
                </c:pt>
                <c:pt idx="2018">
                  <c:v>0.55017361111111118</c:v>
                </c:pt>
                <c:pt idx="2019">
                  <c:v>0.5502083333333333</c:v>
                </c:pt>
                <c:pt idx="2020">
                  <c:v>0.55024305555555553</c:v>
                </c:pt>
                <c:pt idx="2021">
                  <c:v>0.55027777777777775</c:v>
                </c:pt>
                <c:pt idx="2022">
                  <c:v>0.55031249999999998</c:v>
                </c:pt>
                <c:pt idx="2023">
                  <c:v>0.55034722222222221</c:v>
                </c:pt>
                <c:pt idx="2024">
                  <c:v>0.55038194444444444</c:v>
                </c:pt>
                <c:pt idx="2025">
                  <c:v>0.55041666666666667</c:v>
                </c:pt>
                <c:pt idx="2026">
                  <c:v>0.55045138888888889</c:v>
                </c:pt>
                <c:pt idx="2027">
                  <c:v>0.55048611111111112</c:v>
                </c:pt>
                <c:pt idx="2028">
                  <c:v>0.55052083333333335</c:v>
                </c:pt>
                <c:pt idx="2029">
                  <c:v>0.55055555555555558</c:v>
                </c:pt>
                <c:pt idx="2030">
                  <c:v>0.5505902777777778</c:v>
                </c:pt>
                <c:pt idx="2031">
                  <c:v>0.55062500000000003</c:v>
                </c:pt>
                <c:pt idx="2032">
                  <c:v>0.55065972222222215</c:v>
                </c:pt>
                <c:pt idx="2033">
                  <c:v>0.55069444444444449</c:v>
                </c:pt>
                <c:pt idx="2034">
                  <c:v>0.5507291666666666</c:v>
                </c:pt>
                <c:pt idx="2035">
                  <c:v>0.55076388888888894</c:v>
                </c:pt>
                <c:pt idx="2036">
                  <c:v>0.55079861111111106</c:v>
                </c:pt>
                <c:pt idx="2037">
                  <c:v>0.5508333333333334</c:v>
                </c:pt>
                <c:pt idx="2038">
                  <c:v>0.55086805555555551</c:v>
                </c:pt>
                <c:pt idx="2039">
                  <c:v>0.55090277777777785</c:v>
                </c:pt>
                <c:pt idx="2040">
                  <c:v>0.55093749999999997</c:v>
                </c:pt>
                <c:pt idx="2041">
                  <c:v>0.5509722222222222</c:v>
                </c:pt>
                <c:pt idx="2042">
                  <c:v>0.55100694444444442</c:v>
                </c:pt>
                <c:pt idx="2043">
                  <c:v>0.55104166666666665</c:v>
                </c:pt>
                <c:pt idx="2044">
                  <c:v>0.55107638888888888</c:v>
                </c:pt>
                <c:pt idx="2045">
                  <c:v>0.55111111111111111</c:v>
                </c:pt>
                <c:pt idx="2046">
                  <c:v>0.55114583333333333</c:v>
                </c:pt>
                <c:pt idx="2047">
                  <c:v>0.55118055555555556</c:v>
                </c:pt>
                <c:pt idx="2048">
                  <c:v>0.55121527777777779</c:v>
                </c:pt>
                <c:pt idx="2049">
                  <c:v>0.55125000000000002</c:v>
                </c:pt>
                <c:pt idx="2050">
                  <c:v>0.55128472222222225</c:v>
                </c:pt>
                <c:pt idx="2051">
                  <c:v>0.55131944444444447</c:v>
                </c:pt>
                <c:pt idx="2052">
                  <c:v>0.5513541666666667</c:v>
                </c:pt>
                <c:pt idx="2053">
                  <c:v>0.55138888888888882</c:v>
                </c:pt>
                <c:pt idx="2054">
                  <c:v>0.55142361111111116</c:v>
                </c:pt>
                <c:pt idx="2055">
                  <c:v>0.55145833333333327</c:v>
                </c:pt>
                <c:pt idx="2056">
                  <c:v>0.55149305555555561</c:v>
                </c:pt>
                <c:pt idx="2057">
                  <c:v>0.55152777777777773</c:v>
                </c:pt>
                <c:pt idx="2058">
                  <c:v>0.55156250000000007</c:v>
                </c:pt>
                <c:pt idx="2059">
                  <c:v>0.55159722222222218</c:v>
                </c:pt>
                <c:pt idx="2060">
                  <c:v>0.55163194444444441</c:v>
                </c:pt>
                <c:pt idx="2061">
                  <c:v>0.55166666666666664</c:v>
                </c:pt>
                <c:pt idx="2062">
                  <c:v>0.55170138888888887</c:v>
                </c:pt>
                <c:pt idx="2063">
                  <c:v>0.55173611111111109</c:v>
                </c:pt>
                <c:pt idx="2064">
                  <c:v>0.55177083333333332</c:v>
                </c:pt>
                <c:pt idx="2065">
                  <c:v>0.55180555555555555</c:v>
                </c:pt>
                <c:pt idx="2066">
                  <c:v>0.55184027777777778</c:v>
                </c:pt>
                <c:pt idx="2067">
                  <c:v>0.551875</c:v>
                </c:pt>
                <c:pt idx="2068">
                  <c:v>0.55190972222222223</c:v>
                </c:pt>
                <c:pt idx="2069">
                  <c:v>0.55194444444444446</c:v>
                </c:pt>
                <c:pt idx="2070">
                  <c:v>0.55197916666666669</c:v>
                </c:pt>
                <c:pt idx="2071">
                  <c:v>0.55201388888888892</c:v>
                </c:pt>
                <c:pt idx="2072">
                  <c:v>0.55204861111111114</c:v>
                </c:pt>
                <c:pt idx="2073">
                  <c:v>0.55208333333333337</c:v>
                </c:pt>
                <c:pt idx="2074">
                  <c:v>0.55211805555555549</c:v>
                </c:pt>
                <c:pt idx="2075">
                  <c:v>0.55215277777777783</c:v>
                </c:pt>
                <c:pt idx="2076">
                  <c:v>0.55218749999999994</c:v>
                </c:pt>
                <c:pt idx="2077">
                  <c:v>0.55222222222222228</c:v>
                </c:pt>
                <c:pt idx="2078">
                  <c:v>0.5522569444444444</c:v>
                </c:pt>
                <c:pt idx="2079">
                  <c:v>0.55229166666666674</c:v>
                </c:pt>
                <c:pt idx="2080">
                  <c:v>0.55232638888888885</c:v>
                </c:pt>
                <c:pt idx="2081">
                  <c:v>0.55236111111111108</c:v>
                </c:pt>
                <c:pt idx="2082">
                  <c:v>0.55239583333333331</c:v>
                </c:pt>
                <c:pt idx="2083">
                  <c:v>0.55243055555555554</c:v>
                </c:pt>
                <c:pt idx="2084">
                  <c:v>0.55246527777777776</c:v>
                </c:pt>
                <c:pt idx="2085">
                  <c:v>0.55249999999999999</c:v>
                </c:pt>
                <c:pt idx="2086">
                  <c:v>0.55253472222222222</c:v>
                </c:pt>
                <c:pt idx="2087">
                  <c:v>0.55256944444444445</c:v>
                </c:pt>
                <c:pt idx="2088">
                  <c:v>0.55260416666666667</c:v>
                </c:pt>
                <c:pt idx="2089">
                  <c:v>0.5526388888888889</c:v>
                </c:pt>
                <c:pt idx="2090">
                  <c:v>0.55267361111111113</c:v>
                </c:pt>
                <c:pt idx="2091">
                  <c:v>0.55270833333333336</c:v>
                </c:pt>
                <c:pt idx="2092">
                  <c:v>0.55274305555555558</c:v>
                </c:pt>
                <c:pt idx="2093">
                  <c:v>0.55277777777777781</c:v>
                </c:pt>
                <c:pt idx="2094">
                  <c:v>0.55281250000000004</c:v>
                </c:pt>
                <c:pt idx="2095">
                  <c:v>0.55284722222222216</c:v>
                </c:pt>
                <c:pt idx="2096">
                  <c:v>0.5528819444444445</c:v>
                </c:pt>
                <c:pt idx="2097">
                  <c:v>0.55291666666666661</c:v>
                </c:pt>
                <c:pt idx="2098">
                  <c:v>0.55295138888888895</c:v>
                </c:pt>
                <c:pt idx="2099">
                  <c:v>0.55298611111111107</c:v>
                </c:pt>
                <c:pt idx="2100">
                  <c:v>0.55302083333333341</c:v>
                </c:pt>
                <c:pt idx="2101">
                  <c:v>0.55305555555555552</c:v>
                </c:pt>
                <c:pt idx="2102">
                  <c:v>0.55309027777777775</c:v>
                </c:pt>
                <c:pt idx="2103">
                  <c:v>0.55312499999999998</c:v>
                </c:pt>
                <c:pt idx="2104">
                  <c:v>0.55315972222222221</c:v>
                </c:pt>
                <c:pt idx="2105">
                  <c:v>0.55319444444444443</c:v>
                </c:pt>
                <c:pt idx="2106">
                  <c:v>0.55322916666666666</c:v>
                </c:pt>
                <c:pt idx="2107">
                  <c:v>0.55326388888888889</c:v>
                </c:pt>
                <c:pt idx="2108">
                  <c:v>0.55329861111111112</c:v>
                </c:pt>
                <c:pt idx="2109">
                  <c:v>0.55333333333333334</c:v>
                </c:pt>
                <c:pt idx="2110">
                  <c:v>0.55336805555555557</c:v>
                </c:pt>
                <c:pt idx="2111">
                  <c:v>0.5534027777777778</c:v>
                </c:pt>
                <c:pt idx="2112">
                  <c:v>0.55343750000000003</c:v>
                </c:pt>
                <c:pt idx="2113">
                  <c:v>0.55347222222222225</c:v>
                </c:pt>
                <c:pt idx="2114">
                  <c:v>0.55350694444444448</c:v>
                </c:pt>
                <c:pt idx="2115">
                  <c:v>0.55354166666666671</c:v>
                </c:pt>
                <c:pt idx="2116">
                  <c:v>0.55357638888888883</c:v>
                </c:pt>
                <c:pt idx="2117">
                  <c:v>0.55361111111111116</c:v>
                </c:pt>
                <c:pt idx="2118">
                  <c:v>0.55364583333333328</c:v>
                </c:pt>
                <c:pt idx="2119">
                  <c:v>0.55368055555555562</c:v>
                </c:pt>
                <c:pt idx="2120">
                  <c:v>0.55371527777777774</c:v>
                </c:pt>
                <c:pt idx="2121">
                  <c:v>0.55374999999999996</c:v>
                </c:pt>
                <c:pt idx="2122">
                  <c:v>0.55378472222222219</c:v>
                </c:pt>
                <c:pt idx="2123">
                  <c:v>0.55381944444444442</c:v>
                </c:pt>
                <c:pt idx="2124">
                  <c:v>0.55385416666666665</c:v>
                </c:pt>
                <c:pt idx="2125">
                  <c:v>0.55388888888888888</c:v>
                </c:pt>
                <c:pt idx="2126">
                  <c:v>0.5539236111111111</c:v>
                </c:pt>
                <c:pt idx="2127">
                  <c:v>0.55395833333333333</c:v>
                </c:pt>
                <c:pt idx="2128">
                  <c:v>0.55399305555555556</c:v>
                </c:pt>
                <c:pt idx="2129">
                  <c:v>0.55402777777777779</c:v>
                </c:pt>
                <c:pt idx="2130">
                  <c:v>0.55406250000000001</c:v>
                </c:pt>
                <c:pt idx="2131">
                  <c:v>0.55409722222222224</c:v>
                </c:pt>
                <c:pt idx="2132">
                  <c:v>0.55413194444444447</c:v>
                </c:pt>
                <c:pt idx="2133">
                  <c:v>0.5541666666666667</c:v>
                </c:pt>
                <c:pt idx="2134">
                  <c:v>0.55420138888888892</c:v>
                </c:pt>
                <c:pt idx="2135">
                  <c:v>0.55423611111111104</c:v>
                </c:pt>
                <c:pt idx="2136">
                  <c:v>0.55427083333333338</c:v>
                </c:pt>
                <c:pt idx="2137">
                  <c:v>0.5543055555555555</c:v>
                </c:pt>
                <c:pt idx="2138">
                  <c:v>0.55434027777777783</c:v>
                </c:pt>
                <c:pt idx="2139">
                  <c:v>0.55437499999999995</c:v>
                </c:pt>
                <c:pt idx="2140">
                  <c:v>0.55440972222222229</c:v>
                </c:pt>
                <c:pt idx="2141">
                  <c:v>0.55444444444444441</c:v>
                </c:pt>
                <c:pt idx="2142">
                  <c:v>0.55447916666666663</c:v>
                </c:pt>
                <c:pt idx="2143">
                  <c:v>0.55451388888888886</c:v>
                </c:pt>
                <c:pt idx="2144">
                  <c:v>0.55454861111111109</c:v>
                </c:pt>
                <c:pt idx="2145">
                  <c:v>0.55458333333333332</c:v>
                </c:pt>
                <c:pt idx="2146">
                  <c:v>0.55461805555555554</c:v>
                </c:pt>
                <c:pt idx="2147">
                  <c:v>0.55465277777777777</c:v>
                </c:pt>
                <c:pt idx="2148">
                  <c:v>0.5546875</c:v>
                </c:pt>
                <c:pt idx="2149">
                  <c:v>0.55472222222222223</c:v>
                </c:pt>
                <c:pt idx="2150">
                  <c:v>0.55475694444444446</c:v>
                </c:pt>
                <c:pt idx="2151">
                  <c:v>0.55479166666666668</c:v>
                </c:pt>
                <c:pt idx="2152">
                  <c:v>0.55482638888888891</c:v>
                </c:pt>
                <c:pt idx="2153">
                  <c:v>0.55486111111111114</c:v>
                </c:pt>
                <c:pt idx="2154">
                  <c:v>0.55489583333333337</c:v>
                </c:pt>
                <c:pt idx="2155">
                  <c:v>0.55493055555555559</c:v>
                </c:pt>
                <c:pt idx="2156">
                  <c:v>0.55496527777777771</c:v>
                </c:pt>
                <c:pt idx="2157">
                  <c:v>0.55500000000000005</c:v>
                </c:pt>
                <c:pt idx="2158">
                  <c:v>0.55503472222222217</c:v>
                </c:pt>
                <c:pt idx="2159">
                  <c:v>0.5550694444444445</c:v>
                </c:pt>
                <c:pt idx="2160">
                  <c:v>0.55510416666666662</c:v>
                </c:pt>
                <c:pt idx="2161">
                  <c:v>0.55513888888888896</c:v>
                </c:pt>
                <c:pt idx="2162">
                  <c:v>0.55517361111111108</c:v>
                </c:pt>
                <c:pt idx="2163">
                  <c:v>0.5552083333333333</c:v>
                </c:pt>
                <c:pt idx="2164">
                  <c:v>0.55524305555555553</c:v>
                </c:pt>
                <c:pt idx="2165">
                  <c:v>0.55527777777777776</c:v>
                </c:pt>
                <c:pt idx="2166">
                  <c:v>0.55531249999999999</c:v>
                </c:pt>
                <c:pt idx="2167">
                  <c:v>0.55534722222222221</c:v>
                </c:pt>
                <c:pt idx="2168">
                  <c:v>0.55538194444444444</c:v>
                </c:pt>
                <c:pt idx="2169">
                  <c:v>0.55541666666666667</c:v>
                </c:pt>
                <c:pt idx="2170">
                  <c:v>0.5554513888888889</c:v>
                </c:pt>
                <c:pt idx="2171">
                  <c:v>0.55548611111111112</c:v>
                </c:pt>
                <c:pt idx="2172">
                  <c:v>0.55552083333333335</c:v>
                </c:pt>
                <c:pt idx="2173">
                  <c:v>0.55555555555555558</c:v>
                </c:pt>
                <c:pt idx="2174">
                  <c:v>0.55559027777777781</c:v>
                </c:pt>
                <c:pt idx="2175">
                  <c:v>0.55562500000000004</c:v>
                </c:pt>
                <c:pt idx="2176">
                  <c:v>0.55565972222222226</c:v>
                </c:pt>
                <c:pt idx="2177">
                  <c:v>0.55569444444444438</c:v>
                </c:pt>
                <c:pt idx="2178">
                  <c:v>0.55572916666666672</c:v>
                </c:pt>
                <c:pt idx="2179">
                  <c:v>0.55576388888888884</c:v>
                </c:pt>
                <c:pt idx="2180">
                  <c:v>0.55579861111111117</c:v>
                </c:pt>
                <c:pt idx="2181">
                  <c:v>0.55583333333333329</c:v>
                </c:pt>
                <c:pt idx="2182">
                  <c:v>0.55586805555555552</c:v>
                </c:pt>
                <c:pt idx="2183">
                  <c:v>0.55590277777777775</c:v>
                </c:pt>
                <c:pt idx="2184">
                  <c:v>0.55593749999999997</c:v>
                </c:pt>
                <c:pt idx="2185">
                  <c:v>0.5559722222222222</c:v>
                </c:pt>
                <c:pt idx="2186">
                  <c:v>0.55600694444444443</c:v>
                </c:pt>
                <c:pt idx="2187">
                  <c:v>0.55604166666666666</c:v>
                </c:pt>
                <c:pt idx="2188">
                  <c:v>0.55607638888888888</c:v>
                </c:pt>
                <c:pt idx="2189">
                  <c:v>0.55611111111111111</c:v>
                </c:pt>
                <c:pt idx="2190">
                  <c:v>0.55614583333333334</c:v>
                </c:pt>
                <c:pt idx="2191">
                  <c:v>0.55618055555555557</c:v>
                </c:pt>
                <c:pt idx="2192">
                  <c:v>0.55621527777777779</c:v>
                </c:pt>
                <c:pt idx="2193">
                  <c:v>0.55625000000000002</c:v>
                </c:pt>
                <c:pt idx="2194">
                  <c:v>0.55628472222222225</c:v>
                </c:pt>
                <c:pt idx="2195">
                  <c:v>0.55631944444444448</c:v>
                </c:pt>
                <c:pt idx="2196">
                  <c:v>0.55635416666666659</c:v>
                </c:pt>
                <c:pt idx="2197">
                  <c:v>0.55638888888888893</c:v>
                </c:pt>
                <c:pt idx="2198">
                  <c:v>0.55642361111111105</c:v>
                </c:pt>
                <c:pt idx="2199">
                  <c:v>0.55645833333333339</c:v>
                </c:pt>
                <c:pt idx="2200">
                  <c:v>0.5564930555555555</c:v>
                </c:pt>
                <c:pt idx="2201">
                  <c:v>0.55652777777777784</c:v>
                </c:pt>
                <c:pt idx="2202">
                  <c:v>0.55656249999999996</c:v>
                </c:pt>
                <c:pt idx="2203">
                  <c:v>0.55659722222222219</c:v>
                </c:pt>
                <c:pt idx="2204">
                  <c:v>0.55663194444444442</c:v>
                </c:pt>
                <c:pt idx="2205">
                  <c:v>0.55666666666666664</c:v>
                </c:pt>
                <c:pt idx="2206">
                  <c:v>0.55670138888888887</c:v>
                </c:pt>
                <c:pt idx="2207">
                  <c:v>0.5567361111111111</c:v>
                </c:pt>
                <c:pt idx="2208">
                  <c:v>0.55677083333333333</c:v>
                </c:pt>
                <c:pt idx="2209">
                  <c:v>0.55680555555555555</c:v>
                </c:pt>
                <c:pt idx="2210">
                  <c:v>0.55684027777777778</c:v>
                </c:pt>
                <c:pt idx="2211">
                  <c:v>0.55687500000000001</c:v>
                </c:pt>
                <c:pt idx="2212">
                  <c:v>0.55690972222222224</c:v>
                </c:pt>
                <c:pt idx="2213">
                  <c:v>0.55694444444444446</c:v>
                </c:pt>
                <c:pt idx="2214">
                  <c:v>0.55697916666666669</c:v>
                </c:pt>
                <c:pt idx="2215">
                  <c:v>0.55701388888888892</c:v>
                </c:pt>
                <c:pt idx="2216">
                  <c:v>0.55704861111111115</c:v>
                </c:pt>
                <c:pt idx="2217">
                  <c:v>0.55708333333333326</c:v>
                </c:pt>
                <c:pt idx="2218">
                  <c:v>0.5571180555555556</c:v>
                </c:pt>
                <c:pt idx="2219">
                  <c:v>0.55715277777777772</c:v>
                </c:pt>
                <c:pt idx="2220">
                  <c:v>0.55718750000000006</c:v>
                </c:pt>
                <c:pt idx="2221">
                  <c:v>0.55722222222222217</c:v>
                </c:pt>
                <c:pt idx="2222">
                  <c:v>0.55725694444444451</c:v>
                </c:pt>
                <c:pt idx="2223">
                  <c:v>0.55729166666666663</c:v>
                </c:pt>
                <c:pt idx="2224">
                  <c:v>0.55732638888888886</c:v>
                </c:pt>
                <c:pt idx="2225">
                  <c:v>0.55736111111111108</c:v>
                </c:pt>
                <c:pt idx="2226">
                  <c:v>0.55739583333333331</c:v>
                </c:pt>
                <c:pt idx="2227">
                  <c:v>0.55743055555555554</c:v>
                </c:pt>
                <c:pt idx="2228">
                  <c:v>0.55746527777777777</c:v>
                </c:pt>
                <c:pt idx="2229">
                  <c:v>0.5575</c:v>
                </c:pt>
                <c:pt idx="2230">
                  <c:v>0.55753472222222222</c:v>
                </c:pt>
                <c:pt idx="2231">
                  <c:v>0.55756944444444445</c:v>
                </c:pt>
                <c:pt idx="2232">
                  <c:v>0.55760416666666668</c:v>
                </c:pt>
                <c:pt idx="2233">
                  <c:v>0.55763888888888891</c:v>
                </c:pt>
                <c:pt idx="2234">
                  <c:v>0.55767361111111113</c:v>
                </c:pt>
                <c:pt idx="2235">
                  <c:v>0.55770833333333336</c:v>
                </c:pt>
                <c:pt idx="2236">
                  <c:v>0.55774305555555559</c:v>
                </c:pt>
                <c:pt idx="2237">
                  <c:v>0.55777777777777782</c:v>
                </c:pt>
                <c:pt idx="2238">
                  <c:v>0.55781249999999993</c:v>
                </c:pt>
                <c:pt idx="2239">
                  <c:v>0.55784722222222227</c:v>
                </c:pt>
                <c:pt idx="2240">
                  <c:v>0.55788194444444439</c:v>
                </c:pt>
                <c:pt idx="2241">
                  <c:v>0.55791666666666673</c:v>
                </c:pt>
                <c:pt idx="2242">
                  <c:v>0.55795138888888884</c:v>
                </c:pt>
                <c:pt idx="2243">
                  <c:v>0.55798611111111118</c:v>
                </c:pt>
                <c:pt idx="2244">
                  <c:v>0.5580208333333333</c:v>
                </c:pt>
                <c:pt idx="2245">
                  <c:v>0.55805555555555553</c:v>
                </c:pt>
                <c:pt idx="2246">
                  <c:v>0.55809027777777775</c:v>
                </c:pt>
                <c:pt idx="2247">
                  <c:v>0.55809027777777775</c:v>
                </c:pt>
                <c:pt idx="2248">
                  <c:v>0.55812499999999998</c:v>
                </c:pt>
                <c:pt idx="2249">
                  <c:v>0.55812499999999998</c:v>
                </c:pt>
                <c:pt idx="2250">
                  <c:v>0.55815972222222221</c:v>
                </c:pt>
                <c:pt idx="2251">
                  <c:v>0.55815972222222221</c:v>
                </c:pt>
                <c:pt idx="2252">
                  <c:v>0.55819444444444444</c:v>
                </c:pt>
                <c:pt idx="2253">
                  <c:v>0.55819444444444444</c:v>
                </c:pt>
                <c:pt idx="2254">
                  <c:v>0.55822916666666667</c:v>
                </c:pt>
                <c:pt idx="2255">
                  <c:v>0.55822916666666667</c:v>
                </c:pt>
                <c:pt idx="2256">
                  <c:v>0.55826388888888889</c:v>
                </c:pt>
                <c:pt idx="2257">
                  <c:v>0.55826388888888889</c:v>
                </c:pt>
                <c:pt idx="2258">
                  <c:v>0.55829861111111112</c:v>
                </c:pt>
                <c:pt idx="2259">
                  <c:v>0.55829861111111112</c:v>
                </c:pt>
                <c:pt idx="2260">
                  <c:v>0.55833333333333335</c:v>
                </c:pt>
                <c:pt idx="2261">
                  <c:v>0.55833333333333335</c:v>
                </c:pt>
                <c:pt idx="2262">
                  <c:v>0.55836805555555558</c:v>
                </c:pt>
                <c:pt idx="2263">
                  <c:v>0.55836805555555558</c:v>
                </c:pt>
                <c:pt idx="2264">
                  <c:v>0.5584027777777778</c:v>
                </c:pt>
                <c:pt idx="2265">
                  <c:v>0.5584027777777778</c:v>
                </c:pt>
                <c:pt idx="2266">
                  <c:v>0.55843750000000003</c:v>
                </c:pt>
                <c:pt idx="2267">
                  <c:v>0.55843750000000003</c:v>
                </c:pt>
                <c:pt idx="2268">
                  <c:v>0.55847222222222215</c:v>
                </c:pt>
                <c:pt idx="2269">
                  <c:v>0.55847222222222215</c:v>
                </c:pt>
                <c:pt idx="2270">
                  <c:v>0.55850694444444449</c:v>
                </c:pt>
                <c:pt idx="2271">
                  <c:v>0.55850694444444449</c:v>
                </c:pt>
                <c:pt idx="2272">
                  <c:v>0.5585416666666666</c:v>
                </c:pt>
                <c:pt idx="2273">
                  <c:v>0.5585416666666666</c:v>
                </c:pt>
                <c:pt idx="2274">
                  <c:v>0.55857638888888894</c:v>
                </c:pt>
                <c:pt idx="2275">
                  <c:v>0.55857638888888894</c:v>
                </c:pt>
                <c:pt idx="2276">
                  <c:v>0.55861111111111106</c:v>
                </c:pt>
                <c:pt idx="2277">
                  <c:v>0.55861111111111106</c:v>
                </c:pt>
                <c:pt idx="2278">
                  <c:v>0.5586458333333334</c:v>
                </c:pt>
                <c:pt idx="2279">
                  <c:v>0.5586458333333334</c:v>
                </c:pt>
                <c:pt idx="2280">
                  <c:v>0.55868055555555551</c:v>
                </c:pt>
                <c:pt idx="2281">
                  <c:v>0.55868055555555551</c:v>
                </c:pt>
                <c:pt idx="2282">
                  <c:v>0.55871527777777785</c:v>
                </c:pt>
                <c:pt idx="2283">
                  <c:v>0.55871527777777785</c:v>
                </c:pt>
                <c:pt idx="2284">
                  <c:v>0.55874999999999997</c:v>
                </c:pt>
                <c:pt idx="2285">
                  <c:v>0.55874999999999997</c:v>
                </c:pt>
                <c:pt idx="2286">
                  <c:v>0.5587847222222222</c:v>
                </c:pt>
                <c:pt idx="2287">
                  <c:v>0.5587847222222222</c:v>
                </c:pt>
                <c:pt idx="2288">
                  <c:v>0.55881944444444442</c:v>
                </c:pt>
                <c:pt idx="2289">
                  <c:v>0.55881944444444442</c:v>
                </c:pt>
                <c:pt idx="2290">
                  <c:v>0.55885416666666665</c:v>
                </c:pt>
                <c:pt idx="2291">
                  <c:v>0.55885416666666665</c:v>
                </c:pt>
                <c:pt idx="2292">
                  <c:v>0.55888888888888888</c:v>
                </c:pt>
                <c:pt idx="2293">
                  <c:v>0.55888888888888888</c:v>
                </c:pt>
                <c:pt idx="2294">
                  <c:v>0.55892361111111111</c:v>
                </c:pt>
                <c:pt idx="2295">
                  <c:v>0.55892361111111111</c:v>
                </c:pt>
                <c:pt idx="2296">
                  <c:v>0.55895833333333333</c:v>
                </c:pt>
                <c:pt idx="2297">
                  <c:v>0.55895833333333333</c:v>
                </c:pt>
                <c:pt idx="2298">
                  <c:v>0.55899305555555556</c:v>
                </c:pt>
                <c:pt idx="2299">
                  <c:v>0.55899305555555556</c:v>
                </c:pt>
                <c:pt idx="2300">
                  <c:v>0.55902777777777779</c:v>
                </c:pt>
                <c:pt idx="2301">
                  <c:v>0.55902777777777779</c:v>
                </c:pt>
                <c:pt idx="2302">
                  <c:v>0.55906250000000002</c:v>
                </c:pt>
                <c:pt idx="2303">
                  <c:v>0.55906250000000002</c:v>
                </c:pt>
                <c:pt idx="2304">
                  <c:v>0.55909722222222225</c:v>
                </c:pt>
                <c:pt idx="2305">
                  <c:v>0.55909722222222225</c:v>
                </c:pt>
                <c:pt idx="2306">
                  <c:v>0.55913194444444447</c:v>
                </c:pt>
                <c:pt idx="2307">
                  <c:v>0.55913194444444447</c:v>
                </c:pt>
                <c:pt idx="2308">
                  <c:v>0.5591666666666667</c:v>
                </c:pt>
                <c:pt idx="2309">
                  <c:v>0.5591666666666667</c:v>
                </c:pt>
                <c:pt idx="2310">
                  <c:v>0.55920138888888882</c:v>
                </c:pt>
                <c:pt idx="2311">
                  <c:v>0.55920138888888882</c:v>
                </c:pt>
                <c:pt idx="2312">
                  <c:v>0.55923611111111116</c:v>
                </c:pt>
                <c:pt idx="2313">
                  <c:v>0.55923611111111116</c:v>
                </c:pt>
                <c:pt idx="2314">
                  <c:v>0.55927083333333327</c:v>
                </c:pt>
                <c:pt idx="2315">
                  <c:v>0.55927083333333327</c:v>
                </c:pt>
                <c:pt idx="2316">
                  <c:v>0.55930555555555561</c:v>
                </c:pt>
                <c:pt idx="2317">
                  <c:v>0.55930555555555561</c:v>
                </c:pt>
                <c:pt idx="2318">
                  <c:v>0.55934027777777773</c:v>
                </c:pt>
                <c:pt idx="2319">
                  <c:v>0.55934027777777773</c:v>
                </c:pt>
                <c:pt idx="2320">
                  <c:v>0.55937500000000007</c:v>
                </c:pt>
                <c:pt idx="2321">
                  <c:v>0.55940972222222218</c:v>
                </c:pt>
                <c:pt idx="2322">
                  <c:v>0.55944444444444441</c:v>
                </c:pt>
                <c:pt idx="2323">
                  <c:v>0.55947916666666664</c:v>
                </c:pt>
                <c:pt idx="2324">
                  <c:v>0.55951388888888887</c:v>
                </c:pt>
                <c:pt idx="2325">
                  <c:v>0.55954861111111109</c:v>
                </c:pt>
                <c:pt idx="2326">
                  <c:v>0.55958333333333332</c:v>
                </c:pt>
                <c:pt idx="2327">
                  <c:v>0.55961805555555555</c:v>
                </c:pt>
                <c:pt idx="2328">
                  <c:v>0.55965277777777778</c:v>
                </c:pt>
                <c:pt idx="2329">
                  <c:v>0.5596875</c:v>
                </c:pt>
                <c:pt idx="2330">
                  <c:v>0.55972222222222223</c:v>
                </c:pt>
                <c:pt idx="2331">
                  <c:v>0.55975694444444446</c:v>
                </c:pt>
                <c:pt idx="2332">
                  <c:v>0.55979166666666669</c:v>
                </c:pt>
                <c:pt idx="2333">
                  <c:v>0.55982638888888892</c:v>
                </c:pt>
                <c:pt idx="2334">
                  <c:v>0.55986111111111114</c:v>
                </c:pt>
                <c:pt idx="2335">
                  <c:v>0.55989583333333337</c:v>
                </c:pt>
                <c:pt idx="2336">
                  <c:v>0.55993055555555549</c:v>
                </c:pt>
                <c:pt idx="2337">
                  <c:v>0.55996527777777783</c:v>
                </c:pt>
                <c:pt idx="2338">
                  <c:v>0.55999999999999994</c:v>
                </c:pt>
                <c:pt idx="2339">
                  <c:v>0.56003472222222228</c:v>
                </c:pt>
                <c:pt idx="2340">
                  <c:v>0.5600694444444444</c:v>
                </c:pt>
                <c:pt idx="2341">
                  <c:v>0.56010416666666674</c:v>
                </c:pt>
                <c:pt idx="2342">
                  <c:v>0.56013888888888885</c:v>
                </c:pt>
                <c:pt idx="2343">
                  <c:v>0.56017361111111108</c:v>
                </c:pt>
                <c:pt idx="2344">
                  <c:v>0.56020833333333331</c:v>
                </c:pt>
                <c:pt idx="2345">
                  <c:v>0.56024305555555554</c:v>
                </c:pt>
                <c:pt idx="2346">
                  <c:v>0.56027777777777776</c:v>
                </c:pt>
                <c:pt idx="2347">
                  <c:v>0.56031249999999999</c:v>
                </c:pt>
                <c:pt idx="2348">
                  <c:v>0.56034722222222222</c:v>
                </c:pt>
                <c:pt idx="2349">
                  <c:v>0.56038194444444445</c:v>
                </c:pt>
                <c:pt idx="2350">
                  <c:v>0.56041666666666667</c:v>
                </c:pt>
                <c:pt idx="2351">
                  <c:v>0.5604513888888889</c:v>
                </c:pt>
                <c:pt idx="2352">
                  <c:v>0.56048611111111113</c:v>
                </c:pt>
                <c:pt idx="2353">
                  <c:v>0.56052083333333336</c:v>
                </c:pt>
                <c:pt idx="2354">
                  <c:v>0.56055555555555558</c:v>
                </c:pt>
                <c:pt idx="2355">
                  <c:v>0.56059027777777781</c:v>
                </c:pt>
                <c:pt idx="2356">
                  <c:v>0.56062500000000004</c:v>
                </c:pt>
                <c:pt idx="2357">
                  <c:v>0.56065972222222216</c:v>
                </c:pt>
                <c:pt idx="2358">
                  <c:v>0.5606944444444445</c:v>
                </c:pt>
                <c:pt idx="2359">
                  <c:v>0.56072916666666661</c:v>
                </c:pt>
                <c:pt idx="2360">
                  <c:v>0.56076388888888895</c:v>
                </c:pt>
                <c:pt idx="2361">
                  <c:v>0.56079861111111107</c:v>
                </c:pt>
                <c:pt idx="2362">
                  <c:v>0.56083333333333341</c:v>
                </c:pt>
                <c:pt idx="2363">
                  <c:v>0.56086805555555552</c:v>
                </c:pt>
                <c:pt idx="2364">
                  <c:v>0.56090277777777775</c:v>
                </c:pt>
                <c:pt idx="2365">
                  <c:v>0.56093749999999998</c:v>
                </c:pt>
                <c:pt idx="2366">
                  <c:v>0.56097222222222221</c:v>
                </c:pt>
                <c:pt idx="2367">
                  <c:v>0.56100694444444443</c:v>
                </c:pt>
                <c:pt idx="2368">
                  <c:v>0.56104166666666666</c:v>
                </c:pt>
                <c:pt idx="2369">
                  <c:v>0.56107638888888889</c:v>
                </c:pt>
                <c:pt idx="2370">
                  <c:v>0.56111111111111112</c:v>
                </c:pt>
                <c:pt idx="2371">
                  <c:v>0.56114583333333334</c:v>
                </c:pt>
                <c:pt idx="2372">
                  <c:v>0.56118055555555557</c:v>
                </c:pt>
                <c:pt idx="2373">
                  <c:v>0.5612152777777778</c:v>
                </c:pt>
                <c:pt idx="2374">
                  <c:v>0.56125000000000003</c:v>
                </c:pt>
                <c:pt idx="2375">
                  <c:v>0.56128472222222225</c:v>
                </c:pt>
                <c:pt idx="2376">
                  <c:v>0.56131944444444448</c:v>
                </c:pt>
                <c:pt idx="2377">
                  <c:v>0.56135416666666671</c:v>
                </c:pt>
                <c:pt idx="2378">
                  <c:v>0.56138888888888883</c:v>
                </c:pt>
                <c:pt idx="2379">
                  <c:v>0.56142361111111116</c:v>
                </c:pt>
                <c:pt idx="2380">
                  <c:v>0.56145833333333328</c:v>
                </c:pt>
                <c:pt idx="2381">
                  <c:v>0.56149305555555562</c:v>
                </c:pt>
                <c:pt idx="2382">
                  <c:v>0.56152777777777774</c:v>
                </c:pt>
              </c:numCache>
            </c:numRef>
          </c:xVal>
          <c:yVal>
            <c:numRef>
              <c:f>'190220_stabiliteit5'!$AL$2:$AL$2384</c:f>
              <c:numCache>
                <c:formatCode>General</c:formatCode>
                <c:ptCount val="2383"/>
                <c:pt idx="0">
                  <c:v>3.73</c:v>
                </c:pt>
                <c:pt idx="1">
                  <c:v>3.76</c:v>
                </c:pt>
                <c:pt idx="2">
                  <c:v>3.74</c:v>
                </c:pt>
                <c:pt idx="3">
                  <c:v>3.74</c:v>
                </c:pt>
                <c:pt idx="4">
                  <c:v>3.78</c:v>
                </c:pt>
                <c:pt idx="5">
                  <c:v>3.73</c:v>
                </c:pt>
                <c:pt idx="6">
                  <c:v>3.74</c:v>
                </c:pt>
                <c:pt idx="7">
                  <c:v>3.77</c:v>
                </c:pt>
                <c:pt idx="8">
                  <c:v>3.75</c:v>
                </c:pt>
                <c:pt idx="9">
                  <c:v>3.75</c:v>
                </c:pt>
                <c:pt idx="10">
                  <c:v>3.77</c:v>
                </c:pt>
                <c:pt idx="11">
                  <c:v>3.76</c:v>
                </c:pt>
                <c:pt idx="12">
                  <c:v>3.75</c:v>
                </c:pt>
                <c:pt idx="13">
                  <c:v>3.76</c:v>
                </c:pt>
                <c:pt idx="14">
                  <c:v>3.73</c:v>
                </c:pt>
                <c:pt idx="15">
                  <c:v>3.74</c:v>
                </c:pt>
                <c:pt idx="16">
                  <c:v>3.74</c:v>
                </c:pt>
                <c:pt idx="17">
                  <c:v>3.76</c:v>
                </c:pt>
                <c:pt idx="18">
                  <c:v>3.76</c:v>
                </c:pt>
                <c:pt idx="19">
                  <c:v>3.76</c:v>
                </c:pt>
                <c:pt idx="20">
                  <c:v>3.74</c:v>
                </c:pt>
                <c:pt idx="21">
                  <c:v>3.75</c:v>
                </c:pt>
                <c:pt idx="22">
                  <c:v>3.76</c:v>
                </c:pt>
                <c:pt idx="23">
                  <c:v>3.77</c:v>
                </c:pt>
                <c:pt idx="24">
                  <c:v>3.78</c:v>
                </c:pt>
                <c:pt idx="25">
                  <c:v>3.76</c:v>
                </c:pt>
                <c:pt idx="26">
                  <c:v>3.74</c:v>
                </c:pt>
                <c:pt idx="27">
                  <c:v>3.76</c:v>
                </c:pt>
                <c:pt idx="28">
                  <c:v>3.77</c:v>
                </c:pt>
                <c:pt idx="29">
                  <c:v>3.75</c:v>
                </c:pt>
                <c:pt idx="30">
                  <c:v>3.76</c:v>
                </c:pt>
                <c:pt idx="31">
                  <c:v>3.74</c:v>
                </c:pt>
                <c:pt idx="32">
                  <c:v>3.75</c:v>
                </c:pt>
                <c:pt idx="33">
                  <c:v>3.74</c:v>
                </c:pt>
                <c:pt idx="34">
                  <c:v>3.73</c:v>
                </c:pt>
                <c:pt idx="35">
                  <c:v>3.75</c:v>
                </c:pt>
                <c:pt idx="36">
                  <c:v>3.73</c:v>
                </c:pt>
                <c:pt idx="37">
                  <c:v>3.74</c:v>
                </c:pt>
                <c:pt idx="38">
                  <c:v>3.78</c:v>
                </c:pt>
                <c:pt idx="39">
                  <c:v>3.73</c:v>
                </c:pt>
                <c:pt idx="40">
                  <c:v>3.74</c:v>
                </c:pt>
                <c:pt idx="41">
                  <c:v>3.75</c:v>
                </c:pt>
                <c:pt idx="42">
                  <c:v>3.75</c:v>
                </c:pt>
                <c:pt idx="43">
                  <c:v>3.76</c:v>
                </c:pt>
                <c:pt idx="44">
                  <c:v>3.75</c:v>
                </c:pt>
                <c:pt idx="45">
                  <c:v>3.75</c:v>
                </c:pt>
                <c:pt idx="46">
                  <c:v>3.78</c:v>
                </c:pt>
                <c:pt idx="47">
                  <c:v>3.77</c:v>
                </c:pt>
                <c:pt idx="48">
                  <c:v>3.77</c:v>
                </c:pt>
                <c:pt idx="49">
                  <c:v>3.77</c:v>
                </c:pt>
                <c:pt idx="50">
                  <c:v>3.76</c:v>
                </c:pt>
                <c:pt idx="51">
                  <c:v>3.75</c:v>
                </c:pt>
                <c:pt idx="52">
                  <c:v>3.76</c:v>
                </c:pt>
                <c:pt idx="53">
                  <c:v>3.74</c:v>
                </c:pt>
                <c:pt idx="54">
                  <c:v>3.75</c:v>
                </c:pt>
                <c:pt idx="55">
                  <c:v>3.76</c:v>
                </c:pt>
                <c:pt idx="56">
                  <c:v>3.77</c:v>
                </c:pt>
                <c:pt idx="57">
                  <c:v>3.77</c:v>
                </c:pt>
                <c:pt idx="58">
                  <c:v>3.77</c:v>
                </c:pt>
                <c:pt idx="59">
                  <c:v>3.74</c:v>
                </c:pt>
                <c:pt idx="60">
                  <c:v>3.78</c:v>
                </c:pt>
                <c:pt idx="61">
                  <c:v>3.74</c:v>
                </c:pt>
                <c:pt idx="62">
                  <c:v>3.75</c:v>
                </c:pt>
                <c:pt idx="63">
                  <c:v>3.78</c:v>
                </c:pt>
                <c:pt idx="64">
                  <c:v>3.73</c:v>
                </c:pt>
                <c:pt idx="65">
                  <c:v>3.75</c:v>
                </c:pt>
                <c:pt idx="66">
                  <c:v>3.74</c:v>
                </c:pt>
                <c:pt idx="67">
                  <c:v>3.76</c:v>
                </c:pt>
                <c:pt idx="68">
                  <c:v>3.75</c:v>
                </c:pt>
                <c:pt idx="69">
                  <c:v>3.76</c:v>
                </c:pt>
                <c:pt idx="70">
                  <c:v>3.75</c:v>
                </c:pt>
                <c:pt idx="71">
                  <c:v>3.73</c:v>
                </c:pt>
                <c:pt idx="72">
                  <c:v>3.74</c:v>
                </c:pt>
                <c:pt idx="73">
                  <c:v>3.73</c:v>
                </c:pt>
                <c:pt idx="74">
                  <c:v>3.73</c:v>
                </c:pt>
                <c:pt idx="75">
                  <c:v>3.75</c:v>
                </c:pt>
                <c:pt idx="76">
                  <c:v>3.74</c:v>
                </c:pt>
                <c:pt idx="77">
                  <c:v>3.75</c:v>
                </c:pt>
                <c:pt idx="78">
                  <c:v>3.76</c:v>
                </c:pt>
                <c:pt idx="79">
                  <c:v>3.77</c:v>
                </c:pt>
                <c:pt idx="80">
                  <c:v>3.74</c:v>
                </c:pt>
                <c:pt idx="81">
                  <c:v>3.76</c:v>
                </c:pt>
                <c:pt idx="82">
                  <c:v>3.74</c:v>
                </c:pt>
                <c:pt idx="83">
                  <c:v>3.77</c:v>
                </c:pt>
                <c:pt idx="84">
                  <c:v>3.76</c:v>
                </c:pt>
                <c:pt idx="85">
                  <c:v>3.76</c:v>
                </c:pt>
                <c:pt idx="86">
                  <c:v>3.75</c:v>
                </c:pt>
                <c:pt idx="87">
                  <c:v>3.77</c:v>
                </c:pt>
                <c:pt idx="88">
                  <c:v>3.74</c:v>
                </c:pt>
                <c:pt idx="89">
                  <c:v>3.76</c:v>
                </c:pt>
                <c:pt idx="90">
                  <c:v>3.74</c:v>
                </c:pt>
                <c:pt idx="91">
                  <c:v>3.74</c:v>
                </c:pt>
                <c:pt idx="92">
                  <c:v>3.75</c:v>
                </c:pt>
                <c:pt idx="93">
                  <c:v>3.75</c:v>
                </c:pt>
                <c:pt idx="94">
                  <c:v>3.74</c:v>
                </c:pt>
                <c:pt idx="95">
                  <c:v>3.77</c:v>
                </c:pt>
                <c:pt idx="96">
                  <c:v>3.78</c:v>
                </c:pt>
                <c:pt idx="97">
                  <c:v>3.79</c:v>
                </c:pt>
                <c:pt idx="98">
                  <c:v>3.78</c:v>
                </c:pt>
                <c:pt idx="99">
                  <c:v>3.75</c:v>
                </c:pt>
                <c:pt idx="100">
                  <c:v>3.75</c:v>
                </c:pt>
                <c:pt idx="101">
                  <c:v>3.75</c:v>
                </c:pt>
                <c:pt idx="102">
                  <c:v>3.78</c:v>
                </c:pt>
                <c:pt idx="103">
                  <c:v>3.76</c:v>
                </c:pt>
                <c:pt idx="104">
                  <c:v>3.77</c:v>
                </c:pt>
                <c:pt idx="105">
                  <c:v>3.77</c:v>
                </c:pt>
                <c:pt idx="106">
                  <c:v>3.75</c:v>
                </c:pt>
                <c:pt idx="107">
                  <c:v>3.77</c:v>
                </c:pt>
                <c:pt idx="108">
                  <c:v>3.78</c:v>
                </c:pt>
                <c:pt idx="109">
                  <c:v>3.76</c:v>
                </c:pt>
                <c:pt idx="110">
                  <c:v>3.78</c:v>
                </c:pt>
                <c:pt idx="111">
                  <c:v>3.78</c:v>
                </c:pt>
                <c:pt idx="112">
                  <c:v>3.75</c:v>
                </c:pt>
                <c:pt idx="113">
                  <c:v>3.77</c:v>
                </c:pt>
                <c:pt idx="114">
                  <c:v>3.77</c:v>
                </c:pt>
                <c:pt idx="115">
                  <c:v>3.74</c:v>
                </c:pt>
                <c:pt idx="116">
                  <c:v>3.75</c:v>
                </c:pt>
                <c:pt idx="117">
                  <c:v>3.74</c:v>
                </c:pt>
                <c:pt idx="118">
                  <c:v>3.74</c:v>
                </c:pt>
                <c:pt idx="119">
                  <c:v>3.74</c:v>
                </c:pt>
                <c:pt idx="120">
                  <c:v>3.75</c:v>
                </c:pt>
                <c:pt idx="121">
                  <c:v>3.74</c:v>
                </c:pt>
                <c:pt idx="122">
                  <c:v>3.76</c:v>
                </c:pt>
                <c:pt idx="123">
                  <c:v>3.75</c:v>
                </c:pt>
                <c:pt idx="124">
                  <c:v>3.77</c:v>
                </c:pt>
                <c:pt idx="125">
                  <c:v>3.75</c:v>
                </c:pt>
                <c:pt idx="126">
                  <c:v>3.75</c:v>
                </c:pt>
                <c:pt idx="127">
                  <c:v>3.77</c:v>
                </c:pt>
                <c:pt idx="128">
                  <c:v>3.73</c:v>
                </c:pt>
                <c:pt idx="129">
                  <c:v>3.75</c:v>
                </c:pt>
                <c:pt idx="130">
                  <c:v>3.73</c:v>
                </c:pt>
                <c:pt idx="131">
                  <c:v>3.75</c:v>
                </c:pt>
                <c:pt idx="132">
                  <c:v>3.77</c:v>
                </c:pt>
                <c:pt idx="133">
                  <c:v>3.76</c:v>
                </c:pt>
                <c:pt idx="134">
                  <c:v>3.75</c:v>
                </c:pt>
                <c:pt idx="135">
                  <c:v>3.75</c:v>
                </c:pt>
                <c:pt idx="136">
                  <c:v>3.74</c:v>
                </c:pt>
                <c:pt idx="137">
                  <c:v>3.75</c:v>
                </c:pt>
                <c:pt idx="138">
                  <c:v>3.74</c:v>
                </c:pt>
                <c:pt idx="139">
                  <c:v>3.76</c:v>
                </c:pt>
                <c:pt idx="140">
                  <c:v>3.79</c:v>
                </c:pt>
                <c:pt idx="141">
                  <c:v>3.78</c:v>
                </c:pt>
                <c:pt idx="142">
                  <c:v>3.76</c:v>
                </c:pt>
                <c:pt idx="143">
                  <c:v>3.76</c:v>
                </c:pt>
                <c:pt idx="144">
                  <c:v>3.78</c:v>
                </c:pt>
                <c:pt idx="145">
                  <c:v>3.77</c:v>
                </c:pt>
                <c:pt idx="146">
                  <c:v>3.78</c:v>
                </c:pt>
                <c:pt idx="147">
                  <c:v>3.75</c:v>
                </c:pt>
                <c:pt idx="148">
                  <c:v>3.74</c:v>
                </c:pt>
                <c:pt idx="149">
                  <c:v>3.75</c:v>
                </c:pt>
                <c:pt idx="150">
                  <c:v>3.75</c:v>
                </c:pt>
                <c:pt idx="151">
                  <c:v>3.76</c:v>
                </c:pt>
                <c:pt idx="152">
                  <c:v>3.75</c:v>
                </c:pt>
                <c:pt idx="153">
                  <c:v>3.76</c:v>
                </c:pt>
                <c:pt idx="154">
                  <c:v>3.76</c:v>
                </c:pt>
                <c:pt idx="155">
                  <c:v>3.76</c:v>
                </c:pt>
                <c:pt idx="156">
                  <c:v>3.75</c:v>
                </c:pt>
                <c:pt idx="157">
                  <c:v>3.76</c:v>
                </c:pt>
                <c:pt idx="158">
                  <c:v>3.75</c:v>
                </c:pt>
                <c:pt idx="159">
                  <c:v>3.76</c:v>
                </c:pt>
                <c:pt idx="160">
                  <c:v>3.74</c:v>
                </c:pt>
                <c:pt idx="161">
                  <c:v>3.74</c:v>
                </c:pt>
                <c:pt idx="162">
                  <c:v>3.77</c:v>
                </c:pt>
                <c:pt idx="163">
                  <c:v>3.74</c:v>
                </c:pt>
                <c:pt idx="164">
                  <c:v>3.75</c:v>
                </c:pt>
                <c:pt idx="165">
                  <c:v>3.73</c:v>
                </c:pt>
                <c:pt idx="166">
                  <c:v>3.75</c:v>
                </c:pt>
                <c:pt idx="167">
                  <c:v>3.75</c:v>
                </c:pt>
                <c:pt idx="168">
                  <c:v>3.74</c:v>
                </c:pt>
                <c:pt idx="169">
                  <c:v>3.77</c:v>
                </c:pt>
                <c:pt idx="170">
                  <c:v>3.77</c:v>
                </c:pt>
                <c:pt idx="171">
                  <c:v>3.78</c:v>
                </c:pt>
                <c:pt idx="172">
                  <c:v>3.75</c:v>
                </c:pt>
                <c:pt idx="173">
                  <c:v>3.74</c:v>
                </c:pt>
                <c:pt idx="174">
                  <c:v>3.75</c:v>
                </c:pt>
                <c:pt idx="175">
                  <c:v>3.74</c:v>
                </c:pt>
                <c:pt idx="176">
                  <c:v>3.76</c:v>
                </c:pt>
                <c:pt idx="177">
                  <c:v>3.76</c:v>
                </c:pt>
                <c:pt idx="178">
                  <c:v>3.78</c:v>
                </c:pt>
                <c:pt idx="179">
                  <c:v>3.77</c:v>
                </c:pt>
                <c:pt idx="180">
                  <c:v>3.8</c:v>
                </c:pt>
                <c:pt idx="181">
                  <c:v>3.78</c:v>
                </c:pt>
                <c:pt idx="182">
                  <c:v>3.74</c:v>
                </c:pt>
                <c:pt idx="183">
                  <c:v>3.76</c:v>
                </c:pt>
                <c:pt idx="184">
                  <c:v>3.76</c:v>
                </c:pt>
                <c:pt idx="185">
                  <c:v>3.77</c:v>
                </c:pt>
                <c:pt idx="186">
                  <c:v>3.76</c:v>
                </c:pt>
                <c:pt idx="187">
                  <c:v>3.76</c:v>
                </c:pt>
                <c:pt idx="188">
                  <c:v>3.73</c:v>
                </c:pt>
                <c:pt idx="189">
                  <c:v>3.74</c:v>
                </c:pt>
                <c:pt idx="190">
                  <c:v>3.76</c:v>
                </c:pt>
                <c:pt idx="191">
                  <c:v>3.76</c:v>
                </c:pt>
                <c:pt idx="192">
                  <c:v>3.74</c:v>
                </c:pt>
                <c:pt idx="193">
                  <c:v>3.74</c:v>
                </c:pt>
                <c:pt idx="194">
                  <c:v>3.74</c:v>
                </c:pt>
                <c:pt idx="195">
                  <c:v>3.77</c:v>
                </c:pt>
                <c:pt idx="196">
                  <c:v>3.75</c:v>
                </c:pt>
                <c:pt idx="197">
                  <c:v>3.77</c:v>
                </c:pt>
                <c:pt idx="198">
                  <c:v>3.77</c:v>
                </c:pt>
                <c:pt idx="199">
                  <c:v>3.75</c:v>
                </c:pt>
                <c:pt idx="200">
                  <c:v>3.75</c:v>
                </c:pt>
                <c:pt idx="201">
                  <c:v>3.75</c:v>
                </c:pt>
                <c:pt idx="202">
                  <c:v>3.75</c:v>
                </c:pt>
                <c:pt idx="203">
                  <c:v>3.77</c:v>
                </c:pt>
                <c:pt idx="204">
                  <c:v>3.77</c:v>
                </c:pt>
                <c:pt idx="205">
                  <c:v>3.75</c:v>
                </c:pt>
                <c:pt idx="206">
                  <c:v>3.77</c:v>
                </c:pt>
                <c:pt idx="207">
                  <c:v>3.76</c:v>
                </c:pt>
                <c:pt idx="208">
                  <c:v>3.75</c:v>
                </c:pt>
                <c:pt idx="209">
                  <c:v>3.75</c:v>
                </c:pt>
                <c:pt idx="210">
                  <c:v>3.74</c:v>
                </c:pt>
                <c:pt idx="211">
                  <c:v>3.74</c:v>
                </c:pt>
                <c:pt idx="212">
                  <c:v>3.77</c:v>
                </c:pt>
                <c:pt idx="213">
                  <c:v>3.78</c:v>
                </c:pt>
                <c:pt idx="214">
                  <c:v>3.77</c:v>
                </c:pt>
                <c:pt idx="215">
                  <c:v>3.77</c:v>
                </c:pt>
                <c:pt idx="216">
                  <c:v>3.74</c:v>
                </c:pt>
                <c:pt idx="217">
                  <c:v>3.75</c:v>
                </c:pt>
                <c:pt idx="218">
                  <c:v>3.76</c:v>
                </c:pt>
                <c:pt idx="219">
                  <c:v>3.76</c:v>
                </c:pt>
                <c:pt idx="220">
                  <c:v>3.74</c:v>
                </c:pt>
                <c:pt idx="221">
                  <c:v>3.76</c:v>
                </c:pt>
                <c:pt idx="222">
                  <c:v>3.74</c:v>
                </c:pt>
                <c:pt idx="223">
                  <c:v>3.77</c:v>
                </c:pt>
                <c:pt idx="224">
                  <c:v>3.74</c:v>
                </c:pt>
                <c:pt idx="225">
                  <c:v>3.78</c:v>
                </c:pt>
                <c:pt idx="226">
                  <c:v>3.77</c:v>
                </c:pt>
                <c:pt idx="227">
                  <c:v>3.74</c:v>
                </c:pt>
                <c:pt idx="228">
                  <c:v>3.74</c:v>
                </c:pt>
                <c:pt idx="229">
                  <c:v>3.74</c:v>
                </c:pt>
                <c:pt idx="230">
                  <c:v>3.76</c:v>
                </c:pt>
                <c:pt idx="231">
                  <c:v>3.74</c:v>
                </c:pt>
                <c:pt idx="232">
                  <c:v>3.74</c:v>
                </c:pt>
                <c:pt idx="233">
                  <c:v>3.79</c:v>
                </c:pt>
                <c:pt idx="234">
                  <c:v>3.77</c:v>
                </c:pt>
                <c:pt idx="235">
                  <c:v>3.78</c:v>
                </c:pt>
                <c:pt idx="236">
                  <c:v>3.76</c:v>
                </c:pt>
                <c:pt idx="237">
                  <c:v>3.77</c:v>
                </c:pt>
                <c:pt idx="238">
                  <c:v>3.74</c:v>
                </c:pt>
                <c:pt idx="239">
                  <c:v>3.78</c:v>
                </c:pt>
                <c:pt idx="240">
                  <c:v>3.75</c:v>
                </c:pt>
                <c:pt idx="241">
                  <c:v>3.74</c:v>
                </c:pt>
                <c:pt idx="242">
                  <c:v>3.78</c:v>
                </c:pt>
                <c:pt idx="243">
                  <c:v>3.78</c:v>
                </c:pt>
                <c:pt idx="244">
                  <c:v>3.76</c:v>
                </c:pt>
                <c:pt idx="245">
                  <c:v>3.75</c:v>
                </c:pt>
                <c:pt idx="246">
                  <c:v>3.75</c:v>
                </c:pt>
                <c:pt idx="247">
                  <c:v>3.77</c:v>
                </c:pt>
                <c:pt idx="248">
                  <c:v>3.75</c:v>
                </c:pt>
                <c:pt idx="249">
                  <c:v>3.76</c:v>
                </c:pt>
                <c:pt idx="250">
                  <c:v>3.76</c:v>
                </c:pt>
                <c:pt idx="251">
                  <c:v>3.73</c:v>
                </c:pt>
                <c:pt idx="252">
                  <c:v>3.76</c:v>
                </c:pt>
                <c:pt idx="253">
                  <c:v>3.74</c:v>
                </c:pt>
                <c:pt idx="254">
                  <c:v>3.77</c:v>
                </c:pt>
                <c:pt idx="255">
                  <c:v>3.78</c:v>
                </c:pt>
                <c:pt idx="256">
                  <c:v>3.74</c:v>
                </c:pt>
                <c:pt idx="257">
                  <c:v>3.75</c:v>
                </c:pt>
                <c:pt idx="258">
                  <c:v>3.74</c:v>
                </c:pt>
                <c:pt idx="259">
                  <c:v>3.74</c:v>
                </c:pt>
                <c:pt idx="260">
                  <c:v>3.76</c:v>
                </c:pt>
                <c:pt idx="261">
                  <c:v>3.74</c:v>
                </c:pt>
                <c:pt idx="262">
                  <c:v>3.76</c:v>
                </c:pt>
                <c:pt idx="263">
                  <c:v>3.76</c:v>
                </c:pt>
                <c:pt idx="264">
                  <c:v>3.74</c:v>
                </c:pt>
                <c:pt idx="265">
                  <c:v>3.78</c:v>
                </c:pt>
                <c:pt idx="266">
                  <c:v>3.77</c:v>
                </c:pt>
                <c:pt idx="267">
                  <c:v>3.75</c:v>
                </c:pt>
                <c:pt idx="268">
                  <c:v>3.75</c:v>
                </c:pt>
                <c:pt idx="269">
                  <c:v>3.75</c:v>
                </c:pt>
                <c:pt idx="270">
                  <c:v>3.76</c:v>
                </c:pt>
                <c:pt idx="271">
                  <c:v>3.76</c:v>
                </c:pt>
                <c:pt idx="272">
                  <c:v>3.75</c:v>
                </c:pt>
                <c:pt idx="273">
                  <c:v>3.74</c:v>
                </c:pt>
                <c:pt idx="274">
                  <c:v>3.76</c:v>
                </c:pt>
                <c:pt idx="275">
                  <c:v>3.76</c:v>
                </c:pt>
                <c:pt idx="276">
                  <c:v>3.73</c:v>
                </c:pt>
                <c:pt idx="277">
                  <c:v>3.75</c:v>
                </c:pt>
                <c:pt idx="278">
                  <c:v>3.75</c:v>
                </c:pt>
                <c:pt idx="279">
                  <c:v>3.73</c:v>
                </c:pt>
                <c:pt idx="280">
                  <c:v>3.73</c:v>
                </c:pt>
                <c:pt idx="281">
                  <c:v>3.76</c:v>
                </c:pt>
                <c:pt idx="282">
                  <c:v>3.77</c:v>
                </c:pt>
                <c:pt idx="283">
                  <c:v>3.78</c:v>
                </c:pt>
                <c:pt idx="284">
                  <c:v>3.76</c:v>
                </c:pt>
                <c:pt idx="285">
                  <c:v>3.76</c:v>
                </c:pt>
                <c:pt idx="286">
                  <c:v>3.76</c:v>
                </c:pt>
                <c:pt idx="287">
                  <c:v>3.76</c:v>
                </c:pt>
                <c:pt idx="288">
                  <c:v>3.74</c:v>
                </c:pt>
                <c:pt idx="289">
                  <c:v>3.74</c:v>
                </c:pt>
                <c:pt idx="290">
                  <c:v>3.75</c:v>
                </c:pt>
                <c:pt idx="291">
                  <c:v>3.75</c:v>
                </c:pt>
                <c:pt idx="292">
                  <c:v>3.78</c:v>
                </c:pt>
                <c:pt idx="293">
                  <c:v>3.75</c:v>
                </c:pt>
                <c:pt idx="294">
                  <c:v>3.77</c:v>
                </c:pt>
                <c:pt idx="295">
                  <c:v>3.75</c:v>
                </c:pt>
                <c:pt idx="296">
                  <c:v>3.75</c:v>
                </c:pt>
                <c:pt idx="297">
                  <c:v>3.75</c:v>
                </c:pt>
                <c:pt idx="298">
                  <c:v>3.76</c:v>
                </c:pt>
                <c:pt idx="299">
                  <c:v>3.75</c:v>
                </c:pt>
                <c:pt idx="300">
                  <c:v>3.76</c:v>
                </c:pt>
                <c:pt idx="301">
                  <c:v>3.74</c:v>
                </c:pt>
                <c:pt idx="302">
                  <c:v>3.79</c:v>
                </c:pt>
                <c:pt idx="303">
                  <c:v>3.75</c:v>
                </c:pt>
                <c:pt idx="304">
                  <c:v>3.77</c:v>
                </c:pt>
                <c:pt idx="305">
                  <c:v>3.76</c:v>
                </c:pt>
                <c:pt idx="306">
                  <c:v>3.73</c:v>
                </c:pt>
                <c:pt idx="307">
                  <c:v>3.73</c:v>
                </c:pt>
                <c:pt idx="308">
                  <c:v>3.75</c:v>
                </c:pt>
                <c:pt idx="309">
                  <c:v>3.77</c:v>
                </c:pt>
                <c:pt idx="310">
                  <c:v>3.78</c:v>
                </c:pt>
                <c:pt idx="311">
                  <c:v>3.75</c:v>
                </c:pt>
                <c:pt idx="312">
                  <c:v>3.75</c:v>
                </c:pt>
                <c:pt idx="313">
                  <c:v>3.74</c:v>
                </c:pt>
                <c:pt idx="314">
                  <c:v>3.75</c:v>
                </c:pt>
                <c:pt idx="315">
                  <c:v>3.77</c:v>
                </c:pt>
                <c:pt idx="316">
                  <c:v>3.76</c:v>
                </c:pt>
                <c:pt idx="317">
                  <c:v>3.76</c:v>
                </c:pt>
                <c:pt idx="318">
                  <c:v>3.74</c:v>
                </c:pt>
                <c:pt idx="319">
                  <c:v>3.76</c:v>
                </c:pt>
                <c:pt idx="320">
                  <c:v>3.73</c:v>
                </c:pt>
                <c:pt idx="321">
                  <c:v>3.74</c:v>
                </c:pt>
                <c:pt idx="322">
                  <c:v>3.75</c:v>
                </c:pt>
                <c:pt idx="323">
                  <c:v>3.74</c:v>
                </c:pt>
                <c:pt idx="324">
                  <c:v>3.73</c:v>
                </c:pt>
                <c:pt idx="325">
                  <c:v>3.75</c:v>
                </c:pt>
                <c:pt idx="326">
                  <c:v>3.77</c:v>
                </c:pt>
                <c:pt idx="327">
                  <c:v>3.77</c:v>
                </c:pt>
                <c:pt idx="328">
                  <c:v>3.77</c:v>
                </c:pt>
                <c:pt idx="329">
                  <c:v>3.79</c:v>
                </c:pt>
                <c:pt idx="330">
                  <c:v>3.75</c:v>
                </c:pt>
                <c:pt idx="331">
                  <c:v>3.76</c:v>
                </c:pt>
                <c:pt idx="332">
                  <c:v>3.78</c:v>
                </c:pt>
                <c:pt idx="333">
                  <c:v>3.74</c:v>
                </c:pt>
                <c:pt idx="334">
                  <c:v>3.75</c:v>
                </c:pt>
                <c:pt idx="335">
                  <c:v>3.74</c:v>
                </c:pt>
                <c:pt idx="336">
                  <c:v>3.74</c:v>
                </c:pt>
                <c:pt idx="337">
                  <c:v>3.78</c:v>
                </c:pt>
                <c:pt idx="338">
                  <c:v>3.76</c:v>
                </c:pt>
                <c:pt idx="339">
                  <c:v>3.78</c:v>
                </c:pt>
                <c:pt idx="340">
                  <c:v>3.75</c:v>
                </c:pt>
                <c:pt idx="341">
                  <c:v>3.76</c:v>
                </c:pt>
                <c:pt idx="342">
                  <c:v>3.73</c:v>
                </c:pt>
                <c:pt idx="343">
                  <c:v>3.75</c:v>
                </c:pt>
                <c:pt idx="344">
                  <c:v>3.73</c:v>
                </c:pt>
                <c:pt idx="345">
                  <c:v>3.72</c:v>
                </c:pt>
                <c:pt idx="346">
                  <c:v>3.75</c:v>
                </c:pt>
                <c:pt idx="347">
                  <c:v>3.76</c:v>
                </c:pt>
                <c:pt idx="348">
                  <c:v>3.74</c:v>
                </c:pt>
                <c:pt idx="349">
                  <c:v>3.74</c:v>
                </c:pt>
                <c:pt idx="350">
                  <c:v>3.76</c:v>
                </c:pt>
                <c:pt idx="351">
                  <c:v>3.79</c:v>
                </c:pt>
                <c:pt idx="352">
                  <c:v>3.76</c:v>
                </c:pt>
                <c:pt idx="353">
                  <c:v>3.76</c:v>
                </c:pt>
                <c:pt idx="354">
                  <c:v>3.76</c:v>
                </c:pt>
                <c:pt idx="355">
                  <c:v>3.78</c:v>
                </c:pt>
                <c:pt idx="356">
                  <c:v>3.76</c:v>
                </c:pt>
                <c:pt idx="357">
                  <c:v>3.76</c:v>
                </c:pt>
                <c:pt idx="358">
                  <c:v>3.79</c:v>
                </c:pt>
                <c:pt idx="359">
                  <c:v>3.75</c:v>
                </c:pt>
                <c:pt idx="360">
                  <c:v>3.74</c:v>
                </c:pt>
                <c:pt idx="361">
                  <c:v>3.73</c:v>
                </c:pt>
                <c:pt idx="362">
                  <c:v>3.74</c:v>
                </c:pt>
                <c:pt idx="363">
                  <c:v>3.75</c:v>
                </c:pt>
                <c:pt idx="364">
                  <c:v>3.77</c:v>
                </c:pt>
                <c:pt idx="365">
                  <c:v>3.77</c:v>
                </c:pt>
                <c:pt idx="366">
                  <c:v>3.76</c:v>
                </c:pt>
                <c:pt idx="367">
                  <c:v>3.77</c:v>
                </c:pt>
                <c:pt idx="368">
                  <c:v>3.76</c:v>
                </c:pt>
                <c:pt idx="369">
                  <c:v>3.77</c:v>
                </c:pt>
                <c:pt idx="370">
                  <c:v>3.75</c:v>
                </c:pt>
                <c:pt idx="371">
                  <c:v>3.76</c:v>
                </c:pt>
                <c:pt idx="372">
                  <c:v>3.78</c:v>
                </c:pt>
                <c:pt idx="373">
                  <c:v>3.75</c:v>
                </c:pt>
                <c:pt idx="374">
                  <c:v>3.74</c:v>
                </c:pt>
                <c:pt idx="375">
                  <c:v>3.74</c:v>
                </c:pt>
                <c:pt idx="376">
                  <c:v>3.75</c:v>
                </c:pt>
                <c:pt idx="377">
                  <c:v>3.76</c:v>
                </c:pt>
                <c:pt idx="378">
                  <c:v>3.78</c:v>
                </c:pt>
                <c:pt idx="379">
                  <c:v>3.77</c:v>
                </c:pt>
                <c:pt idx="380">
                  <c:v>3.78</c:v>
                </c:pt>
                <c:pt idx="381">
                  <c:v>3.75</c:v>
                </c:pt>
                <c:pt idx="382">
                  <c:v>3.75</c:v>
                </c:pt>
                <c:pt idx="383">
                  <c:v>3.76</c:v>
                </c:pt>
                <c:pt idx="384">
                  <c:v>3.78</c:v>
                </c:pt>
                <c:pt idx="385">
                  <c:v>3.75</c:v>
                </c:pt>
                <c:pt idx="386">
                  <c:v>3.77</c:v>
                </c:pt>
                <c:pt idx="387">
                  <c:v>3.78</c:v>
                </c:pt>
                <c:pt idx="388">
                  <c:v>3.76</c:v>
                </c:pt>
                <c:pt idx="389">
                  <c:v>3.75</c:v>
                </c:pt>
                <c:pt idx="390">
                  <c:v>3.74</c:v>
                </c:pt>
                <c:pt idx="391">
                  <c:v>3.76</c:v>
                </c:pt>
                <c:pt idx="392">
                  <c:v>3.76</c:v>
                </c:pt>
                <c:pt idx="393">
                  <c:v>3.74</c:v>
                </c:pt>
                <c:pt idx="394">
                  <c:v>3.74</c:v>
                </c:pt>
                <c:pt idx="395">
                  <c:v>3.75</c:v>
                </c:pt>
                <c:pt idx="396">
                  <c:v>3.75</c:v>
                </c:pt>
                <c:pt idx="397">
                  <c:v>3.76</c:v>
                </c:pt>
                <c:pt idx="398">
                  <c:v>3.73</c:v>
                </c:pt>
                <c:pt idx="399">
                  <c:v>3.74</c:v>
                </c:pt>
                <c:pt idx="400">
                  <c:v>3.75</c:v>
                </c:pt>
                <c:pt idx="401">
                  <c:v>3.76</c:v>
                </c:pt>
                <c:pt idx="402">
                  <c:v>3.75</c:v>
                </c:pt>
                <c:pt idx="403">
                  <c:v>3.77</c:v>
                </c:pt>
                <c:pt idx="404">
                  <c:v>3.77</c:v>
                </c:pt>
                <c:pt idx="405">
                  <c:v>3.77</c:v>
                </c:pt>
                <c:pt idx="406">
                  <c:v>3.74</c:v>
                </c:pt>
                <c:pt idx="407">
                  <c:v>3.75</c:v>
                </c:pt>
                <c:pt idx="408">
                  <c:v>3.79</c:v>
                </c:pt>
                <c:pt idx="409">
                  <c:v>3.77</c:v>
                </c:pt>
                <c:pt idx="410">
                  <c:v>3.76</c:v>
                </c:pt>
                <c:pt idx="411">
                  <c:v>3.76</c:v>
                </c:pt>
                <c:pt idx="412">
                  <c:v>3.78</c:v>
                </c:pt>
                <c:pt idx="413">
                  <c:v>3.73</c:v>
                </c:pt>
                <c:pt idx="414">
                  <c:v>3.75</c:v>
                </c:pt>
                <c:pt idx="415">
                  <c:v>3.74</c:v>
                </c:pt>
                <c:pt idx="416">
                  <c:v>3.75</c:v>
                </c:pt>
                <c:pt idx="417">
                  <c:v>3.76</c:v>
                </c:pt>
                <c:pt idx="418">
                  <c:v>3.75</c:v>
                </c:pt>
                <c:pt idx="419">
                  <c:v>3.77</c:v>
                </c:pt>
                <c:pt idx="420">
                  <c:v>3.74</c:v>
                </c:pt>
                <c:pt idx="421">
                  <c:v>3.75</c:v>
                </c:pt>
                <c:pt idx="422">
                  <c:v>3.76</c:v>
                </c:pt>
                <c:pt idx="423">
                  <c:v>3.75</c:v>
                </c:pt>
                <c:pt idx="424">
                  <c:v>3.75</c:v>
                </c:pt>
                <c:pt idx="425">
                  <c:v>3.77</c:v>
                </c:pt>
                <c:pt idx="426">
                  <c:v>3.75</c:v>
                </c:pt>
                <c:pt idx="427">
                  <c:v>3.75</c:v>
                </c:pt>
                <c:pt idx="428">
                  <c:v>3.75</c:v>
                </c:pt>
                <c:pt idx="429">
                  <c:v>3.75</c:v>
                </c:pt>
                <c:pt idx="430">
                  <c:v>3.73</c:v>
                </c:pt>
                <c:pt idx="431">
                  <c:v>3.77</c:v>
                </c:pt>
                <c:pt idx="432">
                  <c:v>3.75</c:v>
                </c:pt>
                <c:pt idx="433">
                  <c:v>3.77</c:v>
                </c:pt>
                <c:pt idx="434">
                  <c:v>3.74</c:v>
                </c:pt>
                <c:pt idx="435">
                  <c:v>3.73</c:v>
                </c:pt>
                <c:pt idx="436">
                  <c:v>3.74</c:v>
                </c:pt>
                <c:pt idx="437">
                  <c:v>3.74</c:v>
                </c:pt>
                <c:pt idx="438">
                  <c:v>3.75</c:v>
                </c:pt>
                <c:pt idx="439">
                  <c:v>3.77</c:v>
                </c:pt>
                <c:pt idx="440">
                  <c:v>3.75</c:v>
                </c:pt>
                <c:pt idx="441">
                  <c:v>3.76</c:v>
                </c:pt>
                <c:pt idx="442">
                  <c:v>3.78</c:v>
                </c:pt>
                <c:pt idx="443">
                  <c:v>3.75</c:v>
                </c:pt>
                <c:pt idx="444">
                  <c:v>3.75</c:v>
                </c:pt>
                <c:pt idx="445">
                  <c:v>3.78</c:v>
                </c:pt>
                <c:pt idx="446">
                  <c:v>3.78</c:v>
                </c:pt>
                <c:pt idx="447">
                  <c:v>3.75</c:v>
                </c:pt>
                <c:pt idx="448">
                  <c:v>3.73</c:v>
                </c:pt>
                <c:pt idx="449">
                  <c:v>3.75</c:v>
                </c:pt>
                <c:pt idx="450">
                  <c:v>3.74</c:v>
                </c:pt>
                <c:pt idx="451">
                  <c:v>3.75</c:v>
                </c:pt>
                <c:pt idx="452">
                  <c:v>3.73</c:v>
                </c:pt>
                <c:pt idx="453">
                  <c:v>3.74</c:v>
                </c:pt>
                <c:pt idx="454">
                  <c:v>3.78</c:v>
                </c:pt>
                <c:pt idx="455">
                  <c:v>3.75</c:v>
                </c:pt>
                <c:pt idx="456">
                  <c:v>3.78</c:v>
                </c:pt>
                <c:pt idx="457">
                  <c:v>3.74</c:v>
                </c:pt>
                <c:pt idx="458">
                  <c:v>3.78</c:v>
                </c:pt>
                <c:pt idx="459">
                  <c:v>3.76</c:v>
                </c:pt>
                <c:pt idx="460">
                  <c:v>3.74</c:v>
                </c:pt>
                <c:pt idx="461">
                  <c:v>3.76</c:v>
                </c:pt>
                <c:pt idx="462">
                  <c:v>3.74</c:v>
                </c:pt>
                <c:pt idx="463">
                  <c:v>3.77</c:v>
                </c:pt>
                <c:pt idx="464">
                  <c:v>3.76</c:v>
                </c:pt>
                <c:pt idx="465">
                  <c:v>3.75</c:v>
                </c:pt>
                <c:pt idx="466">
                  <c:v>3.74</c:v>
                </c:pt>
                <c:pt idx="467">
                  <c:v>3.75</c:v>
                </c:pt>
                <c:pt idx="468">
                  <c:v>3.75</c:v>
                </c:pt>
                <c:pt idx="469">
                  <c:v>3.73</c:v>
                </c:pt>
                <c:pt idx="470">
                  <c:v>3.72</c:v>
                </c:pt>
                <c:pt idx="471">
                  <c:v>3.74</c:v>
                </c:pt>
                <c:pt idx="472">
                  <c:v>3.74</c:v>
                </c:pt>
                <c:pt idx="473">
                  <c:v>3.75</c:v>
                </c:pt>
                <c:pt idx="474">
                  <c:v>3.75</c:v>
                </c:pt>
                <c:pt idx="475">
                  <c:v>3.76</c:v>
                </c:pt>
                <c:pt idx="476">
                  <c:v>3.75</c:v>
                </c:pt>
                <c:pt idx="477">
                  <c:v>3.75</c:v>
                </c:pt>
                <c:pt idx="478">
                  <c:v>3.78</c:v>
                </c:pt>
                <c:pt idx="479">
                  <c:v>3.75</c:v>
                </c:pt>
                <c:pt idx="480">
                  <c:v>3.78</c:v>
                </c:pt>
                <c:pt idx="481">
                  <c:v>3.77</c:v>
                </c:pt>
                <c:pt idx="482">
                  <c:v>3.77</c:v>
                </c:pt>
                <c:pt idx="483">
                  <c:v>3.76</c:v>
                </c:pt>
                <c:pt idx="484">
                  <c:v>3.76</c:v>
                </c:pt>
                <c:pt idx="485">
                  <c:v>3.74</c:v>
                </c:pt>
                <c:pt idx="486">
                  <c:v>3.75</c:v>
                </c:pt>
                <c:pt idx="487">
                  <c:v>3.73</c:v>
                </c:pt>
                <c:pt idx="488">
                  <c:v>3.74</c:v>
                </c:pt>
                <c:pt idx="489">
                  <c:v>3.77</c:v>
                </c:pt>
                <c:pt idx="490">
                  <c:v>3.74</c:v>
                </c:pt>
                <c:pt idx="491">
                  <c:v>3.75</c:v>
                </c:pt>
                <c:pt idx="492">
                  <c:v>3.73</c:v>
                </c:pt>
                <c:pt idx="493">
                  <c:v>3.74</c:v>
                </c:pt>
                <c:pt idx="494">
                  <c:v>3.78</c:v>
                </c:pt>
                <c:pt idx="495">
                  <c:v>3.76</c:v>
                </c:pt>
                <c:pt idx="496">
                  <c:v>3.77</c:v>
                </c:pt>
                <c:pt idx="497">
                  <c:v>3.74</c:v>
                </c:pt>
                <c:pt idx="498">
                  <c:v>3.75</c:v>
                </c:pt>
                <c:pt idx="499">
                  <c:v>3.76</c:v>
                </c:pt>
                <c:pt idx="500">
                  <c:v>3.74</c:v>
                </c:pt>
                <c:pt idx="501">
                  <c:v>3.76</c:v>
                </c:pt>
                <c:pt idx="502">
                  <c:v>3.76</c:v>
                </c:pt>
                <c:pt idx="503">
                  <c:v>3.74</c:v>
                </c:pt>
                <c:pt idx="504">
                  <c:v>3.79</c:v>
                </c:pt>
                <c:pt idx="505">
                  <c:v>3.78</c:v>
                </c:pt>
                <c:pt idx="506">
                  <c:v>3.74</c:v>
                </c:pt>
                <c:pt idx="507">
                  <c:v>3.73</c:v>
                </c:pt>
                <c:pt idx="508">
                  <c:v>3.75</c:v>
                </c:pt>
                <c:pt idx="509">
                  <c:v>3.75</c:v>
                </c:pt>
                <c:pt idx="510">
                  <c:v>3.75</c:v>
                </c:pt>
                <c:pt idx="511">
                  <c:v>3.73</c:v>
                </c:pt>
                <c:pt idx="512">
                  <c:v>3.74</c:v>
                </c:pt>
                <c:pt idx="513">
                  <c:v>3.75</c:v>
                </c:pt>
                <c:pt idx="514">
                  <c:v>3.76</c:v>
                </c:pt>
                <c:pt idx="515">
                  <c:v>3.77</c:v>
                </c:pt>
                <c:pt idx="516">
                  <c:v>3.74</c:v>
                </c:pt>
                <c:pt idx="517">
                  <c:v>3.78</c:v>
                </c:pt>
                <c:pt idx="518">
                  <c:v>3.76</c:v>
                </c:pt>
                <c:pt idx="519">
                  <c:v>3.78</c:v>
                </c:pt>
                <c:pt idx="520">
                  <c:v>3.75</c:v>
                </c:pt>
                <c:pt idx="521">
                  <c:v>3.77</c:v>
                </c:pt>
                <c:pt idx="522">
                  <c:v>3.74</c:v>
                </c:pt>
                <c:pt idx="523">
                  <c:v>3.76</c:v>
                </c:pt>
                <c:pt idx="524">
                  <c:v>3.74</c:v>
                </c:pt>
                <c:pt idx="525">
                  <c:v>3.79</c:v>
                </c:pt>
                <c:pt idx="526">
                  <c:v>3.75</c:v>
                </c:pt>
                <c:pt idx="527">
                  <c:v>3.75</c:v>
                </c:pt>
                <c:pt idx="528">
                  <c:v>3.77</c:v>
                </c:pt>
                <c:pt idx="529">
                  <c:v>3.76</c:v>
                </c:pt>
                <c:pt idx="530">
                  <c:v>3.76</c:v>
                </c:pt>
                <c:pt idx="531">
                  <c:v>3.76</c:v>
                </c:pt>
                <c:pt idx="532">
                  <c:v>3.73</c:v>
                </c:pt>
                <c:pt idx="533">
                  <c:v>3.77</c:v>
                </c:pt>
                <c:pt idx="534">
                  <c:v>3.75</c:v>
                </c:pt>
                <c:pt idx="535">
                  <c:v>3.74</c:v>
                </c:pt>
                <c:pt idx="536">
                  <c:v>3.77</c:v>
                </c:pt>
                <c:pt idx="537">
                  <c:v>3.76</c:v>
                </c:pt>
                <c:pt idx="538">
                  <c:v>3.76</c:v>
                </c:pt>
                <c:pt idx="539">
                  <c:v>3.74</c:v>
                </c:pt>
                <c:pt idx="540">
                  <c:v>3.74</c:v>
                </c:pt>
                <c:pt idx="541">
                  <c:v>3.74</c:v>
                </c:pt>
                <c:pt idx="542">
                  <c:v>3.77</c:v>
                </c:pt>
                <c:pt idx="543">
                  <c:v>3.76</c:v>
                </c:pt>
                <c:pt idx="544">
                  <c:v>3.78</c:v>
                </c:pt>
                <c:pt idx="545">
                  <c:v>3.73</c:v>
                </c:pt>
                <c:pt idx="546">
                  <c:v>3.75</c:v>
                </c:pt>
                <c:pt idx="547">
                  <c:v>3.75</c:v>
                </c:pt>
                <c:pt idx="548">
                  <c:v>3.78</c:v>
                </c:pt>
                <c:pt idx="549">
                  <c:v>3.75</c:v>
                </c:pt>
                <c:pt idx="550">
                  <c:v>3.75</c:v>
                </c:pt>
                <c:pt idx="551">
                  <c:v>3.76</c:v>
                </c:pt>
                <c:pt idx="552">
                  <c:v>3.76</c:v>
                </c:pt>
                <c:pt idx="553">
                  <c:v>3.76</c:v>
                </c:pt>
                <c:pt idx="554">
                  <c:v>3.75</c:v>
                </c:pt>
                <c:pt idx="555">
                  <c:v>3.75</c:v>
                </c:pt>
                <c:pt idx="556">
                  <c:v>3.75</c:v>
                </c:pt>
                <c:pt idx="557">
                  <c:v>3.76</c:v>
                </c:pt>
                <c:pt idx="558">
                  <c:v>3.73</c:v>
                </c:pt>
                <c:pt idx="559">
                  <c:v>3.78</c:v>
                </c:pt>
                <c:pt idx="560">
                  <c:v>3.74</c:v>
                </c:pt>
                <c:pt idx="561">
                  <c:v>3.77</c:v>
                </c:pt>
                <c:pt idx="562">
                  <c:v>3.76</c:v>
                </c:pt>
                <c:pt idx="563">
                  <c:v>3.78</c:v>
                </c:pt>
                <c:pt idx="564">
                  <c:v>3.78</c:v>
                </c:pt>
                <c:pt idx="565">
                  <c:v>3.79</c:v>
                </c:pt>
                <c:pt idx="566">
                  <c:v>3.74</c:v>
                </c:pt>
                <c:pt idx="567">
                  <c:v>3.74</c:v>
                </c:pt>
                <c:pt idx="568">
                  <c:v>3.78</c:v>
                </c:pt>
                <c:pt idx="569">
                  <c:v>3.74</c:v>
                </c:pt>
                <c:pt idx="570">
                  <c:v>3.74</c:v>
                </c:pt>
                <c:pt idx="571">
                  <c:v>3.74</c:v>
                </c:pt>
                <c:pt idx="572">
                  <c:v>3.74</c:v>
                </c:pt>
                <c:pt idx="573">
                  <c:v>3.75</c:v>
                </c:pt>
                <c:pt idx="574">
                  <c:v>3.78</c:v>
                </c:pt>
                <c:pt idx="575">
                  <c:v>3.75</c:v>
                </c:pt>
                <c:pt idx="576">
                  <c:v>3.76</c:v>
                </c:pt>
                <c:pt idx="577">
                  <c:v>3.73</c:v>
                </c:pt>
                <c:pt idx="578">
                  <c:v>3.78</c:v>
                </c:pt>
                <c:pt idx="579">
                  <c:v>3.74</c:v>
                </c:pt>
                <c:pt idx="580">
                  <c:v>3.74</c:v>
                </c:pt>
                <c:pt idx="581">
                  <c:v>0</c:v>
                </c:pt>
                <c:pt idx="582">
                  <c:v>3.77</c:v>
                </c:pt>
                <c:pt idx="583">
                  <c:v>3.77</c:v>
                </c:pt>
                <c:pt idx="584">
                  <c:v>3.75</c:v>
                </c:pt>
                <c:pt idx="585">
                  <c:v>3.74</c:v>
                </c:pt>
                <c:pt idx="586">
                  <c:v>3.75</c:v>
                </c:pt>
                <c:pt idx="587">
                  <c:v>3.75</c:v>
                </c:pt>
                <c:pt idx="588">
                  <c:v>3.75</c:v>
                </c:pt>
                <c:pt idx="589">
                  <c:v>3.72</c:v>
                </c:pt>
                <c:pt idx="646">
                  <c:v>3.76</c:v>
                </c:pt>
                <c:pt idx="647">
                  <c:v>3.73</c:v>
                </c:pt>
                <c:pt idx="648">
                  <c:v>3.75</c:v>
                </c:pt>
                <c:pt idx="649">
                  <c:v>3.75</c:v>
                </c:pt>
                <c:pt idx="650">
                  <c:v>3.74</c:v>
                </c:pt>
                <c:pt idx="651">
                  <c:v>3.75</c:v>
                </c:pt>
                <c:pt idx="652">
                  <c:v>3.76</c:v>
                </c:pt>
                <c:pt idx="653">
                  <c:v>3.74</c:v>
                </c:pt>
                <c:pt idx="654">
                  <c:v>3.75</c:v>
                </c:pt>
                <c:pt idx="655">
                  <c:v>3.78</c:v>
                </c:pt>
                <c:pt idx="656">
                  <c:v>3.74</c:v>
                </c:pt>
                <c:pt idx="657">
                  <c:v>3.74</c:v>
                </c:pt>
                <c:pt idx="658">
                  <c:v>3.76</c:v>
                </c:pt>
                <c:pt idx="659">
                  <c:v>3.76</c:v>
                </c:pt>
                <c:pt idx="660">
                  <c:v>3.77</c:v>
                </c:pt>
                <c:pt idx="661">
                  <c:v>3.78</c:v>
                </c:pt>
                <c:pt idx="662">
                  <c:v>3.75</c:v>
                </c:pt>
                <c:pt idx="663">
                  <c:v>3.75</c:v>
                </c:pt>
                <c:pt idx="664">
                  <c:v>3.77</c:v>
                </c:pt>
                <c:pt idx="665">
                  <c:v>3.75</c:v>
                </c:pt>
                <c:pt idx="666">
                  <c:v>3.76</c:v>
                </c:pt>
                <c:pt idx="667">
                  <c:v>3.75</c:v>
                </c:pt>
                <c:pt idx="668">
                  <c:v>3.74</c:v>
                </c:pt>
                <c:pt idx="669">
                  <c:v>3.75</c:v>
                </c:pt>
                <c:pt idx="670">
                  <c:v>3.74</c:v>
                </c:pt>
                <c:pt idx="671">
                  <c:v>3.75</c:v>
                </c:pt>
                <c:pt idx="672">
                  <c:v>3.78</c:v>
                </c:pt>
                <c:pt idx="673">
                  <c:v>3.76</c:v>
                </c:pt>
                <c:pt idx="674">
                  <c:v>3.78</c:v>
                </c:pt>
                <c:pt idx="675">
                  <c:v>3.77</c:v>
                </c:pt>
                <c:pt idx="676">
                  <c:v>3.76</c:v>
                </c:pt>
                <c:pt idx="677">
                  <c:v>3.75</c:v>
                </c:pt>
                <c:pt idx="678">
                  <c:v>3.76</c:v>
                </c:pt>
                <c:pt idx="679">
                  <c:v>3.75</c:v>
                </c:pt>
                <c:pt idx="680">
                  <c:v>3.78</c:v>
                </c:pt>
                <c:pt idx="681">
                  <c:v>3.75</c:v>
                </c:pt>
                <c:pt idx="682">
                  <c:v>3.75</c:v>
                </c:pt>
                <c:pt idx="683">
                  <c:v>3.75</c:v>
                </c:pt>
                <c:pt idx="684">
                  <c:v>3.77</c:v>
                </c:pt>
                <c:pt idx="685">
                  <c:v>3.74</c:v>
                </c:pt>
                <c:pt idx="686">
                  <c:v>3.75</c:v>
                </c:pt>
                <c:pt idx="687">
                  <c:v>3.74</c:v>
                </c:pt>
                <c:pt idx="688">
                  <c:v>3.73</c:v>
                </c:pt>
                <c:pt idx="689">
                  <c:v>3.76</c:v>
                </c:pt>
                <c:pt idx="690">
                  <c:v>3.74</c:v>
                </c:pt>
                <c:pt idx="691">
                  <c:v>3.79</c:v>
                </c:pt>
                <c:pt idx="692">
                  <c:v>3.77</c:v>
                </c:pt>
                <c:pt idx="693">
                  <c:v>3.76</c:v>
                </c:pt>
                <c:pt idx="694">
                  <c:v>3.76</c:v>
                </c:pt>
                <c:pt idx="695">
                  <c:v>3.75</c:v>
                </c:pt>
                <c:pt idx="696">
                  <c:v>3.74</c:v>
                </c:pt>
                <c:pt idx="697">
                  <c:v>3.76</c:v>
                </c:pt>
                <c:pt idx="698">
                  <c:v>3.73</c:v>
                </c:pt>
                <c:pt idx="699">
                  <c:v>3.75</c:v>
                </c:pt>
                <c:pt idx="700">
                  <c:v>3.78</c:v>
                </c:pt>
                <c:pt idx="701">
                  <c:v>3.76</c:v>
                </c:pt>
                <c:pt idx="702">
                  <c:v>3.77</c:v>
                </c:pt>
                <c:pt idx="703">
                  <c:v>3.75</c:v>
                </c:pt>
                <c:pt idx="704">
                  <c:v>3.75</c:v>
                </c:pt>
                <c:pt idx="705">
                  <c:v>3.76</c:v>
                </c:pt>
                <c:pt idx="706">
                  <c:v>3.74</c:v>
                </c:pt>
                <c:pt idx="707">
                  <c:v>3.74</c:v>
                </c:pt>
                <c:pt idx="708">
                  <c:v>3.77</c:v>
                </c:pt>
                <c:pt idx="709">
                  <c:v>3.75</c:v>
                </c:pt>
                <c:pt idx="710">
                  <c:v>3.76</c:v>
                </c:pt>
                <c:pt idx="711">
                  <c:v>3.74</c:v>
                </c:pt>
                <c:pt idx="712">
                  <c:v>3.73</c:v>
                </c:pt>
                <c:pt idx="713">
                  <c:v>3.76</c:v>
                </c:pt>
                <c:pt idx="714">
                  <c:v>3.76</c:v>
                </c:pt>
                <c:pt idx="715">
                  <c:v>3.75</c:v>
                </c:pt>
                <c:pt idx="716">
                  <c:v>3.77</c:v>
                </c:pt>
                <c:pt idx="717">
                  <c:v>3.78</c:v>
                </c:pt>
                <c:pt idx="718">
                  <c:v>3.79</c:v>
                </c:pt>
                <c:pt idx="719">
                  <c:v>3.75</c:v>
                </c:pt>
                <c:pt idx="720">
                  <c:v>3.74</c:v>
                </c:pt>
                <c:pt idx="721">
                  <c:v>3.74</c:v>
                </c:pt>
                <c:pt idx="722">
                  <c:v>3.74</c:v>
                </c:pt>
                <c:pt idx="723">
                  <c:v>3.76</c:v>
                </c:pt>
                <c:pt idx="724">
                  <c:v>3.75</c:v>
                </c:pt>
                <c:pt idx="725">
                  <c:v>3.76</c:v>
                </c:pt>
                <c:pt idx="726">
                  <c:v>3.74</c:v>
                </c:pt>
                <c:pt idx="727">
                  <c:v>3.74</c:v>
                </c:pt>
                <c:pt idx="728">
                  <c:v>3.76</c:v>
                </c:pt>
                <c:pt idx="729">
                  <c:v>3.74</c:v>
                </c:pt>
                <c:pt idx="730">
                  <c:v>3.74</c:v>
                </c:pt>
                <c:pt idx="731">
                  <c:v>3.77</c:v>
                </c:pt>
                <c:pt idx="732">
                  <c:v>3.76</c:v>
                </c:pt>
                <c:pt idx="733">
                  <c:v>3.74</c:v>
                </c:pt>
                <c:pt idx="734">
                  <c:v>3.73</c:v>
                </c:pt>
                <c:pt idx="735">
                  <c:v>3.74</c:v>
                </c:pt>
                <c:pt idx="736">
                  <c:v>3.74</c:v>
                </c:pt>
                <c:pt idx="737">
                  <c:v>3.74</c:v>
                </c:pt>
                <c:pt idx="738">
                  <c:v>3.74</c:v>
                </c:pt>
                <c:pt idx="739">
                  <c:v>3.74</c:v>
                </c:pt>
                <c:pt idx="740">
                  <c:v>3.77</c:v>
                </c:pt>
                <c:pt idx="741">
                  <c:v>3.76</c:v>
                </c:pt>
                <c:pt idx="742">
                  <c:v>3.75</c:v>
                </c:pt>
                <c:pt idx="743">
                  <c:v>3.78</c:v>
                </c:pt>
                <c:pt idx="744">
                  <c:v>3.73</c:v>
                </c:pt>
                <c:pt idx="745">
                  <c:v>3.76</c:v>
                </c:pt>
                <c:pt idx="746">
                  <c:v>3.75</c:v>
                </c:pt>
                <c:pt idx="747">
                  <c:v>3.76</c:v>
                </c:pt>
                <c:pt idx="748">
                  <c:v>3.75</c:v>
                </c:pt>
                <c:pt idx="749">
                  <c:v>3.78</c:v>
                </c:pt>
                <c:pt idx="750">
                  <c:v>3.75</c:v>
                </c:pt>
                <c:pt idx="751">
                  <c:v>3.74</c:v>
                </c:pt>
                <c:pt idx="752">
                  <c:v>3.76</c:v>
                </c:pt>
                <c:pt idx="753">
                  <c:v>3.76</c:v>
                </c:pt>
                <c:pt idx="754">
                  <c:v>3.75</c:v>
                </c:pt>
                <c:pt idx="755">
                  <c:v>3.76</c:v>
                </c:pt>
                <c:pt idx="756">
                  <c:v>3.75</c:v>
                </c:pt>
                <c:pt idx="757">
                  <c:v>3.73</c:v>
                </c:pt>
                <c:pt idx="758">
                  <c:v>3.74</c:v>
                </c:pt>
                <c:pt idx="759">
                  <c:v>3.76</c:v>
                </c:pt>
                <c:pt idx="760">
                  <c:v>3.73</c:v>
                </c:pt>
                <c:pt idx="761">
                  <c:v>3.72</c:v>
                </c:pt>
                <c:pt idx="762">
                  <c:v>3.75</c:v>
                </c:pt>
                <c:pt idx="763">
                  <c:v>3.74</c:v>
                </c:pt>
                <c:pt idx="764">
                  <c:v>3.77</c:v>
                </c:pt>
                <c:pt idx="765">
                  <c:v>3.77</c:v>
                </c:pt>
                <c:pt idx="766">
                  <c:v>3.74</c:v>
                </c:pt>
                <c:pt idx="767">
                  <c:v>3.74</c:v>
                </c:pt>
                <c:pt idx="768">
                  <c:v>3.75</c:v>
                </c:pt>
                <c:pt idx="769">
                  <c:v>3.74</c:v>
                </c:pt>
                <c:pt idx="770">
                  <c:v>3.76</c:v>
                </c:pt>
                <c:pt idx="771">
                  <c:v>3.77</c:v>
                </c:pt>
                <c:pt idx="772">
                  <c:v>3.77</c:v>
                </c:pt>
                <c:pt idx="773">
                  <c:v>3.74</c:v>
                </c:pt>
                <c:pt idx="774">
                  <c:v>3.75</c:v>
                </c:pt>
                <c:pt idx="775">
                  <c:v>3.73</c:v>
                </c:pt>
                <c:pt idx="776">
                  <c:v>3.73</c:v>
                </c:pt>
                <c:pt idx="777">
                  <c:v>3.75</c:v>
                </c:pt>
                <c:pt idx="778">
                  <c:v>3.74</c:v>
                </c:pt>
                <c:pt idx="779">
                  <c:v>3.77</c:v>
                </c:pt>
                <c:pt idx="780">
                  <c:v>3.77</c:v>
                </c:pt>
                <c:pt idx="781">
                  <c:v>3.75</c:v>
                </c:pt>
                <c:pt idx="782">
                  <c:v>3.75</c:v>
                </c:pt>
                <c:pt idx="783">
                  <c:v>3.74</c:v>
                </c:pt>
                <c:pt idx="784">
                  <c:v>3.75</c:v>
                </c:pt>
                <c:pt idx="785">
                  <c:v>3.78</c:v>
                </c:pt>
                <c:pt idx="786">
                  <c:v>3.76</c:v>
                </c:pt>
                <c:pt idx="787">
                  <c:v>3.74</c:v>
                </c:pt>
                <c:pt idx="788">
                  <c:v>3.74</c:v>
                </c:pt>
                <c:pt idx="789">
                  <c:v>3.76</c:v>
                </c:pt>
                <c:pt idx="790">
                  <c:v>3.78</c:v>
                </c:pt>
                <c:pt idx="791">
                  <c:v>3.75</c:v>
                </c:pt>
                <c:pt idx="792">
                  <c:v>3.73</c:v>
                </c:pt>
                <c:pt idx="793">
                  <c:v>3.74</c:v>
                </c:pt>
                <c:pt idx="794">
                  <c:v>3.75</c:v>
                </c:pt>
                <c:pt idx="795">
                  <c:v>3.76</c:v>
                </c:pt>
                <c:pt idx="796">
                  <c:v>3.74</c:v>
                </c:pt>
                <c:pt idx="797">
                  <c:v>3.75</c:v>
                </c:pt>
                <c:pt idx="798">
                  <c:v>3.75</c:v>
                </c:pt>
                <c:pt idx="799">
                  <c:v>3.74</c:v>
                </c:pt>
                <c:pt idx="800">
                  <c:v>3.76</c:v>
                </c:pt>
                <c:pt idx="801">
                  <c:v>3.76</c:v>
                </c:pt>
                <c:pt idx="802">
                  <c:v>3.78</c:v>
                </c:pt>
                <c:pt idx="803">
                  <c:v>3.74</c:v>
                </c:pt>
                <c:pt idx="804">
                  <c:v>3.77</c:v>
                </c:pt>
                <c:pt idx="805">
                  <c:v>3.76</c:v>
                </c:pt>
                <c:pt idx="806">
                  <c:v>3.76</c:v>
                </c:pt>
                <c:pt idx="807">
                  <c:v>3.79</c:v>
                </c:pt>
                <c:pt idx="808">
                  <c:v>3.75</c:v>
                </c:pt>
                <c:pt idx="809">
                  <c:v>3.77</c:v>
                </c:pt>
                <c:pt idx="810">
                  <c:v>3.76</c:v>
                </c:pt>
                <c:pt idx="811">
                  <c:v>3.76</c:v>
                </c:pt>
                <c:pt idx="812">
                  <c:v>3.74</c:v>
                </c:pt>
                <c:pt idx="813">
                  <c:v>3.73</c:v>
                </c:pt>
                <c:pt idx="814">
                  <c:v>3.74</c:v>
                </c:pt>
                <c:pt idx="815">
                  <c:v>3.78</c:v>
                </c:pt>
                <c:pt idx="816">
                  <c:v>3.77</c:v>
                </c:pt>
                <c:pt idx="817">
                  <c:v>3.75</c:v>
                </c:pt>
                <c:pt idx="818">
                  <c:v>3.75</c:v>
                </c:pt>
                <c:pt idx="819">
                  <c:v>3.78</c:v>
                </c:pt>
                <c:pt idx="820">
                  <c:v>3.75</c:v>
                </c:pt>
                <c:pt idx="821">
                  <c:v>3.78</c:v>
                </c:pt>
                <c:pt idx="822">
                  <c:v>3.74</c:v>
                </c:pt>
                <c:pt idx="823">
                  <c:v>3.75</c:v>
                </c:pt>
                <c:pt idx="824">
                  <c:v>3.74</c:v>
                </c:pt>
                <c:pt idx="825">
                  <c:v>3.75</c:v>
                </c:pt>
                <c:pt idx="826">
                  <c:v>3.75</c:v>
                </c:pt>
                <c:pt idx="827">
                  <c:v>3.77</c:v>
                </c:pt>
                <c:pt idx="828">
                  <c:v>3.76</c:v>
                </c:pt>
                <c:pt idx="829">
                  <c:v>3.74</c:v>
                </c:pt>
                <c:pt idx="830">
                  <c:v>3.78</c:v>
                </c:pt>
                <c:pt idx="831">
                  <c:v>3.77</c:v>
                </c:pt>
                <c:pt idx="832">
                  <c:v>3.77</c:v>
                </c:pt>
                <c:pt idx="833">
                  <c:v>3.77</c:v>
                </c:pt>
                <c:pt idx="834">
                  <c:v>3.76</c:v>
                </c:pt>
                <c:pt idx="835">
                  <c:v>3.74</c:v>
                </c:pt>
                <c:pt idx="836">
                  <c:v>3.76</c:v>
                </c:pt>
                <c:pt idx="837">
                  <c:v>3.77</c:v>
                </c:pt>
                <c:pt idx="838">
                  <c:v>3.74</c:v>
                </c:pt>
                <c:pt idx="839">
                  <c:v>3.75</c:v>
                </c:pt>
                <c:pt idx="840">
                  <c:v>3.73</c:v>
                </c:pt>
                <c:pt idx="841">
                  <c:v>3.77</c:v>
                </c:pt>
                <c:pt idx="842">
                  <c:v>3.77</c:v>
                </c:pt>
                <c:pt idx="843">
                  <c:v>3.74</c:v>
                </c:pt>
                <c:pt idx="844">
                  <c:v>3.79</c:v>
                </c:pt>
                <c:pt idx="845">
                  <c:v>3.78</c:v>
                </c:pt>
                <c:pt idx="846">
                  <c:v>3.78</c:v>
                </c:pt>
                <c:pt idx="847">
                  <c:v>3.76</c:v>
                </c:pt>
                <c:pt idx="848">
                  <c:v>3.76</c:v>
                </c:pt>
                <c:pt idx="849">
                  <c:v>3.76</c:v>
                </c:pt>
                <c:pt idx="850">
                  <c:v>3.77</c:v>
                </c:pt>
                <c:pt idx="851">
                  <c:v>3.75</c:v>
                </c:pt>
                <c:pt idx="852">
                  <c:v>3.74</c:v>
                </c:pt>
                <c:pt idx="853">
                  <c:v>3.76</c:v>
                </c:pt>
                <c:pt idx="854">
                  <c:v>3.77</c:v>
                </c:pt>
                <c:pt idx="855">
                  <c:v>3.78</c:v>
                </c:pt>
                <c:pt idx="856">
                  <c:v>3.77</c:v>
                </c:pt>
                <c:pt idx="857">
                  <c:v>3.76</c:v>
                </c:pt>
                <c:pt idx="858">
                  <c:v>3.76</c:v>
                </c:pt>
                <c:pt idx="859">
                  <c:v>3.75</c:v>
                </c:pt>
                <c:pt idx="860">
                  <c:v>3.76</c:v>
                </c:pt>
                <c:pt idx="861">
                  <c:v>3.76</c:v>
                </c:pt>
                <c:pt idx="862">
                  <c:v>3.74</c:v>
                </c:pt>
                <c:pt idx="863">
                  <c:v>3.78</c:v>
                </c:pt>
                <c:pt idx="864">
                  <c:v>3.77</c:v>
                </c:pt>
                <c:pt idx="865">
                  <c:v>3.74</c:v>
                </c:pt>
                <c:pt idx="866">
                  <c:v>3.75</c:v>
                </c:pt>
                <c:pt idx="867">
                  <c:v>3.76</c:v>
                </c:pt>
                <c:pt idx="868">
                  <c:v>3.74</c:v>
                </c:pt>
                <c:pt idx="869">
                  <c:v>3.78</c:v>
                </c:pt>
                <c:pt idx="870">
                  <c:v>3.77</c:v>
                </c:pt>
                <c:pt idx="871">
                  <c:v>3.75</c:v>
                </c:pt>
                <c:pt idx="872">
                  <c:v>3.78</c:v>
                </c:pt>
                <c:pt idx="873">
                  <c:v>3.74</c:v>
                </c:pt>
                <c:pt idx="874">
                  <c:v>3.74</c:v>
                </c:pt>
                <c:pt idx="875">
                  <c:v>3.76</c:v>
                </c:pt>
                <c:pt idx="876">
                  <c:v>3.76</c:v>
                </c:pt>
                <c:pt idx="877">
                  <c:v>3.74</c:v>
                </c:pt>
                <c:pt idx="879">
                  <c:v>3.75</c:v>
                </c:pt>
                <c:pt idx="880">
                  <c:v>3.77</c:v>
                </c:pt>
                <c:pt idx="881">
                  <c:v>3.78</c:v>
                </c:pt>
                <c:pt idx="882">
                  <c:v>3.75</c:v>
                </c:pt>
                <c:pt idx="883">
                  <c:v>3.72</c:v>
                </c:pt>
                <c:pt idx="884">
                  <c:v>3.74</c:v>
                </c:pt>
                <c:pt idx="885">
                  <c:v>3.77</c:v>
                </c:pt>
                <c:pt idx="886">
                  <c:v>3.77</c:v>
                </c:pt>
                <c:pt idx="887">
                  <c:v>3.78</c:v>
                </c:pt>
                <c:pt idx="888">
                  <c:v>3.79</c:v>
                </c:pt>
                <c:pt idx="889">
                  <c:v>3.77</c:v>
                </c:pt>
                <c:pt idx="890">
                  <c:v>3.77</c:v>
                </c:pt>
                <c:pt idx="891">
                  <c:v>3.76</c:v>
                </c:pt>
                <c:pt idx="892">
                  <c:v>3.74</c:v>
                </c:pt>
                <c:pt idx="893">
                  <c:v>3.73</c:v>
                </c:pt>
                <c:pt idx="894">
                  <c:v>3.73</c:v>
                </c:pt>
                <c:pt idx="895">
                  <c:v>3.76</c:v>
                </c:pt>
                <c:pt idx="896">
                  <c:v>3.76</c:v>
                </c:pt>
                <c:pt idx="897">
                  <c:v>3.75</c:v>
                </c:pt>
                <c:pt idx="898">
                  <c:v>3.76</c:v>
                </c:pt>
                <c:pt idx="899">
                  <c:v>3.76</c:v>
                </c:pt>
                <c:pt idx="900">
                  <c:v>3.76</c:v>
                </c:pt>
                <c:pt idx="901">
                  <c:v>3.76</c:v>
                </c:pt>
                <c:pt idx="902">
                  <c:v>3.78</c:v>
                </c:pt>
                <c:pt idx="903">
                  <c:v>3.75</c:v>
                </c:pt>
                <c:pt idx="904">
                  <c:v>3.77</c:v>
                </c:pt>
                <c:pt idx="905">
                  <c:v>3.77</c:v>
                </c:pt>
                <c:pt idx="906">
                  <c:v>3.76</c:v>
                </c:pt>
                <c:pt idx="907">
                  <c:v>3.75</c:v>
                </c:pt>
                <c:pt idx="908">
                  <c:v>3.74</c:v>
                </c:pt>
                <c:pt idx="909">
                  <c:v>3.76</c:v>
                </c:pt>
                <c:pt idx="910">
                  <c:v>3.78</c:v>
                </c:pt>
                <c:pt idx="911">
                  <c:v>3.76</c:v>
                </c:pt>
                <c:pt idx="912">
                  <c:v>3.76</c:v>
                </c:pt>
                <c:pt idx="913">
                  <c:v>3.78</c:v>
                </c:pt>
                <c:pt idx="914">
                  <c:v>3.75</c:v>
                </c:pt>
                <c:pt idx="915">
                  <c:v>3.73</c:v>
                </c:pt>
                <c:pt idx="916">
                  <c:v>3.73</c:v>
                </c:pt>
                <c:pt idx="917">
                  <c:v>3.75</c:v>
                </c:pt>
                <c:pt idx="918">
                  <c:v>3.74</c:v>
                </c:pt>
                <c:pt idx="919">
                  <c:v>3.76</c:v>
                </c:pt>
                <c:pt idx="920">
                  <c:v>3.76</c:v>
                </c:pt>
                <c:pt idx="921">
                  <c:v>3.79</c:v>
                </c:pt>
                <c:pt idx="922">
                  <c:v>3.77</c:v>
                </c:pt>
                <c:pt idx="923">
                  <c:v>3.74</c:v>
                </c:pt>
                <c:pt idx="924">
                  <c:v>3.77</c:v>
                </c:pt>
                <c:pt idx="925">
                  <c:v>3.73</c:v>
                </c:pt>
                <c:pt idx="926">
                  <c:v>3.73</c:v>
                </c:pt>
                <c:pt idx="927">
                  <c:v>3.74</c:v>
                </c:pt>
                <c:pt idx="928">
                  <c:v>3.75</c:v>
                </c:pt>
                <c:pt idx="929">
                  <c:v>3.75</c:v>
                </c:pt>
                <c:pt idx="930">
                  <c:v>3.75</c:v>
                </c:pt>
                <c:pt idx="931">
                  <c:v>3.74</c:v>
                </c:pt>
                <c:pt idx="932">
                  <c:v>3.76</c:v>
                </c:pt>
                <c:pt idx="933">
                  <c:v>3.76</c:v>
                </c:pt>
                <c:pt idx="934">
                  <c:v>3.78</c:v>
                </c:pt>
                <c:pt idx="935">
                  <c:v>3.78</c:v>
                </c:pt>
                <c:pt idx="936">
                  <c:v>3.76</c:v>
                </c:pt>
                <c:pt idx="937">
                  <c:v>3.77</c:v>
                </c:pt>
                <c:pt idx="938">
                  <c:v>3.77</c:v>
                </c:pt>
                <c:pt idx="939">
                  <c:v>3.74</c:v>
                </c:pt>
                <c:pt idx="940">
                  <c:v>3.75</c:v>
                </c:pt>
                <c:pt idx="941">
                  <c:v>3.74</c:v>
                </c:pt>
                <c:pt idx="942">
                  <c:v>3.75</c:v>
                </c:pt>
                <c:pt idx="943">
                  <c:v>3.78</c:v>
                </c:pt>
                <c:pt idx="944">
                  <c:v>3.75</c:v>
                </c:pt>
                <c:pt idx="945">
                  <c:v>3.77</c:v>
                </c:pt>
                <c:pt idx="946">
                  <c:v>3.77</c:v>
                </c:pt>
                <c:pt idx="947">
                  <c:v>3.76</c:v>
                </c:pt>
                <c:pt idx="948">
                  <c:v>3.77</c:v>
                </c:pt>
                <c:pt idx="949">
                  <c:v>3.72</c:v>
                </c:pt>
                <c:pt idx="950">
                  <c:v>3.77</c:v>
                </c:pt>
                <c:pt idx="951">
                  <c:v>3.74</c:v>
                </c:pt>
                <c:pt idx="952">
                  <c:v>3.76</c:v>
                </c:pt>
                <c:pt idx="953">
                  <c:v>3.75</c:v>
                </c:pt>
                <c:pt idx="954">
                  <c:v>3.77</c:v>
                </c:pt>
                <c:pt idx="955">
                  <c:v>3.74</c:v>
                </c:pt>
                <c:pt idx="956">
                  <c:v>3.74</c:v>
                </c:pt>
                <c:pt idx="957">
                  <c:v>3.76</c:v>
                </c:pt>
                <c:pt idx="958">
                  <c:v>3.76</c:v>
                </c:pt>
                <c:pt idx="959">
                  <c:v>3.76</c:v>
                </c:pt>
                <c:pt idx="960">
                  <c:v>3.75</c:v>
                </c:pt>
                <c:pt idx="961">
                  <c:v>3.76</c:v>
                </c:pt>
                <c:pt idx="962">
                  <c:v>3.73</c:v>
                </c:pt>
                <c:pt idx="963">
                  <c:v>3.78</c:v>
                </c:pt>
                <c:pt idx="964">
                  <c:v>3.77</c:v>
                </c:pt>
                <c:pt idx="965">
                  <c:v>3.74</c:v>
                </c:pt>
                <c:pt idx="966">
                  <c:v>3.74</c:v>
                </c:pt>
                <c:pt idx="967">
                  <c:v>3.74</c:v>
                </c:pt>
                <c:pt idx="968">
                  <c:v>3.75</c:v>
                </c:pt>
                <c:pt idx="969">
                  <c:v>3.73</c:v>
                </c:pt>
                <c:pt idx="970">
                  <c:v>3.77</c:v>
                </c:pt>
                <c:pt idx="971">
                  <c:v>3.76</c:v>
                </c:pt>
                <c:pt idx="972">
                  <c:v>3.74</c:v>
                </c:pt>
                <c:pt idx="973">
                  <c:v>3.74</c:v>
                </c:pt>
                <c:pt idx="974">
                  <c:v>3.75</c:v>
                </c:pt>
                <c:pt idx="975">
                  <c:v>3.77</c:v>
                </c:pt>
                <c:pt idx="976">
                  <c:v>3.77</c:v>
                </c:pt>
                <c:pt idx="977">
                  <c:v>3.76</c:v>
                </c:pt>
                <c:pt idx="978">
                  <c:v>3.76</c:v>
                </c:pt>
                <c:pt idx="979">
                  <c:v>3.75</c:v>
                </c:pt>
                <c:pt idx="980">
                  <c:v>3.78</c:v>
                </c:pt>
                <c:pt idx="981">
                  <c:v>3.75</c:v>
                </c:pt>
                <c:pt idx="982">
                  <c:v>3.78</c:v>
                </c:pt>
                <c:pt idx="983">
                  <c:v>3.75</c:v>
                </c:pt>
                <c:pt idx="984">
                  <c:v>3.76</c:v>
                </c:pt>
                <c:pt idx="985">
                  <c:v>3.75</c:v>
                </c:pt>
                <c:pt idx="986">
                  <c:v>3.74</c:v>
                </c:pt>
                <c:pt idx="987">
                  <c:v>3.75</c:v>
                </c:pt>
                <c:pt idx="988">
                  <c:v>3.75</c:v>
                </c:pt>
                <c:pt idx="989">
                  <c:v>3.73</c:v>
                </c:pt>
                <c:pt idx="990">
                  <c:v>3.74</c:v>
                </c:pt>
                <c:pt idx="991">
                  <c:v>3.77</c:v>
                </c:pt>
                <c:pt idx="992">
                  <c:v>3.75</c:v>
                </c:pt>
                <c:pt idx="993">
                  <c:v>3.75</c:v>
                </c:pt>
                <c:pt idx="994">
                  <c:v>3.76</c:v>
                </c:pt>
                <c:pt idx="995">
                  <c:v>3.74</c:v>
                </c:pt>
                <c:pt idx="996">
                  <c:v>3.75</c:v>
                </c:pt>
                <c:pt idx="997">
                  <c:v>3.74</c:v>
                </c:pt>
                <c:pt idx="998">
                  <c:v>3.75</c:v>
                </c:pt>
                <c:pt idx="999">
                  <c:v>3.77</c:v>
                </c:pt>
                <c:pt idx="1000">
                  <c:v>3.76</c:v>
                </c:pt>
                <c:pt idx="1001">
                  <c:v>3.76</c:v>
                </c:pt>
                <c:pt idx="1002">
                  <c:v>3.74</c:v>
                </c:pt>
                <c:pt idx="1003">
                  <c:v>3.74</c:v>
                </c:pt>
                <c:pt idx="1004">
                  <c:v>3.73</c:v>
                </c:pt>
                <c:pt idx="1005">
                  <c:v>3.74</c:v>
                </c:pt>
                <c:pt idx="1006">
                  <c:v>3.74</c:v>
                </c:pt>
                <c:pt idx="1007">
                  <c:v>3.73</c:v>
                </c:pt>
                <c:pt idx="1008">
                  <c:v>3.74</c:v>
                </c:pt>
                <c:pt idx="1009">
                  <c:v>3.76</c:v>
                </c:pt>
                <c:pt idx="1010">
                  <c:v>3.77</c:v>
                </c:pt>
                <c:pt idx="1011">
                  <c:v>3.76</c:v>
                </c:pt>
                <c:pt idx="1012">
                  <c:v>3.75</c:v>
                </c:pt>
                <c:pt idx="1013">
                  <c:v>3.77</c:v>
                </c:pt>
                <c:pt idx="1014">
                  <c:v>3.75</c:v>
                </c:pt>
                <c:pt idx="1015">
                  <c:v>3.74</c:v>
                </c:pt>
                <c:pt idx="1016">
                  <c:v>3.74</c:v>
                </c:pt>
                <c:pt idx="1017">
                  <c:v>3.74</c:v>
                </c:pt>
                <c:pt idx="1018">
                  <c:v>3.76</c:v>
                </c:pt>
                <c:pt idx="1019">
                  <c:v>3.76</c:v>
                </c:pt>
                <c:pt idx="1020">
                  <c:v>3.79</c:v>
                </c:pt>
                <c:pt idx="1021">
                  <c:v>3.76</c:v>
                </c:pt>
                <c:pt idx="1022">
                  <c:v>3.78</c:v>
                </c:pt>
                <c:pt idx="1023">
                  <c:v>3.75</c:v>
                </c:pt>
                <c:pt idx="1024">
                  <c:v>3.74</c:v>
                </c:pt>
                <c:pt idx="1025">
                  <c:v>3.73</c:v>
                </c:pt>
                <c:pt idx="1026">
                  <c:v>3.75</c:v>
                </c:pt>
                <c:pt idx="1027">
                  <c:v>3.74</c:v>
                </c:pt>
                <c:pt idx="1028">
                  <c:v>3.76</c:v>
                </c:pt>
                <c:pt idx="1029">
                  <c:v>3.74</c:v>
                </c:pt>
                <c:pt idx="1030">
                  <c:v>3.78</c:v>
                </c:pt>
                <c:pt idx="1031">
                  <c:v>3.74</c:v>
                </c:pt>
                <c:pt idx="1032">
                  <c:v>3.75</c:v>
                </c:pt>
                <c:pt idx="1033">
                  <c:v>3.78</c:v>
                </c:pt>
                <c:pt idx="1034">
                  <c:v>3.79</c:v>
                </c:pt>
                <c:pt idx="1035">
                  <c:v>3.74</c:v>
                </c:pt>
                <c:pt idx="1036">
                  <c:v>3.77</c:v>
                </c:pt>
                <c:pt idx="1037">
                  <c:v>3.77</c:v>
                </c:pt>
                <c:pt idx="1038">
                  <c:v>3.77</c:v>
                </c:pt>
                <c:pt idx="1039">
                  <c:v>3.77</c:v>
                </c:pt>
                <c:pt idx="1040">
                  <c:v>3.79</c:v>
                </c:pt>
                <c:pt idx="1041">
                  <c:v>3.75</c:v>
                </c:pt>
                <c:pt idx="1042">
                  <c:v>3.73</c:v>
                </c:pt>
                <c:pt idx="1043">
                  <c:v>3.78</c:v>
                </c:pt>
                <c:pt idx="1044">
                  <c:v>3.74</c:v>
                </c:pt>
                <c:pt idx="1045">
                  <c:v>3.75</c:v>
                </c:pt>
                <c:pt idx="1046">
                  <c:v>3.73</c:v>
                </c:pt>
                <c:pt idx="1047">
                  <c:v>3.75</c:v>
                </c:pt>
                <c:pt idx="1048">
                  <c:v>3.74</c:v>
                </c:pt>
                <c:pt idx="1049">
                  <c:v>3.74</c:v>
                </c:pt>
                <c:pt idx="1050">
                  <c:v>3.76</c:v>
                </c:pt>
                <c:pt idx="1051">
                  <c:v>3.76</c:v>
                </c:pt>
                <c:pt idx="1052">
                  <c:v>3.76</c:v>
                </c:pt>
                <c:pt idx="1053">
                  <c:v>3.76</c:v>
                </c:pt>
                <c:pt idx="1054">
                  <c:v>3.75</c:v>
                </c:pt>
                <c:pt idx="1055">
                  <c:v>3.76</c:v>
                </c:pt>
                <c:pt idx="1056">
                  <c:v>3.76</c:v>
                </c:pt>
                <c:pt idx="1057">
                  <c:v>3.75</c:v>
                </c:pt>
                <c:pt idx="1058">
                  <c:v>3.75</c:v>
                </c:pt>
                <c:pt idx="1059">
                  <c:v>3.75</c:v>
                </c:pt>
                <c:pt idx="1060">
                  <c:v>3.76</c:v>
                </c:pt>
                <c:pt idx="1061">
                  <c:v>3.74</c:v>
                </c:pt>
                <c:pt idx="1062">
                  <c:v>3.74</c:v>
                </c:pt>
                <c:pt idx="1063">
                  <c:v>3.76</c:v>
                </c:pt>
                <c:pt idx="1064">
                  <c:v>3.75</c:v>
                </c:pt>
                <c:pt idx="1065">
                  <c:v>3.75</c:v>
                </c:pt>
                <c:pt idx="1066">
                  <c:v>3.74</c:v>
                </c:pt>
                <c:pt idx="1067">
                  <c:v>3.75</c:v>
                </c:pt>
                <c:pt idx="1068">
                  <c:v>3.78</c:v>
                </c:pt>
                <c:pt idx="1069">
                  <c:v>3.75</c:v>
                </c:pt>
                <c:pt idx="1070">
                  <c:v>3.77</c:v>
                </c:pt>
                <c:pt idx="1071">
                  <c:v>3.75</c:v>
                </c:pt>
                <c:pt idx="1072">
                  <c:v>3.79</c:v>
                </c:pt>
                <c:pt idx="1073">
                  <c:v>3.77</c:v>
                </c:pt>
                <c:pt idx="1074">
                  <c:v>3.75</c:v>
                </c:pt>
                <c:pt idx="1075">
                  <c:v>3.76</c:v>
                </c:pt>
                <c:pt idx="1076">
                  <c:v>3.75</c:v>
                </c:pt>
                <c:pt idx="1077">
                  <c:v>3.73</c:v>
                </c:pt>
                <c:pt idx="1078">
                  <c:v>3.72</c:v>
                </c:pt>
                <c:pt idx="1079">
                  <c:v>3.74</c:v>
                </c:pt>
                <c:pt idx="1080">
                  <c:v>3.75</c:v>
                </c:pt>
                <c:pt idx="1081">
                  <c:v>3.74</c:v>
                </c:pt>
                <c:pt idx="1082">
                  <c:v>3.75</c:v>
                </c:pt>
                <c:pt idx="1083">
                  <c:v>3.74</c:v>
                </c:pt>
                <c:pt idx="1084">
                  <c:v>3.75</c:v>
                </c:pt>
                <c:pt idx="1085">
                  <c:v>3.76</c:v>
                </c:pt>
                <c:pt idx="1086">
                  <c:v>3.75</c:v>
                </c:pt>
                <c:pt idx="1087">
                  <c:v>3.77</c:v>
                </c:pt>
                <c:pt idx="1088">
                  <c:v>3.76</c:v>
                </c:pt>
                <c:pt idx="1089">
                  <c:v>3.76</c:v>
                </c:pt>
                <c:pt idx="1090">
                  <c:v>3.75</c:v>
                </c:pt>
                <c:pt idx="1091">
                  <c:v>3.77</c:v>
                </c:pt>
                <c:pt idx="1092">
                  <c:v>3.73</c:v>
                </c:pt>
                <c:pt idx="1093">
                  <c:v>3.75</c:v>
                </c:pt>
                <c:pt idx="1094">
                  <c:v>3.74</c:v>
                </c:pt>
                <c:pt idx="1095">
                  <c:v>3.78</c:v>
                </c:pt>
                <c:pt idx="1096">
                  <c:v>3.77</c:v>
                </c:pt>
                <c:pt idx="1097">
                  <c:v>3.77</c:v>
                </c:pt>
                <c:pt idx="1098">
                  <c:v>3.76</c:v>
                </c:pt>
                <c:pt idx="1099">
                  <c:v>3.73</c:v>
                </c:pt>
                <c:pt idx="1100">
                  <c:v>3.74</c:v>
                </c:pt>
                <c:pt idx="1101">
                  <c:v>3.75</c:v>
                </c:pt>
                <c:pt idx="1102">
                  <c:v>3.74</c:v>
                </c:pt>
                <c:pt idx="1103">
                  <c:v>3.74</c:v>
                </c:pt>
                <c:pt idx="1104">
                  <c:v>3.77</c:v>
                </c:pt>
                <c:pt idx="1105">
                  <c:v>3.79</c:v>
                </c:pt>
                <c:pt idx="1106">
                  <c:v>3.75</c:v>
                </c:pt>
                <c:pt idx="1107">
                  <c:v>3.74</c:v>
                </c:pt>
                <c:pt idx="1108">
                  <c:v>3.76</c:v>
                </c:pt>
                <c:pt idx="1109">
                  <c:v>3.75</c:v>
                </c:pt>
                <c:pt idx="1110">
                  <c:v>3.76</c:v>
                </c:pt>
                <c:pt idx="1111">
                  <c:v>3.76</c:v>
                </c:pt>
                <c:pt idx="1112">
                  <c:v>3.76</c:v>
                </c:pt>
                <c:pt idx="1113">
                  <c:v>3.75</c:v>
                </c:pt>
                <c:pt idx="1114">
                  <c:v>3.74</c:v>
                </c:pt>
                <c:pt idx="1115">
                  <c:v>3.76</c:v>
                </c:pt>
                <c:pt idx="1116">
                  <c:v>3.75</c:v>
                </c:pt>
                <c:pt idx="1117">
                  <c:v>3.75</c:v>
                </c:pt>
                <c:pt idx="1118">
                  <c:v>3.76</c:v>
                </c:pt>
                <c:pt idx="1119">
                  <c:v>3.75</c:v>
                </c:pt>
                <c:pt idx="1120">
                  <c:v>3.76</c:v>
                </c:pt>
                <c:pt idx="1121">
                  <c:v>3.75</c:v>
                </c:pt>
                <c:pt idx="1122">
                  <c:v>3.74</c:v>
                </c:pt>
                <c:pt idx="1123">
                  <c:v>3.75</c:v>
                </c:pt>
                <c:pt idx="1124">
                  <c:v>3.73</c:v>
                </c:pt>
                <c:pt idx="1125">
                  <c:v>3.77</c:v>
                </c:pt>
                <c:pt idx="1126">
                  <c:v>3.75</c:v>
                </c:pt>
                <c:pt idx="1127">
                  <c:v>3.74</c:v>
                </c:pt>
                <c:pt idx="1128">
                  <c:v>3.73</c:v>
                </c:pt>
                <c:pt idx="1129">
                  <c:v>3.74</c:v>
                </c:pt>
                <c:pt idx="1130">
                  <c:v>3.77</c:v>
                </c:pt>
                <c:pt idx="1131">
                  <c:v>3.75</c:v>
                </c:pt>
                <c:pt idx="1132">
                  <c:v>3.74</c:v>
                </c:pt>
                <c:pt idx="1133">
                  <c:v>3.76</c:v>
                </c:pt>
                <c:pt idx="1134">
                  <c:v>3.72</c:v>
                </c:pt>
                <c:pt idx="1135">
                  <c:v>3.77</c:v>
                </c:pt>
                <c:pt idx="1136">
                  <c:v>3.75</c:v>
                </c:pt>
                <c:pt idx="1137">
                  <c:v>3.75</c:v>
                </c:pt>
                <c:pt idx="1138">
                  <c:v>3.79</c:v>
                </c:pt>
                <c:pt idx="1139">
                  <c:v>3.77</c:v>
                </c:pt>
                <c:pt idx="1140">
                  <c:v>3.73</c:v>
                </c:pt>
                <c:pt idx="1141">
                  <c:v>3.77</c:v>
                </c:pt>
                <c:pt idx="1142">
                  <c:v>3.77</c:v>
                </c:pt>
                <c:pt idx="1143">
                  <c:v>3.77</c:v>
                </c:pt>
                <c:pt idx="1144">
                  <c:v>3.78</c:v>
                </c:pt>
                <c:pt idx="1145">
                  <c:v>3.76</c:v>
                </c:pt>
                <c:pt idx="1146">
                  <c:v>3.76</c:v>
                </c:pt>
                <c:pt idx="1147">
                  <c:v>3.77</c:v>
                </c:pt>
                <c:pt idx="1148">
                  <c:v>3.76</c:v>
                </c:pt>
                <c:pt idx="1149">
                  <c:v>3.78</c:v>
                </c:pt>
                <c:pt idx="1150">
                  <c:v>3.75</c:v>
                </c:pt>
                <c:pt idx="1151">
                  <c:v>3.75</c:v>
                </c:pt>
                <c:pt idx="1152">
                  <c:v>3.74</c:v>
                </c:pt>
                <c:pt idx="1153">
                  <c:v>3.77</c:v>
                </c:pt>
                <c:pt idx="1154">
                  <c:v>3.8</c:v>
                </c:pt>
                <c:pt idx="1155">
                  <c:v>3.75</c:v>
                </c:pt>
                <c:pt idx="1156">
                  <c:v>3.79</c:v>
                </c:pt>
                <c:pt idx="1157">
                  <c:v>3.76</c:v>
                </c:pt>
                <c:pt idx="1158">
                  <c:v>3.77</c:v>
                </c:pt>
                <c:pt idx="1159">
                  <c:v>3.75</c:v>
                </c:pt>
                <c:pt idx="1160">
                  <c:v>3.77</c:v>
                </c:pt>
                <c:pt idx="1161">
                  <c:v>3.77</c:v>
                </c:pt>
                <c:pt idx="1162">
                  <c:v>3.77</c:v>
                </c:pt>
                <c:pt idx="1163">
                  <c:v>3.75</c:v>
                </c:pt>
                <c:pt idx="1164">
                  <c:v>3.77</c:v>
                </c:pt>
                <c:pt idx="1165">
                  <c:v>3.75</c:v>
                </c:pt>
                <c:pt idx="1166">
                  <c:v>3.75</c:v>
                </c:pt>
                <c:pt idx="1167">
                  <c:v>3.77</c:v>
                </c:pt>
                <c:pt idx="1168">
                  <c:v>3.75</c:v>
                </c:pt>
                <c:pt idx="1169">
                  <c:v>3.75</c:v>
                </c:pt>
                <c:pt idx="1170">
                  <c:v>3.77</c:v>
                </c:pt>
                <c:pt idx="1171">
                  <c:v>3.76</c:v>
                </c:pt>
                <c:pt idx="1172">
                  <c:v>3.75</c:v>
                </c:pt>
                <c:pt idx="1173">
                  <c:v>3.77</c:v>
                </c:pt>
                <c:pt idx="1174">
                  <c:v>3.74</c:v>
                </c:pt>
                <c:pt idx="1175">
                  <c:v>3.77</c:v>
                </c:pt>
                <c:pt idx="1176">
                  <c:v>3.79</c:v>
                </c:pt>
                <c:pt idx="1177">
                  <c:v>3.76</c:v>
                </c:pt>
                <c:pt idx="1178">
                  <c:v>3.76</c:v>
                </c:pt>
                <c:pt idx="1179">
                  <c:v>3.75</c:v>
                </c:pt>
                <c:pt idx="1180">
                  <c:v>3.78</c:v>
                </c:pt>
                <c:pt idx="1181">
                  <c:v>3.76</c:v>
                </c:pt>
                <c:pt idx="1182">
                  <c:v>3.76</c:v>
                </c:pt>
                <c:pt idx="1183">
                  <c:v>3.76</c:v>
                </c:pt>
                <c:pt idx="1184">
                  <c:v>3.76</c:v>
                </c:pt>
                <c:pt idx="1185">
                  <c:v>3.77</c:v>
                </c:pt>
                <c:pt idx="1186">
                  <c:v>3.75</c:v>
                </c:pt>
                <c:pt idx="1187">
                  <c:v>3.75</c:v>
                </c:pt>
                <c:pt idx="1188">
                  <c:v>3.76</c:v>
                </c:pt>
                <c:pt idx="1189">
                  <c:v>3.78</c:v>
                </c:pt>
                <c:pt idx="1190">
                  <c:v>3.75</c:v>
                </c:pt>
                <c:pt idx="1191">
                  <c:v>3.75</c:v>
                </c:pt>
                <c:pt idx="1192">
                  <c:v>3.78</c:v>
                </c:pt>
                <c:pt idx="1193">
                  <c:v>3.78</c:v>
                </c:pt>
                <c:pt idx="1194">
                  <c:v>3.75</c:v>
                </c:pt>
                <c:pt idx="1195">
                  <c:v>3.74</c:v>
                </c:pt>
                <c:pt idx="1196">
                  <c:v>3.76</c:v>
                </c:pt>
                <c:pt idx="1197">
                  <c:v>3.75</c:v>
                </c:pt>
                <c:pt idx="1198">
                  <c:v>3.75</c:v>
                </c:pt>
                <c:pt idx="1199">
                  <c:v>3.74</c:v>
                </c:pt>
                <c:pt idx="1200">
                  <c:v>3.74</c:v>
                </c:pt>
                <c:pt idx="1201">
                  <c:v>3.77</c:v>
                </c:pt>
                <c:pt idx="1202">
                  <c:v>3.76</c:v>
                </c:pt>
                <c:pt idx="1203">
                  <c:v>3.73</c:v>
                </c:pt>
                <c:pt idx="1204">
                  <c:v>3.75</c:v>
                </c:pt>
                <c:pt idx="1205">
                  <c:v>3.75</c:v>
                </c:pt>
                <c:pt idx="1206">
                  <c:v>3.76</c:v>
                </c:pt>
                <c:pt idx="1207">
                  <c:v>3.76</c:v>
                </c:pt>
                <c:pt idx="1208">
                  <c:v>3.75</c:v>
                </c:pt>
                <c:pt idx="1209">
                  <c:v>3.75</c:v>
                </c:pt>
                <c:pt idx="1210">
                  <c:v>3.75</c:v>
                </c:pt>
                <c:pt idx="1211">
                  <c:v>3.73</c:v>
                </c:pt>
                <c:pt idx="1212">
                  <c:v>3.77</c:v>
                </c:pt>
                <c:pt idx="1213">
                  <c:v>3.74</c:v>
                </c:pt>
                <c:pt idx="1214">
                  <c:v>3.75</c:v>
                </c:pt>
                <c:pt idx="1215">
                  <c:v>3.78</c:v>
                </c:pt>
                <c:pt idx="1216">
                  <c:v>3.75</c:v>
                </c:pt>
                <c:pt idx="1217">
                  <c:v>3.73</c:v>
                </c:pt>
                <c:pt idx="1218">
                  <c:v>3.74</c:v>
                </c:pt>
                <c:pt idx="1219">
                  <c:v>3.77</c:v>
                </c:pt>
                <c:pt idx="1220">
                  <c:v>3.74</c:v>
                </c:pt>
                <c:pt idx="1221">
                  <c:v>3.74</c:v>
                </c:pt>
                <c:pt idx="1222">
                  <c:v>3.76</c:v>
                </c:pt>
                <c:pt idx="1223">
                  <c:v>3.75</c:v>
                </c:pt>
                <c:pt idx="1224">
                  <c:v>3.75</c:v>
                </c:pt>
                <c:pt idx="1225">
                  <c:v>3.75</c:v>
                </c:pt>
                <c:pt idx="1226">
                  <c:v>3.76</c:v>
                </c:pt>
                <c:pt idx="1227">
                  <c:v>3.76</c:v>
                </c:pt>
                <c:pt idx="1228">
                  <c:v>3.74</c:v>
                </c:pt>
                <c:pt idx="1229">
                  <c:v>3.74</c:v>
                </c:pt>
                <c:pt idx="1230">
                  <c:v>3.74</c:v>
                </c:pt>
                <c:pt idx="1231">
                  <c:v>3.77</c:v>
                </c:pt>
                <c:pt idx="1232">
                  <c:v>3.77</c:v>
                </c:pt>
                <c:pt idx="1233">
                  <c:v>3.76</c:v>
                </c:pt>
                <c:pt idx="1234">
                  <c:v>3.77</c:v>
                </c:pt>
                <c:pt idx="1235">
                  <c:v>3.74</c:v>
                </c:pt>
                <c:pt idx="1236">
                  <c:v>3.76</c:v>
                </c:pt>
                <c:pt idx="1237">
                  <c:v>3.74</c:v>
                </c:pt>
                <c:pt idx="1238">
                  <c:v>3.75</c:v>
                </c:pt>
                <c:pt idx="1239">
                  <c:v>3.78</c:v>
                </c:pt>
                <c:pt idx="1240">
                  <c:v>3.77</c:v>
                </c:pt>
                <c:pt idx="1241">
                  <c:v>3.77</c:v>
                </c:pt>
                <c:pt idx="1242">
                  <c:v>3.74</c:v>
                </c:pt>
                <c:pt idx="1243">
                  <c:v>3.75</c:v>
                </c:pt>
                <c:pt idx="1244">
                  <c:v>3.73</c:v>
                </c:pt>
                <c:pt idx="1245">
                  <c:v>3.74</c:v>
                </c:pt>
                <c:pt idx="1246">
                  <c:v>3.77</c:v>
                </c:pt>
                <c:pt idx="1247">
                  <c:v>3.75</c:v>
                </c:pt>
                <c:pt idx="1248">
                  <c:v>3.75</c:v>
                </c:pt>
                <c:pt idx="1249">
                  <c:v>3.76</c:v>
                </c:pt>
                <c:pt idx="1250">
                  <c:v>3.76</c:v>
                </c:pt>
                <c:pt idx="1251">
                  <c:v>3.76</c:v>
                </c:pt>
                <c:pt idx="1252">
                  <c:v>3.76</c:v>
                </c:pt>
                <c:pt idx="1253">
                  <c:v>3.76</c:v>
                </c:pt>
                <c:pt idx="1254">
                  <c:v>3.78</c:v>
                </c:pt>
                <c:pt idx="1255">
                  <c:v>3.74</c:v>
                </c:pt>
                <c:pt idx="1256">
                  <c:v>3.73</c:v>
                </c:pt>
                <c:pt idx="1257">
                  <c:v>3.76</c:v>
                </c:pt>
                <c:pt idx="1258">
                  <c:v>3.75</c:v>
                </c:pt>
                <c:pt idx="1259">
                  <c:v>3.78</c:v>
                </c:pt>
                <c:pt idx="1260">
                  <c:v>3.76</c:v>
                </c:pt>
                <c:pt idx="1261">
                  <c:v>3.74</c:v>
                </c:pt>
                <c:pt idx="1262">
                  <c:v>3.77</c:v>
                </c:pt>
                <c:pt idx="1263">
                  <c:v>3.78</c:v>
                </c:pt>
                <c:pt idx="1264">
                  <c:v>3.77</c:v>
                </c:pt>
                <c:pt idx="1265">
                  <c:v>3.77</c:v>
                </c:pt>
                <c:pt idx="1266">
                  <c:v>3.77</c:v>
                </c:pt>
                <c:pt idx="1267">
                  <c:v>3.75</c:v>
                </c:pt>
                <c:pt idx="1268">
                  <c:v>3.78</c:v>
                </c:pt>
                <c:pt idx="1269">
                  <c:v>3.73</c:v>
                </c:pt>
                <c:pt idx="1270">
                  <c:v>3.77</c:v>
                </c:pt>
                <c:pt idx="1271">
                  <c:v>3.75</c:v>
                </c:pt>
                <c:pt idx="1272">
                  <c:v>3.74</c:v>
                </c:pt>
                <c:pt idx="1273">
                  <c:v>3.77</c:v>
                </c:pt>
                <c:pt idx="1274">
                  <c:v>3.77</c:v>
                </c:pt>
                <c:pt idx="1275">
                  <c:v>3.76</c:v>
                </c:pt>
                <c:pt idx="1276">
                  <c:v>3.76</c:v>
                </c:pt>
                <c:pt idx="1277">
                  <c:v>3.76</c:v>
                </c:pt>
                <c:pt idx="1278">
                  <c:v>3.75</c:v>
                </c:pt>
                <c:pt idx="1279">
                  <c:v>3.76</c:v>
                </c:pt>
                <c:pt idx="1280">
                  <c:v>3.76</c:v>
                </c:pt>
                <c:pt idx="1281">
                  <c:v>3.77</c:v>
                </c:pt>
                <c:pt idx="1282">
                  <c:v>3.77</c:v>
                </c:pt>
                <c:pt idx="1283">
                  <c:v>3.79</c:v>
                </c:pt>
                <c:pt idx="1284">
                  <c:v>3.76</c:v>
                </c:pt>
                <c:pt idx="1285">
                  <c:v>3.75</c:v>
                </c:pt>
                <c:pt idx="1286">
                  <c:v>3.78</c:v>
                </c:pt>
                <c:pt idx="1287">
                  <c:v>3.76</c:v>
                </c:pt>
                <c:pt idx="1288">
                  <c:v>3.76</c:v>
                </c:pt>
                <c:pt idx="1289">
                  <c:v>3.75</c:v>
                </c:pt>
                <c:pt idx="1290">
                  <c:v>3.76</c:v>
                </c:pt>
                <c:pt idx="1291">
                  <c:v>3.75</c:v>
                </c:pt>
                <c:pt idx="1292">
                  <c:v>3.73</c:v>
                </c:pt>
                <c:pt idx="1293">
                  <c:v>3.73</c:v>
                </c:pt>
                <c:pt idx="1294">
                  <c:v>3.76</c:v>
                </c:pt>
                <c:pt idx="1295">
                  <c:v>3.74</c:v>
                </c:pt>
                <c:pt idx="1296">
                  <c:v>3.75</c:v>
                </c:pt>
                <c:pt idx="1297">
                  <c:v>3.78</c:v>
                </c:pt>
                <c:pt idx="1298">
                  <c:v>3.73</c:v>
                </c:pt>
                <c:pt idx="1299">
                  <c:v>3.75</c:v>
                </c:pt>
                <c:pt idx="1300">
                  <c:v>3.75</c:v>
                </c:pt>
                <c:pt idx="1301">
                  <c:v>3.75</c:v>
                </c:pt>
                <c:pt idx="1302">
                  <c:v>3.77</c:v>
                </c:pt>
                <c:pt idx="1303">
                  <c:v>3.74</c:v>
                </c:pt>
                <c:pt idx="1304">
                  <c:v>3.79</c:v>
                </c:pt>
                <c:pt idx="1305">
                  <c:v>3.75</c:v>
                </c:pt>
                <c:pt idx="1306">
                  <c:v>3.75</c:v>
                </c:pt>
                <c:pt idx="1307">
                  <c:v>3.75</c:v>
                </c:pt>
                <c:pt idx="1308">
                  <c:v>3.76</c:v>
                </c:pt>
                <c:pt idx="1309">
                  <c:v>3.77</c:v>
                </c:pt>
                <c:pt idx="1310">
                  <c:v>3.75</c:v>
                </c:pt>
                <c:pt idx="1311">
                  <c:v>3.75</c:v>
                </c:pt>
                <c:pt idx="1312">
                  <c:v>3.77</c:v>
                </c:pt>
                <c:pt idx="1313">
                  <c:v>3.75</c:v>
                </c:pt>
                <c:pt idx="1314">
                  <c:v>3.74</c:v>
                </c:pt>
                <c:pt idx="1315">
                  <c:v>3.79</c:v>
                </c:pt>
                <c:pt idx="1316">
                  <c:v>3.76</c:v>
                </c:pt>
                <c:pt idx="1317">
                  <c:v>3.78</c:v>
                </c:pt>
                <c:pt idx="1318">
                  <c:v>3.78</c:v>
                </c:pt>
                <c:pt idx="1319">
                  <c:v>3.75</c:v>
                </c:pt>
                <c:pt idx="1320">
                  <c:v>3.75</c:v>
                </c:pt>
                <c:pt idx="1321">
                  <c:v>3.77</c:v>
                </c:pt>
                <c:pt idx="1322">
                  <c:v>3.76</c:v>
                </c:pt>
                <c:pt idx="1323">
                  <c:v>3.78</c:v>
                </c:pt>
                <c:pt idx="1324">
                  <c:v>3.74</c:v>
                </c:pt>
                <c:pt idx="1325">
                  <c:v>3.75</c:v>
                </c:pt>
                <c:pt idx="1326">
                  <c:v>3.77</c:v>
                </c:pt>
                <c:pt idx="1327">
                  <c:v>3.75</c:v>
                </c:pt>
                <c:pt idx="1328">
                  <c:v>3.75</c:v>
                </c:pt>
                <c:pt idx="1329">
                  <c:v>3.77</c:v>
                </c:pt>
                <c:pt idx="1330">
                  <c:v>3.76</c:v>
                </c:pt>
                <c:pt idx="1331">
                  <c:v>3.76</c:v>
                </c:pt>
                <c:pt idx="1332">
                  <c:v>3.77</c:v>
                </c:pt>
                <c:pt idx="1333">
                  <c:v>3.75</c:v>
                </c:pt>
                <c:pt idx="1334">
                  <c:v>3.78</c:v>
                </c:pt>
                <c:pt idx="1335">
                  <c:v>3.76</c:v>
                </c:pt>
                <c:pt idx="1336">
                  <c:v>3.77</c:v>
                </c:pt>
                <c:pt idx="1337">
                  <c:v>3.75</c:v>
                </c:pt>
                <c:pt idx="1338">
                  <c:v>3.78</c:v>
                </c:pt>
                <c:pt idx="1339">
                  <c:v>3.76</c:v>
                </c:pt>
                <c:pt idx="1340">
                  <c:v>3.74</c:v>
                </c:pt>
                <c:pt idx="1341">
                  <c:v>3.75</c:v>
                </c:pt>
                <c:pt idx="1342">
                  <c:v>3.75</c:v>
                </c:pt>
                <c:pt idx="1343">
                  <c:v>3.75</c:v>
                </c:pt>
                <c:pt idx="1344">
                  <c:v>3.77</c:v>
                </c:pt>
                <c:pt idx="1345">
                  <c:v>3.74</c:v>
                </c:pt>
                <c:pt idx="1346">
                  <c:v>3.75</c:v>
                </c:pt>
                <c:pt idx="1347">
                  <c:v>3.74</c:v>
                </c:pt>
                <c:pt idx="1348">
                  <c:v>3.76</c:v>
                </c:pt>
                <c:pt idx="1349">
                  <c:v>3.76</c:v>
                </c:pt>
                <c:pt idx="1350">
                  <c:v>3.73</c:v>
                </c:pt>
                <c:pt idx="1351">
                  <c:v>3.76</c:v>
                </c:pt>
                <c:pt idx="1352">
                  <c:v>3.78</c:v>
                </c:pt>
                <c:pt idx="1353">
                  <c:v>3.76</c:v>
                </c:pt>
                <c:pt idx="1354">
                  <c:v>3.77</c:v>
                </c:pt>
                <c:pt idx="1355">
                  <c:v>3.75</c:v>
                </c:pt>
                <c:pt idx="1356">
                  <c:v>3.76</c:v>
                </c:pt>
                <c:pt idx="1357">
                  <c:v>3.75</c:v>
                </c:pt>
                <c:pt idx="1358">
                  <c:v>3.77</c:v>
                </c:pt>
                <c:pt idx="1359">
                  <c:v>3.75</c:v>
                </c:pt>
                <c:pt idx="1360">
                  <c:v>3.75</c:v>
                </c:pt>
                <c:pt idx="1361">
                  <c:v>3.76</c:v>
                </c:pt>
                <c:pt idx="1362">
                  <c:v>3.78</c:v>
                </c:pt>
                <c:pt idx="1363">
                  <c:v>3.75</c:v>
                </c:pt>
                <c:pt idx="1364">
                  <c:v>3.75</c:v>
                </c:pt>
                <c:pt idx="1365">
                  <c:v>3.77</c:v>
                </c:pt>
                <c:pt idx="1366">
                  <c:v>3.74</c:v>
                </c:pt>
                <c:pt idx="1367">
                  <c:v>3.75</c:v>
                </c:pt>
                <c:pt idx="1368">
                  <c:v>3.75</c:v>
                </c:pt>
                <c:pt idx="1369">
                  <c:v>3.73</c:v>
                </c:pt>
                <c:pt idx="1370">
                  <c:v>3.75</c:v>
                </c:pt>
                <c:pt idx="1371">
                  <c:v>3.75</c:v>
                </c:pt>
                <c:pt idx="1372">
                  <c:v>3.75</c:v>
                </c:pt>
                <c:pt idx="1373">
                  <c:v>3.74</c:v>
                </c:pt>
                <c:pt idx="1374">
                  <c:v>3.78</c:v>
                </c:pt>
                <c:pt idx="1375">
                  <c:v>3.74</c:v>
                </c:pt>
                <c:pt idx="1376">
                  <c:v>3.74</c:v>
                </c:pt>
                <c:pt idx="1377">
                  <c:v>3.77</c:v>
                </c:pt>
                <c:pt idx="1378">
                  <c:v>3.74</c:v>
                </c:pt>
                <c:pt idx="1379">
                  <c:v>3.74</c:v>
                </c:pt>
                <c:pt idx="1380">
                  <c:v>3.73</c:v>
                </c:pt>
                <c:pt idx="1381">
                  <c:v>3.76</c:v>
                </c:pt>
                <c:pt idx="1382">
                  <c:v>3.76</c:v>
                </c:pt>
                <c:pt idx="1383">
                  <c:v>3.75</c:v>
                </c:pt>
                <c:pt idx="1384">
                  <c:v>3.74</c:v>
                </c:pt>
                <c:pt idx="1385">
                  <c:v>3.76</c:v>
                </c:pt>
                <c:pt idx="1386">
                  <c:v>3.78</c:v>
                </c:pt>
                <c:pt idx="1387">
                  <c:v>3.75</c:v>
                </c:pt>
                <c:pt idx="1388">
                  <c:v>3.74</c:v>
                </c:pt>
                <c:pt idx="1389">
                  <c:v>3.77</c:v>
                </c:pt>
                <c:pt idx="1390">
                  <c:v>3.75</c:v>
                </c:pt>
                <c:pt idx="1391">
                  <c:v>3.75</c:v>
                </c:pt>
                <c:pt idx="1392">
                  <c:v>3.78</c:v>
                </c:pt>
                <c:pt idx="1393">
                  <c:v>3.78</c:v>
                </c:pt>
                <c:pt idx="1394">
                  <c:v>3.75</c:v>
                </c:pt>
                <c:pt idx="1395">
                  <c:v>3.74</c:v>
                </c:pt>
                <c:pt idx="1396">
                  <c:v>3.75</c:v>
                </c:pt>
                <c:pt idx="1397">
                  <c:v>3.77</c:v>
                </c:pt>
                <c:pt idx="1398">
                  <c:v>3.79</c:v>
                </c:pt>
                <c:pt idx="1399">
                  <c:v>3.78</c:v>
                </c:pt>
                <c:pt idx="1400">
                  <c:v>3.77</c:v>
                </c:pt>
                <c:pt idx="1401">
                  <c:v>3.75</c:v>
                </c:pt>
                <c:pt idx="1402">
                  <c:v>3.74</c:v>
                </c:pt>
                <c:pt idx="1403">
                  <c:v>3.77</c:v>
                </c:pt>
                <c:pt idx="1404">
                  <c:v>3.73</c:v>
                </c:pt>
                <c:pt idx="1405">
                  <c:v>3.77</c:v>
                </c:pt>
                <c:pt idx="1406">
                  <c:v>3.75</c:v>
                </c:pt>
                <c:pt idx="1407">
                  <c:v>3.75</c:v>
                </c:pt>
                <c:pt idx="1408">
                  <c:v>3.77</c:v>
                </c:pt>
                <c:pt idx="1409">
                  <c:v>3.76</c:v>
                </c:pt>
                <c:pt idx="1410">
                  <c:v>3.75</c:v>
                </c:pt>
                <c:pt idx="1411">
                  <c:v>3.75</c:v>
                </c:pt>
                <c:pt idx="1412">
                  <c:v>3.76</c:v>
                </c:pt>
                <c:pt idx="1413">
                  <c:v>3.75</c:v>
                </c:pt>
                <c:pt idx="1414">
                  <c:v>3.74</c:v>
                </c:pt>
                <c:pt idx="1415">
                  <c:v>3.77</c:v>
                </c:pt>
                <c:pt idx="1416">
                  <c:v>3.78</c:v>
                </c:pt>
                <c:pt idx="1417">
                  <c:v>3.75</c:v>
                </c:pt>
                <c:pt idx="1418">
                  <c:v>3.75</c:v>
                </c:pt>
                <c:pt idx="1419">
                  <c:v>3.73</c:v>
                </c:pt>
                <c:pt idx="1420">
                  <c:v>3.75</c:v>
                </c:pt>
                <c:pt idx="1421">
                  <c:v>3.76</c:v>
                </c:pt>
                <c:pt idx="1422">
                  <c:v>3.73</c:v>
                </c:pt>
                <c:pt idx="1423">
                  <c:v>3.74</c:v>
                </c:pt>
                <c:pt idx="1424">
                  <c:v>3.77</c:v>
                </c:pt>
                <c:pt idx="1425">
                  <c:v>3.74</c:v>
                </c:pt>
                <c:pt idx="1426">
                  <c:v>3.76</c:v>
                </c:pt>
                <c:pt idx="1427">
                  <c:v>3.76</c:v>
                </c:pt>
                <c:pt idx="1428">
                  <c:v>3.77</c:v>
                </c:pt>
                <c:pt idx="1429">
                  <c:v>3.74</c:v>
                </c:pt>
                <c:pt idx="1430">
                  <c:v>3.76</c:v>
                </c:pt>
                <c:pt idx="1431">
                  <c:v>3.77</c:v>
                </c:pt>
                <c:pt idx="1432">
                  <c:v>3.74</c:v>
                </c:pt>
                <c:pt idx="1433">
                  <c:v>3.74</c:v>
                </c:pt>
                <c:pt idx="1434">
                  <c:v>3.79</c:v>
                </c:pt>
                <c:pt idx="1435">
                  <c:v>3.75</c:v>
                </c:pt>
                <c:pt idx="1436">
                  <c:v>3.74</c:v>
                </c:pt>
                <c:pt idx="1437">
                  <c:v>3.77</c:v>
                </c:pt>
                <c:pt idx="1438">
                  <c:v>3.78</c:v>
                </c:pt>
                <c:pt idx="1439">
                  <c:v>3.75</c:v>
                </c:pt>
                <c:pt idx="1440">
                  <c:v>3.76</c:v>
                </c:pt>
                <c:pt idx="1441">
                  <c:v>3.78</c:v>
                </c:pt>
                <c:pt idx="1442">
                  <c:v>3.77</c:v>
                </c:pt>
                <c:pt idx="1443">
                  <c:v>3.77</c:v>
                </c:pt>
                <c:pt idx="1444">
                  <c:v>3.76</c:v>
                </c:pt>
                <c:pt idx="1445">
                  <c:v>3.76</c:v>
                </c:pt>
                <c:pt idx="1446">
                  <c:v>3.75</c:v>
                </c:pt>
                <c:pt idx="1447">
                  <c:v>3.77</c:v>
                </c:pt>
                <c:pt idx="1448">
                  <c:v>3.76</c:v>
                </c:pt>
                <c:pt idx="1449">
                  <c:v>3.78</c:v>
                </c:pt>
                <c:pt idx="1450">
                  <c:v>3.76</c:v>
                </c:pt>
                <c:pt idx="1451">
                  <c:v>3.77</c:v>
                </c:pt>
                <c:pt idx="1452">
                  <c:v>3.73</c:v>
                </c:pt>
                <c:pt idx="1453">
                  <c:v>3.75</c:v>
                </c:pt>
                <c:pt idx="1454">
                  <c:v>3.79</c:v>
                </c:pt>
                <c:pt idx="1455">
                  <c:v>3.75</c:v>
                </c:pt>
                <c:pt idx="1456">
                  <c:v>3.76</c:v>
                </c:pt>
                <c:pt idx="1457">
                  <c:v>3.74</c:v>
                </c:pt>
                <c:pt idx="1458">
                  <c:v>3.75</c:v>
                </c:pt>
                <c:pt idx="1459">
                  <c:v>3.76</c:v>
                </c:pt>
                <c:pt idx="1460">
                  <c:v>3.75</c:v>
                </c:pt>
                <c:pt idx="1461">
                  <c:v>3.75</c:v>
                </c:pt>
                <c:pt idx="1462">
                  <c:v>3.78</c:v>
                </c:pt>
                <c:pt idx="1463">
                  <c:v>3.77</c:v>
                </c:pt>
                <c:pt idx="1464">
                  <c:v>3.77</c:v>
                </c:pt>
                <c:pt idx="1465">
                  <c:v>3.77</c:v>
                </c:pt>
                <c:pt idx="1466">
                  <c:v>3.78</c:v>
                </c:pt>
                <c:pt idx="1467">
                  <c:v>3.76</c:v>
                </c:pt>
                <c:pt idx="1468">
                  <c:v>3.75</c:v>
                </c:pt>
                <c:pt idx="1469">
                  <c:v>3.76</c:v>
                </c:pt>
                <c:pt idx="1470">
                  <c:v>3.73</c:v>
                </c:pt>
                <c:pt idx="1471">
                  <c:v>3.76</c:v>
                </c:pt>
                <c:pt idx="1472">
                  <c:v>3.74</c:v>
                </c:pt>
                <c:pt idx="1473">
                  <c:v>3.76</c:v>
                </c:pt>
                <c:pt idx="1474">
                  <c:v>3.78</c:v>
                </c:pt>
                <c:pt idx="1475">
                  <c:v>3.73</c:v>
                </c:pt>
                <c:pt idx="1476">
                  <c:v>3.74</c:v>
                </c:pt>
                <c:pt idx="1477">
                  <c:v>3.74</c:v>
                </c:pt>
                <c:pt idx="1478">
                  <c:v>3.74</c:v>
                </c:pt>
                <c:pt idx="1479">
                  <c:v>3.73</c:v>
                </c:pt>
                <c:pt idx="1480">
                  <c:v>3.76</c:v>
                </c:pt>
                <c:pt idx="1481">
                  <c:v>3.76</c:v>
                </c:pt>
                <c:pt idx="1482">
                  <c:v>3.76</c:v>
                </c:pt>
                <c:pt idx="1483">
                  <c:v>3.77</c:v>
                </c:pt>
                <c:pt idx="1484">
                  <c:v>3.73</c:v>
                </c:pt>
                <c:pt idx="1485">
                  <c:v>3.73</c:v>
                </c:pt>
                <c:pt idx="1486">
                  <c:v>3.75</c:v>
                </c:pt>
                <c:pt idx="1487">
                  <c:v>3.76</c:v>
                </c:pt>
                <c:pt idx="1488">
                  <c:v>3.76</c:v>
                </c:pt>
                <c:pt idx="1489">
                  <c:v>3.76</c:v>
                </c:pt>
                <c:pt idx="1490">
                  <c:v>3.75</c:v>
                </c:pt>
                <c:pt idx="1491">
                  <c:v>3.77</c:v>
                </c:pt>
                <c:pt idx="1492">
                  <c:v>3.74</c:v>
                </c:pt>
                <c:pt idx="1493">
                  <c:v>3.74</c:v>
                </c:pt>
                <c:pt idx="1494">
                  <c:v>3.78</c:v>
                </c:pt>
                <c:pt idx="1495">
                  <c:v>3.77</c:v>
                </c:pt>
                <c:pt idx="1496">
                  <c:v>3.74</c:v>
                </c:pt>
                <c:pt idx="1497">
                  <c:v>3.73</c:v>
                </c:pt>
                <c:pt idx="1498">
                  <c:v>3.76</c:v>
                </c:pt>
                <c:pt idx="1499">
                  <c:v>3.74</c:v>
                </c:pt>
                <c:pt idx="1500">
                  <c:v>3.75</c:v>
                </c:pt>
                <c:pt idx="1501">
                  <c:v>3.75</c:v>
                </c:pt>
                <c:pt idx="1502">
                  <c:v>3.76</c:v>
                </c:pt>
                <c:pt idx="1503">
                  <c:v>3.74</c:v>
                </c:pt>
                <c:pt idx="1504">
                  <c:v>3.74</c:v>
                </c:pt>
                <c:pt idx="1505">
                  <c:v>3.76</c:v>
                </c:pt>
                <c:pt idx="1506">
                  <c:v>3.74</c:v>
                </c:pt>
                <c:pt idx="1507">
                  <c:v>3.77</c:v>
                </c:pt>
                <c:pt idx="1508">
                  <c:v>3.76</c:v>
                </c:pt>
                <c:pt idx="1509">
                  <c:v>3.75</c:v>
                </c:pt>
                <c:pt idx="1510">
                  <c:v>3.73</c:v>
                </c:pt>
                <c:pt idx="1511">
                  <c:v>3.76</c:v>
                </c:pt>
                <c:pt idx="1512">
                  <c:v>3.75</c:v>
                </c:pt>
                <c:pt idx="1513">
                  <c:v>3.78</c:v>
                </c:pt>
                <c:pt idx="1514">
                  <c:v>3.76</c:v>
                </c:pt>
                <c:pt idx="1515">
                  <c:v>3.75</c:v>
                </c:pt>
                <c:pt idx="1516">
                  <c:v>3.77</c:v>
                </c:pt>
                <c:pt idx="1517">
                  <c:v>3.74</c:v>
                </c:pt>
                <c:pt idx="1518">
                  <c:v>3.78</c:v>
                </c:pt>
                <c:pt idx="1519">
                  <c:v>3.76</c:v>
                </c:pt>
                <c:pt idx="1520">
                  <c:v>3.75</c:v>
                </c:pt>
                <c:pt idx="1521">
                  <c:v>3.74</c:v>
                </c:pt>
                <c:pt idx="1522">
                  <c:v>3.76</c:v>
                </c:pt>
                <c:pt idx="1523">
                  <c:v>3.75</c:v>
                </c:pt>
                <c:pt idx="1524">
                  <c:v>3.79</c:v>
                </c:pt>
                <c:pt idx="1525">
                  <c:v>3.77</c:v>
                </c:pt>
                <c:pt idx="1526">
                  <c:v>3.74</c:v>
                </c:pt>
                <c:pt idx="1527">
                  <c:v>3.74</c:v>
                </c:pt>
                <c:pt idx="1528">
                  <c:v>3.77</c:v>
                </c:pt>
                <c:pt idx="1529">
                  <c:v>3.75</c:v>
                </c:pt>
                <c:pt idx="1530">
                  <c:v>3.76</c:v>
                </c:pt>
                <c:pt idx="1531">
                  <c:v>3.74</c:v>
                </c:pt>
                <c:pt idx="1532">
                  <c:v>3.78</c:v>
                </c:pt>
                <c:pt idx="1533">
                  <c:v>3.74</c:v>
                </c:pt>
                <c:pt idx="1534">
                  <c:v>3.76</c:v>
                </c:pt>
                <c:pt idx="1535">
                  <c:v>3.74</c:v>
                </c:pt>
                <c:pt idx="1536">
                  <c:v>3.75</c:v>
                </c:pt>
                <c:pt idx="1537">
                  <c:v>3.77</c:v>
                </c:pt>
                <c:pt idx="1538">
                  <c:v>3.79</c:v>
                </c:pt>
                <c:pt idx="1539">
                  <c:v>3.77</c:v>
                </c:pt>
                <c:pt idx="1540">
                  <c:v>3.74</c:v>
                </c:pt>
                <c:pt idx="1541">
                  <c:v>3.75</c:v>
                </c:pt>
                <c:pt idx="1542">
                  <c:v>3.76</c:v>
                </c:pt>
                <c:pt idx="1543">
                  <c:v>3.79</c:v>
                </c:pt>
                <c:pt idx="1544">
                  <c:v>3.75</c:v>
                </c:pt>
                <c:pt idx="1545">
                  <c:v>3.76</c:v>
                </c:pt>
                <c:pt idx="1546">
                  <c:v>3.74</c:v>
                </c:pt>
                <c:pt idx="1547">
                  <c:v>3.78</c:v>
                </c:pt>
                <c:pt idx="1548">
                  <c:v>3.75</c:v>
                </c:pt>
                <c:pt idx="1549">
                  <c:v>3.77</c:v>
                </c:pt>
                <c:pt idx="1550">
                  <c:v>3.77</c:v>
                </c:pt>
                <c:pt idx="1551">
                  <c:v>3.74</c:v>
                </c:pt>
                <c:pt idx="1552">
                  <c:v>3.76</c:v>
                </c:pt>
                <c:pt idx="1553">
                  <c:v>3.77</c:v>
                </c:pt>
                <c:pt idx="1554">
                  <c:v>3.74</c:v>
                </c:pt>
                <c:pt idx="1555">
                  <c:v>3.78</c:v>
                </c:pt>
                <c:pt idx="1556">
                  <c:v>3.76</c:v>
                </c:pt>
                <c:pt idx="1557">
                  <c:v>3.75</c:v>
                </c:pt>
                <c:pt idx="1558">
                  <c:v>3.74</c:v>
                </c:pt>
                <c:pt idx="1559">
                  <c:v>3.75</c:v>
                </c:pt>
                <c:pt idx="1560">
                  <c:v>3.75</c:v>
                </c:pt>
                <c:pt idx="1561">
                  <c:v>3.75</c:v>
                </c:pt>
                <c:pt idx="1562">
                  <c:v>3.76</c:v>
                </c:pt>
                <c:pt idx="1563">
                  <c:v>3.74</c:v>
                </c:pt>
                <c:pt idx="1564">
                  <c:v>3.75</c:v>
                </c:pt>
                <c:pt idx="1565">
                  <c:v>3.74</c:v>
                </c:pt>
                <c:pt idx="1566">
                  <c:v>3.75</c:v>
                </c:pt>
                <c:pt idx="1567">
                  <c:v>3.75</c:v>
                </c:pt>
                <c:pt idx="1568">
                  <c:v>3.75</c:v>
                </c:pt>
                <c:pt idx="1569">
                  <c:v>3.75</c:v>
                </c:pt>
                <c:pt idx="1570">
                  <c:v>3.78</c:v>
                </c:pt>
                <c:pt idx="1571">
                  <c:v>3.76</c:v>
                </c:pt>
                <c:pt idx="1572">
                  <c:v>3.79</c:v>
                </c:pt>
                <c:pt idx="1573">
                  <c:v>3.74</c:v>
                </c:pt>
                <c:pt idx="1574">
                  <c:v>3.74</c:v>
                </c:pt>
                <c:pt idx="1575">
                  <c:v>3.77</c:v>
                </c:pt>
                <c:pt idx="1576">
                  <c:v>3.79</c:v>
                </c:pt>
                <c:pt idx="1577">
                  <c:v>3.76</c:v>
                </c:pt>
                <c:pt idx="1578">
                  <c:v>3.76</c:v>
                </c:pt>
                <c:pt idx="1579">
                  <c:v>3.76</c:v>
                </c:pt>
                <c:pt idx="1580">
                  <c:v>3.74</c:v>
                </c:pt>
                <c:pt idx="1581">
                  <c:v>3.74</c:v>
                </c:pt>
                <c:pt idx="1582">
                  <c:v>3.74</c:v>
                </c:pt>
                <c:pt idx="1583">
                  <c:v>3.75</c:v>
                </c:pt>
                <c:pt idx="1584">
                  <c:v>3.75</c:v>
                </c:pt>
                <c:pt idx="1585">
                  <c:v>3.79</c:v>
                </c:pt>
                <c:pt idx="1586">
                  <c:v>3.76</c:v>
                </c:pt>
                <c:pt idx="1587">
                  <c:v>3.78</c:v>
                </c:pt>
                <c:pt idx="1588">
                  <c:v>3.76</c:v>
                </c:pt>
                <c:pt idx="1589">
                  <c:v>3.77</c:v>
                </c:pt>
                <c:pt idx="1590">
                  <c:v>3.76</c:v>
                </c:pt>
                <c:pt idx="1591">
                  <c:v>3.76</c:v>
                </c:pt>
                <c:pt idx="1592">
                  <c:v>3.76</c:v>
                </c:pt>
                <c:pt idx="1593">
                  <c:v>3.76</c:v>
                </c:pt>
                <c:pt idx="1594">
                  <c:v>3.78</c:v>
                </c:pt>
                <c:pt idx="1595">
                  <c:v>3.74</c:v>
                </c:pt>
                <c:pt idx="1596">
                  <c:v>3.75</c:v>
                </c:pt>
                <c:pt idx="1597">
                  <c:v>3.75</c:v>
                </c:pt>
                <c:pt idx="1598">
                  <c:v>3.76</c:v>
                </c:pt>
                <c:pt idx="1599">
                  <c:v>3.77</c:v>
                </c:pt>
                <c:pt idx="1600">
                  <c:v>3.76</c:v>
                </c:pt>
                <c:pt idx="1601">
                  <c:v>3.77</c:v>
                </c:pt>
                <c:pt idx="1602">
                  <c:v>3.76</c:v>
                </c:pt>
                <c:pt idx="1603">
                  <c:v>3.74</c:v>
                </c:pt>
                <c:pt idx="1604">
                  <c:v>3.76</c:v>
                </c:pt>
                <c:pt idx="1605">
                  <c:v>3.75</c:v>
                </c:pt>
                <c:pt idx="1606">
                  <c:v>3.75</c:v>
                </c:pt>
                <c:pt idx="1607">
                  <c:v>3.76</c:v>
                </c:pt>
                <c:pt idx="1608">
                  <c:v>3.79</c:v>
                </c:pt>
                <c:pt idx="1609">
                  <c:v>3.74</c:v>
                </c:pt>
                <c:pt idx="1610">
                  <c:v>3.76</c:v>
                </c:pt>
                <c:pt idx="1611">
                  <c:v>3.75</c:v>
                </c:pt>
                <c:pt idx="1612">
                  <c:v>3.76</c:v>
                </c:pt>
                <c:pt idx="1613">
                  <c:v>3.75</c:v>
                </c:pt>
                <c:pt idx="1614">
                  <c:v>3.74</c:v>
                </c:pt>
                <c:pt idx="1615">
                  <c:v>3.77</c:v>
                </c:pt>
                <c:pt idx="1616">
                  <c:v>3.75</c:v>
                </c:pt>
                <c:pt idx="1617">
                  <c:v>3.77</c:v>
                </c:pt>
                <c:pt idx="1618">
                  <c:v>3.74</c:v>
                </c:pt>
                <c:pt idx="1619">
                  <c:v>3.74</c:v>
                </c:pt>
                <c:pt idx="1620">
                  <c:v>3.73</c:v>
                </c:pt>
                <c:pt idx="1621">
                  <c:v>3.73</c:v>
                </c:pt>
                <c:pt idx="1622">
                  <c:v>3.75</c:v>
                </c:pt>
                <c:pt idx="1623">
                  <c:v>3.76</c:v>
                </c:pt>
                <c:pt idx="1624">
                  <c:v>3.77</c:v>
                </c:pt>
                <c:pt idx="1625">
                  <c:v>3.74</c:v>
                </c:pt>
                <c:pt idx="1626">
                  <c:v>3.8</c:v>
                </c:pt>
                <c:pt idx="1627">
                  <c:v>3.76</c:v>
                </c:pt>
                <c:pt idx="1628">
                  <c:v>3.78</c:v>
                </c:pt>
                <c:pt idx="1629">
                  <c:v>3.74</c:v>
                </c:pt>
                <c:pt idx="1630">
                  <c:v>3.75</c:v>
                </c:pt>
                <c:pt idx="1631">
                  <c:v>3.78</c:v>
                </c:pt>
                <c:pt idx="1632">
                  <c:v>3.74</c:v>
                </c:pt>
                <c:pt idx="1633">
                  <c:v>3.74</c:v>
                </c:pt>
                <c:pt idx="1634">
                  <c:v>3.75</c:v>
                </c:pt>
                <c:pt idx="1635">
                  <c:v>3.76</c:v>
                </c:pt>
                <c:pt idx="1636">
                  <c:v>3.77</c:v>
                </c:pt>
                <c:pt idx="1637">
                  <c:v>3.76</c:v>
                </c:pt>
                <c:pt idx="1638">
                  <c:v>3.79</c:v>
                </c:pt>
                <c:pt idx="1639">
                  <c:v>3.75</c:v>
                </c:pt>
                <c:pt idx="1640">
                  <c:v>3.78</c:v>
                </c:pt>
                <c:pt idx="1641">
                  <c:v>3.75</c:v>
                </c:pt>
                <c:pt idx="1642">
                  <c:v>3.74</c:v>
                </c:pt>
                <c:pt idx="1643">
                  <c:v>3.73</c:v>
                </c:pt>
                <c:pt idx="1644">
                  <c:v>3.75</c:v>
                </c:pt>
                <c:pt idx="1645">
                  <c:v>3.75</c:v>
                </c:pt>
                <c:pt idx="1646">
                  <c:v>3.75</c:v>
                </c:pt>
                <c:pt idx="1647">
                  <c:v>3.74</c:v>
                </c:pt>
                <c:pt idx="1648">
                  <c:v>3.75</c:v>
                </c:pt>
                <c:pt idx="1649">
                  <c:v>3.78</c:v>
                </c:pt>
                <c:pt idx="1650">
                  <c:v>3.78</c:v>
                </c:pt>
                <c:pt idx="1651">
                  <c:v>3.77</c:v>
                </c:pt>
                <c:pt idx="1652">
                  <c:v>3.75</c:v>
                </c:pt>
                <c:pt idx="1653">
                  <c:v>3.77</c:v>
                </c:pt>
                <c:pt idx="1654">
                  <c:v>3.75</c:v>
                </c:pt>
                <c:pt idx="1655">
                  <c:v>3.75</c:v>
                </c:pt>
                <c:pt idx="1656">
                  <c:v>3.76</c:v>
                </c:pt>
                <c:pt idx="1657">
                  <c:v>3.77</c:v>
                </c:pt>
                <c:pt idx="1658">
                  <c:v>3.74</c:v>
                </c:pt>
                <c:pt idx="1659">
                  <c:v>3.74</c:v>
                </c:pt>
                <c:pt idx="1660">
                  <c:v>3.77</c:v>
                </c:pt>
                <c:pt idx="1661">
                  <c:v>3.79</c:v>
                </c:pt>
                <c:pt idx="1662">
                  <c:v>3.76</c:v>
                </c:pt>
                <c:pt idx="1663">
                  <c:v>3.78</c:v>
                </c:pt>
                <c:pt idx="1664">
                  <c:v>3.75</c:v>
                </c:pt>
                <c:pt idx="1665">
                  <c:v>3.76</c:v>
                </c:pt>
                <c:pt idx="1666">
                  <c:v>3.76</c:v>
                </c:pt>
                <c:pt idx="1667">
                  <c:v>3.73</c:v>
                </c:pt>
                <c:pt idx="1668">
                  <c:v>3.74</c:v>
                </c:pt>
                <c:pt idx="1669">
                  <c:v>3.75</c:v>
                </c:pt>
                <c:pt idx="1670">
                  <c:v>3.75</c:v>
                </c:pt>
                <c:pt idx="1671">
                  <c:v>3.75</c:v>
                </c:pt>
                <c:pt idx="1672">
                  <c:v>3.77</c:v>
                </c:pt>
                <c:pt idx="1673">
                  <c:v>3.74</c:v>
                </c:pt>
                <c:pt idx="1674">
                  <c:v>3.77</c:v>
                </c:pt>
                <c:pt idx="1675">
                  <c:v>3.77</c:v>
                </c:pt>
                <c:pt idx="1676">
                  <c:v>3.77</c:v>
                </c:pt>
                <c:pt idx="1677">
                  <c:v>3.76</c:v>
                </c:pt>
                <c:pt idx="1678">
                  <c:v>3.75</c:v>
                </c:pt>
                <c:pt idx="1679">
                  <c:v>3.76</c:v>
                </c:pt>
                <c:pt idx="1680">
                  <c:v>3.76</c:v>
                </c:pt>
                <c:pt idx="1681">
                  <c:v>3.75</c:v>
                </c:pt>
                <c:pt idx="1682">
                  <c:v>3.76</c:v>
                </c:pt>
                <c:pt idx="1683">
                  <c:v>3.76</c:v>
                </c:pt>
                <c:pt idx="1684">
                  <c:v>3.74</c:v>
                </c:pt>
                <c:pt idx="1685">
                  <c:v>3.76</c:v>
                </c:pt>
                <c:pt idx="1686">
                  <c:v>3.78</c:v>
                </c:pt>
                <c:pt idx="1687">
                  <c:v>3.76</c:v>
                </c:pt>
                <c:pt idx="1688">
                  <c:v>3.76</c:v>
                </c:pt>
                <c:pt idx="1689">
                  <c:v>3.76</c:v>
                </c:pt>
                <c:pt idx="1690">
                  <c:v>3.74</c:v>
                </c:pt>
                <c:pt idx="1691">
                  <c:v>3.78</c:v>
                </c:pt>
                <c:pt idx="1692">
                  <c:v>3.76</c:v>
                </c:pt>
                <c:pt idx="1693">
                  <c:v>3.75</c:v>
                </c:pt>
                <c:pt idx="1694">
                  <c:v>3.76</c:v>
                </c:pt>
                <c:pt idx="1695">
                  <c:v>3.75</c:v>
                </c:pt>
                <c:pt idx="1696">
                  <c:v>3.74</c:v>
                </c:pt>
                <c:pt idx="1697">
                  <c:v>3.76</c:v>
                </c:pt>
                <c:pt idx="1698">
                  <c:v>3.77</c:v>
                </c:pt>
                <c:pt idx="1699">
                  <c:v>3.75</c:v>
                </c:pt>
                <c:pt idx="1700">
                  <c:v>3.77</c:v>
                </c:pt>
                <c:pt idx="1701">
                  <c:v>3.77</c:v>
                </c:pt>
                <c:pt idx="1702">
                  <c:v>3.75</c:v>
                </c:pt>
                <c:pt idx="1703">
                  <c:v>3.76</c:v>
                </c:pt>
                <c:pt idx="1704">
                  <c:v>3.75</c:v>
                </c:pt>
                <c:pt idx="1705">
                  <c:v>3.74</c:v>
                </c:pt>
                <c:pt idx="1706">
                  <c:v>3.75</c:v>
                </c:pt>
                <c:pt idx="1707">
                  <c:v>3.76</c:v>
                </c:pt>
                <c:pt idx="1708">
                  <c:v>3.76</c:v>
                </c:pt>
                <c:pt idx="1709">
                  <c:v>3.75</c:v>
                </c:pt>
                <c:pt idx="1710">
                  <c:v>3.76</c:v>
                </c:pt>
                <c:pt idx="1711">
                  <c:v>3.74</c:v>
                </c:pt>
                <c:pt idx="1712">
                  <c:v>3.75</c:v>
                </c:pt>
                <c:pt idx="1713">
                  <c:v>3.77</c:v>
                </c:pt>
                <c:pt idx="1714">
                  <c:v>3.75</c:v>
                </c:pt>
                <c:pt idx="1715">
                  <c:v>3.78</c:v>
                </c:pt>
                <c:pt idx="1716">
                  <c:v>3.76</c:v>
                </c:pt>
                <c:pt idx="1717">
                  <c:v>3.76</c:v>
                </c:pt>
                <c:pt idx="1718">
                  <c:v>3.75</c:v>
                </c:pt>
                <c:pt idx="1719">
                  <c:v>3.76</c:v>
                </c:pt>
                <c:pt idx="1720">
                  <c:v>3.74</c:v>
                </c:pt>
                <c:pt idx="1721">
                  <c:v>3.75</c:v>
                </c:pt>
                <c:pt idx="1722">
                  <c:v>3.74</c:v>
                </c:pt>
                <c:pt idx="1723">
                  <c:v>3.76</c:v>
                </c:pt>
                <c:pt idx="1724">
                  <c:v>3.76</c:v>
                </c:pt>
                <c:pt idx="1725">
                  <c:v>3.78</c:v>
                </c:pt>
                <c:pt idx="1726">
                  <c:v>3.75</c:v>
                </c:pt>
                <c:pt idx="1727">
                  <c:v>3.76</c:v>
                </c:pt>
                <c:pt idx="1728">
                  <c:v>3.77</c:v>
                </c:pt>
                <c:pt idx="1729">
                  <c:v>3.76</c:v>
                </c:pt>
                <c:pt idx="1730">
                  <c:v>3.76</c:v>
                </c:pt>
                <c:pt idx="1731">
                  <c:v>3.77</c:v>
                </c:pt>
                <c:pt idx="1732">
                  <c:v>3.75</c:v>
                </c:pt>
                <c:pt idx="1733">
                  <c:v>3.78</c:v>
                </c:pt>
                <c:pt idx="1734">
                  <c:v>3.77</c:v>
                </c:pt>
                <c:pt idx="1735">
                  <c:v>3.75</c:v>
                </c:pt>
                <c:pt idx="1736">
                  <c:v>3.78</c:v>
                </c:pt>
                <c:pt idx="1737">
                  <c:v>3.79</c:v>
                </c:pt>
                <c:pt idx="1738">
                  <c:v>3.76</c:v>
                </c:pt>
                <c:pt idx="1739">
                  <c:v>3.76</c:v>
                </c:pt>
                <c:pt idx="1740">
                  <c:v>3.78</c:v>
                </c:pt>
                <c:pt idx="1741">
                  <c:v>3.79</c:v>
                </c:pt>
                <c:pt idx="1742">
                  <c:v>3.74</c:v>
                </c:pt>
                <c:pt idx="1743">
                  <c:v>3.75</c:v>
                </c:pt>
                <c:pt idx="1744">
                  <c:v>3.77</c:v>
                </c:pt>
                <c:pt idx="1745">
                  <c:v>3.75</c:v>
                </c:pt>
                <c:pt idx="1746">
                  <c:v>3.74</c:v>
                </c:pt>
                <c:pt idx="1747">
                  <c:v>3.74</c:v>
                </c:pt>
                <c:pt idx="1748">
                  <c:v>3.77</c:v>
                </c:pt>
                <c:pt idx="1749">
                  <c:v>3.73</c:v>
                </c:pt>
                <c:pt idx="1750">
                  <c:v>3.74</c:v>
                </c:pt>
                <c:pt idx="1751">
                  <c:v>3.73</c:v>
                </c:pt>
                <c:pt idx="1752">
                  <c:v>3.75</c:v>
                </c:pt>
                <c:pt idx="1753">
                  <c:v>3.76</c:v>
                </c:pt>
                <c:pt idx="1754">
                  <c:v>3.76</c:v>
                </c:pt>
                <c:pt idx="1755">
                  <c:v>3.74</c:v>
                </c:pt>
                <c:pt idx="1756">
                  <c:v>3.77</c:v>
                </c:pt>
                <c:pt idx="1757">
                  <c:v>3.76</c:v>
                </c:pt>
                <c:pt idx="1758">
                  <c:v>3.74</c:v>
                </c:pt>
                <c:pt idx="1759">
                  <c:v>3.72</c:v>
                </c:pt>
                <c:pt idx="1760">
                  <c:v>3.74</c:v>
                </c:pt>
                <c:pt idx="1761">
                  <c:v>3.74</c:v>
                </c:pt>
                <c:pt idx="1762">
                  <c:v>3.75</c:v>
                </c:pt>
                <c:pt idx="1763">
                  <c:v>3.75</c:v>
                </c:pt>
                <c:pt idx="1764">
                  <c:v>3.76</c:v>
                </c:pt>
                <c:pt idx="1765">
                  <c:v>3.77</c:v>
                </c:pt>
                <c:pt idx="1766">
                  <c:v>3.75</c:v>
                </c:pt>
                <c:pt idx="1767">
                  <c:v>3.73</c:v>
                </c:pt>
                <c:pt idx="1768">
                  <c:v>3.74</c:v>
                </c:pt>
                <c:pt idx="1769">
                  <c:v>3.73</c:v>
                </c:pt>
                <c:pt idx="1770">
                  <c:v>3.77</c:v>
                </c:pt>
                <c:pt idx="1771">
                  <c:v>3.74</c:v>
                </c:pt>
                <c:pt idx="1772">
                  <c:v>3.78</c:v>
                </c:pt>
                <c:pt idx="1773">
                  <c:v>3.78</c:v>
                </c:pt>
                <c:pt idx="1774">
                  <c:v>3.78</c:v>
                </c:pt>
                <c:pt idx="1775">
                  <c:v>3.75</c:v>
                </c:pt>
                <c:pt idx="1776">
                  <c:v>3.75</c:v>
                </c:pt>
                <c:pt idx="1777">
                  <c:v>3.76</c:v>
                </c:pt>
                <c:pt idx="1778">
                  <c:v>3.74</c:v>
                </c:pt>
                <c:pt idx="1779">
                  <c:v>3.74</c:v>
                </c:pt>
                <c:pt idx="1780">
                  <c:v>3.73</c:v>
                </c:pt>
                <c:pt idx="1781">
                  <c:v>3.74</c:v>
                </c:pt>
                <c:pt idx="1782">
                  <c:v>3.75</c:v>
                </c:pt>
                <c:pt idx="1783">
                  <c:v>3.75</c:v>
                </c:pt>
                <c:pt idx="1784">
                  <c:v>3.74</c:v>
                </c:pt>
                <c:pt idx="1785">
                  <c:v>3.79</c:v>
                </c:pt>
                <c:pt idx="1786">
                  <c:v>3.76</c:v>
                </c:pt>
                <c:pt idx="1787">
                  <c:v>3.75</c:v>
                </c:pt>
                <c:pt idx="1788">
                  <c:v>3.74</c:v>
                </c:pt>
                <c:pt idx="1789">
                  <c:v>3.76</c:v>
                </c:pt>
                <c:pt idx="1790">
                  <c:v>3.75</c:v>
                </c:pt>
                <c:pt idx="1791">
                  <c:v>3.78</c:v>
                </c:pt>
                <c:pt idx="1792">
                  <c:v>3.77</c:v>
                </c:pt>
                <c:pt idx="1793">
                  <c:v>3.79</c:v>
                </c:pt>
                <c:pt idx="1794">
                  <c:v>3.77</c:v>
                </c:pt>
                <c:pt idx="1795">
                  <c:v>3.78</c:v>
                </c:pt>
                <c:pt idx="1796">
                  <c:v>3.76</c:v>
                </c:pt>
                <c:pt idx="1797">
                  <c:v>3.77</c:v>
                </c:pt>
                <c:pt idx="1798">
                  <c:v>3.75</c:v>
                </c:pt>
                <c:pt idx="1799">
                  <c:v>3.75</c:v>
                </c:pt>
                <c:pt idx="1800">
                  <c:v>3.74</c:v>
                </c:pt>
                <c:pt idx="1801">
                  <c:v>3.77</c:v>
                </c:pt>
                <c:pt idx="1802">
                  <c:v>3.77</c:v>
                </c:pt>
                <c:pt idx="1803">
                  <c:v>3.74</c:v>
                </c:pt>
                <c:pt idx="1804">
                  <c:v>3.75</c:v>
                </c:pt>
                <c:pt idx="1805">
                  <c:v>3.75</c:v>
                </c:pt>
                <c:pt idx="1806">
                  <c:v>3.77</c:v>
                </c:pt>
                <c:pt idx="1807">
                  <c:v>3.75</c:v>
                </c:pt>
                <c:pt idx="1808">
                  <c:v>3.75</c:v>
                </c:pt>
                <c:pt idx="1809">
                  <c:v>3.77</c:v>
                </c:pt>
                <c:pt idx="1810">
                  <c:v>3.77</c:v>
                </c:pt>
                <c:pt idx="1811">
                  <c:v>3.75</c:v>
                </c:pt>
                <c:pt idx="1812">
                  <c:v>3.74</c:v>
                </c:pt>
                <c:pt idx="1813">
                  <c:v>3.79</c:v>
                </c:pt>
                <c:pt idx="1814">
                  <c:v>3.78</c:v>
                </c:pt>
                <c:pt idx="1815">
                  <c:v>3.74</c:v>
                </c:pt>
                <c:pt idx="1816">
                  <c:v>3.79</c:v>
                </c:pt>
                <c:pt idx="1817">
                  <c:v>3.78</c:v>
                </c:pt>
                <c:pt idx="1818">
                  <c:v>3.76</c:v>
                </c:pt>
                <c:pt idx="1819">
                  <c:v>3.78</c:v>
                </c:pt>
                <c:pt idx="1820">
                  <c:v>3.79</c:v>
                </c:pt>
                <c:pt idx="1821">
                  <c:v>3.78</c:v>
                </c:pt>
                <c:pt idx="1822">
                  <c:v>3.75</c:v>
                </c:pt>
                <c:pt idx="1823">
                  <c:v>3.76</c:v>
                </c:pt>
                <c:pt idx="1824">
                  <c:v>3.76</c:v>
                </c:pt>
                <c:pt idx="1825">
                  <c:v>3.77</c:v>
                </c:pt>
                <c:pt idx="1826">
                  <c:v>3.72</c:v>
                </c:pt>
                <c:pt idx="1827">
                  <c:v>3.76</c:v>
                </c:pt>
                <c:pt idx="1828">
                  <c:v>3.74</c:v>
                </c:pt>
                <c:pt idx="1829">
                  <c:v>3.74</c:v>
                </c:pt>
                <c:pt idx="1830">
                  <c:v>3.74</c:v>
                </c:pt>
                <c:pt idx="1831">
                  <c:v>3.74</c:v>
                </c:pt>
                <c:pt idx="1832">
                  <c:v>3.75</c:v>
                </c:pt>
                <c:pt idx="1833">
                  <c:v>3.79</c:v>
                </c:pt>
                <c:pt idx="1834">
                  <c:v>3.75</c:v>
                </c:pt>
                <c:pt idx="1835">
                  <c:v>3.77</c:v>
                </c:pt>
                <c:pt idx="1836">
                  <c:v>3.76</c:v>
                </c:pt>
                <c:pt idx="1837">
                  <c:v>3.77</c:v>
                </c:pt>
                <c:pt idx="1838">
                  <c:v>3.76</c:v>
                </c:pt>
                <c:pt idx="1839">
                  <c:v>3.76</c:v>
                </c:pt>
                <c:pt idx="1840">
                  <c:v>3.75</c:v>
                </c:pt>
                <c:pt idx="1841">
                  <c:v>3.77</c:v>
                </c:pt>
                <c:pt idx="1842">
                  <c:v>3.76</c:v>
                </c:pt>
                <c:pt idx="1843">
                  <c:v>3.76</c:v>
                </c:pt>
                <c:pt idx="1844">
                  <c:v>3.75</c:v>
                </c:pt>
                <c:pt idx="1845">
                  <c:v>3.76</c:v>
                </c:pt>
                <c:pt idx="1846">
                  <c:v>3.75</c:v>
                </c:pt>
                <c:pt idx="1847">
                  <c:v>3.75</c:v>
                </c:pt>
                <c:pt idx="1848">
                  <c:v>3.74</c:v>
                </c:pt>
                <c:pt idx="1849">
                  <c:v>3.75</c:v>
                </c:pt>
                <c:pt idx="1850">
                  <c:v>3.75</c:v>
                </c:pt>
                <c:pt idx="1851">
                  <c:v>3.77</c:v>
                </c:pt>
                <c:pt idx="1852">
                  <c:v>3.78</c:v>
                </c:pt>
                <c:pt idx="1853">
                  <c:v>3.75</c:v>
                </c:pt>
                <c:pt idx="1854">
                  <c:v>3.76</c:v>
                </c:pt>
                <c:pt idx="1855">
                  <c:v>3.75</c:v>
                </c:pt>
                <c:pt idx="1856">
                  <c:v>3.75</c:v>
                </c:pt>
                <c:pt idx="1857">
                  <c:v>3.74</c:v>
                </c:pt>
                <c:pt idx="1858">
                  <c:v>3.77</c:v>
                </c:pt>
                <c:pt idx="1859">
                  <c:v>3.74</c:v>
                </c:pt>
                <c:pt idx="1860">
                  <c:v>3.76</c:v>
                </c:pt>
                <c:pt idx="1861">
                  <c:v>3.74</c:v>
                </c:pt>
                <c:pt idx="1862">
                  <c:v>3.74</c:v>
                </c:pt>
                <c:pt idx="1863">
                  <c:v>3.75</c:v>
                </c:pt>
                <c:pt idx="1864">
                  <c:v>3.77</c:v>
                </c:pt>
                <c:pt idx="1865">
                  <c:v>3.75</c:v>
                </c:pt>
                <c:pt idx="1866">
                  <c:v>3.74</c:v>
                </c:pt>
                <c:pt idx="1867">
                  <c:v>3.77</c:v>
                </c:pt>
                <c:pt idx="1868">
                  <c:v>3.77</c:v>
                </c:pt>
                <c:pt idx="1869">
                  <c:v>3.75</c:v>
                </c:pt>
                <c:pt idx="1870">
                  <c:v>3.78</c:v>
                </c:pt>
                <c:pt idx="1871">
                  <c:v>3.77</c:v>
                </c:pt>
                <c:pt idx="1872">
                  <c:v>3.74</c:v>
                </c:pt>
                <c:pt idx="1873">
                  <c:v>3.74</c:v>
                </c:pt>
                <c:pt idx="1874">
                  <c:v>3.75</c:v>
                </c:pt>
                <c:pt idx="1875">
                  <c:v>3.73</c:v>
                </c:pt>
                <c:pt idx="1876">
                  <c:v>3.76</c:v>
                </c:pt>
                <c:pt idx="1877">
                  <c:v>3.74</c:v>
                </c:pt>
                <c:pt idx="1878">
                  <c:v>3.74</c:v>
                </c:pt>
                <c:pt idx="1879">
                  <c:v>3.75</c:v>
                </c:pt>
                <c:pt idx="1880">
                  <c:v>3.76</c:v>
                </c:pt>
                <c:pt idx="1881">
                  <c:v>3.75</c:v>
                </c:pt>
                <c:pt idx="1882">
                  <c:v>3.78</c:v>
                </c:pt>
                <c:pt idx="1883">
                  <c:v>3.75</c:v>
                </c:pt>
                <c:pt idx="1884">
                  <c:v>3.78</c:v>
                </c:pt>
                <c:pt idx="1885">
                  <c:v>3.74</c:v>
                </c:pt>
                <c:pt idx="1886">
                  <c:v>3.77</c:v>
                </c:pt>
                <c:pt idx="1887">
                  <c:v>3.75</c:v>
                </c:pt>
                <c:pt idx="1888">
                  <c:v>3.77</c:v>
                </c:pt>
                <c:pt idx="1889">
                  <c:v>3.75</c:v>
                </c:pt>
                <c:pt idx="1890">
                  <c:v>3.75</c:v>
                </c:pt>
                <c:pt idx="1891">
                  <c:v>3.76</c:v>
                </c:pt>
                <c:pt idx="1892">
                  <c:v>3.74</c:v>
                </c:pt>
                <c:pt idx="1893">
                  <c:v>3.78</c:v>
                </c:pt>
                <c:pt idx="1894">
                  <c:v>3.75</c:v>
                </c:pt>
                <c:pt idx="1895">
                  <c:v>3.78</c:v>
                </c:pt>
                <c:pt idx="1896">
                  <c:v>3.74</c:v>
                </c:pt>
                <c:pt idx="1897">
                  <c:v>3.75</c:v>
                </c:pt>
                <c:pt idx="1898">
                  <c:v>3.75</c:v>
                </c:pt>
                <c:pt idx="1899">
                  <c:v>3.75</c:v>
                </c:pt>
                <c:pt idx="1900">
                  <c:v>3.74</c:v>
                </c:pt>
                <c:pt idx="1901">
                  <c:v>3.77</c:v>
                </c:pt>
                <c:pt idx="1902">
                  <c:v>3.76</c:v>
                </c:pt>
                <c:pt idx="1903">
                  <c:v>3.74</c:v>
                </c:pt>
                <c:pt idx="1904">
                  <c:v>3.77</c:v>
                </c:pt>
                <c:pt idx="1905">
                  <c:v>3.75</c:v>
                </c:pt>
                <c:pt idx="1906">
                  <c:v>3.77</c:v>
                </c:pt>
                <c:pt idx="1907">
                  <c:v>3.77</c:v>
                </c:pt>
                <c:pt idx="1908">
                  <c:v>3.75</c:v>
                </c:pt>
                <c:pt idx="1909">
                  <c:v>3.76</c:v>
                </c:pt>
                <c:pt idx="1910">
                  <c:v>3.76</c:v>
                </c:pt>
                <c:pt idx="1911">
                  <c:v>3.74</c:v>
                </c:pt>
                <c:pt idx="1912">
                  <c:v>3.76</c:v>
                </c:pt>
                <c:pt idx="1913">
                  <c:v>3.76</c:v>
                </c:pt>
                <c:pt idx="1914">
                  <c:v>3.74</c:v>
                </c:pt>
                <c:pt idx="1915">
                  <c:v>3.75</c:v>
                </c:pt>
                <c:pt idx="1916">
                  <c:v>3.76</c:v>
                </c:pt>
                <c:pt idx="1917">
                  <c:v>3.77</c:v>
                </c:pt>
                <c:pt idx="1918">
                  <c:v>3.77</c:v>
                </c:pt>
                <c:pt idx="1919">
                  <c:v>3.77</c:v>
                </c:pt>
                <c:pt idx="1920">
                  <c:v>3.75</c:v>
                </c:pt>
                <c:pt idx="1921">
                  <c:v>3.76</c:v>
                </c:pt>
                <c:pt idx="1922">
                  <c:v>3.76</c:v>
                </c:pt>
                <c:pt idx="1923">
                  <c:v>3.78</c:v>
                </c:pt>
                <c:pt idx="1924">
                  <c:v>3.76</c:v>
                </c:pt>
                <c:pt idx="1925">
                  <c:v>3.76</c:v>
                </c:pt>
                <c:pt idx="1926">
                  <c:v>3.74</c:v>
                </c:pt>
                <c:pt idx="1927">
                  <c:v>3.76</c:v>
                </c:pt>
                <c:pt idx="1928">
                  <c:v>3.75</c:v>
                </c:pt>
                <c:pt idx="1929">
                  <c:v>3.77</c:v>
                </c:pt>
                <c:pt idx="1930">
                  <c:v>3.75</c:v>
                </c:pt>
                <c:pt idx="1931">
                  <c:v>3.77</c:v>
                </c:pt>
                <c:pt idx="1932">
                  <c:v>3.76</c:v>
                </c:pt>
                <c:pt idx="1933">
                  <c:v>3.76</c:v>
                </c:pt>
                <c:pt idx="1934">
                  <c:v>3.76</c:v>
                </c:pt>
                <c:pt idx="1935">
                  <c:v>3.75</c:v>
                </c:pt>
                <c:pt idx="1936">
                  <c:v>3.75</c:v>
                </c:pt>
                <c:pt idx="1937">
                  <c:v>3.74</c:v>
                </c:pt>
                <c:pt idx="1938">
                  <c:v>3.76</c:v>
                </c:pt>
                <c:pt idx="1939">
                  <c:v>3.73</c:v>
                </c:pt>
                <c:pt idx="1940">
                  <c:v>3.76</c:v>
                </c:pt>
                <c:pt idx="1941">
                  <c:v>3.75</c:v>
                </c:pt>
                <c:pt idx="1942">
                  <c:v>3.75</c:v>
                </c:pt>
                <c:pt idx="1943">
                  <c:v>3.78</c:v>
                </c:pt>
                <c:pt idx="1944">
                  <c:v>3.77</c:v>
                </c:pt>
                <c:pt idx="1945">
                  <c:v>3.76</c:v>
                </c:pt>
                <c:pt idx="1946">
                  <c:v>3.76</c:v>
                </c:pt>
                <c:pt idx="1947">
                  <c:v>3.76</c:v>
                </c:pt>
                <c:pt idx="1948">
                  <c:v>3.78</c:v>
                </c:pt>
                <c:pt idx="1949">
                  <c:v>3.74</c:v>
                </c:pt>
                <c:pt idx="1950">
                  <c:v>3.78</c:v>
                </c:pt>
                <c:pt idx="1951">
                  <c:v>3.75</c:v>
                </c:pt>
                <c:pt idx="1952">
                  <c:v>3.74</c:v>
                </c:pt>
                <c:pt idx="1953">
                  <c:v>3.76</c:v>
                </c:pt>
                <c:pt idx="1954">
                  <c:v>3.76</c:v>
                </c:pt>
                <c:pt idx="1955">
                  <c:v>3.76</c:v>
                </c:pt>
                <c:pt idx="1956">
                  <c:v>3.73</c:v>
                </c:pt>
                <c:pt idx="1957">
                  <c:v>3.77</c:v>
                </c:pt>
                <c:pt idx="1958">
                  <c:v>3.74</c:v>
                </c:pt>
                <c:pt idx="1959">
                  <c:v>3.77</c:v>
                </c:pt>
                <c:pt idx="1960">
                  <c:v>3.77</c:v>
                </c:pt>
                <c:pt idx="1961">
                  <c:v>3.76</c:v>
                </c:pt>
                <c:pt idx="1962">
                  <c:v>3.78</c:v>
                </c:pt>
                <c:pt idx="1963">
                  <c:v>3.74</c:v>
                </c:pt>
                <c:pt idx="1964">
                  <c:v>3.78</c:v>
                </c:pt>
                <c:pt idx="1965">
                  <c:v>3.76</c:v>
                </c:pt>
                <c:pt idx="1966">
                  <c:v>3.76</c:v>
                </c:pt>
                <c:pt idx="1967">
                  <c:v>3.76</c:v>
                </c:pt>
                <c:pt idx="1968">
                  <c:v>3.74</c:v>
                </c:pt>
                <c:pt idx="1969">
                  <c:v>3.78</c:v>
                </c:pt>
                <c:pt idx="1970">
                  <c:v>3.75</c:v>
                </c:pt>
                <c:pt idx="1971">
                  <c:v>3.76</c:v>
                </c:pt>
                <c:pt idx="1972">
                  <c:v>3.75</c:v>
                </c:pt>
                <c:pt idx="1973">
                  <c:v>3.76</c:v>
                </c:pt>
                <c:pt idx="1974">
                  <c:v>3.74</c:v>
                </c:pt>
                <c:pt idx="1975">
                  <c:v>3.77</c:v>
                </c:pt>
                <c:pt idx="1976">
                  <c:v>3.75</c:v>
                </c:pt>
                <c:pt idx="1977">
                  <c:v>3.74</c:v>
                </c:pt>
                <c:pt idx="1978">
                  <c:v>3.75</c:v>
                </c:pt>
                <c:pt idx="1979">
                  <c:v>3.75</c:v>
                </c:pt>
                <c:pt idx="1980">
                  <c:v>3.75</c:v>
                </c:pt>
                <c:pt idx="1981">
                  <c:v>3.74</c:v>
                </c:pt>
                <c:pt idx="1982">
                  <c:v>3.74</c:v>
                </c:pt>
                <c:pt idx="1983">
                  <c:v>3.77</c:v>
                </c:pt>
                <c:pt idx="1984">
                  <c:v>3.76</c:v>
                </c:pt>
                <c:pt idx="1985">
                  <c:v>3.73</c:v>
                </c:pt>
                <c:pt idx="1986">
                  <c:v>3.77</c:v>
                </c:pt>
                <c:pt idx="1987">
                  <c:v>3.75</c:v>
                </c:pt>
                <c:pt idx="1988">
                  <c:v>3.76</c:v>
                </c:pt>
                <c:pt idx="1989">
                  <c:v>3.74</c:v>
                </c:pt>
                <c:pt idx="1990">
                  <c:v>3.74</c:v>
                </c:pt>
                <c:pt idx="1991">
                  <c:v>3.74</c:v>
                </c:pt>
                <c:pt idx="1992">
                  <c:v>3.76</c:v>
                </c:pt>
                <c:pt idx="1993">
                  <c:v>3.75</c:v>
                </c:pt>
                <c:pt idx="1994">
                  <c:v>3.79</c:v>
                </c:pt>
                <c:pt idx="1995">
                  <c:v>3.76</c:v>
                </c:pt>
                <c:pt idx="1996">
                  <c:v>3.75</c:v>
                </c:pt>
                <c:pt idx="1997">
                  <c:v>3.79</c:v>
                </c:pt>
                <c:pt idx="1998">
                  <c:v>3.79</c:v>
                </c:pt>
                <c:pt idx="1999">
                  <c:v>3.75</c:v>
                </c:pt>
                <c:pt idx="2000">
                  <c:v>3.76</c:v>
                </c:pt>
                <c:pt idx="2001">
                  <c:v>3.76</c:v>
                </c:pt>
                <c:pt idx="2002">
                  <c:v>3.78</c:v>
                </c:pt>
                <c:pt idx="2003">
                  <c:v>3.77</c:v>
                </c:pt>
                <c:pt idx="2004">
                  <c:v>3.76</c:v>
                </c:pt>
                <c:pt idx="2005">
                  <c:v>3.76</c:v>
                </c:pt>
                <c:pt idx="2006">
                  <c:v>3.74</c:v>
                </c:pt>
                <c:pt idx="2007">
                  <c:v>3.74</c:v>
                </c:pt>
                <c:pt idx="2008">
                  <c:v>3.75</c:v>
                </c:pt>
                <c:pt idx="2009">
                  <c:v>3.78</c:v>
                </c:pt>
                <c:pt idx="2010">
                  <c:v>3.75</c:v>
                </c:pt>
                <c:pt idx="2011">
                  <c:v>3.76</c:v>
                </c:pt>
                <c:pt idx="2012">
                  <c:v>3.76</c:v>
                </c:pt>
                <c:pt idx="2013">
                  <c:v>3.77</c:v>
                </c:pt>
                <c:pt idx="2014">
                  <c:v>3.77</c:v>
                </c:pt>
                <c:pt idx="2015">
                  <c:v>3.73</c:v>
                </c:pt>
                <c:pt idx="2016">
                  <c:v>3.74</c:v>
                </c:pt>
                <c:pt idx="2017">
                  <c:v>3.75</c:v>
                </c:pt>
                <c:pt idx="2018">
                  <c:v>3.76</c:v>
                </c:pt>
                <c:pt idx="2019">
                  <c:v>3.75</c:v>
                </c:pt>
                <c:pt idx="2020">
                  <c:v>3.76</c:v>
                </c:pt>
                <c:pt idx="2021">
                  <c:v>3.75</c:v>
                </c:pt>
                <c:pt idx="2022">
                  <c:v>3.75</c:v>
                </c:pt>
                <c:pt idx="2023">
                  <c:v>3.75</c:v>
                </c:pt>
                <c:pt idx="2024">
                  <c:v>3.74</c:v>
                </c:pt>
                <c:pt idx="2025">
                  <c:v>3.75</c:v>
                </c:pt>
                <c:pt idx="2026">
                  <c:v>3.76</c:v>
                </c:pt>
                <c:pt idx="2027">
                  <c:v>3.78</c:v>
                </c:pt>
                <c:pt idx="2028">
                  <c:v>3.79</c:v>
                </c:pt>
                <c:pt idx="2029">
                  <c:v>3.79</c:v>
                </c:pt>
                <c:pt idx="2030">
                  <c:v>3.77</c:v>
                </c:pt>
                <c:pt idx="2031">
                  <c:v>3.78</c:v>
                </c:pt>
                <c:pt idx="2032">
                  <c:v>3.77</c:v>
                </c:pt>
                <c:pt idx="2033">
                  <c:v>3.77</c:v>
                </c:pt>
                <c:pt idx="2034">
                  <c:v>3.75</c:v>
                </c:pt>
                <c:pt idx="2035">
                  <c:v>3.75</c:v>
                </c:pt>
                <c:pt idx="2036">
                  <c:v>3.74</c:v>
                </c:pt>
                <c:pt idx="2037">
                  <c:v>3.75</c:v>
                </c:pt>
                <c:pt idx="2038">
                  <c:v>3.76</c:v>
                </c:pt>
                <c:pt idx="2039">
                  <c:v>3.73</c:v>
                </c:pt>
                <c:pt idx="2040">
                  <c:v>3.78</c:v>
                </c:pt>
                <c:pt idx="2041">
                  <c:v>3.77</c:v>
                </c:pt>
                <c:pt idx="2042">
                  <c:v>3.77</c:v>
                </c:pt>
                <c:pt idx="2043">
                  <c:v>3.76</c:v>
                </c:pt>
                <c:pt idx="2044">
                  <c:v>3.76</c:v>
                </c:pt>
                <c:pt idx="2045">
                  <c:v>3.75</c:v>
                </c:pt>
                <c:pt idx="2046">
                  <c:v>3.77</c:v>
                </c:pt>
                <c:pt idx="2047">
                  <c:v>3.75</c:v>
                </c:pt>
                <c:pt idx="2048">
                  <c:v>3.77</c:v>
                </c:pt>
                <c:pt idx="2049">
                  <c:v>3.75</c:v>
                </c:pt>
                <c:pt idx="2050">
                  <c:v>3.76</c:v>
                </c:pt>
                <c:pt idx="2051">
                  <c:v>3.77</c:v>
                </c:pt>
                <c:pt idx="2052">
                  <c:v>3.77</c:v>
                </c:pt>
                <c:pt idx="2053">
                  <c:v>3.75</c:v>
                </c:pt>
                <c:pt idx="2054">
                  <c:v>3.74</c:v>
                </c:pt>
                <c:pt idx="2055">
                  <c:v>3.73</c:v>
                </c:pt>
                <c:pt idx="2056">
                  <c:v>3.76</c:v>
                </c:pt>
                <c:pt idx="2057">
                  <c:v>3.74</c:v>
                </c:pt>
                <c:pt idx="2058">
                  <c:v>3.74</c:v>
                </c:pt>
                <c:pt idx="2059">
                  <c:v>3.77</c:v>
                </c:pt>
                <c:pt idx="2060">
                  <c:v>3.76</c:v>
                </c:pt>
                <c:pt idx="2061">
                  <c:v>3.73</c:v>
                </c:pt>
                <c:pt idx="2062">
                  <c:v>3.76</c:v>
                </c:pt>
                <c:pt idx="2063">
                  <c:v>3.76</c:v>
                </c:pt>
                <c:pt idx="2064">
                  <c:v>3.76</c:v>
                </c:pt>
                <c:pt idx="2065">
                  <c:v>3.74</c:v>
                </c:pt>
                <c:pt idx="2066">
                  <c:v>3.76</c:v>
                </c:pt>
                <c:pt idx="2067">
                  <c:v>3.77</c:v>
                </c:pt>
                <c:pt idx="2068">
                  <c:v>3.75</c:v>
                </c:pt>
                <c:pt idx="2069">
                  <c:v>3.76</c:v>
                </c:pt>
                <c:pt idx="2070">
                  <c:v>3.74</c:v>
                </c:pt>
                <c:pt idx="2071">
                  <c:v>3.75</c:v>
                </c:pt>
                <c:pt idx="2072">
                  <c:v>3.74</c:v>
                </c:pt>
                <c:pt idx="2073">
                  <c:v>3.74</c:v>
                </c:pt>
                <c:pt idx="2074">
                  <c:v>3.78</c:v>
                </c:pt>
                <c:pt idx="2075">
                  <c:v>3.76</c:v>
                </c:pt>
                <c:pt idx="2076">
                  <c:v>3.75</c:v>
                </c:pt>
                <c:pt idx="2077">
                  <c:v>3.72</c:v>
                </c:pt>
                <c:pt idx="2078">
                  <c:v>3.73</c:v>
                </c:pt>
                <c:pt idx="2079">
                  <c:v>3.72</c:v>
                </c:pt>
                <c:pt idx="2080">
                  <c:v>3.72</c:v>
                </c:pt>
                <c:pt idx="2081">
                  <c:v>3.73</c:v>
                </c:pt>
                <c:pt idx="2082">
                  <c:v>3.75</c:v>
                </c:pt>
                <c:pt idx="2083">
                  <c:v>3.76</c:v>
                </c:pt>
                <c:pt idx="2084">
                  <c:v>3.76</c:v>
                </c:pt>
                <c:pt idx="2085">
                  <c:v>3.77</c:v>
                </c:pt>
                <c:pt idx="2086">
                  <c:v>3.76</c:v>
                </c:pt>
                <c:pt idx="2087">
                  <c:v>3.74</c:v>
                </c:pt>
                <c:pt idx="2088">
                  <c:v>3.74</c:v>
                </c:pt>
                <c:pt idx="2089">
                  <c:v>3.75</c:v>
                </c:pt>
                <c:pt idx="2090">
                  <c:v>3.73</c:v>
                </c:pt>
                <c:pt idx="2091">
                  <c:v>3.74</c:v>
                </c:pt>
                <c:pt idx="2092">
                  <c:v>3.75</c:v>
                </c:pt>
                <c:pt idx="2093">
                  <c:v>3.75</c:v>
                </c:pt>
                <c:pt idx="2094">
                  <c:v>3.75</c:v>
                </c:pt>
                <c:pt idx="2095">
                  <c:v>3.75</c:v>
                </c:pt>
                <c:pt idx="2096">
                  <c:v>3.76</c:v>
                </c:pt>
                <c:pt idx="2097">
                  <c:v>3.76</c:v>
                </c:pt>
                <c:pt idx="2098">
                  <c:v>3.78</c:v>
                </c:pt>
                <c:pt idx="2099">
                  <c:v>3.74</c:v>
                </c:pt>
                <c:pt idx="2100">
                  <c:v>3.76</c:v>
                </c:pt>
                <c:pt idx="2101">
                  <c:v>3.74</c:v>
                </c:pt>
                <c:pt idx="2102">
                  <c:v>3.77</c:v>
                </c:pt>
                <c:pt idx="2103">
                  <c:v>3.74</c:v>
                </c:pt>
                <c:pt idx="2104">
                  <c:v>3.76</c:v>
                </c:pt>
                <c:pt idx="2105">
                  <c:v>3.75</c:v>
                </c:pt>
                <c:pt idx="2106">
                  <c:v>3.75</c:v>
                </c:pt>
                <c:pt idx="2107">
                  <c:v>3.73</c:v>
                </c:pt>
                <c:pt idx="2108">
                  <c:v>3.75</c:v>
                </c:pt>
                <c:pt idx="2109">
                  <c:v>3.77</c:v>
                </c:pt>
                <c:pt idx="2110">
                  <c:v>3.74</c:v>
                </c:pt>
                <c:pt idx="2111">
                  <c:v>3.76</c:v>
                </c:pt>
                <c:pt idx="2112">
                  <c:v>3.73</c:v>
                </c:pt>
                <c:pt idx="2113">
                  <c:v>3.73</c:v>
                </c:pt>
                <c:pt idx="2114">
                  <c:v>3.74</c:v>
                </c:pt>
                <c:pt idx="2115">
                  <c:v>3.76</c:v>
                </c:pt>
                <c:pt idx="2116">
                  <c:v>3.76</c:v>
                </c:pt>
                <c:pt idx="2117">
                  <c:v>3.75</c:v>
                </c:pt>
                <c:pt idx="2118">
                  <c:v>3.76</c:v>
                </c:pt>
                <c:pt idx="2119">
                  <c:v>3.76</c:v>
                </c:pt>
                <c:pt idx="2120">
                  <c:v>3.76</c:v>
                </c:pt>
                <c:pt idx="2121">
                  <c:v>3.76</c:v>
                </c:pt>
                <c:pt idx="2122">
                  <c:v>3.76</c:v>
                </c:pt>
                <c:pt idx="2123">
                  <c:v>3.78</c:v>
                </c:pt>
                <c:pt idx="2124">
                  <c:v>3.75</c:v>
                </c:pt>
                <c:pt idx="2125">
                  <c:v>3.77</c:v>
                </c:pt>
                <c:pt idx="2126">
                  <c:v>3.76</c:v>
                </c:pt>
                <c:pt idx="2127">
                  <c:v>3.75</c:v>
                </c:pt>
                <c:pt idx="2128">
                  <c:v>3.74</c:v>
                </c:pt>
                <c:pt idx="2129">
                  <c:v>3.78</c:v>
                </c:pt>
                <c:pt idx="2130">
                  <c:v>3.75</c:v>
                </c:pt>
                <c:pt idx="2131">
                  <c:v>3.76</c:v>
                </c:pt>
                <c:pt idx="2132">
                  <c:v>3.76</c:v>
                </c:pt>
                <c:pt idx="2133">
                  <c:v>3.74</c:v>
                </c:pt>
                <c:pt idx="2134">
                  <c:v>3.77</c:v>
                </c:pt>
                <c:pt idx="2135">
                  <c:v>3.79</c:v>
                </c:pt>
                <c:pt idx="2136">
                  <c:v>3.74</c:v>
                </c:pt>
                <c:pt idx="2137">
                  <c:v>3.73</c:v>
                </c:pt>
                <c:pt idx="2138">
                  <c:v>3.78</c:v>
                </c:pt>
                <c:pt idx="2139">
                  <c:v>3.78</c:v>
                </c:pt>
                <c:pt idx="2140">
                  <c:v>3.75</c:v>
                </c:pt>
                <c:pt idx="2141">
                  <c:v>3.77</c:v>
                </c:pt>
                <c:pt idx="2142">
                  <c:v>3.78</c:v>
                </c:pt>
                <c:pt idx="2143">
                  <c:v>3.78</c:v>
                </c:pt>
                <c:pt idx="2144">
                  <c:v>3.75</c:v>
                </c:pt>
                <c:pt idx="2145">
                  <c:v>3.75</c:v>
                </c:pt>
                <c:pt idx="2146">
                  <c:v>3.75</c:v>
                </c:pt>
                <c:pt idx="2147">
                  <c:v>3.77</c:v>
                </c:pt>
                <c:pt idx="2148">
                  <c:v>3.74</c:v>
                </c:pt>
                <c:pt idx="2149">
                  <c:v>3.76</c:v>
                </c:pt>
                <c:pt idx="2150">
                  <c:v>3.74</c:v>
                </c:pt>
                <c:pt idx="2151">
                  <c:v>3.74</c:v>
                </c:pt>
                <c:pt idx="2152">
                  <c:v>3.74</c:v>
                </c:pt>
                <c:pt idx="2153">
                  <c:v>3.75</c:v>
                </c:pt>
                <c:pt idx="2154">
                  <c:v>3.74</c:v>
                </c:pt>
                <c:pt idx="2155">
                  <c:v>3.75</c:v>
                </c:pt>
                <c:pt idx="2156">
                  <c:v>3.77</c:v>
                </c:pt>
                <c:pt idx="2157">
                  <c:v>3.74</c:v>
                </c:pt>
                <c:pt idx="2158">
                  <c:v>3.78</c:v>
                </c:pt>
                <c:pt idx="2159">
                  <c:v>3.75</c:v>
                </c:pt>
                <c:pt idx="2160">
                  <c:v>3.76</c:v>
                </c:pt>
                <c:pt idx="2161">
                  <c:v>3.76</c:v>
                </c:pt>
                <c:pt idx="2162">
                  <c:v>3.75</c:v>
                </c:pt>
                <c:pt idx="2163">
                  <c:v>3.74</c:v>
                </c:pt>
                <c:pt idx="2164">
                  <c:v>3.74</c:v>
                </c:pt>
                <c:pt idx="2165">
                  <c:v>3.73</c:v>
                </c:pt>
                <c:pt idx="2166">
                  <c:v>3.75</c:v>
                </c:pt>
                <c:pt idx="2167">
                  <c:v>3.76</c:v>
                </c:pt>
                <c:pt idx="2168">
                  <c:v>3.75</c:v>
                </c:pt>
                <c:pt idx="2169">
                  <c:v>3.73</c:v>
                </c:pt>
                <c:pt idx="2170">
                  <c:v>3.75</c:v>
                </c:pt>
                <c:pt idx="2171">
                  <c:v>3.77</c:v>
                </c:pt>
                <c:pt idx="2172">
                  <c:v>3.74</c:v>
                </c:pt>
                <c:pt idx="2173">
                  <c:v>3.75</c:v>
                </c:pt>
                <c:pt idx="2174">
                  <c:v>3.75</c:v>
                </c:pt>
                <c:pt idx="2175">
                  <c:v>3.75</c:v>
                </c:pt>
                <c:pt idx="2176">
                  <c:v>3.74</c:v>
                </c:pt>
                <c:pt idx="2177">
                  <c:v>3.75</c:v>
                </c:pt>
                <c:pt idx="2178">
                  <c:v>3.77</c:v>
                </c:pt>
                <c:pt idx="2179">
                  <c:v>3.79</c:v>
                </c:pt>
                <c:pt idx="2180">
                  <c:v>3.75</c:v>
                </c:pt>
                <c:pt idx="2181">
                  <c:v>3.75</c:v>
                </c:pt>
                <c:pt idx="2182">
                  <c:v>3.77</c:v>
                </c:pt>
                <c:pt idx="2183">
                  <c:v>3.74</c:v>
                </c:pt>
                <c:pt idx="2184">
                  <c:v>3.75</c:v>
                </c:pt>
                <c:pt idx="2185">
                  <c:v>3.75</c:v>
                </c:pt>
                <c:pt idx="2186">
                  <c:v>3.76</c:v>
                </c:pt>
                <c:pt idx="2187">
                  <c:v>3.73</c:v>
                </c:pt>
                <c:pt idx="2188">
                  <c:v>3.74</c:v>
                </c:pt>
                <c:pt idx="2189">
                  <c:v>3.76</c:v>
                </c:pt>
                <c:pt idx="2190">
                  <c:v>3.75</c:v>
                </c:pt>
                <c:pt idx="2191">
                  <c:v>3.79</c:v>
                </c:pt>
                <c:pt idx="2192">
                  <c:v>3.76</c:v>
                </c:pt>
                <c:pt idx="2193">
                  <c:v>3.78</c:v>
                </c:pt>
                <c:pt idx="2194">
                  <c:v>3.77</c:v>
                </c:pt>
                <c:pt idx="2195">
                  <c:v>3.79</c:v>
                </c:pt>
                <c:pt idx="2196">
                  <c:v>3.74</c:v>
                </c:pt>
                <c:pt idx="2197">
                  <c:v>3.75</c:v>
                </c:pt>
                <c:pt idx="2198">
                  <c:v>3.76</c:v>
                </c:pt>
                <c:pt idx="2199">
                  <c:v>3.75</c:v>
                </c:pt>
                <c:pt idx="2200">
                  <c:v>3.77</c:v>
                </c:pt>
                <c:pt idx="2201">
                  <c:v>3.77</c:v>
                </c:pt>
                <c:pt idx="2202">
                  <c:v>3.74</c:v>
                </c:pt>
                <c:pt idx="2203">
                  <c:v>3.77</c:v>
                </c:pt>
                <c:pt idx="2204">
                  <c:v>3.74</c:v>
                </c:pt>
                <c:pt idx="2205">
                  <c:v>3.78</c:v>
                </c:pt>
                <c:pt idx="2206">
                  <c:v>3.75</c:v>
                </c:pt>
                <c:pt idx="2207">
                  <c:v>3.76</c:v>
                </c:pt>
                <c:pt idx="2208">
                  <c:v>3.76</c:v>
                </c:pt>
                <c:pt idx="2209">
                  <c:v>3.75</c:v>
                </c:pt>
                <c:pt idx="2210">
                  <c:v>3.78</c:v>
                </c:pt>
                <c:pt idx="2211">
                  <c:v>3.78</c:v>
                </c:pt>
                <c:pt idx="2212">
                  <c:v>3.73</c:v>
                </c:pt>
                <c:pt idx="2213">
                  <c:v>3.77</c:v>
                </c:pt>
                <c:pt idx="2214">
                  <c:v>3.77</c:v>
                </c:pt>
                <c:pt idx="2215">
                  <c:v>3.78</c:v>
                </c:pt>
                <c:pt idx="2216">
                  <c:v>3.75</c:v>
                </c:pt>
                <c:pt idx="2217">
                  <c:v>3.75</c:v>
                </c:pt>
                <c:pt idx="2218">
                  <c:v>3.78</c:v>
                </c:pt>
                <c:pt idx="2219">
                  <c:v>3.74</c:v>
                </c:pt>
                <c:pt idx="2220">
                  <c:v>3.76</c:v>
                </c:pt>
                <c:pt idx="2221">
                  <c:v>3.76</c:v>
                </c:pt>
                <c:pt idx="2222">
                  <c:v>3.75</c:v>
                </c:pt>
                <c:pt idx="2223">
                  <c:v>3.73</c:v>
                </c:pt>
                <c:pt idx="2224">
                  <c:v>3.76</c:v>
                </c:pt>
                <c:pt idx="2225">
                  <c:v>3.76</c:v>
                </c:pt>
                <c:pt idx="2226">
                  <c:v>3.73</c:v>
                </c:pt>
                <c:pt idx="2227">
                  <c:v>3.76</c:v>
                </c:pt>
                <c:pt idx="2228">
                  <c:v>3.74</c:v>
                </c:pt>
                <c:pt idx="2229">
                  <c:v>3.74</c:v>
                </c:pt>
                <c:pt idx="2230">
                  <c:v>3.75</c:v>
                </c:pt>
                <c:pt idx="2231">
                  <c:v>3.78</c:v>
                </c:pt>
                <c:pt idx="2232">
                  <c:v>3.74</c:v>
                </c:pt>
                <c:pt idx="2233">
                  <c:v>3.74</c:v>
                </c:pt>
                <c:pt idx="2234">
                  <c:v>3.75</c:v>
                </c:pt>
                <c:pt idx="2235">
                  <c:v>3.76</c:v>
                </c:pt>
                <c:pt idx="2236">
                  <c:v>3.75</c:v>
                </c:pt>
                <c:pt idx="2237">
                  <c:v>3.74</c:v>
                </c:pt>
                <c:pt idx="2238">
                  <c:v>3.76</c:v>
                </c:pt>
                <c:pt idx="2239">
                  <c:v>3.78</c:v>
                </c:pt>
                <c:pt idx="2240">
                  <c:v>3.78</c:v>
                </c:pt>
                <c:pt idx="2241">
                  <c:v>3.75</c:v>
                </c:pt>
                <c:pt idx="2242">
                  <c:v>3.74</c:v>
                </c:pt>
                <c:pt idx="2243">
                  <c:v>3.76</c:v>
                </c:pt>
                <c:pt idx="2244">
                  <c:v>3.76</c:v>
                </c:pt>
                <c:pt idx="2245">
                  <c:v>3.75</c:v>
                </c:pt>
                <c:pt idx="2246">
                  <c:v>3.79</c:v>
                </c:pt>
                <c:pt idx="2247">
                  <c:v>3.79</c:v>
                </c:pt>
                <c:pt idx="2248">
                  <c:v>3.76</c:v>
                </c:pt>
                <c:pt idx="2249">
                  <c:v>3.76</c:v>
                </c:pt>
                <c:pt idx="2250">
                  <c:v>3.75</c:v>
                </c:pt>
                <c:pt idx="2251">
                  <c:v>3.75</c:v>
                </c:pt>
                <c:pt idx="2252">
                  <c:v>3.74</c:v>
                </c:pt>
                <c:pt idx="2253">
                  <c:v>3.74</c:v>
                </c:pt>
                <c:pt idx="2254">
                  <c:v>3.78</c:v>
                </c:pt>
                <c:pt idx="2255">
                  <c:v>3.78</c:v>
                </c:pt>
                <c:pt idx="2256">
                  <c:v>3.76</c:v>
                </c:pt>
                <c:pt idx="2257">
                  <c:v>3.76</c:v>
                </c:pt>
                <c:pt idx="2258">
                  <c:v>3.77</c:v>
                </c:pt>
                <c:pt idx="2259">
                  <c:v>3.77</c:v>
                </c:pt>
                <c:pt idx="2260">
                  <c:v>3.76</c:v>
                </c:pt>
                <c:pt idx="2261">
                  <c:v>3.76</c:v>
                </c:pt>
                <c:pt idx="2262">
                  <c:v>3.76</c:v>
                </c:pt>
                <c:pt idx="2263">
                  <c:v>3.76</c:v>
                </c:pt>
                <c:pt idx="2264">
                  <c:v>3.74</c:v>
                </c:pt>
                <c:pt idx="2265">
                  <c:v>3.74</c:v>
                </c:pt>
                <c:pt idx="2266">
                  <c:v>3.77</c:v>
                </c:pt>
                <c:pt idx="2267">
                  <c:v>3.77</c:v>
                </c:pt>
                <c:pt idx="2268">
                  <c:v>3.74</c:v>
                </c:pt>
                <c:pt idx="2269">
                  <c:v>3.74</c:v>
                </c:pt>
                <c:pt idx="2270">
                  <c:v>3.79</c:v>
                </c:pt>
                <c:pt idx="2271">
                  <c:v>3.79</c:v>
                </c:pt>
                <c:pt idx="2272">
                  <c:v>3.78</c:v>
                </c:pt>
                <c:pt idx="2273">
                  <c:v>3.78</c:v>
                </c:pt>
                <c:pt idx="2274">
                  <c:v>3.75</c:v>
                </c:pt>
                <c:pt idx="2275">
                  <c:v>3.75</c:v>
                </c:pt>
                <c:pt idx="2276">
                  <c:v>3.75</c:v>
                </c:pt>
                <c:pt idx="2277">
                  <c:v>3.75</c:v>
                </c:pt>
                <c:pt idx="2278">
                  <c:v>3.78</c:v>
                </c:pt>
                <c:pt idx="2279">
                  <c:v>3.78</c:v>
                </c:pt>
                <c:pt idx="2280">
                  <c:v>3.74</c:v>
                </c:pt>
                <c:pt idx="2281">
                  <c:v>3.74</c:v>
                </c:pt>
                <c:pt idx="2282">
                  <c:v>3.75</c:v>
                </c:pt>
                <c:pt idx="2283">
                  <c:v>3.75</c:v>
                </c:pt>
                <c:pt idx="2284">
                  <c:v>3.78</c:v>
                </c:pt>
                <c:pt idx="2285">
                  <c:v>3.78</c:v>
                </c:pt>
                <c:pt idx="2286">
                  <c:v>3.75</c:v>
                </c:pt>
                <c:pt idx="2287">
                  <c:v>3.75</c:v>
                </c:pt>
                <c:pt idx="2288">
                  <c:v>3.75</c:v>
                </c:pt>
                <c:pt idx="2289">
                  <c:v>3.75</c:v>
                </c:pt>
                <c:pt idx="2290">
                  <c:v>3.75</c:v>
                </c:pt>
                <c:pt idx="2291">
                  <c:v>3.75</c:v>
                </c:pt>
                <c:pt idx="2292">
                  <c:v>3.75</c:v>
                </c:pt>
                <c:pt idx="2293">
                  <c:v>3.75</c:v>
                </c:pt>
                <c:pt idx="2294">
                  <c:v>3.76</c:v>
                </c:pt>
                <c:pt idx="2295">
                  <c:v>3.76</c:v>
                </c:pt>
                <c:pt idx="2296">
                  <c:v>3.74</c:v>
                </c:pt>
                <c:pt idx="2297">
                  <c:v>3.74</c:v>
                </c:pt>
                <c:pt idx="2298">
                  <c:v>3.78</c:v>
                </c:pt>
                <c:pt idx="2299">
                  <c:v>3.78</c:v>
                </c:pt>
                <c:pt idx="2300">
                  <c:v>3.75</c:v>
                </c:pt>
                <c:pt idx="2301">
                  <c:v>3.75</c:v>
                </c:pt>
                <c:pt idx="2302">
                  <c:v>3.75</c:v>
                </c:pt>
                <c:pt idx="2303">
                  <c:v>3.75</c:v>
                </c:pt>
                <c:pt idx="2304">
                  <c:v>3.79</c:v>
                </c:pt>
                <c:pt idx="2305">
                  <c:v>3.79</c:v>
                </c:pt>
                <c:pt idx="2306">
                  <c:v>3.76</c:v>
                </c:pt>
                <c:pt idx="2307">
                  <c:v>3.76</c:v>
                </c:pt>
                <c:pt idx="2308">
                  <c:v>3.76</c:v>
                </c:pt>
                <c:pt idx="2309">
                  <c:v>3.76</c:v>
                </c:pt>
                <c:pt idx="2310">
                  <c:v>3.75</c:v>
                </c:pt>
                <c:pt idx="2311">
                  <c:v>3.75</c:v>
                </c:pt>
                <c:pt idx="2312">
                  <c:v>3.76</c:v>
                </c:pt>
                <c:pt idx="2313">
                  <c:v>3.76</c:v>
                </c:pt>
                <c:pt idx="2314">
                  <c:v>3.78</c:v>
                </c:pt>
                <c:pt idx="2315">
                  <c:v>3.78</c:v>
                </c:pt>
                <c:pt idx="2316">
                  <c:v>3.75</c:v>
                </c:pt>
                <c:pt idx="2317">
                  <c:v>3.75</c:v>
                </c:pt>
                <c:pt idx="2318">
                  <c:v>3.76</c:v>
                </c:pt>
                <c:pt idx="2319">
                  <c:v>3.76</c:v>
                </c:pt>
                <c:pt idx="2320">
                  <c:v>3.77</c:v>
                </c:pt>
                <c:pt idx="2321">
                  <c:v>3.77</c:v>
                </c:pt>
                <c:pt idx="2322">
                  <c:v>3.75</c:v>
                </c:pt>
                <c:pt idx="2323">
                  <c:v>3.75</c:v>
                </c:pt>
                <c:pt idx="2324">
                  <c:v>3.75</c:v>
                </c:pt>
                <c:pt idx="2325">
                  <c:v>3.74</c:v>
                </c:pt>
                <c:pt idx="2326">
                  <c:v>3.74</c:v>
                </c:pt>
                <c:pt idx="2327">
                  <c:v>3.77</c:v>
                </c:pt>
                <c:pt idx="2328">
                  <c:v>3.73</c:v>
                </c:pt>
                <c:pt idx="2329">
                  <c:v>3.78</c:v>
                </c:pt>
                <c:pt idx="2330">
                  <c:v>3.75</c:v>
                </c:pt>
                <c:pt idx="2331">
                  <c:v>3.75</c:v>
                </c:pt>
                <c:pt idx="2332">
                  <c:v>3.77</c:v>
                </c:pt>
                <c:pt idx="2333">
                  <c:v>3.77</c:v>
                </c:pt>
                <c:pt idx="2334">
                  <c:v>3.74</c:v>
                </c:pt>
                <c:pt idx="2335">
                  <c:v>3.74</c:v>
                </c:pt>
                <c:pt idx="2336">
                  <c:v>3.74</c:v>
                </c:pt>
                <c:pt idx="2337">
                  <c:v>3.74</c:v>
                </c:pt>
                <c:pt idx="2338">
                  <c:v>3.74</c:v>
                </c:pt>
                <c:pt idx="2339">
                  <c:v>3.75</c:v>
                </c:pt>
                <c:pt idx="2340">
                  <c:v>3.78</c:v>
                </c:pt>
                <c:pt idx="2341">
                  <c:v>3.79</c:v>
                </c:pt>
                <c:pt idx="2342">
                  <c:v>3.75</c:v>
                </c:pt>
                <c:pt idx="2343">
                  <c:v>3.74</c:v>
                </c:pt>
                <c:pt idx="2344">
                  <c:v>3.74</c:v>
                </c:pt>
                <c:pt idx="2345">
                  <c:v>3.75</c:v>
                </c:pt>
                <c:pt idx="2346">
                  <c:v>3.75</c:v>
                </c:pt>
                <c:pt idx="2347">
                  <c:v>3.73</c:v>
                </c:pt>
                <c:pt idx="2348">
                  <c:v>3.74</c:v>
                </c:pt>
                <c:pt idx="2349">
                  <c:v>3.74</c:v>
                </c:pt>
                <c:pt idx="2350">
                  <c:v>3.76</c:v>
                </c:pt>
                <c:pt idx="2351">
                  <c:v>3.76</c:v>
                </c:pt>
                <c:pt idx="2352">
                  <c:v>3.74</c:v>
                </c:pt>
                <c:pt idx="2353">
                  <c:v>3.76</c:v>
                </c:pt>
                <c:pt idx="2354">
                  <c:v>3.76</c:v>
                </c:pt>
                <c:pt idx="2355">
                  <c:v>3.75</c:v>
                </c:pt>
                <c:pt idx="2356">
                  <c:v>3.75</c:v>
                </c:pt>
                <c:pt idx="2357">
                  <c:v>3.78</c:v>
                </c:pt>
                <c:pt idx="2358">
                  <c:v>3.77</c:v>
                </c:pt>
                <c:pt idx="2359">
                  <c:v>3.76</c:v>
                </c:pt>
                <c:pt idx="2360">
                  <c:v>3.76</c:v>
                </c:pt>
                <c:pt idx="2361">
                  <c:v>3.75</c:v>
                </c:pt>
                <c:pt idx="2362">
                  <c:v>3.75</c:v>
                </c:pt>
                <c:pt idx="2363">
                  <c:v>3.76</c:v>
                </c:pt>
                <c:pt idx="2364">
                  <c:v>3.76</c:v>
                </c:pt>
                <c:pt idx="2365">
                  <c:v>3.77</c:v>
                </c:pt>
                <c:pt idx="2366">
                  <c:v>3.76</c:v>
                </c:pt>
                <c:pt idx="2367">
                  <c:v>3.77</c:v>
                </c:pt>
                <c:pt idx="2368">
                  <c:v>3.77</c:v>
                </c:pt>
                <c:pt idx="2369">
                  <c:v>3.74</c:v>
                </c:pt>
                <c:pt idx="2370">
                  <c:v>3.77</c:v>
                </c:pt>
                <c:pt idx="2371">
                  <c:v>3.77</c:v>
                </c:pt>
                <c:pt idx="2372">
                  <c:v>3.78</c:v>
                </c:pt>
                <c:pt idx="2373">
                  <c:v>3.75</c:v>
                </c:pt>
                <c:pt idx="2374">
                  <c:v>3.77</c:v>
                </c:pt>
                <c:pt idx="2375">
                  <c:v>3.79</c:v>
                </c:pt>
                <c:pt idx="2376">
                  <c:v>3.77</c:v>
                </c:pt>
                <c:pt idx="2377">
                  <c:v>3.74</c:v>
                </c:pt>
                <c:pt idx="2378">
                  <c:v>3.78</c:v>
                </c:pt>
                <c:pt idx="2379">
                  <c:v>3.78</c:v>
                </c:pt>
                <c:pt idx="2380">
                  <c:v>3.74</c:v>
                </c:pt>
                <c:pt idx="2381">
                  <c:v>3.73</c:v>
                </c:pt>
                <c:pt idx="2382">
                  <c:v>3.75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8-4AF0-93B2-22F74F84C13C}"/>
            </c:ext>
          </c:extLst>
        </c:ser>
        <c:ser>
          <c:idx val="0"/>
          <c:order val="1"/>
          <c:tx>
            <c:v>Arenal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'190220_stabiliteit5'!$C$2:$C$2384</c:f>
              <c:numCache>
                <c:formatCode>h:mm:ss</c:formatCode>
                <c:ptCount val="2383"/>
                <c:pt idx="0">
                  <c:v>0.47068287037037032</c:v>
                </c:pt>
                <c:pt idx="1">
                  <c:v>0.4707175925925926</c:v>
                </c:pt>
                <c:pt idx="2">
                  <c:v>0.47075231481481478</c:v>
                </c:pt>
                <c:pt idx="3">
                  <c:v>0.47078703703703706</c:v>
                </c:pt>
                <c:pt idx="4">
                  <c:v>0.47082175925925923</c:v>
                </c:pt>
                <c:pt idx="5">
                  <c:v>0.47085648148148151</c:v>
                </c:pt>
                <c:pt idx="6">
                  <c:v>0.47089120370370369</c:v>
                </c:pt>
                <c:pt idx="7">
                  <c:v>0.47092592592592591</c:v>
                </c:pt>
                <c:pt idx="8">
                  <c:v>0.47096064814814814</c:v>
                </c:pt>
                <c:pt idx="9">
                  <c:v>0.47099537037037037</c:v>
                </c:pt>
                <c:pt idx="10">
                  <c:v>0.4710300925925926</c:v>
                </c:pt>
                <c:pt idx="11">
                  <c:v>0.47106481481481483</c:v>
                </c:pt>
                <c:pt idx="12">
                  <c:v>0.47109953703703705</c:v>
                </c:pt>
                <c:pt idx="13">
                  <c:v>0.47113425925925928</c:v>
                </c:pt>
                <c:pt idx="14">
                  <c:v>0.47116898148148145</c:v>
                </c:pt>
                <c:pt idx="15">
                  <c:v>0.47120370370370374</c:v>
                </c:pt>
                <c:pt idx="16">
                  <c:v>0.47123842592592591</c:v>
                </c:pt>
                <c:pt idx="17">
                  <c:v>0.47127314814814819</c:v>
                </c:pt>
                <c:pt idx="18">
                  <c:v>0.47130787037037036</c:v>
                </c:pt>
                <c:pt idx="19">
                  <c:v>0.47134259259259265</c:v>
                </c:pt>
                <c:pt idx="20">
                  <c:v>0.47137731481481482</c:v>
                </c:pt>
                <c:pt idx="21">
                  <c:v>0.47141203703703699</c:v>
                </c:pt>
                <c:pt idx="22">
                  <c:v>0.47144675925925927</c:v>
                </c:pt>
                <c:pt idx="23">
                  <c:v>0.47148148148148145</c:v>
                </c:pt>
                <c:pt idx="24">
                  <c:v>0.47151620370370373</c:v>
                </c:pt>
                <c:pt idx="25">
                  <c:v>0.4715509259259259</c:v>
                </c:pt>
                <c:pt idx="26">
                  <c:v>0.47158564814814818</c:v>
                </c:pt>
                <c:pt idx="27">
                  <c:v>0.47162037037037036</c:v>
                </c:pt>
                <c:pt idx="28">
                  <c:v>0.47165509259259258</c:v>
                </c:pt>
                <c:pt idx="29">
                  <c:v>0.47168981481481481</c:v>
                </c:pt>
                <c:pt idx="30">
                  <c:v>0.47172453703703704</c:v>
                </c:pt>
                <c:pt idx="31">
                  <c:v>0.47175925925925927</c:v>
                </c:pt>
                <c:pt idx="32">
                  <c:v>0.47179398148148149</c:v>
                </c:pt>
                <c:pt idx="33">
                  <c:v>0.47182870370370367</c:v>
                </c:pt>
                <c:pt idx="34">
                  <c:v>0.47186342592592595</c:v>
                </c:pt>
                <c:pt idx="35">
                  <c:v>0.47189814814814812</c:v>
                </c:pt>
                <c:pt idx="36">
                  <c:v>0.47193287037037041</c:v>
                </c:pt>
                <c:pt idx="37">
                  <c:v>0.47196759259259258</c:v>
                </c:pt>
                <c:pt idx="38">
                  <c:v>0.47200231481481486</c:v>
                </c:pt>
                <c:pt idx="39">
                  <c:v>0.47203703703703703</c:v>
                </c:pt>
                <c:pt idx="40">
                  <c:v>0.47207175925925932</c:v>
                </c:pt>
                <c:pt idx="41">
                  <c:v>0.47210648148148149</c:v>
                </c:pt>
                <c:pt idx="42">
                  <c:v>0.47214120370370366</c:v>
                </c:pt>
                <c:pt idx="43">
                  <c:v>0.47217592592592594</c:v>
                </c:pt>
                <c:pt idx="44">
                  <c:v>0.47221064814814812</c:v>
                </c:pt>
                <c:pt idx="45">
                  <c:v>0.4722453703703704</c:v>
                </c:pt>
                <c:pt idx="46">
                  <c:v>0.47228009259259257</c:v>
                </c:pt>
                <c:pt idx="47">
                  <c:v>0.4723148148148148</c:v>
                </c:pt>
                <c:pt idx="48">
                  <c:v>0.47234953703703703</c:v>
                </c:pt>
                <c:pt idx="49">
                  <c:v>0.47238425925925925</c:v>
                </c:pt>
                <c:pt idx="50">
                  <c:v>0.47241898148148148</c:v>
                </c:pt>
                <c:pt idx="51">
                  <c:v>0.47245370370370371</c:v>
                </c:pt>
                <c:pt idx="52">
                  <c:v>0.47248842592592594</c:v>
                </c:pt>
                <c:pt idx="53">
                  <c:v>0.47252314814814816</c:v>
                </c:pt>
                <c:pt idx="54">
                  <c:v>0.47255787037037034</c:v>
                </c:pt>
                <c:pt idx="55">
                  <c:v>0.47259259259259262</c:v>
                </c:pt>
                <c:pt idx="56">
                  <c:v>0.47262731481481479</c:v>
                </c:pt>
                <c:pt idx="57">
                  <c:v>0.47266203703703707</c:v>
                </c:pt>
                <c:pt idx="58">
                  <c:v>0.47269675925925925</c:v>
                </c:pt>
                <c:pt idx="59">
                  <c:v>0.47273148148148153</c:v>
                </c:pt>
                <c:pt idx="60">
                  <c:v>0.4727662037037037</c:v>
                </c:pt>
                <c:pt idx="61">
                  <c:v>0.47280092592592587</c:v>
                </c:pt>
                <c:pt idx="62">
                  <c:v>0.47283564814814816</c:v>
                </c:pt>
                <c:pt idx="63">
                  <c:v>0.47287037037037033</c:v>
                </c:pt>
                <c:pt idx="64">
                  <c:v>0.47290509259259261</c:v>
                </c:pt>
                <c:pt idx="65">
                  <c:v>0.47293981481481479</c:v>
                </c:pt>
                <c:pt idx="66">
                  <c:v>0.47297453703703707</c:v>
                </c:pt>
                <c:pt idx="67">
                  <c:v>0.47300925925925924</c:v>
                </c:pt>
                <c:pt idx="68">
                  <c:v>0.47304398148148147</c:v>
                </c:pt>
                <c:pt idx="69">
                  <c:v>0.4730787037037037</c:v>
                </c:pt>
                <c:pt idx="70">
                  <c:v>0.47311342592592592</c:v>
                </c:pt>
                <c:pt idx="71">
                  <c:v>0.47314814814814815</c:v>
                </c:pt>
                <c:pt idx="72">
                  <c:v>0.47318287037037038</c:v>
                </c:pt>
                <c:pt idx="73">
                  <c:v>0.47321759259259261</c:v>
                </c:pt>
                <c:pt idx="74">
                  <c:v>0.47325231481481483</c:v>
                </c:pt>
                <c:pt idx="75">
                  <c:v>0.47328703703703701</c:v>
                </c:pt>
                <c:pt idx="76">
                  <c:v>0.47332175925925929</c:v>
                </c:pt>
                <c:pt idx="77">
                  <c:v>0.47335648148148146</c:v>
                </c:pt>
                <c:pt idx="78">
                  <c:v>0.47339120370370374</c:v>
                </c:pt>
                <c:pt idx="79">
                  <c:v>0.47342592592592592</c:v>
                </c:pt>
                <c:pt idx="80">
                  <c:v>0.4734606481481482</c:v>
                </c:pt>
                <c:pt idx="81">
                  <c:v>0.47349537037037037</c:v>
                </c:pt>
                <c:pt idx="82">
                  <c:v>0.47353009259259254</c:v>
                </c:pt>
                <c:pt idx="83">
                  <c:v>0.47356481481481483</c:v>
                </c:pt>
                <c:pt idx="84">
                  <c:v>0.473599537037037</c:v>
                </c:pt>
                <c:pt idx="85">
                  <c:v>0.47363425925925928</c:v>
                </c:pt>
                <c:pt idx="86">
                  <c:v>0.47366898148148145</c:v>
                </c:pt>
                <c:pt idx="87">
                  <c:v>0.47370370370370374</c:v>
                </c:pt>
                <c:pt idx="88">
                  <c:v>0.47373842592592591</c:v>
                </c:pt>
                <c:pt idx="89">
                  <c:v>0.47377314814814814</c:v>
                </c:pt>
                <c:pt idx="90">
                  <c:v>0.47380787037037037</c:v>
                </c:pt>
                <c:pt idx="91">
                  <c:v>0.47384259259259259</c:v>
                </c:pt>
                <c:pt idx="92">
                  <c:v>0.47387731481481482</c:v>
                </c:pt>
                <c:pt idx="93">
                  <c:v>0.47391203703703705</c:v>
                </c:pt>
                <c:pt idx="94">
                  <c:v>0.47394675925925928</c:v>
                </c:pt>
                <c:pt idx="95">
                  <c:v>0.4739814814814815</c:v>
                </c:pt>
                <c:pt idx="96">
                  <c:v>0.47401620370370368</c:v>
                </c:pt>
                <c:pt idx="97">
                  <c:v>0.47405092592592596</c:v>
                </c:pt>
                <c:pt idx="98">
                  <c:v>0.47408564814814813</c:v>
                </c:pt>
                <c:pt idx="99">
                  <c:v>0.47412037037037041</c:v>
                </c:pt>
                <c:pt idx="100">
                  <c:v>0.47415509259259259</c:v>
                </c:pt>
                <c:pt idx="101">
                  <c:v>0.47418981481481487</c:v>
                </c:pt>
                <c:pt idx="102">
                  <c:v>0.47422453703703704</c:v>
                </c:pt>
                <c:pt idx="103">
                  <c:v>0.47425925925925921</c:v>
                </c:pt>
                <c:pt idx="104">
                  <c:v>0.4742939814814815</c:v>
                </c:pt>
                <c:pt idx="105">
                  <c:v>0.47432870370370367</c:v>
                </c:pt>
                <c:pt idx="106">
                  <c:v>0.47436342592592595</c:v>
                </c:pt>
                <c:pt idx="107">
                  <c:v>0.47439814814814812</c:v>
                </c:pt>
                <c:pt idx="108">
                  <c:v>0.47443287037037035</c:v>
                </c:pt>
                <c:pt idx="109">
                  <c:v>0.47446759259259258</c:v>
                </c:pt>
                <c:pt idx="110">
                  <c:v>0.47450231481481481</c:v>
                </c:pt>
                <c:pt idx="111">
                  <c:v>0.47453703703703703</c:v>
                </c:pt>
                <c:pt idx="112">
                  <c:v>0.47457175925925926</c:v>
                </c:pt>
                <c:pt idx="113">
                  <c:v>0.47460648148148149</c:v>
                </c:pt>
                <c:pt idx="114">
                  <c:v>0.47464120370370372</c:v>
                </c:pt>
                <c:pt idx="115">
                  <c:v>0.47467592592592595</c:v>
                </c:pt>
                <c:pt idx="116">
                  <c:v>0.47471064814814817</c:v>
                </c:pt>
                <c:pt idx="117">
                  <c:v>0.47474537037037035</c:v>
                </c:pt>
                <c:pt idx="118">
                  <c:v>0.47478009259259263</c:v>
                </c:pt>
                <c:pt idx="119">
                  <c:v>0.4748148148148148</c:v>
                </c:pt>
                <c:pt idx="120">
                  <c:v>0.47484953703703708</c:v>
                </c:pt>
                <c:pt idx="121">
                  <c:v>0.47488425925925926</c:v>
                </c:pt>
                <c:pt idx="122">
                  <c:v>0.47491898148148143</c:v>
                </c:pt>
                <c:pt idx="123">
                  <c:v>0.47495370370370371</c:v>
                </c:pt>
                <c:pt idx="124">
                  <c:v>0.47498842592592588</c:v>
                </c:pt>
                <c:pt idx="125">
                  <c:v>0.47502314814814817</c:v>
                </c:pt>
                <c:pt idx="126">
                  <c:v>0.47505787037037034</c:v>
                </c:pt>
                <c:pt idx="127">
                  <c:v>0.47509259259259262</c:v>
                </c:pt>
                <c:pt idx="128">
                  <c:v>0.47512731481481479</c:v>
                </c:pt>
                <c:pt idx="129">
                  <c:v>0.47516203703703702</c:v>
                </c:pt>
                <c:pt idx="130">
                  <c:v>0.47519675925925925</c:v>
                </c:pt>
                <c:pt idx="131">
                  <c:v>0.47523148148148148</c:v>
                </c:pt>
                <c:pt idx="132">
                  <c:v>0.4752662037037037</c:v>
                </c:pt>
                <c:pt idx="133">
                  <c:v>0.47530092592592593</c:v>
                </c:pt>
                <c:pt idx="134">
                  <c:v>0.47533564814814816</c:v>
                </c:pt>
                <c:pt idx="135">
                  <c:v>0.47537037037037039</c:v>
                </c:pt>
                <c:pt idx="136">
                  <c:v>0.47540509259259256</c:v>
                </c:pt>
                <c:pt idx="137">
                  <c:v>0.47543981481481484</c:v>
                </c:pt>
                <c:pt idx="138">
                  <c:v>0.47547453703703701</c:v>
                </c:pt>
                <c:pt idx="139">
                  <c:v>0.4755092592592593</c:v>
                </c:pt>
                <c:pt idx="140">
                  <c:v>0.47554398148148147</c:v>
                </c:pt>
                <c:pt idx="141">
                  <c:v>0.47557870370370375</c:v>
                </c:pt>
                <c:pt idx="142">
                  <c:v>0.47561342592592593</c:v>
                </c:pt>
                <c:pt idx="143">
                  <c:v>0.4756481481481481</c:v>
                </c:pt>
                <c:pt idx="144">
                  <c:v>0.47568287037037038</c:v>
                </c:pt>
                <c:pt idx="145">
                  <c:v>0.47571759259259255</c:v>
                </c:pt>
                <c:pt idx="146">
                  <c:v>0.47575231481481484</c:v>
                </c:pt>
                <c:pt idx="147">
                  <c:v>0.47578703703703701</c:v>
                </c:pt>
                <c:pt idx="148">
                  <c:v>0.47582175925925929</c:v>
                </c:pt>
                <c:pt idx="149">
                  <c:v>0.47585648148148146</c:v>
                </c:pt>
                <c:pt idx="150">
                  <c:v>0.47589120370370369</c:v>
                </c:pt>
                <c:pt idx="151">
                  <c:v>0.47592592592592592</c:v>
                </c:pt>
                <c:pt idx="152">
                  <c:v>0.47596064814814815</c:v>
                </c:pt>
                <c:pt idx="153">
                  <c:v>0.47599537037037037</c:v>
                </c:pt>
                <c:pt idx="154">
                  <c:v>0.4760300925925926</c:v>
                </c:pt>
                <c:pt idx="155">
                  <c:v>0.47606481481481483</c:v>
                </c:pt>
                <c:pt idx="156">
                  <c:v>0.47609953703703706</c:v>
                </c:pt>
                <c:pt idx="157">
                  <c:v>0.47613425925925923</c:v>
                </c:pt>
                <c:pt idx="158">
                  <c:v>0.47616898148148151</c:v>
                </c:pt>
                <c:pt idx="159">
                  <c:v>0.47620370370370368</c:v>
                </c:pt>
                <c:pt idx="160">
                  <c:v>0.47623842592592597</c:v>
                </c:pt>
                <c:pt idx="161">
                  <c:v>0.47627314814814814</c:v>
                </c:pt>
                <c:pt idx="162">
                  <c:v>0.47630787037037042</c:v>
                </c:pt>
                <c:pt idx="163">
                  <c:v>0.4763425925925926</c:v>
                </c:pt>
                <c:pt idx="164">
                  <c:v>0.47637731481481477</c:v>
                </c:pt>
                <c:pt idx="165">
                  <c:v>0.47641203703703705</c:v>
                </c:pt>
                <c:pt idx="166">
                  <c:v>0.47644675925925922</c:v>
                </c:pt>
                <c:pt idx="167">
                  <c:v>0.47648148148148151</c:v>
                </c:pt>
                <c:pt idx="168">
                  <c:v>0.47651620370370368</c:v>
                </c:pt>
                <c:pt idx="169">
                  <c:v>0.47655092592592596</c:v>
                </c:pt>
                <c:pt idx="170">
                  <c:v>0.47658564814814813</c:v>
                </c:pt>
                <c:pt idx="171">
                  <c:v>0.47662037037037036</c:v>
                </c:pt>
                <c:pt idx="172">
                  <c:v>0.47665509259259259</c:v>
                </c:pt>
                <c:pt idx="173">
                  <c:v>0.47668981481481482</c:v>
                </c:pt>
                <c:pt idx="174">
                  <c:v>0.47672453703703704</c:v>
                </c:pt>
                <c:pt idx="175">
                  <c:v>0.47675925925925927</c:v>
                </c:pt>
                <c:pt idx="176">
                  <c:v>0.4767939814814815</c:v>
                </c:pt>
                <c:pt idx="177">
                  <c:v>0.47682870370370373</c:v>
                </c:pt>
                <c:pt idx="178">
                  <c:v>0.4768634259259259</c:v>
                </c:pt>
                <c:pt idx="179">
                  <c:v>0.47689814814814818</c:v>
                </c:pt>
                <c:pt idx="180">
                  <c:v>0.47693287037037035</c:v>
                </c:pt>
                <c:pt idx="181">
                  <c:v>0.47696759259259264</c:v>
                </c:pt>
                <c:pt idx="182">
                  <c:v>0.47700231481481481</c:v>
                </c:pt>
                <c:pt idx="183">
                  <c:v>0.47703703703703698</c:v>
                </c:pt>
                <c:pt idx="184">
                  <c:v>0.47707175925925926</c:v>
                </c:pt>
                <c:pt idx="185">
                  <c:v>0.47710648148148144</c:v>
                </c:pt>
                <c:pt idx="186">
                  <c:v>0.47714120370370372</c:v>
                </c:pt>
                <c:pt idx="187">
                  <c:v>0.47717592592592589</c:v>
                </c:pt>
                <c:pt idx="188">
                  <c:v>0.47721064814814818</c:v>
                </c:pt>
                <c:pt idx="189">
                  <c:v>0.47724537037037035</c:v>
                </c:pt>
                <c:pt idx="190">
                  <c:v>0.47728009259259263</c:v>
                </c:pt>
                <c:pt idx="191">
                  <c:v>0.4773148148148148</c:v>
                </c:pt>
                <c:pt idx="192">
                  <c:v>0.47734953703703703</c:v>
                </c:pt>
                <c:pt idx="193">
                  <c:v>0.47738425925925926</c:v>
                </c:pt>
                <c:pt idx="194">
                  <c:v>0.47741898148148149</c:v>
                </c:pt>
                <c:pt idx="195">
                  <c:v>0.47745370370370371</c:v>
                </c:pt>
                <c:pt idx="196">
                  <c:v>0.47748842592592594</c:v>
                </c:pt>
                <c:pt idx="197">
                  <c:v>0.47752314814814811</c:v>
                </c:pt>
                <c:pt idx="198">
                  <c:v>0.4775578703703704</c:v>
                </c:pt>
                <c:pt idx="199">
                  <c:v>0.47759259259259257</c:v>
                </c:pt>
                <c:pt idx="200">
                  <c:v>0.47762731481481485</c:v>
                </c:pt>
                <c:pt idx="201">
                  <c:v>0.47766203703703702</c:v>
                </c:pt>
                <c:pt idx="202">
                  <c:v>0.47769675925925931</c:v>
                </c:pt>
                <c:pt idx="203">
                  <c:v>0.47773148148148148</c:v>
                </c:pt>
                <c:pt idx="204">
                  <c:v>0.47776620370370365</c:v>
                </c:pt>
                <c:pt idx="205">
                  <c:v>0.47780092592592593</c:v>
                </c:pt>
                <c:pt idx="206">
                  <c:v>0.47783564814814811</c:v>
                </c:pt>
                <c:pt idx="207">
                  <c:v>0.47787037037037039</c:v>
                </c:pt>
                <c:pt idx="208">
                  <c:v>0.47790509259259256</c:v>
                </c:pt>
                <c:pt idx="209">
                  <c:v>0.47793981481481485</c:v>
                </c:pt>
                <c:pt idx="210">
                  <c:v>0.47797453703703702</c:v>
                </c:pt>
                <c:pt idx="211">
                  <c:v>0.47800925925925924</c:v>
                </c:pt>
                <c:pt idx="212">
                  <c:v>0.47804398148148147</c:v>
                </c:pt>
                <c:pt idx="213">
                  <c:v>0.4780787037037037</c:v>
                </c:pt>
                <c:pt idx="214">
                  <c:v>0.47811342592592593</c:v>
                </c:pt>
                <c:pt idx="215">
                  <c:v>0.47814814814814816</c:v>
                </c:pt>
                <c:pt idx="216">
                  <c:v>0.47818287037037038</c:v>
                </c:pt>
                <c:pt idx="217">
                  <c:v>0.47821759259259261</c:v>
                </c:pt>
                <c:pt idx="218">
                  <c:v>0.47825231481481478</c:v>
                </c:pt>
                <c:pt idx="219">
                  <c:v>0.47828703703703707</c:v>
                </c:pt>
                <c:pt idx="220">
                  <c:v>0.47832175925925924</c:v>
                </c:pt>
                <c:pt idx="221">
                  <c:v>0.47835648148148152</c:v>
                </c:pt>
                <c:pt idx="222">
                  <c:v>0.47839120370370369</c:v>
                </c:pt>
                <c:pt idx="223">
                  <c:v>0.47842592592592598</c:v>
                </c:pt>
                <c:pt idx="224">
                  <c:v>0.47846064814814815</c:v>
                </c:pt>
                <c:pt idx="225">
                  <c:v>0.47849537037037032</c:v>
                </c:pt>
                <c:pt idx="226">
                  <c:v>0.4785300925925926</c:v>
                </c:pt>
                <c:pt idx="227">
                  <c:v>0.47856481481481478</c:v>
                </c:pt>
                <c:pt idx="228">
                  <c:v>0.47859953703703706</c:v>
                </c:pt>
                <c:pt idx="229">
                  <c:v>0.47863425925925923</c:v>
                </c:pt>
                <c:pt idx="230">
                  <c:v>0.47866898148148151</c:v>
                </c:pt>
                <c:pt idx="231">
                  <c:v>0.47870370370370369</c:v>
                </c:pt>
                <c:pt idx="232">
                  <c:v>0.47873842592592591</c:v>
                </c:pt>
                <c:pt idx="233">
                  <c:v>0.47877314814814814</c:v>
                </c:pt>
                <c:pt idx="234">
                  <c:v>0.47880787037037037</c:v>
                </c:pt>
                <c:pt idx="235">
                  <c:v>0.4788425925925926</c:v>
                </c:pt>
                <c:pt idx="236">
                  <c:v>0.47887731481481483</c:v>
                </c:pt>
                <c:pt idx="237">
                  <c:v>0.47891203703703705</c:v>
                </c:pt>
                <c:pt idx="238">
                  <c:v>0.47894675925925928</c:v>
                </c:pt>
                <c:pt idx="239">
                  <c:v>0.47898148148148145</c:v>
                </c:pt>
                <c:pt idx="240">
                  <c:v>0.47901620370370374</c:v>
                </c:pt>
                <c:pt idx="241">
                  <c:v>0.47905092592592591</c:v>
                </c:pt>
                <c:pt idx="242">
                  <c:v>0.47908564814814819</c:v>
                </c:pt>
                <c:pt idx="243">
                  <c:v>0.47912037037037036</c:v>
                </c:pt>
                <c:pt idx="244">
                  <c:v>0.47915509259259265</c:v>
                </c:pt>
                <c:pt idx="245">
                  <c:v>0.47918981481481482</c:v>
                </c:pt>
                <c:pt idx="246">
                  <c:v>0.47922453703703699</c:v>
                </c:pt>
                <c:pt idx="247">
                  <c:v>0.47925925925925927</c:v>
                </c:pt>
                <c:pt idx="248">
                  <c:v>0.47929398148148145</c:v>
                </c:pt>
                <c:pt idx="249">
                  <c:v>0.47932870370370373</c:v>
                </c:pt>
                <c:pt idx="250">
                  <c:v>0.4793634259259259</c:v>
                </c:pt>
                <c:pt idx="251">
                  <c:v>0.47939814814814818</c:v>
                </c:pt>
                <c:pt idx="252">
                  <c:v>0.47943287037037036</c:v>
                </c:pt>
                <c:pt idx="253">
                  <c:v>0.47946759259259258</c:v>
                </c:pt>
                <c:pt idx="254">
                  <c:v>0.47950231481481481</c:v>
                </c:pt>
                <c:pt idx="255">
                  <c:v>0.47953703703703704</c:v>
                </c:pt>
                <c:pt idx="256">
                  <c:v>0.47957175925925927</c:v>
                </c:pt>
                <c:pt idx="257">
                  <c:v>0.47960648148148149</c:v>
                </c:pt>
                <c:pt idx="258">
                  <c:v>0.47964120370370367</c:v>
                </c:pt>
                <c:pt idx="259">
                  <c:v>0.47967592592592595</c:v>
                </c:pt>
                <c:pt idx="260">
                  <c:v>0.47971064814814812</c:v>
                </c:pt>
                <c:pt idx="261">
                  <c:v>0.47974537037037041</c:v>
                </c:pt>
                <c:pt idx="262">
                  <c:v>0.47978009259259258</c:v>
                </c:pt>
                <c:pt idx="263">
                  <c:v>0.47981481481481486</c:v>
                </c:pt>
                <c:pt idx="264">
                  <c:v>0.47984953703703703</c:v>
                </c:pt>
                <c:pt idx="265">
                  <c:v>0.47988425925925932</c:v>
                </c:pt>
                <c:pt idx="266">
                  <c:v>0.47991898148148149</c:v>
                </c:pt>
                <c:pt idx="267">
                  <c:v>0.47995370370370366</c:v>
                </c:pt>
                <c:pt idx="268">
                  <c:v>0.47998842592592594</c:v>
                </c:pt>
                <c:pt idx="269">
                  <c:v>0.48002314814814812</c:v>
                </c:pt>
                <c:pt idx="270">
                  <c:v>0.4800578703703704</c:v>
                </c:pt>
                <c:pt idx="271">
                  <c:v>0.48009259259259257</c:v>
                </c:pt>
                <c:pt idx="272">
                  <c:v>0.4801273148148148</c:v>
                </c:pt>
                <c:pt idx="273">
                  <c:v>0.48016203703703703</c:v>
                </c:pt>
                <c:pt idx="274">
                  <c:v>0.48019675925925925</c:v>
                </c:pt>
                <c:pt idx="275">
                  <c:v>0.48023148148148148</c:v>
                </c:pt>
                <c:pt idx="276">
                  <c:v>0.48026620370370371</c:v>
                </c:pt>
                <c:pt idx="277">
                  <c:v>0.48030092592592594</c:v>
                </c:pt>
                <c:pt idx="278">
                  <c:v>0.48033564814814816</c:v>
                </c:pt>
                <c:pt idx="279">
                  <c:v>0.48037037037037034</c:v>
                </c:pt>
                <c:pt idx="280">
                  <c:v>0.48040509259259262</c:v>
                </c:pt>
                <c:pt idx="281">
                  <c:v>0.48043981481481479</c:v>
                </c:pt>
                <c:pt idx="282">
                  <c:v>0.48047453703703707</c:v>
                </c:pt>
                <c:pt idx="283">
                  <c:v>0.48050925925925925</c:v>
                </c:pt>
                <c:pt idx="284">
                  <c:v>0.48054398148148153</c:v>
                </c:pt>
                <c:pt idx="285">
                  <c:v>0.4805787037037037</c:v>
                </c:pt>
                <c:pt idx="286">
                  <c:v>0.48061342592592587</c:v>
                </c:pt>
                <c:pt idx="287">
                  <c:v>0.48064814814814816</c:v>
                </c:pt>
                <c:pt idx="288">
                  <c:v>0.48068287037037033</c:v>
                </c:pt>
                <c:pt idx="289">
                  <c:v>0.48071759259259261</c:v>
                </c:pt>
                <c:pt idx="290">
                  <c:v>0.48075231481481479</c:v>
                </c:pt>
                <c:pt idx="291">
                  <c:v>0.48078703703703707</c:v>
                </c:pt>
                <c:pt idx="292">
                  <c:v>0.48082175925925924</c:v>
                </c:pt>
                <c:pt idx="293">
                  <c:v>0.48085648148148147</c:v>
                </c:pt>
                <c:pt idx="294">
                  <c:v>0.4808912037037037</c:v>
                </c:pt>
                <c:pt idx="295">
                  <c:v>0.48092592592592592</c:v>
                </c:pt>
                <c:pt idx="296">
                  <c:v>0.48096064814814815</c:v>
                </c:pt>
                <c:pt idx="297">
                  <c:v>0.48099537037037038</c:v>
                </c:pt>
                <c:pt idx="298">
                  <c:v>0.48103009259259261</c:v>
                </c:pt>
                <c:pt idx="299">
                  <c:v>0.48106481481481483</c:v>
                </c:pt>
                <c:pt idx="300">
                  <c:v>0.48109953703703701</c:v>
                </c:pt>
                <c:pt idx="301">
                  <c:v>0.48113425925925929</c:v>
                </c:pt>
                <c:pt idx="302">
                  <c:v>0.48116898148148146</c:v>
                </c:pt>
                <c:pt idx="303">
                  <c:v>0.48120370370370374</c:v>
                </c:pt>
                <c:pt idx="304">
                  <c:v>0.48123842592592592</c:v>
                </c:pt>
                <c:pt idx="305">
                  <c:v>0.4812731481481482</c:v>
                </c:pt>
                <c:pt idx="306">
                  <c:v>0.48130787037037037</c:v>
                </c:pt>
                <c:pt idx="307">
                  <c:v>0.48134259259259254</c:v>
                </c:pt>
                <c:pt idx="308">
                  <c:v>0.48137731481481483</c:v>
                </c:pt>
                <c:pt idx="309">
                  <c:v>0.481412037037037</c:v>
                </c:pt>
                <c:pt idx="310">
                  <c:v>0.48144675925925928</c:v>
                </c:pt>
                <c:pt idx="311">
                  <c:v>0.48148148148148145</c:v>
                </c:pt>
                <c:pt idx="312">
                  <c:v>0.48151620370370374</c:v>
                </c:pt>
                <c:pt idx="313">
                  <c:v>0.48155092592592591</c:v>
                </c:pt>
                <c:pt idx="314">
                  <c:v>0.48158564814814814</c:v>
                </c:pt>
                <c:pt idx="315">
                  <c:v>0.48162037037037037</c:v>
                </c:pt>
                <c:pt idx="316">
                  <c:v>0.48165509259259259</c:v>
                </c:pt>
                <c:pt idx="317">
                  <c:v>0.48168981481481482</c:v>
                </c:pt>
                <c:pt idx="318">
                  <c:v>0.48172453703703705</c:v>
                </c:pt>
                <c:pt idx="319">
                  <c:v>0.48175925925925928</c:v>
                </c:pt>
                <c:pt idx="320">
                  <c:v>0.4817939814814815</c:v>
                </c:pt>
                <c:pt idx="321">
                  <c:v>0.48182870370370368</c:v>
                </c:pt>
                <c:pt idx="322">
                  <c:v>0.48186342592592596</c:v>
                </c:pt>
                <c:pt idx="323">
                  <c:v>0.48189814814814813</c:v>
                </c:pt>
                <c:pt idx="324">
                  <c:v>0.48193287037037041</c:v>
                </c:pt>
                <c:pt idx="325">
                  <c:v>0.48196759259259259</c:v>
                </c:pt>
                <c:pt idx="326">
                  <c:v>0.48200231481481487</c:v>
                </c:pt>
                <c:pt idx="327">
                  <c:v>0.48203703703703704</c:v>
                </c:pt>
                <c:pt idx="328">
                  <c:v>0.48207175925925921</c:v>
                </c:pt>
                <c:pt idx="329">
                  <c:v>0.4821064814814815</c:v>
                </c:pt>
                <c:pt idx="330">
                  <c:v>0.48214120370370367</c:v>
                </c:pt>
                <c:pt idx="331">
                  <c:v>0.48217592592592595</c:v>
                </c:pt>
                <c:pt idx="332">
                  <c:v>0.48221064814814812</c:v>
                </c:pt>
                <c:pt idx="333">
                  <c:v>0.48224537037037035</c:v>
                </c:pt>
                <c:pt idx="334">
                  <c:v>0.48228009259259258</c:v>
                </c:pt>
                <c:pt idx="335">
                  <c:v>0.48231481481481481</c:v>
                </c:pt>
                <c:pt idx="336">
                  <c:v>0.48234953703703703</c:v>
                </c:pt>
                <c:pt idx="337">
                  <c:v>0.48238425925925926</c:v>
                </c:pt>
                <c:pt idx="338">
                  <c:v>0.48241898148148149</c:v>
                </c:pt>
                <c:pt idx="339">
                  <c:v>0.48245370370370372</c:v>
                </c:pt>
                <c:pt idx="340">
                  <c:v>0.48248842592592589</c:v>
                </c:pt>
                <c:pt idx="341">
                  <c:v>0.48252314814814817</c:v>
                </c:pt>
                <c:pt idx="342">
                  <c:v>0.48255787037037035</c:v>
                </c:pt>
                <c:pt idx="343">
                  <c:v>0.48259259259259263</c:v>
                </c:pt>
                <c:pt idx="344">
                  <c:v>0.4826273148148148</c:v>
                </c:pt>
                <c:pt idx="345">
                  <c:v>0.48266203703703708</c:v>
                </c:pt>
                <c:pt idx="346">
                  <c:v>0.48269675925925926</c:v>
                </c:pt>
                <c:pt idx="347">
                  <c:v>0.48273148148148143</c:v>
                </c:pt>
                <c:pt idx="348">
                  <c:v>0.48276620370370371</c:v>
                </c:pt>
                <c:pt idx="349">
                  <c:v>0.48280092592592588</c:v>
                </c:pt>
                <c:pt idx="350">
                  <c:v>0.48283564814814817</c:v>
                </c:pt>
                <c:pt idx="351">
                  <c:v>0.48287037037037034</c:v>
                </c:pt>
                <c:pt idx="352">
                  <c:v>0.48290509259259262</c:v>
                </c:pt>
                <c:pt idx="353">
                  <c:v>0.48293981481481479</c:v>
                </c:pt>
                <c:pt idx="354">
                  <c:v>0.48297453703703702</c:v>
                </c:pt>
                <c:pt idx="355">
                  <c:v>0.48300925925925925</c:v>
                </c:pt>
                <c:pt idx="356">
                  <c:v>0.48304398148148148</c:v>
                </c:pt>
                <c:pt idx="357">
                  <c:v>0.4830787037037037</c:v>
                </c:pt>
                <c:pt idx="358">
                  <c:v>0.48311342592592593</c:v>
                </c:pt>
                <c:pt idx="359">
                  <c:v>0.48314814814814816</c:v>
                </c:pt>
                <c:pt idx="360">
                  <c:v>0.48318287037037039</c:v>
                </c:pt>
                <c:pt idx="361">
                  <c:v>0.48321759259259256</c:v>
                </c:pt>
                <c:pt idx="362">
                  <c:v>0.48325231481481484</c:v>
                </c:pt>
                <c:pt idx="363">
                  <c:v>0.48328703703703701</c:v>
                </c:pt>
                <c:pt idx="364">
                  <c:v>0.4833217592592593</c:v>
                </c:pt>
                <c:pt idx="365">
                  <c:v>0.48335648148148147</c:v>
                </c:pt>
                <c:pt idx="366">
                  <c:v>0.48339120370370375</c:v>
                </c:pt>
                <c:pt idx="367">
                  <c:v>0.48342592592592593</c:v>
                </c:pt>
                <c:pt idx="368">
                  <c:v>0.4834606481481481</c:v>
                </c:pt>
                <c:pt idx="369">
                  <c:v>0.48349537037037038</c:v>
                </c:pt>
                <c:pt idx="370">
                  <c:v>0.48353009259259255</c:v>
                </c:pt>
                <c:pt idx="371">
                  <c:v>0.48356481481481484</c:v>
                </c:pt>
                <c:pt idx="372">
                  <c:v>0.48359953703703701</c:v>
                </c:pt>
                <c:pt idx="373">
                  <c:v>0.48363425925925929</c:v>
                </c:pt>
                <c:pt idx="374">
                  <c:v>0.48366898148148146</c:v>
                </c:pt>
                <c:pt idx="375">
                  <c:v>0.48370370370370369</c:v>
                </c:pt>
                <c:pt idx="376">
                  <c:v>0.48373842592592592</c:v>
                </c:pt>
                <c:pt idx="377">
                  <c:v>0.48377314814814815</c:v>
                </c:pt>
                <c:pt idx="378">
                  <c:v>0.48380787037037037</c:v>
                </c:pt>
                <c:pt idx="379">
                  <c:v>0.4838425925925926</c:v>
                </c:pt>
                <c:pt idx="380">
                  <c:v>0.48387731481481483</c:v>
                </c:pt>
                <c:pt idx="381">
                  <c:v>0.48391203703703706</c:v>
                </c:pt>
                <c:pt idx="382">
                  <c:v>0.48394675925925923</c:v>
                </c:pt>
                <c:pt idx="383">
                  <c:v>0.48398148148148151</c:v>
                </c:pt>
                <c:pt idx="384">
                  <c:v>0.48401620370370368</c:v>
                </c:pt>
                <c:pt idx="385">
                  <c:v>0.48405092592592597</c:v>
                </c:pt>
                <c:pt idx="386">
                  <c:v>0.48408564814814814</c:v>
                </c:pt>
                <c:pt idx="387">
                  <c:v>0.48412037037037042</c:v>
                </c:pt>
                <c:pt idx="388">
                  <c:v>0.4841550925925926</c:v>
                </c:pt>
                <c:pt idx="389">
                  <c:v>0.48418981481481477</c:v>
                </c:pt>
                <c:pt idx="390">
                  <c:v>0.48422453703703705</c:v>
                </c:pt>
                <c:pt idx="391">
                  <c:v>0.48425925925925922</c:v>
                </c:pt>
                <c:pt idx="392">
                  <c:v>0.48429398148148151</c:v>
                </c:pt>
                <c:pt idx="393">
                  <c:v>0.48432870370370368</c:v>
                </c:pt>
                <c:pt idx="394">
                  <c:v>0.48436342592592596</c:v>
                </c:pt>
                <c:pt idx="395">
                  <c:v>0.48439814814814813</c:v>
                </c:pt>
                <c:pt idx="396">
                  <c:v>0.48443287037037036</c:v>
                </c:pt>
                <c:pt idx="397">
                  <c:v>0.48446759259259259</c:v>
                </c:pt>
                <c:pt idx="398">
                  <c:v>0.48450231481481482</c:v>
                </c:pt>
                <c:pt idx="399">
                  <c:v>0.48453703703703704</c:v>
                </c:pt>
                <c:pt idx="400">
                  <c:v>0.48457175925925927</c:v>
                </c:pt>
                <c:pt idx="401">
                  <c:v>0.4846064814814815</c:v>
                </c:pt>
                <c:pt idx="402">
                  <c:v>0.48464120370370373</c:v>
                </c:pt>
                <c:pt idx="403">
                  <c:v>0.4846759259259259</c:v>
                </c:pt>
                <c:pt idx="404">
                  <c:v>0.48471064814814818</c:v>
                </c:pt>
                <c:pt idx="405">
                  <c:v>0.48474537037037035</c:v>
                </c:pt>
                <c:pt idx="406">
                  <c:v>0.48478009259259264</c:v>
                </c:pt>
                <c:pt idx="407">
                  <c:v>0.48481481481481481</c:v>
                </c:pt>
                <c:pt idx="408">
                  <c:v>0.48484953703703698</c:v>
                </c:pt>
                <c:pt idx="409">
                  <c:v>0.48488425925925926</c:v>
                </c:pt>
                <c:pt idx="410">
                  <c:v>0.48491898148148144</c:v>
                </c:pt>
                <c:pt idx="411">
                  <c:v>0.48495370370370372</c:v>
                </c:pt>
                <c:pt idx="412">
                  <c:v>0.48498842592592589</c:v>
                </c:pt>
                <c:pt idx="413">
                  <c:v>0.48502314814814818</c:v>
                </c:pt>
                <c:pt idx="414">
                  <c:v>0.48505787037037035</c:v>
                </c:pt>
                <c:pt idx="415">
                  <c:v>0.48509259259259258</c:v>
                </c:pt>
                <c:pt idx="416">
                  <c:v>0.4851273148148148</c:v>
                </c:pt>
                <c:pt idx="417">
                  <c:v>0.48516203703703703</c:v>
                </c:pt>
                <c:pt idx="418">
                  <c:v>0.48519675925925926</c:v>
                </c:pt>
                <c:pt idx="419">
                  <c:v>0.48523148148148149</c:v>
                </c:pt>
                <c:pt idx="420">
                  <c:v>0.48526620370370371</c:v>
                </c:pt>
                <c:pt idx="421">
                  <c:v>0.48530092592592594</c:v>
                </c:pt>
                <c:pt idx="422">
                  <c:v>0.48533564814814811</c:v>
                </c:pt>
                <c:pt idx="423">
                  <c:v>0.4853703703703704</c:v>
                </c:pt>
                <c:pt idx="424">
                  <c:v>0.48540509259259257</c:v>
                </c:pt>
                <c:pt idx="425">
                  <c:v>0.48543981481481485</c:v>
                </c:pt>
                <c:pt idx="426">
                  <c:v>0.48547453703703702</c:v>
                </c:pt>
                <c:pt idx="427">
                  <c:v>0.48550925925925931</c:v>
                </c:pt>
                <c:pt idx="428">
                  <c:v>0.48554398148148148</c:v>
                </c:pt>
                <c:pt idx="429">
                  <c:v>0.48557870370370365</c:v>
                </c:pt>
                <c:pt idx="430">
                  <c:v>0.48561342592592593</c:v>
                </c:pt>
                <c:pt idx="431">
                  <c:v>0.48564814814814811</c:v>
                </c:pt>
                <c:pt idx="432">
                  <c:v>0.48568287037037039</c:v>
                </c:pt>
                <c:pt idx="433">
                  <c:v>0.48571759259259256</c:v>
                </c:pt>
                <c:pt idx="434">
                  <c:v>0.48575231481481485</c:v>
                </c:pt>
                <c:pt idx="435">
                  <c:v>0.48578703703703702</c:v>
                </c:pt>
                <c:pt idx="436">
                  <c:v>0.48582175925925924</c:v>
                </c:pt>
                <c:pt idx="437">
                  <c:v>0.48585648148148147</c:v>
                </c:pt>
                <c:pt idx="438">
                  <c:v>0.4858912037037037</c:v>
                </c:pt>
                <c:pt idx="439">
                  <c:v>0.48592592592592593</c:v>
                </c:pt>
                <c:pt idx="440">
                  <c:v>0.48596064814814816</c:v>
                </c:pt>
                <c:pt idx="441">
                  <c:v>0.48599537037037038</c:v>
                </c:pt>
                <c:pt idx="442">
                  <c:v>0.48603009259259261</c:v>
                </c:pt>
                <c:pt idx="443">
                  <c:v>0.48606481481481478</c:v>
                </c:pt>
                <c:pt idx="444">
                  <c:v>0.48609953703703707</c:v>
                </c:pt>
                <c:pt idx="445">
                  <c:v>0.48613425925925924</c:v>
                </c:pt>
                <c:pt idx="446">
                  <c:v>0.48616898148148152</c:v>
                </c:pt>
                <c:pt idx="447">
                  <c:v>0.48620370370370369</c:v>
                </c:pt>
                <c:pt idx="448">
                  <c:v>0.48623842592592598</c:v>
                </c:pt>
                <c:pt idx="449">
                  <c:v>0.48627314814814815</c:v>
                </c:pt>
                <c:pt idx="450">
                  <c:v>0.48630787037037032</c:v>
                </c:pt>
                <c:pt idx="451">
                  <c:v>0.4863425925925926</c:v>
                </c:pt>
                <c:pt idx="452">
                  <c:v>0.48637731481481478</c:v>
                </c:pt>
                <c:pt idx="453">
                  <c:v>0.48641203703703706</c:v>
                </c:pt>
                <c:pt idx="454">
                  <c:v>0.48644675925925923</c:v>
                </c:pt>
                <c:pt idx="455">
                  <c:v>0.48648148148148151</c:v>
                </c:pt>
                <c:pt idx="456">
                  <c:v>0.48651620370370369</c:v>
                </c:pt>
                <c:pt idx="457">
                  <c:v>0.48655092592592591</c:v>
                </c:pt>
                <c:pt idx="458">
                  <c:v>0.48658564814814814</c:v>
                </c:pt>
                <c:pt idx="459">
                  <c:v>0.48662037037037037</c:v>
                </c:pt>
                <c:pt idx="460">
                  <c:v>0.4866550925925926</c:v>
                </c:pt>
                <c:pt idx="461">
                  <c:v>0.48668981481481483</c:v>
                </c:pt>
                <c:pt idx="462">
                  <c:v>0.48672453703703705</c:v>
                </c:pt>
                <c:pt idx="463">
                  <c:v>0.48675925925925928</c:v>
                </c:pt>
                <c:pt idx="464">
                  <c:v>0.48679398148148145</c:v>
                </c:pt>
                <c:pt idx="465">
                  <c:v>0.48682870370370374</c:v>
                </c:pt>
                <c:pt idx="466">
                  <c:v>0.48686342592592591</c:v>
                </c:pt>
                <c:pt idx="467">
                  <c:v>0.48689814814814819</c:v>
                </c:pt>
                <c:pt idx="468">
                  <c:v>0.48693287037037036</c:v>
                </c:pt>
                <c:pt idx="469">
                  <c:v>0.48696759259259265</c:v>
                </c:pt>
                <c:pt idx="470">
                  <c:v>0.48700231481481482</c:v>
                </c:pt>
                <c:pt idx="471">
                  <c:v>0.48703703703703699</c:v>
                </c:pt>
                <c:pt idx="472">
                  <c:v>0.48707175925925927</c:v>
                </c:pt>
                <c:pt idx="473">
                  <c:v>0.48710648148148145</c:v>
                </c:pt>
                <c:pt idx="474">
                  <c:v>0.48714120370370373</c:v>
                </c:pt>
                <c:pt idx="475">
                  <c:v>0.4871759259259259</c:v>
                </c:pt>
                <c:pt idx="476">
                  <c:v>0.48721064814814818</c:v>
                </c:pt>
                <c:pt idx="477">
                  <c:v>0.48724537037037036</c:v>
                </c:pt>
                <c:pt idx="478">
                  <c:v>0.48728009259259258</c:v>
                </c:pt>
                <c:pt idx="479">
                  <c:v>0.48731481481481481</c:v>
                </c:pt>
                <c:pt idx="480">
                  <c:v>0.48734953703703704</c:v>
                </c:pt>
                <c:pt idx="481">
                  <c:v>0.48738425925925927</c:v>
                </c:pt>
                <c:pt idx="482">
                  <c:v>0.48741898148148149</c:v>
                </c:pt>
                <c:pt idx="483">
                  <c:v>0.48745370370370367</c:v>
                </c:pt>
                <c:pt idx="484">
                  <c:v>0.48748842592592595</c:v>
                </c:pt>
                <c:pt idx="485">
                  <c:v>0.48752314814814812</c:v>
                </c:pt>
                <c:pt idx="486">
                  <c:v>0.48755787037037041</c:v>
                </c:pt>
                <c:pt idx="487">
                  <c:v>0.48759259259259258</c:v>
                </c:pt>
                <c:pt idx="488">
                  <c:v>0.48762731481481486</c:v>
                </c:pt>
                <c:pt idx="489">
                  <c:v>0.48766203703703703</c:v>
                </c:pt>
                <c:pt idx="490">
                  <c:v>0.4876967592592592</c:v>
                </c:pt>
                <c:pt idx="491">
                  <c:v>0.48773148148148149</c:v>
                </c:pt>
                <c:pt idx="492">
                  <c:v>0.48776620370370366</c:v>
                </c:pt>
                <c:pt idx="493">
                  <c:v>0.48780092592592594</c:v>
                </c:pt>
                <c:pt idx="494">
                  <c:v>0.48783564814814812</c:v>
                </c:pt>
                <c:pt idx="495">
                  <c:v>0.4878703703703704</c:v>
                </c:pt>
                <c:pt idx="496">
                  <c:v>0.48790509259259257</c:v>
                </c:pt>
                <c:pt idx="497">
                  <c:v>0.4879398148148148</c:v>
                </c:pt>
                <c:pt idx="498">
                  <c:v>0.48797453703703703</c:v>
                </c:pt>
                <c:pt idx="499">
                  <c:v>0.48800925925925925</c:v>
                </c:pt>
                <c:pt idx="500">
                  <c:v>0.48804398148148148</c:v>
                </c:pt>
                <c:pt idx="501">
                  <c:v>0.48807870370370371</c:v>
                </c:pt>
                <c:pt idx="502">
                  <c:v>0.48811342592592594</c:v>
                </c:pt>
                <c:pt idx="503">
                  <c:v>0.48814814814814816</c:v>
                </c:pt>
                <c:pt idx="504">
                  <c:v>0.48818287037037034</c:v>
                </c:pt>
                <c:pt idx="505">
                  <c:v>0.48821759259259262</c:v>
                </c:pt>
                <c:pt idx="506">
                  <c:v>0.48825231481481479</c:v>
                </c:pt>
                <c:pt idx="507">
                  <c:v>0.48828703703703707</c:v>
                </c:pt>
                <c:pt idx="508">
                  <c:v>0.48832175925925925</c:v>
                </c:pt>
                <c:pt idx="509">
                  <c:v>0.48835648148148153</c:v>
                </c:pt>
                <c:pt idx="510">
                  <c:v>0.4883912037037037</c:v>
                </c:pt>
                <c:pt idx="511">
                  <c:v>0.48842592592592587</c:v>
                </c:pt>
                <c:pt idx="512">
                  <c:v>0.48846064814814816</c:v>
                </c:pt>
                <c:pt idx="513">
                  <c:v>0.48849537037037033</c:v>
                </c:pt>
                <c:pt idx="514">
                  <c:v>0.48853009259259261</c:v>
                </c:pt>
                <c:pt idx="515">
                  <c:v>0.48856481481481479</c:v>
                </c:pt>
                <c:pt idx="516">
                  <c:v>0.48859953703703707</c:v>
                </c:pt>
                <c:pt idx="517">
                  <c:v>0.48863425925925924</c:v>
                </c:pt>
                <c:pt idx="518">
                  <c:v>0.48866898148148147</c:v>
                </c:pt>
                <c:pt idx="519">
                  <c:v>0.4887037037037037</c:v>
                </c:pt>
                <c:pt idx="520">
                  <c:v>0.48873842592592592</c:v>
                </c:pt>
                <c:pt idx="521">
                  <c:v>0.48877314814814815</c:v>
                </c:pt>
                <c:pt idx="522">
                  <c:v>0.48880787037037038</c:v>
                </c:pt>
                <c:pt idx="523">
                  <c:v>0.48884259259259261</c:v>
                </c:pt>
                <c:pt idx="524">
                  <c:v>0.48887731481481483</c:v>
                </c:pt>
                <c:pt idx="525">
                  <c:v>0.48891203703703701</c:v>
                </c:pt>
                <c:pt idx="526">
                  <c:v>0.48894675925925929</c:v>
                </c:pt>
                <c:pt idx="527">
                  <c:v>0.48898148148148146</c:v>
                </c:pt>
                <c:pt idx="528">
                  <c:v>0.48901620370370374</c:v>
                </c:pt>
                <c:pt idx="529">
                  <c:v>0.48905092592592592</c:v>
                </c:pt>
                <c:pt idx="530">
                  <c:v>0.4890856481481482</c:v>
                </c:pt>
                <c:pt idx="531">
                  <c:v>0.48912037037037037</c:v>
                </c:pt>
                <c:pt idx="532">
                  <c:v>0.48915509259259254</c:v>
                </c:pt>
                <c:pt idx="533">
                  <c:v>0.48918981481481483</c:v>
                </c:pt>
                <c:pt idx="534">
                  <c:v>0.489224537037037</c:v>
                </c:pt>
                <c:pt idx="535">
                  <c:v>0.48925925925925928</c:v>
                </c:pt>
                <c:pt idx="536">
                  <c:v>0.48929398148148145</c:v>
                </c:pt>
                <c:pt idx="537">
                  <c:v>0.48932870370370374</c:v>
                </c:pt>
                <c:pt idx="538">
                  <c:v>0.48936342592592591</c:v>
                </c:pt>
                <c:pt idx="539">
                  <c:v>0.48939814814814814</c:v>
                </c:pt>
                <c:pt idx="540">
                  <c:v>0.48943287037037037</c:v>
                </c:pt>
                <c:pt idx="541">
                  <c:v>0.48946759259259259</c:v>
                </c:pt>
                <c:pt idx="542">
                  <c:v>0.48950231481481482</c:v>
                </c:pt>
                <c:pt idx="543">
                  <c:v>0.48953703703703705</c:v>
                </c:pt>
                <c:pt idx="544">
                  <c:v>0.48957175925925928</c:v>
                </c:pt>
                <c:pt idx="545">
                  <c:v>0.4896064814814815</c:v>
                </c:pt>
                <c:pt idx="546">
                  <c:v>0.48964120370370368</c:v>
                </c:pt>
                <c:pt idx="547">
                  <c:v>0.48967592592592596</c:v>
                </c:pt>
                <c:pt idx="548">
                  <c:v>0.48971064814814813</c:v>
                </c:pt>
                <c:pt idx="549">
                  <c:v>0.48974537037037041</c:v>
                </c:pt>
                <c:pt idx="550">
                  <c:v>0.48978009259259259</c:v>
                </c:pt>
                <c:pt idx="551">
                  <c:v>0.48981481481481487</c:v>
                </c:pt>
                <c:pt idx="552">
                  <c:v>0.48984953703703704</c:v>
                </c:pt>
                <c:pt idx="553">
                  <c:v>0.48988425925925921</c:v>
                </c:pt>
                <c:pt idx="554">
                  <c:v>0.4899189814814815</c:v>
                </c:pt>
                <c:pt idx="555">
                  <c:v>0.48995370370370367</c:v>
                </c:pt>
                <c:pt idx="556">
                  <c:v>0.48998842592592595</c:v>
                </c:pt>
                <c:pt idx="557">
                  <c:v>0.49002314814814812</c:v>
                </c:pt>
                <c:pt idx="558">
                  <c:v>0.49005787037037035</c:v>
                </c:pt>
                <c:pt idx="559">
                  <c:v>0.49009259259259258</c:v>
                </c:pt>
                <c:pt idx="560">
                  <c:v>0.49012731481481481</c:v>
                </c:pt>
                <c:pt idx="561">
                  <c:v>0.49016203703703703</c:v>
                </c:pt>
                <c:pt idx="562">
                  <c:v>0.49019675925925926</c:v>
                </c:pt>
                <c:pt idx="563">
                  <c:v>0.49023148148148149</c:v>
                </c:pt>
                <c:pt idx="564">
                  <c:v>0.49026620370370372</c:v>
                </c:pt>
                <c:pt idx="565">
                  <c:v>0.49030092592592589</c:v>
                </c:pt>
                <c:pt idx="566">
                  <c:v>0.49033564814814817</c:v>
                </c:pt>
                <c:pt idx="567">
                  <c:v>0.49037037037037035</c:v>
                </c:pt>
                <c:pt idx="568">
                  <c:v>0.49040509259259263</c:v>
                </c:pt>
                <c:pt idx="569">
                  <c:v>0.4904398148148148</c:v>
                </c:pt>
                <c:pt idx="570">
                  <c:v>0.49047453703703708</c:v>
                </c:pt>
                <c:pt idx="571">
                  <c:v>0.49050925925925926</c:v>
                </c:pt>
                <c:pt idx="572">
                  <c:v>0.49054398148148143</c:v>
                </c:pt>
                <c:pt idx="573">
                  <c:v>0.49057870370370371</c:v>
                </c:pt>
                <c:pt idx="574">
                  <c:v>0.49061342592592588</c:v>
                </c:pt>
                <c:pt idx="575">
                  <c:v>0.49064814814814817</c:v>
                </c:pt>
                <c:pt idx="576">
                  <c:v>0.49068287037037034</c:v>
                </c:pt>
                <c:pt idx="577">
                  <c:v>0.49071759259259262</c:v>
                </c:pt>
                <c:pt idx="578">
                  <c:v>0.49075231481481479</c:v>
                </c:pt>
                <c:pt idx="579">
                  <c:v>0.49078703703703702</c:v>
                </c:pt>
                <c:pt idx="580">
                  <c:v>0.49082175925925925</c:v>
                </c:pt>
                <c:pt idx="581">
                  <c:v>0.50031250000000005</c:v>
                </c:pt>
                <c:pt idx="582">
                  <c:v>0.50034722222222217</c:v>
                </c:pt>
                <c:pt idx="583">
                  <c:v>0.5003819444444445</c:v>
                </c:pt>
                <c:pt idx="584">
                  <c:v>0.50041666666666662</c:v>
                </c:pt>
                <c:pt idx="585">
                  <c:v>0.50045138888888896</c:v>
                </c:pt>
                <c:pt idx="586">
                  <c:v>0.50048611111111108</c:v>
                </c:pt>
                <c:pt idx="587">
                  <c:v>0.5005208333333333</c:v>
                </c:pt>
                <c:pt idx="588">
                  <c:v>0.50055555555555553</c:v>
                </c:pt>
                <c:pt idx="589">
                  <c:v>0.50059027777777776</c:v>
                </c:pt>
                <c:pt idx="590">
                  <c:v>0.50062499999999999</c:v>
                </c:pt>
                <c:pt idx="591">
                  <c:v>0.50065972222222221</c:v>
                </c:pt>
                <c:pt idx="592">
                  <c:v>0.50069444444444444</c:v>
                </c:pt>
                <c:pt idx="593">
                  <c:v>0.50072916666666667</c:v>
                </c:pt>
                <c:pt idx="594">
                  <c:v>0.5007638888888889</c:v>
                </c:pt>
                <c:pt idx="595">
                  <c:v>0.50079861111111112</c:v>
                </c:pt>
                <c:pt idx="596">
                  <c:v>0.50083333333333335</c:v>
                </c:pt>
                <c:pt idx="597">
                  <c:v>0.50086805555555558</c:v>
                </c:pt>
                <c:pt idx="598">
                  <c:v>0.50090277777777781</c:v>
                </c:pt>
                <c:pt idx="599">
                  <c:v>0.50093750000000004</c:v>
                </c:pt>
                <c:pt idx="600">
                  <c:v>0.50097222222222226</c:v>
                </c:pt>
                <c:pt idx="601">
                  <c:v>0.50100694444444438</c:v>
                </c:pt>
                <c:pt idx="602">
                  <c:v>0.50104166666666672</c:v>
                </c:pt>
                <c:pt idx="603">
                  <c:v>0.50107638888888884</c:v>
                </c:pt>
                <c:pt idx="604">
                  <c:v>0.50111111111111117</c:v>
                </c:pt>
                <c:pt idx="605">
                  <c:v>0.50114583333333329</c:v>
                </c:pt>
                <c:pt idx="606">
                  <c:v>0.50118055555555563</c:v>
                </c:pt>
                <c:pt idx="607">
                  <c:v>0.50121527777777775</c:v>
                </c:pt>
                <c:pt idx="608">
                  <c:v>0.50124999999999997</c:v>
                </c:pt>
                <c:pt idx="609">
                  <c:v>0.5012847222222222</c:v>
                </c:pt>
                <c:pt idx="610">
                  <c:v>0.50131944444444443</c:v>
                </c:pt>
                <c:pt idx="611">
                  <c:v>0.50135416666666666</c:v>
                </c:pt>
                <c:pt idx="612">
                  <c:v>0.50138888888888888</c:v>
                </c:pt>
                <c:pt idx="613">
                  <c:v>0.50142361111111111</c:v>
                </c:pt>
                <c:pt idx="614">
                  <c:v>0.50145833333333334</c:v>
                </c:pt>
                <c:pt idx="615">
                  <c:v>0.50149305555555557</c:v>
                </c:pt>
                <c:pt idx="616">
                  <c:v>0.50152777777777779</c:v>
                </c:pt>
                <c:pt idx="617">
                  <c:v>0.50156250000000002</c:v>
                </c:pt>
                <c:pt idx="618">
                  <c:v>0.50159722222222225</c:v>
                </c:pt>
                <c:pt idx="619">
                  <c:v>0.50163194444444448</c:v>
                </c:pt>
                <c:pt idx="620">
                  <c:v>0.50166666666666659</c:v>
                </c:pt>
                <c:pt idx="621">
                  <c:v>0.50170138888888893</c:v>
                </c:pt>
                <c:pt idx="622">
                  <c:v>0.50173611111111105</c:v>
                </c:pt>
                <c:pt idx="623">
                  <c:v>0.50177083333333339</c:v>
                </c:pt>
                <c:pt idx="624">
                  <c:v>0.5018055555555555</c:v>
                </c:pt>
                <c:pt idx="625">
                  <c:v>0.50184027777777784</c:v>
                </c:pt>
                <c:pt idx="626">
                  <c:v>0.50187499999999996</c:v>
                </c:pt>
                <c:pt idx="627">
                  <c:v>0.50190972222222219</c:v>
                </c:pt>
                <c:pt idx="628">
                  <c:v>0.50194444444444442</c:v>
                </c:pt>
                <c:pt idx="629">
                  <c:v>0.50197916666666664</c:v>
                </c:pt>
                <c:pt idx="630">
                  <c:v>0.50201388888888887</c:v>
                </c:pt>
                <c:pt idx="631">
                  <c:v>0.5020486111111111</c:v>
                </c:pt>
                <c:pt idx="632">
                  <c:v>0.50208333333333333</c:v>
                </c:pt>
                <c:pt idx="633">
                  <c:v>0.50211805555555555</c:v>
                </c:pt>
                <c:pt idx="634">
                  <c:v>0.50215277777777778</c:v>
                </c:pt>
                <c:pt idx="635">
                  <c:v>0.50218750000000001</c:v>
                </c:pt>
                <c:pt idx="636">
                  <c:v>0.50222222222222224</c:v>
                </c:pt>
                <c:pt idx="637">
                  <c:v>0.50225694444444446</c:v>
                </c:pt>
                <c:pt idx="638">
                  <c:v>0.50229166666666669</c:v>
                </c:pt>
                <c:pt idx="639">
                  <c:v>0.50232638888888892</c:v>
                </c:pt>
                <c:pt idx="640">
                  <c:v>0.50236111111111115</c:v>
                </c:pt>
                <c:pt idx="641">
                  <c:v>0.50239583333333326</c:v>
                </c:pt>
                <c:pt idx="642">
                  <c:v>0.5024305555555556</c:v>
                </c:pt>
                <c:pt idx="643">
                  <c:v>0.50246527777777772</c:v>
                </c:pt>
                <c:pt idx="644">
                  <c:v>0.50250000000000006</c:v>
                </c:pt>
                <c:pt idx="645">
                  <c:v>0.50253472222222217</c:v>
                </c:pt>
                <c:pt idx="646">
                  <c:v>0.50256944444444451</c:v>
                </c:pt>
                <c:pt idx="647">
                  <c:v>0.50260416666666663</c:v>
                </c:pt>
                <c:pt idx="648">
                  <c:v>0.50263888888888886</c:v>
                </c:pt>
                <c:pt idx="649">
                  <c:v>0.50267361111111108</c:v>
                </c:pt>
                <c:pt idx="650">
                  <c:v>0.50270833333333331</c:v>
                </c:pt>
                <c:pt idx="651">
                  <c:v>0.50274305555555554</c:v>
                </c:pt>
                <c:pt idx="652">
                  <c:v>0.50277777777777777</c:v>
                </c:pt>
                <c:pt idx="653">
                  <c:v>0.5028125</c:v>
                </c:pt>
                <c:pt idx="654">
                  <c:v>0.50284722222222222</c:v>
                </c:pt>
                <c:pt idx="655">
                  <c:v>0.50288194444444445</c:v>
                </c:pt>
                <c:pt idx="656">
                  <c:v>0.50291666666666668</c:v>
                </c:pt>
                <c:pt idx="657">
                  <c:v>0.50295138888888891</c:v>
                </c:pt>
                <c:pt idx="658">
                  <c:v>0.50298611111111113</c:v>
                </c:pt>
                <c:pt idx="659">
                  <c:v>0.50302083333333336</c:v>
                </c:pt>
                <c:pt idx="660">
                  <c:v>0.50305555555555559</c:v>
                </c:pt>
                <c:pt idx="661">
                  <c:v>0.50309027777777782</c:v>
                </c:pt>
                <c:pt idx="662">
                  <c:v>0.50312499999999993</c:v>
                </c:pt>
                <c:pt idx="663">
                  <c:v>0.50315972222222227</c:v>
                </c:pt>
                <c:pt idx="664">
                  <c:v>0.50319444444444439</c:v>
                </c:pt>
                <c:pt idx="665">
                  <c:v>0.50322916666666673</c:v>
                </c:pt>
                <c:pt idx="666">
                  <c:v>0.50326388888888884</c:v>
                </c:pt>
                <c:pt idx="667">
                  <c:v>0.50329861111111118</c:v>
                </c:pt>
                <c:pt idx="668">
                  <c:v>0.5033333333333333</c:v>
                </c:pt>
                <c:pt idx="669">
                  <c:v>0.50336805555555553</c:v>
                </c:pt>
                <c:pt idx="670">
                  <c:v>0.50340277777777775</c:v>
                </c:pt>
                <c:pt idx="671">
                  <c:v>0.50343749999999998</c:v>
                </c:pt>
                <c:pt idx="672">
                  <c:v>0.50347222222222221</c:v>
                </c:pt>
                <c:pt idx="673">
                  <c:v>0.50350694444444444</c:v>
                </c:pt>
                <c:pt idx="674">
                  <c:v>0.50354166666666667</c:v>
                </c:pt>
                <c:pt idx="675">
                  <c:v>0.50357638888888889</c:v>
                </c:pt>
                <c:pt idx="676">
                  <c:v>0.50361111111111112</c:v>
                </c:pt>
                <c:pt idx="677">
                  <c:v>0.50364583333333335</c:v>
                </c:pt>
                <c:pt idx="678">
                  <c:v>0.50368055555555558</c:v>
                </c:pt>
                <c:pt idx="679">
                  <c:v>0.5037152777777778</c:v>
                </c:pt>
                <c:pt idx="680">
                  <c:v>0.50375000000000003</c:v>
                </c:pt>
                <c:pt idx="681">
                  <c:v>0.50378472222222226</c:v>
                </c:pt>
                <c:pt idx="682">
                  <c:v>0.50381944444444449</c:v>
                </c:pt>
                <c:pt idx="683">
                  <c:v>0.5038541666666666</c:v>
                </c:pt>
                <c:pt idx="684">
                  <c:v>0.50388888888888894</c:v>
                </c:pt>
                <c:pt idx="685">
                  <c:v>0.50392361111111106</c:v>
                </c:pt>
                <c:pt idx="686">
                  <c:v>0.5039583333333334</c:v>
                </c:pt>
                <c:pt idx="687">
                  <c:v>0.50399305555555551</c:v>
                </c:pt>
                <c:pt idx="688">
                  <c:v>0.50402777777777774</c:v>
                </c:pt>
                <c:pt idx="689">
                  <c:v>0.50406249999999997</c:v>
                </c:pt>
                <c:pt idx="690">
                  <c:v>0.5040972222222222</c:v>
                </c:pt>
                <c:pt idx="691">
                  <c:v>0.50413194444444442</c:v>
                </c:pt>
                <c:pt idx="692">
                  <c:v>0.50416666666666665</c:v>
                </c:pt>
                <c:pt idx="693">
                  <c:v>0.50420138888888888</c:v>
                </c:pt>
                <c:pt idx="694">
                  <c:v>0.50423611111111111</c:v>
                </c:pt>
                <c:pt idx="695">
                  <c:v>0.50427083333333333</c:v>
                </c:pt>
                <c:pt idx="696">
                  <c:v>0.50430555555555556</c:v>
                </c:pt>
                <c:pt idx="697">
                  <c:v>0.50434027777777779</c:v>
                </c:pt>
                <c:pt idx="698">
                  <c:v>0.50437500000000002</c:v>
                </c:pt>
                <c:pt idx="699">
                  <c:v>0.50440972222222225</c:v>
                </c:pt>
                <c:pt idx="700">
                  <c:v>0.50444444444444447</c:v>
                </c:pt>
                <c:pt idx="701">
                  <c:v>0.5044791666666667</c:v>
                </c:pt>
                <c:pt idx="702">
                  <c:v>0.50451388888888882</c:v>
                </c:pt>
                <c:pt idx="703">
                  <c:v>0.50454861111111116</c:v>
                </c:pt>
                <c:pt idx="704">
                  <c:v>0.50458333333333327</c:v>
                </c:pt>
                <c:pt idx="705">
                  <c:v>0.50461805555555561</c:v>
                </c:pt>
                <c:pt idx="706">
                  <c:v>0.50465277777777773</c:v>
                </c:pt>
                <c:pt idx="707">
                  <c:v>0.50468750000000007</c:v>
                </c:pt>
                <c:pt idx="708">
                  <c:v>0.50472222222222218</c:v>
                </c:pt>
                <c:pt idx="709">
                  <c:v>0.50475694444444441</c:v>
                </c:pt>
                <c:pt idx="710">
                  <c:v>0.50479166666666664</c:v>
                </c:pt>
                <c:pt idx="711">
                  <c:v>0.50482638888888887</c:v>
                </c:pt>
                <c:pt idx="712">
                  <c:v>0.50486111111111109</c:v>
                </c:pt>
                <c:pt idx="713">
                  <c:v>0.50489583333333332</c:v>
                </c:pt>
                <c:pt idx="714">
                  <c:v>0.50493055555555555</c:v>
                </c:pt>
                <c:pt idx="715">
                  <c:v>0.50496527777777778</c:v>
                </c:pt>
                <c:pt idx="716">
                  <c:v>0.505</c:v>
                </c:pt>
                <c:pt idx="717">
                  <c:v>0.50503472222222223</c:v>
                </c:pt>
                <c:pt idx="718">
                  <c:v>0.50506944444444446</c:v>
                </c:pt>
                <c:pt idx="719">
                  <c:v>0.50510416666666669</c:v>
                </c:pt>
                <c:pt idx="720">
                  <c:v>0.50513888888888892</c:v>
                </c:pt>
                <c:pt idx="721">
                  <c:v>0.50517361111111114</c:v>
                </c:pt>
                <c:pt idx="722">
                  <c:v>0.50520833333333337</c:v>
                </c:pt>
                <c:pt idx="723">
                  <c:v>0.50524305555555549</c:v>
                </c:pt>
                <c:pt idx="724">
                  <c:v>0.50527777777777783</c:v>
                </c:pt>
                <c:pt idx="725">
                  <c:v>0.50531249999999994</c:v>
                </c:pt>
                <c:pt idx="726">
                  <c:v>0.50534722222222228</c:v>
                </c:pt>
                <c:pt idx="727">
                  <c:v>0.5053819444444444</c:v>
                </c:pt>
                <c:pt idx="728">
                  <c:v>0.50541666666666674</c:v>
                </c:pt>
                <c:pt idx="729">
                  <c:v>0.50545138888888885</c:v>
                </c:pt>
                <c:pt idx="730">
                  <c:v>0.50548611111111108</c:v>
                </c:pt>
                <c:pt idx="731">
                  <c:v>0.50552083333333331</c:v>
                </c:pt>
                <c:pt idx="732">
                  <c:v>0.50555555555555554</c:v>
                </c:pt>
                <c:pt idx="733">
                  <c:v>0.50559027777777776</c:v>
                </c:pt>
                <c:pt idx="734">
                  <c:v>0.50562499999999999</c:v>
                </c:pt>
                <c:pt idx="735">
                  <c:v>0.50565972222222222</c:v>
                </c:pt>
                <c:pt idx="736">
                  <c:v>0.50569444444444445</c:v>
                </c:pt>
                <c:pt idx="737">
                  <c:v>0.50572916666666667</c:v>
                </c:pt>
                <c:pt idx="738">
                  <c:v>0.5057638888888889</c:v>
                </c:pt>
                <c:pt idx="739">
                  <c:v>0.50579861111111113</c:v>
                </c:pt>
                <c:pt idx="740">
                  <c:v>0.50583333333333336</c:v>
                </c:pt>
                <c:pt idx="741">
                  <c:v>0.50586805555555558</c:v>
                </c:pt>
                <c:pt idx="742">
                  <c:v>0.50590277777777781</c:v>
                </c:pt>
                <c:pt idx="743">
                  <c:v>0.50593750000000004</c:v>
                </c:pt>
                <c:pt idx="744">
                  <c:v>0.50597222222222216</c:v>
                </c:pt>
                <c:pt idx="745">
                  <c:v>0.5060069444444445</c:v>
                </c:pt>
                <c:pt idx="746">
                  <c:v>0.50604166666666661</c:v>
                </c:pt>
                <c:pt idx="747">
                  <c:v>0.50607638888888895</c:v>
                </c:pt>
                <c:pt idx="748">
                  <c:v>0.50611111111111107</c:v>
                </c:pt>
                <c:pt idx="749">
                  <c:v>0.50614583333333341</c:v>
                </c:pt>
                <c:pt idx="750">
                  <c:v>0.50618055555555552</c:v>
                </c:pt>
                <c:pt idx="751">
                  <c:v>0.50621527777777775</c:v>
                </c:pt>
                <c:pt idx="752">
                  <c:v>0.50624999999999998</c:v>
                </c:pt>
                <c:pt idx="753">
                  <c:v>0.50628472222222221</c:v>
                </c:pt>
                <c:pt idx="754">
                  <c:v>0.50631944444444443</c:v>
                </c:pt>
                <c:pt idx="755">
                  <c:v>0.50635416666666666</c:v>
                </c:pt>
                <c:pt idx="756">
                  <c:v>0.50638888888888889</c:v>
                </c:pt>
                <c:pt idx="757">
                  <c:v>0.50642361111111112</c:v>
                </c:pt>
                <c:pt idx="758">
                  <c:v>0.50645833333333334</c:v>
                </c:pt>
                <c:pt idx="759">
                  <c:v>0.50649305555555557</c:v>
                </c:pt>
                <c:pt idx="760">
                  <c:v>0.5065277777777778</c:v>
                </c:pt>
                <c:pt idx="761">
                  <c:v>0.50656250000000003</c:v>
                </c:pt>
                <c:pt idx="762">
                  <c:v>0.50659722222222225</c:v>
                </c:pt>
                <c:pt idx="763">
                  <c:v>0.50663194444444448</c:v>
                </c:pt>
                <c:pt idx="764">
                  <c:v>0.50666666666666671</c:v>
                </c:pt>
                <c:pt idx="765">
                  <c:v>0.50670138888888883</c:v>
                </c:pt>
                <c:pt idx="766">
                  <c:v>0.50673611111111116</c:v>
                </c:pt>
                <c:pt idx="767">
                  <c:v>0.50677083333333328</c:v>
                </c:pt>
                <c:pt idx="768">
                  <c:v>0.50680555555555562</c:v>
                </c:pt>
                <c:pt idx="769">
                  <c:v>0.50684027777777774</c:v>
                </c:pt>
                <c:pt idx="770">
                  <c:v>0.50687499999999996</c:v>
                </c:pt>
                <c:pt idx="771">
                  <c:v>0.50690972222222219</c:v>
                </c:pt>
                <c:pt idx="772">
                  <c:v>0.50694444444444442</c:v>
                </c:pt>
                <c:pt idx="773">
                  <c:v>0.50697916666666665</c:v>
                </c:pt>
                <c:pt idx="774">
                  <c:v>0.50701388888888888</c:v>
                </c:pt>
                <c:pt idx="775">
                  <c:v>0.5070486111111111</c:v>
                </c:pt>
                <c:pt idx="776">
                  <c:v>0.50708333333333333</c:v>
                </c:pt>
                <c:pt idx="777">
                  <c:v>0.50711805555555556</c:v>
                </c:pt>
                <c:pt idx="778">
                  <c:v>0.50715277777777779</c:v>
                </c:pt>
                <c:pt idx="779">
                  <c:v>0.50718750000000001</c:v>
                </c:pt>
                <c:pt idx="780">
                  <c:v>0.50722222222222224</c:v>
                </c:pt>
                <c:pt idx="781">
                  <c:v>0.50725694444444447</c:v>
                </c:pt>
                <c:pt idx="782">
                  <c:v>0.5072916666666667</c:v>
                </c:pt>
                <c:pt idx="783">
                  <c:v>0.50732638888888892</c:v>
                </c:pt>
                <c:pt idx="784">
                  <c:v>0.50736111111111104</c:v>
                </c:pt>
                <c:pt idx="785">
                  <c:v>0.50739583333333338</c:v>
                </c:pt>
                <c:pt idx="786">
                  <c:v>0.5074305555555555</c:v>
                </c:pt>
                <c:pt idx="787">
                  <c:v>0.50746527777777783</c:v>
                </c:pt>
                <c:pt idx="788">
                  <c:v>0.50749999999999995</c:v>
                </c:pt>
                <c:pt idx="789">
                  <c:v>0.50753472222222229</c:v>
                </c:pt>
                <c:pt idx="790">
                  <c:v>0.50756944444444441</c:v>
                </c:pt>
                <c:pt idx="791">
                  <c:v>0.50760416666666663</c:v>
                </c:pt>
                <c:pt idx="792">
                  <c:v>0.50763888888888886</c:v>
                </c:pt>
                <c:pt idx="793">
                  <c:v>0.50767361111111109</c:v>
                </c:pt>
                <c:pt idx="794">
                  <c:v>0.50770833333333332</c:v>
                </c:pt>
                <c:pt idx="795">
                  <c:v>0.50774305555555554</c:v>
                </c:pt>
                <c:pt idx="796">
                  <c:v>0.50777777777777777</c:v>
                </c:pt>
                <c:pt idx="797">
                  <c:v>0.5078125</c:v>
                </c:pt>
                <c:pt idx="798">
                  <c:v>0.50784722222222223</c:v>
                </c:pt>
                <c:pt idx="799">
                  <c:v>0.50788194444444446</c:v>
                </c:pt>
                <c:pt idx="800">
                  <c:v>0.50791666666666668</c:v>
                </c:pt>
                <c:pt idx="801">
                  <c:v>0.50795138888888891</c:v>
                </c:pt>
                <c:pt idx="802">
                  <c:v>0.50798611111111114</c:v>
                </c:pt>
                <c:pt idx="803">
                  <c:v>0.50802083333333337</c:v>
                </c:pt>
                <c:pt idx="804">
                  <c:v>0.50805555555555559</c:v>
                </c:pt>
                <c:pt idx="805">
                  <c:v>0.50809027777777771</c:v>
                </c:pt>
                <c:pt idx="806">
                  <c:v>0.50812500000000005</c:v>
                </c:pt>
                <c:pt idx="807">
                  <c:v>0.50815972222222217</c:v>
                </c:pt>
                <c:pt idx="808">
                  <c:v>0.5081944444444445</c:v>
                </c:pt>
                <c:pt idx="809">
                  <c:v>0.50822916666666662</c:v>
                </c:pt>
                <c:pt idx="810">
                  <c:v>0.50826388888888896</c:v>
                </c:pt>
                <c:pt idx="811">
                  <c:v>0.50829861111111108</c:v>
                </c:pt>
                <c:pt idx="812">
                  <c:v>0.5083333333333333</c:v>
                </c:pt>
                <c:pt idx="813">
                  <c:v>0.50836805555555553</c:v>
                </c:pt>
                <c:pt idx="814">
                  <c:v>0.50840277777777776</c:v>
                </c:pt>
                <c:pt idx="815">
                  <c:v>0.50843749999999999</c:v>
                </c:pt>
                <c:pt idx="816">
                  <c:v>0.50847222222222221</c:v>
                </c:pt>
                <c:pt idx="817">
                  <c:v>0.50850694444444444</c:v>
                </c:pt>
                <c:pt idx="818">
                  <c:v>0.50854166666666667</c:v>
                </c:pt>
                <c:pt idx="819">
                  <c:v>0.5085763888888889</c:v>
                </c:pt>
                <c:pt idx="820">
                  <c:v>0.50861111111111112</c:v>
                </c:pt>
                <c:pt idx="821">
                  <c:v>0.50864583333333335</c:v>
                </c:pt>
                <c:pt idx="822">
                  <c:v>0.50868055555555558</c:v>
                </c:pt>
                <c:pt idx="823">
                  <c:v>0.50871527777777781</c:v>
                </c:pt>
                <c:pt idx="824">
                  <c:v>0.50875000000000004</c:v>
                </c:pt>
                <c:pt idx="825">
                  <c:v>0.50878472222222226</c:v>
                </c:pt>
                <c:pt idx="826">
                  <c:v>0.50881944444444438</c:v>
                </c:pt>
                <c:pt idx="827">
                  <c:v>0.50885416666666672</c:v>
                </c:pt>
                <c:pt idx="828">
                  <c:v>0.50888888888888884</c:v>
                </c:pt>
                <c:pt idx="829">
                  <c:v>0.50892361111111117</c:v>
                </c:pt>
                <c:pt idx="830">
                  <c:v>0.50895833333333329</c:v>
                </c:pt>
                <c:pt idx="831">
                  <c:v>0.50899305555555552</c:v>
                </c:pt>
                <c:pt idx="832">
                  <c:v>0.50902777777777775</c:v>
                </c:pt>
                <c:pt idx="833">
                  <c:v>0.50906249999999997</c:v>
                </c:pt>
                <c:pt idx="834">
                  <c:v>0.5090972222222222</c:v>
                </c:pt>
                <c:pt idx="835">
                  <c:v>0.50913194444444443</c:v>
                </c:pt>
                <c:pt idx="836">
                  <c:v>0.50916666666666666</c:v>
                </c:pt>
                <c:pt idx="837">
                  <c:v>0.50920138888888888</c:v>
                </c:pt>
                <c:pt idx="838">
                  <c:v>0.50923611111111111</c:v>
                </c:pt>
                <c:pt idx="839">
                  <c:v>0.50927083333333334</c:v>
                </c:pt>
                <c:pt idx="840">
                  <c:v>0.50930555555555557</c:v>
                </c:pt>
                <c:pt idx="841">
                  <c:v>0.50934027777777779</c:v>
                </c:pt>
                <c:pt idx="842">
                  <c:v>0.50937500000000002</c:v>
                </c:pt>
                <c:pt idx="843">
                  <c:v>0.50940972222222225</c:v>
                </c:pt>
                <c:pt idx="844">
                  <c:v>0.50944444444444448</c:v>
                </c:pt>
                <c:pt idx="845">
                  <c:v>0.50947916666666659</c:v>
                </c:pt>
                <c:pt idx="846">
                  <c:v>0.50951388888888893</c:v>
                </c:pt>
                <c:pt idx="847">
                  <c:v>0.50954861111111105</c:v>
                </c:pt>
                <c:pt idx="848">
                  <c:v>0.50958333333333339</c:v>
                </c:pt>
                <c:pt idx="849">
                  <c:v>0.5096180555555555</c:v>
                </c:pt>
                <c:pt idx="850">
                  <c:v>0.50965277777777784</c:v>
                </c:pt>
                <c:pt idx="851">
                  <c:v>0.50968749999999996</c:v>
                </c:pt>
                <c:pt idx="852">
                  <c:v>0.50972222222222219</c:v>
                </c:pt>
                <c:pt idx="853">
                  <c:v>0.50975694444444442</c:v>
                </c:pt>
                <c:pt idx="854">
                  <c:v>0.50979166666666664</c:v>
                </c:pt>
                <c:pt idx="855">
                  <c:v>0.50982638888888887</c:v>
                </c:pt>
                <c:pt idx="856">
                  <c:v>0.5098611111111111</c:v>
                </c:pt>
                <c:pt idx="857">
                  <c:v>0.50989583333333333</c:v>
                </c:pt>
                <c:pt idx="858">
                  <c:v>0.50993055555555555</c:v>
                </c:pt>
                <c:pt idx="859">
                  <c:v>0.50996527777777778</c:v>
                </c:pt>
                <c:pt idx="860">
                  <c:v>0.51</c:v>
                </c:pt>
                <c:pt idx="861">
                  <c:v>0.51003472222222224</c:v>
                </c:pt>
                <c:pt idx="862">
                  <c:v>0.51006944444444446</c:v>
                </c:pt>
                <c:pt idx="863">
                  <c:v>0.51010416666666669</c:v>
                </c:pt>
                <c:pt idx="864">
                  <c:v>0.51013888888888892</c:v>
                </c:pt>
                <c:pt idx="865">
                  <c:v>0.51017361111111115</c:v>
                </c:pt>
                <c:pt idx="866">
                  <c:v>0.51020833333333326</c:v>
                </c:pt>
                <c:pt idx="867">
                  <c:v>0.5102430555555556</c:v>
                </c:pt>
                <c:pt idx="868">
                  <c:v>0.51027777777777772</c:v>
                </c:pt>
                <c:pt idx="869">
                  <c:v>0.51031250000000006</c:v>
                </c:pt>
                <c:pt idx="870">
                  <c:v>0.51034722222222217</c:v>
                </c:pt>
                <c:pt idx="871">
                  <c:v>0.51038194444444451</c:v>
                </c:pt>
                <c:pt idx="872">
                  <c:v>0.51041666666666663</c:v>
                </c:pt>
                <c:pt idx="873">
                  <c:v>0.51045138888888886</c:v>
                </c:pt>
                <c:pt idx="874">
                  <c:v>0.51048611111111108</c:v>
                </c:pt>
                <c:pt idx="875">
                  <c:v>0.51052083333333331</c:v>
                </c:pt>
                <c:pt idx="876">
                  <c:v>0.51055555555555554</c:v>
                </c:pt>
                <c:pt idx="877">
                  <c:v>0.51059027777777777</c:v>
                </c:pt>
                <c:pt idx="879">
                  <c:v>0.510625</c:v>
                </c:pt>
                <c:pt idx="880">
                  <c:v>0.51065972222222222</c:v>
                </c:pt>
                <c:pt idx="881">
                  <c:v>0.51069444444444445</c:v>
                </c:pt>
                <c:pt idx="882">
                  <c:v>0.51072916666666668</c:v>
                </c:pt>
                <c:pt idx="883">
                  <c:v>0.51076388888888891</c:v>
                </c:pt>
                <c:pt idx="884">
                  <c:v>0.51079861111111113</c:v>
                </c:pt>
                <c:pt idx="885">
                  <c:v>0.51083333333333336</c:v>
                </c:pt>
                <c:pt idx="886">
                  <c:v>0.51086805555555559</c:v>
                </c:pt>
                <c:pt idx="887">
                  <c:v>0.51090277777777782</c:v>
                </c:pt>
                <c:pt idx="888">
                  <c:v>0.51093749999999993</c:v>
                </c:pt>
                <c:pt idx="889">
                  <c:v>0.51097222222222227</c:v>
                </c:pt>
                <c:pt idx="890">
                  <c:v>0.51100694444444439</c:v>
                </c:pt>
                <c:pt idx="891">
                  <c:v>0.51104166666666673</c:v>
                </c:pt>
                <c:pt idx="892">
                  <c:v>0.51107638888888884</c:v>
                </c:pt>
                <c:pt idx="893">
                  <c:v>0.51111111111111118</c:v>
                </c:pt>
                <c:pt idx="894">
                  <c:v>0.5111458333333333</c:v>
                </c:pt>
                <c:pt idx="895">
                  <c:v>0.51118055555555553</c:v>
                </c:pt>
                <c:pt idx="896">
                  <c:v>0.51121527777777775</c:v>
                </c:pt>
                <c:pt idx="897">
                  <c:v>0.51124999999999998</c:v>
                </c:pt>
                <c:pt idx="898">
                  <c:v>0.51128472222222221</c:v>
                </c:pt>
                <c:pt idx="899">
                  <c:v>0.51131944444444444</c:v>
                </c:pt>
                <c:pt idx="900">
                  <c:v>0.51135416666666667</c:v>
                </c:pt>
                <c:pt idx="901">
                  <c:v>0.51138888888888889</c:v>
                </c:pt>
                <c:pt idx="902">
                  <c:v>0.51142361111111112</c:v>
                </c:pt>
                <c:pt idx="903">
                  <c:v>0.51145833333333335</c:v>
                </c:pt>
                <c:pt idx="904">
                  <c:v>0.51149305555555558</c:v>
                </c:pt>
                <c:pt idx="905">
                  <c:v>0.5115277777777778</c:v>
                </c:pt>
                <c:pt idx="906">
                  <c:v>0.51156250000000003</c:v>
                </c:pt>
                <c:pt idx="907">
                  <c:v>0.51159722222222215</c:v>
                </c:pt>
                <c:pt idx="908">
                  <c:v>0.51163194444444449</c:v>
                </c:pt>
                <c:pt idx="909">
                  <c:v>0.5116666666666666</c:v>
                </c:pt>
                <c:pt idx="910">
                  <c:v>0.51170138888888894</c:v>
                </c:pt>
                <c:pt idx="911">
                  <c:v>0.51173611111111106</c:v>
                </c:pt>
                <c:pt idx="912">
                  <c:v>0.5117708333333334</c:v>
                </c:pt>
                <c:pt idx="913">
                  <c:v>0.51180555555555551</c:v>
                </c:pt>
                <c:pt idx="914">
                  <c:v>0.51184027777777785</c:v>
                </c:pt>
                <c:pt idx="915">
                  <c:v>0.51187499999999997</c:v>
                </c:pt>
                <c:pt idx="916">
                  <c:v>0.5119097222222222</c:v>
                </c:pt>
                <c:pt idx="917">
                  <c:v>0.51194444444444442</c:v>
                </c:pt>
                <c:pt idx="918">
                  <c:v>0.51197916666666665</c:v>
                </c:pt>
                <c:pt idx="919">
                  <c:v>0.51201388888888888</c:v>
                </c:pt>
                <c:pt idx="920">
                  <c:v>0.51204861111111111</c:v>
                </c:pt>
                <c:pt idx="921">
                  <c:v>0.51208333333333333</c:v>
                </c:pt>
                <c:pt idx="922">
                  <c:v>0.51211805555555556</c:v>
                </c:pt>
                <c:pt idx="923">
                  <c:v>0.51215277777777779</c:v>
                </c:pt>
                <c:pt idx="924">
                  <c:v>0.51218750000000002</c:v>
                </c:pt>
                <c:pt idx="925">
                  <c:v>0.51222222222222225</c:v>
                </c:pt>
                <c:pt idx="926">
                  <c:v>0.51225694444444447</c:v>
                </c:pt>
                <c:pt idx="927">
                  <c:v>0.5122916666666667</c:v>
                </c:pt>
                <c:pt idx="928">
                  <c:v>0.51232638888888882</c:v>
                </c:pt>
                <c:pt idx="929">
                  <c:v>0.51236111111111116</c:v>
                </c:pt>
                <c:pt idx="930">
                  <c:v>0.51239583333333327</c:v>
                </c:pt>
                <c:pt idx="931">
                  <c:v>0.51243055555555561</c:v>
                </c:pt>
                <c:pt idx="932">
                  <c:v>0.51246527777777773</c:v>
                </c:pt>
                <c:pt idx="933">
                  <c:v>0.51250000000000007</c:v>
                </c:pt>
                <c:pt idx="934">
                  <c:v>0.51253472222222218</c:v>
                </c:pt>
                <c:pt idx="935">
                  <c:v>0.51256944444444441</c:v>
                </c:pt>
                <c:pt idx="936">
                  <c:v>0.51260416666666664</c:v>
                </c:pt>
                <c:pt idx="937">
                  <c:v>0.51263888888888887</c:v>
                </c:pt>
                <c:pt idx="938">
                  <c:v>0.51267361111111109</c:v>
                </c:pt>
                <c:pt idx="939">
                  <c:v>0.51270833333333332</c:v>
                </c:pt>
                <c:pt idx="940">
                  <c:v>0.51274305555555555</c:v>
                </c:pt>
                <c:pt idx="941">
                  <c:v>0.51277777777777778</c:v>
                </c:pt>
                <c:pt idx="942">
                  <c:v>0.5128125</c:v>
                </c:pt>
                <c:pt idx="943">
                  <c:v>0.51284722222222223</c:v>
                </c:pt>
                <c:pt idx="944">
                  <c:v>0.51288194444444446</c:v>
                </c:pt>
                <c:pt idx="945">
                  <c:v>0.51291666666666669</c:v>
                </c:pt>
                <c:pt idx="946">
                  <c:v>0.51295138888888892</c:v>
                </c:pt>
                <c:pt idx="947">
                  <c:v>0.51298611111111114</c:v>
                </c:pt>
                <c:pt idx="948">
                  <c:v>0.51302083333333337</c:v>
                </c:pt>
                <c:pt idx="949">
                  <c:v>0.51305555555555549</c:v>
                </c:pt>
                <c:pt idx="950">
                  <c:v>0.51309027777777783</c:v>
                </c:pt>
                <c:pt idx="951">
                  <c:v>0.51312499999999994</c:v>
                </c:pt>
                <c:pt idx="952">
                  <c:v>0.51315972222222228</c:v>
                </c:pt>
                <c:pt idx="953">
                  <c:v>0.5131944444444444</c:v>
                </c:pt>
                <c:pt idx="954">
                  <c:v>0.51322916666666674</c:v>
                </c:pt>
                <c:pt idx="955">
                  <c:v>0.51326388888888885</c:v>
                </c:pt>
                <c:pt idx="956">
                  <c:v>0.51329861111111108</c:v>
                </c:pt>
                <c:pt idx="957">
                  <c:v>0.51333333333333331</c:v>
                </c:pt>
                <c:pt idx="958">
                  <c:v>0.51336805555555554</c:v>
                </c:pt>
                <c:pt idx="959">
                  <c:v>0.51340277777777776</c:v>
                </c:pt>
                <c:pt idx="960">
                  <c:v>0.51343749999999999</c:v>
                </c:pt>
                <c:pt idx="961">
                  <c:v>0.51347222222222222</c:v>
                </c:pt>
                <c:pt idx="962">
                  <c:v>0.51350694444444445</c:v>
                </c:pt>
                <c:pt idx="963">
                  <c:v>0.51354166666666667</c:v>
                </c:pt>
                <c:pt idx="964">
                  <c:v>0.5135763888888889</c:v>
                </c:pt>
                <c:pt idx="965">
                  <c:v>0.51361111111111113</c:v>
                </c:pt>
                <c:pt idx="966">
                  <c:v>0.51364583333333336</c:v>
                </c:pt>
                <c:pt idx="967">
                  <c:v>0.51368055555555558</c:v>
                </c:pt>
                <c:pt idx="968">
                  <c:v>0.51371527777777781</c:v>
                </c:pt>
                <c:pt idx="969">
                  <c:v>0.51375000000000004</c:v>
                </c:pt>
                <c:pt idx="970">
                  <c:v>0.51378472222222216</c:v>
                </c:pt>
                <c:pt idx="971">
                  <c:v>0.5138194444444445</c:v>
                </c:pt>
                <c:pt idx="972">
                  <c:v>0.51385416666666661</c:v>
                </c:pt>
                <c:pt idx="973">
                  <c:v>0.51388888888888895</c:v>
                </c:pt>
                <c:pt idx="974">
                  <c:v>0.51392361111111107</c:v>
                </c:pt>
                <c:pt idx="975">
                  <c:v>0.51395833333333341</c:v>
                </c:pt>
                <c:pt idx="976">
                  <c:v>0.51399305555555552</c:v>
                </c:pt>
                <c:pt idx="977">
                  <c:v>0.51402777777777775</c:v>
                </c:pt>
                <c:pt idx="978">
                  <c:v>0.51406249999999998</c:v>
                </c:pt>
                <c:pt idx="979">
                  <c:v>0.51409722222222221</c:v>
                </c:pt>
                <c:pt idx="980">
                  <c:v>0.51413194444444443</c:v>
                </c:pt>
                <c:pt idx="981">
                  <c:v>0.51416666666666666</c:v>
                </c:pt>
                <c:pt idx="982">
                  <c:v>0.51420138888888889</c:v>
                </c:pt>
                <c:pt idx="983">
                  <c:v>0.51423611111111112</c:v>
                </c:pt>
                <c:pt idx="984">
                  <c:v>0.51427083333333334</c:v>
                </c:pt>
                <c:pt idx="985">
                  <c:v>0.51430555555555557</c:v>
                </c:pt>
                <c:pt idx="986">
                  <c:v>0.5143402777777778</c:v>
                </c:pt>
                <c:pt idx="987">
                  <c:v>0.51437500000000003</c:v>
                </c:pt>
                <c:pt idx="988">
                  <c:v>0.51440972222222225</c:v>
                </c:pt>
                <c:pt idx="989">
                  <c:v>0.51444444444444448</c:v>
                </c:pt>
                <c:pt idx="990">
                  <c:v>0.51447916666666671</c:v>
                </c:pt>
                <c:pt idx="991">
                  <c:v>0.51451388888888883</c:v>
                </c:pt>
                <c:pt idx="992">
                  <c:v>0.51454861111111116</c:v>
                </c:pt>
                <c:pt idx="993">
                  <c:v>0.51458333333333328</c:v>
                </c:pt>
                <c:pt idx="994">
                  <c:v>0.51461805555555562</c:v>
                </c:pt>
                <c:pt idx="995">
                  <c:v>0.51465277777777774</c:v>
                </c:pt>
                <c:pt idx="996">
                  <c:v>0.51468749999999996</c:v>
                </c:pt>
                <c:pt idx="997">
                  <c:v>0.51472222222222219</c:v>
                </c:pt>
                <c:pt idx="998">
                  <c:v>0.51475694444444442</c:v>
                </c:pt>
                <c:pt idx="999">
                  <c:v>0.51479166666666665</c:v>
                </c:pt>
                <c:pt idx="1000">
                  <c:v>0.51482638888888888</c:v>
                </c:pt>
                <c:pt idx="1001">
                  <c:v>0.5148611111111111</c:v>
                </c:pt>
                <c:pt idx="1002">
                  <c:v>0.51489583333333333</c:v>
                </c:pt>
                <c:pt idx="1003">
                  <c:v>0.51493055555555556</c:v>
                </c:pt>
                <c:pt idx="1004">
                  <c:v>0.51496527777777779</c:v>
                </c:pt>
                <c:pt idx="1005">
                  <c:v>0.51500000000000001</c:v>
                </c:pt>
                <c:pt idx="1006">
                  <c:v>0.51503472222222224</c:v>
                </c:pt>
                <c:pt idx="1007">
                  <c:v>0.51506944444444447</c:v>
                </c:pt>
                <c:pt idx="1008">
                  <c:v>0.5151041666666667</c:v>
                </c:pt>
                <c:pt idx="1009">
                  <c:v>0.51513888888888892</c:v>
                </c:pt>
                <c:pt idx="1010">
                  <c:v>0.51517361111111104</c:v>
                </c:pt>
                <c:pt idx="1011">
                  <c:v>0.51520833333333338</c:v>
                </c:pt>
                <c:pt idx="1012">
                  <c:v>0.5152430555555555</c:v>
                </c:pt>
                <c:pt idx="1013">
                  <c:v>0.51527777777777783</c:v>
                </c:pt>
                <c:pt idx="1014">
                  <c:v>0.51531249999999995</c:v>
                </c:pt>
                <c:pt idx="1015">
                  <c:v>0.51534722222222229</c:v>
                </c:pt>
                <c:pt idx="1016">
                  <c:v>0.51538194444444441</c:v>
                </c:pt>
                <c:pt idx="1017">
                  <c:v>0.51541666666666663</c:v>
                </c:pt>
                <c:pt idx="1018">
                  <c:v>0.51545138888888886</c:v>
                </c:pt>
                <c:pt idx="1019">
                  <c:v>0.51548611111111109</c:v>
                </c:pt>
                <c:pt idx="1020">
                  <c:v>0.51552083333333332</c:v>
                </c:pt>
                <c:pt idx="1021">
                  <c:v>0.51555555555555554</c:v>
                </c:pt>
                <c:pt idx="1022">
                  <c:v>0.51559027777777777</c:v>
                </c:pt>
                <c:pt idx="1023">
                  <c:v>0.515625</c:v>
                </c:pt>
                <c:pt idx="1024">
                  <c:v>0.51565972222222223</c:v>
                </c:pt>
                <c:pt idx="1025">
                  <c:v>0.51569444444444446</c:v>
                </c:pt>
                <c:pt idx="1026">
                  <c:v>0.51572916666666668</c:v>
                </c:pt>
                <c:pt idx="1027">
                  <c:v>0.51576388888888891</c:v>
                </c:pt>
                <c:pt idx="1028">
                  <c:v>0.51579861111111114</c:v>
                </c:pt>
                <c:pt idx="1029">
                  <c:v>0.51583333333333337</c:v>
                </c:pt>
                <c:pt idx="1030">
                  <c:v>0.51586805555555559</c:v>
                </c:pt>
                <c:pt idx="1031">
                  <c:v>0.51590277777777771</c:v>
                </c:pt>
                <c:pt idx="1032">
                  <c:v>0.51593750000000005</c:v>
                </c:pt>
                <c:pt idx="1033">
                  <c:v>0.51597222222222217</c:v>
                </c:pt>
                <c:pt idx="1034">
                  <c:v>0.5160069444444445</c:v>
                </c:pt>
                <c:pt idx="1035">
                  <c:v>0.51604166666666662</c:v>
                </c:pt>
                <c:pt idx="1036">
                  <c:v>0.51607638888888896</c:v>
                </c:pt>
                <c:pt idx="1037">
                  <c:v>0.51611111111111108</c:v>
                </c:pt>
                <c:pt idx="1038">
                  <c:v>0.5161458333333333</c:v>
                </c:pt>
                <c:pt idx="1039">
                  <c:v>0.51618055555555553</c:v>
                </c:pt>
                <c:pt idx="1040">
                  <c:v>0.51621527777777776</c:v>
                </c:pt>
                <c:pt idx="1041">
                  <c:v>0.51624999999999999</c:v>
                </c:pt>
                <c:pt idx="1042">
                  <c:v>0.51628472222222221</c:v>
                </c:pt>
                <c:pt idx="1043">
                  <c:v>0.51631944444444444</c:v>
                </c:pt>
                <c:pt idx="1044">
                  <c:v>0.51635416666666667</c:v>
                </c:pt>
                <c:pt idx="1045">
                  <c:v>0.5163888888888889</c:v>
                </c:pt>
                <c:pt idx="1046">
                  <c:v>0.51642361111111112</c:v>
                </c:pt>
                <c:pt idx="1047">
                  <c:v>0.51645833333333335</c:v>
                </c:pt>
                <c:pt idx="1048">
                  <c:v>0.51649305555555558</c:v>
                </c:pt>
                <c:pt idx="1049">
                  <c:v>0.51652777777777781</c:v>
                </c:pt>
                <c:pt idx="1050">
                  <c:v>0.51656250000000004</c:v>
                </c:pt>
                <c:pt idx="1051">
                  <c:v>0.51659722222222226</c:v>
                </c:pt>
                <c:pt idx="1052">
                  <c:v>0.51663194444444438</c:v>
                </c:pt>
                <c:pt idx="1053">
                  <c:v>0.51666666666666672</c:v>
                </c:pt>
                <c:pt idx="1054">
                  <c:v>0.51670138888888884</c:v>
                </c:pt>
                <c:pt idx="1055">
                  <c:v>0.51673611111111117</c:v>
                </c:pt>
                <c:pt idx="1056">
                  <c:v>0.51677083333333329</c:v>
                </c:pt>
                <c:pt idx="1057">
                  <c:v>0.51680555555555552</c:v>
                </c:pt>
                <c:pt idx="1058">
                  <c:v>0.51684027777777775</c:v>
                </c:pt>
                <c:pt idx="1059">
                  <c:v>0.51687499999999997</c:v>
                </c:pt>
                <c:pt idx="1060">
                  <c:v>0.5169097222222222</c:v>
                </c:pt>
                <c:pt idx="1061">
                  <c:v>0.51694444444444443</c:v>
                </c:pt>
                <c:pt idx="1062">
                  <c:v>0.51697916666666666</c:v>
                </c:pt>
                <c:pt idx="1063">
                  <c:v>0.51701388888888888</c:v>
                </c:pt>
                <c:pt idx="1064">
                  <c:v>0.51704861111111111</c:v>
                </c:pt>
                <c:pt idx="1065">
                  <c:v>0.51708333333333334</c:v>
                </c:pt>
                <c:pt idx="1066">
                  <c:v>0.51711805555555557</c:v>
                </c:pt>
                <c:pt idx="1067">
                  <c:v>0.51715277777777779</c:v>
                </c:pt>
                <c:pt idx="1068">
                  <c:v>0.51718750000000002</c:v>
                </c:pt>
                <c:pt idx="1069">
                  <c:v>0.51722222222222225</c:v>
                </c:pt>
                <c:pt idx="1070">
                  <c:v>0.51725694444444448</c:v>
                </c:pt>
                <c:pt idx="1071">
                  <c:v>0.51729166666666659</c:v>
                </c:pt>
                <c:pt idx="1072">
                  <c:v>0.51732638888888893</c:v>
                </c:pt>
                <c:pt idx="1073">
                  <c:v>0.51736111111111105</c:v>
                </c:pt>
                <c:pt idx="1074">
                  <c:v>0.51739583333333339</c:v>
                </c:pt>
                <c:pt idx="1075">
                  <c:v>0.5174305555555555</c:v>
                </c:pt>
                <c:pt idx="1076">
                  <c:v>0.51746527777777784</c:v>
                </c:pt>
                <c:pt idx="1077">
                  <c:v>0.51749999999999996</c:v>
                </c:pt>
                <c:pt idx="1078">
                  <c:v>0.51753472222222219</c:v>
                </c:pt>
                <c:pt idx="1079">
                  <c:v>0.51756944444444442</c:v>
                </c:pt>
                <c:pt idx="1080">
                  <c:v>0.51760416666666664</c:v>
                </c:pt>
                <c:pt idx="1081">
                  <c:v>0.51763888888888887</c:v>
                </c:pt>
                <c:pt idx="1082">
                  <c:v>0.5176736111111111</c:v>
                </c:pt>
                <c:pt idx="1083">
                  <c:v>0.51770833333333333</c:v>
                </c:pt>
                <c:pt idx="1084">
                  <c:v>0.51774305555555555</c:v>
                </c:pt>
                <c:pt idx="1085">
                  <c:v>0.51777777777777778</c:v>
                </c:pt>
                <c:pt idx="1086">
                  <c:v>0.51781250000000001</c:v>
                </c:pt>
                <c:pt idx="1087">
                  <c:v>0.51784722222222224</c:v>
                </c:pt>
                <c:pt idx="1088">
                  <c:v>0.51788194444444446</c:v>
                </c:pt>
                <c:pt idx="1089">
                  <c:v>0.51791666666666669</c:v>
                </c:pt>
                <c:pt idx="1090">
                  <c:v>0.51795138888888892</c:v>
                </c:pt>
                <c:pt idx="1091">
                  <c:v>0.51798611111111115</c:v>
                </c:pt>
                <c:pt idx="1092">
                  <c:v>0.51802083333333326</c:v>
                </c:pt>
                <c:pt idx="1093">
                  <c:v>0.5180555555555556</c:v>
                </c:pt>
                <c:pt idx="1094">
                  <c:v>0.51809027777777772</c:v>
                </c:pt>
                <c:pt idx="1095">
                  <c:v>0.51812500000000006</c:v>
                </c:pt>
                <c:pt idx="1096">
                  <c:v>0.51815972222222217</c:v>
                </c:pt>
                <c:pt idx="1097">
                  <c:v>0.51819444444444451</c:v>
                </c:pt>
                <c:pt idx="1098">
                  <c:v>0.51822916666666663</c:v>
                </c:pt>
                <c:pt idx="1099">
                  <c:v>0.51826388888888886</c:v>
                </c:pt>
                <c:pt idx="1100">
                  <c:v>0.51829861111111108</c:v>
                </c:pt>
                <c:pt idx="1101">
                  <c:v>0.51833333333333331</c:v>
                </c:pt>
                <c:pt idx="1102">
                  <c:v>0.51836805555555554</c:v>
                </c:pt>
                <c:pt idx="1103">
                  <c:v>0.51840277777777777</c:v>
                </c:pt>
                <c:pt idx="1104">
                  <c:v>0.5184375</c:v>
                </c:pt>
                <c:pt idx="1105">
                  <c:v>0.51847222222222222</c:v>
                </c:pt>
                <c:pt idx="1106">
                  <c:v>0.51850694444444445</c:v>
                </c:pt>
                <c:pt idx="1107">
                  <c:v>0.51854166666666668</c:v>
                </c:pt>
                <c:pt idx="1108">
                  <c:v>0.51857638888888891</c:v>
                </c:pt>
                <c:pt idx="1109">
                  <c:v>0.51861111111111113</c:v>
                </c:pt>
                <c:pt idx="1110">
                  <c:v>0.51864583333333336</c:v>
                </c:pt>
                <c:pt idx="1111">
                  <c:v>0.51868055555555559</c:v>
                </c:pt>
                <c:pt idx="1112">
                  <c:v>0.51871527777777782</c:v>
                </c:pt>
                <c:pt idx="1113">
                  <c:v>0.51874999999999993</c:v>
                </c:pt>
                <c:pt idx="1114">
                  <c:v>0.51878472222222227</c:v>
                </c:pt>
                <c:pt idx="1115">
                  <c:v>0.51881944444444439</c:v>
                </c:pt>
                <c:pt idx="1116">
                  <c:v>0.51885416666666673</c:v>
                </c:pt>
                <c:pt idx="1117">
                  <c:v>0.51888888888888884</c:v>
                </c:pt>
                <c:pt idx="1118">
                  <c:v>0.51892361111111118</c:v>
                </c:pt>
                <c:pt idx="1119">
                  <c:v>0.5189583333333333</c:v>
                </c:pt>
                <c:pt idx="1120">
                  <c:v>0.51899305555555553</c:v>
                </c:pt>
                <c:pt idx="1121">
                  <c:v>0.51902777777777775</c:v>
                </c:pt>
                <c:pt idx="1122">
                  <c:v>0.51906249999999998</c:v>
                </c:pt>
                <c:pt idx="1123">
                  <c:v>0.51909722222222221</c:v>
                </c:pt>
                <c:pt idx="1124">
                  <c:v>0.51913194444444444</c:v>
                </c:pt>
                <c:pt idx="1125">
                  <c:v>0.51916666666666667</c:v>
                </c:pt>
                <c:pt idx="1126">
                  <c:v>0.51920138888888889</c:v>
                </c:pt>
                <c:pt idx="1127">
                  <c:v>0.51923611111111112</c:v>
                </c:pt>
                <c:pt idx="1128">
                  <c:v>0.51927083333333335</c:v>
                </c:pt>
                <c:pt idx="1129">
                  <c:v>0.51930555555555558</c:v>
                </c:pt>
                <c:pt idx="1130">
                  <c:v>0.5193402777777778</c:v>
                </c:pt>
                <c:pt idx="1131">
                  <c:v>0.51937500000000003</c:v>
                </c:pt>
                <c:pt idx="1132">
                  <c:v>0.51940972222222215</c:v>
                </c:pt>
                <c:pt idx="1133">
                  <c:v>0.51944444444444449</c:v>
                </c:pt>
                <c:pt idx="1134">
                  <c:v>0.5194791666666666</c:v>
                </c:pt>
                <c:pt idx="1135">
                  <c:v>0.51951388888888894</c:v>
                </c:pt>
                <c:pt idx="1136">
                  <c:v>0.51954861111111106</c:v>
                </c:pt>
                <c:pt idx="1137">
                  <c:v>0.5195833333333334</c:v>
                </c:pt>
                <c:pt idx="1138">
                  <c:v>0.51961805555555551</c:v>
                </c:pt>
                <c:pt idx="1139">
                  <c:v>0.51965277777777785</c:v>
                </c:pt>
                <c:pt idx="1140">
                  <c:v>0.51968749999999997</c:v>
                </c:pt>
                <c:pt idx="1141">
                  <c:v>0.5197222222222222</c:v>
                </c:pt>
                <c:pt idx="1142">
                  <c:v>0.51975694444444442</c:v>
                </c:pt>
                <c:pt idx="1143">
                  <c:v>0.51979166666666665</c:v>
                </c:pt>
                <c:pt idx="1144">
                  <c:v>0.51982638888888888</c:v>
                </c:pt>
                <c:pt idx="1145">
                  <c:v>0.51986111111111111</c:v>
                </c:pt>
                <c:pt idx="1146">
                  <c:v>0.51989583333333333</c:v>
                </c:pt>
                <c:pt idx="1147">
                  <c:v>0.51993055555555556</c:v>
                </c:pt>
                <c:pt idx="1148">
                  <c:v>0.51996527777777779</c:v>
                </c:pt>
                <c:pt idx="1149">
                  <c:v>0.52</c:v>
                </c:pt>
                <c:pt idx="1150">
                  <c:v>0.52003472222222225</c:v>
                </c:pt>
                <c:pt idx="1151">
                  <c:v>0.52006944444444447</c:v>
                </c:pt>
                <c:pt idx="1152">
                  <c:v>0.5201041666666667</c:v>
                </c:pt>
                <c:pt idx="1153">
                  <c:v>0.52013888888888882</c:v>
                </c:pt>
                <c:pt idx="1154">
                  <c:v>0.52017361111111116</c:v>
                </c:pt>
                <c:pt idx="1155">
                  <c:v>0.52020833333333327</c:v>
                </c:pt>
                <c:pt idx="1156">
                  <c:v>0.52024305555555561</c:v>
                </c:pt>
                <c:pt idx="1157">
                  <c:v>0.52027777777777773</c:v>
                </c:pt>
                <c:pt idx="1158">
                  <c:v>0.52031250000000007</c:v>
                </c:pt>
                <c:pt idx="1159">
                  <c:v>0.52034722222222218</c:v>
                </c:pt>
                <c:pt idx="1160">
                  <c:v>0.52038194444444441</c:v>
                </c:pt>
                <c:pt idx="1161">
                  <c:v>0.52041666666666664</c:v>
                </c:pt>
                <c:pt idx="1162">
                  <c:v>0.52045138888888887</c:v>
                </c:pt>
                <c:pt idx="1163">
                  <c:v>0.52048611111111109</c:v>
                </c:pt>
                <c:pt idx="1164">
                  <c:v>0.52052083333333332</c:v>
                </c:pt>
                <c:pt idx="1165">
                  <c:v>0.52055555555555555</c:v>
                </c:pt>
                <c:pt idx="1166">
                  <c:v>0.52059027777777778</c:v>
                </c:pt>
                <c:pt idx="1167">
                  <c:v>0.520625</c:v>
                </c:pt>
                <c:pt idx="1168">
                  <c:v>0.52065972222222223</c:v>
                </c:pt>
                <c:pt idx="1169">
                  <c:v>0.52069444444444446</c:v>
                </c:pt>
                <c:pt idx="1170">
                  <c:v>0.52072916666666669</c:v>
                </c:pt>
                <c:pt idx="1171">
                  <c:v>0.52076388888888892</c:v>
                </c:pt>
                <c:pt idx="1172">
                  <c:v>0.52079861111111114</c:v>
                </c:pt>
                <c:pt idx="1173">
                  <c:v>0.52083333333333337</c:v>
                </c:pt>
                <c:pt idx="1174">
                  <c:v>0.52086805555555549</c:v>
                </c:pt>
                <c:pt idx="1175">
                  <c:v>0.52090277777777783</c:v>
                </c:pt>
                <c:pt idx="1176">
                  <c:v>0.52093749999999994</c:v>
                </c:pt>
                <c:pt idx="1177">
                  <c:v>0.52097222222222228</c:v>
                </c:pt>
                <c:pt idx="1178">
                  <c:v>0.5210069444444444</c:v>
                </c:pt>
                <c:pt idx="1179">
                  <c:v>0.52104166666666674</c:v>
                </c:pt>
                <c:pt idx="1180">
                  <c:v>0.52107638888888885</c:v>
                </c:pt>
                <c:pt idx="1181">
                  <c:v>0.52111111111111108</c:v>
                </c:pt>
                <c:pt idx="1182">
                  <c:v>0.52114583333333331</c:v>
                </c:pt>
                <c:pt idx="1183">
                  <c:v>0.52118055555555554</c:v>
                </c:pt>
                <c:pt idx="1184">
                  <c:v>0.52121527777777776</c:v>
                </c:pt>
                <c:pt idx="1185">
                  <c:v>0.52124999999999999</c:v>
                </c:pt>
                <c:pt idx="1186">
                  <c:v>0.52128472222222222</c:v>
                </c:pt>
                <c:pt idx="1187">
                  <c:v>0.52131944444444445</c:v>
                </c:pt>
                <c:pt idx="1188">
                  <c:v>0.52135416666666667</c:v>
                </c:pt>
                <c:pt idx="1189">
                  <c:v>0.5213888888888889</c:v>
                </c:pt>
                <c:pt idx="1190">
                  <c:v>0.52142361111111113</c:v>
                </c:pt>
                <c:pt idx="1191">
                  <c:v>0.52145833333333336</c:v>
                </c:pt>
                <c:pt idx="1192">
                  <c:v>0.52149305555555558</c:v>
                </c:pt>
                <c:pt idx="1193">
                  <c:v>0.52152777777777781</c:v>
                </c:pt>
                <c:pt idx="1194">
                  <c:v>0.52156250000000004</c:v>
                </c:pt>
                <c:pt idx="1195">
                  <c:v>0.52159722222222216</c:v>
                </c:pt>
                <c:pt idx="1196">
                  <c:v>0.5216319444444445</c:v>
                </c:pt>
                <c:pt idx="1197">
                  <c:v>0.52166666666666661</c:v>
                </c:pt>
                <c:pt idx="1198">
                  <c:v>0.52170138888888895</c:v>
                </c:pt>
                <c:pt idx="1199">
                  <c:v>0.52173611111111107</c:v>
                </c:pt>
                <c:pt idx="1200">
                  <c:v>0.52177083333333341</c:v>
                </c:pt>
                <c:pt idx="1201">
                  <c:v>0.52180555555555552</c:v>
                </c:pt>
                <c:pt idx="1202">
                  <c:v>0.52184027777777775</c:v>
                </c:pt>
                <c:pt idx="1203">
                  <c:v>0.52187499999999998</c:v>
                </c:pt>
                <c:pt idx="1204">
                  <c:v>0.52190972222222221</c:v>
                </c:pt>
                <c:pt idx="1205">
                  <c:v>0.52194444444444443</c:v>
                </c:pt>
                <c:pt idx="1206">
                  <c:v>0.52197916666666666</c:v>
                </c:pt>
                <c:pt idx="1207">
                  <c:v>0.52201388888888889</c:v>
                </c:pt>
                <c:pt idx="1208">
                  <c:v>0.52204861111111112</c:v>
                </c:pt>
                <c:pt idx="1209">
                  <c:v>0.52208333333333334</c:v>
                </c:pt>
                <c:pt idx="1210">
                  <c:v>0.52211805555555557</c:v>
                </c:pt>
                <c:pt idx="1211">
                  <c:v>0.5221527777777778</c:v>
                </c:pt>
                <c:pt idx="1212">
                  <c:v>0.52218750000000003</c:v>
                </c:pt>
                <c:pt idx="1213">
                  <c:v>0.52222222222222225</c:v>
                </c:pt>
                <c:pt idx="1214">
                  <c:v>0.52225694444444437</c:v>
                </c:pt>
                <c:pt idx="1215">
                  <c:v>0.52229166666666671</c:v>
                </c:pt>
                <c:pt idx="1216">
                  <c:v>0.52232638888888883</c:v>
                </c:pt>
                <c:pt idx="1217">
                  <c:v>0.52236111111111116</c:v>
                </c:pt>
                <c:pt idx="1218">
                  <c:v>0.52239583333333328</c:v>
                </c:pt>
                <c:pt idx="1219">
                  <c:v>0.52243055555555562</c:v>
                </c:pt>
                <c:pt idx="1220">
                  <c:v>0.52246527777777774</c:v>
                </c:pt>
                <c:pt idx="1221">
                  <c:v>0.52249999999999996</c:v>
                </c:pt>
                <c:pt idx="1222">
                  <c:v>0.52253472222222219</c:v>
                </c:pt>
                <c:pt idx="1223">
                  <c:v>0.52256944444444442</c:v>
                </c:pt>
                <c:pt idx="1224">
                  <c:v>0.52260416666666665</c:v>
                </c:pt>
                <c:pt idx="1225">
                  <c:v>0.52263888888888888</c:v>
                </c:pt>
                <c:pt idx="1226">
                  <c:v>0.5226736111111111</c:v>
                </c:pt>
                <c:pt idx="1227">
                  <c:v>0.52270833333333333</c:v>
                </c:pt>
                <c:pt idx="1228">
                  <c:v>0.52274305555555556</c:v>
                </c:pt>
                <c:pt idx="1229">
                  <c:v>0.52277777777777779</c:v>
                </c:pt>
                <c:pt idx="1230">
                  <c:v>0.52281250000000001</c:v>
                </c:pt>
                <c:pt idx="1231">
                  <c:v>0.52284722222222224</c:v>
                </c:pt>
                <c:pt idx="1232">
                  <c:v>0.52288194444444447</c:v>
                </c:pt>
                <c:pt idx="1233">
                  <c:v>0.5229166666666667</c:v>
                </c:pt>
                <c:pt idx="1234">
                  <c:v>0.52295138888888892</c:v>
                </c:pt>
                <c:pt idx="1235">
                  <c:v>0.52298611111111104</c:v>
                </c:pt>
                <c:pt idx="1236">
                  <c:v>0.52302083333333338</c:v>
                </c:pt>
                <c:pt idx="1237">
                  <c:v>0.5230555555555555</c:v>
                </c:pt>
                <c:pt idx="1238">
                  <c:v>0.52309027777777783</c:v>
                </c:pt>
                <c:pt idx="1239">
                  <c:v>0.52312499999999995</c:v>
                </c:pt>
                <c:pt idx="1240">
                  <c:v>0.52315972222222229</c:v>
                </c:pt>
                <c:pt idx="1241">
                  <c:v>0.52319444444444441</c:v>
                </c:pt>
                <c:pt idx="1242">
                  <c:v>0.52322916666666663</c:v>
                </c:pt>
                <c:pt idx="1243">
                  <c:v>0.52326388888888886</c:v>
                </c:pt>
                <c:pt idx="1244">
                  <c:v>0.52329861111111109</c:v>
                </c:pt>
                <c:pt idx="1245">
                  <c:v>0.52333333333333332</c:v>
                </c:pt>
                <c:pt idx="1246">
                  <c:v>0.52336805555555554</c:v>
                </c:pt>
                <c:pt idx="1247">
                  <c:v>0.52340277777777777</c:v>
                </c:pt>
                <c:pt idx="1248">
                  <c:v>0.5234375</c:v>
                </c:pt>
                <c:pt idx="1249">
                  <c:v>0.52347222222222223</c:v>
                </c:pt>
                <c:pt idx="1250">
                  <c:v>0.52350694444444446</c:v>
                </c:pt>
                <c:pt idx="1251">
                  <c:v>0.52354166666666668</c:v>
                </c:pt>
                <c:pt idx="1252">
                  <c:v>0.52357638888888891</c:v>
                </c:pt>
                <c:pt idx="1253">
                  <c:v>0.52361111111111114</c:v>
                </c:pt>
                <c:pt idx="1254">
                  <c:v>0.52364583333333337</c:v>
                </c:pt>
                <c:pt idx="1255">
                  <c:v>0.52368055555555559</c:v>
                </c:pt>
                <c:pt idx="1256">
                  <c:v>0.52371527777777771</c:v>
                </c:pt>
                <c:pt idx="1257">
                  <c:v>0.52375000000000005</c:v>
                </c:pt>
                <c:pt idx="1258">
                  <c:v>0.52378472222222217</c:v>
                </c:pt>
                <c:pt idx="1259">
                  <c:v>0.5238194444444445</c:v>
                </c:pt>
                <c:pt idx="1260">
                  <c:v>0.52385416666666662</c:v>
                </c:pt>
                <c:pt idx="1261">
                  <c:v>0.52388888888888896</c:v>
                </c:pt>
                <c:pt idx="1262">
                  <c:v>0.52392361111111108</c:v>
                </c:pt>
                <c:pt idx="1263">
                  <c:v>0.5239583333333333</c:v>
                </c:pt>
                <c:pt idx="1264">
                  <c:v>0.52399305555555553</c:v>
                </c:pt>
                <c:pt idx="1265">
                  <c:v>0.52402777777777776</c:v>
                </c:pt>
                <c:pt idx="1266">
                  <c:v>0.52406249999999999</c:v>
                </c:pt>
                <c:pt idx="1267">
                  <c:v>0.52409722222222221</c:v>
                </c:pt>
                <c:pt idx="1268">
                  <c:v>0.52413194444444444</c:v>
                </c:pt>
                <c:pt idx="1269">
                  <c:v>0.52416666666666667</c:v>
                </c:pt>
                <c:pt idx="1270">
                  <c:v>0.5242013888888889</c:v>
                </c:pt>
                <c:pt idx="1271">
                  <c:v>0.52423611111111112</c:v>
                </c:pt>
                <c:pt idx="1272">
                  <c:v>0.52427083333333335</c:v>
                </c:pt>
                <c:pt idx="1273">
                  <c:v>0.52430555555555558</c:v>
                </c:pt>
                <c:pt idx="1274">
                  <c:v>0.52434027777777781</c:v>
                </c:pt>
                <c:pt idx="1275">
                  <c:v>0.52437500000000004</c:v>
                </c:pt>
                <c:pt idx="1276">
                  <c:v>0.52440972222222226</c:v>
                </c:pt>
                <c:pt idx="1277">
                  <c:v>0.52444444444444438</c:v>
                </c:pt>
                <c:pt idx="1278">
                  <c:v>0.52447916666666672</c:v>
                </c:pt>
                <c:pt idx="1279">
                  <c:v>0.52451388888888884</c:v>
                </c:pt>
                <c:pt idx="1280">
                  <c:v>0.52454861111111117</c:v>
                </c:pt>
                <c:pt idx="1281">
                  <c:v>0.52458333333333329</c:v>
                </c:pt>
                <c:pt idx="1282">
                  <c:v>0.52461805555555563</c:v>
                </c:pt>
                <c:pt idx="1283">
                  <c:v>0.52465277777777775</c:v>
                </c:pt>
                <c:pt idx="1284">
                  <c:v>0.52468749999999997</c:v>
                </c:pt>
                <c:pt idx="1285">
                  <c:v>0.5247222222222222</c:v>
                </c:pt>
                <c:pt idx="1286">
                  <c:v>0.52475694444444443</c:v>
                </c:pt>
                <c:pt idx="1287">
                  <c:v>0.52479166666666666</c:v>
                </c:pt>
                <c:pt idx="1288">
                  <c:v>0.52482638888888888</c:v>
                </c:pt>
                <c:pt idx="1289">
                  <c:v>0.52486111111111111</c:v>
                </c:pt>
                <c:pt idx="1290">
                  <c:v>0.52489583333333334</c:v>
                </c:pt>
                <c:pt idx="1291">
                  <c:v>0.52493055555555557</c:v>
                </c:pt>
                <c:pt idx="1292">
                  <c:v>0.52496527777777779</c:v>
                </c:pt>
                <c:pt idx="1293">
                  <c:v>0.52500000000000002</c:v>
                </c:pt>
                <c:pt idx="1294">
                  <c:v>0.52503472222222225</c:v>
                </c:pt>
                <c:pt idx="1295">
                  <c:v>0.52506944444444448</c:v>
                </c:pt>
                <c:pt idx="1296">
                  <c:v>0.52510416666666659</c:v>
                </c:pt>
                <c:pt idx="1297">
                  <c:v>0.52513888888888893</c:v>
                </c:pt>
                <c:pt idx="1298">
                  <c:v>0.52517361111111105</c:v>
                </c:pt>
                <c:pt idx="1299">
                  <c:v>0.52520833333333339</c:v>
                </c:pt>
                <c:pt idx="1300">
                  <c:v>0.5252430555555555</c:v>
                </c:pt>
                <c:pt idx="1301">
                  <c:v>0.52527777777777784</c:v>
                </c:pt>
                <c:pt idx="1302">
                  <c:v>0.52531249999999996</c:v>
                </c:pt>
                <c:pt idx="1303">
                  <c:v>0.52534722222222219</c:v>
                </c:pt>
                <c:pt idx="1304">
                  <c:v>0.52538194444444442</c:v>
                </c:pt>
                <c:pt idx="1305">
                  <c:v>0.52541666666666664</c:v>
                </c:pt>
                <c:pt idx="1306">
                  <c:v>0.52545138888888887</c:v>
                </c:pt>
                <c:pt idx="1307">
                  <c:v>0.5254861111111111</c:v>
                </c:pt>
                <c:pt idx="1308">
                  <c:v>0.52552083333333333</c:v>
                </c:pt>
                <c:pt idx="1309">
                  <c:v>0.52555555555555555</c:v>
                </c:pt>
                <c:pt idx="1310">
                  <c:v>0.52559027777777778</c:v>
                </c:pt>
                <c:pt idx="1311">
                  <c:v>0.52562500000000001</c:v>
                </c:pt>
                <c:pt idx="1312">
                  <c:v>0.52565972222222224</c:v>
                </c:pt>
                <c:pt idx="1313">
                  <c:v>0.52569444444444446</c:v>
                </c:pt>
                <c:pt idx="1314">
                  <c:v>0.52572916666666669</c:v>
                </c:pt>
                <c:pt idx="1315">
                  <c:v>0.52576388888888892</c:v>
                </c:pt>
                <c:pt idx="1316">
                  <c:v>0.52579861111111115</c:v>
                </c:pt>
                <c:pt idx="1317">
                  <c:v>0.52583333333333326</c:v>
                </c:pt>
                <c:pt idx="1318">
                  <c:v>0.5258680555555556</c:v>
                </c:pt>
                <c:pt idx="1319">
                  <c:v>0.52590277777777772</c:v>
                </c:pt>
                <c:pt idx="1320">
                  <c:v>0.52593750000000006</c:v>
                </c:pt>
                <c:pt idx="1321">
                  <c:v>0.52597222222222217</c:v>
                </c:pt>
                <c:pt idx="1322">
                  <c:v>0.52600694444444451</c:v>
                </c:pt>
                <c:pt idx="1323">
                  <c:v>0.52604166666666663</c:v>
                </c:pt>
                <c:pt idx="1324">
                  <c:v>0.52607638888888886</c:v>
                </c:pt>
                <c:pt idx="1325">
                  <c:v>0.52611111111111108</c:v>
                </c:pt>
                <c:pt idx="1326">
                  <c:v>0.52614583333333331</c:v>
                </c:pt>
                <c:pt idx="1327">
                  <c:v>0.52618055555555554</c:v>
                </c:pt>
                <c:pt idx="1328">
                  <c:v>0.52621527777777777</c:v>
                </c:pt>
                <c:pt idx="1329">
                  <c:v>0.52625</c:v>
                </c:pt>
                <c:pt idx="1330">
                  <c:v>0.52628472222222222</c:v>
                </c:pt>
                <c:pt idx="1331">
                  <c:v>0.52631944444444445</c:v>
                </c:pt>
                <c:pt idx="1332">
                  <c:v>0.52635416666666668</c:v>
                </c:pt>
                <c:pt idx="1333">
                  <c:v>0.52638888888888891</c:v>
                </c:pt>
                <c:pt idx="1334">
                  <c:v>0.52642361111111113</c:v>
                </c:pt>
                <c:pt idx="1335">
                  <c:v>0.52645833333333336</c:v>
                </c:pt>
                <c:pt idx="1336">
                  <c:v>0.52649305555555559</c:v>
                </c:pt>
                <c:pt idx="1337">
                  <c:v>0.52652777777777782</c:v>
                </c:pt>
                <c:pt idx="1338">
                  <c:v>0.52656249999999993</c:v>
                </c:pt>
                <c:pt idx="1339">
                  <c:v>0.52659722222222227</c:v>
                </c:pt>
                <c:pt idx="1340">
                  <c:v>0.52663194444444439</c:v>
                </c:pt>
                <c:pt idx="1341">
                  <c:v>0.52666666666666673</c:v>
                </c:pt>
                <c:pt idx="1342">
                  <c:v>0.52670138888888884</c:v>
                </c:pt>
                <c:pt idx="1343">
                  <c:v>0.52673611111111118</c:v>
                </c:pt>
                <c:pt idx="1344">
                  <c:v>0.5267708333333333</c:v>
                </c:pt>
                <c:pt idx="1345">
                  <c:v>0.52680555555555553</c:v>
                </c:pt>
                <c:pt idx="1346">
                  <c:v>0.52684027777777775</c:v>
                </c:pt>
                <c:pt idx="1347">
                  <c:v>0.52687499999999998</c:v>
                </c:pt>
                <c:pt idx="1348">
                  <c:v>0.52690972222222221</c:v>
                </c:pt>
                <c:pt idx="1349">
                  <c:v>0.52694444444444444</c:v>
                </c:pt>
                <c:pt idx="1350">
                  <c:v>0.52697916666666667</c:v>
                </c:pt>
                <c:pt idx="1351">
                  <c:v>0.52701388888888889</c:v>
                </c:pt>
                <c:pt idx="1352">
                  <c:v>0.52704861111111112</c:v>
                </c:pt>
                <c:pt idx="1353">
                  <c:v>0.52708333333333335</c:v>
                </c:pt>
                <c:pt idx="1354">
                  <c:v>0.52711805555555558</c:v>
                </c:pt>
                <c:pt idx="1355">
                  <c:v>0.5271527777777778</c:v>
                </c:pt>
                <c:pt idx="1356">
                  <c:v>0.52718750000000003</c:v>
                </c:pt>
                <c:pt idx="1357">
                  <c:v>0.52722222222222226</c:v>
                </c:pt>
                <c:pt idx="1358">
                  <c:v>0.52725694444444449</c:v>
                </c:pt>
                <c:pt idx="1359">
                  <c:v>0.5272916666666666</c:v>
                </c:pt>
                <c:pt idx="1360">
                  <c:v>0.52732638888888894</c:v>
                </c:pt>
                <c:pt idx="1361">
                  <c:v>0.52736111111111106</c:v>
                </c:pt>
                <c:pt idx="1362">
                  <c:v>0.5273958333333334</c:v>
                </c:pt>
                <c:pt idx="1363">
                  <c:v>0.52743055555555551</c:v>
                </c:pt>
                <c:pt idx="1364">
                  <c:v>0.52746527777777774</c:v>
                </c:pt>
                <c:pt idx="1365">
                  <c:v>0.52749999999999997</c:v>
                </c:pt>
                <c:pt idx="1366">
                  <c:v>0.5275347222222222</c:v>
                </c:pt>
                <c:pt idx="1367">
                  <c:v>0.52756944444444442</c:v>
                </c:pt>
                <c:pt idx="1368">
                  <c:v>0.52760416666666665</c:v>
                </c:pt>
                <c:pt idx="1369">
                  <c:v>0.52763888888888888</c:v>
                </c:pt>
                <c:pt idx="1370">
                  <c:v>0.52767361111111111</c:v>
                </c:pt>
                <c:pt idx="1371">
                  <c:v>0.52770833333333333</c:v>
                </c:pt>
                <c:pt idx="1372">
                  <c:v>0.52774305555555556</c:v>
                </c:pt>
                <c:pt idx="1373">
                  <c:v>0.52777777777777779</c:v>
                </c:pt>
                <c:pt idx="1374">
                  <c:v>0.52781250000000002</c:v>
                </c:pt>
                <c:pt idx="1375">
                  <c:v>0.52784722222222225</c:v>
                </c:pt>
                <c:pt idx="1376">
                  <c:v>0.52788194444444447</c:v>
                </c:pt>
                <c:pt idx="1377">
                  <c:v>0.5279166666666667</c:v>
                </c:pt>
                <c:pt idx="1378">
                  <c:v>0.52795138888888882</c:v>
                </c:pt>
                <c:pt idx="1379">
                  <c:v>0.52798611111111116</c:v>
                </c:pt>
                <c:pt idx="1380">
                  <c:v>0.52802083333333327</c:v>
                </c:pt>
                <c:pt idx="1381">
                  <c:v>0.52805555555555561</c:v>
                </c:pt>
                <c:pt idx="1382">
                  <c:v>0.52809027777777773</c:v>
                </c:pt>
                <c:pt idx="1383">
                  <c:v>0.52812500000000007</c:v>
                </c:pt>
                <c:pt idx="1384">
                  <c:v>0.52815972222222218</c:v>
                </c:pt>
                <c:pt idx="1385">
                  <c:v>0.52819444444444441</c:v>
                </c:pt>
                <c:pt idx="1386">
                  <c:v>0.52822916666666664</c:v>
                </c:pt>
                <c:pt idx="1387">
                  <c:v>0.52826388888888887</c:v>
                </c:pt>
                <c:pt idx="1388">
                  <c:v>0.52829861111111109</c:v>
                </c:pt>
                <c:pt idx="1389">
                  <c:v>0.52833333333333332</c:v>
                </c:pt>
                <c:pt idx="1390">
                  <c:v>0.52836805555555555</c:v>
                </c:pt>
                <c:pt idx="1391">
                  <c:v>0.52840277777777778</c:v>
                </c:pt>
                <c:pt idx="1392">
                  <c:v>0.5284375</c:v>
                </c:pt>
                <c:pt idx="1393">
                  <c:v>0.52847222222222223</c:v>
                </c:pt>
                <c:pt idx="1394">
                  <c:v>0.52850694444444446</c:v>
                </c:pt>
                <c:pt idx="1395">
                  <c:v>0.52854166666666669</c:v>
                </c:pt>
                <c:pt idx="1396">
                  <c:v>0.52857638888888892</c:v>
                </c:pt>
                <c:pt idx="1397">
                  <c:v>0.52861111111111114</c:v>
                </c:pt>
                <c:pt idx="1398">
                  <c:v>0.52864583333333337</c:v>
                </c:pt>
                <c:pt idx="1399">
                  <c:v>0.52868055555555549</c:v>
                </c:pt>
                <c:pt idx="1400">
                  <c:v>0.52871527777777783</c:v>
                </c:pt>
                <c:pt idx="1401">
                  <c:v>0.52874999999999994</c:v>
                </c:pt>
                <c:pt idx="1402">
                  <c:v>0.52878472222222228</c:v>
                </c:pt>
                <c:pt idx="1403">
                  <c:v>0.5288194444444444</c:v>
                </c:pt>
                <c:pt idx="1404">
                  <c:v>0.52885416666666674</c:v>
                </c:pt>
                <c:pt idx="1405">
                  <c:v>0.52888888888888885</c:v>
                </c:pt>
                <c:pt idx="1406">
                  <c:v>0.52892361111111108</c:v>
                </c:pt>
                <c:pt idx="1407">
                  <c:v>0.52895833333333331</c:v>
                </c:pt>
                <c:pt idx="1408">
                  <c:v>0.52899305555555554</c:v>
                </c:pt>
                <c:pt idx="1409">
                  <c:v>0.52902777777777776</c:v>
                </c:pt>
                <c:pt idx="1410">
                  <c:v>0.52906249999999999</c:v>
                </c:pt>
                <c:pt idx="1411">
                  <c:v>0.52909722222222222</c:v>
                </c:pt>
                <c:pt idx="1412">
                  <c:v>0.52913194444444445</c:v>
                </c:pt>
                <c:pt idx="1413">
                  <c:v>0.52916666666666667</c:v>
                </c:pt>
                <c:pt idx="1414">
                  <c:v>0.5292013888888889</c:v>
                </c:pt>
                <c:pt idx="1415">
                  <c:v>0.52923611111111113</c:v>
                </c:pt>
                <c:pt idx="1416">
                  <c:v>0.52927083333333336</c:v>
                </c:pt>
                <c:pt idx="1417">
                  <c:v>0.52930555555555558</c:v>
                </c:pt>
                <c:pt idx="1418">
                  <c:v>0.52934027777777781</c:v>
                </c:pt>
                <c:pt idx="1419">
                  <c:v>0.52937500000000004</c:v>
                </c:pt>
                <c:pt idx="1420">
                  <c:v>0.52940972222222216</c:v>
                </c:pt>
                <c:pt idx="1421">
                  <c:v>0.5294444444444445</c:v>
                </c:pt>
                <c:pt idx="1422">
                  <c:v>0.52947916666666661</c:v>
                </c:pt>
                <c:pt idx="1423">
                  <c:v>0.52951388888888895</c:v>
                </c:pt>
                <c:pt idx="1424">
                  <c:v>0.52954861111111107</c:v>
                </c:pt>
                <c:pt idx="1425">
                  <c:v>0.52958333333333341</c:v>
                </c:pt>
                <c:pt idx="1426">
                  <c:v>0.52961805555555552</c:v>
                </c:pt>
                <c:pt idx="1427">
                  <c:v>0.52965277777777775</c:v>
                </c:pt>
                <c:pt idx="1428">
                  <c:v>0.52968749999999998</c:v>
                </c:pt>
                <c:pt idx="1429">
                  <c:v>0.52972222222222221</c:v>
                </c:pt>
                <c:pt idx="1430">
                  <c:v>0.52975694444444443</c:v>
                </c:pt>
                <c:pt idx="1431">
                  <c:v>0.52979166666666666</c:v>
                </c:pt>
                <c:pt idx="1432">
                  <c:v>0.52982638888888889</c:v>
                </c:pt>
                <c:pt idx="1433">
                  <c:v>0.52986111111111112</c:v>
                </c:pt>
                <c:pt idx="1434">
                  <c:v>0.52989583333333334</c:v>
                </c:pt>
                <c:pt idx="1435">
                  <c:v>0.52993055555555557</c:v>
                </c:pt>
                <c:pt idx="1436">
                  <c:v>0.5299652777777778</c:v>
                </c:pt>
                <c:pt idx="1437">
                  <c:v>0.53</c:v>
                </c:pt>
                <c:pt idx="1438">
                  <c:v>0.53003472222222225</c:v>
                </c:pt>
                <c:pt idx="1439">
                  <c:v>0.53006944444444437</c:v>
                </c:pt>
                <c:pt idx="1440">
                  <c:v>0.53010416666666671</c:v>
                </c:pt>
                <c:pt idx="1441">
                  <c:v>0.53013888888888883</c:v>
                </c:pt>
                <c:pt idx="1442">
                  <c:v>0.53017361111111116</c:v>
                </c:pt>
                <c:pt idx="1443">
                  <c:v>0.53020833333333328</c:v>
                </c:pt>
                <c:pt idx="1444">
                  <c:v>0.53024305555555562</c:v>
                </c:pt>
                <c:pt idx="1445">
                  <c:v>0.53027777777777774</c:v>
                </c:pt>
                <c:pt idx="1446">
                  <c:v>0.53031249999999996</c:v>
                </c:pt>
                <c:pt idx="1447">
                  <c:v>0.53034722222222219</c:v>
                </c:pt>
                <c:pt idx="1448">
                  <c:v>0.53038194444444442</c:v>
                </c:pt>
                <c:pt idx="1449">
                  <c:v>0.53041666666666665</c:v>
                </c:pt>
                <c:pt idx="1450">
                  <c:v>0.53045138888888888</c:v>
                </c:pt>
                <c:pt idx="1451">
                  <c:v>0.5304861111111111</c:v>
                </c:pt>
                <c:pt idx="1452">
                  <c:v>0.53052083333333333</c:v>
                </c:pt>
                <c:pt idx="1453">
                  <c:v>0.53055555555555556</c:v>
                </c:pt>
                <c:pt idx="1454">
                  <c:v>0.53059027777777779</c:v>
                </c:pt>
                <c:pt idx="1455">
                  <c:v>0.53062500000000001</c:v>
                </c:pt>
                <c:pt idx="1456">
                  <c:v>0.53065972222222224</c:v>
                </c:pt>
                <c:pt idx="1457">
                  <c:v>0.53069444444444447</c:v>
                </c:pt>
                <c:pt idx="1458">
                  <c:v>0.5307291666666667</c:v>
                </c:pt>
                <c:pt idx="1459">
                  <c:v>0.53076388888888892</c:v>
                </c:pt>
                <c:pt idx="1460">
                  <c:v>0.53079861111111104</c:v>
                </c:pt>
                <c:pt idx="1461">
                  <c:v>0.53083333333333338</c:v>
                </c:pt>
                <c:pt idx="1462">
                  <c:v>0.5308680555555555</c:v>
                </c:pt>
                <c:pt idx="1463">
                  <c:v>0.53090277777777783</c:v>
                </c:pt>
                <c:pt idx="1464">
                  <c:v>0.53093749999999995</c:v>
                </c:pt>
                <c:pt idx="1465">
                  <c:v>0.53097222222222229</c:v>
                </c:pt>
                <c:pt idx="1466">
                  <c:v>0.53100694444444441</c:v>
                </c:pt>
                <c:pt idx="1467">
                  <c:v>0.53104166666666663</c:v>
                </c:pt>
                <c:pt idx="1468">
                  <c:v>0.53107638888888886</c:v>
                </c:pt>
                <c:pt idx="1469">
                  <c:v>0.53111111111111109</c:v>
                </c:pt>
                <c:pt idx="1470">
                  <c:v>0.53114583333333332</c:v>
                </c:pt>
                <c:pt idx="1471">
                  <c:v>0.53118055555555554</c:v>
                </c:pt>
                <c:pt idx="1472">
                  <c:v>0.53121527777777777</c:v>
                </c:pt>
                <c:pt idx="1473">
                  <c:v>0.53125</c:v>
                </c:pt>
                <c:pt idx="1474">
                  <c:v>0.53128472222222223</c:v>
                </c:pt>
                <c:pt idx="1475">
                  <c:v>0.53131944444444446</c:v>
                </c:pt>
                <c:pt idx="1476">
                  <c:v>0.53135416666666668</c:v>
                </c:pt>
                <c:pt idx="1477">
                  <c:v>0.53138888888888891</c:v>
                </c:pt>
                <c:pt idx="1478">
                  <c:v>0.53142361111111114</c:v>
                </c:pt>
                <c:pt idx="1479">
                  <c:v>0.53145833333333337</c:v>
                </c:pt>
                <c:pt idx="1480">
                  <c:v>0.53149305555555559</c:v>
                </c:pt>
                <c:pt idx="1481">
                  <c:v>0.53152777777777771</c:v>
                </c:pt>
                <c:pt idx="1482">
                  <c:v>0.53156250000000005</c:v>
                </c:pt>
                <c:pt idx="1483">
                  <c:v>0.53159722222222217</c:v>
                </c:pt>
                <c:pt idx="1484">
                  <c:v>0.5316319444444445</c:v>
                </c:pt>
                <c:pt idx="1485">
                  <c:v>0.53166666666666662</c:v>
                </c:pt>
                <c:pt idx="1486">
                  <c:v>0.53170138888888896</c:v>
                </c:pt>
                <c:pt idx="1487">
                  <c:v>0.53173611111111108</c:v>
                </c:pt>
                <c:pt idx="1488">
                  <c:v>0.5317708333333333</c:v>
                </c:pt>
                <c:pt idx="1489">
                  <c:v>0.53180555555555553</c:v>
                </c:pt>
                <c:pt idx="1490">
                  <c:v>0.53184027777777776</c:v>
                </c:pt>
                <c:pt idx="1491">
                  <c:v>0.53187499999999999</c:v>
                </c:pt>
                <c:pt idx="1492">
                  <c:v>0.53190972222222221</c:v>
                </c:pt>
                <c:pt idx="1493">
                  <c:v>0.53194444444444444</c:v>
                </c:pt>
                <c:pt idx="1494">
                  <c:v>0.53197916666666667</c:v>
                </c:pt>
                <c:pt idx="1495">
                  <c:v>0.5320138888888889</c:v>
                </c:pt>
                <c:pt idx="1496">
                  <c:v>0.53204861111111112</c:v>
                </c:pt>
                <c:pt idx="1497">
                  <c:v>0.53208333333333335</c:v>
                </c:pt>
                <c:pt idx="1498">
                  <c:v>0.53211805555555558</c:v>
                </c:pt>
                <c:pt idx="1499">
                  <c:v>0.53215277777777781</c:v>
                </c:pt>
                <c:pt idx="1500">
                  <c:v>0.53218750000000004</c:v>
                </c:pt>
                <c:pt idx="1501">
                  <c:v>0.53222222222222226</c:v>
                </c:pt>
                <c:pt idx="1502">
                  <c:v>0.53225694444444438</c:v>
                </c:pt>
                <c:pt idx="1503">
                  <c:v>0.53229166666666672</c:v>
                </c:pt>
                <c:pt idx="1504">
                  <c:v>0.53232638888888884</c:v>
                </c:pt>
                <c:pt idx="1505">
                  <c:v>0.53236111111111117</c:v>
                </c:pt>
                <c:pt idx="1506">
                  <c:v>0.53239583333333329</c:v>
                </c:pt>
                <c:pt idx="1507">
                  <c:v>0.53243055555555563</c:v>
                </c:pt>
                <c:pt idx="1508">
                  <c:v>0.53246527777777775</c:v>
                </c:pt>
                <c:pt idx="1509">
                  <c:v>0.53249999999999997</c:v>
                </c:pt>
                <c:pt idx="1510">
                  <c:v>0.5325347222222222</c:v>
                </c:pt>
                <c:pt idx="1511">
                  <c:v>0.53256944444444443</c:v>
                </c:pt>
                <c:pt idx="1512">
                  <c:v>0.53260416666666666</c:v>
                </c:pt>
                <c:pt idx="1513">
                  <c:v>0.53263888888888888</c:v>
                </c:pt>
                <c:pt idx="1514">
                  <c:v>0.53267361111111111</c:v>
                </c:pt>
                <c:pt idx="1515">
                  <c:v>0.53270833333333334</c:v>
                </c:pt>
                <c:pt idx="1516">
                  <c:v>0.53274305555555557</c:v>
                </c:pt>
                <c:pt idx="1517">
                  <c:v>0.53277777777777779</c:v>
                </c:pt>
                <c:pt idx="1518">
                  <c:v>0.53281250000000002</c:v>
                </c:pt>
                <c:pt idx="1519">
                  <c:v>0.53284722222222225</c:v>
                </c:pt>
                <c:pt idx="1520">
                  <c:v>0.53288194444444448</c:v>
                </c:pt>
                <c:pt idx="1521">
                  <c:v>0.53291666666666659</c:v>
                </c:pt>
                <c:pt idx="1522">
                  <c:v>0.53295138888888893</c:v>
                </c:pt>
                <c:pt idx="1523">
                  <c:v>0.53298611111111105</c:v>
                </c:pt>
                <c:pt idx="1524">
                  <c:v>0.53302083333333339</c:v>
                </c:pt>
                <c:pt idx="1525">
                  <c:v>0.5330555555555555</c:v>
                </c:pt>
                <c:pt idx="1526">
                  <c:v>0.53309027777777784</c:v>
                </c:pt>
                <c:pt idx="1527">
                  <c:v>0.53312499999999996</c:v>
                </c:pt>
                <c:pt idx="1528">
                  <c:v>0.53315972222222219</c:v>
                </c:pt>
                <c:pt idx="1529">
                  <c:v>0.53319444444444442</c:v>
                </c:pt>
                <c:pt idx="1530">
                  <c:v>0.53322916666666664</c:v>
                </c:pt>
                <c:pt idx="1531">
                  <c:v>0.53326388888888887</c:v>
                </c:pt>
                <c:pt idx="1532">
                  <c:v>0.5332986111111111</c:v>
                </c:pt>
                <c:pt idx="1533">
                  <c:v>0.53333333333333333</c:v>
                </c:pt>
                <c:pt idx="1534">
                  <c:v>0.53336805555555555</c:v>
                </c:pt>
                <c:pt idx="1535">
                  <c:v>0.53340277777777778</c:v>
                </c:pt>
                <c:pt idx="1536">
                  <c:v>0.53343750000000001</c:v>
                </c:pt>
                <c:pt idx="1537">
                  <c:v>0.53347222222222224</c:v>
                </c:pt>
                <c:pt idx="1538">
                  <c:v>0.53350694444444446</c:v>
                </c:pt>
                <c:pt idx="1539">
                  <c:v>0.53354166666666669</c:v>
                </c:pt>
                <c:pt idx="1540">
                  <c:v>0.53357638888888892</c:v>
                </c:pt>
                <c:pt idx="1541">
                  <c:v>0.53361111111111115</c:v>
                </c:pt>
                <c:pt idx="1542">
                  <c:v>0.53364583333333326</c:v>
                </c:pt>
                <c:pt idx="1543">
                  <c:v>0.5336805555555556</c:v>
                </c:pt>
                <c:pt idx="1544">
                  <c:v>0.53371527777777772</c:v>
                </c:pt>
                <c:pt idx="1545">
                  <c:v>0.53375000000000006</c:v>
                </c:pt>
                <c:pt idx="1546">
                  <c:v>0.53378472222222217</c:v>
                </c:pt>
                <c:pt idx="1547">
                  <c:v>0.53381944444444451</c:v>
                </c:pt>
                <c:pt idx="1548">
                  <c:v>0.53385416666666663</c:v>
                </c:pt>
                <c:pt idx="1549">
                  <c:v>0.53388888888888886</c:v>
                </c:pt>
                <c:pt idx="1550">
                  <c:v>0.53392361111111108</c:v>
                </c:pt>
                <c:pt idx="1551">
                  <c:v>0.53395833333333331</c:v>
                </c:pt>
                <c:pt idx="1552">
                  <c:v>0.53399305555555554</c:v>
                </c:pt>
                <c:pt idx="1553">
                  <c:v>0.53402777777777777</c:v>
                </c:pt>
                <c:pt idx="1554">
                  <c:v>0.5340625</c:v>
                </c:pt>
                <c:pt idx="1555">
                  <c:v>0.53409722222222222</c:v>
                </c:pt>
                <c:pt idx="1556">
                  <c:v>0.53413194444444445</c:v>
                </c:pt>
                <c:pt idx="1557">
                  <c:v>0.53416666666666668</c:v>
                </c:pt>
                <c:pt idx="1558">
                  <c:v>0.53420138888888891</c:v>
                </c:pt>
                <c:pt idx="1559">
                  <c:v>0.53423611111111113</c:v>
                </c:pt>
                <c:pt idx="1560">
                  <c:v>0.53427083333333336</c:v>
                </c:pt>
                <c:pt idx="1561">
                  <c:v>0.53430555555555559</c:v>
                </c:pt>
                <c:pt idx="1562">
                  <c:v>0.53434027777777782</c:v>
                </c:pt>
                <c:pt idx="1563">
                  <c:v>0.53437499999999993</c:v>
                </c:pt>
                <c:pt idx="1564">
                  <c:v>0.53440972222222227</c:v>
                </c:pt>
                <c:pt idx="1565">
                  <c:v>0.53444444444444439</c:v>
                </c:pt>
                <c:pt idx="1566">
                  <c:v>0.53447916666666673</c:v>
                </c:pt>
                <c:pt idx="1567">
                  <c:v>0.53451388888888884</c:v>
                </c:pt>
                <c:pt idx="1568">
                  <c:v>0.53454861111111118</c:v>
                </c:pt>
                <c:pt idx="1569">
                  <c:v>0.5345833333333333</c:v>
                </c:pt>
                <c:pt idx="1570">
                  <c:v>0.53461805555555553</c:v>
                </c:pt>
                <c:pt idx="1571">
                  <c:v>0.53465277777777775</c:v>
                </c:pt>
                <c:pt idx="1572">
                  <c:v>0.53468749999999998</c:v>
                </c:pt>
                <c:pt idx="1573">
                  <c:v>0.53472222222222221</c:v>
                </c:pt>
                <c:pt idx="1574">
                  <c:v>0.53475694444444444</c:v>
                </c:pt>
                <c:pt idx="1575">
                  <c:v>0.53479166666666667</c:v>
                </c:pt>
                <c:pt idx="1576">
                  <c:v>0.53482638888888889</c:v>
                </c:pt>
                <c:pt idx="1577">
                  <c:v>0.53486111111111112</c:v>
                </c:pt>
                <c:pt idx="1578">
                  <c:v>0.53489583333333335</c:v>
                </c:pt>
                <c:pt idx="1579">
                  <c:v>0.53493055555555558</c:v>
                </c:pt>
                <c:pt idx="1580">
                  <c:v>0.5349652777777778</c:v>
                </c:pt>
                <c:pt idx="1581">
                  <c:v>0.53500000000000003</c:v>
                </c:pt>
                <c:pt idx="1582">
                  <c:v>0.53503472222222226</c:v>
                </c:pt>
                <c:pt idx="1583">
                  <c:v>0.53506944444444449</c:v>
                </c:pt>
                <c:pt idx="1584">
                  <c:v>0.5351041666666666</c:v>
                </c:pt>
                <c:pt idx="1585">
                  <c:v>0.53513888888888894</c:v>
                </c:pt>
                <c:pt idx="1586">
                  <c:v>0.53517361111111106</c:v>
                </c:pt>
                <c:pt idx="1587">
                  <c:v>0.5352083333333334</c:v>
                </c:pt>
                <c:pt idx="1588">
                  <c:v>0.53524305555555551</c:v>
                </c:pt>
                <c:pt idx="1589">
                  <c:v>0.53527777777777774</c:v>
                </c:pt>
                <c:pt idx="1590">
                  <c:v>0.53531249999999997</c:v>
                </c:pt>
                <c:pt idx="1591">
                  <c:v>0.5353472222222222</c:v>
                </c:pt>
                <c:pt idx="1592">
                  <c:v>0.53538194444444442</c:v>
                </c:pt>
                <c:pt idx="1593">
                  <c:v>0.53541666666666665</c:v>
                </c:pt>
                <c:pt idx="1594">
                  <c:v>0.53545138888888888</c:v>
                </c:pt>
                <c:pt idx="1595">
                  <c:v>0.53548611111111111</c:v>
                </c:pt>
                <c:pt idx="1596">
                  <c:v>0.53552083333333333</c:v>
                </c:pt>
                <c:pt idx="1597">
                  <c:v>0.53555555555555556</c:v>
                </c:pt>
                <c:pt idx="1598">
                  <c:v>0.53559027777777779</c:v>
                </c:pt>
                <c:pt idx="1599">
                  <c:v>0.53562500000000002</c:v>
                </c:pt>
                <c:pt idx="1600">
                  <c:v>0.53565972222222225</c:v>
                </c:pt>
                <c:pt idx="1601">
                  <c:v>0.53569444444444447</c:v>
                </c:pt>
                <c:pt idx="1602">
                  <c:v>0.5357291666666667</c:v>
                </c:pt>
                <c:pt idx="1603">
                  <c:v>0.53576388888888882</c:v>
                </c:pt>
                <c:pt idx="1604">
                  <c:v>0.53579861111111116</c:v>
                </c:pt>
                <c:pt idx="1605">
                  <c:v>0.53583333333333327</c:v>
                </c:pt>
                <c:pt idx="1606">
                  <c:v>0.53586805555555561</c:v>
                </c:pt>
                <c:pt idx="1607">
                  <c:v>0.53590277777777773</c:v>
                </c:pt>
                <c:pt idx="1608">
                  <c:v>0.53593750000000007</c:v>
                </c:pt>
                <c:pt idx="1609">
                  <c:v>0.53597222222222218</c:v>
                </c:pt>
                <c:pt idx="1610">
                  <c:v>0.53600694444444441</c:v>
                </c:pt>
                <c:pt idx="1611">
                  <c:v>0.53604166666666664</c:v>
                </c:pt>
                <c:pt idx="1612">
                  <c:v>0.53607638888888887</c:v>
                </c:pt>
                <c:pt idx="1613">
                  <c:v>0.53611111111111109</c:v>
                </c:pt>
                <c:pt idx="1614">
                  <c:v>0.53614583333333332</c:v>
                </c:pt>
                <c:pt idx="1615">
                  <c:v>0.53618055555555555</c:v>
                </c:pt>
                <c:pt idx="1616">
                  <c:v>0.53621527777777778</c:v>
                </c:pt>
                <c:pt idx="1617">
                  <c:v>0.53625</c:v>
                </c:pt>
                <c:pt idx="1618">
                  <c:v>0.53628472222222223</c:v>
                </c:pt>
                <c:pt idx="1619">
                  <c:v>0.53631944444444446</c:v>
                </c:pt>
                <c:pt idx="1620">
                  <c:v>0.53635416666666669</c:v>
                </c:pt>
                <c:pt idx="1621">
                  <c:v>0.53638888888888892</c:v>
                </c:pt>
                <c:pt idx="1622">
                  <c:v>0.53642361111111114</c:v>
                </c:pt>
                <c:pt idx="1623">
                  <c:v>0.53645833333333337</c:v>
                </c:pt>
                <c:pt idx="1624">
                  <c:v>0.53649305555555549</c:v>
                </c:pt>
                <c:pt idx="1625">
                  <c:v>0.53652777777777783</c:v>
                </c:pt>
                <c:pt idx="1626">
                  <c:v>0.53656249999999994</c:v>
                </c:pt>
                <c:pt idx="1627">
                  <c:v>0.53659722222222228</c:v>
                </c:pt>
                <c:pt idx="1628">
                  <c:v>0.5366319444444444</c:v>
                </c:pt>
                <c:pt idx="1629">
                  <c:v>0.53666666666666674</c:v>
                </c:pt>
                <c:pt idx="1630">
                  <c:v>0.53670138888888885</c:v>
                </c:pt>
                <c:pt idx="1631">
                  <c:v>0.53673611111111108</c:v>
                </c:pt>
                <c:pt idx="1632">
                  <c:v>0.53677083333333331</c:v>
                </c:pt>
                <c:pt idx="1633">
                  <c:v>0.53680555555555554</c:v>
                </c:pt>
                <c:pt idx="1634">
                  <c:v>0.53684027777777776</c:v>
                </c:pt>
                <c:pt idx="1635">
                  <c:v>0.53687499999999999</c:v>
                </c:pt>
                <c:pt idx="1636">
                  <c:v>0.53690972222222222</c:v>
                </c:pt>
                <c:pt idx="1637">
                  <c:v>0.53694444444444445</c:v>
                </c:pt>
                <c:pt idx="1638">
                  <c:v>0.53697916666666667</c:v>
                </c:pt>
                <c:pt idx="1639">
                  <c:v>0.5370138888888889</c:v>
                </c:pt>
                <c:pt idx="1640">
                  <c:v>0.53704861111111113</c:v>
                </c:pt>
                <c:pt idx="1641">
                  <c:v>0.53708333333333336</c:v>
                </c:pt>
                <c:pt idx="1642">
                  <c:v>0.53711805555555558</c:v>
                </c:pt>
                <c:pt idx="1643">
                  <c:v>0.53715277777777781</c:v>
                </c:pt>
                <c:pt idx="1644">
                  <c:v>0.53718750000000004</c:v>
                </c:pt>
                <c:pt idx="1645">
                  <c:v>0.53722222222222216</c:v>
                </c:pt>
                <c:pt idx="1646">
                  <c:v>0.5372569444444445</c:v>
                </c:pt>
                <c:pt idx="1647">
                  <c:v>0.53729166666666661</c:v>
                </c:pt>
                <c:pt idx="1648">
                  <c:v>0.53732638888888895</c:v>
                </c:pt>
                <c:pt idx="1649">
                  <c:v>0.53736111111111107</c:v>
                </c:pt>
                <c:pt idx="1650">
                  <c:v>0.53739583333333341</c:v>
                </c:pt>
                <c:pt idx="1651">
                  <c:v>0.53743055555555552</c:v>
                </c:pt>
                <c:pt idx="1652">
                  <c:v>0.53746527777777775</c:v>
                </c:pt>
                <c:pt idx="1653">
                  <c:v>0.53749999999999998</c:v>
                </c:pt>
                <c:pt idx="1654">
                  <c:v>0.53753472222222221</c:v>
                </c:pt>
                <c:pt idx="1655">
                  <c:v>0.53756944444444443</c:v>
                </c:pt>
                <c:pt idx="1656">
                  <c:v>0.53760416666666666</c:v>
                </c:pt>
                <c:pt idx="1657">
                  <c:v>0.53763888888888889</c:v>
                </c:pt>
                <c:pt idx="1658">
                  <c:v>0.53767361111111112</c:v>
                </c:pt>
                <c:pt idx="1659">
                  <c:v>0.53770833333333334</c:v>
                </c:pt>
                <c:pt idx="1660">
                  <c:v>0.53774305555555557</c:v>
                </c:pt>
                <c:pt idx="1661">
                  <c:v>0.5377777777777778</c:v>
                </c:pt>
                <c:pt idx="1662">
                  <c:v>0.53781250000000003</c:v>
                </c:pt>
                <c:pt idx="1663">
                  <c:v>0.53784722222222225</c:v>
                </c:pt>
                <c:pt idx="1664">
                  <c:v>0.53788194444444437</c:v>
                </c:pt>
                <c:pt idx="1665">
                  <c:v>0.53791666666666671</c:v>
                </c:pt>
                <c:pt idx="1666">
                  <c:v>0.53795138888888883</c:v>
                </c:pt>
                <c:pt idx="1667">
                  <c:v>0.53798611111111116</c:v>
                </c:pt>
                <c:pt idx="1668">
                  <c:v>0.53802083333333328</c:v>
                </c:pt>
                <c:pt idx="1669">
                  <c:v>0.53805555555555562</c:v>
                </c:pt>
                <c:pt idx="1670">
                  <c:v>0.53809027777777774</c:v>
                </c:pt>
                <c:pt idx="1671">
                  <c:v>0.53812499999999996</c:v>
                </c:pt>
                <c:pt idx="1672">
                  <c:v>0.53815972222222219</c:v>
                </c:pt>
                <c:pt idx="1673">
                  <c:v>0.53819444444444442</c:v>
                </c:pt>
                <c:pt idx="1674">
                  <c:v>0.53822916666666665</c:v>
                </c:pt>
                <c:pt idx="1675">
                  <c:v>0.53826388888888888</c:v>
                </c:pt>
                <c:pt idx="1676">
                  <c:v>0.5382986111111111</c:v>
                </c:pt>
                <c:pt idx="1677">
                  <c:v>0.53833333333333333</c:v>
                </c:pt>
                <c:pt idx="1678">
                  <c:v>0.53836805555555556</c:v>
                </c:pt>
                <c:pt idx="1679">
                  <c:v>0.53840277777777779</c:v>
                </c:pt>
                <c:pt idx="1680">
                  <c:v>0.53843750000000001</c:v>
                </c:pt>
                <c:pt idx="1681">
                  <c:v>0.53847222222222224</c:v>
                </c:pt>
                <c:pt idx="1682">
                  <c:v>0.53850694444444447</c:v>
                </c:pt>
                <c:pt idx="1683">
                  <c:v>0.5385416666666667</c:v>
                </c:pt>
                <c:pt idx="1684">
                  <c:v>0.53857638888888892</c:v>
                </c:pt>
                <c:pt idx="1685">
                  <c:v>0.53861111111111104</c:v>
                </c:pt>
                <c:pt idx="1686">
                  <c:v>0.53864583333333338</c:v>
                </c:pt>
                <c:pt idx="1687">
                  <c:v>0.5386805555555555</c:v>
                </c:pt>
                <c:pt idx="1688">
                  <c:v>0.53871527777777783</c:v>
                </c:pt>
                <c:pt idx="1689">
                  <c:v>0.53874999999999995</c:v>
                </c:pt>
                <c:pt idx="1690">
                  <c:v>0.53878472222222229</c:v>
                </c:pt>
                <c:pt idx="1691">
                  <c:v>0.53881944444444441</c:v>
                </c:pt>
                <c:pt idx="1692">
                  <c:v>0.53885416666666663</c:v>
                </c:pt>
                <c:pt idx="1693">
                  <c:v>0.53888888888888886</c:v>
                </c:pt>
                <c:pt idx="1694">
                  <c:v>0.53892361111111109</c:v>
                </c:pt>
                <c:pt idx="1695">
                  <c:v>0.53895833333333332</c:v>
                </c:pt>
                <c:pt idx="1696">
                  <c:v>0.53899305555555554</c:v>
                </c:pt>
                <c:pt idx="1697">
                  <c:v>0.53902777777777777</c:v>
                </c:pt>
                <c:pt idx="1698">
                  <c:v>0.5390625</c:v>
                </c:pt>
                <c:pt idx="1699">
                  <c:v>0.53909722222222223</c:v>
                </c:pt>
                <c:pt idx="1700">
                  <c:v>0.53913194444444446</c:v>
                </c:pt>
                <c:pt idx="1701">
                  <c:v>0.53916666666666668</c:v>
                </c:pt>
                <c:pt idx="1702">
                  <c:v>0.53920138888888891</c:v>
                </c:pt>
                <c:pt idx="1703">
                  <c:v>0.53923611111111114</c:v>
                </c:pt>
                <c:pt idx="1704">
                  <c:v>0.53927083333333337</c:v>
                </c:pt>
                <c:pt idx="1705">
                  <c:v>0.53930555555555559</c:v>
                </c:pt>
                <c:pt idx="1706">
                  <c:v>0.53934027777777771</c:v>
                </c:pt>
                <c:pt idx="1707">
                  <c:v>0.53937500000000005</c:v>
                </c:pt>
                <c:pt idx="1708">
                  <c:v>0.53940972222222217</c:v>
                </c:pt>
                <c:pt idx="1709">
                  <c:v>0.5394444444444445</c:v>
                </c:pt>
                <c:pt idx="1710">
                  <c:v>0.53947916666666662</c:v>
                </c:pt>
                <c:pt idx="1711">
                  <c:v>0.53951388888888896</c:v>
                </c:pt>
                <c:pt idx="1712">
                  <c:v>0.53954861111111108</c:v>
                </c:pt>
                <c:pt idx="1713">
                  <c:v>0.5395833333333333</c:v>
                </c:pt>
                <c:pt idx="1714">
                  <c:v>0.53961805555555553</c:v>
                </c:pt>
                <c:pt idx="1715">
                  <c:v>0.53965277777777776</c:v>
                </c:pt>
                <c:pt idx="1716">
                  <c:v>0.53968749999999999</c:v>
                </c:pt>
                <c:pt idx="1717">
                  <c:v>0.53972222222222221</c:v>
                </c:pt>
                <c:pt idx="1718">
                  <c:v>0.53975694444444444</c:v>
                </c:pt>
                <c:pt idx="1719">
                  <c:v>0.53979166666666667</c:v>
                </c:pt>
                <c:pt idx="1720">
                  <c:v>0.5398263888888889</c:v>
                </c:pt>
                <c:pt idx="1721">
                  <c:v>0.53986111111111112</c:v>
                </c:pt>
                <c:pt idx="1722">
                  <c:v>0.53989583333333335</c:v>
                </c:pt>
                <c:pt idx="1723">
                  <c:v>0.53993055555555558</c:v>
                </c:pt>
                <c:pt idx="1724">
                  <c:v>0.53996527777777781</c:v>
                </c:pt>
                <c:pt idx="1725">
                  <c:v>0.54</c:v>
                </c:pt>
                <c:pt idx="1726">
                  <c:v>0.54003472222222226</c:v>
                </c:pt>
                <c:pt idx="1727">
                  <c:v>0.54006944444444438</c:v>
                </c:pt>
                <c:pt idx="1728">
                  <c:v>0.54010416666666672</c:v>
                </c:pt>
                <c:pt idx="1729">
                  <c:v>0.54013888888888884</c:v>
                </c:pt>
                <c:pt idx="1730">
                  <c:v>0.54017361111111117</c:v>
                </c:pt>
                <c:pt idx="1731">
                  <c:v>0.54020833333333329</c:v>
                </c:pt>
                <c:pt idx="1732">
                  <c:v>0.54024305555555563</c:v>
                </c:pt>
                <c:pt idx="1733">
                  <c:v>0.54027777777777775</c:v>
                </c:pt>
                <c:pt idx="1734">
                  <c:v>0.54031249999999997</c:v>
                </c:pt>
                <c:pt idx="1735">
                  <c:v>0.5403472222222222</c:v>
                </c:pt>
                <c:pt idx="1736">
                  <c:v>0.54038194444444443</c:v>
                </c:pt>
                <c:pt idx="1737">
                  <c:v>0.54041666666666666</c:v>
                </c:pt>
                <c:pt idx="1738">
                  <c:v>0.54045138888888888</c:v>
                </c:pt>
                <c:pt idx="1739">
                  <c:v>0.54048611111111111</c:v>
                </c:pt>
                <c:pt idx="1740">
                  <c:v>0.54052083333333334</c:v>
                </c:pt>
                <c:pt idx="1741">
                  <c:v>0.54055555555555557</c:v>
                </c:pt>
                <c:pt idx="1742">
                  <c:v>0.54059027777777779</c:v>
                </c:pt>
                <c:pt idx="1743">
                  <c:v>0.54062500000000002</c:v>
                </c:pt>
                <c:pt idx="1744">
                  <c:v>0.54065972222222225</c:v>
                </c:pt>
                <c:pt idx="1745">
                  <c:v>0.54069444444444448</c:v>
                </c:pt>
                <c:pt idx="1746">
                  <c:v>0.54072916666666659</c:v>
                </c:pt>
                <c:pt idx="1747">
                  <c:v>0.54076388888888893</c:v>
                </c:pt>
                <c:pt idx="1748">
                  <c:v>0.54079861111111105</c:v>
                </c:pt>
                <c:pt idx="1749">
                  <c:v>0.54083333333333339</c:v>
                </c:pt>
                <c:pt idx="1750">
                  <c:v>0.5408680555555555</c:v>
                </c:pt>
                <c:pt idx="1751">
                  <c:v>0.54090277777777784</c:v>
                </c:pt>
                <c:pt idx="1752">
                  <c:v>0.54093749999999996</c:v>
                </c:pt>
                <c:pt idx="1753">
                  <c:v>0.54097222222222219</c:v>
                </c:pt>
                <c:pt idx="1754">
                  <c:v>0.54100694444444442</c:v>
                </c:pt>
                <c:pt idx="1755">
                  <c:v>0.54104166666666664</c:v>
                </c:pt>
                <c:pt idx="1756">
                  <c:v>0.54107638888888887</c:v>
                </c:pt>
                <c:pt idx="1757">
                  <c:v>0.5411111111111111</c:v>
                </c:pt>
                <c:pt idx="1758">
                  <c:v>0.54114583333333333</c:v>
                </c:pt>
                <c:pt idx="1759">
                  <c:v>0.54118055555555555</c:v>
                </c:pt>
                <c:pt idx="1760">
                  <c:v>0.54121527777777778</c:v>
                </c:pt>
                <c:pt idx="1761">
                  <c:v>0.54125000000000001</c:v>
                </c:pt>
                <c:pt idx="1762">
                  <c:v>0.54128472222222224</c:v>
                </c:pt>
                <c:pt idx="1763">
                  <c:v>0.54131944444444446</c:v>
                </c:pt>
                <c:pt idx="1764">
                  <c:v>0.54135416666666669</c:v>
                </c:pt>
                <c:pt idx="1765">
                  <c:v>0.54138888888888892</c:v>
                </c:pt>
                <c:pt idx="1766">
                  <c:v>0.54142361111111115</c:v>
                </c:pt>
                <c:pt idx="1767">
                  <c:v>0.54145833333333326</c:v>
                </c:pt>
                <c:pt idx="1768">
                  <c:v>0.5414930555555556</c:v>
                </c:pt>
                <c:pt idx="1769">
                  <c:v>0.54152777777777772</c:v>
                </c:pt>
                <c:pt idx="1770">
                  <c:v>0.54156250000000006</c:v>
                </c:pt>
                <c:pt idx="1771">
                  <c:v>0.54159722222222217</c:v>
                </c:pt>
                <c:pt idx="1772">
                  <c:v>0.54163194444444451</c:v>
                </c:pt>
                <c:pt idx="1773">
                  <c:v>0.54166666666666663</c:v>
                </c:pt>
                <c:pt idx="1774">
                  <c:v>0.54170138888888886</c:v>
                </c:pt>
                <c:pt idx="1775">
                  <c:v>0.54173611111111108</c:v>
                </c:pt>
                <c:pt idx="1776">
                  <c:v>0.54177083333333331</c:v>
                </c:pt>
                <c:pt idx="1777">
                  <c:v>0.54180555555555554</c:v>
                </c:pt>
                <c:pt idx="1778">
                  <c:v>0.54184027777777777</c:v>
                </c:pt>
                <c:pt idx="1779">
                  <c:v>0.541875</c:v>
                </c:pt>
                <c:pt idx="1780">
                  <c:v>0.54190972222222222</c:v>
                </c:pt>
                <c:pt idx="1781">
                  <c:v>0.54194444444444445</c:v>
                </c:pt>
                <c:pt idx="1782">
                  <c:v>0.54197916666666668</c:v>
                </c:pt>
                <c:pt idx="1783">
                  <c:v>0.54201388888888891</c:v>
                </c:pt>
                <c:pt idx="1784">
                  <c:v>0.54204861111111113</c:v>
                </c:pt>
                <c:pt idx="1785">
                  <c:v>0.54208333333333336</c:v>
                </c:pt>
                <c:pt idx="1786">
                  <c:v>0.54211805555555559</c:v>
                </c:pt>
                <c:pt idx="1787">
                  <c:v>0.54215277777777782</c:v>
                </c:pt>
                <c:pt idx="1788">
                  <c:v>0.54218749999999993</c:v>
                </c:pt>
                <c:pt idx="1789">
                  <c:v>0.54222222222222227</c:v>
                </c:pt>
                <c:pt idx="1790">
                  <c:v>0.54225694444444439</c:v>
                </c:pt>
                <c:pt idx="1791">
                  <c:v>0.54229166666666673</c:v>
                </c:pt>
                <c:pt idx="1792">
                  <c:v>0.54232638888888884</c:v>
                </c:pt>
                <c:pt idx="1793">
                  <c:v>0.54236111111111118</c:v>
                </c:pt>
                <c:pt idx="1794">
                  <c:v>0.5423958333333333</c:v>
                </c:pt>
                <c:pt idx="1795">
                  <c:v>0.54243055555555553</c:v>
                </c:pt>
                <c:pt idx="1796">
                  <c:v>0.54246527777777775</c:v>
                </c:pt>
                <c:pt idx="1797">
                  <c:v>0.54249999999999998</c:v>
                </c:pt>
                <c:pt idx="1798">
                  <c:v>0.54253472222222221</c:v>
                </c:pt>
                <c:pt idx="1799">
                  <c:v>0.54256944444444444</c:v>
                </c:pt>
                <c:pt idx="1800">
                  <c:v>0.54260416666666667</c:v>
                </c:pt>
                <c:pt idx="1801">
                  <c:v>0.54263888888888889</c:v>
                </c:pt>
                <c:pt idx="1802">
                  <c:v>0.54267361111111112</c:v>
                </c:pt>
                <c:pt idx="1803">
                  <c:v>0.54270833333333335</c:v>
                </c:pt>
                <c:pt idx="1804">
                  <c:v>0.54274305555555558</c:v>
                </c:pt>
                <c:pt idx="1805">
                  <c:v>0.5427777777777778</c:v>
                </c:pt>
                <c:pt idx="1806">
                  <c:v>0.54281250000000003</c:v>
                </c:pt>
                <c:pt idx="1807">
                  <c:v>0.54284722222222226</c:v>
                </c:pt>
                <c:pt idx="1808">
                  <c:v>0.54288194444444449</c:v>
                </c:pt>
                <c:pt idx="1809">
                  <c:v>0.5429166666666666</c:v>
                </c:pt>
                <c:pt idx="1810">
                  <c:v>0.54295138888888894</c:v>
                </c:pt>
                <c:pt idx="1811">
                  <c:v>0.54298611111111106</c:v>
                </c:pt>
                <c:pt idx="1812">
                  <c:v>0.5430208333333334</c:v>
                </c:pt>
                <c:pt idx="1813">
                  <c:v>0.54305555555555551</c:v>
                </c:pt>
                <c:pt idx="1814">
                  <c:v>0.54309027777777774</c:v>
                </c:pt>
                <c:pt idx="1815">
                  <c:v>0.54312499999999997</c:v>
                </c:pt>
                <c:pt idx="1816">
                  <c:v>0.5431597222222222</c:v>
                </c:pt>
                <c:pt idx="1817">
                  <c:v>0.54319444444444442</c:v>
                </c:pt>
                <c:pt idx="1818">
                  <c:v>0.54322916666666665</c:v>
                </c:pt>
                <c:pt idx="1819">
                  <c:v>0.54326388888888888</c:v>
                </c:pt>
                <c:pt idx="1820">
                  <c:v>0.54329861111111111</c:v>
                </c:pt>
                <c:pt idx="1821">
                  <c:v>0.54333333333333333</c:v>
                </c:pt>
                <c:pt idx="1822">
                  <c:v>0.54336805555555556</c:v>
                </c:pt>
                <c:pt idx="1823">
                  <c:v>0.54340277777777779</c:v>
                </c:pt>
                <c:pt idx="1824">
                  <c:v>0.54343750000000002</c:v>
                </c:pt>
                <c:pt idx="1825">
                  <c:v>0.54347222222222225</c:v>
                </c:pt>
                <c:pt idx="1826">
                  <c:v>0.54350694444444447</c:v>
                </c:pt>
                <c:pt idx="1827">
                  <c:v>0.5435416666666667</c:v>
                </c:pt>
                <c:pt idx="1828">
                  <c:v>0.54357638888888882</c:v>
                </c:pt>
                <c:pt idx="1829">
                  <c:v>0.54361111111111116</c:v>
                </c:pt>
                <c:pt idx="1830">
                  <c:v>0.54364583333333327</c:v>
                </c:pt>
                <c:pt idx="1831">
                  <c:v>0.54368055555555561</c:v>
                </c:pt>
                <c:pt idx="1832">
                  <c:v>0.54371527777777773</c:v>
                </c:pt>
                <c:pt idx="1833">
                  <c:v>0.54375000000000007</c:v>
                </c:pt>
                <c:pt idx="1834">
                  <c:v>0.54378472222222218</c:v>
                </c:pt>
                <c:pt idx="1835">
                  <c:v>0.54381944444444441</c:v>
                </c:pt>
                <c:pt idx="1836">
                  <c:v>0.54385416666666664</c:v>
                </c:pt>
                <c:pt idx="1837">
                  <c:v>0.54388888888888887</c:v>
                </c:pt>
                <c:pt idx="1838">
                  <c:v>0.54392361111111109</c:v>
                </c:pt>
                <c:pt idx="1839">
                  <c:v>0.54395833333333332</c:v>
                </c:pt>
                <c:pt idx="1840">
                  <c:v>0.54399305555555555</c:v>
                </c:pt>
                <c:pt idx="1841">
                  <c:v>0.54402777777777778</c:v>
                </c:pt>
                <c:pt idx="1842">
                  <c:v>0.5440625</c:v>
                </c:pt>
                <c:pt idx="1843">
                  <c:v>0.54409722222222223</c:v>
                </c:pt>
                <c:pt idx="1844">
                  <c:v>0.54413194444444446</c:v>
                </c:pt>
                <c:pt idx="1845">
                  <c:v>0.54416666666666669</c:v>
                </c:pt>
                <c:pt idx="1846">
                  <c:v>0.54420138888888892</c:v>
                </c:pt>
                <c:pt idx="1847">
                  <c:v>0.54423611111111114</c:v>
                </c:pt>
                <c:pt idx="1848">
                  <c:v>0.54427083333333337</c:v>
                </c:pt>
                <c:pt idx="1849">
                  <c:v>0.54430555555555549</c:v>
                </c:pt>
                <c:pt idx="1850">
                  <c:v>0.54434027777777783</c:v>
                </c:pt>
                <c:pt idx="1851">
                  <c:v>0.54437499999999994</c:v>
                </c:pt>
                <c:pt idx="1852">
                  <c:v>0.54440972222222228</c:v>
                </c:pt>
                <c:pt idx="1853">
                  <c:v>0.5444444444444444</c:v>
                </c:pt>
                <c:pt idx="1854">
                  <c:v>0.54447916666666674</c:v>
                </c:pt>
                <c:pt idx="1855">
                  <c:v>0.54451388888888885</c:v>
                </c:pt>
                <c:pt idx="1856">
                  <c:v>0.54454861111111108</c:v>
                </c:pt>
                <c:pt idx="1857">
                  <c:v>0.54458333333333331</c:v>
                </c:pt>
                <c:pt idx="1858">
                  <c:v>0.54461805555555554</c:v>
                </c:pt>
                <c:pt idx="1859">
                  <c:v>0.54465277777777776</c:v>
                </c:pt>
                <c:pt idx="1860">
                  <c:v>0.54468749999999999</c:v>
                </c:pt>
                <c:pt idx="1861">
                  <c:v>0.54472222222222222</c:v>
                </c:pt>
                <c:pt idx="1862">
                  <c:v>0.54475694444444445</c:v>
                </c:pt>
                <c:pt idx="1863">
                  <c:v>0.54479166666666667</c:v>
                </c:pt>
                <c:pt idx="1864">
                  <c:v>0.5448263888888889</c:v>
                </c:pt>
                <c:pt idx="1865">
                  <c:v>0.54486111111111113</c:v>
                </c:pt>
                <c:pt idx="1866">
                  <c:v>0.54489583333333336</c:v>
                </c:pt>
                <c:pt idx="1867">
                  <c:v>0.54493055555555558</c:v>
                </c:pt>
                <c:pt idx="1868">
                  <c:v>0.54496527777777781</c:v>
                </c:pt>
                <c:pt idx="1869">
                  <c:v>0.54500000000000004</c:v>
                </c:pt>
                <c:pt idx="1870">
                  <c:v>0.54503472222222216</c:v>
                </c:pt>
                <c:pt idx="1871">
                  <c:v>0.5450694444444445</c:v>
                </c:pt>
                <c:pt idx="1872">
                  <c:v>0.54510416666666661</c:v>
                </c:pt>
                <c:pt idx="1873">
                  <c:v>0.54513888888888895</c:v>
                </c:pt>
                <c:pt idx="1874">
                  <c:v>0.54517361111111107</c:v>
                </c:pt>
                <c:pt idx="1875">
                  <c:v>0.54520833333333341</c:v>
                </c:pt>
                <c:pt idx="1876">
                  <c:v>0.54524305555555552</c:v>
                </c:pt>
                <c:pt idx="1877">
                  <c:v>0.54527777777777775</c:v>
                </c:pt>
                <c:pt idx="1878">
                  <c:v>0.54531249999999998</c:v>
                </c:pt>
                <c:pt idx="1879">
                  <c:v>0.54534722222222221</c:v>
                </c:pt>
                <c:pt idx="1880">
                  <c:v>0.54538194444444443</c:v>
                </c:pt>
                <c:pt idx="1881">
                  <c:v>0.54541666666666666</c:v>
                </c:pt>
                <c:pt idx="1882">
                  <c:v>0.54545138888888889</c:v>
                </c:pt>
                <c:pt idx="1883">
                  <c:v>0.54548611111111112</c:v>
                </c:pt>
                <c:pt idx="1884">
                  <c:v>0.54552083333333334</c:v>
                </c:pt>
                <c:pt idx="1885">
                  <c:v>0.54555555555555557</c:v>
                </c:pt>
                <c:pt idx="1886">
                  <c:v>0.5455902777777778</c:v>
                </c:pt>
                <c:pt idx="1887">
                  <c:v>0.54562500000000003</c:v>
                </c:pt>
                <c:pt idx="1888">
                  <c:v>0.54565972222222225</c:v>
                </c:pt>
                <c:pt idx="1889">
                  <c:v>0.54569444444444437</c:v>
                </c:pt>
                <c:pt idx="1890">
                  <c:v>0.54572916666666671</c:v>
                </c:pt>
                <c:pt idx="1891">
                  <c:v>0.54576388888888883</c:v>
                </c:pt>
                <c:pt idx="1892">
                  <c:v>0.54579861111111116</c:v>
                </c:pt>
                <c:pt idx="1893">
                  <c:v>0.54583333333333328</c:v>
                </c:pt>
                <c:pt idx="1894">
                  <c:v>0.54586805555555562</c:v>
                </c:pt>
                <c:pt idx="1895">
                  <c:v>0.54590277777777774</c:v>
                </c:pt>
                <c:pt idx="1896">
                  <c:v>0.54593749999999996</c:v>
                </c:pt>
                <c:pt idx="1897">
                  <c:v>0.54597222222222219</c:v>
                </c:pt>
                <c:pt idx="1898">
                  <c:v>0.54600694444444442</c:v>
                </c:pt>
                <c:pt idx="1899">
                  <c:v>0.54604166666666665</c:v>
                </c:pt>
                <c:pt idx="1900">
                  <c:v>0.54607638888888888</c:v>
                </c:pt>
                <c:pt idx="1901">
                  <c:v>0.5461111111111111</c:v>
                </c:pt>
                <c:pt idx="1902">
                  <c:v>0.54614583333333333</c:v>
                </c:pt>
                <c:pt idx="1903">
                  <c:v>0.54618055555555556</c:v>
                </c:pt>
                <c:pt idx="1904">
                  <c:v>0.54621527777777779</c:v>
                </c:pt>
                <c:pt idx="1905">
                  <c:v>0.54625000000000001</c:v>
                </c:pt>
                <c:pt idx="1906">
                  <c:v>0.54628472222222224</c:v>
                </c:pt>
                <c:pt idx="1907">
                  <c:v>0.54631944444444447</c:v>
                </c:pt>
                <c:pt idx="1908">
                  <c:v>0.5463541666666667</c:v>
                </c:pt>
                <c:pt idx="1909">
                  <c:v>0.54638888888888892</c:v>
                </c:pt>
                <c:pt idx="1910">
                  <c:v>0.54642361111111104</c:v>
                </c:pt>
                <c:pt idx="1911">
                  <c:v>0.54645833333333338</c:v>
                </c:pt>
                <c:pt idx="1912">
                  <c:v>0.5464930555555555</c:v>
                </c:pt>
                <c:pt idx="1913">
                  <c:v>0.54652777777777783</c:v>
                </c:pt>
                <c:pt idx="1914">
                  <c:v>0.54656249999999995</c:v>
                </c:pt>
                <c:pt idx="1915">
                  <c:v>0.54659722222222229</c:v>
                </c:pt>
                <c:pt idx="1916">
                  <c:v>0.54663194444444441</c:v>
                </c:pt>
                <c:pt idx="1917">
                  <c:v>0.54666666666666663</c:v>
                </c:pt>
                <c:pt idx="1918">
                  <c:v>0.54670138888888886</c:v>
                </c:pt>
                <c:pt idx="1919">
                  <c:v>0.54673611111111109</c:v>
                </c:pt>
                <c:pt idx="1920">
                  <c:v>0.54677083333333332</c:v>
                </c:pt>
                <c:pt idx="1921">
                  <c:v>0.54680555555555554</c:v>
                </c:pt>
                <c:pt idx="1922">
                  <c:v>0.54684027777777777</c:v>
                </c:pt>
                <c:pt idx="1923">
                  <c:v>0.546875</c:v>
                </c:pt>
                <c:pt idx="1924">
                  <c:v>0.54690972222222223</c:v>
                </c:pt>
                <c:pt idx="1925">
                  <c:v>0.54694444444444446</c:v>
                </c:pt>
                <c:pt idx="1926">
                  <c:v>0.54697916666666668</c:v>
                </c:pt>
                <c:pt idx="1927">
                  <c:v>0.54701388888888891</c:v>
                </c:pt>
                <c:pt idx="1928">
                  <c:v>0.54704861111111114</c:v>
                </c:pt>
                <c:pt idx="1929">
                  <c:v>0.54708333333333337</c:v>
                </c:pt>
                <c:pt idx="1930">
                  <c:v>0.54711805555555559</c:v>
                </c:pt>
                <c:pt idx="1931">
                  <c:v>0.54715277777777771</c:v>
                </c:pt>
                <c:pt idx="1932">
                  <c:v>0.54718750000000005</c:v>
                </c:pt>
                <c:pt idx="1933">
                  <c:v>0.54722222222222217</c:v>
                </c:pt>
                <c:pt idx="1934">
                  <c:v>0.5472569444444445</c:v>
                </c:pt>
                <c:pt idx="1935">
                  <c:v>0.54729166666666662</c:v>
                </c:pt>
                <c:pt idx="1936">
                  <c:v>0.54732638888888896</c:v>
                </c:pt>
                <c:pt idx="1937">
                  <c:v>0.54736111111111108</c:v>
                </c:pt>
                <c:pt idx="1938">
                  <c:v>0.5473958333333333</c:v>
                </c:pt>
                <c:pt idx="1939">
                  <c:v>0.54743055555555553</c:v>
                </c:pt>
                <c:pt idx="1940">
                  <c:v>0.54746527777777776</c:v>
                </c:pt>
                <c:pt idx="1941">
                  <c:v>0.54749999999999999</c:v>
                </c:pt>
                <c:pt idx="1942">
                  <c:v>0.54753472222222221</c:v>
                </c:pt>
                <c:pt idx="1943">
                  <c:v>0.54756944444444444</c:v>
                </c:pt>
                <c:pt idx="1944">
                  <c:v>0.54760416666666667</c:v>
                </c:pt>
                <c:pt idx="1945">
                  <c:v>0.5476388888888889</c:v>
                </c:pt>
                <c:pt idx="1946">
                  <c:v>0.54767361111111112</c:v>
                </c:pt>
                <c:pt idx="1947">
                  <c:v>0.54770833333333335</c:v>
                </c:pt>
                <c:pt idx="1948">
                  <c:v>0.54774305555555558</c:v>
                </c:pt>
                <c:pt idx="1949">
                  <c:v>0.54777777777777781</c:v>
                </c:pt>
                <c:pt idx="1950">
                  <c:v>0.54781250000000004</c:v>
                </c:pt>
                <c:pt idx="1951">
                  <c:v>0.54784722222222226</c:v>
                </c:pt>
                <c:pt idx="1952">
                  <c:v>0.54788194444444438</c:v>
                </c:pt>
                <c:pt idx="1953">
                  <c:v>0.54791666666666672</c:v>
                </c:pt>
                <c:pt idx="1954">
                  <c:v>0.54795138888888884</c:v>
                </c:pt>
                <c:pt idx="1955">
                  <c:v>0.54798611111111117</c:v>
                </c:pt>
                <c:pt idx="1956">
                  <c:v>0.54802083333333329</c:v>
                </c:pt>
                <c:pt idx="1957">
                  <c:v>0.54805555555555552</c:v>
                </c:pt>
                <c:pt idx="1958">
                  <c:v>0.54809027777777775</c:v>
                </c:pt>
                <c:pt idx="1959">
                  <c:v>0.54812499999999997</c:v>
                </c:pt>
                <c:pt idx="1960">
                  <c:v>0.5481597222222222</c:v>
                </c:pt>
                <c:pt idx="1961">
                  <c:v>0.54819444444444443</c:v>
                </c:pt>
                <c:pt idx="1962">
                  <c:v>0.54822916666666666</c:v>
                </c:pt>
                <c:pt idx="1963">
                  <c:v>0.54826388888888888</c:v>
                </c:pt>
                <c:pt idx="1964">
                  <c:v>0.54829861111111111</c:v>
                </c:pt>
                <c:pt idx="1965">
                  <c:v>0.54833333333333334</c:v>
                </c:pt>
                <c:pt idx="1966">
                  <c:v>0.54836805555555557</c:v>
                </c:pt>
                <c:pt idx="1967">
                  <c:v>0.54840277777777779</c:v>
                </c:pt>
                <c:pt idx="1968">
                  <c:v>0.54843750000000002</c:v>
                </c:pt>
                <c:pt idx="1969">
                  <c:v>0.54847222222222225</c:v>
                </c:pt>
                <c:pt idx="1970">
                  <c:v>0.54850694444444448</c:v>
                </c:pt>
                <c:pt idx="1971">
                  <c:v>0.54854166666666659</c:v>
                </c:pt>
                <c:pt idx="1972">
                  <c:v>0.54857638888888893</c:v>
                </c:pt>
                <c:pt idx="1973">
                  <c:v>0.54861111111111105</c:v>
                </c:pt>
                <c:pt idx="1974">
                  <c:v>0.54864583333333339</c:v>
                </c:pt>
                <c:pt idx="1975">
                  <c:v>0.5486805555555555</c:v>
                </c:pt>
                <c:pt idx="1976">
                  <c:v>0.54871527777777784</c:v>
                </c:pt>
                <c:pt idx="1977">
                  <c:v>0.54874999999999996</c:v>
                </c:pt>
                <c:pt idx="1978">
                  <c:v>0.54878472222222219</c:v>
                </c:pt>
                <c:pt idx="1979">
                  <c:v>0.54881944444444442</c:v>
                </c:pt>
                <c:pt idx="1980">
                  <c:v>0.54885416666666664</c:v>
                </c:pt>
                <c:pt idx="1981">
                  <c:v>0.54888888888888887</c:v>
                </c:pt>
                <c:pt idx="1982">
                  <c:v>0.5489236111111111</c:v>
                </c:pt>
                <c:pt idx="1983">
                  <c:v>0.54895833333333333</c:v>
                </c:pt>
                <c:pt idx="1984">
                  <c:v>0.54899305555555555</c:v>
                </c:pt>
                <c:pt idx="1985">
                  <c:v>0.54902777777777778</c:v>
                </c:pt>
                <c:pt idx="1986">
                  <c:v>0.54906250000000001</c:v>
                </c:pt>
                <c:pt idx="1987">
                  <c:v>0.54909722222222224</c:v>
                </c:pt>
                <c:pt idx="1988">
                  <c:v>0.54913194444444446</c:v>
                </c:pt>
                <c:pt idx="1989">
                  <c:v>0.54916666666666669</c:v>
                </c:pt>
                <c:pt idx="1990">
                  <c:v>0.54920138888888892</c:v>
                </c:pt>
                <c:pt idx="1991">
                  <c:v>0.54923611111111115</c:v>
                </c:pt>
                <c:pt idx="1992">
                  <c:v>0.54927083333333326</c:v>
                </c:pt>
                <c:pt idx="1993">
                  <c:v>0.5493055555555556</c:v>
                </c:pt>
                <c:pt idx="1994">
                  <c:v>0.54934027777777772</c:v>
                </c:pt>
                <c:pt idx="1995">
                  <c:v>0.54937500000000006</c:v>
                </c:pt>
                <c:pt idx="1996">
                  <c:v>0.54940972222222217</c:v>
                </c:pt>
                <c:pt idx="1997">
                  <c:v>0.54944444444444451</c:v>
                </c:pt>
                <c:pt idx="1998">
                  <c:v>0.54947916666666663</c:v>
                </c:pt>
                <c:pt idx="1999">
                  <c:v>0.54951388888888886</c:v>
                </c:pt>
                <c:pt idx="2000">
                  <c:v>0.54954861111111108</c:v>
                </c:pt>
                <c:pt idx="2001">
                  <c:v>0.54958333333333331</c:v>
                </c:pt>
                <c:pt idx="2002">
                  <c:v>0.54961805555555554</c:v>
                </c:pt>
                <c:pt idx="2003">
                  <c:v>0.54965277777777777</c:v>
                </c:pt>
                <c:pt idx="2004">
                  <c:v>0.5496875</c:v>
                </c:pt>
                <c:pt idx="2005">
                  <c:v>0.54972222222222222</c:v>
                </c:pt>
                <c:pt idx="2006">
                  <c:v>0.54975694444444445</c:v>
                </c:pt>
                <c:pt idx="2007">
                  <c:v>0.54979166666666668</c:v>
                </c:pt>
                <c:pt idx="2008">
                  <c:v>0.54982638888888891</c:v>
                </c:pt>
                <c:pt idx="2009">
                  <c:v>0.54986111111111113</c:v>
                </c:pt>
                <c:pt idx="2010">
                  <c:v>0.54989583333333336</c:v>
                </c:pt>
                <c:pt idx="2011">
                  <c:v>0.54993055555555559</c:v>
                </c:pt>
                <c:pt idx="2012">
                  <c:v>0.54996527777777782</c:v>
                </c:pt>
                <c:pt idx="2013">
                  <c:v>0.54999999999999993</c:v>
                </c:pt>
                <c:pt idx="2014">
                  <c:v>0.55003472222222227</c:v>
                </c:pt>
                <c:pt idx="2015">
                  <c:v>0.55006944444444439</c:v>
                </c:pt>
                <c:pt idx="2016">
                  <c:v>0.55010416666666673</c:v>
                </c:pt>
                <c:pt idx="2017">
                  <c:v>0.55013888888888884</c:v>
                </c:pt>
                <c:pt idx="2018">
                  <c:v>0.55017361111111118</c:v>
                </c:pt>
                <c:pt idx="2019">
                  <c:v>0.5502083333333333</c:v>
                </c:pt>
                <c:pt idx="2020">
                  <c:v>0.55024305555555553</c:v>
                </c:pt>
                <c:pt idx="2021">
                  <c:v>0.55027777777777775</c:v>
                </c:pt>
                <c:pt idx="2022">
                  <c:v>0.55031249999999998</c:v>
                </c:pt>
                <c:pt idx="2023">
                  <c:v>0.55034722222222221</c:v>
                </c:pt>
                <c:pt idx="2024">
                  <c:v>0.55038194444444444</c:v>
                </c:pt>
                <c:pt idx="2025">
                  <c:v>0.55041666666666667</c:v>
                </c:pt>
                <c:pt idx="2026">
                  <c:v>0.55045138888888889</c:v>
                </c:pt>
                <c:pt idx="2027">
                  <c:v>0.55048611111111112</c:v>
                </c:pt>
                <c:pt idx="2028">
                  <c:v>0.55052083333333335</c:v>
                </c:pt>
                <c:pt idx="2029">
                  <c:v>0.55055555555555558</c:v>
                </c:pt>
                <c:pt idx="2030">
                  <c:v>0.5505902777777778</c:v>
                </c:pt>
                <c:pt idx="2031">
                  <c:v>0.55062500000000003</c:v>
                </c:pt>
                <c:pt idx="2032">
                  <c:v>0.55065972222222215</c:v>
                </c:pt>
                <c:pt idx="2033">
                  <c:v>0.55069444444444449</c:v>
                </c:pt>
                <c:pt idx="2034">
                  <c:v>0.5507291666666666</c:v>
                </c:pt>
                <c:pt idx="2035">
                  <c:v>0.55076388888888894</c:v>
                </c:pt>
                <c:pt idx="2036">
                  <c:v>0.55079861111111106</c:v>
                </c:pt>
                <c:pt idx="2037">
                  <c:v>0.5508333333333334</c:v>
                </c:pt>
                <c:pt idx="2038">
                  <c:v>0.55086805555555551</c:v>
                </c:pt>
                <c:pt idx="2039">
                  <c:v>0.55090277777777785</c:v>
                </c:pt>
                <c:pt idx="2040">
                  <c:v>0.55093749999999997</c:v>
                </c:pt>
                <c:pt idx="2041">
                  <c:v>0.5509722222222222</c:v>
                </c:pt>
                <c:pt idx="2042">
                  <c:v>0.55100694444444442</c:v>
                </c:pt>
                <c:pt idx="2043">
                  <c:v>0.55104166666666665</c:v>
                </c:pt>
                <c:pt idx="2044">
                  <c:v>0.55107638888888888</c:v>
                </c:pt>
                <c:pt idx="2045">
                  <c:v>0.55111111111111111</c:v>
                </c:pt>
                <c:pt idx="2046">
                  <c:v>0.55114583333333333</c:v>
                </c:pt>
                <c:pt idx="2047">
                  <c:v>0.55118055555555556</c:v>
                </c:pt>
                <c:pt idx="2048">
                  <c:v>0.55121527777777779</c:v>
                </c:pt>
                <c:pt idx="2049">
                  <c:v>0.55125000000000002</c:v>
                </c:pt>
                <c:pt idx="2050">
                  <c:v>0.55128472222222225</c:v>
                </c:pt>
                <c:pt idx="2051">
                  <c:v>0.55131944444444447</c:v>
                </c:pt>
                <c:pt idx="2052">
                  <c:v>0.5513541666666667</c:v>
                </c:pt>
                <c:pt idx="2053">
                  <c:v>0.55138888888888882</c:v>
                </c:pt>
                <c:pt idx="2054">
                  <c:v>0.55142361111111116</c:v>
                </c:pt>
                <c:pt idx="2055">
                  <c:v>0.55145833333333327</c:v>
                </c:pt>
                <c:pt idx="2056">
                  <c:v>0.55149305555555561</c:v>
                </c:pt>
                <c:pt idx="2057">
                  <c:v>0.55152777777777773</c:v>
                </c:pt>
                <c:pt idx="2058">
                  <c:v>0.55156250000000007</c:v>
                </c:pt>
                <c:pt idx="2059">
                  <c:v>0.55159722222222218</c:v>
                </c:pt>
                <c:pt idx="2060">
                  <c:v>0.55163194444444441</c:v>
                </c:pt>
                <c:pt idx="2061">
                  <c:v>0.55166666666666664</c:v>
                </c:pt>
                <c:pt idx="2062">
                  <c:v>0.55170138888888887</c:v>
                </c:pt>
                <c:pt idx="2063">
                  <c:v>0.55173611111111109</c:v>
                </c:pt>
                <c:pt idx="2064">
                  <c:v>0.55177083333333332</c:v>
                </c:pt>
                <c:pt idx="2065">
                  <c:v>0.55180555555555555</c:v>
                </c:pt>
                <c:pt idx="2066">
                  <c:v>0.55184027777777778</c:v>
                </c:pt>
                <c:pt idx="2067">
                  <c:v>0.551875</c:v>
                </c:pt>
                <c:pt idx="2068">
                  <c:v>0.55190972222222223</c:v>
                </c:pt>
                <c:pt idx="2069">
                  <c:v>0.55194444444444446</c:v>
                </c:pt>
                <c:pt idx="2070">
                  <c:v>0.55197916666666669</c:v>
                </c:pt>
                <c:pt idx="2071">
                  <c:v>0.55201388888888892</c:v>
                </c:pt>
                <c:pt idx="2072">
                  <c:v>0.55204861111111114</c:v>
                </c:pt>
                <c:pt idx="2073">
                  <c:v>0.55208333333333337</c:v>
                </c:pt>
                <c:pt idx="2074">
                  <c:v>0.55211805555555549</c:v>
                </c:pt>
                <c:pt idx="2075">
                  <c:v>0.55215277777777783</c:v>
                </c:pt>
                <c:pt idx="2076">
                  <c:v>0.55218749999999994</c:v>
                </c:pt>
                <c:pt idx="2077">
                  <c:v>0.55222222222222228</c:v>
                </c:pt>
                <c:pt idx="2078">
                  <c:v>0.5522569444444444</c:v>
                </c:pt>
                <c:pt idx="2079">
                  <c:v>0.55229166666666674</c:v>
                </c:pt>
                <c:pt idx="2080">
                  <c:v>0.55232638888888885</c:v>
                </c:pt>
                <c:pt idx="2081">
                  <c:v>0.55236111111111108</c:v>
                </c:pt>
                <c:pt idx="2082">
                  <c:v>0.55239583333333331</c:v>
                </c:pt>
                <c:pt idx="2083">
                  <c:v>0.55243055555555554</c:v>
                </c:pt>
                <c:pt idx="2084">
                  <c:v>0.55246527777777776</c:v>
                </c:pt>
                <c:pt idx="2085">
                  <c:v>0.55249999999999999</c:v>
                </c:pt>
                <c:pt idx="2086">
                  <c:v>0.55253472222222222</c:v>
                </c:pt>
                <c:pt idx="2087">
                  <c:v>0.55256944444444445</c:v>
                </c:pt>
                <c:pt idx="2088">
                  <c:v>0.55260416666666667</c:v>
                </c:pt>
                <c:pt idx="2089">
                  <c:v>0.5526388888888889</c:v>
                </c:pt>
                <c:pt idx="2090">
                  <c:v>0.55267361111111113</c:v>
                </c:pt>
                <c:pt idx="2091">
                  <c:v>0.55270833333333336</c:v>
                </c:pt>
                <c:pt idx="2092">
                  <c:v>0.55274305555555558</c:v>
                </c:pt>
                <c:pt idx="2093">
                  <c:v>0.55277777777777781</c:v>
                </c:pt>
                <c:pt idx="2094">
                  <c:v>0.55281250000000004</c:v>
                </c:pt>
                <c:pt idx="2095">
                  <c:v>0.55284722222222216</c:v>
                </c:pt>
                <c:pt idx="2096">
                  <c:v>0.5528819444444445</c:v>
                </c:pt>
                <c:pt idx="2097">
                  <c:v>0.55291666666666661</c:v>
                </c:pt>
                <c:pt idx="2098">
                  <c:v>0.55295138888888895</c:v>
                </c:pt>
                <c:pt idx="2099">
                  <c:v>0.55298611111111107</c:v>
                </c:pt>
                <c:pt idx="2100">
                  <c:v>0.55302083333333341</c:v>
                </c:pt>
                <c:pt idx="2101">
                  <c:v>0.55305555555555552</c:v>
                </c:pt>
                <c:pt idx="2102">
                  <c:v>0.55309027777777775</c:v>
                </c:pt>
                <c:pt idx="2103">
                  <c:v>0.55312499999999998</c:v>
                </c:pt>
                <c:pt idx="2104">
                  <c:v>0.55315972222222221</c:v>
                </c:pt>
                <c:pt idx="2105">
                  <c:v>0.55319444444444443</c:v>
                </c:pt>
                <c:pt idx="2106">
                  <c:v>0.55322916666666666</c:v>
                </c:pt>
                <c:pt idx="2107">
                  <c:v>0.55326388888888889</c:v>
                </c:pt>
                <c:pt idx="2108">
                  <c:v>0.55329861111111112</c:v>
                </c:pt>
                <c:pt idx="2109">
                  <c:v>0.55333333333333334</c:v>
                </c:pt>
                <c:pt idx="2110">
                  <c:v>0.55336805555555557</c:v>
                </c:pt>
                <c:pt idx="2111">
                  <c:v>0.5534027777777778</c:v>
                </c:pt>
                <c:pt idx="2112">
                  <c:v>0.55343750000000003</c:v>
                </c:pt>
                <c:pt idx="2113">
                  <c:v>0.55347222222222225</c:v>
                </c:pt>
                <c:pt idx="2114">
                  <c:v>0.55350694444444448</c:v>
                </c:pt>
                <c:pt idx="2115">
                  <c:v>0.55354166666666671</c:v>
                </c:pt>
                <c:pt idx="2116">
                  <c:v>0.55357638888888883</c:v>
                </c:pt>
                <c:pt idx="2117">
                  <c:v>0.55361111111111116</c:v>
                </c:pt>
                <c:pt idx="2118">
                  <c:v>0.55364583333333328</c:v>
                </c:pt>
                <c:pt idx="2119">
                  <c:v>0.55368055555555562</c:v>
                </c:pt>
                <c:pt idx="2120">
                  <c:v>0.55371527777777774</c:v>
                </c:pt>
                <c:pt idx="2121">
                  <c:v>0.55374999999999996</c:v>
                </c:pt>
                <c:pt idx="2122">
                  <c:v>0.55378472222222219</c:v>
                </c:pt>
                <c:pt idx="2123">
                  <c:v>0.55381944444444442</c:v>
                </c:pt>
                <c:pt idx="2124">
                  <c:v>0.55385416666666665</c:v>
                </c:pt>
                <c:pt idx="2125">
                  <c:v>0.55388888888888888</c:v>
                </c:pt>
                <c:pt idx="2126">
                  <c:v>0.5539236111111111</c:v>
                </c:pt>
                <c:pt idx="2127">
                  <c:v>0.55395833333333333</c:v>
                </c:pt>
                <c:pt idx="2128">
                  <c:v>0.55399305555555556</c:v>
                </c:pt>
                <c:pt idx="2129">
                  <c:v>0.55402777777777779</c:v>
                </c:pt>
                <c:pt idx="2130">
                  <c:v>0.55406250000000001</c:v>
                </c:pt>
                <c:pt idx="2131">
                  <c:v>0.55409722222222224</c:v>
                </c:pt>
                <c:pt idx="2132">
                  <c:v>0.55413194444444447</c:v>
                </c:pt>
                <c:pt idx="2133">
                  <c:v>0.5541666666666667</c:v>
                </c:pt>
                <c:pt idx="2134">
                  <c:v>0.55420138888888892</c:v>
                </c:pt>
                <c:pt idx="2135">
                  <c:v>0.55423611111111104</c:v>
                </c:pt>
                <c:pt idx="2136">
                  <c:v>0.55427083333333338</c:v>
                </c:pt>
                <c:pt idx="2137">
                  <c:v>0.5543055555555555</c:v>
                </c:pt>
                <c:pt idx="2138">
                  <c:v>0.55434027777777783</c:v>
                </c:pt>
                <c:pt idx="2139">
                  <c:v>0.55437499999999995</c:v>
                </c:pt>
                <c:pt idx="2140">
                  <c:v>0.55440972222222229</c:v>
                </c:pt>
                <c:pt idx="2141">
                  <c:v>0.55444444444444441</c:v>
                </c:pt>
                <c:pt idx="2142">
                  <c:v>0.55447916666666663</c:v>
                </c:pt>
                <c:pt idx="2143">
                  <c:v>0.55451388888888886</c:v>
                </c:pt>
                <c:pt idx="2144">
                  <c:v>0.55454861111111109</c:v>
                </c:pt>
                <c:pt idx="2145">
                  <c:v>0.55458333333333332</c:v>
                </c:pt>
                <c:pt idx="2146">
                  <c:v>0.55461805555555554</c:v>
                </c:pt>
                <c:pt idx="2147">
                  <c:v>0.55465277777777777</c:v>
                </c:pt>
                <c:pt idx="2148">
                  <c:v>0.5546875</c:v>
                </c:pt>
                <c:pt idx="2149">
                  <c:v>0.55472222222222223</c:v>
                </c:pt>
                <c:pt idx="2150">
                  <c:v>0.55475694444444446</c:v>
                </c:pt>
                <c:pt idx="2151">
                  <c:v>0.55479166666666668</c:v>
                </c:pt>
                <c:pt idx="2152">
                  <c:v>0.55482638888888891</c:v>
                </c:pt>
                <c:pt idx="2153">
                  <c:v>0.55486111111111114</c:v>
                </c:pt>
                <c:pt idx="2154">
                  <c:v>0.55489583333333337</c:v>
                </c:pt>
                <c:pt idx="2155">
                  <c:v>0.55493055555555559</c:v>
                </c:pt>
                <c:pt idx="2156">
                  <c:v>0.55496527777777771</c:v>
                </c:pt>
                <c:pt idx="2157">
                  <c:v>0.55500000000000005</c:v>
                </c:pt>
                <c:pt idx="2158">
                  <c:v>0.55503472222222217</c:v>
                </c:pt>
                <c:pt idx="2159">
                  <c:v>0.5550694444444445</c:v>
                </c:pt>
                <c:pt idx="2160">
                  <c:v>0.55510416666666662</c:v>
                </c:pt>
                <c:pt idx="2161">
                  <c:v>0.55513888888888896</c:v>
                </c:pt>
                <c:pt idx="2162">
                  <c:v>0.55517361111111108</c:v>
                </c:pt>
                <c:pt idx="2163">
                  <c:v>0.5552083333333333</c:v>
                </c:pt>
                <c:pt idx="2164">
                  <c:v>0.55524305555555553</c:v>
                </c:pt>
                <c:pt idx="2165">
                  <c:v>0.55527777777777776</c:v>
                </c:pt>
                <c:pt idx="2166">
                  <c:v>0.55531249999999999</c:v>
                </c:pt>
                <c:pt idx="2167">
                  <c:v>0.55534722222222221</c:v>
                </c:pt>
                <c:pt idx="2168">
                  <c:v>0.55538194444444444</c:v>
                </c:pt>
                <c:pt idx="2169">
                  <c:v>0.55541666666666667</c:v>
                </c:pt>
                <c:pt idx="2170">
                  <c:v>0.5554513888888889</c:v>
                </c:pt>
                <c:pt idx="2171">
                  <c:v>0.55548611111111112</c:v>
                </c:pt>
                <c:pt idx="2172">
                  <c:v>0.55552083333333335</c:v>
                </c:pt>
                <c:pt idx="2173">
                  <c:v>0.55555555555555558</c:v>
                </c:pt>
                <c:pt idx="2174">
                  <c:v>0.55559027777777781</c:v>
                </c:pt>
                <c:pt idx="2175">
                  <c:v>0.55562500000000004</c:v>
                </c:pt>
                <c:pt idx="2176">
                  <c:v>0.55565972222222226</c:v>
                </c:pt>
                <c:pt idx="2177">
                  <c:v>0.55569444444444438</c:v>
                </c:pt>
                <c:pt idx="2178">
                  <c:v>0.55572916666666672</c:v>
                </c:pt>
                <c:pt idx="2179">
                  <c:v>0.55576388888888884</c:v>
                </c:pt>
                <c:pt idx="2180">
                  <c:v>0.55579861111111117</c:v>
                </c:pt>
                <c:pt idx="2181">
                  <c:v>0.55583333333333329</c:v>
                </c:pt>
                <c:pt idx="2182">
                  <c:v>0.55586805555555552</c:v>
                </c:pt>
                <c:pt idx="2183">
                  <c:v>0.55590277777777775</c:v>
                </c:pt>
                <c:pt idx="2184">
                  <c:v>0.55593749999999997</c:v>
                </c:pt>
                <c:pt idx="2185">
                  <c:v>0.5559722222222222</c:v>
                </c:pt>
                <c:pt idx="2186">
                  <c:v>0.55600694444444443</c:v>
                </c:pt>
                <c:pt idx="2187">
                  <c:v>0.55604166666666666</c:v>
                </c:pt>
                <c:pt idx="2188">
                  <c:v>0.55607638888888888</c:v>
                </c:pt>
                <c:pt idx="2189">
                  <c:v>0.55611111111111111</c:v>
                </c:pt>
                <c:pt idx="2190">
                  <c:v>0.55614583333333334</c:v>
                </c:pt>
                <c:pt idx="2191">
                  <c:v>0.55618055555555557</c:v>
                </c:pt>
                <c:pt idx="2192">
                  <c:v>0.55621527777777779</c:v>
                </c:pt>
                <c:pt idx="2193">
                  <c:v>0.55625000000000002</c:v>
                </c:pt>
                <c:pt idx="2194">
                  <c:v>0.55628472222222225</c:v>
                </c:pt>
                <c:pt idx="2195">
                  <c:v>0.55631944444444448</c:v>
                </c:pt>
                <c:pt idx="2196">
                  <c:v>0.55635416666666659</c:v>
                </c:pt>
                <c:pt idx="2197">
                  <c:v>0.55638888888888893</c:v>
                </c:pt>
                <c:pt idx="2198">
                  <c:v>0.55642361111111105</c:v>
                </c:pt>
                <c:pt idx="2199">
                  <c:v>0.55645833333333339</c:v>
                </c:pt>
                <c:pt idx="2200">
                  <c:v>0.5564930555555555</c:v>
                </c:pt>
                <c:pt idx="2201">
                  <c:v>0.55652777777777784</c:v>
                </c:pt>
                <c:pt idx="2202">
                  <c:v>0.55656249999999996</c:v>
                </c:pt>
                <c:pt idx="2203">
                  <c:v>0.55659722222222219</c:v>
                </c:pt>
                <c:pt idx="2204">
                  <c:v>0.55663194444444442</c:v>
                </c:pt>
                <c:pt idx="2205">
                  <c:v>0.55666666666666664</c:v>
                </c:pt>
                <c:pt idx="2206">
                  <c:v>0.55670138888888887</c:v>
                </c:pt>
                <c:pt idx="2207">
                  <c:v>0.5567361111111111</c:v>
                </c:pt>
                <c:pt idx="2208">
                  <c:v>0.55677083333333333</c:v>
                </c:pt>
                <c:pt idx="2209">
                  <c:v>0.55680555555555555</c:v>
                </c:pt>
                <c:pt idx="2210">
                  <c:v>0.55684027777777778</c:v>
                </c:pt>
                <c:pt idx="2211">
                  <c:v>0.55687500000000001</c:v>
                </c:pt>
                <c:pt idx="2212">
                  <c:v>0.55690972222222224</c:v>
                </c:pt>
                <c:pt idx="2213">
                  <c:v>0.55694444444444446</c:v>
                </c:pt>
                <c:pt idx="2214">
                  <c:v>0.55697916666666669</c:v>
                </c:pt>
                <c:pt idx="2215">
                  <c:v>0.55701388888888892</c:v>
                </c:pt>
                <c:pt idx="2216">
                  <c:v>0.55704861111111115</c:v>
                </c:pt>
                <c:pt idx="2217">
                  <c:v>0.55708333333333326</c:v>
                </c:pt>
                <c:pt idx="2218">
                  <c:v>0.5571180555555556</c:v>
                </c:pt>
                <c:pt idx="2219">
                  <c:v>0.55715277777777772</c:v>
                </c:pt>
                <c:pt idx="2220">
                  <c:v>0.55718750000000006</c:v>
                </c:pt>
                <c:pt idx="2221">
                  <c:v>0.55722222222222217</c:v>
                </c:pt>
                <c:pt idx="2222">
                  <c:v>0.55725694444444451</c:v>
                </c:pt>
                <c:pt idx="2223">
                  <c:v>0.55729166666666663</c:v>
                </c:pt>
                <c:pt idx="2224">
                  <c:v>0.55732638888888886</c:v>
                </c:pt>
                <c:pt idx="2225">
                  <c:v>0.55736111111111108</c:v>
                </c:pt>
                <c:pt idx="2226">
                  <c:v>0.55739583333333331</c:v>
                </c:pt>
                <c:pt idx="2227">
                  <c:v>0.55743055555555554</c:v>
                </c:pt>
                <c:pt idx="2228">
                  <c:v>0.55746527777777777</c:v>
                </c:pt>
                <c:pt idx="2229">
                  <c:v>0.5575</c:v>
                </c:pt>
                <c:pt idx="2230">
                  <c:v>0.55753472222222222</c:v>
                </c:pt>
                <c:pt idx="2231">
                  <c:v>0.55756944444444445</c:v>
                </c:pt>
                <c:pt idx="2232">
                  <c:v>0.55760416666666668</c:v>
                </c:pt>
                <c:pt idx="2233">
                  <c:v>0.55763888888888891</c:v>
                </c:pt>
                <c:pt idx="2234">
                  <c:v>0.55767361111111113</c:v>
                </c:pt>
                <c:pt idx="2235">
                  <c:v>0.55770833333333336</c:v>
                </c:pt>
                <c:pt idx="2236">
                  <c:v>0.55774305555555559</c:v>
                </c:pt>
                <c:pt idx="2237">
                  <c:v>0.55777777777777782</c:v>
                </c:pt>
                <c:pt idx="2238">
                  <c:v>0.55781249999999993</c:v>
                </c:pt>
                <c:pt idx="2239">
                  <c:v>0.55784722222222227</c:v>
                </c:pt>
                <c:pt idx="2240">
                  <c:v>0.55788194444444439</c:v>
                </c:pt>
                <c:pt idx="2241">
                  <c:v>0.55791666666666673</c:v>
                </c:pt>
                <c:pt idx="2242">
                  <c:v>0.55795138888888884</c:v>
                </c:pt>
                <c:pt idx="2243">
                  <c:v>0.55798611111111118</c:v>
                </c:pt>
                <c:pt idx="2244">
                  <c:v>0.5580208333333333</c:v>
                </c:pt>
                <c:pt idx="2245">
                  <c:v>0.55805555555555553</c:v>
                </c:pt>
                <c:pt idx="2246">
                  <c:v>0.55809027777777775</c:v>
                </c:pt>
                <c:pt idx="2247">
                  <c:v>0.55809027777777775</c:v>
                </c:pt>
                <c:pt idx="2248">
                  <c:v>0.55812499999999998</c:v>
                </c:pt>
                <c:pt idx="2249">
                  <c:v>0.55812499999999998</c:v>
                </c:pt>
                <c:pt idx="2250">
                  <c:v>0.55815972222222221</c:v>
                </c:pt>
                <c:pt idx="2251">
                  <c:v>0.55815972222222221</c:v>
                </c:pt>
                <c:pt idx="2252">
                  <c:v>0.55819444444444444</c:v>
                </c:pt>
                <c:pt idx="2253">
                  <c:v>0.55819444444444444</c:v>
                </c:pt>
                <c:pt idx="2254">
                  <c:v>0.55822916666666667</c:v>
                </c:pt>
                <c:pt idx="2255">
                  <c:v>0.55822916666666667</c:v>
                </c:pt>
                <c:pt idx="2256">
                  <c:v>0.55826388888888889</c:v>
                </c:pt>
                <c:pt idx="2257">
                  <c:v>0.55826388888888889</c:v>
                </c:pt>
                <c:pt idx="2258">
                  <c:v>0.55829861111111112</c:v>
                </c:pt>
                <c:pt idx="2259">
                  <c:v>0.55829861111111112</c:v>
                </c:pt>
                <c:pt idx="2260">
                  <c:v>0.55833333333333335</c:v>
                </c:pt>
                <c:pt idx="2261">
                  <c:v>0.55833333333333335</c:v>
                </c:pt>
                <c:pt idx="2262">
                  <c:v>0.55836805555555558</c:v>
                </c:pt>
                <c:pt idx="2263">
                  <c:v>0.55836805555555558</c:v>
                </c:pt>
                <c:pt idx="2264">
                  <c:v>0.5584027777777778</c:v>
                </c:pt>
                <c:pt idx="2265">
                  <c:v>0.5584027777777778</c:v>
                </c:pt>
                <c:pt idx="2266">
                  <c:v>0.55843750000000003</c:v>
                </c:pt>
                <c:pt idx="2267">
                  <c:v>0.55843750000000003</c:v>
                </c:pt>
                <c:pt idx="2268">
                  <c:v>0.55847222222222215</c:v>
                </c:pt>
                <c:pt idx="2269">
                  <c:v>0.55847222222222215</c:v>
                </c:pt>
                <c:pt idx="2270">
                  <c:v>0.55850694444444449</c:v>
                </c:pt>
                <c:pt idx="2271">
                  <c:v>0.55850694444444449</c:v>
                </c:pt>
                <c:pt idx="2272">
                  <c:v>0.5585416666666666</c:v>
                </c:pt>
                <c:pt idx="2273">
                  <c:v>0.5585416666666666</c:v>
                </c:pt>
                <c:pt idx="2274">
                  <c:v>0.55857638888888894</c:v>
                </c:pt>
                <c:pt idx="2275">
                  <c:v>0.55857638888888894</c:v>
                </c:pt>
                <c:pt idx="2276">
                  <c:v>0.55861111111111106</c:v>
                </c:pt>
                <c:pt idx="2277">
                  <c:v>0.55861111111111106</c:v>
                </c:pt>
                <c:pt idx="2278">
                  <c:v>0.5586458333333334</c:v>
                </c:pt>
                <c:pt idx="2279">
                  <c:v>0.5586458333333334</c:v>
                </c:pt>
                <c:pt idx="2280">
                  <c:v>0.55868055555555551</c:v>
                </c:pt>
                <c:pt idx="2281">
                  <c:v>0.55868055555555551</c:v>
                </c:pt>
                <c:pt idx="2282">
                  <c:v>0.55871527777777785</c:v>
                </c:pt>
                <c:pt idx="2283">
                  <c:v>0.55871527777777785</c:v>
                </c:pt>
                <c:pt idx="2284">
                  <c:v>0.55874999999999997</c:v>
                </c:pt>
                <c:pt idx="2285">
                  <c:v>0.55874999999999997</c:v>
                </c:pt>
                <c:pt idx="2286">
                  <c:v>0.5587847222222222</c:v>
                </c:pt>
                <c:pt idx="2287">
                  <c:v>0.5587847222222222</c:v>
                </c:pt>
                <c:pt idx="2288">
                  <c:v>0.55881944444444442</c:v>
                </c:pt>
                <c:pt idx="2289">
                  <c:v>0.55881944444444442</c:v>
                </c:pt>
                <c:pt idx="2290">
                  <c:v>0.55885416666666665</c:v>
                </c:pt>
                <c:pt idx="2291">
                  <c:v>0.55885416666666665</c:v>
                </c:pt>
                <c:pt idx="2292">
                  <c:v>0.55888888888888888</c:v>
                </c:pt>
                <c:pt idx="2293">
                  <c:v>0.55888888888888888</c:v>
                </c:pt>
                <c:pt idx="2294">
                  <c:v>0.55892361111111111</c:v>
                </c:pt>
                <c:pt idx="2295">
                  <c:v>0.55892361111111111</c:v>
                </c:pt>
                <c:pt idx="2296">
                  <c:v>0.55895833333333333</c:v>
                </c:pt>
                <c:pt idx="2297">
                  <c:v>0.55895833333333333</c:v>
                </c:pt>
                <c:pt idx="2298">
                  <c:v>0.55899305555555556</c:v>
                </c:pt>
                <c:pt idx="2299">
                  <c:v>0.55899305555555556</c:v>
                </c:pt>
                <c:pt idx="2300">
                  <c:v>0.55902777777777779</c:v>
                </c:pt>
                <c:pt idx="2301">
                  <c:v>0.55902777777777779</c:v>
                </c:pt>
                <c:pt idx="2302">
                  <c:v>0.55906250000000002</c:v>
                </c:pt>
                <c:pt idx="2303">
                  <c:v>0.55906250000000002</c:v>
                </c:pt>
                <c:pt idx="2304">
                  <c:v>0.55909722222222225</c:v>
                </c:pt>
                <c:pt idx="2305">
                  <c:v>0.55909722222222225</c:v>
                </c:pt>
                <c:pt idx="2306">
                  <c:v>0.55913194444444447</c:v>
                </c:pt>
                <c:pt idx="2307">
                  <c:v>0.55913194444444447</c:v>
                </c:pt>
                <c:pt idx="2308">
                  <c:v>0.5591666666666667</c:v>
                </c:pt>
                <c:pt idx="2309">
                  <c:v>0.5591666666666667</c:v>
                </c:pt>
                <c:pt idx="2310">
                  <c:v>0.55920138888888882</c:v>
                </c:pt>
                <c:pt idx="2311">
                  <c:v>0.55920138888888882</c:v>
                </c:pt>
                <c:pt idx="2312">
                  <c:v>0.55923611111111116</c:v>
                </c:pt>
                <c:pt idx="2313">
                  <c:v>0.55923611111111116</c:v>
                </c:pt>
                <c:pt idx="2314">
                  <c:v>0.55927083333333327</c:v>
                </c:pt>
                <c:pt idx="2315">
                  <c:v>0.55927083333333327</c:v>
                </c:pt>
                <c:pt idx="2316">
                  <c:v>0.55930555555555561</c:v>
                </c:pt>
                <c:pt idx="2317">
                  <c:v>0.55930555555555561</c:v>
                </c:pt>
                <c:pt idx="2318">
                  <c:v>0.55934027777777773</c:v>
                </c:pt>
                <c:pt idx="2319">
                  <c:v>0.55934027777777773</c:v>
                </c:pt>
                <c:pt idx="2320">
                  <c:v>0.55937500000000007</c:v>
                </c:pt>
                <c:pt idx="2321">
                  <c:v>0.55940972222222218</c:v>
                </c:pt>
                <c:pt idx="2322">
                  <c:v>0.55944444444444441</c:v>
                </c:pt>
                <c:pt idx="2323">
                  <c:v>0.55947916666666664</c:v>
                </c:pt>
                <c:pt idx="2324">
                  <c:v>0.55951388888888887</c:v>
                </c:pt>
                <c:pt idx="2325">
                  <c:v>0.55954861111111109</c:v>
                </c:pt>
                <c:pt idx="2326">
                  <c:v>0.55958333333333332</c:v>
                </c:pt>
                <c:pt idx="2327">
                  <c:v>0.55961805555555555</c:v>
                </c:pt>
                <c:pt idx="2328">
                  <c:v>0.55965277777777778</c:v>
                </c:pt>
                <c:pt idx="2329">
                  <c:v>0.5596875</c:v>
                </c:pt>
                <c:pt idx="2330">
                  <c:v>0.55972222222222223</c:v>
                </c:pt>
                <c:pt idx="2331">
                  <c:v>0.55975694444444446</c:v>
                </c:pt>
                <c:pt idx="2332">
                  <c:v>0.55979166666666669</c:v>
                </c:pt>
                <c:pt idx="2333">
                  <c:v>0.55982638888888892</c:v>
                </c:pt>
                <c:pt idx="2334">
                  <c:v>0.55986111111111114</c:v>
                </c:pt>
                <c:pt idx="2335">
                  <c:v>0.55989583333333337</c:v>
                </c:pt>
                <c:pt idx="2336">
                  <c:v>0.55993055555555549</c:v>
                </c:pt>
                <c:pt idx="2337">
                  <c:v>0.55996527777777783</c:v>
                </c:pt>
                <c:pt idx="2338">
                  <c:v>0.55999999999999994</c:v>
                </c:pt>
                <c:pt idx="2339">
                  <c:v>0.56003472222222228</c:v>
                </c:pt>
                <c:pt idx="2340">
                  <c:v>0.5600694444444444</c:v>
                </c:pt>
                <c:pt idx="2341">
                  <c:v>0.56010416666666674</c:v>
                </c:pt>
                <c:pt idx="2342">
                  <c:v>0.56013888888888885</c:v>
                </c:pt>
                <c:pt idx="2343">
                  <c:v>0.56017361111111108</c:v>
                </c:pt>
                <c:pt idx="2344">
                  <c:v>0.56020833333333331</c:v>
                </c:pt>
                <c:pt idx="2345">
                  <c:v>0.56024305555555554</c:v>
                </c:pt>
                <c:pt idx="2346">
                  <c:v>0.56027777777777776</c:v>
                </c:pt>
                <c:pt idx="2347">
                  <c:v>0.56031249999999999</c:v>
                </c:pt>
                <c:pt idx="2348">
                  <c:v>0.56034722222222222</c:v>
                </c:pt>
                <c:pt idx="2349">
                  <c:v>0.56038194444444445</c:v>
                </c:pt>
                <c:pt idx="2350">
                  <c:v>0.56041666666666667</c:v>
                </c:pt>
                <c:pt idx="2351">
                  <c:v>0.5604513888888889</c:v>
                </c:pt>
                <c:pt idx="2352">
                  <c:v>0.56048611111111113</c:v>
                </c:pt>
                <c:pt idx="2353">
                  <c:v>0.56052083333333336</c:v>
                </c:pt>
                <c:pt idx="2354">
                  <c:v>0.56055555555555558</c:v>
                </c:pt>
                <c:pt idx="2355">
                  <c:v>0.56059027777777781</c:v>
                </c:pt>
                <c:pt idx="2356">
                  <c:v>0.56062500000000004</c:v>
                </c:pt>
                <c:pt idx="2357">
                  <c:v>0.56065972222222216</c:v>
                </c:pt>
                <c:pt idx="2358">
                  <c:v>0.5606944444444445</c:v>
                </c:pt>
                <c:pt idx="2359">
                  <c:v>0.56072916666666661</c:v>
                </c:pt>
                <c:pt idx="2360">
                  <c:v>0.56076388888888895</c:v>
                </c:pt>
                <c:pt idx="2361">
                  <c:v>0.56079861111111107</c:v>
                </c:pt>
                <c:pt idx="2362">
                  <c:v>0.56083333333333341</c:v>
                </c:pt>
                <c:pt idx="2363">
                  <c:v>0.56086805555555552</c:v>
                </c:pt>
                <c:pt idx="2364">
                  <c:v>0.56090277777777775</c:v>
                </c:pt>
                <c:pt idx="2365">
                  <c:v>0.56093749999999998</c:v>
                </c:pt>
                <c:pt idx="2366">
                  <c:v>0.56097222222222221</c:v>
                </c:pt>
                <c:pt idx="2367">
                  <c:v>0.56100694444444443</c:v>
                </c:pt>
                <c:pt idx="2368">
                  <c:v>0.56104166666666666</c:v>
                </c:pt>
                <c:pt idx="2369">
                  <c:v>0.56107638888888889</c:v>
                </c:pt>
                <c:pt idx="2370">
                  <c:v>0.56111111111111112</c:v>
                </c:pt>
                <c:pt idx="2371">
                  <c:v>0.56114583333333334</c:v>
                </c:pt>
                <c:pt idx="2372">
                  <c:v>0.56118055555555557</c:v>
                </c:pt>
                <c:pt idx="2373">
                  <c:v>0.5612152777777778</c:v>
                </c:pt>
                <c:pt idx="2374">
                  <c:v>0.56125000000000003</c:v>
                </c:pt>
                <c:pt idx="2375">
                  <c:v>0.56128472222222225</c:v>
                </c:pt>
                <c:pt idx="2376">
                  <c:v>0.56131944444444448</c:v>
                </c:pt>
                <c:pt idx="2377">
                  <c:v>0.56135416666666671</c:v>
                </c:pt>
                <c:pt idx="2378">
                  <c:v>0.56138888888888883</c:v>
                </c:pt>
                <c:pt idx="2379">
                  <c:v>0.56142361111111116</c:v>
                </c:pt>
                <c:pt idx="2380">
                  <c:v>0.56145833333333328</c:v>
                </c:pt>
                <c:pt idx="2381">
                  <c:v>0.56149305555555562</c:v>
                </c:pt>
                <c:pt idx="2382">
                  <c:v>0.56152777777777774</c:v>
                </c:pt>
              </c:numCache>
            </c:numRef>
          </c:xVal>
          <c:yVal>
            <c:numRef>
              <c:f>'190220_stabiliteit5'!$AO$2:$AO$2384</c:f>
              <c:numCache>
                <c:formatCode>General</c:formatCode>
                <c:ptCount val="2383"/>
                <c:pt idx="0">
                  <c:v>3.8696999999999999</c:v>
                </c:pt>
                <c:pt idx="1">
                  <c:v>3.9165000000000001</c:v>
                </c:pt>
                <c:pt idx="2">
                  <c:v>3.9794</c:v>
                </c:pt>
                <c:pt idx="3">
                  <c:v>4.0384000000000002</c:v>
                </c:pt>
                <c:pt idx="4">
                  <c:v>4.069</c:v>
                </c:pt>
                <c:pt idx="5">
                  <c:v>4.0652999999999997</c:v>
                </c:pt>
                <c:pt idx="6">
                  <c:v>4.0444000000000004</c:v>
                </c:pt>
                <c:pt idx="7">
                  <c:v>4.0456000000000003</c:v>
                </c:pt>
                <c:pt idx="8">
                  <c:v>4.0574000000000003</c:v>
                </c:pt>
                <c:pt idx="9">
                  <c:v>4.0232000000000001</c:v>
                </c:pt>
                <c:pt idx="10">
                  <c:v>3.9937999999999998</c:v>
                </c:pt>
                <c:pt idx="11">
                  <c:v>3.9786999999999999</c:v>
                </c:pt>
                <c:pt idx="12">
                  <c:v>3.9807000000000001</c:v>
                </c:pt>
                <c:pt idx="13">
                  <c:v>3.9417</c:v>
                </c:pt>
                <c:pt idx="14">
                  <c:v>3.9047000000000001</c:v>
                </c:pt>
                <c:pt idx="15">
                  <c:v>3.8828</c:v>
                </c:pt>
                <c:pt idx="16">
                  <c:v>3.8734999999999999</c:v>
                </c:pt>
                <c:pt idx="17">
                  <c:v>3.8639000000000001</c:v>
                </c:pt>
                <c:pt idx="18">
                  <c:v>3.8618999999999999</c:v>
                </c:pt>
                <c:pt idx="19">
                  <c:v>3.8925999999999998</c:v>
                </c:pt>
                <c:pt idx="20">
                  <c:v>3.9234</c:v>
                </c:pt>
                <c:pt idx="21">
                  <c:v>3.8891</c:v>
                </c:pt>
                <c:pt idx="22">
                  <c:v>3.8289</c:v>
                </c:pt>
                <c:pt idx="23">
                  <c:v>3.8359999999999999</c:v>
                </c:pt>
                <c:pt idx="24">
                  <c:v>3.8572000000000002</c:v>
                </c:pt>
                <c:pt idx="25">
                  <c:v>3.8426</c:v>
                </c:pt>
                <c:pt idx="26">
                  <c:v>3.8368000000000002</c:v>
                </c:pt>
                <c:pt idx="27">
                  <c:v>3.8243</c:v>
                </c:pt>
                <c:pt idx="28">
                  <c:v>3.8090000000000002</c:v>
                </c:pt>
                <c:pt idx="29">
                  <c:v>3.8178999999999998</c:v>
                </c:pt>
                <c:pt idx="30">
                  <c:v>3.8247</c:v>
                </c:pt>
                <c:pt idx="31">
                  <c:v>3.8203999999999998</c:v>
                </c:pt>
                <c:pt idx="32">
                  <c:v>3.7985000000000002</c:v>
                </c:pt>
                <c:pt idx="33">
                  <c:v>3.7463000000000002</c:v>
                </c:pt>
                <c:pt idx="34">
                  <c:v>3.7290000000000001</c:v>
                </c:pt>
                <c:pt idx="35">
                  <c:v>3.7450000000000001</c:v>
                </c:pt>
                <c:pt idx="36">
                  <c:v>3.7490000000000001</c:v>
                </c:pt>
                <c:pt idx="37">
                  <c:v>3.7437999999999998</c:v>
                </c:pt>
                <c:pt idx="38">
                  <c:v>3.7566999999999999</c:v>
                </c:pt>
                <c:pt idx="39">
                  <c:v>3.7484000000000002</c:v>
                </c:pt>
                <c:pt idx="40">
                  <c:v>3.7515999999999998</c:v>
                </c:pt>
                <c:pt idx="41">
                  <c:v>3.7789999999999999</c:v>
                </c:pt>
                <c:pt idx="42">
                  <c:v>3.7746</c:v>
                </c:pt>
                <c:pt idx="43">
                  <c:v>3.7900999999999998</c:v>
                </c:pt>
                <c:pt idx="44">
                  <c:v>3.8088000000000002</c:v>
                </c:pt>
                <c:pt idx="45">
                  <c:v>3.8075000000000001</c:v>
                </c:pt>
                <c:pt idx="46">
                  <c:v>3.8083999999999998</c:v>
                </c:pt>
                <c:pt idx="47">
                  <c:v>3.8188</c:v>
                </c:pt>
                <c:pt idx="48">
                  <c:v>3.8340000000000001</c:v>
                </c:pt>
                <c:pt idx="49">
                  <c:v>3.7989000000000002</c:v>
                </c:pt>
                <c:pt idx="50">
                  <c:v>3.7625999999999999</c:v>
                </c:pt>
                <c:pt idx="51">
                  <c:v>3.7368999999999999</c:v>
                </c:pt>
                <c:pt idx="52">
                  <c:v>3.7679</c:v>
                </c:pt>
                <c:pt idx="53">
                  <c:v>3.8121999999999998</c:v>
                </c:pt>
                <c:pt idx="54">
                  <c:v>3.8426999999999998</c:v>
                </c:pt>
                <c:pt idx="55">
                  <c:v>3.8409</c:v>
                </c:pt>
                <c:pt idx="56">
                  <c:v>3.8083999999999998</c:v>
                </c:pt>
                <c:pt idx="57">
                  <c:v>3.7917999999999998</c:v>
                </c:pt>
                <c:pt idx="58">
                  <c:v>3.7841999999999998</c:v>
                </c:pt>
                <c:pt idx="59">
                  <c:v>3.8161999999999998</c:v>
                </c:pt>
                <c:pt idx="60">
                  <c:v>3.8468</c:v>
                </c:pt>
                <c:pt idx="61">
                  <c:v>3.8727</c:v>
                </c:pt>
                <c:pt idx="62">
                  <c:v>3.8906000000000001</c:v>
                </c:pt>
                <c:pt idx="63">
                  <c:v>3.8765000000000001</c:v>
                </c:pt>
                <c:pt idx="64">
                  <c:v>3.8365</c:v>
                </c:pt>
                <c:pt idx="65">
                  <c:v>3.8106</c:v>
                </c:pt>
                <c:pt idx="66">
                  <c:v>3.7921999999999998</c:v>
                </c:pt>
                <c:pt idx="67">
                  <c:v>3.7772000000000001</c:v>
                </c:pt>
                <c:pt idx="68">
                  <c:v>3.7681</c:v>
                </c:pt>
                <c:pt idx="69">
                  <c:v>3.7692999999999999</c:v>
                </c:pt>
                <c:pt idx="70">
                  <c:v>3.7791000000000001</c:v>
                </c:pt>
                <c:pt idx="71">
                  <c:v>3.7622</c:v>
                </c:pt>
                <c:pt idx="72">
                  <c:v>3.7214999999999998</c:v>
                </c:pt>
                <c:pt idx="73">
                  <c:v>3.7317999999999998</c:v>
                </c:pt>
                <c:pt idx="74">
                  <c:v>3.7494999999999998</c:v>
                </c:pt>
                <c:pt idx="75">
                  <c:v>3.7884000000000002</c:v>
                </c:pt>
                <c:pt idx="76">
                  <c:v>3.8210999999999999</c:v>
                </c:pt>
                <c:pt idx="77">
                  <c:v>3.8113000000000001</c:v>
                </c:pt>
                <c:pt idx="78">
                  <c:v>3.7925</c:v>
                </c:pt>
                <c:pt idx="79">
                  <c:v>3.7768999999999999</c:v>
                </c:pt>
                <c:pt idx="80">
                  <c:v>3.7814999999999999</c:v>
                </c:pt>
                <c:pt idx="81">
                  <c:v>3.7835000000000001</c:v>
                </c:pt>
                <c:pt idx="82">
                  <c:v>3.8087</c:v>
                </c:pt>
                <c:pt idx="83">
                  <c:v>3.8159000000000001</c:v>
                </c:pt>
                <c:pt idx="84">
                  <c:v>3.8096000000000001</c:v>
                </c:pt>
                <c:pt idx="85">
                  <c:v>3.7837000000000001</c:v>
                </c:pt>
                <c:pt idx="86">
                  <c:v>3.7806000000000002</c:v>
                </c:pt>
                <c:pt idx="87">
                  <c:v>3.7913000000000001</c:v>
                </c:pt>
                <c:pt idx="88">
                  <c:v>3.8079999999999998</c:v>
                </c:pt>
                <c:pt idx="89">
                  <c:v>3.7997000000000001</c:v>
                </c:pt>
                <c:pt idx="90">
                  <c:v>3.8155000000000001</c:v>
                </c:pt>
                <c:pt idx="91">
                  <c:v>3.8397000000000001</c:v>
                </c:pt>
                <c:pt idx="92">
                  <c:v>3.8389000000000002</c:v>
                </c:pt>
                <c:pt idx="93">
                  <c:v>3.8445</c:v>
                </c:pt>
                <c:pt idx="94">
                  <c:v>3.8512</c:v>
                </c:pt>
                <c:pt idx="95">
                  <c:v>3.8437000000000001</c:v>
                </c:pt>
                <c:pt idx="96">
                  <c:v>3.8548</c:v>
                </c:pt>
                <c:pt idx="97">
                  <c:v>3.8691</c:v>
                </c:pt>
                <c:pt idx="98">
                  <c:v>3.8771</c:v>
                </c:pt>
                <c:pt idx="99">
                  <c:v>3.8694999999999999</c:v>
                </c:pt>
                <c:pt idx="100">
                  <c:v>3.8565</c:v>
                </c:pt>
                <c:pt idx="101">
                  <c:v>3.8144999999999998</c:v>
                </c:pt>
                <c:pt idx="102">
                  <c:v>3.7766000000000002</c:v>
                </c:pt>
                <c:pt idx="103">
                  <c:v>3.7869999999999999</c:v>
                </c:pt>
                <c:pt idx="104">
                  <c:v>3.798</c:v>
                </c:pt>
                <c:pt idx="105">
                  <c:v>3.7940999999999998</c:v>
                </c:pt>
                <c:pt idx="106">
                  <c:v>3.7374999999999998</c:v>
                </c:pt>
                <c:pt idx="107">
                  <c:v>3.6638999999999999</c:v>
                </c:pt>
                <c:pt idx="108">
                  <c:v>3.6490999999999998</c:v>
                </c:pt>
                <c:pt idx="109">
                  <c:v>3.6735000000000002</c:v>
                </c:pt>
                <c:pt idx="110">
                  <c:v>3.7296999999999998</c:v>
                </c:pt>
                <c:pt idx="111">
                  <c:v>3.7658999999999998</c:v>
                </c:pt>
                <c:pt idx="112">
                  <c:v>3.7671999999999999</c:v>
                </c:pt>
                <c:pt idx="113">
                  <c:v>3.7713000000000001</c:v>
                </c:pt>
                <c:pt idx="114">
                  <c:v>3.7397</c:v>
                </c:pt>
                <c:pt idx="115">
                  <c:v>3.7097000000000002</c:v>
                </c:pt>
                <c:pt idx="116">
                  <c:v>3.6987000000000001</c:v>
                </c:pt>
                <c:pt idx="117">
                  <c:v>3.6819000000000002</c:v>
                </c:pt>
                <c:pt idx="118">
                  <c:v>3.7035</c:v>
                </c:pt>
                <c:pt idx="119">
                  <c:v>3.7378</c:v>
                </c:pt>
                <c:pt idx="120">
                  <c:v>3.7324999999999999</c:v>
                </c:pt>
                <c:pt idx="121">
                  <c:v>3.722</c:v>
                </c:pt>
                <c:pt idx="122">
                  <c:v>3.7208000000000001</c:v>
                </c:pt>
                <c:pt idx="123">
                  <c:v>3.7122000000000002</c:v>
                </c:pt>
                <c:pt idx="124">
                  <c:v>3.7183999999999999</c:v>
                </c:pt>
                <c:pt idx="125">
                  <c:v>3.7265999999999999</c:v>
                </c:pt>
                <c:pt idx="126">
                  <c:v>3.7269000000000001</c:v>
                </c:pt>
                <c:pt idx="127">
                  <c:v>3.7475000000000001</c:v>
                </c:pt>
                <c:pt idx="128">
                  <c:v>3.7787000000000002</c:v>
                </c:pt>
                <c:pt idx="129">
                  <c:v>3.7736999999999998</c:v>
                </c:pt>
                <c:pt idx="130">
                  <c:v>3.7675999999999998</c:v>
                </c:pt>
                <c:pt idx="131">
                  <c:v>3.7483</c:v>
                </c:pt>
                <c:pt idx="132">
                  <c:v>3.7429000000000001</c:v>
                </c:pt>
                <c:pt idx="133">
                  <c:v>3.7418999999999998</c:v>
                </c:pt>
                <c:pt idx="134">
                  <c:v>3.7528999999999999</c:v>
                </c:pt>
                <c:pt idx="135">
                  <c:v>3.7507000000000001</c:v>
                </c:pt>
                <c:pt idx="136">
                  <c:v>3.7433999999999998</c:v>
                </c:pt>
                <c:pt idx="137">
                  <c:v>3.7241</c:v>
                </c:pt>
                <c:pt idx="138">
                  <c:v>3.7271999999999998</c:v>
                </c:pt>
                <c:pt idx="139">
                  <c:v>3.7496999999999998</c:v>
                </c:pt>
                <c:pt idx="140">
                  <c:v>3.7738</c:v>
                </c:pt>
                <c:pt idx="141">
                  <c:v>3.7848000000000002</c:v>
                </c:pt>
                <c:pt idx="142">
                  <c:v>3.7991000000000001</c:v>
                </c:pt>
                <c:pt idx="143">
                  <c:v>3.8170000000000002</c:v>
                </c:pt>
                <c:pt idx="144">
                  <c:v>3.8363</c:v>
                </c:pt>
                <c:pt idx="145">
                  <c:v>3.8610000000000002</c:v>
                </c:pt>
                <c:pt idx="146">
                  <c:v>3.8290999999999999</c:v>
                </c:pt>
                <c:pt idx="147">
                  <c:v>3.8130000000000002</c:v>
                </c:pt>
                <c:pt idx="148">
                  <c:v>3.8130999999999999</c:v>
                </c:pt>
                <c:pt idx="149">
                  <c:v>3.8374999999999999</c:v>
                </c:pt>
                <c:pt idx="150">
                  <c:v>3.8496999999999999</c:v>
                </c:pt>
                <c:pt idx="151">
                  <c:v>3.8405999999999998</c:v>
                </c:pt>
                <c:pt idx="152">
                  <c:v>3.8239000000000001</c:v>
                </c:pt>
                <c:pt idx="153">
                  <c:v>3.7353000000000001</c:v>
                </c:pt>
                <c:pt idx="154">
                  <c:v>3.6934999999999998</c:v>
                </c:pt>
                <c:pt idx="155">
                  <c:v>3.6983000000000001</c:v>
                </c:pt>
                <c:pt idx="156">
                  <c:v>3.7050999999999998</c:v>
                </c:pt>
                <c:pt idx="157">
                  <c:v>3.7162999999999999</c:v>
                </c:pt>
                <c:pt idx="158">
                  <c:v>3.7507000000000001</c:v>
                </c:pt>
                <c:pt idx="159">
                  <c:v>3.7696000000000001</c:v>
                </c:pt>
                <c:pt idx="160">
                  <c:v>3.7581000000000002</c:v>
                </c:pt>
                <c:pt idx="161">
                  <c:v>3.7715999999999998</c:v>
                </c:pt>
                <c:pt idx="162">
                  <c:v>3.8012000000000001</c:v>
                </c:pt>
                <c:pt idx="163">
                  <c:v>3.8113000000000001</c:v>
                </c:pt>
                <c:pt idx="164">
                  <c:v>3.7827000000000002</c:v>
                </c:pt>
                <c:pt idx="165">
                  <c:v>3.7557</c:v>
                </c:pt>
                <c:pt idx="166">
                  <c:v>3.7522000000000002</c:v>
                </c:pt>
                <c:pt idx="167">
                  <c:v>3.7669000000000001</c:v>
                </c:pt>
                <c:pt idx="168">
                  <c:v>3.8050999999999999</c:v>
                </c:pt>
                <c:pt idx="169">
                  <c:v>3.8456000000000001</c:v>
                </c:pt>
                <c:pt idx="170">
                  <c:v>3.8552</c:v>
                </c:pt>
                <c:pt idx="171">
                  <c:v>3.87</c:v>
                </c:pt>
                <c:pt idx="172">
                  <c:v>3.8763000000000001</c:v>
                </c:pt>
                <c:pt idx="173">
                  <c:v>3.8525999999999998</c:v>
                </c:pt>
                <c:pt idx="174">
                  <c:v>3.8066</c:v>
                </c:pt>
                <c:pt idx="175">
                  <c:v>3.7715999999999998</c:v>
                </c:pt>
                <c:pt idx="176">
                  <c:v>3.7534000000000001</c:v>
                </c:pt>
                <c:pt idx="177">
                  <c:v>3.7694999999999999</c:v>
                </c:pt>
                <c:pt idx="178">
                  <c:v>3.7852999999999999</c:v>
                </c:pt>
                <c:pt idx="179">
                  <c:v>3.7646999999999999</c:v>
                </c:pt>
                <c:pt idx="180">
                  <c:v>3.7629000000000001</c:v>
                </c:pt>
                <c:pt idx="181">
                  <c:v>3.7814999999999999</c:v>
                </c:pt>
                <c:pt idx="182">
                  <c:v>3.8008999999999999</c:v>
                </c:pt>
                <c:pt idx="183">
                  <c:v>3.7864</c:v>
                </c:pt>
                <c:pt idx="184">
                  <c:v>3.7713999999999999</c:v>
                </c:pt>
                <c:pt idx="185">
                  <c:v>3.7568999999999999</c:v>
                </c:pt>
                <c:pt idx="186">
                  <c:v>3.7602000000000002</c:v>
                </c:pt>
                <c:pt idx="187">
                  <c:v>3.7578</c:v>
                </c:pt>
                <c:pt idx="188">
                  <c:v>3.7252000000000001</c:v>
                </c:pt>
                <c:pt idx="189">
                  <c:v>3.7115</c:v>
                </c:pt>
                <c:pt idx="190">
                  <c:v>3.7448000000000001</c:v>
                </c:pt>
                <c:pt idx="191">
                  <c:v>3.7844000000000002</c:v>
                </c:pt>
                <c:pt idx="192">
                  <c:v>3.8081</c:v>
                </c:pt>
                <c:pt idx="193">
                  <c:v>3.8245</c:v>
                </c:pt>
                <c:pt idx="194">
                  <c:v>3.8443000000000001</c:v>
                </c:pt>
                <c:pt idx="195">
                  <c:v>3.8490000000000002</c:v>
                </c:pt>
                <c:pt idx="196">
                  <c:v>3.8439999999999999</c:v>
                </c:pt>
                <c:pt idx="197">
                  <c:v>3.8331</c:v>
                </c:pt>
                <c:pt idx="198">
                  <c:v>3.8129</c:v>
                </c:pt>
                <c:pt idx="199">
                  <c:v>3.7995000000000001</c:v>
                </c:pt>
                <c:pt idx="200">
                  <c:v>3.8054999999999999</c:v>
                </c:pt>
                <c:pt idx="201">
                  <c:v>3.8067000000000002</c:v>
                </c:pt>
                <c:pt idx="202">
                  <c:v>3.7987000000000002</c:v>
                </c:pt>
                <c:pt idx="203">
                  <c:v>3.7978000000000001</c:v>
                </c:pt>
                <c:pt idx="204">
                  <c:v>3.8089</c:v>
                </c:pt>
                <c:pt idx="205">
                  <c:v>3.8119999999999998</c:v>
                </c:pt>
                <c:pt idx="206">
                  <c:v>3.7869999999999999</c:v>
                </c:pt>
                <c:pt idx="207">
                  <c:v>3.7618</c:v>
                </c:pt>
                <c:pt idx="208">
                  <c:v>3.7524000000000002</c:v>
                </c:pt>
                <c:pt idx="209">
                  <c:v>3.7414000000000001</c:v>
                </c:pt>
                <c:pt idx="210">
                  <c:v>3.7448999999999999</c:v>
                </c:pt>
                <c:pt idx="211">
                  <c:v>3.7564000000000002</c:v>
                </c:pt>
                <c:pt idx="212">
                  <c:v>3.7791999999999999</c:v>
                </c:pt>
                <c:pt idx="213">
                  <c:v>3.7869999999999999</c:v>
                </c:pt>
                <c:pt idx="214">
                  <c:v>3.7890999999999999</c:v>
                </c:pt>
                <c:pt idx="215">
                  <c:v>3.7753999999999999</c:v>
                </c:pt>
                <c:pt idx="216">
                  <c:v>3.7719999999999998</c:v>
                </c:pt>
                <c:pt idx="217">
                  <c:v>3.7852000000000001</c:v>
                </c:pt>
                <c:pt idx="218">
                  <c:v>3.7936000000000001</c:v>
                </c:pt>
                <c:pt idx="219">
                  <c:v>3.8054999999999999</c:v>
                </c:pt>
                <c:pt idx="220">
                  <c:v>3.8090999999999999</c:v>
                </c:pt>
                <c:pt idx="221">
                  <c:v>3.8151999999999999</c:v>
                </c:pt>
                <c:pt idx="222">
                  <c:v>3.8195000000000001</c:v>
                </c:pt>
                <c:pt idx="223">
                  <c:v>3.8094000000000001</c:v>
                </c:pt>
                <c:pt idx="224">
                  <c:v>3.7894000000000001</c:v>
                </c:pt>
                <c:pt idx="225">
                  <c:v>3.7764000000000002</c:v>
                </c:pt>
                <c:pt idx="226">
                  <c:v>3.7690000000000001</c:v>
                </c:pt>
                <c:pt idx="227">
                  <c:v>3.7618</c:v>
                </c:pt>
                <c:pt idx="228">
                  <c:v>3.7646999999999999</c:v>
                </c:pt>
                <c:pt idx="229">
                  <c:v>3.7787000000000002</c:v>
                </c:pt>
                <c:pt idx="230">
                  <c:v>3.7970999999999999</c:v>
                </c:pt>
                <c:pt idx="231">
                  <c:v>3.8151999999999999</c:v>
                </c:pt>
                <c:pt idx="232">
                  <c:v>3.8201000000000001</c:v>
                </c:pt>
                <c:pt idx="233">
                  <c:v>3.8157999999999999</c:v>
                </c:pt>
                <c:pt idx="234">
                  <c:v>3.8243999999999998</c:v>
                </c:pt>
                <c:pt idx="235">
                  <c:v>3.8159999999999998</c:v>
                </c:pt>
                <c:pt idx="236">
                  <c:v>3.7988</c:v>
                </c:pt>
                <c:pt idx="237">
                  <c:v>3.8027000000000002</c:v>
                </c:pt>
                <c:pt idx="238">
                  <c:v>3.8066</c:v>
                </c:pt>
                <c:pt idx="239">
                  <c:v>3.8048000000000002</c:v>
                </c:pt>
                <c:pt idx="240">
                  <c:v>3.8170999999999999</c:v>
                </c:pt>
                <c:pt idx="241">
                  <c:v>3.8210000000000002</c:v>
                </c:pt>
                <c:pt idx="242">
                  <c:v>3.8184</c:v>
                </c:pt>
                <c:pt idx="243">
                  <c:v>3.8008999999999999</c:v>
                </c:pt>
                <c:pt idx="244">
                  <c:v>3.7593000000000001</c:v>
                </c:pt>
                <c:pt idx="245">
                  <c:v>3.7349000000000001</c:v>
                </c:pt>
                <c:pt idx="246">
                  <c:v>3.7282000000000002</c:v>
                </c:pt>
                <c:pt idx="247">
                  <c:v>3.7433000000000001</c:v>
                </c:pt>
                <c:pt idx="248">
                  <c:v>3.7578</c:v>
                </c:pt>
                <c:pt idx="249">
                  <c:v>3.7562000000000002</c:v>
                </c:pt>
                <c:pt idx="250">
                  <c:v>3.7326999999999999</c:v>
                </c:pt>
                <c:pt idx="251">
                  <c:v>3.7147000000000001</c:v>
                </c:pt>
                <c:pt idx="252">
                  <c:v>3.6981999999999999</c:v>
                </c:pt>
                <c:pt idx="253">
                  <c:v>3.7027999999999999</c:v>
                </c:pt>
                <c:pt idx="254">
                  <c:v>3.7118000000000002</c:v>
                </c:pt>
                <c:pt idx="255">
                  <c:v>3.7187000000000001</c:v>
                </c:pt>
                <c:pt idx="256">
                  <c:v>3.7081</c:v>
                </c:pt>
                <c:pt idx="257">
                  <c:v>3.7134999999999998</c:v>
                </c:pt>
                <c:pt idx="258">
                  <c:v>3.7305999999999999</c:v>
                </c:pt>
                <c:pt idx="259">
                  <c:v>3.7368999999999999</c:v>
                </c:pt>
                <c:pt idx="260">
                  <c:v>3.7494999999999998</c:v>
                </c:pt>
                <c:pt idx="261">
                  <c:v>3.7684000000000002</c:v>
                </c:pt>
                <c:pt idx="262">
                  <c:v>3.7791999999999999</c:v>
                </c:pt>
                <c:pt idx="263">
                  <c:v>3.7881</c:v>
                </c:pt>
                <c:pt idx="264">
                  <c:v>3.7997000000000001</c:v>
                </c:pt>
                <c:pt idx="265">
                  <c:v>3.8071000000000002</c:v>
                </c:pt>
                <c:pt idx="266">
                  <c:v>3.7993999999999999</c:v>
                </c:pt>
                <c:pt idx="267">
                  <c:v>3.7963</c:v>
                </c:pt>
                <c:pt idx="268">
                  <c:v>3.8054000000000001</c:v>
                </c:pt>
                <c:pt idx="269">
                  <c:v>3.8170999999999999</c:v>
                </c:pt>
                <c:pt idx="270">
                  <c:v>3.8332999999999999</c:v>
                </c:pt>
                <c:pt idx="271">
                  <c:v>3.8410000000000002</c:v>
                </c:pt>
                <c:pt idx="272">
                  <c:v>3.8340000000000001</c:v>
                </c:pt>
                <c:pt idx="273">
                  <c:v>3.8130000000000002</c:v>
                </c:pt>
                <c:pt idx="274">
                  <c:v>3.8058999999999998</c:v>
                </c:pt>
                <c:pt idx="275">
                  <c:v>3.8081999999999998</c:v>
                </c:pt>
                <c:pt idx="276">
                  <c:v>3.8025000000000002</c:v>
                </c:pt>
                <c:pt idx="277">
                  <c:v>3.806</c:v>
                </c:pt>
                <c:pt idx="278">
                  <c:v>3.8100999999999998</c:v>
                </c:pt>
                <c:pt idx="279">
                  <c:v>3.8180000000000001</c:v>
                </c:pt>
                <c:pt idx="280">
                  <c:v>3.8197000000000001</c:v>
                </c:pt>
                <c:pt idx="281">
                  <c:v>3.8184</c:v>
                </c:pt>
                <c:pt idx="282">
                  <c:v>3.8208000000000002</c:v>
                </c:pt>
                <c:pt idx="283">
                  <c:v>3.806</c:v>
                </c:pt>
                <c:pt idx="284">
                  <c:v>3.7902</c:v>
                </c:pt>
                <c:pt idx="285">
                  <c:v>3.7774000000000001</c:v>
                </c:pt>
                <c:pt idx="286">
                  <c:v>3.7679999999999998</c:v>
                </c:pt>
                <c:pt idx="287">
                  <c:v>3.7685</c:v>
                </c:pt>
                <c:pt idx="288">
                  <c:v>3.7864</c:v>
                </c:pt>
                <c:pt idx="289">
                  <c:v>3.7940999999999998</c:v>
                </c:pt>
                <c:pt idx="290">
                  <c:v>3.8079999999999998</c:v>
                </c:pt>
                <c:pt idx="291">
                  <c:v>3.8182</c:v>
                </c:pt>
                <c:pt idx="292">
                  <c:v>3.8248000000000002</c:v>
                </c:pt>
                <c:pt idx="293">
                  <c:v>3.8395000000000001</c:v>
                </c:pt>
                <c:pt idx="294">
                  <c:v>3.8441000000000001</c:v>
                </c:pt>
                <c:pt idx="295">
                  <c:v>3.8443999999999998</c:v>
                </c:pt>
                <c:pt idx="296">
                  <c:v>3.8182</c:v>
                </c:pt>
                <c:pt idx="297">
                  <c:v>3.7885</c:v>
                </c:pt>
                <c:pt idx="298">
                  <c:v>3.7662</c:v>
                </c:pt>
                <c:pt idx="299">
                  <c:v>3.7416999999999998</c:v>
                </c:pt>
                <c:pt idx="300">
                  <c:v>3.7191999999999998</c:v>
                </c:pt>
                <c:pt idx="301">
                  <c:v>3.7000999999999999</c:v>
                </c:pt>
                <c:pt idx="302">
                  <c:v>3.6831</c:v>
                </c:pt>
                <c:pt idx="303">
                  <c:v>3.6833999999999998</c:v>
                </c:pt>
                <c:pt idx="304">
                  <c:v>3.6903999999999999</c:v>
                </c:pt>
                <c:pt idx="305">
                  <c:v>3.7012</c:v>
                </c:pt>
                <c:pt idx="306">
                  <c:v>3.7326000000000001</c:v>
                </c:pt>
                <c:pt idx="307">
                  <c:v>3.7458</c:v>
                </c:pt>
                <c:pt idx="308">
                  <c:v>3.7650000000000001</c:v>
                </c:pt>
                <c:pt idx="309">
                  <c:v>3.7791999999999999</c:v>
                </c:pt>
                <c:pt idx="310">
                  <c:v>3.7867000000000002</c:v>
                </c:pt>
                <c:pt idx="311">
                  <c:v>3.7795999999999998</c:v>
                </c:pt>
                <c:pt idx="312">
                  <c:v>3.7814000000000001</c:v>
                </c:pt>
                <c:pt idx="313">
                  <c:v>3.7743000000000002</c:v>
                </c:pt>
                <c:pt idx="314">
                  <c:v>3.7793000000000001</c:v>
                </c:pt>
                <c:pt idx="315">
                  <c:v>3.7907999999999999</c:v>
                </c:pt>
                <c:pt idx="316">
                  <c:v>3.7982999999999998</c:v>
                </c:pt>
                <c:pt idx="317">
                  <c:v>3.7921999999999998</c:v>
                </c:pt>
                <c:pt idx="318">
                  <c:v>3.7955000000000001</c:v>
                </c:pt>
                <c:pt idx="319">
                  <c:v>3.7976999999999999</c:v>
                </c:pt>
                <c:pt idx="320">
                  <c:v>3.8010999999999999</c:v>
                </c:pt>
                <c:pt idx="321">
                  <c:v>3.8094000000000001</c:v>
                </c:pt>
                <c:pt idx="322">
                  <c:v>3.8153999999999999</c:v>
                </c:pt>
                <c:pt idx="323">
                  <c:v>3.7991000000000001</c:v>
                </c:pt>
                <c:pt idx="324">
                  <c:v>3.786</c:v>
                </c:pt>
                <c:pt idx="325">
                  <c:v>3.7776999999999998</c:v>
                </c:pt>
                <c:pt idx="326">
                  <c:v>3.7744</c:v>
                </c:pt>
                <c:pt idx="327">
                  <c:v>3.7690000000000001</c:v>
                </c:pt>
                <c:pt idx="328">
                  <c:v>3.7633999999999999</c:v>
                </c:pt>
                <c:pt idx="329">
                  <c:v>3.76</c:v>
                </c:pt>
                <c:pt idx="330">
                  <c:v>3.7475000000000001</c:v>
                </c:pt>
                <c:pt idx="331">
                  <c:v>3.7553999999999998</c:v>
                </c:pt>
                <c:pt idx="332">
                  <c:v>3.7677999999999998</c:v>
                </c:pt>
                <c:pt idx="333">
                  <c:v>3.7923</c:v>
                </c:pt>
                <c:pt idx="334">
                  <c:v>3.8096999999999999</c:v>
                </c:pt>
                <c:pt idx="335">
                  <c:v>3.8043</c:v>
                </c:pt>
                <c:pt idx="336">
                  <c:v>3.7852999999999999</c:v>
                </c:pt>
                <c:pt idx="337">
                  <c:v>3.7786</c:v>
                </c:pt>
                <c:pt idx="338">
                  <c:v>3.7684000000000002</c:v>
                </c:pt>
                <c:pt idx="339">
                  <c:v>3.754</c:v>
                </c:pt>
                <c:pt idx="340">
                  <c:v>3.7524000000000002</c:v>
                </c:pt>
                <c:pt idx="341">
                  <c:v>3.7524999999999999</c:v>
                </c:pt>
                <c:pt idx="342">
                  <c:v>3.7654999999999998</c:v>
                </c:pt>
                <c:pt idx="343">
                  <c:v>3.7763</c:v>
                </c:pt>
                <c:pt idx="344">
                  <c:v>3.7965</c:v>
                </c:pt>
                <c:pt idx="345">
                  <c:v>3.8113999999999999</c:v>
                </c:pt>
                <c:pt idx="346">
                  <c:v>3.8246000000000002</c:v>
                </c:pt>
                <c:pt idx="347">
                  <c:v>3.8355000000000001</c:v>
                </c:pt>
                <c:pt idx="348">
                  <c:v>3.8292000000000002</c:v>
                </c:pt>
                <c:pt idx="349">
                  <c:v>3.8191000000000002</c:v>
                </c:pt>
                <c:pt idx="350">
                  <c:v>3.8148</c:v>
                </c:pt>
                <c:pt idx="351">
                  <c:v>3.8149000000000002</c:v>
                </c:pt>
                <c:pt idx="352">
                  <c:v>3.8085</c:v>
                </c:pt>
                <c:pt idx="353">
                  <c:v>3.7888000000000002</c:v>
                </c:pt>
                <c:pt idx="354">
                  <c:v>3.7683</c:v>
                </c:pt>
                <c:pt idx="355">
                  <c:v>3.7690999999999999</c:v>
                </c:pt>
                <c:pt idx="356">
                  <c:v>3.782</c:v>
                </c:pt>
                <c:pt idx="357">
                  <c:v>3.7995000000000001</c:v>
                </c:pt>
                <c:pt idx="358">
                  <c:v>3.8008000000000002</c:v>
                </c:pt>
                <c:pt idx="359">
                  <c:v>3.8035000000000001</c:v>
                </c:pt>
                <c:pt idx="360">
                  <c:v>3.7968999999999999</c:v>
                </c:pt>
                <c:pt idx="361">
                  <c:v>3.7919</c:v>
                </c:pt>
                <c:pt idx="362">
                  <c:v>3.7736999999999998</c:v>
                </c:pt>
                <c:pt idx="363">
                  <c:v>3.7501000000000002</c:v>
                </c:pt>
                <c:pt idx="364">
                  <c:v>3.7589000000000001</c:v>
                </c:pt>
                <c:pt idx="365">
                  <c:v>3.7570999999999999</c:v>
                </c:pt>
                <c:pt idx="366">
                  <c:v>3.7456</c:v>
                </c:pt>
                <c:pt idx="367">
                  <c:v>3.75</c:v>
                </c:pt>
                <c:pt idx="368">
                  <c:v>3.7440000000000002</c:v>
                </c:pt>
                <c:pt idx="369">
                  <c:v>3.7336</c:v>
                </c:pt>
                <c:pt idx="370">
                  <c:v>3.7431000000000001</c:v>
                </c:pt>
                <c:pt idx="371">
                  <c:v>3.7572000000000001</c:v>
                </c:pt>
                <c:pt idx="372">
                  <c:v>3.7721</c:v>
                </c:pt>
                <c:pt idx="373">
                  <c:v>3.7654999999999998</c:v>
                </c:pt>
                <c:pt idx="374">
                  <c:v>3.7656999999999998</c:v>
                </c:pt>
                <c:pt idx="375">
                  <c:v>3.7669999999999999</c:v>
                </c:pt>
                <c:pt idx="376">
                  <c:v>3.7698</c:v>
                </c:pt>
                <c:pt idx="377">
                  <c:v>3.7766000000000002</c:v>
                </c:pt>
                <c:pt idx="378">
                  <c:v>3.7675999999999998</c:v>
                </c:pt>
                <c:pt idx="379">
                  <c:v>3.7583000000000002</c:v>
                </c:pt>
                <c:pt idx="380">
                  <c:v>3.7456</c:v>
                </c:pt>
                <c:pt idx="381">
                  <c:v>3.7353000000000001</c:v>
                </c:pt>
                <c:pt idx="382">
                  <c:v>3.7273999999999998</c:v>
                </c:pt>
                <c:pt idx="383">
                  <c:v>3.7378999999999998</c:v>
                </c:pt>
                <c:pt idx="384">
                  <c:v>3.7391999999999999</c:v>
                </c:pt>
                <c:pt idx="385">
                  <c:v>3.7412999999999998</c:v>
                </c:pt>
                <c:pt idx="386">
                  <c:v>3.7362000000000002</c:v>
                </c:pt>
                <c:pt idx="387">
                  <c:v>3.7288000000000001</c:v>
                </c:pt>
                <c:pt idx="388">
                  <c:v>3.7298</c:v>
                </c:pt>
                <c:pt idx="389">
                  <c:v>3.7311000000000001</c:v>
                </c:pt>
                <c:pt idx="390">
                  <c:v>3.7389999999999999</c:v>
                </c:pt>
                <c:pt idx="391">
                  <c:v>3.7406000000000001</c:v>
                </c:pt>
                <c:pt idx="392">
                  <c:v>3.7435</c:v>
                </c:pt>
                <c:pt idx="393">
                  <c:v>3.7406999999999999</c:v>
                </c:pt>
                <c:pt idx="394">
                  <c:v>3.7442000000000002</c:v>
                </c:pt>
                <c:pt idx="395">
                  <c:v>3.7557999999999998</c:v>
                </c:pt>
                <c:pt idx="396">
                  <c:v>3.7646999999999999</c:v>
                </c:pt>
                <c:pt idx="397">
                  <c:v>3.7602000000000002</c:v>
                </c:pt>
                <c:pt idx="398">
                  <c:v>3.7477999999999998</c:v>
                </c:pt>
                <c:pt idx="399">
                  <c:v>3.7351999999999999</c:v>
                </c:pt>
                <c:pt idx="400">
                  <c:v>3.7309999999999999</c:v>
                </c:pt>
                <c:pt idx="401">
                  <c:v>3.7347999999999999</c:v>
                </c:pt>
                <c:pt idx="402">
                  <c:v>3.7393999999999998</c:v>
                </c:pt>
                <c:pt idx="403">
                  <c:v>3.7559</c:v>
                </c:pt>
                <c:pt idx="404">
                  <c:v>3.7602000000000002</c:v>
                </c:pt>
                <c:pt idx="405">
                  <c:v>3.7486000000000002</c:v>
                </c:pt>
                <c:pt idx="406">
                  <c:v>3.7355</c:v>
                </c:pt>
                <c:pt idx="407">
                  <c:v>3.7330000000000001</c:v>
                </c:pt>
                <c:pt idx="408">
                  <c:v>3.7536</c:v>
                </c:pt>
                <c:pt idx="409">
                  <c:v>3.7681</c:v>
                </c:pt>
                <c:pt idx="410">
                  <c:v>3.78</c:v>
                </c:pt>
                <c:pt idx="411">
                  <c:v>3.7896000000000001</c:v>
                </c:pt>
                <c:pt idx="412">
                  <c:v>3.7911999999999999</c:v>
                </c:pt>
                <c:pt idx="413">
                  <c:v>3.7942</c:v>
                </c:pt>
                <c:pt idx="414">
                  <c:v>3.7866</c:v>
                </c:pt>
                <c:pt idx="415">
                  <c:v>3.7942999999999998</c:v>
                </c:pt>
                <c:pt idx="416">
                  <c:v>3.8109000000000002</c:v>
                </c:pt>
                <c:pt idx="417">
                  <c:v>3.8115999999999999</c:v>
                </c:pt>
                <c:pt idx="418">
                  <c:v>3.8174999999999999</c:v>
                </c:pt>
                <c:pt idx="419">
                  <c:v>3.8140999999999998</c:v>
                </c:pt>
                <c:pt idx="420">
                  <c:v>3.7968999999999999</c:v>
                </c:pt>
                <c:pt idx="421">
                  <c:v>3.7776999999999998</c:v>
                </c:pt>
                <c:pt idx="422">
                  <c:v>3.7612999999999999</c:v>
                </c:pt>
                <c:pt idx="423">
                  <c:v>3.7484000000000002</c:v>
                </c:pt>
                <c:pt idx="424">
                  <c:v>3.738</c:v>
                </c:pt>
                <c:pt idx="425">
                  <c:v>3.7549999999999999</c:v>
                </c:pt>
                <c:pt idx="426">
                  <c:v>3.7688000000000001</c:v>
                </c:pt>
                <c:pt idx="427">
                  <c:v>3.7835999999999999</c:v>
                </c:pt>
                <c:pt idx="428">
                  <c:v>3.7860999999999998</c:v>
                </c:pt>
                <c:pt idx="429">
                  <c:v>3.766</c:v>
                </c:pt>
                <c:pt idx="430">
                  <c:v>3.7631000000000001</c:v>
                </c:pt>
                <c:pt idx="431">
                  <c:v>3.7734999999999999</c:v>
                </c:pt>
                <c:pt idx="432">
                  <c:v>3.7675000000000001</c:v>
                </c:pt>
                <c:pt idx="433">
                  <c:v>3.7694999999999999</c:v>
                </c:pt>
                <c:pt idx="434">
                  <c:v>3.7599</c:v>
                </c:pt>
                <c:pt idx="435">
                  <c:v>3.7563</c:v>
                </c:pt>
                <c:pt idx="436">
                  <c:v>3.7410999999999999</c:v>
                </c:pt>
                <c:pt idx="437">
                  <c:v>3.7225000000000001</c:v>
                </c:pt>
                <c:pt idx="438">
                  <c:v>3.722</c:v>
                </c:pt>
                <c:pt idx="439">
                  <c:v>3.7342</c:v>
                </c:pt>
                <c:pt idx="440">
                  <c:v>3.7570000000000001</c:v>
                </c:pt>
                <c:pt idx="441">
                  <c:v>3.7827000000000002</c:v>
                </c:pt>
                <c:pt idx="442">
                  <c:v>3.8054000000000001</c:v>
                </c:pt>
                <c:pt idx="443">
                  <c:v>3.8226</c:v>
                </c:pt>
                <c:pt idx="444">
                  <c:v>3.8353999999999999</c:v>
                </c:pt>
                <c:pt idx="445">
                  <c:v>3.8456999999999999</c:v>
                </c:pt>
                <c:pt idx="446">
                  <c:v>3.8443999999999998</c:v>
                </c:pt>
                <c:pt idx="447">
                  <c:v>3.8329</c:v>
                </c:pt>
                <c:pt idx="448">
                  <c:v>3.8106</c:v>
                </c:pt>
                <c:pt idx="449">
                  <c:v>3.7797999999999998</c:v>
                </c:pt>
                <c:pt idx="450">
                  <c:v>3.7677</c:v>
                </c:pt>
                <c:pt idx="451">
                  <c:v>3.7784</c:v>
                </c:pt>
                <c:pt idx="452">
                  <c:v>3.7944</c:v>
                </c:pt>
                <c:pt idx="453">
                  <c:v>3.8083999999999998</c:v>
                </c:pt>
                <c:pt idx="454">
                  <c:v>3.8169</c:v>
                </c:pt>
                <c:pt idx="455">
                  <c:v>3.8256999999999999</c:v>
                </c:pt>
                <c:pt idx="456">
                  <c:v>3.8189000000000002</c:v>
                </c:pt>
                <c:pt idx="457">
                  <c:v>3.8016999999999999</c:v>
                </c:pt>
                <c:pt idx="458">
                  <c:v>3.8026</c:v>
                </c:pt>
                <c:pt idx="459">
                  <c:v>3.8132000000000001</c:v>
                </c:pt>
                <c:pt idx="460">
                  <c:v>3.8169</c:v>
                </c:pt>
                <c:pt idx="461">
                  <c:v>3.8197000000000001</c:v>
                </c:pt>
                <c:pt idx="462">
                  <c:v>3.8117999999999999</c:v>
                </c:pt>
                <c:pt idx="463">
                  <c:v>3.8045</c:v>
                </c:pt>
                <c:pt idx="464">
                  <c:v>3.7917999999999998</c:v>
                </c:pt>
                <c:pt idx="465">
                  <c:v>3.7881</c:v>
                </c:pt>
                <c:pt idx="466">
                  <c:v>3.7709000000000001</c:v>
                </c:pt>
                <c:pt idx="467">
                  <c:v>3.7765</c:v>
                </c:pt>
                <c:pt idx="468">
                  <c:v>3.7715000000000001</c:v>
                </c:pt>
                <c:pt idx="469">
                  <c:v>3.7606000000000002</c:v>
                </c:pt>
                <c:pt idx="470">
                  <c:v>3.7603</c:v>
                </c:pt>
                <c:pt idx="471">
                  <c:v>3.7564000000000002</c:v>
                </c:pt>
                <c:pt idx="472">
                  <c:v>3.7605</c:v>
                </c:pt>
                <c:pt idx="473">
                  <c:v>3.7738999999999998</c:v>
                </c:pt>
                <c:pt idx="474">
                  <c:v>3.7810999999999999</c:v>
                </c:pt>
                <c:pt idx="475">
                  <c:v>3.7839999999999998</c:v>
                </c:pt>
                <c:pt idx="476">
                  <c:v>3.774</c:v>
                </c:pt>
                <c:pt idx="477">
                  <c:v>3.7650000000000001</c:v>
                </c:pt>
                <c:pt idx="478">
                  <c:v>3.7511000000000001</c:v>
                </c:pt>
                <c:pt idx="479">
                  <c:v>3.7353000000000001</c:v>
                </c:pt>
                <c:pt idx="480">
                  <c:v>3.7239</c:v>
                </c:pt>
                <c:pt idx="481">
                  <c:v>3.7227000000000001</c:v>
                </c:pt>
                <c:pt idx="482">
                  <c:v>3.7176</c:v>
                </c:pt>
                <c:pt idx="483">
                  <c:v>3.7178</c:v>
                </c:pt>
                <c:pt idx="484">
                  <c:v>3.7347000000000001</c:v>
                </c:pt>
                <c:pt idx="485">
                  <c:v>3.7660999999999998</c:v>
                </c:pt>
                <c:pt idx="486">
                  <c:v>3.7964000000000002</c:v>
                </c:pt>
                <c:pt idx="487">
                  <c:v>3.8039000000000001</c:v>
                </c:pt>
                <c:pt idx="488">
                  <c:v>3.8169</c:v>
                </c:pt>
                <c:pt idx="489">
                  <c:v>3.8361999999999998</c:v>
                </c:pt>
                <c:pt idx="490">
                  <c:v>3.8492999999999999</c:v>
                </c:pt>
                <c:pt idx="491">
                  <c:v>3.8521999999999998</c:v>
                </c:pt>
                <c:pt idx="492">
                  <c:v>3.8517999999999999</c:v>
                </c:pt>
                <c:pt idx="493">
                  <c:v>3.8540000000000001</c:v>
                </c:pt>
                <c:pt idx="494">
                  <c:v>3.8456000000000001</c:v>
                </c:pt>
                <c:pt idx="495">
                  <c:v>3.8431999999999999</c:v>
                </c:pt>
                <c:pt idx="496">
                  <c:v>3.8347000000000002</c:v>
                </c:pt>
                <c:pt idx="497">
                  <c:v>3.8237999999999999</c:v>
                </c:pt>
                <c:pt idx="498">
                  <c:v>3.8136000000000001</c:v>
                </c:pt>
                <c:pt idx="499">
                  <c:v>3.8033000000000001</c:v>
                </c:pt>
                <c:pt idx="500">
                  <c:v>3.8062999999999998</c:v>
                </c:pt>
                <c:pt idx="501">
                  <c:v>3.8068</c:v>
                </c:pt>
                <c:pt idx="502">
                  <c:v>3.8174999999999999</c:v>
                </c:pt>
                <c:pt idx="503">
                  <c:v>3.8279000000000001</c:v>
                </c:pt>
                <c:pt idx="504">
                  <c:v>3.8239999999999998</c:v>
                </c:pt>
                <c:pt idx="505">
                  <c:v>3.8188</c:v>
                </c:pt>
                <c:pt idx="506">
                  <c:v>3.8123999999999998</c:v>
                </c:pt>
                <c:pt idx="507">
                  <c:v>3.8073999999999999</c:v>
                </c:pt>
                <c:pt idx="508">
                  <c:v>3.8134999999999999</c:v>
                </c:pt>
                <c:pt idx="509">
                  <c:v>3.8210000000000002</c:v>
                </c:pt>
                <c:pt idx="510">
                  <c:v>3.8201000000000001</c:v>
                </c:pt>
                <c:pt idx="511">
                  <c:v>3.8062</c:v>
                </c:pt>
                <c:pt idx="512">
                  <c:v>3.7989000000000002</c:v>
                </c:pt>
                <c:pt idx="513">
                  <c:v>3.7944</c:v>
                </c:pt>
                <c:pt idx="514">
                  <c:v>3.7928999999999999</c:v>
                </c:pt>
                <c:pt idx="515">
                  <c:v>3.7972999999999999</c:v>
                </c:pt>
                <c:pt idx="516">
                  <c:v>3.7946</c:v>
                </c:pt>
                <c:pt idx="517">
                  <c:v>3.7706</c:v>
                </c:pt>
                <c:pt idx="518">
                  <c:v>3.7439</c:v>
                </c:pt>
                <c:pt idx="519">
                  <c:v>3.7265999999999999</c:v>
                </c:pt>
                <c:pt idx="520">
                  <c:v>3.7201</c:v>
                </c:pt>
                <c:pt idx="521">
                  <c:v>3.7052</c:v>
                </c:pt>
                <c:pt idx="522">
                  <c:v>3.6970000000000001</c:v>
                </c:pt>
                <c:pt idx="523">
                  <c:v>3.6901000000000002</c:v>
                </c:pt>
                <c:pt idx="524">
                  <c:v>3.6869999999999998</c:v>
                </c:pt>
                <c:pt idx="525">
                  <c:v>3.6827000000000001</c:v>
                </c:pt>
                <c:pt idx="526">
                  <c:v>3.6836000000000002</c:v>
                </c:pt>
                <c:pt idx="527">
                  <c:v>3.6884000000000001</c:v>
                </c:pt>
                <c:pt idx="528">
                  <c:v>3.7092000000000001</c:v>
                </c:pt>
                <c:pt idx="529">
                  <c:v>3.7368999999999999</c:v>
                </c:pt>
                <c:pt idx="530">
                  <c:v>3.7351000000000001</c:v>
                </c:pt>
                <c:pt idx="531">
                  <c:v>3.7284000000000002</c:v>
                </c:pt>
                <c:pt idx="532">
                  <c:v>3.7416</c:v>
                </c:pt>
                <c:pt idx="533">
                  <c:v>3.7648000000000001</c:v>
                </c:pt>
                <c:pt idx="534">
                  <c:v>3.778</c:v>
                </c:pt>
                <c:pt idx="535">
                  <c:v>3.7831000000000001</c:v>
                </c:pt>
                <c:pt idx="536">
                  <c:v>3.7723</c:v>
                </c:pt>
                <c:pt idx="537">
                  <c:v>3.7629000000000001</c:v>
                </c:pt>
                <c:pt idx="538">
                  <c:v>3.7551999999999999</c:v>
                </c:pt>
                <c:pt idx="539">
                  <c:v>3.7441</c:v>
                </c:pt>
                <c:pt idx="540">
                  <c:v>3.7336999999999998</c:v>
                </c:pt>
                <c:pt idx="541">
                  <c:v>3.7326000000000001</c:v>
                </c:pt>
                <c:pt idx="542">
                  <c:v>3.7250000000000001</c:v>
                </c:pt>
                <c:pt idx="543">
                  <c:v>3.7250000000000001</c:v>
                </c:pt>
                <c:pt idx="544">
                  <c:v>3.742</c:v>
                </c:pt>
                <c:pt idx="545">
                  <c:v>3.7660999999999998</c:v>
                </c:pt>
                <c:pt idx="546">
                  <c:v>3.7679</c:v>
                </c:pt>
                <c:pt idx="547">
                  <c:v>3.7595000000000001</c:v>
                </c:pt>
                <c:pt idx="548">
                  <c:v>3.7667000000000002</c:v>
                </c:pt>
                <c:pt idx="549">
                  <c:v>3.7743000000000002</c:v>
                </c:pt>
                <c:pt idx="550">
                  <c:v>3.77</c:v>
                </c:pt>
                <c:pt idx="551">
                  <c:v>3.7549999999999999</c:v>
                </c:pt>
                <c:pt idx="552">
                  <c:v>3.7501000000000002</c:v>
                </c:pt>
                <c:pt idx="553">
                  <c:v>3.7496</c:v>
                </c:pt>
                <c:pt idx="554">
                  <c:v>3.7423999999999999</c:v>
                </c:pt>
                <c:pt idx="555">
                  <c:v>3.7206000000000001</c:v>
                </c:pt>
                <c:pt idx="556">
                  <c:v>3.7124000000000001</c:v>
                </c:pt>
                <c:pt idx="557">
                  <c:v>3.7223999999999999</c:v>
                </c:pt>
                <c:pt idx="558">
                  <c:v>3.7303000000000002</c:v>
                </c:pt>
                <c:pt idx="559">
                  <c:v>3.7507000000000001</c:v>
                </c:pt>
                <c:pt idx="560">
                  <c:v>3.7584</c:v>
                </c:pt>
                <c:pt idx="561">
                  <c:v>3.7654000000000001</c:v>
                </c:pt>
                <c:pt idx="562">
                  <c:v>3.7747999999999999</c:v>
                </c:pt>
                <c:pt idx="563">
                  <c:v>3.7724000000000002</c:v>
                </c:pt>
                <c:pt idx="564">
                  <c:v>3.7871999999999999</c:v>
                </c:pt>
                <c:pt idx="565">
                  <c:v>3.8010999999999999</c:v>
                </c:pt>
                <c:pt idx="566">
                  <c:v>3.8195999999999999</c:v>
                </c:pt>
                <c:pt idx="567">
                  <c:v>3.8104</c:v>
                </c:pt>
                <c:pt idx="568">
                  <c:v>3.7850000000000001</c:v>
                </c:pt>
                <c:pt idx="569">
                  <c:v>3.7736999999999998</c:v>
                </c:pt>
                <c:pt idx="570">
                  <c:v>3.7852000000000001</c:v>
                </c:pt>
                <c:pt idx="571">
                  <c:v>3.7967</c:v>
                </c:pt>
                <c:pt idx="572">
                  <c:v>3.8010000000000002</c:v>
                </c:pt>
                <c:pt idx="573">
                  <c:v>3.8050000000000002</c:v>
                </c:pt>
                <c:pt idx="574">
                  <c:v>3.7938000000000001</c:v>
                </c:pt>
                <c:pt idx="575">
                  <c:v>3.7823000000000002</c:v>
                </c:pt>
                <c:pt idx="576">
                  <c:v>3.77</c:v>
                </c:pt>
                <c:pt idx="577">
                  <c:v>3.7532999999999999</c:v>
                </c:pt>
                <c:pt idx="578">
                  <c:v>3.7523</c:v>
                </c:pt>
                <c:pt idx="579">
                  <c:v>3.7719</c:v>
                </c:pt>
                <c:pt idx="580">
                  <c:v>3.7768000000000002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646">
                  <c:v>3.7934999999999999</c:v>
                </c:pt>
                <c:pt idx="647">
                  <c:v>3.8429000000000002</c:v>
                </c:pt>
                <c:pt idx="648">
                  <c:v>3.8691</c:v>
                </c:pt>
                <c:pt idx="649">
                  <c:v>3.8672</c:v>
                </c:pt>
                <c:pt idx="650">
                  <c:v>3.8475999999999999</c:v>
                </c:pt>
                <c:pt idx="651">
                  <c:v>3.8519000000000001</c:v>
                </c:pt>
                <c:pt idx="652">
                  <c:v>3.8536999999999999</c:v>
                </c:pt>
                <c:pt idx="653">
                  <c:v>3.8586999999999998</c:v>
                </c:pt>
                <c:pt idx="654">
                  <c:v>3.8776000000000002</c:v>
                </c:pt>
                <c:pt idx="655">
                  <c:v>3.8874</c:v>
                </c:pt>
                <c:pt idx="656">
                  <c:v>3.8933</c:v>
                </c:pt>
                <c:pt idx="657">
                  <c:v>3.8982999999999999</c:v>
                </c:pt>
                <c:pt idx="658">
                  <c:v>3.8812000000000002</c:v>
                </c:pt>
                <c:pt idx="659">
                  <c:v>3.8456999999999999</c:v>
                </c:pt>
                <c:pt idx="660">
                  <c:v>3.81</c:v>
                </c:pt>
                <c:pt idx="661">
                  <c:v>3.7942999999999998</c:v>
                </c:pt>
                <c:pt idx="662">
                  <c:v>3.7858999999999998</c:v>
                </c:pt>
                <c:pt idx="663">
                  <c:v>3.7924000000000002</c:v>
                </c:pt>
                <c:pt idx="664">
                  <c:v>3.7801</c:v>
                </c:pt>
                <c:pt idx="665">
                  <c:v>3.7717000000000001</c:v>
                </c:pt>
                <c:pt idx="666">
                  <c:v>3.7814999999999999</c:v>
                </c:pt>
                <c:pt idx="667">
                  <c:v>3.7761999999999998</c:v>
                </c:pt>
                <c:pt idx="668">
                  <c:v>3.7717000000000001</c:v>
                </c:pt>
                <c:pt idx="669">
                  <c:v>3.7694999999999999</c:v>
                </c:pt>
                <c:pt idx="670">
                  <c:v>3.7751999999999999</c:v>
                </c:pt>
                <c:pt idx="671">
                  <c:v>3.8041999999999998</c:v>
                </c:pt>
                <c:pt idx="672">
                  <c:v>3.8100999999999998</c:v>
                </c:pt>
                <c:pt idx="673">
                  <c:v>3.7902</c:v>
                </c:pt>
                <c:pt idx="674">
                  <c:v>3.7646999999999999</c:v>
                </c:pt>
                <c:pt idx="675">
                  <c:v>3.73</c:v>
                </c:pt>
                <c:pt idx="676">
                  <c:v>3.7109000000000001</c:v>
                </c:pt>
                <c:pt idx="677">
                  <c:v>3.7170000000000001</c:v>
                </c:pt>
                <c:pt idx="678">
                  <c:v>3.7454000000000001</c:v>
                </c:pt>
                <c:pt idx="679">
                  <c:v>3.8001</c:v>
                </c:pt>
                <c:pt idx="680">
                  <c:v>3.8269000000000002</c:v>
                </c:pt>
                <c:pt idx="681">
                  <c:v>3.8098000000000001</c:v>
                </c:pt>
                <c:pt idx="682">
                  <c:v>3.7947000000000002</c:v>
                </c:pt>
                <c:pt idx="683">
                  <c:v>3.7911999999999999</c:v>
                </c:pt>
                <c:pt idx="684">
                  <c:v>3.7667999999999999</c:v>
                </c:pt>
                <c:pt idx="685">
                  <c:v>3.7471000000000001</c:v>
                </c:pt>
                <c:pt idx="686">
                  <c:v>3.7648999999999999</c:v>
                </c:pt>
                <c:pt idx="687">
                  <c:v>3.7898999999999998</c:v>
                </c:pt>
                <c:pt idx="688">
                  <c:v>3.7865000000000002</c:v>
                </c:pt>
                <c:pt idx="689">
                  <c:v>3.7985000000000002</c:v>
                </c:pt>
                <c:pt idx="690">
                  <c:v>3.8195999999999999</c:v>
                </c:pt>
                <c:pt idx="691">
                  <c:v>3.8174999999999999</c:v>
                </c:pt>
                <c:pt idx="692">
                  <c:v>3.8068</c:v>
                </c:pt>
                <c:pt idx="693">
                  <c:v>3.7825000000000002</c:v>
                </c:pt>
                <c:pt idx="694">
                  <c:v>3.7837000000000001</c:v>
                </c:pt>
                <c:pt idx="695">
                  <c:v>3.7951000000000001</c:v>
                </c:pt>
                <c:pt idx="696">
                  <c:v>3.7625999999999999</c:v>
                </c:pt>
                <c:pt idx="697">
                  <c:v>3.7585999999999999</c:v>
                </c:pt>
                <c:pt idx="698">
                  <c:v>3.7679</c:v>
                </c:pt>
                <c:pt idx="699">
                  <c:v>3.7581000000000002</c:v>
                </c:pt>
                <c:pt idx="700">
                  <c:v>3.7290000000000001</c:v>
                </c:pt>
                <c:pt idx="701">
                  <c:v>3.6977000000000002</c:v>
                </c:pt>
                <c:pt idx="702">
                  <c:v>3.6917</c:v>
                </c:pt>
                <c:pt idx="703">
                  <c:v>3.6919</c:v>
                </c:pt>
                <c:pt idx="704">
                  <c:v>3.6829999999999998</c:v>
                </c:pt>
                <c:pt idx="705">
                  <c:v>3.7063999999999999</c:v>
                </c:pt>
                <c:pt idx="706">
                  <c:v>3.7412000000000001</c:v>
                </c:pt>
                <c:pt idx="707">
                  <c:v>3.7437999999999998</c:v>
                </c:pt>
                <c:pt idx="708">
                  <c:v>3.7509000000000001</c:v>
                </c:pt>
                <c:pt idx="709">
                  <c:v>3.7538</c:v>
                </c:pt>
                <c:pt idx="710">
                  <c:v>3.7629999999999999</c:v>
                </c:pt>
                <c:pt idx="711">
                  <c:v>3.7976000000000001</c:v>
                </c:pt>
                <c:pt idx="712">
                  <c:v>3.7995000000000001</c:v>
                </c:pt>
                <c:pt idx="713">
                  <c:v>3.7917999999999998</c:v>
                </c:pt>
                <c:pt idx="714">
                  <c:v>3.7820999999999998</c:v>
                </c:pt>
                <c:pt idx="715">
                  <c:v>3.7930000000000001</c:v>
                </c:pt>
                <c:pt idx="716">
                  <c:v>3.7820999999999998</c:v>
                </c:pt>
                <c:pt idx="717">
                  <c:v>3.7547999999999999</c:v>
                </c:pt>
                <c:pt idx="718">
                  <c:v>3.7378999999999998</c:v>
                </c:pt>
                <c:pt idx="719">
                  <c:v>3.7511000000000001</c:v>
                </c:pt>
                <c:pt idx="720">
                  <c:v>3.7641</c:v>
                </c:pt>
                <c:pt idx="721">
                  <c:v>3.7456</c:v>
                </c:pt>
                <c:pt idx="722">
                  <c:v>3.7162000000000002</c:v>
                </c:pt>
                <c:pt idx="723">
                  <c:v>3.7012</c:v>
                </c:pt>
                <c:pt idx="724">
                  <c:v>3.6964000000000001</c:v>
                </c:pt>
                <c:pt idx="725">
                  <c:v>3.7370000000000001</c:v>
                </c:pt>
                <c:pt idx="726">
                  <c:v>3.7679999999999998</c:v>
                </c:pt>
                <c:pt idx="727">
                  <c:v>3.7896999999999998</c:v>
                </c:pt>
                <c:pt idx="728">
                  <c:v>3.8067000000000002</c:v>
                </c:pt>
                <c:pt idx="729">
                  <c:v>3.8306</c:v>
                </c:pt>
                <c:pt idx="730">
                  <c:v>3.8119000000000001</c:v>
                </c:pt>
                <c:pt idx="731">
                  <c:v>3.7736999999999998</c:v>
                </c:pt>
                <c:pt idx="732">
                  <c:v>3.7717000000000001</c:v>
                </c:pt>
                <c:pt idx="733">
                  <c:v>3.8026</c:v>
                </c:pt>
                <c:pt idx="734">
                  <c:v>3.8184</c:v>
                </c:pt>
                <c:pt idx="735">
                  <c:v>3.8018999999999998</c:v>
                </c:pt>
                <c:pt idx="736">
                  <c:v>3.7986</c:v>
                </c:pt>
                <c:pt idx="737">
                  <c:v>3.7987000000000002</c:v>
                </c:pt>
                <c:pt idx="738">
                  <c:v>3.7818999999999998</c:v>
                </c:pt>
                <c:pt idx="739">
                  <c:v>3.7654000000000001</c:v>
                </c:pt>
                <c:pt idx="740">
                  <c:v>3.7856000000000001</c:v>
                </c:pt>
                <c:pt idx="741">
                  <c:v>3.7928999999999999</c:v>
                </c:pt>
                <c:pt idx="742">
                  <c:v>3.802</c:v>
                </c:pt>
                <c:pt idx="743">
                  <c:v>3.7671000000000001</c:v>
                </c:pt>
                <c:pt idx="744">
                  <c:v>3.7482000000000002</c:v>
                </c:pt>
                <c:pt idx="745">
                  <c:v>3.7467000000000001</c:v>
                </c:pt>
                <c:pt idx="746">
                  <c:v>3.7481</c:v>
                </c:pt>
                <c:pt idx="747">
                  <c:v>3.7442000000000002</c:v>
                </c:pt>
                <c:pt idx="748">
                  <c:v>3.7326999999999999</c:v>
                </c:pt>
                <c:pt idx="749">
                  <c:v>3.7229000000000001</c:v>
                </c:pt>
                <c:pt idx="750">
                  <c:v>3.7080000000000002</c:v>
                </c:pt>
                <c:pt idx="751">
                  <c:v>3.6917</c:v>
                </c:pt>
                <c:pt idx="752">
                  <c:v>3.6707000000000001</c:v>
                </c:pt>
                <c:pt idx="753">
                  <c:v>3.6539999999999999</c:v>
                </c:pt>
                <c:pt idx="754">
                  <c:v>3.6503000000000001</c:v>
                </c:pt>
                <c:pt idx="755">
                  <c:v>3.6680000000000001</c:v>
                </c:pt>
                <c:pt idx="756">
                  <c:v>3.6724999999999999</c:v>
                </c:pt>
                <c:pt idx="757">
                  <c:v>3.6638000000000002</c:v>
                </c:pt>
                <c:pt idx="758">
                  <c:v>3.6726999999999999</c:v>
                </c:pt>
                <c:pt idx="759">
                  <c:v>3.6737000000000002</c:v>
                </c:pt>
                <c:pt idx="760">
                  <c:v>3.6774</c:v>
                </c:pt>
                <c:pt idx="761">
                  <c:v>3.6793999999999998</c:v>
                </c:pt>
                <c:pt idx="762">
                  <c:v>3.7067999999999999</c:v>
                </c:pt>
                <c:pt idx="763">
                  <c:v>3.7269999999999999</c:v>
                </c:pt>
                <c:pt idx="764">
                  <c:v>3.7342</c:v>
                </c:pt>
                <c:pt idx="765">
                  <c:v>3.7511000000000001</c:v>
                </c:pt>
                <c:pt idx="766">
                  <c:v>3.7606999999999999</c:v>
                </c:pt>
                <c:pt idx="767">
                  <c:v>3.7643</c:v>
                </c:pt>
                <c:pt idx="768">
                  <c:v>3.7679</c:v>
                </c:pt>
                <c:pt idx="769">
                  <c:v>3.77</c:v>
                </c:pt>
                <c:pt idx="770">
                  <c:v>3.7623000000000002</c:v>
                </c:pt>
                <c:pt idx="771">
                  <c:v>3.7378</c:v>
                </c:pt>
                <c:pt idx="772">
                  <c:v>3.7362000000000002</c:v>
                </c:pt>
                <c:pt idx="773">
                  <c:v>3.7303999999999999</c:v>
                </c:pt>
                <c:pt idx="774">
                  <c:v>3.7158000000000002</c:v>
                </c:pt>
                <c:pt idx="775">
                  <c:v>3.69</c:v>
                </c:pt>
                <c:pt idx="776">
                  <c:v>3.6825999999999999</c:v>
                </c:pt>
                <c:pt idx="777">
                  <c:v>3.6844000000000001</c:v>
                </c:pt>
                <c:pt idx="778">
                  <c:v>3.6960999999999999</c:v>
                </c:pt>
                <c:pt idx="779">
                  <c:v>3.7185000000000001</c:v>
                </c:pt>
                <c:pt idx="780">
                  <c:v>3.7317</c:v>
                </c:pt>
                <c:pt idx="781">
                  <c:v>3.7338</c:v>
                </c:pt>
                <c:pt idx="782">
                  <c:v>3.7311000000000001</c:v>
                </c:pt>
                <c:pt idx="783">
                  <c:v>3.7223000000000002</c:v>
                </c:pt>
                <c:pt idx="784">
                  <c:v>3.7212999999999998</c:v>
                </c:pt>
                <c:pt idx="785">
                  <c:v>3.7092999999999998</c:v>
                </c:pt>
                <c:pt idx="786">
                  <c:v>3.7088999999999999</c:v>
                </c:pt>
                <c:pt idx="787">
                  <c:v>3.7191999999999998</c:v>
                </c:pt>
                <c:pt idx="788">
                  <c:v>3.7256999999999998</c:v>
                </c:pt>
                <c:pt idx="789">
                  <c:v>3.7347999999999999</c:v>
                </c:pt>
                <c:pt idx="790">
                  <c:v>3.7311000000000001</c:v>
                </c:pt>
                <c:pt idx="791">
                  <c:v>3.7302</c:v>
                </c:pt>
                <c:pt idx="792">
                  <c:v>3.7155</c:v>
                </c:pt>
                <c:pt idx="793">
                  <c:v>3.7218</c:v>
                </c:pt>
                <c:pt idx="794">
                  <c:v>3.7458</c:v>
                </c:pt>
                <c:pt idx="795">
                  <c:v>3.7574999999999998</c:v>
                </c:pt>
                <c:pt idx="796">
                  <c:v>3.7448000000000001</c:v>
                </c:pt>
                <c:pt idx="797">
                  <c:v>3.7143999999999999</c:v>
                </c:pt>
                <c:pt idx="798">
                  <c:v>3.6696</c:v>
                </c:pt>
                <c:pt idx="799">
                  <c:v>3.6141999999999999</c:v>
                </c:pt>
                <c:pt idx="800">
                  <c:v>3.6021999999999998</c:v>
                </c:pt>
                <c:pt idx="801">
                  <c:v>3.6251000000000002</c:v>
                </c:pt>
                <c:pt idx="802">
                  <c:v>3.6791</c:v>
                </c:pt>
                <c:pt idx="803">
                  <c:v>3.6858</c:v>
                </c:pt>
                <c:pt idx="804">
                  <c:v>3.6657999999999999</c:v>
                </c:pt>
                <c:pt idx="805">
                  <c:v>3.6606000000000001</c:v>
                </c:pt>
                <c:pt idx="806">
                  <c:v>3.653</c:v>
                </c:pt>
                <c:pt idx="807">
                  <c:v>3.6419999999999999</c:v>
                </c:pt>
                <c:pt idx="808">
                  <c:v>3.6335000000000002</c:v>
                </c:pt>
                <c:pt idx="809">
                  <c:v>3.6402000000000001</c:v>
                </c:pt>
                <c:pt idx="810">
                  <c:v>3.6448</c:v>
                </c:pt>
                <c:pt idx="811">
                  <c:v>3.6493000000000002</c:v>
                </c:pt>
                <c:pt idx="812">
                  <c:v>3.6516999999999999</c:v>
                </c:pt>
                <c:pt idx="813">
                  <c:v>3.6806000000000001</c:v>
                </c:pt>
                <c:pt idx="814">
                  <c:v>3.6920999999999999</c:v>
                </c:pt>
                <c:pt idx="815">
                  <c:v>3.7145999999999999</c:v>
                </c:pt>
                <c:pt idx="816">
                  <c:v>3.6970999999999998</c:v>
                </c:pt>
                <c:pt idx="817">
                  <c:v>3.6732999999999998</c:v>
                </c:pt>
                <c:pt idx="818">
                  <c:v>3.669</c:v>
                </c:pt>
                <c:pt idx="819">
                  <c:v>3.6726999999999999</c:v>
                </c:pt>
                <c:pt idx="820">
                  <c:v>3.6896</c:v>
                </c:pt>
                <c:pt idx="821">
                  <c:v>3.6886999999999999</c:v>
                </c:pt>
                <c:pt idx="822">
                  <c:v>3.6930999999999998</c:v>
                </c:pt>
                <c:pt idx="823">
                  <c:v>3.7092000000000001</c:v>
                </c:pt>
                <c:pt idx="824">
                  <c:v>3.7138</c:v>
                </c:pt>
                <c:pt idx="825">
                  <c:v>3.7096</c:v>
                </c:pt>
                <c:pt idx="826">
                  <c:v>3.7147999999999999</c:v>
                </c:pt>
                <c:pt idx="827">
                  <c:v>3.7115999999999998</c:v>
                </c:pt>
                <c:pt idx="828">
                  <c:v>3.7040999999999999</c:v>
                </c:pt>
                <c:pt idx="829">
                  <c:v>3.7071999999999998</c:v>
                </c:pt>
                <c:pt idx="830">
                  <c:v>3.7115</c:v>
                </c:pt>
                <c:pt idx="831">
                  <c:v>3.7130000000000001</c:v>
                </c:pt>
                <c:pt idx="832">
                  <c:v>3.7069999999999999</c:v>
                </c:pt>
                <c:pt idx="833">
                  <c:v>3.7071999999999998</c:v>
                </c:pt>
                <c:pt idx="834">
                  <c:v>3.7101999999999999</c:v>
                </c:pt>
                <c:pt idx="835">
                  <c:v>3.7242999999999999</c:v>
                </c:pt>
                <c:pt idx="836">
                  <c:v>3.7515999999999998</c:v>
                </c:pt>
                <c:pt idx="837">
                  <c:v>3.7719999999999998</c:v>
                </c:pt>
                <c:pt idx="838">
                  <c:v>3.7663000000000002</c:v>
                </c:pt>
                <c:pt idx="839">
                  <c:v>3.7604000000000002</c:v>
                </c:pt>
                <c:pt idx="840">
                  <c:v>3.7713999999999999</c:v>
                </c:pt>
                <c:pt idx="841">
                  <c:v>3.7823000000000002</c:v>
                </c:pt>
                <c:pt idx="842">
                  <c:v>3.7664</c:v>
                </c:pt>
                <c:pt idx="843">
                  <c:v>3.738</c:v>
                </c:pt>
                <c:pt idx="844">
                  <c:v>3.7151000000000001</c:v>
                </c:pt>
                <c:pt idx="845">
                  <c:v>3.7101999999999999</c:v>
                </c:pt>
                <c:pt idx="846">
                  <c:v>3.7164000000000001</c:v>
                </c:pt>
                <c:pt idx="847">
                  <c:v>3.7301000000000002</c:v>
                </c:pt>
                <c:pt idx="848">
                  <c:v>3.7576000000000001</c:v>
                </c:pt>
                <c:pt idx="849">
                  <c:v>3.7814999999999999</c:v>
                </c:pt>
                <c:pt idx="850">
                  <c:v>3.7757999999999998</c:v>
                </c:pt>
                <c:pt idx="851">
                  <c:v>3.7462</c:v>
                </c:pt>
                <c:pt idx="852">
                  <c:v>3.7216999999999998</c:v>
                </c:pt>
                <c:pt idx="853">
                  <c:v>3.7290999999999999</c:v>
                </c:pt>
                <c:pt idx="854">
                  <c:v>3.7271000000000001</c:v>
                </c:pt>
                <c:pt idx="855">
                  <c:v>3.7195999999999998</c:v>
                </c:pt>
                <c:pt idx="856">
                  <c:v>3.7025999999999999</c:v>
                </c:pt>
                <c:pt idx="857">
                  <c:v>3.6674000000000002</c:v>
                </c:pt>
                <c:pt idx="858">
                  <c:v>3.6505000000000001</c:v>
                </c:pt>
                <c:pt idx="859">
                  <c:v>3.6354000000000002</c:v>
                </c:pt>
                <c:pt idx="860">
                  <c:v>3.6303000000000001</c:v>
                </c:pt>
                <c:pt idx="861">
                  <c:v>3.6442999999999999</c:v>
                </c:pt>
                <c:pt idx="862">
                  <c:v>3.6366000000000001</c:v>
                </c:pt>
                <c:pt idx="863">
                  <c:v>3.637</c:v>
                </c:pt>
                <c:pt idx="864">
                  <c:v>3.6429</c:v>
                </c:pt>
                <c:pt idx="865">
                  <c:v>3.6585999999999999</c:v>
                </c:pt>
                <c:pt idx="866">
                  <c:v>3.6718000000000002</c:v>
                </c:pt>
                <c:pt idx="867">
                  <c:v>3.6928999999999998</c:v>
                </c:pt>
                <c:pt idx="868">
                  <c:v>3.7303000000000002</c:v>
                </c:pt>
                <c:pt idx="869">
                  <c:v>3.7513000000000001</c:v>
                </c:pt>
                <c:pt idx="870">
                  <c:v>3.7475000000000001</c:v>
                </c:pt>
                <c:pt idx="871">
                  <c:v>3.7593000000000001</c:v>
                </c:pt>
                <c:pt idx="872">
                  <c:v>3.7765</c:v>
                </c:pt>
                <c:pt idx="873">
                  <c:v>3.8001999999999998</c:v>
                </c:pt>
                <c:pt idx="874">
                  <c:v>3.8246000000000002</c:v>
                </c:pt>
                <c:pt idx="875">
                  <c:v>3.8262</c:v>
                </c:pt>
                <c:pt idx="876">
                  <c:v>3.8157999999999999</c:v>
                </c:pt>
                <c:pt idx="877">
                  <c:v>3.8035999999999999</c:v>
                </c:pt>
                <c:pt idx="879">
                  <c:v>3.7682000000000002</c:v>
                </c:pt>
                <c:pt idx="880">
                  <c:v>3.7463000000000002</c:v>
                </c:pt>
                <c:pt idx="881">
                  <c:v>3.738</c:v>
                </c:pt>
                <c:pt idx="882">
                  <c:v>3.7389999999999999</c:v>
                </c:pt>
                <c:pt idx="883">
                  <c:v>3.7391999999999999</c:v>
                </c:pt>
                <c:pt idx="884">
                  <c:v>3.7427999999999999</c:v>
                </c:pt>
                <c:pt idx="885">
                  <c:v>3.7538</c:v>
                </c:pt>
                <c:pt idx="886">
                  <c:v>3.77</c:v>
                </c:pt>
                <c:pt idx="887">
                  <c:v>3.7921999999999998</c:v>
                </c:pt>
                <c:pt idx="888">
                  <c:v>3.7801</c:v>
                </c:pt>
                <c:pt idx="889">
                  <c:v>3.7633000000000001</c:v>
                </c:pt>
                <c:pt idx="890">
                  <c:v>3.7593999999999999</c:v>
                </c:pt>
                <c:pt idx="891">
                  <c:v>3.7555999999999998</c:v>
                </c:pt>
                <c:pt idx="892">
                  <c:v>3.7570999999999999</c:v>
                </c:pt>
                <c:pt idx="893">
                  <c:v>3.7524999999999999</c:v>
                </c:pt>
                <c:pt idx="894">
                  <c:v>3.7513999999999998</c:v>
                </c:pt>
                <c:pt idx="895">
                  <c:v>3.7496</c:v>
                </c:pt>
                <c:pt idx="896">
                  <c:v>3.7290999999999999</c:v>
                </c:pt>
                <c:pt idx="897">
                  <c:v>3.7128000000000001</c:v>
                </c:pt>
                <c:pt idx="898">
                  <c:v>3.7185999999999999</c:v>
                </c:pt>
                <c:pt idx="899">
                  <c:v>3.7302</c:v>
                </c:pt>
                <c:pt idx="900">
                  <c:v>3.7317999999999998</c:v>
                </c:pt>
                <c:pt idx="901">
                  <c:v>3.7330000000000001</c:v>
                </c:pt>
                <c:pt idx="902">
                  <c:v>3.7464</c:v>
                </c:pt>
                <c:pt idx="903">
                  <c:v>3.7561</c:v>
                </c:pt>
                <c:pt idx="904">
                  <c:v>3.7610000000000001</c:v>
                </c:pt>
                <c:pt idx="905">
                  <c:v>3.7667999999999999</c:v>
                </c:pt>
                <c:pt idx="906">
                  <c:v>3.7566999999999999</c:v>
                </c:pt>
                <c:pt idx="907">
                  <c:v>3.7408999999999999</c:v>
                </c:pt>
                <c:pt idx="908">
                  <c:v>3.7109999999999999</c:v>
                </c:pt>
                <c:pt idx="909">
                  <c:v>3.7048999999999999</c:v>
                </c:pt>
                <c:pt idx="910">
                  <c:v>3.7138</c:v>
                </c:pt>
                <c:pt idx="911">
                  <c:v>3.7238000000000002</c:v>
                </c:pt>
                <c:pt idx="912">
                  <c:v>3.7235999999999998</c:v>
                </c:pt>
                <c:pt idx="913">
                  <c:v>3.7168000000000001</c:v>
                </c:pt>
                <c:pt idx="914">
                  <c:v>3.7117</c:v>
                </c:pt>
                <c:pt idx="915">
                  <c:v>3.7109999999999999</c:v>
                </c:pt>
                <c:pt idx="916">
                  <c:v>3.6951000000000001</c:v>
                </c:pt>
                <c:pt idx="917">
                  <c:v>3.6951999999999998</c:v>
                </c:pt>
                <c:pt idx="918">
                  <c:v>3.7052999999999998</c:v>
                </c:pt>
                <c:pt idx="919">
                  <c:v>3.7147999999999999</c:v>
                </c:pt>
                <c:pt idx="920">
                  <c:v>3.7292999999999998</c:v>
                </c:pt>
                <c:pt idx="921">
                  <c:v>3.7397</c:v>
                </c:pt>
                <c:pt idx="922">
                  <c:v>3.7418999999999998</c:v>
                </c:pt>
                <c:pt idx="923">
                  <c:v>3.7244000000000002</c:v>
                </c:pt>
                <c:pt idx="924">
                  <c:v>3.7126000000000001</c:v>
                </c:pt>
                <c:pt idx="925">
                  <c:v>3.7136999999999998</c:v>
                </c:pt>
                <c:pt idx="926">
                  <c:v>3.7227999999999999</c:v>
                </c:pt>
                <c:pt idx="927">
                  <c:v>3.7286000000000001</c:v>
                </c:pt>
                <c:pt idx="928">
                  <c:v>3.7277</c:v>
                </c:pt>
                <c:pt idx="929">
                  <c:v>3.7202999999999999</c:v>
                </c:pt>
                <c:pt idx="930">
                  <c:v>3.7265000000000001</c:v>
                </c:pt>
                <c:pt idx="931">
                  <c:v>3.7401</c:v>
                </c:pt>
                <c:pt idx="932">
                  <c:v>3.7551000000000001</c:v>
                </c:pt>
                <c:pt idx="933">
                  <c:v>3.7387000000000001</c:v>
                </c:pt>
                <c:pt idx="934">
                  <c:v>3.7256999999999998</c:v>
                </c:pt>
                <c:pt idx="935">
                  <c:v>3.7347999999999999</c:v>
                </c:pt>
                <c:pt idx="936">
                  <c:v>3.7482000000000002</c:v>
                </c:pt>
                <c:pt idx="937">
                  <c:v>3.7448999999999999</c:v>
                </c:pt>
                <c:pt idx="938">
                  <c:v>3.7197</c:v>
                </c:pt>
                <c:pt idx="939">
                  <c:v>3.7147999999999999</c:v>
                </c:pt>
                <c:pt idx="940">
                  <c:v>3.7208000000000001</c:v>
                </c:pt>
                <c:pt idx="941">
                  <c:v>3.7061999999999999</c:v>
                </c:pt>
                <c:pt idx="942">
                  <c:v>3.6903999999999999</c:v>
                </c:pt>
                <c:pt idx="943">
                  <c:v>3.6936</c:v>
                </c:pt>
                <c:pt idx="944">
                  <c:v>3.7139000000000002</c:v>
                </c:pt>
                <c:pt idx="945">
                  <c:v>3.7218</c:v>
                </c:pt>
                <c:pt idx="946">
                  <c:v>3.7302</c:v>
                </c:pt>
                <c:pt idx="947">
                  <c:v>3.7248000000000001</c:v>
                </c:pt>
                <c:pt idx="948">
                  <c:v>3.7128999999999999</c:v>
                </c:pt>
                <c:pt idx="949">
                  <c:v>3.72</c:v>
                </c:pt>
                <c:pt idx="950">
                  <c:v>3.7282000000000002</c:v>
                </c:pt>
                <c:pt idx="951">
                  <c:v>3.7198000000000002</c:v>
                </c:pt>
                <c:pt idx="952">
                  <c:v>3.7071000000000001</c:v>
                </c:pt>
                <c:pt idx="953">
                  <c:v>3.7185000000000001</c:v>
                </c:pt>
                <c:pt idx="954">
                  <c:v>3.7139000000000002</c:v>
                </c:pt>
                <c:pt idx="955">
                  <c:v>3.7172999999999998</c:v>
                </c:pt>
                <c:pt idx="956">
                  <c:v>3.7086000000000001</c:v>
                </c:pt>
                <c:pt idx="957">
                  <c:v>3.7029999999999998</c:v>
                </c:pt>
                <c:pt idx="958">
                  <c:v>3.6981000000000002</c:v>
                </c:pt>
                <c:pt idx="959">
                  <c:v>3.7086999999999999</c:v>
                </c:pt>
                <c:pt idx="960">
                  <c:v>3.7121</c:v>
                </c:pt>
                <c:pt idx="961">
                  <c:v>3.7092999999999998</c:v>
                </c:pt>
                <c:pt idx="962">
                  <c:v>3.7069000000000001</c:v>
                </c:pt>
                <c:pt idx="963">
                  <c:v>3.7164999999999999</c:v>
                </c:pt>
                <c:pt idx="964">
                  <c:v>3.7252000000000001</c:v>
                </c:pt>
                <c:pt idx="965">
                  <c:v>3.7250000000000001</c:v>
                </c:pt>
                <c:pt idx="966">
                  <c:v>3.7298</c:v>
                </c:pt>
                <c:pt idx="967">
                  <c:v>3.7244000000000002</c:v>
                </c:pt>
                <c:pt idx="968">
                  <c:v>3.7222</c:v>
                </c:pt>
                <c:pt idx="969">
                  <c:v>3.7073999999999998</c:v>
                </c:pt>
                <c:pt idx="970">
                  <c:v>3.6995</c:v>
                </c:pt>
                <c:pt idx="971">
                  <c:v>3.7050999999999998</c:v>
                </c:pt>
                <c:pt idx="972">
                  <c:v>3.7159</c:v>
                </c:pt>
                <c:pt idx="973">
                  <c:v>3.7309999999999999</c:v>
                </c:pt>
                <c:pt idx="974">
                  <c:v>3.7307000000000001</c:v>
                </c:pt>
                <c:pt idx="975">
                  <c:v>3.7277999999999998</c:v>
                </c:pt>
                <c:pt idx="976">
                  <c:v>3.7353000000000001</c:v>
                </c:pt>
                <c:pt idx="977">
                  <c:v>3.7414000000000001</c:v>
                </c:pt>
                <c:pt idx="978">
                  <c:v>3.7496</c:v>
                </c:pt>
                <c:pt idx="979">
                  <c:v>3.7549999999999999</c:v>
                </c:pt>
                <c:pt idx="980">
                  <c:v>3.7467000000000001</c:v>
                </c:pt>
                <c:pt idx="981">
                  <c:v>3.7364999999999999</c:v>
                </c:pt>
                <c:pt idx="982">
                  <c:v>3.7197</c:v>
                </c:pt>
                <c:pt idx="983">
                  <c:v>3.7141999999999999</c:v>
                </c:pt>
                <c:pt idx="984">
                  <c:v>3.7153999999999998</c:v>
                </c:pt>
                <c:pt idx="985">
                  <c:v>3.7334999999999998</c:v>
                </c:pt>
                <c:pt idx="986">
                  <c:v>3.7465999999999999</c:v>
                </c:pt>
                <c:pt idx="987">
                  <c:v>3.7374999999999998</c:v>
                </c:pt>
                <c:pt idx="988">
                  <c:v>3.7315</c:v>
                </c:pt>
                <c:pt idx="989">
                  <c:v>3.7416</c:v>
                </c:pt>
                <c:pt idx="990">
                  <c:v>3.7589999999999999</c:v>
                </c:pt>
                <c:pt idx="991">
                  <c:v>3.7719999999999998</c:v>
                </c:pt>
                <c:pt idx="992">
                  <c:v>3.7812000000000001</c:v>
                </c:pt>
                <c:pt idx="993">
                  <c:v>3.7744</c:v>
                </c:pt>
                <c:pt idx="994">
                  <c:v>3.7684000000000002</c:v>
                </c:pt>
                <c:pt idx="995">
                  <c:v>3.7541000000000002</c:v>
                </c:pt>
                <c:pt idx="996">
                  <c:v>3.7425000000000002</c:v>
                </c:pt>
                <c:pt idx="997">
                  <c:v>3.7368999999999999</c:v>
                </c:pt>
                <c:pt idx="998">
                  <c:v>3.7461000000000002</c:v>
                </c:pt>
                <c:pt idx="999">
                  <c:v>3.7627999999999999</c:v>
                </c:pt>
                <c:pt idx="1000">
                  <c:v>3.7646999999999999</c:v>
                </c:pt>
                <c:pt idx="1001">
                  <c:v>3.7642000000000002</c:v>
                </c:pt>
                <c:pt idx="1002">
                  <c:v>3.7656999999999998</c:v>
                </c:pt>
                <c:pt idx="1003">
                  <c:v>3.7685</c:v>
                </c:pt>
                <c:pt idx="1004">
                  <c:v>3.7804000000000002</c:v>
                </c:pt>
                <c:pt idx="1005">
                  <c:v>3.7888999999999999</c:v>
                </c:pt>
                <c:pt idx="1006">
                  <c:v>3.7761999999999998</c:v>
                </c:pt>
                <c:pt idx="1007">
                  <c:v>3.7490000000000001</c:v>
                </c:pt>
                <c:pt idx="1008">
                  <c:v>3.7332999999999998</c:v>
                </c:pt>
                <c:pt idx="1009">
                  <c:v>3.7437</c:v>
                </c:pt>
                <c:pt idx="1010">
                  <c:v>3.7210999999999999</c:v>
                </c:pt>
                <c:pt idx="1011">
                  <c:v>3.7239</c:v>
                </c:pt>
                <c:pt idx="1012">
                  <c:v>3.7484000000000002</c:v>
                </c:pt>
                <c:pt idx="1013">
                  <c:v>3.7555000000000001</c:v>
                </c:pt>
                <c:pt idx="1014">
                  <c:v>3.7561</c:v>
                </c:pt>
                <c:pt idx="1015">
                  <c:v>3.7581000000000002</c:v>
                </c:pt>
                <c:pt idx="1016">
                  <c:v>3.7523</c:v>
                </c:pt>
                <c:pt idx="1017">
                  <c:v>3.7505999999999999</c:v>
                </c:pt>
                <c:pt idx="1018">
                  <c:v>3.7397</c:v>
                </c:pt>
                <c:pt idx="1019">
                  <c:v>3.7216999999999998</c:v>
                </c:pt>
                <c:pt idx="1020">
                  <c:v>3.7172000000000001</c:v>
                </c:pt>
                <c:pt idx="1021">
                  <c:v>3.7101000000000002</c:v>
                </c:pt>
                <c:pt idx="1022">
                  <c:v>3.6937000000000002</c:v>
                </c:pt>
                <c:pt idx="1023">
                  <c:v>3.6896</c:v>
                </c:pt>
                <c:pt idx="1024">
                  <c:v>3.7065000000000001</c:v>
                </c:pt>
                <c:pt idx="1025">
                  <c:v>3.7290000000000001</c:v>
                </c:pt>
                <c:pt idx="1026">
                  <c:v>3.7463000000000002</c:v>
                </c:pt>
                <c:pt idx="1027">
                  <c:v>3.7585000000000002</c:v>
                </c:pt>
                <c:pt idx="1028">
                  <c:v>3.7679</c:v>
                </c:pt>
                <c:pt idx="1029">
                  <c:v>3.782</c:v>
                </c:pt>
                <c:pt idx="1030">
                  <c:v>3.7801999999999998</c:v>
                </c:pt>
                <c:pt idx="1031">
                  <c:v>3.7728999999999999</c:v>
                </c:pt>
                <c:pt idx="1032">
                  <c:v>3.7484000000000002</c:v>
                </c:pt>
                <c:pt idx="1033">
                  <c:v>3.7467999999999999</c:v>
                </c:pt>
                <c:pt idx="1034">
                  <c:v>3.7473000000000001</c:v>
                </c:pt>
                <c:pt idx="1035">
                  <c:v>3.7376</c:v>
                </c:pt>
                <c:pt idx="1036">
                  <c:v>3.7256999999999998</c:v>
                </c:pt>
                <c:pt idx="1037">
                  <c:v>3.7277</c:v>
                </c:pt>
                <c:pt idx="1038">
                  <c:v>3.7286999999999999</c:v>
                </c:pt>
                <c:pt idx="1039">
                  <c:v>3.7233999999999998</c:v>
                </c:pt>
                <c:pt idx="1040">
                  <c:v>3.7244000000000002</c:v>
                </c:pt>
                <c:pt idx="1041">
                  <c:v>3.7202999999999999</c:v>
                </c:pt>
                <c:pt idx="1042">
                  <c:v>3.7118000000000002</c:v>
                </c:pt>
                <c:pt idx="1043">
                  <c:v>3.7157</c:v>
                </c:pt>
                <c:pt idx="1044">
                  <c:v>3.7193000000000001</c:v>
                </c:pt>
                <c:pt idx="1045">
                  <c:v>3.7233000000000001</c:v>
                </c:pt>
                <c:pt idx="1046">
                  <c:v>3.7406999999999999</c:v>
                </c:pt>
                <c:pt idx="1047">
                  <c:v>3.7448999999999999</c:v>
                </c:pt>
                <c:pt idx="1048">
                  <c:v>3.7429000000000001</c:v>
                </c:pt>
                <c:pt idx="1049">
                  <c:v>3.7157</c:v>
                </c:pt>
                <c:pt idx="1050">
                  <c:v>3.7082999999999999</c:v>
                </c:pt>
                <c:pt idx="1051">
                  <c:v>3.7263000000000002</c:v>
                </c:pt>
                <c:pt idx="1052">
                  <c:v>3.7347999999999999</c:v>
                </c:pt>
                <c:pt idx="1053">
                  <c:v>3.7425999999999999</c:v>
                </c:pt>
                <c:pt idx="1054">
                  <c:v>3.7473999999999998</c:v>
                </c:pt>
                <c:pt idx="1055">
                  <c:v>3.7484000000000002</c:v>
                </c:pt>
                <c:pt idx="1056">
                  <c:v>3.7563</c:v>
                </c:pt>
                <c:pt idx="1057">
                  <c:v>3.7458</c:v>
                </c:pt>
                <c:pt idx="1058">
                  <c:v>3.7298</c:v>
                </c:pt>
                <c:pt idx="1059">
                  <c:v>3.7086999999999999</c:v>
                </c:pt>
                <c:pt idx="1060">
                  <c:v>3.6863999999999999</c:v>
                </c:pt>
                <c:pt idx="1061">
                  <c:v>3.6890999999999998</c:v>
                </c:pt>
                <c:pt idx="1062">
                  <c:v>3.7111000000000001</c:v>
                </c:pt>
                <c:pt idx="1063">
                  <c:v>3.7214</c:v>
                </c:pt>
                <c:pt idx="1064">
                  <c:v>3.7073999999999998</c:v>
                </c:pt>
                <c:pt idx="1065">
                  <c:v>3.6962999999999999</c:v>
                </c:pt>
                <c:pt idx="1066">
                  <c:v>3.7088000000000001</c:v>
                </c:pt>
                <c:pt idx="1067">
                  <c:v>3.718</c:v>
                </c:pt>
                <c:pt idx="1068">
                  <c:v>3.7223000000000002</c:v>
                </c:pt>
                <c:pt idx="1069">
                  <c:v>3.7383000000000002</c:v>
                </c:pt>
                <c:pt idx="1070">
                  <c:v>3.7448000000000001</c:v>
                </c:pt>
                <c:pt idx="1071">
                  <c:v>3.7416999999999998</c:v>
                </c:pt>
                <c:pt idx="1072">
                  <c:v>3.7349000000000001</c:v>
                </c:pt>
                <c:pt idx="1073">
                  <c:v>3.7307000000000001</c:v>
                </c:pt>
                <c:pt idx="1074">
                  <c:v>3.7212000000000001</c:v>
                </c:pt>
                <c:pt idx="1075">
                  <c:v>3.7143000000000002</c:v>
                </c:pt>
                <c:pt idx="1076">
                  <c:v>3.6894</c:v>
                </c:pt>
                <c:pt idx="1077">
                  <c:v>3.6747000000000001</c:v>
                </c:pt>
                <c:pt idx="1078">
                  <c:v>3.6728999999999998</c:v>
                </c:pt>
                <c:pt idx="1079">
                  <c:v>3.6911999999999998</c:v>
                </c:pt>
                <c:pt idx="1080">
                  <c:v>3.7151000000000001</c:v>
                </c:pt>
                <c:pt idx="1081">
                  <c:v>3.742</c:v>
                </c:pt>
                <c:pt idx="1082">
                  <c:v>3.7551999999999999</c:v>
                </c:pt>
                <c:pt idx="1083">
                  <c:v>3.7595999999999998</c:v>
                </c:pt>
                <c:pt idx="1084">
                  <c:v>3.7664</c:v>
                </c:pt>
                <c:pt idx="1085">
                  <c:v>3.7603</c:v>
                </c:pt>
                <c:pt idx="1086">
                  <c:v>3.7458999999999998</c:v>
                </c:pt>
                <c:pt idx="1087">
                  <c:v>3.7239</c:v>
                </c:pt>
                <c:pt idx="1088">
                  <c:v>3.7069999999999999</c:v>
                </c:pt>
                <c:pt idx="1089">
                  <c:v>3.6840000000000002</c:v>
                </c:pt>
                <c:pt idx="1090">
                  <c:v>3.6676000000000002</c:v>
                </c:pt>
                <c:pt idx="1091">
                  <c:v>3.6505999999999998</c:v>
                </c:pt>
                <c:pt idx="1092">
                  <c:v>3.6676000000000002</c:v>
                </c:pt>
                <c:pt idx="1093">
                  <c:v>3.6924000000000001</c:v>
                </c:pt>
                <c:pt idx="1094">
                  <c:v>3.7054999999999998</c:v>
                </c:pt>
                <c:pt idx="1095">
                  <c:v>3.7115999999999998</c:v>
                </c:pt>
                <c:pt idx="1096">
                  <c:v>3.7185999999999999</c:v>
                </c:pt>
                <c:pt idx="1097">
                  <c:v>3.7037</c:v>
                </c:pt>
                <c:pt idx="1098">
                  <c:v>3.7010000000000001</c:v>
                </c:pt>
                <c:pt idx="1099">
                  <c:v>3.7103999999999999</c:v>
                </c:pt>
                <c:pt idx="1100">
                  <c:v>3.7292000000000001</c:v>
                </c:pt>
                <c:pt idx="1101">
                  <c:v>3.7515000000000001</c:v>
                </c:pt>
                <c:pt idx="1102">
                  <c:v>3.7696999999999998</c:v>
                </c:pt>
                <c:pt idx="1103">
                  <c:v>3.7896000000000001</c:v>
                </c:pt>
                <c:pt idx="1104">
                  <c:v>3.8115000000000001</c:v>
                </c:pt>
                <c:pt idx="1105">
                  <c:v>3.8089</c:v>
                </c:pt>
                <c:pt idx="1106">
                  <c:v>3.8119999999999998</c:v>
                </c:pt>
                <c:pt idx="1107">
                  <c:v>3.8077000000000001</c:v>
                </c:pt>
                <c:pt idx="1108">
                  <c:v>3.7911999999999999</c:v>
                </c:pt>
                <c:pt idx="1109">
                  <c:v>3.7867000000000002</c:v>
                </c:pt>
                <c:pt idx="1110">
                  <c:v>3.7942</c:v>
                </c:pt>
                <c:pt idx="1111">
                  <c:v>3.8026</c:v>
                </c:pt>
                <c:pt idx="1112">
                  <c:v>3.7810999999999999</c:v>
                </c:pt>
                <c:pt idx="1113">
                  <c:v>3.7587999999999999</c:v>
                </c:pt>
                <c:pt idx="1114">
                  <c:v>3.754</c:v>
                </c:pt>
                <c:pt idx="1115">
                  <c:v>3.7530999999999999</c:v>
                </c:pt>
                <c:pt idx="1116">
                  <c:v>3.7646000000000002</c:v>
                </c:pt>
                <c:pt idx="1117">
                  <c:v>3.7740999999999998</c:v>
                </c:pt>
                <c:pt idx="1118">
                  <c:v>3.7801</c:v>
                </c:pt>
                <c:pt idx="1119">
                  <c:v>3.778</c:v>
                </c:pt>
                <c:pt idx="1120">
                  <c:v>3.7713000000000001</c:v>
                </c:pt>
                <c:pt idx="1121">
                  <c:v>3.7698</c:v>
                </c:pt>
                <c:pt idx="1122">
                  <c:v>3.7660999999999998</c:v>
                </c:pt>
                <c:pt idx="1123">
                  <c:v>3.7606999999999999</c:v>
                </c:pt>
                <c:pt idx="1124">
                  <c:v>3.7677</c:v>
                </c:pt>
                <c:pt idx="1125">
                  <c:v>3.7804000000000002</c:v>
                </c:pt>
                <c:pt idx="1126">
                  <c:v>3.7964000000000002</c:v>
                </c:pt>
                <c:pt idx="1127">
                  <c:v>3.806</c:v>
                </c:pt>
                <c:pt idx="1128">
                  <c:v>3.7831000000000001</c:v>
                </c:pt>
                <c:pt idx="1129">
                  <c:v>3.7824</c:v>
                </c:pt>
                <c:pt idx="1130">
                  <c:v>3.7955999999999999</c:v>
                </c:pt>
                <c:pt idx="1131">
                  <c:v>3.7845</c:v>
                </c:pt>
                <c:pt idx="1132">
                  <c:v>3.7694999999999999</c:v>
                </c:pt>
                <c:pt idx="1133">
                  <c:v>3.7555999999999998</c:v>
                </c:pt>
                <c:pt idx="1134">
                  <c:v>3.746</c:v>
                </c:pt>
                <c:pt idx="1135">
                  <c:v>3.7475000000000001</c:v>
                </c:pt>
                <c:pt idx="1136">
                  <c:v>3.7439</c:v>
                </c:pt>
                <c:pt idx="1137">
                  <c:v>3.7443</c:v>
                </c:pt>
                <c:pt idx="1138">
                  <c:v>3.7526000000000002</c:v>
                </c:pt>
                <c:pt idx="1139">
                  <c:v>3.7498999999999998</c:v>
                </c:pt>
                <c:pt idx="1140">
                  <c:v>3.7515999999999998</c:v>
                </c:pt>
                <c:pt idx="1141">
                  <c:v>3.7521</c:v>
                </c:pt>
                <c:pt idx="1142">
                  <c:v>3.7324999999999999</c:v>
                </c:pt>
                <c:pt idx="1143">
                  <c:v>3.718</c:v>
                </c:pt>
                <c:pt idx="1144">
                  <c:v>3.7181000000000002</c:v>
                </c:pt>
                <c:pt idx="1145">
                  <c:v>3.7054999999999998</c:v>
                </c:pt>
                <c:pt idx="1146">
                  <c:v>3.6911</c:v>
                </c:pt>
                <c:pt idx="1147">
                  <c:v>3.6873999999999998</c:v>
                </c:pt>
                <c:pt idx="1148">
                  <c:v>3.6863999999999999</c:v>
                </c:pt>
                <c:pt idx="1149">
                  <c:v>3.6760999999999999</c:v>
                </c:pt>
                <c:pt idx="1150">
                  <c:v>3.6779999999999999</c:v>
                </c:pt>
                <c:pt idx="1151">
                  <c:v>3.6865000000000001</c:v>
                </c:pt>
                <c:pt idx="1152">
                  <c:v>3.6728999999999998</c:v>
                </c:pt>
                <c:pt idx="1153">
                  <c:v>3.68</c:v>
                </c:pt>
                <c:pt idx="1154">
                  <c:v>3.6836000000000002</c:v>
                </c:pt>
                <c:pt idx="1155">
                  <c:v>3.6856</c:v>
                </c:pt>
                <c:pt idx="1156">
                  <c:v>3.6867000000000001</c:v>
                </c:pt>
                <c:pt idx="1157">
                  <c:v>3.6913999999999998</c:v>
                </c:pt>
                <c:pt idx="1158">
                  <c:v>3.6842000000000001</c:v>
                </c:pt>
                <c:pt idx="1159">
                  <c:v>3.6814</c:v>
                </c:pt>
                <c:pt idx="1160">
                  <c:v>3.6802999999999999</c:v>
                </c:pt>
                <c:pt idx="1161">
                  <c:v>3.6833999999999998</c:v>
                </c:pt>
                <c:pt idx="1162">
                  <c:v>3.6724000000000001</c:v>
                </c:pt>
                <c:pt idx="1163">
                  <c:v>3.6762000000000001</c:v>
                </c:pt>
                <c:pt idx="1164">
                  <c:v>3.6812999999999998</c:v>
                </c:pt>
                <c:pt idx="1165">
                  <c:v>3.6892999999999998</c:v>
                </c:pt>
                <c:pt idx="1166">
                  <c:v>3.6981999999999999</c:v>
                </c:pt>
                <c:pt idx="1167">
                  <c:v>3.7052</c:v>
                </c:pt>
                <c:pt idx="1168">
                  <c:v>3.7107999999999999</c:v>
                </c:pt>
                <c:pt idx="1169">
                  <c:v>3.7223000000000002</c:v>
                </c:pt>
                <c:pt idx="1170">
                  <c:v>3.7349999999999999</c:v>
                </c:pt>
                <c:pt idx="1171">
                  <c:v>3.7416</c:v>
                </c:pt>
                <c:pt idx="1172">
                  <c:v>3.7502</c:v>
                </c:pt>
                <c:pt idx="1173">
                  <c:v>3.7621000000000002</c:v>
                </c:pt>
                <c:pt idx="1174">
                  <c:v>3.74</c:v>
                </c:pt>
                <c:pt idx="1175">
                  <c:v>3.7403</c:v>
                </c:pt>
                <c:pt idx="1176">
                  <c:v>3.7566000000000002</c:v>
                </c:pt>
                <c:pt idx="1177">
                  <c:v>3.7685</c:v>
                </c:pt>
                <c:pt idx="1178">
                  <c:v>3.7576000000000001</c:v>
                </c:pt>
                <c:pt idx="1179">
                  <c:v>3.7475000000000001</c:v>
                </c:pt>
                <c:pt idx="1180">
                  <c:v>3.7431999999999999</c:v>
                </c:pt>
                <c:pt idx="1181">
                  <c:v>3.75</c:v>
                </c:pt>
                <c:pt idx="1182">
                  <c:v>3.7572000000000001</c:v>
                </c:pt>
                <c:pt idx="1183">
                  <c:v>3.7496</c:v>
                </c:pt>
                <c:pt idx="1184">
                  <c:v>3.7336999999999998</c:v>
                </c:pt>
                <c:pt idx="1185">
                  <c:v>3.7309999999999999</c:v>
                </c:pt>
                <c:pt idx="1186">
                  <c:v>3.7286000000000001</c:v>
                </c:pt>
                <c:pt idx="1187">
                  <c:v>3.7153</c:v>
                </c:pt>
                <c:pt idx="1188">
                  <c:v>3.7094</c:v>
                </c:pt>
                <c:pt idx="1189">
                  <c:v>3.7006000000000001</c:v>
                </c:pt>
                <c:pt idx="1190">
                  <c:v>3.7061000000000002</c:v>
                </c:pt>
                <c:pt idx="1191">
                  <c:v>3.7134999999999998</c:v>
                </c:pt>
                <c:pt idx="1192">
                  <c:v>3.7099000000000002</c:v>
                </c:pt>
                <c:pt idx="1193">
                  <c:v>3.7113</c:v>
                </c:pt>
                <c:pt idx="1194">
                  <c:v>3.7088999999999999</c:v>
                </c:pt>
                <c:pt idx="1195">
                  <c:v>3.7017000000000002</c:v>
                </c:pt>
                <c:pt idx="1196">
                  <c:v>3.6937000000000002</c:v>
                </c:pt>
                <c:pt idx="1197">
                  <c:v>3.6791999999999998</c:v>
                </c:pt>
                <c:pt idx="1198">
                  <c:v>3.6808000000000001</c:v>
                </c:pt>
                <c:pt idx="1199">
                  <c:v>3.6880999999999999</c:v>
                </c:pt>
                <c:pt idx="1200">
                  <c:v>3.6987000000000001</c:v>
                </c:pt>
                <c:pt idx="1201">
                  <c:v>3.7191000000000001</c:v>
                </c:pt>
                <c:pt idx="1202">
                  <c:v>3.7328000000000001</c:v>
                </c:pt>
                <c:pt idx="1203">
                  <c:v>3.7421000000000002</c:v>
                </c:pt>
                <c:pt idx="1204">
                  <c:v>3.7541000000000002</c:v>
                </c:pt>
                <c:pt idx="1205">
                  <c:v>3.7366999999999999</c:v>
                </c:pt>
                <c:pt idx="1206">
                  <c:v>3.7336999999999998</c:v>
                </c:pt>
                <c:pt idx="1207">
                  <c:v>3.7288999999999999</c:v>
                </c:pt>
                <c:pt idx="1208">
                  <c:v>3.7422</c:v>
                </c:pt>
                <c:pt idx="1209">
                  <c:v>3.7639999999999998</c:v>
                </c:pt>
                <c:pt idx="1210">
                  <c:v>3.7774999999999999</c:v>
                </c:pt>
                <c:pt idx="1211">
                  <c:v>3.7902999999999998</c:v>
                </c:pt>
                <c:pt idx="1212">
                  <c:v>3.8054999999999999</c:v>
                </c:pt>
                <c:pt idx="1213">
                  <c:v>3.8157000000000001</c:v>
                </c:pt>
                <c:pt idx="1214">
                  <c:v>3.8138999999999998</c:v>
                </c:pt>
                <c:pt idx="1215">
                  <c:v>3.7972999999999999</c:v>
                </c:pt>
                <c:pt idx="1216">
                  <c:v>3.7736999999999998</c:v>
                </c:pt>
                <c:pt idx="1217">
                  <c:v>3.7547000000000001</c:v>
                </c:pt>
                <c:pt idx="1218">
                  <c:v>3.7362000000000002</c:v>
                </c:pt>
                <c:pt idx="1219">
                  <c:v>3.7189000000000001</c:v>
                </c:pt>
                <c:pt idx="1220">
                  <c:v>3.7050000000000001</c:v>
                </c:pt>
                <c:pt idx="1221">
                  <c:v>3.698</c:v>
                </c:pt>
                <c:pt idx="1222">
                  <c:v>3.6953</c:v>
                </c:pt>
                <c:pt idx="1223">
                  <c:v>3.6987999999999999</c:v>
                </c:pt>
                <c:pt idx="1224">
                  <c:v>3.7151999999999998</c:v>
                </c:pt>
                <c:pt idx="1225">
                  <c:v>3.7267999999999999</c:v>
                </c:pt>
                <c:pt idx="1226">
                  <c:v>3.7364000000000002</c:v>
                </c:pt>
                <c:pt idx="1227">
                  <c:v>3.7385999999999999</c:v>
                </c:pt>
                <c:pt idx="1228">
                  <c:v>3.7246000000000001</c:v>
                </c:pt>
                <c:pt idx="1229">
                  <c:v>3.7240000000000002</c:v>
                </c:pt>
                <c:pt idx="1230">
                  <c:v>3.7153</c:v>
                </c:pt>
                <c:pt idx="1231">
                  <c:v>3.7103999999999999</c:v>
                </c:pt>
                <c:pt idx="1232">
                  <c:v>3.7098</c:v>
                </c:pt>
                <c:pt idx="1233">
                  <c:v>3.7155</c:v>
                </c:pt>
                <c:pt idx="1234">
                  <c:v>3.7029999999999998</c:v>
                </c:pt>
                <c:pt idx="1235">
                  <c:v>3.6850000000000001</c:v>
                </c:pt>
                <c:pt idx="1236">
                  <c:v>3.6916000000000002</c:v>
                </c:pt>
                <c:pt idx="1237">
                  <c:v>3.7128000000000001</c:v>
                </c:pt>
                <c:pt idx="1238">
                  <c:v>3.7164000000000001</c:v>
                </c:pt>
                <c:pt idx="1239">
                  <c:v>3.7134999999999998</c:v>
                </c:pt>
                <c:pt idx="1240">
                  <c:v>3.7151999999999998</c:v>
                </c:pt>
                <c:pt idx="1241">
                  <c:v>3.7157</c:v>
                </c:pt>
                <c:pt idx="1242">
                  <c:v>3.6970999999999998</c:v>
                </c:pt>
                <c:pt idx="1243">
                  <c:v>3.6909999999999998</c:v>
                </c:pt>
                <c:pt idx="1244">
                  <c:v>3.6821000000000002</c:v>
                </c:pt>
                <c:pt idx="1245">
                  <c:v>3.6735000000000002</c:v>
                </c:pt>
                <c:pt idx="1246">
                  <c:v>3.6863000000000001</c:v>
                </c:pt>
                <c:pt idx="1247">
                  <c:v>3.7080000000000002</c:v>
                </c:pt>
                <c:pt idx="1248">
                  <c:v>3.7302</c:v>
                </c:pt>
                <c:pt idx="1249">
                  <c:v>3.7507999999999999</c:v>
                </c:pt>
                <c:pt idx="1250">
                  <c:v>3.7728999999999999</c:v>
                </c:pt>
                <c:pt idx="1251">
                  <c:v>3.7944</c:v>
                </c:pt>
                <c:pt idx="1252">
                  <c:v>3.7919</c:v>
                </c:pt>
                <c:pt idx="1253">
                  <c:v>3.7919999999999998</c:v>
                </c:pt>
                <c:pt idx="1254">
                  <c:v>3.8003</c:v>
                </c:pt>
                <c:pt idx="1255">
                  <c:v>3.8008000000000002</c:v>
                </c:pt>
                <c:pt idx="1256">
                  <c:v>3.7717000000000001</c:v>
                </c:pt>
                <c:pt idx="1257">
                  <c:v>3.7576000000000001</c:v>
                </c:pt>
                <c:pt idx="1258">
                  <c:v>3.7374000000000001</c:v>
                </c:pt>
                <c:pt idx="1259">
                  <c:v>3.7103000000000002</c:v>
                </c:pt>
                <c:pt idx="1260">
                  <c:v>3.6315</c:v>
                </c:pt>
                <c:pt idx="1261">
                  <c:v>3.5743999999999998</c:v>
                </c:pt>
                <c:pt idx="1262">
                  <c:v>3.5608</c:v>
                </c:pt>
                <c:pt idx="1263">
                  <c:v>3.5596000000000001</c:v>
                </c:pt>
                <c:pt idx="1264">
                  <c:v>3.5524</c:v>
                </c:pt>
                <c:pt idx="1265">
                  <c:v>3.5598000000000001</c:v>
                </c:pt>
                <c:pt idx="1266">
                  <c:v>3.5678000000000001</c:v>
                </c:pt>
                <c:pt idx="1267">
                  <c:v>3.5790999999999999</c:v>
                </c:pt>
                <c:pt idx="1268">
                  <c:v>3.5796999999999999</c:v>
                </c:pt>
                <c:pt idx="1269">
                  <c:v>3.6044</c:v>
                </c:pt>
                <c:pt idx="1270">
                  <c:v>3.6450999999999998</c:v>
                </c:pt>
                <c:pt idx="1271">
                  <c:v>3.6532</c:v>
                </c:pt>
                <c:pt idx="1272">
                  <c:v>3.6562000000000001</c:v>
                </c:pt>
                <c:pt idx="1273">
                  <c:v>3.6532</c:v>
                </c:pt>
                <c:pt idx="1274">
                  <c:v>3.6492</c:v>
                </c:pt>
                <c:pt idx="1275">
                  <c:v>3.677</c:v>
                </c:pt>
                <c:pt idx="1276">
                  <c:v>3.6892</c:v>
                </c:pt>
                <c:pt idx="1277">
                  <c:v>3.6621000000000001</c:v>
                </c:pt>
                <c:pt idx="1278">
                  <c:v>3.6505000000000001</c:v>
                </c:pt>
                <c:pt idx="1279">
                  <c:v>3.6419000000000001</c:v>
                </c:pt>
                <c:pt idx="1280">
                  <c:v>3.6335999999999999</c:v>
                </c:pt>
                <c:pt idx="1281">
                  <c:v>3.6436999999999999</c:v>
                </c:pt>
                <c:pt idx="1282">
                  <c:v>3.6558000000000002</c:v>
                </c:pt>
                <c:pt idx="1283">
                  <c:v>3.6621000000000001</c:v>
                </c:pt>
                <c:pt idx="1284">
                  <c:v>3.6602000000000001</c:v>
                </c:pt>
                <c:pt idx="1285">
                  <c:v>3.6455000000000002</c:v>
                </c:pt>
                <c:pt idx="1286">
                  <c:v>3.6343000000000001</c:v>
                </c:pt>
                <c:pt idx="1287">
                  <c:v>3.6408</c:v>
                </c:pt>
                <c:pt idx="1288">
                  <c:v>3.6543000000000001</c:v>
                </c:pt>
                <c:pt idx="1289">
                  <c:v>3.6741999999999999</c:v>
                </c:pt>
                <c:pt idx="1290">
                  <c:v>3.6875</c:v>
                </c:pt>
                <c:pt idx="1291">
                  <c:v>3.7063000000000001</c:v>
                </c:pt>
                <c:pt idx="1292">
                  <c:v>3.7201</c:v>
                </c:pt>
                <c:pt idx="1293">
                  <c:v>3.7462</c:v>
                </c:pt>
                <c:pt idx="1294">
                  <c:v>3.7744</c:v>
                </c:pt>
                <c:pt idx="1295">
                  <c:v>3.7774000000000001</c:v>
                </c:pt>
                <c:pt idx="1296">
                  <c:v>3.7806000000000002</c:v>
                </c:pt>
                <c:pt idx="1297">
                  <c:v>3.7761999999999998</c:v>
                </c:pt>
                <c:pt idx="1298">
                  <c:v>3.7768000000000002</c:v>
                </c:pt>
                <c:pt idx="1299">
                  <c:v>3.7641</c:v>
                </c:pt>
                <c:pt idx="1300">
                  <c:v>3.7452999999999999</c:v>
                </c:pt>
                <c:pt idx="1301">
                  <c:v>3.7347999999999999</c:v>
                </c:pt>
                <c:pt idx="1302">
                  <c:v>3.7303000000000002</c:v>
                </c:pt>
                <c:pt idx="1303">
                  <c:v>3.7303000000000002</c:v>
                </c:pt>
                <c:pt idx="1304">
                  <c:v>3.7366999999999999</c:v>
                </c:pt>
                <c:pt idx="1305">
                  <c:v>3.7275</c:v>
                </c:pt>
                <c:pt idx="1306">
                  <c:v>3.7086000000000001</c:v>
                </c:pt>
                <c:pt idx="1307">
                  <c:v>3.7017000000000002</c:v>
                </c:pt>
                <c:pt idx="1308">
                  <c:v>3.7033999999999998</c:v>
                </c:pt>
                <c:pt idx="1309">
                  <c:v>3.7279</c:v>
                </c:pt>
                <c:pt idx="1310">
                  <c:v>3.7837999999999998</c:v>
                </c:pt>
                <c:pt idx="1311">
                  <c:v>3.7968999999999999</c:v>
                </c:pt>
                <c:pt idx="1312">
                  <c:v>3.8068</c:v>
                </c:pt>
                <c:pt idx="1313">
                  <c:v>3.8003999999999998</c:v>
                </c:pt>
                <c:pt idx="1314">
                  <c:v>3.7917000000000001</c:v>
                </c:pt>
                <c:pt idx="1315">
                  <c:v>3.7818999999999998</c:v>
                </c:pt>
                <c:pt idx="1316">
                  <c:v>3.7587000000000002</c:v>
                </c:pt>
                <c:pt idx="1317">
                  <c:v>3.7252000000000001</c:v>
                </c:pt>
                <c:pt idx="1318">
                  <c:v>3.7082999999999999</c:v>
                </c:pt>
                <c:pt idx="1319">
                  <c:v>3.6896</c:v>
                </c:pt>
                <c:pt idx="1320">
                  <c:v>3.6842000000000001</c:v>
                </c:pt>
                <c:pt idx="1321">
                  <c:v>3.7000999999999999</c:v>
                </c:pt>
                <c:pt idx="1322">
                  <c:v>3.7302</c:v>
                </c:pt>
                <c:pt idx="1323">
                  <c:v>3.7541000000000002</c:v>
                </c:pt>
                <c:pt idx="1324">
                  <c:v>3.7603</c:v>
                </c:pt>
                <c:pt idx="1325">
                  <c:v>3.7703000000000002</c:v>
                </c:pt>
                <c:pt idx="1326">
                  <c:v>3.7713999999999999</c:v>
                </c:pt>
                <c:pt idx="1327">
                  <c:v>3.7618999999999998</c:v>
                </c:pt>
                <c:pt idx="1328">
                  <c:v>3.7633999999999999</c:v>
                </c:pt>
                <c:pt idx="1329">
                  <c:v>3.7686999999999999</c:v>
                </c:pt>
                <c:pt idx="1330">
                  <c:v>3.7524000000000002</c:v>
                </c:pt>
                <c:pt idx="1331">
                  <c:v>3.7475000000000001</c:v>
                </c:pt>
                <c:pt idx="1332">
                  <c:v>3.7482000000000002</c:v>
                </c:pt>
                <c:pt idx="1333">
                  <c:v>3.7427000000000001</c:v>
                </c:pt>
                <c:pt idx="1334">
                  <c:v>3.7454999999999998</c:v>
                </c:pt>
                <c:pt idx="1335">
                  <c:v>3.7504</c:v>
                </c:pt>
                <c:pt idx="1336">
                  <c:v>3.7555000000000001</c:v>
                </c:pt>
                <c:pt idx="1337">
                  <c:v>3.7595000000000001</c:v>
                </c:pt>
                <c:pt idx="1338">
                  <c:v>3.7795999999999998</c:v>
                </c:pt>
                <c:pt idx="1339">
                  <c:v>3.8018999999999998</c:v>
                </c:pt>
                <c:pt idx="1340">
                  <c:v>3.8075000000000001</c:v>
                </c:pt>
                <c:pt idx="1341">
                  <c:v>3.8058000000000001</c:v>
                </c:pt>
                <c:pt idx="1342">
                  <c:v>3.8052999999999999</c:v>
                </c:pt>
                <c:pt idx="1343">
                  <c:v>3.8010999999999999</c:v>
                </c:pt>
                <c:pt idx="1344">
                  <c:v>3.7959999999999998</c:v>
                </c:pt>
                <c:pt idx="1345">
                  <c:v>3.7827999999999999</c:v>
                </c:pt>
                <c:pt idx="1346">
                  <c:v>3.7612000000000001</c:v>
                </c:pt>
                <c:pt idx="1347">
                  <c:v>3.7440000000000002</c:v>
                </c:pt>
                <c:pt idx="1348">
                  <c:v>3.7461000000000002</c:v>
                </c:pt>
                <c:pt idx="1349">
                  <c:v>3.7403</c:v>
                </c:pt>
                <c:pt idx="1350">
                  <c:v>3.7334000000000001</c:v>
                </c:pt>
                <c:pt idx="1351">
                  <c:v>3.7376999999999998</c:v>
                </c:pt>
                <c:pt idx="1352">
                  <c:v>3.7576999999999998</c:v>
                </c:pt>
                <c:pt idx="1353">
                  <c:v>3.7664</c:v>
                </c:pt>
                <c:pt idx="1354">
                  <c:v>3.766</c:v>
                </c:pt>
                <c:pt idx="1355">
                  <c:v>3.7728999999999999</c:v>
                </c:pt>
                <c:pt idx="1356">
                  <c:v>3.7690999999999999</c:v>
                </c:pt>
                <c:pt idx="1357">
                  <c:v>3.7576000000000001</c:v>
                </c:pt>
                <c:pt idx="1358">
                  <c:v>3.7374999999999998</c:v>
                </c:pt>
                <c:pt idx="1359">
                  <c:v>3.7235</c:v>
                </c:pt>
                <c:pt idx="1360">
                  <c:v>3.7172999999999998</c:v>
                </c:pt>
                <c:pt idx="1361">
                  <c:v>3.7168999999999999</c:v>
                </c:pt>
                <c:pt idx="1362">
                  <c:v>3.7046000000000001</c:v>
                </c:pt>
                <c:pt idx="1363">
                  <c:v>3.7059000000000002</c:v>
                </c:pt>
                <c:pt idx="1364">
                  <c:v>3.7141999999999999</c:v>
                </c:pt>
                <c:pt idx="1365">
                  <c:v>3.7162000000000002</c:v>
                </c:pt>
                <c:pt idx="1366">
                  <c:v>3.7279</c:v>
                </c:pt>
                <c:pt idx="1367">
                  <c:v>3.7263000000000002</c:v>
                </c:pt>
                <c:pt idx="1368">
                  <c:v>3.7101999999999999</c:v>
                </c:pt>
                <c:pt idx="1369">
                  <c:v>3.7054</c:v>
                </c:pt>
                <c:pt idx="1370">
                  <c:v>3.7197</c:v>
                </c:pt>
                <c:pt idx="1371">
                  <c:v>3.7273999999999998</c:v>
                </c:pt>
                <c:pt idx="1372">
                  <c:v>3.7515999999999998</c:v>
                </c:pt>
                <c:pt idx="1373">
                  <c:v>3.7559999999999998</c:v>
                </c:pt>
                <c:pt idx="1374">
                  <c:v>3.7541000000000002</c:v>
                </c:pt>
                <c:pt idx="1375">
                  <c:v>3.7603</c:v>
                </c:pt>
                <c:pt idx="1376">
                  <c:v>3.7732000000000001</c:v>
                </c:pt>
                <c:pt idx="1377">
                  <c:v>3.7768999999999999</c:v>
                </c:pt>
                <c:pt idx="1378">
                  <c:v>3.79</c:v>
                </c:pt>
                <c:pt idx="1379">
                  <c:v>3.7907999999999999</c:v>
                </c:pt>
                <c:pt idx="1380">
                  <c:v>3.7755999999999998</c:v>
                </c:pt>
                <c:pt idx="1381">
                  <c:v>3.7633000000000001</c:v>
                </c:pt>
                <c:pt idx="1382">
                  <c:v>3.7595000000000001</c:v>
                </c:pt>
                <c:pt idx="1383">
                  <c:v>3.7498999999999998</c:v>
                </c:pt>
                <c:pt idx="1384">
                  <c:v>3.7505000000000002</c:v>
                </c:pt>
                <c:pt idx="1385">
                  <c:v>3.7648000000000001</c:v>
                </c:pt>
                <c:pt idx="1386">
                  <c:v>3.7616999999999998</c:v>
                </c:pt>
                <c:pt idx="1387">
                  <c:v>3.7301000000000002</c:v>
                </c:pt>
                <c:pt idx="1388">
                  <c:v>3.7046999999999999</c:v>
                </c:pt>
                <c:pt idx="1389">
                  <c:v>3.6880000000000002</c:v>
                </c:pt>
                <c:pt idx="1390">
                  <c:v>3.6829000000000001</c:v>
                </c:pt>
                <c:pt idx="1391">
                  <c:v>3.6879</c:v>
                </c:pt>
                <c:pt idx="1392">
                  <c:v>3.6560000000000001</c:v>
                </c:pt>
                <c:pt idx="1393">
                  <c:v>3.6351</c:v>
                </c:pt>
                <c:pt idx="1394">
                  <c:v>3.6215000000000002</c:v>
                </c:pt>
                <c:pt idx="1395">
                  <c:v>3.6339999999999999</c:v>
                </c:pt>
                <c:pt idx="1396">
                  <c:v>3.6381999999999999</c:v>
                </c:pt>
                <c:pt idx="1397">
                  <c:v>3.6349</c:v>
                </c:pt>
                <c:pt idx="1398">
                  <c:v>3.6343999999999999</c:v>
                </c:pt>
                <c:pt idx="1399">
                  <c:v>3.6375999999999999</c:v>
                </c:pt>
                <c:pt idx="1400">
                  <c:v>3.6503999999999999</c:v>
                </c:pt>
                <c:pt idx="1401">
                  <c:v>3.6907999999999999</c:v>
                </c:pt>
                <c:pt idx="1402">
                  <c:v>3.7183999999999999</c:v>
                </c:pt>
                <c:pt idx="1403">
                  <c:v>3.7126999999999999</c:v>
                </c:pt>
                <c:pt idx="1404">
                  <c:v>3.7149999999999999</c:v>
                </c:pt>
                <c:pt idx="1405">
                  <c:v>3.7216999999999998</c:v>
                </c:pt>
                <c:pt idx="1406">
                  <c:v>3.7383000000000002</c:v>
                </c:pt>
                <c:pt idx="1407">
                  <c:v>3.7425000000000002</c:v>
                </c:pt>
                <c:pt idx="1408">
                  <c:v>3.7492000000000001</c:v>
                </c:pt>
                <c:pt idx="1409">
                  <c:v>3.7711000000000001</c:v>
                </c:pt>
                <c:pt idx="1410">
                  <c:v>3.7825000000000002</c:v>
                </c:pt>
                <c:pt idx="1411">
                  <c:v>3.7906</c:v>
                </c:pt>
                <c:pt idx="1412">
                  <c:v>3.7783000000000002</c:v>
                </c:pt>
                <c:pt idx="1413">
                  <c:v>3.7616000000000001</c:v>
                </c:pt>
                <c:pt idx="1414">
                  <c:v>3.7509999999999999</c:v>
                </c:pt>
                <c:pt idx="1415">
                  <c:v>3.7494999999999998</c:v>
                </c:pt>
                <c:pt idx="1416">
                  <c:v>3.7437</c:v>
                </c:pt>
                <c:pt idx="1417">
                  <c:v>3.7486000000000002</c:v>
                </c:pt>
                <c:pt idx="1418">
                  <c:v>3.7507999999999999</c:v>
                </c:pt>
                <c:pt idx="1419">
                  <c:v>3.7473999999999998</c:v>
                </c:pt>
                <c:pt idx="1420">
                  <c:v>3.7507000000000001</c:v>
                </c:pt>
                <c:pt idx="1421">
                  <c:v>3.7532000000000001</c:v>
                </c:pt>
                <c:pt idx="1422">
                  <c:v>3.7557</c:v>
                </c:pt>
                <c:pt idx="1423">
                  <c:v>3.7530000000000001</c:v>
                </c:pt>
                <c:pt idx="1424">
                  <c:v>3.7517999999999998</c:v>
                </c:pt>
                <c:pt idx="1425">
                  <c:v>3.7637999999999998</c:v>
                </c:pt>
                <c:pt idx="1426">
                  <c:v>3.7652000000000001</c:v>
                </c:pt>
                <c:pt idx="1427">
                  <c:v>3.7574000000000001</c:v>
                </c:pt>
                <c:pt idx="1428">
                  <c:v>3.7403</c:v>
                </c:pt>
                <c:pt idx="1429">
                  <c:v>3.7326000000000001</c:v>
                </c:pt>
                <c:pt idx="1430">
                  <c:v>3.7256999999999998</c:v>
                </c:pt>
                <c:pt idx="1431">
                  <c:v>3.722</c:v>
                </c:pt>
                <c:pt idx="1432">
                  <c:v>3.7219000000000002</c:v>
                </c:pt>
                <c:pt idx="1433">
                  <c:v>3.7117</c:v>
                </c:pt>
                <c:pt idx="1434">
                  <c:v>3.7042000000000002</c:v>
                </c:pt>
                <c:pt idx="1435">
                  <c:v>3.7119</c:v>
                </c:pt>
                <c:pt idx="1436">
                  <c:v>3.7099000000000002</c:v>
                </c:pt>
                <c:pt idx="1437">
                  <c:v>3.7183000000000002</c:v>
                </c:pt>
                <c:pt idx="1438">
                  <c:v>3.7071000000000001</c:v>
                </c:pt>
                <c:pt idx="1439">
                  <c:v>3.6977000000000002</c:v>
                </c:pt>
                <c:pt idx="1440">
                  <c:v>3.7096</c:v>
                </c:pt>
                <c:pt idx="1441">
                  <c:v>3.7319</c:v>
                </c:pt>
                <c:pt idx="1442">
                  <c:v>3.7404000000000002</c:v>
                </c:pt>
                <c:pt idx="1443">
                  <c:v>3.7444999999999999</c:v>
                </c:pt>
                <c:pt idx="1444">
                  <c:v>3.7374999999999998</c:v>
                </c:pt>
                <c:pt idx="1445">
                  <c:v>3.7332999999999998</c:v>
                </c:pt>
                <c:pt idx="1446">
                  <c:v>3.7372999999999998</c:v>
                </c:pt>
                <c:pt idx="1447">
                  <c:v>3.7301000000000002</c:v>
                </c:pt>
                <c:pt idx="1448">
                  <c:v>3.72</c:v>
                </c:pt>
                <c:pt idx="1449">
                  <c:v>3.7141999999999999</c:v>
                </c:pt>
                <c:pt idx="1450">
                  <c:v>3.706</c:v>
                </c:pt>
                <c:pt idx="1451">
                  <c:v>3.7008000000000001</c:v>
                </c:pt>
                <c:pt idx="1452">
                  <c:v>3.6958000000000002</c:v>
                </c:pt>
                <c:pt idx="1453">
                  <c:v>3.6821000000000002</c:v>
                </c:pt>
                <c:pt idx="1454">
                  <c:v>3.6753999999999998</c:v>
                </c:pt>
                <c:pt idx="1455">
                  <c:v>3.6836000000000002</c:v>
                </c:pt>
                <c:pt idx="1456">
                  <c:v>3.6962999999999999</c:v>
                </c:pt>
                <c:pt idx="1457">
                  <c:v>3.7016</c:v>
                </c:pt>
                <c:pt idx="1458">
                  <c:v>3.7101000000000002</c:v>
                </c:pt>
                <c:pt idx="1459">
                  <c:v>3.7178</c:v>
                </c:pt>
                <c:pt idx="1460">
                  <c:v>3.7159</c:v>
                </c:pt>
                <c:pt idx="1461">
                  <c:v>3.7214</c:v>
                </c:pt>
                <c:pt idx="1462">
                  <c:v>3.7132000000000001</c:v>
                </c:pt>
                <c:pt idx="1463">
                  <c:v>3.7099000000000002</c:v>
                </c:pt>
                <c:pt idx="1464">
                  <c:v>3.7103000000000002</c:v>
                </c:pt>
                <c:pt idx="1465">
                  <c:v>3.7042999999999999</c:v>
                </c:pt>
                <c:pt idx="1466">
                  <c:v>3.6894999999999998</c:v>
                </c:pt>
                <c:pt idx="1467">
                  <c:v>3.6722999999999999</c:v>
                </c:pt>
                <c:pt idx="1468">
                  <c:v>3.6676000000000002</c:v>
                </c:pt>
                <c:pt idx="1469">
                  <c:v>3.6753999999999998</c:v>
                </c:pt>
                <c:pt idx="1470">
                  <c:v>3.6867000000000001</c:v>
                </c:pt>
                <c:pt idx="1471">
                  <c:v>3.6911</c:v>
                </c:pt>
                <c:pt idx="1472">
                  <c:v>3.6850000000000001</c:v>
                </c:pt>
                <c:pt idx="1473">
                  <c:v>3.6815000000000002</c:v>
                </c:pt>
                <c:pt idx="1474">
                  <c:v>3.6846999999999999</c:v>
                </c:pt>
                <c:pt idx="1475">
                  <c:v>3.6855000000000002</c:v>
                </c:pt>
                <c:pt idx="1476">
                  <c:v>3.6806999999999999</c:v>
                </c:pt>
                <c:pt idx="1477">
                  <c:v>3.6787999999999998</c:v>
                </c:pt>
                <c:pt idx="1478">
                  <c:v>3.6850999999999998</c:v>
                </c:pt>
                <c:pt idx="1479">
                  <c:v>3.6934</c:v>
                </c:pt>
                <c:pt idx="1480">
                  <c:v>3.7065999999999999</c:v>
                </c:pt>
                <c:pt idx="1481">
                  <c:v>3.7166999999999999</c:v>
                </c:pt>
                <c:pt idx="1482">
                  <c:v>3.7189000000000001</c:v>
                </c:pt>
                <c:pt idx="1483">
                  <c:v>3.7181000000000002</c:v>
                </c:pt>
                <c:pt idx="1484">
                  <c:v>3.7178</c:v>
                </c:pt>
                <c:pt idx="1485">
                  <c:v>3.7269000000000001</c:v>
                </c:pt>
                <c:pt idx="1486">
                  <c:v>3.7248000000000001</c:v>
                </c:pt>
                <c:pt idx="1487">
                  <c:v>3.7143000000000002</c:v>
                </c:pt>
                <c:pt idx="1488">
                  <c:v>3.7218</c:v>
                </c:pt>
                <c:pt idx="1489">
                  <c:v>3.7410000000000001</c:v>
                </c:pt>
                <c:pt idx="1490">
                  <c:v>3.7471999999999999</c:v>
                </c:pt>
                <c:pt idx="1491">
                  <c:v>3.7603</c:v>
                </c:pt>
                <c:pt idx="1492">
                  <c:v>3.7534000000000001</c:v>
                </c:pt>
                <c:pt idx="1493">
                  <c:v>3.7345999999999999</c:v>
                </c:pt>
                <c:pt idx="1494">
                  <c:v>3.7065999999999999</c:v>
                </c:pt>
                <c:pt idx="1495">
                  <c:v>3.6924999999999999</c:v>
                </c:pt>
                <c:pt idx="1496">
                  <c:v>3.6867999999999999</c:v>
                </c:pt>
                <c:pt idx="1497">
                  <c:v>3.6758000000000002</c:v>
                </c:pt>
                <c:pt idx="1498">
                  <c:v>3.6556000000000002</c:v>
                </c:pt>
                <c:pt idx="1499">
                  <c:v>3.6566000000000001</c:v>
                </c:pt>
                <c:pt idx="1500">
                  <c:v>3.6581999999999999</c:v>
                </c:pt>
                <c:pt idx="1501">
                  <c:v>3.6806000000000001</c:v>
                </c:pt>
                <c:pt idx="1502">
                  <c:v>3.7191999999999998</c:v>
                </c:pt>
                <c:pt idx="1503">
                  <c:v>3.7433000000000001</c:v>
                </c:pt>
                <c:pt idx="1504">
                  <c:v>3.7507000000000001</c:v>
                </c:pt>
                <c:pt idx="1505">
                  <c:v>3.7412000000000001</c:v>
                </c:pt>
                <c:pt idx="1506">
                  <c:v>3.7208000000000001</c:v>
                </c:pt>
                <c:pt idx="1507">
                  <c:v>3.6976</c:v>
                </c:pt>
                <c:pt idx="1508">
                  <c:v>3.6760000000000002</c:v>
                </c:pt>
                <c:pt idx="1509">
                  <c:v>3.6547999999999998</c:v>
                </c:pt>
                <c:pt idx="1510">
                  <c:v>3.6252</c:v>
                </c:pt>
                <c:pt idx="1511">
                  <c:v>3.6297000000000001</c:v>
                </c:pt>
                <c:pt idx="1512">
                  <c:v>3.6522999999999999</c:v>
                </c:pt>
                <c:pt idx="1513">
                  <c:v>3.6698</c:v>
                </c:pt>
                <c:pt idx="1514">
                  <c:v>3.6917</c:v>
                </c:pt>
                <c:pt idx="1515">
                  <c:v>3.6987000000000001</c:v>
                </c:pt>
                <c:pt idx="1516">
                  <c:v>3.6972</c:v>
                </c:pt>
                <c:pt idx="1517">
                  <c:v>3.6938</c:v>
                </c:pt>
                <c:pt idx="1518">
                  <c:v>3.6991000000000001</c:v>
                </c:pt>
                <c:pt idx="1519">
                  <c:v>3.7079</c:v>
                </c:pt>
                <c:pt idx="1520">
                  <c:v>3.7029999999999998</c:v>
                </c:pt>
                <c:pt idx="1521">
                  <c:v>3.7122000000000002</c:v>
                </c:pt>
                <c:pt idx="1522">
                  <c:v>3.7172999999999998</c:v>
                </c:pt>
                <c:pt idx="1523">
                  <c:v>3.7141999999999999</c:v>
                </c:pt>
                <c:pt idx="1524">
                  <c:v>3.702</c:v>
                </c:pt>
                <c:pt idx="1525">
                  <c:v>3.6817000000000002</c:v>
                </c:pt>
                <c:pt idx="1526">
                  <c:v>3.6652</c:v>
                </c:pt>
                <c:pt idx="1527">
                  <c:v>3.6627999999999998</c:v>
                </c:pt>
                <c:pt idx="1528">
                  <c:v>3.6726999999999999</c:v>
                </c:pt>
                <c:pt idx="1529">
                  <c:v>3.6844999999999999</c:v>
                </c:pt>
                <c:pt idx="1530">
                  <c:v>3.6791</c:v>
                </c:pt>
                <c:pt idx="1531">
                  <c:v>3.6734</c:v>
                </c:pt>
                <c:pt idx="1532">
                  <c:v>3.6829000000000001</c:v>
                </c:pt>
                <c:pt idx="1533">
                  <c:v>3.6857000000000002</c:v>
                </c:pt>
                <c:pt idx="1534">
                  <c:v>3.6751</c:v>
                </c:pt>
                <c:pt idx="1535">
                  <c:v>3.6818</c:v>
                </c:pt>
                <c:pt idx="1536">
                  <c:v>3.7172000000000001</c:v>
                </c:pt>
                <c:pt idx="1537">
                  <c:v>3.7361</c:v>
                </c:pt>
                <c:pt idx="1538">
                  <c:v>3.7134999999999998</c:v>
                </c:pt>
                <c:pt idx="1539">
                  <c:v>3.7006000000000001</c:v>
                </c:pt>
                <c:pt idx="1540">
                  <c:v>3.6831999999999998</c:v>
                </c:pt>
                <c:pt idx="1541">
                  <c:v>3.6602999999999999</c:v>
                </c:pt>
                <c:pt idx="1542">
                  <c:v>3.6497000000000002</c:v>
                </c:pt>
                <c:pt idx="1543">
                  <c:v>3.6568000000000001</c:v>
                </c:pt>
                <c:pt idx="1544">
                  <c:v>3.6596000000000002</c:v>
                </c:pt>
                <c:pt idx="1545">
                  <c:v>3.6543999999999999</c:v>
                </c:pt>
                <c:pt idx="1546">
                  <c:v>3.6455000000000002</c:v>
                </c:pt>
                <c:pt idx="1547">
                  <c:v>3.6629</c:v>
                </c:pt>
                <c:pt idx="1548">
                  <c:v>3.6747000000000001</c:v>
                </c:pt>
                <c:pt idx="1549">
                  <c:v>3.6873</c:v>
                </c:pt>
                <c:pt idx="1550">
                  <c:v>3.7202999999999999</c:v>
                </c:pt>
                <c:pt idx="1551">
                  <c:v>3.7454000000000001</c:v>
                </c:pt>
                <c:pt idx="1552">
                  <c:v>3.7477999999999998</c:v>
                </c:pt>
                <c:pt idx="1553">
                  <c:v>3.7290999999999999</c:v>
                </c:pt>
                <c:pt idx="1554">
                  <c:v>3.7191000000000001</c:v>
                </c:pt>
                <c:pt idx="1555">
                  <c:v>3.7210999999999999</c:v>
                </c:pt>
                <c:pt idx="1556">
                  <c:v>3.7050999999999998</c:v>
                </c:pt>
                <c:pt idx="1557">
                  <c:v>3.69</c:v>
                </c:pt>
                <c:pt idx="1558">
                  <c:v>3.6876000000000002</c:v>
                </c:pt>
                <c:pt idx="1559">
                  <c:v>3.6726999999999999</c:v>
                </c:pt>
                <c:pt idx="1560">
                  <c:v>3.6812999999999998</c:v>
                </c:pt>
                <c:pt idx="1561">
                  <c:v>3.6793999999999998</c:v>
                </c:pt>
                <c:pt idx="1562">
                  <c:v>3.6785999999999999</c:v>
                </c:pt>
                <c:pt idx="1563">
                  <c:v>3.6840999999999999</c:v>
                </c:pt>
                <c:pt idx="1564">
                  <c:v>3.7079</c:v>
                </c:pt>
                <c:pt idx="1565">
                  <c:v>3.7296999999999998</c:v>
                </c:pt>
                <c:pt idx="1566">
                  <c:v>3.7397</c:v>
                </c:pt>
                <c:pt idx="1567">
                  <c:v>3.7206999999999999</c:v>
                </c:pt>
                <c:pt idx="1568">
                  <c:v>3.7101000000000002</c:v>
                </c:pt>
                <c:pt idx="1569">
                  <c:v>3.6779000000000002</c:v>
                </c:pt>
                <c:pt idx="1570">
                  <c:v>3.6515</c:v>
                </c:pt>
                <c:pt idx="1571">
                  <c:v>3.6461000000000001</c:v>
                </c:pt>
                <c:pt idx="1572">
                  <c:v>3.6509</c:v>
                </c:pt>
                <c:pt idx="1573">
                  <c:v>3.6522000000000001</c:v>
                </c:pt>
                <c:pt idx="1574">
                  <c:v>3.6459000000000001</c:v>
                </c:pt>
                <c:pt idx="1575">
                  <c:v>3.6520999999999999</c:v>
                </c:pt>
                <c:pt idx="1576">
                  <c:v>3.6585000000000001</c:v>
                </c:pt>
                <c:pt idx="1577">
                  <c:v>3.6556000000000002</c:v>
                </c:pt>
                <c:pt idx="1578">
                  <c:v>3.6604000000000001</c:v>
                </c:pt>
                <c:pt idx="1579">
                  <c:v>3.6682000000000001</c:v>
                </c:pt>
                <c:pt idx="1580">
                  <c:v>3.6804999999999999</c:v>
                </c:pt>
                <c:pt idx="1581">
                  <c:v>3.6941000000000002</c:v>
                </c:pt>
                <c:pt idx="1582">
                  <c:v>3.6962000000000002</c:v>
                </c:pt>
                <c:pt idx="1583">
                  <c:v>3.6938</c:v>
                </c:pt>
                <c:pt idx="1584">
                  <c:v>3.6985999999999999</c:v>
                </c:pt>
                <c:pt idx="1585">
                  <c:v>3.7016</c:v>
                </c:pt>
                <c:pt idx="1586">
                  <c:v>3.6791999999999998</c:v>
                </c:pt>
                <c:pt idx="1587">
                  <c:v>3.6610999999999998</c:v>
                </c:pt>
                <c:pt idx="1588">
                  <c:v>3.6671</c:v>
                </c:pt>
                <c:pt idx="1589">
                  <c:v>3.6800999999999999</c:v>
                </c:pt>
                <c:pt idx="1590">
                  <c:v>3.6903000000000001</c:v>
                </c:pt>
                <c:pt idx="1591">
                  <c:v>3.7033</c:v>
                </c:pt>
                <c:pt idx="1592">
                  <c:v>3.6981000000000002</c:v>
                </c:pt>
                <c:pt idx="1593">
                  <c:v>3.7054</c:v>
                </c:pt>
                <c:pt idx="1594">
                  <c:v>3.7012999999999998</c:v>
                </c:pt>
                <c:pt idx="1595">
                  <c:v>3.6930999999999998</c:v>
                </c:pt>
                <c:pt idx="1596">
                  <c:v>3.6989999999999998</c:v>
                </c:pt>
                <c:pt idx="1597">
                  <c:v>3.7075</c:v>
                </c:pt>
                <c:pt idx="1598">
                  <c:v>3.7105999999999999</c:v>
                </c:pt>
                <c:pt idx="1599">
                  <c:v>3.7117</c:v>
                </c:pt>
                <c:pt idx="1600">
                  <c:v>3.6840000000000002</c:v>
                </c:pt>
                <c:pt idx="1601">
                  <c:v>3.6682999999999999</c:v>
                </c:pt>
                <c:pt idx="1602">
                  <c:v>3.6587000000000001</c:v>
                </c:pt>
                <c:pt idx="1603">
                  <c:v>3.6762000000000001</c:v>
                </c:pt>
                <c:pt idx="1604">
                  <c:v>3.6886000000000001</c:v>
                </c:pt>
                <c:pt idx="1605">
                  <c:v>3.6859000000000002</c:v>
                </c:pt>
                <c:pt idx="1606">
                  <c:v>3.7035</c:v>
                </c:pt>
                <c:pt idx="1607">
                  <c:v>3.7286999999999999</c:v>
                </c:pt>
                <c:pt idx="1608">
                  <c:v>3.7452999999999999</c:v>
                </c:pt>
                <c:pt idx="1609">
                  <c:v>3.7483</c:v>
                </c:pt>
                <c:pt idx="1610">
                  <c:v>3.7572000000000001</c:v>
                </c:pt>
                <c:pt idx="1611">
                  <c:v>3.7785000000000002</c:v>
                </c:pt>
                <c:pt idx="1612">
                  <c:v>3.7871999999999999</c:v>
                </c:pt>
                <c:pt idx="1613">
                  <c:v>3.8169</c:v>
                </c:pt>
                <c:pt idx="1614">
                  <c:v>3.8235999999999999</c:v>
                </c:pt>
                <c:pt idx="1615">
                  <c:v>3.8144</c:v>
                </c:pt>
                <c:pt idx="1616">
                  <c:v>3.7917000000000001</c:v>
                </c:pt>
                <c:pt idx="1617">
                  <c:v>3.7797000000000001</c:v>
                </c:pt>
                <c:pt idx="1618">
                  <c:v>3.7684000000000002</c:v>
                </c:pt>
                <c:pt idx="1619">
                  <c:v>3.7515000000000001</c:v>
                </c:pt>
                <c:pt idx="1620">
                  <c:v>3.7446000000000002</c:v>
                </c:pt>
                <c:pt idx="1621">
                  <c:v>3.7511000000000001</c:v>
                </c:pt>
                <c:pt idx="1622">
                  <c:v>3.7557</c:v>
                </c:pt>
                <c:pt idx="1623">
                  <c:v>3.7610000000000001</c:v>
                </c:pt>
                <c:pt idx="1624">
                  <c:v>3.7698</c:v>
                </c:pt>
                <c:pt idx="1625">
                  <c:v>3.7652000000000001</c:v>
                </c:pt>
                <c:pt idx="1626">
                  <c:v>3.7627000000000002</c:v>
                </c:pt>
                <c:pt idx="1627">
                  <c:v>3.7606999999999999</c:v>
                </c:pt>
                <c:pt idx="1628">
                  <c:v>3.7566999999999999</c:v>
                </c:pt>
                <c:pt idx="1629">
                  <c:v>3.7618</c:v>
                </c:pt>
                <c:pt idx="1630">
                  <c:v>3.7578</c:v>
                </c:pt>
                <c:pt idx="1631">
                  <c:v>3.7618</c:v>
                </c:pt>
                <c:pt idx="1632">
                  <c:v>3.7633999999999999</c:v>
                </c:pt>
                <c:pt idx="1633">
                  <c:v>3.7578</c:v>
                </c:pt>
                <c:pt idx="1634">
                  <c:v>3.7562000000000002</c:v>
                </c:pt>
                <c:pt idx="1635">
                  <c:v>3.7532999999999999</c:v>
                </c:pt>
                <c:pt idx="1636">
                  <c:v>3.7326000000000001</c:v>
                </c:pt>
                <c:pt idx="1637">
                  <c:v>3.7132999999999998</c:v>
                </c:pt>
                <c:pt idx="1638">
                  <c:v>3.7139000000000002</c:v>
                </c:pt>
                <c:pt idx="1639">
                  <c:v>3.7185999999999999</c:v>
                </c:pt>
                <c:pt idx="1640">
                  <c:v>3.7198000000000002</c:v>
                </c:pt>
                <c:pt idx="1641">
                  <c:v>3.7179000000000002</c:v>
                </c:pt>
                <c:pt idx="1642">
                  <c:v>3.7202000000000002</c:v>
                </c:pt>
                <c:pt idx="1643">
                  <c:v>3.7181999999999999</c:v>
                </c:pt>
                <c:pt idx="1644">
                  <c:v>3.7128000000000001</c:v>
                </c:pt>
                <c:pt idx="1645">
                  <c:v>3.714</c:v>
                </c:pt>
                <c:pt idx="1646">
                  <c:v>3.7229000000000001</c:v>
                </c:pt>
                <c:pt idx="1647">
                  <c:v>3.7244000000000002</c:v>
                </c:pt>
                <c:pt idx="1648">
                  <c:v>3.718</c:v>
                </c:pt>
                <c:pt idx="1649">
                  <c:v>3.7162999999999999</c:v>
                </c:pt>
                <c:pt idx="1650">
                  <c:v>3.7046000000000001</c:v>
                </c:pt>
                <c:pt idx="1651">
                  <c:v>3.7090000000000001</c:v>
                </c:pt>
                <c:pt idx="1652">
                  <c:v>3.7141999999999999</c:v>
                </c:pt>
                <c:pt idx="1653">
                  <c:v>3.7323</c:v>
                </c:pt>
                <c:pt idx="1654">
                  <c:v>3.7492999999999999</c:v>
                </c:pt>
                <c:pt idx="1655">
                  <c:v>3.7504</c:v>
                </c:pt>
                <c:pt idx="1656">
                  <c:v>3.7523</c:v>
                </c:pt>
                <c:pt idx="1657">
                  <c:v>3.7443</c:v>
                </c:pt>
                <c:pt idx="1658">
                  <c:v>3.7222</c:v>
                </c:pt>
                <c:pt idx="1659">
                  <c:v>3.7073999999999998</c:v>
                </c:pt>
                <c:pt idx="1660">
                  <c:v>3.6993999999999998</c:v>
                </c:pt>
                <c:pt idx="1661">
                  <c:v>3.6919</c:v>
                </c:pt>
                <c:pt idx="1662">
                  <c:v>3.7031000000000001</c:v>
                </c:pt>
                <c:pt idx="1663">
                  <c:v>3.7162999999999999</c:v>
                </c:pt>
                <c:pt idx="1664">
                  <c:v>3.7368000000000001</c:v>
                </c:pt>
                <c:pt idx="1665">
                  <c:v>3.76</c:v>
                </c:pt>
                <c:pt idx="1666">
                  <c:v>3.7673999999999999</c:v>
                </c:pt>
                <c:pt idx="1667">
                  <c:v>3.7532999999999999</c:v>
                </c:pt>
                <c:pt idx="1668">
                  <c:v>3.7404000000000002</c:v>
                </c:pt>
                <c:pt idx="1669">
                  <c:v>3.7334999999999998</c:v>
                </c:pt>
                <c:pt idx="1670">
                  <c:v>3.7273000000000001</c:v>
                </c:pt>
                <c:pt idx="1671">
                  <c:v>3.7183999999999999</c:v>
                </c:pt>
                <c:pt idx="1672">
                  <c:v>3.7124999999999999</c:v>
                </c:pt>
                <c:pt idx="1673">
                  <c:v>3.7139000000000002</c:v>
                </c:pt>
                <c:pt idx="1674">
                  <c:v>3.7366000000000001</c:v>
                </c:pt>
                <c:pt idx="1675">
                  <c:v>3.7496</c:v>
                </c:pt>
                <c:pt idx="1676">
                  <c:v>3.7484000000000002</c:v>
                </c:pt>
                <c:pt idx="1677">
                  <c:v>3.7414000000000001</c:v>
                </c:pt>
                <c:pt idx="1678">
                  <c:v>3.7416</c:v>
                </c:pt>
                <c:pt idx="1679">
                  <c:v>3.7256</c:v>
                </c:pt>
                <c:pt idx="1680">
                  <c:v>3.7119</c:v>
                </c:pt>
                <c:pt idx="1681">
                  <c:v>3.6995</c:v>
                </c:pt>
                <c:pt idx="1682">
                  <c:v>3.6978</c:v>
                </c:pt>
                <c:pt idx="1683">
                  <c:v>3.6991999999999998</c:v>
                </c:pt>
                <c:pt idx="1684">
                  <c:v>3.7033</c:v>
                </c:pt>
                <c:pt idx="1685">
                  <c:v>3.7048999999999999</c:v>
                </c:pt>
                <c:pt idx="1686">
                  <c:v>3.7018</c:v>
                </c:pt>
                <c:pt idx="1687">
                  <c:v>3.7071999999999998</c:v>
                </c:pt>
                <c:pt idx="1688">
                  <c:v>3.7252999999999998</c:v>
                </c:pt>
                <c:pt idx="1689">
                  <c:v>3.7319</c:v>
                </c:pt>
                <c:pt idx="1690">
                  <c:v>3.7324999999999999</c:v>
                </c:pt>
                <c:pt idx="1691">
                  <c:v>3.7279</c:v>
                </c:pt>
                <c:pt idx="1692">
                  <c:v>3.7402000000000002</c:v>
                </c:pt>
                <c:pt idx="1693">
                  <c:v>3.7542</c:v>
                </c:pt>
                <c:pt idx="1694">
                  <c:v>3.782</c:v>
                </c:pt>
                <c:pt idx="1695">
                  <c:v>3.8174000000000001</c:v>
                </c:pt>
                <c:pt idx="1696">
                  <c:v>3.8311000000000002</c:v>
                </c:pt>
                <c:pt idx="1697">
                  <c:v>3.8138000000000001</c:v>
                </c:pt>
                <c:pt idx="1698">
                  <c:v>3.7823000000000002</c:v>
                </c:pt>
                <c:pt idx="1699">
                  <c:v>3.7492000000000001</c:v>
                </c:pt>
                <c:pt idx="1700">
                  <c:v>3.7364999999999999</c:v>
                </c:pt>
                <c:pt idx="1701">
                  <c:v>3.7414000000000001</c:v>
                </c:pt>
                <c:pt idx="1702">
                  <c:v>3.7566000000000002</c:v>
                </c:pt>
                <c:pt idx="1703">
                  <c:v>3.7528999999999999</c:v>
                </c:pt>
                <c:pt idx="1704">
                  <c:v>3.7364000000000002</c:v>
                </c:pt>
                <c:pt idx="1705">
                  <c:v>3.7437999999999998</c:v>
                </c:pt>
                <c:pt idx="1706">
                  <c:v>3.7606000000000002</c:v>
                </c:pt>
                <c:pt idx="1707">
                  <c:v>3.7719</c:v>
                </c:pt>
                <c:pt idx="1708">
                  <c:v>3.7881999999999998</c:v>
                </c:pt>
                <c:pt idx="1709">
                  <c:v>3.7894000000000001</c:v>
                </c:pt>
                <c:pt idx="1710">
                  <c:v>3.7751999999999999</c:v>
                </c:pt>
                <c:pt idx="1711">
                  <c:v>3.7690000000000001</c:v>
                </c:pt>
                <c:pt idx="1712">
                  <c:v>3.7483</c:v>
                </c:pt>
                <c:pt idx="1713">
                  <c:v>3.7418999999999998</c:v>
                </c:pt>
                <c:pt idx="1714">
                  <c:v>3.7299000000000002</c:v>
                </c:pt>
                <c:pt idx="1715">
                  <c:v>3.7271000000000001</c:v>
                </c:pt>
                <c:pt idx="1716">
                  <c:v>3.7378999999999998</c:v>
                </c:pt>
                <c:pt idx="1717">
                  <c:v>3.7589000000000001</c:v>
                </c:pt>
                <c:pt idx="1718">
                  <c:v>3.7624</c:v>
                </c:pt>
                <c:pt idx="1719">
                  <c:v>3.7450999999999999</c:v>
                </c:pt>
                <c:pt idx="1720">
                  <c:v>3.7402000000000002</c:v>
                </c:pt>
                <c:pt idx="1721">
                  <c:v>3.7429000000000001</c:v>
                </c:pt>
                <c:pt idx="1722">
                  <c:v>3.7275</c:v>
                </c:pt>
                <c:pt idx="1723">
                  <c:v>3.7183000000000002</c:v>
                </c:pt>
                <c:pt idx="1724">
                  <c:v>3.7223999999999999</c:v>
                </c:pt>
                <c:pt idx="1725">
                  <c:v>3.7454999999999998</c:v>
                </c:pt>
                <c:pt idx="1726">
                  <c:v>3.774</c:v>
                </c:pt>
                <c:pt idx="1727">
                  <c:v>3.7993000000000001</c:v>
                </c:pt>
                <c:pt idx="1728">
                  <c:v>3.8062</c:v>
                </c:pt>
                <c:pt idx="1729">
                  <c:v>3.8136000000000001</c:v>
                </c:pt>
                <c:pt idx="1730">
                  <c:v>3.8056999999999999</c:v>
                </c:pt>
                <c:pt idx="1731">
                  <c:v>3.8039000000000001</c:v>
                </c:pt>
                <c:pt idx="1732">
                  <c:v>3.806</c:v>
                </c:pt>
                <c:pt idx="1733">
                  <c:v>3.7944</c:v>
                </c:pt>
                <c:pt idx="1734">
                  <c:v>3.7816999999999998</c:v>
                </c:pt>
                <c:pt idx="1735">
                  <c:v>3.7627000000000002</c:v>
                </c:pt>
                <c:pt idx="1736">
                  <c:v>3.7349000000000001</c:v>
                </c:pt>
                <c:pt idx="1737">
                  <c:v>3.6911999999999998</c:v>
                </c:pt>
                <c:pt idx="1738">
                  <c:v>3.6602999999999999</c:v>
                </c:pt>
                <c:pt idx="1739">
                  <c:v>3.6484000000000001</c:v>
                </c:pt>
                <c:pt idx="1740">
                  <c:v>3.65</c:v>
                </c:pt>
                <c:pt idx="1741">
                  <c:v>3.6636000000000002</c:v>
                </c:pt>
                <c:pt idx="1742">
                  <c:v>3.6638000000000002</c:v>
                </c:pt>
                <c:pt idx="1743">
                  <c:v>3.6680000000000001</c:v>
                </c:pt>
                <c:pt idx="1744">
                  <c:v>3.6623000000000001</c:v>
                </c:pt>
                <c:pt idx="1745">
                  <c:v>3.6547999999999998</c:v>
                </c:pt>
                <c:pt idx="1746">
                  <c:v>3.6625999999999999</c:v>
                </c:pt>
                <c:pt idx="1747">
                  <c:v>3.6802999999999999</c:v>
                </c:pt>
                <c:pt idx="1748">
                  <c:v>3.7143999999999999</c:v>
                </c:pt>
                <c:pt idx="1749">
                  <c:v>3.7206999999999999</c:v>
                </c:pt>
                <c:pt idx="1750">
                  <c:v>3.7250000000000001</c:v>
                </c:pt>
                <c:pt idx="1751">
                  <c:v>3.7277</c:v>
                </c:pt>
                <c:pt idx="1752">
                  <c:v>3.7198000000000002</c:v>
                </c:pt>
                <c:pt idx="1753">
                  <c:v>3.7214</c:v>
                </c:pt>
                <c:pt idx="1754">
                  <c:v>3.7315</c:v>
                </c:pt>
                <c:pt idx="1755">
                  <c:v>3.7448999999999999</c:v>
                </c:pt>
                <c:pt idx="1756">
                  <c:v>3.7572000000000001</c:v>
                </c:pt>
                <c:pt idx="1757">
                  <c:v>3.75</c:v>
                </c:pt>
                <c:pt idx="1758">
                  <c:v>3.7258</c:v>
                </c:pt>
                <c:pt idx="1759">
                  <c:v>3.7109999999999999</c:v>
                </c:pt>
                <c:pt idx="1760">
                  <c:v>3.7210000000000001</c:v>
                </c:pt>
                <c:pt idx="1761">
                  <c:v>3.7393999999999998</c:v>
                </c:pt>
                <c:pt idx="1762">
                  <c:v>3.7565</c:v>
                </c:pt>
                <c:pt idx="1763">
                  <c:v>3.7631000000000001</c:v>
                </c:pt>
                <c:pt idx="1764">
                  <c:v>3.7551999999999999</c:v>
                </c:pt>
                <c:pt idx="1765">
                  <c:v>3.7383000000000002</c:v>
                </c:pt>
                <c:pt idx="1766">
                  <c:v>3.7256</c:v>
                </c:pt>
                <c:pt idx="1767">
                  <c:v>3.7261000000000002</c:v>
                </c:pt>
                <c:pt idx="1768">
                  <c:v>3.7254</c:v>
                </c:pt>
                <c:pt idx="1769">
                  <c:v>3.7332000000000001</c:v>
                </c:pt>
                <c:pt idx="1770">
                  <c:v>3.7412999999999998</c:v>
                </c:pt>
                <c:pt idx="1771">
                  <c:v>3.7376</c:v>
                </c:pt>
                <c:pt idx="1772">
                  <c:v>3.7256</c:v>
                </c:pt>
                <c:pt idx="1773">
                  <c:v>3.7174</c:v>
                </c:pt>
                <c:pt idx="1774">
                  <c:v>3.7107999999999999</c:v>
                </c:pt>
                <c:pt idx="1775">
                  <c:v>3.7044000000000001</c:v>
                </c:pt>
                <c:pt idx="1776">
                  <c:v>3.7128999999999999</c:v>
                </c:pt>
                <c:pt idx="1777">
                  <c:v>3.7271000000000001</c:v>
                </c:pt>
                <c:pt idx="1778">
                  <c:v>3.7416</c:v>
                </c:pt>
                <c:pt idx="1779">
                  <c:v>3.7612000000000001</c:v>
                </c:pt>
                <c:pt idx="1780">
                  <c:v>3.762</c:v>
                </c:pt>
                <c:pt idx="1781">
                  <c:v>3.7517</c:v>
                </c:pt>
                <c:pt idx="1782">
                  <c:v>3.7477</c:v>
                </c:pt>
                <c:pt idx="1783">
                  <c:v>3.7410999999999999</c:v>
                </c:pt>
                <c:pt idx="1784">
                  <c:v>3.7248000000000001</c:v>
                </c:pt>
                <c:pt idx="1785">
                  <c:v>3.7069000000000001</c:v>
                </c:pt>
                <c:pt idx="1786">
                  <c:v>3.6932</c:v>
                </c:pt>
                <c:pt idx="1787">
                  <c:v>3.7105999999999999</c:v>
                </c:pt>
                <c:pt idx="1788">
                  <c:v>3.7326999999999999</c:v>
                </c:pt>
                <c:pt idx="1789">
                  <c:v>3.7374000000000001</c:v>
                </c:pt>
                <c:pt idx="1790">
                  <c:v>3.7469000000000001</c:v>
                </c:pt>
                <c:pt idx="1791">
                  <c:v>3.7504</c:v>
                </c:pt>
                <c:pt idx="1792">
                  <c:v>3.7427999999999999</c:v>
                </c:pt>
                <c:pt idx="1793">
                  <c:v>3.7381000000000002</c:v>
                </c:pt>
                <c:pt idx="1794">
                  <c:v>3.7201</c:v>
                </c:pt>
                <c:pt idx="1795">
                  <c:v>3.6930999999999998</c:v>
                </c:pt>
                <c:pt idx="1796">
                  <c:v>3.6810999999999998</c:v>
                </c:pt>
                <c:pt idx="1797">
                  <c:v>3.6876000000000002</c:v>
                </c:pt>
                <c:pt idx="1798">
                  <c:v>3.7090000000000001</c:v>
                </c:pt>
                <c:pt idx="1799">
                  <c:v>3.7222</c:v>
                </c:pt>
                <c:pt idx="1800">
                  <c:v>3.7339000000000002</c:v>
                </c:pt>
                <c:pt idx="1801">
                  <c:v>3.7360000000000002</c:v>
                </c:pt>
                <c:pt idx="1802">
                  <c:v>3.7488999999999999</c:v>
                </c:pt>
                <c:pt idx="1803">
                  <c:v>3.7732999999999999</c:v>
                </c:pt>
                <c:pt idx="1804">
                  <c:v>3.7698999999999998</c:v>
                </c:pt>
                <c:pt idx="1805">
                  <c:v>3.7684000000000002</c:v>
                </c:pt>
                <c:pt idx="1806">
                  <c:v>3.7816999999999998</c:v>
                </c:pt>
                <c:pt idx="1807">
                  <c:v>3.8100999999999998</c:v>
                </c:pt>
                <c:pt idx="1808">
                  <c:v>3.8069999999999999</c:v>
                </c:pt>
                <c:pt idx="1809">
                  <c:v>3.7871999999999999</c:v>
                </c:pt>
                <c:pt idx="1810">
                  <c:v>3.7759</c:v>
                </c:pt>
                <c:pt idx="1811">
                  <c:v>3.7877000000000001</c:v>
                </c:pt>
                <c:pt idx="1812">
                  <c:v>3.8050999999999999</c:v>
                </c:pt>
                <c:pt idx="1813">
                  <c:v>3.8071999999999999</c:v>
                </c:pt>
                <c:pt idx="1814">
                  <c:v>3.8066</c:v>
                </c:pt>
                <c:pt idx="1815">
                  <c:v>3.7951000000000001</c:v>
                </c:pt>
                <c:pt idx="1816">
                  <c:v>3.7696999999999998</c:v>
                </c:pt>
                <c:pt idx="1817">
                  <c:v>3.7463000000000002</c:v>
                </c:pt>
                <c:pt idx="1818">
                  <c:v>3.7336</c:v>
                </c:pt>
                <c:pt idx="1819">
                  <c:v>3.7115999999999998</c:v>
                </c:pt>
                <c:pt idx="1820">
                  <c:v>3.6989000000000001</c:v>
                </c:pt>
                <c:pt idx="1821">
                  <c:v>3.702</c:v>
                </c:pt>
                <c:pt idx="1822">
                  <c:v>3.7088000000000001</c:v>
                </c:pt>
                <c:pt idx="1823">
                  <c:v>3.7122999999999999</c:v>
                </c:pt>
                <c:pt idx="1824">
                  <c:v>3.7307000000000001</c:v>
                </c:pt>
                <c:pt idx="1825">
                  <c:v>3.7343000000000002</c:v>
                </c:pt>
                <c:pt idx="1826">
                  <c:v>3.7412000000000001</c:v>
                </c:pt>
                <c:pt idx="1827">
                  <c:v>3.7583000000000002</c:v>
                </c:pt>
                <c:pt idx="1828">
                  <c:v>3.7863000000000002</c:v>
                </c:pt>
                <c:pt idx="1829">
                  <c:v>3.7679999999999998</c:v>
                </c:pt>
                <c:pt idx="1830">
                  <c:v>3.7467999999999999</c:v>
                </c:pt>
                <c:pt idx="1831">
                  <c:v>3.7372000000000001</c:v>
                </c:pt>
                <c:pt idx="1832">
                  <c:v>3.7544</c:v>
                </c:pt>
                <c:pt idx="1833">
                  <c:v>3.7909999999999999</c:v>
                </c:pt>
                <c:pt idx="1834">
                  <c:v>3.7829000000000002</c:v>
                </c:pt>
                <c:pt idx="1835">
                  <c:v>3.7624</c:v>
                </c:pt>
                <c:pt idx="1836">
                  <c:v>3.7421000000000002</c:v>
                </c:pt>
                <c:pt idx="1837">
                  <c:v>3.722</c:v>
                </c:pt>
                <c:pt idx="1838">
                  <c:v>3.7105000000000001</c:v>
                </c:pt>
                <c:pt idx="1839">
                  <c:v>3.7199</c:v>
                </c:pt>
                <c:pt idx="1840">
                  <c:v>3.7210999999999999</c:v>
                </c:pt>
                <c:pt idx="1841">
                  <c:v>3.7378999999999998</c:v>
                </c:pt>
                <c:pt idx="1842">
                  <c:v>3.7713000000000001</c:v>
                </c:pt>
                <c:pt idx="1843">
                  <c:v>3.7812999999999999</c:v>
                </c:pt>
                <c:pt idx="1844">
                  <c:v>3.7835999999999999</c:v>
                </c:pt>
                <c:pt idx="1845">
                  <c:v>3.7665000000000002</c:v>
                </c:pt>
                <c:pt idx="1846">
                  <c:v>3.7629000000000001</c:v>
                </c:pt>
                <c:pt idx="1847">
                  <c:v>3.7517999999999998</c:v>
                </c:pt>
                <c:pt idx="1848">
                  <c:v>3.7526999999999999</c:v>
                </c:pt>
                <c:pt idx="1849">
                  <c:v>3.7584</c:v>
                </c:pt>
                <c:pt idx="1850">
                  <c:v>3.7648999999999999</c:v>
                </c:pt>
                <c:pt idx="1851">
                  <c:v>3.7688000000000001</c:v>
                </c:pt>
                <c:pt idx="1852">
                  <c:v>3.786</c:v>
                </c:pt>
                <c:pt idx="1853">
                  <c:v>3.8163999999999998</c:v>
                </c:pt>
                <c:pt idx="1854">
                  <c:v>3.8187000000000002</c:v>
                </c:pt>
                <c:pt idx="1855">
                  <c:v>3.8157999999999999</c:v>
                </c:pt>
                <c:pt idx="1856">
                  <c:v>3.8193999999999999</c:v>
                </c:pt>
                <c:pt idx="1857">
                  <c:v>3.8193000000000001</c:v>
                </c:pt>
                <c:pt idx="1858">
                  <c:v>3.8233000000000001</c:v>
                </c:pt>
                <c:pt idx="1859">
                  <c:v>3.8247</c:v>
                </c:pt>
                <c:pt idx="1860">
                  <c:v>3.8294999999999999</c:v>
                </c:pt>
                <c:pt idx="1861">
                  <c:v>3.8426999999999998</c:v>
                </c:pt>
                <c:pt idx="1862">
                  <c:v>3.8294999999999999</c:v>
                </c:pt>
                <c:pt idx="1863">
                  <c:v>3.8089</c:v>
                </c:pt>
                <c:pt idx="1864">
                  <c:v>3.7970999999999999</c:v>
                </c:pt>
                <c:pt idx="1865">
                  <c:v>3.7862</c:v>
                </c:pt>
                <c:pt idx="1866">
                  <c:v>3.7863000000000002</c:v>
                </c:pt>
                <c:pt idx="1867">
                  <c:v>3.7884000000000002</c:v>
                </c:pt>
                <c:pt idx="1868">
                  <c:v>3.7824</c:v>
                </c:pt>
                <c:pt idx="1869">
                  <c:v>3.7812000000000001</c:v>
                </c:pt>
                <c:pt idx="1870">
                  <c:v>3.7852000000000001</c:v>
                </c:pt>
                <c:pt idx="1871">
                  <c:v>3.7925</c:v>
                </c:pt>
                <c:pt idx="1872">
                  <c:v>3.7896000000000001</c:v>
                </c:pt>
                <c:pt idx="1873">
                  <c:v>3.7875000000000001</c:v>
                </c:pt>
                <c:pt idx="1874">
                  <c:v>3.7948</c:v>
                </c:pt>
                <c:pt idx="1875">
                  <c:v>3.7871999999999999</c:v>
                </c:pt>
                <c:pt idx="1876">
                  <c:v>3.7803</c:v>
                </c:pt>
                <c:pt idx="1877">
                  <c:v>3.7736000000000001</c:v>
                </c:pt>
                <c:pt idx="1878">
                  <c:v>3.7616000000000001</c:v>
                </c:pt>
                <c:pt idx="1879">
                  <c:v>3.7669000000000001</c:v>
                </c:pt>
                <c:pt idx="1880">
                  <c:v>3.7723</c:v>
                </c:pt>
                <c:pt idx="1881">
                  <c:v>3.7507000000000001</c:v>
                </c:pt>
                <c:pt idx="1882">
                  <c:v>3.7294</c:v>
                </c:pt>
                <c:pt idx="1883">
                  <c:v>3.7223000000000002</c:v>
                </c:pt>
                <c:pt idx="1884">
                  <c:v>3.7323</c:v>
                </c:pt>
                <c:pt idx="1885">
                  <c:v>3.7412000000000001</c:v>
                </c:pt>
                <c:pt idx="1886">
                  <c:v>3.7587000000000002</c:v>
                </c:pt>
                <c:pt idx="1887">
                  <c:v>3.7538999999999998</c:v>
                </c:pt>
                <c:pt idx="1888">
                  <c:v>3.7435999999999998</c:v>
                </c:pt>
                <c:pt idx="1889">
                  <c:v>3.7475999999999998</c:v>
                </c:pt>
                <c:pt idx="1890">
                  <c:v>3.7595000000000001</c:v>
                </c:pt>
                <c:pt idx="1891">
                  <c:v>3.7730999999999999</c:v>
                </c:pt>
                <c:pt idx="1892">
                  <c:v>3.7669999999999999</c:v>
                </c:pt>
                <c:pt idx="1893">
                  <c:v>3.7399</c:v>
                </c:pt>
                <c:pt idx="1894">
                  <c:v>3.7262</c:v>
                </c:pt>
                <c:pt idx="1895">
                  <c:v>3.7077</c:v>
                </c:pt>
                <c:pt idx="1896">
                  <c:v>3.7033999999999998</c:v>
                </c:pt>
                <c:pt idx="1897">
                  <c:v>3.7124000000000001</c:v>
                </c:pt>
                <c:pt idx="1898">
                  <c:v>3.7195</c:v>
                </c:pt>
                <c:pt idx="1899">
                  <c:v>3.7302</c:v>
                </c:pt>
                <c:pt idx="1900">
                  <c:v>3.7239</c:v>
                </c:pt>
                <c:pt idx="1901">
                  <c:v>3.7334999999999998</c:v>
                </c:pt>
                <c:pt idx="1902">
                  <c:v>3.7317999999999998</c:v>
                </c:pt>
                <c:pt idx="1903">
                  <c:v>3.7412000000000001</c:v>
                </c:pt>
                <c:pt idx="1904">
                  <c:v>3.7479</c:v>
                </c:pt>
                <c:pt idx="1905">
                  <c:v>3.7511999999999999</c:v>
                </c:pt>
                <c:pt idx="1906">
                  <c:v>3.7360000000000002</c:v>
                </c:pt>
                <c:pt idx="1907">
                  <c:v>3.7166000000000001</c:v>
                </c:pt>
                <c:pt idx="1908">
                  <c:v>3.722</c:v>
                </c:pt>
                <c:pt idx="1909">
                  <c:v>3.7160000000000002</c:v>
                </c:pt>
                <c:pt idx="1910">
                  <c:v>3.7107000000000001</c:v>
                </c:pt>
                <c:pt idx="1911">
                  <c:v>3.7227000000000001</c:v>
                </c:pt>
                <c:pt idx="1912">
                  <c:v>3.7488999999999999</c:v>
                </c:pt>
                <c:pt idx="1913">
                  <c:v>3.7677999999999998</c:v>
                </c:pt>
                <c:pt idx="1914">
                  <c:v>3.7844000000000002</c:v>
                </c:pt>
                <c:pt idx="1915">
                  <c:v>3.7940999999999998</c:v>
                </c:pt>
                <c:pt idx="1916">
                  <c:v>3.8022999999999998</c:v>
                </c:pt>
                <c:pt idx="1917">
                  <c:v>3.8126000000000002</c:v>
                </c:pt>
                <c:pt idx="1918">
                  <c:v>3.8069999999999999</c:v>
                </c:pt>
                <c:pt idx="1919">
                  <c:v>3.7892000000000001</c:v>
                </c:pt>
                <c:pt idx="1920">
                  <c:v>3.774</c:v>
                </c:pt>
                <c:pt idx="1921">
                  <c:v>3.7726999999999999</c:v>
                </c:pt>
                <c:pt idx="1922">
                  <c:v>3.7639999999999998</c:v>
                </c:pt>
                <c:pt idx="1923">
                  <c:v>3.7702</c:v>
                </c:pt>
                <c:pt idx="1924">
                  <c:v>3.7677999999999998</c:v>
                </c:pt>
                <c:pt idx="1925">
                  <c:v>3.7601</c:v>
                </c:pt>
                <c:pt idx="1926">
                  <c:v>3.7671000000000001</c:v>
                </c:pt>
                <c:pt idx="1927">
                  <c:v>3.7654000000000001</c:v>
                </c:pt>
                <c:pt idx="1928">
                  <c:v>3.7429999999999999</c:v>
                </c:pt>
                <c:pt idx="1929">
                  <c:v>3.7271000000000001</c:v>
                </c:pt>
                <c:pt idx="1930">
                  <c:v>3.7303999999999999</c:v>
                </c:pt>
                <c:pt idx="1931">
                  <c:v>3.7353000000000001</c:v>
                </c:pt>
                <c:pt idx="1932">
                  <c:v>3.7198000000000002</c:v>
                </c:pt>
                <c:pt idx="1933">
                  <c:v>3.7052999999999998</c:v>
                </c:pt>
                <c:pt idx="1934">
                  <c:v>3.7018</c:v>
                </c:pt>
                <c:pt idx="1935">
                  <c:v>3.7122000000000002</c:v>
                </c:pt>
                <c:pt idx="1936">
                  <c:v>3.7208999999999999</c:v>
                </c:pt>
                <c:pt idx="1937">
                  <c:v>3.7216999999999998</c:v>
                </c:pt>
                <c:pt idx="1938">
                  <c:v>3.7103999999999999</c:v>
                </c:pt>
                <c:pt idx="1939">
                  <c:v>3.7122000000000002</c:v>
                </c:pt>
                <c:pt idx="1940">
                  <c:v>3.7250999999999999</c:v>
                </c:pt>
                <c:pt idx="1941">
                  <c:v>3.7351999999999999</c:v>
                </c:pt>
                <c:pt idx="1942">
                  <c:v>3.7511000000000001</c:v>
                </c:pt>
                <c:pt idx="1943">
                  <c:v>3.7494999999999998</c:v>
                </c:pt>
                <c:pt idx="1944">
                  <c:v>3.7452000000000001</c:v>
                </c:pt>
                <c:pt idx="1945">
                  <c:v>3.7357999999999998</c:v>
                </c:pt>
                <c:pt idx="1946">
                  <c:v>3.7149999999999999</c:v>
                </c:pt>
                <c:pt idx="1947">
                  <c:v>3.7166000000000001</c:v>
                </c:pt>
                <c:pt idx="1948">
                  <c:v>3.7233000000000001</c:v>
                </c:pt>
                <c:pt idx="1949">
                  <c:v>3.7202999999999999</c:v>
                </c:pt>
                <c:pt idx="1950">
                  <c:v>3.7225999999999999</c:v>
                </c:pt>
                <c:pt idx="1951">
                  <c:v>3.7385999999999999</c:v>
                </c:pt>
                <c:pt idx="1952">
                  <c:v>3.7464</c:v>
                </c:pt>
                <c:pt idx="1953">
                  <c:v>3.7667999999999999</c:v>
                </c:pt>
                <c:pt idx="1954">
                  <c:v>3.7713999999999999</c:v>
                </c:pt>
                <c:pt idx="1955">
                  <c:v>3.7612000000000001</c:v>
                </c:pt>
                <c:pt idx="1956">
                  <c:v>3.7473000000000001</c:v>
                </c:pt>
                <c:pt idx="1957">
                  <c:v>3.7231000000000001</c:v>
                </c:pt>
                <c:pt idx="1958">
                  <c:v>3.7122999999999999</c:v>
                </c:pt>
                <c:pt idx="1959">
                  <c:v>3.7023000000000001</c:v>
                </c:pt>
                <c:pt idx="1960">
                  <c:v>3.7081</c:v>
                </c:pt>
                <c:pt idx="1961">
                  <c:v>3.7097000000000002</c:v>
                </c:pt>
                <c:pt idx="1962">
                  <c:v>3.7115</c:v>
                </c:pt>
                <c:pt idx="1963">
                  <c:v>3.7136999999999998</c:v>
                </c:pt>
                <c:pt idx="1964">
                  <c:v>3.7244000000000002</c:v>
                </c:pt>
                <c:pt idx="1965">
                  <c:v>3.7208999999999999</c:v>
                </c:pt>
                <c:pt idx="1966">
                  <c:v>3.7277</c:v>
                </c:pt>
                <c:pt idx="1967">
                  <c:v>3.7532000000000001</c:v>
                </c:pt>
                <c:pt idx="1968">
                  <c:v>3.778</c:v>
                </c:pt>
                <c:pt idx="1969">
                  <c:v>3.7972000000000001</c:v>
                </c:pt>
                <c:pt idx="1970">
                  <c:v>3.8079999999999998</c:v>
                </c:pt>
                <c:pt idx="1971">
                  <c:v>3.8046000000000002</c:v>
                </c:pt>
                <c:pt idx="1972">
                  <c:v>3.8029999999999999</c:v>
                </c:pt>
                <c:pt idx="1973">
                  <c:v>3.7928999999999999</c:v>
                </c:pt>
                <c:pt idx="1974">
                  <c:v>3.7793000000000001</c:v>
                </c:pt>
                <c:pt idx="1975">
                  <c:v>3.7732999999999999</c:v>
                </c:pt>
                <c:pt idx="1976">
                  <c:v>3.7732000000000001</c:v>
                </c:pt>
                <c:pt idx="1977">
                  <c:v>3.7665999999999999</c:v>
                </c:pt>
                <c:pt idx="1978">
                  <c:v>3.7755999999999998</c:v>
                </c:pt>
                <c:pt idx="1979">
                  <c:v>3.7791000000000001</c:v>
                </c:pt>
                <c:pt idx="1980">
                  <c:v>3.7875000000000001</c:v>
                </c:pt>
                <c:pt idx="1981">
                  <c:v>3.7997999999999998</c:v>
                </c:pt>
                <c:pt idx="1982">
                  <c:v>3.7982</c:v>
                </c:pt>
                <c:pt idx="1983">
                  <c:v>3.7909000000000002</c:v>
                </c:pt>
                <c:pt idx="1984">
                  <c:v>3.7816000000000001</c:v>
                </c:pt>
                <c:pt idx="1985">
                  <c:v>3.7749000000000001</c:v>
                </c:pt>
                <c:pt idx="1986">
                  <c:v>3.7749999999999999</c:v>
                </c:pt>
                <c:pt idx="1987">
                  <c:v>3.7820999999999998</c:v>
                </c:pt>
                <c:pt idx="1988">
                  <c:v>3.7713000000000001</c:v>
                </c:pt>
                <c:pt idx="1989">
                  <c:v>3.7633000000000001</c:v>
                </c:pt>
                <c:pt idx="1990">
                  <c:v>3.7658</c:v>
                </c:pt>
                <c:pt idx="1991">
                  <c:v>3.7724000000000002</c:v>
                </c:pt>
                <c:pt idx="1992">
                  <c:v>3.7812000000000001</c:v>
                </c:pt>
                <c:pt idx="1993">
                  <c:v>3.7793999999999999</c:v>
                </c:pt>
                <c:pt idx="1994">
                  <c:v>3.7637</c:v>
                </c:pt>
                <c:pt idx="1995">
                  <c:v>3.7511000000000001</c:v>
                </c:pt>
                <c:pt idx="1996">
                  <c:v>3.7448999999999999</c:v>
                </c:pt>
                <c:pt idx="1997">
                  <c:v>3.7444999999999999</c:v>
                </c:pt>
                <c:pt idx="1998">
                  <c:v>3.7366999999999999</c:v>
                </c:pt>
                <c:pt idx="1999">
                  <c:v>3.7393000000000001</c:v>
                </c:pt>
                <c:pt idx="2000">
                  <c:v>3.7416</c:v>
                </c:pt>
                <c:pt idx="2001">
                  <c:v>3.7343000000000002</c:v>
                </c:pt>
                <c:pt idx="2002">
                  <c:v>3.7275</c:v>
                </c:pt>
                <c:pt idx="2003">
                  <c:v>3.7288000000000001</c:v>
                </c:pt>
                <c:pt idx="2004">
                  <c:v>3.7197</c:v>
                </c:pt>
                <c:pt idx="2005">
                  <c:v>3.7136999999999998</c:v>
                </c:pt>
                <c:pt idx="2006">
                  <c:v>3.7216</c:v>
                </c:pt>
                <c:pt idx="2007">
                  <c:v>3.7195999999999998</c:v>
                </c:pt>
                <c:pt idx="2008">
                  <c:v>3.7239</c:v>
                </c:pt>
                <c:pt idx="2009">
                  <c:v>3.7378999999999998</c:v>
                </c:pt>
                <c:pt idx="2010">
                  <c:v>3.7423999999999999</c:v>
                </c:pt>
                <c:pt idx="2011">
                  <c:v>3.7364000000000002</c:v>
                </c:pt>
                <c:pt idx="2012">
                  <c:v>3.7107999999999999</c:v>
                </c:pt>
                <c:pt idx="2013">
                  <c:v>3.6926000000000001</c:v>
                </c:pt>
                <c:pt idx="2014">
                  <c:v>3.6924000000000001</c:v>
                </c:pt>
                <c:pt idx="2015">
                  <c:v>3.6884999999999999</c:v>
                </c:pt>
                <c:pt idx="2016">
                  <c:v>3.6962999999999999</c:v>
                </c:pt>
                <c:pt idx="2017">
                  <c:v>3.7035</c:v>
                </c:pt>
                <c:pt idx="2018">
                  <c:v>3.7101999999999999</c:v>
                </c:pt>
                <c:pt idx="2019">
                  <c:v>3.7054999999999998</c:v>
                </c:pt>
                <c:pt idx="2020">
                  <c:v>3.6911</c:v>
                </c:pt>
                <c:pt idx="2021">
                  <c:v>3.6919</c:v>
                </c:pt>
                <c:pt idx="2022">
                  <c:v>3.6956000000000002</c:v>
                </c:pt>
                <c:pt idx="2023">
                  <c:v>3.7048999999999999</c:v>
                </c:pt>
                <c:pt idx="2024">
                  <c:v>3.7151999999999998</c:v>
                </c:pt>
                <c:pt idx="2025">
                  <c:v>3.7269000000000001</c:v>
                </c:pt>
                <c:pt idx="2026">
                  <c:v>3.7440000000000002</c:v>
                </c:pt>
                <c:pt idx="2027">
                  <c:v>3.7768000000000002</c:v>
                </c:pt>
                <c:pt idx="2028">
                  <c:v>3.8054000000000001</c:v>
                </c:pt>
                <c:pt idx="2029">
                  <c:v>3.8296999999999999</c:v>
                </c:pt>
                <c:pt idx="2030">
                  <c:v>3.8201000000000001</c:v>
                </c:pt>
                <c:pt idx="2031">
                  <c:v>3.8012000000000001</c:v>
                </c:pt>
                <c:pt idx="2032">
                  <c:v>3.7858000000000001</c:v>
                </c:pt>
                <c:pt idx="2033">
                  <c:v>3.7787999999999999</c:v>
                </c:pt>
                <c:pt idx="2034">
                  <c:v>3.7637</c:v>
                </c:pt>
                <c:pt idx="2035">
                  <c:v>3.7614999999999998</c:v>
                </c:pt>
                <c:pt idx="2036">
                  <c:v>3.7658</c:v>
                </c:pt>
                <c:pt idx="2037">
                  <c:v>3.7646000000000002</c:v>
                </c:pt>
                <c:pt idx="2038">
                  <c:v>3.766</c:v>
                </c:pt>
                <c:pt idx="2039">
                  <c:v>3.7669999999999999</c:v>
                </c:pt>
                <c:pt idx="2040">
                  <c:v>3.7542</c:v>
                </c:pt>
                <c:pt idx="2041">
                  <c:v>3.7454000000000001</c:v>
                </c:pt>
                <c:pt idx="2042">
                  <c:v>3.7610000000000001</c:v>
                </c:pt>
                <c:pt idx="2043">
                  <c:v>3.7686000000000002</c:v>
                </c:pt>
                <c:pt idx="2044">
                  <c:v>3.7669999999999999</c:v>
                </c:pt>
                <c:pt idx="2045">
                  <c:v>3.7721</c:v>
                </c:pt>
                <c:pt idx="2046">
                  <c:v>3.7751999999999999</c:v>
                </c:pt>
                <c:pt idx="2047">
                  <c:v>3.7793999999999999</c:v>
                </c:pt>
                <c:pt idx="2048">
                  <c:v>3.7654999999999998</c:v>
                </c:pt>
                <c:pt idx="2049">
                  <c:v>3.754</c:v>
                </c:pt>
                <c:pt idx="2050">
                  <c:v>3.7435999999999998</c:v>
                </c:pt>
                <c:pt idx="2051">
                  <c:v>3.7431000000000001</c:v>
                </c:pt>
                <c:pt idx="2052">
                  <c:v>3.7547000000000001</c:v>
                </c:pt>
                <c:pt idx="2053">
                  <c:v>3.7622</c:v>
                </c:pt>
                <c:pt idx="2054">
                  <c:v>3.7584</c:v>
                </c:pt>
                <c:pt idx="2055">
                  <c:v>3.7662</c:v>
                </c:pt>
                <c:pt idx="2056">
                  <c:v>3.7618999999999998</c:v>
                </c:pt>
                <c:pt idx="2057">
                  <c:v>3.7523</c:v>
                </c:pt>
                <c:pt idx="2058">
                  <c:v>3.7267000000000001</c:v>
                </c:pt>
                <c:pt idx="2059">
                  <c:v>3.7290999999999999</c:v>
                </c:pt>
                <c:pt idx="2060">
                  <c:v>3.7395</c:v>
                </c:pt>
                <c:pt idx="2061">
                  <c:v>3.7526000000000002</c:v>
                </c:pt>
                <c:pt idx="2062">
                  <c:v>3.7553999999999998</c:v>
                </c:pt>
                <c:pt idx="2063">
                  <c:v>3.7443</c:v>
                </c:pt>
                <c:pt idx="2064">
                  <c:v>3.7427999999999999</c:v>
                </c:pt>
                <c:pt idx="2065">
                  <c:v>3.7364999999999999</c:v>
                </c:pt>
                <c:pt idx="2066">
                  <c:v>3.7458</c:v>
                </c:pt>
                <c:pt idx="2067">
                  <c:v>3.7547000000000001</c:v>
                </c:pt>
                <c:pt idx="2068">
                  <c:v>3.7530000000000001</c:v>
                </c:pt>
                <c:pt idx="2069">
                  <c:v>3.7574999999999998</c:v>
                </c:pt>
                <c:pt idx="2070">
                  <c:v>3.7642000000000002</c:v>
                </c:pt>
                <c:pt idx="2071">
                  <c:v>3.7542</c:v>
                </c:pt>
                <c:pt idx="2072">
                  <c:v>3.7397999999999998</c:v>
                </c:pt>
                <c:pt idx="2073">
                  <c:v>3.7378</c:v>
                </c:pt>
                <c:pt idx="2074">
                  <c:v>3.7538</c:v>
                </c:pt>
                <c:pt idx="2075">
                  <c:v>3.7597999999999998</c:v>
                </c:pt>
                <c:pt idx="2076">
                  <c:v>3.7435</c:v>
                </c:pt>
                <c:pt idx="2077">
                  <c:v>3.7195999999999998</c:v>
                </c:pt>
                <c:pt idx="2078">
                  <c:v>3.7151999999999998</c:v>
                </c:pt>
                <c:pt idx="2079">
                  <c:v>3.7097000000000002</c:v>
                </c:pt>
                <c:pt idx="2080">
                  <c:v>3.7170000000000001</c:v>
                </c:pt>
                <c:pt idx="2081">
                  <c:v>3.7259000000000002</c:v>
                </c:pt>
                <c:pt idx="2082">
                  <c:v>3.7277999999999998</c:v>
                </c:pt>
                <c:pt idx="2083">
                  <c:v>3.7330999999999999</c:v>
                </c:pt>
                <c:pt idx="2084">
                  <c:v>3.7412000000000001</c:v>
                </c:pt>
                <c:pt idx="2085">
                  <c:v>3.742</c:v>
                </c:pt>
                <c:pt idx="2086">
                  <c:v>3.7330999999999999</c:v>
                </c:pt>
                <c:pt idx="2087">
                  <c:v>3.7218</c:v>
                </c:pt>
                <c:pt idx="2088">
                  <c:v>3.7315</c:v>
                </c:pt>
                <c:pt idx="2089">
                  <c:v>3.7391000000000001</c:v>
                </c:pt>
                <c:pt idx="2090">
                  <c:v>3.7349999999999999</c:v>
                </c:pt>
                <c:pt idx="2091">
                  <c:v>3.7431999999999999</c:v>
                </c:pt>
                <c:pt idx="2092">
                  <c:v>3.7404999999999999</c:v>
                </c:pt>
                <c:pt idx="2093">
                  <c:v>3.7305000000000001</c:v>
                </c:pt>
                <c:pt idx="2094">
                  <c:v>3.7296999999999998</c:v>
                </c:pt>
                <c:pt idx="2095">
                  <c:v>3.7332999999999998</c:v>
                </c:pt>
                <c:pt idx="2096">
                  <c:v>3.7429999999999999</c:v>
                </c:pt>
                <c:pt idx="2097">
                  <c:v>3.7519999999999998</c:v>
                </c:pt>
                <c:pt idx="2098">
                  <c:v>3.7648999999999999</c:v>
                </c:pt>
                <c:pt idx="2099">
                  <c:v>3.7625999999999999</c:v>
                </c:pt>
                <c:pt idx="2100">
                  <c:v>3.7717000000000001</c:v>
                </c:pt>
                <c:pt idx="2101">
                  <c:v>3.7656000000000001</c:v>
                </c:pt>
                <c:pt idx="2102">
                  <c:v>3.7662</c:v>
                </c:pt>
                <c:pt idx="2103">
                  <c:v>3.7688000000000001</c:v>
                </c:pt>
                <c:pt idx="2104">
                  <c:v>3.7601</c:v>
                </c:pt>
                <c:pt idx="2105">
                  <c:v>3.7517999999999998</c:v>
                </c:pt>
                <c:pt idx="2106">
                  <c:v>3.7393000000000001</c:v>
                </c:pt>
                <c:pt idx="2107">
                  <c:v>3.7292999999999998</c:v>
                </c:pt>
                <c:pt idx="2108">
                  <c:v>3.7349000000000001</c:v>
                </c:pt>
                <c:pt idx="2109">
                  <c:v>3.7376</c:v>
                </c:pt>
                <c:pt idx="2110">
                  <c:v>3.7349999999999999</c:v>
                </c:pt>
                <c:pt idx="2111">
                  <c:v>3.7328999999999999</c:v>
                </c:pt>
                <c:pt idx="2112">
                  <c:v>3.7416</c:v>
                </c:pt>
                <c:pt idx="2113">
                  <c:v>3.7288000000000001</c:v>
                </c:pt>
                <c:pt idx="2114">
                  <c:v>3.71</c:v>
                </c:pt>
                <c:pt idx="2115">
                  <c:v>3.6772</c:v>
                </c:pt>
                <c:pt idx="2116">
                  <c:v>3.645</c:v>
                </c:pt>
                <c:pt idx="2117">
                  <c:v>3.6280999999999999</c:v>
                </c:pt>
                <c:pt idx="2118">
                  <c:v>3.6276000000000002</c:v>
                </c:pt>
                <c:pt idx="2119">
                  <c:v>3.6343000000000001</c:v>
                </c:pt>
                <c:pt idx="2120">
                  <c:v>3.6436999999999999</c:v>
                </c:pt>
                <c:pt idx="2121">
                  <c:v>3.6486000000000001</c:v>
                </c:pt>
                <c:pt idx="2122">
                  <c:v>3.6680000000000001</c:v>
                </c:pt>
                <c:pt idx="2123">
                  <c:v>3.6855000000000002</c:v>
                </c:pt>
                <c:pt idx="2124">
                  <c:v>3.6863999999999999</c:v>
                </c:pt>
                <c:pt idx="2125">
                  <c:v>3.6999</c:v>
                </c:pt>
                <c:pt idx="2126">
                  <c:v>3.7139000000000002</c:v>
                </c:pt>
                <c:pt idx="2127">
                  <c:v>3.7233000000000001</c:v>
                </c:pt>
                <c:pt idx="2128">
                  <c:v>3.7210999999999999</c:v>
                </c:pt>
                <c:pt idx="2129">
                  <c:v>3.7235</c:v>
                </c:pt>
                <c:pt idx="2130">
                  <c:v>3.7339000000000002</c:v>
                </c:pt>
                <c:pt idx="2131">
                  <c:v>3.7353999999999998</c:v>
                </c:pt>
                <c:pt idx="2132">
                  <c:v>3.7288000000000001</c:v>
                </c:pt>
                <c:pt idx="2133">
                  <c:v>3.7138</c:v>
                </c:pt>
                <c:pt idx="2134">
                  <c:v>3.6981999999999999</c:v>
                </c:pt>
                <c:pt idx="2135">
                  <c:v>3.7075</c:v>
                </c:pt>
                <c:pt idx="2136">
                  <c:v>3.7103000000000002</c:v>
                </c:pt>
                <c:pt idx="2137">
                  <c:v>3.7044999999999999</c:v>
                </c:pt>
                <c:pt idx="2138">
                  <c:v>3.714</c:v>
                </c:pt>
                <c:pt idx="2139">
                  <c:v>3.7441</c:v>
                </c:pt>
                <c:pt idx="2140">
                  <c:v>3.7566999999999999</c:v>
                </c:pt>
                <c:pt idx="2141">
                  <c:v>3.7793000000000001</c:v>
                </c:pt>
                <c:pt idx="2142">
                  <c:v>3.7692000000000001</c:v>
                </c:pt>
                <c:pt idx="2143">
                  <c:v>3.7555999999999998</c:v>
                </c:pt>
                <c:pt idx="2144">
                  <c:v>3.7509999999999999</c:v>
                </c:pt>
                <c:pt idx="2145">
                  <c:v>3.7410999999999999</c:v>
                </c:pt>
                <c:pt idx="2146">
                  <c:v>3.7259000000000002</c:v>
                </c:pt>
                <c:pt idx="2147">
                  <c:v>3.7181999999999999</c:v>
                </c:pt>
                <c:pt idx="2148">
                  <c:v>3.7189000000000001</c:v>
                </c:pt>
                <c:pt idx="2149">
                  <c:v>3.7290999999999999</c:v>
                </c:pt>
                <c:pt idx="2150">
                  <c:v>3.7370999999999999</c:v>
                </c:pt>
                <c:pt idx="2151">
                  <c:v>3.7435999999999998</c:v>
                </c:pt>
                <c:pt idx="2152">
                  <c:v>3.7574999999999998</c:v>
                </c:pt>
                <c:pt idx="2153">
                  <c:v>3.7713000000000001</c:v>
                </c:pt>
                <c:pt idx="2154">
                  <c:v>3.7865000000000002</c:v>
                </c:pt>
                <c:pt idx="2155">
                  <c:v>3.7959999999999998</c:v>
                </c:pt>
                <c:pt idx="2156">
                  <c:v>3.8022999999999998</c:v>
                </c:pt>
                <c:pt idx="2157">
                  <c:v>3.7970000000000002</c:v>
                </c:pt>
                <c:pt idx="2158">
                  <c:v>3.7900999999999998</c:v>
                </c:pt>
                <c:pt idx="2159">
                  <c:v>3.8012999999999999</c:v>
                </c:pt>
                <c:pt idx="2160">
                  <c:v>3.7997999999999998</c:v>
                </c:pt>
                <c:pt idx="2161">
                  <c:v>3.7869999999999999</c:v>
                </c:pt>
                <c:pt idx="2162">
                  <c:v>3.7774000000000001</c:v>
                </c:pt>
                <c:pt idx="2163">
                  <c:v>3.7576000000000001</c:v>
                </c:pt>
                <c:pt idx="2164">
                  <c:v>3.7482000000000002</c:v>
                </c:pt>
                <c:pt idx="2165">
                  <c:v>3.7505999999999999</c:v>
                </c:pt>
                <c:pt idx="2166">
                  <c:v>3.7656000000000001</c:v>
                </c:pt>
                <c:pt idx="2167">
                  <c:v>3.7810999999999999</c:v>
                </c:pt>
                <c:pt idx="2168">
                  <c:v>3.7906</c:v>
                </c:pt>
                <c:pt idx="2169">
                  <c:v>3.8229000000000002</c:v>
                </c:pt>
                <c:pt idx="2170">
                  <c:v>3.8454999999999999</c:v>
                </c:pt>
                <c:pt idx="2171">
                  <c:v>3.8544</c:v>
                </c:pt>
                <c:pt idx="2172">
                  <c:v>3.8241999999999998</c:v>
                </c:pt>
                <c:pt idx="2173">
                  <c:v>3.7999000000000001</c:v>
                </c:pt>
                <c:pt idx="2174">
                  <c:v>3.7867999999999999</c:v>
                </c:pt>
                <c:pt idx="2175">
                  <c:v>3.7816999999999998</c:v>
                </c:pt>
                <c:pt idx="2176">
                  <c:v>3.7785000000000002</c:v>
                </c:pt>
                <c:pt idx="2177">
                  <c:v>3.766</c:v>
                </c:pt>
                <c:pt idx="2178">
                  <c:v>3.7623000000000002</c:v>
                </c:pt>
                <c:pt idx="2179">
                  <c:v>3.7578999999999998</c:v>
                </c:pt>
                <c:pt idx="2180">
                  <c:v>3.7589000000000001</c:v>
                </c:pt>
                <c:pt idx="2181">
                  <c:v>3.7639999999999998</c:v>
                </c:pt>
                <c:pt idx="2182">
                  <c:v>3.7644000000000002</c:v>
                </c:pt>
                <c:pt idx="2183">
                  <c:v>3.7568999999999999</c:v>
                </c:pt>
                <c:pt idx="2184">
                  <c:v>3.7522000000000002</c:v>
                </c:pt>
                <c:pt idx="2185">
                  <c:v>3.7538</c:v>
                </c:pt>
                <c:pt idx="2186">
                  <c:v>3.7597999999999998</c:v>
                </c:pt>
                <c:pt idx="2187">
                  <c:v>3.7728999999999999</c:v>
                </c:pt>
                <c:pt idx="2188">
                  <c:v>3.7770000000000001</c:v>
                </c:pt>
                <c:pt idx="2189">
                  <c:v>3.7713999999999999</c:v>
                </c:pt>
                <c:pt idx="2190">
                  <c:v>3.7624</c:v>
                </c:pt>
                <c:pt idx="2191">
                  <c:v>3.7572999999999999</c:v>
                </c:pt>
                <c:pt idx="2192">
                  <c:v>3.7437</c:v>
                </c:pt>
                <c:pt idx="2193">
                  <c:v>3.7324999999999999</c:v>
                </c:pt>
                <c:pt idx="2194">
                  <c:v>3.7303000000000002</c:v>
                </c:pt>
                <c:pt idx="2195">
                  <c:v>3.7237</c:v>
                </c:pt>
                <c:pt idx="2196">
                  <c:v>3.7122000000000002</c:v>
                </c:pt>
                <c:pt idx="2197">
                  <c:v>3.7101000000000002</c:v>
                </c:pt>
                <c:pt idx="2198">
                  <c:v>3.6996000000000002</c:v>
                </c:pt>
                <c:pt idx="2199">
                  <c:v>3.6839</c:v>
                </c:pt>
                <c:pt idx="2200">
                  <c:v>3.6587000000000001</c:v>
                </c:pt>
                <c:pt idx="2201">
                  <c:v>3.6471</c:v>
                </c:pt>
                <c:pt idx="2202">
                  <c:v>3.6568999999999998</c:v>
                </c:pt>
                <c:pt idx="2203">
                  <c:v>3.67</c:v>
                </c:pt>
                <c:pt idx="2204">
                  <c:v>3.6827999999999999</c:v>
                </c:pt>
                <c:pt idx="2205">
                  <c:v>3.6962000000000002</c:v>
                </c:pt>
                <c:pt idx="2206">
                  <c:v>3.7134</c:v>
                </c:pt>
                <c:pt idx="2207">
                  <c:v>3.7351000000000001</c:v>
                </c:pt>
                <c:pt idx="2208">
                  <c:v>3.7416</c:v>
                </c:pt>
                <c:pt idx="2209">
                  <c:v>3.7383999999999999</c:v>
                </c:pt>
                <c:pt idx="2210">
                  <c:v>3.7311000000000001</c:v>
                </c:pt>
                <c:pt idx="2211">
                  <c:v>3.7383000000000002</c:v>
                </c:pt>
                <c:pt idx="2212">
                  <c:v>3.7582</c:v>
                </c:pt>
                <c:pt idx="2213">
                  <c:v>3.7839999999999998</c:v>
                </c:pt>
                <c:pt idx="2214">
                  <c:v>3.8010000000000002</c:v>
                </c:pt>
                <c:pt idx="2215">
                  <c:v>3.8197999999999999</c:v>
                </c:pt>
                <c:pt idx="2216">
                  <c:v>3.8376000000000001</c:v>
                </c:pt>
                <c:pt idx="2217">
                  <c:v>3.8216999999999999</c:v>
                </c:pt>
                <c:pt idx="2218">
                  <c:v>3.7841</c:v>
                </c:pt>
                <c:pt idx="2219">
                  <c:v>3.7547999999999999</c:v>
                </c:pt>
                <c:pt idx="2220">
                  <c:v>3.7387999999999999</c:v>
                </c:pt>
                <c:pt idx="2221">
                  <c:v>3.7448000000000001</c:v>
                </c:pt>
                <c:pt idx="2222">
                  <c:v>3.7427000000000001</c:v>
                </c:pt>
                <c:pt idx="2223">
                  <c:v>3.7366000000000001</c:v>
                </c:pt>
                <c:pt idx="2224">
                  <c:v>3.7353000000000001</c:v>
                </c:pt>
                <c:pt idx="2225">
                  <c:v>3.7262</c:v>
                </c:pt>
                <c:pt idx="2226">
                  <c:v>3.7223999999999999</c:v>
                </c:pt>
                <c:pt idx="2227">
                  <c:v>3.7204000000000002</c:v>
                </c:pt>
                <c:pt idx="2228">
                  <c:v>3.7166999999999999</c:v>
                </c:pt>
                <c:pt idx="2229">
                  <c:v>3.7267999999999999</c:v>
                </c:pt>
                <c:pt idx="2230">
                  <c:v>3.7159</c:v>
                </c:pt>
                <c:pt idx="2231">
                  <c:v>3.7212000000000001</c:v>
                </c:pt>
                <c:pt idx="2232">
                  <c:v>3.7151000000000001</c:v>
                </c:pt>
                <c:pt idx="2233">
                  <c:v>3.7221000000000002</c:v>
                </c:pt>
                <c:pt idx="2234">
                  <c:v>3.7547999999999999</c:v>
                </c:pt>
                <c:pt idx="2235">
                  <c:v>3.7673000000000001</c:v>
                </c:pt>
                <c:pt idx="2236">
                  <c:v>3.7565</c:v>
                </c:pt>
                <c:pt idx="2237">
                  <c:v>3.7494000000000001</c:v>
                </c:pt>
                <c:pt idx="2238">
                  <c:v>3.7334999999999998</c:v>
                </c:pt>
                <c:pt idx="2239">
                  <c:v>3.7410000000000001</c:v>
                </c:pt>
                <c:pt idx="2240">
                  <c:v>3.7359</c:v>
                </c:pt>
                <c:pt idx="2241">
                  <c:v>3.7120000000000002</c:v>
                </c:pt>
                <c:pt idx="2242">
                  <c:v>3.7054</c:v>
                </c:pt>
                <c:pt idx="2243">
                  <c:v>3.6945000000000001</c:v>
                </c:pt>
                <c:pt idx="2244">
                  <c:v>3.7069999999999999</c:v>
                </c:pt>
                <c:pt idx="2245">
                  <c:v>3.7302</c:v>
                </c:pt>
                <c:pt idx="2246">
                  <c:v>3.7551999999999999</c:v>
                </c:pt>
                <c:pt idx="2247">
                  <c:v>3.7551999999999999</c:v>
                </c:pt>
                <c:pt idx="2248">
                  <c:v>3.7652999999999999</c:v>
                </c:pt>
                <c:pt idx="2249">
                  <c:v>3.7652999999999999</c:v>
                </c:pt>
                <c:pt idx="2250">
                  <c:v>3.7635999999999998</c:v>
                </c:pt>
                <c:pt idx="2251">
                  <c:v>3.7635999999999998</c:v>
                </c:pt>
                <c:pt idx="2252">
                  <c:v>3.7612999999999999</c:v>
                </c:pt>
                <c:pt idx="2253">
                  <c:v>3.7612999999999999</c:v>
                </c:pt>
                <c:pt idx="2254">
                  <c:v>3.7517999999999998</c:v>
                </c:pt>
                <c:pt idx="2255">
                  <c:v>3.7517999999999998</c:v>
                </c:pt>
                <c:pt idx="2256">
                  <c:v>3.7538999999999998</c:v>
                </c:pt>
                <c:pt idx="2257">
                  <c:v>3.7538999999999998</c:v>
                </c:pt>
                <c:pt idx="2258">
                  <c:v>3.7547000000000001</c:v>
                </c:pt>
                <c:pt idx="2259">
                  <c:v>3.7547000000000001</c:v>
                </c:pt>
                <c:pt idx="2260">
                  <c:v>3.7656999999999998</c:v>
                </c:pt>
                <c:pt idx="2261">
                  <c:v>3.7656999999999998</c:v>
                </c:pt>
                <c:pt idx="2262">
                  <c:v>3.7629999999999999</c:v>
                </c:pt>
                <c:pt idx="2263">
                  <c:v>3.7629999999999999</c:v>
                </c:pt>
                <c:pt idx="2264">
                  <c:v>3.7589000000000001</c:v>
                </c:pt>
                <c:pt idx="2265">
                  <c:v>3.7589000000000001</c:v>
                </c:pt>
                <c:pt idx="2266">
                  <c:v>3.7627999999999999</c:v>
                </c:pt>
                <c:pt idx="2267">
                  <c:v>3.7627999999999999</c:v>
                </c:pt>
                <c:pt idx="2268">
                  <c:v>3.7810000000000001</c:v>
                </c:pt>
                <c:pt idx="2269">
                  <c:v>3.7810000000000001</c:v>
                </c:pt>
                <c:pt idx="2270">
                  <c:v>3.7846000000000002</c:v>
                </c:pt>
                <c:pt idx="2271">
                  <c:v>3.7846000000000002</c:v>
                </c:pt>
                <c:pt idx="2272">
                  <c:v>3.7824</c:v>
                </c:pt>
                <c:pt idx="2273">
                  <c:v>3.7824</c:v>
                </c:pt>
                <c:pt idx="2274">
                  <c:v>3.7728999999999999</c:v>
                </c:pt>
                <c:pt idx="2275">
                  <c:v>3.7728999999999999</c:v>
                </c:pt>
                <c:pt idx="2276">
                  <c:v>3.7646000000000002</c:v>
                </c:pt>
                <c:pt idx="2277">
                  <c:v>3.7646000000000002</c:v>
                </c:pt>
                <c:pt idx="2278">
                  <c:v>3.7746</c:v>
                </c:pt>
                <c:pt idx="2279">
                  <c:v>3.7746</c:v>
                </c:pt>
                <c:pt idx="2280">
                  <c:v>3.7713999999999999</c:v>
                </c:pt>
                <c:pt idx="2281">
                  <c:v>3.7713999999999999</c:v>
                </c:pt>
                <c:pt idx="2282">
                  <c:v>3.7696999999999998</c:v>
                </c:pt>
                <c:pt idx="2283">
                  <c:v>3.7696999999999998</c:v>
                </c:pt>
                <c:pt idx="2284">
                  <c:v>3.7730999999999999</c:v>
                </c:pt>
                <c:pt idx="2285">
                  <c:v>3.7730999999999999</c:v>
                </c:pt>
                <c:pt idx="2286">
                  <c:v>3.7627000000000002</c:v>
                </c:pt>
                <c:pt idx="2287">
                  <c:v>3.7627000000000002</c:v>
                </c:pt>
                <c:pt idx="2288">
                  <c:v>3.7528999999999999</c:v>
                </c:pt>
                <c:pt idx="2289">
                  <c:v>3.7528999999999999</c:v>
                </c:pt>
                <c:pt idx="2290">
                  <c:v>3.7465999999999999</c:v>
                </c:pt>
                <c:pt idx="2291">
                  <c:v>3.7465999999999999</c:v>
                </c:pt>
                <c:pt idx="2292">
                  <c:v>3.7452000000000001</c:v>
                </c:pt>
                <c:pt idx="2293">
                  <c:v>3.7452000000000001</c:v>
                </c:pt>
                <c:pt idx="2294">
                  <c:v>3.7210000000000001</c:v>
                </c:pt>
                <c:pt idx="2295">
                  <c:v>3.7210000000000001</c:v>
                </c:pt>
                <c:pt idx="2296">
                  <c:v>3.7050999999999998</c:v>
                </c:pt>
                <c:pt idx="2297">
                  <c:v>3.7050999999999998</c:v>
                </c:pt>
                <c:pt idx="2298">
                  <c:v>3.7109999999999999</c:v>
                </c:pt>
                <c:pt idx="2299">
                  <c:v>3.7109999999999999</c:v>
                </c:pt>
                <c:pt idx="2300">
                  <c:v>3.7237</c:v>
                </c:pt>
                <c:pt idx="2301">
                  <c:v>3.7237</c:v>
                </c:pt>
                <c:pt idx="2302">
                  <c:v>3.7309999999999999</c:v>
                </c:pt>
                <c:pt idx="2303">
                  <c:v>3.7309999999999999</c:v>
                </c:pt>
                <c:pt idx="2304">
                  <c:v>3.7452000000000001</c:v>
                </c:pt>
                <c:pt idx="2305">
                  <c:v>3.7452000000000001</c:v>
                </c:pt>
                <c:pt idx="2306">
                  <c:v>3.7673999999999999</c:v>
                </c:pt>
                <c:pt idx="2307">
                  <c:v>3.7673999999999999</c:v>
                </c:pt>
                <c:pt idx="2308">
                  <c:v>3.7860999999999998</c:v>
                </c:pt>
                <c:pt idx="2309">
                  <c:v>3.7860999999999998</c:v>
                </c:pt>
                <c:pt idx="2310">
                  <c:v>3.7724000000000002</c:v>
                </c:pt>
                <c:pt idx="2311">
                  <c:v>3.7724000000000002</c:v>
                </c:pt>
                <c:pt idx="2312">
                  <c:v>3.7583000000000002</c:v>
                </c:pt>
                <c:pt idx="2313">
                  <c:v>3.7583000000000002</c:v>
                </c:pt>
                <c:pt idx="2314">
                  <c:v>3.7616999999999998</c:v>
                </c:pt>
                <c:pt idx="2315">
                  <c:v>3.7616999999999998</c:v>
                </c:pt>
                <c:pt idx="2316">
                  <c:v>3.7583000000000002</c:v>
                </c:pt>
                <c:pt idx="2317">
                  <c:v>3.7583000000000002</c:v>
                </c:pt>
                <c:pt idx="2318">
                  <c:v>3.7496</c:v>
                </c:pt>
                <c:pt idx="2319">
                  <c:v>3.7496</c:v>
                </c:pt>
                <c:pt idx="2320">
                  <c:v>3.7404000000000002</c:v>
                </c:pt>
                <c:pt idx="2321">
                  <c:v>3.7296</c:v>
                </c:pt>
                <c:pt idx="2322">
                  <c:v>3.7227000000000001</c:v>
                </c:pt>
                <c:pt idx="2323">
                  <c:v>3.7179000000000002</c:v>
                </c:pt>
                <c:pt idx="2324">
                  <c:v>3.7143999999999999</c:v>
                </c:pt>
                <c:pt idx="2325">
                  <c:v>3.7170000000000001</c:v>
                </c:pt>
                <c:pt idx="2326">
                  <c:v>3.7263000000000002</c:v>
                </c:pt>
                <c:pt idx="2327">
                  <c:v>3.7391000000000001</c:v>
                </c:pt>
                <c:pt idx="2328">
                  <c:v>3.7644000000000002</c:v>
                </c:pt>
                <c:pt idx="2329">
                  <c:v>3.7692999999999999</c:v>
                </c:pt>
                <c:pt idx="2330">
                  <c:v>3.7559999999999998</c:v>
                </c:pt>
                <c:pt idx="2331">
                  <c:v>3.7416999999999998</c:v>
                </c:pt>
                <c:pt idx="2332">
                  <c:v>3.7383999999999999</c:v>
                </c:pt>
                <c:pt idx="2333">
                  <c:v>3.7263999999999999</c:v>
                </c:pt>
                <c:pt idx="2334">
                  <c:v>3.7254999999999998</c:v>
                </c:pt>
                <c:pt idx="2335">
                  <c:v>3.7441</c:v>
                </c:pt>
                <c:pt idx="2336">
                  <c:v>3.7660999999999998</c:v>
                </c:pt>
                <c:pt idx="2337">
                  <c:v>3.7837999999999998</c:v>
                </c:pt>
                <c:pt idx="2338">
                  <c:v>3.8067000000000002</c:v>
                </c:pt>
                <c:pt idx="2339">
                  <c:v>3.8108</c:v>
                </c:pt>
                <c:pt idx="2340">
                  <c:v>3.7985000000000002</c:v>
                </c:pt>
                <c:pt idx="2341">
                  <c:v>3.7646999999999999</c:v>
                </c:pt>
                <c:pt idx="2342">
                  <c:v>3.7378999999999998</c:v>
                </c:pt>
                <c:pt idx="2343">
                  <c:v>3.7435999999999998</c:v>
                </c:pt>
                <c:pt idx="2344">
                  <c:v>3.7606000000000002</c:v>
                </c:pt>
                <c:pt idx="2345">
                  <c:v>3.7652999999999999</c:v>
                </c:pt>
                <c:pt idx="2346">
                  <c:v>3.7751000000000001</c:v>
                </c:pt>
                <c:pt idx="2347">
                  <c:v>3.7751999999999999</c:v>
                </c:pt>
                <c:pt idx="2348">
                  <c:v>3.7911999999999999</c:v>
                </c:pt>
                <c:pt idx="2349">
                  <c:v>3.7892999999999999</c:v>
                </c:pt>
                <c:pt idx="2350">
                  <c:v>3.7808999999999999</c:v>
                </c:pt>
                <c:pt idx="2351">
                  <c:v>3.7852999999999999</c:v>
                </c:pt>
                <c:pt idx="2352">
                  <c:v>3.7846000000000002</c:v>
                </c:pt>
                <c:pt idx="2353">
                  <c:v>3.7845</c:v>
                </c:pt>
                <c:pt idx="2354">
                  <c:v>3.7970999999999999</c:v>
                </c:pt>
                <c:pt idx="2355">
                  <c:v>3.8066</c:v>
                </c:pt>
                <c:pt idx="2356">
                  <c:v>3.8115999999999999</c:v>
                </c:pt>
                <c:pt idx="2357">
                  <c:v>3.8153000000000001</c:v>
                </c:pt>
                <c:pt idx="2358">
                  <c:v>3.8054000000000001</c:v>
                </c:pt>
                <c:pt idx="2359">
                  <c:v>3.7827000000000002</c:v>
                </c:pt>
                <c:pt idx="2360">
                  <c:v>3.7745000000000002</c:v>
                </c:pt>
                <c:pt idx="2361">
                  <c:v>3.7568000000000001</c:v>
                </c:pt>
                <c:pt idx="2362">
                  <c:v>3.7481</c:v>
                </c:pt>
                <c:pt idx="2363">
                  <c:v>3.7389999999999999</c:v>
                </c:pt>
                <c:pt idx="2364">
                  <c:v>3.7303999999999999</c:v>
                </c:pt>
                <c:pt idx="2365">
                  <c:v>3.7115</c:v>
                </c:pt>
                <c:pt idx="2366">
                  <c:v>3.6955</c:v>
                </c:pt>
                <c:pt idx="2367">
                  <c:v>3.6993</c:v>
                </c:pt>
                <c:pt idx="2368">
                  <c:v>3.7069999999999999</c:v>
                </c:pt>
                <c:pt idx="2369">
                  <c:v>3.7023999999999999</c:v>
                </c:pt>
                <c:pt idx="2370">
                  <c:v>3.6884999999999999</c:v>
                </c:pt>
                <c:pt idx="2371">
                  <c:v>3.6941000000000002</c:v>
                </c:pt>
                <c:pt idx="2372">
                  <c:v>3.7124000000000001</c:v>
                </c:pt>
                <c:pt idx="2373">
                  <c:v>3.7206999999999999</c:v>
                </c:pt>
                <c:pt idx="2374">
                  <c:v>3.7237</c:v>
                </c:pt>
                <c:pt idx="2375">
                  <c:v>3.7248000000000001</c:v>
                </c:pt>
                <c:pt idx="2376">
                  <c:v>3.7138</c:v>
                </c:pt>
                <c:pt idx="2377">
                  <c:v>3.706</c:v>
                </c:pt>
                <c:pt idx="2378">
                  <c:v>3.7119</c:v>
                </c:pt>
                <c:pt idx="2379">
                  <c:v>3.7117</c:v>
                </c:pt>
                <c:pt idx="2380">
                  <c:v>3.7201</c:v>
                </c:pt>
                <c:pt idx="2381">
                  <c:v>3.7281</c:v>
                </c:pt>
                <c:pt idx="2382">
                  <c:v>3.7496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B8-4AF0-93B2-22F74F84C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934208"/>
        <c:axId val="147960960"/>
      </c:scatterChart>
      <c:valAx>
        <c:axId val="147934208"/>
        <c:scaling>
          <c:orientation val="minMax"/>
          <c:max val="0.56100000000000005"/>
          <c:min val="0.511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960960"/>
        <c:crosses val="autoZero"/>
        <c:crossBetween val="midCat"/>
      </c:valAx>
      <c:valAx>
        <c:axId val="1479609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v</a:t>
                </a:r>
                <a:r>
                  <a:rPr lang="nl-NL" baseline="0"/>
                  <a:t>  (m/s)</a:t>
                </a:r>
                <a:endParaRPr lang="nl-N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934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Arenal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'190220_stabiliteitnacht'!$A$2:$A$17247</c:f>
              <c:numCache>
                <c:formatCode>h:mm:ss</c:formatCode>
                <c:ptCount val="17246"/>
                <c:pt idx="0">
                  <c:v>0.72464120370370377</c:v>
                </c:pt>
                <c:pt idx="1">
                  <c:v>0.724675925925926</c:v>
                </c:pt>
                <c:pt idx="2">
                  <c:v>0.72471064814814812</c:v>
                </c:pt>
                <c:pt idx="3">
                  <c:v>0.72474537037037035</c:v>
                </c:pt>
                <c:pt idx="4">
                  <c:v>0.72478009259259257</c:v>
                </c:pt>
                <c:pt idx="5">
                  <c:v>0.72481481481481491</c:v>
                </c:pt>
                <c:pt idx="6">
                  <c:v>0.72484953703703703</c:v>
                </c:pt>
                <c:pt idx="7">
                  <c:v>0.72488425925925926</c:v>
                </c:pt>
                <c:pt idx="8">
                  <c:v>0.72491898148148148</c:v>
                </c:pt>
                <c:pt idx="9">
                  <c:v>0.7249537037037036</c:v>
                </c:pt>
                <c:pt idx="10">
                  <c:v>0.72498842592592594</c:v>
                </c:pt>
                <c:pt idx="11">
                  <c:v>0.72502314814814817</c:v>
                </c:pt>
                <c:pt idx="12">
                  <c:v>0.72505787037037039</c:v>
                </c:pt>
                <c:pt idx="13">
                  <c:v>0.72509259259259251</c:v>
                </c:pt>
                <c:pt idx="14">
                  <c:v>0.72512731481481485</c:v>
                </c:pt>
                <c:pt idx="15">
                  <c:v>0.72516203703703708</c:v>
                </c:pt>
                <c:pt idx="16">
                  <c:v>0.7251967592592593</c:v>
                </c:pt>
                <c:pt idx="17">
                  <c:v>0.72523148148148142</c:v>
                </c:pt>
                <c:pt idx="18">
                  <c:v>0.72526620370370365</c:v>
                </c:pt>
                <c:pt idx="19">
                  <c:v>0.72530092592592599</c:v>
                </c:pt>
                <c:pt idx="20">
                  <c:v>0.72533564814814822</c:v>
                </c:pt>
                <c:pt idx="21">
                  <c:v>0.72537037037037033</c:v>
                </c:pt>
                <c:pt idx="22">
                  <c:v>0.72540509259259256</c:v>
                </c:pt>
                <c:pt idx="23">
                  <c:v>0.72543981481481479</c:v>
                </c:pt>
                <c:pt idx="24">
                  <c:v>0.72547453703703713</c:v>
                </c:pt>
                <c:pt idx="25">
                  <c:v>0.72550925925925924</c:v>
                </c:pt>
                <c:pt idx="26">
                  <c:v>0.72554398148148147</c:v>
                </c:pt>
                <c:pt idx="27">
                  <c:v>0.7255787037037037</c:v>
                </c:pt>
                <c:pt idx="28">
                  <c:v>0.72561342592592604</c:v>
                </c:pt>
                <c:pt idx="29">
                  <c:v>0.72564814814814815</c:v>
                </c:pt>
                <c:pt idx="30">
                  <c:v>0.72568287037037038</c:v>
                </c:pt>
                <c:pt idx="31">
                  <c:v>0.72571759259259261</c:v>
                </c:pt>
                <c:pt idx="32">
                  <c:v>0.72575231481481473</c:v>
                </c:pt>
                <c:pt idx="33">
                  <c:v>0.72578703703703706</c:v>
                </c:pt>
                <c:pt idx="34">
                  <c:v>0.72582175925925929</c:v>
                </c:pt>
                <c:pt idx="35">
                  <c:v>0.72585648148148152</c:v>
                </c:pt>
                <c:pt idx="36">
                  <c:v>0.72589120370370364</c:v>
                </c:pt>
                <c:pt idx="37">
                  <c:v>0.72592592592592586</c:v>
                </c:pt>
                <c:pt idx="38">
                  <c:v>0.7259606481481482</c:v>
                </c:pt>
                <c:pt idx="39">
                  <c:v>0.72599537037037043</c:v>
                </c:pt>
                <c:pt idx="40">
                  <c:v>0.72603009259259255</c:v>
                </c:pt>
                <c:pt idx="41">
                  <c:v>0.72606481481481477</c:v>
                </c:pt>
                <c:pt idx="42">
                  <c:v>0.726099537037037</c:v>
                </c:pt>
                <c:pt idx="43">
                  <c:v>0.72613425925925934</c:v>
                </c:pt>
                <c:pt idx="44">
                  <c:v>0.72616898148148146</c:v>
                </c:pt>
                <c:pt idx="45">
                  <c:v>0.72620370370370368</c:v>
                </c:pt>
                <c:pt idx="46">
                  <c:v>0.72623842592592591</c:v>
                </c:pt>
                <c:pt idx="47">
                  <c:v>0.72627314814814825</c:v>
                </c:pt>
                <c:pt idx="48">
                  <c:v>0.72630787037037037</c:v>
                </c:pt>
                <c:pt idx="49">
                  <c:v>0.7263425925925926</c:v>
                </c:pt>
                <c:pt idx="50">
                  <c:v>0.72637731481481482</c:v>
                </c:pt>
                <c:pt idx="51">
                  <c:v>0.72641203703703694</c:v>
                </c:pt>
                <c:pt idx="52">
                  <c:v>0.72644675925925928</c:v>
                </c:pt>
                <c:pt idx="53">
                  <c:v>0.72648148148148151</c:v>
                </c:pt>
                <c:pt idx="54">
                  <c:v>0.72651620370370373</c:v>
                </c:pt>
                <c:pt idx="55">
                  <c:v>0.72655092592592585</c:v>
                </c:pt>
                <c:pt idx="56">
                  <c:v>0.72658564814814808</c:v>
                </c:pt>
                <c:pt idx="57">
                  <c:v>0.72662037037037042</c:v>
                </c:pt>
                <c:pt idx="58">
                  <c:v>0.72665509259259264</c:v>
                </c:pt>
                <c:pt idx="59">
                  <c:v>0.72668981481481476</c:v>
                </c:pt>
                <c:pt idx="60">
                  <c:v>0.72672453703703699</c:v>
                </c:pt>
                <c:pt idx="61">
                  <c:v>0.72675925925925933</c:v>
                </c:pt>
                <c:pt idx="62">
                  <c:v>0.72679398148148155</c:v>
                </c:pt>
                <c:pt idx="63">
                  <c:v>0.72682870370370367</c:v>
                </c:pt>
                <c:pt idx="64">
                  <c:v>0.7268634259259259</c:v>
                </c:pt>
                <c:pt idx="65">
                  <c:v>0.72689814814814813</c:v>
                </c:pt>
                <c:pt idx="66">
                  <c:v>0.72693287037037047</c:v>
                </c:pt>
                <c:pt idx="67">
                  <c:v>0.72696759259259258</c:v>
                </c:pt>
                <c:pt idx="68">
                  <c:v>0.72700231481481481</c:v>
                </c:pt>
                <c:pt idx="69">
                  <c:v>0.72703703703703704</c:v>
                </c:pt>
                <c:pt idx="70">
                  <c:v>0.72707175925925915</c:v>
                </c:pt>
                <c:pt idx="71">
                  <c:v>0.72710648148148149</c:v>
                </c:pt>
                <c:pt idx="72">
                  <c:v>0.72714120370370372</c:v>
                </c:pt>
                <c:pt idx="73">
                  <c:v>0.72717592592592595</c:v>
                </c:pt>
                <c:pt idx="74">
                  <c:v>0.72721064814814806</c:v>
                </c:pt>
                <c:pt idx="75">
                  <c:v>0.7272453703703704</c:v>
                </c:pt>
                <c:pt idx="76">
                  <c:v>0.72728009259259263</c:v>
                </c:pt>
                <c:pt idx="77">
                  <c:v>0.72731481481481486</c:v>
                </c:pt>
                <c:pt idx="78">
                  <c:v>0.72734953703703698</c:v>
                </c:pt>
                <c:pt idx="79">
                  <c:v>0.7273842592592592</c:v>
                </c:pt>
                <c:pt idx="80">
                  <c:v>0.72741898148148154</c:v>
                </c:pt>
                <c:pt idx="81">
                  <c:v>0.72745370370370377</c:v>
                </c:pt>
                <c:pt idx="82">
                  <c:v>0.72748842592592589</c:v>
                </c:pt>
                <c:pt idx="83">
                  <c:v>0.72752314814814811</c:v>
                </c:pt>
                <c:pt idx="84">
                  <c:v>0.72755787037037034</c:v>
                </c:pt>
                <c:pt idx="85">
                  <c:v>0.72759259259259268</c:v>
                </c:pt>
                <c:pt idx="86">
                  <c:v>0.7276273148148148</c:v>
                </c:pt>
                <c:pt idx="87">
                  <c:v>0.72766203703703702</c:v>
                </c:pt>
                <c:pt idx="88">
                  <c:v>0.72769675925925925</c:v>
                </c:pt>
                <c:pt idx="89">
                  <c:v>0.72773148148148159</c:v>
                </c:pt>
                <c:pt idx="90">
                  <c:v>0.72776620370370371</c:v>
                </c:pt>
                <c:pt idx="91">
                  <c:v>0.72780092592592593</c:v>
                </c:pt>
                <c:pt idx="92">
                  <c:v>0.72783564814814816</c:v>
                </c:pt>
                <c:pt idx="93">
                  <c:v>0.72787037037037028</c:v>
                </c:pt>
                <c:pt idx="94">
                  <c:v>0.72790509259259262</c:v>
                </c:pt>
                <c:pt idx="95">
                  <c:v>0.72793981481481485</c:v>
                </c:pt>
                <c:pt idx="96">
                  <c:v>0.72797453703703707</c:v>
                </c:pt>
                <c:pt idx="97">
                  <c:v>0.72800925925925919</c:v>
                </c:pt>
                <c:pt idx="98">
                  <c:v>0.72804398148148142</c:v>
                </c:pt>
                <c:pt idx="99">
                  <c:v>0.72807870370370376</c:v>
                </c:pt>
                <c:pt idx="100">
                  <c:v>0.72811342592592598</c:v>
                </c:pt>
                <c:pt idx="101">
                  <c:v>0.7281481481481481</c:v>
                </c:pt>
                <c:pt idx="102">
                  <c:v>0.72818287037037033</c:v>
                </c:pt>
                <c:pt idx="103">
                  <c:v>0.72821759259259267</c:v>
                </c:pt>
                <c:pt idx="104">
                  <c:v>0.72825231481481489</c:v>
                </c:pt>
                <c:pt idx="105">
                  <c:v>0.72828703703703701</c:v>
                </c:pt>
                <c:pt idx="106">
                  <c:v>0.72832175925925924</c:v>
                </c:pt>
                <c:pt idx="107">
                  <c:v>0.72835648148148147</c:v>
                </c:pt>
                <c:pt idx="108">
                  <c:v>0.7283912037037038</c:v>
                </c:pt>
                <c:pt idx="109">
                  <c:v>0.72842592592592592</c:v>
                </c:pt>
                <c:pt idx="110">
                  <c:v>0.72846064814814815</c:v>
                </c:pt>
                <c:pt idx="111">
                  <c:v>0.72849537037037038</c:v>
                </c:pt>
                <c:pt idx="112">
                  <c:v>0.72853009259259249</c:v>
                </c:pt>
                <c:pt idx="113">
                  <c:v>0.72856481481481483</c:v>
                </c:pt>
                <c:pt idx="114">
                  <c:v>0.72859953703703706</c:v>
                </c:pt>
                <c:pt idx="115">
                  <c:v>0.72863425925925929</c:v>
                </c:pt>
                <c:pt idx="116">
                  <c:v>0.7286689814814814</c:v>
                </c:pt>
                <c:pt idx="117">
                  <c:v>0.72870370370370363</c:v>
                </c:pt>
                <c:pt idx="118">
                  <c:v>0.72873842592592597</c:v>
                </c:pt>
                <c:pt idx="119">
                  <c:v>0.7287731481481482</c:v>
                </c:pt>
                <c:pt idx="120">
                  <c:v>0.72880787037037031</c:v>
                </c:pt>
                <c:pt idx="121">
                  <c:v>0.72884259259259254</c:v>
                </c:pt>
                <c:pt idx="122">
                  <c:v>0.72887731481481488</c:v>
                </c:pt>
                <c:pt idx="123">
                  <c:v>0.72891203703703711</c:v>
                </c:pt>
                <c:pt idx="124">
                  <c:v>0.72894675925925922</c:v>
                </c:pt>
                <c:pt idx="125">
                  <c:v>0.72898148148148145</c:v>
                </c:pt>
                <c:pt idx="126">
                  <c:v>0.72901620370370368</c:v>
                </c:pt>
                <c:pt idx="127">
                  <c:v>0.72905092592592602</c:v>
                </c:pt>
                <c:pt idx="128">
                  <c:v>0.72908564814814814</c:v>
                </c:pt>
                <c:pt idx="129">
                  <c:v>0.72912037037037036</c:v>
                </c:pt>
                <c:pt idx="130">
                  <c:v>0.72915509259259259</c:v>
                </c:pt>
                <c:pt idx="131">
                  <c:v>0.72918981481481471</c:v>
                </c:pt>
                <c:pt idx="132">
                  <c:v>0.72922453703703705</c:v>
                </c:pt>
                <c:pt idx="133">
                  <c:v>0.72925925925925927</c:v>
                </c:pt>
                <c:pt idx="134">
                  <c:v>0.7292939814814815</c:v>
                </c:pt>
                <c:pt idx="135">
                  <c:v>0.72932870370370362</c:v>
                </c:pt>
                <c:pt idx="136">
                  <c:v>0.72936342592592596</c:v>
                </c:pt>
                <c:pt idx="137">
                  <c:v>0.72939814814814818</c:v>
                </c:pt>
                <c:pt idx="138">
                  <c:v>0.72943287037037041</c:v>
                </c:pt>
                <c:pt idx="139">
                  <c:v>0.72946759259259253</c:v>
                </c:pt>
                <c:pt idx="140">
                  <c:v>0.72950231481481476</c:v>
                </c:pt>
                <c:pt idx="141">
                  <c:v>0.72953703703703709</c:v>
                </c:pt>
                <c:pt idx="142">
                  <c:v>0.72957175925925932</c:v>
                </c:pt>
                <c:pt idx="143">
                  <c:v>0.72960648148148144</c:v>
                </c:pt>
                <c:pt idx="144">
                  <c:v>0.72964120370370367</c:v>
                </c:pt>
                <c:pt idx="145">
                  <c:v>0.72967592592592589</c:v>
                </c:pt>
                <c:pt idx="146">
                  <c:v>0.72971064814814823</c:v>
                </c:pt>
                <c:pt idx="147">
                  <c:v>0.72974537037037035</c:v>
                </c:pt>
                <c:pt idx="148">
                  <c:v>0.72978009259259258</c:v>
                </c:pt>
                <c:pt idx="149">
                  <c:v>0.72981481481481481</c:v>
                </c:pt>
                <c:pt idx="150">
                  <c:v>0.72984953703703714</c:v>
                </c:pt>
                <c:pt idx="151">
                  <c:v>0.72988425925925926</c:v>
                </c:pt>
                <c:pt idx="152">
                  <c:v>0.72991898148148149</c:v>
                </c:pt>
                <c:pt idx="153">
                  <c:v>0.72995370370370372</c:v>
                </c:pt>
                <c:pt idx="154">
                  <c:v>0.72998842592592583</c:v>
                </c:pt>
                <c:pt idx="155">
                  <c:v>0.73002314814814817</c:v>
                </c:pt>
                <c:pt idx="156">
                  <c:v>0.7300578703703704</c:v>
                </c:pt>
                <c:pt idx="157">
                  <c:v>0.73009259259259263</c:v>
                </c:pt>
                <c:pt idx="158">
                  <c:v>0.73012731481481474</c:v>
                </c:pt>
                <c:pt idx="159">
                  <c:v>0.73016203703703697</c:v>
                </c:pt>
                <c:pt idx="160">
                  <c:v>0.73019675925925931</c:v>
                </c:pt>
                <c:pt idx="161">
                  <c:v>0.73023148148148154</c:v>
                </c:pt>
                <c:pt idx="162">
                  <c:v>0.73026620370370365</c:v>
                </c:pt>
                <c:pt idx="163">
                  <c:v>0.73030092592592588</c:v>
                </c:pt>
                <c:pt idx="164">
                  <c:v>0.73033564814814822</c:v>
                </c:pt>
                <c:pt idx="165">
                  <c:v>0.73037037037037045</c:v>
                </c:pt>
                <c:pt idx="166">
                  <c:v>0.73040509259259256</c:v>
                </c:pt>
                <c:pt idx="167">
                  <c:v>0.73043981481481479</c:v>
                </c:pt>
                <c:pt idx="168">
                  <c:v>0.73047453703703702</c:v>
                </c:pt>
                <c:pt idx="169">
                  <c:v>0.73050925925925936</c:v>
                </c:pt>
                <c:pt idx="170">
                  <c:v>0.73054398148148147</c:v>
                </c:pt>
                <c:pt idx="171">
                  <c:v>0.7305787037037037</c:v>
                </c:pt>
                <c:pt idx="172">
                  <c:v>0.73061342592592593</c:v>
                </c:pt>
                <c:pt idx="173">
                  <c:v>0.73064814814814805</c:v>
                </c:pt>
                <c:pt idx="174">
                  <c:v>0.73068287037037039</c:v>
                </c:pt>
                <c:pt idx="175">
                  <c:v>0.73071759259259261</c:v>
                </c:pt>
                <c:pt idx="176">
                  <c:v>0.73075231481481484</c:v>
                </c:pt>
                <c:pt idx="177">
                  <c:v>0.73078703703703696</c:v>
                </c:pt>
                <c:pt idx="178">
                  <c:v>0.7308217592592593</c:v>
                </c:pt>
                <c:pt idx="179">
                  <c:v>0.73085648148148152</c:v>
                </c:pt>
                <c:pt idx="180">
                  <c:v>0.73089120370370375</c:v>
                </c:pt>
                <c:pt idx="181">
                  <c:v>0.73092592592592587</c:v>
                </c:pt>
                <c:pt idx="182">
                  <c:v>0.7309606481481481</c:v>
                </c:pt>
                <c:pt idx="183">
                  <c:v>0.73099537037037043</c:v>
                </c:pt>
                <c:pt idx="184">
                  <c:v>0.73103009259259266</c:v>
                </c:pt>
                <c:pt idx="185">
                  <c:v>0.73106481481481478</c:v>
                </c:pt>
                <c:pt idx="186">
                  <c:v>0.73109953703703701</c:v>
                </c:pt>
                <c:pt idx="187">
                  <c:v>0.73113425925925923</c:v>
                </c:pt>
                <c:pt idx="188">
                  <c:v>0.73116898148148157</c:v>
                </c:pt>
                <c:pt idx="189">
                  <c:v>0.73120370370370369</c:v>
                </c:pt>
                <c:pt idx="190">
                  <c:v>0.73123842592592592</c:v>
                </c:pt>
                <c:pt idx="191">
                  <c:v>0.73127314814814814</c:v>
                </c:pt>
                <c:pt idx="192">
                  <c:v>0.73130787037037026</c:v>
                </c:pt>
                <c:pt idx="193">
                  <c:v>0.7313425925925926</c:v>
                </c:pt>
                <c:pt idx="194">
                  <c:v>0.73137731481481483</c:v>
                </c:pt>
                <c:pt idx="195">
                  <c:v>0.73141203703703705</c:v>
                </c:pt>
                <c:pt idx="196">
                  <c:v>0.73144675925925917</c:v>
                </c:pt>
                <c:pt idx="197">
                  <c:v>0.73148148148148151</c:v>
                </c:pt>
                <c:pt idx="198">
                  <c:v>0.73151620370370374</c:v>
                </c:pt>
                <c:pt idx="199">
                  <c:v>0.73155092592592597</c:v>
                </c:pt>
                <c:pt idx="200">
                  <c:v>0.73158564814814808</c:v>
                </c:pt>
                <c:pt idx="201">
                  <c:v>0.73162037037037031</c:v>
                </c:pt>
                <c:pt idx="202">
                  <c:v>0.73165509259259265</c:v>
                </c:pt>
                <c:pt idx="203">
                  <c:v>0.73168981481481488</c:v>
                </c:pt>
                <c:pt idx="204">
                  <c:v>0.73172453703703699</c:v>
                </c:pt>
                <c:pt idx="205">
                  <c:v>0.73175925925925922</c:v>
                </c:pt>
                <c:pt idx="206">
                  <c:v>0.73179398148148145</c:v>
                </c:pt>
                <c:pt idx="207">
                  <c:v>0.73182870370370379</c:v>
                </c:pt>
                <c:pt idx="208">
                  <c:v>0.7318634259259259</c:v>
                </c:pt>
                <c:pt idx="209">
                  <c:v>0.73189814814814813</c:v>
                </c:pt>
                <c:pt idx="210">
                  <c:v>0.73193287037037036</c:v>
                </c:pt>
                <c:pt idx="211">
                  <c:v>0.7319675925925927</c:v>
                </c:pt>
                <c:pt idx="212">
                  <c:v>0.73200231481481481</c:v>
                </c:pt>
                <c:pt idx="213">
                  <c:v>0.73203703703703704</c:v>
                </c:pt>
                <c:pt idx="214">
                  <c:v>0.73207175925925927</c:v>
                </c:pt>
                <c:pt idx="215">
                  <c:v>0.73210648148148139</c:v>
                </c:pt>
                <c:pt idx="216">
                  <c:v>0.73214120370370372</c:v>
                </c:pt>
                <c:pt idx="217">
                  <c:v>0.73217592592592595</c:v>
                </c:pt>
                <c:pt idx="218">
                  <c:v>0.73221064814814818</c:v>
                </c:pt>
                <c:pt idx="219">
                  <c:v>0.7322453703703703</c:v>
                </c:pt>
                <c:pt idx="220">
                  <c:v>0.73228009259259252</c:v>
                </c:pt>
                <c:pt idx="221">
                  <c:v>0.73231481481481486</c:v>
                </c:pt>
                <c:pt idx="222">
                  <c:v>0.73234953703703709</c:v>
                </c:pt>
                <c:pt idx="223">
                  <c:v>0.73238425925925921</c:v>
                </c:pt>
                <c:pt idx="224">
                  <c:v>0.73241898148148143</c:v>
                </c:pt>
                <c:pt idx="225">
                  <c:v>0.73245370370370377</c:v>
                </c:pt>
                <c:pt idx="226">
                  <c:v>0.732488425925926</c:v>
                </c:pt>
                <c:pt idx="227">
                  <c:v>0.73252314814814812</c:v>
                </c:pt>
                <c:pt idx="228">
                  <c:v>0.73255787037037035</c:v>
                </c:pt>
                <c:pt idx="229">
                  <c:v>0.73259259259259257</c:v>
                </c:pt>
                <c:pt idx="230">
                  <c:v>0.73262731481481491</c:v>
                </c:pt>
                <c:pt idx="231">
                  <c:v>0.73266203703703703</c:v>
                </c:pt>
                <c:pt idx="232">
                  <c:v>0.73269675925925926</c:v>
                </c:pt>
                <c:pt idx="233">
                  <c:v>0.73273148148148148</c:v>
                </c:pt>
                <c:pt idx="234">
                  <c:v>0.7327662037037036</c:v>
                </c:pt>
                <c:pt idx="235">
                  <c:v>0.73280092592592594</c:v>
                </c:pt>
                <c:pt idx="236">
                  <c:v>0.73283564814814817</c:v>
                </c:pt>
                <c:pt idx="237">
                  <c:v>0.73287037037037039</c:v>
                </c:pt>
                <c:pt idx="238">
                  <c:v>0.73290509259259251</c:v>
                </c:pt>
                <c:pt idx="239">
                  <c:v>0.73293981481481474</c:v>
                </c:pt>
                <c:pt idx="240">
                  <c:v>0.73297453703703708</c:v>
                </c:pt>
                <c:pt idx="241">
                  <c:v>0.7330092592592593</c:v>
                </c:pt>
                <c:pt idx="242">
                  <c:v>0.73304398148148142</c:v>
                </c:pt>
                <c:pt idx="243">
                  <c:v>0.73307870370370365</c:v>
                </c:pt>
                <c:pt idx="244">
                  <c:v>0.73311342592592599</c:v>
                </c:pt>
                <c:pt idx="245">
                  <c:v>0.73314814814814822</c:v>
                </c:pt>
                <c:pt idx="246">
                  <c:v>0.73318287037037033</c:v>
                </c:pt>
                <c:pt idx="247">
                  <c:v>0.73321759259259256</c:v>
                </c:pt>
                <c:pt idx="248">
                  <c:v>0.73325231481481479</c:v>
                </c:pt>
                <c:pt idx="249">
                  <c:v>0.73328703703703713</c:v>
                </c:pt>
                <c:pt idx="250">
                  <c:v>0.73332175925925924</c:v>
                </c:pt>
                <c:pt idx="251">
                  <c:v>0.73335648148148147</c:v>
                </c:pt>
                <c:pt idx="252">
                  <c:v>0.7333912037037037</c:v>
                </c:pt>
                <c:pt idx="253">
                  <c:v>0.73342592592592604</c:v>
                </c:pt>
                <c:pt idx="254">
                  <c:v>0.73346064814814815</c:v>
                </c:pt>
                <c:pt idx="255">
                  <c:v>0.73349537037037038</c:v>
                </c:pt>
                <c:pt idx="256">
                  <c:v>0.73353009259259261</c:v>
                </c:pt>
                <c:pt idx="257">
                  <c:v>0.73356481481481473</c:v>
                </c:pt>
                <c:pt idx="258">
                  <c:v>0.73359953703703706</c:v>
                </c:pt>
                <c:pt idx="259">
                  <c:v>0.73363425925925929</c:v>
                </c:pt>
                <c:pt idx="260">
                  <c:v>0.73366898148148152</c:v>
                </c:pt>
                <c:pt idx="261">
                  <c:v>0.73370370370370364</c:v>
                </c:pt>
                <c:pt idx="262">
                  <c:v>0.73373842592592586</c:v>
                </c:pt>
                <c:pt idx="263">
                  <c:v>0.7337731481481482</c:v>
                </c:pt>
                <c:pt idx="264">
                  <c:v>0.73380787037037043</c:v>
                </c:pt>
                <c:pt idx="265">
                  <c:v>0.73384259259259255</c:v>
                </c:pt>
                <c:pt idx="266">
                  <c:v>0.73387731481481477</c:v>
                </c:pt>
                <c:pt idx="267">
                  <c:v>0.733912037037037</c:v>
                </c:pt>
                <c:pt idx="268">
                  <c:v>0.73394675925925934</c:v>
                </c:pt>
                <c:pt idx="269">
                  <c:v>0.73398148148148146</c:v>
                </c:pt>
                <c:pt idx="270">
                  <c:v>0.73401620370370368</c:v>
                </c:pt>
                <c:pt idx="271">
                  <c:v>0.73405092592592591</c:v>
                </c:pt>
                <c:pt idx="272">
                  <c:v>0.73408564814814825</c:v>
                </c:pt>
                <c:pt idx="273">
                  <c:v>0.73412037037037037</c:v>
                </c:pt>
                <c:pt idx="274">
                  <c:v>0.7341550925925926</c:v>
                </c:pt>
                <c:pt idx="275">
                  <c:v>0.73418981481481482</c:v>
                </c:pt>
                <c:pt idx="276">
                  <c:v>0.73422453703703694</c:v>
                </c:pt>
                <c:pt idx="277">
                  <c:v>0.73425925925925928</c:v>
                </c:pt>
                <c:pt idx="278">
                  <c:v>0.73429398148148151</c:v>
                </c:pt>
                <c:pt idx="279">
                  <c:v>0.73432870370370373</c:v>
                </c:pt>
                <c:pt idx="280">
                  <c:v>0.73436342592592585</c:v>
                </c:pt>
                <c:pt idx="281">
                  <c:v>0.73439814814814808</c:v>
                </c:pt>
                <c:pt idx="282">
                  <c:v>0.73443287037037042</c:v>
                </c:pt>
                <c:pt idx="283">
                  <c:v>0.73446759259259264</c:v>
                </c:pt>
                <c:pt idx="284">
                  <c:v>0.73450231481481476</c:v>
                </c:pt>
                <c:pt idx="285">
                  <c:v>0.73453703703703699</c:v>
                </c:pt>
                <c:pt idx="286">
                  <c:v>0.73457175925925933</c:v>
                </c:pt>
                <c:pt idx="287">
                  <c:v>0.73460648148148155</c:v>
                </c:pt>
                <c:pt idx="288">
                  <c:v>0.73464120370370367</c:v>
                </c:pt>
                <c:pt idx="289">
                  <c:v>0.7346759259259259</c:v>
                </c:pt>
                <c:pt idx="290">
                  <c:v>0.73471064814814813</c:v>
                </c:pt>
                <c:pt idx="291">
                  <c:v>0.73474537037037047</c:v>
                </c:pt>
                <c:pt idx="292">
                  <c:v>0.73478009259259258</c:v>
                </c:pt>
                <c:pt idx="293">
                  <c:v>0.73481481481481481</c:v>
                </c:pt>
                <c:pt idx="294">
                  <c:v>0.73484953703703704</c:v>
                </c:pt>
                <c:pt idx="295">
                  <c:v>0.73488425925925915</c:v>
                </c:pt>
                <c:pt idx="296">
                  <c:v>0.73491898148148149</c:v>
                </c:pt>
                <c:pt idx="297">
                  <c:v>0.73495370370370372</c:v>
                </c:pt>
                <c:pt idx="298">
                  <c:v>0.73498842592592595</c:v>
                </c:pt>
                <c:pt idx="299">
                  <c:v>0.73502314814814806</c:v>
                </c:pt>
                <c:pt idx="300">
                  <c:v>0.7350578703703704</c:v>
                </c:pt>
                <c:pt idx="301">
                  <c:v>0.73509259259259263</c:v>
                </c:pt>
                <c:pt idx="302">
                  <c:v>0.73512731481481486</c:v>
                </c:pt>
                <c:pt idx="303">
                  <c:v>0.73516203703703698</c:v>
                </c:pt>
                <c:pt idx="304">
                  <c:v>0.7351967592592592</c:v>
                </c:pt>
                <c:pt idx="305">
                  <c:v>0.73523148148148154</c:v>
                </c:pt>
                <c:pt idx="306">
                  <c:v>0.73526620370370377</c:v>
                </c:pt>
                <c:pt idx="307">
                  <c:v>0.73530092592592589</c:v>
                </c:pt>
                <c:pt idx="308">
                  <c:v>0.73533564814814811</c:v>
                </c:pt>
                <c:pt idx="309">
                  <c:v>0.73537037037037034</c:v>
                </c:pt>
                <c:pt idx="310">
                  <c:v>0.73540509259259268</c:v>
                </c:pt>
                <c:pt idx="311">
                  <c:v>0.7354398148148148</c:v>
                </c:pt>
                <c:pt idx="312">
                  <c:v>0.73547453703703702</c:v>
                </c:pt>
                <c:pt idx="313">
                  <c:v>0.73550925925925925</c:v>
                </c:pt>
                <c:pt idx="314">
                  <c:v>0.73554398148148137</c:v>
                </c:pt>
                <c:pt idx="315">
                  <c:v>0.73557870370370371</c:v>
                </c:pt>
                <c:pt idx="316">
                  <c:v>0.73561342592592593</c:v>
                </c:pt>
                <c:pt idx="317">
                  <c:v>0.73564814814814816</c:v>
                </c:pt>
                <c:pt idx="318">
                  <c:v>0.73568287037037028</c:v>
                </c:pt>
                <c:pt idx="319">
                  <c:v>0.73571759259259262</c:v>
                </c:pt>
                <c:pt idx="320">
                  <c:v>0.73575231481481485</c:v>
                </c:pt>
                <c:pt idx="321">
                  <c:v>0.73578703703703707</c:v>
                </c:pt>
                <c:pt idx="322">
                  <c:v>0.73582175925925919</c:v>
                </c:pt>
                <c:pt idx="323">
                  <c:v>0.73585648148148142</c:v>
                </c:pt>
                <c:pt idx="324">
                  <c:v>0.73589120370370376</c:v>
                </c:pt>
                <c:pt idx="325">
                  <c:v>0.73592592592592598</c:v>
                </c:pt>
                <c:pt idx="326">
                  <c:v>0.7359606481481481</c:v>
                </c:pt>
                <c:pt idx="327">
                  <c:v>0.73599537037037033</c:v>
                </c:pt>
                <c:pt idx="328">
                  <c:v>0.73603009259259267</c:v>
                </c:pt>
                <c:pt idx="329">
                  <c:v>0.73606481481481489</c:v>
                </c:pt>
                <c:pt idx="330">
                  <c:v>0.73609953703703701</c:v>
                </c:pt>
                <c:pt idx="331">
                  <c:v>0.73613425925925924</c:v>
                </c:pt>
                <c:pt idx="332">
                  <c:v>0.73616898148148147</c:v>
                </c:pt>
                <c:pt idx="333">
                  <c:v>0.7362037037037038</c:v>
                </c:pt>
                <c:pt idx="334">
                  <c:v>0.73623842592592592</c:v>
                </c:pt>
                <c:pt idx="335">
                  <c:v>0.73627314814814815</c:v>
                </c:pt>
                <c:pt idx="336">
                  <c:v>0.73630787037037038</c:v>
                </c:pt>
                <c:pt idx="337">
                  <c:v>0.73634259259259249</c:v>
                </c:pt>
                <c:pt idx="338">
                  <c:v>0.73637731481481483</c:v>
                </c:pt>
                <c:pt idx="339">
                  <c:v>0.73641203703703706</c:v>
                </c:pt>
                <c:pt idx="340">
                  <c:v>0.73644675925925929</c:v>
                </c:pt>
                <c:pt idx="341">
                  <c:v>0.7364814814814814</c:v>
                </c:pt>
                <c:pt idx="342">
                  <c:v>0.73651620370370363</c:v>
                </c:pt>
                <c:pt idx="343">
                  <c:v>0.73655092592592597</c:v>
                </c:pt>
                <c:pt idx="344">
                  <c:v>0.7365856481481482</c:v>
                </c:pt>
                <c:pt idx="345">
                  <c:v>0.73662037037037031</c:v>
                </c:pt>
                <c:pt idx="346">
                  <c:v>0.73665509259259254</c:v>
                </c:pt>
                <c:pt idx="347">
                  <c:v>0.73668981481481488</c:v>
                </c:pt>
                <c:pt idx="348">
                  <c:v>0.73672453703703711</c:v>
                </c:pt>
                <c:pt idx="349">
                  <c:v>0.73675925925925922</c:v>
                </c:pt>
                <c:pt idx="350">
                  <c:v>0.73679398148148145</c:v>
                </c:pt>
                <c:pt idx="351">
                  <c:v>0.73682870370370368</c:v>
                </c:pt>
                <c:pt idx="352">
                  <c:v>0.73686342592592602</c:v>
                </c:pt>
                <c:pt idx="353">
                  <c:v>0.73689814814814814</c:v>
                </c:pt>
                <c:pt idx="354">
                  <c:v>0.73693287037037036</c:v>
                </c:pt>
                <c:pt idx="355">
                  <c:v>0.73696759259259259</c:v>
                </c:pt>
                <c:pt idx="356">
                  <c:v>0.73700231481481471</c:v>
                </c:pt>
                <c:pt idx="357">
                  <c:v>0.73703703703703705</c:v>
                </c:pt>
                <c:pt idx="358">
                  <c:v>0.73707175925925927</c:v>
                </c:pt>
                <c:pt idx="359">
                  <c:v>0.7371064814814815</c:v>
                </c:pt>
                <c:pt idx="360">
                  <c:v>0.73714120370370362</c:v>
                </c:pt>
                <c:pt idx="361">
                  <c:v>0.73717592592592596</c:v>
                </c:pt>
                <c:pt idx="362">
                  <c:v>0.73721064814814818</c:v>
                </c:pt>
                <c:pt idx="363">
                  <c:v>0.73724537037037041</c:v>
                </c:pt>
                <c:pt idx="364">
                  <c:v>0.73728009259259253</c:v>
                </c:pt>
                <c:pt idx="365">
                  <c:v>0.73731481481481476</c:v>
                </c:pt>
                <c:pt idx="366">
                  <c:v>0.73734953703703709</c:v>
                </c:pt>
                <c:pt idx="367">
                  <c:v>0.73738425925925932</c:v>
                </c:pt>
                <c:pt idx="368">
                  <c:v>0.73741898148148144</c:v>
                </c:pt>
                <c:pt idx="369">
                  <c:v>0.73745370370370367</c:v>
                </c:pt>
                <c:pt idx="370">
                  <c:v>0.73748842592592589</c:v>
                </c:pt>
                <c:pt idx="371">
                  <c:v>0.73752314814814823</c:v>
                </c:pt>
                <c:pt idx="372">
                  <c:v>0.73755787037037035</c:v>
                </c:pt>
                <c:pt idx="373">
                  <c:v>0.73759259259259258</c:v>
                </c:pt>
                <c:pt idx="374">
                  <c:v>0.73762731481481481</c:v>
                </c:pt>
                <c:pt idx="375">
                  <c:v>0.73766203703703714</c:v>
                </c:pt>
                <c:pt idx="376">
                  <c:v>0.73769675925925926</c:v>
                </c:pt>
                <c:pt idx="377">
                  <c:v>0.73773148148148149</c:v>
                </c:pt>
                <c:pt idx="378">
                  <c:v>0.73776620370370372</c:v>
                </c:pt>
                <c:pt idx="379">
                  <c:v>0.73780092592592583</c:v>
                </c:pt>
                <c:pt idx="380">
                  <c:v>0.73783564814814817</c:v>
                </c:pt>
                <c:pt idx="381">
                  <c:v>0.7378703703703704</c:v>
                </c:pt>
                <c:pt idx="382">
                  <c:v>0.73790509259259263</c:v>
                </c:pt>
                <c:pt idx="383">
                  <c:v>0.73793981481481474</c:v>
                </c:pt>
                <c:pt idx="384">
                  <c:v>0.73797453703703697</c:v>
                </c:pt>
                <c:pt idx="385">
                  <c:v>0.73800925925925931</c:v>
                </c:pt>
                <c:pt idx="386">
                  <c:v>0.73804398148148154</c:v>
                </c:pt>
                <c:pt idx="387">
                  <c:v>0.73807870370370365</c:v>
                </c:pt>
                <c:pt idx="388">
                  <c:v>0.73811342592592588</c:v>
                </c:pt>
                <c:pt idx="389">
                  <c:v>0.73814814814814811</c:v>
                </c:pt>
                <c:pt idx="390">
                  <c:v>0.73818287037037045</c:v>
                </c:pt>
                <c:pt idx="391">
                  <c:v>0.73821759259259256</c:v>
                </c:pt>
                <c:pt idx="392">
                  <c:v>0.73825231481481479</c:v>
                </c:pt>
                <c:pt idx="393">
                  <c:v>0.73828703703703702</c:v>
                </c:pt>
                <c:pt idx="394">
                  <c:v>0.73832175925925936</c:v>
                </c:pt>
                <c:pt idx="395">
                  <c:v>0.73835648148148147</c:v>
                </c:pt>
                <c:pt idx="396">
                  <c:v>0.7383912037037037</c:v>
                </c:pt>
                <c:pt idx="397">
                  <c:v>0.73842592592592593</c:v>
                </c:pt>
                <c:pt idx="398">
                  <c:v>0.73846064814814805</c:v>
                </c:pt>
                <c:pt idx="399">
                  <c:v>0.73849537037037039</c:v>
                </c:pt>
                <c:pt idx="400">
                  <c:v>0.73853009259259261</c:v>
                </c:pt>
                <c:pt idx="401">
                  <c:v>0.73856481481481484</c:v>
                </c:pt>
                <c:pt idx="402">
                  <c:v>0.73859953703703696</c:v>
                </c:pt>
                <c:pt idx="403">
                  <c:v>0.7386342592592593</c:v>
                </c:pt>
                <c:pt idx="404">
                  <c:v>0.73866898148148152</c:v>
                </c:pt>
                <c:pt idx="405">
                  <c:v>0.73870370370370375</c:v>
                </c:pt>
                <c:pt idx="406">
                  <c:v>0.73873842592592587</c:v>
                </c:pt>
                <c:pt idx="407">
                  <c:v>0.7387731481481481</c:v>
                </c:pt>
                <c:pt idx="408">
                  <c:v>0.73880787037037043</c:v>
                </c:pt>
                <c:pt idx="409">
                  <c:v>0.73884259259259266</c:v>
                </c:pt>
                <c:pt idx="410">
                  <c:v>0.73887731481481478</c:v>
                </c:pt>
                <c:pt idx="411">
                  <c:v>0.73891203703703701</c:v>
                </c:pt>
                <c:pt idx="412">
                  <c:v>0.73894675925925923</c:v>
                </c:pt>
                <c:pt idx="413">
                  <c:v>0.73898148148148157</c:v>
                </c:pt>
                <c:pt idx="414">
                  <c:v>0.73901620370370369</c:v>
                </c:pt>
                <c:pt idx="415">
                  <c:v>0.73905092592592592</c:v>
                </c:pt>
                <c:pt idx="416">
                  <c:v>0.73908564814814814</c:v>
                </c:pt>
                <c:pt idx="417">
                  <c:v>0.73912037037037026</c:v>
                </c:pt>
                <c:pt idx="418">
                  <c:v>0.7391550925925926</c:v>
                </c:pt>
                <c:pt idx="419">
                  <c:v>0.73918981481481483</c:v>
                </c:pt>
                <c:pt idx="420">
                  <c:v>0.73922453703703705</c:v>
                </c:pt>
                <c:pt idx="421">
                  <c:v>0.73925925925925917</c:v>
                </c:pt>
                <c:pt idx="422">
                  <c:v>0.73929398148148151</c:v>
                </c:pt>
                <c:pt idx="423">
                  <c:v>0.73932870370370374</c:v>
                </c:pt>
                <c:pt idx="424">
                  <c:v>0.73936342592592597</c:v>
                </c:pt>
                <c:pt idx="425">
                  <c:v>0.73939814814814808</c:v>
                </c:pt>
                <c:pt idx="426">
                  <c:v>0.73943287037037031</c:v>
                </c:pt>
                <c:pt idx="427">
                  <c:v>0.73946759259259265</c:v>
                </c:pt>
                <c:pt idx="428">
                  <c:v>0.73950231481481488</c:v>
                </c:pt>
                <c:pt idx="429">
                  <c:v>0.73953703703703699</c:v>
                </c:pt>
                <c:pt idx="430">
                  <c:v>0.73957175925925922</c:v>
                </c:pt>
                <c:pt idx="431">
                  <c:v>0.73960648148148145</c:v>
                </c:pt>
                <c:pt idx="432">
                  <c:v>0.73964120370370379</c:v>
                </c:pt>
                <c:pt idx="433">
                  <c:v>0.7396759259259259</c:v>
                </c:pt>
                <c:pt idx="434">
                  <c:v>0.73971064814814813</c:v>
                </c:pt>
                <c:pt idx="435">
                  <c:v>0.73974537037037036</c:v>
                </c:pt>
                <c:pt idx="436">
                  <c:v>0.7397800925925927</c:v>
                </c:pt>
                <c:pt idx="437">
                  <c:v>0.73981481481481481</c:v>
                </c:pt>
                <c:pt idx="438">
                  <c:v>0.73984953703703704</c:v>
                </c:pt>
                <c:pt idx="439">
                  <c:v>0.73988425925925927</c:v>
                </c:pt>
                <c:pt idx="440">
                  <c:v>0.73991898148148139</c:v>
                </c:pt>
                <c:pt idx="441">
                  <c:v>0.73995370370370372</c:v>
                </c:pt>
                <c:pt idx="442">
                  <c:v>0.73998842592592595</c:v>
                </c:pt>
                <c:pt idx="443">
                  <c:v>0.74002314814814818</c:v>
                </c:pt>
                <c:pt idx="444">
                  <c:v>0.7400578703703703</c:v>
                </c:pt>
                <c:pt idx="445">
                  <c:v>0.74009259259259252</c:v>
                </c:pt>
                <c:pt idx="446">
                  <c:v>0.74012731481481486</c:v>
                </c:pt>
                <c:pt idx="447">
                  <c:v>0.74016203703703709</c:v>
                </c:pt>
                <c:pt idx="448">
                  <c:v>0.74019675925925921</c:v>
                </c:pt>
                <c:pt idx="449">
                  <c:v>0.74023148148148143</c:v>
                </c:pt>
                <c:pt idx="450">
                  <c:v>0.74026620370370377</c:v>
                </c:pt>
                <c:pt idx="451">
                  <c:v>0.740300925925926</c:v>
                </c:pt>
                <c:pt idx="452">
                  <c:v>0.74033564814814812</c:v>
                </c:pt>
                <c:pt idx="453">
                  <c:v>0.74037037037037035</c:v>
                </c:pt>
                <c:pt idx="454">
                  <c:v>0.74040509259259257</c:v>
                </c:pt>
                <c:pt idx="455">
                  <c:v>0.74043981481481491</c:v>
                </c:pt>
                <c:pt idx="456">
                  <c:v>0.74047453703703703</c:v>
                </c:pt>
                <c:pt idx="457">
                  <c:v>0.74050925925925926</c:v>
                </c:pt>
                <c:pt idx="458">
                  <c:v>0.74054398148148148</c:v>
                </c:pt>
                <c:pt idx="459">
                  <c:v>0.7405787037037036</c:v>
                </c:pt>
                <c:pt idx="460">
                  <c:v>0.74061342592592594</c:v>
                </c:pt>
                <c:pt idx="461">
                  <c:v>0.74064814814814817</c:v>
                </c:pt>
                <c:pt idx="462">
                  <c:v>0.74068287037037039</c:v>
                </c:pt>
                <c:pt idx="463">
                  <c:v>0.74071759259259251</c:v>
                </c:pt>
                <c:pt idx="464">
                  <c:v>0.74075231481481474</c:v>
                </c:pt>
                <c:pt idx="465">
                  <c:v>0.74078703703703708</c:v>
                </c:pt>
                <c:pt idx="466">
                  <c:v>0.7408217592592593</c:v>
                </c:pt>
                <c:pt idx="467">
                  <c:v>0.74085648148148142</c:v>
                </c:pt>
                <c:pt idx="468">
                  <c:v>0.74089120370370365</c:v>
                </c:pt>
                <c:pt idx="469">
                  <c:v>0.74092592592592599</c:v>
                </c:pt>
                <c:pt idx="470">
                  <c:v>0.74096064814814822</c:v>
                </c:pt>
                <c:pt idx="471">
                  <c:v>0.74099537037037033</c:v>
                </c:pt>
                <c:pt idx="472">
                  <c:v>0.74103009259259256</c:v>
                </c:pt>
                <c:pt idx="473">
                  <c:v>0.74106481481481479</c:v>
                </c:pt>
                <c:pt idx="474">
                  <c:v>0.74109953703703713</c:v>
                </c:pt>
                <c:pt idx="475">
                  <c:v>0.74113425925925924</c:v>
                </c:pt>
                <c:pt idx="476">
                  <c:v>0.74116898148148147</c:v>
                </c:pt>
                <c:pt idx="477">
                  <c:v>0.7412037037037037</c:v>
                </c:pt>
                <c:pt idx="478">
                  <c:v>0.74123842592592604</c:v>
                </c:pt>
                <c:pt idx="479">
                  <c:v>0.74127314814814815</c:v>
                </c:pt>
                <c:pt idx="480">
                  <c:v>0.74130787037037038</c:v>
                </c:pt>
                <c:pt idx="481">
                  <c:v>0.74134259259259261</c:v>
                </c:pt>
                <c:pt idx="482">
                  <c:v>0.74137731481481473</c:v>
                </c:pt>
                <c:pt idx="483">
                  <c:v>0.74141203703703706</c:v>
                </c:pt>
                <c:pt idx="484">
                  <c:v>0.74144675925925929</c:v>
                </c:pt>
                <c:pt idx="485">
                  <c:v>0.74148148148148152</c:v>
                </c:pt>
                <c:pt idx="486">
                  <c:v>0.74151620370370364</c:v>
                </c:pt>
                <c:pt idx="487">
                  <c:v>0.74155092592592586</c:v>
                </c:pt>
                <c:pt idx="488">
                  <c:v>0.7415856481481482</c:v>
                </c:pt>
                <c:pt idx="489">
                  <c:v>0.74162037037037043</c:v>
                </c:pt>
                <c:pt idx="490">
                  <c:v>0.74165509259259255</c:v>
                </c:pt>
                <c:pt idx="491">
                  <c:v>0.74168981481481477</c:v>
                </c:pt>
                <c:pt idx="492">
                  <c:v>0.741724537037037</c:v>
                </c:pt>
                <c:pt idx="493">
                  <c:v>0.74175925925925934</c:v>
                </c:pt>
                <c:pt idx="494">
                  <c:v>0.74179398148148146</c:v>
                </c:pt>
                <c:pt idx="495">
                  <c:v>0.74182870370370368</c:v>
                </c:pt>
                <c:pt idx="496">
                  <c:v>0.74186342592592591</c:v>
                </c:pt>
                <c:pt idx="497">
                  <c:v>0.74189814814814825</c:v>
                </c:pt>
                <c:pt idx="498">
                  <c:v>0.74193287037037037</c:v>
                </c:pt>
                <c:pt idx="499">
                  <c:v>0.7419675925925926</c:v>
                </c:pt>
                <c:pt idx="500">
                  <c:v>0.74200231481481482</c:v>
                </c:pt>
                <c:pt idx="501">
                  <c:v>0.74203703703703694</c:v>
                </c:pt>
                <c:pt idx="502">
                  <c:v>0.74207175925925928</c:v>
                </c:pt>
                <c:pt idx="503">
                  <c:v>0.74210648148148151</c:v>
                </c:pt>
                <c:pt idx="504">
                  <c:v>0.74214120370370373</c:v>
                </c:pt>
                <c:pt idx="505">
                  <c:v>0.74217592592592585</c:v>
                </c:pt>
                <c:pt idx="506">
                  <c:v>0.74221064814814808</c:v>
                </c:pt>
                <c:pt idx="507">
                  <c:v>0.74224537037037042</c:v>
                </c:pt>
                <c:pt idx="508">
                  <c:v>0.74228009259259264</c:v>
                </c:pt>
                <c:pt idx="509">
                  <c:v>0.74231481481481476</c:v>
                </c:pt>
                <c:pt idx="510">
                  <c:v>0.74234953703703699</c:v>
                </c:pt>
                <c:pt idx="511">
                  <c:v>0.74238425925925933</c:v>
                </c:pt>
                <c:pt idx="512">
                  <c:v>0.74241898148148155</c:v>
                </c:pt>
                <c:pt idx="513">
                  <c:v>0.74245370370370367</c:v>
                </c:pt>
                <c:pt idx="514">
                  <c:v>0.7424884259259259</c:v>
                </c:pt>
                <c:pt idx="515">
                  <c:v>0.74252314814814813</c:v>
                </c:pt>
                <c:pt idx="516">
                  <c:v>0.74255787037037047</c:v>
                </c:pt>
                <c:pt idx="517">
                  <c:v>0.74259259259259258</c:v>
                </c:pt>
                <c:pt idx="518">
                  <c:v>0.74262731481481481</c:v>
                </c:pt>
                <c:pt idx="519">
                  <c:v>0.74266203703703704</c:v>
                </c:pt>
                <c:pt idx="520">
                  <c:v>0.74269675925925915</c:v>
                </c:pt>
                <c:pt idx="521">
                  <c:v>0.74273148148148149</c:v>
                </c:pt>
                <c:pt idx="522">
                  <c:v>0.74276620370370372</c:v>
                </c:pt>
                <c:pt idx="523">
                  <c:v>0.74280092592592595</c:v>
                </c:pt>
                <c:pt idx="524">
                  <c:v>0.74283564814814806</c:v>
                </c:pt>
                <c:pt idx="525">
                  <c:v>0.7428703703703704</c:v>
                </c:pt>
                <c:pt idx="526">
                  <c:v>0.74290509259259263</c:v>
                </c:pt>
                <c:pt idx="527">
                  <c:v>0.74293981481481486</c:v>
                </c:pt>
                <c:pt idx="528">
                  <c:v>0.74297453703703698</c:v>
                </c:pt>
                <c:pt idx="529">
                  <c:v>0.7430092592592592</c:v>
                </c:pt>
                <c:pt idx="530">
                  <c:v>0.74304398148148154</c:v>
                </c:pt>
                <c:pt idx="531">
                  <c:v>0.74307870370370377</c:v>
                </c:pt>
                <c:pt idx="532">
                  <c:v>0.74311342592592589</c:v>
                </c:pt>
                <c:pt idx="533">
                  <c:v>0.74314814814814811</c:v>
                </c:pt>
                <c:pt idx="534">
                  <c:v>0.74318287037037034</c:v>
                </c:pt>
                <c:pt idx="535">
                  <c:v>0.74321759259259268</c:v>
                </c:pt>
                <c:pt idx="536">
                  <c:v>0.7432523148148148</c:v>
                </c:pt>
                <c:pt idx="537">
                  <c:v>0.74328703703703702</c:v>
                </c:pt>
                <c:pt idx="538">
                  <c:v>0.74332175925925925</c:v>
                </c:pt>
                <c:pt idx="539">
                  <c:v>0.74335648148148137</c:v>
                </c:pt>
                <c:pt idx="540">
                  <c:v>0.74339120370370371</c:v>
                </c:pt>
                <c:pt idx="541">
                  <c:v>0.74342592592592593</c:v>
                </c:pt>
                <c:pt idx="542">
                  <c:v>0.74346064814814816</c:v>
                </c:pt>
                <c:pt idx="543">
                  <c:v>0.74349537037037028</c:v>
                </c:pt>
                <c:pt idx="544">
                  <c:v>0.74353009259259262</c:v>
                </c:pt>
                <c:pt idx="545">
                  <c:v>0.74356481481481485</c:v>
                </c:pt>
                <c:pt idx="546">
                  <c:v>0.74359953703703707</c:v>
                </c:pt>
                <c:pt idx="547">
                  <c:v>0.74363425925925919</c:v>
                </c:pt>
                <c:pt idx="548">
                  <c:v>0.74366898148148142</c:v>
                </c:pt>
                <c:pt idx="549">
                  <c:v>0.74370370370370376</c:v>
                </c:pt>
                <c:pt idx="550">
                  <c:v>0.74373842592592598</c:v>
                </c:pt>
                <c:pt idx="551">
                  <c:v>0.7437731481481481</c:v>
                </c:pt>
                <c:pt idx="552">
                  <c:v>0.74380787037037033</c:v>
                </c:pt>
                <c:pt idx="553">
                  <c:v>0.74384259259259267</c:v>
                </c:pt>
                <c:pt idx="554">
                  <c:v>0.74387731481481489</c:v>
                </c:pt>
                <c:pt idx="555">
                  <c:v>0.74391203703703701</c:v>
                </c:pt>
                <c:pt idx="556">
                  <c:v>0.74394675925925924</c:v>
                </c:pt>
                <c:pt idx="557">
                  <c:v>0.74398148148148147</c:v>
                </c:pt>
                <c:pt idx="558">
                  <c:v>0.7440162037037038</c:v>
                </c:pt>
                <c:pt idx="559">
                  <c:v>0.74405092592592592</c:v>
                </c:pt>
                <c:pt idx="560">
                  <c:v>0.74408564814814815</c:v>
                </c:pt>
                <c:pt idx="561">
                  <c:v>0.74412037037037038</c:v>
                </c:pt>
                <c:pt idx="562">
                  <c:v>0.74415509259259249</c:v>
                </c:pt>
                <c:pt idx="563">
                  <c:v>0.74418981481481483</c:v>
                </c:pt>
                <c:pt idx="564">
                  <c:v>0.74422453703703706</c:v>
                </c:pt>
                <c:pt idx="565">
                  <c:v>0.74425925925925929</c:v>
                </c:pt>
                <c:pt idx="566">
                  <c:v>0.7442939814814814</c:v>
                </c:pt>
                <c:pt idx="567">
                  <c:v>0.74432870370370363</c:v>
                </c:pt>
                <c:pt idx="568">
                  <c:v>0.74436342592592597</c:v>
                </c:pt>
                <c:pt idx="569">
                  <c:v>0.7443981481481482</c:v>
                </c:pt>
                <c:pt idx="570">
                  <c:v>0.74443287037037031</c:v>
                </c:pt>
                <c:pt idx="571">
                  <c:v>0.74446759259259254</c:v>
                </c:pt>
                <c:pt idx="572">
                  <c:v>0.74450231481481488</c:v>
                </c:pt>
                <c:pt idx="573">
                  <c:v>0.74453703703703711</c:v>
                </c:pt>
                <c:pt idx="574">
                  <c:v>0.74457175925925922</c:v>
                </c:pt>
                <c:pt idx="575">
                  <c:v>0.74460648148148145</c:v>
                </c:pt>
                <c:pt idx="576">
                  <c:v>0.74464120370370368</c:v>
                </c:pt>
                <c:pt idx="577">
                  <c:v>0.74467592592592602</c:v>
                </c:pt>
                <c:pt idx="578">
                  <c:v>0.74471064814814814</c:v>
                </c:pt>
                <c:pt idx="579">
                  <c:v>0.74474537037037036</c:v>
                </c:pt>
                <c:pt idx="580">
                  <c:v>0.74478009259259259</c:v>
                </c:pt>
                <c:pt idx="581">
                  <c:v>0.74481481481481471</c:v>
                </c:pt>
                <c:pt idx="582">
                  <c:v>0.74484953703703705</c:v>
                </c:pt>
                <c:pt idx="583">
                  <c:v>0.74488425925925927</c:v>
                </c:pt>
                <c:pt idx="584">
                  <c:v>0.7449189814814815</c:v>
                </c:pt>
                <c:pt idx="585">
                  <c:v>0.74495370370370362</c:v>
                </c:pt>
                <c:pt idx="586">
                  <c:v>0.74498842592592596</c:v>
                </c:pt>
                <c:pt idx="587">
                  <c:v>0.74502314814814818</c:v>
                </c:pt>
                <c:pt idx="588">
                  <c:v>0.74505787037037041</c:v>
                </c:pt>
                <c:pt idx="589">
                  <c:v>0.74509259259259253</c:v>
                </c:pt>
                <c:pt idx="590">
                  <c:v>0.74512731481481476</c:v>
                </c:pt>
                <c:pt idx="591">
                  <c:v>0.74516203703703709</c:v>
                </c:pt>
                <c:pt idx="592">
                  <c:v>0.74519675925925932</c:v>
                </c:pt>
                <c:pt idx="593">
                  <c:v>0.74523148148148144</c:v>
                </c:pt>
                <c:pt idx="594">
                  <c:v>0.74526620370370367</c:v>
                </c:pt>
                <c:pt idx="595">
                  <c:v>0.74530092592592589</c:v>
                </c:pt>
                <c:pt idx="596">
                  <c:v>0.74533564814814823</c:v>
                </c:pt>
                <c:pt idx="597">
                  <c:v>0.74537037037037035</c:v>
                </c:pt>
                <c:pt idx="598">
                  <c:v>0.74540509259259258</c:v>
                </c:pt>
                <c:pt idx="599">
                  <c:v>0.74543981481481481</c:v>
                </c:pt>
                <c:pt idx="600">
                  <c:v>0.74547453703703714</c:v>
                </c:pt>
                <c:pt idx="601">
                  <c:v>0.74550925925925926</c:v>
                </c:pt>
                <c:pt idx="602">
                  <c:v>0.74554398148148149</c:v>
                </c:pt>
                <c:pt idx="603">
                  <c:v>0.74557870370370372</c:v>
                </c:pt>
                <c:pt idx="604">
                  <c:v>0.74561342592592583</c:v>
                </c:pt>
                <c:pt idx="605">
                  <c:v>0.74564814814814817</c:v>
                </c:pt>
                <c:pt idx="606">
                  <c:v>0.7456828703703704</c:v>
                </c:pt>
                <c:pt idx="607">
                  <c:v>0.74571759259259263</c:v>
                </c:pt>
                <c:pt idx="608">
                  <c:v>0.74575231481481474</c:v>
                </c:pt>
                <c:pt idx="609">
                  <c:v>0.74578703703703697</c:v>
                </c:pt>
                <c:pt idx="610">
                  <c:v>0.74582175925925931</c:v>
                </c:pt>
                <c:pt idx="611">
                  <c:v>0.74585648148148154</c:v>
                </c:pt>
                <c:pt idx="612">
                  <c:v>0.74589120370370365</c:v>
                </c:pt>
                <c:pt idx="613">
                  <c:v>0.74592592592592588</c:v>
                </c:pt>
                <c:pt idx="614">
                  <c:v>0.74596064814814811</c:v>
                </c:pt>
                <c:pt idx="615">
                  <c:v>0.74599537037037045</c:v>
                </c:pt>
                <c:pt idx="616">
                  <c:v>0.74603009259259256</c:v>
                </c:pt>
                <c:pt idx="617">
                  <c:v>0.74606481481481479</c:v>
                </c:pt>
                <c:pt idx="618">
                  <c:v>0.74609953703703702</c:v>
                </c:pt>
                <c:pt idx="619">
                  <c:v>0.74613425925925936</c:v>
                </c:pt>
                <c:pt idx="620">
                  <c:v>0.74616898148148147</c:v>
                </c:pt>
                <c:pt idx="621">
                  <c:v>0.7462037037037037</c:v>
                </c:pt>
                <c:pt idx="622">
                  <c:v>0.74623842592592593</c:v>
                </c:pt>
                <c:pt idx="623">
                  <c:v>0.74627314814814805</c:v>
                </c:pt>
                <c:pt idx="624">
                  <c:v>0.74630787037037039</c:v>
                </c:pt>
                <c:pt idx="625">
                  <c:v>0.74634259259259261</c:v>
                </c:pt>
                <c:pt idx="626">
                  <c:v>0.74637731481481484</c:v>
                </c:pt>
                <c:pt idx="627">
                  <c:v>0.74641203703703696</c:v>
                </c:pt>
                <c:pt idx="628">
                  <c:v>0.7464467592592593</c:v>
                </c:pt>
                <c:pt idx="629">
                  <c:v>0.74648148148148152</c:v>
                </c:pt>
                <c:pt idx="630">
                  <c:v>0.74651620370370375</c:v>
                </c:pt>
                <c:pt idx="631">
                  <c:v>0.74655092592592587</c:v>
                </c:pt>
                <c:pt idx="632">
                  <c:v>0.7465856481481481</c:v>
                </c:pt>
                <c:pt idx="633">
                  <c:v>0.74662037037037043</c:v>
                </c:pt>
                <c:pt idx="634">
                  <c:v>0.74665509259259266</c:v>
                </c:pt>
                <c:pt idx="635">
                  <c:v>0.74668981481481478</c:v>
                </c:pt>
                <c:pt idx="636">
                  <c:v>0.74672453703703701</c:v>
                </c:pt>
                <c:pt idx="637">
                  <c:v>0.74675925925925923</c:v>
                </c:pt>
                <c:pt idx="638">
                  <c:v>0.74679398148148157</c:v>
                </c:pt>
                <c:pt idx="639">
                  <c:v>0.74682870370370369</c:v>
                </c:pt>
                <c:pt idx="640">
                  <c:v>0.74686342592592592</c:v>
                </c:pt>
                <c:pt idx="641">
                  <c:v>0.74689814814814814</c:v>
                </c:pt>
                <c:pt idx="642">
                  <c:v>0.74693287037037026</c:v>
                </c:pt>
                <c:pt idx="643">
                  <c:v>0.7469675925925926</c:v>
                </c:pt>
                <c:pt idx="644">
                  <c:v>0.74700231481481483</c:v>
                </c:pt>
                <c:pt idx="645">
                  <c:v>0.74703703703703705</c:v>
                </c:pt>
                <c:pt idx="646">
                  <c:v>0.74707175925925917</c:v>
                </c:pt>
                <c:pt idx="647">
                  <c:v>0.74710648148148151</c:v>
                </c:pt>
                <c:pt idx="648">
                  <c:v>0.74714120370370374</c:v>
                </c:pt>
                <c:pt idx="649">
                  <c:v>0.74717592592592597</c:v>
                </c:pt>
                <c:pt idx="650">
                  <c:v>0.74721064814814808</c:v>
                </c:pt>
                <c:pt idx="651">
                  <c:v>0.74724537037037031</c:v>
                </c:pt>
                <c:pt idx="652">
                  <c:v>0.74728009259259265</c:v>
                </c:pt>
                <c:pt idx="653">
                  <c:v>0.74731481481481488</c:v>
                </c:pt>
                <c:pt idx="654">
                  <c:v>0.74734953703703699</c:v>
                </c:pt>
                <c:pt idx="655">
                  <c:v>0.74738425925925922</c:v>
                </c:pt>
                <c:pt idx="656">
                  <c:v>0.74741898148148145</c:v>
                </c:pt>
                <c:pt idx="657">
                  <c:v>0.74745370370370379</c:v>
                </c:pt>
                <c:pt idx="658">
                  <c:v>0.7474884259259259</c:v>
                </c:pt>
                <c:pt idx="659">
                  <c:v>0.74752314814814813</c:v>
                </c:pt>
                <c:pt idx="660">
                  <c:v>0.74755787037037036</c:v>
                </c:pt>
                <c:pt idx="661">
                  <c:v>0.7475925925925927</c:v>
                </c:pt>
                <c:pt idx="662">
                  <c:v>0.74762731481481481</c:v>
                </c:pt>
                <c:pt idx="663">
                  <c:v>0.74766203703703704</c:v>
                </c:pt>
                <c:pt idx="664">
                  <c:v>0.74769675925925927</c:v>
                </c:pt>
                <c:pt idx="665">
                  <c:v>0.74773148148148139</c:v>
                </c:pt>
                <c:pt idx="666">
                  <c:v>0.74776620370370372</c:v>
                </c:pt>
                <c:pt idx="667">
                  <c:v>0.74780092592592595</c:v>
                </c:pt>
                <c:pt idx="668">
                  <c:v>0.74783564814814818</c:v>
                </c:pt>
                <c:pt idx="669">
                  <c:v>0.7478703703703703</c:v>
                </c:pt>
                <c:pt idx="670">
                  <c:v>0.74790509259259252</c:v>
                </c:pt>
                <c:pt idx="671">
                  <c:v>0.74793981481481486</c:v>
                </c:pt>
                <c:pt idx="672">
                  <c:v>0.74797453703703709</c:v>
                </c:pt>
                <c:pt idx="673">
                  <c:v>0.74800925925925921</c:v>
                </c:pt>
                <c:pt idx="674">
                  <c:v>0.74804398148148143</c:v>
                </c:pt>
                <c:pt idx="675">
                  <c:v>0.74807870370370377</c:v>
                </c:pt>
                <c:pt idx="676">
                  <c:v>0.748113425925926</c:v>
                </c:pt>
                <c:pt idx="677">
                  <c:v>0.74814814814814812</c:v>
                </c:pt>
                <c:pt idx="678">
                  <c:v>0.74818287037037035</c:v>
                </c:pt>
                <c:pt idx="679">
                  <c:v>0.74821759259259257</c:v>
                </c:pt>
                <c:pt idx="680">
                  <c:v>0.74825231481481491</c:v>
                </c:pt>
                <c:pt idx="681">
                  <c:v>0.74828703703703703</c:v>
                </c:pt>
                <c:pt idx="682">
                  <c:v>0.74832175925925926</c:v>
                </c:pt>
                <c:pt idx="683">
                  <c:v>0.74835648148148148</c:v>
                </c:pt>
                <c:pt idx="684">
                  <c:v>0.7483912037037036</c:v>
                </c:pt>
                <c:pt idx="685">
                  <c:v>0.74842592592592594</c:v>
                </c:pt>
                <c:pt idx="686">
                  <c:v>0.74846064814814817</c:v>
                </c:pt>
                <c:pt idx="687">
                  <c:v>0.74849537037037039</c:v>
                </c:pt>
                <c:pt idx="688">
                  <c:v>0.74853009259259251</c:v>
                </c:pt>
                <c:pt idx="689">
                  <c:v>0.74856481481481474</c:v>
                </c:pt>
                <c:pt idx="690">
                  <c:v>0.74859953703703708</c:v>
                </c:pt>
                <c:pt idx="691">
                  <c:v>0.7486342592592593</c:v>
                </c:pt>
                <c:pt idx="692">
                  <c:v>0.74866898148148142</c:v>
                </c:pt>
                <c:pt idx="693">
                  <c:v>0.74870370370370365</c:v>
                </c:pt>
                <c:pt idx="694">
                  <c:v>0.74873842592592599</c:v>
                </c:pt>
                <c:pt idx="695">
                  <c:v>0.74877314814814822</c:v>
                </c:pt>
                <c:pt idx="696">
                  <c:v>0.74880787037037033</c:v>
                </c:pt>
                <c:pt idx="697">
                  <c:v>0.74884259259259256</c:v>
                </c:pt>
                <c:pt idx="698">
                  <c:v>0.74887731481481479</c:v>
                </c:pt>
                <c:pt idx="699">
                  <c:v>0.74891203703703713</c:v>
                </c:pt>
                <c:pt idx="700">
                  <c:v>0.74894675925925924</c:v>
                </c:pt>
                <c:pt idx="701">
                  <c:v>0.74898148148148147</c:v>
                </c:pt>
                <c:pt idx="702">
                  <c:v>0.7490162037037037</c:v>
                </c:pt>
                <c:pt idx="703">
                  <c:v>0.74905092592592604</c:v>
                </c:pt>
                <c:pt idx="704">
                  <c:v>0.74908564814814815</c:v>
                </c:pt>
                <c:pt idx="705">
                  <c:v>0.74912037037037038</c:v>
                </c:pt>
                <c:pt idx="706">
                  <c:v>0.74915509259259261</c:v>
                </c:pt>
                <c:pt idx="707">
                  <c:v>0.74918981481481473</c:v>
                </c:pt>
                <c:pt idx="708">
                  <c:v>0.74922453703703706</c:v>
                </c:pt>
                <c:pt idx="709">
                  <c:v>0.74925925925925929</c:v>
                </c:pt>
                <c:pt idx="710">
                  <c:v>0.74929398148148152</c:v>
                </c:pt>
                <c:pt idx="711">
                  <c:v>0.74932870370370364</c:v>
                </c:pt>
                <c:pt idx="712">
                  <c:v>0.74936342592592586</c:v>
                </c:pt>
                <c:pt idx="713">
                  <c:v>0.7493981481481482</c:v>
                </c:pt>
                <c:pt idx="714">
                  <c:v>0.74943287037037043</c:v>
                </c:pt>
                <c:pt idx="715">
                  <c:v>0.74946759259259255</c:v>
                </c:pt>
                <c:pt idx="716">
                  <c:v>0.74950231481481477</c:v>
                </c:pt>
                <c:pt idx="717">
                  <c:v>0.749537037037037</c:v>
                </c:pt>
                <c:pt idx="718">
                  <c:v>0.74957175925925934</c:v>
                </c:pt>
                <c:pt idx="719">
                  <c:v>0.74960648148148146</c:v>
                </c:pt>
                <c:pt idx="720">
                  <c:v>0.74964120370370368</c:v>
                </c:pt>
                <c:pt idx="721">
                  <c:v>0.74967592592592591</c:v>
                </c:pt>
                <c:pt idx="722">
                  <c:v>0.74971064814814825</c:v>
                </c:pt>
                <c:pt idx="723">
                  <c:v>0.74974537037037037</c:v>
                </c:pt>
                <c:pt idx="724">
                  <c:v>0.7497800925925926</c:v>
                </c:pt>
                <c:pt idx="725">
                  <c:v>0.74981481481481482</c:v>
                </c:pt>
                <c:pt idx="726">
                  <c:v>0.74984953703703694</c:v>
                </c:pt>
                <c:pt idx="727">
                  <c:v>0.74988425925925928</c:v>
                </c:pt>
                <c:pt idx="728">
                  <c:v>0.74991898148148151</c:v>
                </c:pt>
                <c:pt idx="729">
                  <c:v>0.74995370370370373</c:v>
                </c:pt>
                <c:pt idx="730">
                  <c:v>0.74998842592592585</c:v>
                </c:pt>
                <c:pt idx="731">
                  <c:v>0.75002314814814808</c:v>
                </c:pt>
                <c:pt idx="732">
                  <c:v>0.75005787037037042</c:v>
                </c:pt>
                <c:pt idx="733">
                  <c:v>0.75009259259259264</c:v>
                </c:pt>
                <c:pt idx="734">
                  <c:v>0.75012731481481476</c:v>
                </c:pt>
                <c:pt idx="735">
                  <c:v>0.75016203703703699</c:v>
                </c:pt>
                <c:pt idx="736">
                  <c:v>0.75019675925925933</c:v>
                </c:pt>
                <c:pt idx="737">
                  <c:v>0.75023148148148155</c:v>
                </c:pt>
                <c:pt idx="738">
                  <c:v>0.75026620370370367</c:v>
                </c:pt>
                <c:pt idx="739">
                  <c:v>0.7503009259259259</c:v>
                </c:pt>
                <c:pt idx="740">
                  <c:v>0.75033564814814813</c:v>
                </c:pt>
                <c:pt idx="741">
                  <c:v>0.75037037037037047</c:v>
                </c:pt>
                <c:pt idx="742">
                  <c:v>0.75040509259259258</c:v>
                </c:pt>
                <c:pt idx="743">
                  <c:v>0.75043981481481481</c:v>
                </c:pt>
                <c:pt idx="744">
                  <c:v>0.75047453703703704</c:v>
                </c:pt>
                <c:pt idx="745">
                  <c:v>0.75050925925925915</c:v>
                </c:pt>
                <c:pt idx="746">
                  <c:v>0.75054398148148149</c:v>
                </c:pt>
                <c:pt idx="747">
                  <c:v>0.75059027777777787</c:v>
                </c:pt>
                <c:pt idx="748">
                  <c:v>0.75062499999999999</c:v>
                </c:pt>
                <c:pt idx="749">
                  <c:v>0.75065972222222221</c:v>
                </c:pt>
                <c:pt idx="750">
                  <c:v>0.75069444444444444</c:v>
                </c:pt>
                <c:pt idx="751">
                  <c:v>0.75072916666666656</c:v>
                </c:pt>
                <c:pt idx="752">
                  <c:v>0.7507638888888889</c:v>
                </c:pt>
                <c:pt idx="753">
                  <c:v>0.75079861111111112</c:v>
                </c:pt>
                <c:pt idx="754">
                  <c:v>0.75083333333333335</c:v>
                </c:pt>
                <c:pt idx="755">
                  <c:v>0.75086805555555547</c:v>
                </c:pt>
                <c:pt idx="756">
                  <c:v>0.75090277777777781</c:v>
                </c:pt>
                <c:pt idx="757">
                  <c:v>0.75093750000000004</c:v>
                </c:pt>
                <c:pt idx="758">
                  <c:v>0.75097222222222226</c:v>
                </c:pt>
                <c:pt idx="759">
                  <c:v>0.75100694444444438</c:v>
                </c:pt>
                <c:pt idx="760">
                  <c:v>0.75104166666666661</c:v>
                </c:pt>
                <c:pt idx="761">
                  <c:v>0.75107638888888895</c:v>
                </c:pt>
                <c:pt idx="762">
                  <c:v>0.75111111111111117</c:v>
                </c:pt>
                <c:pt idx="763">
                  <c:v>0.75114583333333329</c:v>
                </c:pt>
                <c:pt idx="764">
                  <c:v>0.75118055555555552</c:v>
                </c:pt>
                <c:pt idx="765">
                  <c:v>0.75121527777777775</c:v>
                </c:pt>
                <c:pt idx="766">
                  <c:v>0.75125000000000008</c:v>
                </c:pt>
                <c:pt idx="767">
                  <c:v>0.7512847222222222</c:v>
                </c:pt>
                <c:pt idx="768">
                  <c:v>0.75131944444444443</c:v>
                </c:pt>
                <c:pt idx="769">
                  <c:v>0.75135416666666666</c:v>
                </c:pt>
                <c:pt idx="770">
                  <c:v>0.75138888888888899</c:v>
                </c:pt>
                <c:pt idx="771">
                  <c:v>0.75142361111111111</c:v>
                </c:pt>
                <c:pt idx="772">
                  <c:v>0.75145833333333334</c:v>
                </c:pt>
                <c:pt idx="773">
                  <c:v>0.75149305555555557</c:v>
                </c:pt>
                <c:pt idx="774">
                  <c:v>0.75152777777777768</c:v>
                </c:pt>
                <c:pt idx="775">
                  <c:v>0.75156250000000002</c:v>
                </c:pt>
                <c:pt idx="776">
                  <c:v>0.75159722222222225</c:v>
                </c:pt>
                <c:pt idx="777">
                  <c:v>0.75163194444444448</c:v>
                </c:pt>
                <c:pt idx="778">
                  <c:v>0.75166666666666659</c:v>
                </c:pt>
                <c:pt idx="779">
                  <c:v>0.75170138888888882</c:v>
                </c:pt>
                <c:pt idx="780">
                  <c:v>0.75173611111111116</c:v>
                </c:pt>
                <c:pt idx="781">
                  <c:v>0.75177083333333339</c:v>
                </c:pt>
                <c:pt idx="782">
                  <c:v>0.7518055555555555</c:v>
                </c:pt>
                <c:pt idx="783">
                  <c:v>0.75184027777777773</c:v>
                </c:pt>
                <c:pt idx="784">
                  <c:v>0.75187500000000007</c:v>
                </c:pt>
                <c:pt idx="785">
                  <c:v>0.7519097222222223</c:v>
                </c:pt>
                <c:pt idx="786">
                  <c:v>0.75194444444444442</c:v>
                </c:pt>
                <c:pt idx="787">
                  <c:v>0.75197916666666664</c:v>
                </c:pt>
                <c:pt idx="788">
                  <c:v>0.75201388888888887</c:v>
                </c:pt>
                <c:pt idx="789">
                  <c:v>0.75204861111111121</c:v>
                </c:pt>
                <c:pt idx="790">
                  <c:v>0.75208333333333333</c:v>
                </c:pt>
                <c:pt idx="791">
                  <c:v>0.75211805555555555</c:v>
                </c:pt>
                <c:pt idx="792">
                  <c:v>0.75215277777777778</c:v>
                </c:pt>
                <c:pt idx="793">
                  <c:v>0.7521874999999999</c:v>
                </c:pt>
                <c:pt idx="794">
                  <c:v>0.75222222222222224</c:v>
                </c:pt>
                <c:pt idx="795">
                  <c:v>0.75225694444444446</c:v>
                </c:pt>
                <c:pt idx="796">
                  <c:v>0.75229166666666669</c:v>
                </c:pt>
                <c:pt idx="797">
                  <c:v>0.75232638888888881</c:v>
                </c:pt>
                <c:pt idx="798">
                  <c:v>0.75236111111111115</c:v>
                </c:pt>
                <c:pt idx="799">
                  <c:v>0.75239583333333337</c:v>
                </c:pt>
                <c:pt idx="800">
                  <c:v>0.7524305555555556</c:v>
                </c:pt>
                <c:pt idx="801">
                  <c:v>0.75246527777777772</c:v>
                </c:pt>
                <c:pt idx="802">
                  <c:v>0.75249999999999995</c:v>
                </c:pt>
                <c:pt idx="803">
                  <c:v>0.75253472222222229</c:v>
                </c:pt>
                <c:pt idx="804">
                  <c:v>0.75256944444444451</c:v>
                </c:pt>
                <c:pt idx="805">
                  <c:v>0.75260416666666663</c:v>
                </c:pt>
                <c:pt idx="806">
                  <c:v>0.75263888888888886</c:v>
                </c:pt>
                <c:pt idx="807">
                  <c:v>0.75267361111111108</c:v>
                </c:pt>
                <c:pt idx="808">
                  <c:v>0.75270833333333342</c:v>
                </c:pt>
                <c:pt idx="809">
                  <c:v>0.75274305555555554</c:v>
                </c:pt>
                <c:pt idx="810">
                  <c:v>0.75277777777777777</c:v>
                </c:pt>
                <c:pt idx="811">
                  <c:v>0.7528125</c:v>
                </c:pt>
                <c:pt idx="812">
                  <c:v>0.75284722222222211</c:v>
                </c:pt>
                <c:pt idx="813">
                  <c:v>0.75288194444444445</c:v>
                </c:pt>
                <c:pt idx="814">
                  <c:v>0.75291666666666668</c:v>
                </c:pt>
                <c:pt idx="815">
                  <c:v>0.75295138888888891</c:v>
                </c:pt>
                <c:pt idx="816">
                  <c:v>0.75298611111111102</c:v>
                </c:pt>
                <c:pt idx="817">
                  <c:v>0.75302083333333336</c:v>
                </c:pt>
                <c:pt idx="818">
                  <c:v>0.75305555555555559</c:v>
                </c:pt>
                <c:pt idx="819">
                  <c:v>0.75309027777777782</c:v>
                </c:pt>
                <c:pt idx="820">
                  <c:v>0.75312499999999993</c:v>
                </c:pt>
                <c:pt idx="821">
                  <c:v>0.75315972222222216</c:v>
                </c:pt>
                <c:pt idx="822">
                  <c:v>0.7531944444444445</c:v>
                </c:pt>
                <c:pt idx="823">
                  <c:v>0.75322916666666673</c:v>
                </c:pt>
                <c:pt idx="824">
                  <c:v>0.75326388888888884</c:v>
                </c:pt>
                <c:pt idx="825">
                  <c:v>0.75329861111111107</c:v>
                </c:pt>
                <c:pt idx="826">
                  <c:v>0.7533333333333333</c:v>
                </c:pt>
                <c:pt idx="827">
                  <c:v>0.75336805555555564</c:v>
                </c:pt>
                <c:pt idx="828">
                  <c:v>0.75340277777777775</c:v>
                </c:pt>
                <c:pt idx="829">
                  <c:v>0.75343749999999998</c:v>
                </c:pt>
                <c:pt idx="830">
                  <c:v>0.75347222222222221</c:v>
                </c:pt>
                <c:pt idx="831">
                  <c:v>0.75350694444444455</c:v>
                </c:pt>
                <c:pt idx="832">
                  <c:v>0.75354166666666667</c:v>
                </c:pt>
                <c:pt idx="833">
                  <c:v>0.75357638888888889</c:v>
                </c:pt>
                <c:pt idx="834">
                  <c:v>0.75361111111111112</c:v>
                </c:pt>
                <c:pt idx="835">
                  <c:v>0.75364583333333324</c:v>
                </c:pt>
                <c:pt idx="836">
                  <c:v>0.75368055555555558</c:v>
                </c:pt>
                <c:pt idx="837">
                  <c:v>0.7537152777777778</c:v>
                </c:pt>
                <c:pt idx="838">
                  <c:v>0.75375000000000003</c:v>
                </c:pt>
                <c:pt idx="839">
                  <c:v>0.75378472222222215</c:v>
                </c:pt>
                <c:pt idx="840">
                  <c:v>0.75381944444444438</c:v>
                </c:pt>
                <c:pt idx="841">
                  <c:v>0.75385416666666671</c:v>
                </c:pt>
                <c:pt idx="842">
                  <c:v>0.75388888888888894</c:v>
                </c:pt>
                <c:pt idx="843">
                  <c:v>0.75392361111111106</c:v>
                </c:pt>
                <c:pt idx="844">
                  <c:v>0.75395833333333329</c:v>
                </c:pt>
                <c:pt idx="845">
                  <c:v>0.75399305555555562</c:v>
                </c:pt>
                <c:pt idx="846">
                  <c:v>0.75749999999999995</c:v>
                </c:pt>
                <c:pt idx="847">
                  <c:v>0.75753472222222218</c:v>
                </c:pt>
                <c:pt idx="848">
                  <c:v>0.75756944444444452</c:v>
                </c:pt>
                <c:pt idx="849">
                  <c:v>0.75760416666666675</c:v>
                </c:pt>
                <c:pt idx="850">
                  <c:v>0.75763888888888886</c:v>
                </c:pt>
                <c:pt idx="851">
                  <c:v>0.75767361111111109</c:v>
                </c:pt>
                <c:pt idx="852">
                  <c:v>0.75770833333333332</c:v>
                </c:pt>
                <c:pt idx="853">
                  <c:v>0.75774305555555566</c:v>
                </c:pt>
                <c:pt idx="854">
                  <c:v>0.75777777777777777</c:v>
                </c:pt>
                <c:pt idx="855">
                  <c:v>0.7578125</c:v>
                </c:pt>
                <c:pt idx="856">
                  <c:v>0.75784722222222223</c:v>
                </c:pt>
                <c:pt idx="857">
                  <c:v>0.75788194444444434</c:v>
                </c:pt>
                <c:pt idx="858">
                  <c:v>0.75791666666666668</c:v>
                </c:pt>
                <c:pt idx="859">
                  <c:v>0.75795138888888891</c:v>
                </c:pt>
                <c:pt idx="860">
                  <c:v>0.75798611111111114</c:v>
                </c:pt>
                <c:pt idx="861">
                  <c:v>0.75802083333333325</c:v>
                </c:pt>
                <c:pt idx="862">
                  <c:v>0.75805555555555548</c:v>
                </c:pt>
                <c:pt idx="863">
                  <c:v>0.75809027777777782</c:v>
                </c:pt>
                <c:pt idx="864">
                  <c:v>0.75812500000000005</c:v>
                </c:pt>
                <c:pt idx="865">
                  <c:v>0.75815972222222217</c:v>
                </c:pt>
                <c:pt idx="866">
                  <c:v>0.75819444444444439</c:v>
                </c:pt>
                <c:pt idx="867">
                  <c:v>0.75822916666666673</c:v>
                </c:pt>
                <c:pt idx="868">
                  <c:v>0.75826388888888896</c:v>
                </c:pt>
                <c:pt idx="869">
                  <c:v>0.75829861111111108</c:v>
                </c:pt>
                <c:pt idx="870">
                  <c:v>0.7583333333333333</c:v>
                </c:pt>
                <c:pt idx="871">
                  <c:v>0.75836805555555553</c:v>
                </c:pt>
                <c:pt idx="872">
                  <c:v>0.75840277777777787</c:v>
                </c:pt>
                <c:pt idx="873">
                  <c:v>0.75843749999999999</c:v>
                </c:pt>
                <c:pt idx="874">
                  <c:v>0.75847222222222221</c:v>
                </c:pt>
                <c:pt idx="875">
                  <c:v>0.75850694444444444</c:v>
                </c:pt>
                <c:pt idx="876">
                  <c:v>0.75854166666666656</c:v>
                </c:pt>
                <c:pt idx="877">
                  <c:v>0.7585763888888889</c:v>
                </c:pt>
                <c:pt idx="878">
                  <c:v>0.75861111111111112</c:v>
                </c:pt>
                <c:pt idx="879">
                  <c:v>0.75864583333333335</c:v>
                </c:pt>
                <c:pt idx="880">
                  <c:v>0.75868055555555547</c:v>
                </c:pt>
                <c:pt idx="881">
                  <c:v>0.75871527777777781</c:v>
                </c:pt>
                <c:pt idx="882">
                  <c:v>0.75875000000000004</c:v>
                </c:pt>
                <c:pt idx="883">
                  <c:v>0.75878472222222226</c:v>
                </c:pt>
                <c:pt idx="884">
                  <c:v>0.75881944444444438</c:v>
                </c:pt>
                <c:pt idx="885">
                  <c:v>0.75885416666666661</c:v>
                </c:pt>
                <c:pt idx="886">
                  <c:v>0.75888888888888895</c:v>
                </c:pt>
                <c:pt idx="887">
                  <c:v>0.75892361111111117</c:v>
                </c:pt>
                <c:pt idx="888">
                  <c:v>0.75895833333333329</c:v>
                </c:pt>
                <c:pt idx="889">
                  <c:v>0.75899305555555552</c:v>
                </c:pt>
                <c:pt idx="890">
                  <c:v>0.75902777777777775</c:v>
                </c:pt>
                <c:pt idx="891">
                  <c:v>0.75906250000000008</c:v>
                </c:pt>
                <c:pt idx="892">
                  <c:v>0.7590972222222222</c:v>
                </c:pt>
                <c:pt idx="893">
                  <c:v>0.75913194444444443</c:v>
                </c:pt>
                <c:pt idx="894">
                  <c:v>0.75916666666666666</c:v>
                </c:pt>
                <c:pt idx="895">
                  <c:v>0.75920138888888899</c:v>
                </c:pt>
                <c:pt idx="896">
                  <c:v>0.75923611111111111</c:v>
                </c:pt>
                <c:pt idx="897">
                  <c:v>0.75927083333333334</c:v>
                </c:pt>
                <c:pt idx="898">
                  <c:v>0.75930555555555557</c:v>
                </c:pt>
                <c:pt idx="899">
                  <c:v>0.75934027777777768</c:v>
                </c:pt>
                <c:pt idx="900">
                  <c:v>0.75937500000000002</c:v>
                </c:pt>
                <c:pt idx="901">
                  <c:v>0.75940972222222225</c:v>
                </c:pt>
                <c:pt idx="902">
                  <c:v>0.75944444444444448</c:v>
                </c:pt>
                <c:pt idx="903">
                  <c:v>0.75947916666666659</c:v>
                </c:pt>
                <c:pt idx="904">
                  <c:v>0.75951388888888882</c:v>
                </c:pt>
                <c:pt idx="905">
                  <c:v>0.75954861111111116</c:v>
                </c:pt>
                <c:pt idx="906">
                  <c:v>0.75958333333333339</c:v>
                </c:pt>
                <c:pt idx="907">
                  <c:v>0.7596180555555555</c:v>
                </c:pt>
                <c:pt idx="908">
                  <c:v>0.75965277777777773</c:v>
                </c:pt>
                <c:pt idx="909">
                  <c:v>0.75968750000000007</c:v>
                </c:pt>
                <c:pt idx="910">
                  <c:v>0.7597222222222223</c:v>
                </c:pt>
                <c:pt idx="911">
                  <c:v>0.75975694444444442</c:v>
                </c:pt>
                <c:pt idx="912">
                  <c:v>0.75979166666666664</c:v>
                </c:pt>
                <c:pt idx="913">
                  <c:v>0.75982638888888887</c:v>
                </c:pt>
                <c:pt idx="914">
                  <c:v>0.75986111111111121</c:v>
                </c:pt>
                <c:pt idx="915">
                  <c:v>0.75989583333333333</c:v>
                </c:pt>
                <c:pt idx="916">
                  <c:v>0.75993055555555555</c:v>
                </c:pt>
                <c:pt idx="917">
                  <c:v>0.75996527777777778</c:v>
                </c:pt>
                <c:pt idx="918">
                  <c:v>0.7599999999999999</c:v>
                </c:pt>
                <c:pt idx="919">
                  <c:v>0.76003472222222224</c:v>
                </c:pt>
                <c:pt idx="920">
                  <c:v>0.76006944444444446</c:v>
                </c:pt>
                <c:pt idx="921">
                  <c:v>0.76010416666666669</c:v>
                </c:pt>
                <c:pt idx="922">
                  <c:v>0.76013888888888881</c:v>
                </c:pt>
                <c:pt idx="923">
                  <c:v>0.76017361111111115</c:v>
                </c:pt>
                <c:pt idx="924">
                  <c:v>0.76020833333333337</c:v>
                </c:pt>
                <c:pt idx="925">
                  <c:v>0.7602430555555556</c:v>
                </c:pt>
                <c:pt idx="926">
                  <c:v>0.76027777777777772</c:v>
                </c:pt>
                <c:pt idx="927">
                  <c:v>0.76031249999999995</c:v>
                </c:pt>
                <c:pt idx="928">
                  <c:v>0.76034722222222229</c:v>
                </c:pt>
                <c:pt idx="929">
                  <c:v>0.76038194444444451</c:v>
                </c:pt>
                <c:pt idx="930">
                  <c:v>0.76041666666666663</c:v>
                </c:pt>
                <c:pt idx="931">
                  <c:v>0.76045138888888886</c:v>
                </c:pt>
                <c:pt idx="932">
                  <c:v>0.76048611111111108</c:v>
                </c:pt>
                <c:pt idx="933">
                  <c:v>0.76052083333333342</c:v>
                </c:pt>
                <c:pt idx="934">
                  <c:v>0.76055555555555554</c:v>
                </c:pt>
                <c:pt idx="935">
                  <c:v>0.76059027777777777</c:v>
                </c:pt>
                <c:pt idx="936">
                  <c:v>0.760625</c:v>
                </c:pt>
                <c:pt idx="937">
                  <c:v>0.76065972222222211</c:v>
                </c:pt>
                <c:pt idx="938">
                  <c:v>0.76069444444444445</c:v>
                </c:pt>
                <c:pt idx="939">
                  <c:v>0.76072916666666668</c:v>
                </c:pt>
                <c:pt idx="940">
                  <c:v>0.76076388888888891</c:v>
                </c:pt>
                <c:pt idx="941">
                  <c:v>0.76079861111111102</c:v>
                </c:pt>
                <c:pt idx="942">
                  <c:v>0.76083333333333336</c:v>
                </c:pt>
                <c:pt idx="943">
                  <c:v>0.76086805555555559</c:v>
                </c:pt>
                <c:pt idx="944">
                  <c:v>0.76090277777777782</c:v>
                </c:pt>
                <c:pt idx="945">
                  <c:v>0.76093749999999993</c:v>
                </c:pt>
                <c:pt idx="946">
                  <c:v>0.76097222222222216</c:v>
                </c:pt>
                <c:pt idx="947">
                  <c:v>0.7610069444444445</c:v>
                </c:pt>
                <c:pt idx="948">
                  <c:v>0.76104166666666673</c:v>
                </c:pt>
                <c:pt idx="949">
                  <c:v>0.76107638888888884</c:v>
                </c:pt>
                <c:pt idx="950">
                  <c:v>0.76111111111111107</c:v>
                </c:pt>
                <c:pt idx="951">
                  <c:v>0.7611458333333333</c:v>
                </c:pt>
                <c:pt idx="952">
                  <c:v>0.76118055555555564</c:v>
                </c:pt>
                <c:pt idx="953">
                  <c:v>0.76121527777777775</c:v>
                </c:pt>
                <c:pt idx="954">
                  <c:v>0.76124999999999998</c:v>
                </c:pt>
                <c:pt idx="955">
                  <c:v>0.76128472222222221</c:v>
                </c:pt>
                <c:pt idx="956">
                  <c:v>0.76131944444444455</c:v>
                </c:pt>
                <c:pt idx="957">
                  <c:v>0.76135416666666667</c:v>
                </c:pt>
                <c:pt idx="958">
                  <c:v>0.76138888888888889</c:v>
                </c:pt>
                <c:pt idx="959">
                  <c:v>0.76142361111111112</c:v>
                </c:pt>
                <c:pt idx="960">
                  <c:v>0.76145833333333324</c:v>
                </c:pt>
                <c:pt idx="961">
                  <c:v>0.76149305555555558</c:v>
                </c:pt>
                <c:pt idx="962">
                  <c:v>0.7615277777777778</c:v>
                </c:pt>
                <c:pt idx="963">
                  <c:v>0.76156250000000003</c:v>
                </c:pt>
                <c:pt idx="964">
                  <c:v>0.76159722222222215</c:v>
                </c:pt>
                <c:pt idx="965">
                  <c:v>0.76163194444444438</c:v>
                </c:pt>
                <c:pt idx="966">
                  <c:v>0.76166666666666671</c:v>
                </c:pt>
                <c:pt idx="967">
                  <c:v>0.76170138888888894</c:v>
                </c:pt>
                <c:pt idx="968">
                  <c:v>0.76173611111111106</c:v>
                </c:pt>
                <c:pt idx="969">
                  <c:v>0.76177083333333329</c:v>
                </c:pt>
                <c:pt idx="970">
                  <c:v>0.76180555555555562</c:v>
                </c:pt>
                <c:pt idx="971">
                  <c:v>0.76184027777777785</c:v>
                </c:pt>
                <c:pt idx="972">
                  <c:v>0.76187499999999997</c:v>
                </c:pt>
                <c:pt idx="973">
                  <c:v>0.7619097222222222</c:v>
                </c:pt>
                <c:pt idx="974">
                  <c:v>0.76194444444444442</c:v>
                </c:pt>
                <c:pt idx="975">
                  <c:v>0.76197916666666676</c:v>
                </c:pt>
                <c:pt idx="976">
                  <c:v>0.76201388888888888</c:v>
                </c:pt>
                <c:pt idx="977">
                  <c:v>0.76204861111111111</c:v>
                </c:pt>
                <c:pt idx="978">
                  <c:v>0.76208333333333333</c:v>
                </c:pt>
                <c:pt idx="979">
                  <c:v>0.76211805555555545</c:v>
                </c:pt>
                <c:pt idx="980">
                  <c:v>0.76215277777777779</c:v>
                </c:pt>
                <c:pt idx="981">
                  <c:v>0.76218750000000002</c:v>
                </c:pt>
                <c:pt idx="982">
                  <c:v>0.76222222222222225</c:v>
                </c:pt>
                <c:pt idx="983">
                  <c:v>0.76225694444444436</c:v>
                </c:pt>
                <c:pt idx="984">
                  <c:v>0.7622916666666667</c:v>
                </c:pt>
                <c:pt idx="985">
                  <c:v>0.76232638888888893</c:v>
                </c:pt>
                <c:pt idx="986">
                  <c:v>0.76236111111111116</c:v>
                </c:pt>
                <c:pt idx="987">
                  <c:v>0.76239583333333327</c:v>
                </c:pt>
                <c:pt idx="988">
                  <c:v>0.7624305555555555</c:v>
                </c:pt>
                <c:pt idx="989">
                  <c:v>0.76246527777777784</c:v>
                </c:pt>
                <c:pt idx="990">
                  <c:v>0.76250000000000007</c:v>
                </c:pt>
                <c:pt idx="991">
                  <c:v>0.76253472222222218</c:v>
                </c:pt>
                <c:pt idx="992">
                  <c:v>0.76256944444444441</c:v>
                </c:pt>
                <c:pt idx="993">
                  <c:v>0.76260416666666664</c:v>
                </c:pt>
                <c:pt idx="994">
                  <c:v>0.76263888888888898</c:v>
                </c:pt>
                <c:pt idx="995">
                  <c:v>0.76267361111111109</c:v>
                </c:pt>
                <c:pt idx="996">
                  <c:v>0.76270833333333332</c:v>
                </c:pt>
                <c:pt idx="997">
                  <c:v>0.76274305555555555</c:v>
                </c:pt>
                <c:pt idx="998">
                  <c:v>0.76277777777777767</c:v>
                </c:pt>
                <c:pt idx="999">
                  <c:v>0.7628125</c:v>
                </c:pt>
                <c:pt idx="1000">
                  <c:v>0.76284722222222223</c:v>
                </c:pt>
                <c:pt idx="1001">
                  <c:v>0.76288194444444446</c:v>
                </c:pt>
                <c:pt idx="1002">
                  <c:v>0.76291666666666658</c:v>
                </c:pt>
                <c:pt idx="1003">
                  <c:v>0.76295138888888892</c:v>
                </c:pt>
                <c:pt idx="1004">
                  <c:v>0.76298611111111114</c:v>
                </c:pt>
                <c:pt idx="1005">
                  <c:v>0.76302083333333337</c:v>
                </c:pt>
                <c:pt idx="1006">
                  <c:v>0.76305555555555549</c:v>
                </c:pt>
                <c:pt idx="1007">
                  <c:v>0.76309027777777771</c:v>
                </c:pt>
                <c:pt idx="1008">
                  <c:v>0.76312500000000005</c:v>
                </c:pt>
                <c:pt idx="1009">
                  <c:v>0.76315972222222228</c:v>
                </c:pt>
                <c:pt idx="1010">
                  <c:v>0.7631944444444444</c:v>
                </c:pt>
                <c:pt idx="1011">
                  <c:v>0.76322916666666663</c:v>
                </c:pt>
                <c:pt idx="1012">
                  <c:v>0.76326388888888896</c:v>
                </c:pt>
                <c:pt idx="1013">
                  <c:v>0.76329861111111119</c:v>
                </c:pt>
                <c:pt idx="1014">
                  <c:v>0.76333333333333331</c:v>
                </c:pt>
                <c:pt idx="1015">
                  <c:v>0.76336805555555554</c:v>
                </c:pt>
                <c:pt idx="1016">
                  <c:v>0.76340277777777776</c:v>
                </c:pt>
                <c:pt idx="1017">
                  <c:v>0.7634375000000001</c:v>
                </c:pt>
                <c:pt idx="1018">
                  <c:v>0.76347222222222222</c:v>
                </c:pt>
                <c:pt idx="1019">
                  <c:v>0.76350694444444445</c:v>
                </c:pt>
                <c:pt idx="1020">
                  <c:v>0.76354166666666667</c:v>
                </c:pt>
                <c:pt idx="1021">
                  <c:v>0.76357638888888879</c:v>
                </c:pt>
                <c:pt idx="1022">
                  <c:v>0.76361111111111113</c:v>
                </c:pt>
                <c:pt idx="1023">
                  <c:v>0.76364583333333336</c:v>
                </c:pt>
                <c:pt idx="1024">
                  <c:v>0.76368055555555558</c:v>
                </c:pt>
                <c:pt idx="1025">
                  <c:v>0.7637152777777777</c:v>
                </c:pt>
                <c:pt idx="1026">
                  <c:v>0.76374999999999993</c:v>
                </c:pt>
                <c:pt idx="1027">
                  <c:v>0.76378472222222227</c:v>
                </c:pt>
                <c:pt idx="1028">
                  <c:v>0.7638194444444445</c:v>
                </c:pt>
                <c:pt idx="1029">
                  <c:v>0.76385416666666661</c:v>
                </c:pt>
                <c:pt idx="1030">
                  <c:v>0.76388888888888884</c:v>
                </c:pt>
                <c:pt idx="1031">
                  <c:v>0.76392361111111118</c:v>
                </c:pt>
                <c:pt idx="1032">
                  <c:v>0.76395833333333341</c:v>
                </c:pt>
                <c:pt idx="1033">
                  <c:v>0.76399305555555552</c:v>
                </c:pt>
                <c:pt idx="1034">
                  <c:v>0.76402777777777775</c:v>
                </c:pt>
                <c:pt idx="1035">
                  <c:v>0.76406249999999998</c:v>
                </c:pt>
                <c:pt idx="1036">
                  <c:v>0.76409722222222232</c:v>
                </c:pt>
                <c:pt idx="1037">
                  <c:v>0.76413194444444443</c:v>
                </c:pt>
                <c:pt idx="1038">
                  <c:v>0.76416666666666666</c:v>
                </c:pt>
                <c:pt idx="1039">
                  <c:v>0.76420138888888889</c:v>
                </c:pt>
                <c:pt idx="1040">
                  <c:v>0.76423611111111101</c:v>
                </c:pt>
                <c:pt idx="1041">
                  <c:v>0.76427083333333334</c:v>
                </c:pt>
                <c:pt idx="1042">
                  <c:v>0.76430555555555557</c:v>
                </c:pt>
                <c:pt idx="1043">
                  <c:v>0.7643402777777778</c:v>
                </c:pt>
                <c:pt idx="1044">
                  <c:v>0.76437499999999992</c:v>
                </c:pt>
                <c:pt idx="1045">
                  <c:v>0.76440972222222225</c:v>
                </c:pt>
                <c:pt idx="1046">
                  <c:v>0.76444444444444448</c:v>
                </c:pt>
                <c:pt idx="1047">
                  <c:v>0.76447916666666671</c:v>
                </c:pt>
                <c:pt idx="1048">
                  <c:v>0.76451388888888883</c:v>
                </c:pt>
                <c:pt idx="1049">
                  <c:v>0.76454861111111105</c:v>
                </c:pt>
                <c:pt idx="1050">
                  <c:v>0.76458333333333339</c:v>
                </c:pt>
                <c:pt idx="1051">
                  <c:v>0.76461805555555562</c:v>
                </c:pt>
                <c:pt idx="1052">
                  <c:v>0.76465277777777774</c:v>
                </c:pt>
                <c:pt idx="1053">
                  <c:v>0.76468749999999996</c:v>
                </c:pt>
                <c:pt idx="1054">
                  <c:v>0.76472222222222219</c:v>
                </c:pt>
                <c:pt idx="1055">
                  <c:v>0.76475694444444453</c:v>
                </c:pt>
                <c:pt idx="1056">
                  <c:v>0.76479166666666665</c:v>
                </c:pt>
                <c:pt idx="1057">
                  <c:v>0.76482638888888888</c:v>
                </c:pt>
                <c:pt idx="1058">
                  <c:v>0.7648611111111111</c:v>
                </c:pt>
                <c:pt idx="1059">
                  <c:v>0.76489583333333344</c:v>
                </c:pt>
                <c:pt idx="1060">
                  <c:v>0.76493055555555556</c:v>
                </c:pt>
                <c:pt idx="1061">
                  <c:v>0.76496527777777779</c:v>
                </c:pt>
                <c:pt idx="1062">
                  <c:v>0.76500000000000001</c:v>
                </c:pt>
                <c:pt idx="1063">
                  <c:v>0.76503472222222213</c:v>
                </c:pt>
                <c:pt idx="1064">
                  <c:v>0.76506944444444447</c:v>
                </c:pt>
                <c:pt idx="1065">
                  <c:v>0.7651041666666667</c:v>
                </c:pt>
                <c:pt idx="1066">
                  <c:v>0.76513888888888892</c:v>
                </c:pt>
                <c:pt idx="1067">
                  <c:v>0.76517361111111104</c:v>
                </c:pt>
                <c:pt idx="1068">
                  <c:v>0.76520833333333327</c:v>
                </c:pt>
                <c:pt idx="1069">
                  <c:v>0.76524305555555561</c:v>
                </c:pt>
                <c:pt idx="1070">
                  <c:v>0.76527777777777783</c:v>
                </c:pt>
                <c:pt idx="1071">
                  <c:v>0.76531249999999995</c:v>
                </c:pt>
                <c:pt idx="1072">
                  <c:v>0.76534722222222218</c:v>
                </c:pt>
                <c:pt idx="1073">
                  <c:v>0.76538194444444441</c:v>
                </c:pt>
                <c:pt idx="1074">
                  <c:v>0.76541666666666675</c:v>
                </c:pt>
                <c:pt idx="1075">
                  <c:v>0.76545138888888886</c:v>
                </c:pt>
                <c:pt idx="1076">
                  <c:v>0.76548611111111109</c:v>
                </c:pt>
                <c:pt idx="1077">
                  <c:v>0.76552083333333332</c:v>
                </c:pt>
                <c:pt idx="1078">
                  <c:v>0.76555555555555566</c:v>
                </c:pt>
                <c:pt idx="1079">
                  <c:v>0.76559027777777777</c:v>
                </c:pt>
                <c:pt idx="1080">
                  <c:v>0.765625</c:v>
                </c:pt>
                <c:pt idx="1081">
                  <c:v>0.76565972222222223</c:v>
                </c:pt>
                <c:pt idx="1082">
                  <c:v>0.76569444444444434</c:v>
                </c:pt>
                <c:pt idx="1083">
                  <c:v>0.76572916666666668</c:v>
                </c:pt>
                <c:pt idx="1084">
                  <c:v>0.76576388888888891</c:v>
                </c:pt>
                <c:pt idx="1085">
                  <c:v>0.76579861111111114</c:v>
                </c:pt>
                <c:pt idx="1086">
                  <c:v>0.76583333333333325</c:v>
                </c:pt>
                <c:pt idx="1087">
                  <c:v>0.76586805555555559</c:v>
                </c:pt>
                <c:pt idx="1088">
                  <c:v>0.76590277777777782</c:v>
                </c:pt>
                <c:pt idx="1089">
                  <c:v>0.76593750000000005</c:v>
                </c:pt>
                <c:pt idx="1090">
                  <c:v>0.76597222222222217</c:v>
                </c:pt>
                <c:pt idx="1091">
                  <c:v>0.76600694444444439</c:v>
                </c:pt>
                <c:pt idx="1092">
                  <c:v>0.76604166666666673</c:v>
                </c:pt>
                <c:pt idx="1093">
                  <c:v>0.76607638888888896</c:v>
                </c:pt>
                <c:pt idx="1094">
                  <c:v>0.76611111111111108</c:v>
                </c:pt>
                <c:pt idx="1095">
                  <c:v>0.7661458333333333</c:v>
                </c:pt>
                <c:pt idx="1096">
                  <c:v>0.76618055555555553</c:v>
                </c:pt>
                <c:pt idx="1097">
                  <c:v>0.76621527777777787</c:v>
                </c:pt>
                <c:pt idx="1098">
                  <c:v>0.76624999999999999</c:v>
                </c:pt>
                <c:pt idx="1099">
                  <c:v>0.76628472222222221</c:v>
                </c:pt>
                <c:pt idx="1100">
                  <c:v>0.76631944444444444</c:v>
                </c:pt>
                <c:pt idx="1101">
                  <c:v>0.76635416666666656</c:v>
                </c:pt>
                <c:pt idx="1102">
                  <c:v>0.7663888888888889</c:v>
                </c:pt>
                <c:pt idx="1103">
                  <c:v>0.76642361111111112</c:v>
                </c:pt>
                <c:pt idx="1104">
                  <c:v>0.76645833333333335</c:v>
                </c:pt>
                <c:pt idx="1105">
                  <c:v>0.76649305555555547</c:v>
                </c:pt>
                <c:pt idx="1106">
                  <c:v>0.76652777777777781</c:v>
                </c:pt>
                <c:pt idx="1107">
                  <c:v>0.76656250000000004</c:v>
                </c:pt>
                <c:pt idx="1108">
                  <c:v>0.76659722222222226</c:v>
                </c:pt>
                <c:pt idx="1109">
                  <c:v>0.76663194444444438</c:v>
                </c:pt>
                <c:pt idx="1110">
                  <c:v>0.76666666666666661</c:v>
                </c:pt>
                <c:pt idx="1111">
                  <c:v>0.76670138888888895</c:v>
                </c:pt>
                <c:pt idx="1112">
                  <c:v>0.76673611111111117</c:v>
                </c:pt>
                <c:pt idx="1113">
                  <c:v>0.76677083333333329</c:v>
                </c:pt>
                <c:pt idx="1114">
                  <c:v>0.76680555555555552</c:v>
                </c:pt>
                <c:pt idx="1115">
                  <c:v>0.76684027777777775</c:v>
                </c:pt>
                <c:pt idx="1116">
                  <c:v>0.76687500000000008</c:v>
                </c:pt>
                <c:pt idx="1117">
                  <c:v>0.7669097222222222</c:v>
                </c:pt>
                <c:pt idx="1118">
                  <c:v>0.76694444444444443</c:v>
                </c:pt>
                <c:pt idx="1119">
                  <c:v>0.76697916666666666</c:v>
                </c:pt>
                <c:pt idx="1120">
                  <c:v>0.76701388888888899</c:v>
                </c:pt>
                <c:pt idx="1121">
                  <c:v>0.76704861111111111</c:v>
                </c:pt>
                <c:pt idx="1122">
                  <c:v>0.76708333333333334</c:v>
                </c:pt>
                <c:pt idx="1123">
                  <c:v>0.76711805555555557</c:v>
                </c:pt>
                <c:pt idx="1124">
                  <c:v>0.76715277777777768</c:v>
                </c:pt>
                <c:pt idx="1125">
                  <c:v>0.76718750000000002</c:v>
                </c:pt>
                <c:pt idx="1126">
                  <c:v>0.76722222222222225</c:v>
                </c:pt>
                <c:pt idx="1127">
                  <c:v>0.76725694444444448</c:v>
                </c:pt>
                <c:pt idx="1128">
                  <c:v>0.76729166666666659</c:v>
                </c:pt>
                <c:pt idx="1129">
                  <c:v>0.76732638888888882</c:v>
                </c:pt>
                <c:pt idx="1130">
                  <c:v>0.76736111111111116</c:v>
                </c:pt>
                <c:pt idx="1131">
                  <c:v>0.76739583333333339</c:v>
                </c:pt>
                <c:pt idx="1132">
                  <c:v>0.7674305555555555</c:v>
                </c:pt>
                <c:pt idx="1133">
                  <c:v>0.76746527777777773</c:v>
                </c:pt>
                <c:pt idx="1134">
                  <c:v>0.76750000000000007</c:v>
                </c:pt>
                <c:pt idx="1135">
                  <c:v>0.7675347222222223</c:v>
                </c:pt>
                <c:pt idx="1136">
                  <c:v>0.76756944444444442</c:v>
                </c:pt>
                <c:pt idx="1137">
                  <c:v>0.76760416666666664</c:v>
                </c:pt>
                <c:pt idx="1138">
                  <c:v>0.76763888888888887</c:v>
                </c:pt>
                <c:pt idx="1139">
                  <c:v>0.76767361111111121</c:v>
                </c:pt>
                <c:pt idx="1140">
                  <c:v>0.76770833333333333</c:v>
                </c:pt>
                <c:pt idx="1141">
                  <c:v>0.76774305555555555</c:v>
                </c:pt>
                <c:pt idx="1142">
                  <c:v>0.76777777777777778</c:v>
                </c:pt>
                <c:pt idx="1143">
                  <c:v>0.7678124999999999</c:v>
                </c:pt>
                <c:pt idx="1144">
                  <c:v>0.76784722222222224</c:v>
                </c:pt>
                <c:pt idx="1145">
                  <c:v>0.76788194444444446</c:v>
                </c:pt>
                <c:pt idx="1146">
                  <c:v>0.76791666666666669</c:v>
                </c:pt>
                <c:pt idx="1147">
                  <c:v>0.76795138888888881</c:v>
                </c:pt>
                <c:pt idx="1148">
                  <c:v>0.76798611111111104</c:v>
                </c:pt>
                <c:pt idx="1149">
                  <c:v>0.76802083333333337</c:v>
                </c:pt>
                <c:pt idx="1150">
                  <c:v>0.7680555555555556</c:v>
                </c:pt>
                <c:pt idx="1151">
                  <c:v>0.76809027777777772</c:v>
                </c:pt>
                <c:pt idx="1152">
                  <c:v>0.76812499999999995</c:v>
                </c:pt>
                <c:pt idx="1153">
                  <c:v>0.76815972222222229</c:v>
                </c:pt>
                <c:pt idx="1154">
                  <c:v>0.76819444444444451</c:v>
                </c:pt>
                <c:pt idx="1155">
                  <c:v>0.76822916666666663</c:v>
                </c:pt>
                <c:pt idx="1156">
                  <c:v>0.76826388888888886</c:v>
                </c:pt>
                <c:pt idx="1157">
                  <c:v>0.76829861111111108</c:v>
                </c:pt>
                <c:pt idx="1158">
                  <c:v>0.76833333333333342</c:v>
                </c:pt>
                <c:pt idx="1159">
                  <c:v>0.76836805555555554</c:v>
                </c:pt>
                <c:pt idx="1160">
                  <c:v>0.76840277777777777</c:v>
                </c:pt>
                <c:pt idx="1161">
                  <c:v>0.7684375</c:v>
                </c:pt>
                <c:pt idx="1162">
                  <c:v>0.76847222222222233</c:v>
                </c:pt>
                <c:pt idx="1163">
                  <c:v>0.76850694444444445</c:v>
                </c:pt>
                <c:pt idx="1164">
                  <c:v>0.76854166666666668</c:v>
                </c:pt>
                <c:pt idx="1165">
                  <c:v>0.76857638888888891</c:v>
                </c:pt>
                <c:pt idx="1166">
                  <c:v>0.76861111111111102</c:v>
                </c:pt>
                <c:pt idx="1167">
                  <c:v>0.76864583333333336</c:v>
                </c:pt>
                <c:pt idx="1168">
                  <c:v>0.76868055555555559</c:v>
                </c:pt>
                <c:pt idx="1169">
                  <c:v>0.76871527777777782</c:v>
                </c:pt>
                <c:pt idx="1170">
                  <c:v>0.76874999999999993</c:v>
                </c:pt>
                <c:pt idx="1171">
                  <c:v>0.76878472222222216</c:v>
                </c:pt>
                <c:pt idx="1172">
                  <c:v>0.7688194444444445</c:v>
                </c:pt>
                <c:pt idx="1173">
                  <c:v>0.76885416666666673</c:v>
                </c:pt>
                <c:pt idx="1174">
                  <c:v>0.76888888888888884</c:v>
                </c:pt>
                <c:pt idx="1175">
                  <c:v>0.76892361111111107</c:v>
                </c:pt>
                <c:pt idx="1176">
                  <c:v>0.7689583333333333</c:v>
                </c:pt>
                <c:pt idx="1177">
                  <c:v>0.76899305555555564</c:v>
                </c:pt>
                <c:pt idx="1178">
                  <c:v>0.76902777777777775</c:v>
                </c:pt>
                <c:pt idx="1179">
                  <c:v>0.76906249999999998</c:v>
                </c:pt>
                <c:pt idx="1180">
                  <c:v>0.76909722222222221</c:v>
                </c:pt>
                <c:pt idx="1181">
                  <c:v>0.76913194444444455</c:v>
                </c:pt>
                <c:pt idx="1182">
                  <c:v>0.76916666666666667</c:v>
                </c:pt>
                <c:pt idx="1183">
                  <c:v>0.76920138888888889</c:v>
                </c:pt>
                <c:pt idx="1184">
                  <c:v>0.76923611111111112</c:v>
                </c:pt>
                <c:pt idx="1185">
                  <c:v>0.76927083333333324</c:v>
                </c:pt>
                <c:pt idx="1186">
                  <c:v>0.76930555555555558</c:v>
                </c:pt>
                <c:pt idx="1187">
                  <c:v>0.7693402777777778</c:v>
                </c:pt>
                <c:pt idx="1188">
                  <c:v>0.76937500000000003</c:v>
                </c:pt>
                <c:pt idx="1189">
                  <c:v>0.76940972222222215</c:v>
                </c:pt>
                <c:pt idx="1190">
                  <c:v>0.76944444444444438</c:v>
                </c:pt>
                <c:pt idx="1191">
                  <c:v>0.76947916666666671</c:v>
                </c:pt>
                <c:pt idx="1192">
                  <c:v>0.76951388888888894</c:v>
                </c:pt>
                <c:pt idx="1193">
                  <c:v>0.76954861111111106</c:v>
                </c:pt>
                <c:pt idx="1194">
                  <c:v>0.76958333333333329</c:v>
                </c:pt>
                <c:pt idx="1195">
                  <c:v>0.76961805555555562</c:v>
                </c:pt>
                <c:pt idx="1196">
                  <c:v>0.76965277777777785</c:v>
                </c:pt>
                <c:pt idx="1197">
                  <c:v>0.76968749999999997</c:v>
                </c:pt>
                <c:pt idx="1198">
                  <c:v>0.7697222222222222</c:v>
                </c:pt>
                <c:pt idx="1199">
                  <c:v>0.76975694444444442</c:v>
                </c:pt>
                <c:pt idx="1200">
                  <c:v>0.76979166666666676</c:v>
                </c:pt>
                <c:pt idx="1201">
                  <c:v>0.76982638888888888</c:v>
                </c:pt>
                <c:pt idx="1202">
                  <c:v>0.76986111111111111</c:v>
                </c:pt>
                <c:pt idx="1203">
                  <c:v>0.76989583333333333</c:v>
                </c:pt>
                <c:pt idx="1204">
                  <c:v>0.76993055555555545</c:v>
                </c:pt>
                <c:pt idx="1205">
                  <c:v>0.76996527777777779</c:v>
                </c:pt>
                <c:pt idx="1206">
                  <c:v>0.77</c:v>
                </c:pt>
                <c:pt idx="1207">
                  <c:v>0.77003472222222225</c:v>
                </c:pt>
                <c:pt idx="1208">
                  <c:v>0.77006944444444436</c:v>
                </c:pt>
                <c:pt idx="1209">
                  <c:v>0.7701041666666667</c:v>
                </c:pt>
                <c:pt idx="1210">
                  <c:v>0.77013888888888893</c:v>
                </c:pt>
                <c:pt idx="1211">
                  <c:v>0.77017361111111116</c:v>
                </c:pt>
                <c:pt idx="1212">
                  <c:v>0.77020833333333327</c:v>
                </c:pt>
                <c:pt idx="1213">
                  <c:v>0.7702430555555555</c:v>
                </c:pt>
                <c:pt idx="1214">
                  <c:v>0.77027777777777784</c:v>
                </c:pt>
                <c:pt idx="1215">
                  <c:v>0.77031250000000007</c:v>
                </c:pt>
                <c:pt idx="1216">
                  <c:v>0.77034722222222218</c:v>
                </c:pt>
                <c:pt idx="1217">
                  <c:v>0.77038194444444441</c:v>
                </c:pt>
                <c:pt idx="1218">
                  <c:v>0.77041666666666664</c:v>
                </c:pt>
                <c:pt idx="1219">
                  <c:v>0.77045138888888898</c:v>
                </c:pt>
                <c:pt idx="1220">
                  <c:v>0.77048611111111109</c:v>
                </c:pt>
                <c:pt idx="1221">
                  <c:v>0.77052083333333332</c:v>
                </c:pt>
                <c:pt idx="1222">
                  <c:v>0.77055555555555555</c:v>
                </c:pt>
                <c:pt idx="1223">
                  <c:v>0.77059027777777767</c:v>
                </c:pt>
                <c:pt idx="1224">
                  <c:v>0.770625</c:v>
                </c:pt>
                <c:pt idx="1225">
                  <c:v>0.77065972222222223</c:v>
                </c:pt>
                <c:pt idx="1226">
                  <c:v>0.77069444444444446</c:v>
                </c:pt>
                <c:pt idx="1227">
                  <c:v>0.77072916666666658</c:v>
                </c:pt>
                <c:pt idx="1228">
                  <c:v>0.77076388888888892</c:v>
                </c:pt>
                <c:pt idx="1229">
                  <c:v>0.77079861111111114</c:v>
                </c:pt>
                <c:pt idx="1230">
                  <c:v>0.77083333333333337</c:v>
                </c:pt>
                <c:pt idx="1231">
                  <c:v>0.77086805555555549</c:v>
                </c:pt>
                <c:pt idx="1232">
                  <c:v>0.77090277777777771</c:v>
                </c:pt>
                <c:pt idx="1233">
                  <c:v>0.77093750000000005</c:v>
                </c:pt>
                <c:pt idx="1234">
                  <c:v>0.77097222222222228</c:v>
                </c:pt>
                <c:pt idx="1235">
                  <c:v>0.7710069444444444</c:v>
                </c:pt>
                <c:pt idx="1236">
                  <c:v>0.77104166666666663</c:v>
                </c:pt>
                <c:pt idx="1237">
                  <c:v>0.77107638888888896</c:v>
                </c:pt>
                <c:pt idx="1238">
                  <c:v>0.77111111111111119</c:v>
                </c:pt>
                <c:pt idx="1239">
                  <c:v>0.77114583333333331</c:v>
                </c:pt>
                <c:pt idx="1240">
                  <c:v>0.77118055555555554</c:v>
                </c:pt>
                <c:pt idx="1241">
                  <c:v>0.77121527777777776</c:v>
                </c:pt>
                <c:pt idx="1242">
                  <c:v>0.7712500000000001</c:v>
                </c:pt>
                <c:pt idx="1243">
                  <c:v>0.77128472222222222</c:v>
                </c:pt>
                <c:pt idx="1244">
                  <c:v>0.77131944444444445</c:v>
                </c:pt>
                <c:pt idx="1245">
                  <c:v>0.77135416666666667</c:v>
                </c:pt>
                <c:pt idx="1246">
                  <c:v>0.77138888888888879</c:v>
                </c:pt>
                <c:pt idx="1247">
                  <c:v>0.77142361111111113</c:v>
                </c:pt>
                <c:pt idx="1248">
                  <c:v>0.77145833333333336</c:v>
                </c:pt>
                <c:pt idx="1249">
                  <c:v>0.77149305555555558</c:v>
                </c:pt>
                <c:pt idx="1250">
                  <c:v>0.7715277777777777</c:v>
                </c:pt>
                <c:pt idx="1251">
                  <c:v>0.77156249999999993</c:v>
                </c:pt>
                <c:pt idx="1252">
                  <c:v>0.77159722222222227</c:v>
                </c:pt>
                <c:pt idx="1253">
                  <c:v>0.7716319444444445</c:v>
                </c:pt>
                <c:pt idx="1254">
                  <c:v>0.77166666666666661</c:v>
                </c:pt>
                <c:pt idx="1255">
                  <c:v>0.77170138888888884</c:v>
                </c:pt>
                <c:pt idx="1256">
                  <c:v>0.77173611111111118</c:v>
                </c:pt>
                <c:pt idx="1257">
                  <c:v>0.77177083333333341</c:v>
                </c:pt>
                <c:pt idx="1258">
                  <c:v>0.77180555555555552</c:v>
                </c:pt>
                <c:pt idx="1259">
                  <c:v>0.77184027777777775</c:v>
                </c:pt>
                <c:pt idx="1260">
                  <c:v>0.77187499999999998</c:v>
                </c:pt>
                <c:pt idx="1261">
                  <c:v>0.77190972222222232</c:v>
                </c:pt>
                <c:pt idx="1262">
                  <c:v>0.77194444444444443</c:v>
                </c:pt>
                <c:pt idx="1263">
                  <c:v>0.77197916666666666</c:v>
                </c:pt>
                <c:pt idx="1264">
                  <c:v>0.77201388888888889</c:v>
                </c:pt>
                <c:pt idx="1265">
                  <c:v>0.77204861111111101</c:v>
                </c:pt>
                <c:pt idx="1266">
                  <c:v>0.77208333333333334</c:v>
                </c:pt>
                <c:pt idx="1267">
                  <c:v>0.77211805555555557</c:v>
                </c:pt>
                <c:pt idx="1268">
                  <c:v>0.7721527777777778</c:v>
                </c:pt>
                <c:pt idx="1269">
                  <c:v>0.77218749999999992</c:v>
                </c:pt>
                <c:pt idx="1270">
                  <c:v>0.77222222222222225</c:v>
                </c:pt>
                <c:pt idx="1271">
                  <c:v>0.77225694444444448</c:v>
                </c:pt>
                <c:pt idx="1272">
                  <c:v>0.77229166666666671</c:v>
                </c:pt>
                <c:pt idx="1273">
                  <c:v>0.77232638888888883</c:v>
                </c:pt>
                <c:pt idx="1274">
                  <c:v>0.77236111111111105</c:v>
                </c:pt>
                <c:pt idx="1275">
                  <c:v>0.77239583333333339</c:v>
                </c:pt>
                <c:pt idx="1276">
                  <c:v>0.77243055555555562</c:v>
                </c:pt>
                <c:pt idx="1277">
                  <c:v>0.77246527777777774</c:v>
                </c:pt>
                <c:pt idx="1278">
                  <c:v>0.77249999999999996</c:v>
                </c:pt>
                <c:pt idx="1279">
                  <c:v>0.77253472222222219</c:v>
                </c:pt>
                <c:pt idx="1280">
                  <c:v>0.77256944444444453</c:v>
                </c:pt>
                <c:pt idx="1281">
                  <c:v>0.77260416666666665</c:v>
                </c:pt>
                <c:pt idx="1282">
                  <c:v>0.77263888888888888</c:v>
                </c:pt>
                <c:pt idx="1283">
                  <c:v>0.7726736111111111</c:v>
                </c:pt>
                <c:pt idx="1284">
                  <c:v>0.77270833333333344</c:v>
                </c:pt>
                <c:pt idx="1285">
                  <c:v>0.77274305555555556</c:v>
                </c:pt>
                <c:pt idx="1286">
                  <c:v>0.77277777777777779</c:v>
                </c:pt>
                <c:pt idx="1287">
                  <c:v>0.77281250000000001</c:v>
                </c:pt>
                <c:pt idx="1288">
                  <c:v>0.77284722222222213</c:v>
                </c:pt>
                <c:pt idx="1289">
                  <c:v>0.77288194444444447</c:v>
                </c:pt>
                <c:pt idx="1290">
                  <c:v>0.7729166666666667</c:v>
                </c:pt>
                <c:pt idx="1291">
                  <c:v>0.77295138888888892</c:v>
                </c:pt>
                <c:pt idx="1292">
                  <c:v>0.77298611111111104</c:v>
                </c:pt>
                <c:pt idx="1293">
                  <c:v>0.77302083333333327</c:v>
                </c:pt>
                <c:pt idx="1294">
                  <c:v>0.77305555555555561</c:v>
                </c:pt>
                <c:pt idx="1295">
                  <c:v>0.77309027777777783</c:v>
                </c:pt>
                <c:pt idx="1296">
                  <c:v>0.77312499999999995</c:v>
                </c:pt>
                <c:pt idx="1297">
                  <c:v>0.77315972222222218</c:v>
                </c:pt>
                <c:pt idx="1298">
                  <c:v>0.77319444444444441</c:v>
                </c:pt>
                <c:pt idx="1299">
                  <c:v>0.77322916666666675</c:v>
                </c:pt>
                <c:pt idx="1300">
                  <c:v>0.77326388888888886</c:v>
                </c:pt>
                <c:pt idx="1301">
                  <c:v>0.77329861111111109</c:v>
                </c:pt>
                <c:pt idx="1302">
                  <c:v>0.77333333333333332</c:v>
                </c:pt>
                <c:pt idx="1303">
                  <c:v>0.77336805555555566</c:v>
                </c:pt>
                <c:pt idx="1304">
                  <c:v>0.77340277777777777</c:v>
                </c:pt>
                <c:pt idx="1305">
                  <c:v>0.7734375</c:v>
                </c:pt>
                <c:pt idx="1306">
                  <c:v>0.77347222222222223</c:v>
                </c:pt>
                <c:pt idx="1307">
                  <c:v>0.77350694444444434</c:v>
                </c:pt>
                <c:pt idx="1308">
                  <c:v>0.77354166666666668</c:v>
                </c:pt>
                <c:pt idx="1309">
                  <c:v>0.77357638888888891</c:v>
                </c:pt>
                <c:pt idx="1310">
                  <c:v>0.77361111111111114</c:v>
                </c:pt>
                <c:pt idx="1311">
                  <c:v>0.77364583333333325</c:v>
                </c:pt>
                <c:pt idx="1312">
                  <c:v>0.77368055555555559</c:v>
                </c:pt>
                <c:pt idx="1313">
                  <c:v>0.77371527777777782</c:v>
                </c:pt>
                <c:pt idx="1314">
                  <c:v>0.77375000000000005</c:v>
                </c:pt>
                <c:pt idx="1315">
                  <c:v>0.77378472222222217</c:v>
                </c:pt>
                <c:pt idx="1316">
                  <c:v>0.77381944444444439</c:v>
                </c:pt>
                <c:pt idx="1317">
                  <c:v>0.77385416666666673</c:v>
                </c:pt>
                <c:pt idx="1318">
                  <c:v>0.77388888888888896</c:v>
                </c:pt>
                <c:pt idx="1319">
                  <c:v>0.77392361111111108</c:v>
                </c:pt>
                <c:pt idx="1320">
                  <c:v>0.7739583333333333</c:v>
                </c:pt>
                <c:pt idx="1321">
                  <c:v>0.77399305555555553</c:v>
                </c:pt>
                <c:pt idx="1322">
                  <c:v>0.77402777777777787</c:v>
                </c:pt>
                <c:pt idx="1323">
                  <c:v>0.77406249999999999</c:v>
                </c:pt>
                <c:pt idx="1324">
                  <c:v>0.77409722222222221</c:v>
                </c:pt>
                <c:pt idx="1325">
                  <c:v>0.77413194444444444</c:v>
                </c:pt>
                <c:pt idx="1326">
                  <c:v>0.77416666666666656</c:v>
                </c:pt>
                <c:pt idx="1327">
                  <c:v>0.7742013888888889</c:v>
                </c:pt>
                <c:pt idx="1328">
                  <c:v>0.77423611111111112</c:v>
                </c:pt>
                <c:pt idx="1329">
                  <c:v>0.77427083333333335</c:v>
                </c:pt>
                <c:pt idx="1330">
                  <c:v>0.77430555555555547</c:v>
                </c:pt>
                <c:pt idx="1331">
                  <c:v>0.77434027777777781</c:v>
                </c:pt>
                <c:pt idx="1332">
                  <c:v>0.77437500000000004</c:v>
                </c:pt>
                <c:pt idx="1333">
                  <c:v>0.77440972222222226</c:v>
                </c:pt>
                <c:pt idx="1334">
                  <c:v>0.77444444444444438</c:v>
                </c:pt>
                <c:pt idx="1335">
                  <c:v>0.77447916666666661</c:v>
                </c:pt>
                <c:pt idx="1336">
                  <c:v>0.77451388888888895</c:v>
                </c:pt>
                <c:pt idx="1337">
                  <c:v>0.77454861111111117</c:v>
                </c:pt>
                <c:pt idx="1338">
                  <c:v>0.77458333333333329</c:v>
                </c:pt>
                <c:pt idx="1339">
                  <c:v>0.77461805555555552</c:v>
                </c:pt>
                <c:pt idx="1340">
                  <c:v>0.77465277777777775</c:v>
                </c:pt>
                <c:pt idx="1341">
                  <c:v>0.77468750000000008</c:v>
                </c:pt>
                <c:pt idx="1342">
                  <c:v>0.7747222222222222</c:v>
                </c:pt>
                <c:pt idx="1343">
                  <c:v>0.77475694444444443</c:v>
                </c:pt>
                <c:pt idx="1344">
                  <c:v>0.77479166666666666</c:v>
                </c:pt>
                <c:pt idx="1345">
                  <c:v>0.77482638888888899</c:v>
                </c:pt>
                <c:pt idx="1346">
                  <c:v>0.77833333333333332</c:v>
                </c:pt>
                <c:pt idx="1347">
                  <c:v>0.77836805555555555</c:v>
                </c:pt>
                <c:pt idx="1348">
                  <c:v>0.77840277777777767</c:v>
                </c:pt>
                <c:pt idx="1349">
                  <c:v>0.7784375</c:v>
                </c:pt>
                <c:pt idx="1350">
                  <c:v>0.77847222222222223</c:v>
                </c:pt>
                <c:pt idx="1351">
                  <c:v>0.77850694444444446</c:v>
                </c:pt>
                <c:pt idx="1352">
                  <c:v>0.77854166666666658</c:v>
                </c:pt>
                <c:pt idx="1353">
                  <c:v>0.77857638888888892</c:v>
                </c:pt>
                <c:pt idx="1354">
                  <c:v>0.77861111111111114</c:v>
                </c:pt>
                <c:pt idx="1355">
                  <c:v>0.77864583333333337</c:v>
                </c:pt>
                <c:pt idx="1356">
                  <c:v>0.77868055555555549</c:v>
                </c:pt>
                <c:pt idx="1357">
                  <c:v>0.77871527777777771</c:v>
                </c:pt>
                <c:pt idx="1358">
                  <c:v>0.77875000000000005</c:v>
                </c:pt>
                <c:pt idx="1359">
                  <c:v>0.77878472222222228</c:v>
                </c:pt>
                <c:pt idx="1360">
                  <c:v>0.7788194444444444</c:v>
                </c:pt>
                <c:pt idx="1361">
                  <c:v>0.77885416666666663</c:v>
                </c:pt>
                <c:pt idx="1362">
                  <c:v>0.77888888888888896</c:v>
                </c:pt>
                <c:pt idx="1363">
                  <c:v>0.77892361111111119</c:v>
                </c:pt>
                <c:pt idx="1364">
                  <c:v>0.77895833333333331</c:v>
                </c:pt>
                <c:pt idx="1365">
                  <c:v>0.77899305555555554</c:v>
                </c:pt>
                <c:pt idx="1366">
                  <c:v>0.77902777777777776</c:v>
                </c:pt>
                <c:pt idx="1367">
                  <c:v>0.7790625000000001</c:v>
                </c:pt>
                <c:pt idx="1368">
                  <c:v>0.77909722222222222</c:v>
                </c:pt>
                <c:pt idx="1369">
                  <c:v>0.77913194444444445</c:v>
                </c:pt>
                <c:pt idx="1370">
                  <c:v>0.77916666666666667</c:v>
                </c:pt>
                <c:pt idx="1371">
                  <c:v>0.77920138888888879</c:v>
                </c:pt>
                <c:pt idx="1372">
                  <c:v>0.77923611111111113</c:v>
                </c:pt>
                <c:pt idx="1373">
                  <c:v>0.77927083333333336</c:v>
                </c:pt>
                <c:pt idx="1374">
                  <c:v>0.77930555555555558</c:v>
                </c:pt>
                <c:pt idx="1375">
                  <c:v>0.7793402777777777</c:v>
                </c:pt>
                <c:pt idx="1376">
                  <c:v>0.77937499999999993</c:v>
                </c:pt>
                <c:pt idx="1377">
                  <c:v>0.77940972222222227</c:v>
                </c:pt>
                <c:pt idx="1378">
                  <c:v>0.7794444444444445</c:v>
                </c:pt>
                <c:pt idx="1379">
                  <c:v>0.77947916666666661</c:v>
                </c:pt>
                <c:pt idx="1380">
                  <c:v>0.77951388888888884</c:v>
                </c:pt>
                <c:pt idx="1381">
                  <c:v>0.77954861111111118</c:v>
                </c:pt>
                <c:pt idx="1382">
                  <c:v>0.77958333333333341</c:v>
                </c:pt>
                <c:pt idx="1383">
                  <c:v>0.77961805555555552</c:v>
                </c:pt>
                <c:pt idx="1384">
                  <c:v>0.77965277777777775</c:v>
                </c:pt>
                <c:pt idx="1385">
                  <c:v>0.77968749999999998</c:v>
                </c:pt>
                <c:pt idx="1386">
                  <c:v>0.77972222222222232</c:v>
                </c:pt>
                <c:pt idx="1387">
                  <c:v>0.77975694444444443</c:v>
                </c:pt>
                <c:pt idx="1388">
                  <c:v>0.77979166666666666</c:v>
                </c:pt>
                <c:pt idx="1389">
                  <c:v>0.77982638888888889</c:v>
                </c:pt>
                <c:pt idx="1390">
                  <c:v>0.77986111111111101</c:v>
                </c:pt>
                <c:pt idx="1391">
                  <c:v>0.77989583333333334</c:v>
                </c:pt>
                <c:pt idx="1392">
                  <c:v>0.77993055555555557</c:v>
                </c:pt>
                <c:pt idx="1393">
                  <c:v>0.7799652777777778</c:v>
                </c:pt>
                <c:pt idx="1394">
                  <c:v>0.77999999999999992</c:v>
                </c:pt>
                <c:pt idx="1395">
                  <c:v>0.78003472222222225</c:v>
                </c:pt>
                <c:pt idx="1396">
                  <c:v>0.78006944444444448</c:v>
                </c:pt>
                <c:pt idx="1397">
                  <c:v>0.78010416666666671</c:v>
                </c:pt>
                <c:pt idx="1398">
                  <c:v>0.78013888888888883</c:v>
                </c:pt>
                <c:pt idx="1399">
                  <c:v>0.78017361111111105</c:v>
                </c:pt>
                <c:pt idx="1400">
                  <c:v>0.78020833333333339</c:v>
                </c:pt>
                <c:pt idx="1401">
                  <c:v>0.78024305555555562</c:v>
                </c:pt>
                <c:pt idx="1402">
                  <c:v>0.78027777777777774</c:v>
                </c:pt>
                <c:pt idx="1403">
                  <c:v>0.78031249999999996</c:v>
                </c:pt>
                <c:pt idx="1404">
                  <c:v>0.78034722222222219</c:v>
                </c:pt>
                <c:pt idx="1405">
                  <c:v>0.78038194444444453</c:v>
                </c:pt>
                <c:pt idx="1406">
                  <c:v>0.78041666666666665</c:v>
                </c:pt>
                <c:pt idx="1407">
                  <c:v>0.78045138888888888</c:v>
                </c:pt>
                <c:pt idx="1408">
                  <c:v>0.7804861111111111</c:v>
                </c:pt>
                <c:pt idx="1409">
                  <c:v>0.78052083333333344</c:v>
                </c:pt>
                <c:pt idx="1410">
                  <c:v>0.78055555555555556</c:v>
                </c:pt>
                <c:pt idx="1411">
                  <c:v>0.78059027777777779</c:v>
                </c:pt>
                <c:pt idx="1412">
                  <c:v>0.78062500000000001</c:v>
                </c:pt>
                <c:pt idx="1413">
                  <c:v>0.78065972222222213</c:v>
                </c:pt>
                <c:pt idx="1414">
                  <c:v>0.78069444444444447</c:v>
                </c:pt>
                <c:pt idx="1415">
                  <c:v>0.7807291666666667</c:v>
                </c:pt>
                <c:pt idx="1416">
                  <c:v>0.78076388888888892</c:v>
                </c:pt>
                <c:pt idx="1417">
                  <c:v>0.78079861111111104</c:v>
                </c:pt>
                <c:pt idx="1418">
                  <c:v>0.78083333333333327</c:v>
                </c:pt>
                <c:pt idx="1419">
                  <c:v>0.78086805555555561</c:v>
                </c:pt>
                <c:pt idx="1420">
                  <c:v>0.78090277777777783</c:v>
                </c:pt>
                <c:pt idx="1421">
                  <c:v>0.78093749999999995</c:v>
                </c:pt>
                <c:pt idx="1422">
                  <c:v>0.78097222222222218</c:v>
                </c:pt>
                <c:pt idx="1423">
                  <c:v>0.78100694444444441</c:v>
                </c:pt>
                <c:pt idx="1424">
                  <c:v>0.78104166666666675</c:v>
                </c:pt>
                <c:pt idx="1425">
                  <c:v>0.78107638888888886</c:v>
                </c:pt>
                <c:pt idx="1426">
                  <c:v>0.78111111111111109</c:v>
                </c:pt>
                <c:pt idx="1427">
                  <c:v>0.78114583333333332</c:v>
                </c:pt>
                <c:pt idx="1428">
                  <c:v>0.78118055555555566</c:v>
                </c:pt>
                <c:pt idx="1429">
                  <c:v>0.78121527777777777</c:v>
                </c:pt>
                <c:pt idx="1430">
                  <c:v>0.78125</c:v>
                </c:pt>
                <c:pt idx="1431">
                  <c:v>0.78128472222222223</c:v>
                </c:pt>
                <c:pt idx="1432">
                  <c:v>0.78131944444444434</c:v>
                </c:pt>
                <c:pt idx="1433">
                  <c:v>0.78135416666666668</c:v>
                </c:pt>
                <c:pt idx="1434">
                  <c:v>0.78138888888888891</c:v>
                </c:pt>
                <c:pt idx="1435">
                  <c:v>0.78142361111111114</c:v>
                </c:pt>
                <c:pt idx="1436">
                  <c:v>0.78145833333333325</c:v>
                </c:pt>
                <c:pt idx="1437">
                  <c:v>0.78149305555555559</c:v>
                </c:pt>
                <c:pt idx="1438">
                  <c:v>0.78152777777777782</c:v>
                </c:pt>
                <c:pt idx="1439">
                  <c:v>0.78156250000000005</c:v>
                </c:pt>
                <c:pt idx="1440">
                  <c:v>0.78159722222222217</c:v>
                </c:pt>
                <c:pt idx="1441">
                  <c:v>0.78163194444444439</c:v>
                </c:pt>
                <c:pt idx="1442">
                  <c:v>0.78166666666666673</c:v>
                </c:pt>
                <c:pt idx="1443">
                  <c:v>0.78170138888888896</c:v>
                </c:pt>
                <c:pt idx="1444">
                  <c:v>0.78173611111111108</c:v>
                </c:pt>
                <c:pt idx="1445">
                  <c:v>0.7817708333333333</c:v>
                </c:pt>
                <c:pt idx="1446">
                  <c:v>0.78180555555555553</c:v>
                </c:pt>
                <c:pt idx="1447">
                  <c:v>0.78184027777777787</c:v>
                </c:pt>
                <c:pt idx="1448">
                  <c:v>0.78187499999999999</c:v>
                </c:pt>
                <c:pt idx="1449">
                  <c:v>0.78190972222222221</c:v>
                </c:pt>
                <c:pt idx="1450">
                  <c:v>0.78194444444444444</c:v>
                </c:pt>
                <c:pt idx="1451">
                  <c:v>0.78197916666666656</c:v>
                </c:pt>
                <c:pt idx="1452">
                  <c:v>0.7820138888888889</c:v>
                </c:pt>
                <c:pt idx="1453">
                  <c:v>0.78204861111111112</c:v>
                </c:pt>
                <c:pt idx="1454">
                  <c:v>0.78208333333333335</c:v>
                </c:pt>
                <c:pt idx="1455">
                  <c:v>0.78211805555555547</c:v>
                </c:pt>
                <c:pt idx="1456">
                  <c:v>0.78215277777777781</c:v>
                </c:pt>
                <c:pt idx="1457">
                  <c:v>0.78218750000000004</c:v>
                </c:pt>
                <c:pt idx="1458">
                  <c:v>0.78222222222222226</c:v>
                </c:pt>
                <c:pt idx="1459">
                  <c:v>0.78225694444444438</c:v>
                </c:pt>
                <c:pt idx="1460">
                  <c:v>0.78229166666666661</c:v>
                </c:pt>
                <c:pt idx="1461">
                  <c:v>0.78232638888888895</c:v>
                </c:pt>
                <c:pt idx="1462">
                  <c:v>0.78236111111111117</c:v>
                </c:pt>
                <c:pt idx="1463">
                  <c:v>0.78239583333333329</c:v>
                </c:pt>
                <c:pt idx="1464">
                  <c:v>0.78243055555555552</c:v>
                </c:pt>
                <c:pt idx="1465">
                  <c:v>0.78246527777777775</c:v>
                </c:pt>
                <c:pt idx="1466">
                  <c:v>0.78250000000000008</c:v>
                </c:pt>
                <c:pt idx="1467">
                  <c:v>0.7825347222222222</c:v>
                </c:pt>
                <c:pt idx="1468">
                  <c:v>0.78256944444444443</c:v>
                </c:pt>
                <c:pt idx="1469">
                  <c:v>0.78260416666666666</c:v>
                </c:pt>
                <c:pt idx="1470">
                  <c:v>0.78263888888888899</c:v>
                </c:pt>
                <c:pt idx="1471">
                  <c:v>0.78267361111111111</c:v>
                </c:pt>
                <c:pt idx="1472">
                  <c:v>0.78270833333333334</c:v>
                </c:pt>
                <c:pt idx="1473">
                  <c:v>0.78274305555555557</c:v>
                </c:pt>
                <c:pt idx="1474">
                  <c:v>0.78277777777777768</c:v>
                </c:pt>
                <c:pt idx="1475">
                  <c:v>0.78281250000000002</c:v>
                </c:pt>
                <c:pt idx="1476">
                  <c:v>0.78284722222222225</c:v>
                </c:pt>
                <c:pt idx="1477">
                  <c:v>0.78288194444444448</c:v>
                </c:pt>
                <c:pt idx="1478">
                  <c:v>0.78291666666666659</c:v>
                </c:pt>
                <c:pt idx="1479">
                  <c:v>0.78295138888888882</c:v>
                </c:pt>
                <c:pt idx="1480">
                  <c:v>0.78298611111111116</c:v>
                </c:pt>
                <c:pt idx="1481">
                  <c:v>0.78302083333333339</c:v>
                </c:pt>
                <c:pt idx="1482">
                  <c:v>0.7830555555555555</c:v>
                </c:pt>
                <c:pt idx="1483">
                  <c:v>0.78309027777777773</c:v>
                </c:pt>
                <c:pt idx="1484">
                  <c:v>0.78312500000000007</c:v>
                </c:pt>
                <c:pt idx="1485">
                  <c:v>0.7831597222222223</c:v>
                </c:pt>
                <c:pt idx="1486">
                  <c:v>0.78319444444444442</c:v>
                </c:pt>
                <c:pt idx="1487">
                  <c:v>0.78322916666666664</c:v>
                </c:pt>
                <c:pt idx="1488">
                  <c:v>0.78326388888888887</c:v>
                </c:pt>
                <c:pt idx="1489">
                  <c:v>0.78329861111111121</c:v>
                </c:pt>
                <c:pt idx="1490">
                  <c:v>0.78333333333333333</c:v>
                </c:pt>
                <c:pt idx="1491">
                  <c:v>0.78336805555555555</c:v>
                </c:pt>
                <c:pt idx="1492">
                  <c:v>0.78340277777777778</c:v>
                </c:pt>
                <c:pt idx="1493">
                  <c:v>0.7834374999999999</c:v>
                </c:pt>
                <c:pt idx="1494">
                  <c:v>0.78347222222222224</c:v>
                </c:pt>
                <c:pt idx="1495">
                  <c:v>0.78350694444444446</c:v>
                </c:pt>
                <c:pt idx="1496">
                  <c:v>0.78354166666666669</c:v>
                </c:pt>
                <c:pt idx="1497">
                  <c:v>0.78357638888888881</c:v>
                </c:pt>
                <c:pt idx="1498">
                  <c:v>0.78361111111111104</c:v>
                </c:pt>
                <c:pt idx="1499">
                  <c:v>0.78364583333333337</c:v>
                </c:pt>
                <c:pt idx="1500">
                  <c:v>0.7836805555555556</c:v>
                </c:pt>
                <c:pt idx="1501">
                  <c:v>0.78371527777777772</c:v>
                </c:pt>
                <c:pt idx="1502">
                  <c:v>0.78374999999999995</c:v>
                </c:pt>
                <c:pt idx="1503">
                  <c:v>0.78378472222222229</c:v>
                </c:pt>
                <c:pt idx="1504">
                  <c:v>0.78381944444444451</c:v>
                </c:pt>
                <c:pt idx="1505">
                  <c:v>0.78385416666666663</c:v>
                </c:pt>
                <c:pt idx="1506">
                  <c:v>0.78388888888888886</c:v>
                </c:pt>
                <c:pt idx="1507">
                  <c:v>0.78392361111111108</c:v>
                </c:pt>
                <c:pt idx="1508">
                  <c:v>0.78395833333333342</c:v>
                </c:pt>
                <c:pt idx="1509">
                  <c:v>0.78399305555555554</c:v>
                </c:pt>
                <c:pt idx="1510">
                  <c:v>0.78402777777777777</c:v>
                </c:pt>
                <c:pt idx="1511">
                  <c:v>0.7840625</c:v>
                </c:pt>
                <c:pt idx="1512">
                  <c:v>0.78409722222222233</c:v>
                </c:pt>
                <c:pt idx="1513">
                  <c:v>0.78413194444444445</c:v>
                </c:pt>
                <c:pt idx="1514">
                  <c:v>0.78416666666666668</c:v>
                </c:pt>
                <c:pt idx="1515">
                  <c:v>0.78420138888888891</c:v>
                </c:pt>
                <c:pt idx="1516">
                  <c:v>0.78423611111111102</c:v>
                </c:pt>
                <c:pt idx="1517">
                  <c:v>0.78427083333333336</c:v>
                </c:pt>
                <c:pt idx="1518">
                  <c:v>0.78430555555555559</c:v>
                </c:pt>
                <c:pt idx="1519">
                  <c:v>0.78434027777777782</c:v>
                </c:pt>
                <c:pt idx="1520">
                  <c:v>0.78437499999999993</c:v>
                </c:pt>
                <c:pt idx="1521">
                  <c:v>0.78440972222222216</c:v>
                </c:pt>
                <c:pt idx="1522">
                  <c:v>0.7844444444444445</c:v>
                </c:pt>
                <c:pt idx="1523">
                  <c:v>0.78447916666666673</c:v>
                </c:pt>
                <c:pt idx="1524">
                  <c:v>0.78451388888888884</c:v>
                </c:pt>
                <c:pt idx="1525">
                  <c:v>0.78454861111111107</c:v>
                </c:pt>
                <c:pt idx="1526">
                  <c:v>0.7845833333333333</c:v>
                </c:pt>
                <c:pt idx="1527">
                  <c:v>0.78461805555555564</c:v>
                </c:pt>
                <c:pt idx="1528">
                  <c:v>0.78465277777777775</c:v>
                </c:pt>
                <c:pt idx="1529">
                  <c:v>0.78468749999999998</c:v>
                </c:pt>
                <c:pt idx="1530">
                  <c:v>0.78472222222222221</c:v>
                </c:pt>
                <c:pt idx="1531">
                  <c:v>0.78475694444444455</c:v>
                </c:pt>
                <c:pt idx="1532">
                  <c:v>0.78479166666666667</c:v>
                </c:pt>
                <c:pt idx="1533">
                  <c:v>0.78482638888888889</c:v>
                </c:pt>
                <c:pt idx="1534">
                  <c:v>0.78486111111111112</c:v>
                </c:pt>
                <c:pt idx="1535">
                  <c:v>0.78489583333333324</c:v>
                </c:pt>
                <c:pt idx="1536">
                  <c:v>0.78493055555555558</c:v>
                </c:pt>
                <c:pt idx="1537">
                  <c:v>0.7849652777777778</c:v>
                </c:pt>
                <c:pt idx="1538">
                  <c:v>0.78500000000000003</c:v>
                </c:pt>
                <c:pt idx="1539">
                  <c:v>0.78503472222222215</c:v>
                </c:pt>
                <c:pt idx="1540">
                  <c:v>0.78506944444444438</c:v>
                </c:pt>
                <c:pt idx="1541">
                  <c:v>0.78510416666666671</c:v>
                </c:pt>
                <c:pt idx="1542">
                  <c:v>0.78513888888888894</c:v>
                </c:pt>
                <c:pt idx="1543">
                  <c:v>0.78517361111111106</c:v>
                </c:pt>
                <c:pt idx="1544">
                  <c:v>0.78520833333333329</c:v>
                </c:pt>
                <c:pt idx="1545">
                  <c:v>0.78524305555555562</c:v>
                </c:pt>
                <c:pt idx="1546">
                  <c:v>0.78527777777777785</c:v>
                </c:pt>
                <c:pt idx="1547">
                  <c:v>0.78531249999999997</c:v>
                </c:pt>
                <c:pt idx="1548">
                  <c:v>0.7853472222222222</c:v>
                </c:pt>
                <c:pt idx="1549">
                  <c:v>0.78538194444444442</c:v>
                </c:pt>
                <c:pt idx="1550">
                  <c:v>0.78541666666666676</c:v>
                </c:pt>
                <c:pt idx="1551">
                  <c:v>0.78545138888888888</c:v>
                </c:pt>
                <c:pt idx="1552">
                  <c:v>0.78548611111111111</c:v>
                </c:pt>
                <c:pt idx="1553">
                  <c:v>0.78552083333333333</c:v>
                </c:pt>
                <c:pt idx="1554">
                  <c:v>0.78555555555555545</c:v>
                </c:pt>
                <c:pt idx="1555">
                  <c:v>0.78559027777777779</c:v>
                </c:pt>
                <c:pt idx="1556">
                  <c:v>0.78562500000000002</c:v>
                </c:pt>
                <c:pt idx="1557">
                  <c:v>0.78565972222222225</c:v>
                </c:pt>
                <c:pt idx="1558">
                  <c:v>0.78569444444444436</c:v>
                </c:pt>
                <c:pt idx="1559">
                  <c:v>0.7857291666666667</c:v>
                </c:pt>
                <c:pt idx="1560">
                  <c:v>0.78576388888888893</c:v>
                </c:pt>
                <c:pt idx="1561">
                  <c:v>0.78579861111111116</c:v>
                </c:pt>
                <c:pt idx="1562">
                  <c:v>0.78583333333333327</c:v>
                </c:pt>
                <c:pt idx="1563">
                  <c:v>0.7858680555555555</c:v>
                </c:pt>
                <c:pt idx="1564">
                  <c:v>0.78590277777777784</c:v>
                </c:pt>
                <c:pt idx="1565">
                  <c:v>0.78593750000000007</c:v>
                </c:pt>
                <c:pt idx="1566">
                  <c:v>0.78597222222222218</c:v>
                </c:pt>
                <c:pt idx="1567">
                  <c:v>0.78600694444444441</c:v>
                </c:pt>
                <c:pt idx="1568">
                  <c:v>0.78604166666666664</c:v>
                </c:pt>
                <c:pt idx="1569">
                  <c:v>0.78607638888888898</c:v>
                </c:pt>
                <c:pt idx="1570">
                  <c:v>0.78611111111111109</c:v>
                </c:pt>
                <c:pt idx="1571">
                  <c:v>0.78614583333333332</c:v>
                </c:pt>
                <c:pt idx="1572">
                  <c:v>0.78618055555555555</c:v>
                </c:pt>
                <c:pt idx="1573">
                  <c:v>0.78621527777777767</c:v>
                </c:pt>
                <c:pt idx="1574">
                  <c:v>0.78625</c:v>
                </c:pt>
                <c:pt idx="1575">
                  <c:v>0.78628472222222223</c:v>
                </c:pt>
                <c:pt idx="1576">
                  <c:v>0.78631944444444446</c:v>
                </c:pt>
                <c:pt idx="1577">
                  <c:v>0.78635416666666658</c:v>
                </c:pt>
                <c:pt idx="1578">
                  <c:v>0.78638888888888892</c:v>
                </c:pt>
                <c:pt idx="1579">
                  <c:v>0.78642361111111114</c:v>
                </c:pt>
                <c:pt idx="1580">
                  <c:v>0.78645833333333337</c:v>
                </c:pt>
                <c:pt idx="1581">
                  <c:v>0.78649305555555549</c:v>
                </c:pt>
                <c:pt idx="1582">
                  <c:v>0.78652777777777771</c:v>
                </c:pt>
                <c:pt idx="1583">
                  <c:v>0.78656250000000005</c:v>
                </c:pt>
                <c:pt idx="1584">
                  <c:v>0.78659722222222228</c:v>
                </c:pt>
                <c:pt idx="1585">
                  <c:v>0.7866319444444444</c:v>
                </c:pt>
                <c:pt idx="1586">
                  <c:v>0.78666666666666663</c:v>
                </c:pt>
                <c:pt idx="1587">
                  <c:v>0.78670138888888896</c:v>
                </c:pt>
                <c:pt idx="1588">
                  <c:v>0.78673611111111119</c:v>
                </c:pt>
                <c:pt idx="1589">
                  <c:v>0.78677083333333331</c:v>
                </c:pt>
                <c:pt idx="1590">
                  <c:v>0.78680555555555554</c:v>
                </c:pt>
                <c:pt idx="1591">
                  <c:v>0.78684027777777776</c:v>
                </c:pt>
                <c:pt idx="1592">
                  <c:v>0.7868750000000001</c:v>
                </c:pt>
                <c:pt idx="1593">
                  <c:v>0.78690972222222222</c:v>
                </c:pt>
                <c:pt idx="1594">
                  <c:v>0.78694444444444445</c:v>
                </c:pt>
                <c:pt idx="1595">
                  <c:v>0.78697916666666667</c:v>
                </c:pt>
                <c:pt idx="1596">
                  <c:v>0.78701388888888879</c:v>
                </c:pt>
                <c:pt idx="1597">
                  <c:v>0.78704861111111113</c:v>
                </c:pt>
                <c:pt idx="1598">
                  <c:v>0.78708333333333336</c:v>
                </c:pt>
                <c:pt idx="1599">
                  <c:v>0.78711805555555558</c:v>
                </c:pt>
                <c:pt idx="1600">
                  <c:v>0.7871527777777777</c:v>
                </c:pt>
                <c:pt idx="1601">
                  <c:v>0.78718749999999993</c:v>
                </c:pt>
                <c:pt idx="1602">
                  <c:v>0.78722222222222227</c:v>
                </c:pt>
                <c:pt idx="1603">
                  <c:v>0.7872569444444445</c:v>
                </c:pt>
                <c:pt idx="1604">
                  <c:v>0.78729166666666661</c:v>
                </c:pt>
                <c:pt idx="1605">
                  <c:v>0.78732638888888884</c:v>
                </c:pt>
                <c:pt idx="1606">
                  <c:v>0.78736111111111118</c:v>
                </c:pt>
                <c:pt idx="1607">
                  <c:v>0.78739583333333341</c:v>
                </c:pt>
                <c:pt idx="1608">
                  <c:v>0.78743055555555552</c:v>
                </c:pt>
                <c:pt idx="1609">
                  <c:v>0.78746527777777775</c:v>
                </c:pt>
                <c:pt idx="1610">
                  <c:v>0.78749999999999998</c:v>
                </c:pt>
                <c:pt idx="1611">
                  <c:v>0.78753472222222232</c:v>
                </c:pt>
                <c:pt idx="1612">
                  <c:v>0.78756944444444443</c:v>
                </c:pt>
                <c:pt idx="1613">
                  <c:v>0.78760416666666666</c:v>
                </c:pt>
                <c:pt idx="1614">
                  <c:v>0.78763888888888889</c:v>
                </c:pt>
                <c:pt idx="1615">
                  <c:v>0.78767361111111101</c:v>
                </c:pt>
                <c:pt idx="1616">
                  <c:v>0.78770833333333334</c:v>
                </c:pt>
                <c:pt idx="1617">
                  <c:v>0.78774305555555557</c:v>
                </c:pt>
                <c:pt idx="1618">
                  <c:v>0.7877777777777778</c:v>
                </c:pt>
                <c:pt idx="1619">
                  <c:v>0.78781249999999992</c:v>
                </c:pt>
                <c:pt idx="1620">
                  <c:v>0.78784722222222225</c:v>
                </c:pt>
                <c:pt idx="1621">
                  <c:v>0.78788194444444448</c:v>
                </c:pt>
                <c:pt idx="1622">
                  <c:v>0.78791666666666671</c:v>
                </c:pt>
                <c:pt idx="1623">
                  <c:v>0.78795138888888883</c:v>
                </c:pt>
                <c:pt idx="1624">
                  <c:v>0.78798611111111105</c:v>
                </c:pt>
                <c:pt idx="1625">
                  <c:v>0.78802083333333339</c:v>
                </c:pt>
                <c:pt idx="1626">
                  <c:v>0.78805555555555562</c:v>
                </c:pt>
                <c:pt idx="1627">
                  <c:v>0.78809027777777774</c:v>
                </c:pt>
                <c:pt idx="1628">
                  <c:v>0.78812499999999996</c:v>
                </c:pt>
                <c:pt idx="1629">
                  <c:v>0.78815972222222219</c:v>
                </c:pt>
                <c:pt idx="1630">
                  <c:v>0.78819444444444453</c:v>
                </c:pt>
                <c:pt idx="1631">
                  <c:v>0.78822916666666665</c:v>
                </c:pt>
                <c:pt idx="1632">
                  <c:v>0.78826388888888888</c:v>
                </c:pt>
                <c:pt idx="1633">
                  <c:v>0.7882986111111111</c:v>
                </c:pt>
                <c:pt idx="1634">
                  <c:v>0.78833333333333344</c:v>
                </c:pt>
                <c:pt idx="1635">
                  <c:v>0.78836805555555556</c:v>
                </c:pt>
                <c:pt idx="1636">
                  <c:v>0.78840277777777779</c:v>
                </c:pt>
                <c:pt idx="1637">
                  <c:v>0.78843750000000001</c:v>
                </c:pt>
                <c:pt idx="1638">
                  <c:v>0.78847222222222213</c:v>
                </c:pt>
                <c:pt idx="1639">
                  <c:v>0.78850694444444447</c:v>
                </c:pt>
                <c:pt idx="1640">
                  <c:v>0.7885416666666667</c:v>
                </c:pt>
                <c:pt idx="1641">
                  <c:v>0.78857638888888892</c:v>
                </c:pt>
                <c:pt idx="1642">
                  <c:v>0.78861111111111104</c:v>
                </c:pt>
                <c:pt idx="1643">
                  <c:v>0.78864583333333327</c:v>
                </c:pt>
                <c:pt idx="1644">
                  <c:v>0.78868055555555561</c:v>
                </c:pt>
                <c:pt idx="1645">
                  <c:v>0.78871527777777783</c:v>
                </c:pt>
                <c:pt idx="1646">
                  <c:v>0.78874999999999995</c:v>
                </c:pt>
                <c:pt idx="1647">
                  <c:v>0.78878472222222218</c:v>
                </c:pt>
                <c:pt idx="1648">
                  <c:v>0.78881944444444441</c:v>
                </c:pt>
                <c:pt idx="1649">
                  <c:v>0.78885416666666675</c:v>
                </c:pt>
                <c:pt idx="1650">
                  <c:v>0.78888888888888886</c:v>
                </c:pt>
                <c:pt idx="1651">
                  <c:v>0.78892361111111109</c:v>
                </c:pt>
                <c:pt idx="1652">
                  <c:v>0.78895833333333332</c:v>
                </c:pt>
                <c:pt idx="1653">
                  <c:v>0.78899305555555566</c:v>
                </c:pt>
                <c:pt idx="1654">
                  <c:v>0.78902777777777777</c:v>
                </c:pt>
                <c:pt idx="1655">
                  <c:v>0.7890625</c:v>
                </c:pt>
                <c:pt idx="1656">
                  <c:v>0.78909722222222223</c:v>
                </c:pt>
                <c:pt idx="1657">
                  <c:v>0.78913194444444434</c:v>
                </c:pt>
                <c:pt idx="1658">
                  <c:v>0.78916666666666668</c:v>
                </c:pt>
                <c:pt idx="1659">
                  <c:v>0.78920138888888891</c:v>
                </c:pt>
                <c:pt idx="1660">
                  <c:v>0.78923611111111114</c:v>
                </c:pt>
                <c:pt idx="1661">
                  <c:v>0.78927083333333325</c:v>
                </c:pt>
                <c:pt idx="1662">
                  <c:v>0.78930555555555559</c:v>
                </c:pt>
                <c:pt idx="1663">
                  <c:v>0.78934027777777782</c:v>
                </c:pt>
                <c:pt idx="1664">
                  <c:v>0.78937500000000005</c:v>
                </c:pt>
                <c:pt idx="1665">
                  <c:v>0.78940972222222217</c:v>
                </c:pt>
                <c:pt idx="1666">
                  <c:v>0.78944444444444439</c:v>
                </c:pt>
                <c:pt idx="1667">
                  <c:v>0.78947916666666673</c:v>
                </c:pt>
                <c:pt idx="1668">
                  <c:v>0.78951388888888896</c:v>
                </c:pt>
                <c:pt idx="1669">
                  <c:v>0.78954861111111108</c:v>
                </c:pt>
                <c:pt idx="1670">
                  <c:v>0.7895833333333333</c:v>
                </c:pt>
                <c:pt idx="1671">
                  <c:v>0.78961805555555553</c:v>
                </c:pt>
                <c:pt idx="1672">
                  <c:v>0.78965277777777787</c:v>
                </c:pt>
                <c:pt idx="1673">
                  <c:v>0.78968749999999999</c:v>
                </c:pt>
                <c:pt idx="1674">
                  <c:v>0.78972222222222221</c:v>
                </c:pt>
                <c:pt idx="1675">
                  <c:v>0.78975694444444444</c:v>
                </c:pt>
                <c:pt idx="1676">
                  <c:v>0.78979166666666656</c:v>
                </c:pt>
                <c:pt idx="1677">
                  <c:v>0.7898263888888889</c:v>
                </c:pt>
                <c:pt idx="1678">
                  <c:v>0.78986111111111112</c:v>
                </c:pt>
                <c:pt idx="1679">
                  <c:v>0.78989583333333335</c:v>
                </c:pt>
                <c:pt idx="1680">
                  <c:v>0.78993055555555547</c:v>
                </c:pt>
                <c:pt idx="1681">
                  <c:v>0.78996527777777781</c:v>
                </c:pt>
                <c:pt idx="1682">
                  <c:v>0.79</c:v>
                </c:pt>
                <c:pt idx="1683">
                  <c:v>0.79003472222222226</c:v>
                </c:pt>
                <c:pt idx="1684">
                  <c:v>0.79006944444444438</c:v>
                </c:pt>
                <c:pt idx="1685">
                  <c:v>0.79010416666666661</c:v>
                </c:pt>
                <c:pt idx="1686">
                  <c:v>0.79013888888888895</c:v>
                </c:pt>
                <c:pt idx="1687">
                  <c:v>0.79017361111111117</c:v>
                </c:pt>
                <c:pt idx="1688">
                  <c:v>0.79020833333333329</c:v>
                </c:pt>
                <c:pt idx="1689">
                  <c:v>0.79024305555555552</c:v>
                </c:pt>
                <c:pt idx="1690">
                  <c:v>0.79027777777777775</c:v>
                </c:pt>
                <c:pt idx="1691">
                  <c:v>0.79031250000000008</c:v>
                </c:pt>
                <c:pt idx="1692">
                  <c:v>0.7903472222222222</c:v>
                </c:pt>
                <c:pt idx="1693">
                  <c:v>0.79038194444444443</c:v>
                </c:pt>
                <c:pt idx="1694">
                  <c:v>0.79041666666666666</c:v>
                </c:pt>
                <c:pt idx="1695">
                  <c:v>0.79045138888888899</c:v>
                </c:pt>
                <c:pt idx="1696">
                  <c:v>0.79048611111111111</c:v>
                </c:pt>
                <c:pt idx="1697">
                  <c:v>0.79052083333333334</c:v>
                </c:pt>
                <c:pt idx="1698">
                  <c:v>0.79055555555555557</c:v>
                </c:pt>
                <c:pt idx="1699">
                  <c:v>0.79059027777777768</c:v>
                </c:pt>
                <c:pt idx="1700">
                  <c:v>0.79062500000000002</c:v>
                </c:pt>
                <c:pt idx="1701">
                  <c:v>0.79065972222222225</c:v>
                </c:pt>
                <c:pt idx="1702">
                  <c:v>0.79069444444444448</c:v>
                </c:pt>
                <c:pt idx="1703">
                  <c:v>0.79072916666666659</c:v>
                </c:pt>
                <c:pt idx="1704">
                  <c:v>0.79076388888888882</c:v>
                </c:pt>
                <c:pt idx="1705">
                  <c:v>0.79079861111111116</c:v>
                </c:pt>
                <c:pt idx="1706">
                  <c:v>0.79083333333333339</c:v>
                </c:pt>
                <c:pt idx="1707">
                  <c:v>0.7908680555555555</c:v>
                </c:pt>
                <c:pt idx="1708">
                  <c:v>0.79090277777777773</c:v>
                </c:pt>
                <c:pt idx="1709">
                  <c:v>0.79093750000000007</c:v>
                </c:pt>
                <c:pt idx="1710">
                  <c:v>0.7909722222222223</c:v>
                </c:pt>
                <c:pt idx="1711">
                  <c:v>0.79100694444444442</c:v>
                </c:pt>
                <c:pt idx="1712">
                  <c:v>0.79104166666666664</c:v>
                </c:pt>
                <c:pt idx="1713">
                  <c:v>0.79107638888888887</c:v>
                </c:pt>
                <c:pt idx="1714">
                  <c:v>0.79111111111111121</c:v>
                </c:pt>
                <c:pt idx="1715">
                  <c:v>0.79114583333333333</c:v>
                </c:pt>
                <c:pt idx="1716">
                  <c:v>0.79118055555555555</c:v>
                </c:pt>
                <c:pt idx="1717">
                  <c:v>0.79121527777777778</c:v>
                </c:pt>
                <c:pt idx="1718">
                  <c:v>0.7912499999999999</c:v>
                </c:pt>
                <c:pt idx="1719">
                  <c:v>0.79128472222222224</c:v>
                </c:pt>
                <c:pt idx="1720">
                  <c:v>0.79131944444444446</c:v>
                </c:pt>
                <c:pt idx="1721">
                  <c:v>0.79135416666666669</c:v>
                </c:pt>
                <c:pt idx="1722">
                  <c:v>0.79138888888888881</c:v>
                </c:pt>
                <c:pt idx="1723">
                  <c:v>0.79142361111111104</c:v>
                </c:pt>
                <c:pt idx="1724">
                  <c:v>0.79145833333333337</c:v>
                </c:pt>
                <c:pt idx="1725">
                  <c:v>0.7914930555555556</c:v>
                </c:pt>
                <c:pt idx="1726">
                  <c:v>0.79152777777777772</c:v>
                </c:pt>
                <c:pt idx="1727">
                  <c:v>0.79156249999999995</c:v>
                </c:pt>
                <c:pt idx="1728">
                  <c:v>0.79159722222222229</c:v>
                </c:pt>
                <c:pt idx="1729">
                  <c:v>0.79163194444444451</c:v>
                </c:pt>
                <c:pt idx="1730">
                  <c:v>0.79166666666666663</c:v>
                </c:pt>
                <c:pt idx="1731">
                  <c:v>0.79170138888888886</c:v>
                </c:pt>
                <c:pt idx="1732">
                  <c:v>0.79173611111111108</c:v>
                </c:pt>
                <c:pt idx="1733">
                  <c:v>0.79177083333333342</c:v>
                </c:pt>
                <c:pt idx="1734">
                  <c:v>0.79180555555555554</c:v>
                </c:pt>
                <c:pt idx="1735">
                  <c:v>0.79184027777777777</c:v>
                </c:pt>
                <c:pt idx="1736">
                  <c:v>0.791875</c:v>
                </c:pt>
                <c:pt idx="1737">
                  <c:v>0.79190972222222211</c:v>
                </c:pt>
                <c:pt idx="1738">
                  <c:v>0.79194444444444445</c:v>
                </c:pt>
                <c:pt idx="1739">
                  <c:v>0.79197916666666668</c:v>
                </c:pt>
                <c:pt idx="1740">
                  <c:v>0.79201388888888891</c:v>
                </c:pt>
                <c:pt idx="1741">
                  <c:v>0.79204861111111102</c:v>
                </c:pt>
                <c:pt idx="1742">
                  <c:v>0.79208333333333336</c:v>
                </c:pt>
                <c:pt idx="1743">
                  <c:v>0.79211805555555559</c:v>
                </c:pt>
                <c:pt idx="1744">
                  <c:v>0.79215277777777782</c:v>
                </c:pt>
                <c:pt idx="1745">
                  <c:v>0.79218749999999993</c:v>
                </c:pt>
                <c:pt idx="1746">
                  <c:v>0.79222222222222216</c:v>
                </c:pt>
                <c:pt idx="1747">
                  <c:v>0.7922569444444445</c:v>
                </c:pt>
                <c:pt idx="1748">
                  <c:v>0.79229166666666673</c:v>
                </c:pt>
                <c:pt idx="1749">
                  <c:v>0.79232638888888884</c:v>
                </c:pt>
                <c:pt idx="1750">
                  <c:v>0.79236111111111107</c:v>
                </c:pt>
                <c:pt idx="1751">
                  <c:v>0.7923958333333333</c:v>
                </c:pt>
                <c:pt idx="1752">
                  <c:v>0.79243055555555564</c:v>
                </c:pt>
                <c:pt idx="1753">
                  <c:v>0.79246527777777775</c:v>
                </c:pt>
                <c:pt idx="1754">
                  <c:v>0.79249999999999998</c:v>
                </c:pt>
                <c:pt idx="1755">
                  <c:v>0.79253472222222221</c:v>
                </c:pt>
                <c:pt idx="1756">
                  <c:v>0.79256944444444455</c:v>
                </c:pt>
                <c:pt idx="1757">
                  <c:v>0.79260416666666667</c:v>
                </c:pt>
                <c:pt idx="1758">
                  <c:v>0.79263888888888889</c:v>
                </c:pt>
                <c:pt idx="1759">
                  <c:v>0.79267361111111112</c:v>
                </c:pt>
                <c:pt idx="1760">
                  <c:v>0.79270833333333324</c:v>
                </c:pt>
                <c:pt idx="1761">
                  <c:v>0.79274305555555558</c:v>
                </c:pt>
                <c:pt idx="1762">
                  <c:v>0.7927777777777778</c:v>
                </c:pt>
                <c:pt idx="1763">
                  <c:v>0.79281250000000003</c:v>
                </c:pt>
                <c:pt idx="1764">
                  <c:v>0.79284722222222215</c:v>
                </c:pt>
                <c:pt idx="1765">
                  <c:v>0.79288194444444438</c:v>
                </c:pt>
                <c:pt idx="1766">
                  <c:v>0.79291666666666671</c:v>
                </c:pt>
                <c:pt idx="1767">
                  <c:v>0.79295138888888894</c:v>
                </c:pt>
                <c:pt idx="1768">
                  <c:v>0.79298611111111106</c:v>
                </c:pt>
                <c:pt idx="1769">
                  <c:v>0.79302083333333329</c:v>
                </c:pt>
                <c:pt idx="1770">
                  <c:v>0.79305555555555562</c:v>
                </c:pt>
                <c:pt idx="1771">
                  <c:v>0.79309027777777785</c:v>
                </c:pt>
                <c:pt idx="1772">
                  <c:v>0.79312499999999997</c:v>
                </c:pt>
                <c:pt idx="1773">
                  <c:v>0.7931597222222222</c:v>
                </c:pt>
                <c:pt idx="1774">
                  <c:v>0.79319444444444442</c:v>
                </c:pt>
                <c:pt idx="1775">
                  <c:v>0.79322916666666676</c:v>
                </c:pt>
                <c:pt idx="1776">
                  <c:v>0.79326388888888888</c:v>
                </c:pt>
                <c:pt idx="1777">
                  <c:v>0.79329861111111111</c:v>
                </c:pt>
                <c:pt idx="1778">
                  <c:v>0.79333333333333333</c:v>
                </c:pt>
                <c:pt idx="1779">
                  <c:v>0.79336805555555545</c:v>
                </c:pt>
                <c:pt idx="1780">
                  <c:v>0.79340277777777779</c:v>
                </c:pt>
                <c:pt idx="1781">
                  <c:v>0.79343750000000002</c:v>
                </c:pt>
                <c:pt idx="1782">
                  <c:v>0.79347222222222225</c:v>
                </c:pt>
                <c:pt idx="1783">
                  <c:v>0.79350694444444436</c:v>
                </c:pt>
                <c:pt idx="1784">
                  <c:v>0.7935416666666667</c:v>
                </c:pt>
                <c:pt idx="1785">
                  <c:v>0.79357638888888893</c:v>
                </c:pt>
                <c:pt idx="1786">
                  <c:v>0.79361111111111116</c:v>
                </c:pt>
                <c:pt idx="1787">
                  <c:v>0.79364583333333327</c:v>
                </c:pt>
                <c:pt idx="1788">
                  <c:v>0.7936805555555555</c:v>
                </c:pt>
                <c:pt idx="1789">
                  <c:v>0.79371527777777784</c:v>
                </c:pt>
                <c:pt idx="1790">
                  <c:v>0.79375000000000007</c:v>
                </c:pt>
                <c:pt idx="1791">
                  <c:v>0.79378472222222218</c:v>
                </c:pt>
                <c:pt idx="1792">
                  <c:v>0.79381944444444441</c:v>
                </c:pt>
                <c:pt idx="1793">
                  <c:v>0.79385416666666664</c:v>
                </c:pt>
                <c:pt idx="1794">
                  <c:v>0.79388888888888898</c:v>
                </c:pt>
                <c:pt idx="1795">
                  <c:v>0.79392361111111109</c:v>
                </c:pt>
                <c:pt idx="1796">
                  <c:v>0.79395833333333332</c:v>
                </c:pt>
                <c:pt idx="1797">
                  <c:v>0.79399305555555555</c:v>
                </c:pt>
                <c:pt idx="1798">
                  <c:v>0.79402777777777789</c:v>
                </c:pt>
                <c:pt idx="1799">
                  <c:v>0.7940625</c:v>
                </c:pt>
                <c:pt idx="1800">
                  <c:v>0.79409722222222223</c:v>
                </c:pt>
                <c:pt idx="1801">
                  <c:v>0.79413194444444446</c:v>
                </c:pt>
                <c:pt idx="1802">
                  <c:v>0.79416666666666658</c:v>
                </c:pt>
                <c:pt idx="1803">
                  <c:v>0.79420138888888892</c:v>
                </c:pt>
                <c:pt idx="1804">
                  <c:v>0.79423611111111114</c:v>
                </c:pt>
                <c:pt idx="1805">
                  <c:v>0.79427083333333337</c:v>
                </c:pt>
                <c:pt idx="1806">
                  <c:v>0.79430555555555549</c:v>
                </c:pt>
                <c:pt idx="1807">
                  <c:v>0.79434027777777771</c:v>
                </c:pt>
                <c:pt idx="1808">
                  <c:v>0.79437500000000005</c:v>
                </c:pt>
                <c:pt idx="1809">
                  <c:v>0.79440972222222228</c:v>
                </c:pt>
                <c:pt idx="1810">
                  <c:v>0.7944444444444444</c:v>
                </c:pt>
                <c:pt idx="1811">
                  <c:v>0.79447916666666663</c:v>
                </c:pt>
                <c:pt idx="1812">
                  <c:v>0.79451388888888885</c:v>
                </c:pt>
                <c:pt idx="1813">
                  <c:v>0.79454861111111119</c:v>
                </c:pt>
                <c:pt idx="1814">
                  <c:v>0.79458333333333331</c:v>
                </c:pt>
                <c:pt idx="1815">
                  <c:v>0.79461805555555554</c:v>
                </c:pt>
                <c:pt idx="1816">
                  <c:v>0.79465277777777776</c:v>
                </c:pt>
                <c:pt idx="1817">
                  <c:v>0.7946875000000001</c:v>
                </c:pt>
                <c:pt idx="1818">
                  <c:v>0.79472222222222222</c:v>
                </c:pt>
                <c:pt idx="1819">
                  <c:v>0.79475694444444445</c:v>
                </c:pt>
                <c:pt idx="1820">
                  <c:v>0.79479166666666667</c:v>
                </c:pt>
                <c:pt idx="1821">
                  <c:v>0.79482638888888879</c:v>
                </c:pt>
                <c:pt idx="1822">
                  <c:v>0.79486111111111113</c:v>
                </c:pt>
                <c:pt idx="1823">
                  <c:v>0.79489583333333336</c:v>
                </c:pt>
                <c:pt idx="1824">
                  <c:v>0.79493055555555558</c:v>
                </c:pt>
                <c:pt idx="1825">
                  <c:v>0.7949652777777777</c:v>
                </c:pt>
                <c:pt idx="1826">
                  <c:v>0.79499999999999993</c:v>
                </c:pt>
                <c:pt idx="1827">
                  <c:v>0.79503472222222227</c:v>
                </c:pt>
                <c:pt idx="1828">
                  <c:v>0.7950694444444445</c:v>
                </c:pt>
                <c:pt idx="1829">
                  <c:v>0.79510416666666661</c:v>
                </c:pt>
                <c:pt idx="1830">
                  <c:v>0.79513888888888884</c:v>
                </c:pt>
                <c:pt idx="1831">
                  <c:v>0.79517361111111118</c:v>
                </c:pt>
                <c:pt idx="1832">
                  <c:v>0.79520833333333341</c:v>
                </c:pt>
                <c:pt idx="1833">
                  <c:v>0.79524305555555552</c:v>
                </c:pt>
                <c:pt idx="1834">
                  <c:v>0.79527777777777775</c:v>
                </c:pt>
                <c:pt idx="1835">
                  <c:v>0.79531249999999998</c:v>
                </c:pt>
                <c:pt idx="1836">
                  <c:v>0.79534722222222232</c:v>
                </c:pt>
                <c:pt idx="1837">
                  <c:v>0.79538194444444443</c:v>
                </c:pt>
                <c:pt idx="1838">
                  <c:v>0.79541666666666666</c:v>
                </c:pt>
                <c:pt idx="1839">
                  <c:v>0.79545138888888889</c:v>
                </c:pt>
                <c:pt idx="1840">
                  <c:v>0.79548611111111101</c:v>
                </c:pt>
                <c:pt idx="1841">
                  <c:v>0.79552083333333334</c:v>
                </c:pt>
                <c:pt idx="1842">
                  <c:v>0.79555555555555557</c:v>
                </c:pt>
                <c:pt idx="1843">
                  <c:v>0.7955902777777778</c:v>
                </c:pt>
                <c:pt idx="1844">
                  <c:v>0.79562499999999992</c:v>
                </c:pt>
                <c:pt idx="1845">
                  <c:v>0.79565972222222225</c:v>
                </c:pt>
                <c:pt idx="1846">
                  <c:v>0.79569444444444448</c:v>
                </c:pt>
                <c:pt idx="1847">
                  <c:v>0.79572916666666671</c:v>
                </c:pt>
                <c:pt idx="1848">
                  <c:v>0.79576388888888883</c:v>
                </c:pt>
                <c:pt idx="1849">
                  <c:v>0.79579861111111105</c:v>
                </c:pt>
                <c:pt idx="1850">
                  <c:v>0.79583333333333339</c:v>
                </c:pt>
                <c:pt idx="1851">
                  <c:v>0.79586805555555562</c:v>
                </c:pt>
                <c:pt idx="1852">
                  <c:v>0.79590277777777774</c:v>
                </c:pt>
                <c:pt idx="1853">
                  <c:v>0.79593749999999996</c:v>
                </c:pt>
                <c:pt idx="1854">
                  <c:v>0.79597222222222219</c:v>
                </c:pt>
                <c:pt idx="1855">
                  <c:v>0.79600694444444453</c:v>
                </c:pt>
                <c:pt idx="1856">
                  <c:v>0.79604166666666665</c:v>
                </c:pt>
                <c:pt idx="1857">
                  <c:v>0.79607638888888888</c:v>
                </c:pt>
                <c:pt idx="1858">
                  <c:v>0.7961111111111111</c:v>
                </c:pt>
                <c:pt idx="1859">
                  <c:v>0.79614583333333344</c:v>
                </c:pt>
                <c:pt idx="1860">
                  <c:v>0.79618055555555556</c:v>
                </c:pt>
                <c:pt idx="1861">
                  <c:v>0.79621527777777779</c:v>
                </c:pt>
                <c:pt idx="1862">
                  <c:v>0.79625000000000001</c:v>
                </c:pt>
                <c:pt idx="1863">
                  <c:v>0.79628472222222213</c:v>
                </c:pt>
                <c:pt idx="1864">
                  <c:v>0.79631944444444447</c:v>
                </c:pt>
                <c:pt idx="1865">
                  <c:v>0.7963541666666667</c:v>
                </c:pt>
                <c:pt idx="1866">
                  <c:v>0.79638888888888892</c:v>
                </c:pt>
                <c:pt idx="1867">
                  <c:v>0.79642361111111104</c:v>
                </c:pt>
                <c:pt idx="1868">
                  <c:v>0.79645833333333327</c:v>
                </c:pt>
                <c:pt idx="1869">
                  <c:v>0.79649305555555561</c:v>
                </c:pt>
                <c:pt idx="1870">
                  <c:v>0.79652777777777783</c:v>
                </c:pt>
                <c:pt idx="1871">
                  <c:v>0.79656249999999995</c:v>
                </c:pt>
                <c:pt idx="1872">
                  <c:v>0.79659722222222218</c:v>
                </c:pt>
                <c:pt idx="1873">
                  <c:v>0.79663194444444452</c:v>
                </c:pt>
                <c:pt idx="1874">
                  <c:v>0.79666666666666675</c:v>
                </c:pt>
                <c:pt idx="1875">
                  <c:v>0.79670138888888886</c:v>
                </c:pt>
                <c:pt idx="1876">
                  <c:v>0.79673611111111109</c:v>
                </c:pt>
                <c:pt idx="1877">
                  <c:v>0.79677083333333332</c:v>
                </c:pt>
                <c:pt idx="1878">
                  <c:v>0.79680555555555566</c:v>
                </c:pt>
                <c:pt idx="1879">
                  <c:v>0.79684027777777777</c:v>
                </c:pt>
                <c:pt idx="1880">
                  <c:v>0.796875</c:v>
                </c:pt>
                <c:pt idx="1881">
                  <c:v>0.79690972222222223</c:v>
                </c:pt>
                <c:pt idx="1882">
                  <c:v>0.79694444444444434</c:v>
                </c:pt>
                <c:pt idx="1883">
                  <c:v>0.79697916666666668</c:v>
                </c:pt>
                <c:pt idx="1884">
                  <c:v>0.79701388888888891</c:v>
                </c:pt>
                <c:pt idx="1885">
                  <c:v>0.79704861111111114</c:v>
                </c:pt>
                <c:pt idx="1886">
                  <c:v>0.79708333333333325</c:v>
                </c:pt>
                <c:pt idx="1887">
                  <c:v>0.79711805555555548</c:v>
                </c:pt>
                <c:pt idx="1888">
                  <c:v>0.79715277777777782</c:v>
                </c:pt>
                <c:pt idx="1889">
                  <c:v>0.79718750000000005</c:v>
                </c:pt>
                <c:pt idx="1890">
                  <c:v>0.79722222222222217</c:v>
                </c:pt>
                <c:pt idx="1891">
                  <c:v>0.79725694444444439</c:v>
                </c:pt>
                <c:pt idx="1892">
                  <c:v>0.79729166666666673</c:v>
                </c:pt>
                <c:pt idx="1893">
                  <c:v>0.79732638888888896</c:v>
                </c:pt>
                <c:pt idx="1894">
                  <c:v>0.79736111111111108</c:v>
                </c:pt>
                <c:pt idx="1895">
                  <c:v>0.7973958333333333</c:v>
                </c:pt>
                <c:pt idx="1896">
                  <c:v>0.79743055555555553</c:v>
                </c:pt>
                <c:pt idx="1897">
                  <c:v>0.79746527777777787</c:v>
                </c:pt>
                <c:pt idx="1898">
                  <c:v>0.79749999999999999</c:v>
                </c:pt>
                <c:pt idx="1899">
                  <c:v>0.79753472222222221</c:v>
                </c:pt>
                <c:pt idx="1900">
                  <c:v>0.79756944444444444</c:v>
                </c:pt>
                <c:pt idx="1901">
                  <c:v>0.79760416666666656</c:v>
                </c:pt>
                <c:pt idx="1902">
                  <c:v>0.7976388888888889</c:v>
                </c:pt>
                <c:pt idx="1903">
                  <c:v>0.79767361111111112</c:v>
                </c:pt>
                <c:pt idx="1904">
                  <c:v>0.79770833333333335</c:v>
                </c:pt>
                <c:pt idx="1905">
                  <c:v>0.79774305555555547</c:v>
                </c:pt>
                <c:pt idx="1906">
                  <c:v>0.79777777777777781</c:v>
                </c:pt>
                <c:pt idx="1907">
                  <c:v>0.79781250000000004</c:v>
                </c:pt>
                <c:pt idx="1908">
                  <c:v>0.79784722222222226</c:v>
                </c:pt>
                <c:pt idx="1909">
                  <c:v>0.79788194444444438</c:v>
                </c:pt>
                <c:pt idx="1910">
                  <c:v>0.79791666666666661</c:v>
                </c:pt>
                <c:pt idx="1911">
                  <c:v>0.79795138888888895</c:v>
                </c:pt>
                <c:pt idx="1912">
                  <c:v>0.79798611111111117</c:v>
                </c:pt>
                <c:pt idx="1913">
                  <c:v>0.79802083333333329</c:v>
                </c:pt>
                <c:pt idx="1914">
                  <c:v>0.79805555555555552</c:v>
                </c:pt>
                <c:pt idx="1915">
                  <c:v>0.79809027777777775</c:v>
                </c:pt>
                <c:pt idx="1916">
                  <c:v>0.79812500000000008</c:v>
                </c:pt>
                <c:pt idx="1917">
                  <c:v>0.7981597222222222</c:v>
                </c:pt>
                <c:pt idx="1918">
                  <c:v>0.79819444444444443</c:v>
                </c:pt>
                <c:pt idx="1919">
                  <c:v>0.79822916666666666</c:v>
                </c:pt>
                <c:pt idx="1920">
                  <c:v>0.79826388888888899</c:v>
                </c:pt>
                <c:pt idx="1921">
                  <c:v>0.79829861111111111</c:v>
                </c:pt>
                <c:pt idx="1922">
                  <c:v>0.79833333333333334</c:v>
                </c:pt>
                <c:pt idx="1923">
                  <c:v>0.79836805555555557</c:v>
                </c:pt>
                <c:pt idx="1924">
                  <c:v>0.79840277777777768</c:v>
                </c:pt>
                <c:pt idx="1925">
                  <c:v>0.79843750000000002</c:v>
                </c:pt>
                <c:pt idx="1926">
                  <c:v>0.79847222222222225</c:v>
                </c:pt>
                <c:pt idx="1927">
                  <c:v>0.79850694444444448</c:v>
                </c:pt>
                <c:pt idx="1928">
                  <c:v>0.79854166666666659</c:v>
                </c:pt>
                <c:pt idx="1929">
                  <c:v>0.79857638888888882</c:v>
                </c:pt>
                <c:pt idx="1930">
                  <c:v>0.79861111111111116</c:v>
                </c:pt>
                <c:pt idx="1931">
                  <c:v>0.79864583333333339</c:v>
                </c:pt>
                <c:pt idx="1932">
                  <c:v>0.7986805555555555</c:v>
                </c:pt>
                <c:pt idx="1933">
                  <c:v>0.79871527777777773</c:v>
                </c:pt>
                <c:pt idx="1934">
                  <c:v>0.79875000000000007</c:v>
                </c:pt>
                <c:pt idx="1935">
                  <c:v>0.7987847222222223</c:v>
                </c:pt>
                <c:pt idx="1936">
                  <c:v>0.79881944444444442</c:v>
                </c:pt>
                <c:pt idx="1937">
                  <c:v>0.79885416666666664</c:v>
                </c:pt>
                <c:pt idx="1938">
                  <c:v>0.79888888888888887</c:v>
                </c:pt>
                <c:pt idx="1939">
                  <c:v>0.79892361111111121</c:v>
                </c:pt>
                <c:pt idx="1940">
                  <c:v>0.79895833333333333</c:v>
                </c:pt>
                <c:pt idx="1941">
                  <c:v>0.79899305555555555</c:v>
                </c:pt>
                <c:pt idx="1942">
                  <c:v>0.79902777777777778</c:v>
                </c:pt>
                <c:pt idx="1943">
                  <c:v>0.7990624999999999</c:v>
                </c:pt>
                <c:pt idx="1944">
                  <c:v>0.79909722222222224</c:v>
                </c:pt>
                <c:pt idx="1945">
                  <c:v>0.79913194444444446</c:v>
                </c:pt>
                <c:pt idx="1946">
                  <c:v>0.79916666666666669</c:v>
                </c:pt>
                <c:pt idx="1947">
                  <c:v>0.79920138888888881</c:v>
                </c:pt>
                <c:pt idx="1948">
                  <c:v>0.79923611111111115</c:v>
                </c:pt>
                <c:pt idx="1949">
                  <c:v>0.79927083333333337</c:v>
                </c:pt>
                <c:pt idx="1950">
                  <c:v>0.7993055555555556</c:v>
                </c:pt>
                <c:pt idx="1951">
                  <c:v>0.79934027777777772</c:v>
                </c:pt>
                <c:pt idx="1952">
                  <c:v>0.79937499999999995</c:v>
                </c:pt>
                <c:pt idx="1953">
                  <c:v>0.79940972222222229</c:v>
                </c:pt>
                <c:pt idx="1954">
                  <c:v>0.79944444444444451</c:v>
                </c:pt>
                <c:pt idx="1955">
                  <c:v>0.79947916666666663</c:v>
                </c:pt>
                <c:pt idx="1956">
                  <c:v>0.79951388888888886</c:v>
                </c:pt>
                <c:pt idx="1957">
                  <c:v>0.79954861111111108</c:v>
                </c:pt>
                <c:pt idx="1958">
                  <c:v>0.79958333333333342</c:v>
                </c:pt>
                <c:pt idx="1959">
                  <c:v>0.79961805555555554</c:v>
                </c:pt>
                <c:pt idx="1960">
                  <c:v>0.79965277777777777</c:v>
                </c:pt>
                <c:pt idx="1961">
                  <c:v>0.7996875</c:v>
                </c:pt>
                <c:pt idx="1962">
                  <c:v>0.79972222222222211</c:v>
                </c:pt>
                <c:pt idx="1963">
                  <c:v>0.79975694444444445</c:v>
                </c:pt>
                <c:pt idx="1964">
                  <c:v>0.79979166666666668</c:v>
                </c:pt>
                <c:pt idx="1965">
                  <c:v>0.79982638888888891</c:v>
                </c:pt>
                <c:pt idx="1966">
                  <c:v>0.79986111111111102</c:v>
                </c:pt>
                <c:pt idx="1967">
                  <c:v>0.79989583333333336</c:v>
                </c:pt>
                <c:pt idx="1968">
                  <c:v>0.79993055555555559</c:v>
                </c:pt>
                <c:pt idx="1969">
                  <c:v>0.79996527777777782</c:v>
                </c:pt>
                <c:pt idx="1970">
                  <c:v>0.79999999999999993</c:v>
                </c:pt>
                <c:pt idx="1971">
                  <c:v>0.80003472222222216</c:v>
                </c:pt>
                <c:pt idx="1972">
                  <c:v>0.8000694444444445</c:v>
                </c:pt>
                <c:pt idx="1973">
                  <c:v>0.80010416666666673</c:v>
                </c:pt>
                <c:pt idx="1974">
                  <c:v>0.80013888888888884</c:v>
                </c:pt>
                <c:pt idx="1975">
                  <c:v>0.80017361111111107</c:v>
                </c:pt>
                <c:pt idx="1976">
                  <c:v>0.8002083333333333</c:v>
                </c:pt>
                <c:pt idx="1977">
                  <c:v>0.80024305555555564</c:v>
                </c:pt>
                <c:pt idx="1978">
                  <c:v>0.80027777777777775</c:v>
                </c:pt>
                <c:pt idx="1979">
                  <c:v>0.80031249999999998</c:v>
                </c:pt>
                <c:pt idx="1980">
                  <c:v>0.80034722222222221</c:v>
                </c:pt>
                <c:pt idx="1981">
                  <c:v>0.80038194444444455</c:v>
                </c:pt>
                <c:pt idx="1982">
                  <c:v>0.80041666666666667</c:v>
                </c:pt>
                <c:pt idx="1983">
                  <c:v>0.80045138888888889</c:v>
                </c:pt>
                <c:pt idx="1984">
                  <c:v>0.80048611111111112</c:v>
                </c:pt>
                <c:pt idx="1985">
                  <c:v>0.80052083333333324</c:v>
                </c:pt>
                <c:pt idx="1986">
                  <c:v>0.80055555555555558</c:v>
                </c:pt>
                <c:pt idx="1987">
                  <c:v>0.8005902777777778</c:v>
                </c:pt>
                <c:pt idx="1988">
                  <c:v>0.80062500000000003</c:v>
                </c:pt>
                <c:pt idx="1989">
                  <c:v>0.80065972222222215</c:v>
                </c:pt>
                <c:pt idx="1990">
                  <c:v>0.80069444444444438</c:v>
                </c:pt>
                <c:pt idx="1991">
                  <c:v>0.80072916666666671</c:v>
                </c:pt>
                <c:pt idx="1992">
                  <c:v>0.80076388888888894</c:v>
                </c:pt>
                <c:pt idx="1993">
                  <c:v>0.80079861111111106</c:v>
                </c:pt>
                <c:pt idx="1994">
                  <c:v>0.80083333333333329</c:v>
                </c:pt>
                <c:pt idx="1995">
                  <c:v>0.80086805555555562</c:v>
                </c:pt>
                <c:pt idx="1996">
                  <c:v>0.80090277777777785</c:v>
                </c:pt>
                <c:pt idx="1997">
                  <c:v>0.80093749999999997</c:v>
                </c:pt>
                <c:pt idx="1998">
                  <c:v>0.8009722222222222</c:v>
                </c:pt>
                <c:pt idx="1999">
                  <c:v>0.80100694444444442</c:v>
                </c:pt>
                <c:pt idx="2000">
                  <c:v>0.80104166666666676</c:v>
                </c:pt>
                <c:pt idx="2001">
                  <c:v>0.80107638888888888</c:v>
                </c:pt>
                <c:pt idx="2002">
                  <c:v>0.80111111111111111</c:v>
                </c:pt>
                <c:pt idx="2003">
                  <c:v>0.80114583333333333</c:v>
                </c:pt>
                <c:pt idx="2004">
                  <c:v>0.80118055555555545</c:v>
                </c:pt>
                <c:pt idx="2005">
                  <c:v>0.80121527777777779</c:v>
                </c:pt>
                <c:pt idx="2006">
                  <c:v>0.80125000000000002</c:v>
                </c:pt>
                <c:pt idx="2007">
                  <c:v>0.80128472222222225</c:v>
                </c:pt>
                <c:pt idx="2008">
                  <c:v>0.80131944444444436</c:v>
                </c:pt>
                <c:pt idx="2009">
                  <c:v>0.8013541666666667</c:v>
                </c:pt>
                <c:pt idx="2010">
                  <c:v>0.80138888888888893</c:v>
                </c:pt>
                <c:pt idx="2011">
                  <c:v>0.80142361111111116</c:v>
                </c:pt>
                <c:pt idx="2012">
                  <c:v>0.80145833333333327</c:v>
                </c:pt>
                <c:pt idx="2013">
                  <c:v>0.8014930555555555</c:v>
                </c:pt>
                <c:pt idx="2014">
                  <c:v>0.80152777777777784</c:v>
                </c:pt>
                <c:pt idx="2015">
                  <c:v>0.80156250000000007</c:v>
                </c:pt>
                <c:pt idx="2016">
                  <c:v>0.80159722222222218</c:v>
                </c:pt>
                <c:pt idx="2017">
                  <c:v>0.80163194444444441</c:v>
                </c:pt>
                <c:pt idx="2018">
                  <c:v>0.80166666666666664</c:v>
                </c:pt>
                <c:pt idx="2019">
                  <c:v>0.80170138888888898</c:v>
                </c:pt>
                <c:pt idx="2020">
                  <c:v>0.80173611111111109</c:v>
                </c:pt>
                <c:pt idx="2021">
                  <c:v>0.80177083333333332</c:v>
                </c:pt>
                <c:pt idx="2022">
                  <c:v>0.80180555555555555</c:v>
                </c:pt>
                <c:pt idx="2023">
                  <c:v>0.80184027777777789</c:v>
                </c:pt>
                <c:pt idx="2024">
                  <c:v>0.801875</c:v>
                </c:pt>
                <c:pt idx="2025">
                  <c:v>0.80190972222222223</c:v>
                </c:pt>
                <c:pt idx="2026">
                  <c:v>0.80194444444444446</c:v>
                </c:pt>
                <c:pt idx="2027">
                  <c:v>0.80197916666666658</c:v>
                </c:pt>
                <c:pt idx="2028">
                  <c:v>0.80201388888888892</c:v>
                </c:pt>
                <c:pt idx="2029">
                  <c:v>0.80204861111111114</c:v>
                </c:pt>
                <c:pt idx="2030">
                  <c:v>0.80208333333333337</c:v>
                </c:pt>
                <c:pt idx="2031">
                  <c:v>0.80211805555555549</c:v>
                </c:pt>
                <c:pt idx="2032">
                  <c:v>0.80215277777777771</c:v>
                </c:pt>
                <c:pt idx="2033">
                  <c:v>0.80218750000000005</c:v>
                </c:pt>
                <c:pt idx="2034">
                  <c:v>0.80222222222222228</c:v>
                </c:pt>
                <c:pt idx="2035">
                  <c:v>0.8022569444444444</c:v>
                </c:pt>
                <c:pt idx="2036">
                  <c:v>0.80229166666666663</c:v>
                </c:pt>
                <c:pt idx="2037">
                  <c:v>0.80232638888888885</c:v>
                </c:pt>
                <c:pt idx="2038">
                  <c:v>0.80236111111111119</c:v>
                </c:pt>
                <c:pt idx="2039">
                  <c:v>0.80239583333333331</c:v>
                </c:pt>
                <c:pt idx="2040">
                  <c:v>0.80243055555555554</c:v>
                </c:pt>
                <c:pt idx="2041">
                  <c:v>0.80246527777777776</c:v>
                </c:pt>
                <c:pt idx="2042">
                  <c:v>0.8025000000000001</c:v>
                </c:pt>
                <c:pt idx="2043">
                  <c:v>0.80253472222222222</c:v>
                </c:pt>
                <c:pt idx="2044">
                  <c:v>0.80256944444444445</c:v>
                </c:pt>
                <c:pt idx="2045">
                  <c:v>0.80260416666666667</c:v>
                </c:pt>
                <c:pt idx="2046">
                  <c:v>0.80263888888888879</c:v>
                </c:pt>
                <c:pt idx="2047">
                  <c:v>0.80267361111111113</c:v>
                </c:pt>
                <c:pt idx="2048">
                  <c:v>0.80270833333333336</c:v>
                </c:pt>
                <c:pt idx="2049">
                  <c:v>0.80274305555555558</c:v>
                </c:pt>
                <c:pt idx="2050">
                  <c:v>0.8027777777777777</c:v>
                </c:pt>
                <c:pt idx="2051">
                  <c:v>0.80281249999999993</c:v>
                </c:pt>
                <c:pt idx="2052">
                  <c:v>0.80284722222222227</c:v>
                </c:pt>
                <c:pt idx="2053">
                  <c:v>0.8028819444444445</c:v>
                </c:pt>
                <c:pt idx="2054">
                  <c:v>0.80291666666666661</c:v>
                </c:pt>
                <c:pt idx="2055">
                  <c:v>0.80295138888888884</c:v>
                </c:pt>
                <c:pt idx="2056">
                  <c:v>0.80298611111111118</c:v>
                </c:pt>
                <c:pt idx="2057">
                  <c:v>0.80302083333333341</c:v>
                </c:pt>
                <c:pt idx="2058">
                  <c:v>0.80305555555555552</c:v>
                </c:pt>
                <c:pt idx="2059">
                  <c:v>0.80309027777777775</c:v>
                </c:pt>
                <c:pt idx="2060">
                  <c:v>0.80312499999999998</c:v>
                </c:pt>
                <c:pt idx="2061">
                  <c:v>0.80315972222222232</c:v>
                </c:pt>
                <c:pt idx="2062">
                  <c:v>0.80319444444444443</c:v>
                </c:pt>
                <c:pt idx="2063">
                  <c:v>0.80322916666666666</c:v>
                </c:pt>
                <c:pt idx="2064">
                  <c:v>0.80326388888888889</c:v>
                </c:pt>
                <c:pt idx="2065">
                  <c:v>0.80329861111111101</c:v>
                </c:pt>
                <c:pt idx="2066">
                  <c:v>0.80333333333333334</c:v>
                </c:pt>
                <c:pt idx="2067">
                  <c:v>0.80336805555555557</c:v>
                </c:pt>
                <c:pt idx="2068">
                  <c:v>0.8034027777777778</c:v>
                </c:pt>
                <c:pt idx="2069">
                  <c:v>0.80343749999999992</c:v>
                </c:pt>
                <c:pt idx="2070">
                  <c:v>0.80347222222222225</c:v>
                </c:pt>
                <c:pt idx="2071">
                  <c:v>0.80350694444444448</c:v>
                </c:pt>
                <c:pt idx="2072">
                  <c:v>0.80354166666666671</c:v>
                </c:pt>
                <c:pt idx="2073">
                  <c:v>0.80357638888888883</c:v>
                </c:pt>
                <c:pt idx="2074">
                  <c:v>0.80361111111111105</c:v>
                </c:pt>
                <c:pt idx="2075">
                  <c:v>0.80364583333333339</c:v>
                </c:pt>
                <c:pt idx="2076">
                  <c:v>0.80368055555555562</c:v>
                </c:pt>
                <c:pt idx="2077">
                  <c:v>0.80371527777777774</c:v>
                </c:pt>
                <c:pt idx="2078">
                  <c:v>0.80374999999999996</c:v>
                </c:pt>
                <c:pt idx="2079">
                  <c:v>0.80378472222222219</c:v>
                </c:pt>
                <c:pt idx="2080">
                  <c:v>0.80381944444444453</c:v>
                </c:pt>
                <c:pt idx="2081">
                  <c:v>0.80385416666666665</c:v>
                </c:pt>
                <c:pt idx="2082">
                  <c:v>0.80388888888888888</c:v>
                </c:pt>
                <c:pt idx="2083">
                  <c:v>0.8039236111111111</c:v>
                </c:pt>
                <c:pt idx="2084">
                  <c:v>0.80395833333333344</c:v>
                </c:pt>
                <c:pt idx="2085">
                  <c:v>0.80399305555555556</c:v>
                </c:pt>
                <c:pt idx="2086">
                  <c:v>0.80402777777777779</c:v>
                </c:pt>
                <c:pt idx="2087">
                  <c:v>0.80406250000000001</c:v>
                </c:pt>
                <c:pt idx="2088">
                  <c:v>0.80409722222222213</c:v>
                </c:pt>
                <c:pt idx="2089">
                  <c:v>0.80413194444444447</c:v>
                </c:pt>
                <c:pt idx="2090">
                  <c:v>0.8041666666666667</c:v>
                </c:pt>
                <c:pt idx="2091">
                  <c:v>0.80420138888888892</c:v>
                </c:pt>
                <c:pt idx="2092">
                  <c:v>0.80423611111111104</c:v>
                </c:pt>
                <c:pt idx="2093">
                  <c:v>0.80427083333333327</c:v>
                </c:pt>
                <c:pt idx="2094">
                  <c:v>0.80430555555555561</c:v>
                </c:pt>
                <c:pt idx="2095">
                  <c:v>0.80434027777777783</c:v>
                </c:pt>
                <c:pt idx="2096">
                  <c:v>0.80437499999999995</c:v>
                </c:pt>
                <c:pt idx="2097">
                  <c:v>0.80440972222222218</c:v>
                </c:pt>
                <c:pt idx="2098">
                  <c:v>0.80444444444444441</c:v>
                </c:pt>
                <c:pt idx="2099">
                  <c:v>0.80447916666666675</c:v>
                </c:pt>
                <c:pt idx="2100">
                  <c:v>0.80451388888888886</c:v>
                </c:pt>
                <c:pt idx="2101">
                  <c:v>0.80454861111111109</c:v>
                </c:pt>
                <c:pt idx="2102">
                  <c:v>0.80458333333333332</c:v>
                </c:pt>
                <c:pt idx="2103">
                  <c:v>0.80461805555555566</c:v>
                </c:pt>
                <c:pt idx="2104">
                  <c:v>0.80465277777777777</c:v>
                </c:pt>
                <c:pt idx="2105">
                  <c:v>0.8046875</c:v>
                </c:pt>
                <c:pt idx="2106">
                  <c:v>0.80472222222222223</c:v>
                </c:pt>
                <c:pt idx="2107">
                  <c:v>0.80475694444444434</c:v>
                </c:pt>
                <c:pt idx="2108">
                  <c:v>0.80479166666666668</c:v>
                </c:pt>
                <c:pt idx="2109">
                  <c:v>0.80482638888888891</c:v>
                </c:pt>
                <c:pt idx="2110">
                  <c:v>0.80486111111111114</c:v>
                </c:pt>
                <c:pt idx="2111">
                  <c:v>0.80489583333333325</c:v>
                </c:pt>
                <c:pt idx="2112">
                  <c:v>0.80493055555555559</c:v>
                </c:pt>
                <c:pt idx="2113">
                  <c:v>0.80496527777777782</c:v>
                </c:pt>
                <c:pt idx="2114">
                  <c:v>0.80500000000000005</c:v>
                </c:pt>
                <c:pt idx="2115">
                  <c:v>0.80503472222222217</c:v>
                </c:pt>
                <c:pt idx="2116">
                  <c:v>0.80506944444444439</c:v>
                </c:pt>
                <c:pt idx="2117">
                  <c:v>0.80510416666666673</c:v>
                </c:pt>
                <c:pt idx="2118">
                  <c:v>0.80513888888888896</c:v>
                </c:pt>
                <c:pt idx="2119">
                  <c:v>0.80517361111111108</c:v>
                </c:pt>
                <c:pt idx="2120">
                  <c:v>0.8052083333333333</c:v>
                </c:pt>
                <c:pt idx="2121">
                  <c:v>0.80524305555555553</c:v>
                </c:pt>
                <c:pt idx="2122">
                  <c:v>0.80527777777777787</c:v>
                </c:pt>
                <c:pt idx="2123">
                  <c:v>0.80531249999999999</c:v>
                </c:pt>
                <c:pt idx="2124">
                  <c:v>0.80534722222222221</c:v>
                </c:pt>
                <c:pt idx="2125">
                  <c:v>0.80538194444444444</c:v>
                </c:pt>
                <c:pt idx="2126">
                  <c:v>0.80541666666666656</c:v>
                </c:pt>
                <c:pt idx="2127">
                  <c:v>0.8054513888888889</c:v>
                </c:pt>
                <c:pt idx="2128">
                  <c:v>0.80548611111111112</c:v>
                </c:pt>
                <c:pt idx="2129">
                  <c:v>0.80552083333333335</c:v>
                </c:pt>
                <c:pt idx="2130">
                  <c:v>0.80555555555555547</c:v>
                </c:pt>
                <c:pt idx="2131">
                  <c:v>0.80559027777777781</c:v>
                </c:pt>
                <c:pt idx="2132">
                  <c:v>0.80562500000000004</c:v>
                </c:pt>
                <c:pt idx="2133">
                  <c:v>0.80565972222222226</c:v>
                </c:pt>
                <c:pt idx="2134">
                  <c:v>0.80569444444444438</c:v>
                </c:pt>
                <c:pt idx="2135">
                  <c:v>0.80572916666666661</c:v>
                </c:pt>
                <c:pt idx="2136">
                  <c:v>0.80576388888888895</c:v>
                </c:pt>
                <c:pt idx="2137">
                  <c:v>0.80579861111111117</c:v>
                </c:pt>
                <c:pt idx="2138">
                  <c:v>0.80583333333333329</c:v>
                </c:pt>
                <c:pt idx="2139">
                  <c:v>0.80586805555555552</c:v>
                </c:pt>
                <c:pt idx="2140">
                  <c:v>0.80590277777777775</c:v>
                </c:pt>
                <c:pt idx="2141">
                  <c:v>0.80593750000000008</c:v>
                </c:pt>
                <c:pt idx="2142">
                  <c:v>0.8059722222222222</c:v>
                </c:pt>
                <c:pt idx="2143">
                  <c:v>0.80600694444444443</c:v>
                </c:pt>
                <c:pt idx="2144">
                  <c:v>0.80604166666666666</c:v>
                </c:pt>
                <c:pt idx="2145">
                  <c:v>0.80607638888888899</c:v>
                </c:pt>
                <c:pt idx="2146">
                  <c:v>0.80611111111111111</c:v>
                </c:pt>
                <c:pt idx="2147">
                  <c:v>0.80614583333333334</c:v>
                </c:pt>
                <c:pt idx="2148">
                  <c:v>0.80618055555555557</c:v>
                </c:pt>
                <c:pt idx="2149">
                  <c:v>0.80621527777777768</c:v>
                </c:pt>
                <c:pt idx="2150">
                  <c:v>0.80625000000000002</c:v>
                </c:pt>
                <c:pt idx="2151">
                  <c:v>0.80628472222222225</c:v>
                </c:pt>
                <c:pt idx="2152">
                  <c:v>0.80631944444444448</c:v>
                </c:pt>
                <c:pt idx="2153">
                  <c:v>0.80635416666666659</c:v>
                </c:pt>
                <c:pt idx="2154">
                  <c:v>0.80638888888888882</c:v>
                </c:pt>
                <c:pt idx="2155">
                  <c:v>0.80642361111111116</c:v>
                </c:pt>
                <c:pt idx="2156">
                  <c:v>0.80645833333333339</c:v>
                </c:pt>
                <c:pt idx="2157">
                  <c:v>0.8064930555555555</c:v>
                </c:pt>
                <c:pt idx="2158">
                  <c:v>0.80652777777777773</c:v>
                </c:pt>
                <c:pt idx="2159">
                  <c:v>0.80656250000000007</c:v>
                </c:pt>
                <c:pt idx="2160">
                  <c:v>0.8065972222222223</c:v>
                </c:pt>
                <c:pt idx="2161">
                  <c:v>0.80663194444444442</c:v>
                </c:pt>
                <c:pt idx="2162">
                  <c:v>0.80666666666666664</c:v>
                </c:pt>
                <c:pt idx="2163">
                  <c:v>0.80670138888888887</c:v>
                </c:pt>
                <c:pt idx="2164">
                  <c:v>0.80673611111111121</c:v>
                </c:pt>
                <c:pt idx="2165">
                  <c:v>0.80677083333333333</c:v>
                </c:pt>
                <c:pt idx="2166">
                  <c:v>0.80680555555555555</c:v>
                </c:pt>
                <c:pt idx="2167">
                  <c:v>0.80684027777777778</c:v>
                </c:pt>
                <c:pt idx="2168">
                  <c:v>0.8068749999999999</c:v>
                </c:pt>
                <c:pt idx="2169">
                  <c:v>0.80690972222222224</c:v>
                </c:pt>
                <c:pt idx="2170">
                  <c:v>0.80694444444444446</c:v>
                </c:pt>
                <c:pt idx="2171">
                  <c:v>0.80697916666666669</c:v>
                </c:pt>
                <c:pt idx="2172">
                  <c:v>0.80701388888888881</c:v>
                </c:pt>
                <c:pt idx="2173">
                  <c:v>0.80704861111111104</c:v>
                </c:pt>
                <c:pt idx="2174">
                  <c:v>0.80708333333333337</c:v>
                </c:pt>
                <c:pt idx="2175">
                  <c:v>0.8071180555555556</c:v>
                </c:pt>
                <c:pt idx="2176">
                  <c:v>0.80715277777777772</c:v>
                </c:pt>
                <c:pt idx="2177">
                  <c:v>0.80718749999999995</c:v>
                </c:pt>
                <c:pt idx="2178">
                  <c:v>0.80722222222222229</c:v>
                </c:pt>
                <c:pt idx="2179">
                  <c:v>0.80725694444444451</c:v>
                </c:pt>
                <c:pt idx="2180">
                  <c:v>0.80729166666666663</c:v>
                </c:pt>
                <c:pt idx="2181">
                  <c:v>0.80732638888888886</c:v>
                </c:pt>
                <c:pt idx="2182">
                  <c:v>0.80736111111111108</c:v>
                </c:pt>
                <c:pt idx="2183">
                  <c:v>0.80739583333333342</c:v>
                </c:pt>
                <c:pt idx="2184">
                  <c:v>0.80743055555555554</c:v>
                </c:pt>
                <c:pt idx="2185">
                  <c:v>0.80746527777777777</c:v>
                </c:pt>
                <c:pt idx="2186">
                  <c:v>0.8075</c:v>
                </c:pt>
                <c:pt idx="2187">
                  <c:v>0.80753472222222233</c:v>
                </c:pt>
                <c:pt idx="2188">
                  <c:v>0.80756944444444445</c:v>
                </c:pt>
                <c:pt idx="2189">
                  <c:v>0.80760416666666668</c:v>
                </c:pt>
                <c:pt idx="2190">
                  <c:v>0.80763888888888891</c:v>
                </c:pt>
                <c:pt idx="2191">
                  <c:v>0.80767361111111102</c:v>
                </c:pt>
                <c:pt idx="2192">
                  <c:v>0.80770833333333336</c:v>
                </c:pt>
                <c:pt idx="2193">
                  <c:v>0.80774305555555559</c:v>
                </c:pt>
                <c:pt idx="2194">
                  <c:v>0.80777777777777782</c:v>
                </c:pt>
                <c:pt idx="2195">
                  <c:v>0.80781249999999993</c:v>
                </c:pt>
                <c:pt idx="2196">
                  <c:v>0.80784722222222216</c:v>
                </c:pt>
                <c:pt idx="2197">
                  <c:v>0.8078819444444445</c:v>
                </c:pt>
                <c:pt idx="2198">
                  <c:v>0.80791666666666673</c:v>
                </c:pt>
                <c:pt idx="2199">
                  <c:v>0.80795138888888884</c:v>
                </c:pt>
                <c:pt idx="2200">
                  <c:v>0.80798611111111107</c:v>
                </c:pt>
                <c:pt idx="2201">
                  <c:v>0.8080208333333333</c:v>
                </c:pt>
                <c:pt idx="2202">
                  <c:v>0.80805555555555564</c:v>
                </c:pt>
                <c:pt idx="2203">
                  <c:v>0.80809027777777775</c:v>
                </c:pt>
                <c:pt idx="2204">
                  <c:v>0.80812499999999998</c:v>
                </c:pt>
                <c:pt idx="2205">
                  <c:v>0.80815972222222221</c:v>
                </c:pt>
                <c:pt idx="2206">
                  <c:v>0.80819444444444455</c:v>
                </c:pt>
                <c:pt idx="2207">
                  <c:v>0.80822916666666667</c:v>
                </c:pt>
                <c:pt idx="2208">
                  <c:v>0.80826388888888889</c:v>
                </c:pt>
                <c:pt idx="2209">
                  <c:v>0.80829861111111112</c:v>
                </c:pt>
                <c:pt idx="2210">
                  <c:v>0.80833333333333324</c:v>
                </c:pt>
                <c:pt idx="2211">
                  <c:v>0.80836805555555558</c:v>
                </c:pt>
                <c:pt idx="2212">
                  <c:v>0.8084027777777778</c:v>
                </c:pt>
                <c:pt idx="2213">
                  <c:v>0.80843750000000003</c:v>
                </c:pt>
                <c:pt idx="2214">
                  <c:v>0.80847222222222215</c:v>
                </c:pt>
                <c:pt idx="2215">
                  <c:v>0.80850694444444438</c:v>
                </c:pt>
                <c:pt idx="2216">
                  <c:v>0.80854166666666671</c:v>
                </c:pt>
                <c:pt idx="2217">
                  <c:v>0.80857638888888894</c:v>
                </c:pt>
                <c:pt idx="2218">
                  <c:v>0.80861111111111106</c:v>
                </c:pt>
                <c:pt idx="2219">
                  <c:v>0.80864583333333329</c:v>
                </c:pt>
                <c:pt idx="2220">
                  <c:v>0.80868055555555562</c:v>
                </c:pt>
                <c:pt idx="2221">
                  <c:v>0.80871527777777785</c:v>
                </c:pt>
                <c:pt idx="2222">
                  <c:v>0.80874999999999997</c:v>
                </c:pt>
                <c:pt idx="2223">
                  <c:v>0.8087847222222222</c:v>
                </c:pt>
                <c:pt idx="2224">
                  <c:v>0.80881944444444442</c:v>
                </c:pt>
                <c:pt idx="2225">
                  <c:v>0.80885416666666676</c:v>
                </c:pt>
                <c:pt idx="2226">
                  <c:v>0.80888888888888888</c:v>
                </c:pt>
                <c:pt idx="2227">
                  <c:v>0.80892361111111111</c:v>
                </c:pt>
                <c:pt idx="2228">
                  <c:v>0.80895833333333333</c:v>
                </c:pt>
                <c:pt idx="2229">
                  <c:v>0.80899305555555545</c:v>
                </c:pt>
                <c:pt idx="2230">
                  <c:v>0.80902777777777779</c:v>
                </c:pt>
                <c:pt idx="2231">
                  <c:v>0.80906250000000002</c:v>
                </c:pt>
                <c:pt idx="2232">
                  <c:v>0.80909722222222225</c:v>
                </c:pt>
                <c:pt idx="2233">
                  <c:v>0.80913194444444436</c:v>
                </c:pt>
                <c:pt idx="2234">
                  <c:v>0.8091666666666667</c:v>
                </c:pt>
                <c:pt idx="2235">
                  <c:v>0.80920138888888893</c:v>
                </c:pt>
                <c:pt idx="2236">
                  <c:v>0.80923611111111116</c:v>
                </c:pt>
                <c:pt idx="2237">
                  <c:v>0.80927083333333327</c:v>
                </c:pt>
                <c:pt idx="2238">
                  <c:v>0.8093055555555555</c:v>
                </c:pt>
                <c:pt idx="2239">
                  <c:v>0.80934027777777784</c:v>
                </c:pt>
                <c:pt idx="2240">
                  <c:v>0.80937500000000007</c:v>
                </c:pt>
                <c:pt idx="2241">
                  <c:v>0.80940972222222218</c:v>
                </c:pt>
                <c:pt idx="2242">
                  <c:v>0.80944444444444441</c:v>
                </c:pt>
                <c:pt idx="2243">
                  <c:v>0.80947916666666664</c:v>
                </c:pt>
                <c:pt idx="2244">
                  <c:v>0.80951388888888898</c:v>
                </c:pt>
                <c:pt idx="2245">
                  <c:v>0.80954861111111109</c:v>
                </c:pt>
                <c:pt idx="2246">
                  <c:v>0.80958333333333332</c:v>
                </c:pt>
                <c:pt idx="2247">
                  <c:v>0.80961805555555555</c:v>
                </c:pt>
                <c:pt idx="2248">
                  <c:v>0.80965277777777767</c:v>
                </c:pt>
                <c:pt idx="2249">
                  <c:v>0.8096875</c:v>
                </c:pt>
                <c:pt idx="2250">
                  <c:v>0.80972222222222223</c:v>
                </c:pt>
                <c:pt idx="2251">
                  <c:v>0.80975694444444446</c:v>
                </c:pt>
                <c:pt idx="2252">
                  <c:v>0.80979166666666658</c:v>
                </c:pt>
                <c:pt idx="2253">
                  <c:v>0.80982638888888892</c:v>
                </c:pt>
                <c:pt idx="2254">
                  <c:v>0.80986111111111114</c:v>
                </c:pt>
                <c:pt idx="2255">
                  <c:v>0.80989583333333337</c:v>
                </c:pt>
                <c:pt idx="2256">
                  <c:v>0.80993055555555549</c:v>
                </c:pt>
                <c:pt idx="2257">
                  <c:v>0.80996527777777771</c:v>
                </c:pt>
                <c:pt idx="2258">
                  <c:v>0.81</c:v>
                </c:pt>
                <c:pt idx="2259">
                  <c:v>0.81003472222222228</c:v>
                </c:pt>
                <c:pt idx="2260">
                  <c:v>0.8100694444444444</c:v>
                </c:pt>
                <c:pt idx="2261">
                  <c:v>0.81010416666666663</c:v>
                </c:pt>
                <c:pt idx="2262">
                  <c:v>0.81013888888888896</c:v>
                </c:pt>
                <c:pt idx="2263">
                  <c:v>0.81017361111111119</c:v>
                </c:pt>
                <c:pt idx="2264">
                  <c:v>0.81020833333333331</c:v>
                </c:pt>
                <c:pt idx="2265">
                  <c:v>0.81024305555555554</c:v>
                </c:pt>
                <c:pt idx="2266">
                  <c:v>0.81027777777777776</c:v>
                </c:pt>
                <c:pt idx="2267">
                  <c:v>0.8103125000000001</c:v>
                </c:pt>
                <c:pt idx="2268">
                  <c:v>0.81034722222222222</c:v>
                </c:pt>
                <c:pt idx="2269">
                  <c:v>0.81038194444444445</c:v>
                </c:pt>
                <c:pt idx="2270">
                  <c:v>0.81041666666666667</c:v>
                </c:pt>
                <c:pt idx="2271">
                  <c:v>0.81045138888888879</c:v>
                </c:pt>
                <c:pt idx="2272">
                  <c:v>0.81048611111111113</c:v>
                </c:pt>
                <c:pt idx="2273">
                  <c:v>0.81052083333333336</c:v>
                </c:pt>
                <c:pt idx="2274">
                  <c:v>0.81055555555555558</c:v>
                </c:pt>
                <c:pt idx="2275">
                  <c:v>0.8105902777777777</c:v>
                </c:pt>
                <c:pt idx="2276">
                  <c:v>0.81062499999999993</c:v>
                </c:pt>
                <c:pt idx="2277">
                  <c:v>0.81065972222222227</c:v>
                </c:pt>
                <c:pt idx="2278">
                  <c:v>0.8106944444444445</c:v>
                </c:pt>
                <c:pt idx="2279">
                  <c:v>0.81072916666666661</c:v>
                </c:pt>
                <c:pt idx="2280">
                  <c:v>0.81076388888888884</c:v>
                </c:pt>
                <c:pt idx="2281">
                  <c:v>0.81079861111111118</c:v>
                </c:pt>
                <c:pt idx="2282">
                  <c:v>0.81083333333333341</c:v>
                </c:pt>
                <c:pt idx="2283">
                  <c:v>0.81086805555555552</c:v>
                </c:pt>
                <c:pt idx="2284">
                  <c:v>0.81090277777777775</c:v>
                </c:pt>
                <c:pt idx="2285">
                  <c:v>0.81093749999999998</c:v>
                </c:pt>
                <c:pt idx="2286">
                  <c:v>0.81097222222222232</c:v>
                </c:pt>
                <c:pt idx="2287">
                  <c:v>0.81100694444444443</c:v>
                </c:pt>
                <c:pt idx="2288">
                  <c:v>0.81104166666666666</c:v>
                </c:pt>
                <c:pt idx="2289">
                  <c:v>0.81107638888888889</c:v>
                </c:pt>
                <c:pt idx="2290">
                  <c:v>0.81111111111111101</c:v>
                </c:pt>
                <c:pt idx="2291">
                  <c:v>0.81114583333333334</c:v>
                </c:pt>
                <c:pt idx="2292">
                  <c:v>0.81118055555555557</c:v>
                </c:pt>
                <c:pt idx="2293">
                  <c:v>0.8112152777777778</c:v>
                </c:pt>
                <c:pt idx="2294">
                  <c:v>0.81124999999999992</c:v>
                </c:pt>
                <c:pt idx="2295">
                  <c:v>0.81128472222222225</c:v>
                </c:pt>
                <c:pt idx="2296">
                  <c:v>0.81131944444444448</c:v>
                </c:pt>
                <c:pt idx="2297">
                  <c:v>0.81135416666666671</c:v>
                </c:pt>
                <c:pt idx="2298">
                  <c:v>0.81138888888888883</c:v>
                </c:pt>
                <c:pt idx="2299">
                  <c:v>0.81142361111111105</c:v>
                </c:pt>
                <c:pt idx="2300">
                  <c:v>0.81145833333333339</c:v>
                </c:pt>
                <c:pt idx="2301">
                  <c:v>0.81149305555555562</c:v>
                </c:pt>
                <c:pt idx="2302">
                  <c:v>0.81152777777777774</c:v>
                </c:pt>
                <c:pt idx="2303">
                  <c:v>0.81156249999999996</c:v>
                </c:pt>
                <c:pt idx="2304">
                  <c:v>0.81159722222222219</c:v>
                </c:pt>
                <c:pt idx="2305">
                  <c:v>0.81163194444444453</c:v>
                </c:pt>
                <c:pt idx="2306">
                  <c:v>0.81166666666666665</c:v>
                </c:pt>
                <c:pt idx="2307">
                  <c:v>0.81170138888888888</c:v>
                </c:pt>
                <c:pt idx="2308">
                  <c:v>0.8117361111111111</c:v>
                </c:pt>
                <c:pt idx="2309">
                  <c:v>0.81177083333333344</c:v>
                </c:pt>
                <c:pt idx="2310">
                  <c:v>0.81180555555555556</c:v>
                </c:pt>
                <c:pt idx="2311">
                  <c:v>0.81184027777777779</c:v>
                </c:pt>
                <c:pt idx="2312">
                  <c:v>0.81187500000000001</c:v>
                </c:pt>
                <c:pt idx="2313">
                  <c:v>0.81190972222222213</c:v>
                </c:pt>
                <c:pt idx="2314">
                  <c:v>0.81194444444444447</c:v>
                </c:pt>
                <c:pt idx="2315">
                  <c:v>0.8119791666666667</c:v>
                </c:pt>
                <c:pt idx="2316">
                  <c:v>0.81201388888888892</c:v>
                </c:pt>
                <c:pt idx="2317">
                  <c:v>0.81204861111111104</c:v>
                </c:pt>
                <c:pt idx="2318">
                  <c:v>0.81208333333333327</c:v>
                </c:pt>
                <c:pt idx="2319">
                  <c:v>0.81211805555555561</c:v>
                </c:pt>
                <c:pt idx="2320">
                  <c:v>0.81215277777777783</c:v>
                </c:pt>
                <c:pt idx="2321">
                  <c:v>0.81218749999999995</c:v>
                </c:pt>
                <c:pt idx="2322">
                  <c:v>0.81222222222222218</c:v>
                </c:pt>
                <c:pt idx="2323">
                  <c:v>0.81225694444444441</c:v>
                </c:pt>
                <c:pt idx="2324">
                  <c:v>0.81229166666666675</c:v>
                </c:pt>
                <c:pt idx="2325">
                  <c:v>0.81232638888888886</c:v>
                </c:pt>
                <c:pt idx="2326">
                  <c:v>0.81236111111111109</c:v>
                </c:pt>
                <c:pt idx="2327">
                  <c:v>0.81239583333333332</c:v>
                </c:pt>
                <c:pt idx="2328">
                  <c:v>0.81243055555555566</c:v>
                </c:pt>
                <c:pt idx="2329">
                  <c:v>0.81246527777777777</c:v>
                </c:pt>
                <c:pt idx="2330">
                  <c:v>0.8125</c:v>
                </c:pt>
                <c:pt idx="2331">
                  <c:v>0.81253472222222223</c:v>
                </c:pt>
                <c:pt idx="2332">
                  <c:v>0.81256944444444434</c:v>
                </c:pt>
                <c:pt idx="2333">
                  <c:v>0.81260416666666668</c:v>
                </c:pt>
                <c:pt idx="2334">
                  <c:v>0.81263888888888891</c:v>
                </c:pt>
                <c:pt idx="2335">
                  <c:v>0.81267361111111114</c:v>
                </c:pt>
                <c:pt idx="2336">
                  <c:v>0.81270833333333325</c:v>
                </c:pt>
                <c:pt idx="2337">
                  <c:v>0.81274305555555559</c:v>
                </c:pt>
                <c:pt idx="2338">
                  <c:v>0.81277777777777782</c:v>
                </c:pt>
                <c:pt idx="2339">
                  <c:v>0.81281250000000005</c:v>
                </c:pt>
                <c:pt idx="2340">
                  <c:v>0.81284722222222217</c:v>
                </c:pt>
                <c:pt idx="2341">
                  <c:v>0.81288194444444439</c:v>
                </c:pt>
                <c:pt idx="2342">
                  <c:v>0.81291666666666673</c:v>
                </c:pt>
                <c:pt idx="2343">
                  <c:v>0.81295138888888896</c:v>
                </c:pt>
                <c:pt idx="2344">
                  <c:v>0.81298611111111108</c:v>
                </c:pt>
                <c:pt idx="2345">
                  <c:v>0.8130208333333333</c:v>
                </c:pt>
                <c:pt idx="2346">
                  <c:v>0.81305555555555553</c:v>
                </c:pt>
                <c:pt idx="2347">
                  <c:v>0.81309027777777787</c:v>
                </c:pt>
                <c:pt idx="2348">
                  <c:v>0.81312499999999999</c:v>
                </c:pt>
                <c:pt idx="2349">
                  <c:v>0.81315972222222221</c:v>
                </c:pt>
                <c:pt idx="2350">
                  <c:v>0.81319444444444444</c:v>
                </c:pt>
                <c:pt idx="2351">
                  <c:v>0.81322916666666656</c:v>
                </c:pt>
                <c:pt idx="2352">
                  <c:v>0.8132638888888889</c:v>
                </c:pt>
                <c:pt idx="2353">
                  <c:v>0.81329861111111112</c:v>
                </c:pt>
                <c:pt idx="2354">
                  <c:v>0.81333333333333335</c:v>
                </c:pt>
                <c:pt idx="2355">
                  <c:v>0.81336805555555547</c:v>
                </c:pt>
                <c:pt idx="2356">
                  <c:v>0.81340277777777781</c:v>
                </c:pt>
                <c:pt idx="2357">
                  <c:v>0.81343750000000004</c:v>
                </c:pt>
                <c:pt idx="2358">
                  <c:v>0.81347222222222226</c:v>
                </c:pt>
                <c:pt idx="2359">
                  <c:v>0.81350694444444438</c:v>
                </c:pt>
                <c:pt idx="2360">
                  <c:v>0.81354166666666661</c:v>
                </c:pt>
                <c:pt idx="2361">
                  <c:v>0.81357638888888895</c:v>
                </c:pt>
                <c:pt idx="2362">
                  <c:v>0.81361111111111117</c:v>
                </c:pt>
                <c:pt idx="2363">
                  <c:v>0.81364583333333329</c:v>
                </c:pt>
                <c:pt idx="2364">
                  <c:v>0.81368055555555552</c:v>
                </c:pt>
                <c:pt idx="2365">
                  <c:v>0.81371527777777775</c:v>
                </c:pt>
                <c:pt idx="2366">
                  <c:v>0.81375000000000008</c:v>
                </c:pt>
                <c:pt idx="2367">
                  <c:v>0.8137847222222222</c:v>
                </c:pt>
                <c:pt idx="2368">
                  <c:v>0.81381944444444443</c:v>
                </c:pt>
                <c:pt idx="2369">
                  <c:v>0.81385416666666666</c:v>
                </c:pt>
                <c:pt idx="2370">
                  <c:v>0.81388888888888899</c:v>
                </c:pt>
                <c:pt idx="2371">
                  <c:v>0.81392361111111111</c:v>
                </c:pt>
                <c:pt idx="2372">
                  <c:v>0.81395833333333334</c:v>
                </c:pt>
                <c:pt idx="2373">
                  <c:v>0.81399305555555557</c:v>
                </c:pt>
                <c:pt idx="2374">
                  <c:v>0.81402777777777768</c:v>
                </c:pt>
                <c:pt idx="2375">
                  <c:v>0.81406250000000002</c:v>
                </c:pt>
                <c:pt idx="2376">
                  <c:v>0.81409722222222225</c:v>
                </c:pt>
                <c:pt idx="2377">
                  <c:v>0.81413194444444448</c:v>
                </c:pt>
                <c:pt idx="2378">
                  <c:v>0.81416666666666659</c:v>
                </c:pt>
                <c:pt idx="2379">
                  <c:v>0.81420138888888882</c:v>
                </c:pt>
                <c:pt idx="2380">
                  <c:v>0.81423611111111116</c:v>
                </c:pt>
                <c:pt idx="2381">
                  <c:v>0.81427083333333339</c:v>
                </c:pt>
                <c:pt idx="2382">
                  <c:v>0.8143055555555555</c:v>
                </c:pt>
                <c:pt idx="2383">
                  <c:v>0.81434027777777773</c:v>
                </c:pt>
                <c:pt idx="2384">
                  <c:v>0.81437500000000007</c:v>
                </c:pt>
                <c:pt idx="2385">
                  <c:v>0.8144097222222223</c:v>
                </c:pt>
                <c:pt idx="2386">
                  <c:v>0.81444444444444442</c:v>
                </c:pt>
                <c:pt idx="2387">
                  <c:v>0.81447916666666664</c:v>
                </c:pt>
                <c:pt idx="2388">
                  <c:v>0.81451388888888887</c:v>
                </c:pt>
                <c:pt idx="2389">
                  <c:v>0.81454861111111121</c:v>
                </c:pt>
                <c:pt idx="2390">
                  <c:v>0.81458333333333333</c:v>
                </c:pt>
                <c:pt idx="2391">
                  <c:v>0.81461805555555555</c:v>
                </c:pt>
                <c:pt idx="2392">
                  <c:v>0.81465277777777778</c:v>
                </c:pt>
                <c:pt idx="2393">
                  <c:v>0.8146874999999999</c:v>
                </c:pt>
                <c:pt idx="2394">
                  <c:v>0.81472222222222224</c:v>
                </c:pt>
                <c:pt idx="2395">
                  <c:v>0.81475694444444446</c:v>
                </c:pt>
                <c:pt idx="2396">
                  <c:v>0.81479166666666669</c:v>
                </c:pt>
                <c:pt idx="2397">
                  <c:v>0.81482638888888881</c:v>
                </c:pt>
                <c:pt idx="2398">
                  <c:v>0.81486111111111104</c:v>
                </c:pt>
                <c:pt idx="2399">
                  <c:v>0.81489583333333337</c:v>
                </c:pt>
                <c:pt idx="2400">
                  <c:v>0.8149305555555556</c:v>
                </c:pt>
                <c:pt idx="2401">
                  <c:v>0.81496527777777772</c:v>
                </c:pt>
                <c:pt idx="2402">
                  <c:v>0.81499999999999995</c:v>
                </c:pt>
                <c:pt idx="2403">
                  <c:v>0.81503472222222229</c:v>
                </c:pt>
                <c:pt idx="2404">
                  <c:v>0.81506944444444451</c:v>
                </c:pt>
                <c:pt idx="2405">
                  <c:v>0.81510416666666663</c:v>
                </c:pt>
                <c:pt idx="2406">
                  <c:v>0.81513888888888886</c:v>
                </c:pt>
                <c:pt idx="2407">
                  <c:v>0.81517361111111108</c:v>
                </c:pt>
                <c:pt idx="2408">
                  <c:v>0.81520833333333342</c:v>
                </c:pt>
                <c:pt idx="2409">
                  <c:v>0.81524305555555554</c:v>
                </c:pt>
                <c:pt idx="2410">
                  <c:v>0.81527777777777777</c:v>
                </c:pt>
                <c:pt idx="2411">
                  <c:v>0.8153125</c:v>
                </c:pt>
                <c:pt idx="2412">
                  <c:v>0.81534722222222233</c:v>
                </c:pt>
                <c:pt idx="2413">
                  <c:v>0.81538194444444445</c:v>
                </c:pt>
                <c:pt idx="2414">
                  <c:v>0.81541666666666668</c:v>
                </c:pt>
                <c:pt idx="2415">
                  <c:v>0.81545138888888891</c:v>
                </c:pt>
                <c:pt idx="2416">
                  <c:v>0.81548611111111102</c:v>
                </c:pt>
                <c:pt idx="2417">
                  <c:v>0.81552083333333336</c:v>
                </c:pt>
                <c:pt idx="2418">
                  <c:v>0.81555555555555559</c:v>
                </c:pt>
                <c:pt idx="2419">
                  <c:v>0.81559027777777782</c:v>
                </c:pt>
                <c:pt idx="2420">
                  <c:v>0.81562499999999993</c:v>
                </c:pt>
                <c:pt idx="2421">
                  <c:v>0.81565972222222216</c:v>
                </c:pt>
                <c:pt idx="2422">
                  <c:v>0.8156944444444445</c:v>
                </c:pt>
                <c:pt idx="2423">
                  <c:v>0.81572916666666673</c:v>
                </c:pt>
                <c:pt idx="2424">
                  <c:v>0.81576388888888884</c:v>
                </c:pt>
                <c:pt idx="2425">
                  <c:v>0.81579861111111107</c:v>
                </c:pt>
                <c:pt idx="2426">
                  <c:v>0.8158333333333333</c:v>
                </c:pt>
                <c:pt idx="2427">
                  <c:v>0.81586805555555564</c:v>
                </c:pt>
                <c:pt idx="2428">
                  <c:v>0.81590277777777775</c:v>
                </c:pt>
                <c:pt idx="2429">
                  <c:v>0.81593749999999998</c:v>
                </c:pt>
                <c:pt idx="2430">
                  <c:v>0.81597222222222221</c:v>
                </c:pt>
                <c:pt idx="2431">
                  <c:v>0.81600694444444455</c:v>
                </c:pt>
                <c:pt idx="2432">
                  <c:v>0.81604166666666667</c:v>
                </c:pt>
                <c:pt idx="2433">
                  <c:v>0.81607638888888889</c:v>
                </c:pt>
                <c:pt idx="2434">
                  <c:v>0.81611111111111112</c:v>
                </c:pt>
                <c:pt idx="2435">
                  <c:v>0.81614583333333324</c:v>
                </c:pt>
                <c:pt idx="2436">
                  <c:v>0.81618055555555558</c:v>
                </c:pt>
                <c:pt idx="2437">
                  <c:v>0.8162152777777778</c:v>
                </c:pt>
                <c:pt idx="2438">
                  <c:v>0.81625000000000003</c:v>
                </c:pt>
                <c:pt idx="2439">
                  <c:v>0.81628472222222215</c:v>
                </c:pt>
                <c:pt idx="2440">
                  <c:v>0.81631944444444438</c:v>
                </c:pt>
                <c:pt idx="2441">
                  <c:v>0.81635416666666671</c:v>
                </c:pt>
                <c:pt idx="2442">
                  <c:v>0.81638888888888894</c:v>
                </c:pt>
                <c:pt idx="2443">
                  <c:v>0.81642361111111106</c:v>
                </c:pt>
                <c:pt idx="2444">
                  <c:v>0.81645833333333329</c:v>
                </c:pt>
                <c:pt idx="2445">
                  <c:v>0.81649305555555562</c:v>
                </c:pt>
                <c:pt idx="2446">
                  <c:v>0.81652777777777785</c:v>
                </c:pt>
                <c:pt idx="2447">
                  <c:v>0.81656249999999997</c:v>
                </c:pt>
                <c:pt idx="2448">
                  <c:v>0.8165972222222222</c:v>
                </c:pt>
                <c:pt idx="2449">
                  <c:v>0.81663194444444442</c:v>
                </c:pt>
                <c:pt idx="2450">
                  <c:v>0.81666666666666676</c:v>
                </c:pt>
                <c:pt idx="2451">
                  <c:v>0.81670138888888888</c:v>
                </c:pt>
                <c:pt idx="2452">
                  <c:v>0.81673611111111111</c:v>
                </c:pt>
                <c:pt idx="2453">
                  <c:v>0.81677083333333333</c:v>
                </c:pt>
                <c:pt idx="2454">
                  <c:v>0.81680555555555545</c:v>
                </c:pt>
                <c:pt idx="2455">
                  <c:v>0.81684027777777779</c:v>
                </c:pt>
                <c:pt idx="2456">
                  <c:v>0.81687500000000002</c:v>
                </c:pt>
                <c:pt idx="2457">
                  <c:v>0.81690972222222225</c:v>
                </c:pt>
                <c:pt idx="2458">
                  <c:v>0.81694444444444436</c:v>
                </c:pt>
                <c:pt idx="2459">
                  <c:v>0.8169791666666667</c:v>
                </c:pt>
                <c:pt idx="2460">
                  <c:v>0.81701388888888893</c:v>
                </c:pt>
                <c:pt idx="2461">
                  <c:v>0.81704861111111116</c:v>
                </c:pt>
                <c:pt idx="2462">
                  <c:v>0.81708333333333327</c:v>
                </c:pt>
                <c:pt idx="2463">
                  <c:v>0.8171180555555555</c:v>
                </c:pt>
                <c:pt idx="2464">
                  <c:v>0.81715277777777784</c:v>
                </c:pt>
                <c:pt idx="2465">
                  <c:v>0.81718750000000007</c:v>
                </c:pt>
                <c:pt idx="2466">
                  <c:v>0.81722222222222218</c:v>
                </c:pt>
                <c:pt idx="2467">
                  <c:v>0.81725694444444441</c:v>
                </c:pt>
                <c:pt idx="2468">
                  <c:v>0.81729166666666664</c:v>
                </c:pt>
                <c:pt idx="2469">
                  <c:v>0.81732638888888898</c:v>
                </c:pt>
                <c:pt idx="2470">
                  <c:v>0.81736111111111109</c:v>
                </c:pt>
                <c:pt idx="2471">
                  <c:v>0.81739583333333332</c:v>
                </c:pt>
                <c:pt idx="2472">
                  <c:v>0.81743055555555555</c:v>
                </c:pt>
                <c:pt idx="2473">
                  <c:v>0.81746527777777767</c:v>
                </c:pt>
                <c:pt idx="2474">
                  <c:v>0.8175</c:v>
                </c:pt>
                <c:pt idx="2475">
                  <c:v>0.81753472222222223</c:v>
                </c:pt>
                <c:pt idx="2476">
                  <c:v>0.81756944444444446</c:v>
                </c:pt>
                <c:pt idx="2477">
                  <c:v>0.81760416666666658</c:v>
                </c:pt>
                <c:pt idx="2478">
                  <c:v>0.81763888888888892</c:v>
                </c:pt>
                <c:pt idx="2479">
                  <c:v>0.81767361111111114</c:v>
                </c:pt>
                <c:pt idx="2480">
                  <c:v>0.81770833333333337</c:v>
                </c:pt>
                <c:pt idx="2481">
                  <c:v>0.81774305555555549</c:v>
                </c:pt>
                <c:pt idx="2482">
                  <c:v>0.81777777777777771</c:v>
                </c:pt>
                <c:pt idx="2483">
                  <c:v>0.81781250000000005</c:v>
                </c:pt>
                <c:pt idx="2484">
                  <c:v>0.81784722222222228</c:v>
                </c:pt>
                <c:pt idx="2485">
                  <c:v>0.8178819444444444</c:v>
                </c:pt>
                <c:pt idx="2486">
                  <c:v>0.81791666666666663</c:v>
                </c:pt>
                <c:pt idx="2487">
                  <c:v>0.81795138888888896</c:v>
                </c:pt>
                <c:pt idx="2488">
                  <c:v>0.81798611111111119</c:v>
                </c:pt>
                <c:pt idx="2489">
                  <c:v>0.81802083333333331</c:v>
                </c:pt>
                <c:pt idx="2490">
                  <c:v>0.81805555555555554</c:v>
                </c:pt>
                <c:pt idx="2491">
                  <c:v>0.81809027777777776</c:v>
                </c:pt>
                <c:pt idx="2492">
                  <c:v>0.8181250000000001</c:v>
                </c:pt>
                <c:pt idx="2493">
                  <c:v>0.81815972222222222</c:v>
                </c:pt>
                <c:pt idx="2494">
                  <c:v>0.81819444444444445</c:v>
                </c:pt>
                <c:pt idx="2495">
                  <c:v>0.81822916666666667</c:v>
                </c:pt>
                <c:pt idx="2496">
                  <c:v>0.81826388888888879</c:v>
                </c:pt>
                <c:pt idx="2497">
                  <c:v>0.81829861111111113</c:v>
                </c:pt>
                <c:pt idx="2498">
                  <c:v>0.81833333333333336</c:v>
                </c:pt>
                <c:pt idx="2499">
                  <c:v>0.81836805555555558</c:v>
                </c:pt>
                <c:pt idx="2500">
                  <c:v>0.8184027777777777</c:v>
                </c:pt>
                <c:pt idx="2501">
                  <c:v>0.81843749999999993</c:v>
                </c:pt>
                <c:pt idx="2502">
                  <c:v>0.81847222222222227</c:v>
                </c:pt>
                <c:pt idx="2503">
                  <c:v>0.8185069444444445</c:v>
                </c:pt>
                <c:pt idx="2504">
                  <c:v>0.81854166666666661</c:v>
                </c:pt>
                <c:pt idx="2505">
                  <c:v>0.81857638888888884</c:v>
                </c:pt>
                <c:pt idx="2506">
                  <c:v>0.81861111111111118</c:v>
                </c:pt>
                <c:pt idx="2507">
                  <c:v>0.81864583333333341</c:v>
                </c:pt>
                <c:pt idx="2508">
                  <c:v>0.81868055555555552</c:v>
                </c:pt>
                <c:pt idx="2509">
                  <c:v>0.81871527777777775</c:v>
                </c:pt>
                <c:pt idx="2510">
                  <c:v>0.81874999999999998</c:v>
                </c:pt>
                <c:pt idx="2511">
                  <c:v>0.81878472222222232</c:v>
                </c:pt>
                <c:pt idx="2512">
                  <c:v>0.81881944444444443</c:v>
                </c:pt>
                <c:pt idx="2513">
                  <c:v>0.81885416666666666</c:v>
                </c:pt>
                <c:pt idx="2514">
                  <c:v>0.81888888888888889</c:v>
                </c:pt>
                <c:pt idx="2515">
                  <c:v>0.81892361111111101</c:v>
                </c:pt>
                <c:pt idx="2516">
                  <c:v>0.81895833333333334</c:v>
                </c:pt>
                <c:pt idx="2517">
                  <c:v>0.81899305555555557</c:v>
                </c:pt>
                <c:pt idx="2518">
                  <c:v>0.8190277777777778</c:v>
                </c:pt>
                <c:pt idx="2519">
                  <c:v>0.81906249999999992</c:v>
                </c:pt>
                <c:pt idx="2520">
                  <c:v>0.81909722222222225</c:v>
                </c:pt>
                <c:pt idx="2521">
                  <c:v>0.81913194444444448</c:v>
                </c:pt>
                <c:pt idx="2522">
                  <c:v>0.81916666666666671</c:v>
                </c:pt>
                <c:pt idx="2523">
                  <c:v>0.81920138888888883</c:v>
                </c:pt>
                <c:pt idx="2524">
                  <c:v>0.81923611111111105</c:v>
                </c:pt>
                <c:pt idx="2525">
                  <c:v>0.81927083333333339</c:v>
                </c:pt>
                <c:pt idx="2526">
                  <c:v>0.81930555555555562</c:v>
                </c:pt>
                <c:pt idx="2527">
                  <c:v>0.81934027777777774</c:v>
                </c:pt>
                <c:pt idx="2528">
                  <c:v>0.81937499999999996</c:v>
                </c:pt>
                <c:pt idx="2529">
                  <c:v>0.81940972222222219</c:v>
                </c:pt>
                <c:pt idx="2530">
                  <c:v>0.81944444444444453</c:v>
                </c:pt>
                <c:pt idx="2531">
                  <c:v>0.81947916666666665</c:v>
                </c:pt>
                <c:pt idx="2532">
                  <c:v>0.81951388888888888</c:v>
                </c:pt>
                <c:pt idx="2533">
                  <c:v>0.8195486111111111</c:v>
                </c:pt>
                <c:pt idx="2534">
                  <c:v>0.81958333333333344</c:v>
                </c:pt>
                <c:pt idx="2535">
                  <c:v>0.81961805555555556</c:v>
                </c:pt>
                <c:pt idx="2536">
                  <c:v>0.81965277777777779</c:v>
                </c:pt>
                <c:pt idx="2537">
                  <c:v>0.81968750000000001</c:v>
                </c:pt>
                <c:pt idx="2538">
                  <c:v>0.81972222222222213</c:v>
                </c:pt>
                <c:pt idx="2539">
                  <c:v>0.81975694444444447</c:v>
                </c:pt>
                <c:pt idx="2540">
                  <c:v>0.8197916666666667</c:v>
                </c:pt>
                <c:pt idx="2541">
                  <c:v>0.81982638888888892</c:v>
                </c:pt>
                <c:pt idx="2542">
                  <c:v>0.81986111111111104</c:v>
                </c:pt>
                <c:pt idx="2543">
                  <c:v>0.81989583333333327</c:v>
                </c:pt>
                <c:pt idx="2544">
                  <c:v>0.81993055555555561</c:v>
                </c:pt>
                <c:pt idx="2545">
                  <c:v>0.81996527777777783</c:v>
                </c:pt>
                <c:pt idx="2546">
                  <c:v>0.82</c:v>
                </c:pt>
                <c:pt idx="2547">
                  <c:v>0.82003472222222218</c:v>
                </c:pt>
                <c:pt idx="2548">
                  <c:v>0.82006944444444441</c:v>
                </c:pt>
                <c:pt idx="2549">
                  <c:v>0.82010416666666675</c:v>
                </c:pt>
                <c:pt idx="2550">
                  <c:v>0.82013888888888886</c:v>
                </c:pt>
                <c:pt idx="2551">
                  <c:v>0.82017361111111109</c:v>
                </c:pt>
                <c:pt idx="2552">
                  <c:v>0.82020833333333332</c:v>
                </c:pt>
                <c:pt idx="2553">
                  <c:v>0.82024305555555566</c:v>
                </c:pt>
                <c:pt idx="2554">
                  <c:v>0.82027777777777777</c:v>
                </c:pt>
                <c:pt idx="2555">
                  <c:v>0.8203125</c:v>
                </c:pt>
                <c:pt idx="2556">
                  <c:v>0.82034722222222223</c:v>
                </c:pt>
                <c:pt idx="2557">
                  <c:v>0.82038194444444434</c:v>
                </c:pt>
                <c:pt idx="2558">
                  <c:v>0.82041666666666668</c:v>
                </c:pt>
                <c:pt idx="2559">
                  <c:v>0.82045138888888891</c:v>
                </c:pt>
                <c:pt idx="2560">
                  <c:v>0.82048611111111114</c:v>
                </c:pt>
                <c:pt idx="2561">
                  <c:v>0.82052083333333325</c:v>
                </c:pt>
                <c:pt idx="2562">
                  <c:v>0.82055555555555559</c:v>
                </c:pt>
                <c:pt idx="2563">
                  <c:v>0.82059027777777782</c:v>
                </c:pt>
                <c:pt idx="2564">
                  <c:v>0.82062500000000005</c:v>
                </c:pt>
                <c:pt idx="2565">
                  <c:v>0.82065972222222217</c:v>
                </c:pt>
                <c:pt idx="2566">
                  <c:v>0.82069444444444439</c:v>
                </c:pt>
                <c:pt idx="2567">
                  <c:v>0.82072916666666673</c:v>
                </c:pt>
                <c:pt idx="2568">
                  <c:v>0.82076388888888896</c:v>
                </c:pt>
                <c:pt idx="2569">
                  <c:v>0.82079861111111108</c:v>
                </c:pt>
                <c:pt idx="2570">
                  <c:v>0.8208333333333333</c:v>
                </c:pt>
                <c:pt idx="2571">
                  <c:v>0.82086805555555553</c:v>
                </c:pt>
                <c:pt idx="2572">
                  <c:v>0.82090277777777787</c:v>
                </c:pt>
                <c:pt idx="2573">
                  <c:v>0.82093749999999999</c:v>
                </c:pt>
                <c:pt idx="2574">
                  <c:v>0.82097222222222221</c:v>
                </c:pt>
                <c:pt idx="2575">
                  <c:v>0.82100694444444444</c:v>
                </c:pt>
                <c:pt idx="2576">
                  <c:v>0.82104166666666656</c:v>
                </c:pt>
                <c:pt idx="2577">
                  <c:v>0.8210763888888889</c:v>
                </c:pt>
                <c:pt idx="2578">
                  <c:v>0.82111111111111112</c:v>
                </c:pt>
                <c:pt idx="2579">
                  <c:v>0.82114583333333335</c:v>
                </c:pt>
                <c:pt idx="2580">
                  <c:v>0.82118055555555547</c:v>
                </c:pt>
                <c:pt idx="2581">
                  <c:v>0.82121527777777781</c:v>
                </c:pt>
                <c:pt idx="2582">
                  <c:v>0.82125000000000004</c:v>
                </c:pt>
                <c:pt idx="2583">
                  <c:v>0.82128472222222226</c:v>
                </c:pt>
                <c:pt idx="2584">
                  <c:v>0.82131944444444438</c:v>
                </c:pt>
                <c:pt idx="2585">
                  <c:v>0.82135416666666661</c:v>
                </c:pt>
                <c:pt idx="2586">
                  <c:v>0.82138888888888895</c:v>
                </c:pt>
                <c:pt idx="2587">
                  <c:v>0.82142361111111117</c:v>
                </c:pt>
                <c:pt idx="2588">
                  <c:v>0.82145833333333329</c:v>
                </c:pt>
                <c:pt idx="2589">
                  <c:v>0.82149305555555552</c:v>
                </c:pt>
                <c:pt idx="2590">
                  <c:v>0.82152777777777775</c:v>
                </c:pt>
                <c:pt idx="2591">
                  <c:v>0.82156250000000008</c:v>
                </c:pt>
                <c:pt idx="2592">
                  <c:v>0.8215972222222222</c:v>
                </c:pt>
                <c:pt idx="2593">
                  <c:v>0.82163194444444443</c:v>
                </c:pt>
                <c:pt idx="2594">
                  <c:v>0.82166666666666666</c:v>
                </c:pt>
                <c:pt idx="2595">
                  <c:v>0.82170138888888899</c:v>
                </c:pt>
                <c:pt idx="2596">
                  <c:v>0.82173611111111111</c:v>
                </c:pt>
                <c:pt idx="2597">
                  <c:v>0.82177083333333334</c:v>
                </c:pt>
                <c:pt idx="2598">
                  <c:v>0.82180555555555557</c:v>
                </c:pt>
                <c:pt idx="2599">
                  <c:v>0.82184027777777768</c:v>
                </c:pt>
                <c:pt idx="2600">
                  <c:v>0.82187500000000002</c:v>
                </c:pt>
                <c:pt idx="2601">
                  <c:v>0.82190972222222225</c:v>
                </c:pt>
                <c:pt idx="2602">
                  <c:v>0.82194444444444448</c:v>
                </c:pt>
                <c:pt idx="2603">
                  <c:v>0.82197916666666659</c:v>
                </c:pt>
                <c:pt idx="2604">
                  <c:v>0.82201388888888882</c:v>
                </c:pt>
                <c:pt idx="2605">
                  <c:v>0.82204861111111116</c:v>
                </c:pt>
                <c:pt idx="2606">
                  <c:v>0.82208333333333339</c:v>
                </c:pt>
                <c:pt idx="2607">
                  <c:v>0.8221180555555555</c:v>
                </c:pt>
                <c:pt idx="2608">
                  <c:v>0.82215277777777773</c:v>
                </c:pt>
                <c:pt idx="2609">
                  <c:v>0.82218750000000007</c:v>
                </c:pt>
                <c:pt idx="2610">
                  <c:v>0.8222222222222223</c:v>
                </c:pt>
                <c:pt idx="2611">
                  <c:v>0.82225694444444442</c:v>
                </c:pt>
                <c:pt idx="2612">
                  <c:v>0.82229166666666664</c:v>
                </c:pt>
                <c:pt idx="2613">
                  <c:v>0.82232638888888887</c:v>
                </c:pt>
                <c:pt idx="2614">
                  <c:v>0.82236111111111121</c:v>
                </c:pt>
                <c:pt idx="2615">
                  <c:v>0.82239583333333333</c:v>
                </c:pt>
                <c:pt idx="2616">
                  <c:v>0.82243055555555555</c:v>
                </c:pt>
                <c:pt idx="2617">
                  <c:v>0.82246527777777778</c:v>
                </c:pt>
                <c:pt idx="2618">
                  <c:v>0.8224999999999999</c:v>
                </c:pt>
                <c:pt idx="2619">
                  <c:v>0.82253472222222224</c:v>
                </c:pt>
                <c:pt idx="2620">
                  <c:v>0.82256944444444446</c:v>
                </c:pt>
                <c:pt idx="2621">
                  <c:v>0.82260416666666669</c:v>
                </c:pt>
                <c:pt idx="2622">
                  <c:v>0.82263888888888881</c:v>
                </c:pt>
                <c:pt idx="2623">
                  <c:v>0.82267361111111104</c:v>
                </c:pt>
                <c:pt idx="2624">
                  <c:v>0.82270833333333337</c:v>
                </c:pt>
                <c:pt idx="2625">
                  <c:v>0.8227430555555556</c:v>
                </c:pt>
                <c:pt idx="2626">
                  <c:v>0.82277777777777772</c:v>
                </c:pt>
                <c:pt idx="2627">
                  <c:v>0.82281249999999995</c:v>
                </c:pt>
                <c:pt idx="2628">
                  <c:v>0.82284722222222229</c:v>
                </c:pt>
                <c:pt idx="2629">
                  <c:v>0.82288194444444451</c:v>
                </c:pt>
                <c:pt idx="2630">
                  <c:v>0.82291666666666663</c:v>
                </c:pt>
                <c:pt idx="2631">
                  <c:v>0.82295138888888886</c:v>
                </c:pt>
                <c:pt idx="2632">
                  <c:v>0.82298611111111108</c:v>
                </c:pt>
                <c:pt idx="2633">
                  <c:v>0.82302083333333342</c:v>
                </c:pt>
                <c:pt idx="2634">
                  <c:v>0.82305555555555554</c:v>
                </c:pt>
                <c:pt idx="2635">
                  <c:v>0.82309027777777777</c:v>
                </c:pt>
                <c:pt idx="2636">
                  <c:v>0.823125</c:v>
                </c:pt>
                <c:pt idx="2637">
                  <c:v>0.82315972222222233</c:v>
                </c:pt>
                <c:pt idx="2638">
                  <c:v>0.82319444444444445</c:v>
                </c:pt>
                <c:pt idx="2639">
                  <c:v>0.82322916666666668</c:v>
                </c:pt>
                <c:pt idx="2640">
                  <c:v>0.82326388888888891</c:v>
                </c:pt>
                <c:pt idx="2641">
                  <c:v>0.82329861111111102</c:v>
                </c:pt>
                <c:pt idx="2642">
                  <c:v>0.82333333333333336</c:v>
                </c:pt>
                <c:pt idx="2643">
                  <c:v>0.82336805555555559</c:v>
                </c:pt>
                <c:pt idx="2644">
                  <c:v>0.82340277777777782</c:v>
                </c:pt>
                <c:pt idx="2645">
                  <c:v>0.82343749999999993</c:v>
                </c:pt>
                <c:pt idx="2646">
                  <c:v>0.82347222222222216</c:v>
                </c:pt>
                <c:pt idx="2647">
                  <c:v>0.8235069444444445</c:v>
                </c:pt>
                <c:pt idx="2648">
                  <c:v>0.82354166666666673</c:v>
                </c:pt>
                <c:pt idx="2649">
                  <c:v>0.82357638888888884</c:v>
                </c:pt>
                <c:pt idx="2650">
                  <c:v>0.82361111111111107</c:v>
                </c:pt>
                <c:pt idx="2651">
                  <c:v>0.8236458333333333</c:v>
                </c:pt>
                <c:pt idx="2652">
                  <c:v>0.82368055555555564</c:v>
                </c:pt>
                <c:pt idx="2653">
                  <c:v>0.82371527777777775</c:v>
                </c:pt>
                <c:pt idx="2654">
                  <c:v>0.82374999999999998</c:v>
                </c:pt>
                <c:pt idx="2655">
                  <c:v>0.82378472222222221</c:v>
                </c:pt>
                <c:pt idx="2656">
                  <c:v>0.82381944444444455</c:v>
                </c:pt>
                <c:pt idx="2657">
                  <c:v>0.82385416666666667</c:v>
                </c:pt>
                <c:pt idx="2658">
                  <c:v>0.82388888888888889</c:v>
                </c:pt>
                <c:pt idx="2659">
                  <c:v>0.82392361111111112</c:v>
                </c:pt>
                <c:pt idx="2660">
                  <c:v>0.82395833333333324</c:v>
                </c:pt>
                <c:pt idx="2661">
                  <c:v>0.82399305555555558</c:v>
                </c:pt>
                <c:pt idx="2662">
                  <c:v>0.8240277777777778</c:v>
                </c:pt>
                <c:pt idx="2663">
                  <c:v>0.82406250000000003</c:v>
                </c:pt>
                <c:pt idx="2664">
                  <c:v>0.82409722222222215</c:v>
                </c:pt>
                <c:pt idx="2665">
                  <c:v>0.82413194444444438</c:v>
                </c:pt>
                <c:pt idx="2666">
                  <c:v>0.82416666666666671</c:v>
                </c:pt>
                <c:pt idx="2667">
                  <c:v>0.82420138888888894</c:v>
                </c:pt>
                <c:pt idx="2668">
                  <c:v>0.82423611111111106</c:v>
                </c:pt>
                <c:pt idx="2669">
                  <c:v>0.82427083333333329</c:v>
                </c:pt>
                <c:pt idx="2670">
                  <c:v>0.82430555555555562</c:v>
                </c:pt>
                <c:pt idx="2671">
                  <c:v>0.82434027777777785</c:v>
                </c:pt>
                <c:pt idx="2672">
                  <c:v>0.82437499999999997</c:v>
                </c:pt>
                <c:pt idx="2673">
                  <c:v>0.8244097222222222</c:v>
                </c:pt>
                <c:pt idx="2674">
                  <c:v>0.82444444444444442</c:v>
                </c:pt>
                <c:pt idx="2675">
                  <c:v>0.82447916666666676</c:v>
                </c:pt>
                <c:pt idx="2676">
                  <c:v>0.82451388888888888</c:v>
                </c:pt>
                <c:pt idx="2677">
                  <c:v>0.82454861111111111</c:v>
                </c:pt>
                <c:pt idx="2678">
                  <c:v>0.82458333333333333</c:v>
                </c:pt>
                <c:pt idx="2679">
                  <c:v>0.82461805555555545</c:v>
                </c:pt>
                <c:pt idx="2680">
                  <c:v>0.82465277777777779</c:v>
                </c:pt>
                <c:pt idx="2681">
                  <c:v>0.82468750000000002</c:v>
                </c:pt>
                <c:pt idx="2682">
                  <c:v>0.82472222222222225</c:v>
                </c:pt>
                <c:pt idx="2683">
                  <c:v>0.82475694444444436</c:v>
                </c:pt>
                <c:pt idx="2684">
                  <c:v>0.8247916666666667</c:v>
                </c:pt>
                <c:pt idx="2685">
                  <c:v>0.82482638888888893</c:v>
                </c:pt>
                <c:pt idx="2686">
                  <c:v>0.82486111111111116</c:v>
                </c:pt>
                <c:pt idx="2687">
                  <c:v>0.82489583333333327</c:v>
                </c:pt>
                <c:pt idx="2688">
                  <c:v>0.8249305555555555</c:v>
                </c:pt>
                <c:pt idx="2689">
                  <c:v>0.82496527777777784</c:v>
                </c:pt>
                <c:pt idx="2690">
                  <c:v>0.82500000000000007</c:v>
                </c:pt>
                <c:pt idx="2691">
                  <c:v>0.82503472222222218</c:v>
                </c:pt>
                <c:pt idx="2692">
                  <c:v>0.82506944444444441</c:v>
                </c:pt>
                <c:pt idx="2693">
                  <c:v>0.82510416666666664</c:v>
                </c:pt>
                <c:pt idx="2694">
                  <c:v>0.82513888888888898</c:v>
                </c:pt>
                <c:pt idx="2695">
                  <c:v>0.82517361111111109</c:v>
                </c:pt>
                <c:pt idx="2696">
                  <c:v>0.82520833333333332</c:v>
                </c:pt>
                <c:pt idx="2697">
                  <c:v>0.82524305555555555</c:v>
                </c:pt>
                <c:pt idx="2698">
                  <c:v>0.82527777777777767</c:v>
                </c:pt>
                <c:pt idx="2699">
                  <c:v>0.8253125</c:v>
                </c:pt>
                <c:pt idx="2700">
                  <c:v>0.82534722222222223</c:v>
                </c:pt>
                <c:pt idx="2701">
                  <c:v>0.82538194444444446</c:v>
                </c:pt>
                <c:pt idx="2702">
                  <c:v>0.82541666666666658</c:v>
                </c:pt>
                <c:pt idx="2703">
                  <c:v>0.82545138888888892</c:v>
                </c:pt>
                <c:pt idx="2704">
                  <c:v>0.82548611111111114</c:v>
                </c:pt>
                <c:pt idx="2705">
                  <c:v>0.82552083333333337</c:v>
                </c:pt>
                <c:pt idx="2706">
                  <c:v>0.82555555555555549</c:v>
                </c:pt>
                <c:pt idx="2707">
                  <c:v>0.82559027777777771</c:v>
                </c:pt>
                <c:pt idx="2708">
                  <c:v>0.82562500000000005</c:v>
                </c:pt>
                <c:pt idx="2709">
                  <c:v>0.82565972222222228</c:v>
                </c:pt>
                <c:pt idx="2710">
                  <c:v>0.8256944444444444</c:v>
                </c:pt>
                <c:pt idx="2711">
                  <c:v>0.82572916666666663</c:v>
                </c:pt>
                <c:pt idx="2712">
                  <c:v>0.82576388888888896</c:v>
                </c:pt>
                <c:pt idx="2713">
                  <c:v>0.82579861111111119</c:v>
                </c:pt>
                <c:pt idx="2714">
                  <c:v>0.82583333333333331</c:v>
                </c:pt>
                <c:pt idx="2715">
                  <c:v>0.82586805555555554</c:v>
                </c:pt>
                <c:pt idx="2716">
                  <c:v>0.82590277777777776</c:v>
                </c:pt>
                <c:pt idx="2717">
                  <c:v>0.8259375000000001</c:v>
                </c:pt>
                <c:pt idx="2718">
                  <c:v>0.82597222222222222</c:v>
                </c:pt>
                <c:pt idx="2719">
                  <c:v>0.82600694444444445</c:v>
                </c:pt>
                <c:pt idx="2720">
                  <c:v>0.82604166666666667</c:v>
                </c:pt>
                <c:pt idx="2721">
                  <c:v>0.82607638888888879</c:v>
                </c:pt>
                <c:pt idx="2722">
                  <c:v>0.82611111111111113</c:v>
                </c:pt>
                <c:pt idx="2723">
                  <c:v>0.82614583333333336</c:v>
                </c:pt>
                <c:pt idx="2724">
                  <c:v>0.82618055555555558</c:v>
                </c:pt>
                <c:pt idx="2725">
                  <c:v>0.8262152777777777</c:v>
                </c:pt>
                <c:pt idx="2726">
                  <c:v>0.82624999999999993</c:v>
                </c:pt>
                <c:pt idx="2727">
                  <c:v>0.82628472222222227</c:v>
                </c:pt>
                <c:pt idx="2728">
                  <c:v>0.8263194444444445</c:v>
                </c:pt>
                <c:pt idx="2729">
                  <c:v>0.82635416666666661</c:v>
                </c:pt>
                <c:pt idx="2730">
                  <c:v>0.82638888888888884</c:v>
                </c:pt>
                <c:pt idx="2731">
                  <c:v>0.82642361111111118</c:v>
                </c:pt>
                <c:pt idx="2732">
                  <c:v>0.82645833333333341</c:v>
                </c:pt>
                <c:pt idx="2733">
                  <c:v>0.82649305555555552</c:v>
                </c:pt>
                <c:pt idx="2734">
                  <c:v>0.82652777777777775</c:v>
                </c:pt>
                <c:pt idx="2735">
                  <c:v>0.82656249999999998</c:v>
                </c:pt>
                <c:pt idx="2736">
                  <c:v>0.82659722222222232</c:v>
                </c:pt>
                <c:pt idx="2737">
                  <c:v>0.82663194444444443</c:v>
                </c:pt>
                <c:pt idx="2738">
                  <c:v>0.82666666666666666</c:v>
                </c:pt>
                <c:pt idx="2739">
                  <c:v>0.82670138888888889</c:v>
                </c:pt>
                <c:pt idx="2740">
                  <c:v>0.82673611111111101</c:v>
                </c:pt>
                <c:pt idx="2741">
                  <c:v>0.82677083333333334</c:v>
                </c:pt>
                <c:pt idx="2742">
                  <c:v>0.82680555555555557</c:v>
                </c:pt>
                <c:pt idx="2743">
                  <c:v>0.8268402777777778</c:v>
                </c:pt>
                <c:pt idx="2744">
                  <c:v>0.82687499999999992</c:v>
                </c:pt>
                <c:pt idx="2745">
                  <c:v>0.82690972222222225</c:v>
                </c:pt>
                <c:pt idx="2746">
                  <c:v>0.82694444444444448</c:v>
                </c:pt>
                <c:pt idx="2747">
                  <c:v>0.82697916666666671</c:v>
                </c:pt>
                <c:pt idx="2748">
                  <c:v>0.82701388888888883</c:v>
                </c:pt>
                <c:pt idx="2749">
                  <c:v>0.82704861111111105</c:v>
                </c:pt>
                <c:pt idx="2750">
                  <c:v>0.82708333333333339</c:v>
                </c:pt>
                <c:pt idx="2751">
                  <c:v>0.82711805555555562</c:v>
                </c:pt>
                <c:pt idx="2752">
                  <c:v>0.82715277777777774</c:v>
                </c:pt>
                <c:pt idx="2753">
                  <c:v>0.82718749999999996</c:v>
                </c:pt>
                <c:pt idx="2754">
                  <c:v>0.82722222222222219</c:v>
                </c:pt>
                <c:pt idx="2755">
                  <c:v>0.82725694444444453</c:v>
                </c:pt>
                <c:pt idx="2756">
                  <c:v>0.82729166666666665</c:v>
                </c:pt>
                <c:pt idx="2757">
                  <c:v>0.82732638888888888</c:v>
                </c:pt>
                <c:pt idx="2758">
                  <c:v>0.8273611111111111</c:v>
                </c:pt>
                <c:pt idx="2759">
                  <c:v>0.82739583333333344</c:v>
                </c:pt>
                <c:pt idx="2760">
                  <c:v>0.82743055555555556</c:v>
                </c:pt>
                <c:pt idx="2761">
                  <c:v>0.82746527777777779</c:v>
                </c:pt>
                <c:pt idx="2762">
                  <c:v>0.82750000000000001</c:v>
                </c:pt>
                <c:pt idx="2763">
                  <c:v>0.82753472222222213</c:v>
                </c:pt>
                <c:pt idx="2764">
                  <c:v>0.82756944444444447</c:v>
                </c:pt>
                <c:pt idx="2765">
                  <c:v>0.8276041666666667</c:v>
                </c:pt>
                <c:pt idx="2766">
                  <c:v>0.82763888888888892</c:v>
                </c:pt>
                <c:pt idx="2767">
                  <c:v>0.82767361111111104</c:v>
                </c:pt>
                <c:pt idx="2768">
                  <c:v>0.82770833333333327</c:v>
                </c:pt>
                <c:pt idx="2769">
                  <c:v>0.82774305555555561</c:v>
                </c:pt>
                <c:pt idx="2770">
                  <c:v>0.82777777777777783</c:v>
                </c:pt>
                <c:pt idx="2771">
                  <c:v>0.82781249999999995</c:v>
                </c:pt>
                <c:pt idx="2772">
                  <c:v>0.82784722222222218</c:v>
                </c:pt>
                <c:pt idx="2773">
                  <c:v>0.82788194444444441</c:v>
                </c:pt>
                <c:pt idx="2774">
                  <c:v>0.82791666666666675</c:v>
                </c:pt>
                <c:pt idx="2775">
                  <c:v>0.82795138888888886</c:v>
                </c:pt>
                <c:pt idx="2776">
                  <c:v>0.82798611111111109</c:v>
                </c:pt>
                <c:pt idx="2777">
                  <c:v>0.82802083333333332</c:v>
                </c:pt>
                <c:pt idx="2778">
                  <c:v>0.82805555555555566</c:v>
                </c:pt>
                <c:pt idx="2779">
                  <c:v>0.82809027777777777</c:v>
                </c:pt>
                <c:pt idx="2780">
                  <c:v>0.828125</c:v>
                </c:pt>
                <c:pt idx="2781">
                  <c:v>0.82815972222222223</c:v>
                </c:pt>
                <c:pt idx="2782">
                  <c:v>0.82819444444444434</c:v>
                </c:pt>
                <c:pt idx="2783">
                  <c:v>0.82822916666666668</c:v>
                </c:pt>
                <c:pt idx="2784">
                  <c:v>0.82826388888888891</c:v>
                </c:pt>
                <c:pt idx="2785">
                  <c:v>0.82829861111111114</c:v>
                </c:pt>
                <c:pt idx="2786">
                  <c:v>0.82833333333333325</c:v>
                </c:pt>
                <c:pt idx="2787">
                  <c:v>0.82836805555555559</c:v>
                </c:pt>
                <c:pt idx="2788">
                  <c:v>0.82840277777777782</c:v>
                </c:pt>
                <c:pt idx="2789">
                  <c:v>0.82843750000000005</c:v>
                </c:pt>
                <c:pt idx="2790">
                  <c:v>0.82847222222222217</c:v>
                </c:pt>
                <c:pt idx="2791">
                  <c:v>0.82850694444444439</c:v>
                </c:pt>
                <c:pt idx="2792">
                  <c:v>0.82854166666666673</c:v>
                </c:pt>
                <c:pt idx="2793">
                  <c:v>0.82857638888888896</c:v>
                </c:pt>
                <c:pt idx="2794">
                  <c:v>0.82861111111111108</c:v>
                </c:pt>
                <c:pt idx="2795">
                  <c:v>0.8286458333333333</c:v>
                </c:pt>
                <c:pt idx="2796">
                  <c:v>0.82868055555555553</c:v>
                </c:pt>
                <c:pt idx="2797">
                  <c:v>0.82871527777777787</c:v>
                </c:pt>
                <c:pt idx="2798">
                  <c:v>0.82874999999999999</c:v>
                </c:pt>
                <c:pt idx="2799">
                  <c:v>0.82878472222222221</c:v>
                </c:pt>
                <c:pt idx="2800">
                  <c:v>0.82881944444444444</c:v>
                </c:pt>
                <c:pt idx="2801">
                  <c:v>0.82885416666666656</c:v>
                </c:pt>
                <c:pt idx="2802">
                  <c:v>0.8288888888888889</c:v>
                </c:pt>
                <c:pt idx="2803">
                  <c:v>0.82892361111111112</c:v>
                </c:pt>
                <c:pt idx="2804">
                  <c:v>0.82895833333333335</c:v>
                </c:pt>
                <c:pt idx="2805">
                  <c:v>0.82899305555555547</c:v>
                </c:pt>
                <c:pt idx="2806">
                  <c:v>0.82902777777777781</c:v>
                </c:pt>
                <c:pt idx="2807">
                  <c:v>0.82906250000000004</c:v>
                </c:pt>
                <c:pt idx="2808">
                  <c:v>0.82909722222222226</c:v>
                </c:pt>
                <c:pt idx="2809">
                  <c:v>0.82913194444444438</c:v>
                </c:pt>
                <c:pt idx="2810">
                  <c:v>0.82916666666666661</c:v>
                </c:pt>
                <c:pt idx="2811">
                  <c:v>0.82920138888888895</c:v>
                </c:pt>
                <c:pt idx="2812">
                  <c:v>0.82923611111111117</c:v>
                </c:pt>
                <c:pt idx="2813">
                  <c:v>0.82927083333333329</c:v>
                </c:pt>
                <c:pt idx="2814">
                  <c:v>0.82930555555555552</c:v>
                </c:pt>
                <c:pt idx="2815">
                  <c:v>0.82934027777777775</c:v>
                </c:pt>
                <c:pt idx="2816">
                  <c:v>0.82937500000000008</c:v>
                </c:pt>
                <c:pt idx="2817">
                  <c:v>0.8294097222222222</c:v>
                </c:pt>
                <c:pt idx="2818">
                  <c:v>0.82944444444444443</c:v>
                </c:pt>
                <c:pt idx="2819">
                  <c:v>0.82947916666666666</c:v>
                </c:pt>
                <c:pt idx="2820">
                  <c:v>0.82951388888888899</c:v>
                </c:pt>
                <c:pt idx="2821">
                  <c:v>0.82954861111111111</c:v>
                </c:pt>
                <c:pt idx="2822">
                  <c:v>0.82958333333333334</c:v>
                </c:pt>
                <c:pt idx="2823">
                  <c:v>0.82961805555555557</c:v>
                </c:pt>
                <c:pt idx="2824">
                  <c:v>0.82965277777777768</c:v>
                </c:pt>
                <c:pt idx="2825">
                  <c:v>0.82968750000000002</c:v>
                </c:pt>
                <c:pt idx="2826">
                  <c:v>0.82972222222222225</c:v>
                </c:pt>
                <c:pt idx="2827">
                  <c:v>0.82975694444444448</c:v>
                </c:pt>
                <c:pt idx="2828">
                  <c:v>0.82979166666666659</c:v>
                </c:pt>
                <c:pt idx="2829">
                  <c:v>0.82982638888888882</c:v>
                </c:pt>
                <c:pt idx="2830">
                  <c:v>0.82986111111111116</c:v>
                </c:pt>
                <c:pt idx="2831">
                  <c:v>0.82989583333333339</c:v>
                </c:pt>
                <c:pt idx="2832">
                  <c:v>0.8299305555555555</c:v>
                </c:pt>
                <c:pt idx="2833">
                  <c:v>0.82996527777777773</c:v>
                </c:pt>
                <c:pt idx="2834">
                  <c:v>0.83000000000000007</c:v>
                </c:pt>
                <c:pt idx="2835">
                  <c:v>0.8300347222222223</c:v>
                </c:pt>
                <c:pt idx="2836">
                  <c:v>0.83006944444444442</c:v>
                </c:pt>
                <c:pt idx="2837">
                  <c:v>0.83010416666666664</c:v>
                </c:pt>
                <c:pt idx="2838">
                  <c:v>0.83013888888888887</c:v>
                </c:pt>
                <c:pt idx="2839">
                  <c:v>0.83017361111111121</c:v>
                </c:pt>
                <c:pt idx="2840">
                  <c:v>0.83020833333333333</c:v>
                </c:pt>
                <c:pt idx="2841">
                  <c:v>0.83024305555555555</c:v>
                </c:pt>
                <c:pt idx="2842">
                  <c:v>0.83027777777777778</c:v>
                </c:pt>
                <c:pt idx="2843">
                  <c:v>0.8303124999999999</c:v>
                </c:pt>
                <c:pt idx="2844">
                  <c:v>0.83034722222222224</c:v>
                </c:pt>
                <c:pt idx="2845">
                  <c:v>0.83038194444444446</c:v>
                </c:pt>
                <c:pt idx="2846">
                  <c:v>0.83041666666666669</c:v>
                </c:pt>
                <c:pt idx="2847">
                  <c:v>0.83045138888888881</c:v>
                </c:pt>
                <c:pt idx="2848">
                  <c:v>0.83048611111111104</c:v>
                </c:pt>
                <c:pt idx="2849">
                  <c:v>0.83052083333333337</c:v>
                </c:pt>
                <c:pt idx="2850">
                  <c:v>0.8305555555555556</c:v>
                </c:pt>
                <c:pt idx="2851">
                  <c:v>0.83059027777777772</c:v>
                </c:pt>
                <c:pt idx="2852">
                  <c:v>0.83062499999999995</c:v>
                </c:pt>
                <c:pt idx="2853">
                  <c:v>0.83065972222222229</c:v>
                </c:pt>
                <c:pt idx="2854">
                  <c:v>0.83069444444444451</c:v>
                </c:pt>
                <c:pt idx="2855">
                  <c:v>0.83072916666666663</c:v>
                </c:pt>
                <c:pt idx="2856">
                  <c:v>0.83076388888888886</c:v>
                </c:pt>
                <c:pt idx="2857">
                  <c:v>0.83079861111111108</c:v>
                </c:pt>
                <c:pt idx="2858">
                  <c:v>0.83083333333333342</c:v>
                </c:pt>
                <c:pt idx="2859">
                  <c:v>0.83086805555555554</c:v>
                </c:pt>
                <c:pt idx="2860">
                  <c:v>0.83090277777777777</c:v>
                </c:pt>
                <c:pt idx="2861">
                  <c:v>0.8309375</c:v>
                </c:pt>
                <c:pt idx="2862">
                  <c:v>0.83097222222222233</c:v>
                </c:pt>
                <c:pt idx="2863">
                  <c:v>0.83100694444444445</c:v>
                </c:pt>
                <c:pt idx="2864">
                  <c:v>0.83104166666666668</c:v>
                </c:pt>
                <c:pt idx="2865">
                  <c:v>0.83107638888888891</c:v>
                </c:pt>
                <c:pt idx="2866">
                  <c:v>0.83111111111111102</c:v>
                </c:pt>
                <c:pt idx="2867">
                  <c:v>0.83114583333333336</c:v>
                </c:pt>
                <c:pt idx="2868">
                  <c:v>0.83118055555555559</c:v>
                </c:pt>
                <c:pt idx="2869">
                  <c:v>0.83121527777777782</c:v>
                </c:pt>
                <c:pt idx="2870">
                  <c:v>0.83124999999999993</c:v>
                </c:pt>
                <c:pt idx="2871">
                  <c:v>0.83128472222222216</c:v>
                </c:pt>
                <c:pt idx="2872">
                  <c:v>0.8313194444444445</c:v>
                </c:pt>
                <c:pt idx="2873">
                  <c:v>0.83135416666666673</c:v>
                </c:pt>
                <c:pt idx="2874">
                  <c:v>0.83138888888888884</c:v>
                </c:pt>
                <c:pt idx="2875">
                  <c:v>0.83142361111111107</c:v>
                </c:pt>
                <c:pt idx="2876">
                  <c:v>0.8314583333333333</c:v>
                </c:pt>
                <c:pt idx="2877">
                  <c:v>0.83149305555555564</c:v>
                </c:pt>
                <c:pt idx="2878">
                  <c:v>0.83152777777777775</c:v>
                </c:pt>
                <c:pt idx="2879">
                  <c:v>0.83156249999999998</c:v>
                </c:pt>
                <c:pt idx="2880">
                  <c:v>0.83159722222222221</c:v>
                </c:pt>
                <c:pt idx="2881">
                  <c:v>0.83163194444444455</c:v>
                </c:pt>
                <c:pt idx="2882">
                  <c:v>0.83166666666666667</c:v>
                </c:pt>
                <c:pt idx="2883">
                  <c:v>0.83170138888888889</c:v>
                </c:pt>
                <c:pt idx="2884">
                  <c:v>0.83173611111111112</c:v>
                </c:pt>
                <c:pt idx="2885">
                  <c:v>0.83177083333333324</c:v>
                </c:pt>
                <c:pt idx="2886">
                  <c:v>0.83180555555555558</c:v>
                </c:pt>
                <c:pt idx="2887">
                  <c:v>0.8318402777777778</c:v>
                </c:pt>
                <c:pt idx="2888">
                  <c:v>0.83187500000000003</c:v>
                </c:pt>
                <c:pt idx="2889">
                  <c:v>0.83190972222222215</c:v>
                </c:pt>
                <c:pt idx="2890">
                  <c:v>0.83194444444444438</c:v>
                </c:pt>
                <c:pt idx="2891">
                  <c:v>0.83197916666666671</c:v>
                </c:pt>
                <c:pt idx="2892">
                  <c:v>0.83201388888888894</c:v>
                </c:pt>
                <c:pt idx="2893">
                  <c:v>0.83204861111111106</c:v>
                </c:pt>
                <c:pt idx="2894">
                  <c:v>0.83208333333333329</c:v>
                </c:pt>
                <c:pt idx="2895">
                  <c:v>0.83211805555555562</c:v>
                </c:pt>
                <c:pt idx="2896">
                  <c:v>0.83215277777777785</c:v>
                </c:pt>
                <c:pt idx="2897">
                  <c:v>0.83218749999999997</c:v>
                </c:pt>
                <c:pt idx="2898">
                  <c:v>0.8322222222222222</c:v>
                </c:pt>
                <c:pt idx="2899">
                  <c:v>0.83225694444444442</c:v>
                </c:pt>
                <c:pt idx="2900">
                  <c:v>0.83229166666666676</c:v>
                </c:pt>
                <c:pt idx="2901">
                  <c:v>0.83232638888888888</c:v>
                </c:pt>
                <c:pt idx="2902">
                  <c:v>0.83236111111111111</c:v>
                </c:pt>
                <c:pt idx="2903">
                  <c:v>0.83239583333333333</c:v>
                </c:pt>
                <c:pt idx="2904">
                  <c:v>0.83243055555555545</c:v>
                </c:pt>
                <c:pt idx="2905">
                  <c:v>0.83246527777777779</c:v>
                </c:pt>
                <c:pt idx="2906">
                  <c:v>0.83250000000000002</c:v>
                </c:pt>
                <c:pt idx="2907">
                  <c:v>0.83253472222222225</c:v>
                </c:pt>
                <c:pt idx="2908">
                  <c:v>0.83256944444444436</c:v>
                </c:pt>
                <c:pt idx="2909">
                  <c:v>0.8326041666666667</c:v>
                </c:pt>
                <c:pt idx="2910">
                  <c:v>0.83263888888888893</c:v>
                </c:pt>
                <c:pt idx="2911">
                  <c:v>0.83267361111111116</c:v>
                </c:pt>
                <c:pt idx="2912">
                  <c:v>0.83270833333333327</c:v>
                </c:pt>
                <c:pt idx="2913">
                  <c:v>0.8327430555555555</c:v>
                </c:pt>
                <c:pt idx="2914">
                  <c:v>0.83277777777777784</c:v>
                </c:pt>
                <c:pt idx="2915">
                  <c:v>0.83281250000000007</c:v>
                </c:pt>
                <c:pt idx="2916">
                  <c:v>0.83284722222222218</c:v>
                </c:pt>
                <c:pt idx="2917">
                  <c:v>0.83288194444444441</c:v>
                </c:pt>
                <c:pt idx="2918">
                  <c:v>0.83291666666666664</c:v>
                </c:pt>
                <c:pt idx="2919">
                  <c:v>0.83295138888888898</c:v>
                </c:pt>
                <c:pt idx="2920">
                  <c:v>0.83298611111111109</c:v>
                </c:pt>
                <c:pt idx="2921">
                  <c:v>0.83302083333333332</c:v>
                </c:pt>
                <c:pt idx="2922">
                  <c:v>0.83305555555555555</c:v>
                </c:pt>
                <c:pt idx="2923">
                  <c:v>0.83309027777777767</c:v>
                </c:pt>
                <c:pt idx="2924">
                  <c:v>0.833125</c:v>
                </c:pt>
                <c:pt idx="2925">
                  <c:v>0.83315972222222223</c:v>
                </c:pt>
                <c:pt idx="2926">
                  <c:v>0.83319444444444446</c:v>
                </c:pt>
                <c:pt idx="2927">
                  <c:v>0.83322916666666658</c:v>
                </c:pt>
                <c:pt idx="2928">
                  <c:v>0.83326388888888892</c:v>
                </c:pt>
                <c:pt idx="2929">
                  <c:v>0.83329861111111114</c:v>
                </c:pt>
                <c:pt idx="2930">
                  <c:v>0.83333333333333337</c:v>
                </c:pt>
                <c:pt idx="2931">
                  <c:v>0.83336805555555549</c:v>
                </c:pt>
                <c:pt idx="2932">
                  <c:v>0.83340277777777771</c:v>
                </c:pt>
                <c:pt idx="2933">
                  <c:v>0.83343750000000005</c:v>
                </c:pt>
                <c:pt idx="2934">
                  <c:v>0.83347222222222228</c:v>
                </c:pt>
                <c:pt idx="2935">
                  <c:v>0.8335069444444444</c:v>
                </c:pt>
                <c:pt idx="2936">
                  <c:v>0.83354166666666663</c:v>
                </c:pt>
                <c:pt idx="2937">
                  <c:v>0.83357638888888885</c:v>
                </c:pt>
                <c:pt idx="2938">
                  <c:v>0.83361111111111119</c:v>
                </c:pt>
                <c:pt idx="2939">
                  <c:v>0.83364583333333331</c:v>
                </c:pt>
                <c:pt idx="2940">
                  <c:v>0.83368055555555554</c:v>
                </c:pt>
                <c:pt idx="2941">
                  <c:v>0.83371527777777776</c:v>
                </c:pt>
                <c:pt idx="2942">
                  <c:v>0.8337500000000001</c:v>
                </c:pt>
                <c:pt idx="2943">
                  <c:v>0.83378472222222222</c:v>
                </c:pt>
                <c:pt idx="2944">
                  <c:v>0.83381944444444445</c:v>
                </c:pt>
                <c:pt idx="2945">
                  <c:v>0.83385416666666667</c:v>
                </c:pt>
                <c:pt idx="2946">
                  <c:v>0.83388888888888879</c:v>
                </c:pt>
                <c:pt idx="2947">
                  <c:v>0.83392361111111113</c:v>
                </c:pt>
                <c:pt idx="2948">
                  <c:v>0.83395833333333336</c:v>
                </c:pt>
                <c:pt idx="2949">
                  <c:v>0.83399305555555558</c:v>
                </c:pt>
                <c:pt idx="2950">
                  <c:v>0.8340277777777777</c:v>
                </c:pt>
                <c:pt idx="2951">
                  <c:v>0.83406249999999993</c:v>
                </c:pt>
                <c:pt idx="2952">
                  <c:v>0.83409722222222227</c:v>
                </c:pt>
                <c:pt idx="2953">
                  <c:v>0.8341319444444445</c:v>
                </c:pt>
                <c:pt idx="2954">
                  <c:v>0.83416666666666661</c:v>
                </c:pt>
                <c:pt idx="2955">
                  <c:v>0.83420138888888884</c:v>
                </c:pt>
                <c:pt idx="2956">
                  <c:v>0.83423611111111118</c:v>
                </c:pt>
                <c:pt idx="2957">
                  <c:v>0.83427083333333341</c:v>
                </c:pt>
                <c:pt idx="2958">
                  <c:v>0.83430555555555552</c:v>
                </c:pt>
                <c:pt idx="2959">
                  <c:v>0.83434027777777775</c:v>
                </c:pt>
                <c:pt idx="2960">
                  <c:v>0.83437499999999998</c:v>
                </c:pt>
                <c:pt idx="2961">
                  <c:v>0.83440972222222232</c:v>
                </c:pt>
                <c:pt idx="2962">
                  <c:v>0.83444444444444443</c:v>
                </c:pt>
                <c:pt idx="2963">
                  <c:v>0.83447916666666666</c:v>
                </c:pt>
                <c:pt idx="2964">
                  <c:v>0.83451388888888889</c:v>
                </c:pt>
                <c:pt idx="2965">
                  <c:v>0.83454861111111101</c:v>
                </c:pt>
                <c:pt idx="2966">
                  <c:v>0.83458333333333334</c:v>
                </c:pt>
                <c:pt idx="2967">
                  <c:v>0.83461805555555557</c:v>
                </c:pt>
                <c:pt idx="2968">
                  <c:v>0.8346527777777778</c:v>
                </c:pt>
                <c:pt idx="2969">
                  <c:v>0.83468749999999992</c:v>
                </c:pt>
                <c:pt idx="2970">
                  <c:v>0.83472222222222225</c:v>
                </c:pt>
                <c:pt idx="2971">
                  <c:v>0.83475694444444448</c:v>
                </c:pt>
                <c:pt idx="2972">
                  <c:v>0.83479166666666671</c:v>
                </c:pt>
                <c:pt idx="2973">
                  <c:v>0.83482638888888883</c:v>
                </c:pt>
                <c:pt idx="2974">
                  <c:v>0.83486111111111105</c:v>
                </c:pt>
                <c:pt idx="2975">
                  <c:v>0.83489583333333339</c:v>
                </c:pt>
                <c:pt idx="2976">
                  <c:v>0.83493055555555562</c:v>
                </c:pt>
                <c:pt idx="2977">
                  <c:v>0.83496527777777774</c:v>
                </c:pt>
                <c:pt idx="2978">
                  <c:v>0.83499999999999996</c:v>
                </c:pt>
                <c:pt idx="2979">
                  <c:v>0.83503472222222219</c:v>
                </c:pt>
                <c:pt idx="2980">
                  <c:v>0.83506944444444453</c:v>
                </c:pt>
                <c:pt idx="2981">
                  <c:v>0.83510416666666665</c:v>
                </c:pt>
                <c:pt idx="2982">
                  <c:v>0.83513888888888888</c:v>
                </c:pt>
                <c:pt idx="2983">
                  <c:v>0.8351736111111111</c:v>
                </c:pt>
                <c:pt idx="2984">
                  <c:v>0.83520833333333344</c:v>
                </c:pt>
                <c:pt idx="2985">
                  <c:v>0.83524305555555556</c:v>
                </c:pt>
                <c:pt idx="2986">
                  <c:v>0.83527777777777779</c:v>
                </c:pt>
                <c:pt idx="2987">
                  <c:v>0.83531250000000001</c:v>
                </c:pt>
                <c:pt idx="2988">
                  <c:v>0.83534722222222213</c:v>
                </c:pt>
                <c:pt idx="2989">
                  <c:v>0.83538194444444447</c:v>
                </c:pt>
                <c:pt idx="2990">
                  <c:v>0.8354166666666667</c:v>
                </c:pt>
                <c:pt idx="2991">
                  <c:v>0.83545138888888892</c:v>
                </c:pt>
                <c:pt idx="2992">
                  <c:v>0.83548611111111104</c:v>
                </c:pt>
                <c:pt idx="2993">
                  <c:v>0.83552083333333327</c:v>
                </c:pt>
                <c:pt idx="2994">
                  <c:v>0.83555555555555561</c:v>
                </c:pt>
                <c:pt idx="2995">
                  <c:v>0.83559027777777783</c:v>
                </c:pt>
                <c:pt idx="2996">
                  <c:v>0.83562499999999995</c:v>
                </c:pt>
                <c:pt idx="2997">
                  <c:v>0.83565972222222218</c:v>
                </c:pt>
                <c:pt idx="2998">
                  <c:v>0.83569444444444452</c:v>
                </c:pt>
                <c:pt idx="2999">
                  <c:v>0.83572916666666675</c:v>
                </c:pt>
                <c:pt idx="3000">
                  <c:v>0.83576388888888886</c:v>
                </c:pt>
                <c:pt idx="3001">
                  <c:v>0.83579861111111109</c:v>
                </c:pt>
                <c:pt idx="3002">
                  <c:v>0.83583333333333332</c:v>
                </c:pt>
                <c:pt idx="3003">
                  <c:v>0.83586805555555566</c:v>
                </c:pt>
                <c:pt idx="3004">
                  <c:v>0.83590277777777777</c:v>
                </c:pt>
                <c:pt idx="3005">
                  <c:v>0.8359375</c:v>
                </c:pt>
                <c:pt idx="3006">
                  <c:v>0.83597222222222223</c:v>
                </c:pt>
                <c:pt idx="3007">
                  <c:v>0.83600694444444434</c:v>
                </c:pt>
                <c:pt idx="3008">
                  <c:v>0.83604166666666668</c:v>
                </c:pt>
                <c:pt idx="3009">
                  <c:v>0.83607638888888891</c:v>
                </c:pt>
                <c:pt idx="3010">
                  <c:v>0.83611111111111114</c:v>
                </c:pt>
                <c:pt idx="3011">
                  <c:v>0.83614583333333325</c:v>
                </c:pt>
                <c:pt idx="3012">
                  <c:v>0.83618055555555548</c:v>
                </c:pt>
                <c:pt idx="3013">
                  <c:v>0.83621527777777782</c:v>
                </c:pt>
                <c:pt idx="3014">
                  <c:v>0.83625000000000005</c:v>
                </c:pt>
                <c:pt idx="3015">
                  <c:v>0.83628472222222217</c:v>
                </c:pt>
                <c:pt idx="3016">
                  <c:v>0.83631944444444439</c:v>
                </c:pt>
                <c:pt idx="3017">
                  <c:v>0.83635416666666673</c:v>
                </c:pt>
                <c:pt idx="3018">
                  <c:v>0.83638888888888896</c:v>
                </c:pt>
                <c:pt idx="3019">
                  <c:v>0.83642361111111108</c:v>
                </c:pt>
                <c:pt idx="3020">
                  <c:v>0.8364583333333333</c:v>
                </c:pt>
                <c:pt idx="3021">
                  <c:v>0.83649305555555553</c:v>
                </c:pt>
                <c:pt idx="3022">
                  <c:v>0.83652777777777787</c:v>
                </c:pt>
                <c:pt idx="3023">
                  <c:v>0.83656249999999999</c:v>
                </c:pt>
                <c:pt idx="3024">
                  <c:v>0.83659722222222221</c:v>
                </c:pt>
                <c:pt idx="3025">
                  <c:v>0.83663194444444444</c:v>
                </c:pt>
                <c:pt idx="3026">
                  <c:v>0.83666666666666656</c:v>
                </c:pt>
                <c:pt idx="3027">
                  <c:v>0.8367013888888889</c:v>
                </c:pt>
                <c:pt idx="3028">
                  <c:v>0.83673611111111112</c:v>
                </c:pt>
                <c:pt idx="3029">
                  <c:v>0.83677083333333335</c:v>
                </c:pt>
                <c:pt idx="3030">
                  <c:v>0.83680555555555547</c:v>
                </c:pt>
                <c:pt idx="3031">
                  <c:v>0.83684027777777781</c:v>
                </c:pt>
                <c:pt idx="3032">
                  <c:v>0.83687500000000004</c:v>
                </c:pt>
                <c:pt idx="3033">
                  <c:v>0.83690972222222226</c:v>
                </c:pt>
                <c:pt idx="3034">
                  <c:v>0.83694444444444438</c:v>
                </c:pt>
                <c:pt idx="3035">
                  <c:v>0.83697916666666661</c:v>
                </c:pt>
                <c:pt idx="3036">
                  <c:v>0.83701388888888895</c:v>
                </c:pt>
                <c:pt idx="3037">
                  <c:v>0.83704861111111117</c:v>
                </c:pt>
                <c:pt idx="3038">
                  <c:v>0.83708333333333329</c:v>
                </c:pt>
                <c:pt idx="3039">
                  <c:v>0.83711805555555552</c:v>
                </c:pt>
                <c:pt idx="3040">
                  <c:v>0.83715277777777775</c:v>
                </c:pt>
                <c:pt idx="3041">
                  <c:v>0.83718750000000008</c:v>
                </c:pt>
                <c:pt idx="3042">
                  <c:v>0.8372222222222222</c:v>
                </c:pt>
                <c:pt idx="3043">
                  <c:v>0.83725694444444443</c:v>
                </c:pt>
                <c:pt idx="3044">
                  <c:v>0.83729166666666666</c:v>
                </c:pt>
                <c:pt idx="3045">
                  <c:v>0.83732638888888899</c:v>
                </c:pt>
                <c:pt idx="3046">
                  <c:v>0.83736111111111111</c:v>
                </c:pt>
                <c:pt idx="3047">
                  <c:v>0.83739583333333334</c:v>
                </c:pt>
                <c:pt idx="3048">
                  <c:v>0.83743055555555557</c:v>
                </c:pt>
                <c:pt idx="3049">
                  <c:v>0.83746527777777768</c:v>
                </c:pt>
                <c:pt idx="3050">
                  <c:v>0.83750000000000002</c:v>
                </c:pt>
                <c:pt idx="3051">
                  <c:v>0.83753472222222225</c:v>
                </c:pt>
                <c:pt idx="3052">
                  <c:v>0.83756944444444448</c:v>
                </c:pt>
                <c:pt idx="3053">
                  <c:v>0.83760416666666659</c:v>
                </c:pt>
                <c:pt idx="3054">
                  <c:v>0.83763888888888882</c:v>
                </c:pt>
                <c:pt idx="3055">
                  <c:v>0.83767361111111116</c:v>
                </c:pt>
                <c:pt idx="3056">
                  <c:v>0.83770833333333339</c:v>
                </c:pt>
                <c:pt idx="3057">
                  <c:v>0.8377430555555555</c:v>
                </c:pt>
                <c:pt idx="3058">
                  <c:v>0.83777777777777773</c:v>
                </c:pt>
                <c:pt idx="3059">
                  <c:v>0.83781250000000007</c:v>
                </c:pt>
                <c:pt idx="3060">
                  <c:v>0.8378472222222223</c:v>
                </c:pt>
                <c:pt idx="3061">
                  <c:v>0.83788194444444442</c:v>
                </c:pt>
                <c:pt idx="3062">
                  <c:v>0.83791666666666664</c:v>
                </c:pt>
                <c:pt idx="3063">
                  <c:v>0.83795138888888887</c:v>
                </c:pt>
                <c:pt idx="3064">
                  <c:v>0.83798611111111121</c:v>
                </c:pt>
                <c:pt idx="3065">
                  <c:v>0.83802083333333333</c:v>
                </c:pt>
                <c:pt idx="3066">
                  <c:v>0.83805555555555555</c:v>
                </c:pt>
                <c:pt idx="3067">
                  <c:v>0.83809027777777778</c:v>
                </c:pt>
                <c:pt idx="3068">
                  <c:v>0.8381249999999999</c:v>
                </c:pt>
                <c:pt idx="3069">
                  <c:v>0.83815972222222224</c:v>
                </c:pt>
                <c:pt idx="3070">
                  <c:v>0.83819444444444446</c:v>
                </c:pt>
                <c:pt idx="3071">
                  <c:v>0.83822916666666669</c:v>
                </c:pt>
                <c:pt idx="3072">
                  <c:v>0.83826388888888881</c:v>
                </c:pt>
                <c:pt idx="3073">
                  <c:v>0.83829861111111115</c:v>
                </c:pt>
                <c:pt idx="3074">
                  <c:v>0.83833333333333337</c:v>
                </c:pt>
                <c:pt idx="3075">
                  <c:v>0.8383680555555556</c:v>
                </c:pt>
                <c:pt idx="3076">
                  <c:v>0.83840277777777772</c:v>
                </c:pt>
                <c:pt idx="3077">
                  <c:v>0.83843749999999995</c:v>
                </c:pt>
                <c:pt idx="3078">
                  <c:v>0.83847222222222229</c:v>
                </c:pt>
                <c:pt idx="3079">
                  <c:v>0.83850694444444451</c:v>
                </c:pt>
                <c:pt idx="3080">
                  <c:v>0.83854166666666663</c:v>
                </c:pt>
                <c:pt idx="3081">
                  <c:v>0.83857638888888886</c:v>
                </c:pt>
                <c:pt idx="3082">
                  <c:v>0.83861111111111108</c:v>
                </c:pt>
                <c:pt idx="3083">
                  <c:v>0.83864583333333342</c:v>
                </c:pt>
                <c:pt idx="3084">
                  <c:v>0.83868055555555554</c:v>
                </c:pt>
                <c:pt idx="3085">
                  <c:v>0.83871527777777777</c:v>
                </c:pt>
                <c:pt idx="3086">
                  <c:v>0.83875</c:v>
                </c:pt>
                <c:pt idx="3087">
                  <c:v>0.83878472222222211</c:v>
                </c:pt>
                <c:pt idx="3088">
                  <c:v>0.83881944444444445</c:v>
                </c:pt>
                <c:pt idx="3089">
                  <c:v>0.83885416666666668</c:v>
                </c:pt>
                <c:pt idx="3090">
                  <c:v>0.83888888888888891</c:v>
                </c:pt>
                <c:pt idx="3091">
                  <c:v>0.83892361111111102</c:v>
                </c:pt>
                <c:pt idx="3092">
                  <c:v>0.83895833333333336</c:v>
                </c:pt>
                <c:pt idx="3093">
                  <c:v>0.83899305555555559</c:v>
                </c:pt>
                <c:pt idx="3094">
                  <c:v>0.83902777777777782</c:v>
                </c:pt>
                <c:pt idx="3095">
                  <c:v>0.83906249999999993</c:v>
                </c:pt>
                <c:pt idx="3096">
                  <c:v>0.83909722222222216</c:v>
                </c:pt>
                <c:pt idx="3097">
                  <c:v>0.8391319444444445</c:v>
                </c:pt>
                <c:pt idx="3098">
                  <c:v>0.83916666666666673</c:v>
                </c:pt>
                <c:pt idx="3099">
                  <c:v>0.83920138888888884</c:v>
                </c:pt>
                <c:pt idx="3100">
                  <c:v>0.83923611111111107</c:v>
                </c:pt>
                <c:pt idx="3101">
                  <c:v>0.8392708333333333</c:v>
                </c:pt>
                <c:pt idx="3102">
                  <c:v>0.83930555555555564</c:v>
                </c:pt>
                <c:pt idx="3103">
                  <c:v>0.83934027777777775</c:v>
                </c:pt>
                <c:pt idx="3104">
                  <c:v>0.83937499999999998</c:v>
                </c:pt>
                <c:pt idx="3105">
                  <c:v>0.83940972222222221</c:v>
                </c:pt>
                <c:pt idx="3106">
                  <c:v>0.83944444444444455</c:v>
                </c:pt>
                <c:pt idx="3107">
                  <c:v>0.83947916666666667</c:v>
                </c:pt>
                <c:pt idx="3108">
                  <c:v>0.83951388888888889</c:v>
                </c:pt>
                <c:pt idx="3109">
                  <c:v>0.83954861111111112</c:v>
                </c:pt>
                <c:pt idx="3110">
                  <c:v>0.83958333333333324</c:v>
                </c:pt>
                <c:pt idx="3111">
                  <c:v>0.83961805555555558</c:v>
                </c:pt>
                <c:pt idx="3112">
                  <c:v>0.8396527777777778</c:v>
                </c:pt>
                <c:pt idx="3113">
                  <c:v>0.83968750000000003</c:v>
                </c:pt>
                <c:pt idx="3114">
                  <c:v>0.83972222222222215</c:v>
                </c:pt>
                <c:pt idx="3115">
                  <c:v>0.83975694444444438</c:v>
                </c:pt>
                <c:pt idx="3116">
                  <c:v>0.83979166666666671</c:v>
                </c:pt>
                <c:pt idx="3117">
                  <c:v>0.83982638888888894</c:v>
                </c:pt>
                <c:pt idx="3118">
                  <c:v>0.83986111111111106</c:v>
                </c:pt>
                <c:pt idx="3119">
                  <c:v>0.83989583333333329</c:v>
                </c:pt>
                <c:pt idx="3120">
                  <c:v>0.83993055555555562</c:v>
                </c:pt>
                <c:pt idx="3121">
                  <c:v>0.83996527777777785</c:v>
                </c:pt>
                <c:pt idx="3122">
                  <c:v>0.84</c:v>
                </c:pt>
                <c:pt idx="3123">
                  <c:v>0.8400347222222222</c:v>
                </c:pt>
                <c:pt idx="3124">
                  <c:v>0.84006944444444442</c:v>
                </c:pt>
                <c:pt idx="3125">
                  <c:v>0.84010416666666676</c:v>
                </c:pt>
                <c:pt idx="3126">
                  <c:v>0.84013888888888888</c:v>
                </c:pt>
                <c:pt idx="3127">
                  <c:v>0.84017361111111111</c:v>
                </c:pt>
                <c:pt idx="3128">
                  <c:v>0.84020833333333333</c:v>
                </c:pt>
                <c:pt idx="3129">
                  <c:v>0.84024305555555545</c:v>
                </c:pt>
                <c:pt idx="3130">
                  <c:v>0.84027777777777779</c:v>
                </c:pt>
                <c:pt idx="3131">
                  <c:v>0.84031250000000002</c:v>
                </c:pt>
                <c:pt idx="3132">
                  <c:v>0.84034722222222225</c:v>
                </c:pt>
                <c:pt idx="3133">
                  <c:v>0.84038194444444436</c:v>
                </c:pt>
                <c:pt idx="3134">
                  <c:v>0.8404166666666667</c:v>
                </c:pt>
                <c:pt idx="3135">
                  <c:v>0.84045138888888893</c:v>
                </c:pt>
                <c:pt idx="3136">
                  <c:v>0.84048611111111116</c:v>
                </c:pt>
                <c:pt idx="3137">
                  <c:v>0.84052083333333327</c:v>
                </c:pt>
                <c:pt idx="3138">
                  <c:v>0.8405555555555555</c:v>
                </c:pt>
                <c:pt idx="3139">
                  <c:v>0.84059027777777784</c:v>
                </c:pt>
                <c:pt idx="3140">
                  <c:v>0.84062500000000007</c:v>
                </c:pt>
                <c:pt idx="3141">
                  <c:v>0.84065972222222218</c:v>
                </c:pt>
                <c:pt idx="3142">
                  <c:v>0.84069444444444441</c:v>
                </c:pt>
                <c:pt idx="3143">
                  <c:v>0.84072916666666664</c:v>
                </c:pt>
                <c:pt idx="3144">
                  <c:v>0.84076388888888898</c:v>
                </c:pt>
                <c:pt idx="3145">
                  <c:v>0.84079861111111109</c:v>
                </c:pt>
                <c:pt idx="3146">
                  <c:v>0.84083333333333332</c:v>
                </c:pt>
                <c:pt idx="3147">
                  <c:v>0.84086805555555555</c:v>
                </c:pt>
                <c:pt idx="3148">
                  <c:v>0.84090277777777789</c:v>
                </c:pt>
                <c:pt idx="3149">
                  <c:v>0.8409375</c:v>
                </c:pt>
                <c:pt idx="3150">
                  <c:v>0.84097222222222223</c:v>
                </c:pt>
                <c:pt idx="3151">
                  <c:v>0.84100694444444446</c:v>
                </c:pt>
                <c:pt idx="3152">
                  <c:v>0.84104166666666658</c:v>
                </c:pt>
                <c:pt idx="3153">
                  <c:v>0.84107638888888892</c:v>
                </c:pt>
                <c:pt idx="3154">
                  <c:v>0.84111111111111114</c:v>
                </c:pt>
                <c:pt idx="3155">
                  <c:v>0.84114583333333337</c:v>
                </c:pt>
                <c:pt idx="3156">
                  <c:v>0.84118055555555549</c:v>
                </c:pt>
                <c:pt idx="3157">
                  <c:v>0.84121527777777771</c:v>
                </c:pt>
                <c:pt idx="3158">
                  <c:v>0.84125000000000005</c:v>
                </c:pt>
                <c:pt idx="3159">
                  <c:v>0.84128472222222228</c:v>
                </c:pt>
                <c:pt idx="3160">
                  <c:v>0.8413194444444444</c:v>
                </c:pt>
                <c:pt idx="3161">
                  <c:v>0.84135416666666663</c:v>
                </c:pt>
                <c:pt idx="3162">
                  <c:v>0.84138888888888885</c:v>
                </c:pt>
                <c:pt idx="3163">
                  <c:v>0.84142361111111119</c:v>
                </c:pt>
                <c:pt idx="3164">
                  <c:v>0.84145833333333331</c:v>
                </c:pt>
                <c:pt idx="3165">
                  <c:v>0.84149305555555554</c:v>
                </c:pt>
                <c:pt idx="3166">
                  <c:v>0.84152777777777776</c:v>
                </c:pt>
                <c:pt idx="3167">
                  <c:v>0.8415625000000001</c:v>
                </c:pt>
                <c:pt idx="3168">
                  <c:v>0.84159722222222222</c:v>
                </c:pt>
                <c:pt idx="3169">
                  <c:v>0.84163194444444445</c:v>
                </c:pt>
                <c:pt idx="3170">
                  <c:v>0.84166666666666667</c:v>
                </c:pt>
                <c:pt idx="3171">
                  <c:v>0.84170138888888879</c:v>
                </c:pt>
                <c:pt idx="3172">
                  <c:v>0.84173611111111113</c:v>
                </c:pt>
                <c:pt idx="3173">
                  <c:v>0.84177083333333336</c:v>
                </c:pt>
                <c:pt idx="3174">
                  <c:v>0.84180555555555558</c:v>
                </c:pt>
                <c:pt idx="3175">
                  <c:v>0.8418402777777777</c:v>
                </c:pt>
                <c:pt idx="3176">
                  <c:v>0.84187499999999993</c:v>
                </c:pt>
                <c:pt idx="3177">
                  <c:v>0.84190972222222227</c:v>
                </c:pt>
                <c:pt idx="3178">
                  <c:v>0.8419444444444445</c:v>
                </c:pt>
                <c:pt idx="3179">
                  <c:v>0.84197916666666661</c:v>
                </c:pt>
                <c:pt idx="3180">
                  <c:v>0.84201388888888884</c:v>
                </c:pt>
                <c:pt idx="3181">
                  <c:v>0.84204861111111118</c:v>
                </c:pt>
                <c:pt idx="3182">
                  <c:v>0.84208333333333341</c:v>
                </c:pt>
                <c:pt idx="3183">
                  <c:v>0.84211805555555552</c:v>
                </c:pt>
                <c:pt idx="3184">
                  <c:v>0.84215277777777775</c:v>
                </c:pt>
                <c:pt idx="3185">
                  <c:v>0.84218749999999998</c:v>
                </c:pt>
                <c:pt idx="3186">
                  <c:v>0.84222222222222232</c:v>
                </c:pt>
                <c:pt idx="3187">
                  <c:v>0.84225694444444443</c:v>
                </c:pt>
                <c:pt idx="3188">
                  <c:v>0.84229166666666666</c:v>
                </c:pt>
                <c:pt idx="3189">
                  <c:v>0.84232638888888889</c:v>
                </c:pt>
                <c:pt idx="3190">
                  <c:v>0.84236111111111101</c:v>
                </c:pt>
                <c:pt idx="3191">
                  <c:v>0.84239583333333334</c:v>
                </c:pt>
                <c:pt idx="3192">
                  <c:v>0.84243055555555557</c:v>
                </c:pt>
                <c:pt idx="3193">
                  <c:v>0.8424652777777778</c:v>
                </c:pt>
                <c:pt idx="3194">
                  <c:v>0.84249999999999992</c:v>
                </c:pt>
                <c:pt idx="3195">
                  <c:v>0.84253472222222225</c:v>
                </c:pt>
                <c:pt idx="3196">
                  <c:v>0.84256944444444448</c:v>
                </c:pt>
                <c:pt idx="3197">
                  <c:v>0.84260416666666671</c:v>
                </c:pt>
                <c:pt idx="3198">
                  <c:v>0.84263888888888883</c:v>
                </c:pt>
                <c:pt idx="3199">
                  <c:v>0.84267361111111105</c:v>
                </c:pt>
                <c:pt idx="3200">
                  <c:v>0.84270833333333339</c:v>
                </c:pt>
                <c:pt idx="3201">
                  <c:v>0.84274305555555562</c:v>
                </c:pt>
                <c:pt idx="3202">
                  <c:v>0.84277777777777774</c:v>
                </c:pt>
                <c:pt idx="3203">
                  <c:v>0.84281249999999996</c:v>
                </c:pt>
                <c:pt idx="3204">
                  <c:v>0.84284722222222219</c:v>
                </c:pt>
                <c:pt idx="3205">
                  <c:v>0.84288194444444453</c:v>
                </c:pt>
                <c:pt idx="3206">
                  <c:v>0.84291666666666665</c:v>
                </c:pt>
                <c:pt idx="3207">
                  <c:v>0.84295138888888888</c:v>
                </c:pt>
                <c:pt idx="3208">
                  <c:v>0.8429861111111111</c:v>
                </c:pt>
                <c:pt idx="3209">
                  <c:v>0.84302083333333344</c:v>
                </c:pt>
                <c:pt idx="3210">
                  <c:v>0.84305555555555556</c:v>
                </c:pt>
                <c:pt idx="3211">
                  <c:v>0.84309027777777779</c:v>
                </c:pt>
                <c:pt idx="3212">
                  <c:v>0.84312500000000001</c:v>
                </c:pt>
                <c:pt idx="3213">
                  <c:v>0.84315972222222213</c:v>
                </c:pt>
                <c:pt idx="3214">
                  <c:v>0.84319444444444447</c:v>
                </c:pt>
                <c:pt idx="3215">
                  <c:v>0.8432291666666667</c:v>
                </c:pt>
                <c:pt idx="3216">
                  <c:v>0.84326388888888892</c:v>
                </c:pt>
                <c:pt idx="3217">
                  <c:v>0.84329861111111104</c:v>
                </c:pt>
                <c:pt idx="3218">
                  <c:v>0.84333333333333327</c:v>
                </c:pt>
                <c:pt idx="3219">
                  <c:v>0.84336805555555561</c:v>
                </c:pt>
                <c:pt idx="3220">
                  <c:v>0.84340277777777783</c:v>
                </c:pt>
                <c:pt idx="3221">
                  <c:v>0.84343749999999995</c:v>
                </c:pt>
                <c:pt idx="3222">
                  <c:v>0.84347222222222218</c:v>
                </c:pt>
                <c:pt idx="3223">
                  <c:v>0.84350694444444452</c:v>
                </c:pt>
                <c:pt idx="3224">
                  <c:v>0.84354166666666675</c:v>
                </c:pt>
                <c:pt idx="3225">
                  <c:v>0.84357638888888886</c:v>
                </c:pt>
                <c:pt idx="3226">
                  <c:v>0.84361111111111109</c:v>
                </c:pt>
                <c:pt idx="3227">
                  <c:v>0.84364583333333332</c:v>
                </c:pt>
                <c:pt idx="3228">
                  <c:v>0.84368055555555566</c:v>
                </c:pt>
                <c:pt idx="3229">
                  <c:v>0.84371527777777777</c:v>
                </c:pt>
                <c:pt idx="3230">
                  <c:v>0.84375</c:v>
                </c:pt>
                <c:pt idx="3231">
                  <c:v>0.84378472222222223</c:v>
                </c:pt>
                <c:pt idx="3232">
                  <c:v>0.84381944444444434</c:v>
                </c:pt>
                <c:pt idx="3233">
                  <c:v>0.84385416666666668</c:v>
                </c:pt>
                <c:pt idx="3234">
                  <c:v>0.84388888888888891</c:v>
                </c:pt>
                <c:pt idx="3235">
                  <c:v>0.84392361111111114</c:v>
                </c:pt>
                <c:pt idx="3236">
                  <c:v>0.84395833333333325</c:v>
                </c:pt>
                <c:pt idx="3237">
                  <c:v>0.84399305555555548</c:v>
                </c:pt>
                <c:pt idx="3238">
                  <c:v>0.84402777777777782</c:v>
                </c:pt>
                <c:pt idx="3239">
                  <c:v>0.84406250000000005</c:v>
                </c:pt>
                <c:pt idx="3240">
                  <c:v>0.84409722222222217</c:v>
                </c:pt>
                <c:pt idx="3241">
                  <c:v>0.84413194444444439</c:v>
                </c:pt>
                <c:pt idx="3242">
                  <c:v>0.84416666666666673</c:v>
                </c:pt>
                <c:pt idx="3243">
                  <c:v>0.84420138888888896</c:v>
                </c:pt>
                <c:pt idx="3244">
                  <c:v>0.84423611111111108</c:v>
                </c:pt>
                <c:pt idx="3245">
                  <c:v>0.8442708333333333</c:v>
                </c:pt>
                <c:pt idx="3246">
                  <c:v>0.84430555555555553</c:v>
                </c:pt>
                <c:pt idx="3247">
                  <c:v>0.84434027777777787</c:v>
                </c:pt>
                <c:pt idx="3248">
                  <c:v>0.84437499999999999</c:v>
                </c:pt>
                <c:pt idx="3249">
                  <c:v>0.84440972222222221</c:v>
                </c:pt>
                <c:pt idx="3250">
                  <c:v>0.84444444444444444</c:v>
                </c:pt>
                <c:pt idx="3251">
                  <c:v>0.84447916666666656</c:v>
                </c:pt>
                <c:pt idx="3252">
                  <c:v>0.8445138888888889</c:v>
                </c:pt>
                <c:pt idx="3253">
                  <c:v>0.84454861111111112</c:v>
                </c:pt>
                <c:pt idx="3254">
                  <c:v>0.84458333333333335</c:v>
                </c:pt>
                <c:pt idx="3255">
                  <c:v>0.84461805555555547</c:v>
                </c:pt>
                <c:pt idx="3256">
                  <c:v>0.84465277777777781</c:v>
                </c:pt>
                <c:pt idx="3257">
                  <c:v>0.84468750000000004</c:v>
                </c:pt>
                <c:pt idx="3258">
                  <c:v>0.84472222222222226</c:v>
                </c:pt>
                <c:pt idx="3259">
                  <c:v>0.84475694444444438</c:v>
                </c:pt>
                <c:pt idx="3260">
                  <c:v>0.84479166666666661</c:v>
                </c:pt>
                <c:pt idx="3261">
                  <c:v>0.84482638888888895</c:v>
                </c:pt>
                <c:pt idx="3262">
                  <c:v>0.84486111111111117</c:v>
                </c:pt>
                <c:pt idx="3263">
                  <c:v>0.84489583333333329</c:v>
                </c:pt>
                <c:pt idx="3264">
                  <c:v>0.84493055555555552</c:v>
                </c:pt>
                <c:pt idx="3265">
                  <c:v>0.84496527777777775</c:v>
                </c:pt>
                <c:pt idx="3266">
                  <c:v>0.84500000000000008</c:v>
                </c:pt>
                <c:pt idx="3267">
                  <c:v>0.8450347222222222</c:v>
                </c:pt>
                <c:pt idx="3268">
                  <c:v>0.84506944444444443</c:v>
                </c:pt>
                <c:pt idx="3269">
                  <c:v>0.84510416666666666</c:v>
                </c:pt>
                <c:pt idx="3270">
                  <c:v>0.84513888888888899</c:v>
                </c:pt>
                <c:pt idx="3271">
                  <c:v>0.84517361111111111</c:v>
                </c:pt>
                <c:pt idx="3272">
                  <c:v>0.84520833333333334</c:v>
                </c:pt>
                <c:pt idx="3273">
                  <c:v>0.84524305555555557</c:v>
                </c:pt>
                <c:pt idx="3274">
                  <c:v>0.84527777777777768</c:v>
                </c:pt>
                <c:pt idx="3275">
                  <c:v>0.84531250000000002</c:v>
                </c:pt>
                <c:pt idx="3276">
                  <c:v>0.84534722222222225</c:v>
                </c:pt>
                <c:pt idx="3277">
                  <c:v>0.84538194444444448</c:v>
                </c:pt>
                <c:pt idx="3278">
                  <c:v>0.84541666666666659</c:v>
                </c:pt>
                <c:pt idx="3279">
                  <c:v>0.84545138888888882</c:v>
                </c:pt>
                <c:pt idx="3280">
                  <c:v>0.84548611111111116</c:v>
                </c:pt>
                <c:pt idx="3281">
                  <c:v>0.84552083333333339</c:v>
                </c:pt>
                <c:pt idx="3282">
                  <c:v>0.8455555555555555</c:v>
                </c:pt>
                <c:pt idx="3283">
                  <c:v>0.84559027777777773</c:v>
                </c:pt>
                <c:pt idx="3284">
                  <c:v>0.84562500000000007</c:v>
                </c:pt>
                <c:pt idx="3285">
                  <c:v>0.8456597222222223</c:v>
                </c:pt>
                <c:pt idx="3286">
                  <c:v>0.84569444444444442</c:v>
                </c:pt>
                <c:pt idx="3287">
                  <c:v>0.84572916666666664</c:v>
                </c:pt>
                <c:pt idx="3288">
                  <c:v>0.84576388888888887</c:v>
                </c:pt>
                <c:pt idx="3289">
                  <c:v>0.84579861111111121</c:v>
                </c:pt>
                <c:pt idx="3290">
                  <c:v>0.84583333333333333</c:v>
                </c:pt>
                <c:pt idx="3291">
                  <c:v>0.84586805555555555</c:v>
                </c:pt>
                <c:pt idx="3292">
                  <c:v>0.84590277777777778</c:v>
                </c:pt>
                <c:pt idx="3293">
                  <c:v>0.8459374999999999</c:v>
                </c:pt>
                <c:pt idx="3294">
                  <c:v>0.84597222222222224</c:v>
                </c:pt>
                <c:pt idx="3295">
                  <c:v>0.84600694444444446</c:v>
                </c:pt>
                <c:pt idx="3296">
                  <c:v>0.84604166666666669</c:v>
                </c:pt>
                <c:pt idx="3297">
                  <c:v>0.84607638888888881</c:v>
                </c:pt>
                <c:pt idx="3298">
                  <c:v>0.84611111111111104</c:v>
                </c:pt>
                <c:pt idx="3299">
                  <c:v>0.84614583333333337</c:v>
                </c:pt>
                <c:pt idx="3300">
                  <c:v>0.8461805555555556</c:v>
                </c:pt>
                <c:pt idx="3301">
                  <c:v>0.84621527777777772</c:v>
                </c:pt>
                <c:pt idx="3302">
                  <c:v>0.84624999999999995</c:v>
                </c:pt>
                <c:pt idx="3303">
                  <c:v>0.84628472222222229</c:v>
                </c:pt>
                <c:pt idx="3304">
                  <c:v>0.84631944444444451</c:v>
                </c:pt>
                <c:pt idx="3305">
                  <c:v>0.84635416666666663</c:v>
                </c:pt>
                <c:pt idx="3306">
                  <c:v>0.84638888888888886</c:v>
                </c:pt>
                <c:pt idx="3307">
                  <c:v>0.84642361111111108</c:v>
                </c:pt>
                <c:pt idx="3308">
                  <c:v>0.84645833333333342</c:v>
                </c:pt>
                <c:pt idx="3309">
                  <c:v>0.84649305555555554</c:v>
                </c:pt>
                <c:pt idx="3310">
                  <c:v>0.84652777777777777</c:v>
                </c:pt>
                <c:pt idx="3311">
                  <c:v>0.8465625</c:v>
                </c:pt>
                <c:pt idx="3312">
                  <c:v>0.84659722222222233</c:v>
                </c:pt>
                <c:pt idx="3313">
                  <c:v>0.84663194444444445</c:v>
                </c:pt>
                <c:pt idx="3314">
                  <c:v>0.84666666666666668</c:v>
                </c:pt>
                <c:pt idx="3315">
                  <c:v>0.84670138888888891</c:v>
                </c:pt>
                <c:pt idx="3316">
                  <c:v>0.84673611111111102</c:v>
                </c:pt>
                <c:pt idx="3317">
                  <c:v>0.84677083333333336</c:v>
                </c:pt>
                <c:pt idx="3318">
                  <c:v>0.84680555555555559</c:v>
                </c:pt>
                <c:pt idx="3319">
                  <c:v>0.84684027777777782</c:v>
                </c:pt>
                <c:pt idx="3320">
                  <c:v>0.84687499999999993</c:v>
                </c:pt>
                <c:pt idx="3321">
                  <c:v>0.84690972222222216</c:v>
                </c:pt>
                <c:pt idx="3322">
                  <c:v>0.8469444444444445</c:v>
                </c:pt>
                <c:pt idx="3323">
                  <c:v>0.84697916666666673</c:v>
                </c:pt>
                <c:pt idx="3324">
                  <c:v>0.84701388888888884</c:v>
                </c:pt>
                <c:pt idx="3325">
                  <c:v>0.84704861111111107</c:v>
                </c:pt>
                <c:pt idx="3326">
                  <c:v>0.8470833333333333</c:v>
                </c:pt>
                <c:pt idx="3327">
                  <c:v>0.84711805555555564</c:v>
                </c:pt>
                <c:pt idx="3328">
                  <c:v>0.84715277777777775</c:v>
                </c:pt>
                <c:pt idx="3329">
                  <c:v>0.84718749999999998</c:v>
                </c:pt>
                <c:pt idx="3330">
                  <c:v>0.84722222222222221</c:v>
                </c:pt>
                <c:pt idx="3331">
                  <c:v>0.84725694444444455</c:v>
                </c:pt>
                <c:pt idx="3332">
                  <c:v>0.84729166666666667</c:v>
                </c:pt>
                <c:pt idx="3333">
                  <c:v>0.84732638888888889</c:v>
                </c:pt>
                <c:pt idx="3334">
                  <c:v>0.84736111111111112</c:v>
                </c:pt>
                <c:pt idx="3335">
                  <c:v>0.84739583333333324</c:v>
                </c:pt>
                <c:pt idx="3336">
                  <c:v>0.84743055555555558</c:v>
                </c:pt>
                <c:pt idx="3337">
                  <c:v>0.8474652777777778</c:v>
                </c:pt>
                <c:pt idx="3338">
                  <c:v>0.84750000000000003</c:v>
                </c:pt>
                <c:pt idx="3339">
                  <c:v>0.84753472222222215</c:v>
                </c:pt>
                <c:pt idx="3340">
                  <c:v>0.84756944444444438</c:v>
                </c:pt>
                <c:pt idx="3341">
                  <c:v>0.84760416666666671</c:v>
                </c:pt>
                <c:pt idx="3342">
                  <c:v>0.84763888888888894</c:v>
                </c:pt>
                <c:pt idx="3343">
                  <c:v>0.84767361111111106</c:v>
                </c:pt>
                <c:pt idx="3344">
                  <c:v>0.84770833333333329</c:v>
                </c:pt>
                <c:pt idx="3345">
                  <c:v>0.84774305555555562</c:v>
                </c:pt>
                <c:pt idx="3346">
                  <c:v>0.84777777777777785</c:v>
                </c:pt>
                <c:pt idx="3347">
                  <c:v>0.84781249999999997</c:v>
                </c:pt>
                <c:pt idx="3348">
                  <c:v>0.8478472222222222</c:v>
                </c:pt>
                <c:pt idx="3349">
                  <c:v>0.84788194444444442</c:v>
                </c:pt>
                <c:pt idx="3350">
                  <c:v>0.84791666666666676</c:v>
                </c:pt>
                <c:pt idx="3351">
                  <c:v>0.84795138888888888</c:v>
                </c:pt>
                <c:pt idx="3352">
                  <c:v>0.84798611111111111</c:v>
                </c:pt>
                <c:pt idx="3353">
                  <c:v>0.84802083333333333</c:v>
                </c:pt>
                <c:pt idx="3354">
                  <c:v>0.84805555555555545</c:v>
                </c:pt>
                <c:pt idx="3355">
                  <c:v>0.84809027777777779</c:v>
                </c:pt>
                <c:pt idx="3356">
                  <c:v>0.84812500000000002</c:v>
                </c:pt>
                <c:pt idx="3357">
                  <c:v>0.84815972222222225</c:v>
                </c:pt>
                <c:pt idx="3358">
                  <c:v>0.84819444444444436</c:v>
                </c:pt>
                <c:pt idx="3359">
                  <c:v>0.8482291666666667</c:v>
                </c:pt>
                <c:pt idx="3360">
                  <c:v>0.84826388888888893</c:v>
                </c:pt>
                <c:pt idx="3361">
                  <c:v>0.84829861111111116</c:v>
                </c:pt>
                <c:pt idx="3362">
                  <c:v>0.84833333333333327</c:v>
                </c:pt>
                <c:pt idx="3363">
                  <c:v>0.8483680555555555</c:v>
                </c:pt>
                <c:pt idx="3364">
                  <c:v>0.84840277777777784</c:v>
                </c:pt>
                <c:pt idx="3365">
                  <c:v>0.84843750000000007</c:v>
                </c:pt>
                <c:pt idx="3366">
                  <c:v>0.84847222222222218</c:v>
                </c:pt>
                <c:pt idx="3367">
                  <c:v>0.84850694444444441</c:v>
                </c:pt>
                <c:pt idx="3368">
                  <c:v>0.84854166666666664</c:v>
                </c:pt>
                <c:pt idx="3369">
                  <c:v>0.84857638888888898</c:v>
                </c:pt>
                <c:pt idx="3370">
                  <c:v>0.84861111111111109</c:v>
                </c:pt>
                <c:pt idx="3371">
                  <c:v>0.84864583333333332</c:v>
                </c:pt>
                <c:pt idx="3372">
                  <c:v>0.84868055555555555</c:v>
                </c:pt>
                <c:pt idx="3373">
                  <c:v>0.84871527777777767</c:v>
                </c:pt>
                <c:pt idx="3374">
                  <c:v>0.84875</c:v>
                </c:pt>
                <c:pt idx="3375">
                  <c:v>0.84878472222222223</c:v>
                </c:pt>
                <c:pt idx="3376">
                  <c:v>0.84881944444444446</c:v>
                </c:pt>
                <c:pt idx="3377">
                  <c:v>0.84885416666666658</c:v>
                </c:pt>
                <c:pt idx="3378">
                  <c:v>0.84888888888888892</c:v>
                </c:pt>
                <c:pt idx="3379">
                  <c:v>0.84892361111111114</c:v>
                </c:pt>
                <c:pt idx="3380">
                  <c:v>0.84895833333333337</c:v>
                </c:pt>
                <c:pt idx="3381">
                  <c:v>0.84899305555555549</c:v>
                </c:pt>
                <c:pt idx="3382">
                  <c:v>0.84902777777777771</c:v>
                </c:pt>
                <c:pt idx="3383">
                  <c:v>0.84906250000000005</c:v>
                </c:pt>
                <c:pt idx="3384">
                  <c:v>0.84909722222222228</c:v>
                </c:pt>
                <c:pt idx="3385">
                  <c:v>0.8491319444444444</c:v>
                </c:pt>
                <c:pt idx="3386">
                  <c:v>0.84916666666666663</c:v>
                </c:pt>
                <c:pt idx="3387">
                  <c:v>0.84920138888888896</c:v>
                </c:pt>
                <c:pt idx="3388">
                  <c:v>0.84923611111111119</c:v>
                </c:pt>
                <c:pt idx="3389">
                  <c:v>0.84927083333333331</c:v>
                </c:pt>
                <c:pt idx="3390">
                  <c:v>0.84930555555555554</c:v>
                </c:pt>
                <c:pt idx="3391">
                  <c:v>0.84934027777777776</c:v>
                </c:pt>
                <c:pt idx="3392">
                  <c:v>0.8493750000000001</c:v>
                </c:pt>
                <c:pt idx="3393">
                  <c:v>0.84940972222222222</c:v>
                </c:pt>
                <c:pt idx="3394">
                  <c:v>0.84944444444444445</c:v>
                </c:pt>
                <c:pt idx="3395">
                  <c:v>0.84947916666666667</c:v>
                </c:pt>
                <c:pt idx="3396">
                  <c:v>0.84951388888888879</c:v>
                </c:pt>
                <c:pt idx="3397">
                  <c:v>0.84954861111111113</c:v>
                </c:pt>
                <c:pt idx="3398">
                  <c:v>0.84958333333333336</c:v>
                </c:pt>
                <c:pt idx="3399">
                  <c:v>0.84961805555555558</c:v>
                </c:pt>
                <c:pt idx="3400">
                  <c:v>0.8496527777777777</c:v>
                </c:pt>
                <c:pt idx="3401">
                  <c:v>0.84968749999999993</c:v>
                </c:pt>
                <c:pt idx="3402">
                  <c:v>0.84972222222222227</c:v>
                </c:pt>
                <c:pt idx="3403">
                  <c:v>0.8497569444444445</c:v>
                </c:pt>
                <c:pt idx="3404">
                  <c:v>0.84979166666666661</c:v>
                </c:pt>
                <c:pt idx="3405">
                  <c:v>0.84982638888888884</c:v>
                </c:pt>
                <c:pt idx="3406">
                  <c:v>0.84986111111111118</c:v>
                </c:pt>
                <c:pt idx="3407">
                  <c:v>0.84989583333333341</c:v>
                </c:pt>
                <c:pt idx="3408">
                  <c:v>0.84993055555555552</c:v>
                </c:pt>
                <c:pt idx="3409">
                  <c:v>0.84996527777777775</c:v>
                </c:pt>
                <c:pt idx="3410">
                  <c:v>0.85</c:v>
                </c:pt>
                <c:pt idx="3411">
                  <c:v>0.85003472222222232</c:v>
                </c:pt>
                <c:pt idx="3412">
                  <c:v>0.85006944444444443</c:v>
                </c:pt>
                <c:pt idx="3413">
                  <c:v>0.85010416666666666</c:v>
                </c:pt>
                <c:pt idx="3414">
                  <c:v>0.85013888888888889</c:v>
                </c:pt>
                <c:pt idx="3415">
                  <c:v>0.85017361111111101</c:v>
                </c:pt>
                <c:pt idx="3416">
                  <c:v>0.85020833333333334</c:v>
                </c:pt>
                <c:pt idx="3417">
                  <c:v>0.85024305555555557</c:v>
                </c:pt>
                <c:pt idx="3418">
                  <c:v>0.8502777777777778</c:v>
                </c:pt>
                <c:pt idx="3419">
                  <c:v>0.85031249999999992</c:v>
                </c:pt>
                <c:pt idx="3420">
                  <c:v>0.85034722222222225</c:v>
                </c:pt>
                <c:pt idx="3421">
                  <c:v>0.85038194444444448</c:v>
                </c:pt>
                <c:pt idx="3422">
                  <c:v>0.85041666666666671</c:v>
                </c:pt>
                <c:pt idx="3423">
                  <c:v>0.85045138888888883</c:v>
                </c:pt>
                <c:pt idx="3424">
                  <c:v>0.85048611111111105</c:v>
                </c:pt>
                <c:pt idx="3425">
                  <c:v>0.85052083333333339</c:v>
                </c:pt>
                <c:pt idx="3426">
                  <c:v>0.85055555555555562</c:v>
                </c:pt>
                <c:pt idx="3427">
                  <c:v>0.85059027777777774</c:v>
                </c:pt>
                <c:pt idx="3428">
                  <c:v>0.85062499999999996</c:v>
                </c:pt>
                <c:pt idx="3429">
                  <c:v>0.85065972222222219</c:v>
                </c:pt>
                <c:pt idx="3430">
                  <c:v>0.85069444444444453</c:v>
                </c:pt>
                <c:pt idx="3431">
                  <c:v>0.85072916666666665</c:v>
                </c:pt>
                <c:pt idx="3432">
                  <c:v>0.85076388888888888</c:v>
                </c:pt>
                <c:pt idx="3433">
                  <c:v>0.8507986111111111</c:v>
                </c:pt>
                <c:pt idx="3434">
                  <c:v>0.85083333333333344</c:v>
                </c:pt>
                <c:pt idx="3435">
                  <c:v>0.85086805555555556</c:v>
                </c:pt>
                <c:pt idx="3436">
                  <c:v>0.85090277777777779</c:v>
                </c:pt>
                <c:pt idx="3437">
                  <c:v>0.85093750000000001</c:v>
                </c:pt>
                <c:pt idx="3438">
                  <c:v>0.85097222222222213</c:v>
                </c:pt>
                <c:pt idx="3439">
                  <c:v>0.85100694444444447</c:v>
                </c:pt>
                <c:pt idx="3440">
                  <c:v>0.8510416666666667</c:v>
                </c:pt>
                <c:pt idx="3441">
                  <c:v>0.85107638888888892</c:v>
                </c:pt>
                <c:pt idx="3442">
                  <c:v>0.85111111111111104</c:v>
                </c:pt>
                <c:pt idx="3443">
                  <c:v>0.85114583333333327</c:v>
                </c:pt>
                <c:pt idx="3444">
                  <c:v>0.85118055555555561</c:v>
                </c:pt>
                <c:pt idx="3445">
                  <c:v>0.85121527777777783</c:v>
                </c:pt>
                <c:pt idx="3446">
                  <c:v>0.85124999999999995</c:v>
                </c:pt>
                <c:pt idx="3447">
                  <c:v>0.85128472222222218</c:v>
                </c:pt>
                <c:pt idx="3448">
                  <c:v>0.85131944444444441</c:v>
                </c:pt>
                <c:pt idx="3449">
                  <c:v>0.85135416666666675</c:v>
                </c:pt>
                <c:pt idx="3450">
                  <c:v>0.85138888888888886</c:v>
                </c:pt>
                <c:pt idx="3451">
                  <c:v>0.85142361111111109</c:v>
                </c:pt>
                <c:pt idx="3452">
                  <c:v>0.85145833333333332</c:v>
                </c:pt>
                <c:pt idx="3453">
                  <c:v>0.85149305555555566</c:v>
                </c:pt>
                <c:pt idx="3454">
                  <c:v>0.85152777777777777</c:v>
                </c:pt>
                <c:pt idx="3455">
                  <c:v>0.8515625</c:v>
                </c:pt>
                <c:pt idx="3456">
                  <c:v>0.85159722222222223</c:v>
                </c:pt>
                <c:pt idx="3457">
                  <c:v>0.85163194444444434</c:v>
                </c:pt>
                <c:pt idx="3458">
                  <c:v>0.85166666666666668</c:v>
                </c:pt>
                <c:pt idx="3459">
                  <c:v>0.85170138888888891</c:v>
                </c:pt>
                <c:pt idx="3460">
                  <c:v>0.85173611111111114</c:v>
                </c:pt>
                <c:pt idx="3461">
                  <c:v>0.85177083333333325</c:v>
                </c:pt>
                <c:pt idx="3462">
                  <c:v>0.85180555555555559</c:v>
                </c:pt>
                <c:pt idx="3463">
                  <c:v>0.85184027777777782</c:v>
                </c:pt>
                <c:pt idx="3464">
                  <c:v>0.85187500000000005</c:v>
                </c:pt>
                <c:pt idx="3465">
                  <c:v>0.85190972222222217</c:v>
                </c:pt>
                <c:pt idx="3466">
                  <c:v>0.85194444444444439</c:v>
                </c:pt>
                <c:pt idx="3467">
                  <c:v>0.85197916666666673</c:v>
                </c:pt>
                <c:pt idx="3468">
                  <c:v>0.85201388888888896</c:v>
                </c:pt>
                <c:pt idx="3469">
                  <c:v>0.85204861111111108</c:v>
                </c:pt>
                <c:pt idx="3470">
                  <c:v>0.8520833333333333</c:v>
                </c:pt>
                <c:pt idx="3471">
                  <c:v>0.85211805555555553</c:v>
                </c:pt>
                <c:pt idx="3472">
                  <c:v>0.85215277777777787</c:v>
                </c:pt>
                <c:pt idx="3473">
                  <c:v>0.85218749999999999</c:v>
                </c:pt>
                <c:pt idx="3474">
                  <c:v>0.85222222222222221</c:v>
                </c:pt>
                <c:pt idx="3475">
                  <c:v>0.85225694444444444</c:v>
                </c:pt>
                <c:pt idx="3476">
                  <c:v>0.85229166666666656</c:v>
                </c:pt>
                <c:pt idx="3477">
                  <c:v>0.8523263888888889</c:v>
                </c:pt>
                <c:pt idx="3478">
                  <c:v>0.85236111111111112</c:v>
                </c:pt>
                <c:pt idx="3479">
                  <c:v>0.85239583333333335</c:v>
                </c:pt>
                <c:pt idx="3480">
                  <c:v>0.85243055555555547</c:v>
                </c:pt>
                <c:pt idx="3481">
                  <c:v>0.85246527777777781</c:v>
                </c:pt>
                <c:pt idx="3482">
                  <c:v>0.85250000000000004</c:v>
                </c:pt>
                <c:pt idx="3483">
                  <c:v>0.85253472222222226</c:v>
                </c:pt>
                <c:pt idx="3484">
                  <c:v>0.85256944444444438</c:v>
                </c:pt>
                <c:pt idx="3485">
                  <c:v>0.85260416666666661</c:v>
                </c:pt>
                <c:pt idx="3486">
                  <c:v>0.85263888888888895</c:v>
                </c:pt>
                <c:pt idx="3487">
                  <c:v>0.85267361111111117</c:v>
                </c:pt>
                <c:pt idx="3488">
                  <c:v>0.85270833333333329</c:v>
                </c:pt>
                <c:pt idx="3489">
                  <c:v>0.85274305555555552</c:v>
                </c:pt>
                <c:pt idx="3490">
                  <c:v>0.85277777777777775</c:v>
                </c:pt>
                <c:pt idx="3491">
                  <c:v>0.85281250000000008</c:v>
                </c:pt>
                <c:pt idx="3492">
                  <c:v>0.8528472222222222</c:v>
                </c:pt>
                <c:pt idx="3493">
                  <c:v>0.85288194444444443</c:v>
                </c:pt>
                <c:pt idx="3494">
                  <c:v>0.85291666666666666</c:v>
                </c:pt>
                <c:pt idx="3495">
                  <c:v>0.85295138888888899</c:v>
                </c:pt>
                <c:pt idx="3496">
                  <c:v>0.85298611111111111</c:v>
                </c:pt>
                <c:pt idx="3497">
                  <c:v>0.85302083333333334</c:v>
                </c:pt>
                <c:pt idx="3498">
                  <c:v>0.85305555555555557</c:v>
                </c:pt>
                <c:pt idx="3499">
                  <c:v>0.85309027777777768</c:v>
                </c:pt>
                <c:pt idx="3500">
                  <c:v>0.85312500000000002</c:v>
                </c:pt>
                <c:pt idx="3501">
                  <c:v>0.85315972222222225</c:v>
                </c:pt>
                <c:pt idx="3502">
                  <c:v>0.85319444444444448</c:v>
                </c:pt>
                <c:pt idx="3503">
                  <c:v>0.85322916666666659</c:v>
                </c:pt>
                <c:pt idx="3504">
                  <c:v>0.85326388888888882</c:v>
                </c:pt>
                <c:pt idx="3505">
                  <c:v>0.85329861111111116</c:v>
                </c:pt>
                <c:pt idx="3506">
                  <c:v>0.85333333333333339</c:v>
                </c:pt>
                <c:pt idx="3507">
                  <c:v>0.8533680555555555</c:v>
                </c:pt>
                <c:pt idx="3508">
                  <c:v>0.85340277777777773</c:v>
                </c:pt>
                <c:pt idx="3509">
                  <c:v>0.85343750000000007</c:v>
                </c:pt>
                <c:pt idx="3510">
                  <c:v>0.8534722222222223</c:v>
                </c:pt>
                <c:pt idx="3511">
                  <c:v>0.85350694444444442</c:v>
                </c:pt>
                <c:pt idx="3512">
                  <c:v>0.85354166666666664</c:v>
                </c:pt>
                <c:pt idx="3513">
                  <c:v>0.85357638888888887</c:v>
                </c:pt>
                <c:pt idx="3514">
                  <c:v>0.85361111111111121</c:v>
                </c:pt>
                <c:pt idx="3515">
                  <c:v>0.85364583333333333</c:v>
                </c:pt>
                <c:pt idx="3516">
                  <c:v>0.85368055555555555</c:v>
                </c:pt>
                <c:pt idx="3517">
                  <c:v>0.85371527777777778</c:v>
                </c:pt>
                <c:pt idx="3518">
                  <c:v>0.8537499999999999</c:v>
                </c:pt>
                <c:pt idx="3519">
                  <c:v>0.85378472222222224</c:v>
                </c:pt>
                <c:pt idx="3520">
                  <c:v>0.85381944444444446</c:v>
                </c:pt>
                <c:pt idx="3521">
                  <c:v>0.85385416666666669</c:v>
                </c:pt>
                <c:pt idx="3522">
                  <c:v>0.85388888888888881</c:v>
                </c:pt>
                <c:pt idx="3523">
                  <c:v>0.85392361111111104</c:v>
                </c:pt>
                <c:pt idx="3524">
                  <c:v>0.85395833333333337</c:v>
                </c:pt>
                <c:pt idx="3525">
                  <c:v>0.8539930555555556</c:v>
                </c:pt>
                <c:pt idx="3526">
                  <c:v>0.85402777777777772</c:v>
                </c:pt>
                <c:pt idx="3527">
                  <c:v>0.85406249999999995</c:v>
                </c:pt>
                <c:pt idx="3528">
                  <c:v>0.85409722222222229</c:v>
                </c:pt>
                <c:pt idx="3529">
                  <c:v>0.85413194444444451</c:v>
                </c:pt>
                <c:pt idx="3530">
                  <c:v>0.85416666666666663</c:v>
                </c:pt>
                <c:pt idx="3531">
                  <c:v>0.85420138888888886</c:v>
                </c:pt>
                <c:pt idx="3532">
                  <c:v>0.85423611111111108</c:v>
                </c:pt>
                <c:pt idx="3533">
                  <c:v>0.85427083333333342</c:v>
                </c:pt>
                <c:pt idx="3534">
                  <c:v>0.85430555555555554</c:v>
                </c:pt>
                <c:pt idx="3535">
                  <c:v>0.85434027777777777</c:v>
                </c:pt>
                <c:pt idx="3536">
                  <c:v>0.854375</c:v>
                </c:pt>
                <c:pt idx="3537">
                  <c:v>0.85440972222222233</c:v>
                </c:pt>
                <c:pt idx="3538">
                  <c:v>0.85444444444444445</c:v>
                </c:pt>
                <c:pt idx="3539">
                  <c:v>0.85447916666666668</c:v>
                </c:pt>
                <c:pt idx="3540">
                  <c:v>0.85451388888888891</c:v>
                </c:pt>
                <c:pt idx="3541">
                  <c:v>0.85454861111111102</c:v>
                </c:pt>
                <c:pt idx="3542">
                  <c:v>0.85458333333333336</c:v>
                </c:pt>
                <c:pt idx="3543">
                  <c:v>0.85461805555555559</c:v>
                </c:pt>
                <c:pt idx="3544">
                  <c:v>0.85465277777777782</c:v>
                </c:pt>
                <c:pt idx="3545">
                  <c:v>0.85468749999999993</c:v>
                </c:pt>
                <c:pt idx="3546">
                  <c:v>0.85472222222222216</c:v>
                </c:pt>
                <c:pt idx="3547">
                  <c:v>0.8547569444444445</c:v>
                </c:pt>
                <c:pt idx="3548">
                  <c:v>0.85479166666666673</c:v>
                </c:pt>
                <c:pt idx="3549">
                  <c:v>0.85482638888888884</c:v>
                </c:pt>
                <c:pt idx="3550">
                  <c:v>0.85486111111111107</c:v>
                </c:pt>
                <c:pt idx="3551">
                  <c:v>0.8548958333333333</c:v>
                </c:pt>
                <c:pt idx="3552">
                  <c:v>0.85493055555555564</c:v>
                </c:pt>
                <c:pt idx="3553">
                  <c:v>0.85496527777777775</c:v>
                </c:pt>
                <c:pt idx="3554">
                  <c:v>0.85499999999999998</c:v>
                </c:pt>
                <c:pt idx="3555">
                  <c:v>0.85503472222222221</c:v>
                </c:pt>
                <c:pt idx="3556">
                  <c:v>0.85506944444444455</c:v>
                </c:pt>
                <c:pt idx="3557">
                  <c:v>0.85510416666666667</c:v>
                </c:pt>
                <c:pt idx="3558">
                  <c:v>0.85513888888888889</c:v>
                </c:pt>
                <c:pt idx="3559">
                  <c:v>0.85517361111111112</c:v>
                </c:pt>
                <c:pt idx="3560">
                  <c:v>0.85520833333333324</c:v>
                </c:pt>
                <c:pt idx="3561">
                  <c:v>0.85524305555555558</c:v>
                </c:pt>
                <c:pt idx="3562">
                  <c:v>0.8552777777777778</c:v>
                </c:pt>
                <c:pt idx="3563">
                  <c:v>0.85531250000000003</c:v>
                </c:pt>
                <c:pt idx="3564">
                  <c:v>0.85534722222222215</c:v>
                </c:pt>
                <c:pt idx="3565">
                  <c:v>0.85538194444444438</c:v>
                </c:pt>
                <c:pt idx="3566">
                  <c:v>0.85541666666666671</c:v>
                </c:pt>
                <c:pt idx="3567">
                  <c:v>0.85545138888888894</c:v>
                </c:pt>
                <c:pt idx="3568">
                  <c:v>0.85548611111111106</c:v>
                </c:pt>
                <c:pt idx="3569">
                  <c:v>0.85552083333333329</c:v>
                </c:pt>
                <c:pt idx="3570">
                  <c:v>0.85555555555555562</c:v>
                </c:pt>
                <c:pt idx="3571">
                  <c:v>0.85559027777777785</c:v>
                </c:pt>
                <c:pt idx="3572">
                  <c:v>0.85562499999999997</c:v>
                </c:pt>
                <c:pt idx="3573">
                  <c:v>0.8556597222222222</c:v>
                </c:pt>
                <c:pt idx="3574">
                  <c:v>0.85569444444444442</c:v>
                </c:pt>
                <c:pt idx="3575">
                  <c:v>0.85572916666666676</c:v>
                </c:pt>
                <c:pt idx="3576">
                  <c:v>0.85576388888888888</c:v>
                </c:pt>
                <c:pt idx="3577">
                  <c:v>0.85579861111111111</c:v>
                </c:pt>
                <c:pt idx="3578">
                  <c:v>0.85583333333333333</c:v>
                </c:pt>
                <c:pt idx="3579">
                  <c:v>0.85586805555555545</c:v>
                </c:pt>
                <c:pt idx="3580">
                  <c:v>0.85590277777777779</c:v>
                </c:pt>
                <c:pt idx="3581">
                  <c:v>0.85593750000000002</c:v>
                </c:pt>
                <c:pt idx="3582">
                  <c:v>0.85597222222222225</c:v>
                </c:pt>
                <c:pt idx="3583">
                  <c:v>0.85600694444444436</c:v>
                </c:pt>
                <c:pt idx="3584">
                  <c:v>0.8560416666666667</c:v>
                </c:pt>
                <c:pt idx="3585">
                  <c:v>0.85607638888888893</c:v>
                </c:pt>
                <c:pt idx="3586">
                  <c:v>0.85611111111111116</c:v>
                </c:pt>
                <c:pt idx="3587">
                  <c:v>0.85614583333333327</c:v>
                </c:pt>
                <c:pt idx="3588">
                  <c:v>0.8561805555555555</c:v>
                </c:pt>
                <c:pt idx="3589">
                  <c:v>0.85621527777777784</c:v>
                </c:pt>
                <c:pt idx="3590">
                  <c:v>0.85625000000000007</c:v>
                </c:pt>
                <c:pt idx="3591">
                  <c:v>0.85628472222222218</c:v>
                </c:pt>
                <c:pt idx="3592">
                  <c:v>0.85631944444444441</c:v>
                </c:pt>
                <c:pt idx="3593">
                  <c:v>0.85635416666666664</c:v>
                </c:pt>
                <c:pt idx="3594">
                  <c:v>0.85638888888888898</c:v>
                </c:pt>
                <c:pt idx="3595">
                  <c:v>0.85642361111111109</c:v>
                </c:pt>
                <c:pt idx="3596">
                  <c:v>0.85645833333333332</c:v>
                </c:pt>
                <c:pt idx="3597">
                  <c:v>0.85649305555555555</c:v>
                </c:pt>
                <c:pt idx="3598">
                  <c:v>0.85652777777777767</c:v>
                </c:pt>
                <c:pt idx="3599">
                  <c:v>0.8565625</c:v>
                </c:pt>
                <c:pt idx="3600">
                  <c:v>0.85659722222222223</c:v>
                </c:pt>
                <c:pt idx="3601">
                  <c:v>0.85663194444444446</c:v>
                </c:pt>
                <c:pt idx="3602">
                  <c:v>0.85666666666666658</c:v>
                </c:pt>
                <c:pt idx="3603">
                  <c:v>0.85670138888888892</c:v>
                </c:pt>
                <c:pt idx="3604">
                  <c:v>0.85673611111111114</c:v>
                </c:pt>
                <c:pt idx="3605">
                  <c:v>0.85677083333333337</c:v>
                </c:pt>
                <c:pt idx="3606">
                  <c:v>0.85680555555555549</c:v>
                </c:pt>
                <c:pt idx="3607">
                  <c:v>0.85684027777777771</c:v>
                </c:pt>
                <c:pt idx="3608">
                  <c:v>0.85687500000000005</c:v>
                </c:pt>
                <c:pt idx="3609">
                  <c:v>0.85690972222222228</c:v>
                </c:pt>
                <c:pt idx="3610">
                  <c:v>0.8569444444444444</c:v>
                </c:pt>
                <c:pt idx="3611">
                  <c:v>0.85697916666666663</c:v>
                </c:pt>
                <c:pt idx="3612">
                  <c:v>0.85701388888888896</c:v>
                </c:pt>
                <c:pt idx="3613">
                  <c:v>0.85704861111111119</c:v>
                </c:pt>
                <c:pt idx="3614">
                  <c:v>0.85708333333333331</c:v>
                </c:pt>
                <c:pt idx="3615">
                  <c:v>0.85711805555555554</c:v>
                </c:pt>
                <c:pt idx="3616">
                  <c:v>0.85715277777777776</c:v>
                </c:pt>
                <c:pt idx="3617">
                  <c:v>0.8571875000000001</c:v>
                </c:pt>
                <c:pt idx="3618">
                  <c:v>0.85722222222222222</c:v>
                </c:pt>
                <c:pt idx="3619">
                  <c:v>0.85725694444444445</c:v>
                </c:pt>
                <c:pt idx="3620">
                  <c:v>0.85729166666666667</c:v>
                </c:pt>
                <c:pt idx="3621">
                  <c:v>0.85732638888888879</c:v>
                </c:pt>
                <c:pt idx="3622">
                  <c:v>0.85736111111111113</c:v>
                </c:pt>
                <c:pt idx="3623">
                  <c:v>0.85739583333333336</c:v>
                </c:pt>
                <c:pt idx="3624">
                  <c:v>0.85743055555555558</c:v>
                </c:pt>
                <c:pt idx="3625">
                  <c:v>0.8574652777777777</c:v>
                </c:pt>
                <c:pt idx="3626">
                  <c:v>0.85749999999999993</c:v>
                </c:pt>
                <c:pt idx="3627">
                  <c:v>0.85753472222222227</c:v>
                </c:pt>
                <c:pt idx="3628">
                  <c:v>0.8575694444444445</c:v>
                </c:pt>
                <c:pt idx="3629">
                  <c:v>0.85760416666666661</c:v>
                </c:pt>
                <c:pt idx="3630">
                  <c:v>0.85763888888888884</c:v>
                </c:pt>
                <c:pt idx="3631">
                  <c:v>0.85767361111111118</c:v>
                </c:pt>
                <c:pt idx="3632">
                  <c:v>0.85770833333333341</c:v>
                </c:pt>
                <c:pt idx="3633">
                  <c:v>0.85774305555555552</c:v>
                </c:pt>
                <c:pt idx="3634">
                  <c:v>0.85777777777777775</c:v>
                </c:pt>
                <c:pt idx="3635">
                  <c:v>0.85781249999999998</c:v>
                </c:pt>
                <c:pt idx="3636">
                  <c:v>0.85784722222222232</c:v>
                </c:pt>
                <c:pt idx="3637">
                  <c:v>0.85788194444444443</c:v>
                </c:pt>
                <c:pt idx="3638">
                  <c:v>0.85791666666666666</c:v>
                </c:pt>
                <c:pt idx="3639">
                  <c:v>0.85795138888888889</c:v>
                </c:pt>
                <c:pt idx="3640">
                  <c:v>0.85798611111111101</c:v>
                </c:pt>
                <c:pt idx="3641">
                  <c:v>0.85802083333333334</c:v>
                </c:pt>
                <c:pt idx="3642">
                  <c:v>0.85805555555555557</c:v>
                </c:pt>
                <c:pt idx="3643">
                  <c:v>0.8580902777777778</c:v>
                </c:pt>
                <c:pt idx="3644">
                  <c:v>0.85812499999999992</c:v>
                </c:pt>
                <c:pt idx="3645">
                  <c:v>0.85815972222222225</c:v>
                </c:pt>
                <c:pt idx="3646">
                  <c:v>0.85819444444444448</c:v>
                </c:pt>
                <c:pt idx="3647">
                  <c:v>0.85822916666666671</c:v>
                </c:pt>
                <c:pt idx="3648">
                  <c:v>0.85826388888888883</c:v>
                </c:pt>
                <c:pt idx="3649">
                  <c:v>0.85829861111111105</c:v>
                </c:pt>
                <c:pt idx="3650">
                  <c:v>0.85833333333333339</c:v>
                </c:pt>
                <c:pt idx="3651">
                  <c:v>0.85836805555555562</c:v>
                </c:pt>
                <c:pt idx="3652">
                  <c:v>0.85840277777777774</c:v>
                </c:pt>
                <c:pt idx="3653">
                  <c:v>0.85843749999999996</c:v>
                </c:pt>
                <c:pt idx="3654">
                  <c:v>0.85847222222222219</c:v>
                </c:pt>
                <c:pt idx="3655">
                  <c:v>0.85850694444444453</c:v>
                </c:pt>
                <c:pt idx="3656">
                  <c:v>0.85854166666666665</c:v>
                </c:pt>
                <c:pt idx="3657">
                  <c:v>0.85857638888888888</c:v>
                </c:pt>
                <c:pt idx="3658">
                  <c:v>0.8586111111111111</c:v>
                </c:pt>
                <c:pt idx="3659">
                  <c:v>0.85864583333333344</c:v>
                </c:pt>
                <c:pt idx="3660">
                  <c:v>0.85868055555555556</c:v>
                </c:pt>
                <c:pt idx="3661">
                  <c:v>0.85871527777777779</c:v>
                </c:pt>
                <c:pt idx="3662">
                  <c:v>0.85875000000000001</c:v>
                </c:pt>
                <c:pt idx="3663">
                  <c:v>0.85878472222222213</c:v>
                </c:pt>
                <c:pt idx="3664">
                  <c:v>0.85881944444444447</c:v>
                </c:pt>
                <c:pt idx="3665">
                  <c:v>0.8588541666666667</c:v>
                </c:pt>
                <c:pt idx="3666">
                  <c:v>0.85888888888888892</c:v>
                </c:pt>
                <c:pt idx="3667">
                  <c:v>0.85892361111111104</c:v>
                </c:pt>
                <c:pt idx="3668">
                  <c:v>0.85895833333333327</c:v>
                </c:pt>
                <c:pt idx="3669">
                  <c:v>0.85899305555555561</c:v>
                </c:pt>
                <c:pt idx="3670">
                  <c:v>0.85902777777777783</c:v>
                </c:pt>
                <c:pt idx="3671">
                  <c:v>0.85906249999999995</c:v>
                </c:pt>
                <c:pt idx="3672">
                  <c:v>0.85909722222222218</c:v>
                </c:pt>
                <c:pt idx="3673">
                  <c:v>0.85913194444444441</c:v>
                </c:pt>
                <c:pt idx="3674">
                  <c:v>0.85916666666666675</c:v>
                </c:pt>
                <c:pt idx="3675">
                  <c:v>0.85920138888888886</c:v>
                </c:pt>
                <c:pt idx="3676">
                  <c:v>0.85923611111111109</c:v>
                </c:pt>
                <c:pt idx="3677">
                  <c:v>0.85927083333333332</c:v>
                </c:pt>
                <c:pt idx="3678">
                  <c:v>0.85930555555555566</c:v>
                </c:pt>
                <c:pt idx="3679">
                  <c:v>0.85934027777777777</c:v>
                </c:pt>
                <c:pt idx="3680">
                  <c:v>0.859375</c:v>
                </c:pt>
                <c:pt idx="3681">
                  <c:v>0.85940972222222223</c:v>
                </c:pt>
                <c:pt idx="3682">
                  <c:v>0.85944444444444434</c:v>
                </c:pt>
                <c:pt idx="3683">
                  <c:v>0.85947916666666668</c:v>
                </c:pt>
                <c:pt idx="3684">
                  <c:v>0.85951388888888891</c:v>
                </c:pt>
                <c:pt idx="3685">
                  <c:v>0.85954861111111114</c:v>
                </c:pt>
                <c:pt idx="3686">
                  <c:v>0.85958333333333325</c:v>
                </c:pt>
                <c:pt idx="3687">
                  <c:v>0.85961805555555559</c:v>
                </c:pt>
                <c:pt idx="3688">
                  <c:v>0.85965277777777782</c:v>
                </c:pt>
                <c:pt idx="3689">
                  <c:v>0.85968750000000005</c:v>
                </c:pt>
                <c:pt idx="3690">
                  <c:v>0.85972222222222217</c:v>
                </c:pt>
                <c:pt idx="3691">
                  <c:v>0.85975694444444439</c:v>
                </c:pt>
                <c:pt idx="3692">
                  <c:v>0.85979166666666673</c:v>
                </c:pt>
                <c:pt idx="3693">
                  <c:v>0.85982638888888896</c:v>
                </c:pt>
                <c:pt idx="3694">
                  <c:v>0.85986111111111108</c:v>
                </c:pt>
                <c:pt idx="3695">
                  <c:v>0.8598958333333333</c:v>
                </c:pt>
                <c:pt idx="3696">
                  <c:v>0.85993055555555553</c:v>
                </c:pt>
                <c:pt idx="3697">
                  <c:v>0.85996527777777787</c:v>
                </c:pt>
                <c:pt idx="3698">
                  <c:v>0.86</c:v>
                </c:pt>
                <c:pt idx="3699">
                  <c:v>0.86003472222222221</c:v>
                </c:pt>
                <c:pt idx="3700">
                  <c:v>0.86006944444444444</c:v>
                </c:pt>
                <c:pt idx="3701">
                  <c:v>0.86010416666666656</c:v>
                </c:pt>
                <c:pt idx="3702">
                  <c:v>0.8601388888888889</c:v>
                </c:pt>
                <c:pt idx="3703">
                  <c:v>0.86017361111111112</c:v>
                </c:pt>
                <c:pt idx="3704">
                  <c:v>0.86020833333333335</c:v>
                </c:pt>
                <c:pt idx="3705">
                  <c:v>0.86024305555555547</c:v>
                </c:pt>
                <c:pt idx="3706">
                  <c:v>0.86027777777777781</c:v>
                </c:pt>
                <c:pt idx="3707">
                  <c:v>0.86031250000000004</c:v>
                </c:pt>
                <c:pt idx="3708">
                  <c:v>0.86034722222222226</c:v>
                </c:pt>
                <c:pt idx="3709">
                  <c:v>0.86038194444444438</c:v>
                </c:pt>
                <c:pt idx="3710">
                  <c:v>0.86041666666666661</c:v>
                </c:pt>
                <c:pt idx="3711">
                  <c:v>0.86045138888888895</c:v>
                </c:pt>
                <c:pt idx="3712">
                  <c:v>0.86048611111111117</c:v>
                </c:pt>
                <c:pt idx="3713">
                  <c:v>0.86052083333333329</c:v>
                </c:pt>
                <c:pt idx="3714">
                  <c:v>0.86055555555555552</c:v>
                </c:pt>
                <c:pt idx="3715">
                  <c:v>0.86059027777777775</c:v>
                </c:pt>
                <c:pt idx="3716">
                  <c:v>0.86062500000000008</c:v>
                </c:pt>
                <c:pt idx="3717">
                  <c:v>0.8606597222222222</c:v>
                </c:pt>
                <c:pt idx="3718">
                  <c:v>0.86069444444444443</c:v>
                </c:pt>
                <c:pt idx="3719">
                  <c:v>0.86072916666666666</c:v>
                </c:pt>
                <c:pt idx="3720">
                  <c:v>0.86076388888888899</c:v>
                </c:pt>
                <c:pt idx="3721">
                  <c:v>0.86079861111111111</c:v>
                </c:pt>
                <c:pt idx="3722">
                  <c:v>0.86083333333333334</c:v>
                </c:pt>
                <c:pt idx="3723">
                  <c:v>0.86086805555555557</c:v>
                </c:pt>
                <c:pt idx="3724">
                  <c:v>0.86090277777777768</c:v>
                </c:pt>
                <c:pt idx="3725">
                  <c:v>0.86093750000000002</c:v>
                </c:pt>
                <c:pt idx="3726">
                  <c:v>0.86097222222222225</c:v>
                </c:pt>
                <c:pt idx="3727">
                  <c:v>0.86100694444444448</c:v>
                </c:pt>
                <c:pt idx="3728">
                  <c:v>0.86104166666666659</c:v>
                </c:pt>
                <c:pt idx="3729">
                  <c:v>0.86107638888888882</c:v>
                </c:pt>
                <c:pt idx="3730">
                  <c:v>0.86111111111111116</c:v>
                </c:pt>
                <c:pt idx="3731">
                  <c:v>0.86114583333333339</c:v>
                </c:pt>
                <c:pt idx="3732">
                  <c:v>0.8611805555555555</c:v>
                </c:pt>
                <c:pt idx="3733">
                  <c:v>0.86121527777777773</c:v>
                </c:pt>
                <c:pt idx="3734">
                  <c:v>0.86125000000000007</c:v>
                </c:pt>
                <c:pt idx="3735">
                  <c:v>0.8612847222222223</c:v>
                </c:pt>
                <c:pt idx="3736">
                  <c:v>0.86131944444444442</c:v>
                </c:pt>
                <c:pt idx="3737">
                  <c:v>0.86135416666666664</c:v>
                </c:pt>
                <c:pt idx="3738">
                  <c:v>0.86138888888888887</c:v>
                </c:pt>
                <c:pt idx="3739">
                  <c:v>0.86142361111111121</c:v>
                </c:pt>
                <c:pt idx="3740">
                  <c:v>0.86145833333333333</c:v>
                </c:pt>
                <c:pt idx="3741">
                  <c:v>0.86149305555555555</c:v>
                </c:pt>
                <c:pt idx="3742">
                  <c:v>0.86152777777777778</c:v>
                </c:pt>
                <c:pt idx="3743">
                  <c:v>0.8615624999999999</c:v>
                </c:pt>
                <c:pt idx="3744">
                  <c:v>0.86159722222222224</c:v>
                </c:pt>
                <c:pt idx="3745">
                  <c:v>0.86163194444444446</c:v>
                </c:pt>
                <c:pt idx="3746">
                  <c:v>0.86166666666666669</c:v>
                </c:pt>
                <c:pt idx="3747">
                  <c:v>0.86170138888888881</c:v>
                </c:pt>
                <c:pt idx="3748">
                  <c:v>0.86173611111111104</c:v>
                </c:pt>
                <c:pt idx="3749">
                  <c:v>0.86177083333333337</c:v>
                </c:pt>
                <c:pt idx="3750">
                  <c:v>0.8618055555555556</c:v>
                </c:pt>
                <c:pt idx="3751">
                  <c:v>0.86184027777777772</c:v>
                </c:pt>
                <c:pt idx="3752">
                  <c:v>0.86187499999999995</c:v>
                </c:pt>
                <c:pt idx="3753">
                  <c:v>0.86190972222222229</c:v>
                </c:pt>
                <c:pt idx="3754">
                  <c:v>0.86194444444444451</c:v>
                </c:pt>
                <c:pt idx="3755">
                  <c:v>0.86197916666666663</c:v>
                </c:pt>
                <c:pt idx="3756">
                  <c:v>0.86201388888888886</c:v>
                </c:pt>
                <c:pt idx="3757">
                  <c:v>0.86204861111111108</c:v>
                </c:pt>
                <c:pt idx="3758">
                  <c:v>0.86208333333333342</c:v>
                </c:pt>
                <c:pt idx="3759">
                  <c:v>0.86211805555555554</c:v>
                </c:pt>
                <c:pt idx="3760">
                  <c:v>0.86215277777777777</c:v>
                </c:pt>
                <c:pt idx="3761">
                  <c:v>0.8621875</c:v>
                </c:pt>
                <c:pt idx="3762">
                  <c:v>0.86222222222222233</c:v>
                </c:pt>
                <c:pt idx="3763">
                  <c:v>0.86225694444444445</c:v>
                </c:pt>
                <c:pt idx="3764">
                  <c:v>0.86229166666666668</c:v>
                </c:pt>
                <c:pt idx="3765">
                  <c:v>0.86232638888888891</c:v>
                </c:pt>
                <c:pt idx="3766">
                  <c:v>0.86236111111111102</c:v>
                </c:pt>
                <c:pt idx="3767">
                  <c:v>0.86239583333333336</c:v>
                </c:pt>
                <c:pt idx="3768">
                  <c:v>0.86243055555555559</c:v>
                </c:pt>
                <c:pt idx="3769">
                  <c:v>0.86246527777777782</c:v>
                </c:pt>
                <c:pt idx="3770">
                  <c:v>0.86249999999999993</c:v>
                </c:pt>
                <c:pt idx="3771">
                  <c:v>0.86253472222222216</c:v>
                </c:pt>
                <c:pt idx="3772">
                  <c:v>0.8625694444444445</c:v>
                </c:pt>
                <c:pt idx="3773">
                  <c:v>0.86260416666666673</c:v>
                </c:pt>
                <c:pt idx="3774">
                  <c:v>0.86263888888888884</c:v>
                </c:pt>
                <c:pt idx="3775">
                  <c:v>0.86267361111111107</c:v>
                </c:pt>
                <c:pt idx="3776">
                  <c:v>0.8627083333333333</c:v>
                </c:pt>
                <c:pt idx="3777">
                  <c:v>0.86274305555555564</c:v>
                </c:pt>
                <c:pt idx="3778">
                  <c:v>0.86277777777777775</c:v>
                </c:pt>
                <c:pt idx="3779">
                  <c:v>0.86281249999999998</c:v>
                </c:pt>
                <c:pt idx="3780">
                  <c:v>0.86284722222222221</c:v>
                </c:pt>
                <c:pt idx="3781">
                  <c:v>0.86288194444444455</c:v>
                </c:pt>
                <c:pt idx="3782">
                  <c:v>0.86291666666666667</c:v>
                </c:pt>
                <c:pt idx="3783">
                  <c:v>0.86295138888888889</c:v>
                </c:pt>
                <c:pt idx="3784">
                  <c:v>0.86298611111111112</c:v>
                </c:pt>
                <c:pt idx="3785">
                  <c:v>0.86302083333333324</c:v>
                </c:pt>
                <c:pt idx="3786">
                  <c:v>0.86305555555555558</c:v>
                </c:pt>
                <c:pt idx="3787">
                  <c:v>0.8630902777777778</c:v>
                </c:pt>
                <c:pt idx="3788">
                  <c:v>0.86312500000000003</c:v>
                </c:pt>
                <c:pt idx="3789">
                  <c:v>0.86315972222222215</c:v>
                </c:pt>
                <c:pt idx="3790">
                  <c:v>0.86319444444444438</c:v>
                </c:pt>
                <c:pt idx="3791">
                  <c:v>0.86322916666666671</c:v>
                </c:pt>
                <c:pt idx="3792">
                  <c:v>0.86326388888888894</c:v>
                </c:pt>
                <c:pt idx="3793">
                  <c:v>0.86329861111111106</c:v>
                </c:pt>
                <c:pt idx="3794">
                  <c:v>0.86333333333333329</c:v>
                </c:pt>
                <c:pt idx="3795">
                  <c:v>0.86336805555555562</c:v>
                </c:pt>
                <c:pt idx="3796">
                  <c:v>0.86340277777777785</c:v>
                </c:pt>
                <c:pt idx="3797">
                  <c:v>0.86343749999999997</c:v>
                </c:pt>
                <c:pt idx="3798">
                  <c:v>0.8634722222222222</c:v>
                </c:pt>
                <c:pt idx="3799">
                  <c:v>0.86350694444444442</c:v>
                </c:pt>
                <c:pt idx="3800">
                  <c:v>0.86354166666666676</c:v>
                </c:pt>
                <c:pt idx="3801">
                  <c:v>0.86357638888888888</c:v>
                </c:pt>
                <c:pt idx="3802">
                  <c:v>0.86361111111111111</c:v>
                </c:pt>
                <c:pt idx="3803">
                  <c:v>0.86364583333333333</c:v>
                </c:pt>
                <c:pt idx="3804">
                  <c:v>0.86368055555555545</c:v>
                </c:pt>
                <c:pt idx="3805">
                  <c:v>0.86371527777777779</c:v>
                </c:pt>
                <c:pt idx="3806">
                  <c:v>0.86375000000000002</c:v>
                </c:pt>
                <c:pt idx="3807">
                  <c:v>0.86378472222222225</c:v>
                </c:pt>
                <c:pt idx="3808">
                  <c:v>0.86381944444444436</c:v>
                </c:pt>
                <c:pt idx="3809">
                  <c:v>0.8638541666666667</c:v>
                </c:pt>
                <c:pt idx="3810">
                  <c:v>0.86388888888888893</c:v>
                </c:pt>
                <c:pt idx="3811">
                  <c:v>0.86392361111111116</c:v>
                </c:pt>
                <c:pt idx="3812">
                  <c:v>0.86395833333333327</c:v>
                </c:pt>
                <c:pt idx="3813">
                  <c:v>0.8639930555555555</c:v>
                </c:pt>
                <c:pt idx="3814">
                  <c:v>0.86402777777777784</c:v>
                </c:pt>
                <c:pt idx="3815">
                  <c:v>0.86406250000000007</c:v>
                </c:pt>
                <c:pt idx="3816">
                  <c:v>0.86409722222222218</c:v>
                </c:pt>
                <c:pt idx="3817">
                  <c:v>0.86413194444444441</c:v>
                </c:pt>
                <c:pt idx="3818">
                  <c:v>0.86416666666666664</c:v>
                </c:pt>
                <c:pt idx="3819">
                  <c:v>0.86420138888888898</c:v>
                </c:pt>
                <c:pt idx="3820">
                  <c:v>0.86423611111111109</c:v>
                </c:pt>
                <c:pt idx="3821">
                  <c:v>0.86427083333333332</c:v>
                </c:pt>
                <c:pt idx="3822">
                  <c:v>0.86430555555555555</c:v>
                </c:pt>
                <c:pt idx="3823">
                  <c:v>0.86434027777777767</c:v>
                </c:pt>
                <c:pt idx="3824">
                  <c:v>0.864375</c:v>
                </c:pt>
                <c:pt idx="3825">
                  <c:v>0.86440972222222223</c:v>
                </c:pt>
                <c:pt idx="3826">
                  <c:v>0.86444444444444446</c:v>
                </c:pt>
                <c:pt idx="3827">
                  <c:v>0.86447916666666658</c:v>
                </c:pt>
                <c:pt idx="3828">
                  <c:v>0.86451388888888892</c:v>
                </c:pt>
                <c:pt idx="3829">
                  <c:v>0.86454861111111114</c:v>
                </c:pt>
                <c:pt idx="3830">
                  <c:v>0.86458333333333337</c:v>
                </c:pt>
                <c:pt idx="3831">
                  <c:v>0.86461805555555549</c:v>
                </c:pt>
                <c:pt idx="3832">
                  <c:v>0.86465277777777771</c:v>
                </c:pt>
                <c:pt idx="3833">
                  <c:v>0.86468750000000005</c:v>
                </c:pt>
                <c:pt idx="3834">
                  <c:v>0.86472222222222228</c:v>
                </c:pt>
                <c:pt idx="3835">
                  <c:v>0.8647569444444444</c:v>
                </c:pt>
                <c:pt idx="3836">
                  <c:v>0.86479166666666663</c:v>
                </c:pt>
                <c:pt idx="3837">
                  <c:v>0.86482638888888896</c:v>
                </c:pt>
                <c:pt idx="3838">
                  <c:v>0.86486111111111119</c:v>
                </c:pt>
                <c:pt idx="3839">
                  <c:v>0.86489583333333331</c:v>
                </c:pt>
                <c:pt idx="3840">
                  <c:v>0.86493055555555554</c:v>
                </c:pt>
                <c:pt idx="3841">
                  <c:v>0.86496527777777776</c:v>
                </c:pt>
                <c:pt idx="3842">
                  <c:v>0.8650000000000001</c:v>
                </c:pt>
                <c:pt idx="3843">
                  <c:v>0.86503472222222222</c:v>
                </c:pt>
                <c:pt idx="3844">
                  <c:v>0.86506944444444445</c:v>
                </c:pt>
                <c:pt idx="3845">
                  <c:v>0.86510416666666667</c:v>
                </c:pt>
                <c:pt idx="3846">
                  <c:v>0.86513888888888879</c:v>
                </c:pt>
                <c:pt idx="3847">
                  <c:v>0.86517361111111113</c:v>
                </c:pt>
                <c:pt idx="3848">
                  <c:v>0.86520833333333336</c:v>
                </c:pt>
                <c:pt idx="3849">
                  <c:v>0.86524305555555558</c:v>
                </c:pt>
                <c:pt idx="3850">
                  <c:v>0.8652777777777777</c:v>
                </c:pt>
                <c:pt idx="3851">
                  <c:v>0.86531249999999993</c:v>
                </c:pt>
                <c:pt idx="3852">
                  <c:v>0.86534722222222227</c:v>
                </c:pt>
                <c:pt idx="3853">
                  <c:v>0.8653819444444445</c:v>
                </c:pt>
                <c:pt idx="3854">
                  <c:v>0.86541666666666661</c:v>
                </c:pt>
                <c:pt idx="3855">
                  <c:v>0.86545138888888884</c:v>
                </c:pt>
                <c:pt idx="3856">
                  <c:v>0.86548611111111118</c:v>
                </c:pt>
                <c:pt idx="3857">
                  <c:v>0.86552083333333341</c:v>
                </c:pt>
                <c:pt idx="3858">
                  <c:v>0.86555555555555552</c:v>
                </c:pt>
                <c:pt idx="3859">
                  <c:v>0.86559027777777775</c:v>
                </c:pt>
                <c:pt idx="3860">
                  <c:v>0.86562499999999998</c:v>
                </c:pt>
                <c:pt idx="3861">
                  <c:v>0.86565972222222232</c:v>
                </c:pt>
                <c:pt idx="3862">
                  <c:v>0.86569444444444443</c:v>
                </c:pt>
                <c:pt idx="3863">
                  <c:v>0.86572916666666666</c:v>
                </c:pt>
                <c:pt idx="3864">
                  <c:v>0.86576388888888889</c:v>
                </c:pt>
                <c:pt idx="3865">
                  <c:v>0.86579861111111101</c:v>
                </c:pt>
                <c:pt idx="3866">
                  <c:v>0.86583333333333334</c:v>
                </c:pt>
                <c:pt idx="3867">
                  <c:v>0.86586805555555557</c:v>
                </c:pt>
                <c:pt idx="3868">
                  <c:v>0.8659027777777778</c:v>
                </c:pt>
                <c:pt idx="3869">
                  <c:v>0.86593749999999992</c:v>
                </c:pt>
                <c:pt idx="3870">
                  <c:v>0.86597222222222225</c:v>
                </c:pt>
                <c:pt idx="3871">
                  <c:v>0.86600694444444448</c:v>
                </c:pt>
                <c:pt idx="3872">
                  <c:v>0.86604166666666671</c:v>
                </c:pt>
                <c:pt idx="3873">
                  <c:v>0.86607638888888883</c:v>
                </c:pt>
                <c:pt idx="3874">
                  <c:v>0.86611111111111105</c:v>
                </c:pt>
                <c:pt idx="3875">
                  <c:v>0.86614583333333339</c:v>
                </c:pt>
                <c:pt idx="3876">
                  <c:v>0.86618055555555562</c:v>
                </c:pt>
                <c:pt idx="3877">
                  <c:v>0.86621527777777774</c:v>
                </c:pt>
                <c:pt idx="3878">
                  <c:v>0.86624999999999996</c:v>
                </c:pt>
                <c:pt idx="3879">
                  <c:v>0.86628472222222219</c:v>
                </c:pt>
                <c:pt idx="3880">
                  <c:v>0.86631944444444453</c:v>
                </c:pt>
                <c:pt idx="3881">
                  <c:v>0.86635416666666665</c:v>
                </c:pt>
                <c:pt idx="3882">
                  <c:v>0.86638888888888888</c:v>
                </c:pt>
                <c:pt idx="3883">
                  <c:v>0.8664236111111111</c:v>
                </c:pt>
                <c:pt idx="3884">
                  <c:v>0.86645833333333344</c:v>
                </c:pt>
                <c:pt idx="3885">
                  <c:v>0.86649305555555556</c:v>
                </c:pt>
                <c:pt idx="3886">
                  <c:v>0.86652777777777779</c:v>
                </c:pt>
                <c:pt idx="3887">
                  <c:v>0.86656250000000001</c:v>
                </c:pt>
                <c:pt idx="3888">
                  <c:v>0.86659722222222213</c:v>
                </c:pt>
                <c:pt idx="3889">
                  <c:v>0.86663194444444447</c:v>
                </c:pt>
                <c:pt idx="3890">
                  <c:v>0.8666666666666667</c:v>
                </c:pt>
                <c:pt idx="3891">
                  <c:v>0.86670138888888892</c:v>
                </c:pt>
                <c:pt idx="3892">
                  <c:v>0.86673611111111104</c:v>
                </c:pt>
                <c:pt idx="3893">
                  <c:v>0.86677083333333327</c:v>
                </c:pt>
                <c:pt idx="3894">
                  <c:v>0.86680555555555561</c:v>
                </c:pt>
                <c:pt idx="3895">
                  <c:v>0.86684027777777783</c:v>
                </c:pt>
                <c:pt idx="3896">
                  <c:v>0.86687499999999995</c:v>
                </c:pt>
                <c:pt idx="3897">
                  <c:v>0.86690972222222218</c:v>
                </c:pt>
                <c:pt idx="3898">
                  <c:v>0.86694444444444441</c:v>
                </c:pt>
                <c:pt idx="3899">
                  <c:v>0.86697916666666675</c:v>
                </c:pt>
                <c:pt idx="3900">
                  <c:v>0.86701388888888886</c:v>
                </c:pt>
                <c:pt idx="3901">
                  <c:v>0.86704861111111109</c:v>
                </c:pt>
                <c:pt idx="3902">
                  <c:v>0.86708333333333332</c:v>
                </c:pt>
                <c:pt idx="3903">
                  <c:v>0.86711805555555566</c:v>
                </c:pt>
                <c:pt idx="3904">
                  <c:v>0.86715277777777777</c:v>
                </c:pt>
                <c:pt idx="3905">
                  <c:v>0.8671875</c:v>
                </c:pt>
                <c:pt idx="3906">
                  <c:v>0.86722222222222223</c:v>
                </c:pt>
                <c:pt idx="3907">
                  <c:v>0.86725694444444434</c:v>
                </c:pt>
                <c:pt idx="3908">
                  <c:v>0.86729166666666668</c:v>
                </c:pt>
                <c:pt idx="3909">
                  <c:v>0.86732638888888891</c:v>
                </c:pt>
                <c:pt idx="3910">
                  <c:v>0.86736111111111114</c:v>
                </c:pt>
                <c:pt idx="3911">
                  <c:v>0.86739583333333325</c:v>
                </c:pt>
                <c:pt idx="3912">
                  <c:v>0.86743055555555559</c:v>
                </c:pt>
                <c:pt idx="3913">
                  <c:v>0.86746527777777782</c:v>
                </c:pt>
                <c:pt idx="3914">
                  <c:v>0.86750000000000005</c:v>
                </c:pt>
                <c:pt idx="3915">
                  <c:v>0.86753472222222217</c:v>
                </c:pt>
                <c:pt idx="3916">
                  <c:v>0.86756944444444439</c:v>
                </c:pt>
                <c:pt idx="3917">
                  <c:v>0.86760416666666673</c:v>
                </c:pt>
                <c:pt idx="3918">
                  <c:v>0.86763888888888896</c:v>
                </c:pt>
                <c:pt idx="3919">
                  <c:v>0.86767361111111108</c:v>
                </c:pt>
                <c:pt idx="3920">
                  <c:v>0.8677083333333333</c:v>
                </c:pt>
                <c:pt idx="3921">
                  <c:v>0.86774305555555553</c:v>
                </c:pt>
                <c:pt idx="3922">
                  <c:v>0.86777777777777787</c:v>
                </c:pt>
                <c:pt idx="3923">
                  <c:v>0.86781249999999999</c:v>
                </c:pt>
                <c:pt idx="3924">
                  <c:v>0.86784722222222221</c:v>
                </c:pt>
                <c:pt idx="3925">
                  <c:v>0.86788194444444444</c:v>
                </c:pt>
                <c:pt idx="3926">
                  <c:v>0.86791666666666656</c:v>
                </c:pt>
                <c:pt idx="3927">
                  <c:v>0.8679513888888889</c:v>
                </c:pt>
                <c:pt idx="3928">
                  <c:v>0.86798611111111112</c:v>
                </c:pt>
                <c:pt idx="3929">
                  <c:v>0.86802083333333335</c:v>
                </c:pt>
                <c:pt idx="3930">
                  <c:v>0.86805555555555547</c:v>
                </c:pt>
                <c:pt idx="3931">
                  <c:v>0.86809027777777781</c:v>
                </c:pt>
                <c:pt idx="3932">
                  <c:v>0.86812500000000004</c:v>
                </c:pt>
                <c:pt idx="3933">
                  <c:v>0.86815972222222226</c:v>
                </c:pt>
                <c:pt idx="3934">
                  <c:v>0.86819444444444438</c:v>
                </c:pt>
                <c:pt idx="3935">
                  <c:v>0.86822916666666661</c:v>
                </c:pt>
                <c:pt idx="3936">
                  <c:v>0.86826388888888895</c:v>
                </c:pt>
                <c:pt idx="3937">
                  <c:v>0.86829861111111117</c:v>
                </c:pt>
                <c:pt idx="3938">
                  <c:v>0.86833333333333329</c:v>
                </c:pt>
                <c:pt idx="3939">
                  <c:v>0.86836805555555552</c:v>
                </c:pt>
                <c:pt idx="3940">
                  <c:v>0.86840277777777775</c:v>
                </c:pt>
                <c:pt idx="3941">
                  <c:v>0.86843750000000008</c:v>
                </c:pt>
                <c:pt idx="3942">
                  <c:v>0.8684722222222222</c:v>
                </c:pt>
                <c:pt idx="3943">
                  <c:v>0.86850694444444443</c:v>
                </c:pt>
                <c:pt idx="3944">
                  <c:v>0.86854166666666666</c:v>
                </c:pt>
                <c:pt idx="3945">
                  <c:v>0.86857638888888899</c:v>
                </c:pt>
                <c:pt idx="3946">
                  <c:v>0.86861111111111111</c:v>
                </c:pt>
                <c:pt idx="3947">
                  <c:v>0.86864583333333334</c:v>
                </c:pt>
                <c:pt idx="3948">
                  <c:v>0.86868055555555557</c:v>
                </c:pt>
                <c:pt idx="3949">
                  <c:v>0.86871527777777768</c:v>
                </c:pt>
                <c:pt idx="3950">
                  <c:v>0.86875000000000002</c:v>
                </c:pt>
                <c:pt idx="3951">
                  <c:v>0.86878472222222225</c:v>
                </c:pt>
                <c:pt idx="3952">
                  <c:v>0.86881944444444448</c:v>
                </c:pt>
                <c:pt idx="3953">
                  <c:v>0.86885416666666659</c:v>
                </c:pt>
                <c:pt idx="3954">
                  <c:v>0.86888888888888882</c:v>
                </c:pt>
                <c:pt idx="3955">
                  <c:v>0.86892361111111116</c:v>
                </c:pt>
                <c:pt idx="3956">
                  <c:v>0.86895833333333339</c:v>
                </c:pt>
                <c:pt idx="3957">
                  <c:v>0.8689930555555555</c:v>
                </c:pt>
                <c:pt idx="3958">
                  <c:v>0.86902777777777773</c:v>
                </c:pt>
                <c:pt idx="3959">
                  <c:v>0.86906250000000007</c:v>
                </c:pt>
                <c:pt idx="3960">
                  <c:v>0.8690972222222223</c:v>
                </c:pt>
                <c:pt idx="3961">
                  <c:v>0.86913194444444442</c:v>
                </c:pt>
                <c:pt idx="3962">
                  <c:v>0.86916666666666664</c:v>
                </c:pt>
                <c:pt idx="3963">
                  <c:v>0.86920138888888887</c:v>
                </c:pt>
                <c:pt idx="3964">
                  <c:v>0.86923611111111121</c:v>
                </c:pt>
                <c:pt idx="3965">
                  <c:v>0.86927083333333333</c:v>
                </c:pt>
                <c:pt idx="3966">
                  <c:v>0.86930555555555555</c:v>
                </c:pt>
                <c:pt idx="3967">
                  <c:v>0.86934027777777778</c:v>
                </c:pt>
                <c:pt idx="3968">
                  <c:v>0.8693749999999999</c:v>
                </c:pt>
                <c:pt idx="3969">
                  <c:v>0.86940972222222224</c:v>
                </c:pt>
                <c:pt idx="3970">
                  <c:v>0.86944444444444446</c:v>
                </c:pt>
                <c:pt idx="3971">
                  <c:v>0.86947916666666669</c:v>
                </c:pt>
                <c:pt idx="3972">
                  <c:v>0.86951388888888881</c:v>
                </c:pt>
                <c:pt idx="3973">
                  <c:v>0.86954861111111104</c:v>
                </c:pt>
                <c:pt idx="3974">
                  <c:v>0.86958333333333337</c:v>
                </c:pt>
                <c:pt idx="3975">
                  <c:v>0.8696180555555556</c:v>
                </c:pt>
                <c:pt idx="3976">
                  <c:v>0.86965277777777772</c:v>
                </c:pt>
                <c:pt idx="3977">
                  <c:v>0.86968749999999995</c:v>
                </c:pt>
                <c:pt idx="3978">
                  <c:v>0.86972222222222229</c:v>
                </c:pt>
                <c:pt idx="3979">
                  <c:v>0.86975694444444451</c:v>
                </c:pt>
                <c:pt idx="3980">
                  <c:v>0.86979166666666663</c:v>
                </c:pt>
                <c:pt idx="3981">
                  <c:v>0.86982638888888886</c:v>
                </c:pt>
                <c:pt idx="3982">
                  <c:v>0.86986111111111108</c:v>
                </c:pt>
                <c:pt idx="3983">
                  <c:v>0.86989583333333342</c:v>
                </c:pt>
                <c:pt idx="3984">
                  <c:v>0.86993055555555554</c:v>
                </c:pt>
                <c:pt idx="3985">
                  <c:v>0.86996527777777777</c:v>
                </c:pt>
                <c:pt idx="3986">
                  <c:v>0.87</c:v>
                </c:pt>
                <c:pt idx="3987">
                  <c:v>0.87003472222222233</c:v>
                </c:pt>
                <c:pt idx="3988">
                  <c:v>0.87006944444444445</c:v>
                </c:pt>
                <c:pt idx="3989">
                  <c:v>0.87010416666666668</c:v>
                </c:pt>
                <c:pt idx="3990">
                  <c:v>0.87013888888888891</c:v>
                </c:pt>
                <c:pt idx="3991">
                  <c:v>0.87017361111111102</c:v>
                </c:pt>
                <c:pt idx="3992">
                  <c:v>0.87020833333333336</c:v>
                </c:pt>
                <c:pt idx="3993">
                  <c:v>0.87024305555555559</c:v>
                </c:pt>
                <c:pt idx="3994">
                  <c:v>0.87027777777777782</c:v>
                </c:pt>
                <c:pt idx="3995">
                  <c:v>0.87031249999999993</c:v>
                </c:pt>
                <c:pt idx="3996">
                  <c:v>0.87034722222222216</c:v>
                </c:pt>
                <c:pt idx="3997">
                  <c:v>0.8703819444444445</c:v>
                </c:pt>
                <c:pt idx="3998">
                  <c:v>0.87041666666666673</c:v>
                </c:pt>
                <c:pt idx="3999">
                  <c:v>0.87045138888888884</c:v>
                </c:pt>
                <c:pt idx="4000">
                  <c:v>0.87048611111111107</c:v>
                </c:pt>
                <c:pt idx="4001">
                  <c:v>0.8705208333333333</c:v>
                </c:pt>
                <c:pt idx="4002">
                  <c:v>0.87055555555555564</c:v>
                </c:pt>
                <c:pt idx="4003">
                  <c:v>0.87059027777777775</c:v>
                </c:pt>
                <c:pt idx="4004">
                  <c:v>0.87062499999999998</c:v>
                </c:pt>
                <c:pt idx="4005">
                  <c:v>0.87065972222222221</c:v>
                </c:pt>
                <c:pt idx="4006">
                  <c:v>0.87069444444444455</c:v>
                </c:pt>
                <c:pt idx="4007">
                  <c:v>0.87072916666666667</c:v>
                </c:pt>
                <c:pt idx="4008">
                  <c:v>0.87076388888888889</c:v>
                </c:pt>
                <c:pt idx="4009">
                  <c:v>0.87079861111111112</c:v>
                </c:pt>
                <c:pt idx="4010">
                  <c:v>0.87083333333333324</c:v>
                </c:pt>
                <c:pt idx="4011">
                  <c:v>0.87086805555555558</c:v>
                </c:pt>
                <c:pt idx="4012">
                  <c:v>0.8709027777777778</c:v>
                </c:pt>
                <c:pt idx="4013">
                  <c:v>0.87093750000000003</c:v>
                </c:pt>
                <c:pt idx="4014">
                  <c:v>0.87097222222222215</c:v>
                </c:pt>
                <c:pt idx="4015">
                  <c:v>0.87100694444444438</c:v>
                </c:pt>
                <c:pt idx="4016">
                  <c:v>0.87104166666666671</c:v>
                </c:pt>
                <c:pt idx="4017">
                  <c:v>0.87107638888888894</c:v>
                </c:pt>
                <c:pt idx="4018">
                  <c:v>0.87111111111111106</c:v>
                </c:pt>
                <c:pt idx="4019">
                  <c:v>0.87114583333333329</c:v>
                </c:pt>
                <c:pt idx="4020">
                  <c:v>0.87118055555555562</c:v>
                </c:pt>
                <c:pt idx="4021">
                  <c:v>0.87121527777777785</c:v>
                </c:pt>
                <c:pt idx="4022">
                  <c:v>0.87124999999999997</c:v>
                </c:pt>
                <c:pt idx="4023">
                  <c:v>0.8712847222222222</c:v>
                </c:pt>
                <c:pt idx="4024">
                  <c:v>0.87131944444444442</c:v>
                </c:pt>
                <c:pt idx="4025">
                  <c:v>0.87135416666666676</c:v>
                </c:pt>
                <c:pt idx="4026">
                  <c:v>0.87138888888888888</c:v>
                </c:pt>
                <c:pt idx="4027">
                  <c:v>0.87142361111111111</c:v>
                </c:pt>
                <c:pt idx="4028">
                  <c:v>0.87145833333333333</c:v>
                </c:pt>
                <c:pt idx="4029">
                  <c:v>0.87149305555555545</c:v>
                </c:pt>
                <c:pt idx="4030">
                  <c:v>0.87152777777777779</c:v>
                </c:pt>
                <c:pt idx="4031">
                  <c:v>0.87156250000000002</c:v>
                </c:pt>
                <c:pt idx="4032">
                  <c:v>0.87159722222222225</c:v>
                </c:pt>
                <c:pt idx="4033">
                  <c:v>0.87163194444444436</c:v>
                </c:pt>
                <c:pt idx="4034">
                  <c:v>0.8716666666666667</c:v>
                </c:pt>
                <c:pt idx="4035">
                  <c:v>0.87170138888888893</c:v>
                </c:pt>
                <c:pt idx="4036">
                  <c:v>0.87173611111111116</c:v>
                </c:pt>
                <c:pt idx="4037">
                  <c:v>0.87177083333333327</c:v>
                </c:pt>
                <c:pt idx="4038">
                  <c:v>0.8718055555555555</c:v>
                </c:pt>
                <c:pt idx="4039">
                  <c:v>0.87184027777777784</c:v>
                </c:pt>
                <c:pt idx="4040">
                  <c:v>0.87187500000000007</c:v>
                </c:pt>
                <c:pt idx="4041">
                  <c:v>0.87190972222222218</c:v>
                </c:pt>
                <c:pt idx="4042">
                  <c:v>0.87194444444444441</c:v>
                </c:pt>
                <c:pt idx="4043">
                  <c:v>0.87197916666666664</c:v>
                </c:pt>
                <c:pt idx="4044">
                  <c:v>0.87201388888888898</c:v>
                </c:pt>
                <c:pt idx="4045">
                  <c:v>0.87204861111111109</c:v>
                </c:pt>
                <c:pt idx="4046">
                  <c:v>0.87208333333333332</c:v>
                </c:pt>
                <c:pt idx="4047">
                  <c:v>0.87211805555555555</c:v>
                </c:pt>
                <c:pt idx="4048">
                  <c:v>0.87215277777777767</c:v>
                </c:pt>
                <c:pt idx="4049">
                  <c:v>0.8721875</c:v>
                </c:pt>
                <c:pt idx="4050">
                  <c:v>0.87222222222222223</c:v>
                </c:pt>
                <c:pt idx="4051">
                  <c:v>0.87225694444444446</c:v>
                </c:pt>
                <c:pt idx="4052">
                  <c:v>0.87229166666666658</c:v>
                </c:pt>
                <c:pt idx="4053">
                  <c:v>0.87232638888888892</c:v>
                </c:pt>
                <c:pt idx="4054">
                  <c:v>0.87236111111111114</c:v>
                </c:pt>
                <c:pt idx="4055">
                  <c:v>0.87239583333333337</c:v>
                </c:pt>
                <c:pt idx="4056">
                  <c:v>0.87243055555555549</c:v>
                </c:pt>
                <c:pt idx="4057">
                  <c:v>0.87246527777777771</c:v>
                </c:pt>
                <c:pt idx="4058">
                  <c:v>0.87250000000000005</c:v>
                </c:pt>
                <c:pt idx="4059">
                  <c:v>0.87253472222222228</c:v>
                </c:pt>
                <c:pt idx="4060">
                  <c:v>0.8725694444444444</c:v>
                </c:pt>
                <c:pt idx="4061">
                  <c:v>0.87260416666666663</c:v>
                </c:pt>
                <c:pt idx="4062">
                  <c:v>0.87263888888888896</c:v>
                </c:pt>
                <c:pt idx="4063">
                  <c:v>0.87267361111111119</c:v>
                </c:pt>
                <c:pt idx="4064">
                  <c:v>0.87270833333333331</c:v>
                </c:pt>
                <c:pt idx="4065">
                  <c:v>0.87274305555555554</c:v>
                </c:pt>
                <c:pt idx="4066">
                  <c:v>0.87277777777777776</c:v>
                </c:pt>
                <c:pt idx="4067">
                  <c:v>0.8728125000000001</c:v>
                </c:pt>
                <c:pt idx="4068">
                  <c:v>0.87284722222222222</c:v>
                </c:pt>
                <c:pt idx="4069">
                  <c:v>0.87288194444444445</c:v>
                </c:pt>
                <c:pt idx="4070">
                  <c:v>0.87291666666666667</c:v>
                </c:pt>
                <c:pt idx="4071">
                  <c:v>0.87295138888888879</c:v>
                </c:pt>
                <c:pt idx="4072">
                  <c:v>0.87298611111111113</c:v>
                </c:pt>
                <c:pt idx="4073">
                  <c:v>0.87302083333333336</c:v>
                </c:pt>
                <c:pt idx="4074">
                  <c:v>0.87305555555555558</c:v>
                </c:pt>
                <c:pt idx="4075">
                  <c:v>0.8730902777777777</c:v>
                </c:pt>
                <c:pt idx="4076">
                  <c:v>0.87312499999999993</c:v>
                </c:pt>
                <c:pt idx="4077">
                  <c:v>0.87315972222222227</c:v>
                </c:pt>
                <c:pt idx="4078">
                  <c:v>0.8731944444444445</c:v>
                </c:pt>
                <c:pt idx="4079">
                  <c:v>0.87322916666666661</c:v>
                </c:pt>
                <c:pt idx="4080">
                  <c:v>0.87326388888888884</c:v>
                </c:pt>
                <c:pt idx="4081">
                  <c:v>0.87329861111111118</c:v>
                </c:pt>
                <c:pt idx="4082">
                  <c:v>0.87333333333333341</c:v>
                </c:pt>
                <c:pt idx="4083">
                  <c:v>0.87336805555555552</c:v>
                </c:pt>
                <c:pt idx="4084">
                  <c:v>0.87340277777777775</c:v>
                </c:pt>
                <c:pt idx="4085">
                  <c:v>0.87343749999999998</c:v>
                </c:pt>
                <c:pt idx="4086">
                  <c:v>0.87347222222222232</c:v>
                </c:pt>
                <c:pt idx="4087">
                  <c:v>0.87350694444444443</c:v>
                </c:pt>
                <c:pt idx="4088">
                  <c:v>0.87354166666666666</c:v>
                </c:pt>
                <c:pt idx="4089">
                  <c:v>0.87357638888888889</c:v>
                </c:pt>
                <c:pt idx="4090">
                  <c:v>0.87361111111111101</c:v>
                </c:pt>
                <c:pt idx="4091">
                  <c:v>0.87364583333333334</c:v>
                </c:pt>
                <c:pt idx="4092">
                  <c:v>0.87368055555555557</c:v>
                </c:pt>
                <c:pt idx="4093">
                  <c:v>0.8737152777777778</c:v>
                </c:pt>
                <c:pt idx="4094">
                  <c:v>0.87374999999999992</c:v>
                </c:pt>
                <c:pt idx="4095">
                  <c:v>0.87378472222222225</c:v>
                </c:pt>
                <c:pt idx="4096">
                  <c:v>0.87381944444444448</c:v>
                </c:pt>
                <c:pt idx="4097">
                  <c:v>0.87385416666666671</c:v>
                </c:pt>
                <c:pt idx="4098">
                  <c:v>0.87388888888888883</c:v>
                </c:pt>
                <c:pt idx="4099">
                  <c:v>0.87392361111111105</c:v>
                </c:pt>
                <c:pt idx="4100">
                  <c:v>0.87395833333333339</c:v>
                </c:pt>
                <c:pt idx="4101">
                  <c:v>0.87399305555555562</c:v>
                </c:pt>
                <c:pt idx="4102">
                  <c:v>0.87402777777777774</c:v>
                </c:pt>
                <c:pt idx="4103">
                  <c:v>0.87406249999999996</c:v>
                </c:pt>
                <c:pt idx="4104">
                  <c:v>0.87409722222222219</c:v>
                </c:pt>
                <c:pt idx="4105">
                  <c:v>0.87413194444444453</c:v>
                </c:pt>
                <c:pt idx="4106">
                  <c:v>0.87416666666666665</c:v>
                </c:pt>
                <c:pt idx="4107">
                  <c:v>0.87420138888888888</c:v>
                </c:pt>
                <c:pt idx="4108">
                  <c:v>0.8742361111111111</c:v>
                </c:pt>
                <c:pt idx="4109">
                  <c:v>0.87427083333333344</c:v>
                </c:pt>
                <c:pt idx="4110">
                  <c:v>0.87430555555555556</c:v>
                </c:pt>
                <c:pt idx="4111">
                  <c:v>0.87434027777777779</c:v>
                </c:pt>
                <c:pt idx="4112">
                  <c:v>0.87437500000000001</c:v>
                </c:pt>
                <c:pt idx="4113">
                  <c:v>0.87440972222222213</c:v>
                </c:pt>
                <c:pt idx="4114">
                  <c:v>0.87444444444444447</c:v>
                </c:pt>
                <c:pt idx="4115">
                  <c:v>0.8744791666666667</c:v>
                </c:pt>
                <c:pt idx="4116">
                  <c:v>0.87451388888888892</c:v>
                </c:pt>
                <c:pt idx="4117">
                  <c:v>0.87454861111111104</c:v>
                </c:pt>
                <c:pt idx="4118">
                  <c:v>0.87458333333333327</c:v>
                </c:pt>
                <c:pt idx="4119">
                  <c:v>0.87461805555555561</c:v>
                </c:pt>
                <c:pt idx="4120">
                  <c:v>0.87465277777777783</c:v>
                </c:pt>
                <c:pt idx="4121">
                  <c:v>0.87468749999999995</c:v>
                </c:pt>
                <c:pt idx="4122">
                  <c:v>0.87472222222222218</c:v>
                </c:pt>
                <c:pt idx="4123">
                  <c:v>0.87475694444444441</c:v>
                </c:pt>
                <c:pt idx="4124">
                  <c:v>0.87479166666666675</c:v>
                </c:pt>
                <c:pt idx="4125">
                  <c:v>0.87482638888888886</c:v>
                </c:pt>
                <c:pt idx="4126">
                  <c:v>0.87486111111111109</c:v>
                </c:pt>
                <c:pt idx="4127">
                  <c:v>0.87489583333333332</c:v>
                </c:pt>
                <c:pt idx="4128">
                  <c:v>0.87493055555555566</c:v>
                </c:pt>
                <c:pt idx="4129">
                  <c:v>0.87496527777777777</c:v>
                </c:pt>
                <c:pt idx="4130">
                  <c:v>0.875</c:v>
                </c:pt>
                <c:pt idx="4131">
                  <c:v>0.87503472222222223</c:v>
                </c:pt>
                <c:pt idx="4132">
                  <c:v>0.87506944444444434</c:v>
                </c:pt>
                <c:pt idx="4133">
                  <c:v>0.87510416666666668</c:v>
                </c:pt>
                <c:pt idx="4134">
                  <c:v>0.87513888888888891</c:v>
                </c:pt>
                <c:pt idx="4135">
                  <c:v>0.87517361111111114</c:v>
                </c:pt>
                <c:pt idx="4136">
                  <c:v>0.87520833333333325</c:v>
                </c:pt>
                <c:pt idx="4137">
                  <c:v>0.87524305555555548</c:v>
                </c:pt>
                <c:pt idx="4138">
                  <c:v>0.87527777777777782</c:v>
                </c:pt>
                <c:pt idx="4139">
                  <c:v>0.87531250000000005</c:v>
                </c:pt>
                <c:pt idx="4140">
                  <c:v>0.87534722222222217</c:v>
                </c:pt>
                <c:pt idx="4141">
                  <c:v>0.87538194444444439</c:v>
                </c:pt>
                <c:pt idx="4142">
                  <c:v>0.87541666666666673</c:v>
                </c:pt>
                <c:pt idx="4143">
                  <c:v>0.87545138888888896</c:v>
                </c:pt>
                <c:pt idx="4144">
                  <c:v>0.87548611111111108</c:v>
                </c:pt>
                <c:pt idx="4145">
                  <c:v>0.8755208333333333</c:v>
                </c:pt>
                <c:pt idx="4146">
                  <c:v>0.87555555555555553</c:v>
                </c:pt>
                <c:pt idx="4147">
                  <c:v>0.87559027777777787</c:v>
                </c:pt>
                <c:pt idx="4148">
                  <c:v>0.87562499999999999</c:v>
                </c:pt>
                <c:pt idx="4149">
                  <c:v>0.87565972222222221</c:v>
                </c:pt>
                <c:pt idx="4150">
                  <c:v>0.87569444444444444</c:v>
                </c:pt>
                <c:pt idx="4151">
                  <c:v>0.87572916666666656</c:v>
                </c:pt>
                <c:pt idx="4152">
                  <c:v>0.8757638888888889</c:v>
                </c:pt>
                <c:pt idx="4153">
                  <c:v>0.87579861111111112</c:v>
                </c:pt>
                <c:pt idx="4154">
                  <c:v>0.87583333333333335</c:v>
                </c:pt>
                <c:pt idx="4155">
                  <c:v>0.87586805555555547</c:v>
                </c:pt>
                <c:pt idx="4156">
                  <c:v>0.87590277777777781</c:v>
                </c:pt>
                <c:pt idx="4157">
                  <c:v>0.87593750000000004</c:v>
                </c:pt>
                <c:pt idx="4158">
                  <c:v>0.87597222222222226</c:v>
                </c:pt>
                <c:pt idx="4159">
                  <c:v>0.87600694444444438</c:v>
                </c:pt>
                <c:pt idx="4160">
                  <c:v>0.87604166666666661</c:v>
                </c:pt>
                <c:pt idx="4161">
                  <c:v>0.87607638888888895</c:v>
                </c:pt>
                <c:pt idx="4162">
                  <c:v>0.87611111111111117</c:v>
                </c:pt>
                <c:pt idx="4163">
                  <c:v>0.87614583333333329</c:v>
                </c:pt>
                <c:pt idx="4164">
                  <c:v>0.87618055555555552</c:v>
                </c:pt>
                <c:pt idx="4165">
                  <c:v>0.87621527777777775</c:v>
                </c:pt>
                <c:pt idx="4166">
                  <c:v>0.87625000000000008</c:v>
                </c:pt>
                <c:pt idx="4167">
                  <c:v>0.8762847222222222</c:v>
                </c:pt>
                <c:pt idx="4168">
                  <c:v>0.87631944444444443</c:v>
                </c:pt>
                <c:pt idx="4169">
                  <c:v>0.87635416666666666</c:v>
                </c:pt>
                <c:pt idx="4170">
                  <c:v>0.87638888888888899</c:v>
                </c:pt>
                <c:pt idx="4171">
                  <c:v>0.87642361111111111</c:v>
                </c:pt>
                <c:pt idx="4172">
                  <c:v>0.87645833333333334</c:v>
                </c:pt>
                <c:pt idx="4173">
                  <c:v>0.87649305555555557</c:v>
                </c:pt>
                <c:pt idx="4174">
                  <c:v>0.87652777777777768</c:v>
                </c:pt>
                <c:pt idx="4175">
                  <c:v>0.87656250000000002</c:v>
                </c:pt>
                <c:pt idx="4176">
                  <c:v>0.87659722222222225</c:v>
                </c:pt>
                <c:pt idx="4177">
                  <c:v>0.87663194444444448</c:v>
                </c:pt>
                <c:pt idx="4178">
                  <c:v>0.87666666666666659</c:v>
                </c:pt>
                <c:pt idx="4179">
                  <c:v>0.87670138888888882</c:v>
                </c:pt>
                <c:pt idx="4180">
                  <c:v>0.87673611111111116</c:v>
                </c:pt>
                <c:pt idx="4181">
                  <c:v>0.87677083333333339</c:v>
                </c:pt>
                <c:pt idx="4182">
                  <c:v>0.8768055555555555</c:v>
                </c:pt>
                <c:pt idx="4183">
                  <c:v>0.87684027777777773</c:v>
                </c:pt>
                <c:pt idx="4184">
                  <c:v>0.87687500000000007</c:v>
                </c:pt>
                <c:pt idx="4185">
                  <c:v>0.8769097222222223</c:v>
                </c:pt>
                <c:pt idx="4186">
                  <c:v>0.87694444444444442</c:v>
                </c:pt>
                <c:pt idx="4187">
                  <c:v>0.87697916666666664</c:v>
                </c:pt>
                <c:pt idx="4188">
                  <c:v>0.87701388888888887</c:v>
                </c:pt>
                <c:pt idx="4189">
                  <c:v>0.87704861111111121</c:v>
                </c:pt>
                <c:pt idx="4190">
                  <c:v>0.87708333333333333</c:v>
                </c:pt>
                <c:pt idx="4191">
                  <c:v>0.87711805555555555</c:v>
                </c:pt>
                <c:pt idx="4192">
                  <c:v>0.87715277777777778</c:v>
                </c:pt>
                <c:pt idx="4193">
                  <c:v>0.8771874999999999</c:v>
                </c:pt>
                <c:pt idx="4194">
                  <c:v>0.87722222222222224</c:v>
                </c:pt>
                <c:pt idx="4195">
                  <c:v>0.87725694444444446</c:v>
                </c:pt>
                <c:pt idx="4196">
                  <c:v>0.87729166666666669</c:v>
                </c:pt>
                <c:pt idx="4197">
                  <c:v>0.87732638888888881</c:v>
                </c:pt>
                <c:pt idx="4198">
                  <c:v>0.87736111111111115</c:v>
                </c:pt>
                <c:pt idx="4199">
                  <c:v>0.87739583333333337</c:v>
                </c:pt>
                <c:pt idx="4200">
                  <c:v>0.8774305555555556</c:v>
                </c:pt>
                <c:pt idx="4201">
                  <c:v>0.87746527777777772</c:v>
                </c:pt>
                <c:pt idx="4202">
                  <c:v>0.87749999999999995</c:v>
                </c:pt>
                <c:pt idx="4203">
                  <c:v>0.87753472222222229</c:v>
                </c:pt>
                <c:pt idx="4204">
                  <c:v>0.87756944444444451</c:v>
                </c:pt>
                <c:pt idx="4205">
                  <c:v>0.87760416666666663</c:v>
                </c:pt>
                <c:pt idx="4206">
                  <c:v>0.87763888888888886</c:v>
                </c:pt>
                <c:pt idx="4207">
                  <c:v>0.87767361111111108</c:v>
                </c:pt>
                <c:pt idx="4208">
                  <c:v>0.87770833333333342</c:v>
                </c:pt>
                <c:pt idx="4209">
                  <c:v>0.87774305555555554</c:v>
                </c:pt>
                <c:pt idx="4210">
                  <c:v>0.87777777777777777</c:v>
                </c:pt>
                <c:pt idx="4211">
                  <c:v>0.8778125</c:v>
                </c:pt>
                <c:pt idx="4212">
                  <c:v>0.87784722222222211</c:v>
                </c:pt>
                <c:pt idx="4213">
                  <c:v>0.87788194444444445</c:v>
                </c:pt>
                <c:pt idx="4214">
                  <c:v>0.87791666666666668</c:v>
                </c:pt>
                <c:pt idx="4215">
                  <c:v>0.87795138888888891</c:v>
                </c:pt>
                <c:pt idx="4216">
                  <c:v>0.87798611111111102</c:v>
                </c:pt>
                <c:pt idx="4217">
                  <c:v>0.87802083333333336</c:v>
                </c:pt>
                <c:pt idx="4218">
                  <c:v>0.87805555555555559</c:v>
                </c:pt>
                <c:pt idx="4219">
                  <c:v>0.87809027777777782</c:v>
                </c:pt>
                <c:pt idx="4220">
                  <c:v>0.87812499999999993</c:v>
                </c:pt>
                <c:pt idx="4221">
                  <c:v>0.87815972222222216</c:v>
                </c:pt>
                <c:pt idx="4222">
                  <c:v>0.8781944444444445</c:v>
                </c:pt>
                <c:pt idx="4223">
                  <c:v>0.87822916666666673</c:v>
                </c:pt>
                <c:pt idx="4224">
                  <c:v>0.87826388888888884</c:v>
                </c:pt>
                <c:pt idx="4225">
                  <c:v>0.87829861111111107</c:v>
                </c:pt>
                <c:pt idx="4226">
                  <c:v>0.8783333333333333</c:v>
                </c:pt>
                <c:pt idx="4227">
                  <c:v>0.87836805555555564</c:v>
                </c:pt>
                <c:pt idx="4228">
                  <c:v>0.87840277777777775</c:v>
                </c:pt>
                <c:pt idx="4229">
                  <c:v>0.87843749999999998</c:v>
                </c:pt>
                <c:pt idx="4230">
                  <c:v>0.87847222222222221</c:v>
                </c:pt>
                <c:pt idx="4231">
                  <c:v>0.87850694444444455</c:v>
                </c:pt>
                <c:pt idx="4232">
                  <c:v>0.87854166666666667</c:v>
                </c:pt>
                <c:pt idx="4233">
                  <c:v>0.87857638888888889</c:v>
                </c:pt>
                <c:pt idx="4234">
                  <c:v>0.87861111111111112</c:v>
                </c:pt>
                <c:pt idx="4235">
                  <c:v>0.87864583333333324</c:v>
                </c:pt>
                <c:pt idx="4236">
                  <c:v>0.87868055555555558</c:v>
                </c:pt>
                <c:pt idx="4237">
                  <c:v>0.8787152777777778</c:v>
                </c:pt>
                <c:pt idx="4238">
                  <c:v>0.87875000000000003</c:v>
                </c:pt>
                <c:pt idx="4239">
                  <c:v>0.87878472222222215</c:v>
                </c:pt>
                <c:pt idx="4240">
                  <c:v>0.87881944444444438</c:v>
                </c:pt>
                <c:pt idx="4241">
                  <c:v>0.87885416666666671</c:v>
                </c:pt>
                <c:pt idx="4242">
                  <c:v>0.87888888888888894</c:v>
                </c:pt>
                <c:pt idx="4243">
                  <c:v>0.87892361111111106</c:v>
                </c:pt>
                <c:pt idx="4244">
                  <c:v>0.87895833333333329</c:v>
                </c:pt>
                <c:pt idx="4245">
                  <c:v>0.87899305555555562</c:v>
                </c:pt>
                <c:pt idx="4246">
                  <c:v>0.87902777777777785</c:v>
                </c:pt>
                <c:pt idx="4247">
                  <c:v>0.87906249999999997</c:v>
                </c:pt>
                <c:pt idx="4248">
                  <c:v>0.8790972222222222</c:v>
                </c:pt>
                <c:pt idx="4249">
                  <c:v>0.87913194444444442</c:v>
                </c:pt>
                <c:pt idx="4250">
                  <c:v>0.87916666666666676</c:v>
                </c:pt>
                <c:pt idx="4251">
                  <c:v>0.87920138888888888</c:v>
                </c:pt>
                <c:pt idx="4252">
                  <c:v>0.87923611111111111</c:v>
                </c:pt>
                <c:pt idx="4253">
                  <c:v>0.87927083333333333</c:v>
                </c:pt>
                <c:pt idx="4254">
                  <c:v>0.87930555555555545</c:v>
                </c:pt>
                <c:pt idx="4255">
                  <c:v>0.87934027777777779</c:v>
                </c:pt>
                <c:pt idx="4256">
                  <c:v>0.87937500000000002</c:v>
                </c:pt>
                <c:pt idx="4257">
                  <c:v>0.87940972222222225</c:v>
                </c:pt>
                <c:pt idx="4258">
                  <c:v>0.87944444444444436</c:v>
                </c:pt>
                <c:pt idx="4259">
                  <c:v>0.8794791666666667</c:v>
                </c:pt>
                <c:pt idx="4260">
                  <c:v>0.87951388888888893</c:v>
                </c:pt>
                <c:pt idx="4261">
                  <c:v>0.87954861111111116</c:v>
                </c:pt>
                <c:pt idx="4262">
                  <c:v>0.87958333333333327</c:v>
                </c:pt>
                <c:pt idx="4263">
                  <c:v>0.8796180555555555</c:v>
                </c:pt>
                <c:pt idx="4264">
                  <c:v>0.87965277777777784</c:v>
                </c:pt>
                <c:pt idx="4265">
                  <c:v>0.87968750000000007</c:v>
                </c:pt>
                <c:pt idx="4266">
                  <c:v>0.87972222222222218</c:v>
                </c:pt>
                <c:pt idx="4267">
                  <c:v>0.87975694444444441</c:v>
                </c:pt>
                <c:pt idx="4268">
                  <c:v>0.87979166666666664</c:v>
                </c:pt>
                <c:pt idx="4269">
                  <c:v>0.87982638888888898</c:v>
                </c:pt>
                <c:pt idx="4270">
                  <c:v>0.87986111111111109</c:v>
                </c:pt>
                <c:pt idx="4271">
                  <c:v>0.87989583333333332</c:v>
                </c:pt>
                <c:pt idx="4272">
                  <c:v>0.87993055555555555</c:v>
                </c:pt>
                <c:pt idx="4273">
                  <c:v>0.87996527777777789</c:v>
                </c:pt>
                <c:pt idx="4274">
                  <c:v>0.88</c:v>
                </c:pt>
                <c:pt idx="4275">
                  <c:v>0.88003472222222223</c:v>
                </c:pt>
                <c:pt idx="4276">
                  <c:v>0.88006944444444446</c:v>
                </c:pt>
                <c:pt idx="4277">
                  <c:v>0.88010416666666658</c:v>
                </c:pt>
                <c:pt idx="4278">
                  <c:v>0.88013888888888892</c:v>
                </c:pt>
                <c:pt idx="4279">
                  <c:v>0.88017361111111114</c:v>
                </c:pt>
                <c:pt idx="4280">
                  <c:v>0.88020833333333337</c:v>
                </c:pt>
                <c:pt idx="4281">
                  <c:v>0.88024305555555549</c:v>
                </c:pt>
                <c:pt idx="4282">
                  <c:v>0.88027777777777771</c:v>
                </c:pt>
                <c:pt idx="4283">
                  <c:v>0.88031250000000005</c:v>
                </c:pt>
                <c:pt idx="4284">
                  <c:v>0.88034722222222228</c:v>
                </c:pt>
                <c:pt idx="4285">
                  <c:v>0.8803819444444444</c:v>
                </c:pt>
                <c:pt idx="4286">
                  <c:v>0.88041666666666663</c:v>
                </c:pt>
                <c:pt idx="4287">
                  <c:v>0.88045138888888885</c:v>
                </c:pt>
                <c:pt idx="4288">
                  <c:v>0.88048611111111119</c:v>
                </c:pt>
                <c:pt idx="4289">
                  <c:v>0.88052083333333331</c:v>
                </c:pt>
                <c:pt idx="4290">
                  <c:v>0.88055555555555554</c:v>
                </c:pt>
                <c:pt idx="4291">
                  <c:v>0.88059027777777776</c:v>
                </c:pt>
                <c:pt idx="4292">
                  <c:v>0.8806250000000001</c:v>
                </c:pt>
                <c:pt idx="4293">
                  <c:v>0.88065972222222222</c:v>
                </c:pt>
                <c:pt idx="4294">
                  <c:v>0.88069444444444445</c:v>
                </c:pt>
                <c:pt idx="4295">
                  <c:v>0.88072916666666667</c:v>
                </c:pt>
                <c:pt idx="4296">
                  <c:v>0.88076388888888879</c:v>
                </c:pt>
                <c:pt idx="4297">
                  <c:v>0.88079861111111113</c:v>
                </c:pt>
                <c:pt idx="4298">
                  <c:v>0.88083333333333336</c:v>
                </c:pt>
                <c:pt idx="4299">
                  <c:v>0.88086805555555558</c:v>
                </c:pt>
                <c:pt idx="4300">
                  <c:v>0.8809027777777777</c:v>
                </c:pt>
                <c:pt idx="4301">
                  <c:v>0.88093749999999993</c:v>
                </c:pt>
                <c:pt idx="4302">
                  <c:v>0.88097222222222227</c:v>
                </c:pt>
                <c:pt idx="4303">
                  <c:v>0.8810069444444445</c:v>
                </c:pt>
                <c:pt idx="4304">
                  <c:v>0.88104166666666661</c:v>
                </c:pt>
                <c:pt idx="4305">
                  <c:v>0.88107638888888884</c:v>
                </c:pt>
                <c:pt idx="4306">
                  <c:v>0.88111111111111118</c:v>
                </c:pt>
                <c:pt idx="4307">
                  <c:v>0.88114583333333341</c:v>
                </c:pt>
                <c:pt idx="4308">
                  <c:v>0.88118055555555552</c:v>
                </c:pt>
                <c:pt idx="4309">
                  <c:v>0.88121527777777775</c:v>
                </c:pt>
                <c:pt idx="4310">
                  <c:v>0.88124999999999998</c:v>
                </c:pt>
                <c:pt idx="4311">
                  <c:v>0.88128472222222232</c:v>
                </c:pt>
                <c:pt idx="4312">
                  <c:v>0.88131944444444443</c:v>
                </c:pt>
                <c:pt idx="4313">
                  <c:v>0.88135416666666666</c:v>
                </c:pt>
                <c:pt idx="4314">
                  <c:v>0.88138888888888889</c:v>
                </c:pt>
                <c:pt idx="4315">
                  <c:v>0.88142361111111101</c:v>
                </c:pt>
                <c:pt idx="4316">
                  <c:v>0.88145833333333334</c:v>
                </c:pt>
                <c:pt idx="4317">
                  <c:v>0.88149305555555557</c:v>
                </c:pt>
                <c:pt idx="4318">
                  <c:v>0.8815277777777778</c:v>
                </c:pt>
                <c:pt idx="4319">
                  <c:v>0.88156249999999992</c:v>
                </c:pt>
                <c:pt idx="4320">
                  <c:v>0.88159722222222225</c:v>
                </c:pt>
                <c:pt idx="4321">
                  <c:v>0.88163194444444448</c:v>
                </c:pt>
                <c:pt idx="4322">
                  <c:v>0.88166666666666671</c:v>
                </c:pt>
                <c:pt idx="4323">
                  <c:v>0.88170138888888883</c:v>
                </c:pt>
                <c:pt idx="4324">
                  <c:v>0.88173611111111105</c:v>
                </c:pt>
                <c:pt idx="4325">
                  <c:v>0.88177083333333339</c:v>
                </c:pt>
                <c:pt idx="4326">
                  <c:v>0.88180555555555562</c:v>
                </c:pt>
                <c:pt idx="4327">
                  <c:v>0.88184027777777774</c:v>
                </c:pt>
                <c:pt idx="4328">
                  <c:v>0.88187499999999996</c:v>
                </c:pt>
                <c:pt idx="4329">
                  <c:v>0.88190972222222219</c:v>
                </c:pt>
                <c:pt idx="4330">
                  <c:v>0.88194444444444453</c:v>
                </c:pt>
                <c:pt idx="4331">
                  <c:v>0.88197916666666665</c:v>
                </c:pt>
                <c:pt idx="4332">
                  <c:v>0.88201388888888888</c:v>
                </c:pt>
                <c:pt idx="4333">
                  <c:v>0.8820486111111111</c:v>
                </c:pt>
                <c:pt idx="4334">
                  <c:v>0.88208333333333344</c:v>
                </c:pt>
                <c:pt idx="4335">
                  <c:v>0.88211805555555556</c:v>
                </c:pt>
                <c:pt idx="4336">
                  <c:v>0.88215277777777779</c:v>
                </c:pt>
                <c:pt idx="4337">
                  <c:v>0.88218750000000001</c:v>
                </c:pt>
                <c:pt idx="4338">
                  <c:v>0.88222222222222213</c:v>
                </c:pt>
                <c:pt idx="4339">
                  <c:v>0.88225694444444447</c:v>
                </c:pt>
                <c:pt idx="4340">
                  <c:v>0.8822916666666667</c:v>
                </c:pt>
                <c:pt idx="4341">
                  <c:v>0.88232638888888892</c:v>
                </c:pt>
                <c:pt idx="4342">
                  <c:v>0.88236111111111104</c:v>
                </c:pt>
                <c:pt idx="4343">
                  <c:v>0.88239583333333327</c:v>
                </c:pt>
                <c:pt idx="4344">
                  <c:v>0.88243055555555561</c:v>
                </c:pt>
                <c:pt idx="4345">
                  <c:v>0.88246527777777783</c:v>
                </c:pt>
                <c:pt idx="4346">
                  <c:v>0.88249999999999995</c:v>
                </c:pt>
                <c:pt idx="4347">
                  <c:v>0.88253472222222218</c:v>
                </c:pt>
                <c:pt idx="4348">
                  <c:v>0.88256944444444452</c:v>
                </c:pt>
                <c:pt idx="4349">
                  <c:v>0.88260416666666675</c:v>
                </c:pt>
                <c:pt idx="4350">
                  <c:v>0.88263888888888886</c:v>
                </c:pt>
                <c:pt idx="4351">
                  <c:v>0.88267361111111109</c:v>
                </c:pt>
                <c:pt idx="4352">
                  <c:v>0.88270833333333332</c:v>
                </c:pt>
                <c:pt idx="4353">
                  <c:v>0.88274305555555566</c:v>
                </c:pt>
                <c:pt idx="4354">
                  <c:v>0.88277777777777777</c:v>
                </c:pt>
                <c:pt idx="4355">
                  <c:v>0.8828125</c:v>
                </c:pt>
                <c:pt idx="4356">
                  <c:v>0.88284722222222223</c:v>
                </c:pt>
                <c:pt idx="4357">
                  <c:v>0.88288194444444434</c:v>
                </c:pt>
                <c:pt idx="4358">
                  <c:v>0.88291666666666668</c:v>
                </c:pt>
                <c:pt idx="4359">
                  <c:v>0.88295138888888891</c:v>
                </c:pt>
                <c:pt idx="4360">
                  <c:v>0.88298611111111114</c:v>
                </c:pt>
                <c:pt idx="4361">
                  <c:v>0.88302083333333325</c:v>
                </c:pt>
                <c:pt idx="4362">
                  <c:v>0.88305555555555548</c:v>
                </c:pt>
                <c:pt idx="4363">
                  <c:v>0.88309027777777782</c:v>
                </c:pt>
                <c:pt idx="4364">
                  <c:v>0.88312500000000005</c:v>
                </c:pt>
                <c:pt idx="4365">
                  <c:v>0.88315972222222217</c:v>
                </c:pt>
                <c:pt idx="4366">
                  <c:v>0.88319444444444439</c:v>
                </c:pt>
                <c:pt idx="4367">
                  <c:v>0.88322916666666673</c:v>
                </c:pt>
                <c:pt idx="4368">
                  <c:v>0.88326388888888896</c:v>
                </c:pt>
                <c:pt idx="4369">
                  <c:v>0.88329861111111108</c:v>
                </c:pt>
                <c:pt idx="4370">
                  <c:v>0.8833333333333333</c:v>
                </c:pt>
                <c:pt idx="4371">
                  <c:v>0.88336805555555553</c:v>
                </c:pt>
                <c:pt idx="4372">
                  <c:v>0.88340277777777787</c:v>
                </c:pt>
                <c:pt idx="4373">
                  <c:v>0.88343749999999999</c:v>
                </c:pt>
                <c:pt idx="4374">
                  <c:v>0.88347222222222221</c:v>
                </c:pt>
                <c:pt idx="4375">
                  <c:v>0.88350694444444444</c:v>
                </c:pt>
                <c:pt idx="4376">
                  <c:v>0.88354166666666656</c:v>
                </c:pt>
                <c:pt idx="4377">
                  <c:v>0.8835763888888889</c:v>
                </c:pt>
                <c:pt idx="4378">
                  <c:v>0.88361111111111112</c:v>
                </c:pt>
                <c:pt idx="4379">
                  <c:v>0.88364583333333335</c:v>
                </c:pt>
                <c:pt idx="4380">
                  <c:v>0.88368055555555547</c:v>
                </c:pt>
                <c:pt idx="4381">
                  <c:v>0.88371527777777781</c:v>
                </c:pt>
                <c:pt idx="4382">
                  <c:v>0.88375000000000004</c:v>
                </c:pt>
                <c:pt idx="4383">
                  <c:v>0.88378472222222226</c:v>
                </c:pt>
                <c:pt idx="4384">
                  <c:v>0.88381944444444438</c:v>
                </c:pt>
                <c:pt idx="4385">
                  <c:v>0.88385416666666661</c:v>
                </c:pt>
                <c:pt idx="4386">
                  <c:v>0.88388888888888895</c:v>
                </c:pt>
                <c:pt idx="4387">
                  <c:v>0.88392361111111117</c:v>
                </c:pt>
                <c:pt idx="4388">
                  <c:v>0.88395833333333329</c:v>
                </c:pt>
                <c:pt idx="4389">
                  <c:v>0.88399305555555552</c:v>
                </c:pt>
                <c:pt idx="4390">
                  <c:v>0.88402777777777775</c:v>
                </c:pt>
                <c:pt idx="4391">
                  <c:v>0.88406250000000008</c:v>
                </c:pt>
                <c:pt idx="4392">
                  <c:v>0.8840972222222222</c:v>
                </c:pt>
                <c:pt idx="4393">
                  <c:v>0.88413194444444443</c:v>
                </c:pt>
                <c:pt idx="4394">
                  <c:v>0.88416666666666666</c:v>
                </c:pt>
                <c:pt idx="4395">
                  <c:v>0.88420138888888899</c:v>
                </c:pt>
                <c:pt idx="4396">
                  <c:v>0.88423611111111111</c:v>
                </c:pt>
                <c:pt idx="4397">
                  <c:v>0.88427083333333334</c:v>
                </c:pt>
                <c:pt idx="4398">
                  <c:v>0.88430555555555557</c:v>
                </c:pt>
                <c:pt idx="4399">
                  <c:v>0.88434027777777768</c:v>
                </c:pt>
                <c:pt idx="4400">
                  <c:v>0.88437500000000002</c:v>
                </c:pt>
                <c:pt idx="4401">
                  <c:v>0.88440972222222225</c:v>
                </c:pt>
                <c:pt idx="4402">
                  <c:v>0.88444444444444448</c:v>
                </c:pt>
                <c:pt idx="4403">
                  <c:v>0.88447916666666659</c:v>
                </c:pt>
                <c:pt idx="4404">
                  <c:v>0.88451388888888882</c:v>
                </c:pt>
                <c:pt idx="4405">
                  <c:v>0.88454861111111116</c:v>
                </c:pt>
                <c:pt idx="4406">
                  <c:v>0.88458333333333339</c:v>
                </c:pt>
                <c:pt idx="4407">
                  <c:v>0.8846180555555555</c:v>
                </c:pt>
                <c:pt idx="4408">
                  <c:v>0.88465277777777773</c:v>
                </c:pt>
                <c:pt idx="4409">
                  <c:v>0.88468750000000007</c:v>
                </c:pt>
                <c:pt idx="4410">
                  <c:v>0.8847222222222223</c:v>
                </c:pt>
                <c:pt idx="4411">
                  <c:v>0.88475694444444442</c:v>
                </c:pt>
                <c:pt idx="4412">
                  <c:v>0.88479166666666664</c:v>
                </c:pt>
                <c:pt idx="4413">
                  <c:v>0.88482638888888887</c:v>
                </c:pt>
                <c:pt idx="4414">
                  <c:v>0.88486111111111121</c:v>
                </c:pt>
                <c:pt idx="4415">
                  <c:v>0.88489583333333333</c:v>
                </c:pt>
                <c:pt idx="4416">
                  <c:v>0.88493055555555555</c:v>
                </c:pt>
                <c:pt idx="4417">
                  <c:v>0.88496527777777778</c:v>
                </c:pt>
                <c:pt idx="4418">
                  <c:v>0.8849999999999999</c:v>
                </c:pt>
                <c:pt idx="4419">
                  <c:v>0.88503472222222224</c:v>
                </c:pt>
                <c:pt idx="4420">
                  <c:v>0.88506944444444446</c:v>
                </c:pt>
                <c:pt idx="4421">
                  <c:v>0.88510416666666669</c:v>
                </c:pt>
                <c:pt idx="4422">
                  <c:v>0.88513888888888881</c:v>
                </c:pt>
                <c:pt idx="4423">
                  <c:v>0.88517361111111115</c:v>
                </c:pt>
                <c:pt idx="4424">
                  <c:v>0.88520833333333337</c:v>
                </c:pt>
                <c:pt idx="4425">
                  <c:v>0.8852430555555556</c:v>
                </c:pt>
                <c:pt idx="4426">
                  <c:v>0.88527777777777772</c:v>
                </c:pt>
                <c:pt idx="4427">
                  <c:v>0.88531249999999995</c:v>
                </c:pt>
                <c:pt idx="4428">
                  <c:v>0.88534722222222229</c:v>
                </c:pt>
                <c:pt idx="4429">
                  <c:v>0.88538194444444451</c:v>
                </c:pt>
                <c:pt idx="4430">
                  <c:v>0.88541666666666663</c:v>
                </c:pt>
                <c:pt idx="4431">
                  <c:v>0.88545138888888886</c:v>
                </c:pt>
                <c:pt idx="4432">
                  <c:v>0.88548611111111108</c:v>
                </c:pt>
                <c:pt idx="4433">
                  <c:v>0.88552083333333342</c:v>
                </c:pt>
                <c:pt idx="4434">
                  <c:v>0.88555555555555554</c:v>
                </c:pt>
                <c:pt idx="4435">
                  <c:v>0.88559027777777777</c:v>
                </c:pt>
                <c:pt idx="4436">
                  <c:v>0.885625</c:v>
                </c:pt>
                <c:pt idx="4437">
                  <c:v>0.88565972222222211</c:v>
                </c:pt>
                <c:pt idx="4438">
                  <c:v>0.88569444444444445</c:v>
                </c:pt>
                <c:pt idx="4439">
                  <c:v>0.88572916666666668</c:v>
                </c:pt>
                <c:pt idx="4440">
                  <c:v>0.88576388888888891</c:v>
                </c:pt>
                <c:pt idx="4441">
                  <c:v>0.88579861111111102</c:v>
                </c:pt>
                <c:pt idx="4442">
                  <c:v>0.88583333333333336</c:v>
                </c:pt>
                <c:pt idx="4443">
                  <c:v>0.88586805555555559</c:v>
                </c:pt>
                <c:pt idx="4444">
                  <c:v>0.88590277777777782</c:v>
                </c:pt>
                <c:pt idx="4445">
                  <c:v>0.88593749999999993</c:v>
                </c:pt>
                <c:pt idx="4446">
                  <c:v>0.88597222222222216</c:v>
                </c:pt>
                <c:pt idx="4447">
                  <c:v>0.8860069444444445</c:v>
                </c:pt>
                <c:pt idx="4448">
                  <c:v>0.88604166666666673</c:v>
                </c:pt>
                <c:pt idx="4449">
                  <c:v>0.88607638888888884</c:v>
                </c:pt>
                <c:pt idx="4450">
                  <c:v>0.88611111111111107</c:v>
                </c:pt>
                <c:pt idx="4451">
                  <c:v>0.8861458333333333</c:v>
                </c:pt>
                <c:pt idx="4452">
                  <c:v>0.88618055555555564</c:v>
                </c:pt>
                <c:pt idx="4453">
                  <c:v>0.88621527777777775</c:v>
                </c:pt>
                <c:pt idx="4454">
                  <c:v>0.88624999999999998</c:v>
                </c:pt>
                <c:pt idx="4455">
                  <c:v>0.88628472222222221</c:v>
                </c:pt>
                <c:pt idx="4456">
                  <c:v>0.88631944444444455</c:v>
                </c:pt>
                <c:pt idx="4457">
                  <c:v>0.88635416666666667</c:v>
                </c:pt>
                <c:pt idx="4458">
                  <c:v>0.88638888888888889</c:v>
                </c:pt>
                <c:pt idx="4459">
                  <c:v>0.88642361111111112</c:v>
                </c:pt>
                <c:pt idx="4460">
                  <c:v>0.88645833333333324</c:v>
                </c:pt>
                <c:pt idx="4461">
                  <c:v>0.88649305555555558</c:v>
                </c:pt>
                <c:pt idx="4462">
                  <c:v>0.8865277777777778</c:v>
                </c:pt>
                <c:pt idx="4463">
                  <c:v>0.88656250000000003</c:v>
                </c:pt>
                <c:pt idx="4464">
                  <c:v>0.88659722222222215</c:v>
                </c:pt>
                <c:pt idx="4465">
                  <c:v>0.88663194444444438</c:v>
                </c:pt>
                <c:pt idx="4466">
                  <c:v>0.88666666666666671</c:v>
                </c:pt>
                <c:pt idx="4467">
                  <c:v>0.88670138888888894</c:v>
                </c:pt>
                <c:pt idx="4468">
                  <c:v>0.88673611111111106</c:v>
                </c:pt>
                <c:pt idx="4469">
                  <c:v>0.88677083333333329</c:v>
                </c:pt>
                <c:pt idx="4470">
                  <c:v>0.88680555555555562</c:v>
                </c:pt>
                <c:pt idx="4471">
                  <c:v>0.88684027777777785</c:v>
                </c:pt>
                <c:pt idx="4472">
                  <c:v>0.88687499999999997</c:v>
                </c:pt>
                <c:pt idx="4473">
                  <c:v>0.8869097222222222</c:v>
                </c:pt>
                <c:pt idx="4474">
                  <c:v>0.88694444444444442</c:v>
                </c:pt>
                <c:pt idx="4475">
                  <c:v>0.88697916666666676</c:v>
                </c:pt>
                <c:pt idx="4476">
                  <c:v>0.88701388888888888</c:v>
                </c:pt>
                <c:pt idx="4477">
                  <c:v>0.88704861111111111</c:v>
                </c:pt>
                <c:pt idx="4478">
                  <c:v>0.88708333333333333</c:v>
                </c:pt>
                <c:pt idx="4479">
                  <c:v>0.88711805555555545</c:v>
                </c:pt>
                <c:pt idx="4480">
                  <c:v>0.88715277777777779</c:v>
                </c:pt>
                <c:pt idx="4481">
                  <c:v>0.88718750000000002</c:v>
                </c:pt>
                <c:pt idx="4482">
                  <c:v>0.88722222222222225</c:v>
                </c:pt>
                <c:pt idx="4483">
                  <c:v>0.88725694444444436</c:v>
                </c:pt>
                <c:pt idx="4484">
                  <c:v>0.8872916666666667</c:v>
                </c:pt>
                <c:pt idx="4485">
                  <c:v>0.88732638888888893</c:v>
                </c:pt>
                <c:pt idx="4486">
                  <c:v>0.88736111111111116</c:v>
                </c:pt>
                <c:pt idx="4487">
                  <c:v>0.88739583333333327</c:v>
                </c:pt>
                <c:pt idx="4488">
                  <c:v>0.8874305555555555</c:v>
                </c:pt>
                <c:pt idx="4489">
                  <c:v>0.88746527777777784</c:v>
                </c:pt>
                <c:pt idx="4490">
                  <c:v>0.88750000000000007</c:v>
                </c:pt>
                <c:pt idx="4491">
                  <c:v>0.88753472222222218</c:v>
                </c:pt>
                <c:pt idx="4492">
                  <c:v>0.88756944444444441</c:v>
                </c:pt>
                <c:pt idx="4493">
                  <c:v>0.88760416666666664</c:v>
                </c:pt>
                <c:pt idx="4494">
                  <c:v>0.88763888888888898</c:v>
                </c:pt>
                <c:pt idx="4495">
                  <c:v>0.88767361111111109</c:v>
                </c:pt>
                <c:pt idx="4496">
                  <c:v>0.88770833333333332</c:v>
                </c:pt>
                <c:pt idx="4497">
                  <c:v>0.88774305555555555</c:v>
                </c:pt>
                <c:pt idx="4498">
                  <c:v>0.88777777777777767</c:v>
                </c:pt>
                <c:pt idx="4499">
                  <c:v>0.8878125</c:v>
                </c:pt>
                <c:pt idx="4500">
                  <c:v>0.88784722222222223</c:v>
                </c:pt>
                <c:pt idx="4501">
                  <c:v>0.88788194444444446</c:v>
                </c:pt>
                <c:pt idx="4502">
                  <c:v>0.88791666666666658</c:v>
                </c:pt>
                <c:pt idx="4503">
                  <c:v>0.88795138888888892</c:v>
                </c:pt>
                <c:pt idx="4504">
                  <c:v>0.88798611111111114</c:v>
                </c:pt>
                <c:pt idx="4505">
                  <c:v>0.88802083333333337</c:v>
                </c:pt>
                <c:pt idx="4506">
                  <c:v>0.88805555555555549</c:v>
                </c:pt>
                <c:pt idx="4507">
                  <c:v>0.88809027777777771</c:v>
                </c:pt>
                <c:pt idx="4508">
                  <c:v>0.88812500000000005</c:v>
                </c:pt>
                <c:pt idx="4509">
                  <c:v>0.88815972222222228</c:v>
                </c:pt>
                <c:pt idx="4510">
                  <c:v>0.8881944444444444</c:v>
                </c:pt>
                <c:pt idx="4511">
                  <c:v>0.88822916666666663</c:v>
                </c:pt>
                <c:pt idx="4512">
                  <c:v>0.88826388888888896</c:v>
                </c:pt>
                <c:pt idx="4513">
                  <c:v>0.88829861111111119</c:v>
                </c:pt>
                <c:pt idx="4514">
                  <c:v>0.88833333333333331</c:v>
                </c:pt>
                <c:pt idx="4515">
                  <c:v>0.88836805555555554</c:v>
                </c:pt>
                <c:pt idx="4516">
                  <c:v>0.88840277777777776</c:v>
                </c:pt>
                <c:pt idx="4517">
                  <c:v>0.8884375000000001</c:v>
                </c:pt>
                <c:pt idx="4518">
                  <c:v>0.88847222222222222</c:v>
                </c:pt>
                <c:pt idx="4519">
                  <c:v>0.88850694444444445</c:v>
                </c:pt>
                <c:pt idx="4520">
                  <c:v>0.88854166666666667</c:v>
                </c:pt>
                <c:pt idx="4521">
                  <c:v>0.88857638888888879</c:v>
                </c:pt>
                <c:pt idx="4522">
                  <c:v>0.88861111111111113</c:v>
                </c:pt>
                <c:pt idx="4523">
                  <c:v>0.88864583333333336</c:v>
                </c:pt>
                <c:pt idx="4524">
                  <c:v>0.88868055555555558</c:v>
                </c:pt>
                <c:pt idx="4525">
                  <c:v>0.8887152777777777</c:v>
                </c:pt>
                <c:pt idx="4526">
                  <c:v>0.88874999999999993</c:v>
                </c:pt>
                <c:pt idx="4527">
                  <c:v>0.88878472222222227</c:v>
                </c:pt>
                <c:pt idx="4528">
                  <c:v>0.8888194444444445</c:v>
                </c:pt>
                <c:pt idx="4529">
                  <c:v>0.88885416666666661</c:v>
                </c:pt>
                <c:pt idx="4530">
                  <c:v>0.88888888888888884</c:v>
                </c:pt>
                <c:pt idx="4531">
                  <c:v>0.88892361111111118</c:v>
                </c:pt>
                <c:pt idx="4532">
                  <c:v>0.88895833333333341</c:v>
                </c:pt>
                <c:pt idx="4533">
                  <c:v>0.88899305555555552</c:v>
                </c:pt>
                <c:pt idx="4534">
                  <c:v>0.88902777777777775</c:v>
                </c:pt>
                <c:pt idx="4535">
                  <c:v>0.88906249999999998</c:v>
                </c:pt>
                <c:pt idx="4536">
                  <c:v>0.88909722222222232</c:v>
                </c:pt>
                <c:pt idx="4537">
                  <c:v>0.88913194444444443</c:v>
                </c:pt>
                <c:pt idx="4538">
                  <c:v>0.88916666666666666</c:v>
                </c:pt>
                <c:pt idx="4539">
                  <c:v>0.88920138888888889</c:v>
                </c:pt>
                <c:pt idx="4540">
                  <c:v>0.88923611111111101</c:v>
                </c:pt>
                <c:pt idx="4541">
                  <c:v>0.88927083333333334</c:v>
                </c:pt>
                <c:pt idx="4542">
                  <c:v>0.88930555555555557</c:v>
                </c:pt>
                <c:pt idx="4543">
                  <c:v>0.8893402777777778</c:v>
                </c:pt>
                <c:pt idx="4544">
                  <c:v>0.88937499999999992</c:v>
                </c:pt>
                <c:pt idx="4545">
                  <c:v>0.88940972222222225</c:v>
                </c:pt>
                <c:pt idx="4546">
                  <c:v>0.88944444444444448</c:v>
                </c:pt>
                <c:pt idx="4547">
                  <c:v>0.88947916666666671</c:v>
                </c:pt>
                <c:pt idx="4548">
                  <c:v>0.88951388888888883</c:v>
                </c:pt>
                <c:pt idx="4549">
                  <c:v>0.88954861111111105</c:v>
                </c:pt>
                <c:pt idx="4550">
                  <c:v>0.88958333333333339</c:v>
                </c:pt>
                <c:pt idx="4551">
                  <c:v>0.88961805555555562</c:v>
                </c:pt>
                <c:pt idx="4552">
                  <c:v>0.88965277777777774</c:v>
                </c:pt>
                <c:pt idx="4553">
                  <c:v>0.88968749999999996</c:v>
                </c:pt>
                <c:pt idx="4554">
                  <c:v>0.88972222222222219</c:v>
                </c:pt>
                <c:pt idx="4555">
                  <c:v>0.88975694444444453</c:v>
                </c:pt>
                <c:pt idx="4556">
                  <c:v>0.88979166666666665</c:v>
                </c:pt>
                <c:pt idx="4557">
                  <c:v>0.88982638888888888</c:v>
                </c:pt>
                <c:pt idx="4558">
                  <c:v>0.8898611111111111</c:v>
                </c:pt>
                <c:pt idx="4559">
                  <c:v>0.88989583333333344</c:v>
                </c:pt>
                <c:pt idx="4560">
                  <c:v>0.88993055555555556</c:v>
                </c:pt>
                <c:pt idx="4561">
                  <c:v>0.88996527777777779</c:v>
                </c:pt>
                <c:pt idx="4562">
                  <c:v>0.89</c:v>
                </c:pt>
                <c:pt idx="4563">
                  <c:v>0.89003472222222213</c:v>
                </c:pt>
                <c:pt idx="4564">
                  <c:v>0.89006944444444447</c:v>
                </c:pt>
                <c:pt idx="4565">
                  <c:v>0.8901041666666667</c:v>
                </c:pt>
                <c:pt idx="4566">
                  <c:v>0.89013888888888892</c:v>
                </c:pt>
                <c:pt idx="4567">
                  <c:v>0.89017361111111104</c:v>
                </c:pt>
                <c:pt idx="4568">
                  <c:v>0.89020833333333327</c:v>
                </c:pt>
                <c:pt idx="4569">
                  <c:v>0.89024305555555561</c:v>
                </c:pt>
                <c:pt idx="4570">
                  <c:v>0.89027777777777783</c:v>
                </c:pt>
                <c:pt idx="4571">
                  <c:v>0.89031249999999995</c:v>
                </c:pt>
                <c:pt idx="4572">
                  <c:v>0.89034722222222218</c:v>
                </c:pt>
                <c:pt idx="4573">
                  <c:v>0.89038194444444441</c:v>
                </c:pt>
                <c:pt idx="4574">
                  <c:v>0.89041666666666675</c:v>
                </c:pt>
                <c:pt idx="4575">
                  <c:v>0.89045138888888886</c:v>
                </c:pt>
                <c:pt idx="4576">
                  <c:v>0.89048611111111109</c:v>
                </c:pt>
                <c:pt idx="4577">
                  <c:v>0.89052083333333332</c:v>
                </c:pt>
                <c:pt idx="4578">
                  <c:v>0.89055555555555566</c:v>
                </c:pt>
                <c:pt idx="4579">
                  <c:v>0.89059027777777777</c:v>
                </c:pt>
                <c:pt idx="4580">
                  <c:v>0.890625</c:v>
                </c:pt>
                <c:pt idx="4581">
                  <c:v>0.89065972222222223</c:v>
                </c:pt>
                <c:pt idx="4582">
                  <c:v>0.89069444444444434</c:v>
                </c:pt>
                <c:pt idx="4583">
                  <c:v>0.89072916666666668</c:v>
                </c:pt>
                <c:pt idx="4584">
                  <c:v>0.89076388888888891</c:v>
                </c:pt>
                <c:pt idx="4585">
                  <c:v>0.89079861111111114</c:v>
                </c:pt>
                <c:pt idx="4586">
                  <c:v>0.89083333333333325</c:v>
                </c:pt>
                <c:pt idx="4587">
                  <c:v>0.89086805555555559</c:v>
                </c:pt>
                <c:pt idx="4588">
                  <c:v>0.89090277777777782</c:v>
                </c:pt>
                <c:pt idx="4589">
                  <c:v>0.89093750000000005</c:v>
                </c:pt>
                <c:pt idx="4590">
                  <c:v>0.89097222222222217</c:v>
                </c:pt>
                <c:pt idx="4591">
                  <c:v>0.89100694444444439</c:v>
                </c:pt>
                <c:pt idx="4592">
                  <c:v>0.89104166666666673</c:v>
                </c:pt>
                <c:pt idx="4593">
                  <c:v>0.89107638888888896</c:v>
                </c:pt>
                <c:pt idx="4594">
                  <c:v>0.89111111111111108</c:v>
                </c:pt>
                <c:pt idx="4595">
                  <c:v>0.8911458333333333</c:v>
                </c:pt>
                <c:pt idx="4596">
                  <c:v>0.89118055555555553</c:v>
                </c:pt>
                <c:pt idx="4597">
                  <c:v>0.89121527777777787</c:v>
                </c:pt>
                <c:pt idx="4598">
                  <c:v>0.89124999999999999</c:v>
                </c:pt>
                <c:pt idx="4599">
                  <c:v>0.89128472222222221</c:v>
                </c:pt>
                <c:pt idx="4600">
                  <c:v>0.89131944444444444</c:v>
                </c:pt>
                <c:pt idx="4601">
                  <c:v>0.89135416666666656</c:v>
                </c:pt>
                <c:pt idx="4602">
                  <c:v>0.8913888888888889</c:v>
                </c:pt>
                <c:pt idx="4603">
                  <c:v>0.89142361111111112</c:v>
                </c:pt>
                <c:pt idx="4604">
                  <c:v>0.89145833333333335</c:v>
                </c:pt>
                <c:pt idx="4605">
                  <c:v>0.89149305555555547</c:v>
                </c:pt>
                <c:pt idx="4606">
                  <c:v>0.89152777777777781</c:v>
                </c:pt>
                <c:pt idx="4607">
                  <c:v>0.89156250000000004</c:v>
                </c:pt>
                <c:pt idx="4608">
                  <c:v>0.89159722222222226</c:v>
                </c:pt>
                <c:pt idx="4609">
                  <c:v>0.89163194444444438</c:v>
                </c:pt>
                <c:pt idx="4610">
                  <c:v>0.89166666666666661</c:v>
                </c:pt>
                <c:pt idx="4611">
                  <c:v>0.89170138888888895</c:v>
                </c:pt>
                <c:pt idx="4612">
                  <c:v>0.89173611111111117</c:v>
                </c:pt>
                <c:pt idx="4613">
                  <c:v>0.89177083333333329</c:v>
                </c:pt>
                <c:pt idx="4614">
                  <c:v>0.89180555555555552</c:v>
                </c:pt>
                <c:pt idx="4615">
                  <c:v>0.89184027777777775</c:v>
                </c:pt>
                <c:pt idx="4616">
                  <c:v>0.89187500000000008</c:v>
                </c:pt>
                <c:pt idx="4617">
                  <c:v>0.8919097222222222</c:v>
                </c:pt>
                <c:pt idx="4618">
                  <c:v>0.89194444444444443</c:v>
                </c:pt>
                <c:pt idx="4619">
                  <c:v>0.89197916666666666</c:v>
                </c:pt>
                <c:pt idx="4620">
                  <c:v>0.89201388888888899</c:v>
                </c:pt>
                <c:pt idx="4621">
                  <c:v>0.89204861111111111</c:v>
                </c:pt>
                <c:pt idx="4622">
                  <c:v>0.89208333333333334</c:v>
                </c:pt>
                <c:pt idx="4623">
                  <c:v>0.89211805555555557</c:v>
                </c:pt>
                <c:pt idx="4624">
                  <c:v>0.89215277777777768</c:v>
                </c:pt>
                <c:pt idx="4625">
                  <c:v>0.89218750000000002</c:v>
                </c:pt>
                <c:pt idx="4626">
                  <c:v>0.89222222222222225</c:v>
                </c:pt>
                <c:pt idx="4627">
                  <c:v>0.89225694444444448</c:v>
                </c:pt>
                <c:pt idx="4628">
                  <c:v>0.89229166666666659</c:v>
                </c:pt>
                <c:pt idx="4629">
                  <c:v>0.89232638888888882</c:v>
                </c:pt>
                <c:pt idx="4630">
                  <c:v>0.89236111111111116</c:v>
                </c:pt>
                <c:pt idx="4631">
                  <c:v>0.89239583333333339</c:v>
                </c:pt>
                <c:pt idx="4632">
                  <c:v>0.8924305555555555</c:v>
                </c:pt>
                <c:pt idx="4633">
                  <c:v>0.89246527777777773</c:v>
                </c:pt>
                <c:pt idx="4634">
                  <c:v>0.89250000000000007</c:v>
                </c:pt>
                <c:pt idx="4635">
                  <c:v>0.8925347222222223</c:v>
                </c:pt>
                <c:pt idx="4636">
                  <c:v>0.89256944444444442</c:v>
                </c:pt>
                <c:pt idx="4637">
                  <c:v>0.89260416666666664</c:v>
                </c:pt>
                <c:pt idx="4638">
                  <c:v>0.89263888888888887</c:v>
                </c:pt>
                <c:pt idx="4639">
                  <c:v>0.89267361111111121</c:v>
                </c:pt>
                <c:pt idx="4640">
                  <c:v>0.89270833333333333</c:v>
                </c:pt>
                <c:pt idx="4641">
                  <c:v>0.89274305555555555</c:v>
                </c:pt>
                <c:pt idx="4642">
                  <c:v>0.89277777777777778</c:v>
                </c:pt>
                <c:pt idx="4643">
                  <c:v>0.8928124999999999</c:v>
                </c:pt>
                <c:pt idx="4644">
                  <c:v>0.89284722222222224</c:v>
                </c:pt>
                <c:pt idx="4645">
                  <c:v>0.89288194444444446</c:v>
                </c:pt>
                <c:pt idx="4646">
                  <c:v>0.89291666666666669</c:v>
                </c:pt>
                <c:pt idx="4647">
                  <c:v>0.89295138888888881</c:v>
                </c:pt>
                <c:pt idx="4648">
                  <c:v>0.89298611111111104</c:v>
                </c:pt>
                <c:pt idx="4649">
                  <c:v>0.89302083333333337</c:v>
                </c:pt>
                <c:pt idx="4650">
                  <c:v>0.8930555555555556</c:v>
                </c:pt>
                <c:pt idx="4651">
                  <c:v>0.89309027777777772</c:v>
                </c:pt>
                <c:pt idx="4652">
                  <c:v>0.89312499999999995</c:v>
                </c:pt>
                <c:pt idx="4653">
                  <c:v>0.89315972222222229</c:v>
                </c:pt>
                <c:pt idx="4654">
                  <c:v>0.89319444444444451</c:v>
                </c:pt>
                <c:pt idx="4655">
                  <c:v>0.89322916666666663</c:v>
                </c:pt>
                <c:pt idx="4656">
                  <c:v>0.89326388888888886</c:v>
                </c:pt>
                <c:pt idx="4657">
                  <c:v>0.89329861111111108</c:v>
                </c:pt>
                <c:pt idx="4658">
                  <c:v>0.89333333333333342</c:v>
                </c:pt>
                <c:pt idx="4659">
                  <c:v>0.89336805555555554</c:v>
                </c:pt>
                <c:pt idx="4660">
                  <c:v>0.89340277777777777</c:v>
                </c:pt>
                <c:pt idx="4661">
                  <c:v>0.8934375</c:v>
                </c:pt>
                <c:pt idx="4662">
                  <c:v>0.89347222222222233</c:v>
                </c:pt>
                <c:pt idx="4663">
                  <c:v>0.89350694444444445</c:v>
                </c:pt>
                <c:pt idx="4664">
                  <c:v>0.89354166666666668</c:v>
                </c:pt>
                <c:pt idx="4665">
                  <c:v>0.89357638888888891</c:v>
                </c:pt>
                <c:pt idx="4666">
                  <c:v>0.89361111111111102</c:v>
                </c:pt>
                <c:pt idx="4667">
                  <c:v>0.89364583333333336</c:v>
                </c:pt>
                <c:pt idx="4668">
                  <c:v>0.89368055555555559</c:v>
                </c:pt>
                <c:pt idx="4669">
                  <c:v>0.89371527777777782</c:v>
                </c:pt>
                <c:pt idx="4670">
                  <c:v>0.89374999999999993</c:v>
                </c:pt>
                <c:pt idx="4671">
                  <c:v>0.89378472222222216</c:v>
                </c:pt>
                <c:pt idx="4672">
                  <c:v>0.8938194444444445</c:v>
                </c:pt>
                <c:pt idx="4673">
                  <c:v>0.89385416666666673</c:v>
                </c:pt>
                <c:pt idx="4674">
                  <c:v>0.89388888888888884</c:v>
                </c:pt>
                <c:pt idx="4675">
                  <c:v>0.89392361111111107</c:v>
                </c:pt>
                <c:pt idx="4676">
                  <c:v>0.8939583333333333</c:v>
                </c:pt>
                <c:pt idx="4677">
                  <c:v>0.89399305555555564</c:v>
                </c:pt>
                <c:pt idx="4678">
                  <c:v>0.89402777777777775</c:v>
                </c:pt>
                <c:pt idx="4679">
                  <c:v>0.89406249999999998</c:v>
                </c:pt>
                <c:pt idx="4680">
                  <c:v>0.89409722222222221</c:v>
                </c:pt>
                <c:pt idx="4681">
                  <c:v>0.89413194444444455</c:v>
                </c:pt>
                <c:pt idx="4682">
                  <c:v>0.89416666666666667</c:v>
                </c:pt>
                <c:pt idx="4683">
                  <c:v>0.89420138888888889</c:v>
                </c:pt>
                <c:pt idx="4684">
                  <c:v>0.89423611111111112</c:v>
                </c:pt>
                <c:pt idx="4685">
                  <c:v>0.89427083333333324</c:v>
                </c:pt>
                <c:pt idx="4686">
                  <c:v>0.89430555555555558</c:v>
                </c:pt>
                <c:pt idx="4687">
                  <c:v>0.8943402777777778</c:v>
                </c:pt>
                <c:pt idx="4688">
                  <c:v>0.89437500000000003</c:v>
                </c:pt>
                <c:pt idx="4689">
                  <c:v>0.89440972222222215</c:v>
                </c:pt>
                <c:pt idx="4690">
                  <c:v>0.89444444444444438</c:v>
                </c:pt>
                <c:pt idx="4691">
                  <c:v>0.89447916666666671</c:v>
                </c:pt>
                <c:pt idx="4692">
                  <c:v>0.89451388888888894</c:v>
                </c:pt>
                <c:pt idx="4693">
                  <c:v>0.89454861111111106</c:v>
                </c:pt>
                <c:pt idx="4694">
                  <c:v>0.89458333333333329</c:v>
                </c:pt>
                <c:pt idx="4695">
                  <c:v>0.89461805555555562</c:v>
                </c:pt>
                <c:pt idx="4696">
                  <c:v>0.89465277777777785</c:v>
                </c:pt>
                <c:pt idx="4697">
                  <c:v>0.89468749999999997</c:v>
                </c:pt>
                <c:pt idx="4698">
                  <c:v>0.8947222222222222</c:v>
                </c:pt>
                <c:pt idx="4699">
                  <c:v>0.89475694444444442</c:v>
                </c:pt>
                <c:pt idx="4700">
                  <c:v>0.89479166666666676</c:v>
                </c:pt>
                <c:pt idx="4701">
                  <c:v>0.89482638888888888</c:v>
                </c:pt>
                <c:pt idx="4702">
                  <c:v>0.89486111111111111</c:v>
                </c:pt>
                <c:pt idx="4703">
                  <c:v>0.89489583333333333</c:v>
                </c:pt>
                <c:pt idx="4704">
                  <c:v>0.89493055555555545</c:v>
                </c:pt>
                <c:pt idx="4705">
                  <c:v>0.89496527777777779</c:v>
                </c:pt>
                <c:pt idx="4706">
                  <c:v>0.89500000000000002</c:v>
                </c:pt>
                <c:pt idx="4707">
                  <c:v>0.89503472222222225</c:v>
                </c:pt>
                <c:pt idx="4708">
                  <c:v>0.89506944444444436</c:v>
                </c:pt>
                <c:pt idx="4709">
                  <c:v>0.8951041666666667</c:v>
                </c:pt>
                <c:pt idx="4710">
                  <c:v>0.89513888888888893</c:v>
                </c:pt>
                <c:pt idx="4711">
                  <c:v>0.89517361111111116</c:v>
                </c:pt>
                <c:pt idx="4712">
                  <c:v>0.89520833333333327</c:v>
                </c:pt>
                <c:pt idx="4713">
                  <c:v>0.8952430555555555</c:v>
                </c:pt>
                <c:pt idx="4714">
                  <c:v>0.89527777777777784</c:v>
                </c:pt>
                <c:pt idx="4715">
                  <c:v>0.89531250000000007</c:v>
                </c:pt>
                <c:pt idx="4716">
                  <c:v>0.89534722222222218</c:v>
                </c:pt>
                <c:pt idx="4717">
                  <c:v>0.89538194444444441</c:v>
                </c:pt>
                <c:pt idx="4718">
                  <c:v>0.89541666666666664</c:v>
                </c:pt>
                <c:pt idx="4719">
                  <c:v>0.89545138888888898</c:v>
                </c:pt>
                <c:pt idx="4720">
                  <c:v>0.89548611111111109</c:v>
                </c:pt>
                <c:pt idx="4721">
                  <c:v>0.89552083333333332</c:v>
                </c:pt>
                <c:pt idx="4722">
                  <c:v>0.89555555555555555</c:v>
                </c:pt>
                <c:pt idx="4723">
                  <c:v>0.89559027777777767</c:v>
                </c:pt>
                <c:pt idx="4724">
                  <c:v>0.895625</c:v>
                </c:pt>
                <c:pt idx="4725">
                  <c:v>0.89565972222222223</c:v>
                </c:pt>
                <c:pt idx="4726">
                  <c:v>0.89569444444444446</c:v>
                </c:pt>
                <c:pt idx="4727">
                  <c:v>0.89572916666666658</c:v>
                </c:pt>
                <c:pt idx="4728">
                  <c:v>0.89576388888888892</c:v>
                </c:pt>
                <c:pt idx="4729">
                  <c:v>0.89579861111111114</c:v>
                </c:pt>
                <c:pt idx="4730">
                  <c:v>0.89583333333333337</c:v>
                </c:pt>
                <c:pt idx="4731">
                  <c:v>0.89586805555555549</c:v>
                </c:pt>
                <c:pt idx="4732">
                  <c:v>0.89590277777777771</c:v>
                </c:pt>
                <c:pt idx="4733">
                  <c:v>0.89593750000000005</c:v>
                </c:pt>
                <c:pt idx="4734">
                  <c:v>0.89597222222222228</c:v>
                </c:pt>
                <c:pt idx="4735">
                  <c:v>0.8960069444444444</c:v>
                </c:pt>
                <c:pt idx="4736">
                  <c:v>0.89604166666666663</c:v>
                </c:pt>
                <c:pt idx="4737">
                  <c:v>0.89607638888888896</c:v>
                </c:pt>
                <c:pt idx="4738">
                  <c:v>0.89611111111111119</c:v>
                </c:pt>
                <c:pt idx="4739">
                  <c:v>0.89614583333333331</c:v>
                </c:pt>
                <c:pt idx="4740">
                  <c:v>0.89618055555555554</c:v>
                </c:pt>
                <c:pt idx="4741">
                  <c:v>0.89621527777777776</c:v>
                </c:pt>
                <c:pt idx="4742">
                  <c:v>0.8962500000000001</c:v>
                </c:pt>
                <c:pt idx="4743">
                  <c:v>0.89628472222222222</c:v>
                </c:pt>
                <c:pt idx="4744">
                  <c:v>0.89631944444444445</c:v>
                </c:pt>
                <c:pt idx="4745">
                  <c:v>0.89635416666666667</c:v>
                </c:pt>
                <c:pt idx="4746">
                  <c:v>0.89640046296296294</c:v>
                </c:pt>
                <c:pt idx="4747">
                  <c:v>0.89643518518518517</c:v>
                </c:pt>
                <c:pt idx="4748">
                  <c:v>0.89646990740740751</c:v>
                </c:pt>
                <c:pt idx="4749">
                  <c:v>0.89650462962962962</c:v>
                </c:pt>
                <c:pt idx="4750">
                  <c:v>0.89653935185185185</c:v>
                </c:pt>
                <c:pt idx="4751">
                  <c:v>0.89657407407407408</c:v>
                </c:pt>
                <c:pt idx="4752">
                  <c:v>0.8966087962962962</c:v>
                </c:pt>
                <c:pt idx="4753">
                  <c:v>0.89664351851851853</c:v>
                </c:pt>
                <c:pt idx="4754">
                  <c:v>0.89667824074074076</c:v>
                </c:pt>
                <c:pt idx="4755">
                  <c:v>0.89671296296296299</c:v>
                </c:pt>
                <c:pt idx="4756">
                  <c:v>0.89674768518518511</c:v>
                </c:pt>
                <c:pt idx="4757">
                  <c:v>0.89678240740740733</c:v>
                </c:pt>
                <c:pt idx="4758">
                  <c:v>0.89681712962962967</c:v>
                </c:pt>
                <c:pt idx="4759">
                  <c:v>0.8968518518518519</c:v>
                </c:pt>
                <c:pt idx="4760">
                  <c:v>0.89688657407407402</c:v>
                </c:pt>
                <c:pt idx="4761">
                  <c:v>0.89692129629629624</c:v>
                </c:pt>
                <c:pt idx="4762">
                  <c:v>0.89695601851851858</c:v>
                </c:pt>
                <c:pt idx="4763">
                  <c:v>0.89699074074074081</c:v>
                </c:pt>
                <c:pt idx="4764">
                  <c:v>0.89702546296296293</c:v>
                </c:pt>
                <c:pt idx="4765">
                  <c:v>0.89706018518518515</c:v>
                </c:pt>
                <c:pt idx="4766">
                  <c:v>0.89709490740740738</c:v>
                </c:pt>
                <c:pt idx="4767">
                  <c:v>0.89712962962962972</c:v>
                </c:pt>
                <c:pt idx="4768">
                  <c:v>0.89716435185185184</c:v>
                </c:pt>
                <c:pt idx="4769">
                  <c:v>0.89719907407407407</c:v>
                </c:pt>
                <c:pt idx="4770">
                  <c:v>0.89723379629629629</c:v>
                </c:pt>
                <c:pt idx="4771">
                  <c:v>0.89726851851851863</c:v>
                </c:pt>
                <c:pt idx="4772">
                  <c:v>0.89730324074074075</c:v>
                </c:pt>
                <c:pt idx="4773">
                  <c:v>0.89733796296296298</c:v>
                </c:pt>
                <c:pt idx="4774">
                  <c:v>0.8973726851851852</c:v>
                </c:pt>
                <c:pt idx="4775">
                  <c:v>0.89740740740740732</c:v>
                </c:pt>
                <c:pt idx="4776">
                  <c:v>0.89744212962962966</c:v>
                </c:pt>
                <c:pt idx="4777">
                  <c:v>0.89747685185185189</c:v>
                </c:pt>
                <c:pt idx="4778">
                  <c:v>0.89751157407407411</c:v>
                </c:pt>
                <c:pt idx="4779">
                  <c:v>0.89754629629629623</c:v>
                </c:pt>
                <c:pt idx="4780">
                  <c:v>0.89758101851851846</c:v>
                </c:pt>
                <c:pt idx="4781">
                  <c:v>0.8976157407407408</c:v>
                </c:pt>
                <c:pt idx="4782">
                  <c:v>0.89765046296296302</c:v>
                </c:pt>
                <c:pt idx="4783">
                  <c:v>0.89768518518518514</c:v>
                </c:pt>
                <c:pt idx="4784">
                  <c:v>0.89771990740740737</c:v>
                </c:pt>
                <c:pt idx="4785">
                  <c:v>0.8977546296296296</c:v>
                </c:pt>
                <c:pt idx="4786">
                  <c:v>0.89778935185185194</c:v>
                </c:pt>
                <c:pt idx="4787">
                  <c:v>0.89782407407407405</c:v>
                </c:pt>
                <c:pt idx="4788">
                  <c:v>0.89785879629629628</c:v>
                </c:pt>
                <c:pt idx="4789">
                  <c:v>0.89789351851851851</c:v>
                </c:pt>
                <c:pt idx="4790">
                  <c:v>0.89792824074074085</c:v>
                </c:pt>
                <c:pt idx="4791">
                  <c:v>0.89796296296296296</c:v>
                </c:pt>
                <c:pt idx="4792">
                  <c:v>0.89799768518518519</c:v>
                </c:pt>
                <c:pt idx="4793">
                  <c:v>0.89803240740740742</c:v>
                </c:pt>
                <c:pt idx="4794">
                  <c:v>0.89806712962962953</c:v>
                </c:pt>
                <c:pt idx="4795">
                  <c:v>0.89810185185185187</c:v>
                </c:pt>
                <c:pt idx="4796">
                  <c:v>0.8981365740740741</c:v>
                </c:pt>
                <c:pt idx="4797">
                  <c:v>0.89817129629629633</c:v>
                </c:pt>
                <c:pt idx="4798">
                  <c:v>0.89820601851851845</c:v>
                </c:pt>
                <c:pt idx="4799">
                  <c:v>0.89824074074074067</c:v>
                </c:pt>
                <c:pt idx="4800">
                  <c:v>0.89827546296296301</c:v>
                </c:pt>
                <c:pt idx="4801">
                  <c:v>0.89831018518518524</c:v>
                </c:pt>
                <c:pt idx="4802">
                  <c:v>0.89834490740740736</c:v>
                </c:pt>
                <c:pt idx="4803">
                  <c:v>0.89837962962962958</c:v>
                </c:pt>
                <c:pt idx="4804">
                  <c:v>0.89841435185185192</c:v>
                </c:pt>
                <c:pt idx="4805">
                  <c:v>0.89844907407407415</c:v>
                </c:pt>
                <c:pt idx="4806">
                  <c:v>0.89848379629629627</c:v>
                </c:pt>
                <c:pt idx="4807">
                  <c:v>0.89851851851851849</c:v>
                </c:pt>
                <c:pt idx="4808">
                  <c:v>0.89855324074074072</c:v>
                </c:pt>
                <c:pt idx="4809">
                  <c:v>0.89858796296296306</c:v>
                </c:pt>
                <c:pt idx="4810">
                  <c:v>0.89862268518518518</c:v>
                </c:pt>
                <c:pt idx="4811">
                  <c:v>0.8986574074074074</c:v>
                </c:pt>
                <c:pt idx="4812">
                  <c:v>0.89869212962962963</c:v>
                </c:pt>
                <c:pt idx="4813">
                  <c:v>0.89872685185185175</c:v>
                </c:pt>
                <c:pt idx="4814">
                  <c:v>0.89876157407407409</c:v>
                </c:pt>
                <c:pt idx="4815">
                  <c:v>0.89879629629629632</c:v>
                </c:pt>
                <c:pt idx="4816">
                  <c:v>0.89883101851851854</c:v>
                </c:pt>
                <c:pt idx="4817">
                  <c:v>0.89886574074074066</c:v>
                </c:pt>
                <c:pt idx="4818">
                  <c:v>0.898900462962963</c:v>
                </c:pt>
                <c:pt idx="4819">
                  <c:v>0.89893518518518523</c:v>
                </c:pt>
                <c:pt idx="4820">
                  <c:v>0.89896990740740745</c:v>
                </c:pt>
                <c:pt idx="4821">
                  <c:v>0.89900462962962957</c:v>
                </c:pt>
                <c:pt idx="4822">
                  <c:v>0.8990393518518518</c:v>
                </c:pt>
                <c:pt idx="4823">
                  <c:v>0.89907407407407414</c:v>
                </c:pt>
                <c:pt idx="4824">
                  <c:v>0.89910879629629636</c:v>
                </c:pt>
                <c:pt idx="4825">
                  <c:v>0.89914351851851848</c:v>
                </c:pt>
                <c:pt idx="4826">
                  <c:v>0.89917824074074071</c:v>
                </c:pt>
                <c:pt idx="4827">
                  <c:v>0.89921296296296294</c:v>
                </c:pt>
                <c:pt idx="4828">
                  <c:v>0.89924768518518527</c:v>
                </c:pt>
                <c:pt idx="4829">
                  <c:v>0.89928240740740739</c:v>
                </c:pt>
                <c:pt idx="4830">
                  <c:v>0.89931712962962962</c:v>
                </c:pt>
                <c:pt idx="4831">
                  <c:v>0.89935185185185185</c:v>
                </c:pt>
                <c:pt idx="4832">
                  <c:v>0.89938657407407396</c:v>
                </c:pt>
                <c:pt idx="4833">
                  <c:v>0.8994212962962963</c:v>
                </c:pt>
                <c:pt idx="4834">
                  <c:v>0.89945601851851853</c:v>
                </c:pt>
                <c:pt idx="4835">
                  <c:v>0.89949074074074076</c:v>
                </c:pt>
                <c:pt idx="4836">
                  <c:v>0.89952546296296287</c:v>
                </c:pt>
                <c:pt idx="4837">
                  <c:v>0.89956018518518521</c:v>
                </c:pt>
                <c:pt idx="4838">
                  <c:v>0.89959490740740744</c:v>
                </c:pt>
                <c:pt idx="4839">
                  <c:v>0.89962962962962967</c:v>
                </c:pt>
                <c:pt idx="4840">
                  <c:v>0.89966435185185178</c:v>
                </c:pt>
                <c:pt idx="4841">
                  <c:v>0.89969907407407401</c:v>
                </c:pt>
                <c:pt idx="4842">
                  <c:v>0.89973379629629635</c:v>
                </c:pt>
                <c:pt idx="4843">
                  <c:v>0.89976851851851858</c:v>
                </c:pt>
                <c:pt idx="4844">
                  <c:v>0.8998032407407407</c:v>
                </c:pt>
                <c:pt idx="4845">
                  <c:v>0.89983796296296292</c:v>
                </c:pt>
                <c:pt idx="4846">
                  <c:v>0.89987268518518526</c:v>
                </c:pt>
                <c:pt idx="4847">
                  <c:v>0.89990740740740749</c:v>
                </c:pt>
                <c:pt idx="4848">
                  <c:v>0.89994212962962961</c:v>
                </c:pt>
                <c:pt idx="4849">
                  <c:v>0.89997685185185183</c:v>
                </c:pt>
                <c:pt idx="4850">
                  <c:v>0.90001157407407406</c:v>
                </c:pt>
                <c:pt idx="4851">
                  <c:v>0.9000462962962964</c:v>
                </c:pt>
                <c:pt idx="4852">
                  <c:v>0.90008101851851852</c:v>
                </c:pt>
                <c:pt idx="4853">
                  <c:v>0.90011574074074074</c:v>
                </c:pt>
                <c:pt idx="4854">
                  <c:v>0.90015046296296297</c:v>
                </c:pt>
                <c:pt idx="4855">
                  <c:v>0.90018518518518509</c:v>
                </c:pt>
                <c:pt idx="4856">
                  <c:v>0.90021990740740743</c:v>
                </c:pt>
                <c:pt idx="4857">
                  <c:v>0.90025462962962965</c:v>
                </c:pt>
                <c:pt idx="4858">
                  <c:v>0.90028935185185188</c:v>
                </c:pt>
                <c:pt idx="4859">
                  <c:v>0.900324074074074</c:v>
                </c:pt>
                <c:pt idx="4860">
                  <c:v>0.90035879629629623</c:v>
                </c:pt>
                <c:pt idx="4861">
                  <c:v>0.90039351851851857</c:v>
                </c:pt>
                <c:pt idx="4862">
                  <c:v>0.90042824074074079</c:v>
                </c:pt>
                <c:pt idx="4863">
                  <c:v>0.90046296296296291</c:v>
                </c:pt>
                <c:pt idx="4864">
                  <c:v>0.90049768518518514</c:v>
                </c:pt>
                <c:pt idx="4865">
                  <c:v>0.90053240740740748</c:v>
                </c:pt>
                <c:pt idx="4866">
                  <c:v>0.9005671296296297</c:v>
                </c:pt>
                <c:pt idx="4867">
                  <c:v>0.90060185185185182</c:v>
                </c:pt>
                <c:pt idx="4868">
                  <c:v>0.90063657407407405</c:v>
                </c:pt>
                <c:pt idx="4869">
                  <c:v>0.90067129629629628</c:v>
                </c:pt>
                <c:pt idx="4870">
                  <c:v>0.90070601851851861</c:v>
                </c:pt>
                <c:pt idx="4871">
                  <c:v>0.90074074074074073</c:v>
                </c:pt>
                <c:pt idx="4872">
                  <c:v>0.90077546296296296</c:v>
                </c:pt>
                <c:pt idx="4873">
                  <c:v>0.90081018518518519</c:v>
                </c:pt>
                <c:pt idx="4874">
                  <c:v>0.9008449074074073</c:v>
                </c:pt>
                <c:pt idx="4875">
                  <c:v>0.90087962962962964</c:v>
                </c:pt>
                <c:pt idx="4876">
                  <c:v>0.90091435185185187</c:v>
                </c:pt>
                <c:pt idx="4877">
                  <c:v>0.9009490740740741</c:v>
                </c:pt>
                <c:pt idx="4878">
                  <c:v>0.90098379629629621</c:v>
                </c:pt>
                <c:pt idx="4879">
                  <c:v>0.90101851851851855</c:v>
                </c:pt>
                <c:pt idx="4880">
                  <c:v>0.90105324074074078</c:v>
                </c:pt>
                <c:pt idx="4881">
                  <c:v>0.90108796296296301</c:v>
                </c:pt>
                <c:pt idx="4882">
                  <c:v>0.90112268518518512</c:v>
                </c:pt>
                <c:pt idx="4883">
                  <c:v>0.90115740740740735</c:v>
                </c:pt>
                <c:pt idx="4884">
                  <c:v>0.90119212962962969</c:v>
                </c:pt>
                <c:pt idx="4885">
                  <c:v>0.90122685185185192</c:v>
                </c:pt>
                <c:pt idx="4886">
                  <c:v>0.90126157407407403</c:v>
                </c:pt>
                <c:pt idx="4887">
                  <c:v>0.90129629629629626</c:v>
                </c:pt>
                <c:pt idx="4888">
                  <c:v>0.90133101851851849</c:v>
                </c:pt>
                <c:pt idx="4889">
                  <c:v>0.90136574074074083</c:v>
                </c:pt>
                <c:pt idx="4890">
                  <c:v>0.90140046296296295</c:v>
                </c:pt>
                <c:pt idx="4891">
                  <c:v>0.90143518518518517</c:v>
                </c:pt>
                <c:pt idx="4892">
                  <c:v>0.9014699074074074</c:v>
                </c:pt>
                <c:pt idx="4893">
                  <c:v>0.90150462962962974</c:v>
                </c:pt>
                <c:pt idx="4894">
                  <c:v>0.90153935185185186</c:v>
                </c:pt>
                <c:pt idx="4895">
                  <c:v>0.90157407407407408</c:v>
                </c:pt>
                <c:pt idx="4896">
                  <c:v>0.90160879629629631</c:v>
                </c:pt>
                <c:pt idx="4897">
                  <c:v>0.90164351851851843</c:v>
                </c:pt>
                <c:pt idx="4898">
                  <c:v>0.90167824074074077</c:v>
                </c:pt>
                <c:pt idx="4899">
                  <c:v>0.90171296296296299</c:v>
                </c:pt>
                <c:pt idx="4900">
                  <c:v>0.90174768518518522</c:v>
                </c:pt>
                <c:pt idx="4901">
                  <c:v>0.90178240740740734</c:v>
                </c:pt>
                <c:pt idx="4902">
                  <c:v>0.90181712962962957</c:v>
                </c:pt>
                <c:pt idx="4903">
                  <c:v>0.9018518518518519</c:v>
                </c:pt>
                <c:pt idx="4904">
                  <c:v>0.90188657407407413</c:v>
                </c:pt>
                <c:pt idx="4905">
                  <c:v>0.90192129629629625</c:v>
                </c:pt>
                <c:pt idx="4906">
                  <c:v>0.90195601851851848</c:v>
                </c:pt>
                <c:pt idx="4907">
                  <c:v>0.9019907407407407</c:v>
                </c:pt>
                <c:pt idx="4908">
                  <c:v>0.90202546296296304</c:v>
                </c:pt>
                <c:pt idx="4909">
                  <c:v>0.90206018518518516</c:v>
                </c:pt>
                <c:pt idx="4910">
                  <c:v>0.90209490740740739</c:v>
                </c:pt>
                <c:pt idx="4911">
                  <c:v>0.90212962962962961</c:v>
                </c:pt>
                <c:pt idx="4912">
                  <c:v>0.90216435185185195</c:v>
                </c:pt>
                <c:pt idx="4913">
                  <c:v>0.90219907407407407</c:v>
                </c:pt>
                <c:pt idx="4914">
                  <c:v>0.9022337962962963</c:v>
                </c:pt>
                <c:pt idx="4915">
                  <c:v>0.90226851851851853</c:v>
                </c:pt>
                <c:pt idx="4916">
                  <c:v>0.90230324074074064</c:v>
                </c:pt>
                <c:pt idx="4917">
                  <c:v>0.90233796296296298</c:v>
                </c:pt>
                <c:pt idx="4918">
                  <c:v>0.90237268518518521</c:v>
                </c:pt>
                <c:pt idx="4919">
                  <c:v>0.90240740740740744</c:v>
                </c:pt>
                <c:pt idx="4920">
                  <c:v>0.90244212962962955</c:v>
                </c:pt>
                <c:pt idx="4921">
                  <c:v>0.90247685185185189</c:v>
                </c:pt>
                <c:pt idx="4922">
                  <c:v>0.90251157407407412</c:v>
                </c:pt>
                <c:pt idx="4923">
                  <c:v>0.90254629629629635</c:v>
                </c:pt>
                <c:pt idx="4924">
                  <c:v>0.90258101851851846</c:v>
                </c:pt>
                <c:pt idx="4925">
                  <c:v>0.90261574074074069</c:v>
                </c:pt>
                <c:pt idx="4926">
                  <c:v>0.90265046296296303</c:v>
                </c:pt>
                <c:pt idx="4927">
                  <c:v>0.90268518518518526</c:v>
                </c:pt>
                <c:pt idx="4928">
                  <c:v>0.90271990740740737</c:v>
                </c:pt>
                <c:pt idx="4929">
                  <c:v>0.9027546296296296</c:v>
                </c:pt>
                <c:pt idx="4930">
                  <c:v>0.90278935185185183</c:v>
                </c:pt>
                <c:pt idx="4931">
                  <c:v>0.90282407407407417</c:v>
                </c:pt>
                <c:pt idx="4932">
                  <c:v>0.90285879629629628</c:v>
                </c:pt>
                <c:pt idx="4933">
                  <c:v>0.90289351851851851</c:v>
                </c:pt>
                <c:pt idx="4934">
                  <c:v>0.90292824074074074</c:v>
                </c:pt>
                <c:pt idx="4935">
                  <c:v>0.90296296296296286</c:v>
                </c:pt>
                <c:pt idx="4936">
                  <c:v>0.90299768518518519</c:v>
                </c:pt>
                <c:pt idx="4937">
                  <c:v>0.90303240740740742</c:v>
                </c:pt>
                <c:pt idx="4938">
                  <c:v>0.90306712962962965</c:v>
                </c:pt>
                <c:pt idx="4939">
                  <c:v>0.90310185185185177</c:v>
                </c:pt>
                <c:pt idx="4940">
                  <c:v>0.90313657407407411</c:v>
                </c:pt>
                <c:pt idx="4941">
                  <c:v>0.90317129629629633</c:v>
                </c:pt>
                <c:pt idx="4942">
                  <c:v>0.90320601851851856</c:v>
                </c:pt>
                <c:pt idx="4943">
                  <c:v>0.90324074074074068</c:v>
                </c:pt>
                <c:pt idx="4944">
                  <c:v>0.90327546296296291</c:v>
                </c:pt>
                <c:pt idx="4945">
                  <c:v>0.90331018518518524</c:v>
                </c:pt>
                <c:pt idx="4946">
                  <c:v>0.90335648148148151</c:v>
                </c:pt>
                <c:pt idx="4947">
                  <c:v>0.90339120370370374</c:v>
                </c:pt>
                <c:pt idx="4948">
                  <c:v>0.90342592592592597</c:v>
                </c:pt>
                <c:pt idx="4949">
                  <c:v>0.90346064814814808</c:v>
                </c:pt>
                <c:pt idx="4950">
                  <c:v>0.90349537037037031</c:v>
                </c:pt>
                <c:pt idx="4951">
                  <c:v>0.90353009259259265</c:v>
                </c:pt>
                <c:pt idx="4952">
                  <c:v>0.90356481481481488</c:v>
                </c:pt>
                <c:pt idx="4953">
                  <c:v>0.90359953703703699</c:v>
                </c:pt>
                <c:pt idx="4954">
                  <c:v>0.90363425925925922</c:v>
                </c:pt>
                <c:pt idx="4955">
                  <c:v>0.90366898148148145</c:v>
                </c:pt>
                <c:pt idx="4956">
                  <c:v>0.90370370370370379</c:v>
                </c:pt>
                <c:pt idx="4957">
                  <c:v>0.9037384259259259</c:v>
                </c:pt>
                <c:pt idx="4958">
                  <c:v>0.90377314814814813</c:v>
                </c:pt>
                <c:pt idx="4959">
                  <c:v>0.90380787037037036</c:v>
                </c:pt>
                <c:pt idx="4960">
                  <c:v>0.9038425925925927</c:v>
                </c:pt>
                <c:pt idx="4961">
                  <c:v>0.90387731481481481</c:v>
                </c:pt>
                <c:pt idx="4962">
                  <c:v>0.90391203703703704</c:v>
                </c:pt>
                <c:pt idx="4963">
                  <c:v>0.90394675925925927</c:v>
                </c:pt>
                <c:pt idx="4964">
                  <c:v>0.90398148148148139</c:v>
                </c:pt>
                <c:pt idx="4965">
                  <c:v>0.90401620370370372</c:v>
                </c:pt>
                <c:pt idx="4966">
                  <c:v>0.90405092592592595</c:v>
                </c:pt>
                <c:pt idx="4967">
                  <c:v>0.90408564814814818</c:v>
                </c:pt>
                <c:pt idx="4968">
                  <c:v>0.9041203703703703</c:v>
                </c:pt>
                <c:pt idx="4969">
                  <c:v>0.90415509259259252</c:v>
                </c:pt>
                <c:pt idx="4970">
                  <c:v>0.90418981481481486</c:v>
                </c:pt>
                <c:pt idx="4971">
                  <c:v>0.90422453703703709</c:v>
                </c:pt>
                <c:pt idx="4972">
                  <c:v>0.90425925925925921</c:v>
                </c:pt>
                <c:pt idx="4973">
                  <c:v>0.90429398148148143</c:v>
                </c:pt>
                <c:pt idx="4974">
                  <c:v>0.90432870370370377</c:v>
                </c:pt>
                <c:pt idx="4975">
                  <c:v>0.904363425925926</c:v>
                </c:pt>
                <c:pt idx="4976">
                  <c:v>0.90439814814814812</c:v>
                </c:pt>
                <c:pt idx="4977">
                  <c:v>0.90443287037037035</c:v>
                </c:pt>
                <c:pt idx="4978">
                  <c:v>0.90446759259259257</c:v>
                </c:pt>
                <c:pt idx="4979">
                  <c:v>0.90450231481481491</c:v>
                </c:pt>
                <c:pt idx="4980">
                  <c:v>0.90453703703703703</c:v>
                </c:pt>
                <c:pt idx="4981">
                  <c:v>0.90457175925925926</c:v>
                </c:pt>
                <c:pt idx="4982">
                  <c:v>0.90460648148148148</c:v>
                </c:pt>
                <c:pt idx="4983">
                  <c:v>0.9046412037037036</c:v>
                </c:pt>
                <c:pt idx="4984">
                  <c:v>0.90467592592592594</c:v>
                </c:pt>
                <c:pt idx="4985">
                  <c:v>0.90471064814814817</c:v>
                </c:pt>
                <c:pt idx="4986">
                  <c:v>0.90474537037037039</c:v>
                </c:pt>
                <c:pt idx="4987">
                  <c:v>0.90478009259259251</c:v>
                </c:pt>
                <c:pt idx="4988">
                  <c:v>0.90481481481481474</c:v>
                </c:pt>
                <c:pt idx="4989">
                  <c:v>0.90484953703703708</c:v>
                </c:pt>
                <c:pt idx="4990">
                  <c:v>0.9048842592592593</c:v>
                </c:pt>
                <c:pt idx="4991">
                  <c:v>0.90491898148148142</c:v>
                </c:pt>
                <c:pt idx="4992">
                  <c:v>0.90495370370370365</c:v>
                </c:pt>
                <c:pt idx="4993">
                  <c:v>0.90498842592592599</c:v>
                </c:pt>
                <c:pt idx="4994">
                  <c:v>0.90502314814814822</c:v>
                </c:pt>
                <c:pt idx="4995">
                  <c:v>0.90505787037037033</c:v>
                </c:pt>
                <c:pt idx="4996">
                  <c:v>0.90509259259259256</c:v>
                </c:pt>
                <c:pt idx="4997">
                  <c:v>0.90512731481481479</c:v>
                </c:pt>
                <c:pt idx="4998">
                  <c:v>0.90516203703703713</c:v>
                </c:pt>
                <c:pt idx="4999">
                  <c:v>0.90519675925925924</c:v>
                </c:pt>
                <c:pt idx="5000">
                  <c:v>0.90523148148148147</c:v>
                </c:pt>
                <c:pt idx="5001">
                  <c:v>0.9052662037037037</c:v>
                </c:pt>
                <c:pt idx="5002">
                  <c:v>0.90530092592592604</c:v>
                </c:pt>
                <c:pt idx="5003">
                  <c:v>0.90533564814814815</c:v>
                </c:pt>
                <c:pt idx="5004">
                  <c:v>0.90537037037037038</c:v>
                </c:pt>
                <c:pt idx="5005">
                  <c:v>0.90540509259259261</c:v>
                </c:pt>
                <c:pt idx="5006">
                  <c:v>0.90543981481481473</c:v>
                </c:pt>
                <c:pt idx="5007">
                  <c:v>0.90547453703703706</c:v>
                </c:pt>
                <c:pt idx="5008">
                  <c:v>0.90550925925925929</c:v>
                </c:pt>
                <c:pt idx="5009">
                  <c:v>0.90554398148148152</c:v>
                </c:pt>
                <c:pt idx="5010">
                  <c:v>0.90557870370370364</c:v>
                </c:pt>
                <c:pt idx="5011">
                  <c:v>0.90561342592592586</c:v>
                </c:pt>
                <c:pt idx="5012">
                  <c:v>0.9056481481481482</c:v>
                </c:pt>
                <c:pt idx="5013">
                  <c:v>0.90568287037037043</c:v>
                </c:pt>
                <c:pt idx="5014">
                  <c:v>0.90571759259259255</c:v>
                </c:pt>
                <c:pt idx="5015">
                  <c:v>0.90575231481481477</c:v>
                </c:pt>
                <c:pt idx="5016">
                  <c:v>0.905787037037037</c:v>
                </c:pt>
                <c:pt idx="5017">
                  <c:v>0.90582175925925934</c:v>
                </c:pt>
                <c:pt idx="5018">
                  <c:v>0.90585648148148146</c:v>
                </c:pt>
                <c:pt idx="5019">
                  <c:v>0.90589120370370368</c:v>
                </c:pt>
                <c:pt idx="5020">
                  <c:v>0.90592592592592591</c:v>
                </c:pt>
                <c:pt idx="5021">
                  <c:v>0.90596064814814825</c:v>
                </c:pt>
                <c:pt idx="5022">
                  <c:v>0.90599537037037037</c:v>
                </c:pt>
                <c:pt idx="5023">
                  <c:v>0.9060300925925926</c:v>
                </c:pt>
                <c:pt idx="5024">
                  <c:v>0.90606481481481482</c:v>
                </c:pt>
                <c:pt idx="5025">
                  <c:v>0.90609953703703694</c:v>
                </c:pt>
                <c:pt idx="5026">
                  <c:v>0.90613425925925928</c:v>
                </c:pt>
                <c:pt idx="5027">
                  <c:v>0.90616898148148151</c:v>
                </c:pt>
                <c:pt idx="5028">
                  <c:v>0.90620370370370373</c:v>
                </c:pt>
                <c:pt idx="5029">
                  <c:v>0.90623842592592585</c:v>
                </c:pt>
                <c:pt idx="5030">
                  <c:v>0.90627314814814808</c:v>
                </c:pt>
                <c:pt idx="5031">
                  <c:v>0.90630787037037042</c:v>
                </c:pt>
                <c:pt idx="5032">
                  <c:v>0.90634259259259264</c:v>
                </c:pt>
                <c:pt idx="5033">
                  <c:v>0.90637731481481476</c:v>
                </c:pt>
                <c:pt idx="5034">
                  <c:v>0.90641203703703699</c:v>
                </c:pt>
                <c:pt idx="5035">
                  <c:v>0.90644675925925933</c:v>
                </c:pt>
                <c:pt idx="5036">
                  <c:v>0.90648148148148155</c:v>
                </c:pt>
                <c:pt idx="5037">
                  <c:v>0.90651620370370367</c:v>
                </c:pt>
                <c:pt idx="5038">
                  <c:v>0.9065509259259259</c:v>
                </c:pt>
                <c:pt idx="5039">
                  <c:v>0.90658564814814813</c:v>
                </c:pt>
                <c:pt idx="5040">
                  <c:v>0.90662037037037047</c:v>
                </c:pt>
                <c:pt idx="5041">
                  <c:v>0.90665509259259258</c:v>
                </c:pt>
                <c:pt idx="5042">
                  <c:v>0.90668981481481481</c:v>
                </c:pt>
                <c:pt idx="5043">
                  <c:v>0.90672453703703704</c:v>
                </c:pt>
                <c:pt idx="5044">
                  <c:v>0.90675925925925915</c:v>
                </c:pt>
                <c:pt idx="5045">
                  <c:v>0.90679398148148149</c:v>
                </c:pt>
                <c:pt idx="5046">
                  <c:v>0.90682870370370372</c:v>
                </c:pt>
                <c:pt idx="5047">
                  <c:v>0.90686342592592595</c:v>
                </c:pt>
                <c:pt idx="5048">
                  <c:v>0.90689814814814806</c:v>
                </c:pt>
                <c:pt idx="5049">
                  <c:v>0.9069328703703704</c:v>
                </c:pt>
                <c:pt idx="5050">
                  <c:v>0.90696759259259263</c:v>
                </c:pt>
                <c:pt idx="5051">
                  <c:v>0.90700231481481486</c:v>
                </c:pt>
                <c:pt idx="5052">
                  <c:v>0.90703703703703698</c:v>
                </c:pt>
                <c:pt idx="5053">
                  <c:v>0.9070717592592592</c:v>
                </c:pt>
                <c:pt idx="5054">
                  <c:v>0.90710648148148154</c:v>
                </c:pt>
                <c:pt idx="5055">
                  <c:v>0.90714120370370377</c:v>
                </c:pt>
                <c:pt idx="5056">
                  <c:v>0.90717592592592589</c:v>
                </c:pt>
                <c:pt idx="5057">
                  <c:v>0.90721064814814811</c:v>
                </c:pt>
                <c:pt idx="5058">
                  <c:v>0.90724537037037034</c:v>
                </c:pt>
                <c:pt idx="5059">
                  <c:v>0.90728009259259268</c:v>
                </c:pt>
                <c:pt idx="5060">
                  <c:v>0.9073148148148148</c:v>
                </c:pt>
                <c:pt idx="5061">
                  <c:v>0.90734953703703702</c:v>
                </c:pt>
                <c:pt idx="5062">
                  <c:v>0.90738425925925925</c:v>
                </c:pt>
                <c:pt idx="5063">
                  <c:v>0.90741898148148137</c:v>
                </c:pt>
                <c:pt idx="5064">
                  <c:v>0.90745370370370371</c:v>
                </c:pt>
                <c:pt idx="5065">
                  <c:v>0.90748842592592593</c:v>
                </c:pt>
                <c:pt idx="5066">
                  <c:v>0.90752314814814816</c:v>
                </c:pt>
                <c:pt idx="5067">
                  <c:v>0.90755787037037028</c:v>
                </c:pt>
                <c:pt idx="5068">
                  <c:v>0.90759259259259262</c:v>
                </c:pt>
                <c:pt idx="5069">
                  <c:v>0.90762731481481485</c:v>
                </c:pt>
                <c:pt idx="5070">
                  <c:v>0.90766203703703707</c:v>
                </c:pt>
                <c:pt idx="5071">
                  <c:v>0.90769675925925919</c:v>
                </c:pt>
                <c:pt idx="5072">
                  <c:v>0.90773148148148142</c:v>
                </c:pt>
                <c:pt idx="5073">
                  <c:v>0.90776620370370376</c:v>
                </c:pt>
                <c:pt idx="5074">
                  <c:v>0.90780092592592598</c:v>
                </c:pt>
                <c:pt idx="5075">
                  <c:v>0.9078356481481481</c:v>
                </c:pt>
                <c:pt idx="5076">
                  <c:v>0.90787037037037033</c:v>
                </c:pt>
                <c:pt idx="5077">
                  <c:v>0.90790509259259267</c:v>
                </c:pt>
                <c:pt idx="5078">
                  <c:v>0.90793981481481489</c:v>
                </c:pt>
                <c:pt idx="5079">
                  <c:v>0.90797453703703701</c:v>
                </c:pt>
                <c:pt idx="5080">
                  <c:v>0.90800925925925924</c:v>
                </c:pt>
                <c:pt idx="5081">
                  <c:v>0.90804398148148147</c:v>
                </c:pt>
                <c:pt idx="5082">
                  <c:v>0.9080787037037038</c:v>
                </c:pt>
                <c:pt idx="5083">
                  <c:v>0.90811342592592592</c:v>
                </c:pt>
                <c:pt idx="5084">
                  <c:v>0.90814814814814815</c:v>
                </c:pt>
                <c:pt idx="5085">
                  <c:v>0.90818287037037038</c:v>
                </c:pt>
                <c:pt idx="5086">
                  <c:v>0.90821759259259249</c:v>
                </c:pt>
                <c:pt idx="5087">
                  <c:v>0.90825231481481483</c:v>
                </c:pt>
                <c:pt idx="5088">
                  <c:v>0.90828703703703706</c:v>
                </c:pt>
                <c:pt idx="5089">
                  <c:v>0.90832175925925929</c:v>
                </c:pt>
                <c:pt idx="5090">
                  <c:v>0.9083564814814814</c:v>
                </c:pt>
                <c:pt idx="5091">
                  <c:v>0.90839120370370363</c:v>
                </c:pt>
                <c:pt idx="5092">
                  <c:v>0.90842592592592597</c:v>
                </c:pt>
                <c:pt idx="5093">
                  <c:v>0.9084606481481482</c:v>
                </c:pt>
                <c:pt idx="5094">
                  <c:v>0.90849537037037031</c:v>
                </c:pt>
                <c:pt idx="5095">
                  <c:v>0.90853009259259254</c:v>
                </c:pt>
                <c:pt idx="5096">
                  <c:v>0.90856481481481488</c:v>
                </c:pt>
                <c:pt idx="5097">
                  <c:v>0.90859953703703711</c:v>
                </c:pt>
                <c:pt idx="5098">
                  <c:v>0.90863425925925922</c:v>
                </c:pt>
                <c:pt idx="5099">
                  <c:v>0.90866898148148145</c:v>
                </c:pt>
                <c:pt idx="5100">
                  <c:v>0.90870370370370368</c:v>
                </c:pt>
                <c:pt idx="5101">
                  <c:v>0.90873842592592602</c:v>
                </c:pt>
                <c:pt idx="5102">
                  <c:v>0.90877314814814814</c:v>
                </c:pt>
                <c:pt idx="5103">
                  <c:v>0.90880787037037036</c:v>
                </c:pt>
                <c:pt idx="5104">
                  <c:v>0.90884259259259259</c:v>
                </c:pt>
                <c:pt idx="5105">
                  <c:v>0.90887731481481471</c:v>
                </c:pt>
                <c:pt idx="5106">
                  <c:v>0.90891203703703705</c:v>
                </c:pt>
                <c:pt idx="5107">
                  <c:v>0.90894675925925927</c:v>
                </c:pt>
                <c:pt idx="5108">
                  <c:v>0.9089814814814815</c:v>
                </c:pt>
                <c:pt idx="5109">
                  <c:v>0.90901620370370362</c:v>
                </c:pt>
                <c:pt idx="5110">
                  <c:v>0.90905092592592596</c:v>
                </c:pt>
                <c:pt idx="5111">
                  <c:v>0.90908564814814818</c:v>
                </c:pt>
                <c:pt idx="5112">
                  <c:v>0.90912037037037041</c:v>
                </c:pt>
                <c:pt idx="5113">
                  <c:v>0.90915509259259253</c:v>
                </c:pt>
                <c:pt idx="5114">
                  <c:v>0.90918981481481476</c:v>
                </c:pt>
                <c:pt idx="5115">
                  <c:v>0.90922453703703709</c:v>
                </c:pt>
                <c:pt idx="5116">
                  <c:v>0.90925925925925932</c:v>
                </c:pt>
                <c:pt idx="5117">
                  <c:v>0.90929398148148144</c:v>
                </c:pt>
                <c:pt idx="5118">
                  <c:v>0.90932870370370367</c:v>
                </c:pt>
                <c:pt idx="5119">
                  <c:v>0.90936342592592589</c:v>
                </c:pt>
                <c:pt idx="5120">
                  <c:v>0.90939814814814823</c:v>
                </c:pt>
                <c:pt idx="5121">
                  <c:v>0.90943287037037035</c:v>
                </c:pt>
                <c:pt idx="5122">
                  <c:v>0.90946759259259258</c:v>
                </c:pt>
                <c:pt idx="5123">
                  <c:v>0.90950231481481481</c:v>
                </c:pt>
                <c:pt idx="5124">
                  <c:v>0.90953703703703714</c:v>
                </c:pt>
                <c:pt idx="5125">
                  <c:v>0.90957175925925926</c:v>
                </c:pt>
                <c:pt idx="5126">
                  <c:v>0.90960648148148149</c:v>
                </c:pt>
                <c:pt idx="5127">
                  <c:v>0.90964120370370372</c:v>
                </c:pt>
                <c:pt idx="5128">
                  <c:v>0.90967592592592583</c:v>
                </c:pt>
                <c:pt idx="5129">
                  <c:v>0.90971064814814817</c:v>
                </c:pt>
                <c:pt idx="5130">
                  <c:v>0.9097453703703704</c:v>
                </c:pt>
                <c:pt idx="5131">
                  <c:v>0.90978009259259263</c:v>
                </c:pt>
                <c:pt idx="5132">
                  <c:v>0.90981481481481474</c:v>
                </c:pt>
                <c:pt idx="5133">
                  <c:v>0.90984953703703697</c:v>
                </c:pt>
                <c:pt idx="5134">
                  <c:v>0.90988425925925931</c:v>
                </c:pt>
                <c:pt idx="5135">
                  <c:v>0.90991898148148154</c:v>
                </c:pt>
                <c:pt idx="5136">
                  <c:v>0.90995370370370365</c:v>
                </c:pt>
                <c:pt idx="5137">
                  <c:v>0.90998842592592588</c:v>
                </c:pt>
                <c:pt idx="5138">
                  <c:v>0.91002314814814811</c:v>
                </c:pt>
                <c:pt idx="5139">
                  <c:v>0.91005787037037045</c:v>
                </c:pt>
                <c:pt idx="5140">
                  <c:v>0.91009259259259256</c:v>
                </c:pt>
                <c:pt idx="5141">
                  <c:v>0.91012731481481479</c:v>
                </c:pt>
                <c:pt idx="5142">
                  <c:v>0.91016203703703702</c:v>
                </c:pt>
                <c:pt idx="5143">
                  <c:v>0.91019675925925936</c:v>
                </c:pt>
                <c:pt idx="5144">
                  <c:v>0.91023148148148147</c:v>
                </c:pt>
                <c:pt idx="5145">
                  <c:v>0.9102662037037037</c:v>
                </c:pt>
                <c:pt idx="5146">
                  <c:v>0.91030092592592593</c:v>
                </c:pt>
                <c:pt idx="5147">
                  <c:v>0.91033564814814805</c:v>
                </c:pt>
                <c:pt idx="5148">
                  <c:v>0.91037037037037039</c:v>
                </c:pt>
                <c:pt idx="5149">
                  <c:v>0.91040509259259261</c:v>
                </c:pt>
                <c:pt idx="5150">
                  <c:v>0.91043981481481484</c:v>
                </c:pt>
                <c:pt idx="5151">
                  <c:v>0.91047453703703696</c:v>
                </c:pt>
                <c:pt idx="5152">
                  <c:v>0.9105092592592593</c:v>
                </c:pt>
                <c:pt idx="5153">
                  <c:v>0.91054398148148152</c:v>
                </c:pt>
                <c:pt idx="5154">
                  <c:v>0.91057870370370375</c:v>
                </c:pt>
                <c:pt idx="5155">
                  <c:v>0.91061342592592587</c:v>
                </c:pt>
                <c:pt idx="5156">
                  <c:v>0.9106481481481481</c:v>
                </c:pt>
                <c:pt idx="5157">
                  <c:v>0.91068287037037043</c:v>
                </c:pt>
                <c:pt idx="5158">
                  <c:v>0.91071759259259266</c:v>
                </c:pt>
                <c:pt idx="5159">
                  <c:v>0.91075231481481478</c:v>
                </c:pt>
                <c:pt idx="5160">
                  <c:v>0.91078703703703701</c:v>
                </c:pt>
                <c:pt idx="5161">
                  <c:v>0.91082175925925923</c:v>
                </c:pt>
                <c:pt idx="5162">
                  <c:v>0.91085648148148157</c:v>
                </c:pt>
                <c:pt idx="5163">
                  <c:v>0.91089120370370369</c:v>
                </c:pt>
                <c:pt idx="5164">
                  <c:v>0.91092592592592592</c:v>
                </c:pt>
                <c:pt idx="5165">
                  <c:v>0.91096064814814814</c:v>
                </c:pt>
                <c:pt idx="5166">
                  <c:v>0.91099537037037026</c:v>
                </c:pt>
                <c:pt idx="5167">
                  <c:v>0.9110300925925926</c:v>
                </c:pt>
                <c:pt idx="5168">
                  <c:v>0.91106481481481483</c:v>
                </c:pt>
                <c:pt idx="5169">
                  <c:v>0.91109953703703705</c:v>
                </c:pt>
                <c:pt idx="5170">
                  <c:v>0.91113425925925917</c:v>
                </c:pt>
                <c:pt idx="5171">
                  <c:v>0.91116898148148151</c:v>
                </c:pt>
                <c:pt idx="5172">
                  <c:v>0.91120370370370374</c:v>
                </c:pt>
                <c:pt idx="5173">
                  <c:v>0.91123842592592597</c:v>
                </c:pt>
                <c:pt idx="5174">
                  <c:v>0.91127314814814808</c:v>
                </c:pt>
                <c:pt idx="5175">
                  <c:v>0.91130787037037031</c:v>
                </c:pt>
                <c:pt idx="5176">
                  <c:v>0.91134259259259265</c:v>
                </c:pt>
                <c:pt idx="5177">
                  <c:v>0.91137731481481488</c:v>
                </c:pt>
                <c:pt idx="5178">
                  <c:v>0.91141203703703699</c:v>
                </c:pt>
                <c:pt idx="5179">
                  <c:v>0.91144675925925922</c:v>
                </c:pt>
                <c:pt idx="5180">
                  <c:v>0.91148148148148145</c:v>
                </c:pt>
                <c:pt idx="5181">
                  <c:v>0.91151620370370379</c:v>
                </c:pt>
                <c:pt idx="5182">
                  <c:v>0.9115509259259259</c:v>
                </c:pt>
                <c:pt idx="5183">
                  <c:v>0.91158564814814813</c:v>
                </c:pt>
                <c:pt idx="5184">
                  <c:v>0.91162037037037036</c:v>
                </c:pt>
                <c:pt idx="5185">
                  <c:v>0.9116550925925927</c:v>
                </c:pt>
                <c:pt idx="5186">
                  <c:v>0.91168981481481481</c:v>
                </c:pt>
                <c:pt idx="5187">
                  <c:v>0.91172453703703704</c:v>
                </c:pt>
                <c:pt idx="5188">
                  <c:v>0.91175925925925927</c:v>
                </c:pt>
                <c:pt idx="5189">
                  <c:v>0.91179398148148139</c:v>
                </c:pt>
                <c:pt idx="5190">
                  <c:v>0.91182870370370372</c:v>
                </c:pt>
                <c:pt idx="5191">
                  <c:v>0.91186342592592595</c:v>
                </c:pt>
                <c:pt idx="5192">
                  <c:v>0.91189814814814818</c:v>
                </c:pt>
                <c:pt idx="5193">
                  <c:v>0.9119328703703703</c:v>
                </c:pt>
                <c:pt idx="5194">
                  <c:v>0.91196759259259252</c:v>
                </c:pt>
                <c:pt idx="5195">
                  <c:v>0.91200231481481486</c:v>
                </c:pt>
                <c:pt idx="5196">
                  <c:v>0.91203703703703709</c:v>
                </c:pt>
                <c:pt idx="5197">
                  <c:v>0.91207175925925921</c:v>
                </c:pt>
                <c:pt idx="5198">
                  <c:v>0.91210648148148143</c:v>
                </c:pt>
                <c:pt idx="5199">
                  <c:v>0.91214120370370377</c:v>
                </c:pt>
                <c:pt idx="5200">
                  <c:v>0.912175925925926</c:v>
                </c:pt>
                <c:pt idx="5201">
                  <c:v>0.91221064814814812</c:v>
                </c:pt>
                <c:pt idx="5202">
                  <c:v>0.91224537037037035</c:v>
                </c:pt>
                <c:pt idx="5203">
                  <c:v>0.91228009259259257</c:v>
                </c:pt>
                <c:pt idx="5204">
                  <c:v>0.91231481481481491</c:v>
                </c:pt>
                <c:pt idx="5205">
                  <c:v>0.91234953703703703</c:v>
                </c:pt>
                <c:pt idx="5206">
                  <c:v>0.91238425925925926</c:v>
                </c:pt>
                <c:pt idx="5207">
                  <c:v>0.91241898148148148</c:v>
                </c:pt>
                <c:pt idx="5208">
                  <c:v>0.9124537037037036</c:v>
                </c:pt>
                <c:pt idx="5209">
                  <c:v>0.91248842592592594</c:v>
                </c:pt>
                <c:pt idx="5210">
                  <c:v>0.91252314814814817</c:v>
                </c:pt>
                <c:pt idx="5211">
                  <c:v>0.91255787037037039</c:v>
                </c:pt>
                <c:pt idx="5212">
                  <c:v>0.91259259259259251</c:v>
                </c:pt>
                <c:pt idx="5213">
                  <c:v>0.91262731481481474</c:v>
                </c:pt>
                <c:pt idx="5214">
                  <c:v>0.91266203703703708</c:v>
                </c:pt>
                <c:pt idx="5215">
                  <c:v>0.9126967592592593</c:v>
                </c:pt>
                <c:pt idx="5216">
                  <c:v>0.91273148148148142</c:v>
                </c:pt>
                <c:pt idx="5217">
                  <c:v>0.91276620370370365</c:v>
                </c:pt>
                <c:pt idx="5218">
                  <c:v>0.91280092592592599</c:v>
                </c:pt>
                <c:pt idx="5219">
                  <c:v>0.91283564814814822</c:v>
                </c:pt>
                <c:pt idx="5220">
                  <c:v>0.91287037037037033</c:v>
                </c:pt>
                <c:pt idx="5221">
                  <c:v>0.91290509259259256</c:v>
                </c:pt>
                <c:pt idx="5222">
                  <c:v>0.91293981481481479</c:v>
                </c:pt>
                <c:pt idx="5223">
                  <c:v>0.91297453703703713</c:v>
                </c:pt>
                <c:pt idx="5224">
                  <c:v>0.91300925925925924</c:v>
                </c:pt>
                <c:pt idx="5225">
                  <c:v>0.91304398148148147</c:v>
                </c:pt>
                <c:pt idx="5226">
                  <c:v>0.9130787037037037</c:v>
                </c:pt>
                <c:pt idx="5227">
                  <c:v>0.91311342592592604</c:v>
                </c:pt>
                <c:pt idx="5228">
                  <c:v>0.91314814814814815</c:v>
                </c:pt>
                <c:pt idx="5229">
                  <c:v>0.91318287037037038</c:v>
                </c:pt>
                <c:pt idx="5230">
                  <c:v>0.91321759259259261</c:v>
                </c:pt>
                <c:pt idx="5231">
                  <c:v>0.91325231481481473</c:v>
                </c:pt>
                <c:pt idx="5232">
                  <c:v>0.91328703703703706</c:v>
                </c:pt>
                <c:pt idx="5233">
                  <c:v>0.91332175925925929</c:v>
                </c:pt>
                <c:pt idx="5234">
                  <c:v>0.91335648148148152</c:v>
                </c:pt>
                <c:pt idx="5235">
                  <c:v>0.91339120370370364</c:v>
                </c:pt>
                <c:pt idx="5236">
                  <c:v>0.91342592592592586</c:v>
                </c:pt>
                <c:pt idx="5237">
                  <c:v>0.9134606481481482</c:v>
                </c:pt>
                <c:pt idx="5238">
                  <c:v>0.91349537037037043</c:v>
                </c:pt>
                <c:pt idx="5239">
                  <c:v>0.91353009259259255</c:v>
                </c:pt>
                <c:pt idx="5240">
                  <c:v>0.91356481481481477</c:v>
                </c:pt>
                <c:pt idx="5241">
                  <c:v>0.913599537037037</c:v>
                </c:pt>
                <c:pt idx="5242">
                  <c:v>0.91363425925925934</c:v>
                </c:pt>
                <c:pt idx="5243">
                  <c:v>0.91366898148148146</c:v>
                </c:pt>
                <c:pt idx="5244">
                  <c:v>0.91370370370370368</c:v>
                </c:pt>
                <c:pt idx="5245">
                  <c:v>0.91373842592592591</c:v>
                </c:pt>
                <c:pt idx="5246">
                  <c:v>0.91377314814814825</c:v>
                </c:pt>
                <c:pt idx="5247">
                  <c:v>0.91380787037037037</c:v>
                </c:pt>
                <c:pt idx="5248">
                  <c:v>0.9138425925925926</c:v>
                </c:pt>
                <c:pt idx="5249">
                  <c:v>0.91387731481481482</c:v>
                </c:pt>
                <c:pt idx="5250">
                  <c:v>0.91391203703703694</c:v>
                </c:pt>
                <c:pt idx="5251">
                  <c:v>0.91394675925925928</c:v>
                </c:pt>
                <c:pt idx="5252">
                  <c:v>0.91398148148148151</c:v>
                </c:pt>
                <c:pt idx="5253">
                  <c:v>0.91401620370370373</c:v>
                </c:pt>
                <c:pt idx="5254">
                  <c:v>0.91405092592592585</c:v>
                </c:pt>
                <c:pt idx="5255">
                  <c:v>0.91408564814814808</c:v>
                </c:pt>
                <c:pt idx="5256">
                  <c:v>0.91412037037037042</c:v>
                </c:pt>
                <c:pt idx="5257">
                  <c:v>0.91415509259259264</c:v>
                </c:pt>
                <c:pt idx="5258">
                  <c:v>0.91418981481481476</c:v>
                </c:pt>
                <c:pt idx="5259">
                  <c:v>0.91422453703703699</c:v>
                </c:pt>
                <c:pt idx="5260">
                  <c:v>0.91425925925925933</c:v>
                </c:pt>
                <c:pt idx="5261">
                  <c:v>0.91429398148148155</c:v>
                </c:pt>
                <c:pt idx="5262">
                  <c:v>0.91432870370370367</c:v>
                </c:pt>
                <c:pt idx="5263">
                  <c:v>0.9143634259259259</c:v>
                </c:pt>
                <c:pt idx="5264">
                  <c:v>0.91439814814814813</c:v>
                </c:pt>
                <c:pt idx="5265">
                  <c:v>0.91443287037037047</c:v>
                </c:pt>
                <c:pt idx="5266">
                  <c:v>0.91446759259259258</c:v>
                </c:pt>
                <c:pt idx="5267">
                  <c:v>0.91450231481481481</c:v>
                </c:pt>
                <c:pt idx="5268">
                  <c:v>0.91453703703703704</c:v>
                </c:pt>
                <c:pt idx="5269">
                  <c:v>0.91457175925925915</c:v>
                </c:pt>
                <c:pt idx="5270">
                  <c:v>0.91460648148148149</c:v>
                </c:pt>
                <c:pt idx="5271">
                  <c:v>0.91464120370370372</c:v>
                </c:pt>
                <c:pt idx="5272">
                  <c:v>0.91467592592592595</c:v>
                </c:pt>
                <c:pt idx="5273">
                  <c:v>0.91471064814814806</c:v>
                </c:pt>
                <c:pt idx="5274">
                  <c:v>0.9147453703703704</c:v>
                </c:pt>
                <c:pt idx="5275">
                  <c:v>0.91478009259259263</c:v>
                </c:pt>
                <c:pt idx="5276">
                  <c:v>0.91481481481481486</c:v>
                </c:pt>
                <c:pt idx="5277">
                  <c:v>0.91484953703703698</c:v>
                </c:pt>
                <c:pt idx="5278">
                  <c:v>0.9148842592592592</c:v>
                </c:pt>
                <c:pt idx="5279">
                  <c:v>0.91491898148148154</c:v>
                </c:pt>
                <c:pt idx="5280">
                  <c:v>0.91495370370370377</c:v>
                </c:pt>
                <c:pt idx="5281">
                  <c:v>0.91498842592592589</c:v>
                </c:pt>
                <c:pt idx="5282">
                  <c:v>0.91502314814814811</c:v>
                </c:pt>
                <c:pt idx="5283">
                  <c:v>0.91505787037037034</c:v>
                </c:pt>
                <c:pt idx="5284">
                  <c:v>0.91509259259259268</c:v>
                </c:pt>
                <c:pt idx="5285">
                  <c:v>0.9151273148148148</c:v>
                </c:pt>
                <c:pt idx="5286">
                  <c:v>0.91516203703703702</c:v>
                </c:pt>
                <c:pt idx="5287">
                  <c:v>0.91519675925925925</c:v>
                </c:pt>
                <c:pt idx="5288">
                  <c:v>0.91523148148148137</c:v>
                </c:pt>
                <c:pt idx="5289">
                  <c:v>0.91526620370370371</c:v>
                </c:pt>
                <c:pt idx="5290">
                  <c:v>0.91530092592592593</c:v>
                </c:pt>
                <c:pt idx="5291">
                  <c:v>0.91533564814814816</c:v>
                </c:pt>
                <c:pt idx="5292">
                  <c:v>0.91537037037037028</c:v>
                </c:pt>
                <c:pt idx="5293">
                  <c:v>0.91540509259259262</c:v>
                </c:pt>
                <c:pt idx="5294">
                  <c:v>0.91543981481481485</c:v>
                </c:pt>
                <c:pt idx="5295">
                  <c:v>0.91547453703703707</c:v>
                </c:pt>
                <c:pt idx="5296">
                  <c:v>0.91550925925925919</c:v>
                </c:pt>
                <c:pt idx="5297">
                  <c:v>0.91554398148148142</c:v>
                </c:pt>
                <c:pt idx="5298">
                  <c:v>0.91557870370370376</c:v>
                </c:pt>
                <c:pt idx="5299">
                  <c:v>0.91561342592592598</c:v>
                </c:pt>
                <c:pt idx="5300">
                  <c:v>0.9156481481481481</c:v>
                </c:pt>
                <c:pt idx="5301">
                  <c:v>0.91568287037037033</c:v>
                </c:pt>
                <c:pt idx="5302">
                  <c:v>0.91571759259259267</c:v>
                </c:pt>
                <c:pt idx="5303">
                  <c:v>0.91575231481481489</c:v>
                </c:pt>
                <c:pt idx="5304">
                  <c:v>0.91578703703703701</c:v>
                </c:pt>
                <c:pt idx="5305">
                  <c:v>0.91582175925925924</c:v>
                </c:pt>
                <c:pt idx="5306">
                  <c:v>0.91585648148148147</c:v>
                </c:pt>
                <c:pt idx="5307">
                  <c:v>0.9158912037037038</c:v>
                </c:pt>
                <c:pt idx="5308">
                  <c:v>0.91592592592592592</c:v>
                </c:pt>
                <c:pt idx="5309">
                  <c:v>0.91596064814814815</c:v>
                </c:pt>
                <c:pt idx="5310">
                  <c:v>0.91599537037037038</c:v>
                </c:pt>
                <c:pt idx="5311">
                  <c:v>0.91603009259259249</c:v>
                </c:pt>
                <c:pt idx="5312">
                  <c:v>0.91606481481481483</c:v>
                </c:pt>
                <c:pt idx="5313">
                  <c:v>0.91609953703703706</c:v>
                </c:pt>
                <c:pt idx="5314">
                  <c:v>0.91613425925925929</c:v>
                </c:pt>
                <c:pt idx="5315">
                  <c:v>0.9161689814814814</c:v>
                </c:pt>
                <c:pt idx="5316">
                  <c:v>0.91620370370370363</c:v>
                </c:pt>
                <c:pt idx="5317">
                  <c:v>0.91623842592592597</c:v>
                </c:pt>
                <c:pt idx="5318">
                  <c:v>0.9162731481481482</c:v>
                </c:pt>
                <c:pt idx="5319">
                  <c:v>0.91630787037037031</c:v>
                </c:pt>
                <c:pt idx="5320">
                  <c:v>0.91634259259259254</c:v>
                </c:pt>
                <c:pt idx="5321">
                  <c:v>0.91637731481481488</c:v>
                </c:pt>
                <c:pt idx="5322">
                  <c:v>0.91641203703703711</c:v>
                </c:pt>
                <c:pt idx="5323">
                  <c:v>0.91644675925925922</c:v>
                </c:pt>
                <c:pt idx="5324">
                  <c:v>0.91648148148148145</c:v>
                </c:pt>
                <c:pt idx="5325">
                  <c:v>0.91651620370370368</c:v>
                </c:pt>
                <c:pt idx="5326">
                  <c:v>0.91655092592592602</c:v>
                </c:pt>
                <c:pt idx="5327">
                  <c:v>0.91658564814814814</c:v>
                </c:pt>
                <c:pt idx="5328">
                  <c:v>0.91662037037037036</c:v>
                </c:pt>
                <c:pt idx="5329">
                  <c:v>0.91665509259259259</c:v>
                </c:pt>
                <c:pt idx="5330">
                  <c:v>0.91668981481481471</c:v>
                </c:pt>
                <c:pt idx="5331">
                  <c:v>0.91672453703703705</c:v>
                </c:pt>
                <c:pt idx="5332">
                  <c:v>0.91675925925925927</c:v>
                </c:pt>
                <c:pt idx="5333">
                  <c:v>0.9167939814814815</c:v>
                </c:pt>
                <c:pt idx="5334">
                  <c:v>0.91682870370370362</c:v>
                </c:pt>
                <c:pt idx="5335">
                  <c:v>0.91686342592592596</c:v>
                </c:pt>
                <c:pt idx="5336">
                  <c:v>0.91689814814814818</c:v>
                </c:pt>
                <c:pt idx="5337">
                  <c:v>0.91693287037037041</c:v>
                </c:pt>
                <c:pt idx="5338">
                  <c:v>0.91696759259259253</c:v>
                </c:pt>
                <c:pt idx="5339">
                  <c:v>0.91700231481481476</c:v>
                </c:pt>
                <c:pt idx="5340">
                  <c:v>0.91703703703703709</c:v>
                </c:pt>
                <c:pt idx="5341">
                  <c:v>0.91707175925925932</c:v>
                </c:pt>
                <c:pt idx="5342">
                  <c:v>0.91710648148148144</c:v>
                </c:pt>
                <c:pt idx="5343">
                  <c:v>0.91714120370370367</c:v>
                </c:pt>
                <c:pt idx="5344">
                  <c:v>0.91717592592592589</c:v>
                </c:pt>
                <c:pt idx="5345">
                  <c:v>0.91721064814814823</c:v>
                </c:pt>
                <c:pt idx="5346">
                  <c:v>0.91724537037037035</c:v>
                </c:pt>
                <c:pt idx="5347">
                  <c:v>0.91728009259259258</c:v>
                </c:pt>
                <c:pt idx="5348">
                  <c:v>0.91731481481481481</c:v>
                </c:pt>
                <c:pt idx="5349">
                  <c:v>0.91734953703703714</c:v>
                </c:pt>
                <c:pt idx="5350">
                  <c:v>0.91738425925925926</c:v>
                </c:pt>
                <c:pt idx="5351">
                  <c:v>0.91741898148148149</c:v>
                </c:pt>
                <c:pt idx="5352">
                  <c:v>0.91745370370370372</c:v>
                </c:pt>
                <c:pt idx="5353">
                  <c:v>0.91748842592592583</c:v>
                </c:pt>
                <c:pt idx="5354">
                  <c:v>0.91752314814814817</c:v>
                </c:pt>
                <c:pt idx="5355">
                  <c:v>0.9175578703703704</c:v>
                </c:pt>
                <c:pt idx="5356">
                  <c:v>0.91759259259259263</c:v>
                </c:pt>
                <c:pt idx="5357">
                  <c:v>0.91762731481481474</c:v>
                </c:pt>
                <c:pt idx="5358">
                  <c:v>0.91766203703703697</c:v>
                </c:pt>
                <c:pt idx="5359">
                  <c:v>0.91769675925925931</c:v>
                </c:pt>
                <c:pt idx="5360">
                  <c:v>0.91773148148148154</c:v>
                </c:pt>
                <c:pt idx="5361">
                  <c:v>0.91776620370370365</c:v>
                </c:pt>
                <c:pt idx="5362">
                  <c:v>0.91780092592592588</c:v>
                </c:pt>
                <c:pt idx="5363">
                  <c:v>0.91783564814814822</c:v>
                </c:pt>
                <c:pt idx="5364">
                  <c:v>0.91787037037037045</c:v>
                </c:pt>
                <c:pt idx="5365">
                  <c:v>0.91790509259259256</c:v>
                </c:pt>
                <c:pt idx="5366">
                  <c:v>0.91793981481481479</c:v>
                </c:pt>
                <c:pt idx="5367">
                  <c:v>0.91797453703703702</c:v>
                </c:pt>
                <c:pt idx="5368">
                  <c:v>0.91800925925925936</c:v>
                </c:pt>
                <c:pt idx="5369">
                  <c:v>0.91804398148148147</c:v>
                </c:pt>
                <c:pt idx="5370">
                  <c:v>0.9180787037037037</c:v>
                </c:pt>
                <c:pt idx="5371">
                  <c:v>0.91811342592592593</c:v>
                </c:pt>
                <c:pt idx="5372">
                  <c:v>0.91814814814814805</c:v>
                </c:pt>
                <c:pt idx="5373">
                  <c:v>0.91818287037037039</c:v>
                </c:pt>
                <c:pt idx="5374">
                  <c:v>0.91821759259259261</c:v>
                </c:pt>
                <c:pt idx="5375">
                  <c:v>0.91825231481481484</c:v>
                </c:pt>
                <c:pt idx="5376">
                  <c:v>0.91828703703703696</c:v>
                </c:pt>
                <c:pt idx="5377">
                  <c:v>0.9183217592592593</c:v>
                </c:pt>
                <c:pt idx="5378">
                  <c:v>0.91835648148148152</c:v>
                </c:pt>
                <c:pt idx="5379">
                  <c:v>0.91839120370370375</c:v>
                </c:pt>
                <c:pt idx="5380">
                  <c:v>0.91842592592592587</c:v>
                </c:pt>
                <c:pt idx="5381">
                  <c:v>0.9184606481481481</c:v>
                </c:pt>
                <c:pt idx="5382">
                  <c:v>0.91849537037037043</c:v>
                </c:pt>
                <c:pt idx="5383">
                  <c:v>0.91853009259259266</c:v>
                </c:pt>
                <c:pt idx="5384">
                  <c:v>0.91856481481481478</c:v>
                </c:pt>
                <c:pt idx="5385">
                  <c:v>0.91859953703703701</c:v>
                </c:pt>
                <c:pt idx="5386">
                  <c:v>0.91863425925925923</c:v>
                </c:pt>
                <c:pt idx="5387">
                  <c:v>0.91866898148148157</c:v>
                </c:pt>
                <c:pt idx="5388">
                  <c:v>0.91870370370370369</c:v>
                </c:pt>
                <c:pt idx="5389">
                  <c:v>0.91873842592592592</c:v>
                </c:pt>
                <c:pt idx="5390">
                  <c:v>0.91877314814814814</c:v>
                </c:pt>
                <c:pt idx="5391">
                  <c:v>0.91880787037037026</c:v>
                </c:pt>
                <c:pt idx="5392">
                  <c:v>0.9188425925925926</c:v>
                </c:pt>
                <c:pt idx="5393">
                  <c:v>0.91887731481481483</c:v>
                </c:pt>
                <c:pt idx="5394">
                  <c:v>0.91891203703703705</c:v>
                </c:pt>
                <c:pt idx="5395">
                  <c:v>0.91894675925925917</c:v>
                </c:pt>
                <c:pt idx="5396">
                  <c:v>0.91898148148148151</c:v>
                </c:pt>
                <c:pt idx="5397">
                  <c:v>0.91901620370370374</c:v>
                </c:pt>
                <c:pt idx="5398">
                  <c:v>0.91905092592592597</c:v>
                </c:pt>
                <c:pt idx="5399">
                  <c:v>0.91908564814814808</c:v>
                </c:pt>
                <c:pt idx="5400">
                  <c:v>0.91912037037037031</c:v>
                </c:pt>
                <c:pt idx="5401">
                  <c:v>0.91915509259259265</c:v>
                </c:pt>
                <c:pt idx="5402">
                  <c:v>0.91918981481481488</c:v>
                </c:pt>
                <c:pt idx="5403">
                  <c:v>0.91922453703703699</c:v>
                </c:pt>
                <c:pt idx="5404">
                  <c:v>0.91925925925925922</c:v>
                </c:pt>
                <c:pt idx="5405">
                  <c:v>0.91929398148148145</c:v>
                </c:pt>
                <c:pt idx="5406">
                  <c:v>0.91932870370370379</c:v>
                </c:pt>
                <c:pt idx="5407">
                  <c:v>0.9193634259259259</c:v>
                </c:pt>
                <c:pt idx="5408">
                  <c:v>0.91939814814814813</c:v>
                </c:pt>
                <c:pt idx="5409">
                  <c:v>0.91943287037037036</c:v>
                </c:pt>
                <c:pt idx="5410">
                  <c:v>0.9194675925925927</c:v>
                </c:pt>
                <c:pt idx="5411">
                  <c:v>0.91950231481481481</c:v>
                </c:pt>
                <c:pt idx="5412">
                  <c:v>0.91953703703703704</c:v>
                </c:pt>
                <c:pt idx="5413">
                  <c:v>0.91957175925925927</c:v>
                </c:pt>
                <c:pt idx="5414">
                  <c:v>0.91960648148148139</c:v>
                </c:pt>
                <c:pt idx="5415">
                  <c:v>0.91964120370370372</c:v>
                </c:pt>
                <c:pt idx="5416">
                  <c:v>0.91967592592592595</c:v>
                </c:pt>
                <c:pt idx="5417">
                  <c:v>0.91971064814814818</c:v>
                </c:pt>
                <c:pt idx="5418">
                  <c:v>0.9197453703703703</c:v>
                </c:pt>
                <c:pt idx="5419">
                  <c:v>0.91978009259259252</c:v>
                </c:pt>
                <c:pt idx="5420">
                  <c:v>0.91981481481481486</c:v>
                </c:pt>
                <c:pt idx="5421">
                  <c:v>0.91984953703703709</c:v>
                </c:pt>
                <c:pt idx="5422">
                  <c:v>0.91988425925925921</c:v>
                </c:pt>
                <c:pt idx="5423">
                  <c:v>0.91991898148148143</c:v>
                </c:pt>
                <c:pt idx="5424">
                  <c:v>0.91995370370370377</c:v>
                </c:pt>
                <c:pt idx="5425">
                  <c:v>0.919988425925926</c:v>
                </c:pt>
                <c:pt idx="5426">
                  <c:v>0.92002314814814812</c:v>
                </c:pt>
                <c:pt idx="5427">
                  <c:v>0.92005787037037035</c:v>
                </c:pt>
                <c:pt idx="5428">
                  <c:v>0.92009259259259257</c:v>
                </c:pt>
                <c:pt idx="5429">
                  <c:v>0.92012731481481491</c:v>
                </c:pt>
                <c:pt idx="5430">
                  <c:v>0.92016203703703703</c:v>
                </c:pt>
                <c:pt idx="5431">
                  <c:v>0.92019675925925926</c:v>
                </c:pt>
                <c:pt idx="5432">
                  <c:v>0.92023148148148148</c:v>
                </c:pt>
                <c:pt idx="5433">
                  <c:v>0.9202662037037036</c:v>
                </c:pt>
                <c:pt idx="5434">
                  <c:v>0.92030092592592594</c:v>
                </c:pt>
                <c:pt idx="5435">
                  <c:v>0.92033564814814817</c:v>
                </c:pt>
                <c:pt idx="5436">
                  <c:v>0.92037037037037039</c:v>
                </c:pt>
                <c:pt idx="5437">
                  <c:v>0.92040509259259251</c:v>
                </c:pt>
                <c:pt idx="5438">
                  <c:v>0.92043981481481485</c:v>
                </c:pt>
                <c:pt idx="5439">
                  <c:v>0.92047453703703708</c:v>
                </c:pt>
                <c:pt idx="5440">
                  <c:v>0.9205092592592593</c:v>
                </c:pt>
                <c:pt idx="5441">
                  <c:v>0.92054398148148142</c:v>
                </c:pt>
                <c:pt idx="5442">
                  <c:v>0.92057870370370365</c:v>
                </c:pt>
                <c:pt idx="5443">
                  <c:v>0.92061342592592599</c:v>
                </c:pt>
                <c:pt idx="5444">
                  <c:v>0.92064814814814822</c:v>
                </c:pt>
                <c:pt idx="5445">
                  <c:v>0.92068287037037033</c:v>
                </c:pt>
                <c:pt idx="5446">
                  <c:v>0.92072916666666671</c:v>
                </c:pt>
                <c:pt idx="5447">
                  <c:v>0.92076388888888883</c:v>
                </c:pt>
                <c:pt idx="5448">
                  <c:v>0.92079861111111105</c:v>
                </c:pt>
                <c:pt idx="5449">
                  <c:v>0.92083333333333339</c:v>
                </c:pt>
                <c:pt idx="5450">
                  <c:v>0.92086805555555562</c:v>
                </c:pt>
                <c:pt idx="5451">
                  <c:v>0.92090277777777774</c:v>
                </c:pt>
                <c:pt idx="5452">
                  <c:v>0.92093749999999996</c:v>
                </c:pt>
                <c:pt idx="5453">
                  <c:v>0.92097222222222219</c:v>
                </c:pt>
                <c:pt idx="5454">
                  <c:v>0.92100694444444453</c:v>
                </c:pt>
                <c:pt idx="5455">
                  <c:v>0.92104166666666665</c:v>
                </c:pt>
                <c:pt idx="5456">
                  <c:v>0.92107638888888888</c:v>
                </c:pt>
                <c:pt idx="5457">
                  <c:v>0.9211111111111111</c:v>
                </c:pt>
                <c:pt idx="5458">
                  <c:v>0.92114583333333344</c:v>
                </c:pt>
                <c:pt idx="5459">
                  <c:v>0.92118055555555556</c:v>
                </c:pt>
                <c:pt idx="5460">
                  <c:v>0.92121527777777779</c:v>
                </c:pt>
                <c:pt idx="5461">
                  <c:v>0.92125000000000001</c:v>
                </c:pt>
                <c:pt idx="5462">
                  <c:v>0.92128472222222213</c:v>
                </c:pt>
                <c:pt idx="5463">
                  <c:v>0.92131944444444447</c:v>
                </c:pt>
                <c:pt idx="5464">
                  <c:v>0.9213541666666667</c:v>
                </c:pt>
                <c:pt idx="5465">
                  <c:v>0.92138888888888892</c:v>
                </c:pt>
                <c:pt idx="5466">
                  <c:v>0.92142361111111104</c:v>
                </c:pt>
                <c:pt idx="5467">
                  <c:v>0.92145833333333327</c:v>
                </c:pt>
                <c:pt idx="5468">
                  <c:v>0.92149305555555561</c:v>
                </c:pt>
                <c:pt idx="5469">
                  <c:v>0.92152777777777783</c:v>
                </c:pt>
                <c:pt idx="5470">
                  <c:v>0.92156249999999995</c:v>
                </c:pt>
                <c:pt idx="5471">
                  <c:v>0.92159722222222218</c:v>
                </c:pt>
                <c:pt idx="5472">
                  <c:v>0.92163194444444452</c:v>
                </c:pt>
                <c:pt idx="5473">
                  <c:v>0.92166666666666675</c:v>
                </c:pt>
                <c:pt idx="5474">
                  <c:v>0.92170138888888886</c:v>
                </c:pt>
                <c:pt idx="5475">
                  <c:v>0.92173611111111109</c:v>
                </c:pt>
                <c:pt idx="5476">
                  <c:v>0.92177083333333332</c:v>
                </c:pt>
                <c:pt idx="5477">
                  <c:v>0.92180555555555566</c:v>
                </c:pt>
                <c:pt idx="5478">
                  <c:v>0.92184027777777777</c:v>
                </c:pt>
                <c:pt idx="5479">
                  <c:v>0.921875</c:v>
                </c:pt>
                <c:pt idx="5480">
                  <c:v>0.92190972222222223</c:v>
                </c:pt>
                <c:pt idx="5481">
                  <c:v>0.92194444444444434</c:v>
                </c:pt>
                <c:pt idx="5482">
                  <c:v>0.92197916666666668</c:v>
                </c:pt>
                <c:pt idx="5483">
                  <c:v>0.92201388888888891</c:v>
                </c:pt>
                <c:pt idx="5484">
                  <c:v>0.92204861111111114</c:v>
                </c:pt>
                <c:pt idx="5485">
                  <c:v>0.92208333333333325</c:v>
                </c:pt>
                <c:pt idx="5486">
                  <c:v>0.92211805555555548</c:v>
                </c:pt>
                <c:pt idx="5487">
                  <c:v>0.92215277777777782</c:v>
                </c:pt>
                <c:pt idx="5488">
                  <c:v>0.92218750000000005</c:v>
                </c:pt>
                <c:pt idx="5489">
                  <c:v>0.92222222222222217</c:v>
                </c:pt>
                <c:pt idx="5490">
                  <c:v>0.92225694444444439</c:v>
                </c:pt>
                <c:pt idx="5491">
                  <c:v>0.92229166666666673</c:v>
                </c:pt>
                <c:pt idx="5492">
                  <c:v>0.92232638888888896</c:v>
                </c:pt>
                <c:pt idx="5493">
                  <c:v>0.92236111111111108</c:v>
                </c:pt>
                <c:pt idx="5494">
                  <c:v>0.9223958333333333</c:v>
                </c:pt>
                <c:pt idx="5495">
                  <c:v>0.92243055555555553</c:v>
                </c:pt>
                <c:pt idx="5496">
                  <c:v>0.92246527777777787</c:v>
                </c:pt>
                <c:pt idx="5497">
                  <c:v>0.92249999999999999</c:v>
                </c:pt>
                <c:pt idx="5498">
                  <c:v>0.92253472222222221</c:v>
                </c:pt>
                <c:pt idx="5499">
                  <c:v>0.92256944444444444</c:v>
                </c:pt>
                <c:pt idx="5500">
                  <c:v>0.92260416666666656</c:v>
                </c:pt>
                <c:pt idx="5501">
                  <c:v>0.9226388888888889</c:v>
                </c:pt>
                <c:pt idx="5502">
                  <c:v>0.92267361111111112</c:v>
                </c:pt>
                <c:pt idx="5503">
                  <c:v>0.92270833333333335</c:v>
                </c:pt>
                <c:pt idx="5504">
                  <c:v>0.92274305555555547</c:v>
                </c:pt>
                <c:pt idx="5505">
                  <c:v>0.92277777777777781</c:v>
                </c:pt>
                <c:pt idx="5506">
                  <c:v>0.92281250000000004</c:v>
                </c:pt>
                <c:pt idx="5507">
                  <c:v>0.92284722222222226</c:v>
                </c:pt>
                <c:pt idx="5508">
                  <c:v>0.92288194444444438</c:v>
                </c:pt>
                <c:pt idx="5509">
                  <c:v>0.92291666666666661</c:v>
                </c:pt>
                <c:pt idx="5510">
                  <c:v>0.92295138888888895</c:v>
                </c:pt>
                <c:pt idx="5511">
                  <c:v>0.92298611111111117</c:v>
                </c:pt>
                <c:pt idx="5512">
                  <c:v>0.92302083333333329</c:v>
                </c:pt>
                <c:pt idx="5513">
                  <c:v>0.92305555555555552</c:v>
                </c:pt>
                <c:pt idx="5514">
                  <c:v>0.92309027777777775</c:v>
                </c:pt>
                <c:pt idx="5515">
                  <c:v>0.92312500000000008</c:v>
                </c:pt>
                <c:pt idx="5516">
                  <c:v>0.9231597222222222</c:v>
                </c:pt>
                <c:pt idx="5517">
                  <c:v>0.92319444444444443</c:v>
                </c:pt>
                <c:pt idx="5518">
                  <c:v>0.92322916666666666</c:v>
                </c:pt>
                <c:pt idx="5519">
                  <c:v>0.92326388888888899</c:v>
                </c:pt>
                <c:pt idx="5520">
                  <c:v>0.92329861111111111</c:v>
                </c:pt>
                <c:pt idx="5521">
                  <c:v>0.92333333333333334</c:v>
                </c:pt>
                <c:pt idx="5522">
                  <c:v>0.92336805555555557</c:v>
                </c:pt>
                <c:pt idx="5523">
                  <c:v>0.92340277777777768</c:v>
                </c:pt>
                <c:pt idx="5524">
                  <c:v>0.92343750000000002</c:v>
                </c:pt>
                <c:pt idx="5525">
                  <c:v>0.92347222222222225</c:v>
                </c:pt>
                <c:pt idx="5526">
                  <c:v>0.92350694444444448</c:v>
                </c:pt>
                <c:pt idx="5527">
                  <c:v>0.92354166666666659</c:v>
                </c:pt>
                <c:pt idx="5528">
                  <c:v>0.92357638888888882</c:v>
                </c:pt>
                <c:pt idx="5529">
                  <c:v>0.92361111111111116</c:v>
                </c:pt>
                <c:pt idx="5530">
                  <c:v>0.92364583333333339</c:v>
                </c:pt>
                <c:pt idx="5531">
                  <c:v>0.9236805555555555</c:v>
                </c:pt>
                <c:pt idx="5532">
                  <c:v>0.92371527777777773</c:v>
                </c:pt>
                <c:pt idx="5533">
                  <c:v>0.92375000000000007</c:v>
                </c:pt>
                <c:pt idx="5534">
                  <c:v>0.9237847222222223</c:v>
                </c:pt>
                <c:pt idx="5535">
                  <c:v>0.92381944444444442</c:v>
                </c:pt>
                <c:pt idx="5536">
                  <c:v>0.92385416666666664</c:v>
                </c:pt>
                <c:pt idx="5537">
                  <c:v>0.92388888888888887</c:v>
                </c:pt>
                <c:pt idx="5538">
                  <c:v>0.92392361111111121</c:v>
                </c:pt>
                <c:pt idx="5539">
                  <c:v>0.92395833333333333</c:v>
                </c:pt>
                <c:pt idx="5540">
                  <c:v>0.92399305555555555</c:v>
                </c:pt>
                <c:pt idx="5541">
                  <c:v>0.92402777777777778</c:v>
                </c:pt>
                <c:pt idx="5542">
                  <c:v>0.9240624999999999</c:v>
                </c:pt>
                <c:pt idx="5543">
                  <c:v>0.92409722222222224</c:v>
                </c:pt>
                <c:pt idx="5544">
                  <c:v>0.92413194444444446</c:v>
                </c:pt>
                <c:pt idx="5545">
                  <c:v>0.92416666666666669</c:v>
                </c:pt>
                <c:pt idx="5546">
                  <c:v>0.92420138888888881</c:v>
                </c:pt>
                <c:pt idx="5547">
                  <c:v>0.92423611111111115</c:v>
                </c:pt>
                <c:pt idx="5548">
                  <c:v>0.92427083333333337</c:v>
                </c:pt>
                <c:pt idx="5549">
                  <c:v>0.9243055555555556</c:v>
                </c:pt>
                <c:pt idx="5550">
                  <c:v>0.92434027777777772</c:v>
                </c:pt>
                <c:pt idx="5551">
                  <c:v>0.92437499999999995</c:v>
                </c:pt>
                <c:pt idx="5552">
                  <c:v>0.92440972222222229</c:v>
                </c:pt>
                <c:pt idx="5553">
                  <c:v>0.92444444444444451</c:v>
                </c:pt>
                <c:pt idx="5554">
                  <c:v>0.92447916666666663</c:v>
                </c:pt>
                <c:pt idx="5555">
                  <c:v>0.92451388888888886</c:v>
                </c:pt>
                <c:pt idx="5556">
                  <c:v>0.92454861111111108</c:v>
                </c:pt>
                <c:pt idx="5557">
                  <c:v>0.92458333333333342</c:v>
                </c:pt>
                <c:pt idx="5558">
                  <c:v>0.92461805555555554</c:v>
                </c:pt>
                <c:pt idx="5559">
                  <c:v>0.92465277777777777</c:v>
                </c:pt>
                <c:pt idx="5560">
                  <c:v>0.9246875</c:v>
                </c:pt>
                <c:pt idx="5561">
                  <c:v>0.92472222222222211</c:v>
                </c:pt>
                <c:pt idx="5562">
                  <c:v>0.92475694444444445</c:v>
                </c:pt>
                <c:pt idx="5563">
                  <c:v>0.92479166666666668</c:v>
                </c:pt>
                <c:pt idx="5564">
                  <c:v>0.92482638888888891</c:v>
                </c:pt>
                <c:pt idx="5565">
                  <c:v>0.92486111111111102</c:v>
                </c:pt>
                <c:pt idx="5566">
                  <c:v>0.92489583333333336</c:v>
                </c:pt>
                <c:pt idx="5567">
                  <c:v>0.92493055555555559</c:v>
                </c:pt>
                <c:pt idx="5568">
                  <c:v>0.92496527777777782</c:v>
                </c:pt>
                <c:pt idx="5569">
                  <c:v>0.92499999999999993</c:v>
                </c:pt>
                <c:pt idx="5570">
                  <c:v>0.92503472222222216</c:v>
                </c:pt>
                <c:pt idx="5571">
                  <c:v>0.9250694444444445</c:v>
                </c:pt>
                <c:pt idx="5572">
                  <c:v>0.92510416666666673</c:v>
                </c:pt>
                <c:pt idx="5573">
                  <c:v>0.92513888888888884</c:v>
                </c:pt>
                <c:pt idx="5574">
                  <c:v>0.92517361111111107</c:v>
                </c:pt>
                <c:pt idx="5575">
                  <c:v>0.9252083333333333</c:v>
                </c:pt>
                <c:pt idx="5576">
                  <c:v>0.92524305555555564</c:v>
                </c:pt>
                <c:pt idx="5577">
                  <c:v>0.92527777777777775</c:v>
                </c:pt>
                <c:pt idx="5578">
                  <c:v>0.92531249999999998</c:v>
                </c:pt>
                <c:pt idx="5579">
                  <c:v>0.92534722222222221</c:v>
                </c:pt>
                <c:pt idx="5580">
                  <c:v>0.92538194444444455</c:v>
                </c:pt>
                <c:pt idx="5581">
                  <c:v>0.92541666666666667</c:v>
                </c:pt>
                <c:pt idx="5582">
                  <c:v>0.92545138888888889</c:v>
                </c:pt>
                <c:pt idx="5583">
                  <c:v>0.92548611111111112</c:v>
                </c:pt>
                <c:pt idx="5584">
                  <c:v>0.92552083333333324</c:v>
                </c:pt>
                <c:pt idx="5585">
                  <c:v>0.92555555555555558</c:v>
                </c:pt>
                <c:pt idx="5586">
                  <c:v>0.9255902777777778</c:v>
                </c:pt>
                <c:pt idx="5587">
                  <c:v>0.92562500000000003</c:v>
                </c:pt>
                <c:pt idx="5588">
                  <c:v>0.92565972222222215</c:v>
                </c:pt>
                <c:pt idx="5589">
                  <c:v>0.92569444444444438</c:v>
                </c:pt>
                <c:pt idx="5590">
                  <c:v>0.92572916666666671</c:v>
                </c:pt>
                <c:pt idx="5591">
                  <c:v>0.92576388888888894</c:v>
                </c:pt>
                <c:pt idx="5592">
                  <c:v>0.92579861111111106</c:v>
                </c:pt>
                <c:pt idx="5593">
                  <c:v>0.92583333333333329</c:v>
                </c:pt>
                <c:pt idx="5594">
                  <c:v>0.92586805555555562</c:v>
                </c:pt>
                <c:pt idx="5595">
                  <c:v>0.92590277777777785</c:v>
                </c:pt>
                <c:pt idx="5596">
                  <c:v>0.92593749999999997</c:v>
                </c:pt>
                <c:pt idx="5597">
                  <c:v>0.9259722222222222</c:v>
                </c:pt>
                <c:pt idx="5598">
                  <c:v>0.92600694444444442</c:v>
                </c:pt>
                <c:pt idx="5599">
                  <c:v>0.92604166666666676</c:v>
                </c:pt>
                <c:pt idx="5600">
                  <c:v>0.92607638888888888</c:v>
                </c:pt>
                <c:pt idx="5601">
                  <c:v>0.92611111111111111</c:v>
                </c:pt>
                <c:pt idx="5602">
                  <c:v>0.92614583333333333</c:v>
                </c:pt>
                <c:pt idx="5603">
                  <c:v>0.92618055555555545</c:v>
                </c:pt>
                <c:pt idx="5604">
                  <c:v>0.92621527777777779</c:v>
                </c:pt>
                <c:pt idx="5605">
                  <c:v>0.92625000000000002</c:v>
                </c:pt>
                <c:pt idx="5606">
                  <c:v>0.92628472222222225</c:v>
                </c:pt>
                <c:pt idx="5607">
                  <c:v>0.92631944444444436</c:v>
                </c:pt>
                <c:pt idx="5608">
                  <c:v>0.9263541666666667</c:v>
                </c:pt>
                <c:pt idx="5609">
                  <c:v>0.92638888888888893</c:v>
                </c:pt>
                <c:pt idx="5610">
                  <c:v>0.92642361111111116</c:v>
                </c:pt>
                <c:pt idx="5611">
                  <c:v>0.92645833333333327</c:v>
                </c:pt>
                <c:pt idx="5612">
                  <c:v>0.9264930555555555</c:v>
                </c:pt>
                <c:pt idx="5613">
                  <c:v>0.92652777777777784</c:v>
                </c:pt>
                <c:pt idx="5614">
                  <c:v>0.92656250000000007</c:v>
                </c:pt>
                <c:pt idx="5615">
                  <c:v>0.92659722222222218</c:v>
                </c:pt>
                <c:pt idx="5616">
                  <c:v>0.92663194444444441</c:v>
                </c:pt>
                <c:pt idx="5617">
                  <c:v>0.92666666666666664</c:v>
                </c:pt>
                <c:pt idx="5618">
                  <c:v>0.92670138888888898</c:v>
                </c:pt>
                <c:pt idx="5619">
                  <c:v>0.92673611111111109</c:v>
                </c:pt>
                <c:pt idx="5620">
                  <c:v>0.92677083333333332</c:v>
                </c:pt>
                <c:pt idx="5621">
                  <c:v>0.92680555555555555</c:v>
                </c:pt>
                <c:pt idx="5622">
                  <c:v>0.92684027777777789</c:v>
                </c:pt>
                <c:pt idx="5623">
                  <c:v>0.926875</c:v>
                </c:pt>
                <c:pt idx="5624">
                  <c:v>0.92690972222222223</c:v>
                </c:pt>
                <c:pt idx="5625">
                  <c:v>0.92694444444444446</c:v>
                </c:pt>
                <c:pt idx="5626">
                  <c:v>0.92697916666666658</c:v>
                </c:pt>
                <c:pt idx="5627">
                  <c:v>0.92701388888888892</c:v>
                </c:pt>
                <c:pt idx="5628">
                  <c:v>0.92704861111111114</c:v>
                </c:pt>
                <c:pt idx="5629">
                  <c:v>0.92708333333333337</c:v>
                </c:pt>
                <c:pt idx="5630">
                  <c:v>0.92711805555555549</c:v>
                </c:pt>
                <c:pt idx="5631">
                  <c:v>0.92715277777777771</c:v>
                </c:pt>
                <c:pt idx="5632">
                  <c:v>0.92718750000000005</c:v>
                </c:pt>
                <c:pt idx="5633">
                  <c:v>0.92722222222222228</c:v>
                </c:pt>
                <c:pt idx="5634">
                  <c:v>0.9272569444444444</c:v>
                </c:pt>
                <c:pt idx="5635">
                  <c:v>0.92729166666666663</c:v>
                </c:pt>
                <c:pt idx="5636">
                  <c:v>0.92732638888888885</c:v>
                </c:pt>
                <c:pt idx="5637">
                  <c:v>0.92736111111111119</c:v>
                </c:pt>
                <c:pt idx="5638">
                  <c:v>0.92739583333333331</c:v>
                </c:pt>
                <c:pt idx="5639">
                  <c:v>0.92743055555555554</c:v>
                </c:pt>
                <c:pt idx="5640">
                  <c:v>0.92746527777777776</c:v>
                </c:pt>
                <c:pt idx="5641">
                  <c:v>0.9275000000000001</c:v>
                </c:pt>
                <c:pt idx="5642">
                  <c:v>0.92753472222222222</c:v>
                </c:pt>
                <c:pt idx="5643">
                  <c:v>0.92756944444444445</c:v>
                </c:pt>
                <c:pt idx="5644">
                  <c:v>0.92760416666666667</c:v>
                </c:pt>
                <c:pt idx="5645">
                  <c:v>0.92763888888888879</c:v>
                </c:pt>
                <c:pt idx="5646">
                  <c:v>0.92767361111111113</c:v>
                </c:pt>
                <c:pt idx="5647">
                  <c:v>0.92770833333333336</c:v>
                </c:pt>
                <c:pt idx="5648">
                  <c:v>0.92774305555555558</c:v>
                </c:pt>
                <c:pt idx="5649">
                  <c:v>0.9277777777777777</c:v>
                </c:pt>
                <c:pt idx="5650">
                  <c:v>0.92781249999999993</c:v>
                </c:pt>
                <c:pt idx="5651">
                  <c:v>0.92784722222222227</c:v>
                </c:pt>
                <c:pt idx="5652">
                  <c:v>0.9278819444444445</c:v>
                </c:pt>
                <c:pt idx="5653">
                  <c:v>0.92791666666666661</c:v>
                </c:pt>
                <c:pt idx="5654">
                  <c:v>0.92795138888888884</c:v>
                </c:pt>
                <c:pt idx="5655">
                  <c:v>0.92798611111111118</c:v>
                </c:pt>
                <c:pt idx="5656">
                  <c:v>0.92802083333333341</c:v>
                </c:pt>
                <c:pt idx="5657">
                  <c:v>0.92805555555555552</c:v>
                </c:pt>
                <c:pt idx="5658">
                  <c:v>0.92809027777777775</c:v>
                </c:pt>
                <c:pt idx="5659">
                  <c:v>0.92812499999999998</c:v>
                </c:pt>
                <c:pt idx="5660">
                  <c:v>0.92815972222222232</c:v>
                </c:pt>
                <c:pt idx="5661">
                  <c:v>0.92819444444444443</c:v>
                </c:pt>
                <c:pt idx="5662">
                  <c:v>0.92822916666666666</c:v>
                </c:pt>
                <c:pt idx="5663">
                  <c:v>0.92826388888888889</c:v>
                </c:pt>
                <c:pt idx="5664">
                  <c:v>0.92829861111111101</c:v>
                </c:pt>
                <c:pt idx="5665">
                  <c:v>0.92833333333333334</c:v>
                </c:pt>
                <c:pt idx="5666">
                  <c:v>0.92836805555555557</c:v>
                </c:pt>
                <c:pt idx="5667">
                  <c:v>0.9284027777777778</c:v>
                </c:pt>
                <c:pt idx="5668">
                  <c:v>0.92843749999999992</c:v>
                </c:pt>
                <c:pt idx="5669">
                  <c:v>0.92847222222222225</c:v>
                </c:pt>
                <c:pt idx="5670">
                  <c:v>0.92850694444444448</c:v>
                </c:pt>
                <c:pt idx="5671">
                  <c:v>0.92854166666666671</c:v>
                </c:pt>
                <c:pt idx="5672">
                  <c:v>0.92857638888888883</c:v>
                </c:pt>
                <c:pt idx="5673">
                  <c:v>0.92861111111111105</c:v>
                </c:pt>
                <c:pt idx="5674">
                  <c:v>0.92864583333333339</c:v>
                </c:pt>
                <c:pt idx="5675">
                  <c:v>0.92868055555555562</c:v>
                </c:pt>
                <c:pt idx="5676">
                  <c:v>0.92871527777777774</c:v>
                </c:pt>
                <c:pt idx="5677">
                  <c:v>0.92874999999999996</c:v>
                </c:pt>
                <c:pt idx="5678">
                  <c:v>0.92878472222222219</c:v>
                </c:pt>
                <c:pt idx="5679">
                  <c:v>0.92881944444444453</c:v>
                </c:pt>
                <c:pt idx="5680">
                  <c:v>0.92885416666666665</c:v>
                </c:pt>
                <c:pt idx="5681">
                  <c:v>0.92888888888888888</c:v>
                </c:pt>
                <c:pt idx="5682">
                  <c:v>0.9289236111111111</c:v>
                </c:pt>
                <c:pt idx="5683">
                  <c:v>0.92895833333333344</c:v>
                </c:pt>
                <c:pt idx="5684">
                  <c:v>0.92899305555555556</c:v>
                </c:pt>
                <c:pt idx="5685">
                  <c:v>0.92902777777777779</c:v>
                </c:pt>
                <c:pt idx="5686">
                  <c:v>0.92906250000000001</c:v>
                </c:pt>
                <c:pt idx="5687">
                  <c:v>0.92909722222222213</c:v>
                </c:pt>
                <c:pt idx="5688">
                  <c:v>0.92913194444444447</c:v>
                </c:pt>
                <c:pt idx="5689">
                  <c:v>0.9291666666666667</c:v>
                </c:pt>
                <c:pt idx="5690">
                  <c:v>0.92920138888888892</c:v>
                </c:pt>
                <c:pt idx="5691">
                  <c:v>0.92923611111111104</c:v>
                </c:pt>
                <c:pt idx="5692">
                  <c:v>0.92927083333333327</c:v>
                </c:pt>
                <c:pt idx="5693">
                  <c:v>0.92930555555555561</c:v>
                </c:pt>
                <c:pt idx="5694">
                  <c:v>0.92934027777777783</c:v>
                </c:pt>
                <c:pt idx="5695">
                  <c:v>0.92937499999999995</c:v>
                </c:pt>
                <c:pt idx="5696">
                  <c:v>0.92940972222222218</c:v>
                </c:pt>
                <c:pt idx="5697">
                  <c:v>0.92944444444444441</c:v>
                </c:pt>
                <c:pt idx="5698">
                  <c:v>0.92947916666666675</c:v>
                </c:pt>
                <c:pt idx="5699">
                  <c:v>0.92951388888888886</c:v>
                </c:pt>
                <c:pt idx="5700">
                  <c:v>0.92954861111111109</c:v>
                </c:pt>
                <c:pt idx="5701">
                  <c:v>0.92958333333333332</c:v>
                </c:pt>
                <c:pt idx="5702">
                  <c:v>0.92961805555555566</c:v>
                </c:pt>
                <c:pt idx="5703">
                  <c:v>0.92965277777777777</c:v>
                </c:pt>
                <c:pt idx="5704">
                  <c:v>0.9296875</c:v>
                </c:pt>
                <c:pt idx="5705">
                  <c:v>0.92972222222222223</c:v>
                </c:pt>
                <c:pt idx="5706">
                  <c:v>0.92975694444444434</c:v>
                </c:pt>
                <c:pt idx="5707">
                  <c:v>0.92979166666666668</c:v>
                </c:pt>
                <c:pt idx="5708">
                  <c:v>0.92982638888888891</c:v>
                </c:pt>
                <c:pt idx="5709">
                  <c:v>0.92986111111111114</c:v>
                </c:pt>
                <c:pt idx="5710">
                  <c:v>0.92989583333333325</c:v>
                </c:pt>
                <c:pt idx="5711">
                  <c:v>0.92993055555555559</c:v>
                </c:pt>
                <c:pt idx="5712">
                  <c:v>0.92996527777777782</c:v>
                </c:pt>
                <c:pt idx="5713">
                  <c:v>0.93</c:v>
                </c:pt>
                <c:pt idx="5714">
                  <c:v>0.93003472222222217</c:v>
                </c:pt>
                <c:pt idx="5715">
                  <c:v>0.93006944444444439</c:v>
                </c:pt>
                <c:pt idx="5716">
                  <c:v>0.93010416666666673</c:v>
                </c:pt>
                <c:pt idx="5717">
                  <c:v>0.93013888888888896</c:v>
                </c:pt>
                <c:pt idx="5718">
                  <c:v>0.93017361111111108</c:v>
                </c:pt>
                <c:pt idx="5719">
                  <c:v>0.9302083333333333</c:v>
                </c:pt>
                <c:pt idx="5720">
                  <c:v>0.93024305555555553</c:v>
                </c:pt>
                <c:pt idx="5721">
                  <c:v>0.93027777777777787</c:v>
                </c:pt>
                <c:pt idx="5722">
                  <c:v>0.93031249999999999</c:v>
                </c:pt>
                <c:pt idx="5723">
                  <c:v>0.93034722222222221</c:v>
                </c:pt>
                <c:pt idx="5724">
                  <c:v>0.93038194444444444</c:v>
                </c:pt>
                <c:pt idx="5725">
                  <c:v>0.93041666666666656</c:v>
                </c:pt>
                <c:pt idx="5726">
                  <c:v>0.9304513888888889</c:v>
                </c:pt>
                <c:pt idx="5727">
                  <c:v>0.93048611111111112</c:v>
                </c:pt>
                <c:pt idx="5728">
                  <c:v>0.93052083333333335</c:v>
                </c:pt>
                <c:pt idx="5729">
                  <c:v>0.93055555555555547</c:v>
                </c:pt>
                <c:pt idx="5730">
                  <c:v>0.93059027777777781</c:v>
                </c:pt>
                <c:pt idx="5731">
                  <c:v>0.93062500000000004</c:v>
                </c:pt>
                <c:pt idx="5732">
                  <c:v>0.93065972222222226</c:v>
                </c:pt>
                <c:pt idx="5733">
                  <c:v>0.93069444444444438</c:v>
                </c:pt>
                <c:pt idx="5734">
                  <c:v>0.93072916666666661</c:v>
                </c:pt>
                <c:pt idx="5735">
                  <c:v>0.93076388888888895</c:v>
                </c:pt>
                <c:pt idx="5736">
                  <c:v>0.93079861111111117</c:v>
                </c:pt>
                <c:pt idx="5737">
                  <c:v>0.93083333333333329</c:v>
                </c:pt>
                <c:pt idx="5738">
                  <c:v>0.93086805555555552</c:v>
                </c:pt>
                <c:pt idx="5739">
                  <c:v>0.93090277777777775</c:v>
                </c:pt>
                <c:pt idx="5740">
                  <c:v>0.93093750000000008</c:v>
                </c:pt>
                <c:pt idx="5741">
                  <c:v>0.9309722222222222</c:v>
                </c:pt>
                <c:pt idx="5742">
                  <c:v>0.93100694444444443</c:v>
                </c:pt>
                <c:pt idx="5743">
                  <c:v>0.93104166666666666</c:v>
                </c:pt>
                <c:pt idx="5744">
                  <c:v>0.93107638888888899</c:v>
                </c:pt>
                <c:pt idx="5745">
                  <c:v>0.93111111111111111</c:v>
                </c:pt>
                <c:pt idx="5746">
                  <c:v>0.93114583333333334</c:v>
                </c:pt>
                <c:pt idx="5747">
                  <c:v>0.93118055555555557</c:v>
                </c:pt>
                <c:pt idx="5748">
                  <c:v>0.93121527777777768</c:v>
                </c:pt>
                <c:pt idx="5749">
                  <c:v>0.93125000000000002</c:v>
                </c:pt>
                <c:pt idx="5750">
                  <c:v>0.93128472222222225</c:v>
                </c:pt>
                <c:pt idx="5751">
                  <c:v>0.93131944444444448</c:v>
                </c:pt>
                <c:pt idx="5752">
                  <c:v>0.93135416666666659</c:v>
                </c:pt>
                <c:pt idx="5753">
                  <c:v>0.93138888888888882</c:v>
                </c:pt>
                <c:pt idx="5754">
                  <c:v>0.93142361111111116</c:v>
                </c:pt>
                <c:pt idx="5755">
                  <c:v>0.93145833333333339</c:v>
                </c:pt>
                <c:pt idx="5756">
                  <c:v>0.9314930555555555</c:v>
                </c:pt>
                <c:pt idx="5757">
                  <c:v>0.93152777777777773</c:v>
                </c:pt>
                <c:pt idx="5758">
                  <c:v>0.93156250000000007</c:v>
                </c:pt>
                <c:pt idx="5759">
                  <c:v>0.9315972222222223</c:v>
                </c:pt>
                <c:pt idx="5760">
                  <c:v>0.93163194444444442</c:v>
                </c:pt>
                <c:pt idx="5761">
                  <c:v>0.93166666666666664</c:v>
                </c:pt>
                <c:pt idx="5762">
                  <c:v>0.93170138888888887</c:v>
                </c:pt>
                <c:pt idx="5763">
                  <c:v>0.93173611111111121</c:v>
                </c:pt>
                <c:pt idx="5764">
                  <c:v>0.93177083333333333</c:v>
                </c:pt>
                <c:pt idx="5765">
                  <c:v>0.93180555555555555</c:v>
                </c:pt>
                <c:pt idx="5766">
                  <c:v>0.93184027777777778</c:v>
                </c:pt>
                <c:pt idx="5767">
                  <c:v>0.9318749999999999</c:v>
                </c:pt>
                <c:pt idx="5768">
                  <c:v>0.93190972222222224</c:v>
                </c:pt>
                <c:pt idx="5769">
                  <c:v>0.93194444444444446</c:v>
                </c:pt>
                <c:pt idx="5770">
                  <c:v>0.93197916666666669</c:v>
                </c:pt>
                <c:pt idx="5771">
                  <c:v>0.93201388888888881</c:v>
                </c:pt>
                <c:pt idx="5772">
                  <c:v>0.93204861111111104</c:v>
                </c:pt>
                <c:pt idx="5773">
                  <c:v>0.93208333333333337</c:v>
                </c:pt>
                <c:pt idx="5774">
                  <c:v>0.9321180555555556</c:v>
                </c:pt>
                <c:pt idx="5775">
                  <c:v>0.93215277777777772</c:v>
                </c:pt>
                <c:pt idx="5776">
                  <c:v>0.93218749999999995</c:v>
                </c:pt>
                <c:pt idx="5777">
                  <c:v>0.93222222222222229</c:v>
                </c:pt>
                <c:pt idx="5778">
                  <c:v>0.93225694444444451</c:v>
                </c:pt>
                <c:pt idx="5779">
                  <c:v>0.93229166666666663</c:v>
                </c:pt>
                <c:pt idx="5780">
                  <c:v>0.93232638888888886</c:v>
                </c:pt>
                <c:pt idx="5781">
                  <c:v>0.93236111111111108</c:v>
                </c:pt>
                <c:pt idx="5782">
                  <c:v>0.93239583333333342</c:v>
                </c:pt>
                <c:pt idx="5783">
                  <c:v>0.93243055555555554</c:v>
                </c:pt>
                <c:pt idx="5784">
                  <c:v>0.93246527777777777</c:v>
                </c:pt>
                <c:pt idx="5785">
                  <c:v>0.9325</c:v>
                </c:pt>
                <c:pt idx="5786">
                  <c:v>0.93253472222222233</c:v>
                </c:pt>
                <c:pt idx="5787">
                  <c:v>0.93256944444444445</c:v>
                </c:pt>
                <c:pt idx="5788">
                  <c:v>0.93260416666666668</c:v>
                </c:pt>
                <c:pt idx="5789">
                  <c:v>0.93263888888888891</c:v>
                </c:pt>
                <c:pt idx="5790">
                  <c:v>0.93267361111111102</c:v>
                </c:pt>
                <c:pt idx="5791">
                  <c:v>0.93270833333333336</c:v>
                </c:pt>
                <c:pt idx="5792">
                  <c:v>0.93274305555555559</c:v>
                </c:pt>
                <c:pt idx="5793">
                  <c:v>0.93277777777777782</c:v>
                </c:pt>
                <c:pt idx="5794">
                  <c:v>0.93281249999999993</c:v>
                </c:pt>
                <c:pt idx="5795">
                  <c:v>0.93284722222222216</c:v>
                </c:pt>
                <c:pt idx="5796">
                  <c:v>0.9328819444444445</c:v>
                </c:pt>
                <c:pt idx="5797">
                  <c:v>0.93291666666666673</c:v>
                </c:pt>
                <c:pt idx="5798">
                  <c:v>0.93295138888888884</c:v>
                </c:pt>
                <c:pt idx="5799">
                  <c:v>0.93298611111111107</c:v>
                </c:pt>
                <c:pt idx="5800">
                  <c:v>0.9330208333333333</c:v>
                </c:pt>
                <c:pt idx="5801">
                  <c:v>0.93305555555555564</c:v>
                </c:pt>
                <c:pt idx="5802">
                  <c:v>0.93309027777777775</c:v>
                </c:pt>
                <c:pt idx="5803">
                  <c:v>0.93312499999999998</c:v>
                </c:pt>
                <c:pt idx="5804">
                  <c:v>0.93315972222222221</c:v>
                </c:pt>
                <c:pt idx="5805">
                  <c:v>0.93319444444444455</c:v>
                </c:pt>
                <c:pt idx="5806">
                  <c:v>0.93322916666666667</c:v>
                </c:pt>
                <c:pt idx="5807">
                  <c:v>0.93326388888888889</c:v>
                </c:pt>
                <c:pt idx="5808">
                  <c:v>0.93329861111111112</c:v>
                </c:pt>
                <c:pt idx="5809">
                  <c:v>0.93333333333333324</c:v>
                </c:pt>
                <c:pt idx="5810">
                  <c:v>0.93336805555555558</c:v>
                </c:pt>
                <c:pt idx="5811">
                  <c:v>0.9334027777777778</c:v>
                </c:pt>
                <c:pt idx="5812">
                  <c:v>0.93343750000000003</c:v>
                </c:pt>
                <c:pt idx="5813">
                  <c:v>0.93347222222222215</c:v>
                </c:pt>
                <c:pt idx="5814">
                  <c:v>0.93350694444444438</c:v>
                </c:pt>
                <c:pt idx="5815">
                  <c:v>0.93354166666666671</c:v>
                </c:pt>
                <c:pt idx="5816">
                  <c:v>0.93357638888888894</c:v>
                </c:pt>
                <c:pt idx="5817">
                  <c:v>0.93361111111111106</c:v>
                </c:pt>
                <c:pt idx="5818">
                  <c:v>0.93364583333333329</c:v>
                </c:pt>
                <c:pt idx="5819">
                  <c:v>0.93368055555555562</c:v>
                </c:pt>
                <c:pt idx="5820">
                  <c:v>0.93371527777777785</c:v>
                </c:pt>
                <c:pt idx="5821">
                  <c:v>0.93374999999999997</c:v>
                </c:pt>
                <c:pt idx="5822">
                  <c:v>0.9337847222222222</c:v>
                </c:pt>
                <c:pt idx="5823">
                  <c:v>0.93381944444444442</c:v>
                </c:pt>
                <c:pt idx="5824">
                  <c:v>0.93385416666666676</c:v>
                </c:pt>
                <c:pt idx="5825">
                  <c:v>0.93388888888888888</c:v>
                </c:pt>
                <c:pt idx="5826">
                  <c:v>0.93392361111111111</c:v>
                </c:pt>
                <c:pt idx="5827">
                  <c:v>0.93395833333333333</c:v>
                </c:pt>
                <c:pt idx="5828">
                  <c:v>0.93399305555555545</c:v>
                </c:pt>
                <c:pt idx="5829">
                  <c:v>0.93402777777777779</c:v>
                </c:pt>
                <c:pt idx="5830">
                  <c:v>0.93406250000000002</c:v>
                </c:pt>
                <c:pt idx="5831">
                  <c:v>0.93409722222222225</c:v>
                </c:pt>
                <c:pt idx="5832">
                  <c:v>0.93413194444444436</c:v>
                </c:pt>
                <c:pt idx="5833">
                  <c:v>0.9341666666666667</c:v>
                </c:pt>
                <c:pt idx="5834">
                  <c:v>0.93420138888888893</c:v>
                </c:pt>
                <c:pt idx="5835">
                  <c:v>0.93423611111111116</c:v>
                </c:pt>
                <c:pt idx="5836">
                  <c:v>0.93427083333333327</c:v>
                </c:pt>
                <c:pt idx="5837">
                  <c:v>0.9343055555555555</c:v>
                </c:pt>
                <c:pt idx="5838">
                  <c:v>0.93434027777777784</c:v>
                </c:pt>
                <c:pt idx="5839">
                  <c:v>0.93437500000000007</c:v>
                </c:pt>
                <c:pt idx="5840">
                  <c:v>0.93440972222222218</c:v>
                </c:pt>
                <c:pt idx="5841">
                  <c:v>0.93444444444444441</c:v>
                </c:pt>
                <c:pt idx="5842">
                  <c:v>0.93447916666666664</c:v>
                </c:pt>
                <c:pt idx="5843">
                  <c:v>0.93451388888888898</c:v>
                </c:pt>
                <c:pt idx="5844">
                  <c:v>0.93454861111111109</c:v>
                </c:pt>
                <c:pt idx="5845">
                  <c:v>0.93458333333333332</c:v>
                </c:pt>
                <c:pt idx="5846">
                  <c:v>0.93461805555555555</c:v>
                </c:pt>
                <c:pt idx="5847">
                  <c:v>0.93465277777777767</c:v>
                </c:pt>
                <c:pt idx="5848">
                  <c:v>0.9346875</c:v>
                </c:pt>
                <c:pt idx="5849">
                  <c:v>0.93472222222222223</c:v>
                </c:pt>
                <c:pt idx="5850">
                  <c:v>0.93475694444444446</c:v>
                </c:pt>
                <c:pt idx="5851">
                  <c:v>0.93479166666666658</c:v>
                </c:pt>
                <c:pt idx="5852">
                  <c:v>0.93482638888888892</c:v>
                </c:pt>
                <c:pt idx="5853">
                  <c:v>0.93486111111111114</c:v>
                </c:pt>
                <c:pt idx="5854">
                  <c:v>0.93489583333333337</c:v>
                </c:pt>
                <c:pt idx="5855">
                  <c:v>0.93493055555555549</c:v>
                </c:pt>
                <c:pt idx="5856">
                  <c:v>0.93496527777777771</c:v>
                </c:pt>
                <c:pt idx="5857">
                  <c:v>0.93500000000000005</c:v>
                </c:pt>
                <c:pt idx="5858">
                  <c:v>0.93503472222222228</c:v>
                </c:pt>
                <c:pt idx="5859">
                  <c:v>0.9350694444444444</c:v>
                </c:pt>
                <c:pt idx="5860">
                  <c:v>0.93510416666666663</c:v>
                </c:pt>
                <c:pt idx="5861">
                  <c:v>0.93513888888888896</c:v>
                </c:pt>
                <c:pt idx="5862">
                  <c:v>0.93517361111111119</c:v>
                </c:pt>
                <c:pt idx="5863">
                  <c:v>0.93520833333333331</c:v>
                </c:pt>
                <c:pt idx="5864">
                  <c:v>0.93524305555555554</c:v>
                </c:pt>
                <c:pt idx="5865">
                  <c:v>0.93527777777777776</c:v>
                </c:pt>
                <c:pt idx="5866">
                  <c:v>0.9353125000000001</c:v>
                </c:pt>
                <c:pt idx="5867">
                  <c:v>0.93534722222222222</c:v>
                </c:pt>
                <c:pt idx="5868">
                  <c:v>0.93538194444444445</c:v>
                </c:pt>
                <c:pt idx="5869">
                  <c:v>0.93541666666666667</c:v>
                </c:pt>
                <c:pt idx="5870">
                  <c:v>0.93545138888888879</c:v>
                </c:pt>
                <c:pt idx="5871">
                  <c:v>0.93548611111111113</c:v>
                </c:pt>
                <c:pt idx="5872">
                  <c:v>0.93552083333333336</c:v>
                </c:pt>
                <c:pt idx="5873">
                  <c:v>0.93555555555555558</c:v>
                </c:pt>
                <c:pt idx="5874">
                  <c:v>0.9355902777777777</c:v>
                </c:pt>
                <c:pt idx="5875">
                  <c:v>0.93562499999999993</c:v>
                </c:pt>
                <c:pt idx="5876">
                  <c:v>0.93565972222222227</c:v>
                </c:pt>
                <c:pt idx="5877">
                  <c:v>0.9356944444444445</c:v>
                </c:pt>
                <c:pt idx="5878">
                  <c:v>0.93572916666666661</c:v>
                </c:pt>
                <c:pt idx="5879">
                  <c:v>0.93576388888888884</c:v>
                </c:pt>
                <c:pt idx="5880">
                  <c:v>0.93579861111111118</c:v>
                </c:pt>
                <c:pt idx="5881">
                  <c:v>0.93583333333333341</c:v>
                </c:pt>
                <c:pt idx="5882">
                  <c:v>0.93586805555555552</c:v>
                </c:pt>
                <c:pt idx="5883">
                  <c:v>0.93590277777777775</c:v>
                </c:pt>
                <c:pt idx="5884">
                  <c:v>0.93593749999999998</c:v>
                </c:pt>
                <c:pt idx="5885">
                  <c:v>0.93597222222222232</c:v>
                </c:pt>
                <c:pt idx="5886">
                  <c:v>0.93600694444444443</c:v>
                </c:pt>
                <c:pt idx="5887">
                  <c:v>0.93604166666666666</c:v>
                </c:pt>
                <c:pt idx="5888">
                  <c:v>0.93607638888888889</c:v>
                </c:pt>
                <c:pt idx="5889">
                  <c:v>0.93611111111111101</c:v>
                </c:pt>
                <c:pt idx="5890">
                  <c:v>0.93614583333333334</c:v>
                </c:pt>
                <c:pt idx="5891">
                  <c:v>0.93618055555555557</c:v>
                </c:pt>
                <c:pt idx="5892">
                  <c:v>0.9362152777777778</c:v>
                </c:pt>
                <c:pt idx="5893">
                  <c:v>0.93624999999999992</c:v>
                </c:pt>
                <c:pt idx="5894">
                  <c:v>0.93628472222222225</c:v>
                </c:pt>
                <c:pt idx="5895">
                  <c:v>0.93631944444444448</c:v>
                </c:pt>
                <c:pt idx="5896">
                  <c:v>0.93635416666666671</c:v>
                </c:pt>
                <c:pt idx="5897">
                  <c:v>0.93638888888888883</c:v>
                </c:pt>
                <c:pt idx="5898">
                  <c:v>0.93642361111111105</c:v>
                </c:pt>
                <c:pt idx="5899">
                  <c:v>0.93645833333333339</c:v>
                </c:pt>
                <c:pt idx="5900">
                  <c:v>0.93649305555555562</c:v>
                </c:pt>
                <c:pt idx="5901">
                  <c:v>0.93652777777777774</c:v>
                </c:pt>
                <c:pt idx="5902">
                  <c:v>0.93656249999999996</c:v>
                </c:pt>
                <c:pt idx="5903">
                  <c:v>0.93659722222222219</c:v>
                </c:pt>
                <c:pt idx="5904">
                  <c:v>0.93663194444444453</c:v>
                </c:pt>
                <c:pt idx="5905">
                  <c:v>0.93666666666666665</c:v>
                </c:pt>
                <c:pt idx="5906">
                  <c:v>0.93670138888888888</c:v>
                </c:pt>
                <c:pt idx="5907">
                  <c:v>0.9367361111111111</c:v>
                </c:pt>
                <c:pt idx="5908">
                  <c:v>0.93677083333333344</c:v>
                </c:pt>
                <c:pt idx="5909">
                  <c:v>0.93680555555555556</c:v>
                </c:pt>
                <c:pt idx="5910">
                  <c:v>0.93684027777777779</c:v>
                </c:pt>
                <c:pt idx="5911">
                  <c:v>0.93687500000000001</c:v>
                </c:pt>
                <c:pt idx="5912">
                  <c:v>0.93690972222222213</c:v>
                </c:pt>
                <c:pt idx="5913">
                  <c:v>0.93694444444444447</c:v>
                </c:pt>
                <c:pt idx="5914">
                  <c:v>0.9369791666666667</c:v>
                </c:pt>
                <c:pt idx="5915">
                  <c:v>0.93701388888888892</c:v>
                </c:pt>
                <c:pt idx="5916">
                  <c:v>0.93704861111111104</c:v>
                </c:pt>
                <c:pt idx="5917">
                  <c:v>0.93708333333333327</c:v>
                </c:pt>
                <c:pt idx="5918">
                  <c:v>0.93711805555555561</c:v>
                </c:pt>
                <c:pt idx="5919">
                  <c:v>0.93715277777777783</c:v>
                </c:pt>
                <c:pt idx="5920">
                  <c:v>0.93718749999999995</c:v>
                </c:pt>
                <c:pt idx="5921">
                  <c:v>0.93722222222222218</c:v>
                </c:pt>
                <c:pt idx="5922">
                  <c:v>0.93725694444444441</c:v>
                </c:pt>
                <c:pt idx="5923">
                  <c:v>0.93729166666666675</c:v>
                </c:pt>
                <c:pt idx="5924">
                  <c:v>0.93732638888888886</c:v>
                </c:pt>
                <c:pt idx="5925">
                  <c:v>0.93736111111111109</c:v>
                </c:pt>
                <c:pt idx="5926">
                  <c:v>0.93739583333333332</c:v>
                </c:pt>
                <c:pt idx="5927">
                  <c:v>0.93743055555555566</c:v>
                </c:pt>
                <c:pt idx="5928">
                  <c:v>0.93746527777777777</c:v>
                </c:pt>
                <c:pt idx="5929">
                  <c:v>0.9375</c:v>
                </c:pt>
                <c:pt idx="5930">
                  <c:v>0.93753472222222223</c:v>
                </c:pt>
                <c:pt idx="5931">
                  <c:v>0.93756944444444434</c:v>
                </c:pt>
                <c:pt idx="5932">
                  <c:v>0.93760416666666668</c:v>
                </c:pt>
                <c:pt idx="5933">
                  <c:v>0.93763888888888891</c:v>
                </c:pt>
                <c:pt idx="5934">
                  <c:v>0.93767361111111114</c:v>
                </c:pt>
                <c:pt idx="5935">
                  <c:v>0.93770833333333325</c:v>
                </c:pt>
                <c:pt idx="5936">
                  <c:v>0.93774305555555559</c:v>
                </c:pt>
                <c:pt idx="5937">
                  <c:v>0.93777777777777782</c:v>
                </c:pt>
                <c:pt idx="5938">
                  <c:v>0.93781250000000005</c:v>
                </c:pt>
                <c:pt idx="5939">
                  <c:v>0.93784722222222217</c:v>
                </c:pt>
                <c:pt idx="5940">
                  <c:v>0.93788194444444439</c:v>
                </c:pt>
                <c:pt idx="5941">
                  <c:v>0.93791666666666673</c:v>
                </c:pt>
                <c:pt idx="5942">
                  <c:v>0.93795138888888896</c:v>
                </c:pt>
                <c:pt idx="5943">
                  <c:v>0.93798611111111108</c:v>
                </c:pt>
                <c:pt idx="5944">
                  <c:v>0.9380208333333333</c:v>
                </c:pt>
                <c:pt idx="5945">
                  <c:v>0.93805555555555553</c:v>
                </c:pt>
                <c:pt idx="5946">
                  <c:v>0.93809027777777787</c:v>
                </c:pt>
                <c:pt idx="5947">
                  <c:v>0.93812499999999999</c:v>
                </c:pt>
                <c:pt idx="5948">
                  <c:v>0.93815972222222221</c:v>
                </c:pt>
                <c:pt idx="5949">
                  <c:v>0.93819444444444444</c:v>
                </c:pt>
                <c:pt idx="5950">
                  <c:v>0.93822916666666656</c:v>
                </c:pt>
                <c:pt idx="5951">
                  <c:v>0.9382638888888889</c:v>
                </c:pt>
                <c:pt idx="5952">
                  <c:v>0.93829861111111112</c:v>
                </c:pt>
                <c:pt idx="5953">
                  <c:v>0.93833333333333335</c:v>
                </c:pt>
                <c:pt idx="5954">
                  <c:v>0.93836805555555547</c:v>
                </c:pt>
                <c:pt idx="5955">
                  <c:v>0.93840277777777781</c:v>
                </c:pt>
                <c:pt idx="5956">
                  <c:v>0.93843750000000004</c:v>
                </c:pt>
                <c:pt idx="5957">
                  <c:v>0.93847222222222226</c:v>
                </c:pt>
                <c:pt idx="5958">
                  <c:v>0.93850694444444438</c:v>
                </c:pt>
                <c:pt idx="5959">
                  <c:v>0.93854166666666661</c:v>
                </c:pt>
                <c:pt idx="5960">
                  <c:v>0.93857638888888895</c:v>
                </c:pt>
                <c:pt idx="5961">
                  <c:v>0.93861111111111117</c:v>
                </c:pt>
                <c:pt idx="5962">
                  <c:v>0.93864583333333329</c:v>
                </c:pt>
                <c:pt idx="5963">
                  <c:v>0.93868055555555552</c:v>
                </c:pt>
                <c:pt idx="5964">
                  <c:v>0.93871527777777775</c:v>
                </c:pt>
                <c:pt idx="5965">
                  <c:v>0.93875000000000008</c:v>
                </c:pt>
                <c:pt idx="5966">
                  <c:v>0.9387847222222222</c:v>
                </c:pt>
                <c:pt idx="5967">
                  <c:v>0.93881944444444443</c:v>
                </c:pt>
                <c:pt idx="5968">
                  <c:v>0.93885416666666666</c:v>
                </c:pt>
                <c:pt idx="5969">
                  <c:v>0.93888888888888899</c:v>
                </c:pt>
                <c:pt idx="5970">
                  <c:v>0.93892361111111111</c:v>
                </c:pt>
                <c:pt idx="5971">
                  <c:v>0.93895833333333334</c:v>
                </c:pt>
                <c:pt idx="5972">
                  <c:v>0.93899305555555557</c:v>
                </c:pt>
                <c:pt idx="5973">
                  <c:v>0.93902777777777768</c:v>
                </c:pt>
                <c:pt idx="5974">
                  <c:v>0.93906250000000002</c:v>
                </c:pt>
                <c:pt idx="5975">
                  <c:v>0.93909722222222225</c:v>
                </c:pt>
                <c:pt idx="5976">
                  <c:v>0.93913194444444448</c:v>
                </c:pt>
                <c:pt idx="5977">
                  <c:v>0.93916666666666659</c:v>
                </c:pt>
                <c:pt idx="5978">
                  <c:v>0.93920138888888882</c:v>
                </c:pt>
                <c:pt idx="5979">
                  <c:v>0.93923611111111116</c:v>
                </c:pt>
                <c:pt idx="5980">
                  <c:v>0.93927083333333339</c:v>
                </c:pt>
                <c:pt idx="5981">
                  <c:v>0.9393055555555555</c:v>
                </c:pt>
                <c:pt idx="5982">
                  <c:v>0.93934027777777773</c:v>
                </c:pt>
                <c:pt idx="5983">
                  <c:v>0.93937500000000007</c:v>
                </c:pt>
                <c:pt idx="5984">
                  <c:v>0.9394097222222223</c:v>
                </c:pt>
                <c:pt idx="5985">
                  <c:v>0.93944444444444442</c:v>
                </c:pt>
                <c:pt idx="5986">
                  <c:v>0.93947916666666664</c:v>
                </c:pt>
                <c:pt idx="5987">
                  <c:v>0.93951388888888887</c:v>
                </c:pt>
                <c:pt idx="5988">
                  <c:v>0.93954861111111121</c:v>
                </c:pt>
                <c:pt idx="5989">
                  <c:v>0.93958333333333333</c:v>
                </c:pt>
                <c:pt idx="5990">
                  <c:v>0.93961805555555555</c:v>
                </c:pt>
                <c:pt idx="5991">
                  <c:v>0.93965277777777778</c:v>
                </c:pt>
                <c:pt idx="5992">
                  <c:v>0.9396874999999999</c:v>
                </c:pt>
                <c:pt idx="5993">
                  <c:v>0.93972222222222224</c:v>
                </c:pt>
                <c:pt idx="5994">
                  <c:v>0.93975694444444446</c:v>
                </c:pt>
                <c:pt idx="5995">
                  <c:v>0.93979166666666669</c:v>
                </c:pt>
                <c:pt idx="5996">
                  <c:v>0.93982638888888881</c:v>
                </c:pt>
                <c:pt idx="5997">
                  <c:v>0.93986111111111104</c:v>
                </c:pt>
                <c:pt idx="5998">
                  <c:v>0.93989583333333337</c:v>
                </c:pt>
                <c:pt idx="5999">
                  <c:v>0.9399305555555556</c:v>
                </c:pt>
                <c:pt idx="6000">
                  <c:v>0.93996527777777772</c:v>
                </c:pt>
                <c:pt idx="6001">
                  <c:v>0.94</c:v>
                </c:pt>
                <c:pt idx="6002">
                  <c:v>0.94003472222222229</c:v>
                </c:pt>
                <c:pt idx="6003">
                  <c:v>0.94006944444444451</c:v>
                </c:pt>
                <c:pt idx="6004">
                  <c:v>0.94010416666666663</c:v>
                </c:pt>
                <c:pt idx="6005">
                  <c:v>0.94013888888888886</c:v>
                </c:pt>
                <c:pt idx="6006">
                  <c:v>0.94017361111111108</c:v>
                </c:pt>
                <c:pt idx="6007">
                  <c:v>0.94020833333333342</c:v>
                </c:pt>
                <c:pt idx="6008">
                  <c:v>0.94024305555555554</c:v>
                </c:pt>
                <c:pt idx="6009">
                  <c:v>0.94027777777777777</c:v>
                </c:pt>
                <c:pt idx="6010">
                  <c:v>0.9403125</c:v>
                </c:pt>
                <c:pt idx="6011">
                  <c:v>0.94034722222222233</c:v>
                </c:pt>
                <c:pt idx="6012">
                  <c:v>0.94038194444444445</c:v>
                </c:pt>
                <c:pt idx="6013">
                  <c:v>0.94041666666666668</c:v>
                </c:pt>
                <c:pt idx="6014">
                  <c:v>0.94045138888888891</c:v>
                </c:pt>
                <c:pt idx="6015">
                  <c:v>0.94048611111111102</c:v>
                </c:pt>
                <c:pt idx="6016">
                  <c:v>0.94052083333333336</c:v>
                </c:pt>
                <c:pt idx="6017">
                  <c:v>0.94055555555555559</c:v>
                </c:pt>
                <c:pt idx="6018">
                  <c:v>0.94059027777777782</c:v>
                </c:pt>
                <c:pt idx="6019">
                  <c:v>0.94062499999999993</c:v>
                </c:pt>
                <c:pt idx="6020">
                  <c:v>0.94065972222222216</c:v>
                </c:pt>
                <c:pt idx="6021">
                  <c:v>0.9406944444444445</c:v>
                </c:pt>
                <c:pt idx="6022">
                  <c:v>0.94072916666666673</c:v>
                </c:pt>
                <c:pt idx="6023">
                  <c:v>0.94076388888888884</c:v>
                </c:pt>
                <c:pt idx="6024">
                  <c:v>0.94079861111111107</c:v>
                </c:pt>
                <c:pt idx="6025">
                  <c:v>0.9408333333333333</c:v>
                </c:pt>
                <c:pt idx="6026">
                  <c:v>0.94086805555555564</c:v>
                </c:pt>
                <c:pt idx="6027">
                  <c:v>0.94090277777777775</c:v>
                </c:pt>
                <c:pt idx="6028">
                  <c:v>0.94093749999999998</c:v>
                </c:pt>
                <c:pt idx="6029">
                  <c:v>0.94097222222222221</c:v>
                </c:pt>
                <c:pt idx="6030">
                  <c:v>0.94100694444444455</c:v>
                </c:pt>
                <c:pt idx="6031">
                  <c:v>0.94104166666666667</c:v>
                </c:pt>
                <c:pt idx="6032">
                  <c:v>0.94107638888888889</c:v>
                </c:pt>
                <c:pt idx="6033">
                  <c:v>0.94111111111111112</c:v>
                </c:pt>
                <c:pt idx="6034">
                  <c:v>0.94114583333333324</c:v>
                </c:pt>
                <c:pt idx="6035">
                  <c:v>0.94118055555555558</c:v>
                </c:pt>
                <c:pt idx="6036">
                  <c:v>0.9412152777777778</c:v>
                </c:pt>
                <c:pt idx="6037">
                  <c:v>0.94125000000000003</c:v>
                </c:pt>
                <c:pt idx="6038">
                  <c:v>0.94128472222222215</c:v>
                </c:pt>
                <c:pt idx="6039">
                  <c:v>0.94131944444444438</c:v>
                </c:pt>
                <c:pt idx="6040">
                  <c:v>0.94135416666666671</c:v>
                </c:pt>
                <c:pt idx="6041">
                  <c:v>0.94138888888888894</c:v>
                </c:pt>
                <c:pt idx="6042">
                  <c:v>0.94142361111111106</c:v>
                </c:pt>
                <c:pt idx="6043">
                  <c:v>0.94145833333333329</c:v>
                </c:pt>
                <c:pt idx="6044">
                  <c:v>0.94149305555555562</c:v>
                </c:pt>
                <c:pt idx="6045">
                  <c:v>0.94152777777777785</c:v>
                </c:pt>
                <c:pt idx="6046">
                  <c:v>0.94156249999999997</c:v>
                </c:pt>
                <c:pt idx="6047">
                  <c:v>0.9415972222222222</c:v>
                </c:pt>
                <c:pt idx="6048">
                  <c:v>0.94163194444444442</c:v>
                </c:pt>
                <c:pt idx="6049">
                  <c:v>0.94166666666666676</c:v>
                </c:pt>
                <c:pt idx="6050">
                  <c:v>0.94170138888888888</c:v>
                </c:pt>
                <c:pt idx="6051">
                  <c:v>0.94173611111111111</c:v>
                </c:pt>
                <c:pt idx="6052">
                  <c:v>0.94177083333333333</c:v>
                </c:pt>
                <c:pt idx="6053">
                  <c:v>0.94180555555555545</c:v>
                </c:pt>
                <c:pt idx="6054">
                  <c:v>0.94184027777777779</c:v>
                </c:pt>
                <c:pt idx="6055">
                  <c:v>0.94187500000000002</c:v>
                </c:pt>
                <c:pt idx="6056">
                  <c:v>0.94190972222222225</c:v>
                </c:pt>
                <c:pt idx="6057">
                  <c:v>0.94194444444444436</c:v>
                </c:pt>
                <c:pt idx="6058">
                  <c:v>0.9419791666666667</c:v>
                </c:pt>
                <c:pt idx="6059">
                  <c:v>0.94201388888888893</c:v>
                </c:pt>
                <c:pt idx="6060">
                  <c:v>0.94204861111111116</c:v>
                </c:pt>
                <c:pt idx="6061">
                  <c:v>0.94208333333333327</c:v>
                </c:pt>
                <c:pt idx="6062">
                  <c:v>0.9421180555555555</c:v>
                </c:pt>
                <c:pt idx="6063">
                  <c:v>0.94215277777777784</c:v>
                </c:pt>
                <c:pt idx="6064">
                  <c:v>0.94218750000000007</c:v>
                </c:pt>
                <c:pt idx="6065">
                  <c:v>0.94222222222222218</c:v>
                </c:pt>
                <c:pt idx="6066">
                  <c:v>0.94225694444444441</c:v>
                </c:pt>
                <c:pt idx="6067">
                  <c:v>0.94229166666666664</c:v>
                </c:pt>
                <c:pt idx="6068">
                  <c:v>0.94232638888888898</c:v>
                </c:pt>
                <c:pt idx="6069">
                  <c:v>0.94236111111111109</c:v>
                </c:pt>
                <c:pt idx="6070">
                  <c:v>0.94239583333333332</c:v>
                </c:pt>
                <c:pt idx="6071">
                  <c:v>0.94243055555555555</c:v>
                </c:pt>
                <c:pt idx="6072">
                  <c:v>0.94246527777777767</c:v>
                </c:pt>
                <c:pt idx="6073">
                  <c:v>0.9425</c:v>
                </c:pt>
                <c:pt idx="6074">
                  <c:v>0.94253472222222223</c:v>
                </c:pt>
                <c:pt idx="6075">
                  <c:v>0.94256944444444446</c:v>
                </c:pt>
                <c:pt idx="6076">
                  <c:v>0.94260416666666658</c:v>
                </c:pt>
                <c:pt idx="6077">
                  <c:v>0.94263888888888892</c:v>
                </c:pt>
                <c:pt idx="6078">
                  <c:v>0.94267361111111114</c:v>
                </c:pt>
                <c:pt idx="6079">
                  <c:v>0.94270833333333337</c:v>
                </c:pt>
                <c:pt idx="6080">
                  <c:v>0.94274305555555549</c:v>
                </c:pt>
                <c:pt idx="6081">
                  <c:v>0.94277777777777771</c:v>
                </c:pt>
                <c:pt idx="6082">
                  <c:v>0.94281250000000005</c:v>
                </c:pt>
                <c:pt idx="6083">
                  <c:v>0.94284722222222228</c:v>
                </c:pt>
                <c:pt idx="6084">
                  <c:v>0.9428819444444444</c:v>
                </c:pt>
                <c:pt idx="6085">
                  <c:v>0.94291666666666663</c:v>
                </c:pt>
                <c:pt idx="6086">
                  <c:v>0.94295138888888896</c:v>
                </c:pt>
                <c:pt idx="6087">
                  <c:v>0.94298611111111119</c:v>
                </c:pt>
                <c:pt idx="6088">
                  <c:v>0.94302083333333331</c:v>
                </c:pt>
                <c:pt idx="6089">
                  <c:v>0.94305555555555554</c:v>
                </c:pt>
                <c:pt idx="6090">
                  <c:v>0.94309027777777776</c:v>
                </c:pt>
                <c:pt idx="6091">
                  <c:v>0.9431250000000001</c:v>
                </c:pt>
                <c:pt idx="6092">
                  <c:v>0.94315972222222222</c:v>
                </c:pt>
                <c:pt idx="6093">
                  <c:v>0.94319444444444445</c:v>
                </c:pt>
                <c:pt idx="6094">
                  <c:v>0.94322916666666667</c:v>
                </c:pt>
                <c:pt idx="6095">
                  <c:v>0.94326388888888879</c:v>
                </c:pt>
                <c:pt idx="6096">
                  <c:v>0.94329861111111113</c:v>
                </c:pt>
                <c:pt idx="6097">
                  <c:v>0.94333333333333336</c:v>
                </c:pt>
                <c:pt idx="6098">
                  <c:v>0.94336805555555558</c:v>
                </c:pt>
                <c:pt idx="6099">
                  <c:v>0.9434027777777777</c:v>
                </c:pt>
                <c:pt idx="6100">
                  <c:v>0.94343749999999993</c:v>
                </c:pt>
                <c:pt idx="6101">
                  <c:v>0.94347222222222227</c:v>
                </c:pt>
                <c:pt idx="6102">
                  <c:v>0.9435069444444445</c:v>
                </c:pt>
                <c:pt idx="6103">
                  <c:v>0.94354166666666661</c:v>
                </c:pt>
                <c:pt idx="6104">
                  <c:v>0.94357638888888884</c:v>
                </c:pt>
                <c:pt idx="6105">
                  <c:v>0.94361111111111118</c:v>
                </c:pt>
                <c:pt idx="6106">
                  <c:v>0.94364583333333341</c:v>
                </c:pt>
                <c:pt idx="6107">
                  <c:v>0.94368055555555552</c:v>
                </c:pt>
                <c:pt idx="6108">
                  <c:v>0.94371527777777775</c:v>
                </c:pt>
                <c:pt idx="6109">
                  <c:v>0.94374999999999998</c:v>
                </c:pt>
                <c:pt idx="6110">
                  <c:v>0.94378472222222232</c:v>
                </c:pt>
                <c:pt idx="6111">
                  <c:v>0.94381944444444443</c:v>
                </c:pt>
                <c:pt idx="6112">
                  <c:v>0.94385416666666666</c:v>
                </c:pt>
                <c:pt idx="6113">
                  <c:v>0.94388888888888889</c:v>
                </c:pt>
                <c:pt idx="6114">
                  <c:v>0.94392361111111101</c:v>
                </c:pt>
                <c:pt idx="6115">
                  <c:v>0.94395833333333334</c:v>
                </c:pt>
                <c:pt idx="6116">
                  <c:v>0.94399305555555557</c:v>
                </c:pt>
                <c:pt idx="6117">
                  <c:v>0.9440277777777778</c:v>
                </c:pt>
                <c:pt idx="6118">
                  <c:v>0.94406249999999992</c:v>
                </c:pt>
                <c:pt idx="6119">
                  <c:v>0.94409722222222225</c:v>
                </c:pt>
                <c:pt idx="6120">
                  <c:v>0.94413194444444448</c:v>
                </c:pt>
                <c:pt idx="6121">
                  <c:v>0.94416666666666671</c:v>
                </c:pt>
                <c:pt idx="6122">
                  <c:v>0.94420138888888883</c:v>
                </c:pt>
                <c:pt idx="6123">
                  <c:v>0.94423611111111105</c:v>
                </c:pt>
                <c:pt idx="6124">
                  <c:v>0.94427083333333339</c:v>
                </c:pt>
                <c:pt idx="6125">
                  <c:v>0.94430555555555562</c:v>
                </c:pt>
                <c:pt idx="6126">
                  <c:v>0.94434027777777774</c:v>
                </c:pt>
                <c:pt idx="6127">
                  <c:v>0.94437499999999996</c:v>
                </c:pt>
                <c:pt idx="6128">
                  <c:v>0.94440972222222219</c:v>
                </c:pt>
                <c:pt idx="6129">
                  <c:v>0.94444444444444453</c:v>
                </c:pt>
                <c:pt idx="6130">
                  <c:v>0.94447916666666665</c:v>
                </c:pt>
                <c:pt idx="6131">
                  <c:v>0.94451388888888888</c:v>
                </c:pt>
                <c:pt idx="6132">
                  <c:v>0.9445486111111111</c:v>
                </c:pt>
                <c:pt idx="6133">
                  <c:v>0.94458333333333344</c:v>
                </c:pt>
                <c:pt idx="6134">
                  <c:v>0.94461805555555556</c:v>
                </c:pt>
                <c:pt idx="6135">
                  <c:v>0.94465277777777779</c:v>
                </c:pt>
                <c:pt idx="6136">
                  <c:v>0.94468750000000001</c:v>
                </c:pt>
                <c:pt idx="6137">
                  <c:v>0.94472222222222213</c:v>
                </c:pt>
                <c:pt idx="6138">
                  <c:v>0.94475694444444447</c:v>
                </c:pt>
                <c:pt idx="6139">
                  <c:v>0.9447916666666667</c:v>
                </c:pt>
                <c:pt idx="6140">
                  <c:v>0.94482638888888892</c:v>
                </c:pt>
                <c:pt idx="6141">
                  <c:v>0.94486111111111104</c:v>
                </c:pt>
                <c:pt idx="6142">
                  <c:v>0.94489583333333327</c:v>
                </c:pt>
                <c:pt idx="6143">
                  <c:v>0.94493055555555561</c:v>
                </c:pt>
                <c:pt idx="6144">
                  <c:v>0.94496527777777783</c:v>
                </c:pt>
                <c:pt idx="6145">
                  <c:v>0.94499999999999995</c:v>
                </c:pt>
                <c:pt idx="6146">
                  <c:v>0.94503472222222218</c:v>
                </c:pt>
                <c:pt idx="6147">
                  <c:v>0.94506944444444441</c:v>
                </c:pt>
                <c:pt idx="6148">
                  <c:v>0.94510416666666675</c:v>
                </c:pt>
                <c:pt idx="6149">
                  <c:v>0.94513888888888886</c:v>
                </c:pt>
                <c:pt idx="6150">
                  <c:v>0.94517361111111109</c:v>
                </c:pt>
                <c:pt idx="6151">
                  <c:v>0.94520833333333332</c:v>
                </c:pt>
                <c:pt idx="6152">
                  <c:v>0.94524305555555566</c:v>
                </c:pt>
                <c:pt idx="6153">
                  <c:v>0.94527777777777777</c:v>
                </c:pt>
                <c:pt idx="6154">
                  <c:v>0.9453125</c:v>
                </c:pt>
                <c:pt idx="6155">
                  <c:v>0.94534722222222223</c:v>
                </c:pt>
                <c:pt idx="6156">
                  <c:v>0.94538194444444434</c:v>
                </c:pt>
                <c:pt idx="6157">
                  <c:v>0.94541666666666668</c:v>
                </c:pt>
                <c:pt idx="6158">
                  <c:v>0.94545138888888891</c:v>
                </c:pt>
                <c:pt idx="6159">
                  <c:v>0.94548611111111114</c:v>
                </c:pt>
                <c:pt idx="6160">
                  <c:v>0.94552083333333325</c:v>
                </c:pt>
                <c:pt idx="6161">
                  <c:v>0.94555555555555559</c:v>
                </c:pt>
                <c:pt idx="6162">
                  <c:v>0.94559027777777782</c:v>
                </c:pt>
                <c:pt idx="6163">
                  <c:v>0.94562500000000005</c:v>
                </c:pt>
                <c:pt idx="6164">
                  <c:v>0.94565972222222217</c:v>
                </c:pt>
                <c:pt idx="6165">
                  <c:v>0.94569444444444439</c:v>
                </c:pt>
                <c:pt idx="6166">
                  <c:v>0.94572916666666673</c:v>
                </c:pt>
                <c:pt idx="6167">
                  <c:v>0.94576388888888896</c:v>
                </c:pt>
                <c:pt idx="6168">
                  <c:v>0.94579861111111108</c:v>
                </c:pt>
                <c:pt idx="6169">
                  <c:v>0.9458333333333333</c:v>
                </c:pt>
                <c:pt idx="6170">
                  <c:v>0.94586805555555553</c:v>
                </c:pt>
                <c:pt idx="6171">
                  <c:v>0.94590277777777787</c:v>
                </c:pt>
                <c:pt idx="6172">
                  <c:v>0.94593749999999999</c:v>
                </c:pt>
                <c:pt idx="6173">
                  <c:v>0.94597222222222221</c:v>
                </c:pt>
                <c:pt idx="6174">
                  <c:v>0.94600694444444444</c:v>
                </c:pt>
                <c:pt idx="6175">
                  <c:v>0.94604166666666656</c:v>
                </c:pt>
                <c:pt idx="6176">
                  <c:v>0.9460763888888889</c:v>
                </c:pt>
                <c:pt idx="6177">
                  <c:v>0.94611111111111112</c:v>
                </c:pt>
                <c:pt idx="6178">
                  <c:v>0.94614583333333335</c:v>
                </c:pt>
                <c:pt idx="6179">
                  <c:v>0.94618055555555547</c:v>
                </c:pt>
                <c:pt idx="6180">
                  <c:v>0.94621527777777781</c:v>
                </c:pt>
                <c:pt idx="6181">
                  <c:v>0.94625000000000004</c:v>
                </c:pt>
                <c:pt idx="6182">
                  <c:v>0.94628472222222226</c:v>
                </c:pt>
                <c:pt idx="6183">
                  <c:v>0.94631944444444438</c:v>
                </c:pt>
                <c:pt idx="6184">
                  <c:v>0.94635416666666661</c:v>
                </c:pt>
                <c:pt idx="6185">
                  <c:v>0.94638888888888895</c:v>
                </c:pt>
                <c:pt idx="6186">
                  <c:v>0.94642361111111117</c:v>
                </c:pt>
                <c:pt idx="6187">
                  <c:v>0.94645833333333329</c:v>
                </c:pt>
                <c:pt idx="6188">
                  <c:v>0.94649305555555552</c:v>
                </c:pt>
                <c:pt idx="6189">
                  <c:v>0.94652777777777775</c:v>
                </c:pt>
                <c:pt idx="6190">
                  <c:v>0.94656250000000008</c:v>
                </c:pt>
                <c:pt idx="6191">
                  <c:v>0.9465972222222222</c:v>
                </c:pt>
                <c:pt idx="6192">
                  <c:v>0.94663194444444443</c:v>
                </c:pt>
                <c:pt idx="6193">
                  <c:v>0.94666666666666666</c:v>
                </c:pt>
                <c:pt idx="6194">
                  <c:v>0.94670138888888899</c:v>
                </c:pt>
                <c:pt idx="6195">
                  <c:v>0.94673611111111111</c:v>
                </c:pt>
                <c:pt idx="6196">
                  <c:v>0.94677083333333334</c:v>
                </c:pt>
                <c:pt idx="6197">
                  <c:v>0.94680555555555557</c:v>
                </c:pt>
                <c:pt idx="6198">
                  <c:v>0.94684027777777768</c:v>
                </c:pt>
                <c:pt idx="6199">
                  <c:v>0.94687500000000002</c:v>
                </c:pt>
                <c:pt idx="6200">
                  <c:v>0.94690972222222225</c:v>
                </c:pt>
                <c:pt idx="6201">
                  <c:v>0.94694444444444448</c:v>
                </c:pt>
                <c:pt idx="6202">
                  <c:v>0.94697916666666659</c:v>
                </c:pt>
                <c:pt idx="6203">
                  <c:v>0.94701388888888882</c:v>
                </c:pt>
                <c:pt idx="6204">
                  <c:v>0.94704861111111116</c:v>
                </c:pt>
                <c:pt idx="6205">
                  <c:v>0.94708333333333339</c:v>
                </c:pt>
                <c:pt idx="6206">
                  <c:v>0.9471180555555555</c:v>
                </c:pt>
                <c:pt idx="6207">
                  <c:v>0.94715277777777773</c:v>
                </c:pt>
                <c:pt idx="6208">
                  <c:v>0.94718750000000007</c:v>
                </c:pt>
                <c:pt idx="6209">
                  <c:v>0.9472222222222223</c:v>
                </c:pt>
                <c:pt idx="6210">
                  <c:v>0.94725694444444442</c:v>
                </c:pt>
                <c:pt idx="6211">
                  <c:v>0.94729166666666664</c:v>
                </c:pt>
                <c:pt idx="6212">
                  <c:v>0.94732638888888887</c:v>
                </c:pt>
                <c:pt idx="6213">
                  <c:v>0.94736111111111121</c:v>
                </c:pt>
                <c:pt idx="6214">
                  <c:v>0.94739583333333333</c:v>
                </c:pt>
                <c:pt idx="6215">
                  <c:v>0.94743055555555555</c:v>
                </c:pt>
                <c:pt idx="6216">
                  <c:v>0.94746527777777778</c:v>
                </c:pt>
                <c:pt idx="6217">
                  <c:v>0.9474999999999999</c:v>
                </c:pt>
                <c:pt idx="6218">
                  <c:v>0.94753472222222224</c:v>
                </c:pt>
                <c:pt idx="6219">
                  <c:v>0.94756944444444446</c:v>
                </c:pt>
                <c:pt idx="6220">
                  <c:v>0.94760416666666669</c:v>
                </c:pt>
                <c:pt idx="6221">
                  <c:v>0.94763888888888881</c:v>
                </c:pt>
                <c:pt idx="6222">
                  <c:v>0.94767361111111104</c:v>
                </c:pt>
                <c:pt idx="6223">
                  <c:v>0.94770833333333337</c:v>
                </c:pt>
                <c:pt idx="6224">
                  <c:v>0.9477430555555556</c:v>
                </c:pt>
                <c:pt idx="6225">
                  <c:v>0.94777777777777772</c:v>
                </c:pt>
                <c:pt idx="6226">
                  <c:v>0.94781249999999995</c:v>
                </c:pt>
                <c:pt idx="6227">
                  <c:v>0.94784722222222229</c:v>
                </c:pt>
                <c:pt idx="6228">
                  <c:v>0.94788194444444451</c:v>
                </c:pt>
                <c:pt idx="6229">
                  <c:v>0.94791666666666663</c:v>
                </c:pt>
                <c:pt idx="6230">
                  <c:v>0.94795138888888886</c:v>
                </c:pt>
                <c:pt idx="6231">
                  <c:v>0.94798611111111108</c:v>
                </c:pt>
                <c:pt idx="6232">
                  <c:v>0.94802083333333342</c:v>
                </c:pt>
                <c:pt idx="6233">
                  <c:v>0.94805555555555554</c:v>
                </c:pt>
                <c:pt idx="6234">
                  <c:v>0.94809027777777777</c:v>
                </c:pt>
                <c:pt idx="6235">
                  <c:v>0.948125</c:v>
                </c:pt>
                <c:pt idx="6236">
                  <c:v>0.94815972222222233</c:v>
                </c:pt>
                <c:pt idx="6237">
                  <c:v>0.94819444444444445</c:v>
                </c:pt>
                <c:pt idx="6238">
                  <c:v>0.94822916666666668</c:v>
                </c:pt>
                <c:pt idx="6239">
                  <c:v>0.94826388888888891</c:v>
                </c:pt>
                <c:pt idx="6240">
                  <c:v>0.94829861111111102</c:v>
                </c:pt>
                <c:pt idx="6241">
                  <c:v>0.94833333333333336</c:v>
                </c:pt>
                <c:pt idx="6242">
                  <c:v>0.94836805555555559</c:v>
                </c:pt>
                <c:pt idx="6243">
                  <c:v>0.94840277777777782</c:v>
                </c:pt>
                <c:pt idx="6244">
                  <c:v>0.94843749999999993</c:v>
                </c:pt>
                <c:pt idx="6245">
                  <c:v>0.94847222222222216</c:v>
                </c:pt>
                <c:pt idx="6246">
                  <c:v>0.9485069444444445</c:v>
                </c:pt>
                <c:pt idx="6247">
                  <c:v>0.94854166666666673</c:v>
                </c:pt>
                <c:pt idx="6248">
                  <c:v>0.94857638888888884</c:v>
                </c:pt>
                <c:pt idx="6249">
                  <c:v>0.94861111111111107</c:v>
                </c:pt>
                <c:pt idx="6250">
                  <c:v>0.9486458333333333</c:v>
                </c:pt>
                <c:pt idx="6251">
                  <c:v>0.94868055555555564</c:v>
                </c:pt>
                <c:pt idx="6252">
                  <c:v>0.94871527777777775</c:v>
                </c:pt>
                <c:pt idx="6253">
                  <c:v>0.94874999999999998</c:v>
                </c:pt>
                <c:pt idx="6254">
                  <c:v>0.94878472222222221</c:v>
                </c:pt>
                <c:pt idx="6255">
                  <c:v>0.94881944444444455</c:v>
                </c:pt>
                <c:pt idx="6256">
                  <c:v>0.94885416666666667</c:v>
                </c:pt>
                <c:pt idx="6257">
                  <c:v>0.94888888888888889</c:v>
                </c:pt>
                <c:pt idx="6258">
                  <c:v>0.94892361111111112</c:v>
                </c:pt>
                <c:pt idx="6259">
                  <c:v>0.94895833333333324</c:v>
                </c:pt>
                <c:pt idx="6260">
                  <c:v>0.94899305555555558</c:v>
                </c:pt>
                <c:pt idx="6261">
                  <c:v>0.9490277777777778</c:v>
                </c:pt>
                <c:pt idx="6262">
                  <c:v>0.94906250000000003</c:v>
                </c:pt>
                <c:pt idx="6263">
                  <c:v>0.94909722222222215</c:v>
                </c:pt>
                <c:pt idx="6264">
                  <c:v>0.94913194444444438</c:v>
                </c:pt>
                <c:pt idx="6265">
                  <c:v>0.94916666666666671</c:v>
                </c:pt>
                <c:pt idx="6266">
                  <c:v>0.94920138888888894</c:v>
                </c:pt>
                <c:pt idx="6267">
                  <c:v>0.94923611111111106</c:v>
                </c:pt>
                <c:pt idx="6268">
                  <c:v>0.94927083333333329</c:v>
                </c:pt>
                <c:pt idx="6269">
                  <c:v>0.94930555555555562</c:v>
                </c:pt>
                <c:pt idx="6270">
                  <c:v>0.94934027777777785</c:v>
                </c:pt>
                <c:pt idx="6271">
                  <c:v>0.94937499999999997</c:v>
                </c:pt>
                <c:pt idx="6272">
                  <c:v>0.9494097222222222</c:v>
                </c:pt>
                <c:pt idx="6273">
                  <c:v>0.94944444444444442</c:v>
                </c:pt>
                <c:pt idx="6274">
                  <c:v>0.94947916666666676</c:v>
                </c:pt>
                <c:pt idx="6275">
                  <c:v>0.94951388888888888</c:v>
                </c:pt>
                <c:pt idx="6276">
                  <c:v>0.94954861111111111</c:v>
                </c:pt>
                <c:pt idx="6277">
                  <c:v>0.94958333333333333</c:v>
                </c:pt>
                <c:pt idx="6278">
                  <c:v>0.94961805555555545</c:v>
                </c:pt>
                <c:pt idx="6279">
                  <c:v>0.94965277777777779</c:v>
                </c:pt>
                <c:pt idx="6280">
                  <c:v>0.94968750000000002</c:v>
                </c:pt>
                <c:pt idx="6281">
                  <c:v>0.94972222222222225</c:v>
                </c:pt>
                <c:pt idx="6282">
                  <c:v>0.94975694444444436</c:v>
                </c:pt>
                <c:pt idx="6283">
                  <c:v>0.9497916666666667</c:v>
                </c:pt>
                <c:pt idx="6284">
                  <c:v>0.94982638888888893</c:v>
                </c:pt>
                <c:pt idx="6285">
                  <c:v>0.94986111111111116</c:v>
                </c:pt>
                <c:pt idx="6286">
                  <c:v>0.94989583333333327</c:v>
                </c:pt>
                <c:pt idx="6287">
                  <c:v>0.9499305555555555</c:v>
                </c:pt>
                <c:pt idx="6288">
                  <c:v>0.94996527777777784</c:v>
                </c:pt>
                <c:pt idx="6289">
                  <c:v>0.95000000000000007</c:v>
                </c:pt>
                <c:pt idx="6290">
                  <c:v>0.95003472222222218</c:v>
                </c:pt>
                <c:pt idx="6291">
                  <c:v>0.95006944444444441</c:v>
                </c:pt>
                <c:pt idx="6292">
                  <c:v>0.95010416666666664</c:v>
                </c:pt>
                <c:pt idx="6293">
                  <c:v>0.95013888888888898</c:v>
                </c:pt>
                <c:pt idx="6294">
                  <c:v>0.95017361111111109</c:v>
                </c:pt>
                <c:pt idx="6295">
                  <c:v>0.95020833333333332</c:v>
                </c:pt>
                <c:pt idx="6296">
                  <c:v>0.95024305555555555</c:v>
                </c:pt>
                <c:pt idx="6297">
                  <c:v>0.95027777777777767</c:v>
                </c:pt>
                <c:pt idx="6298">
                  <c:v>0.9503125</c:v>
                </c:pt>
                <c:pt idx="6299">
                  <c:v>0.95034722222222223</c:v>
                </c:pt>
                <c:pt idx="6300">
                  <c:v>0.95038194444444446</c:v>
                </c:pt>
                <c:pt idx="6301">
                  <c:v>0.95041666666666658</c:v>
                </c:pt>
                <c:pt idx="6302">
                  <c:v>0.95045138888888892</c:v>
                </c:pt>
                <c:pt idx="6303">
                  <c:v>0.95048611111111114</c:v>
                </c:pt>
                <c:pt idx="6304">
                  <c:v>0.95052083333333337</c:v>
                </c:pt>
                <c:pt idx="6305">
                  <c:v>0.95055555555555549</c:v>
                </c:pt>
                <c:pt idx="6306">
                  <c:v>0.95059027777777771</c:v>
                </c:pt>
                <c:pt idx="6307">
                  <c:v>0.95062500000000005</c:v>
                </c:pt>
                <c:pt idx="6308">
                  <c:v>0.95065972222222228</c:v>
                </c:pt>
                <c:pt idx="6309">
                  <c:v>0.9506944444444444</c:v>
                </c:pt>
                <c:pt idx="6310">
                  <c:v>0.95072916666666663</c:v>
                </c:pt>
                <c:pt idx="6311">
                  <c:v>0.95076388888888896</c:v>
                </c:pt>
                <c:pt idx="6312">
                  <c:v>0.95079861111111119</c:v>
                </c:pt>
                <c:pt idx="6313">
                  <c:v>0.95083333333333331</c:v>
                </c:pt>
                <c:pt idx="6314">
                  <c:v>0.95086805555555554</c:v>
                </c:pt>
                <c:pt idx="6315">
                  <c:v>0.95090277777777776</c:v>
                </c:pt>
                <c:pt idx="6316">
                  <c:v>0.9509375000000001</c:v>
                </c:pt>
                <c:pt idx="6317">
                  <c:v>0.95097222222222222</c:v>
                </c:pt>
                <c:pt idx="6318">
                  <c:v>0.95100694444444445</c:v>
                </c:pt>
                <c:pt idx="6319">
                  <c:v>0.95104166666666667</c:v>
                </c:pt>
                <c:pt idx="6320">
                  <c:v>0.95107638888888879</c:v>
                </c:pt>
                <c:pt idx="6321">
                  <c:v>0.95111111111111113</c:v>
                </c:pt>
                <c:pt idx="6322">
                  <c:v>0.95114583333333336</c:v>
                </c:pt>
                <c:pt idx="6323">
                  <c:v>0.95118055555555558</c:v>
                </c:pt>
                <c:pt idx="6324">
                  <c:v>0.9512152777777777</c:v>
                </c:pt>
                <c:pt idx="6325">
                  <c:v>0.95124999999999993</c:v>
                </c:pt>
                <c:pt idx="6326">
                  <c:v>0.95128472222222227</c:v>
                </c:pt>
                <c:pt idx="6327">
                  <c:v>0.9513194444444445</c:v>
                </c:pt>
                <c:pt idx="6328">
                  <c:v>0.95135416666666661</c:v>
                </c:pt>
                <c:pt idx="6329">
                  <c:v>0.95138888888888884</c:v>
                </c:pt>
                <c:pt idx="6330">
                  <c:v>0.95142361111111118</c:v>
                </c:pt>
                <c:pt idx="6331">
                  <c:v>0.95145833333333341</c:v>
                </c:pt>
                <c:pt idx="6332">
                  <c:v>0.95149305555555552</c:v>
                </c:pt>
                <c:pt idx="6333">
                  <c:v>0.95152777777777775</c:v>
                </c:pt>
                <c:pt idx="6334">
                  <c:v>0.95156249999999998</c:v>
                </c:pt>
                <c:pt idx="6335">
                  <c:v>0.95159722222222232</c:v>
                </c:pt>
                <c:pt idx="6336">
                  <c:v>0.95163194444444443</c:v>
                </c:pt>
                <c:pt idx="6337">
                  <c:v>0.95166666666666666</c:v>
                </c:pt>
                <c:pt idx="6338">
                  <c:v>0.95170138888888889</c:v>
                </c:pt>
                <c:pt idx="6339">
                  <c:v>0.95173611111111101</c:v>
                </c:pt>
                <c:pt idx="6340">
                  <c:v>0.95177083333333334</c:v>
                </c:pt>
                <c:pt idx="6341">
                  <c:v>0.95180555555555557</c:v>
                </c:pt>
                <c:pt idx="6342">
                  <c:v>0.9518402777777778</c:v>
                </c:pt>
                <c:pt idx="6343">
                  <c:v>0.95187499999999992</c:v>
                </c:pt>
                <c:pt idx="6344">
                  <c:v>0.95190972222222225</c:v>
                </c:pt>
                <c:pt idx="6345">
                  <c:v>0.95194444444444448</c:v>
                </c:pt>
                <c:pt idx="6346">
                  <c:v>0.95197916666666671</c:v>
                </c:pt>
                <c:pt idx="6347">
                  <c:v>0.95201388888888883</c:v>
                </c:pt>
                <c:pt idx="6348">
                  <c:v>0.95204861111111105</c:v>
                </c:pt>
                <c:pt idx="6349">
                  <c:v>0.95208333333333339</c:v>
                </c:pt>
                <c:pt idx="6350">
                  <c:v>0.95211805555555562</c:v>
                </c:pt>
                <c:pt idx="6351">
                  <c:v>0.95215277777777774</c:v>
                </c:pt>
                <c:pt idx="6352">
                  <c:v>0.95218749999999996</c:v>
                </c:pt>
                <c:pt idx="6353">
                  <c:v>0.95222222222222219</c:v>
                </c:pt>
                <c:pt idx="6354">
                  <c:v>0.95225694444444453</c:v>
                </c:pt>
                <c:pt idx="6355">
                  <c:v>0.95229166666666665</c:v>
                </c:pt>
                <c:pt idx="6356">
                  <c:v>0.95232638888888888</c:v>
                </c:pt>
                <c:pt idx="6357">
                  <c:v>0.9523611111111111</c:v>
                </c:pt>
                <c:pt idx="6358">
                  <c:v>0.95239583333333344</c:v>
                </c:pt>
                <c:pt idx="6359">
                  <c:v>0.95243055555555556</c:v>
                </c:pt>
                <c:pt idx="6360">
                  <c:v>0.95246527777777779</c:v>
                </c:pt>
                <c:pt idx="6361">
                  <c:v>0.95250000000000001</c:v>
                </c:pt>
                <c:pt idx="6362">
                  <c:v>0.95253472222222213</c:v>
                </c:pt>
                <c:pt idx="6363">
                  <c:v>0.95256944444444447</c:v>
                </c:pt>
                <c:pt idx="6364">
                  <c:v>0.9526041666666667</c:v>
                </c:pt>
                <c:pt idx="6365">
                  <c:v>0.95263888888888892</c:v>
                </c:pt>
                <c:pt idx="6366">
                  <c:v>0.95267361111111104</c:v>
                </c:pt>
                <c:pt idx="6367">
                  <c:v>0.95270833333333327</c:v>
                </c:pt>
                <c:pt idx="6368">
                  <c:v>0.95274305555555561</c:v>
                </c:pt>
                <c:pt idx="6369">
                  <c:v>0.95277777777777783</c:v>
                </c:pt>
                <c:pt idx="6370">
                  <c:v>0.95281249999999995</c:v>
                </c:pt>
                <c:pt idx="6371">
                  <c:v>0.95284722222222218</c:v>
                </c:pt>
                <c:pt idx="6372">
                  <c:v>0.95288194444444441</c:v>
                </c:pt>
                <c:pt idx="6373">
                  <c:v>0.95291666666666675</c:v>
                </c:pt>
                <c:pt idx="6374">
                  <c:v>0.95295138888888886</c:v>
                </c:pt>
                <c:pt idx="6375">
                  <c:v>0.95298611111111109</c:v>
                </c:pt>
                <c:pt idx="6376">
                  <c:v>0.95302083333333332</c:v>
                </c:pt>
                <c:pt idx="6377">
                  <c:v>0.95305555555555566</c:v>
                </c:pt>
                <c:pt idx="6378">
                  <c:v>0.95309027777777777</c:v>
                </c:pt>
                <c:pt idx="6379">
                  <c:v>0.953125</c:v>
                </c:pt>
                <c:pt idx="6380">
                  <c:v>0.95315972222222223</c:v>
                </c:pt>
                <c:pt idx="6381">
                  <c:v>0.95319444444444434</c:v>
                </c:pt>
                <c:pt idx="6382">
                  <c:v>0.95322916666666668</c:v>
                </c:pt>
                <c:pt idx="6383">
                  <c:v>0.95326388888888891</c:v>
                </c:pt>
                <c:pt idx="6384">
                  <c:v>0.95329861111111114</c:v>
                </c:pt>
                <c:pt idx="6385">
                  <c:v>0.95333333333333325</c:v>
                </c:pt>
                <c:pt idx="6386">
                  <c:v>0.95336805555555559</c:v>
                </c:pt>
                <c:pt idx="6387">
                  <c:v>0.95340277777777782</c:v>
                </c:pt>
                <c:pt idx="6388">
                  <c:v>0.95343750000000005</c:v>
                </c:pt>
                <c:pt idx="6389">
                  <c:v>0.95347222222222217</c:v>
                </c:pt>
                <c:pt idx="6390">
                  <c:v>0.95350694444444439</c:v>
                </c:pt>
                <c:pt idx="6391">
                  <c:v>0.95354166666666673</c:v>
                </c:pt>
                <c:pt idx="6392">
                  <c:v>0.95357638888888896</c:v>
                </c:pt>
                <c:pt idx="6393">
                  <c:v>0.95361111111111108</c:v>
                </c:pt>
                <c:pt idx="6394">
                  <c:v>0.9536458333333333</c:v>
                </c:pt>
                <c:pt idx="6395">
                  <c:v>0.95368055555555553</c:v>
                </c:pt>
                <c:pt idx="6396">
                  <c:v>0.95371527777777787</c:v>
                </c:pt>
                <c:pt idx="6397">
                  <c:v>0.95374999999999999</c:v>
                </c:pt>
                <c:pt idx="6398">
                  <c:v>0.95378472222222221</c:v>
                </c:pt>
                <c:pt idx="6399">
                  <c:v>0.95381944444444444</c:v>
                </c:pt>
                <c:pt idx="6400">
                  <c:v>0.95385416666666656</c:v>
                </c:pt>
                <c:pt idx="6401">
                  <c:v>0.9538888888888889</c:v>
                </c:pt>
                <c:pt idx="6402">
                  <c:v>0.95392361111111112</c:v>
                </c:pt>
                <c:pt idx="6403">
                  <c:v>0.95395833333333335</c:v>
                </c:pt>
                <c:pt idx="6404">
                  <c:v>0.95399305555555547</c:v>
                </c:pt>
                <c:pt idx="6405">
                  <c:v>0.95402777777777781</c:v>
                </c:pt>
                <c:pt idx="6406">
                  <c:v>0.95406250000000004</c:v>
                </c:pt>
                <c:pt idx="6407">
                  <c:v>0.95409722222222226</c:v>
                </c:pt>
                <c:pt idx="6408">
                  <c:v>0.95413194444444438</c:v>
                </c:pt>
                <c:pt idx="6409">
                  <c:v>0.95416666666666661</c:v>
                </c:pt>
                <c:pt idx="6410">
                  <c:v>0.95420138888888895</c:v>
                </c:pt>
                <c:pt idx="6411">
                  <c:v>0.95423611111111117</c:v>
                </c:pt>
                <c:pt idx="6412">
                  <c:v>0.95427083333333329</c:v>
                </c:pt>
                <c:pt idx="6413">
                  <c:v>0.95430555555555552</c:v>
                </c:pt>
                <c:pt idx="6414">
                  <c:v>0.95434027777777775</c:v>
                </c:pt>
                <c:pt idx="6415">
                  <c:v>0.95437500000000008</c:v>
                </c:pt>
                <c:pt idx="6416">
                  <c:v>0.9544097222222222</c:v>
                </c:pt>
                <c:pt idx="6417">
                  <c:v>0.95444444444444443</c:v>
                </c:pt>
                <c:pt idx="6418">
                  <c:v>0.95447916666666666</c:v>
                </c:pt>
                <c:pt idx="6419">
                  <c:v>0.95451388888888899</c:v>
                </c:pt>
                <c:pt idx="6420">
                  <c:v>0.95454861111111111</c:v>
                </c:pt>
                <c:pt idx="6421">
                  <c:v>0.95458333333333334</c:v>
                </c:pt>
                <c:pt idx="6422">
                  <c:v>0.95461805555555557</c:v>
                </c:pt>
                <c:pt idx="6423">
                  <c:v>0.95465277777777768</c:v>
                </c:pt>
                <c:pt idx="6424">
                  <c:v>0.95468750000000002</c:v>
                </c:pt>
                <c:pt idx="6425">
                  <c:v>0.95472222222222225</c:v>
                </c:pt>
                <c:pt idx="6426">
                  <c:v>0.95475694444444448</c:v>
                </c:pt>
                <c:pt idx="6427">
                  <c:v>0.95479166666666659</c:v>
                </c:pt>
                <c:pt idx="6428">
                  <c:v>0.95482638888888882</c:v>
                </c:pt>
                <c:pt idx="6429">
                  <c:v>0.95486111111111116</c:v>
                </c:pt>
                <c:pt idx="6430">
                  <c:v>0.95489583333333339</c:v>
                </c:pt>
                <c:pt idx="6431">
                  <c:v>0.9549305555555555</c:v>
                </c:pt>
                <c:pt idx="6432">
                  <c:v>0.95496527777777773</c:v>
                </c:pt>
                <c:pt idx="6433">
                  <c:v>0.95500000000000007</c:v>
                </c:pt>
                <c:pt idx="6434">
                  <c:v>0.9550347222222223</c:v>
                </c:pt>
                <c:pt idx="6435">
                  <c:v>0.95506944444444442</c:v>
                </c:pt>
                <c:pt idx="6436">
                  <c:v>0.95510416666666664</c:v>
                </c:pt>
                <c:pt idx="6437">
                  <c:v>0.95513888888888887</c:v>
                </c:pt>
                <c:pt idx="6438">
                  <c:v>0.95517361111111121</c:v>
                </c:pt>
                <c:pt idx="6439">
                  <c:v>0.95520833333333333</c:v>
                </c:pt>
                <c:pt idx="6440">
                  <c:v>0.95524305555555555</c:v>
                </c:pt>
                <c:pt idx="6441">
                  <c:v>0.95527777777777778</c:v>
                </c:pt>
                <c:pt idx="6442">
                  <c:v>0.9553124999999999</c:v>
                </c:pt>
                <c:pt idx="6443">
                  <c:v>0.95534722222222224</c:v>
                </c:pt>
                <c:pt idx="6444">
                  <c:v>0.95538194444444446</c:v>
                </c:pt>
                <c:pt idx="6445">
                  <c:v>0.95541666666666669</c:v>
                </c:pt>
                <c:pt idx="6446">
                  <c:v>0.95545138888888881</c:v>
                </c:pt>
                <c:pt idx="6447">
                  <c:v>0.95548611111111104</c:v>
                </c:pt>
                <c:pt idx="6448">
                  <c:v>0.95552083333333337</c:v>
                </c:pt>
                <c:pt idx="6449">
                  <c:v>0.9555555555555556</c:v>
                </c:pt>
                <c:pt idx="6450">
                  <c:v>0.95559027777777772</c:v>
                </c:pt>
                <c:pt idx="6451">
                  <c:v>0.95562499999999995</c:v>
                </c:pt>
                <c:pt idx="6452">
                  <c:v>0.95565972222222229</c:v>
                </c:pt>
                <c:pt idx="6453">
                  <c:v>0.95569444444444451</c:v>
                </c:pt>
                <c:pt idx="6454">
                  <c:v>0.95572916666666663</c:v>
                </c:pt>
                <c:pt idx="6455">
                  <c:v>0.95576388888888886</c:v>
                </c:pt>
                <c:pt idx="6456">
                  <c:v>0.95579861111111108</c:v>
                </c:pt>
                <c:pt idx="6457">
                  <c:v>0.95583333333333342</c:v>
                </c:pt>
                <c:pt idx="6458">
                  <c:v>0.95586805555555554</c:v>
                </c:pt>
                <c:pt idx="6459">
                  <c:v>0.95590277777777777</c:v>
                </c:pt>
                <c:pt idx="6460">
                  <c:v>0.9559375</c:v>
                </c:pt>
                <c:pt idx="6461">
                  <c:v>0.95597222222222233</c:v>
                </c:pt>
                <c:pt idx="6462">
                  <c:v>0.95600694444444445</c:v>
                </c:pt>
                <c:pt idx="6463">
                  <c:v>0.95604166666666668</c:v>
                </c:pt>
                <c:pt idx="6464">
                  <c:v>0.95607638888888891</c:v>
                </c:pt>
                <c:pt idx="6465">
                  <c:v>0.95611111111111102</c:v>
                </c:pt>
                <c:pt idx="6466">
                  <c:v>0.95614583333333336</c:v>
                </c:pt>
                <c:pt idx="6467">
                  <c:v>0.95618055555555559</c:v>
                </c:pt>
                <c:pt idx="6468">
                  <c:v>0.95621527777777782</c:v>
                </c:pt>
                <c:pt idx="6469">
                  <c:v>0.95624999999999993</c:v>
                </c:pt>
                <c:pt idx="6470">
                  <c:v>0.95628472222222216</c:v>
                </c:pt>
                <c:pt idx="6471">
                  <c:v>0.9563194444444445</c:v>
                </c:pt>
                <c:pt idx="6472">
                  <c:v>0.95635416666666673</c:v>
                </c:pt>
                <c:pt idx="6473">
                  <c:v>0.95638888888888884</c:v>
                </c:pt>
                <c:pt idx="6474">
                  <c:v>0.95642361111111107</c:v>
                </c:pt>
                <c:pt idx="6475">
                  <c:v>0.9564583333333333</c:v>
                </c:pt>
                <c:pt idx="6476">
                  <c:v>0.95649305555555564</c:v>
                </c:pt>
                <c:pt idx="6477">
                  <c:v>0.95652777777777775</c:v>
                </c:pt>
                <c:pt idx="6478">
                  <c:v>0.95656249999999998</c:v>
                </c:pt>
                <c:pt idx="6479">
                  <c:v>0.95659722222222221</c:v>
                </c:pt>
                <c:pt idx="6480">
                  <c:v>0.95663194444444455</c:v>
                </c:pt>
                <c:pt idx="6481">
                  <c:v>0.95666666666666667</c:v>
                </c:pt>
                <c:pt idx="6482">
                  <c:v>0.95670138888888889</c:v>
                </c:pt>
                <c:pt idx="6483">
                  <c:v>0.95673611111111112</c:v>
                </c:pt>
                <c:pt idx="6484">
                  <c:v>0.95677083333333324</c:v>
                </c:pt>
                <c:pt idx="6485">
                  <c:v>0.95680555555555558</c:v>
                </c:pt>
                <c:pt idx="6486">
                  <c:v>0.9568402777777778</c:v>
                </c:pt>
                <c:pt idx="6487">
                  <c:v>0.95687500000000003</c:v>
                </c:pt>
                <c:pt idx="6488">
                  <c:v>0.95690972222222215</c:v>
                </c:pt>
                <c:pt idx="6489">
                  <c:v>0.95694444444444438</c:v>
                </c:pt>
                <c:pt idx="6490">
                  <c:v>0.95697916666666671</c:v>
                </c:pt>
                <c:pt idx="6491">
                  <c:v>0.95701388888888894</c:v>
                </c:pt>
                <c:pt idx="6492">
                  <c:v>0.95704861111111106</c:v>
                </c:pt>
                <c:pt idx="6493">
                  <c:v>0.95708333333333329</c:v>
                </c:pt>
                <c:pt idx="6494">
                  <c:v>0.95711805555555562</c:v>
                </c:pt>
                <c:pt idx="6495">
                  <c:v>0.95715277777777785</c:v>
                </c:pt>
                <c:pt idx="6496">
                  <c:v>0.95718749999999997</c:v>
                </c:pt>
                <c:pt idx="6497">
                  <c:v>0.9572222222222222</c:v>
                </c:pt>
                <c:pt idx="6498">
                  <c:v>0.95725694444444442</c:v>
                </c:pt>
                <c:pt idx="6499">
                  <c:v>0.95729166666666676</c:v>
                </c:pt>
                <c:pt idx="6500">
                  <c:v>0.95732638888888888</c:v>
                </c:pt>
                <c:pt idx="6501">
                  <c:v>0.95736111111111111</c:v>
                </c:pt>
                <c:pt idx="6502">
                  <c:v>0.95739583333333333</c:v>
                </c:pt>
                <c:pt idx="6503">
                  <c:v>0.95743055555555545</c:v>
                </c:pt>
                <c:pt idx="6504">
                  <c:v>0.95746527777777779</c:v>
                </c:pt>
                <c:pt idx="6505">
                  <c:v>0.95750000000000002</c:v>
                </c:pt>
                <c:pt idx="6506">
                  <c:v>0.95753472222222225</c:v>
                </c:pt>
                <c:pt idx="6507">
                  <c:v>0.95756944444444436</c:v>
                </c:pt>
                <c:pt idx="6508">
                  <c:v>0.9576041666666667</c:v>
                </c:pt>
                <c:pt idx="6509">
                  <c:v>0.95763888888888893</c:v>
                </c:pt>
                <c:pt idx="6510">
                  <c:v>0.95767361111111116</c:v>
                </c:pt>
                <c:pt idx="6511">
                  <c:v>0.95770833333333327</c:v>
                </c:pt>
                <c:pt idx="6512">
                  <c:v>0.9577430555555555</c:v>
                </c:pt>
                <c:pt idx="6513">
                  <c:v>0.95777777777777784</c:v>
                </c:pt>
                <c:pt idx="6514">
                  <c:v>0.95781250000000007</c:v>
                </c:pt>
                <c:pt idx="6515">
                  <c:v>0.95784722222222218</c:v>
                </c:pt>
                <c:pt idx="6516">
                  <c:v>0.95788194444444441</c:v>
                </c:pt>
                <c:pt idx="6517">
                  <c:v>0.95791666666666664</c:v>
                </c:pt>
                <c:pt idx="6518">
                  <c:v>0.95795138888888898</c:v>
                </c:pt>
                <c:pt idx="6519">
                  <c:v>0.95798611111111109</c:v>
                </c:pt>
                <c:pt idx="6520">
                  <c:v>0.95802083333333332</c:v>
                </c:pt>
                <c:pt idx="6521">
                  <c:v>0.95805555555555555</c:v>
                </c:pt>
                <c:pt idx="6522">
                  <c:v>0.95809027777777767</c:v>
                </c:pt>
                <c:pt idx="6523">
                  <c:v>0.958125</c:v>
                </c:pt>
                <c:pt idx="6524">
                  <c:v>0.95815972222222223</c:v>
                </c:pt>
                <c:pt idx="6525">
                  <c:v>0.95819444444444446</c:v>
                </c:pt>
                <c:pt idx="6526">
                  <c:v>0.95822916666666658</c:v>
                </c:pt>
                <c:pt idx="6527">
                  <c:v>0.95826388888888892</c:v>
                </c:pt>
                <c:pt idx="6528">
                  <c:v>0.95829861111111114</c:v>
                </c:pt>
                <c:pt idx="6529">
                  <c:v>0.95833333333333337</c:v>
                </c:pt>
                <c:pt idx="6530">
                  <c:v>0.95836805555555549</c:v>
                </c:pt>
                <c:pt idx="6531">
                  <c:v>0.95840277777777771</c:v>
                </c:pt>
                <c:pt idx="6532">
                  <c:v>0.95843750000000005</c:v>
                </c:pt>
                <c:pt idx="6533">
                  <c:v>0.95847222222222228</c:v>
                </c:pt>
                <c:pt idx="6534">
                  <c:v>0.9585069444444444</c:v>
                </c:pt>
                <c:pt idx="6535">
                  <c:v>0.95854166666666663</c:v>
                </c:pt>
                <c:pt idx="6536">
                  <c:v>0.95857638888888885</c:v>
                </c:pt>
                <c:pt idx="6537">
                  <c:v>0.95861111111111119</c:v>
                </c:pt>
                <c:pt idx="6538">
                  <c:v>0.95864583333333331</c:v>
                </c:pt>
                <c:pt idx="6539">
                  <c:v>0.95868055555555554</c:v>
                </c:pt>
                <c:pt idx="6540">
                  <c:v>0.95871527777777776</c:v>
                </c:pt>
                <c:pt idx="6541">
                  <c:v>0.9587500000000001</c:v>
                </c:pt>
                <c:pt idx="6542">
                  <c:v>0.95878472222222222</c:v>
                </c:pt>
                <c:pt idx="6543">
                  <c:v>0.95881944444444445</c:v>
                </c:pt>
                <c:pt idx="6544">
                  <c:v>0.95885416666666667</c:v>
                </c:pt>
                <c:pt idx="6545">
                  <c:v>0.95888888888888879</c:v>
                </c:pt>
                <c:pt idx="6546">
                  <c:v>0.95892361111111113</c:v>
                </c:pt>
                <c:pt idx="6547">
                  <c:v>0.95895833333333336</c:v>
                </c:pt>
                <c:pt idx="6548">
                  <c:v>0.95899305555555558</c:v>
                </c:pt>
                <c:pt idx="6549">
                  <c:v>0.9590277777777777</c:v>
                </c:pt>
                <c:pt idx="6550">
                  <c:v>0.95906249999999993</c:v>
                </c:pt>
                <c:pt idx="6551">
                  <c:v>0.95909722222222227</c:v>
                </c:pt>
                <c:pt idx="6552">
                  <c:v>0.9591319444444445</c:v>
                </c:pt>
                <c:pt idx="6553">
                  <c:v>0.95916666666666661</c:v>
                </c:pt>
                <c:pt idx="6554">
                  <c:v>0.95920138888888884</c:v>
                </c:pt>
                <c:pt idx="6555">
                  <c:v>0.95923611111111118</c:v>
                </c:pt>
                <c:pt idx="6556">
                  <c:v>0.95927083333333341</c:v>
                </c:pt>
                <c:pt idx="6557">
                  <c:v>0.95930555555555552</c:v>
                </c:pt>
                <c:pt idx="6558">
                  <c:v>0.95934027777777775</c:v>
                </c:pt>
                <c:pt idx="6559">
                  <c:v>0.95937499999999998</c:v>
                </c:pt>
                <c:pt idx="6560">
                  <c:v>0.95940972222222232</c:v>
                </c:pt>
                <c:pt idx="6561">
                  <c:v>0.95944444444444443</c:v>
                </c:pt>
                <c:pt idx="6562">
                  <c:v>0.95947916666666666</c:v>
                </c:pt>
                <c:pt idx="6563">
                  <c:v>0.95951388888888889</c:v>
                </c:pt>
                <c:pt idx="6564">
                  <c:v>0.95954861111111101</c:v>
                </c:pt>
                <c:pt idx="6565">
                  <c:v>0.95958333333333334</c:v>
                </c:pt>
                <c:pt idx="6566">
                  <c:v>0.95961805555555557</c:v>
                </c:pt>
                <c:pt idx="6567">
                  <c:v>0.9596527777777778</c:v>
                </c:pt>
                <c:pt idx="6568">
                  <c:v>0.95968749999999992</c:v>
                </c:pt>
                <c:pt idx="6569">
                  <c:v>0.95972222222222225</c:v>
                </c:pt>
                <c:pt idx="6570">
                  <c:v>0.95975694444444448</c:v>
                </c:pt>
                <c:pt idx="6571">
                  <c:v>0.95979166666666671</c:v>
                </c:pt>
                <c:pt idx="6572">
                  <c:v>0.95982638888888883</c:v>
                </c:pt>
                <c:pt idx="6573">
                  <c:v>0.95986111111111105</c:v>
                </c:pt>
                <c:pt idx="6574">
                  <c:v>0.95989583333333339</c:v>
                </c:pt>
                <c:pt idx="6575">
                  <c:v>0.95993055555555562</c:v>
                </c:pt>
                <c:pt idx="6576">
                  <c:v>0.95996527777777774</c:v>
                </c:pt>
                <c:pt idx="6577">
                  <c:v>0.96</c:v>
                </c:pt>
                <c:pt idx="6578">
                  <c:v>0.96003472222222219</c:v>
                </c:pt>
                <c:pt idx="6579">
                  <c:v>0.96006944444444453</c:v>
                </c:pt>
                <c:pt idx="6580">
                  <c:v>0.96010416666666665</c:v>
                </c:pt>
                <c:pt idx="6581">
                  <c:v>0.96013888888888888</c:v>
                </c:pt>
                <c:pt idx="6582">
                  <c:v>0.9601736111111111</c:v>
                </c:pt>
                <c:pt idx="6583">
                  <c:v>0.96020833333333344</c:v>
                </c:pt>
                <c:pt idx="6584">
                  <c:v>0.96024305555555556</c:v>
                </c:pt>
                <c:pt idx="6585">
                  <c:v>0.96027777777777779</c:v>
                </c:pt>
                <c:pt idx="6586">
                  <c:v>0.96031250000000001</c:v>
                </c:pt>
                <c:pt idx="6587">
                  <c:v>0.96034722222222213</c:v>
                </c:pt>
                <c:pt idx="6588">
                  <c:v>0.96038194444444447</c:v>
                </c:pt>
                <c:pt idx="6589">
                  <c:v>0.9604166666666667</c:v>
                </c:pt>
                <c:pt idx="6590">
                  <c:v>0.96045138888888892</c:v>
                </c:pt>
                <c:pt idx="6591">
                  <c:v>0.96048611111111104</c:v>
                </c:pt>
                <c:pt idx="6592">
                  <c:v>0.96052083333333327</c:v>
                </c:pt>
                <c:pt idx="6593">
                  <c:v>0.96055555555555561</c:v>
                </c:pt>
                <c:pt idx="6594">
                  <c:v>0.96059027777777783</c:v>
                </c:pt>
                <c:pt idx="6595">
                  <c:v>0.96062499999999995</c:v>
                </c:pt>
                <c:pt idx="6596">
                  <c:v>0.96065972222222218</c:v>
                </c:pt>
                <c:pt idx="6597">
                  <c:v>0.96069444444444452</c:v>
                </c:pt>
                <c:pt idx="6598">
                  <c:v>0.96072916666666675</c:v>
                </c:pt>
                <c:pt idx="6599">
                  <c:v>0.96076388888888886</c:v>
                </c:pt>
                <c:pt idx="6600">
                  <c:v>0.96079861111111109</c:v>
                </c:pt>
                <c:pt idx="6601">
                  <c:v>0.96083333333333332</c:v>
                </c:pt>
                <c:pt idx="6602">
                  <c:v>0.96086805555555566</c:v>
                </c:pt>
                <c:pt idx="6603">
                  <c:v>0.96090277777777777</c:v>
                </c:pt>
                <c:pt idx="6604">
                  <c:v>0.9609375</c:v>
                </c:pt>
                <c:pt idx="6605">
                  <c:v>0.96097222222222223</c:v>
                </c:pt>
                <c:pt idx="6606">
                  <c:v>0.96100694444444434</c:v>
                </c:pt>
                <c:pt idx="6607">
                  <c:v>0.96104166666666668</c:v>
                </c:pt>
                <c:pt idx="6608">
                  <c:v>0.96107638888888891</c:v>
                </c:pt>
                <c:pt idx="6609">
                  <c:v>0.96111111111111114</c:v>
                </c:pt>
                <c:pt idx="6610">
                  <c:v>0.96114583333333325</c:v>
                </c:pt>
                <c:pt idx="6611">
                  <c:v>0.96118055555555548</c:v>
                </c:pt>
                <c:pt idx="6612">
                  <c:v>0.96121527777777782</c:v>
                </c:pt>
                <c:pt idx="6613">
                  <c:v>0.96125000000000005</c:v>
                </c:pt>
                <c:pt idx="6614">
                  <c:v>0.96128472222222217</c:v>
                </c:pt>
                <c:pt idx="6615">
                  <c:v>0.96131944444444439</c:v>
                </c:pt>
                <c:pt idx="6616">
                  <c:v>0.96135416666666673</c:v>
                </c:pt>
                <c:pt idx="6617">
                  <c:v>0.96138888888888896</c:v>
                </c:pt>
                <c:pt idx="6618">
                  <c:v>0.96142361111111108</c:v>
                </c:pt>
                <c:pt idx="6619">
                  <c:v>0.9614583333333333</c:v>
                </c:pt>
                <c:pt idx="6620">
                  <c:v>0.96149305555555553</c:v>
                </c:pt>
                <c:pt idx="6621">
                  <c:v>0.96152777777777787</c:v>
                </c:pt>
                <c:pt idx="6622">
                  <c:v>0.96156249999999999</c:v>
                </c:pt>
                <c:pt idx="6623">
                  <c:v>0.96159722222222221</c:v>
                </c:pt>
                <c:pt idx="6624">
                  <c:v>0.96163194444444444</c:v>
                </c:pt>
                <c:pt idx="6625">
                  <c:v>0.96166666666666656</c:v>
                </c:pt>
                <c:pt idx="6626">
                  <c:v>0.9617013888888889</c:v>
                </c:pt>
                <c:pt idx="6627">
                  <c:v>0.96173611111111112</c:v>
                </c:pt>
                <c:pt idx="6628">
                  <c:v>0.96177083333333335</c:v>
                </c:pt>
                <c:pt idx="6629">
                  <c:v>0.96180555555555547</c:v>
                </c:pt>
                <c:pt idx="6630">
                  <c:v>0.96184027777777781</c:v>
                </c:pt>
                <c:pt idx="6631">
                  <c:v>0.96187500000000004</c:v>
                </c:pt>
                <c:pt idx="6632">
                  <c:v>0.96190972222222226</c:v>
                </c:pt>
                <c:pt idx="6633">
                  <c:v>0.96194444444444438</c:v>
                </c:pt>
                <c:pt idx="6634">
                  <c:v>0.96197916666666661</c:v>
                </c:pt>
                <c:pt idx="6635">
                  <c:v>0.96201388888888895</c:v>
                </c:pt>
                <c:pt idx="6636">
                  <c:v>0.96204861111111117</c:v>
                </c:pt>
                <c:pt idx="6637">
                  <c:v>0.96208333333333329</c:v>
                </c:pt>
                <c:pt idx="6638">
                  <c:v>0.96211805555555552</c:v>
                </c:pt>
                <c:pt idx="6639">
                  <c:v>0.96215277777777775</c:v>
                </c:pt>
                <c:pt idx="6640">
                  <c:v>0.96218750000000008</c:v>
                </c:pt>
                <c:pt idx="6641">
                  <c:v>0.9622222222222222</c:v>
                </c:pt>
                <c:pt idx="6642">
                  <c:v>0.96225694444444443</c:v>
                </c:pt>
                <c:pt idx="6643">
                  <c:v>0.96229166666666666</c:v>
                </c:pt>
                <c:pt idx="6644">
                  <c:v>0.96232638888888899</c:v>
                </c:pt>
                <c:pt idx="6645">
                  <c:v>0.96236111111111111</c:v>
                </c:pt>
                <c:pt idx="6646">
                  <c:v>0.96239583333333334</c:v>
                </c:pt>
                <c:pt idx="6647">
                  <c:v>0.96243055555555557</c:v>
                </c:pt>
                <c:pt idx="6648">
                  <c:v>0.96246527777777768</c:v>
                </c:pt>
                <c:pt idx="6649">
                  <c:v>0.96250000000000002</c:v>
                </c:pt>
                <c:pt idx="6650">
                  <c:v>0.96253472222222225</c:v>
                </c:pt>
                <c:pt idx="6651">
                  <c:v>0.96256944444444448</c:v>
                </c:pt>
                <c:pt idx="6652">
                  <c:v>0.96260416666666659</c:v>
                </c:pt>
                <c:pt idx="6653">
                  <c:v>0.96263888888888882</c:v>
                </c:pt>
                <c:pt idx="6654">
                  <c:v>0.96267361111111116</c:v>
                </c:pt>
                <c:pt idx="6655">
                  <c:v>0.96270833333333339</c:v>
                </c:pt>
                <c:pt idx="6656">
                  <c:v>0.9627430555555555</c:v>
                </c:pt>
                <c:pt idx="6657">
                  <c:v>0.96277777777777773</c:v>
                </c:pt>
                <c:pt idx="6658">
                  <c:v>0.96281250000000007</c:v>
                </c:pt>
                <c:pt idx="6659">
                  <c:v>0.9628472222222223</c:v>
                </c:pt>
                <c:pt idx="6660">
                  <c:v>0.96288194444444442</c:v>
                </c:pt>
                <c:pt idx="6661">
                  <c:v>0.96291666666666664</c:v>
                </c:pt>
                <c:pt idx="6662">
                  <c:v>0.96295138888888887</c:v>
                </c:pt>
                <c:pt idx="6663">
                  <c:v>0.96298611111111121</c:v>
                </c:pt>
                <c:pt idx="6664">
                  <c:v>0.96302083333333333</c:v>
                </c:pt>
                <c:pt idx="6665">
                  <c:v>0.96305555555555555</c:v>
                </c:pt>
                <c:pt idx="6666">
                  <c:v>0.96309027777777778</c:v>
                </c:pt>
                <c:pt idx="6667">
                  <c:v>0.9631249999999999</c:v>
                </c:pt>
                <c:pt idx="6668">
                  <c:v>0.96315972222222224</c:v>
                </c:pt>
                <c:pt idx="6669">
                  <c:v>0.96319444444444446</c:v>
                </c:pt>
                <c:pt idx="6670">
                  <c:v>0.96322916666666669</c:v>
                </c:pt>
                <c:pt idx="6671">
                  <c:v>0.96326388888888881</c:v>
                </c:pt>
                <c:pt idx="6672">
                  <c:v>0.96329861111111115</c:v>
                </c:pt>
                <c:pt idx="6673">
                  <c:v>0.96333333333333337</c:v>
                </c:pt>
                <c:pt idx="6674">
                  <c:v>0.9633680555555556</c:v>
                </c:pt>
                <c:pt idx="6675">
                  <c:v>0.96340277777777772</c:v>
                </c:pt>
                <c:pt idx="6676">
                  <c:v>0.96343749999999995</c:v>
                </c:pt>
                <c:pt idx="6677">
                  <c:v>0.96347222222222229</c:v>
                </c:pt>
                <c:pt idx="6678">
                  <c:v>0.96350694444444451</c:v>
                </c:pt>
                <c:pt idx="6679">
                  <c:v>0.96354166666666663</c:v>
                </c:pt>
                <c:pt idx="6680">
                  <c:v>0.96357638888888886</c:v>
                </c:pt>
                <c:pt idx="6681">
                  <c:v>0.96361111111111108</c:v>
                </c:pt>
                <c:pt idx="6682">
                  <c:v>0.96364583333333342</c:v>
                </c:pt>
                <c:pt idx="6683">
                  <c:v>0.96368055555555554</c:v>
                </c:pt>
                <c:pt idx="6684">
                  <c:v>0.96371527777777777</c:v>
                </c:pt>
                <c:pt idx="6685">
                  <c:v>0.96375</c:v>
                </c:pt>
                <c:pt idx="6686">
                  <c:v>0.96378472222222211</c:v>
                </c:pt>
                <c:pt idx="6687">
                  <c:v>0.96381944444444445</c:v>
                </c:pt>
                <c:pt idx="6688">
                  <c:v>0.96385416666666668</c:v>
                </c:pt>
                <c:pt idx="6689">
                  <c:v>0.96388888888888891</c:v>
                </c:pt>
                <c:pt idx="6690">
                  <c:v>0.96392361111111102</c:v>
                </c:pt>
                <c:pt idx="6691">
                  <c:v>0.96395833333333336</c:v>
                </c:pt>
                <c:pt idx="6692">
                  <c:v>0.96399305555555559</c:v>
                </c:pt>
                <c:pt idx="6693">
                  <c:v>0.96402777777777782</c:v>
                </c:pt>
                <c:pt idx="6694">
                  <c:v>0.96406249999999993</c:v>
                </c:pt>
                <c:pt idx="6695">
                  <c:v>0.96409722222222216</c:v>
                </c:pt>
                <c:pt idx="6696">
                  <c:v>0.9641319444444445</c:v>
                </c:pt>
                <c:pt idx="6697">
                  <c:v>0.96416666666666673</c:v>
                </c:pt>
                <c:pt idx="6698">
                  <c:v>0.96420138888888884</c:v>
                </c:pt>
                <c:pt idx="6699">
                  <c:v>0.96423611111111107</c:v>
                </c:pt>
                <c:pt idx="6700">
                  <c:v>0.9642708333333333</c:v>
                </c:pt>
                <c:pt idx="6701">
                  <c:v>0.96430555555555564</c:v>
                </c:pt>
                <c:pt idx="6702">
                  <c:v>0.96434027777777775</c:v>
                </c:pt>
                <c:pt idx="6703">
                  <c:v>0.96437499999999998</c:v>
                </c:pt>
                <c:pt idx="6704">
                  <c:v>0.96440972222222221</c:v>
                </c:pt>
                <c:pt idx="6705">
                  <c:v>0.96444444444444455</c:v>
                </c:pt>
                <c:pt idx="6706">
                  <c:v>0.96447916666666667</c:v>
                </c:pt>
                <c:pt idx="6707">
                  <c:v>0.96451388888888889</c:v>
                </c:pt>
                <c:pt idx="6708">
                  <c:v>0.96454861111111112</c:v>
                </c:pt>
                <c:pt idx="6709">
                  <c:v>0.96458333333333324</c:v>
                </c:pt>
                <c:pt idx="6710">
                  <c:v>0.96461805555555558</c:v>
                </c:pt>
                <c:pt idx="6711">
                  <c:v>0.9646527777777778</c:v>
                </c:pt>
                <c:pt idx="6712">
                  <c:v>0.96468750000000003</c:v>
                </c:pt>
                <c:pt idx="6713">
                  <c:v>0.96472222222222215</c:v>
                </c:pt>
                <c:pt idx="6714">
                  <c:v>0.96475694444444438</c:v>
                </c:pt>
                <c:pt idx="6715">
                  <c:v>0.96479166666666671</c:v>
                </c:pt>
                <c:pt idx="6716">
                  <c:v>0.96482638888888894</c:v>
                </c:pt>
                <c:pt idx="6717">
                  <c:v>0.96486111111111106</c:v>
                </c:pt>
                <c:pt idx="6718">
                  <c:v>0.96489583333333329</c:v>
                </c:pt>
                <c:pt idx="6719">
                  <c:v>0.96493055555555562</c:v>
                </c:pt>
                <c:pt idx="6720">
                  <c:v>0.96496527777777785</c:v>
                </c:pt>
                <c:pt idx="6721">
                  <c:v>0.96499999999999997</c:v>
                </c:pt>
                <c:pt idx="6722">
                  <c:v>0.9650347222222222</c:v>
                </c:pt>
                <c:pt idx="6723">
                  <c:v>0.96506944444444442</c:v>
                </c:pt>
                <c:pt idx="6724">
                  <c:v>0.96510416666666676</c:v>
                </c:pt>
                <c:pt idx="6725">
                  <c:v>0.96513888888888888</c:v>
                </c:pt>
                <c:pt idx="6726">
                  <c:v>0.96517361111111111</c:v>
                </c:pt>
                <c:pt idx="6727">
                  <c:v>0.96520833333333333</c:v>
                </c:pt>
                <c:pt idx="6728">
                  <c:v>0.96524305555555545</c:v>
                </c:pt>
                <c:pt idx="6729">
                  <c:v>0.96527777777777779</c:v>
                </c:pt>
                <c:pt idx="6730">
                  <c:v>0.96531250000000002</c:v>
                </c:pt>
                <c:pt idx="6731">
                  <c:v>0.96534722222222225</c:v>
                </c:pt>
                <c:pt idx="6732">
                  <c:v>0.96538194444444436</c:v>
                </c:pt>
                <c:pt idx="6733">
                  <c:v>0.9654166666666667</c:v>
                </c:pt>
                <c:pt idx="6734">
                  <c:v>0.96545138888888893</c:v>
                </c:pt>
                <c:pt idx="6735">
                  <c:v>0.96548611111111116</c:v>
                </c:pt>
                <c:pt idx="6736">
                  <c:v>0.96552083333333327</c:v>
                </c:pt>
                <c:pt idx="6737">
                  <c:v>0.9655555555555555</c:v>
                </c:pt>
                <c:pt idx="6738">
                  <c:v>0.96559027777777784</c:v>
                </c:pt>
                <c:pt idx="6739">
                  <c:v>0.96562500000000007</c:v>
                </c:pt>
                <c:pt idx="6740">
                  <c:v>0.96565972222222218</c:v>
                </c:pt>
                <c:pt idx="6741">
                  <c:v>0.96569444444444441</c:v>
                </c:pt>
                <c:pt idx="6742">
                  <c:v>0.96572916666666664</c:v>
                </c:pt>
                <c:pt idx="6743">
                  <c:v>0.96576388888888898</c:v>
                </c:pt>
                <c:pt idx="6744">
                  <c:v>0.96579861111111109</c:v>
                </c:pt>
                <c:pt idx="6745">
                  <c:v>0.96583333333333332</c:v>
                </c:pt>
                <c:pt idx="6746">
                  <c:v>0.96586805555555555</c:v>
                </c:pt>
                <c:pt idx="6747">
                  <c:v>0.96590277777777789</c:v>
                </c:pt>
                <c:pt idx="6748">
                  <c:v>0.9659375</c:v>
                </c:pt>
                <c:pt idx="6749">
                  <c:v>0.96597222222222223</c:v>
                </c:pt>
                <c:pt idx="6750">
                  <c:v>0.96600694444444446</c:v>
                </c:pt>
                <c:pt idx="6751">
                  <c:v>0.96604166666666658</c:v>
                </c:pt>
                <c:pt idx="6752">
                  <c:v>0.96607638888888892</c:v>
                </c:pt>
                <c:pt idx="6753">
                  <c:v>0.96611111111111114</c:v>
                </c:pt>
                <c:pt idx="6754">
                  <c:v>0.96614583333333337</c:v>
                </c:pt>
                <c:pt idx="6755">
                  <c:v>0.96618055555555549</c:v>
                </c:pt>
                <c:pt idx="6756">
                  <c:v>0.96621527777777771</c:v>
                </c:pt>
                <c:pt idx="6757">
                  <c:v>0.96625000000000005</c:v>
                </c:pt>
                <c:pt idx="6758">
                  <c:v>0.96628472222222228</c:v>
                </c:pt>
                <c:pt idx="6759">
                  <c:v>0.9663194444444444</c:v>
                </c:pt>
                <c:pt idx="6760">
                  <c:v>0.96635416666666663</c:v>
                </c:pt>
                <c:pt idx="6761">
                  <c:v>0.96638888888888885</c:v>
                </c:pt>
                <c:pt idx="6762">
                  <c:v>0.96642361111111119</c:v>
                </c:pt>
                <c:pt idx="6763">
                  <c:v>0.96645833333333331</c:v>
                </c:pt>
                <c:pt idx="6764">
                  <c:v>0.96649305555555554</c:v>
                </c:pt>
                <c:pt idx="6765">
                  <c:v>0.96652777777777776</c:v>
                </c:pt>
                <c:pt idx="6766">
                  <c:v>0.9665625000000001</c:v>
                </c:pt>
                <c:pt idx="6767">
                  <c:v>0.96659722222222222</c:v>
                </c:pt>
                <c:pt idx="6768">
                  <c:v>0.96663194444444445</c:v>
                </c:pt>
                <c:pt idx="6769">
                  <c:v>0.96666666666666667</c:v>
                </c:pt>
                <c:pt idx="6770">
                  <c:v>0.96670138888888879</c:v>
                </c:pt>
                <c:pt idx="6771">
                  <c:v>0.96673611111111113</c:v>
                </c:pt>
                <c:pt idx="6772">
                  <c:v>0.96677083333333336</c:v>
                </c:pt>
                <c:pt idx="6773">
                  <c:v>0.96680555555555558</c:v>
                </c:pt>
                <c:pt idx="6774">
                  <c:v>0.9668402777777777</c:v>
                </c:pt>
                <c:pt idx="6775">
                  <c:v>0.96687499999999993</c:v>
                </c:pt>
                <c:pt idx="6776">
                  <c:v>0.96690972222222227</c:v>
                </c:pt>
                <c:pt idx="6777">
                  <c:v>0.9669444444444445</c:v>
                </c:pt>
                <c:pt idx="6778">
                  <c:v>0.96697916666666661</c:v>
                </c:pt>
                <c:pt idx="6779">
                  <c:v>0.96701388888888884</c:v>
                </c:pt>
                <c:pt idx="6780">
                  <c:v>0.96704861111111118</c:v>
                </c:pt>
                <c:pt idx="6781">
                  <c:v>0.96708333333333341</c:v>
                </c:pt>
                <c:pt idx="6782">
                  <c:v>0.96711805555555552</c:v>
                </c:pt>
                <c:pt idx="6783">
                  <c:v>0.96715277777777775</c:v>
                </c:pt>
                <c:pt idx="6784">
                  <c:v>0.96718749999999998</c:v>
                </c:pt>
                <c:pt idx="6785">
                  <c:v>0.96722222222222232</c:v>
                </c:pt>
                <c:pt idx="6786">
                  <c:v>0.96725694444444443</c:v>
                </c:pt>
                <c:pt idx="6787">
                  <c:v>0.96729166666666666</c:v>
                </c:pt>
                <c:pt idx="6788">
                  <c:v>0.96732638888888889</c:v>
                </c:pt>
                <c:pt idx="6789">
                  <c:v>0.96736111111111101</c:v>
                </c:pt>
                <c:pt idx="6790">
                  <c:v>0.96739583333333334</c:v>
                </c:pt>
                <c:pt idx="6791">
                  <c:v>0.96743055555555557</c:v>
                </c:pt>
                <c:pt idx="6792">
                  <c:v>0.9674652777777778</c:v>
                </c:pt>
                <c:pt idx="6793">
                  <c:v>0.96749999999999992</c:v>
                </c:pt>
                <c:pt idx="6794">
                  <c:v>0.96753472222222225</c:v>
                </c:pt>
                <c:pt idx="6795">
                  <c:v>0.96756944444444448</c:v>
                </c:pt>
                <c:pt idx="6796">
                  <c:v>0.96760416666666671</c:v>
                </c:pt>
                <c:pt idx="6797">
                  <c:v>0.96763888888888883</c:v>
                </c:pt>
                <c:pt idx="6798">
                  <c:v>0.96767361111111105</c:v>
                </c:pt>
                <c:pt idx="6799">
                  <c:v>0.96770833333333339</c:v>
                </c:pt>
                <c:pt idx="6800">
                  <c:v>0.96774305555555562</c:v>
                </c:pt>
                <c:pt idx="6801">
                  <c:v>0.96777777777777774</c:v>
                </c:pt>
                <c:pt idx="6802">
                  <c:v>0.96781249999999996</c:v>
                </c:pt>
                <c:pt idx="6803">
                  <c:v>0.96784722222222219</c:v>
                </c:pt>
                <c:pt idx="6804">
                  <c:v>0.96788194444444453</c:v>
                </c:pt>
                <c:pt idx="6805">
                  <c:v>0.96791666666666665</c:v>
                </c:pt>
                <c:pt idx="6806">
                  <c:v>0.96795138888888888</c:v>
                </c:pt>
                <c:pt idx="6807">
                  <c:v>0.9679861111111111</c:v>
                </c:pt>
                <c:pt idx="6808">
                  <c:v>0.96802083333333344</c:v>
                </c:pt>
                <c:pt idx="6809">
                  <c:v>0.96805555555555556</c:v>
                </c:pt>
                <c:pt idx="6810">
                  <c:v>0.96809027777777779</c:v>
                </c:pt>
                <c:pt idx="6811">
                  <c:v>0.96812500000000001</c:v>
                </c:pt>
                <c:pt idx="6812">
                  <c:v>0.96815972222222213</c:v>
                </c:pt>
                <c:pt idx="6813">
                  <c:v>0.96819444444444447</c:v>
                </c:pt>
                <c:pt idx="6814">
                  <c:v>0.9682291666666667</c:v>
                </c:pt>
                <c:pt idx="6815">
                  <c:v>0.96826388888888892</c:v>
                </c:pt>
                <c:pt idx="6816">
                  <c:v>0.96829861111111104</c:v>
                </c:pt>
                <c:pt idx="6817">
                  <c:v>0.96833333333333327</c:v>
                </c:pt>
                <c:pt idx="6818">
                  <c:v>0.96836805555555561</c:v>
                </c:pt>
                <c:pt idx="6819">
                  <c:v>0.96840277777777783</c:v>
                </c:pt>
                <c:pt idx="6820">
                  <c:v>0.96843749999999995</c:v>
                </c:pt>
                <c:pt idx="6821">
                  <c:v>0.96847222222222218</c:v>
                </c:pt>
                <c:pt idx="6822">
                  <c:v>0.96850694444444452</c:v>
                </c:pt>
                <c:pt idx="6823">
                  <c:v>0.96854166666666675</c:v>
                </c:pt>
                <c:pt idx="6824">
                  <c:v>0.96857638888888886</c:v>
                </c:pt>
                <c:pt idx="6825">
                  <c:v>0.96861111111111109</c:v>
                </c:pt>
                <c:pt idx="6826">
                  <c:v>0.96864583333333332</c:v>
                </c:pt>
                <c:pt idx="6827">
                  <c:v>0.96868055555555566</c:v>
                </c:pt>
                <c:pt idx="6828">
                  <c:v>0.96871527777777777</c:v>
                </c:pt>
                <c:pt idx="6829">
                  <c:v>0.96875</c:v>
                </c:pt>
                <c:pt idx="6830">
                  <c:v>0.96878472222222223</c:v>
                </c:pt>
                <c:pt idx="6831">
                  <c:v>0.96881944444444434</c:v>
                </c:pt>
                <c:pt idx="6832">
                  <c:v>0.96885416666666668</c:v>
                </c:pt>
                <c:pt idx="6833">
                  <c:v>0.96888888888888891</c:v>
                </c:pt>
                <c:pt idx="6834">
                  <c:v>0.96892361111111114</c:v>
                </c:pt>
                <c:pt idx="6835">
                  <c:v>0.96895833333333325</c:v>
                </c:pt>
                <c:pt idx="6836">
                  <c:v>0.96899305555555548</c:v>
                </c:pt>
                <c:pt idx="6837">
                  <c:v>0.96902777777777782</c:v>
                </c:pt>
                <c:pt idx="6838">
                  <c:v>0.96906250000000005</c:v>
                </c:pt>
                <c:pt idx="6839">
                  <c:v>0.96909722222222217</c:v>
                </c:pt>
                <c:pt idx="6840">
                  <c:v>0.96913194444444439</c:v>
                </c:pt>
                <c:pt idx="6841">
                  <c:v>0.96916666666666673</c:v>
                </c:pt>
                <c:pt idx="6842">
                  <c:v>0.96920138888888896</c:v>
                </c:pt>
                <c:pt idx="6843">
                  <c:v>0.96923611111111108</c:v>
                </c:pt>
                <c:pt idx="6844">
                  <c:v>0.9692708333333333</c:v>
                </c:pt>
                <c:pt idx="6845">
                  <c:v>0.96930555555555553</c:v>
                </c:pt>
                <c:pt idx="6846">
                  <c:v>0.96934027777777787</c:v>
                </c:pt>
                <c:pt idx="6847">
                  <c:v>0.96937499999999999</c:v>
                </c:pt>
                <c:pt idx="6848">
                  <c:v>0.96940972222222221</c:v>
                </c:pt>
                <c:pt idx="6849">
                  <c:v>0.96944444444444444</c:v>
                </c:pt>
                <c:pt idx="6850">
                  <c:v>0.96947916666666656</c:v>
                </c:pt>
                <c:pt idx="6851">
                  <c:v>0.9695138888888889</c:v>
                </c:pt>
                <c:pt idx="6852">
                  <c:v>0.96954861111111112</c:v>
                </c:pt>
                <c:pt idx="6853">
                  <c:v>0.96958333333333335</c:v>
                </c:pt>
                <c:pt idx="6854">
                  <c:v>0.96961805555555547</c:v>
                </c:pt>
                <c:pt idx="6855">
                  <c:v>0.96965277777777781</c:v>
                </c:pt>
                <c:pt idx="6856">
                  <c:v>0.96968750000000004</c:v>
                </c:pt>
                <c:pt idx="6857">
                  <c:v>0.96972222222222226</c:v>
                </c:pt>
                <c:pt idx="6858">
                  <c:v>0.96975694444444438</c:v>
                </c:pt>
                <c:pt idx="6859">
                  <c:v>0.96979166666666661</c:v>
                </c:pt>
                <c:pt idx="6860">
                  <c:v>0.96982638888888895</c:v>
                </c:pt>
                <c:pt idx="6861">
                  <c:v>0.96986111111111117</c:v>
                </c:pt>
                <c:pt idx="6862">
                  <c:v>0.96989583333333329</c:v>
                </c:pt>
                <c:pt idx="6863">
                  <c:v>0.96993055555555552</c:v>
                </c:pt>
                <c:pt idx="6864">
                  <c:v>0.96996527777777775</c:v>
                </c:pt>
                <c:pt idx="6865">
                  <c:v>0.97000000000000008</c:v>
                </c:pt>
                <c:pt idx="6866">
                  <c:v>0.9700347222222222</c:v>
                </c:pt>
                <c:pt idx="6867">
                  <c:v>0.97006944444444443</c:v>
                </c:pt>
                <c:pt idx="6868">
                  <c:v>0.97010416666666666</c:v>
                </c:pt>
                <c:pt idx="6869">
                  <c:v>0.97013888888888899</c:v>
                </c:pt>
                <c:pt idx="6870">
                  <c:v>0.97017361111111111</c:v>
                </c:pt>
                <c:pt idx="6871">
                  <c:v>0.97020833333333334</c:v>
                </c:pt>
                <c:pt idx="6872">
                  <c:v>0.97024305555555557</c:v>
                </c:pt>
                <c:pt idx="6873">
                  <c:v>0.97027777777777768</c:v>
                </c:pt>
                <c:pt idx="6874">
                  <c:v>0.97031250000000002</c:v>
                </c:pt>
                <c:pt idx="6875">
                  <c:v>0.97034722222222225</c:v>
                </c:pt>
                <c:pt idx="6876">
                  <c:v>0.97038194444444448</c:v>
                </c:pt>
                <c:pt idx="6877">
                  <c:v>0.97041666666666659</c:v>
                </c:pt>
                <c:pt idx="6878">
                  <c:v>0.97045138888888882</c:v>
                </c:pt>
                <c:pt idx="6879">
                  <c:v>0.97048611111111116</c:v>
                </c:pt>
                <c:pt idx="6880">
                  <c:v>0.97052083333333339</c:v>
                </c:pt>
                <c:pt idx="6881">
                  <c:v>0.9705555555555555</c:v>
                </c:pt>
                <c:pt idx="6882">
                  <c:v>0.97059027777777773</c:v>
                </c:pt>
                <c:pt idx="6883">
                  <c:v>0.97062500000000007</c:v>
                </c:pt>
                <c:pt idx="6884">
                  <c:v>0.9706597222222223</c:v>
                </c:pt>
                <c:pt idx="6885">
                  <c:v>0.97069444444444442</c:v>
                </c:pt>
                <c:pt idx="6886">
                  <c:v>0.97072916666666664</c:v>
                </c:pt>
                <c:pt idx="6887">
                  <c:v>0.97076388888888887</c:v>
                </c:pt>
                <c:pt idx="6888">
                  <c:v>0.97079861111111121</c:v>
                </c:pt>
                <c:pt idx="6889">
                  <c:v>0.97083333333333333</c:v>
                </c:pt>
                <c:pt idx="6890">
                  <c:v>0.97086805555555555</c:v>
                </c:pt>
                <c:pt idx="6891">
                  <c:v>0.97090277777777778</c:v>
                </c:pt>
                <c:pt idx="6892">
                  <c:v>0.9709374999999999</c:v>
                </c:pt>
                <c:pt idx="6893">
                  <c:v>0.97097222222222224</c:v>
                </c:pt>
                <c:pt idx="6894">
                  <c:v>0.97100694444444446</c:v>
                </c:pt>
                <c:pt idx="6895">
                  <c:v>0.97104166666666669</c:v>
                </c:pt>
                <c:pt idx="6896">
                  <c:v>0.97107638888888881</c:v>
                </c:pt>
                <c:pt idx="6897">
                  <c:v>0.97111111111111104</c:v>
                </c:pt>
                <c:pt idx="6898">
                  <c:v>0.97114583333333337</c:v>
                </c:pt>
                <c:pt idx="6899">
                  <c:v>0.9711805555555556</c:v>
                </c:pt>
                <c:pt idx="6900">
                  <c:v>0.97121527777777772</c:v>
                </c:pt>
                <c:pt idx="6901">
                  <c:v>0.97124999999999995</c:v>
                </c:pt>
                <c:pt idx="6902">
                  <c:v>0.97128472222222229</c:v>
                </c:pt>
                <c:pt idx="6903">
                  <c:v>0.97131944444444451</c:v>
                </c:pt>
                <c:pt idx="6904">
                  <c:v>0.97135416666666663</c:v>
                </c:pt>
                <c:pt idx="6905">
                  <c:v>0.97138888888888886</c:v>
                </c:pt>
                <c:pt idx="6906">
                  <c:v>0.97142361111111108</c:v>
                </c:pt>
                <c:pt idx="6907">
                  <c:v>0.97145833333333342</c:v>
                </c:pt>
                <c:pt idx="6908">
                  <c:v>0.97149305555555554</c:v>
                </c:pt>
                <c:pt idx="6909">
                  <c:v>0.97152777777777777</c:v>
                </c:pt>
                <c:pt idx="6910">
                  <c:v>0.9715625</c:v>
                </c:pt>
                <c:pt idx="6911">
                  <c:v>0.97159722222222233</c:v>
                </c:pt>
                <c:pt idx="6912">
                  <c:v>0.97163194444444445</c:v>
                </c:pt>
                <c:pt idx="6913">
                  <c:v>0.97166666666666668</c:v>
                </c:pt>
                <c:pt idx="6914">
                  <c:v>0.97170138888888891</c:v>
                </c:pt>
                <c:pt idx="6915">
                  <c:v>0.97173611111111102</c:v>
                </c:pt>
                <c:pt idx="6916">
                  <c:v>0.97177083333333336</c:v>
                </c:pt>
                <c:pt idx="6917">
                  <c:v>0.97180555555555559</c:v>
                </c:pt>
                <c:pt idx="6918">
                  <c:v>0.97184027777777782</c:v>
                </c:pt>
                <c:pt idx="6919">
                  <c:v>0.97187499999999993</c:v>
                </c:pt>
                <c:pt idx="6920">
                  <c:v>0.97190972222222216</c:v>
                </c:pt>
                <c:pt idx="6921">
                  <c:v>0.9719444444444445</c:v>
                </c:pt>
                <c:pt idx="6922">
                  <c:v>0.97197916666666673</c:v>
                </c:pt>
                <c:pt idx="6923">
                  <c:v>0.97201388888888884</c:v>
                </c:pt>
                <c:pt idx="6924">
                  <c:v>0.97204861111111107</c:v>
                </c:pt>
                <c:pt idx="6925">
                  <c:v>0.9720833333333333</c:v>
                </c:pt>
                <c:pt idx="6926">
                  <c:v>0.97211805555555564</c:v>
                </c:pt>
                <c:pt idx="6927">
                  <c:v>0.97215277777777775</c:v>
                </c:pt>
                <c:pt idx="6928">
                  <c:v>0.97218749999999998</c:v>
                </c:pt>
                <c:pt idx="6929">
                  <c:v>0.97222222222222221</c:v>
                </c:pt>
                <c:pt idx="6930">
                  <c:v>0.97225694444444455</c:v>
                </c:pt>
                <c:pt idx="6931">
                  <c:v>0.97229166666666667</c:v>
                </c:pt>
                <c:pt idx="6932">
                  <c:v>0.97232638888888889</c:v>
                </c:pt>
                <c:pt idx="6933">
                  <c:v>0.97236111111111112</c:v>
                </c:pt>
                <c:pt idx="6934">
                  <c:v>0.97239583333333324</c:v>
                </c:pt>
                <c:pt idx="6935">
                  <c:v>0.97243055555555558</c:v>
                </c:pt>
                <c:pt idx="6936">
                  <c:v>0.9724652777777778</c:v>
                </c:pt>
                <c:pt idx="6937">
                  <c:v>0.97250000000000003</c:v>
                </c:pt>
                <c:pt idx="6938">
                  <c:v>0.97253472222222215</c:v>
                </c:pt>
                <c:pt idx="6939">
                  <c:v>0.97256944444444438</c:v>
                </c:pt>
                <c:pt idx="6940">
                  <c:v>0.97260416666666671</c:v>
                </c:pt>
                <c:pt idx="6941">
                  <c:v>0.97263888888888894</c:v>
                </c:pt>
                <c:pt idx="6942">
                  <c:v>0.97267361111111106</c:v>
                </c:pt>
                <c:pt idx="6943">
                  <c:v>0.97270833333333329</c:v>
                </c:pt>
                <c:pt idx="6944">
                  <c:v>0.97274305555555562</c:v>
                </c:pt>
                <c:pt idx="6945">
                  <c:v>0.97277777777777785</c:v>
                </c:pt>
                <c:pt idx="6946">
                  <c:v>0.97281249999999997</c:v>
                </c:pt>
                <c:pt idx="6947">
                  <c:v>0.9728472222222222</c:v>
                </c:pt>
                <c:pt idx="6948">
                  <c:v>0.97288194444444442</c:v>
                </c:pt>
                <c:pt idx="6949">
                  <c:v>0.97291666666666676</c:v>
                </c:pt>
                <c:pt idx="6950">
                  <c:v>0.97295138888888888</c:v>
                </c:pt>
                <c:pt idx="6951">
                  <c:v>0.97298611111111111</c:v>
                </c:pt>
                <c:pt idx="6952">
                  <c:v>0.97302083333333333</c:v>
                </c:pt>
                <c:pt idx="6953">
                  <c:v>0.97305555555555545</c:v>
                </c:pt>
                <c:pt idx="6954">
                  <c:v>0.97309027777777779</c:v>
                </c:pt>
                <c:pt idx="6955">
                  <c:v>0.97312500000000002</c:v>
                </c:pt>
                <c:pt idx="6956">
                  <c:v>0.97315972222222225</c:v>
                </c:pt>
                <c:pt idx="6957">
                  <c:v>0.97319444444444436</c:v>
                </c:pt>
                <c:pt idx="6958">
                  <c:v>0.9732291666666667</c:v>
                </c:pt>
                <c:pt idx="6959">
                  <c:v>0.97326388888888893</c:v>
                </c:pt>
                <c:pt idx="6960">
                  <c:v>0.97329861111111116</c:v>
                </c:pt>
                <c:pt idx="6961">
                  <c:v>0.97333333333333327</c:v>
                </c:pt>
                <c:pt idx="6962">
                  <c:v>0.9733680555555555</c:v>
                </c:pt>
                <c:pt idx="6963">
                  <c:v>0.97340277777777784</c:v>
                </c:pt>
                <c:pt idx="6964">
                  <c:v>0.97343750000000007</c:v>
                </c:pt>
                <c:pt idx="6965">
                  <c:v>0.97347222222222218</c:v>
                </c:pt>
                <c:pt idx="6966">
                  <c:v>0.97350694444444441</c:v>
                </c:pt>
                <c:pt idx="6967">
                  <c:v>0.97354166666666664</c:v>
                </c:pt>
                <c:pt idx="6968">
                  <c:v>0.97357638888888898</c:v>
                </c:pt>
                <c:pt idx="6969">
                  <c:v>0.97361111111111109</c:v>
                </c:pt>
                <c:pt idx="6970">
                  <c:v>0.97364583333333332</c:v>
                </c:pt>
                <c:pt idx="6971">
                  <c:v>0.97368055555555555</c:v>
                </c:pt>
                <c:pt idx="6972">
                  <c:v>0.97371527777777767</c:v>
                </c:pt>
                <c:pt idx="6973">
                  <c:v>0.97375</c:v>
                </c:pt>
                <c:pt idx="6974">
                  <c:v>0.97378472222222223</c:v>
                </c:pt>
                <c:pt idx="6975">
                  <c:v>0.97381944444444446</c:v>
                </c:pt>
                <c:pt idx="6976">
                  <c:v>0.97385416666666658</c:v>
                </c:pt>
                <c:pt idx="6977">
                  <c:v>0.97388888888888892</c:v>
                </c:pt>
                <c:pt idx="6978">
                  <c:v>0.97392361111111114</c:v>
                </c:pt>
                <c:pt idx="6979">
                  <c:v>0.97395833333333337</c:v>
                </c:pt>
                <c:pt idx="6980">
                  <c:v>0.97399305555555549</c:v>
                </c:pt>
                <c:pt idx="6981">
                  <c:v>0.97402777777777771</c:v>
                </c:pt>
                <c:pt idx="6982">
                  <c:v>0.97406250000000005</c:v>
                </c:pt>
                <c:pt idx="6983">
                  <c:v>0.97409722222222228</c:v>
                </c:pt>
                <c:pt idx="6984">
                  <c:v>0.9741319444444444</c:v>
                </c:pt>
                <c:pt idx="6985">
                  <c:v>0.97416666666666663</c:v>
                </c:pt>
                <c:pt idx="6986">
                  <c:v>0.97420138888888896</c:v>
                </c:pt>
                <c:pt idx="6987">
                  <c:v>0.97423611111111119</c:v>
                </c:pt>
                <c:pt idx="6988">
                  <c:v>0.97427083333333331</c:v>
                </c:pt>
                <c:pt idx="6989">
                  <c:v>0.97430555555555554</c:v>
                </c:pt>
                <c:pt idx="6990">
                  <c:v>0.97434027777777776</c:v>
                </c:pt>
                <c:pt idx="6991">
                  <c:v>0.9743750000000001</c:v>
                </c:pt>
                <c:pt idx="6992">
                  <c:v>0.97440972222222222</c:v>
                </c:pt>
                <c:pt idx="6993">
                  <c:v>0.97444444444444445</c:v>
                </c:pt>
                <c:pt idx="6994">
                  <c:v>0.97447916666666667</c:v>
                </c:pt>
                <c:pt idx="6995">
                  <c:v>0.97451388888888879</c:v>
                </c:pt>
                <c:pt idx="6996">
                  <c:v>0.97454861111111113</c:v>
                </c:pt>
                <c:pt idx="6997">
                  <c:v>0.97458333333333336</c:v>
                </c:pt>
                <c:pt idx="6998">
                  <c:v>0.97461805555555558</c:v>
                </c:pt>
                <c:pt idx="6999">
                  <c:v>0.9746527777777777</c:v>
                </c:pt>
                <c:pt idx="7000">
                  <c:v>0.97468749999999993</c:v>
                </c:pt>
                <c:pt idx="7001">
                  <c:v>0.97472222222222227</c:v>
                </c:pt>
                <c:pt idx="7002">
                  <c:v>0.9747569444444445</c:v>
                </c:pt>
                <c:pt idx="7003">
                  <c:v>0.97479166666666661</c:v>
                </c:pt>
                <c:pt idx="7004">
                  <c:v>0.97482638888888884</c:v>
                </c:pt>
                <c:pt idx="7005">
                  <c:v>0.97486111111111118</c:v>
                </c:pt>
                <c:pt idx="7006">
                  <c:v>0.97489583333333341</c:v>
                </c:pt>
                <c:pt idx="7007">
                  <c:v>0.97493055555555552</c:v>
                </c:pt>
                <c:pt idx="7008">
                  <c:v>0.97496527777777775</c:v>
                </c:pt>
                <c:pt idx="7009">
                  <c:v>0.97499999999999998</c:v>
                </c:pt>
                <c:pt idx="7010">
                  <c:v>0.97503472222222232</c:v>
                </c:pt>
                <c:pt idx="7011">
                  <c:v>0.97506944444444443</c:v>
                </c:pt>
                <c:pt idx="7012">
                  <c:v>0.97510416666666666</c:v>
                </c:pt>
                <c:pt idx="7013">
                  <c:v>0.97513888888888889</c:v>
                </c:pt>
                <c:pt idx="7014">
                  <c:v>0.97517361111111101</c:v>
                </c:pt>
                <c:pt idx="7015">
                  <c:v>0.97520833333333334</c:v>
                </c:pt>
                <c:pt idx="7016">
                  <c:v>0.97524305555555557</c:v>
                </c:pt>
                <c:pt idx="7017">
                  <c:v>0.9752777777777778</c:v>
                </c:pt>
                <c:pt idx="7018">
                  <c:v>0.97531249999999992</c:v>
                </c:pt>
                <c:pt idx="7019">
                  <c:v>0.97534722222222225</c:v>
                </c:pt>
                <c:pt idx="7020">
                  <c:v>0.97538194444444448</c:v>
                </c:pt>
                <c:pt idx="7021">
                  <c:v>0.97541666666666671</c:v>
                </c:pt>
                <c:pt idx="7022">
                  <c:v>0.97545138888888883</c:v>
                </c:pt>
                <c:pt idx="7023">
                  <c:v>0.97548611111111105</c:v>
                </c:pt>
                <c:pt idx="7024">
                  <c:v>0.97552083333333339</c:v>
                </c:pt>
                <c:pt idx="7025">
                  <c:v>0.97555555555555562</c:v>
                </c:pt>
                <c:pt idx="7026">
                  <c:v>0.97559027777777774</c:v>
                </c:pt>
                <c:pt idx="7027">
                  <c:v>0.97562499999999996</c:v>
                </c:pt>
                <c:pt idx="7028">
                  <c:v>0.97565972222222219</c:v>
                </c:pt>
                <c:pt idx="7029">
                  <c:v>0.97569444444444453</c:v>
                </c:pt>
                <c:pt idx="7030">
                  <c:v>0.97572916666666665</c:v>
                </c:pt>
                <c:pt idx="7031">
                  <c:v>0.97576388888888888</c:v>
                </c:pt>
                <c:pt idx="7032">
                  <c:v>0.9757986111111111</c:v>
                </c:pt>
                <c:pt idx="7033">
                  <c:v>0.97583333333333344</c:v>
                </c:pt>
                <c:pt idx="7034">
                  <c:v>0.97586805555555556</c:v>
                </c:pt>
                <c:pt idx="7035">
                  <c:v>0.97590277777777779</c:v>
                </c:pt>
                <c:pt idx="7036">
                  <c:v>0.97593750000000001</c:v>
                </c:pt>
                <c:pt idx="7037">
                  <c:v>0.97597222222222213</c:v>
                </c:pt>
                <c:pt idx="7038">
                  <c:v>0.97600694444444447</c:v>
                </c:pt>
                <c:pt idx="7039">
                  <c:v>0.9760416666666667</c:v>
                </c:pt>
                <c:pt idx="7040">
                  <c:v>0.97607638888888892</c:v>
                </c:pt>
                <c:pt idx="7041">
                  <c:v>0.97611111111111104</c:v>
                </c:pt>
                <c:pt idx="7042">
                  <c:v>0.97614583333333327</c:v>
                </c:pt>
                <c:pt idx="7043">
                  <c:v>0.97618055555555561</c:v>
                </c:pt>
                <c:pt idx="7044">
                  <c:v>0.97621527777777783</c:v>
                </c:pt>
                <c:pt idx="7045">
                  <c:v>0.97624999999999995</c:v>
                </c:pt>
                <c:pt idx="7046">
                  <c:v>0.97628472222222218</c:v>
                </c:pt>
                <c:pt idx="7047">
                  <c:v>0.97631944444444441</c:v>
                </c:pt>
                <c:pt idx="7048">
                  <c:v>0.97635416666666675</c:v>
                </c:pt>
                <c:pt idx="7049">
                  <c:v>0.97638888888888886</c:v>
                </c:pt>
                <c:pt idx="7050">
                  <c:v>0.97642361111111109</c:v>
                </c:pt>
                <c:pt idx="7051">
                  <c:v>0.97645833333333332</c:v>
                </c:pt>
                <c:pt idx="7052">
                  <c:v>0.97649305555555566</c:v>
                </c:pt>
                <c:pt idx="7053">
                  <c:v>0.97652777777777777</c:v>
                </c:pt>
                <c:pt idx="7054">
                  <c:v>0.9765625</c:v>
                </c:pt>
                <c:pt idx="7055">
                  <c:v>0.97659722222222223</c:v>
                </c:pt>
                <c:pt idx="7056">
                  <c:v>0.97663194444444434</c:v>
                </c:pt>
                <c:pt idx="7057">
                  <c:v>0.97666666666666668</c:v>
                </c:pt>
                <c:pt idx="7058">
                  <c:v>0.97670138888888891</c:v>
                </c:pt>
                <c:pt idx="7059">
                  <c:v>0.97673611111111114</c:v>
                </c:pt>
                <c:pt idx="7060">
                  <c:v>0.97677083333333325</c:v>
                </c:pt>
                <c:pt idx="7061">
                  <c:v>0.97680555555555559</c:v>
                </c:pt>
                <c:pt idx="7062">
                  <c:v>0.97684027777777782</c:v>
                </c:pt>
                <c:pt idx="7063">
                  <c:v>0.97687500000000005</c:v>
                </c:pt>
                <c:pt idx="7064">
                  <c:v>0.97690972222222217</c:v>
                </c:pt>
                <c:pt idx="7065">
                  <c:v>0.97694444444444439</c:v>
                </c:pt>
                <c:pt idx="7066">
                  <c:v>0.97697916666666673</c:v>
                </c:pt>
                <c:pt idx="7067">
                  <c:v>0.97701388888888896</c:v>
                </c:pt>
                <c:pt idx="7068">
                  <c:v>0.97704861111111108</c:v>
                </c:pt>
                <c:pt idx="7069">
                  <c:v>0.9770833333333333</c:v>
                </c:pt>
                <c:pt idx="7070">
                  <c:v>0.97711805555555553</c:v>
                </c:pt>
                <c:pt idx="7071">
                  <c:v>0.97715277777777787</c:v>
                </c:pt>
                <c:pt idx="7072">
                  <c:v>0.97718749999999999</c:v>
                </c:pt>
                <c:pt idx="7073">
                  <c:v>0.97722222222222221</c:v>
                </c:pt>
                <c:pt idx="7074">
                  <c:v>0.97725694444444444</c:v>
                </c:pt>
                <c:pt idx="7075">
                  <c:v>0.97729166666666656</c:v>
                </c:pt>
                <c:pt idx="7076">
                  <c:v>0.9773263888888889</c:v>
                </c:pt>
                <c:pt idx="7077">
                  <c:v>0.97736111111111112</c:v>
                </c:pt>
                <c:pt idx="7078">
                  <c:v>0.97739583333333335</c:v>
                </c:pt>
                <c:pt idx="7079">
                  <c:v>0.97743055555555547</c:v>
                </c:pt>
                <c:pt idx="7080">
                  <c:v>0.97746527777777781</c:v>
                </c:pt>
                <c:pt idx="7081">
                  <c:v>0.97750000000000004</c:v>
                </c:pt>
                <c:pt idx="7082">
                  <c:v>0.97753472222222226</c:v>
                </c:pt>
                <c:pt idx="7083">
                  <c:v>0.97756944444444438</c:v>
                </c:pt>
                <c:pt idx="7084">
                  <c:v>0.97760416666666661</c:v>
                </c:pt>
                <c:pt idx="7085">
                  <c:v>0.97763888888888895</c:v>
                </c:pt>
                <c:pt idx="7086">
                  <c:v>0.97767361111111117</c:v>
                </c:pt>
                <c:pt idx="7087">
                  <c:v>0.97770833333333329</c:v>
                </c:pt>
                <c:pt idx="7088">
                  <c:v>0.97774305555555552</c:v>
                </c:pt>
                <c:pt idx="7089">
                  <c:v>0.97777777777777775</c:v>
                </c:pt>
                <c:pt idx="7090">
                  <c:v>0.97781250000000008</c:v>
                </c:pt>
                <c:pt idx="7091">
                  <c:v>0.9778472222222222</c:v>
                </c:pt>
                <c:pt idx="7092">
                  <c:v>0.97788194444444443</c:v>
                </c:pt>
                <c:pt idx="7093">
                  <c:v>0.97791666666666666</c:v>
                </c:pt>
                <c:pt idx="7094">
                  <c:v>0.97795138888888899</c:v>
                </c:pt>
                <c:pt idx="7095">
                  <c:v>0.97798611111111111</c:v>
                </c:pt>
                <c:pt idx="7096">
                  <c:v>0.97802083333333334</c:v>
                </c:pt>
                <c:pt idx="7097">
                  <c:v>0.97805555555555557</c:v>
                </c:pt>
                <c:pt idx="7098">
                  <c:v>0.97809027777777768</c:v>
                </c:pt>
                <c:pt idx="7099">
                  <c:v>0.97812500000000002</c:v>
                </c:pt>
                <c:pt idx="7100">
                  <c:v>0.97815972222222225</c:v>
                </c:pt>
                <c:pt idx="7101">
                  <c:v>0.97819444444444448</c:v>
                </c:pt>
                <c:pt idx="7102">
                  <c:v>0.97822916666666659</c:v>
                </c:pt>
                <c:pt idx="7103">
                  <c:v>0.97826388888888882</c:v>
                </c:pt>
                <c:pt idx="7104">
                  <c:v>0.97829861111111116</c:v>
                </c:pt>
                <c:pt idx="7105">
                  <c:v>0.97833333333333339</c:v>
                </c:pt>
                <c:pt idx="7106">
                  <c:v>0.9783680555555555</c:v>
                </c:pt>
                <c:pt idx="7107">
                  <c:v>0.97840277777777773</c:v>
                </c:pt>
                <c:pt idx="7108">
                  <c:v>0.97843750000000007</c:v>
                </c:pt>
                <c:pt idx="7109">
                  <c:v>0.9784722222222223</c:v>
                </c:pt>
                <c:pt idx="7110">
                  <c:v>0.97850694444444442</c:v>
                </c:pt>
                <c:pt idx="7111">
                  <c:v>0.97854166666666664</c:v>
                </c:pt>
                <c:pt idx="7112">
                  <c:v>0.97857638888888887</c:v>
                </c:pt>
                <c:pt idx="7113">
                  <c:v>0.97861111111111121</c:v>
                </c:pt>
                <c:pt idx="7114">
                  <c:v>0.97864583333333333</c:v>
                </c:pt>
                <c:pt idx="7115">
                  <c:v>0.97868055555555555</c:v>
                </c:pt>
                <c:pt idx="7116">
                  <c:v>0.97871527777777778</c:v>
                </c:pt>
                <c:pt idx="7117">
                  <c:v>0.9787499999999999</c:v>
                </c:pt>
                <c:pt idx="7118">
                  <c:v>0.97878472222222224</c:v>
                </c:pt>
                <c:pt idx="7119">
                  <c:v>0.97881944444444446</c:v>
                </c:pt>
                <c:pt idx="7120">
                  <c:v>0.97885416666666669</c:v>
                </c:pt>
                <c:pt idx="7121">
                  <c:v>0.97888888888888881</c:v>
                </c:pt>
                <c:pt idx="7122">
                  <c:v>0.97892361111111104</c:v>
                </c:pt>
                <c:pt idx="7123">
                  <c:v>0.97895833333333337</c:v>
                </c:pt>
                <c:pt idx="7124">
                  <c:v>0.9789930555555556</c:v>
                </c:pt>
                <c:pt idx="7125">
                  <c:v>0.97902777777777772</c:v>
                </c:pt>
                <c:pt idx="7126">
                  <c:v>0.97906249999999995</c:v>
                </c:pt>
                <c:pt idx="7127">
                  <c:v>0.97909722222222229</c:v>
                </c:pt>
                <c:pt idx="7128">
                  <c:v>0.97913194444444451</c:v>
                </c:pt>
                <c:pt idx="7129">
                  <c:v>0.97916666666666663</c:v>
                </c:pt>
                <c:pt idx="7130">
                  <c:v>0.97920138888888886</c:v>
                </c:pt>
                <c:pt idx="7131">
                  <c:v>0.97923611111111108</c:v>
                </c:pt>
                <c:pt idx="7132">
                  <c:v>0.97927083333333342</c:v>
                </c:pt>
                <c:pt idx="7133">
                  <c:v>0.97930555555555554</c:v>
                </c:pt>
                <c:pt idx="7134">
                  <c:v>0.97934027777777777</c:v>
                </c:pt>
                <c:pt idx="7135">
                  <c:v>0.979375</c:v>
                </c:pt>
                <c:pt idx="7136">
                  <c:v>0.97940972222222233</c:v>
                </c:pt>
                <c:pt idx="7137">
                  <c:v>0.97944444444444445</c:v>
                </c:pt>
                <c:pt idx="7138">
                  <c:v>0.97947916666666668</c:v>
                </c:pt>
                <c:pt idx="7139">
                  <c:v>0.97951388888888891</c:v>
                </c:pt>
                <c:pt idx="7140">
                  <c:v>0.97954861111111102</c:v>
                </c:pt>
                <c:pt idx="7141">
                  <c:v>0.97958333333333336</c:v>
                </c:pt>
                <c:pt idx="7142">
                  <c:v>0.97961805555555559</c:v>
                </c:pt>
                <c:pt idx="7143">
                  <c:v>0.97965277777777782</c:v>
                </c:pt>
                <c:pt idx="7144">
                  <c:v>0.97968749999999993</c:v>
                </c:pt>
                <c:pt idx="7145">
                  <c:v>0.97972222222222216</c:v>
                </c:pt>
                <c:pt idx="7146">
                  <c:v>0.9797569444444445</c:v>
                </c:pt>
                <c:pt idx="7147">
                  <c:v>0.97979166666666673</c:v>
                </c:pt>
                <c:pt idx="7148">
                  <c:v>0.97982638888888884</c:v>
                </c:pt>
                <c:pt idx="7149">
                  <c:v>0.97986111111111107</c:v>
                </c:pt>
                <c:pt idx="7150">
                  <c:v>0.9798958333333333</c:v>
                </c:pt>
                <c:pt idx="7151">
                  <c:v>0.97993055555555564</c:v>
                </c:pt>
                <c:pt idx="7152">
                  <c:v>0.97996527777777775</c:v>
                </c:pt>
                <c:pt idx="7153">
                  <c:v>0.98</c:v>
                </c:pt>
                <c:pt idx="7154">
                  <c:v>0.98003472222222221</c:v>
                </c:pt>
                <c:pt idx="7155">
                  <c:v>0.98006944444444455</c:v>
                </c:pt>
                <c:pt idx="7156">
                  <c:v>0.98010416666666667</c:v>
                </c:pt>
                <c:pt idx="7157">
                  <c:v>0.98013888888888889</c:v>
                </c:pt>
                <c:pt idx="7158">
                  <c:v>0.98017361111111112</c:v>
                </c:pt>
                <c:pt idx="7159">
                  <c:v>0.98020833333333324</c:v>
                </c:pt>
                <c:pt idx="7160">
                  <c:v>0.98024305555555558</c:v>
                </c:pt>
                <c:pt idx="7161">
                  <c:v>0.9802777777777778</c:v>
                </c:pt>
                <c:pt idx="7162">
                  <c:v>0.98031250000000003</c:v>
                </c:pt>
                <c:pt idx="7163">
                  <c:v>0.98034722222222215</c:v>
                </c:pt>
                <c:pt idx="7164">
                  <c:v>0.98038194444444438</c:v>
                </c:pt>
                <c:pt idx="7165">
                  <c:v>0.98041666666666671</c:v>
                </c:pt>
                <c:pt idx="7166">
                  <c:v>0.98045138888888894</c:v>
                </c:pt>
                <c:pt idx="7167">
                  <c:v>0.98048611111111106</c:v>
                </c:pt>
                <c:pt idx="7168">
                  <c:v>0.98052083333333329</c:v>
                </c:pt>
                <c:pt idx="7169">
                  <c:v>0.98055555555555562</c:v>
                </c:pt>
                <c:pt idx="7170">
                  <c:v>0.98059027777777785</c:v>
                </c:pt>
                <c:pt idx="7171">
                  <c:v>0.98062499999999997</c:v>
                </c:pt>
                <c:pt idx="7172">
                  <c:v>0.9806597222222222</c:v>
                </c:pt>
                <c:pt idx="7173">
                  <c:v>0.98069444444444442</c:v>
                </c:pt>
                <c:pt idx="7174">
                  <c:v>0.98072916666666676</c:v>
                </c:pt>
                <c:pt idx="7175">
                  <c:v>0.98076388888888888</c:v>
                </c:pt>
                <c:pt idx="7176">
                  <c:v>0.98079861111111111</c:v>
                </c:pt>
                <c:pt idx="7177">
                  <c:v>0.98083333333333333</c:v>
                </c:pt>
                <c:pt idx="7178">
                  <c:v>0.98086805555555545</c:v>
                </c:pt>
                <c:pt idx="7179">
                  <c:v>0.98090277777777779</c:v>
                </c:pt>
                <c:pt idx="7180">
                  <c:v>0.98093750000000002</c:v>
                </c:pt>
                <c:pt idx="7181">
                  <c:v>0.98097222222222225</c:v>
                </c:pt>
                <c:pt idx="7182">
                  <c:v>0.98100694444444436</c:v>
                </c:pt>
                <c:pt idx="7183">
                  <c:v>0.9810416666666667</c:v>
                </c:pt>
                <c:pt idx="7184">
                  <c:v>0.98107638888888893</c:v>
                </c:pt>
                <c:pt idx="7185">
                  <c:v>0.98111111111111116</c:v>
                </c:pt>
                <c:pt idx="7186">
                  <c:v>0.98114583333333327</c:v>
                </c:pt>
                <c:pt idx="7187">
                  <c:v>0.9811805555555555</c:v>
                </c:pt>
                <c:pt idx="7188">
                  <c:v>0.98121527777777784</c:v>
                </c:pt>
                <c:pt idx="7189">
                  <c:v>0.98125000000000007</c:v>
                </c:pt>
                <c:pt idx="7190">
                  <c:v>0.98128472222222218</c:v>
                </c:pt>
                <c:pt idx="7191">
                  <c:v>0.98131944444444441</c:v>
                </c:pt>
                <c:pt idx="7192">
                  <c:v>0.98135416666666664</c:v>
                </c:pt>
                <c:pt idx="7193">
                  <c:v>0.98138888888888898</c:v>
                </c:pt>
                <c:pt idx="7194">
                  <c:v>0.98142361111111109</c:v>
                </c:pt>
                <c:pt idx="7195">
                  <c:v>0.98145833333333332</c:v>
                </c:pt>
                <c:pt idx="7196">
                  <c:v>0.98149305555555555</c:v>
                </c:pt>
                <c:pt idx="7197">
                  <c:v>0.98152777777777767</c:v>
                </c:pt>
                <c:pt idx="7198">
                  <c:v>0.9815625</c:v>
                </c:pt>
                <c:pt idx="7199">
                  <c:v>0.98159722222222223</c:v>
                </c:pt>
                <c:pt idx="7200">
                  <c:v>0.98163194444444446</c:v>
                </c:pt>
                <c:pt idx="7201">
                  <c:v>0.98166666666666658</c:v>
                </c:pt>
                <c:pt idx="7202">
                  <c:v>0.98170138888888892</c:v>
                </c:pt>
                <c:pt idx="7203">
                  <c:v>0.98173611111111114</c:v>
                </c:pt>
                <c:pt idx="7204">
                  <c:v>0.98177083333333337</c:v>
                </c:pt>
                <c:pt idx="7205">
                  <c:v>0.98180555555555549</c:v>
                </c:pt>
                <c:pt idx="7206">
                  <c:v>0.98184027777777771</c:v>
                </c:pt>
                <c:pt idx="7207">
                  <c:v>0.98187500000000005</c:v>
                </c:pt>
                <c:pt idx="7208">
                  <c:v>0.98190972222222228</c:v>
                </c:pt>
                <c:pt idx="7209">
                  <c:v>0.9819444444444444</c:v>
                </c:pt>
                <c:pt idx="7210">
                  <c:v>0.98197916666666663</c:v>
                </c:pt>
                <c:pt idx="7211">
                  <c:v>0.98201388888888896</c:v>
                </c:pt>
                <c:pt idx="7212">
                  <c:v>0.98204861111111119</c:v>
                </c:pt>
                <c:pt idx="7213">
                  <c:v>0.98208333333333331</c:v>
                </c:pt>
                <c:pt idx="7214">
                  <c:v>0.98211805555555554</c:v>
                </c:pt>
                <c:pt idx="7215">
                  <c:v>0.98215277777777776</c:v>
                </c:pt>
                <c:pt idx="7216">
                  <c:v>0.9821875000000001</c:v>
                </c:pt>
                <c:pt idx="7217">
                  <c:v>0.98222222222222222</c:v>
                </c:pt>
                <c:pt idx="7218">
                  <c:v>0.98225694444444445</c:v>
                </c:pt>
                <c:pt idx="7219">
                  <c:v>0.98229166666666667</c:v>
                </c:pt>
                <c:pt idx="7220">
                  <c:v>0.98232638888888879</c:v>
                </c:pt>
                <c:pt idx="7221">
                  <c:v>0.98236111111111113</c:v>
                </c:pt>
                <c:pt idx="7222">
                  <c:v>0.98239583333333336</c:v>
                </c:pt>
                <c:pt idx="7223">
                  <c:v>0.98243055555555558</c:v>
                </c:pt>
                <c:pt idx="7224">
                  <c:v>0.9824652777777777</c:v>
                </c:pt>
                <c:pt idx="7225">
                  <c:v>0.98249999999999993</c:v>
                </c:pt>
                <c:pt idx="7226">
                  <c:v>0.98253472222222227</c:v>
                </c:pt>
                <c:pt idx="7227">
                  <c:v>0.9825694444444445</c:v>
                </c:pt>
                <c:pt idx="7228">
                  <c:v>0.98260416666666661</c:v>
                </c:pt>
                <c:pt idx="7229">
                  <c:v>0.98263888888888884</c:v>
                </c:pt>
                <c:pt idx="7230">
                  <c:v>0.98267361111111118</c:v>
                </c:pt>
                <c:pt idx="7231">
                  <c:v>0.98270833333333341</c:v>
                </c:pt>
                <c:pt idx="7232">
                  <c:v>0.98274305555555552</c:v>
                </c:pt>
                <c:pt idx="7233">
                  <c:v>0.98277777777777775</c:v>
                </c:pt>
                <c:pt idx="7234">
                  <c:v>0.98281249999999998</c:v>
                </c:pt>
                <c:pt idx="7235">
                  <c:v>0.98284722222222232</c:v>
                </c:pt>
                <c:pt idx="7236">
                  <c:v>0.98288194444444443</c:v>
                </c:pt>
                <c:pt idx="7237">
                  <c:v>0.98291666666666666</c:v>
                </c:pt>
                <c:pt idx="7238">
                  <c:v>0.98295138888888889</c:v>
                </c:pt>
                <c:pt idx="7239">
                  <c:v>0.98298611111111101</c:v>
                </c:pt>
                <c:pt idx="7240">
                  <c:v>0.98302083333333334</c:v>
                </c:pt>
                <c:pt idx="7241">
                  <c:v>0.98305555555555557</c:v>
                </c:pt>
                <c:pt idx="7242">
                  <c:v>0.9830902777777778</c:v>
                </c:pt>
                <c:pt idx="7243">
                  <c:v>0.98312499999999992</c:v>
                </c:pt>
                <c:pt idx="7244">
                  <c:v>0.98315972222222225</c:v>
                </c:pt>
                <c:pt idx="7245">
                  <c:v>0.98319444444444448</c:v>
                </c:pt>
                <c:pt idx="7246">
                  <c:v>0.98322916666666671</c:v>
                </c:pt>
                <c:pt idx="7247">
                  <c:v>0.98326388888888883</c:v>
                </c:pt>
                <c:pt idx="7248">
                  <c:v>0.98329861111111105</c:v>
                </c:pt>
                <c:pt idx="7249">
                  <c:v>0.98333333333333339</c:v>
                </c:pt>
                <c:pt idx="7250">
                  <c:v>0.98336805555555562</c:v>
                </c:pt>
                <c:pt idx="7251">
                  <c:v>0.98340277777777774</c:v>
                </c:pt>
                <c:pt idx="7252">
                  <c:v>0.98343749999999996</c:v>
                </c:pt>
                <c:pt idx="7253">
                  <c:v>0.98347222222222219</c:v>
                </c:pt>
                <c:pt idx="7254">
                  <c:v>0.98350694444444453</c:v>
                </c:pt>
                <c:pt idx="7255">
                  <c:v>0.98354166666666665</c:v>
                </c:pt>
                <c:pt idx="7256">
                  <c:v>0.98357638888888888</c:v>
                </c:pt>
                <c:pt idx="7257">
                  <c:v>0.9836111111111111</c:v>
                </c:pt>
                <c:pt idx="7258">
                  <c:v>0.98364583333333344</c:v>
                </c:pt>
                <c:pt idx="7259">
                  <c:v>0.98368055555555556</c:v>
                </c:pt>
                <c:pt idx="7260">
                  <c:v>0.98371527777777779</c:v>
                </c:pt>
                <c:pt idx="7261">
                  <c:v>0.98375000000000001</c:v>
                </c:pt>
                <c:pt idx="7262">
                  <c:v>0.98378472222222213</c:v>
                </c:pt>
                <c:pt idx="7263">
                  <c:v>0.98381944444444447</c:v>
                </c:pt>
                <c:pt idx="7264">
                  <c:v>0.9838541666666667</c:v>
                </c:pt>
                <c:pt idx="7265">
                  <c:v>0.98388888888888892</c:v>
                </c:pt>
                <c:pt idx="7266">
                  <c:v>0.98392361111111104</c:v>
                </c:pt>
                <c:pt idx="7267">
                  <c:v>0.98395833333333327</c:v>
                </c:pt>
                <c:pt idx="7268">
                  <c:v>0.98399305555555561</c:v>
                </c:pt>
                <c:pt idx="7269">
                  <c:v>0.98402777777777783</c:v>
                </c:pt>
                <c:pt idx="7270">
                  <c:v>0.98406249999999995</c:v>
                </c:pt>
                <c:pt idx="7271">
                  <c:v>0.98409722222222218</c:v>
                </c:pt>
                <c:pt idx="7272">
                  <c:v>0.98413194444444441</c:v>
                </c:pt>
                <c:pt idx="7273">
                  <c:v>0.98416666666666675</c:v>
                </c:pt>
                <c:pt idx="7274">
                  <c:v>0.98420138888888886</c:v>
                </c:pt>
                <c:pt idx="7275">
                  <c:v>0.98423611111111109</c:v>
                </c:pt>
                <c:pt idx="7276">
                  <c:v>0.98427083333333332</c:v>
                </c:pt>
                <c:pt idx="7277">
                  <c:v>0.98430555555555566</c:v>
                </c:pt>
                <c:pt idx="7278">
                  <c:v>0.98434027777777777</c:v>
                </c:pt>
                <c:pt idx="7279">
                  <c:v>0.984375</c:v>
                </c:pt>
                <c:pt idx="7280">
                  <c:v>0.98440972222222223</c:v>
                </c:pt>
                <c:pt idx="7281">
                  <c:v>0.98444444444444434</c:v>
                </c:pt>
                <c:pt idx="7282">
                  <c:v>0.98447916666666668</c:v>
                </c:pt>
                <c:pt idx="7283">
                  <c:v>0.98451388888888891</c:v>
                </c:pt>
                <c:pt idx="7284">
                  <c:v>0.98454861111111114</c:v>
                </c:pt>
                <c:pt idx="7285">
                  <c:v>0.98458333333333325</c:v>
                </c:pt>
                <c:pt idx="7286">
                  <c:v>0.98461805555555559</c:v>
                </c:pt>
                <c:pt idx="7287">
                  <c:v>0.98465277777777782</c:v>
                </c:pt>
                <c:pt idx="7288">
                  <c:v>0.98468750000000005</c:v>
                </c:pt>
                <c:pt idx="7289">
                  <c:v>0.98472222222222217</c:v>
                </c:pt>
                <c:pt idx="7290">
                  <c:v>0.98475694444444439</c:v>
                </c:pt>
                <c:pt idx="7291">
                  <c:v>0.98479166666666673</c:v>
                </c:pt>
                <c:pt idx="7292">
                  <c:v>0.98482638888888896</c:v>
                </c:pt>
                <c:pt idx="7293">
                  <c:v>0.98486111111111108</c:v>
                </c:pt>
                <c:pt idx="7294">
                  <c:v>0.9848958333333333</c:v>
                </c:pt>
                <c:pt idx="7295">
                  <c:v>0.98493055555555553</c:v>
                </c:pt>
                <c:pt idx="7296">
                  <c:v>0.98496527777777787</c:v>
                </c:pt>
                <c:pt idx="7297">
                  <c:v>0.98499999999999999</c:v>
                </c:pt>
                <c:pt idx="7298">
                  <c:v>0.98503472222222221</c:v>
                </c:pt>
                <c:pt idx="7299">
                  <c:v>0.98506944444444444</c:v>
                </c:pt>
                <c:pt idx="7300">
                  <c:v>0.98510416666666656</c:v>
                </c:pt>
                <c:pt idx="7301">
                  <c:v>0.9851388888888889</c:v>
                </c:pt>
                <c:pt idx="7302">
                  <c:v>0.98517361111111112</c:v>
                </c:pt>
                <c:pt idx="7303">
                  <c:v>0.98520833333333335</c:v>
                </c:pt>
                <c:pt idx="7304">
                  <c:v>0.98524305555555547</c:v>
                </c:pt>
                <c:pt idx="7305">
                  <c:v>0.98527777777777781</c:v>
                </c:pt>
                <c:pt idx="7306">
                  <c:v>0.98531250000000004</c:v>
                </c:pt>
                <c:pt idx="7307">
                  <c:v>0.98534722222222226</c:v>
                </c:pt>
                <c:pt idx="7308">
                  <c:v>0.98538194444444438</c:v>
                </c:pt>
                <c:pt idx="7309">
                  <c:v>0.98541666666666661</c:v>
                </c:pt>
                <c:pt idx="7310">
                  <c:v>0.98545138888888895</c:v>
                </c:pt>
                <c:pt idx="7311">
                  <c:v>0.98548611111111117</c:v>
                </c:pt>
                <c:pt idx="7312">
                  <c:v>0.98552083333333329</c:v>
                </c:pt>
                <c:pt idx="7313">
                  <c:v>0.98555555555555552</c:v>
                </c:pt>
                <c:pt idx="7314">
                  <c:v>0.98559027777777775</c:v>
                </c:pt>
                <c:pt idx="7315">
                  <c:v>0.98562500000000008</c:v>
                </c:pt>
                <c:pt idx="7316">
                  <c:v>0.9856597222222222</c:v>
                </c:pt>
                <c:pt idx="7317">
                  <c:v>0.98569444444444443</c:v>
                </c:pt>
                <c:pt idx="7318">
                  <c:v>0.98572916666666666</c:v>
                </c:pt>
                <c:pt idx="7319">
                  <c:v>0.98576388888888899</c:v>
                </c:pt>
                <c:pt idx="7320">
                  <c:v>0.98579861111111111</c:v>
                </c:pt>
                <c:pt idx="7321">
                  <c:v>0.98583333333333334</c:v>
                </c:pt>
                <c:pt idx="7322">
                  <c:v>0.98586805555555557</c:v>
                </c:pt>
                <c:pt idx="7323">
                  <c:v>0.98590277777777768</c:v>
                </c:pt>
                <c:pt idx="7324">
                  <c:v>0.98593750000000002</c:v>
                </c:pt>
                <c:pt idx="7325">
                  <c:v>0.98597222222222225</c:v>
                </c:pt>
                <c:pt idx="7326">
                  <c:v>0.98600694444444448</c:v>
                </c:pt>
                <c:pt idx="7327">
                  <c:v>0.98604166666666659</c:v>
                </c:pt>
                <c:pt idx="7328">
                  <c:v>0.98607638888888882</c:v>
                </c:pt>
                <c:pt idx="7329">
                  <c:v>0.98611111111111116</c:v>
                </c:pt>
                <c:pt idx="7330">
                  <c:v>0.98614583333333339</c:v>
                </c:pt>
                <c:pt idx="7331">
                  <c:v>0.9861805555555555</c:v>
                </c:pt>
                <c:pt idx="7332">
                  <c:v>0.98621527777777773</c:v>
                </c:pt>
                <c:pt idx="7333">
                  <c:v>0.98625000000000007</c:v>
                </c:pt>
                <c:pt idx="7334">
                  <c:v>0.9862847222222223</c:v>
                </c:pt>
                <c:pt idx="7335">
                  <c:v>0.98631944444444442</c:v>
                </c:pt>
                <c:pt idx="7336">
                  <c:v>0.98635416666666664</c:v>
                </c:pt>
                <c:pt idx="7337">
                  <c:v>0.98638888888888887</c:v>
                </c:pt>
                <c:pt idx="7338">
                  <c:v>0.98642361111111121</c:v>
                </c:pt>
                <c:pt idx="7339">
                  <c:v>0.98645833333333333</c:v>
                </c:pt>
                <c:pt idx="7340">
                  <c:v>0.98649305555555555</c:v>
                </c:pt>
                <c:pt idx="7341">
                  <c:v>0.98652777777777778</c:v>
                </c:pt>
                <c:pt idx="7342">
                  <c:v>0.9865624999999999</c:v>
                </c:pt>
                <c:pt idx="7343">
                  <c:v>0.98659722222222224</c:v>
                </c:pt>
                <c:pt idx="7344">
                  <c:v>0.98663194444444446</c:v>
                </c:pt>
                <c:pt idx="7345">
                  <c:v>0.98666666666666669</c:v>
                </c:pt>
                <c:pt idx="7346">
                  <c:v>0.98670138888888881</c:v>
                </c:pt>
                <c:pt idx="7347">
                  <c:v>0.98673611111111104</c:v>
                </c:pt>
                <c:pt idx="7348">
                  <c:v>0.98677083333333337</c:v>
                </c:pt>
                <c:pt idx="7349">
                  <c:v>0.9868055555555556</c:v>
                </c:pt>
                <c:pt idx="7350">
                  <c:v>0.98684027777777772</c:v>
                </c:pt>
                <c:pt idx="7351">
                  <c:v>0.98687499999999995</c:v>
                </c:pt>
                <c:pt idx="7352">
                  <c:v>0.98690972222222229</c:v>
                </c:pt>
                <c:pt idx="7353">
                  <c:v>0.98694444444444451</c:v>
                </c:pt>
                <c:pt idx="7354">
                  <c:v>0.98697916666666663</c:v>
                </c:pt>
                <c:pt idx="7355">
                  <c:v>0.98701388888888886</c:v>
                </c:pt>
                <c:pt idx="7356">
                  <c:v>0.98704861111111108</c:v>
                </c:pt>
                <c:pt idx="7357">
                  <c:v>0.98708333333333342</c:v>
                </c:pt>
                <c:pt idx="7358">
                  <c:v>0.98711805555555554</c:v>
                </c:pt>
                <c:pt idx="7359">
                  <c:v>0.98715277777777777</c:v>
                </c:pt>
                <c:pt idx="7360">
                  <c:v>0.9871875</c:v>
                </c:pt>
                <c:pt idx="7361">
                  <c:v>0.98722222222222233</c:v>
                </c:pt>
                <c:pt idx="7362">
                  <c:v>0.98725694444444445</c:v>
                </c:pt>
                <c:pt idx="7363">
                  <c:v>0.98729166666666668</c:v>
                </c:pt>
                <c:pt idx="7364">
                  <c:v>0.98732638888888891</c:v>
                </c:pt>
                <c:pt idx="7365">
                  <c:v>0.98736111111111102</c:v>
                </c:pt>
                <c:pt idx="7366">
                  <c:v>0.98739583333333336</c:v>
                </c:pt>
                <c:pt idx="7367">
                  <c:v>0.98743055555555559</c:v>
                </c:pt>
                <c:pt idx="7368">
                  <c:v>0.98746527777777782</c:v>
                </c:pt>
                <c:pt idx="7369">
                  <c:v>0.98749999999999993</c:v>
                </c:pt>
                <c:pt idx="7370">
                  <c:v>0.98753472222222216</c:v>
                </c:pt>
                <c:pt idx="7371">
                  <c:v>0.9875694444444445</c:v>
                </c:pt>
                <c:pt idx="7372">
                  <c:v>0.98760416666666673</c:v>
                </c:pt>
                <c:pt idx="7373">
                  <c:v>0.98763888888888884</c:v>
                </c:pt>
                <c:pt idx="7374">
                  <c:v>0.98767361111111107</c:v>
                </c:pt>
                <c:pt idx="7375">
                  <c:v>0.9877083333333333</c:v>
                </c:pt>
                <c:pt idx="7376">
                  <c:v>0.98774305555555564</c:v>
                </c:pt>
                <c:pt idx="7377">
                  <c:v>0.98777777777777775</c:v>
                </c:pt>
                <c:pt idx="7378">
                  <c:v>0.98781249999999998</c:v>
                </c:pt>
                <c:pt idx="7379">
                  <c:v>0.98784722222222221</c:v>
                </c:pt>
                <c:pt idx="7380">
                  <c:v>0.98788194444444455</c:v>
                </c:pt>
                <c:pt idx="7381">
                  <c:v>0.98791666666666667</c:v>
                </c:pt>
                <c:pt idx="7382">
                  <c:v>0.98795138888888889</c:v>
                </c:pt>
                <c:pt idx="7383">
                  <c:v>0.98798611111111112</c:v>
                </c:pt>
                <c:pt idx="7384">
                  <c:v>0.98802083333333324</c:v>
                </c:pt>
                <c:pt idx="7385">
                  <c:v>0.98805555555555558</c:v>
                </c:pt>
                <c:pt idx="7386">
                  <c:v>0.9880902777777778</c:v>
                </c:pt>
                <c:pt idx="7387">
                  <c:v>0.98812500000000003</c:v>
                </c:pt>
                <c:pt idx="7388">
                  <c:v>0.98815972222222215</c:v>
                </c:pt>
                <c:pt idx="7389">
                  <c:v>0.98819444444444438</c:v>
                </c:pt>
                <c:pt idx="7390">
                  <c:v>0.98822916666666671</c:v>
                </c:pt>
                <c:pt idx="7391">
                  <c:v>0.98826388888888894</c:v>
                </c:pt>
                <c:pt idx="7392">
                  <c:v>0.98829861111111106</c:v>
                </c:pt>
                <c:pt idx="7393">
                  <c:v>0.98833333333333329</c:v>
                </c:pt>
                <c:pt idx="7394">
                  <c:v>0.98836805555555562</c:v>
                </c:pt>
                <c:pt idx="7395">
                  <c:v>0.98840277777777785</c:v>
                </c:pt>
                <c:pt idx="7396">
                  <c:v>0.98843749999999997</c:v>
                </c:pt>
                <c:pt idx="7397">
                  <c:v>0.9884722222222222</c:v>
                </c:pt>
                <c:pt idx="7398">
                  <c:v>0.98850694444444442</c:v>
                </c:pt>
                <c:pt idx="7399">
                  <c:v>0.98854166666666676</c:v>
                </c:pt>
                <c:pt idx="7400">
                  <c:v>0.98857638888888888</c:v>
                </c:pt>
                <c:pt idx="7401">
                  <c:v>0.98861111111111111</c:v>
                </c:pt>
                <c:pt idx="7402">
                  <c:v>0.98864583333333333</c:v>
                </c:pt>
                <c:pt idx="7403">
                  <c:v>0.98868055555555545</c:v>
                </c:pt>
                <c:pt idx="7404">
                  <c:v>0.98871527777777779</c:v>
                </c:pt>
                <c:pt idx="7405">
                  <c:v>0.98875000000000002</c:v>
                </c:pt>
                <c:pt idx="7406">
                  <c:v>0.98878472222222225</c:v>
                </c:pt>
                <c:pt idx="7407">
                  <c:v>0.98881944444444436</c:v>
                </c:pt>
                <c:pt idx="7408">
                  <c:v>0.9888541666666667</c:v>
                </c:pt>
                <c:pt idx="7409">
                  <c:v>0.98888888888888893</c:v>
                </c:pt>
                <c:pt idx="7410">
                  <c:v>0.98892361111111116</c:v>
                </c:pt>
                <c:pt idx="7411">
                  <c:v>0.98895833333333327</c:v>
                </c:pt>
                <c:pt idx="7412">
                  <c:v>0.9889930555555555</c:v>
                </c:pt>
                <c:pt idx="7413">
                  <c:v>0.98902777777777784</c:v>
                </c:pt>
                <c:pt idx="7414">
                  <c:v>0.98906250000000007</c:v>
                </c:pt>
                <c:pt idx="7415">
                  <c:v>0.98909722222222218</c:v>
                </c:pt>
                <c:pt idx="7416">
                  <c:v>0.98913194444444441</c:v>
                </c:pt>
                <c:pt idx="7417">
                  <c:v>0.98916666666666664</c:v>
                </c:pt>
                <c:pt idx="7418">
                  <c:v>0.98920138888888898</c:v>
                </c:pt>
                <c:pt idx="7419">
                  <c:v>0.98923611111111109</c:v>
                </c:pt>
                <c:pt idx="7420">
                  <c:v>0.98927083333333332</c:v>
                </c:pt>
                <c:pt idx="7421">
                  <c:v>0.98930555555555555</c:v>
                </c:pt>
                <c:pt idx="7422">
                  <c:v>0.98934027777777767</c:v>
                </c:pt>
                <c:pt idx="7423">
                  <c:v>0.989375</c:v>
                </c:pt>
                <c:pt idx="7424">
                  <c:v>0.98940972222222223</c:v>
                </c:pt>
                <c:pt idx="7425">
                  <c:v>0.98944444444444446</c:v>
                </c:pt>
                <c:pt idx="7426">
                  <c:v>0.98947916666666658</c:v>
                </c:pt>
                <c:pt idx="7427">
                  <c:v>0.98951388888888892</c:v>
                </c:pt>
                <c:pt idx="7428">
                  <c:v>0.98954861111111114</c:v>
                </c:pt>
                <c:pt idx="7429">
                  <c:v>0.98958333333333337</c:v>
                </c:pt>
                <c:pt idx="7430">
                  <c:v>0.98961805555555549</c:v>
                </c:pt>
                <c:pt idx="7431">
                  <c:v>0.98965277777777771</c:v>
                </c:pt>
                <c:pt idx="7432">
                  <c:v>0.98968750000000005</c:v>
                </c:pt>
                <c:pt idx="7433">
                  <c:v>0.98972222222222228</c:v>
                </c:pt>
                <c:pt idx="7434">
                  <c:v>0.9897569444444444</c:v>
                </c:pt>
                <c:pt idx="7435">
                  <c:v>0.98979166666666663</c:v>
                </c:pt>
                <c:pt idx="7436">
                  <c:v>0.98982638888888896</c:v>
                </c:pt>
                <c:pt idx="7437">
                  <c:v>0.98986111111111119</c:v>
                </c:pt>
                <c:pt idx="7438">
                  <c:v>0.98989583333333331</c:v>
                </c:pt>
                <c:pt idx="7439">
                  <c:v>0.98993055555555554</c:v>
                </c:pt>
                <c:pt idx="7440">
                  <c:v>0.98996527777777776</c:v>
                </c:pt>
                <c:pt idx="7441">
                  <c:v>0.9900000000000001</c:v>
                </c:pt>
                <c:pt idx="7442">
                  <c:v>0.99003472222222222</c:v>
                </c:pt>
                <c:pt idx="7443">
                  <c:v>0.99006944444444445</c:v>
                </c:pt>
                <c:pt idx="7444">
                  <c:v>0.99010416666666667</c:v>
                </c:pt>
                <c:pt idx="7445">
                  <c:v>0.99013888888888879</c:v>
                </c:pt>
                <c:pt idx="7446">
                  <c:v>0.99017361111111113</c:v>
                </c:pt>
                <c:pt idx="7447">
                  <c:v>0.99020833333333336</c:v>
                </c:pt>
                <c:pt idx="7448">
                  <c:v>0.99024305555555558</c:v>
                </c:pt>
                <c:pt idx="7449">
                  <c:v>0.9902777777777777</c:v>
                </c:pt>
                <c:pt idx="7450">
                  <c:v>0.99031249999999993</c:v>
                </c:pt>
                <c:pt idx="7451">
                  <c:v>0.99034722222222227</c:v>
                </c:pt>
                <c:pt idx="7452">
                  <c:v>0.9903819444444445</c:v>
                </c:pt>
                <c:pt idx="7453">
                  <c:v>0.99041666666666661</c:v>
                </c:pt>
                <c:pt idx="7454">
                  <c:v>0.99045138888888884</c:v>
                </c:pt>
                <c:pt idx="7455">
                  <c:v>0.99048611111111118</c:v>
                </c:pt>
                <c:pt idx="7456">
                  <c:v>0.99052083333333341</c:v>
                </c:pt>
                <c:pt idx="7457">
                  <c:v>0.99055555555555552</c:v>
                </c:pt>
                <c:pt idx="7458">
                  <c:v>0.99059027777777775</c:v>
                </c:pt>
                <c:pt idx="7459">
                  <c:v>0.99062499999999998</c:v>
                </c:pt>
                <c:pt idx="7460">
                  <c:v>0.99065972222222232</c:v>
                </c:pt>
                <c:pt idx="7461">
                  <c:v>0.99069444444444443</c:v>
                </c:pt>
                <c:pt idx="7462">
                  <c:v>0.99072916666666666</c:v>
                </c:pt>
                <c:pt idx="7463">
                  <c:v>0.99076388888888889</c:v>
                </c:pt>
                <c:pt idx="7464">
                  <c:v>0.99079861111111101</c:v>
                </c:pt>
                <c:pt idx="7465">
                  <c:v>0.99083333333333334</c:v>
                </c:pt>
                <c:pt idx="7466">
                  <c:v>0.99086805555555557</c:v>
                </c:pt>
                <c:pt idx="7467">
                  <c:v>0.9909027777777778</c:v>
                </c:pt>
                <c:pt idx="7468">
                  <c:v>0.99093749999999992</c:v>
                </c:pt>
                <c:pt idx="7469">
                  <c:v>0.99097222222222225</c:v>
                </c:pt>
                <c:pt idx="7470">
                  <c:v>0.99100694444444448</c:v>
                </c:pt>
                <c:pt idx="7471">
                  <c:v>0.99104166666666671</c:v>
                </c:pt>
                <c:pt idx="7472">
                  <c:v>0.99107638888888883</c:v>
                </c:pt>
                <c:pt idx="7473">
                  <c:v>0.99111111111111105</c:v>
                </c:pt>
                <c:pt idx="7474">
                  <c:v>0.99114583333333339</c:v>
                </c:pt>
                <c:pt idx="7475">
                  <c:v>0.99118055555555562</c:v>
                </c:pt>
                <c:pt idx="7476">
                  <c:v>0.99121527777777774</c:v>
                </c:pt>
                <c:pt idx="7477">
                  <c:v>0.99124999999999996</c:v>
                </c:pt>
                <c:pt idx="7478">
                  <c:v>0.99128472222222219</c:v>
                </c:pt>
                <c:pt idx="7479">
                  <c:v>0.99131944444444453</c:v>
                </c:pt>
                <c:pt idx="7480">
                  <c:v>0.99135416666666665</c:v>
                </c:pt>
                <c:pt idx="7481">
                  <c:v>0.99138888888888888</c:v>
                </c:pt>
                <c:pt idx="7482">
                  <c:v>0.9914236111111111</c:v>
                </c:pt>
                <c:pt idx="7483">
                  <c:v>0.99145833333333344</c:v>
                </c:pt>
                <c:pt idx="7484">
                  <c:v>0.99149305555555556</c:v>
                </c:pt>
                <c:pt idx="7485">
                  <c:v>0.99152777777777779</c:v>
                </c:pt>
                <c:pt idx="7486">
                  <c:v>0.99156250000000001</c:v>
                </c:pt>
                <c:pt idx="7487">
                  <c:v>0.99159722222222213</c:v>
                </c:pt>
                <c:pt idx="7488">
                  <c:v>0.99163194444444447</c:v>
                </c:pt>
                <c:pt idx="7489">
                  <c:v>0.9916666666666667</c:v>
                </c:pt>
                <c:pt idx="7490">
                  <c:v>0.99170138888888892</c:v>
                </c:pt>
                <c:pt idx="7491">
                  <c:v>0.99173611111111104</c:v>
                </c:pt>
                <c:pt idx="7492">
                  <c:v>0.99177083333333327</c:v>
                </c:pt>
                <c:pt idx="7493">
                  <c:v>0.99180555555555561</c:v>
                </c:pt>
                <c:pt idx="7494">
                  <c:v>0.99184027777777783</c:v>
                </c:pt>
                <c:pt idx="7495">
                  <c:v>0.99187499999999995</c:v>
                </c:pt>
                <c:pt idx="7496">
                  <c:v>0.99190972222222218</c:v>
                </c:pt>
                <c:pt idx="7497">
                  <c:v>0.99194444444444441</c:v>
                </c:pt>
                <c:pt idx="7498">
                  <c:v>0.99197916666666675</c:v>
                </c:pt>
                <c:pt idx="7499">
                  <c:v>0.99201388888888886</c:v>
                </c:pt>
                <c:pt idx="7500">
                  <c:v>0.99204861111111109</c:v>
                </c:pt>
                <c:pt idx="7501">
                  <c:v>0.99208333333333332</c:v>
                </c:pt>
                <c:pt idx="7502">
                  <c:v>0.99211805555555566</c:v>
                </c:pt>
                <c:pt idx="7503">
                  <c:v>0.99215277777777777</c:v>
                </c:pt>
                <c:pt idx="7504">
                  <c:v>0.9921875</c:v>
                </c:pt>
                <c:pt idx="7505">
                  <c:v>0.99222222222222223</c:v>
                </c:pt>
                <c:pt idx="7506">
                  <c:v>0.99225694444444434</c:v>
                </c:pt>
                <c:pt idx="7507">
                  <c:v>0.99229166666666668</c:v>
                </c:pt>
                <c:pt idx="7508">
                  <c:v>0.99232638888888891</c:v>
                </c:pt>
                <c:pt idx="7509">
                  <c:v>0.99236111111111114</c:v>
                </c:pt>
                <c:pt idx="7510">
                  <c:v>0.99239583333333325</c:v>
                </c:pt>
                <c:pt idx="7511">
                  <c:v>0.99243055555555559</c:v>
                </c:pt>
                <c:pt idx="7512">
                  <c:v>0.99246527777777782</c:v>
                </c:pt>
                <c:pt idx="7513">
                  <c:v>0.99250000000000005</c:v>
                </c:pt>
                <c:pt idx="7514">
                  <c:v>0.99253472222222217</c:v>
                </c:pt>
                <c:pt idx="7515">
                  <c:v>0.99256944444444439</c:v>
                </c:pt>
                <c:pt idx="7516">
                  <c:v>0.99260416666666673</c:v>
                </c:pt>
                <c:pt idx="7517">
                  <c:v>0.99263888888888896</c:v>
                </c:pt>
                <c:pt idx="7518">
                  <c:v>0.99267361111111108</c:v>
                </c:pt>
                <c:pt idx="7519">
                  <c:v>0.9927083333333333</c:v>
                </c:pt>
                <c:pt idx="7520">
                  <c:v>0.99274305555555553</c:v>
                </c:pt>
                <c:pt idx="7521">
                  <c:v>0.99277777777777787</c:v>
                </c:pt>
                <c:pt idx="7522">
                  <c:v>0.99281249999999999</c:v>
                </c:pt>
                <c:pt idx="7523">
                  <c:v>0.99284722222222221</c:v>
                </c:pt>
                <c:pt idx="7524">
                  <c:v>0.99288194444444444</c:v>
                </c:pt>
                <c:pt idx="7525">
                  <c:v>0.99291666666666656</c:v>
                </c:pt>
                <c:pt idx="7526">
                  <c:v>0.9929513888888889</c:v>
                </c:pt>
                <c:pt idx="7527">
                  <c:v>0.99298611111111112</c:v>
                </c:pt>
                <c:pt idx="7528">
                  <c:v>0.99302083333333335</c:v>
                </c:pt>
                <c:pt idx="7529">
                  <c:v>0.99305555555555547</c:v>
                </c:pt>
                <c:pt idx="7530">
                  <c:v>0.99309027777777781</c:v>
                </c:pt>
                <c:pt idx="7531">
                  <c:v>0.99312500000000004</c:v>
                </c:pt>
                <c:pt idx="7532">
                  <c:v>0.99315972222222226</c:v>
                </c:pt>
                <c:pt idx="7533">
                  <c:v>0.99319444444444438</c:v>
                </c:pt>
                <c:pt idx="7534">
                  <c:v>0.99322916666666661</c:v>
                </c:pt>
                <c:pt idx="7535">
                  <c:v>0.99326388888888895</c:v>
                </c:pt>
                <c:pt idx="7536">
                  <c:v>0.99329861111111117</c:v>
                </c:pt>
                <c:pt idx="7537">
                  <c:v>0.99333333333333329</c:v>
                </c:pt>
                <c:pt idx="7538">
                  <c:v>0.99336805555555552</c:v>
                </c:pt>
                <c:pt idx="7539">
                  <c:v>0.99340277777777775</c:v>
                </c:pt>
                <c:pt idx="7540">
                  <c:v>0.99343750000000008</c:v>
                </c:pt>
                <c:pt idx="7541">
                  <c:v>0.9934722222222222</c:v>
                </c:pt>
                <c:pt idx="7542">
                  <c:v>0.99350694444444443</c:v>
                </c:pt>
                <c:pt idx="7543">
                  <c:v>0.99354166666666666</c:v>
                </c:pt>
                <c:pt idx="7544">
                  <c:v>0.99357638888888899</c:v>
                </c:pt>
                <c:pt idx="7545">
                  <c:v>0.99361111111111111</c:v>
                </c:pt>
                <c:pt idx="7546">
                  <c:v>0.99364583333333334</c:v>
                </c:pt>
                <c:pt idx="7547">
                  <c:v>0.99368055555555557</c:v>
                </c:pt>
                <c:pt idx="7548">
                  <c:v>0.99371527777777768</c:v>
                </c:pt>
                <c:pt idx="7549">
                  <c:v>0.99375000000000002</c:v>
                </c:pt>
                <c:pt idx="7550">
                  <c:v>0.99378472222222225</c:v>
                </c:pt>
                <c:pt idx="7551">
                  <c:v>0.99381944444444448</c:v>
                </c:pt>
                <c:pt idx="7552">
                  <c:v>0.99385416666666659</c:v>
                </c:pt>
                <c:pt idx="7553">
                  <c:v>0.99388888888888882</c:v>
                </c:pt>
                <c:pt idx="7554">
                  <c:v>0.99392361111111116</c:v>
                </c:pt>
                <c:pt idx="7555">
                  <c:v>0.99395833333333339</c:v>
                </c:pt>
                <c:pt idx="7556">
                  <c:v>0.9939930555555555</c:v>
                </c:pt>
                <c:pt idx="7557">
                  <c:v>0.99402777777777773</c:v>
                </c:pt>
                <c:pt idx="7558">
                  <c:v>0.99406250000000007</c:v>
                </c:pt>
                <c:pt idx="7559">
                  <c:v>0.9940972222222223</c:v>
                </c:pt>
                <c:pt idx="7560">
                  <c:v>0.99413194444444442</c:v>
                </c:pt>
                <c:pt idx="7561">
                  <c:v>0.99416666666666664</c:v>
                </c:pt>
                <c:pt idx="7562">
                  <c:v>0.99420138888888887</c:v>
                </c:pt>
                <c:pt idx="7563">
                  <c:v>0.99423611111111121</c:v>
                </c:pt>
                <c:pt idx="7564">
                  <c:v>0.99427083333333333</c:v>
                </c:pt>
                <c:pt idx="7565">
                  <c:v>0.99430555555555555</c:v>
                </c:pt>
                <c:pt idx="7566">
                  <c:v>0.99434027777777778</c:v>
                </c:pt>
                <c:pt idx="7567">
                  <c:v>0.9943749999999999</c:v>
                </c:pt>
                <c:pt idx="7568">
                  <c:v>0.99440972222222224</c:v>
                </c:pt>
                <c:pt idx="7569">
                  <c:v>0.99444444444444446</c:v>
                </c:pt>
                <c:pt idx="7570">
                  <c:v>0.99447916666666669</c:v>
                </c:pt>
                <c:pt idx="7571">
                  <c:v>0.99451388888888881</c:v>
                </c:pt>
                <c:pt idx="7572">
                  <c:v>0.99454861111111104</c:v>
                </c:pt>
                <c:pt idx="7573">
                  <c:v>0.99458333333333337</c:v>
                </c:pt>
                <c:pt idx="7574">
                  <c:v>0.9946180555555556</c:v>
                </c:pt>
                <c:pt idx="7575">
                  <c:v>0.99465277777777772</c:v>
                </c:pt>
                <c:pt idx="7576">
                  <c:v>0.99468749999999995</c:v>
                </c:pt>
                <c:pt idx="7577">
                  <c:v>0.99472222222222229</c:v>
                </c:pt>
                <c:pt idx="7578">
                  <c:v>0.99475694444444451</c:v>
                </c:pt>
                <c:pt idx="7579">
                  <c:v>0.99479166666666663</c:v>
                </c:pt>
                <c:pt idx="7580">
                  <c:v>0.99482638888888886</c:v>
                </c:pt>
                <c:pt idx="7581">
                  <c:v>0.99486111111111108</c:v>
                </c:pt>
                <c:pt idx="7582">
                  <c:v>0.99489583333333342</c:v>
                </c:pt>
                <c:pt idx="7583">
                  <c:v>0.99493055555555554</c:v>
                </c:pt>
                <c:pt idx="7584">
                  <c:v>0.99496527777777777</c:v>
                </c:pt>
                <c:pt idx="7585">
                  <c:v>0.995</c:v>
                </c:pt>
                <c:pt idx="7586">
                  <c:v>0.99503472222222233</c:v>
                </c:pt>
                <c:pt idx="7587">
                  <c:v>0.99506944444444445</c:v>
                </c:pt>
                <c:pt idx="7588">
                  <c:v>0.99510416666666668</c:v>
                </c:pt>
                <c:pt idx="7589">
                  <c:v>0.99513888888888891</c:v>
                </c:pt>
                <c:pt idx="7590">
                  <c:v>0.99517361111111102</c:v>
                </c:pt>
                <c:pt idx="7591">
                  <c:v>0.99520833333333336</c:v>
                </c:pt>
                <c:pt idx="7592">
                  <c:v>0.99524305555555559</c:v>
                </c:pt>
                <c:pt idx="7593">
                  <c:v>0.99527777777777782</c:v>
                </c:pt>
                <c:pt idx="7594">
                  <c:v>0.99531249999999993</c:v>
                </c:pt>
                <c:pt idx="7595">
                  <c:v>0.99534722222222216</c:v>
                </c:pt>
                <c:pt idx="7596">
                  <c:v>0.9953819444444445</c:v>
                </c:pt>
                <c:pt idx="7597">
                  <c:v>0.99541666666666673</c:v>
                </c:pt>
                <c:pt idx="7598">
                  <c:v>0.99545138888888884</c:v>
                </c:pt>
                <c:pt idx="7599">
                  <c:v>0.99548611111111107</c:v>
                </c:pt>
                <c:pt idx="7600">
                  <c:v>0.9955208333333333</c:v>
                </c:pt>
                <c:pt idx="7601">
                  <c:v>0.99555555555555564</c:v>
                </c:pt>
                <c:pt idx="7602">
                  <c:v>0.99559027777777775</c:v>
                </c:pt>
                <c:pt idx="7603">
                  <c:v>0.99562499999999998</c:v>
                </c:pt>
                <c:pt idx="7604">
                  <c:v>0.99565972222222221</c:v>
                </c:pt>
                <c:pt idx="7605">
                  <c:v>0.99569444444444455</c:v>
                </c:pt>
                <c:pt idx="7606">
                  <c:v>0.99572916666666667</c:v>
                </c:pt>
                <c:pt idx="7607">
                  <c:v>0.99576388888888889</c:v>
                </c:pt>
                <c:pt idx="7608">
                  <c:v>0.99579861111111112</c:v>
                </c:pt>
                <c:pt idx="7609">
                  <c:v>0.99583333333333324</c:v>
                </c:pt>
                <c:pt idx="7610">
                  <c:v>0.99586805555555558</c:v>
                </c:pt>
                <c:pt idx="7611">
                  <c:v>0.9959027777777778</c:v>
                </c:pt>
                <c:pt idx="7612">
                  <c:v>0.99593750000000003</c:v>
                </c:pt>
                <c:pt idx="7613">
                  <c:v>0.99597222222222215</c:v>
                </c:pt>
                <c:pt idx="7614">
                  <c:v>0.99600694444444438</c:v>
                </c:pt>
                <c:pt idx="7615">
                  <c:v>0.99604166666666671</c:v>
                </c:pt>
                <c:pt idx="7616">
                  <c:v>0.99607638888888894</c:v>
                </c:pt>
                <c:pt idx="7617">
                  <c:v>0.99611111111111106</c:v>
                </c:pt>
                <c:pt idx="7618">
                  <c:v>0.99614583333333329</c:v>
                </c:pt>
                <c:pt idx="7619">
                  <c:v>0.99618055555555562</c:v>
                </c:pt>
                <c:pt idx="7620">
                  <c:v>0.99621527777777785</c:v>
                </c:pt>
                <c:pt idx="7621">
                  <c:v>0.99624999999999997</c:v>
                </c:pt>
                <c:pt idx="7622">
                  <c:v>0.9962847222222222</c:v>
                </c:pt>
                <c:pt idx="7623">
                  <c:v>0.99631944444444442</c:v>
                </c:pt>
                <c:pt idx="7624">
                  <c:v>0.99635416666666676</c:v>
                </c:pt>
                <c:pt idx="7625">
                  <c:v>0.99638888888888888</c:v>
                </c:pt>
                <c:pt idx="7626">
                  <c:v>0.99642361111111111</c:v>
                </c:pt>
                <c:pt idx="7627">
                  <c:v>0.99645833333333333</c:v>
                </c:pt>
                <c:pt idx="7628">
                  <c:v>0.99649305555555545</c:v>
                </c:pt>
                <c:pt idx="7629">
                  <c:v>0.99652777777777779</c:v>
                </c:pt>
                <c:pt idx="7630">
                  <c:v>0.99656250000000002</c:v>
                </c:pt>
                <c:pt idx="7631">
                  <c:v>0.99659722222222225</c:v>
                </c:pt>
                <c:pt idx="7632">
                  <c:v>0.99663194444444436</c:v>
                </c:pt>
                <c:pt idx="7633">
                  <c:v>0.9966666666666667</c:v>
                </c:pt>
                <c:pt idx="7634">
                  <c:v>0.99670138888888893</c:v>
                </c:pt>
                <c:pt idx="7635">
                  <c:v>0.99673611111111116</c:v>
                </c:pt>
                <c:pt idx="7636">
                  <c:v>0.99677083333333327</c:v>
                </c:pt>
                <c:pt idx="7637">
                  <c:v>0.9968055555555555</c:v>
                </c:pt>
                <c:pt idx="7638">
                  <c:v>0.99684027777777784</c:v>
                </c:pt>
                <c:pt idx="7639">
                  <c:v>0.99687500000000007</c:v>
                </c:pt>
                <c:pt idx="7640">
                  <c:v>0.99690972222222218</c:v>
                </c:pt>
                <c:pt idx="7641">
                  <c:v>0.99694444444444441</c:v>
                </c:pt>
                <c:pt idx="7642">
                  <c:v>0.99697916666666664</c:v>
                </c:pt>
                <c:pt idx="7643">
                  <c:v>0.99701388888888898</c:v>
                </c:pt>
                <c:pt idx="7644">
                  <c:v>0.99704861111111109</c:v>
                </c:pt>
                <c:pt idx="7645">
                  <c:v>0.99708333333333332</c:v>
                </c:pt>
                <c:pt idx="7646">
                  <c:v>0.99711805555555555</c:v>
                </c:pt>
                <c:pt idx="7647">
                  <c:v>0.99715277777777767</c:v>
                </c:pt>
                <c:pt idx="7648">
                  <c:v>0.9971875</c:v>
                </c:pt>
                <c:pt idx="7649">
                  <c:v>0.99722222222222223</c:v>
                </c:pt>
                <c:pt idx="7650">
                  <c:v>0.99725694444444446</c:v>
                </c:pt>
                <c:pt idx="7651">
                  <c:v>0.99729166666666658</c:v>
                </c:pt>
                <c:pt idx="7652">
                  <c:v>0.99732638888888892</c:v>
                </c:pt>
                <c:pt idx="7653">
                  <c:v>0.99736111111111114</c:v>
                </c:pt>
                <c:pt idx="7654">
                  <c:v>0.99739583333333337</c:v>
                </c:pt>
                <c:pt idx="7655">
                  <c:v>0.99743055555555549</c:v>
                </c:pt>
                <c:pt idx="7656">
                  <c:v>0.99746527777777771</c:v>
                </c:pt>
                <c:pt idx="7657">
                  <c:v>0.99750000000000005</c:v>
                </c:pt>
                <c:pt idx="7658">
                  <c:v>0.99753472222222228</c:v>
                </c:pt>
                <c:pt idx="7659">
                  <c:v>0.9975694444444444</c:v>
                </c:pt>
                <c:pt idx="7660">
                  <c:v>0.99760416666666663</c:v>
                </c:pt>
                <c:pt idx="7661">
                  <c:v>0.99763888888888896</c:v>
                </c:pt>
                <c:pt idx="7662">
                  <c:v>0.99767361111111119</c:v>
                </c:pt>
                <c:pt idx="7663">
                  <c:v>0.99770833333333331</c:v>
                </c:pt>
                <c:pt idx="7664">
                  <c:v>0.99774305555555554</c:v>
                </c:pt>
                <c:pt idx="7665">
                  <c:v>0.99777777777777776</c:v>
                </c:pt>
                <c:pt idx="7666">
                  <c:v>0.9978125000000001</c:v>
                </c:pt>
                <c:pt idx="7667">
                  <c:v>0.99784722222222222</c:v>
                </c:pt>
                <c:pt idx="7668">
                  <c:v>0.99788194444444445</c:v>
                </c:pt>
                <c:pt idx="7669">
                  <c:v>0.99791666666666667</c:v>
                </c:pt>
                <c:pt idx="7670">
                  <c:v>0.99795138888888879</c:v>
                </c:pt>
                <c:pt idx="7671">
                  <c:v>0.99798611111111113</c:v>
                </c:pt>
                <c:pt idx="7672">
                  <c:v>0.99802083333333336</c:v>
                </c:pt>
                <c:pt idx="7673">
                  <c:v>0.99805555555555558</c:v>
                </c:pt>
                <c:pt idx="7674">
                  <c:v>0.9980902777777777</c:v>
                </c:pt>
                <c:pt idx="7675">
                  <c:v>0.99812499999999993</c:v>
                </c:pt>
                <c:pt idx="7676">
                  <c:v>0.99815972222222227</c:v>
                </c:pt>
                <c:pt idx="7677">
                  <c:v>0.9981944444444445</c:v>
                </c:pt>
                <c:pt idx="7678">
                  <c:v>0.99822916666666661</c:v>
                </c:pt>
                <c:pt idx="7679">
                  <c:v>0.99826388888888884</c:v>
                </c:pt>
                <c:pt idx="7680">
                  <c:v>0.99829861111111118</c:v>
                </c:pt>
                <c:pt idx="7681">
                  <c:v>0.99833333333333341</c:v>
                </c:pt>
                <c:pt idx="7682">
                  <c:v>0.99836805555555552</c:v>
                </c:pt>
                <c:pt idx="7683">
                  <c:v>0.99840277777777775</c:v>
                </c:pt>
                <c:pt idx="7684">
                  <c:v>0.99843749999999998</c:v>
                </c:pt>
                <c:pt idx="7685">
                  <c:v>0.99847222222222232</c:v>
                </c:pt>
                <c:pt idx="7686">
                  <c:v>0.99850694444444443</c:v>
                </c:pt>
                <c:pt idx="7687">
                  <c:v>0.99854166666666666</c:v>
                </c:pt>
                <c:pt idx="7688">
                  <c:v>0.99857638888888889</c:v>
                </c:pt>
                <c:pt idx="7689">
                  <c:v>0.99861111111111101</c:v>
                </c:pt>
                <c:pt idx="7690">
                  <c:v>0.99864583333333334</c:v>
                </c:pt>
                <c:pt idx="7691">
                  <c:v>0.99868055555555557</c:v>
                </c:pt>
                <c:pt idx="7692">
                  <c:v>0.9987152777777778</c:v>
                </c:pt>
                <c:pt idx="7693">
                  <c:v>0.99874999999999992</c:v>
                </c:pt>
                <c:pt idx="7694">
                  <c:v>0.99878472222222225</c:v>
                </c:pt>
                <c:pt idx="7695">
                  <c:v>0.99881944444444448</c:v>
                </c:pt>
                <c:pt idx="7696">
                  <c:v>0.99885416666666671</c:v>
                </c:pt>
                <c:pt idx="7697">
                  <c:v>0.99888888888888883</c:v>
                </c:pt>
                <c:pt idx="7698">
                  <c:v>0.99892361111111105</c:v>
                </c:pt>
                <c:pt idx="7699">
                  <c:v>0.99895833333333339</c:v>
                </c:pt>
                <c:pt idx="7700">
                  <c:v>0.99899305555555562</c:v>
                </c:pt>
                <c:pt idx="7701">
                  <c:v>0.99902777777777774</c:v>
                </c:pt>
                <c:pt idx="7702">
                  <c:v>0.99906249999999996</c:v>
                </c:pt>
                <c:pt idx="7703">
                  <c:v>0.99909722222222219</c:v>
                </c:pt>
                <c:pt idx="7704">
                  <c:v>0.99913194444444453</c:v>
                </c:pt>
                <c:pt idx="7705">
                  <c:v>0.99916666666666665</c:v>
                </c:pt>
                <c:pt idx="7706">
                  <c:v>0.99920138888888888</c:v>
                </c:pt>
                <c:pt idx="7707">
                  <c:v>0.9992361111111111</c:v>
                </c:pt>
                <c:pt idx="7708">
                  <c:v>0.99927083333333344</c:v>
                </c:pt>
                <c:pt idx="7709">
                  <c:v>0.99930555555555556</c:v>
                </c:pt>
                <c:pt idx="7710">
                  <c:v>0.99934027777777779</c:v>
                </c:pt>
                <c:pt idx="7711">
                  <c:v>0.99937500000000001</c:v>
                </c:pt>
                <c:pt idx="7712">
                  <c:v>0.99940972222222213</c:v>
                </c:pt>
                <c:pt idx="7713">
                  <c:v>0.99944444444444447</c:v>
                </c:pt>
                <c:pt idx="7714">
                  <c:v>0.9994791666666667</c:v>
                </c:pt>
                <c:pt idx="7715">
                  <c:v>0.99951388888888892</c:v>
                </c:pt>
                <c:pt idx="7716">
                  <c:v>0.99954861111111104</c:v>
                </c:pt>
                <c:pt idx="7717">
                  <c:v>0.99958333333333327</c:v>
                </c:pt>
                <c:pt idx="7718">
                  <c:v>0.99961805555555561</c:v>
                </c:pt>
                <c:pt idx="7719">
                  <c:v>0.99965277777777783</c:v>
                </c:pt>
                <c:pt idx="7720">
                  <c:v>0.99968749999999995</c:v>
                </c:pt>
                <c:pt idx="7721">
                  <c:v>0.99972222222222218</c:v>
                </c:pt>
                <c:pt idx="7722">
                  <c:v>0.99975694444444441</c:v>
                </c:pt>
                <c:pt idx="7723">
                  <c:v>0.99979166666666675</c:v>
                </c:pt>
                <c:pt idx="7724">
                  <c:v>0.99982638888888886</c:v>
                </c:pt>
                <c:pt idx="7725">
                  <c:v>0.99986111111111109</c:v>
                </c:pt>
                <c:pt idx="7726">
                  <c:v>0.99989583333333332</c:v>
                </c:pt>
                <c:pt idx="7727">
                  <c:v>0.99993055555555566</c:v>
                </c:pt>
                <c:pt idx="7728">
                  <c:v>0.99996527777777777</c:v>
                </c:pt>
                <c:pt idx="7729">
                  <c:v>1</c:v>
                </c:pt>
                <c:pt idx="7730">
                  <c:v>1.0000347222222221</c:v>
                </c:pt>
                <c:pt idx="7731">
                  <c:v>1.0000694444444445</c:v>
                </c:pt>
                <c:pt idx="7732">
                  <c:v>1.0001041666666666</c:v>
                </c:pt>
                <c:pt idx="7733">
                  <c:v>1.0001388888888889</c:v>
                </c:pt>
                <c:pt idx="7734">
                  <c:v>1.000173611111111</c:v>
                </c:pt>
                <c:pt idx="7735">
                  <c:v>1.0002083333333334</c:v>
                </c:pt>
                <c:pt idx="7736">
                  <c:v>1.0002430555555555</c:v>
                </c:pt>
                <c:pt idx="7737">
                  <c:v>1.0002777777777778</c:v>
                </c:pt>
                <c:pt idx="7738">
                  <c:v>1.0003124999999999</c:v>
                </c:pt>
                <c:pt idx="7739">
                  <c:v>1.0003472222222223</c:v>
                </c:pt>
                <c:pt idx="7740">
                  <c:v>1.0003819444444444</c:v>
                </c:pt>
                <c:pt idx="7741">
                  <c:v>1.0004166666666667</c:v>
                </c:pt>
                <c:pt idx="7742">
                  <c:v>1.0004513888888888</c:v>
                </c:pt>
                <c:pt idx="7743">
                  <c:v>1.0004861111111112</c:v>
                </c:pt>
                <c:pt idx="7744">
                  <c:v>1.0005208333333333</c:v>
                </c:pt>
                <c:pt idx="7745">
                  <c:v>1.0005555555555556</c:v>
                </c:pt>
                <c:pt idx="7746">
                  <c:v>1.0005902777777778</c:v>
                </c:pt>
                <c:pt idx="7747">
                  <c:v>1.0006250000000001</c:v>
                </c:pt>
                <c:pt idx="7748">
                  <c:v>1.0006597222222222</c:v>
                </c:pt>
                <c:pt idx="7749">
                  <c:v>1.0006944444444446</c:v>
                </c:pt>
                <c:pt idx="7750">
                  <c:v>1.0007291666666667</c:v>
                </c:pt>
                <c:pt idx="7751">
                  <c:v>1.0007638888888888</c:v>
                </c:pt>
                <c:pt idx="7752">
                  <c:v>1.0007986111111111</c:v>
                </c:pt>
                <c:pt idx="7753">
                  <c:v>1.0008333333333332</c:v>
                </c:pt>
                <c:pt idx="7754">
                  <c:v>1.0008680555555556</c:v>
                </c:pt>
                <c:pt idx="7755">
                  <c:v>1.0009027777777777</c:v>
                </c:pt>
                <c:pt idx="7756">
                  <c:v>1.0009375</c:v>
                </c:pt>
                <c:pt idx="7757">
                  <c:v>1.0009722222222222</c:v>
                </c:pt>
                <c:pt idx="7758">
                  <c:v>1.0010069444444445</c:v>
                </c:pt>
                <c:pt idx="7759">
                  <c:v>1.0010416666666666</c:v>
                </c:pt>
                <c:pt idx="7760">
                  <c:v>1.0010763888888889</c:v>
                </c:pt>
                <c:pt idx="7761">
                  <c:v>1.0011111111111111</c:v>
                </c:pt>
                <c:pt idx="7762">
                  <c:v>1.0011458333333334</c:v>
                </c:pt>
                <c:pt idx="7763">
                  <c:v>1.0011805555555555</c:v>
                </c:pt>
                <c:pt idx="7764">
                  <c:v>1.0012152777777779</c:v>
                </c:pt>
                <c:pt idx="7765">
                  <c:v>1.00125</c:v>
                </c:pt>
                <c:pt idx="7766">
                  <c:v>1.0012847222222223</c:v>
                </c:pt>
                <c:pt idx="7767">
                  <c:v>1.0013194444444444</c:v>
                </c:pt>
                <c:pt idx="7768">
                  <c:v>1.0013541666666668</c:v>
                </c:pt>
                <c:pt idx="7769">
                  <c:v>1.0013888888888889</c:v>
                </c:pt>
                <c:pt idx="7770">
                  <c:v>1.001423611111111</c:v>
                </c:pt>
                <c:pt idx="7771">
                  <c:v>1.0014583333333333</c:v>
                </c:pt>
                <c:pt idx="7772">
                  <c:v>1.0014930555555555</c:v>
                </c:pt>
                <c:pt idx="7773">
                  <c:v>1.0015277777777778</c:v>
                </c:pt>
                <c:pt idx="7774">
                  <c:v>1.0015624999999999</c:v>
                </c:pt>
                <c:pt idx="7775">
                  <c:v>1.0015972222222222</c:v>
                </c:pt>
                <c:pt idx="7776">
                  <c:v>1.0016319444444444</c:v>
                </c:pt>
                <c:pt idx="7777">
                  <c:v>1.0016666666666667</c:v>
                </c:pt>
                <c:pt idx="7778">
                  <c:v>1.0017013888888888</c:v>
                </c:pt>
                <c:pt idx="7779">
                  <c:v>1.0017361111111112</c:v>
                </c:pt>
                <c:pt idx="7780">
                  <c:v>1.0017708333333333</c:v>
                </c:pt>
                <c:pt idx="7781">
                  <c:v>1.0018055555555556</c:v>
                </c:pt>
                <c:pt idx="7782">
                  <c:v>1.0018402777777777</c:v>
                </c:pt>
                <c:pt idx="7783">
                  <c:v>1.0018750000000001</c:v>
                </c:pt>
                <c:pt idx="7784">
                  <c:v>1.0019097222222222</c:v>
                </c:pt>
                <c:pt idx="7785">
                  <c:v>1.0019444444444445</c:v>
                </c:pt>
                <c:pt idx="7786">
                  <c:v>1.0019791666666666</c:v>
                </c:pt>
                <c:pt idx="7787">
                  <c:v>1.002013888888889</c:v>
                </c:pt>
                <c:pt idx="7788">
                  <c:v>1.0020486111111111</c:v>
                </c:pt>
                <c:pt idx="7789">
                  <c:v>1.0020833333333334</c:v>
                </c:pt>
                <c:pt idx="7790">
                  <c:v>1.0021180555555556</c:v>
                </c:pt>
                <c:pt idx="7791">
                  <c:v>1.0021527777777777</c:v>
                </c:pt>
                <c:pt idx="7792">
                  <c:v>1.0021875</c:v>
                </c:pt>
                <c:pt idx="7793">
                  <c:v>1.0022222222222221</c:v>
                </c:pt>
                <c:pt idx="7794">
                  <c:v>1.0022569444444445</c:v>
                </c:pt>
                <c:pt idx="7795">
                  <c:v>1.0022916666666666</c:v>
                </c:pt>
                <c:pt idx="7796">
                  <c:v>1.0023263888888889</c:v>
                </c:pt>
                <c:pt idx="7797">
                  <c:v>1.002361111111111</c:v>
                </c:pt>
                <c:pt idx="7798">
                  <c:v>1.0023958333333334</c:v>
                </c:pt>
                <c:pt idx="7799">
                  <c:v>1.0024305555555555</c:v>
                </c:pt>
                <c:pt idx="7800">
                  <c:v>1.0024652777777778</c:v>
                </c:pt>
                <c:pt idx="7801">
                  <c:v>1.0024999999999999</c:v>
                </c:pt>
                <c:pt idx="7802">
                  <c:v>1.0025347222222223</c:v>
                </c:pt>
                <c:pt idx="7803">
                  <c:v>1.0025694444444444</c:v>
                </c:pt>
                <c:pt idx="7804">
                  <c:v>1.0026041666666667</c:v>
                </c:pt>
                <c:pt idx="7805">
                  <c:v>1.0026388888888889</c:v>
                </c:pt>
                <c:pt idx="7806">
                  <c:v>1.0026736111111112</c:v>
                </c:pt>
                <c:pt idx="7807">
                  <c:v>1.0027083333333333</c:v>
                </c:pt>
                <c:pt idx="7808">
                  <c:v>1.0027430555555557</c:v>
                </c:pt>
                <c:pt idx="7809">
                  <c:v>1.0027777777777778</c:v>
                </c:pt>
                <c:pt idx="7810">
                  <c:v>1.0028125000000001</c:v>
                </c:pt>
                <c:pt idx="7811">
                  <c:v>1.0028472222222222</c:v>
                </c:pt>
                <c:pt idx="7812">
                  <c:v>1.0028819444444443</c:v>
                </c:pt>
                <c:pt idx="7813">
                  <c:v>1.0029166666666667</c:v>
                </c:pt>
                <c:pt idx="7814">
                  <c:v>1.0029513888888888</c:v>
                </c:pt>
                <c:pt idx="7815">
                  <c:v>1.0029861111111111</c:v>
                </c:pt>
                <c:pt idx="7816">
                  <c:v>1.0030208333333333</c:v>
                </c:pt>
                <c:pt idx="7817">
                  <c:v>1.0030555555555556</c:v>
                </c:pt>
                <c:pt idx="7818">
                  <c:v>1.0030902777777777</c:v>
                </c:pt>
                <c:pt idx="7819">
                  <c:v>1.003125</c:v>
                </c:pt>
                <c:pt idx="7820">
                  <c:v>1.0031597222222222</c:v>
                </c:pt>
                <c:pt idx="7821">
                  <c:v>1.0031944444444445</c:v>
                </c:pt>
                <c:pt idx="7822">
                  <c:v>1.0032291666666666</c:v>
                </c:pt>
                <c:pt idx="7823">
                  <c:v>1.003263888888889</c:v>
                </c:pt>
                <c:pt idx="7824">
                  <c:v>1.0032986111111111</c:v>
                </c:pt>
                <c:pt idx="7825">
                  <c:v>1.0033333333333334</c:v>
                </c:pt>
                <c:pt idx="7826">
                  <c:v>1.0033680555555555</c:v>
                </c:pt>
                <c:pt idx="7827">
                  <c:v>1.0034027777777779</c:v>
                </c:pt>
                <c:pt idx="7828">
                  <c:v>1.0034375</c:v>
                </c:pt>
                <c:pt idx="7829">
                  <c:v>1.0034722222222223</c:v>
                </c:pt>
                <c:pt idx="7830">
                  <c:v>1.0035069444444444</c:v>
                </c:pt>
                <c:pt idx="7831">
                  <c:v>1.0035416666666668</c:v>
                </c:pt>
                <c:pt idx="7832">
                  <c:v>1.0035763888888889</c:v>
                </c:pt>
                <c:pt idx="7833">
                  <c:v>1.003611111111111</c:v>
                </c:pt>
                <c:pt idx="7834">
                  <c:v>1.0036458333333333</c:v>
                </c:pt>
                <c:pt idx="7835">
                  <c:v>1.0036805555555555</c:v>
                </c:pt>
                <c:pt idx="7836">
                  <c:v>1.0037152777777778</c:v>
                </c:pt>
                <c:pt idx="7837">
                  <c:v>1.0037499999999999</c:v>
                </c:pt>
                <c:pt idx="7838">
                  <c:v>1.0037847222222223</c:v>
                </c:pt>
                <c:pt idx="7839">
                  <c:v>1.0038194444444444</c:v>
                </c:pt>
                <c:pt idx="7840">
                  <c:v>1.0038541666666667</c:v>
                </c:pt>
                <c:pt idx="7841">
                  <c:v>1.0038888888888888</c:v>
                </c:pt>
                <c:pt idx="7842">
                  <c:v>1.0039236111111112</c:v>
                </c:pt>
                <c:pt idx="7843">
                  <c:v>1.0039583333333333</c:v>
                </c:pt>
                <c:pt idx="7844">
                  <c:v>1.0039930555555556</c:v>
                </c:pt>
                <c:pt idx="7845">
                  <c:v>1.0040277777777777</c:v>
                </c:pt>
                <c:pt idx="7846">
                  <c:v>1.0040625000000001</c:v>
                </c:pt>
                <c:pt idx="7847">
                  <c:v>1.0040972222222222</c:v>
                </c:pt>
                <c:pt idx="7848">
                  <c:v>1.0041319444444445</c:v>
                </c:pt>
                <c:pt idx="7849">
                  <c:v>1.0041666666666667</c:v>
                </c:pt>
                <c:pt idx="7850">
                  <c:v>1.004201388888889</c:v>
                </c:pt>
                <c:pt idx="7851">
                  <c:v>1.0042361111111111</c:v>
                </c:pt>
                <c:pt idx="7852">
                  <c:v>1.0042708333333332</c:v>
                </c:pt>
                <c:pt idx="7853">
                  <c:v>1.0043055555555556</c:v>
                </c:pt>
                <c:pt idx="7854">
                  <c:v>1.0043402777777777</c:v>
                </c:pt>
                <c:pt idx="7855">
                  <c:v>1.004375</c:v>
                </c:pt>
                <c:pt idx="7856">
                  <c:v>1.0044097222222221</c:v>
                </c:pt>
                <c:pt idx="7857">
                  <c:v>1.0044444444444445</c:v>
                </c:pt>
                <c:pt idx="7858">
                  <c:v>1.0044791666666666</c:v>
                </c:pt>
                <c:pt idx="7859">
                  <c:v>1.0045138888888889</c:v>
                </c:pt>
                <c:pt idx="7860">
                  <c:v>1.004548611111111</c:v>
                </c:pt>
                <c:pt idx="7861">
                  <c:v>1.0045833333333334</c:v>
                </c:pt>
                <c:pt idx="7862">
                  <c:v>1.0046180555555555</c:v>
                </c:pt>
                <c:pt idx="7863">
                  <c:v>1.0046527777777778</c:v>
                </c:pt>
                <c:pt idx="7864">
                  <c:v>1.0046875</c:v>
                </c:pt>
                <c:pt idx="7865">
                  <c:v>1.0047222222222223</c:v>
                </c:pt>
                <c:pt idx="7866">
                  <c:v>1.0047569444444444</c:v>
                </c:pt>
                <c:pt idx="7867">
                  <c:v>1.0047916666666667</c:v>
                </c:pt>
                <c:pt idx="7868">
                  <c:v>1.0048263888888889</c:v>
                </c:pt>
                <c:pt idx="7869">
                  <c:v>1.0048611111111112</c:v>
                </c:pt>
                <c:pt idx="7870">
                  <c:v>1.0048958333333333</c:v>
                </c:pt>
                <c:pt idx="7871">
                  <c:v>1.0049305555555557</c:v>
                </c:pt>
                <c:pt idx="7872">
                  <c:v>1.0049652777777778</c:v>
                </c:pt>
                <c:pt idx="7873">
                  <c:v>1.0049999999999999</c:v>
                </c:pt>
                <c:pt idx="7874">
                  <c:v>1.0050347222222222</c:v>
                </c:pt>
                <c:pt idx="7875">
                  <c:v>1.0050694444444443</c:v>
                </c:pt>
                <c:pt idx="7876">
                  <c:v>1.0051041666666667</c:v>
                </c:pt>
                <c:pt idx="7877">
                  <c:v>1.0051388888888888</c:v>
                </c:pt>
                <c:pt idx="7878">
                  <c:v>1.0051736111111111</c:v>
                </c:pt>
                <c:pt idx="7879">
                  <c:v>1.0052083333333333</c:v>
                </c:pt>
                <c:pt idx="7880">
                  <c:v>1.0052430555555556</c:v>
                </c:pt>
                <c:pt idx="7881">
                  <c:v>1.0052777777777777</c:v>
                </c:pt>
                <c:pt idx="7882">
                  <c:v>1.0053125000000001</c:v>
                </c:pt>
                <c:pt idx="7883">
                  <c:v>1.0053472222222222</c:v>
                </c:pt>
                <c:pt idx="7884">
                  <c:v>1.0053819444444445</c:v>
                </c:pt>
                <c:pt idx="7885">
                  <c:v>1.0054166666666666</c:v>
                </c:pt>
                <c:pt idx="7886">
                  <c:v>1.005451388888889</c:v>
                </c:pt>
                <c:pt idx="7887">
                  <c:v>1.0054861111111111</c:v>
                </c:pt>
                <c:pt idx="7888">
                  <c:v>1.0055208333333334</c:v>
                </c:pt>
                <c:pt idx="7889">
                  <c:v>1.0055555555555555</c:v>
                </c:pt>
                <c:pt idx="7890">
                  <c:v>1.0055902777777779</c:v>
                </c:pt>
                <c:pt idx="7891">
                  <c:v>1.005625</c:v>
                </c:pt>
                <c:pt idx="7892">
                  <c:v>1.0056597222222223</c:v>
                </c:pt>
                <c:pt idx="7893">
                  <c:v>1.0056944444444444</c:v>
                </c:pt>
                <c:pt idx="7894">
                  <c:v>1.0057291666666666</c:v>
                </c:pt>
                <c:pt idx="7895">
                  <c:v>1.0057638888888889</c:v>
                </c:pt>
                <c:pt idx="7896">
                  <c:v>1.005798611111111</c:v>
                </c:pt>
                <c:pt idx="7897">
                  <c:v>1.0058333333333334</c:v>
                </c:pt>
                <c:pt idx="7898">
                  <c:v>1.0058680555555555</c:v>
                </c:pt>
                <c:pt idx="7899">
                  <c:v>1.0059027777777778</c:v>
                </c:pt>
                <c:pt idx="7900">
                  <c:v>1.0059374999999999</c:v>
                </c:pt>
                <c:pt idx="7901">
                  <c:v>1.0059722222222223</c:v>
                </c:pt>
                <c:pt idx="7902">
                  <c:v>1.0060069444444444</c:v>
                </c:pt>
                <c:pt idx="7903">
                  <c:v>1.0060416666666667</c:v>
                </c:pt>
                <c:pt idx="7904">
                  <c:v>1.0060763888888888</c:v>
                </c:pt>
                <c:pt idx="7905">
                  <c:v>1.0061111111111112</c:v>
                </c:pt>
                <c:pt idx="7906">
                  <c:v>1.0061458333333333</c:v>
                </c:pt>
                <c:pt idx="7907">
                  <c:v>1.0061805555555556</c:v>
                </c:pt>
                <c:pt idx="7908">
                  <c:v>1.0062152777777778</c:v>
                </c:pt>
                <c:pt idx="7909">
                  <c:v>1.0062500000000001</c:v>
                </c:pt>
                <c:pt idx="7910">
                  <c:v>1.0062847222222222</c:v>
                </c:pt>
                <c:pt idx="7911">
                  <c:v>1.0063194444444445</c:v>
                </c:pt>
                <c:pt idx="7912">
                  <c:v>1.0063541666666667</c:v>
                </c:pt>
                <c:pt idx="7913">
                  <c:v>1.006388888888889</c:v>
                </c:pt>
                <c:pt idx="7914">
                  <c:v>1.0064236111111111</c:v>
                </c:pt>
                <c:pt idx="7915">
                  <c:v>1.0064583333333332</c:v>
                </c:pt>
                <c:pt idx="7916">
                  <c:v>1.0064930555555556</c:v>
                </c:pt>
                <c:pt idx="7917">
                  <c:v>1.0065277777777777</c:v>
                </c:pt>
                <c:pt idx="7918">
                  <c:v>1.0065625</c:v>
                </c:pt>
                <c:pt idx="7919">
                  <c:v>1.0065972222222221</c:v>
                </c:pt>
                <c:pt idx="7920">
                  <c:v>1.0066319444444445</c:v>
                </c:pt>
                <c:pt idx="7921">
                  <c:v>1.0066666666666666</c:v>
                </c:pt>
                <c:pt idx="7922">
                  <c:v>1.0067013888888889</c:v>
                </c:pt>
                <c:pt idx="7923">
                  <c:v>1.0067361111111111</c:v>
                </c:pt>
                <c:pt idx="7924">
                  <c:v>1.0067708333333334</c:v>
                </c:pt>
                <c:pt idx="7925">
                  <c:v>1.0068055555555555</c:v>
                </c:pt>
                <c:pt idx="7926">
                  <c:v>1.0068402777777778</c:v>
                </c:pt>
                <c:pt idx="7927">
                  <c:v>1.006875</c:v>
                </c:pt>
                <c:pt idx="7928">
                  <c:v>1.0069097222222223</c:v>
                </c:pt>
                <c:pt idx="7929">
                  <c:v>1.0069444444444444</c:v>
                </c:pt>
                <c:pt idx="7930">
                  <c:v>1.0069791666666668</c:v>
                </c:pt>
                <c:pt idx="7931">
                  <c:v>1.0070138888888889</c:v>
                </c:pt>
                <c:pt idx="7932">
                  <c:v>1.0070486111111112</c:v>
                </c:pt>
                <c:pt idx="7933">
                  <c:v>1.0070833333333333</c:v>
                </c:pt>
                <c:pt idx="7934">
                  <c:v>1.0071180555555554</c:v>
                </c:pt>
                <c:pt idx="7935">
                  <c:v>1.0071527777777778</c:v>
                </c:pt>
                <c:pt idx="7936">
                  <c:v>1.0071874999999999</c:v>
                </c:pt>
                <c:pt idx="7937">
                  <c:v>1.0072222222222222</c:v>
                </c:pt>
                <c:pt idx="7938">
                  <c:v>1.0072569444444444</c:v>
                </c:pt>
                <c:pt idx="7939">
                  <c:v>1.0072916666666667</c:v>
                </c:pt>
                <c:pt idx="7940">
                  <c:v>1.0073263888888888</c:v>
                </c:pt>
                <c:pt idx="7941">
                  <c:v>1.0073611111111112</c:v>
                </c:pt>
                <c:pt idx="7942">
                  <c:v>1.0073958333333333</c:v>
                </c:pt>
                <c:pt idx="7943">
                  <c:v>1.0074305555555556</c:v>
                </c:pt>
                <c:pt idx="7944">
                  <c:v>1.0074652777777777</c:v>
                </c:pt>
                <c:pt idx="7945">
                  <c:v>1.0075000000000001</c:v>
                </c:pt>
                <c:pt idx="7946">
                  <c:v>1.0075347222222222</c:v>
                </c:pt>
                <c:pt idx="7947">
                  <c:v>1.0075694444444445</c:v>
                </c:pt>
                <c:pt idx="7948">
                  <c:v>1.0076041666666666</c:v>
                </c:pt>
                <c:pt idx="7949">
                  <c:v>1.007638888888889</c:v>
                </c:pt>
                <c:pt idx="7950">
                  <c:v>1.0076736111111111</c:v>
                </c:pt>
                <c:pt idx="7951">
                  <c:v>1.0077083333333334</c:v>
                </c:pt>
                <c:pt idx="7952">
                  <c:v>1.0077430555555555</c:v>
                </c:pt>
                <c:pt idx="7953">
                  <c:v>1.0077777777777779</c:v>
                </c:pt>
                <c:pt idx="7954">
                  <c:v>1.0078125</c:v>
                </c:pt>
                <c:pt idx="7955">
                  <c:v>1.0078472222222221</c:v>
                </c:pt>
                <c:pt idx="7956">
                  <c:v>1.0078819444444445</c:v>
                </c:pt>
                <c:pt idx="7957">
                  <c:v>1.0079166666666666</c:v>
                </c:pt>
                <c:pt idx="7958">
                  <c:v>1.0079513888888889</c:v>
                </c:pt>
                <c:pt idx="7959">
                  <c:v>1.007986111111111</c:v>
                </c:pt>
                <c:pt idx="7960">
                  <c:v>1.0080208333333334</c:v>
                </c:pt>
                <c:pt idx="7961">
                  <c:v>1.0080555555555555</c:v>
                </c:pt>
                <c:pt idx="7962">
                  <c:v>1.0080902777777778</c:v>
                </c:pt>
                <c:pt idx="7963">
                  <c:v>1.0081249999999999</c:v>
                </c:pt>
                <c:pt idx="7964">
                  <c:v>1.0081597222222223</c:v>
                </c:pt>
                <c:pt idx="7965">
                  <c:v>1.0081944444444444</c:v>
                </c:pt>
                <c:pt idx="7966">
                  <c:v>1.0082291666666667</c:v>
                </c:pt>
                <c:pt idx="7967">
                  <c:v>1.0082638888888888</c:v>
                </c:pt>
                <c:pt idx="7968">
                  <c:v>1.0082986111111112</c:v>
                </c:pt>
                <c:pt idx="7969">
                  <c:v>1.0083333333333333</c:v>
                </c:pt>
                <c:pt idx="7970">
                  <c:v>1.0083680555555556</c:v>
                </c:pt>
                <c:pt idx="7971">
                  <c:v>1.0084027777777778</c:v>
                </c:pt>
                <c:pt idx="7972">
                  <c:v>1.0084375000000001</c:v>
                </c:pt>
                <c:pt idx="7973">
                  <c:v>1.0084722222222222</c:v>
                </c:pt>
                <c:pt idx="7974">
                  <c:v>1.0085069444444446</c:v>
                </c:pt>
                <c:pt idx="7975">
                  <c:v>1.0085416666666667</c:v>
                </c:pt>
                <c:pt idx="7976">
                  <c:v>1.0085763888888888</c:v>
                </c:pt>
                <c:pt idx="7977">
                  <c:v>1.0086111111111111</c:v>
                </c:pt>
                <c:pt idx="7978">
                  <c:v>1.0086458333333332</c:v>
                </c:pt>
                <c:pt idx="7979">
                  <c:v>1.0086805555555556</c:v>
                </c:pt>
                <c:pt idx="7980">
                  <c:v>1.0087152777777777</c:v>
                </c:pt>
                <c:pt idx="7981">
                  <c:v>1.00875</c:v>
                </c:pt>
                <c:pt idx="7982">
                  <c:v>1.0087847222222222</c:v>
                </c:pt>
                <c:pt idx="7983">
                  <c:v>1.0088194444444445</c:v>
                </c:pt>
                <c:pt idx="7984">
                  <c:v>1.0088541666666666</c:v>
                </c:pt>
                <c:pt idx="7985">
                  <c:v>1.0088888888888889</c:v>
                </c:pt>
                <c:pt idx="7986">
                  <c:v>1.0089236111111111</c:v>
                </c:pt>
                <c:pt idx="7987">
                  <c:v>1.0089583333333334</c:v>
                </c:pt>
                <c:pt idx="7988">
                  <c:v>1.0089930555555555</c:v>
                </c:pt>
                <c:pt idx="7989">
                  <c:v>1.0090277777777779</c:v>
                </c:pt>
                <c:pt idx="7990">
                  <c:v>1.0090625</c:v>
                </c:pt>
                <c:pt idx="7991">
                  <c:v>1.0090972222222223</c:v>
                </c:pt>
                <c:pt idx="7992">
                  <c:v>1.0091319444444444</c:v>
                </c:pt>
                <c:pt idx="7993">
                  <c:v>1.0091666666666668</c:v>
                </c:pt>
                <c:pt idx="7994">
                  <c:v>1.0092013888888889</c:v>
                </c:pt>
                <c:pt idx="7995">
                  <c:v>1.009236111111111</c:v>
                </c:pt>
                <c:pt idx="7996">
                  <c:v>1.0092708333333333</c:v>
                </c:pt>
                <c:pt idx="7997">
                  <c:v>1.0093055555555555</c:v>
                </c:pt>
                <c:pt idx="7998">
                  <c:v>1.0093402777777778</c:v>
                </c:pt>
                <c:pt idx="7999">
                  <c:v>1.0093749999999999</c:v>
                </c:pt>
                <c:pt idx="8000">
                  <c:v>1.0094097222222222</c:v>
                </c:pt>
                <c:pt idx="8001">
                  <c:v>1.0094444444444444</c:v>
                </c:pt>
                <c:pt idx="8002">
                  <c:v>1.0094791666666667</c:v>
                </c:pt>
                <c:pt idx="8003">
                  <c:v>1.0095138888888888</c:v>
                </c:pt>
                <c:pt idx="8004">
                  <c:v>1.0095486111111112</c:v>
                </c:pt>
                <c:pt idx="8005">
                  <c:v>1.0095833333333333</c:v>
                </c:pt>
                <c:pt idx="8006">
                  <c:v>1.0096180555555556</c:v>
                </c:pt>
                <c:pt idx="8007">
                  <c:v>1.0096527777777777</c:v>
                </c:pt>
                <c:pt idx="8008">
                  <c:v>1.0096875000000001</c:v>
                </c:pt>
                <c:pt idx="8009">
                  <c:v>1.0097222222222222</c:v>
                </c:pt>
                <c:pt idx="8010">
                  <c:v>1.0097569444444445</c:v>
                </c:pt>
                <c:pt idx="8011">
                  <c:v>1.0097916666666666</c:v>
                </c:pt>
                <c:pt idx="8012">
                  <c:v>1.009826388888889</c:v>
                </c:pt>
                <c:pt idx="8013">
                  <c:v>1.0098611111111111</c:v>
                </c:pt>
                <c:pt idx="8014">
                  <c:v>1.0098958333333334</c:v>
                </c:pt>
                <c:pt idx="8015">
                  <c:v>1.0099305555555556</c:v>
                </c:pt>
                <c:pt idx="8016">
                  <c:v>1.0099652777777777</c:v>
                </c:pt>
                <c:pt idx="8017">
                  <c:v>1.01</c:v>
                </c:pt>
                <c:pt idx="8018">
                  <c:v>1.0100347222222221</c:v>
                </c:pt>
                <c:pt idx="8019">
                  <c:v>1.0100694444444445</c:v>
                </c:pt>
                <c:pt idx="8020">
                  <c:v>1.0101041666666666</c:v>
                </c:pt>
                <c:pt idx="8021">
                  <c:v>1.0101388888888889</c:v>
                </c:pt>
                <c:pt idx="8022">
                  <c:v>1.010173611111111</c:v>
                </c:pt>
                <c:pt idx="8023">
                  <c:v>1.0102083333333334</c:v>
                </c:pt>
                <c:pt idx="8024">
                  <c:v>1.0102430555555555</c:v>
                </c:pt>
                <c:pt idx="8025">
                  <c:v>1.0102777777777778</c:v>
                </c:pt>
                <c:pt idx="8026">
                  <c:v>1.0103124999999999</c:v>
                </c:pt>
                <c:pt idx="8027">
                  <c:v>1.0103472222222223</c:v>
                </c:pt>
                <c:pt idx="8028">
                  <c:v>1.0103819444444444</c:v>
                </c:pt>
                <c:pt idx="8029">
                  <c:v>1.0104166666666667</c:v>
                </c:pt>
                <c:pt idx="8030">
                  <c:v>1.0104513888888889</c:v>
                </c:pt>
                <c:pt idx="8031">
                  <c:v>1.0104861111111112</c:v>
                </c:pt>
                <c:pt idx="8032">
                  <c:v>1.0105208333333333</c:v>
                </c:pt>
                <c:pt idx="8033">
                  <c:v>1.0105555555555557</c:v>
                </c:pt>
                <c:pt idx="8034">
                  <c:v>1.0105902777777778</c:v>
                </c:pt>
                <c:pt idx="8035">
                  <c:v>1.0106250000000001</c:v>
                </c:pt>
                <c:pt idx="8036">
                  <c:v>1.0106597222222222</c:v>
                </c:pt>
                <c:pt idx="8037">
                  <c:v>1.0106944444444443</c:v>
                </c:pt>
                <c:pt idx="8038">
                  <c:v>1.0107291666666667</c:v>
                </c:pt>
                <c:pt idx="8039">
                  <c:v>1.0107638888888888</c:v>
                </c:pt>
                <c:pt idx="8040">
                  <c:v>1.0107986111111111</c:v>
                </c:pt>
                <c:pt idx="8041">
                  <c:v>1.0108333333333333</c:v>
                </c:pt>
                <c:pt idx="8042">
                  <c:v>1.0108680555555556</c:v>
                </c:pt>
                <c:pt idx="8043">
                  <c:v>1.0109027777777777</c:v>
                </c:pt>
                <c:pt idx="8044">
                  <c:v>1.0109375</c:v>
                </c:pt>
                <c:pt idx="8045">
                  <c:v>1.0109722222222222</c:v>
                </c:pt>
                <c:pt idx="8046">
                  <c:v>1.0110069444444445</c:v>
                </c:pt>
                <c:pt idx="8047">
                  <c:v>1.0110416666666666</c:v>
                </c:pt>
                <c:pt idx="8048">
                  <c:v>1.011076388888889</c:v>
                </c:pt>
                <c:pt idx="8049">
                  <c:v>1.0111111111111111</c:v>
                </c:pt>
                <c:pt idx="8050">
                  <c:v>1.0111458333333334</c:v>
                </c:pt>
                <c:pt idx="8051">
                  <c:v>1.0111805555555555</c:v>
                </c:pt>
                <c:pt idx="8052">
                  <c:v>1.0112152777777779</c:v>
                </c:pt>
                <c:pt idx="8053">
                  <c:v>1.01125</c:v>
                </c:pt>
                <c:pt idx="8054">
                  <c:v>1.0112847222222223</c:v>
                </c:pt>
                <c:pt idx="8055">
                  <c:v>1.0113194444444444</c:v>
                </c:pt>
                <c:pt idx="8056">
                  <c:v>1.0113541666666668</c:v>
                </c:pt>
                <c:pt idx="8057">
                  <c:v>1.0113888888888889</c:v>
                </c:pt>
                <c:pt idx="8058">
                  <c:v>1.011423611111111</c:v>
                </c:pt>
                <c:pt idx="8059">
                  <c:v>1.0114583333333333</c:v>
                </c:pt>
                <c:pt idx="8060">
                  <c:v>1.0114930555555555</c:v>
                </c:pt>
                <c:pt idx="8061">
                  <c:v>1.0115277777777778</c:v>
                </c:pt>
                <c:pt idx="8062">
                  <c:v>1.0115624999999999</c:v>
                </c:pt>
                <c:pt idx="8063">
                  <c:v>1.0115972222222223</c:v>
                </c:pt>
                <c:pt idx="8064">
                  <c:v>1.0116319444444444</c:v>
                </c:pt>
                <c:pt idx="8065">
                  <c:v>1.0116666666666667</c:v>
                </c:pt>
                <c:pt idx="8066">
                  <c:v>1.0117013888888888</c:v>
                </c:pt>
                <c:pt idx="8067">
                  <c:v>1.0117361111111112</c:v>
                </c:pt>
                <c:pt idx="8068">
                  <c:v>1.0117708333333333</c:v>
                </c:pt>
                <c:pt idx="8069">
                  <c:v>1.0118055555555556</c:v>
                </c:pt>
                <c:pt idx="8070">
                  <c:v>1.0118402777777777</c:v>
                </c:pt>
                <c:pt idx="8071">
                  <c:v>1.0118750000000001</c:v>
                </c:pt>
                <c:pt idx="8072">
                  <c:v>1.0119097222222222</c:v>
                </c:pt>
                <c:pt idx="8073">
                  <c:v>1.0119444444444445</c:v>
                </c:pt>
                <c:pt idx="8074">
                  <c:v>1.0119791666666667</c:v>
                </c:pt>
                <c:pt idx="8075">
                  <c:v>1.012013888888889</c:v>
                </c:pt>
                <c:pt idx="8076">
                  <c:v>1.0120486111111111</c:v>
                </c:pt>
                <c:pt idx="8077">
                  <c:v>1.0120833333333332</c:v>
                </c:pt>
                <c:pt idx="8078">
                  <c:v>1.0121180555555556</c:v>
                </c:pt>
                <c:pt idx="8079">
                  <c:v>1.0121527777777777</c:v>
                </c:pt>
                <c:pt idx="8080">
                  <c:v>1.0121875</c:v>
                </c:pt>
                <c:pt idx="8081">
                  <c:v>1.0122222222222221</c:v>
                </c:pt>
                <c:pt idx="8082">
                  <c:v>1.0122569444444445</c:v>
                </c:pt>
                <c:pt idx="8083">
                  <c:v>1.0122916666666666</c:v>
                </c:pt>
                <c:pt idx="8084">
                  <c:v>1.0123263888888889</c:v>
                </c:pt>
                <c:pt idx="8085">
                  <c:v>1.012361111111111</c:v>
                </c:pt>
                <c:pt idx="8086">
                  <c:v>1.0123958333333334</c:v>
                </c:pt>
                <c:pt idx="8087">
                  <c:v>1.0124305555555555</c:v>
                </c:pt>
                <c:pt idx="8088">
                  <c:v>1.0124652777777778</c:v>
                </c:pt>
                <c:pt idx="8089">
                  <c:v>1.0125</c:v>
                </c:pt>
                <c:pt idx="8090">
                  <c:v>1.0125347222222223</c:v>
                </c:pt>
                <c:pt idx="8091">
                  <c:v>1.0125694444444444</c:v>
                </c:pt>
                <c:pt idx="8092">
                  <c:v>1.0126041666666667</c:v>
                </c:pt>
                <c:pt idx="8093">
                  <c:v>1.0126388888888889</c:v>
                </c:pt>
                <c:pt idx="8094">
                  <c:v>1.0126736111111112</c:v>
                </c:pt>
                <c:pt idx="8095">
                  <c:v>1.0127083333333333</c:v>
                </c:pt>
                <c:pt idx="8096">
                  <c:v>1.0127430555555557</c:v>
                </c:pt>
                <c:pt idx="8097">
                  <c:v>1.0127777777777778</c:v>
                </c:pt>
                <c:pt idx="8098">
                  <c:v>1.0128124999999999</c:v>
                </c:pt>
                <c:pt idx="8099">
                  <c:v>1.0128472222222222</c:v>
                </c:pt>
                <c:pt idx="8100">
                  <c:v>1.0128819444444443</c:v>
                </c:pt>
                <c:pt idx="8101">
                  <c:v>1.0129166666666667</c:v>
                </c:pt>
                <c:pt idx="8102">
                  <c:v>1.0129513888888888</c:v>
                </c:pt>
                <c:pt idx="8103">
                  <c:v>1.0129861111111111</c:v>
                </c:pt>
                <c:pt idx="8104">
                  <c:v>1.0130208333333333</c:v>
                </c:pt>
                <c:pt idx="8105">
                  <c:v>1.0130555555555556</c:v>
                </c:pt>
                <c:pt idx="8106">
                  <c:v>1.0130902777777777</c:v>
                </c:pt>
                <c:pt idx="8107">
                  <c:v>1.0131250000000001</c:v>
                </c:pt>
                <c:pt idx="8108">
                  <c:v>1.0131597222222222</c:v>
                </c:pt>
                <c:pt idx="8109">
                  <c:v>1.0131944444444445</c:v>
                </c:pt>
                <c:pt idx="8110">
                  <c:v>1.0132291666666666</c:v>
                </c:pt>
                <c:pt idx="8111">
                  <c:v>1.013263888888889</c:v>
                </c:pt>
                <c:pt idx="8112">
                  <c:v>1.0132986111111111</c:v>
                </c:pt>
                <c:pt idx="8113">
                  <c:v>1.0133333333333334</c:v>
                </c:pt>
                <c:pt idx="8114">
                  <c:v>1.0133680555555555</c:v>
                </c:pt>
                <c:pt idx="8115">
                  <c:v>1.0134027777777779</c:v>
                </c:pt>
                <c:pt idx="8116">
                  <c:v>1.0134375</c:v>
                </c:pt>
                <c:pt idx="8117">
                  <c:v>1.0134722222222223</c:v>
                </c:pt>
                <c:pt idx="8118">
                  <c:v>1.0135069444444444</c:v>
                </c:pt>
                <c:pt idx="8119">
                  <c:v>1.0135416666666666</c:v>
                </c:pt>
                <c:pt idx="8120">
                  <c:v>1.0135763888888889</c:v>
                </c:pt>
                <c:pt idx="8121">
                  <c:v>1.013611111111111</c:v>
                </c:pt>
                <c:pt idx="8122">
                  <c:v>1.0136458333333334</c:v>
                </c:pt>
                <c:pt idx="8123">
                  <c:v>1.0136805555555555</c:v>
                </c:pt>
                <c:pt idx="8124">
                  <c:v>1.0137152777777778</c:v>
                </c:pt>
                <c:pt idx="8125">
                  <c:v>1.0137499999999999</c:v>
                </c:pt>
                <c:pt idx="8126">
                  <c:v>1.0137847222222223</c:v>
                </c:pt>
                <c:pt idx="8127">
                  <c:v>1.0138194444444444</c:v>
                </c:pt>
                <c:pt idx="8128">
                  <c:v>1.0138541666666667</c:v>
                </c:pt>
                <c:pt idx="8129">
                  <c:v>1.0138888888888888</c:v>
                </c:pt>
                <c:pt idx="8130">
                  <c:v>1.0139236111111112</c:v>
                </c:pt>
                <c:pt idx="8131">
                  <c:v>1.0139583333333333</c:v>
                </c:pt>
                <c:pt idx="8132">
                  <c:v>1.0139930555555556</c:v>
                </c:pt>
                <c:pt idx="8133">
                  <c:v>1.0140277777777778</c:v>
                </c:pt>
                <c:pt idx="8134">
                  <c:v>1.0140625000000001</c:v>
                </c:pt>
                <c:pt idx="8135">
                  <c:v>1.0140972222222222</c:v>
                </c:pt>
                <c:pt idx="8136">
                  <c:v>1.0141319444444445</c:v>
                </c:pt>
                <c:pt idx="8137">
                  <c:v>1.0141666666666667</c:v>
                </c:pt>
                <c:pt idx="8138">
                  <c:v>1.014201388888889</c:v>
                </c:pt>
                <c:pt idx="8139">
                  <c:v>1.0142361111111111</c:v>
                </c:pt>
                <c:pt idx="8140">
                  <c:v>1.0142708333333332</c:v>
                </c:pt>
                <c:pt idx="8141">
                  <c:v>1.0143055555555556</c:v>
                </c:pt>
                <c:pt idx="8142">
                  <c:v>1.0143402777777777</c:v>
                </c:pt>
                <c:pt idx="8143">
                  <c:v>1.014375</c:v>
                </c:pt>
                <c:pt idx="8144">
                  <c:v>1.0144097222222221</c:v>
                </c:pt>
                <c:pt idx="8145">
                  <c:v>1.0144444444444445</c:v>
                </c:pt>
                <c:pt idx="8146">
                  <c:v>1.0144791666666666</c:v>
                </c:pt>
                <c:pt idx="8147">
                  <c:v>1.0145138888888889</c:v>
                </c:pt>
                <c:pt idx="8148">
                  <c:v>1.0145486111111111</c:v>
                </c:pt>
                <c:pt idx="8149">
                  <c:v>1.0145833333333334</c:v>
                </c:pt>
                <c:pt idx="8150">
                  <c:v>1.0146180555555555</c:v>
                </c:pt>
                <c:pt idx="8151">
                  <c:v>1.0146527777777778</c:v>
                </c:pt>
                <c:pt idx="8152">
                  <c:v>1.0146875</c:v>
                </c:pt>
                <c:pt idx="8153">
                  <c:v>1.0147222222222223</c:v>
                </c:pt>
                <c:pt idx="8154">
                  <c:v>1.0147569444444444</c:v>
                </c:pt>
                <c:pt idx="8155">
                  <c:v>1.0147916666666668</c:v>
                </c:pt>
                <c:pt idx="8156">
                  <c:v>1.0148263888888889</c:v>
                </c:pt>
                <c:pt idx="8157">
                  <c:v>1.0148611111111112</c:v>
                </c:pt>
                <c:pt idx="8158">
                  <c:v>1.0148958333333333</c:v>
                </c:pt>
                <c:pt idx="8159">
                  <c:v>1.0149305555555554</c:v>
                </c:pt>
                <c:pt idx="8160">
                  <c:v>1.0149652777777778</c:v>
                </c:pt>
                <c:pt idx="8161">
                  <c:v>1.0149999999999999</c:v>
                </c:pt>
                <c:pt idx="8162">
                  <c:v>1.0150347222222222</c:v>
                </c:pt>
                <c:pt idx="8163">
                  <c:v>1.0150694444444444</c:v>
                </c:pt>
                <c:pt idx="8164">
                  <c:v>1.0151041666666667</c:v>
                </c:pt>
                <c:pt idx="8165">
                  <c:v>1.0151388888888888</c:v>
                </c:pt>
                <c:pt idx="8166">
                  <c:v>1.0151736111111112</c:v>
                </c:pt>
                <c:pt idx="8167">
                  <c:v>1.0152083333333333</c:v>
                </c:pt>
                <c:pt idx="8168">
                  <c:v>1.0152430555555556</c:v>
                </c:pt>
                <c:pt idx="8169">
                  <c:v>1.0152777777777777</c:v>
                </c:pt>
                <c:pt idx="8170">
                  <c:v>1.0153125000000001</c:v>
                </c:pt>
                <c:pt idx="8171">
                  <c:v>1.0153472222222222</c:v>
                </c:pt>
                <c:pt idx="8172">
                  <c:v>1.0153819444444445</c:v>
                </c:pt>
                <c:pt idx="8173">
                  <c:v>1.0154166666666666</c:v>
                </c:pt>
                <c:pt idx="8174">
                  <c:v>1.015451388888889</c:v>
                </c:pt>
                <c:pt idx="8175">
                  <c:v>1.0154861111111111</c:v>
                </c:pt>
                <c:pt idx="8176">
                  <c:v>1.0155208333333334</c:v>
                </c:pt>
                <c:pt idx="8177">
                  <c:v>1.0155555555555555</c:v>
                </c:pt>
                <c:pt idx="8178">
                  <c:v>1.0155902777777779</c:v>
                </c:pt>
                <c:pt idx="8179">
                  <c:v>1.015625</c:v>
                </c:pt>
                <c:pt idx="8180">
                  <c:v>1.0156597222222221</c:v>
                </c:pt>
                <c:pt idx="8181">
                  <c:v>1.0156944444444445</c:v>
                </c:pt>
                <c:pt idx="8182">
                  <c:v>1.0157291666666666</c:v>
                </c:pt>
                <c:pt idx="8183">
                  <c:v>1.0157638888888889</c:v>
                </c:pt>
                <c:pt idx="8184">
                  <c:v>1.015798611111111</c:v>
                </c:pt>
                <c:pt idx="8185">
                  <c:v>1.0158333333333334</c:v>
                </c:pt>
                <c:pt idx="8186">
                  <c:v>1.0158680555555555</c:v>
                </c:pt>
                <c:pt idx="8187">
                  <c:v>1.0159027777777778</c:v>
                </c:pt>
                <c:pt idx="8188">
                  <c:v>1.0159374999999999</c:v>
                </c:pt>
                <c:pt idx="8189">
                  <c:v>1.0159722222222223</c:v>
                </c:pt>
                <c:pt idx="8190">
                  <c:v>1.0160069444444444</c:v>
                </c:pt>
                <c:pt idx="8191">
                  <c:v>1.0160416666666667</c:v>
                </c:pt>
                <c:pt idx="8192">
                  <c:v>1.0160763888888888</c:v>
                </c:pt>
                <c:pt idx="8193">
                  <c:v>1.0161111111111112</c:v>
                </c:pt>
                <c:pt idx="8194">
                  <c:v>1.0161458333333333</c:v>
                </c:pt>
                <c:pt idx="8195">
                  <c:v>1.0161805555555556</c:v>
                </c:pt>
                <c:pt idx="8196">
                  <c:v>1.0162152777777778</c:v>
                </c:pt>
                <c:pt idx="8197">
                  <c:v>1.0162500000000001</c:v>
                </c:pt>
                <c:pt idx="8198">
                  <c:v>1.0162847222222222</c:v>
                </c:pt>
                <c:pt idx="8199">
                  <c:v>1.0163194444444446</c:v>
                </c:pt>
                <c:pt idx="8200">
                  <c:v>1.0163541666666667</c:v>
                </c:pt>
                <c:pt idx="8201">
                  <c:v>1.0163888888888888</c:v>
                </c:pt>
                <c:pt idx="8202">
                  <c:v>1.0164236111111111</c:v>
                </c:pt>
                <c:pt idx="8203">
                  <c:v>1.0164583333333332</c:v>
                </c:pt>
                <c:pt idx="8204">
                  <c:v>1.0164930555555556</c:v>
                </c:pt>
                <c:pt idx="8205">
                  <c:v>1.0165277777777777</c:v>
                </c:pt>
                <c:pt idx="8206">
                  <c:v>1.0165625</c:v>
                </c:pt>
                <c:pt idx="8207">
                  <c:v>1.0165972222222222</c:v>
                </c:pt>
                <c:pt idx="8208">
                  <c:v>1.0166319444444445</c:v>
                </c:pt>
                <c:pt idx="8209">
                  <c:v>1.0166666666666666</c:v>
                </c:pt>
                <c:pt idx="8210">
                  <c:v>1.0167013888888889</c:v>
                </c:pt>
                <c:pt idx="8211">
                  <c:v>1.0167361111111111</c:v>
                </c:pt>
                <c:pt idx="8212">
                  <c:v>1.0167708333333334</c:v>
                </c:pt>
                <c:pt idx="8213">
                  <c:v>1.0168055555555555</c:v>
                </c:pt>
                <c:pt idx="8214">
                  <c:v>1.0168402777777779</c:v>
                </c:pt>
                <c:pt idx="8215">
                  <c:v>1.016875</c:v>
                </c:pt>
                <c:pt idx="8216">
                  <c:v>1.0169097222222223</c:v>
                </c:pt>
                <c:pt idx="8217">
                  <c:v>1.0169444444444444</c:v>
                </c:pt>
                <c:pt idx="8218">
                  <c:v>1.0169791666666668</c:v>
                </c:pt>
                <c:pt idx="8219">
                  <c:v>1.0170138888888889</c:v>
                </c:pt>
                <c:pt idx="8220">
                  <c:v>1.017048611111111</c:v>
                </c:pt>
                <c:pt idx="8221">
                  <c:v>1.0170833333333333</c:v>
                </c:pt>
                <c:pt idx="8222">
                  <c:v>1.0171180555555555</c:v>
                </c:pt>
                <c:pt idx="8223">
                  <c:v>1.0171527777777778</c:v>
                </c:pt>
                <c:pt idx="8224">
                  <c:v>1.0171874999999999</c:v>
                </c:pt>
                <c:pt idx="8225">
                  <c:v>1.0172222222222222</c:v>
                </c:pt>
                <c:pt idx="8226">
                  <c:v>1.0172569444444444</c:v>
                </c:pt>
                <c:pt idx="8227">
                  <c:v>1.0172916666666667</c:v>
                </c:pt>
                <c:pt idx="8228">
                  <c:v>1.0173263888888888</c:v>
                </c:pt>
                <c:pt idx="8229">
                  <c:v>1.0173611111111112</c:v>
                </c:pt>
                <c:pt idx="8230">
                  <c:v>1.0173958333333333</c:v>
                </c:pt>
                <c:pt idx="8231">
                  <c:v>1.0174305555555556</c:v>
                </c:pt>
                <c:pt idx="8232">
                  <c:v>1.0174652777777777</c:v>
                </c:pt>
                <c:pt idx="8233">
                  <c:v>1.0175000000000001</c:v>
                </c:pt>
                <c:pt idx="8234">
                  <c:v>1.0175347222222222</c:v>
                </c:pt>
                <c:pt idx="8235">
                  <c:v>1.0175694444444445</c:v>
                </c:pt>
                <c:pt idx="8236">
                  <c:v>1.0176041666666666</c:v>
                </c:pt>
                <c:pt idx="8237">
                  <c:v>1.017638888888889</c:v>
                </c:pt>
                <c:pt idx="8238">
                  <c:v>1.0176736111111111</c:v>
                </c:pt>
                <c:pt idx="8239">
                  <c:v>1.0177083333333334</c:v>
                </c:pt>
                <c:pt idx="8240">
                  <c:v>1.0177430555555556</c:v>
                </c:pt>
                <c:pt idx="8241">
                  <c:v>1.0177777777777777</c:v>
                </c:pt>
                <c:pt idx="8242">
                  <c:v>1.0178125</c:v>
                </c:pt>
                <c:pt idx="8243">
                  <c:v>1.0178472222222221</c:v>
                </c:pt>
                <c:pt idx="8244">
                  <c:v>1.0178819444444445</c:v>
                </c:pt>
                <c:pt idx="8245">
                  <c:v>1.0179166666666666</c:v>
                </c:pt>
                <c:pt idx="8246">
                  <c:v>1.0179513888888889</c:v>
                </c:pt>
                <c:pt idx="8247">
                  <c:v>1.017986111111111</c:v>
                </c:pt>
                <c:pt idx="8248">
                  <c:v>1.0180208333333334</c:v>
                </c:pt>
                <c:pt idx="8249">
                  <c:v>1.0180555555555555</c:v>
                </c:pt>
                <c:pt idx="8250">
                  <c:v>1.0180902777777778</c:v>
                </c:pt>
                <c:pt idx="8251">
                  <c:v>1.0181249999999999</c:v>
                </c:pt>
                <c:pt idx="8252">
                  <c:v>1.0181597222222223</c:v>
                </c:pt>
                <c:pt idx="8253">
                  <c:v>1.0181944444444444</c:v>
                </c:pt>
                <c:pt idx="8254">
                  <c:v>1.0182291666666667</c:v>
                </c:pt>
                <c:pt idx="8255">
                  <c:v>1.0182638888888889</c:v>
                </c:pt>
                <c:pt idx="8256">
                  <c:v>1.0182986111111112</c:v>
                </c:pt>
                <c:pt idx="8257">
                  <c:v>1.0183333333333333</c:v>
                </c:pt>
                <c:pt idx="8258">
                  <c:v>1.0183680555555557</c:v>
                </c:pt>
                <c:pt idx="8259">
                  <c:v>1.0184027777777778</c:v>
                </c:pt>
                <c:pt idx="8260">
                  <c:v>1.0184375000000001</c:v>
                </c:pt>
                <c:pt idx="8261">
                  <c:v>1.0184722222222222</c:v>
                </c:pt>
                <c:pt idx="8262">
                  <c:v>1.0185069444444443</c:v>
                </c:pt>
                <c:pt idx="8263">
                  <c:v>1.0185416666666667</c:v>
                </c:pt>
                <c:pt idx="8264">
                  <c:v>1.0185763888888888</c:v>
                </c:pt>
                <c:pt idx="8265">
                  <c:v>1.0186111111111111</c:v>
                </c:pt>
                <c:pt idx="8266">
                  <c:v>1.0186458333333333</c:v>
                </c:pt>
                <c:pt idx="8267">
                  <c:v>1.0186805555555556</c:v>
                </c:pt>
                <c:pt idx="8268">
                  <c:v>1.0187152777777777</c:v>
                </c:pt>
                <c:pt idx="8269">
                  <c:v>1.01875</c:v>
                </c:pt>
                <c:pt idx="8270">
                  <c:v>1.0187847222222222</c:v>
                </c:pt>
                <c:pt idx="8271">
                  <c:v>1.0188194444444445</c:v>
                </c:pt>
                <c:pt idx="8272">
                  <c:v>1.0188541666666666</c:v>
                </c:pt>
                <c:pt idx="8273">
                  <c:v>1.018888888888889</c:v>
                </c:pt>
                <c:pt idx="8274">
                  <c:v>1.0189236111111111</c:v>
                </c:pt>
                <c:pt idx="8275">
                  <c:v>1.0189583333333334</c:v>
                </c:pt>
                <c:pt idx="8276">
                  <c:v>1.0189930555555555</c:v>
                </c:pt>
                <c:pt idx="8277">
                  <c:v>1.0190277777777779</c:v>
                </c:pt>
                <c:pt idx="8278">
                  <c:v>1.0190625</c:v>
                </c:pt>
                <c:pt idx="8279">
                  <c:v>1.0190972222222223</c:v>
                </c:pt>
                <c:pt idx="8280">
                  <c:v>1.0191319444444444</c:v>
                </c:pt>
                <c:pt idx="8281">
                  <c:v>1.0191666666666668</c:v>
                </c:pt>
                <c:pt idx="8282">
                  <c:v>1.0192013888888889</c:v>
                </c:pt>
                <c:pt idx="8283">
                  <c:v>1.019236111111111</c:v>
                </c:pt>
                <c:pt idx="8284">
                  <c:v>1.0192708333333333</c:v>
                </c:pt>
                <c:pt idx="8285">
                  <c:v>1.0193055555555555</c:v>
                </c:pt>
                <c:pt idx="8286">
                  <c:v>1.0193402777777778</c:v>
                </c:pt>
                <c:pt idx="8287">
                  <c:v>1.0193749999999999</c:v>
                </c:pt>
                <c:pt idx="8288">
                  <c:v>1.0194097222222223</c:v>
                </c:pt>
                <c:pt idx="8289">
                  <c:v>1.0194444444444444</c:v>
                </c:pt>
                <c:pt idx="8290">
                  <c:v>1.0194791666666667</c:v>
                </c:pt>
                <c:pt idx="8291">
                  <c:v>1.0195138888888888</c:v>
                </c:pt>
                <c:pt idx="8292">
                  <c:v>1.0195486111111112</c:v>
                </c:pt>
                <c:pt idx="8293">
                  <c:v>1.0195833333333333</c:v>
                </c:pt>
                <c:pt idx="8294">
                  <c:v>1.0196180555555556</c:v>
                </c:pt>
                <c:pt idx="8295">
                  <c:v>1.0196527777777777</c:v>
                </c:pt>
                <c:pt idx="8296">
                  <c:v>1.0196875000000001</c:v>
                </c:pt>
                <c:pt idx="8297">
                  <c:v>1.0197222222222222</c:v>
                </c:pt>
                <c:pt idx="8298">
                  <c:v>1.0197569444444445</c:v>
                </c:pt>
                <c:pt idx="8299">
                  <c:v>1.0197916666666667</c:v>
                </c:pt>
                <c:pt idx="8300">
                  <c:v>1.019826388888889</c:v>
                </c:pt>
                <c:pt idx="8301">
                  <c:v>1.0198611111111111</c:v>
                </c:pt>
                <c:pt idx="8302">
                  <c:v>1.0198958333333332</c:v>
                </c:pt>
                <c:pt idx="8303">
                  <c:v>1.0199305555555556</c:v>
                </c:pt>
                <c:pt idx="8304">
                  <c:v>1.0199652777777777</c:v>
                </c:pt>
                <c:pt idx="8305">
                  <c:v>1.02</c:v>
                </c:pt>
                <c:pt idx="8306">
                  <c:v>1.0200347222222221</c:v>
                </c:pt>
                <c:pt idx="8307">
                  <c:v>1.0200694444444445</c:v>
                </c:pt>
                <c:pt idx="8308">
                  <c:v>1.0201041666666666</c:v>
                </c:pt>
                <c:pt idx="8309">
                  <c:v>1.0201388888888889</c:v>
                </c:pt>
                <c:pt idx="8310">
                  <c:v>1.020173611111111</c:v>
                </c:pt>
                <c:pt idx="8311">
                  <c:v>1.0202083333333334</c:v>
                </c:pt>
                <c:pt idx="8312">
                  <c:v>1.0202430555555555</c:v>
                </c:pt>
                <c:pt idx="8313">
                  <c:v>1.0202777777777778</c:v>
                </c:pt>
                <c:pt idx="8314">
                  <c:v>1.0203125</c:v>
                </c:pt>
                <c:pt idx="8315">
                  <c:v>1.0203472222222223</c:v>
                </c:pt>
                <c:pt idx="8316">
                  <c:v>1.0203819444444444</c:v>
                </c:pt>
                <c:pt idx="8317">
                  <c:v>1.0204166666666667</c:v>
                </c:pt>
                <c:pt idx="8318">
                  <c:v>1.0204513888888889</c:v>
                </c:pt>
                <c:pt idx="8319">
                  <c:v>1.0204861111111112</c:v>
                </c:pt>
                <c:pt idx="8320">
                  <c:v>1.0205208333333333</c:v>
                </c:pt>
                <c:pt idx="8321">
                  <c:v>1.0205555555555557</c:v>
                </c:pt>
                <c:pt idx="8322">
                  <c:v>1.0205902777777778</c:v>
                </c:pt>
                <c:pt idx="8323">
                  <c:v>1.0206249999999999</c:v>
                </c:pt>
                <c:pt idx="8324">
                  <c:v>1.0206597222222222</c:v>
                </c:pt>
                <c:pt idx="8325">
                  <c:v>1.0206944444444443</c:v>
                </c:pt>
                <c:pt idx="8326">
                  <c:v>1.0207291666666667</c:v>
                </c:pt>
                <c:pt idx="8327">
                  <c:v>1.0207638888888888</c:v>
                </c:pt>
                <c:pt idx="8328">
                  <c:v>1.0207986111111111</c:v>
                </c:pt>
                <c:pt idx="8329">
                  <c:v>1.0208333333333333</c:v>
                </c:pt>
                <c:pt idx="8330">
                  <c:v>1.0208680555555556</c:v>
                </c:pt>
                <c:pt idx="8331">
                  <c:v>1.0209027777777777</c:v>
                </c:pt>
                <c:pt idx="8332">
                  <c:v>1.0209375000000001</c:v>
                </c:pt>
                <c:pt idx="8333">
                  <c:v>1.0209722222222222</c:v>
                </c:pt>
                <c:pt idx="8334">
                  <c:v>1.0210069444444445</c:v>
                </c:pt>
                <c:pt idx="8335">
                  <c:v>1.0210416666666666</c:v>
                </c:pt>
                <c:pt idx="8336">
                  <c:v>1.021076388888889</c:v>
                </c:pt>
                <c:pt idx="8337">
                  <c:v>1.0211111111111111</c:v>
                </c:pt>
                <c:pt idx="8338">
                  <c:v>1.0211458333333334</c:v>
                </c:pt>
                <c:pt idx="8339">
                  <c:v>1.0211805555555555</c:v>
                </c:pt>
                <c:pt idx="8340">
                  <c:v>1.0212152777777779</c:v>
                </c:pt>
                <c:pt idx="8341">
                  <c:v>1.02125</c:v>
                </c:pt>
                <c:pt idx="8342">
                  <c:v>1.0212847222222223</c:v>
                </c:pt>
                <c:pt idx="8343">
                  <c:v>1.0213194444444444</c:v>
                </c:pt>
                <c:pt idx="8344">
                  <c:v>1.0213541666666666</c:v>
                </c:pt>
                <c:pt idx="8345">
                  <c:v>1.0213888888888889</c:v>
                </c:pt>
                <c:pt idx="8346">
                  <c:v>1.021423611111111</c:v>
                </c:pt>
                <c:pt idx="8347">
                  <c:v>1.0214583333333334</c:v>
                </c:pt>
                <c:pt idx="8348">
                  <c:v>1.0214930555555555</c:v>
                </c:pt>
                <c:pt idx="8349">
                  <c:v>1.0215277777777778</c:v>
                </c:pt>
                <c:pt idx="8350">
                  <c:v>1.0215624999999999</c:v>
                </c:pt>
                <c:pt idx="8351">
                  <c:v>1.0215972222222223</c:v>
                </c:pt>
                <c:pt idx="8352">
                  <c:v>1.0216319444444444</c:v>
                </c:pt>
                <c:pt idx="8353">
                  <c:v>1.0216666666666667</c:v>
                </c:pt>
                <c:pt idx="8354">
                  <c:v>1.0217013888888888</c:v>
                </c:pt>
                <c:pt idx="8355">
                  <c:v>1.0217361111111112</c:v>
                </c:pt>
                <c:pt idx="8356">
                  <c:v>1.0217708333333333</c:v>
                </c:pt>
                <c:pt idx="8357">
                  <c:v>1.0218055555555556</c:v>
                </c:pt>
                <c:pt idx="8358">
                  <c:v>1.0218402777777778</c:v>
                </c:pt>
                <c:pt idx="8359">
                  <c:v>1.0218750000000001</c:v>
                </c:pt>
                <c:pt idx="8360">
                  <c:v>1.0219097222222222</c:v>
                </c:pt>
                <c:pt idx="8361">
                  <c:v>1.0219444444444445</c:v>
                </c:pt>
                <c:pt idx="8362">
                  <c:v>1.0219791666666667</c:v>
                </c:pt>
                <c:pt idx="8363">
                  <c:v>1.022013888888889</c:v>
                </c:pt>
                <c:pt idx="8364">
                  <c:v>1.0220486111111111</c:v>
                </c:pt>
                <c:pt idx="8365">
                  <c:v>1.0220833333333332</c:v>
                </c:pt>
                <c:pt idx="8366">
                  <c:v>1.0221180555555556</c:v>
                </c:pt>
                <c:pt idx="8367">
                  <c:v>1.0221527777777777</c:v>
                </c:pt>
                <c:pt idx="8368">
                  <c:v>1.0221875</c:v>
                </c:pt>
                <c:pt idx="8369">
                  <c:v>1.0222222222222221</c:v>
                </c:pt>
                <c:pt idx="8370">
                  <c:v>1.0222569444444445</c:v>
                </c:pt>
                <c:pt idx="8371">
                  <c:v>1.0222916666666666</c:v>
                </c:pt>
                <c:pt idx="8372">
                  <c:v>1.0223263888888889</c:v>
                </c:pt>
                <c:pt idx="8373">
                  <c:v>1.0223611111111111</c:v>
                </c:pt>
                <c:pt idx="8374">
                  <c:v>1.0223958333333334</c:v>
                </c:pt>
                <c:pt idx="8375">
                  <c:v>1.0224305555555555</c:v>
                </c:pt>
                <c:pt idx="8376">
                  <c:v>1.0224652777777778</c:v>
                </c:pt>
                <c:pt idx="8377">
                  <c:v>1.0225</c:v>
                </c:pt>
                <c:pt idx="8378">
                  <c:v>1.0225347222222223</c:v>
                </c:pt>
                <c:pt idx="8379">
                  <c:v>1.0225694444444444</c:v>
                </c:pt>
                <c:pt idx="8380">
                  <c:v>1.0226041666666668</c:v>
                </c:pt>
                <c:pt idx="8381">
                  <c:v>1.0226388888888889</c:v>
                </c:pt>
                <c:pt idx="8382">
                  <c:v>1.0226736111111112</c:v>
                </c:pt>
                <c:pt idx="8383">
                  <c:v>1.0227083333333333</c:v>
                </c:pt>
                <c:pt idx="8384">
                  <c:v>1.0227430555555554</c:v>
                </c:pt>
                <c:pt idx="8385">
                  <c:v>1.0227777777777778</c:v>
                </c:pt>
                <c:pt idx="8386">
                  <c:v>1.0228124999999999</c:v>
                </c:pt>
                <c:pt idx="8387">
                  <c:v>1.0228472222222222</c:v>
                </c:pt>
                <c:pt idx="8388">
                  <c:v>1.0228819444444444</c:v>
                </c:pt>
                <c:pt idx="8389">
                  <c:v>1.0229166666666667</c:v>
                </c:pt>
                <c:pt idx="8390">
                  <c:v>1.0229513888888888</c:v>
                </c:pt>
                <c:pt idx="8391">
                  <c:v>1.0229861111111112</c:v>
                </c:pt>
                <c:pt idx="8392">
                  <c:v>1.0230208333333333</c:v>
                </c:pt>
                <c:pt idx="8393">
                  <c:v>1.0230555555555556</c:v>
                </c:pt>
                <c:pt idx="8394">
                  <c:v>1.0230902777777777</c:v>
                </c:pt>
                <c:pt idx="8395">
                  <c:v>1.0231250000000001</c:v>
                </c:pt>
                <c:pt idx="8396">
                  <c:v>1.0231597222222222</c:v>
                </c:pt>
                <c:pt idx="8397">
                  <c:v>1.0231944444444445</c:v>
                </c:pt>
                <c:pt idx="8398">
                  <c:v>1.0232291666666666</c:v>
                </c:pt>
                <c:pt idx="8399">
                  <c:v>1.023263888888889</c:v>
                </c:pt>
                <c:pt idx="8400">
                  <c:v>1.0232986111111111</c:v>
                </c:pt>
                <c:pt idx="8401">
                  <c:v>1.0233333333333334</c:v>
                </c:pt>
                <c:pt idx="8402">
                  <c:v>1.0233680555555555</c:v>
                </c:pt>
                <c:pt idx="8403">
                  <c:v>1.0234027777777779</c:v>
                </c:pt>
                <c:pt idx="8404">
                  <c:v>1.0234375</c:v>
                </c:pt>
                <c:pt idx="8405">
                  <c:v>1.0234722222222221</c:v>
                </c:pt>
                <c:pt idx="8406">
                  <c:v>1.0235069444444445</c:v>
                </c:pt>
                <c:pt idx="8407">
                  <c:v>1.0235416666666666</c:v>
                </c:pt>
                <c:pt idx="8408">
                  <c:v>1.0235763888888889</c:v>
                </c:pt>
                <c:pt idx="8409">
                  <c:v>1.023611111111111</c:v>
                </c:pt>
                <c:pt idx="8410">
                  <c:v>1.0236458333333334</c:v>
                </c:pt>
                <c:pt idx="8411">
                  <c:v>1.0236805555555555</c:v>
                </c:pt>
                <c:pt idx="8412">
                  <c:v>1.0237152777777778</c:v>
                </c:pt>
                <c:pt idx="8413">
                  <c:v>1.0237499999999999</c:v>
                </c:pt>
                <c:pt idx="8414">
                  <c:v>1.0237847222222223</c:v>
                </c:pt>
                <c:pt idx="8415">
                  <c:v>1.0238194444444444</c:v>
                </c:pt>
                <c:pt idx="8416">
                  <c:v>1.0238541666666667</c:v>
                </c:pt>
                <c:pt idx="8417">
                  <c:v>1.0238888888888888</c:v>
                </c:pt>
                <c:pt idx="8418">
                  <c:v>1.0239236111111112</c:v>
                </c:pt>
                <c:pt idx="8419">
                  <c:v>1.0239583333333333</c:v>
                </c:pt>
                <c:pt idx="8420">
                  <c:v>1.0239930555555556</c:v>
                </c:pt>
                <c:pt idx="8421">
                  <c:v>1.0240277777777778</c:v>
                </c:pt>
                <c:pt idx="8422">
                  <c:v>1.0240625000000001</c:v>
                </c:pt>
                <c:pt idx="8423">
                  <c:v>1.0240972222222222</c:v>
                </c:pt>
                <c:pt idx="8424">
                  <c:v>1.0241319444444446</c:v>
                </c:pt>
                <c:pt idx="8425">
                  <c:v>1.0241666666666667</c:v>
                </c:pt>
                <c:pt idx="8426">
                  <c:v>1.0242013888888888</c:v>
                </c:pt>
                <c:pt idx="8427">
                  <c:v>1.0242361111111111</c:v>
                </c:pt>
                <c:pt idx="8428">
                  <c:v>1.0242708333333332</c:v>
                </c:pt>
                <c:pt idx="8429">
                  <c:v>1.0243055555555556</c:v>
                </c:pt>
                <c:pt idx="8430">
                  <c:v>1.0243402777777777</c:v>
                </c:pt>
                <c:pt idx="8431">
                  <c:v>1.024375</c:v>
                </c:pt>
                <c:pt idx="8432">
                  <c:v>1.0244097222222222</c:v>
                </c:pt>
                <c:pt idx="8433">
                  <c:v>1.0244444444444445</c:v>
                </c:pt>
                <c:pt idx="8434">
                  <c:v>1.0244791666666666</c:v>
                </c:pt>
                <c:pt idx="8435">
                  <c:v>1.0245138888888889</c:v>
                </c:pt>
                <c:pt idx="8436">
                  <c:v>1.0245486111111111</c:v>
                </c:pt>
                <c:pt idx="8437">
                  <c:v>1.0245833333333334</c:v>
                </c:pt>
                <c:pt idx="8438">
                  <c:v>1.0246180555555555</c:v>
                </c:pt>
                <c:pt idx="8439">
                  <c:v>1.0246527777777779</c:v>
                </c:pt>
                <c:pt idx="8440">
                  <c:v>1.0246875</c:v>
                </c:pt>
                <c:pt idx="8441">
                  <c:v>1.0247222222222223</c:v>
                </c:pt>
                <c:pt idx="8442">
                  <c:v>1.0247569444444444</c:v>
                </c:pt>
                <c:pt idx="8443">
                  <c:v>1.0247916666666668</c:v>
                </c:pt>
                <c:pt idx="8444">
                  <c:v>1.0248263888888889</c:v>
                </c:pt>
                <c:pt idx="8445">
                  <c:v>1.024861111111111</c:v>
                </c:pt>
                <c:pt idx="8446">
                  <c:v>1.0249074074074074</c:v>
                </c:pt>
                <c:pt idx="8447">
                  <c:v>1.0249421296296297</c:v>
                </c:pt>
                <c:pt idx="8448">
                  <c:v>1.0249768518518518</c:v>
                </c:pt>
                <c:pt idx="8449">
                  <c:v>1.0250115740740742</c:v>
                </c:pt>
                <c:pt idx="8450">
                  <c:v>1.0250462962962963</c:v>
                </c:pt>
                <c:pt idx="8451">
                  <c:v>1.0250810185185186</c:v>
                </c:pt>
                <c:pt idx="8452">
                  <c:v>1.0251157407407407</c:v>
                </c:pt>
                <c:pt idx="8453">
                  <c:v>1.0251504629629629</c:v>
                </c:pt>
                <c:pt idx="8454">
                  <c:v>1.0251851851851852</c:v>
                </c:pt>
                <c:pt idx="8455">
                  <c:v>1.0252199074074073</c:v>
                </c:pt>
                <c:pt idx="8456">
                  <c:v>1.0252546296296297</c:v>
                </c:pt>
                <c:pt idx="8457">
                  <c:v>1.0252893518518518</c:v>
                </c:pt>
                <c:pt idx="8458">
                  <c:v>1.0253240740740741</c:v>
                </c:pt>
                <c:pt idx="8459">
                  <c:v>1.0253587962962962</c:v>
                </c:pt>
                <c:pt idx="8460">
                  <c:v>1.0253935185185186</c:v>
                </c:pt>
                <c:pt idx="8461">
                  <c:v>1.0254282407407407</c:v>
                </c:pt>
                <c:pt idx="8462">
                  <c:v>1.025462962962963</c:v>
                </c:pt>
                <c:pt idx="8463">
                  <c:v>1.0254976851851851</c:v>
                </c:pt>
                <c:pt idx="8464">
                  <c:v>1.0255324074074075</c:v>
                </c:pt>
                <c:pt idx="8465">
                  <c:v>1.0255671296296296</c:v>
                </c:pt>
                <c:pt idx="8466">
                  <c:v>1.0256018518518519</c:v>
                </c:pt>
                <c:pt idx="8467">
                  <c:v>1.025636574074074</c:v>
                </c:pt>
                <c:pt idx="8468">
                  <c:v>1.0256712962962964</c:v>
                </c:pt>
                <c:pt idx="8469">
                  <c:v>1.0257060185185185</c:v>
                </c:pt>
                <c:pt idx="8470">
                  <c:v>1.0257407407407408</c:v>
                </c:pt>
                <c:pt idx="8471">
                  <c:v>1.025775462962963</c:v>
                </c:pt>
                <c:pt idx="8472">
                  <c:v>1.0258101851851851</c:v>
                </c:pt>
                <c:pt idx="8473">
                  <c:v>1.0258449074074074</c:v>
                </c:pt>
                <c:pt idx="8474">
                  <c:v>1.0258796296296295</c:v>
                </c:pt>
                <c:pt idx="8475">
                  <c:v>1.0259143518518519</c:v>
                </c:pt>
                <c:pt idx="8476">
                  <c:v>1.025949074074074</c:v>
                </c:pt>
                <c:pt idx="8477">
                  <c:v>1.0259837962962963</c:v>
                </c:pt>
                <c:pt idx="8478">
                  <c:v>1.0260185185185184</c:v>
                </c:pt>
                <c:pt idx="8479">
                  <c:v>1.0260532407407408</c:v>
                </c:pt>
                <c:pt idx="8480">
                  <c:v>1.0260879629629629</c:v>
                </c:pt>
                <c:pt idx="8481">
                  <c:v>1.0261226851851852</c:v>
                </c:pt>
                <c:pt idx="8482">
                  <c:v>1.0261574074074074</c:v>
                </c:pt>
                <c:pt idx="8483">
                  <c:v>1.0261921296296297</c:v>
                </c:pt>
                <c:pt idx="8484">
                  <c:v>1.0262268518518518</c:v>
                </c:pt>
                <c:pt idx="8485">
                  <c:v>1.0262615740740741</c:v>
                </c:pt>
                <c:pt idx="8486">
                  <c:v>1.0262962962962963</c:v>
                </c:pt>
                <c:pt idx="8487">
                  <c:v>1.0263310185185186</c:v>
                </c:pt>
                <c:pt idx="8488">
                  <c:v>1.0263657407407407</c:v>
                </c:pt>
                <c:pt idx="8489">
                  <c:v>1.0264004629629631</c:v>
                </c:pt>
                <c:pt idx="8490">
                  <c:v>1.0264351851851852</c:v>
                </c:pt>
                <c:pt idx="8491">
                  <c:v>1.0264699074074075</c:v>
                </c:pt>
                <c:pt idx="8492">
                  <c:v>1.0265046296296296</c:v>
                </c:pt>
                <c:pt idx="8493">
                  <c:v>1.0265393518518517</c:v>
                </c:pt>
                <c:pt idx="8494">
                  <c:v>1.0265740740740741</c:v>
                </c:pt>
                <c:pt idx="8495">
                  <c:v>1.0266087962962962</c:v>
                </c:pt>
                <c:pt idx="8496">
                  <c:v>1.0266435185185185</c:v>
                </c:pt>
                <c:pt idx="8497">
                  <c:v>1.0266782407407407</c:v>
                </c:pt>
                <c:pt idx="8498">
                  <c:v>1.026712962962963</c:v>
                </c:pt>
                <c:pt idx="8499">
                  <c:v>1.0267476851851851</c:v>
                </c:pt>
                <c:pt idx="8500">
                  <c:v>1.0267824074074074</c:v>
                </c:pt>
                <c:pt idx="8501">
                  <c:v>1.0268171296296296</c:v>
                </c:pt>
                <c:pt idx="8502">
                  <c:v>1.0268518518518519</c:v>
                </c:pt>
                <c:pt idx="8503">
                  <c:v>1.026886574074074</c:v>
                </c:pt>
                <c:pt idx="8504">
                  <c:v>1.0269212962962964</c:v>
                </c:pt>
                <c:pt idx="8505">
                  <c:v>1.0269560185185185</c:v>
                </c:pt>
                <c:pt idx="8506">
                  <c:v>1.0269907407407408</c:v>
                </c:pt>
                <c:pt idx="8507">
                  <c:v>1.0270254629629629</c:v>
                </c:pt>
                <c:pt idx="8508">
                  <c:v>1.0270601851851853</c:v>
                </c:pt>
                <c:pt idx="8509">
                  <c:v>1.0270949074074074</c:v>
                </c:pt>
                <c:pt idx="8510">
                  <c:v>1.0271296296296297</c:v>
                </c:pt>
                <c:pt idx="8511">
                  <c:v>1.0271643518518518</c:v>
                </c:pt>
                <c:pt idx="8512">
                  <c:v>1.0271990740740742</c:v>
                </c:pt>
                <c:pt idx="8513">
                  <c:v>1.0272337962962963</c:v>
                </c:pt>
                <c:pt idx="8514">
                  <c:v>1.0272685185185184</c:v>
                </c:pt>
                <c:pt idx="8515">
                  <c:v>1.0273032407407408</c:v>
                </c:pt>
                <c:pt idx="8516">
                  <c:v>1.0273379629629629</c:v>
                </c:pt>
                <c:pt idx="8517">
                  <c:v>1.0273726851851852</c:v>
                </c:pt>
                <c:pt idx="8518">
                  <c:v>1.0274074074074073</c:v>
                </c:pt>
                <c:pt idx="8519">
                  <c:v>1.0274421296296297</c:v>
                </c:pt>
                <c:pt idx="8520">
                  <c:v>1.0274768518518518</c:v>
                </c:pt>
                <c:pt idx="8521">
                  <c:v>1.0275115740740741</c:v>
                </c:pt>
                <c:pt idx="8522">
                  <c:v>1.0275462962962962</c:v>
                </c:pt>
                <c:pt idx="8523">
                  <c:v>1.0275810185185186</c:v>
                </c:pt>
                <c:pt idx="8524">
                  <c:v>1.0276157407407407</c:v>
                </c:pt>
                <c:pt idx="8525">
                  <c:v>1.027650462962963</c:v>
                </c:pt>
                <c:pt idx="8526">
                  <c:v>1.0276851851851851</c:v>
                </c:pt>
                <c:pt idx="8527">
                  <c:v>1.0277199074074075</c:v>
                </c:pt>
                <c:pt idx="8528">
                  <c:v>1.0277546296296296</c:v>
                </c:pt>
                <c:pt idx="8529">
                  <c:v>1.0277893518518519</c:v>
                </c:pt>
                <c:pt idx="8530">
                  <c:v>1.0278240740740741</c:v>
                </c:pt>
                <c:pt idx="8531">
                  <c:v>1.0278587962962964</c:v>
                </c:pt>
                <c:pt idx="8532">
                  <c:v>1.0278935185185185</c:v>
                </c:pt>
                <c:pt idx="8533">
                  <c:v>1.0279282407407409</c:v>
                </c:pt>
                <c:pt idx="8534">
                  <c:v>1.027962962962963</c:v>
                </c:pt>
                <c:pt idx="8535">
                  <c:v>1.0279976851851851</c:v>
                </c:pt>
                <c:pt idx="8536">
                  <c:v>1.0280324074074074</c:v>
                </c:pt>
                <c:pt idx="8537">
                  <c:v>1.0280671296296295</c:v>
                </c:pt>
                <c:pt idx="8538">
                  <c:v>1.0281018518518519</c:v>
                </c:pt>
                <c:pt idx="8539">
                  <c:v>1.028136574074074</c:v>
                </c:pt>
                <c:pt idx="8540">
                  <c:v>1.0281712962962963</c:v>
                </c:pt>
                <c:pt idx="8541">
                  <c:v>1.0282060185185184</c:v>
                </c:pt>
                <c:pt idx="8542">
                  <c:v>1.0282407407407408</c:v>
                </c:pt>
                <c:pt idx="8543">
                  <c:v>1.0282754629629629</c:v>
                </c:pt>
                <c:pt idx="8544">
                  <c:v>1.0283101851851852</c:v>
                </c:pt>
                <c:pt idx="8545">
                  <c:v>1.0283449074074074</c:v>
                </c:pt>
                <c:pt idx="8546">
                  <c:v>1.0283796296296297</c:v>
                </c:pt>
                <c:pt idx="8547">
                  <c:v>1.0284143518518518</c:v>
                </c:pt>
                <c:pt idx="8548">
                  <c:v>1.0284490740740742</c:v>
                </c:pt>
                <c:pt idx="8549">
                  <c:v>1.0284837962962963</c:v>
                </c:pt>
                <c:pt idx="8550">
                  <c:v>1.0285185185185186</c:v>
                </c:pt>
                <c:pt idx="8551">
                  <c:v>1.0285532407407407</c:v>
                </c:pt>
                <c:pt idx="8552">
                  <c:v>1.0285879629629631</c:v>
                </c:pt>
                <c:pt idx="8553">
                  <c:v>1.0286226851851852</c:v>
                </c:pt>
                <c:pt idx="8554">
                  <c:v>1.0286574074074073</c:v>
                </c:pt>
                <c:pt idx="8555">
                  <c:v>1.0286921296296296</c:v>
                </c:pt>
                <c:pt idx="8556">
                  <c:v>1.0287268518518518</c:v>
                </c:pt>
                <c:pt idx="8557">
                  <c:v>1.0287615740740741</c:v>
                </c:pt>
                <c:pt idx="8558">
                  <c:v>1.0287962962962962</c:v>
                </c:pt>
                <c:pt idx="8559">
                  <c:v>1.0288310185185185</c:v>
                </c:pt>
                <c:pt idx="8560">
                  <c:v>1.0288657407407407</c:v>
                </c:pt>
                <c:pt idx="8561">
                  <c:v>1.028900462962963</c:v>
                </c:pt>
                <c:pt idx="8562">
                  <c:v>1.0289351851851851</c:v>
                </c:pt>
                <c:pt idx="8563">
                  <c:v>1.0289699074074075</c:v>
                </c:pt>
                <c:pt idx="8564">
                  <c:v>1.0290046296296296</c:v>
                </c:pt>
                <c:pt idx="8565">
                  <c:v>1.0290393518518519</c:v>
                </c:pt>
                <c:pt idx="8566">
                  <c:v>1.029074074074074</c:v>
                </c:pt>
                <c:pt idx="8567">
                  <c:v>1.0291087962962964</c:v>
                </c:pt>
                <c:pt idx="8568">
                  <c:v>1.0291435185185185</c:v>
                </c:pt>
                <c:pt idx="8569">
                  <c:v>1.0291782407407408</c:v>
                </c:pt>
                <c:pt idx="8570">
                  <c:v>1.0292129629629629</c:v>
                </c:pt>
                <c:pt idx="8571">
                  <c:v>1.0292476851851853</c:v>
                </c:pt>
                <c:pt idx="8572">
                  <c:v>1.0292824074074074</c:v>
                </c:pt>
                <c:pt idx="8573">
                  <c:v>1.0293171296296297</c:v>
                </c:pt>
                <c:pt idx="8574">
                  <c:v>1.0293518518518519</c:v>
                </c:pt>
                <c:pt idx="8575">
                  <c:v>1.029386574074074</c:v>
                </c:pt>
                <c:pt idx="8576">
                  <c:v>1.0294212962962963</c:v>
                </c:pt>
                <c:pt idx="8577">
                  <c:v>1.0294560185185184</c:v>
                </c:pt>
                <c:pt idx="8578">
                  <c:v>1.0294907407407408</c:v>
                </c:pt>
                <c:pt idx="8579">
                  <c:v>1.0295254629629629</c:v>
                </c:pt>
                <c:pt idx="8580">
                  <c:v>1.0295601851851852</c:v>
                </c:pt>
                <c:pt idx="8581">
                  <c:v>1.0295949074074073</c:v>
                </c:pt>
                <c:pt idx="8582">
                  <c:v>1.0296296296296297</c:v>
                </c:pt>
                <c:pt idx="8583">
                  <c:v>1.0296643518518518</c:v>
                </c:pt>
                <c:pt idx="8584">
                  <c:v>1.0296990740740741</c:v>
                </c:pt>
                <c:pt idx="8585">
                  <c:v>1.0297337962962962</c:v>
                </c:pt>
                <c:pt idx="8586">
                  <c:v>1.0297685185185186</c:v>
                </c:pt>
                <c:pt idx="8587">
                  <c:v>1.0298032407407407</c:v>
                </c:pt>
                <c:pt idx="8588">
                  <c:v>1.029837962962963</c:v>
                </c:pt>
                <c:pt idx="8589">
                  <c:v>1.0298726851851852</c:v>
                </c:pt>
                <c:pt idx="8590">
                  <c:v>1.0299074074074075</c:v>
                </c:pt>
                <c:pt idx="8591">
                  <c:v>1.0299421296296296</c:v>
                </c:pt>
                <c:pt idx="8592">
                  <c:v>1.0299768518518519</c:v>
                </c:pt>
                <c:pt idx="8593">
                  <c:v>1.0300115740740741</c:v>
                </c:pt>
                <c:pt idx="8594">
                  <c:v>1.0300462962962964</c:v>
                </c:pt>
                <c:pt idx="8595">
                  <c:v>1.0300810185185185</c:v>
                </c:pt>
                <c:pt idx="8596">
                  <c:v>1.0301157407407406</c:v>
                </c:pt>
                <c:pt idx="8597">
                  <c:v>1.030150462962963</c:v>
                </c:pt>
                <c:pt idx="8598">
                  <c:v>1.0301851851851851</c:v>
                </c:pt>
                <c:pt idx="8599">
                  <c:v>1.0302199074074074</c:v>
                </c:pt>
                <c:pt idx="8600">
                  <c:v>1.0302546296296295</c:v>
                </c:pt>
                <c:pt idx="8601">
                  <c:v>1.0302893518518519</c:v>
                </c:pt>
                <c:pt idx="8602">
                  <c:v>1.030324074074074</c:v>
                </c:pt>
                <c:pt idx="8603">
                  <c:v>1.0303587962962963</c:v>
                </c:pt>
                <c:pt idx="8604">
                  <c:v>1.0303935185185185</c:v>
                </c:pt>
                <c:pt idx="8605">
                  <c:v>1.0304282407407408</c:v>
                </c:pt>
                <c:pt idx="8606">
                  <c:v>1.0304629629629629</c:v>
                </c:pt>
                <c:pt idx="8607">
                  <c:v>1.0304976851851853</c:v>
                </c:pt>
                <c:pt idx="8608">
                  <c:v>1.0305324074074074</c:v>
                </c:pt>
                <c:pt idx="8609">
                  <c:v>1.0305671296296297</c:v>
                </c:pt>
                <c:pt idx="8610">
                  <c:v>1.0306018518518518</c:v>
                </c:pt>
                <c:pt idx="8611">
                  <c:v>1.0306365740740742</c:v>
                </c:pt>
                <c:pt idx="8612">
                  <c:v>1.0306712962962963</c:v>
                </c:pt>
                <c:pt idx="8613">
                  <c:v>1.0307060185185186</c:v>
                </c:pt>
                <c:pt idx="8614">
                  <c:v>1.0307407407407407</c:v>
                </c:pt>
                <c:pt idx="8615">
                  <c:v>1.0307754629629631</c:v>
                </c:pt>
                <c:pt idx="8616">
                  <c:v>1.0308101851851852</c:v>
                </c:pt>
                <c:pt idx="8617">
                  <c:v>1.0308449074074073</c:v>
                </c:pt>
                <c:pt idx="8618">
                  <c:v>1.0308796296296296</c:v>
                </c:pt>
                <c:pt idx="8619">
                  <c:v>1.0309143518518518</c:v>
                </c:pt>
                <c:pt idx="8620">
                  <c:v>1.0309490740740741</c:v>
                </c:pt>
                <c:pt idx="8621">
                  <c:v>1.0309837962962962</c:v>
                </c:pt>
                <c:pt idx="8622">
                  <c:v>1.0310185185185186</c:v>
                </c:pt>
                <c:pt idx="8623">
                  <c:v>1.0310532407407407</c:v>
                </c:pt>
                <c:pt idx="8624">
                  <c:v>1.031087962962963</c:v>
                </c:pt>
                <c:pt idx="8625">
                  <c:v>1.0311226851851851</c:v>
                </c:pt>
                <c:pt idx="8626">
                  <c:v>1.0311574074074075</c:v>
                </c:pt>
                <c:pt idx="8627">
                  <c:v>1.0311921296296296</c:v>
                </c:pt>
                <c:pt idx="8628">
                  <c:v>1.0312268518518519</c:v>
                </c:pt>
                <c:pt idx="8629">
                  <c:v>1.031261574074074</c:v>
                </c:pt>
                <c:pt idx="8630">
                  <c:v>1.0312962962962964</c:v>
                </c:pt>
                <c:pt idx="8631">
                  <c:v>1.0313310185185185</c:v>
                </c:pt>
                <c:pt idx="8632">
                  <c:v>1.0313657407407408</c:v>
                </c:pt>
                <c:pt idx="8633">
                  <c:v>1.0314004629629629</c:v>
                </c:pt>
                <c:pt idx="8634">
                  <c:v>1.0314351851851853</c:v>
                </c:pt>
                <c:pt idx="8635">
                  <c:v>1.0314699074074074</c:v>
                </c:pt>
                <c:pt idx="8636">
                  <c:v>1.0315046296296295</c:v>
                </c:pt>
                <c:pt idx="8637">
                  <c:v>1.0315393518518519</c:v>
                </c:pt>
                <c:pt idx="8638">
                  <c:v>1.031574074074074</c:v>
                </c:pt>
                <c:pt idx="8639">
                  <c:v>1.0316087962962963</c:v>
                </c:pt>
                <c:pt idx="8640">
                  <c:v>1.0316435185185184</c:v>
                </c:pt>
                <c:pt idx="8641">
                  <c:v>1.0316782407407408</c:v>
                </c:pt>
                <c:pt idx="8642">
                  <c:v>1.0317129629629629</c:v>
                </c:pt>
                <c:pt idx="8643">
                  <c:v>1.0317476851851852</c:v>
                </c:pt>
                <c:pt idx="8644">
                  <c:v>1.0317824074074073</c:v>
                </c:pt>
                <c:pt idx="8645">
                  <c:v>1.0318171296296297</c:v>
                </c:pt>
                <c:pt idx="8646">
                  <c:v>1.0318518518518518</c:v>
                </c:pt>
                <c:pt idx="8647">
                  <c:v>1.0318865740740741</c:v>
                </c:pt>
                <c:pt idx="8648">
                  <c:v>1.0319212962962963</c:v>
                </c:pt>
                <c:pt idx="8649">
                  <c:v>1.0319560185185186</c:v>
                </c:pt>
                <c:pt idx="8650">
                  <c:v>1.0319907407407407</c:v>
                </c:pt>
                <c:pt idx="8651">
                  <c:v>1.032025462962963</c:v>
                </c:pt>
                <c:pt idx="8652">
                  <c:v>1.0320601851851852</c:v>
                </c:pt>
                <c:pt idx="8653">
                  <c:v>1.0320949074074075</c:v>
                </c:pt>
                <c:pt idx="8654">
                  <c:v>1.0321296296296296</c:v>
                </c:pt>
                <c:pt idx="8655">
                  <c:v>1.032164351851852</c:v>
                </c:pt>
                <c:pt idx="8656">
                  <c:v>1.0321990740740741</c:v>
                </c:pt>
                <c:pt idx="8657">
                  <c:v>1.0322337962962962</c:v>
                </c:pt>
                <c:pt idx="8658">
                  <c:v>1.0322685185185185</c:v>
                </c:pt>
                <c:pt idx="8659">
                  <c:v>1.0323032407407406</c:v>
                </c:pt>
                <c:pt idx="8660">
                  <c:v>1.032337962962963</c:v>
                </c:pt>
                <c:pt idx="8661">
                  <c:v>1.0323726851851851</c:v>
                </c:pt>
                <c:pt idx="8662">
                  <c:v>1.0324074074074074</c:v>
                </c:pt>
                <c:pt idx="8663">
                  <c:v>1.0324421296296296</c:v>
                </c:pt>
                <c:pt idx="8664">
                  <c:v>1.0324768518518519</c:v>
                </c:pt>
                <c:pt idx="8665">
                  <c:v>1.032511574074074</c:v>
                </c:pt>
                <c:pt idx="8666">
                  <c:v>1.0325462962962964</c:v>
                </c:pt>
                <c:pt idx="8667">
                  <c:v>1.0325810185185185</c:v>
                </c:pt>
                <c:pt idx="8668">
                  <c:v>1.0326157407407408</c:v>
                </c:pt>
                <c:pt idx="8669">
                  <c:v>1.0326504629629629</c:v>
                </c:pt>
                <c:pt idx="8670">
                  <c:v>1.0326851851851853</c:v>
                </c:pt>
                <c:pt idx="8671">
                  <c:v>1.0327199074074074</c:v>
                </c:pt>
                <c:pt idx="8672">
                  <c:v>1.0327546296296297</c:v>
                </c:pt>
                <c:pt idx="8673">
                  <c:v>1.0327893518518518</c:v>
                </c:pt>
                <c:pt idx="8674">
                  <c:v>1.0328240740740742</c:v>
                </c:pt>
                <c:pt idx="8675">
                  <c:v>1.0328587962962963</c:v>
                </c:pt>
                <c:pt idx="8676">
                  <c:v>1.0328935185185186</c:v>
                </c:pt>
                <c:pt idx="8677">
                  <c:v>1.0329282407407407</c:v>
                </c:pt>
                <c:pt idx="8678">
                  <c:v>1.0329629629629629</c:v>
                </c:pt>
                <c:pt idx="8679">
                  <c:v>1.0329976851851852</c:v>
                </c:pt>
                <c:pt idx="8680">
                  <c:v>1.0330324074074073</c:v>
                </c:pt>
                <c:pt idx="8681">
                  <c:v>1.0330671296296297</c:v>
                </c:pt>
                <c:pt idx="8682">
                  <c:v>1.0331018518518518</c:v>
                </c:pt>
                <c:pt idx="8683">
                  <c:v>1.0331365740740741</c:v>
                </c:pt>
                <c:pt idx="8684">
                  <c:v>1.0331712962962962</c:v>
                </c:pt>
                <c:pt idx="8685">
                  <c:v>1.0332060185185186</c:v>
                </c:pt>
                <c:pt idx="8686">
                  <c:v>1.0332407407407407</c:v>
                </c:pt>
                <c:pt idx="8687">
                  <c:v>1.033275462962963</c:v>
                </c:pt>
                <c:pt idx="8688">
                  <c:v>1.0333101851851851</c:v>
                </c:pt>
                <c:pt idx="8689">
                  <c:v>1.0333449074074075</c:v>
                </c:pt>
                <c:pt idx="8690">
                  <c:v>1.0333796296296296</c:v>
                </c:pt>
                <c:pt idx="8691">
                  <c:v>1.0334143518518519</c:v>
                </c:pt>
                <c:pt idx="8692">
                  <c:v>1.033449074074074</c:v>
                </c:pt>
                <c:pt idx="8693">
                  <c:v>1.0334837962962964</c:v>
                </c:pt>
                <c:pt idx="8694">
                  <c:v>1.0335185185185185</c:v>
                </c:pt>
                <c:pt idx="8695">
                  <c:v>1.0335532407407408</c:v>
                </c:pt>
                <c:pt idx="8696">
                  <c:v>1.033587962962963</c:v>
                </c:pt>
                <c:pt idx="8697">
                  <c:v>1.0336226851851851</c:v>
                </c:pt>
                <c:pt idx="8698">
                  <c:v>1.0336574074074074</c:v>
                </c:pt>
                <c:pt idx="8699">
                  <c:v>1.0336921296296295</c:v>
                </c:pt>
                <c:pt idx="8700">
                  <c:v>1.0337268518518519</c:v>
                </c:pt>
                <c:pt idx="8701">
                  <c:v>1.033761574074074</c:v>
                </c:pt>
                <c:pt idx="8702">
                  <c:v>1.0337962962962963</c:v>
                </c:pt>
                <c:pt idx="8703">
                  <c:v>1.0338310185185184</c:v>
                </c:pt>
                <c:pt idx="8704">
                  <c:v>1.0338657407407408</c:v>
                </c:pt>
                <c:pt idx="8705">
                  <c:v>1.0339004629629629</c:v>
                </c:pt>
                <c:pt idx="8706">
                  <c:v>1.0339351851851852</c:v>
                </c:pt>
                <c:pt idx="8707">
                  <c:v>1.0339699074074074</c:v>
                </c:pt>
                <c:pt idx="8708">
                  <c:v>1.0340046296296297</c:v>
                </c:pt>
                <c:pt idx="8709">
                  <c:v>1.0340393518518518</c:v>
                </c:pt>
                <c:pt idx="8710">
                  <c:v>1.0340740740740741</c:v>
                </c:pt>
                <c:pt idx="8711">
                  <c:v>1.0341087962962963</c:v>
                </c:pt>
                <c:pt idx="8712">
                  <c:v>1.0341435185185186</c:v>
                </c:pt>
                <c:pt idx="8713">
                  <c:v>1.0341782407407407</c:v>
                </c:pt>
                <c:pt idx="8714">
                  <c:v>1.0342129629629631</c:v>
                </c:pt>
                <c:pt idx="8715">
                  <c:v>1.0342476851851852</c:v>
                </c:pt>
                <c:pt idx="8716">
                  <c:v>1.0342824074074075</c:v>
                </c:pt>
                <c:pt idx="8717">
                  <c:v>1.0343171296296296</c:v>
                </c:pt>
                <c:pt idx="8718">
                  <c:v>1.0343518518518517</c:v>
                </c:pt>
                <c:pt idx="8719">
                  <c:v>1.0343865740740741</c:v>
                </c:pt>
                <c:pt idx="8720">
                  <c:v>1.0344212962962962</c:v>
                </c:pt>
                <c:pt idx="8721">
                  <c:v>1.0344560185185185</c:v>
                </c:pt>
                <c:pt idx="8722">
                  <c:v>1.0344907407407407</c:v>
                </c:pt>
                <c:pt idx="8723">
                  <c:v>1.034525462962963</c:v>
                </c:pt>
                <c:pt idx="8724">
                  <c:v>1.0345601851851851</c:v>
                </c:pt>
                <c:pt idx="8725">
                  <c:v>1.0345949074074074</c:v>
                </c:pt>
                <c:pt idx="8726">
                  <c:v>1.0346296296296296</c:v>
                </c:pt>
                <c:pt idx="8727">
                  <c:v>1.0346643518518519</c:v>
                </c:pt>
                <c:pt idx="8728">
                  <c:v>1.034699074074074</c:v>
                </c:pt>
                <c:pt idx="8729">
                  <c:v>1.0347337962962964</c:v>
                </c:pt>
                <c:pt idx="8730">
                  <c:v>1.0347685185185185</c:v>
                </c:pt>
                <c:pt idx="8731">
                  <c:v>1.0348032407407408</c:v>
                </c:pt>
                <c:pt idx="8732">
                  <c:v>1.0348379629629629</c:v>
                </c:pt>
                <c:pt idx="8733">
                  <c:v>1.0348726851851853</c:v>
                </c:pt>
                <c:pt idx="8734">
                  <c:v>1.0349074074074074</c:v>
                </c:pt>
                <c:pt idx="8735">
                  <c:v>1.0349421296296297</c:v>
                </c:pt>
                <c:pt idx="8736">
                  <c:v>1.0349768518518518</c:v>
                </c:pt>
                <c:pt idx="8737">
                  <c:v>1.0350115740740742</c:v>
                </c:pt>
                <c:pt idx="8738">
                  <c:v>1.0350462962962963</c:v>
                </c:pt>
                <c:pt idx="8739">
                  <c:v>1.0350810185185184</c:v>
                </c:pt>
                <c:pt idx="8740">
                  <c:v>1.0351157407407408</c:v>
                </c:pt>
                <c:pt idx="8741">
                  <c:v>1.0351504629629629</c:v>
                </c:pt>
                <c:pt idx="8742">
                  <c:v>1.0351851851851852</c:v>
                </c:pt>
                <c:pt idx="8743">
                  <c:v>1.0352199074074073</c:v>
                </c:pt>
                <c:pt idx="8744">
                  <c:v>1.0352546296296297</c:v>
                </c:pt>
                <c:pt idx="8745">
                  <c:v>1.0352893518518518</c:v>
                </c:pt>
                <c:pt idx="8746">
                  <c:v>1.0353240740740741</c:v>
                </c:pt>
                <c:pt idx="8747">
                  <c:v>1.0353587962962962</c:v>
                </c:pt>
                <c:pt idx="8748">
                  <c:v>1.0353935185185186</c:v>
                </c:pt>
                <c:pt idx="8749">
                  <c:v>1.0354282407407407</c:v>
                </c:pt>
                <c:pt idx="8750">
                  <c:v>1.035462962962963</c:v>
                </c:pt>
                <c:pt idx="8751">
                  <c:v>1.0354976851851851</c:v>
                </c:pt>
                <c:pt idx="8752">
                  <c:v>1.0355324074074075</c:v>
                </c:pt>
                <c:pt idx="8753">
                  <c:v>1.0355671296296296</c:v>
                </c:pt>
                <c:pt idx="8754">
                  <c:v>1.0356018518518519</c:v>
                </c:pt>
                <c:pt idx="8755">
                  <c:v>1.0356365740740741</c:v>
                </c:pt>
                <c:pt idx="8756">
                  <c:v>1.0356712962962964</c:v>
                </c:pt>
                <c:pt idx="8757">
                  <c:v>1.0357060185185185</c:v>
                </c:pt>
                <c:pt idx="8758">
                  <c:v>1.0357407407407409</c:v>
                </c:pt>
                <c:pt idx="8759">
                  <c:v>1.035775462962963</c:v>
                </c:pt>
                <c:pt idx="8760">
                  <c:v>1.0358101851851851</c:v>
                </c:pt>
                <c:pt idx="8761">
                  <c:v>1.0358449074074074</c:v>
                </c:pt>
                <c:pt idx="8762">
                  <c:v>1.0358796296296295</c:v>
                </c:pt>
                <c:pt idx="8763">
                  <c:v>1.0359143518518519</c:v>
                </c:pt>
                <c:pt idx="8764">
                  <c:v>1.035949074074074</c:v>
                </c:pt>
                <c:pt idx="8765">
                  <c:v>1.0359837962962963</c:v>
                </c:pt>
                <c:pt idx="8766">
                  <c:v>1.0360185185185184</c:v>
                </c:pt>
                <c:pt idx="8767">
                  <c:v>1.0360532407407408</c:v>
                </c:pt>
                <c:pt idx="8768">
                  <c:v>1.0360879629629629</c:v>
                </c:pt>
                <c:pt idx="8769">
                  <c:v>1.0361226851851852</c:v>
                </c:pt>
                <c:pt idx="8770">
                  <c:v>1.0361574074074074</c:v>
                </c:pt>
                <c:pt idx="8771">
                  <c:v>1.0361921296296297</c:v>
                </c:pt>
                <c:pt idx="8772">
                  <c:v>1.0362268518518518</c:v>
                </c:pt>
                <c:pt idx="8773">
                  <c:v>1.0362615740740742</c:v>
                </c:pt>
                <c:pt idx="8774">
                  <c:v>1.0362962962962963</c:v>
                </c:pt>
                <c:pt idx="8775">
                  <c:v>1.0363310185185186</c:v>
                </c:pt>
                <c:pt idx="8776">
                  <c:v>1.0363657407407407</c:v>
                </c:pt>
                <c:pt idx="8777">
                  <c:v>1.0364004629629631</c:v>
                </c:pt>
                <c:pt idx="8778">
                  <c:v>1.0364351851851852</c:v>
                </c:pt>
                <c:pt idx="8779">
                  <c:v>1.0364699074074073</c:v>
                </c:pt>
                <c:pt idx="8780">
                  <c:v>1.0365046296296296</c:v>
                </c:pt>
                <c:pt idx="8781">
                  <c:v>1.0365393518518518</c:v>
                </c:pt>
                <c:pt idx="8782">
                  <c:v>1.0365740740740741</c:v>
                </c:pt>
                <c:pt idx="8783">
                  <c:v>1.0366087962962962</c:v>
                </c:pt>
                <c:pt idx="8784">
                  <c:v>1.0366435185185185</c:v>
                </c:pt>
                <c:pt idx="8785">
                  <c:v>1.0366782407407407</c:v>
                </c:pt>
                <c:pt idx="8786">
                  <c:v>1.036712962962963</c:v>
                </c:pt>
                <c:pt idx="8787">
                  <c:v>1.0367476851851851</c:v>
                </c:pt>
                <c:pt idx="8788">
                  <c:v>1.0367824074074075</c:v>
                </c:pt>
                <c:pt idx="8789">
                  <c:v>1.0368171296296296</c:v>
                </c:pt>
                <c:pt idx="8790">
                  <c:v>1.0368518518518519</c:v>
                </c:pt>
                <c:pt idx="8791">
                  <c:v>1.036886574074074</c:v>
                </c:pt>
                <c:pt idx="8792">
                  <c:v>1.0369212962962964</c:v>
                </c:pt>
                <c:pt idx="8793">
                  <c:v>1.0369560185185185</c:v>
                </c:pt>
                <c:pt idx="8794">
                  <c:v>1.0369907407407408</c:v>
                </c:pt>
                <c:pt idx="8795">
                  <c:v>1.0370254629629629</c:v>
                </c:pt>
                <c:pt idx="8796">
                  <c:v>1.0370601851851853</c:v>
                </c:pt>
                <c:pt idx="8797">
                  <c:v>1.0370949074074074</c:v>
                </c:pt>
                <c:pt idx="8798">
                  <c:v>1.0371296296296297</c:v>
                </c:pt>
                <c:pt idx="8799">
                  <c:v>1.0371643518518519</c:v>
                </c:pt>
                <c:pt idx="8800">
                  <c:v>1.037199074074074</c:v>
                </c:pt>
                <c:pt idx="8801">
                  <c:v>1.0372337962962963</c:v>
                </c:pt>
                <c:pt idx="8802">
                  <c:v>1.0372685185185184</c:v>
                </c:pt>
                <c:pt idx="8803">
                  <c:v>1.0373032407407408</c:v>
                </c:pt>
                <c:pt idx="8804">
                  <c:v>1.0373379629629629</c:v>
                </c:pt>
                <c:pt idx="8805">
                  <c:v>1.0373726851851852</c:v>
                </c:pt>
                <c:pt idx="8806">
                  <c:v>1.0374074074074073</c:v>
                </c:pt>
                <c:pt idx="8807">
                  <c:v>1.0374421296296297</c:v>
                </c:pt>
                <c:pt idx="8808">
                  <c:v>1.0374768518518518</c:v>
                </c:pt>
                <c:pt idx="8809">
                  <c:v>1.0375115740740741</c:v>
                </c:pt>
                <c:pt idx="8810">
                  <c:v>1.0375462962962962</c:v>
                </c:pt>
                <c:pt idx="8811">
                  <c:v>1.0375810185185186</c:v>
                </c:pt>
                <c:pt idx="8812">
                  <c:v>1.0376157407407407</c:v>
                </c:pt>
                <c:pt idx="8813">
                  <c:v>1.037650462962963</c:v>
                </c:pt>
                <c:pt idx="8814">
                  <c:v>1.0376851851851852</c:v>
                </c:pt>
                <c:pt idx="8815">
                  <c:v>1.0377199074074075</c:v>
                </c:pt>
                <c:pt idx="8816">
                  <c:v>1.0377546296296296</c:v>
                </c:pt>
                <c:pt idx="8817">
                  <c:v>1.0377893518518519</c:v>
                </c:pt>
                <c:pt idx="8818">
                  <c:v>1.0378240740740741</c:v>
                </c:pt>
                <c:pt idx="8819">
                  <c:v>1.0378587962962964</c:v>
                </c:pt>
                <c:pt idx="8820">
                  <c:v>1.0378935185185185</c:v>
                </c:pt>
                <c:pt idx="8821">
                  <c:v>1.0379282407407406</c:v>
                </c:pt>
                <c:pt idx="8822">
                  <c:v>1.037962962962963</c:v>
                </c:pt>
                <c:pt idx="8823">
                  <c:v>1.0379976851851851</c:v>
                </c:pt>
                <c:pt idx="8824">
                  <c:v>1.0380324074074074</c:v>
                </c:pt>
                <c:pt idx="8825">
                  <c:v>1.0380671296296295</c:v>
                </c:pt>
                <c:pt idx="8826">
                  <c:v>1.0381018518518519</c:v>
                </c:pt>
                <c:pt idx="8827">
                  <c:v>1.038136574074074</c:v>
                </c:pt>
                <c:pt idx="8828">
                  <c:v>1.0381712962962963</c:v>
                </c:pt>
                <c:pt idx="8829">
                  <c:v>1.0382060185185185</c:v>
                </c:pt>
                <c:pt idx="8830">
                  <c:v>1.0382407407407408</c:v>
                </c:pt>
                <c:pt idx="8831">
                  <c:v>1.0382754629629629</c:v>
                </c:pt>
                <c:pt idx="8832">
                  <c:v>1.0383101851851853</c:v>
                </c:pt>
                <c:pt idx="8833">
                  <c:v>1.0383449074074074</c:v>
                </c:pt>
                <c:pt idx="8834">
                  <c:v>1.0383796296296297</c:v>
                </c:pt>
                <c:pt idx="8835">
                  <c:v>1.0384143518518518</c:v>
                </c:pt>
                <c:pt idx="8836">
                  <c:v>1.0384490740740742</c:v>
                </c:pt>
                <c:pt idx="8837">
                  <c:v>1.0384837962962963</c:v>
                </c:pt>
                <c:pt idx="8838">
                  <c:v>1.0385185185185186</c:v>
                </c:pt>
                <c:pt idx="8839">
                  <c:v>1.0385532407407407</c:v>
                </c:pt>
                <c:pt idx="8840">
                  <c:v>1.0385879629629631</c:v>
                </c:pt>
                <c:pt idx="8841">
                  <c:v>1.0386226851851852</c:v>
                </c:pt>
                <c:pt idx="8842">
                  <c:v>1.0386574074074073</c:v>
                </c:pt>
                <c:pt idx="8843">
                  <c:v>1.0386921296296296</c:v>
                </c:pt>
                <c:pt idx="8844">
                  <c:v>1.0387268518518518</c:v>
                </c:pt>
                <c:pt idx="8845">
                  <c:v>1.0387615740740741</c:v>
                </c:pt>
                <c:pt idx="8846">
                  <c:v>1.0388078703703705</c:v>
                </c:pt>
                <c:pt idx="8847">
                  <c:v>1.0388425925925926</c:v>
                </c:pt>
                <c:pt idx="8848">
                  <c:v>1.0388773148148147</c:v>
                </c:pt>
                <c:pt idx="8849">
                  <c:v>1.0389120370370371</c:v>
                </c:pt>
                <c:pt idx="8850">
                  <c:v>1.0389467592592592</c:v>
                </c:pt>
                <c:pt idx="8851">
                  <c:v>1.0389814814814815</c:v>
                </c:pt>
                <c:pt idx="8852">
                  <c:v>1.0390162037037036</c:v>
                </c:pt>
                <c:pt idx="8853">
                  <c:v>1.039050925925926</c:v>
                </c:pt>
                <c:pt idx="8854">
                  <c:v>1.0390856481481481</c:v>
                </c:pt>
                <c:pt idx="8855">
                  <c:v>1.0391203703703704</c:v>
                </c:pt>
                <c:pt idx="8856">
                  <c:v>1.0391550925925925</c:v>
                </c:pt>
                <c:pt idx="8857">
                  <c:v>1.0391898148148149</c:v>
                </c:pt>
                <c:pt idx="8858">
                  <c:v>1.039224537037037</c:v>
                </c:pt>
                <c:pt idx="8859">
                  <c:v>1.0392592592592593</c:v>
                </c:pt>
                <c:pt idx="8860">
                  <c:v>1.0392939814814814</c:v>
                </c:pt>
                <c:pt idx="8861">
                  <c:v>1.0393287037037038</c:v>
                </c:pt>
                <c:pt idx="8862">
                  <c:v>1.0393634259259259</c:v>
                </c:pt>
                <c:pt idx="8863">
                  <c:v>1.0393981481481482</c:v>
                </c:pt>
                <c:pt idx="8864">
                  <c:v>1.0394328703703704</c:v>
                </c:pt>
                <c:pt idx="8865">
                  <c:v>1.0394675925925927</c:v>
                </c:pt>
                <c:pt idx="8866">
                  <c:v>1.0395023148148148</c:v>
                </c:pt>
                <c:pt idx="8867">
                  <c:v>1.0395370370370369</c:v>
                </c:pt>
                <c:pt idx="8868">
                  <c:v>1.0395717592592593</c:v>
                </c:pt>
                <c:pt idx="8869">
                  <c:v>1.0396064814814814</c:v>
                </c:pt>
                <c:pt idx="8870">
                  <c:v>1.0396412037037037</c:v>
                </c:pt>
                <c:pt idx="8871">
                  <c:v>1.0396759259259258</c:v>
                </c:pt>
                <c:pt idx="8872">
                  <c:v>1.0397106481481482</c:v>
                </c:pt>
                <c:pt idx="8873">
                  <c:v>1.0397453703703703</c:v>
                </c:pt>
                <c:pt idx="8874">
                  <c:v>1.0397800925925926</c:v>
                </c:pt>
                <c:pt idx="8875">
                  <c:v>1.0398148148148147</c:v>
                </c:pt>
                <c:pt idx="8876">
                  <c:v>1.0398495370370371</c:v>
                </c:pt>
                <c:pt idx="8877">
                  <c:v>1.0398842592592592</c:v>
                </c:pt>
                <c:pt idx="8878">
                  <c:v>1.0399189814814815</c:v>
                </c:pt>
                <c:pt idx="8879">
                  <c:v>1.0399537037037037</c:v>
                </c:pt>
                <c:pt idx="8880">
                  <c:v>1.039988425925926</c:v>
                </c:pt>
                <c:pt idx="8881">
                  <c:v>1.0400231481481481</c:v>
                </c:pt>
                <c:pt idx="8882">
                  <c:v>1.0400578703703705</c:v>
                </c:pt>
                <c:pt idx="8883">
                  <c:v>1.0400925925925926</c:v>
                </c:pt>
                <c:pt idx="8884">
                  <c:v>1.0401273148148149</c:v>
                </c:pt>
                <c:pt idx="8885">
                  <c:v>1.040162037037037</c:v>
                </c:pt>
                <c:pt idx="8886">
                  <c:v>1.0401967592592594</c:v>
                </c:pt>
                <c:pt idx="8887">
                  <c:v>1.0402314814814815</c:v>
                </c:pt>
                <c:pt idx="8888">
                  <c:v>1.0402662037037036</c:v>
                </c:pt>
                <c:pt idx="8889">
                  <c:v>1.0403009259259259</c:v>
                </c:pt>
                <c:pt idx="8890">
                  <c:v>1.0403356481481481</c:v>
                </c:pt>
                <c:pt idx="8891">
                  <c:v>1.0403703703703704</c:v>
                </c:pt>
                <c:pt idx="8892">
                  <c:v>1.0404050925925925</c:v>
                </c:pt>
                <c:pt idx="8893">
                  <c:v>1.0404398148148148</c:v>
                </c:pt>
                <c:pt idx="8894">
                  <c:v>1.040474537037037</c:v>
                </c:pt>
                <c:pt idx="8895">
                  <c:v>1.0405092592592593</c:v>
                </c:pt>
                <c:pt idx="8896">
                  <c:v>1.0405439814814814</c:v>
                </c:pt>
                <c:pt idx="8897">
                  <c:v>1.0405787037037038</c:v>
                </c:pt>
                <c:pt idx="8898">
                  <c:v>1.0406134259259259</c:v>
                </c:pt>
                <c:pt idx="8899">
                  <c:v>1.0406481481481482</c:v>
                </c:pt>
                <c:pt idx="8900">
                  <c:v>1.0406828703703703</c:v>
                </c:pt>
                <c:pt idx="8901">
                  <c:v>1.0407175925925927</c:v>
                </c:pt>
                <c:pt idx="8902">
                  <c:v>1.0407523148148148</c:v>
                </c:pt>
                <c:pt idx="8903">
                  <c:v>1.0407870370370371</c:v>
                </c:pt>
                <c:pt idx="8904">
                  <c:v>1.0408217592592592</c:v>
                </c:pt>
                <c:pt idx="8905">
                  <c:v>1.0408564814814816</c:v>
                </c:pt>
                <c:pt idx="8906">
                  <c:v>1.0408912037037037</c:v>
                </c:pt>
                <c:pt idx="8907">
                  <c:v>1.040925925925926</c:v>
                </c:pt>
                <c:pt idx="8908">
                  <c:v>1.0409606481481481</c:v>
                </c:pt>
                <c:pt idx="8909">
                  <c:v>1.0409953703703703</c:v>
                </c:pt>
                <c:pt idx="8910">
                  <c:v>1.0410300925925926</c:v>
                </c:pt>
                <c:pt idx="8911">
                  <c:v>1.0410648148148147</c:v>
                </c:pt>
                <c:pt idx="8912">
                  <c:v>1.0410995370370371</c:v>
                </c:pt>
                <c:pt idx="8913">
                  <c:v>1.0411342592592592</c:v>
                </c:pt>
                <c:pt idx="8914">
                  <c:v>1.0411689814814815</c:v>
                </c:pt>
                <c:pt idx="8915">
                  <c:v>1.0412037037037036</c:v>
                </c:pt>
                <c:pt idx="8916">
                  <c:v>1.041238425925926</c:v>
                </c:pt>
                <c:pt idx="8917">
                  <c:v>1.0412731481481481</c:v>
                </c:pt>
                <c:pt idx="8918">
                  <c:v>1.0413078703703704</c:v>
                </c:pt>
                <c:pt idx="8919">
                  <c:v>1.0413425925925925</c:v>
                </c:pt>
                <c:pt idx="8920">
                  <c:v>1.0413773148148149</c:v>
                </c:pt>
                <c:pt idx="8921">
                  <c:v>1.041412037037037</c:v>
                </c:pt>
                <c:pt idx="8922">
                  <c:v>1.0414467592592593</c:v>
                </c:pt>
                <c:pt idx="8923">
                  <c:v>1.0414814814814815</c:v>
                </c:pt>
                <c:pt idx="8924">
                  <c:v>1.0415162037037038</c:v>
                </c:pt>
                <c:pt idx="8925">
                  <c:v>1.0415509259259259</c:v>
                </c:pt>
                <c:pt idx="8926">
                  <c:v>1.0415856481481482</c:v>
                </c:pt>
                <c:pt idx="8927">
                  <c:v>1.0416203703703704</c:v>
                </c:pt>
                <c:pt idx="8928">
                  <c:v>1.0416550925925927</c:v>
                </c:pt>
                <c:pt idx="8929">
                  <c:v>1.0416898148148148</c:v>
                </c:pt>
                <c:pt idx="8930">
                  <c:v>1.0417245370370369</c:v>
                </c:pt>
                <c:pt idx="8931">
                  <c:v>1.0417592592592593</c:v>
                </c:pt>
                <c:pt idx="8932">
                  <c:v>1.0417939814814814</c:v>
                </c:pt>
                <c:pt idx="8933">
                  <c:v>1.0418287037037037</c:v>
                </c:pt>
                <c:pt idx="8934">
                  <c:v>1.0418634259259258</c:v>
                </c:pt>
                <c:pt idx="8935">
                  <c:v>1.0418981481481482</c:v>
                </c:pt>
                <c:pt idx="8936">
                  <c:v>1.0419328703703703</c:v>
                </c:pt>
                <c:pt idx="8937">
                  <c:v>1.0419675925925926</c:v>
                </c:pt>
                <c:pt idx="8938">
                  <c:v>1.0420023148148148</c:v>
                </c:pt>
                <c:pt idx="8939">
                  <c:v>1.0420370370370371</c:v>
                </c:pt>
                <c:pt idx="8940">
                  <c:v>1.0420717592592592</c:v>
                </c:pt>
                <c:pt idx="8941">
                  <c:v>1.0421064814814816</c:v>
                </c:pt>
                <c:pt idx="8942">
                  <c:v>1.0421412037037037</c:v>
                </c:pt>
                <c:pt idx="8943">
                  <c:v>1.042175925925926</c:v>
                </c:pt>
                <c:pt idx="8944">
                  <c:v>1.0422106481481481</c:v>
                </c:pt>
                <c:pt idx="8945">
                  <c:v>1.0422453703703705</c:v>
                </c:pt>
                <c:pt idx="8946">
                  <c:v>1.0422800925925926</c:v>
                </c:pt>
                <c:pt idx="8947">
                  <c:v>1.0423148148148149</c:v>
                </c:pt>
                <c:pt idx="8948">
                  <c:v>1.042349537037037</c:v>
                </c:pt>
                <c:pt idx="8949">
                  <c:v>1.0423842592592591</c:v>
                </c:pt>
                <c:pt idx="8950">
                  <c:v>1.0424189814814815</c:v>
                </c:pt>
                <c:pt idx="8951">
                  <c:v>1.0424537037037036</c:v>
                </c:pt>
                <c:pt idx="8952">
                  <c:v>1.0424884259259259</c:v>
                </c:pt>
                <c:pt idx="8953">
                  <c:v>1.0425231481481481</c:v>
                </c:pt>
                <c:pt idx="8954">
                  <c:v>1.0425578703703704</c:v>
                </c:pt>
                <c:pt idx="8955">
                  <c:v>1.0425925925925925</c:v>
                </c:pt>
                <c:pt idx="8956">
                  <c:v>1.0426273148148149</c:v>
                </c:pt>
                <c:pt idx="8957">
                  <c:v>1.042662037037037</c:v>
                </c:pt>
                <c:pt idx="8958">
                  <c:v>1.0426967592592593</c:v>
                </c:pt>
                <c:pt idx="8959">
                  <c:v>1.0427314814814814</c:v>
                </c:pt>
                <c:pt idx="8960">
                  <c:v>1.0427662037037038</c:v>
                </c:pt>
                <c:pt idx="8961">
                  <c:v>1.0428009259259259</c:v>
                </c:pt>
                <c:pt idx="8962">
                  <c:v>1.0428356481481482</c:v>
                </c:pt>
                <c:pt idx="8963">
                  <c:v>1.0428703703703703</c:v>
                </c:pt>
                <c:pt idx="8964">
                  <c:v>1.0429050925925927</c:v>
                </c:pt>
                <c:pt idx="8965">
                  <c:v>1.0429398148148148</c:v>
                </c:pt>
                <c:pt idx="8966">
                  <c:v>1.0429745370370371</c:v>
                </c:pt>
                <c:pt idx="8967">
                  <c:v>1.0430092592592592</c:v>
                </c:pt>
                <c:pt idx="8968">
                  <c:v>1.0430439814814816</c:v>
                </c:pt>
                <c:pt idx="8969">
                  <c:v>1.0430787037037037</c:v>
                </c:pt>
                <c:pt idx="8970">
                  <c:v>1.043113425925926</c:v>
                </c:pt>
                <c:pt idx="8971">
                  <c:v>1.0431481481481482</c:v>
                </c:pt>
                <c:pt idx="8972">
                  <c:v>1.0431828703703703</c:v>
                </c:pt>
                <c:pt idx="8973">
                  <c:v>1.0432175925925926</c:v>
                </c:pt>
                <c:pt idx="8974">
                  <c:v>1.0432523148148147</c:v>
                </c:pt>
                <c:pt idx="8975">
                  <c:v>1.0432870370370371</c:v>
                </c:pt>
                <c:pt idx="8976">
                  <c:v>1.0433217592592592</c:v>
                </c:pt>
                <c:pt idx="8977">
                  <c:v>1.0433564814814815</c:v>
                </c:pt>
                <c:pt idx="8978">
                  <c:v>1.0433912037037036</c:v>
                </c:pt>
                <c:pt idx="8979">
                  <c:v>1.043425925925926</c:v>
                </c:pt>
                <c:pt idx="8980">
                  <c:v>1.0434606481481481</c:v>
                </c:pt>
                <c:pt idx="8981">
                  <c:v>1.0434953703703704</c:v>
                </c:pt>
                <c:pt idx="8982">
                  <c:v>1.0435300925925926</c:v>
                </c:pt>
                <c:pt idx="8983">
                  <c:v>1.0435648148148149</c:v>
                </c:pt>
                <c:pt idx="8984">
                  <c:v>1.043599537037037</c:v>
                </c:pt>
                <c:pt idx="8985">
                  <c:v>1.0436342592592593</c:v>
                </c:pt>
                <c:pt idx="8986">
                  <c:v>1.0436689814814815</c:v>
                </c:pt>
                <c:pt idx="8987">
                  <c:v>1.0437037037037038</c:v>
                </c:pt>
                <c:pt idx="8988">
                  <c:v>1.0437384259259259</c:v>
                </c:pt>
                <c:pt idx="8989">
                  <c:v>1.0437731481481483</c:v>
                </c:pt>
                <c:pt idx="8990">
                  <c:v>1.0438078703703704</c:v>
                </c:pt>
                <c:pt idx="8991">
                  <c:v>1.0438425925925925</c:v>
                </c:pt>
                <c:pt idx="8992">
                  <c:v>1.0438773148148148</c:v>
                </c:pt>
                <c:pt idx="8993">
                  <c:v>1.0439120370370369</c:v>
                </c:pt>
                <c:pt idx="8994">
                  <c:v>1.0439467592592593</c:v>
                </c:pt>
                <c:pt idx="8995">
                  <c:v>1.0439814814814814</c:v>
                </c:pt>
                <c:pt idx="8996">
                  <c:v>1.0440162037037037</c:v>
                </c:pt>
                <c:pt idx="8997">
                  <c:v>1.0440509259259259</c:v>
                </c:pt>
                <c:pt idx="8998">
                  <c:v>1.0440856481481482</c:v>
                </c:pt>
                <c:pt idx="8999">
                  <c:v>1.0441203703703703</c:v>
                </c:pt>
                <c:pt idx="9000">
                  <c:v>1.0441550925925926</c:v>
                </c:pt>
                <c:pt idx="9001">
                  <c:v>1.0441898148148148</c:v>
                </c:pt>
                <c:pt idx="9002">
                  <c:v>1.0442245370370371</c:v>
                </c:pt>
                <c:pt idx="9003">
                  <c:v>1.0442592592592592</c:v>
                </c:pt>
                <c:pt idx="9004">
                  <c:v>1.0442939814814816</c:v>
                </c:pt>
                <c:pt idx="9005">
                  <c:v>1.0443287037037037</c:v>
                </c:pt>
                <c:pt idx="9006">
                  <c:v>1.044363425925926</c:v>
                </c:pt>
                <c:pt idx="9007">
                  <c:v>1.0443981481481481</c:v>
                </c:pt>
                <c:pt idx="9008">
                  <c:v>1.0444328703703705</c:v>
                </c:pt>
                <c:pt idx="9009">
                  <c:v>1.0444675925925926</c:v>
                </c:pt>
                <c:pt idx="9010">
                  <c:v>1.0445023148148147</c:v>
                </c:pt>
                <c:pt idx="9011">
                  <c:v>1.044537037037037</c:v>
                </c:pt>
                <c:pt idx="9012">
                  <c:v>1.0445717592592592</c:v>
                </c:pt>
                <c:pt idx="9013">
                  <c:v>1.0446064814814815</c:v>
                </c:pt>
                <c:pt idx="9014">
                  <c:v>1.0446412037037036</c:v>
                </c:pt>
                <c:pt idx="9015">
                  <c:v>1.044675925925926</c:v>
                </c:pt>
                <c:pt idx="9016">
                  <c:v>1.0447106481481481</c:v>
                </c:pt>
                <c:pt idx="9017">
                  <c:v>1.0447453703703704</c:v>
                </c:pt>
                <c:pt idx="9018">
                  <c:v>1.0447800925925925</c:v>
                </c:pt>
                <c:pt idx="9019">
                  <c:v>1.0448148148148149</c:v>
                </c:pt>
                <c:pt idx="9020">
                  <c:v>1.044849537037037</c:v>
                </c:pt>
                <c:pt idx="9021">
                  <c:v>1.0448842592592593</c:v>
                </c:pt>
                <c:pt idx="9022">
                  <c:v>1.0449189814814814</c:v>
                </c:pt>
                <c:pt idx="9023">
                  <c:v>1.0449537037037038</c:v>
                </c:pt>
                <c:pt idx="9024">
                  <c:v>1.0449884259259259</c:v>
                </c:pt>
                <c:pt idx="9025">
                  <c:v>1.0450231481481482</c:v>
                </c:pt>
                <c:pt idx="9026">
                  <c:v>1.0450578703703703</c:v>
                </c:pt>
                <c:pt idx="9027">
                  <c:v>1.0450925925925927</c:v>
                </c:pt>
                <c:pt idx="9028">
                  <c:v>1.0451273148148148</c:v>
                </c:pt>
                <c:pt idx="9029">
                  <c:v>1.0451620370370371</c:v>
                </c:pt>
                <c:pt idx="9030">
                  <c:v>1.0451967592592593</c:v>
                </c:pt>
                <c:pt idx="9031">
                  <c:v>1.0452314814814816</c:v>
                </c:pt>
                <c:pt idx="9032">
                  <c:v>1.0452662037037037</c:v>
                </c:pt>
                <c:pt idx="9033">
                  <c:v>1.0453009259259258</c:v>
                </c:pt>
                <c:pt idx="9034">
                  <c:v>1.0453356481481482</c:v>
                </c:pt>
                <c:pt idx="9035">
                  <c:v>1.0453703703703703</c:v>
                </c:pt>
                <c:pt idx="9036">
                  <c:v>1.0454050925925926</c:v>
                </c:pt>
                <c:pt idx="9037">
                  <c:v>1.0454398148148147</c:v>
                </c:pt>
                <c:pt idx="9038">
                  <c:v>1.0454745370370371</c:v>
                </c:pt>
                <c:pt idx="9039">
                  <c:v>1.0455092592592592</c:v>
                </c:pt>
                <c:pt idx="9040">
                  <c:v>1.0455439814814815</c:v>
                </c:pt>
                <c:pt idx="9041">
                  <c:v>1.0455787037037036</c:v>
                </c:pt>
                <c:pt idx="9042">
                  <c:v>1.045613425925926</c:v>
                </c:pt>
                <c:pt idx="9043">
                  <c:v>1.0456481481481481</c:v>
                </c:pt>
                <c:pt idx="9044">
                  <c:v>1.0456828703703704</c:v>
                </c:pt>
                <c:pt idx="9045">
                  <c:v>1.0457175925925926</c:v>
                </c:pt>
                <c:pt idx="9046">
                  <c:v>1.0457523148148149</c:v>
                </c:pt>
                <c:pt idx="9047">
                  <c:v>1.045787037037037</c:v>
                </c:pt>
                <c:pt idx="9048">
                  <c:v>1.0458217592592594</c:v>
                </c:pt>
                <c:pt idx="9049">
                  <c:v>1.0458564814814815</c:v>
                </c:pt>
                <c:pt idx="9050">
                  <c:v>1.0458912037037038</c:v>
                </c:pt>
                <c:pt idx="9051">
                  <c:v>1.0459259259259259</c:v>
                </c:pt>
                <c:pt idx="9052">
                  <c:v>1.045960648148148</c:v>
                </c:pt>
                <c:pt idx="9053">
                  <c:v>1.0459953703703704</c:v>
                </c:pt>
                <c:pt idx="9054">
                  <c:v>1.0460300925925925</c:v>
                </c:pt>
                <c:pt idx="9055">
                  <c:v>1.0460648148148148</c:v>
                </c:pt>
                <c:pt idx="9056">
                  <c:v>1.046099537037037</c:v>
                </c:pt>
                <c:pt idx="9057">
                  <c:v>1.0461342592592593</c:v>
                </c:pt>
                <c:pt idx="9058">
                  <c:v>1.0461689814814814</c:v>
                </c:pt>
                <c:pt idx="9059">
                  <c:v>1.0462037037037037</c:v>
                </c:pt>
                <c:pt idx="9060">
                  <c:v>1.0462384259259259</c:v>
                </c:pt>
                <c:pt idx="9061">
                  <c:v>1.0462731481481482</c:v>
                </c:pt>
                <c:pt idx="9062">
                  <c:v>1.0463078703703703</c:v>
                </c:pt>
                <c:pt idx="9063">
                  <c:v>1.0463425925925927</c:v>
                </c:pt>
                <c:pt idx="9064">
                  <c:v>1.0463773148148148</c:v>
                </c:pt>
                <c:pt idx="9065">
                  <c:v>1.0464120370370371</c:v>
                </c:pt>
                <c:pt idx="9066">
                  <c:v>1.0464467592592592</c:v>
                </c:pt>
                <c:pt idx="9067">
                  <c:v>1.0464814814814816</c:v>
                </c:pt>
                <c:pt idx="9068">
                  <c:v>1.0465162037037037</c:v>
                </c:pt>
                <c:pt idx="9069">
                  <c:v>1.046550925925926</c:v>
                </c:pt>
                <c:pt idx="9070">
                  <c:v>1.0465856481481481</c:v>
                </c:pt>
                <c:pt idx="9071">
                  <c:v>1.0466203703703703</c:v>
                </c:pt>
                <c:pt idx="9072">
                  <c:v>1.0466550925925926</c:v>
                </c:pt>
                <c:pt idx="9073">
                  <c:v>1.0466898148148147</c:v>
                </c:pt>
                <c:pt idx="9074">
                  <c:v>1.0467245370370371</c:v>
                </c:pt>
                <c:pt idx="9075">
                  <c:v>1.0467592592592592</c:v>
                </c:pt>
                <c:pt idx="9076">
                  <c:v>1.0467939814814815</c:v>
                </c:pt>
                <c:pt idx="9077">
                  <c:v>1.0468287037037036</c:v>
                </c:pt>
                <c:pt idx="9078">
                  <c:v>1.046863425925926</c:v>
                </c:pt>
                <c:pt idx="9079">
                  <c:v>1.0468981481481481</c:v>
                </c:pt>
                <c:pt idx="9080">
                  <c:v>1.0469328703703704</c:v>
                </c:pt>
                <c:pt idx="9081">
                  <c:v>1.0469675925925925</c:v>
                </c:pt>
                <c:pt idx="9082">
                  <c:v>1.0470023148148149</c:v>
                </c:pt>
                <c:pt idx="9083">
                  <c:v>1.047037037037037</c:v>
                </c:pt>
                <c:pt idx="9084">
                  <c:v>1.0470717592592593</c:v>
                </c:pt>
                <c:pt idx="9085">
                  <c:v>1.0471064814814814</c:v>
                </c:pt>
                <c:pt idx="9086">
                  <c:v>1.0471412037037038</c:v>
                </c:pt>
                <c:pt idx="9087">
                  <c:v>1.0471759259259259</c:v>
                </c:pt>
                <c:pt idx="9088">
                  <c:v>1.0472106481481482</c:v>
                </c:pt>
                <c:pt idx="9089">
                  <c:v>1.0472453703703704</c:v>
                </c:pt>
                <c:pt idx="9090">
                  <c:v>1.0472800925925927</c:v>
                </c:pt>
                <c:pt idx="9091">
                  <c:v>1.0473148148148148</c:v>
                </c:pt>
                <c:pt idx="9092">
                  <c:v>1.0473495370370371</c:v>
                </c:pt>
                <c:pt idx="9093">
                  <c:v>1.0473842592592593</c:v>
                </c:pt>
                <c:pt idx="9094">
                  <c:v>1.0474189814814814</c:v>
                </c:pt>
                <c:pt idx="9095">
                  <c:v>1.0474537037037037</c:v>
                </c:pt>
                <c:pt idx="9096">
                  <c:v>1.0474884259259258</c:v>
                </c:pt>
                <c:pt idx="9097">
                  <c:v>1.0475231481481482</c:v>
                </c:pt>
                <c:pt idx="9098">
                  <c:v>1.0475578703703703</c:v>
                </c:pt>
                <c:pt idx="9099">
                  <c:v>1.0475925925925926</c:v>
                </c:pt>
                <c:pt idx="9100">
                  <c:v>1.0476273148148147</c:v>
                </c:pt>
                <c:pt idx="9101">
                  <c:v>1.0476620370370371</c:v>
                </c:pt>
                <c:pt idx="9102">
                  <c:v>1.0476967592592592</c:v>
                </c:pt>
                <c:pt idx="9103">
                  <c:v>1.0477314814814815</c:v>
                </c:pt>
                <c:pt idx="9104">
                  <c:v>1.0477662037037037</c:v>
                </c:pt>
                <c:pt idx="9105">
                  <c:v>1.047800925925926</c:v>
                </c:pt>
                <c:pt idx="9106">
                  <c:v>1.0478356481481481</c:v>
                </c:pt>
                <c:pt idx="9107">
                  <c:v>1.0478703703703705</c:v>
                </c:pt>
                <c:pt idx="9108">
                  <c:v>1.0479050925925926</c:v>
                </c:pt>
                <c:pt idx="9109">
                  <c:v>1.0479398148148149</c:v>
                </c:pt>
                <c:pt idx="9110">
                  <c:v>1.047974537037037</c:v>
                </c:pt>
                <c:pt idx="9111">
                  <c:v>1.0480092592592594</c:v>
                </c:pt>
                <c:pt idx="9112">
                  <c:v>1.0480439814814815</c:v>
                </c:pt>
                <c:pt idx="9113">
                  <c:v>1.0480787037037036</c:v>
                </c:pt>
                <c:pt idx="9114">
                  <c:v>1.0481134259259259</c:v>
                </c:pt>
                <c:pt idx="9115">
                  <c:v>1.0481481481481481</c:v>
                </c:pt>
                <c:pt idx="9116">
                  <c:v>1.0481828703703704</c:v>
                </c:pt>
                <c:pt idx="9117">
                  <c:v>1.0482175925925925</c:v>
                </c:pt>
                <c:pt idx="9118">
                  <c:v>1.0482523148148148</c:v>
                </c:pt>
                <c:pt idx="9119">
                  <c:v>1.048287037037037</c:v>
                </c:pt>
                <c:pt idx="9120">
                  <c:v>1.0483217592592593</c:v>
                </c:pt>
                <c:pt idx="9121">
                  <c:v>1.0483564814814814</c:v>
                </c:pt>
                <c:pt idx="9122">
                  <c:v>1.0483912037037038</c:v>
                </c:pt>
                <c:pt idx="9123">
                  <c:v>1.0484259259259259</c:v>
                </c:pt>
                <c:pt idx="9124">
                  <c:v>1.0484606481481482</c:v>
                </c:pt>
                <c:pt idx="9125">
                  <c:v>1.0484953703703703</c:v>
                </c:pt>
                <c:pt idx="9126">
                  <c:v>1.0485300925925927</c:v>
                </c:pt>
                <c:pt idx="9127">
                  <c:v>1.0485648148148148</c:v>
                </c:pt>
                <c:pt idx="9128">
                  <c:v>1.0485995370370371</c:v>
                </c:pt>
                <c:pt idx="9129">
                  <c:v>1.0486342592592592</c:v>
                </c:pt>
                <c:pt idx="9130">
                  <c:v>1.0486689814814816</c:v>
                </c:pt>
                <c:pt idx="9131">
                  <c:v>1.0487037037037037</c:v>
                </c:pt>
                <c:pt idx="9132">
                  <c:v>1.0487384259259258</c:v>
                </c:pt>
                <c:pt idx="9133">
                  <c:v>1.0487731481481481</c:v>
                </c:pt>
                <c:pt idx="9134">
                  <c:v>1.0488078703703703</c:v>
                </c:pt>
                <c:pt idx="9135">
                  <c:v>1.0488425925925926</c:v>
                </c:pt>
                <c:pt idx="9136">
                  <c:v>1.0488773148148147</c:v>
                </c:pt>
                <c:pt idx="9137">
                  <c:v>1.0489120370370371</c:v>
                </c:pt>
                <c:pt idx="9138">
                  <c:v>1.0489467592592592</c:v>
                </c:pt>
                <c:pt idx="9139">
                  <c:v>1.0489814814814815</c:v>
                </c:pt>
                <c:pt idx="9140">
                  <c:v>1.0490162037037036</c:v>
                </c:pt>
                <c:pt idx="9141">
                  <c:v>1.049050925925926</c:v>
                </c:pt>
                <c:pt idx="9142">
                  <c:v>1.0490856481481481</c:v>
                </c:pt>
                <c:pt idx="9143">
                  <c:v>1.0491203703703704</c:v>
                </c:pt>
                <c:pt idx="9144">
                  <c:v>1.0491550925925925</c:v>
                </c:pt>
                <c:pt idx="9145">
                  <c:v>1.0491898148148149</c:v>
                </c:pt>
                <c:pt idx="9146">
                  <c:v>1.049224537037037</c:v>
                </c:pt>
                <c:pt idx="9147">
                  <c:v>1.0492592592592593</c:v>
                </c:pt>
                <c:pt idx="9148">
                  <c:v>1.0492939814814815</c:v>
                </c:pt>
                <c:pt idx="9149">
                  <c:v>1.0493287037037038</c:v>
                </c:pt>
                <c:pt idx="9150">
                  <c:v>1.0493634259259259</c:v>
                </c:pt>
                <c:pt idx="9151">
                  <c:v>1.0493981481481482</c:v>
                </c:pt>
                <c:pt idx="9152">
                  <c:v>1.0494328703703704</c:v>
                </c:pt>
                <c:pt idx="9153">
                  <c:v>1.0494675925925927</c:v>
                </c:pt>
                <c:pt idx="9154">
                  <c:v>1.0495023148148148</c:v>
                </c:pt>
                <c:pt idx="9155">
                  <c:v>1.0495370370370369</c:v>
                </c:pt>
                <c:pt idx="9156">
                  <c:v>1.0495717592592593</c:v>
                </c:pt>
                <c:pt idx="9157">
                  <c:v>1.0496064814814814</c:v>
                </c:pt>
                <c:pt idx="9158">
                  <c:v>1.0496412037037037</c:v>
                </c:pt>
                <c:pt idx="9159">
                  <c:v>1.0496759259259258</c:v>
                </c:pt>
                <c:pt idx="9160">
                  <c:v>1.0497106481481482</c:v>
                </c:pt>
                <c:pt idx="9161">
                  <c:v>1.0497453703703703</c:v>
                </c:pt>
                <c:pt idx="9162">
                  <c:v>1.0497800925925926</c:v>
                </c:pt>
                <c:pt idx="9163">
                  <c:v>1.0498148148148148</c:v>
                </c:pt>
                <c:pt idx="9164">
                  <c:v>1.0498495370370371</c:v>
                </c:pt>
                <c:pt idx="9165">
                  <c:v>1.0498842592592592</c:v>
                </c:pt>
                <c:pt idx="9166">
                  <c:v>1.0499189814814816</c:v>
                </c:pt>
                <c:pt idx="9167">
                  <c:v>1.0499537037037037</c:v>
                </c:pt>
                <c:pt idx="9168">
                  <c:v>1.049988425925926</c:v>
                </c:pt>
                <c:pt idx="9169">
                  <c:v>1.0500231481481481</c:v>
                </c:pt>
                <c:pt idx="9170">
                  <c:v>1.0500578703703705</c:v>
                </c:pt>
                <c:pt idx="9171">
                  <c:v>1.0500925925925926</c:v>
                </c:pt>
                <c:pt idx="9172">
                  <c:v>1.0501273148148149</c:v>
                </c:pt>
                <c:pt idx="9173">
                  <c:v>1.050162037037037</c:v>
                </c:pt>
                <c:pt idx="9174">
                  <c:v>1.0501967592592591</c:v>
                </c:pt>
                <c:pt idx="9175">
                  <c:v>1.0502314814814815</c:v>
                </c:pt>
                <c:pt idx="9176">
                  <c:v>1.0502662037037036</c:v>
                </c:pt>
                <c:pt idx="9177">
                  <c:v>1.0503009259259259</c:v>
                </c:pt>
                <c:pt idx="9178">
                  <c:v>1.0503356481481481</c:v>
                </c:pt>
                <c:pt idx="9179">
                  <c:v>1.0503703703703704</c:v>
                </c:pt>
                <c:pt idx="9180">
                  <c:v>1.0504050925925925</c:v>
                </c:pt>
                <c:pt idx="9181">
                  <c:v>1.0504398148148149</c:v>
                </c:pt>
                <c:pt idx="9182">
                  <c:v>1.050474537037037</c:v>
                </c:pt>
                <c:pt idx="9183">
                  <c:v>1.0505092592592593</c:v>
                </c:pt>
                <c:pt idx="9184">
                  <c:v>1.0505439814814814</c:v>
                </c:pt>
                <c:pt idx="9185">
                  <c:v>1.0505787037037038</c:v>
                </c:pt>
                <c:pt idx="9186">
                  <c:v>1.0506134259259259</c:v>
                </c:pt>
                <c:pt idx="9187">
                  <c:v>1.0506481481481482</c:v>
                </c:pt>
                <c:pt idx="9188">
                  <c:v>1.0506828703703703</c:v>
                </c:pt>
                <c:pt idx="9189">
                  <c:v>1.0507175925925927</c:v>
                </c:pt>
                <c:pt idx="9190">
                  <c:v>1.0507523148148148</c:v>
                </c:pt>
                <c:pt idx="9191">
                  <c:v>1.0507870370370371</c:v>
                </c:pt>
                <c:pt idx="9192">
                  <c:v>1.0508217592592592</c:v>
                </c:pt>
                <c:pt idx="9193">
                  <c:v>1.0508564814814816</c:v>
                </c:pt>
                <c:pt idx="9194">
                  <c:v>1.0508912037037037</c:v>
                </c:pt>
                <c:pt idx="9195">
                  <c:v>1.050925925925926</c:v>
                </c:pt>
                <c:pt idx="9196">
                  <c:v>1.0509606481481482</c:v>
                </c:pt>
                <c:pt idx="9197">
                  <c:v>1.0509953703703703</c:v>
                </c:pt>
                <c:pt idx="9198">
                  <c:v>1.0510300925925926</c:v>
                </c:pt>
                <c:pt idx="9199">
                  <c:v>1.0510648148148147</c:v>
                </c:pt>
                <c:pt idx="9200">
                  <c:v>1.0510995370370371</c:v>
                </c:pt>
                <c:pt idx="9201">
                  <c:v>1.0511342592592592</c:v>
                </c:pt>
                <c:pt idx="9202">
                  <c:v>1.0511689814814815</c:v>
                </c:pt>
                <c:pt idx="9203">
                  <c:v>1.0512037037037036</c:v>
                </c:pt>
                <c:pt idx="9204">
                  <c:v>1.051238425925926</c:v>
                </c:pt>
                <c:pt idx="9205">
                  <c:v>1.0512731481481481</c:v>
                </c:pt>
                <c:pt idx="9206">
                  <c:v>1.0513078703703704</c:v>
                </c:pt>
                <c:pt idx="9207">
                  <c:v>1.0513425925925926</c:v>
                </c:pt>
                <c:pt idx="9208">
                  <c:v>1.0513773148148149</c:v>
                </c:pt>
                <c:pt idx="9209">
                  <c:v>1.051412037037037</c:v>
                </c:pt>
                <c:pt idx="9210">
                  <c:v>1.0514467592592593</c:v>
                </c:pt>
                <c:pt idx="9211">
                  <c:v>1.0514814814814815</c:v>
                </c:pt>
                <c:pt idx="9212">
                  <c:v>1.0515162037037038</c:v>
                </c:pt>
                <c:pt idx="9213">
                  <c:v>1.0515509259259259</c:v>
                </c:pt>
                <c:pt idx="9214">
                  <c:v>1.0515856481481483</c:v>
                </c:pt>
                <c:pt idx="9215">
                  <c:v>1.0516203703703704</c:v>
                </c:pt>
                <c:pt idx="9216">
                  <c:v>1.0516550925925925</c:v>
                </c:pt>
                <c:pt idx="9217">
                  <c:v>1.0516898148148148</c:v>
                </c:pt>
                <c:pt idx="9218">
                  <c:v>1.0517245370370369</c:v>
                </c:pt>
                <c:pt idx="9219">
                  <c:v>1.0517592592592593</c:v>
                </c:pt>
                <c:pt idx="9220">
                  <c:v>1.0517939814814814</c:v>
                </c:pt>
                <c:pt idx="9221">
                  <c:v>1.0518287037037037</c:v>
                </c:pt>
                <c:pt idx="9222">
                  <c:v>1.0518634259259259</c:v>
                </c:pt>
                <c:pt idx="9223">
                  <c:v>1.0518981481481482</c:v>
                </c:pt>
                <c:pt idx="9224">
                  <c:v>1.0519328703703703</c:v>
                </c:pt>
                <c:pt idx="9225">
                  <c:v>1.0519675925925926</c:v>
                </c:pt>
                <c:pt idx="9226">
                  <c:v>1.0520023148148148</c:v>
                </c:pt>
                <c:pt idx="9227">
                  <c:v>1.0520370370370371</c:v>
                </c:pt>
                <c:pt idx="9228">
                  <c:v>1.0520717592592592</c:v>
                </c:pt>
                <c:pt idx="9229">
                  <c:v>1.0521064814814816</c:v>
                </c:pt>
                <c:pt idx="9230">
                  <c:v>1.0521412037037037</c:v>
                </c:pt>
                <c:pt idx="9231">
                  <c:v>1.052175925925926</c:v>
                </c:pt>
                <c:pt idx="9232">
                  <c:v>1.0522106481481481</c:v>
                </c:pt>
                <c:pt idx="9233">
                  <c:v>1.0522453703703705</c:v>
                </c:pt>
                <c:pt idx="9234">
                  <c:v>1.0522800925925926</c:v>
                </c:pt>
                <c:pt idx="9235">
                  <c:v>1.0523148148148147</c:v>
                </c:pt>
                <c:pt idx="9236">
                  <c:v>1.052349537037037</c:v>
                </c:pt>
                <c:pt idx="9237">
                  <c:v>1.0523842592592592</c:v>
                </c:pt>
                <c:pt idx="9238">
                  <c:v>1.0524189814814815</c:v>
                </c:pt>
                <c:pt idx="9239">
                  <c:v>1.0524537037037036</c:v>
                </c:pt>
                <c:pt idx="9240">
                  <c:v>1.052488425925926</c:v>
                </c:pt>
                <c:pt idx="9241">
                  <c:v>1.0525231481481481</c:v>
                </c:pt>
                <c:pt idx="9242">
                  <c:v>1.0525578703703704</c:v>
                </c:pt>
                <c:pt idx="9243">
                  <c:v>1.0525925925925925</c:v>
                </c:pt>
                <c:pt idx="9244">
                  <c:v>1.0526273148148149</c:v>
                </c:pt>
                <c:pt idx="9245">
                  <c:v>1.052662037037037</c:v>
                </c:pt>
                <c:pt idx="9246">
                  <c:v>1.0526967592592593</c:v>
                </c:pt>
                <c:pt idx="9247">
                  <c:v>1.0527314814814814</c:v>
                </c:pt>
                <c:pt idx="9248">
                  <c:v>1.0527662037037038</c:v>
                </c:pt>
                <c:pt idx="9249">
                  <c:v>1.0528009259259259</c:v>
                </c:pt>
                <c:pt idx="9250">
                  <c:v>1.0528356481481482</c:v>
                </c:pt>
                <c:pt idx="9251">
                  <c:v>1.0528703703703703</c:v>
                </c:pt>
                <c:pt idx="9252">
                  <c:v>1.0529050925925927</c:v>
                </c:pt>
                <c:pt idx="9253">
                  <c:v>1.0529398148148148</c:v>
                </c:pt>
                <c:pt idx="9254">
                  <c:v>1.0529745370370371</c:v>
                </c:pt>
                <c:pt idx="9255">
                  <c:v>1.0530092592592593</c:v>
                </c:pt>
                <c:pt idx="9256">
                  <c:v>1.0530439814814816</c:v>
                </c:pt>
                <c:pt idx="9257">
                  <c:v>1.0530787037037037</c:v>
                </c:pt>
                <c:pt idx="9258">
                  <c:v>1.0531134259259258</c:v>
                </c:pt>
                <c:pt idx="9259">
                  <c:v>1.0531481481481482</c:v>
                </c:pt>
                <c:pt idx="9260">
                  <c:v>1.0531828703703703</c:v>
                </c:pt>
                <c:pt idx="9261">
                  <c:v>1.0532175925925926</c:v>
                </c:pt>
                <c:pt idx="9262">
                  <c:v>1.0532523148148147</c:v>
                </c:pt>
                <c:pt idx="9263">
                  <c:v>1.0532870370370371</c:v>
                </c:pt>
                <c:pt idx="9264">
                  <c:v>1.0533217592592592</c:v>
                </c:pt>
                <c:pt idx="9265">
                  <c:v>1.0533564814814815</c:v>
                </c:pt>
                <c:pt idx="9266">
                  <c:v>1.0533912037037036</c:v>
                </c:pt>
                <c:pt idx="9267">
                  <c:v>1.053425925925926</c:v>
                </c:pt>
                <c:pt idx="9268">
                  <c:v>1.0534606481481481</c:v>
                </c:pt>
                <c:pt idx="9269">
                  <c:v>1.0534953703703704</c:v>
                </c:pt>
                <c:pt idx="9270">
                  <c:v>1.0535300925925926</c:v>
                </c:pt>
                <c:pt idx="9271">
                  <c:v>1.0535648148148149</c:v>
                </c:pt>
                <c:pt idx="9272">
                  <c:v>1.053599537037037</c:v>
                </c:pt>
                <c:pt idx="9273">
                  <c:v>1.0536342592592594</c:v>
                </c:pt>
                <c:pt idx="9274">
                  <c:v>1.0536689814814815</c:v>
                </c:pt>
                <c:pt idx="9275">
                  <c:v>1.0537037037037038</c:v>
                </c:pt>
                <c:pt idx="9276">
                  <c:v>1.0537384259259259</c:v>
                </c:pt>
                <c:pt idx="9277">
                  <c:v>1.053773148148148</c:v>
                </c:pt>
                <c:pt idx="9278">
                  <c:v>1.0538078703703704</c:v>
                </c:pt>
                <c:pt idx="9279">
                  <c:v>1.0538425925925925</c:v>
                </c:pt>
                <c:pt idx="9280">
                  <c:v>1.0538773148148148</c:v>
                </c:pt>
                <c:pt idx="9281">
                  <c:v>1.053912037037037</c:v>
                </c:pt>
                <c:pt idx="9282">
                  <c:v>1.0539467592592593</c:v>
                </c:pt>
                <c:pt idx="9283">
                  <c:v>1.0539814814814814</c:v>
                </c:pt>
                <c:pt idx="9284">
                  <c:v>1.0540162037037037</c:v>
                </c:pt>
                <c:pt idx="9285">
                  <c:v>1.0540509259259259</c:v>
                </c:pt>
                <c:pt idx="9286">
                  <c:v>1.0540856481481482</c:v>
                </c:pt>
                <c:pt idx="9287">
                  <c:v>1.0541203703703703</c:v>
                </c:pt>
                <c:pt idx="9288">
                  <c:v>1.0541550925925927</c:v>
                </c:pt>
                <c:pt idx="9289">
                  <c:v>1.0541898148148148</c:v>
                </c:pt>
                <c:pt idx="9290">
                  <c:v>1.0542245370370371</c:v>
                </c:pt>
                <c:pt idx="9291">
                  <c:v>1.0542592592592592</c:v>
                </c:pt>
                <c:pt idx="9292">
                  <c:v>1.0542939814814816</c:v>
                </c:pt>
                <c:pt idx="9293">
                  <c:v>1.0543287037037037</c:v>
                </c:pt>
                <c:pt idx="9294">
                  <c:v>1.054363425925926</c:v>
                </c:pt>
                <c:pt idx="9295">
                  <c:v>1.0543981481481481</c:v>
                </c:pt>
                <c:pt idx="9296">
                  <c:v>1.0544328703703703</c:v>
                </c:pt>
                <c:pt idx="9297">
                  <c:v>1.0544675925925926</c:v>
                </c:pt>
                <c:pt idx="9298">
                  <c:v>1.0545023148148147</c:v>
                </c:pt>
                <c:pt idx="9299">
                  <c:v>1.0545370370370371</c:v>
                </c:pt>
                <c:pt idx="9300">
                  <c:v>1.0545717592592592</c:v>
                </c:pt>
                <c:pt idx="9301">
                  <c:v>1.0546064814814815</c:v>
                </c:pt>
                <c:pt idx="9302">
                  <c:v>1.0546412037037036</c:v>
                </c:pt>
                <c:pt idx="9303">
                  <c:v>1.054675925925926</c:v>
                </c:pt>
                <c:pt idx="9304">
                  <c:v>1.0547106481481481</c:v>
                </c:pt>
                <c:pt idx="9305">
                  <c:v>1.0547453703703704</c:v>
                </c:pt>
                <c:pt idx="9306">
                  <c:v>1.0547800925925925</c:v>
                </c:pt>
                <c:pt idx="9307">
                  <c:v>1.0548148148148149</c:v>
                </c:pt>
                <c:pt idx="9308">
                  <c:v>1.054849537037037</c:v>
                </c:pt>
                <c:pt idx="9309">
                  <c:v>1.0548842592592593</c:v>
                </c:pt>
                <c:pt idx="9310">
                  <c:v>1.0549189814814814</c:v>
                </c:pt>
                <c:pt idx="9311">
                  <c:v>1.0549537037037038</c:v>
                </c:pt>
                <c:pt idx="9312">
                  <c:v>1.0549884259259259</c:v>
                </c:pt>
                <c:pt idx="9313">
                  <c:v>1.0550231481481482</c:v>
                </c:pt>
                <c:pt idx="9314">
                  <c:v>1.0550578703703704</c:v>
                </c:pt>
                <c:pt idx="9315">
                  <c:v>1.0550925925925927</c:v>
                </c:pt>
                <c:pt idx="9316">
                  <c:v>1.0551273148148148</c:v>
                </c:pt>
                <c:pt idx="9317">
                  <c:v>1.0551620370370371</c:v>
                </c:pt>
                <c:pt idx="9318">
                  <c:v>1.0551967592592593</c:v>
                </c:pt>
                <c:pt idx="9319">
                  <c:v>1.0552314814814814</c:v>
                </c:pt>
                <c:pt idx="9320">
                  <c:v>1.0552662037037037</c:v>
                </c:pt>
                <c:pt idx="9321">
                  <c:v>1.0553009259259258</c:v>
                </c:pt>
                <c:pt idx="9322">
                  <c:v>1.0553356481481482</c:v>
                </c:pt>
                <c:pt idx="9323">
                  <c:v>1.0553703703703703</c:v>
                </c:pt>
                <c:pt idx="9324">
                  <c:v>1.0554050925925926</c:v>
                </c:pt>
                <c:pt idx="9325">
                  <c:v>1.0554398148148147</c:v>
                </c:pt>
                <c:pt idx="9326">
                  <c:v>1.0554745370370371</c:v>
                </c:pt>
                <c:pt idx="9327">
                  <c:v>1.0555092592592592</c:v>
                </c:pt>
                <c:pt idx="9328">
                  <c:v>1.0555439814814815</c:v>
                </c:pt>
                <c:pt idx="9329">
                  <c:v>1.0555787037037037</c:v>
                </c:pt>
                <c:pt idx="9330">
                  <c:v>1.055613425925926</c:v>
                </c:pt>
                <c:pt idx="9331">
                  <c:v>1.0556481481481481</c:v>
                </c:pt>
                <c:pt idx="9332">
                  <c:v>1.0556828703703705</c:v>
                </c:pt>
                <c:pt idx="9333">
                  <c:v>1.0557175925925926</c:v>
                </c:pt>
                <c:pt idx="9334">
                  <c:v>1.0557523148148149</c:v>
                </c:pt>
                <c:pt idx="9335">
                  <c:v>1.055787037037037</c:v>
                </c:pt>
                <c:pt idx="9336">
                  <c:v>1.0558217592592594</c:v>
                </c:pt>
                <c:pt idx="9337">
                  <c:v>1.0558564814814815</c:v>
                </c:pt>
                <c:pt idx="9338">
                  <c:v>1.0558912037037036</c:v>
                </c:pt>
                <c:pt idx="9339">
                  <c:v>1.0559259259259259</c:v>
                </c:pt>
                <c:pt idx="9340">
                  <c:v>1.0559606481481481</c:v>
                </c:pt>
                <c:pt idx="9341">
                  <c:v>1.0559953703703704</c:v>
                </c:pt>
                <c:pt idx="9342">
                  <c:v>1.0560300925925925</c:v>
                </c:pt>
                <c:pt idx="9343">
                  <c:v>1.0560648148148148</c:v>
                </c:pt>
                <c:pt idx="9344">
                  <c:v>1.056099537037037</c:v>
                </c:pt>
                <c:pt idx="9345">
                  <c:v>1.0561342592592593</c:v>
                </c:pt>
                <c:pt idx="9346">
                  <c:v>1.0561689814814814</c:v>
                </c:pt>
                <c:pt idx="9347">
                  <c:v>1.0562037037037038</c:v>
                </c:pt>
                <c:pt idx="9348">
                  <c:v>1.0562384259259259</c:v>
                </c:pt>
                <c:pt idx="9349">
                  <c:v>1.0562731481481482</c:v>
                </c:pt>
                <c:pt idx="9350">
                  <c:v>1.0563078703703703</c:v>
                </c:pt>
                <c:pt idx="9351">
                  <c:v>1.0563425925925927</c:v>
                </c:pt>
                <c:pt idx="9352">
                  <c:v>1.0563773148148148</c:v>
                </c:pt>
                <c:pt idx="9353">
                  <c:v>1.0564120370370371</c:v>
                </c:pt>
                <c:pt idx="9354">
                  <c:v>1.0564467592592592</c:v>
                </c:pt>
                <c:pt idx="9355">
                  <c:v>1.0564814814814816</c:v>
                </c:pt>
                <c:pt idx="9356">
                  <c:v>1.0565162037037037</c:v>
                </c:pt>
                <c:pt idx="9357">
                  <c:v>1.0565509259259258</c:v>
                </c:pt>
                <c:pt idx="9358">
                  <c:v>1.0565856481481481</c:v>
                </c:pt>
                <c:pt idx="9359">
                  <c:v>1.0566203703703705</c:v>
                </c:pt>
                <c:pt idx="9360">
                  <c:v>1.0566550925925926</c:v>
                </c:pt>
                <c:pt idx="9361">
                  <c:v>1.0566898148148147</c:v>
                </c:pt>
                <c:pt idx="9362">
                  <c:v>1.0567245370370371</c:v>
                </c:pt>
                <c:pt idx="9363">
                  <c:v>1.0567592592592592</c:v>
                </c:pt>
                <c:pt idx="9364">
                  <c:v>1.0567939814814815</c:v>
                </c:pt>
                <c:pt idx="9365">
                  <c:v>1.0568287037037036</c:v>
                </c:pt>
                <c:pt idx="9366">
                  <c:v>1.056863425925926</c:v>
                </c:pt>
                <c:pt idx="9367">
                  <c:v>1.0568981481481481</c:v>
                </c:pt>
                <c:pt idx="9368">
                  <c:v>1.0569328703703704</c:v>
                </c:pt>
                <c:pt idx="9369">
                  <c:v>1.0569675925925925</c:v>
                </c:pt>
                <c:pt idx="9370">
                  <c:v>1.0570023148148149</c:v>
                </c:pt>
                <c:pt idx="9371">
                  <c:v>1.057037037037037</c:v>
                </c:pt>
                <c:pt idx="9372">
                  <c:v>1.0570717592592593</c:v>
                </c:pt>
                <c:pt idx="9373">
                  <c:v>1.0571064814814815</c:v>
                </c:pt>
                <c:pt idx="9374">
                  <c:v>1.0571412037037038</c:v>
                </c:pt>
                <c:pt idx="9375">
                  <c:v>1.0571759259259259</c:v>
                </c:pt>
                <c:pt idx="9376">
                  <c:v>1.0572106481481482</c:v>
                </c:pt>
                <c:pt idx="9377">
                  <c:v>1.0572453703703704</c:v>
                </c:pt>
                <c:pt idx="9378">
                  <c:v>1.0572800925925927</c:v>
                </c:pt>
                <c:pt idx="9379">
                  <c:v>1.0573148148148148</c:v>
                </c:pt>
                <c:pt idx="9380">
                  <c:v>1.0573495370370369</c:v>
                </c:pt>
                <c:pt idx="9381">
                  <c:v>1.0573842592592593</c:v>
                </c:pt>
                <c:pt idx="9382">
                  <c:v>1.0574189814814814</c:v>
                </c:pt>
                <c:pt idx="9383">
                  <c:v>1.0574537037037037</c:v>
                </c:pt>
                <c:pt idx="9384">
                  <c:v>1.0574884259259258</c:v>
                </c:pt>
                <c:pt idx="9385">
                  <c:v>1.0575231481481482</c:v>
                </c:pt>
                <c:pt idx="9386">
                  <c:v>1.0575578703703703</c:v>
                </c:pt>
                <c:pt idx="9387">
                  <c:v>1.0575925925925926</c:v>
                </c:pt>
                <c:pt idx="9388">
                  <c:v>1.0576273148148148</c:v>
                </c:pt>
                <c:pt idx="9389">
                  <c:v>1.0576620370370371</c:v>
                </c:pt>
                <c:pt idx="9390">
                  <c:v>1.0576967592592592</c:v>
                </c:pt>
                <c:pt idx="9391">
                  <c:v>1.0577314814814816</c:v>
                </c:pt>
                <c:pt idx="9392">
                  <c:v>1.0577662037037037</c:v>
                </c:pt>
                <c:pt idx="9393">
                  <c:v>1.057800925925926</c:v>
                </c:pt>
                <c:pt idx="9394">
                  <c:v>1.0578356481481481</c:v>
                </c:pt>
                <c:pt idx="9395">
                  <c:v>1.0578703703703705</c:v>
                </c:pt>
                <c:pt idx="9396">
                  <c:v>1.0579050925925926</c:v>
                </c:pt>
                <c:pt idx="9397">
                  <c:v>1.0579398148148149</c:v>
                </c:pt>
                <c:pt idx="9398">
                  <c:v>1.057974537037037</c:v>
                </c:pt>
                <c:pt idx="9399">
                  <c:v>1.0580092592592591</c:v>
                </c:pt>
                <c:pt idx="9400">
                  <c:v>1.0580439814814815</c:v>
                </c:pt>
                <c:pt idx="9401">
                  <c:v>1.0580787037037036</c:v>
                </c:pt>
                <c:pt idx="9402">
                  <c:v>1.0581134259259259</c:v>
                </c:pt>
                <c:pt idx="9403">
                  <c:v>1.0581481481481481</c:v>
                </c:pt>
                <c:pt idx="9404">
                  <c:v>1.0581828703703704</c:v>
                </c:pt>
                <c:pt idx="9405">
                  <c:v>1.0582175925925925</c:v>
                </c:pt>
                <c:pt idx="9406">
                  <c:v>1.0582523148148149</c:v>
                </c:pt>
                <c:pt idx="9407">
                  <c:v>1.058287037037037</c:v>
                </c:pt>
                <c:pt idx="9408">
                  <c:v>1.0583217592592593</c:v>
                </c:pt>
                <c:pt idx="9409">
                  <c:v>1.0583564814814814</c:v>
                </c:pt>
                <c:pt idx="9410">
                  <c:v>1.0583912037037038</c:v>
                </c:pt>
                <c:pt idx="9411">
                  <c:v>1.0584259259259259</c:v>
                </c:pt>
                <c:pt idx="9412">
                  <c:v>1.0584606481481482</c:v>
                </c:pt>
                <c:pt idx="9413">
                  <c:v>1.0584953703703703</c:v>
                </c:pt>
                <c:pt idx="9414">
                  <c:v>1.0585300925925927</c:v>
                </c:pt>
                <c:pt idx="9415">
                  <c:v>1.0585648148148148</c:v>
                </c:pt>
                <c:pt idx="9416">
                  <c:v>1.0585995370370371</c:v>
                </c:pt>
                <c:pt idx="9417">
                  <c:v>1.0586342592592592</c:v>
                </c:pt>
                <c:pt idx="9418">
                  <c:v>1.0586689814814816</c:v>
                </c:pt>
                <c:pt idx="9419">
                  <c:v>1.0587037037037037</c:v>
                </c:pt>
                <c:pt idx="9420">
                  <c:v>1.058738425925926</c:v>
                </c:pt>
                <c:pt idx="9421">
                  <c:v>1.0587731481481482</c:v>
                </c:pt>
                <c:pt idx="9422">
                  <c:v>1.0588078703703703</c:v>
                </c:pt>
                <c:pt idx="9423">
                  <c:v>1.0588425925925926</c:v>
                </c:pt>
                <c:pt idx="9424">
                  <c:v>1.0588773148148147</c:v>
                </c:pt>
                <c:pt idx="9425">
                  <c:v>1.0589120370370371</c:v>
                </c:pt>
                <c:pt idx="9426">
                  <c:v>1.0589467592592592</c:v>
                </c:pt>
                <c:pt idx="9427">
                  <c:v>1.0589814814814815</c:v>
                </c:pt>
                <c:pt idx="9428">
                  <c:v>1.0590162037037036</c:v>
                </c:pt>
                <c:pt idx="9429">
                  <c:v>1.059050925925926</c:v>
                </c:pt>
                <c:pt idx="9430">
                  <c:v>1.0590856481481481</c:v>
                </c:pt>
                <c:pt idx="9431">
                  <c:v>1.0591203703703704</c:v>
                </c:pt>
                <c:pt idx="9432">
                  <c:v>1.0591550925925926</c:v>
                </c:pt>
                <c:pt idx="9433">
                  <c:v>1.0591898148148149</c:v>
                </c:pt>
                <c:pt idx="9434">
                  <c:v>1.059224537037037</c:v>
                </c:pt>
                <c:pt idx="9435">
                  <c:v>1.0592592592592593</c:v>
                </c:pt>
                <c:pt idx="9436">
                  <c:v>1.0592939814814815</c:v>
                </c:pt>
                <c:pt idx="9437">
                  <c:v>1.0593287037037038</c:v>
                </c:pt>
                <c:pt idx="9438">
                  <c:v>1.0593634259259259</c:v>
                </c:pt>
                <c:pt idx="9439">
                  <c:v>1.0593981481481483</c:v>
                </c:pt>
                <c:pt idx="9440">
                  <c:v>1.0594328703703704</c:v>
                </c:pt>
                <c:pt idx="9441">
                  <c:v>1.0594675925925925</c:v>
                </c:pt>
                <c:pt idx="9442">
                  <c:v>1.0595023148148148</c:v>
                </c:pt>
                <c:pt idx="9443">
                  <c:v>1.0595370370370369</c:v>
                </c:pt>
                <c:pt idx="9444">
                  <c:v>1.0595717592592593</c:v>
                </c:pt>
                <c:pt idx="9445">
                  <c:v>1.0596064814814814</c:v>
                </c:pt>
                <c:pt idx="9446">
                  <c:v>1.0596412037037037</c:v>
                </c:pt>
                <c:pt idx="9447">
                  <c:v>1.0596759259259259</c:v>
                </c:pt>
                <c:pt idx="9448">
                  <c:v>1.0597106481481482</c:v>
                </c:pt>
                <c:pt idx="9449">
                  <c:v>1.0597453703703703</c:v>
                </c:pt>
                <c:pt idx="9450">
                  <c:v>1.0597800925925926</c:v>
                </c:pt>
                <c:pt idx="9451">
                  <c:v>1.0598148148148148</c:v>
                </c:pt>
                <c:pt idx="9452">
                  <c:v>1.0598495370370371</c:v>
                </c:pt>
                <c:pt idx="9453">
                  <c:v>1.0598842592592592</c:v>
                </c:pt>
                <c:pt idx="9454">
                  <c:v>1.0599189814814816</c:v>
                </c:pt>
                <c:pt idx="9455">
                  <c:v>1.0599537037037037</c:v>
                </c:pt>
                <c:pt idx="9456">
                  <c:v>1.059988425925926</c:v>
                </c:pt>
                <c:pt idx="9457">
                  <c:v>1.0600231481481481</c:v>
                </c:pt>
                <c:pt idx="9458">
                  <c:v>1.0600578703703705</c:v>
                </c:pt>
                <c:pt idx="9459">
                  <c:v>1.0600925925925926</c:v>
                </c:pt>
                <c:pt idx="9460">
                  <c:v>1.0601273148148147</c:v>
                </c:pt>
                <c:pt idx="9461">
                  <c:v>1.060162037037037</c:v>
                </c:pt>
                <c:pt idx="9462">
                  <c:v>1.0601967592592592</c:v>
                </c:pt>
                <c:pt idx="9463">
                  <c:v>1.0602314814814815</c:v>
                </c:pt>
                <c:pt idx="9464">
                  <c:v>1.0602662037037036</c:v>
                </c:pt>
                <c:pt idx="9465">
                  <c:v>1.060300925925926</c:v>
                </c:pt>
                <c:pt idx="9466">
                  <c:v>1.0603356481481481</c:v>
                </c:pt>
                <c:pt idx="9467">
                  <c:v>1.0603703703703704</c:v>
                </c:pt>
                <c:pt idx="9468">
                  <c:v>1.0604050925925925</c:v>
                </c:pt>
                <c:pt idx="9469">
                  <c:v>1.0604398148148149</c:v>
                </c:pt>
                <c:pt idx="9470">
                  <c:v>1.060474537037037</c:v>
                </c:pt>
                <c:pt idx="9471">
                  <c:v>1.0605092592592593</c:v>
                </c:pt>
                <c:pt idx="9472">
                  <c:v>1.0605439814814814</c:v>
                </c:pt>
                <c:pt idx="9473">
                  <c:v>1.0605787037037038</c:v>
                </c:pt>
                <c:pt idx="9474">
                  <c:v>1.0606134259259259</c:v>
                </c:pt>
                <c:pt idx="9475">
                  <c:v>1.0606481481481482</c:v>
                </c:pt>
                <c:pt idx="9476">
                  <c:v>1.0606828703703703</c:v>
                </c:pt>
                <c:pt idx="9477">
                  <c:v>1.0607175925925927</c:v>
                </c:pt>
                <c:pt idx="9478">
                  <c:v>1.0607523148148148</c:v>
                </c:pt>
                <c:pt idx="9479">
                  <c:v>1.0607870370370371</c:v>
                </c:pt>
                <c:pt idx="9480">
                  <c:v>1.0608217592592593</c:v>
                </c:pt>
                <c:pt idx="9481">
                  <c:v>1.0608564814814816</c:v>
                </c:pt>
                <c:pt idx="9482">
                  <c:v>1.0608912037037037</c:v>
                </c:pt>
                <c:pt idx="9483">
                  <c:v>1.0609259259259258</c:v>
                </c:pt>
                <c:pt idx="9484">
                  <c:v>1.0609606481481482</c:v>
                </c:pt>
                <c:pt idx="9485">
                  <c:v>1.0609953703703703</c:v>
                </c:pt>
                <c:pt idx="9486">
                  <c:v>1.0610300925925926</c:v>
                </c:pt>
                <c:pt idx="9487">
                  <c:v>1.0610648148148147</c:v>
                </c:pt>
                <c:pt idx="9488">
                  <c:v>1.0610995370370371</c:v>
                </c:pt>
                <c:pt idx="9489">
                  <c:v>1.0611342592592592</c:v>
                </c:pt>
                <c:pt idx="9490">
                  <c:v>1.0611689814814815</c:v>
                </c:pt>
                <c:pt idx="9491">
                  <c:v>1.0612037037037036</c:v>
                </c:pt>
                <c:pt idx="9492">
                  <c:v>1.061238425925926</c:v>
                </c:pt>
                <c:pt idx="9493">
                  <c:v>1.0612731481481481</c:v>
                </c:pt>
                <c:pt idx="9494">
                  <c:v>1.0613078703703704</c:v>
                </c:pt>
                <c:pt idx="9495">
                  <c:v>1.0613425925925926</c:v>
                </c:pt>
                <c:pt idx="9496">
                  <c:v>1.0613773148148149</c:v>
                </c:pt>
                <c:pt idx="9497">
                  <c:v>1.061412037037037</c:v>
                </c:pt>
                <c:pt idx="9498">
                  <c:v>1.0614467592592594</c:v>
                </c:pt>
                <c:pt idx="9499">
                  <c:v>1.0614814814814815</c:v>
                </c:pt>
                <c:pt idx="9500">
                  <c:v>1.0615162037037038</c:v>
                </c:pt>
                <c:pt idx="9501">
                  <c:v>1.0615509259259259</c:v>
                </c:pt>
                <c:pt idx="9502">
                  <c:v>1.061585648148148</c:v>
                </c:pt>
                <c:pt idx="9503">
                  <c:v>1.0616203703703704</c:v>
                </c:pt>
                <c:pt idx="9504">
                  <c:v>1.0616550925925925</c:v>
                </c:pt>
                <c:pt idx="9505">
                  <c:v>1.0616898148148148</c:v>
                </c:pt>
                <c:pt idx="9506">
                  <c:v>1.061724537037037</c:v>
                </c:pt>
                <c:pt idx="9507">
                  <c:v>1.0617592592592593</c:v>
                </c:pt>
                <c:pt idx="9508">
                  <c:v>1.0617939814814814</c:v>
                </c:pt>
                <c:pt idx="9509">
                  <c:v>1.0618287037037037</c:v>
                </c:pt>
                <c:pt idx="9510">
                  <c:v>1.0618634259259259</c:v>
                </c:pt>
                <c:pt idx="9511">
                  <c:v>1.0618981481481482</c:v>
                </c:pt>
                <c:pt idx="9512">
                  <c:v>1.0619328703703703</c:v>
                </c:pt>
                <c:pt idx="9513">
                  <c:v>1.0619675925925927</c:v>
                </c:pt>
                <c:pt idx="9514">
                  <c:v>1.0620023148148148</c:v>
                </c:pt>
                <c:pt idx="9515">
                  <c:v>1.0620370370370371</c:v>
                </c:pt>
                <c:pt idx="9516">
                  <c:v>1.0620717592592592</c:v>
                </c:pt>
                <c:pt idx="9517">
                  <c:v>1.0621064814814816</c:v>
                </c:pt>
                <c:pt idx="9518">
                  <c:v>1.0621412037037037</c:v>
                </c:pt>
                <c:pt idx="9519">
                  <c:v>1.062175925925926</c:v>
                </c:pt>
                <c:pt idx="9520">
                  <c:v>1.0622106481481481</c:v>
                </c:pt>
                <c:pt idx="9521">
                  <c:v>1.0622453703703703</c:v>
                </c:pt>
                <c:pt idx="9522">
                  <c:v>1.0622800925925926</c:v>
                </c:pt>
                <c:pt idx="9523">
                  <c:v>1.0623148148148147</c:v>
                </c:pt>
                <c:pt idx="9524">
                  <c:v>1.0623495370370371</c:v>
                </c:pt>
                <c:pt idx="9525">
                  <c:v>1.0623842592592592</c:v>
                </c:pt>
                <c:pt idx="9526">
                  <c:v>1.0624189814814815</c:v>
                </c:pt>
                <c:pt idx="9527">
                  <c:v>1.0624537037037036</c:v>
                </c:pt>
                <c:pt idx="9528">
                  <c:v>1.062488425925926</c:v>
                </c:pt>
                <c:pt idx="9529">
                  <c:v>1.0625231481481481</c:v>
                </c:pt>
                <c:pt idx="9530">
                  <c:v>1.0625578703703704</c:v>
                </c:pt>
                <c:pt idx="9531">
                  <c:v>1.0625925925925925</c:v>
                </c:pt>
                <c:pt idx="9532">
                  <c:v>1.0626273148148149</c:v>
                </c:pt>
                <c:pt idx="9533">
                  <c:v>1.062662037037037</c:v>
                </c:pt>
                <c:pt idx="9534">
                  <c:v>1.0626967592592593</c:v>
                </c:pt>
                <c:pt idx="9535">
                  <c:v>1.0627314814814814</c:v>
                </c:pt>
                <c:pt idx="9536">
                  <c:v>1.0627662037037038</c:v>
                </c:pt>
                <c:pt idx="9537">
                  <c:v>1.0628009259259259</c:v>
                </c:pt>
                <c:pt idx="9538">
                  <c:v>1.0628356481481482</c:v>
                </c:pt>
                <c:pt idx="9539">
                  <c:v>1.0628703703703704</c:v>
                </c:pt>
                <c:pt idx="9540">
                  <c:v>1.0629050925925927</c:v>
                </c:pt>
                <c:pt idx="9541">
                  <c:v>1.0629398148148148</c:v>
                </c:pt>
                <c:pt idx="9542">
                  <c:v>1.0629745370370371</c:v>
                </c:pt>
                <c:pt idx="9543">
                  <c:v>1.0630092592592593</c:v>
                </c:pt>
                <c:pt idx="9544">
                  <c:v>1.0630439814814814</c:v>
                </c:pt>
                <c:pt idx="9545">
                  <c:v>1.0630787037037037</c:v>
                </c:pt>
                <c:pt idx="9546">
                  <c:v>1.0631134259259258</c:v>
                </c:pt>
                <c:pt idx="9547">
                  <c:v>1.0631481481481482</c:v>
                </c:pt>
                <c:pt idx="9548">
                  <c:v>1.0631828703703703</c:v>
                </c:pt>
                <c:pt idx="9549">
                  <c:v>1.0632175925925926</c:v>
                </c:pt>
                <c:pt idx="9550">
                  <c:v>1.0632523148148147</c:v>
                </c:pt>
                <c:pt idx="9551">
                  <c:v>1.0632870370370371</c:v>
                </c:pt>
                <c:pt idx="9552">
                  <c:v>1.0633217592592592</c:v>
                </c:pt>
                <c:pt idx="9553">
                  <c:v>1.0633564814814815</c:v>
                </c:pt>
                <c:pt idx="9554">
                  <c:v>1.0633912037037037</c:v>
                </c:pt>
                <c:pt idx="9555">
                  <c:v>1.063425925925926</c:v>
                </c:pt>
                <c:pt idx="9556">
                  <c:v>1.0634606481481481</c:v>
                </c:pt>
                <c:pt idx="9557">
                  <c:v>1.0634953703703705</c:v>
                </c:pt>
                <c:pt idx="9558">
                  <c:v>1.0635300925925926</c:v>
                </c:pt>
                <c:pt idx="9559">
                  <c:v>1.0635648148148149</c:v>
                </c:pt>
                <c:pt idx="9560">
                  <c:v>1.063599537037037</c:v>
                </c:pt>
                <c:pt idx="9561">
                  <c:v>1.0636342592592594</c:v>
                </c:pt>
                <c:pt idx="9562">
                  <c:v>1.0636689814814815</c:v>
                </c:pt>
                <c:pt idx="9563">
                  <c:v>1.0637037037037036</c:v>
                </c:pt>
                <c:pt idx="9564">
                  <c:v>1.0637384259259259</c:v>
                </c:pt>
                <c:pt idx="9565">
                  <c:v>1.0637731481481481</c:v>
                </c:pt>
                <c:pt idx="9566">
                  <c:v>1.0638078703703704</c:v>
                </c:pt>
                <c:pt idx="9567">
                  <c:v>1.0638425925925925</c:v>
                </c:pt>
                <c:pt idx="9568">
                  <c:v>1.0638773148148148</c:v>
                </c:pt>
                <c:pt idx="9569">
                  <c:v>1.063912037037037</c:v>
                </c:pt>
                <c:pt idx="9570">
                  <c:v>1.0639467592592593</c:v>
                </c:pt>
                <c:pt idx="9571">
                  <c:v>1.0639814814814814</c:v>
                </c:pt>
                <c:pt idx="9572">
                  <c:v>1.0640162037037038</c:v>
                </c:pt>
                <c:pt idx="9573">
                  <c:v>1.0640509259259259</c:v>
                </c:pt>
                <c:pt idx="9574">
                  <c:v>1.0640856481481482</c:v>
                </c:pt>
                <c:pt idx="9575">
                  <c:v>1.0641203703703703</c:v>
                </c:pt>
                <c:pt idx="9576">
                  <c:v>1.0641550925925927</c:v>
                </c:pt>
                <c:pt idx="9577">
                  <c:v>1.0641898148148148</c:v>
                </c:pt>
                <c:pt idx="9578">
                  <c:v>1.0642245370370371</c:v>
                </c:pt>
                <c:pt idx="9579">
                  <c:v>1.0642592592592592</c:v>
                </c:pt>
                <c:pt idx="9580">
                  <c:v>1.0642939814814816</c:v>
                </c:pt>
                <c:pt idx="9581">
                  <c:v>1.0643287037037037</c:v>
                </c:pt>
                <c:pt idx="9582">
                  <c:v>1.0643634259259258</c:v>
                </c:pt>
                <c:pt idx="9583">
                  <c:v>1.0643981481481481</c:v>
                </c:pt>
                <c:pt idx="9584">
                  <c:v>1.0644328703703703</c:v>
                </c:pt>
                <c:pt idx="9585">
                  <c:v>1.0644675925925926</c:v>
                </c:pt>
                <c:pt idx="9586">
                  <c:v>1.0645023148148147</c:v>
                </c:pt>
                <c:pt idx="9587">
                  <c:v>1.0645370370370371</c:v>
                </c:pt>
                <c:pt idx="9588">
                  <c:v>1.0645717592592592</c:v>
                </c:pt>
                <c:pt idx="9589">
                  <c:v>1.0646064814814815</c:v>
                </c:pt>
                <c:pt idx="9590">
                  <c:v>1.0646412037037036</c:v>
                </c:pt>
                <c:pt idx="9591">
                  <c:v>1.064675925925926</c:v>
                </c:pt>
                <c:pt idx="9592">
                  <c:v>1.0647106481481481</c:v>
                </c:pt>
                <c:pt idx="9593">
                  <c:v>1.0647453703703704</c:v>
                </c:pt>
                <c:pt idx="9594">
                  <c:v>1.0647800925925925</c:v>
                </c:pt>
                <c:pt idx="9595">
                  <c:v>1.0648148148148149</c:v>
                </c:pt>
                <c:pt idx="9596">
                  <c:v>1.064849537037037</c:v>
                </c:pt>
                <c:pt idx="9597">
                  <c:v>1.0648842592592593</c:v>
                </c:pt>
                <c:pt idx="9598">
                  <c:v>1.0649189814814815</c:v>
                </c:pt>
                <c:pt idx="9599">
                  <c:v>1.0649537037037038</c:v>
                </c:pt>
                <c:pt idx="9600">
                  <c:v>1.0649884259259259</c:v>
                </c:pt>
                <c:pt idx="9601">
                  <c:v>1.0650231481481482</c:v>
                </c:pt>
                <c:pt idx="9602">
                  <c:v>1.0650578703703704</c:v>
                </c:pt>
                <c:pt idx="9603">
                  <c:v>1.0650925925925927</c:v>
                </c:pt>
                <c:pt idx="9604">
                  <c:v>1.0651273148148148</c:v>
                </c:pt>
                <c:pt idx="9605">
                  <c:v>1.0651620370370369</c:v>
                </c:pt>
                <c:pt idx="9606">
                  <c:v>1.0651967592592593</c:v>
                </c:pt>
                <c:pt idx="9607">
                  <c:v>1.0652314814814814</c:v>
                </c:pt>
                <c:pt idx="9608">
                  <c:v>1.0652662037037037</c:v>
                </c:pt>
                <c:pt idx="9609">
                  <c:v>1.0653009259259258</c:v>
                </c:pt>
                <c:pt idx="9610">
                  <c:v>1.0653356481481482</c:v>
                </c:pt>
                <c:pt idx="9611">
                  <c:v>1.0653703703703703</c:v>
                </c:pt>
                <c:pt idx="9612">
                  <c:v>1.0654050925925926</c:v>
                </c:pt>
                <c:pt idx="9613">
                  <c:v>1.0654398148148148</c:v>
                </c:pt>
                <c:pt idx="9614">
                  <c:v>1.0654745370370371</c:v>
                </c:pt>
                <c:pt idx="9615">
                  <c:v>1.0655092592592592</c:v>
                </c:pt>
                <c:pt idx="9616">
                  <c:v>1.0655439814814816</c:v>
                </c:pt>
                <c:pt idx="9617">
                  <c:v>1.0655787037037037</c:v>
                </c:pt>
                <c:pt idx="9618">
                  <c:v>1.065613425925926</c:v>
                </c:pt>
                <c:pt idx="9619">
                  <c:v>1.0656481481481481</c:v>
                </c:pt>
                <c:pt idx="9620">
                  <c:v>1.0656828703703705</c:v>
                </c:pt>
                <c:pt idx="9621">
                  <c:v>1.0657175925925926</c:v>
                </c:pt>
                <c:pt idx="9622">
                  <c:v>1.0657523148148149</c:v>
                </c:pt>
                <c:pt idx="9623">
                  <c:v>1.065787037037037</c:v>
                </c:pt>
                <c:pt idx="9624">
                  <c:v>1.0658217592592591</c:v>
                </c:pt>
                <c:pt idx="9625">
                  <c:v>1.0658564814814815</c:v>
                </c:pt>
                <c:pt idx="9626">
                  <c:v>1.0658912037037036</c:v>
                </c:pt>
                <c:pt idx="9627">
                  <c:v>1.0659259259259259</c:v>
                </c:pt>
                <c:pt idx="9628">
                  <c:v>1.0659606481481481</c:v>
                </c:pt>
                <c:pt idx="9629">
                  <c:v>1.0659953703703704</c:v>
                </c:pt>
                <c:pt idx="9630">
                  <c:v>1.0660300925925925</c:v>
                </c:pt>
                <c:pt idx="9631">
                  <c:v>1.0660648148148149</c:v>
                </c:pt>
                <c:pt idx="9632">
                  <c:v>1.066099537037037</c:v>
                </c:pt>
                <c:pt idx="9633">
                  <c:v>1.0661342592592593</c:v>
                </c:pt>
                <c:pt idx="9634">
                  <c:v>1.0661689814814814</c:v>
                </c:pt>
                <c:pt idx="9635">
                  <c:v>1.0662037037037038</c:v>
                </c:pt>
                <c:pt idx="9636">
                  <c:v>1.0662384259259259</c:v>
                </c:pt>
                <c:pt idx="9637">
                  <c:v>1.0662731481481482</c:v>
                </c:pt>
                <c:pt idx="9638">
                  <c:v>1.0663078703703703</c:v>
                </c:pt>
                <c:pt idx="9639">
                  <c:v>1.0663425925925927</c:v>
                </c:pt>
                <c:pt idx="9640">
                  <c:v>1.0663773148148148</c:v>
                </c:pt>
                <c:pt idx="9641">
                  <c:v>1.0664120370370371</c:v>
                </c:pt>
                <c:pt idx="9642">
                  <c:v>1.0664467592592592</c:v>
                </c:pt>
                <c:pt idx="9643">
                  <c:v>1.0664814814814816</c:v>
                </c:pt>
                <c:pt idx="9644">
                  <c:v>1.0665162037037037</c:v>
                </c:pt>
                <c:pt idx="9645">
                  <c:v>1.066550925925926</c:v>
                </c:pt>
                <c:pt idx="9646">
                  <c:v>1.0665856481481482</c:v>
                </c:pt>
                <c:pt idx="9647">
                  <c:v>1.0666203703703703</c:v>
                </c:pt>
                <c:pt idx="9648">
                  <c:v>1.0666550925925926</c:v>
                </c:pt>
                <c:pt idx="9649">
                  <c:v>1.0666898148148147</c:v>
                </c:pt>
                <c:pt idx="9650">
                  <c:v>1.0667245370370371</c:v>
                </c:pt>
                <c:pt idx="9651">
                  <c:v>1.0667592592592592</c:v>
                </c:pt>
                <c:pt idx="9652">
                  <c:v>1.0667939814814815</c:v>
                </c:pt>
                <c:pt idx="9653">
                  <c:v>1.0668287037037036</c:v>
                </c:pt>
                <c:pt idx="9654">
                  <c:v>1.066863425925926</c:v>
                </c:pt>
                <c:pt idx="9655">
                  <c:v>1.0668981481481481</c:v>
                </c:pt>
                <c:pt idx="9656">
                  <c:v>1.0669328703703704</c:v>
                </c:pt>
                <c:pt idx="9657">
                  <c:v>1.0669675925925926</c:v>
                </c:pt>
                <c:pt idx="9658">
                  <c:v>1.0670023148148149</c:v>
                </c:pt>
                <c:pt idx="9659">
                  <c:v>1.067037037037037</c:v>
                </c:pt>
                <c:pt idx="9660">
                  <c:v>1.0670717592592593</c:v>
                </c:pt>
                <c:pt idx="9661">
                  <c:v>1.0671064814814815</c:v>
                </c:pt>
                <c:pt idx="9662">
                  <c:v>1.0671412037037038</c:v>
                </c:pt>
                <c:pt idx="9663">
                  <c:v>1.0671759259259259</c:v>
                </c:pt>
                <c:pt idx="9664">
                  <c:v>1.0672106481481483</c:v>
                </c:pt>
                <c:pt idx="9665">
                  <c:v>1.0672453703703704</c:v>
                </c:pt>
                <c:pt idx="9666">
                  <c:v>1.0672800925925925</c:v>
                </c:pt>
                <c:pt idx="9667">
                  <c:v>1.0673148148148148</c:v>
                </c:pt>
                <c:pt idx="9668">
                  <c:v>1.0673495370370369</c:v>
                </c:pt>
                <c:pt idx="9669">
                  <c:v>1.0673842592592593</c:v>
                </c:pt>
                <c:pt idx="9670">
                  <c:v>1.0674189814814814</c:v>
                </c:pt>
                <c:pt idx="9671">
                  <c:v>1.0674537037037037</c:v>
                </c:pt>
                <c:pt idx="9672">
                  <c:v>1.0674884259259259</c:v>
                </c:pt>
                <c:pt idx="9673">
                  <c:v>1.0675231481481482</c:v>
                </c:pt>
                <c:pt idx="9674">
                  <c:v>1.0675578703703703</c:v>
                </c:pt>
                <c:pt idx="9675">
                  <c:v>1.0675925925925926</c:v>
                </c:pt>
                <c:pt idx="9676">
                  <c:v>1.0676273148148148</c:v>
                </c:pt>
                <c:pt idx="9677">
                  <c:v>1.0676620370370371</c:v>
                </c:pt>
                <c:pt idx="9678">
                  <c:v>1.0676967592592592</c:v>
                </c:pt>
                <c:pt idx="9679">
                  <c:v>1.0677314814814816</c:v>
                </c:pt>
                <c:pt idx="9680">
                  <c:v>1.0677662037037037</c:v>
                </c:pt>
                <c:pt idx="9681">
                  <c:v>1.067800925925926</c:v>
                </c:pt>
                <c:pt idx="9682">
                  <c:v>1.0678356481481481</c:v>
                </c:pt>
                <c:pt idx="9683">
                  <c:v>1.0678703703703705</c:v>
                </c:pt>
                <c:pt idx="9684">
                  <c:v>1.0679050925925926</c:v>
                </c:pt>
                <c:pt idx="9685">
                  <c:v>1.0679398148148147</c:v>
                </c:pt>
                <c:pt idx="9686">
                  <c:v>1.067974537037037</c:v>
                </c:pt>
                <c:pt idx="9687">
                  <c:v>1.0680092592592592</c:v>
                </c:pt>
                <c:pt idx="9688">
                  <c:v>1.0680439814814815</c:v>
                </c:pt>
                <c:pt idx="9689">
                  <c:v>1.0680787037037036</c:v>
                </c:pt>
                <c:pt idx="9690">
                  <c:v>1.068113425925926</c:v>
                </c:pt>
                <c:pt idx="9691">
                  <c:v>1.0681481481481481</c:v>
                </c:pt>
                <c:pt idx="9692">
                  <c:v>1.0681828703703704</c:v>
                </c:pt>
                <c:pt idx="9693">
                  <c:v>1.0682175925925925</c:v>
                </c:pt>
                <c:pt idx="9694">
                  <c:v>1.0682523148148149</c:v>
                </c:pt>
                <c:pt idx="9695">
                  <c:v>1.068287037037037</c:v>
                </c:pt>
                <c:pt idx="9696">
                  <c:v>1.0683217592592593</c:v>
                </c:pt>
                <c:pt idx="9697">
                  <c:v>1.0683564814814814</c:v>
                </c:pt>
                <c:pt idx="9698">
                  <c:v>1.0683912037037038</c:v>
                </c:pt>
                <c:pt idx="9699">
                  <c:v>1.0684259259259259</c:v>
                </c:pt>
                <c:pt idx="9700">
                  <c:v>1.0684606481481482</c:v>
                </c:pt>
                <c:pt idx="9701">
                  <c:v>1.0684953703703703</c:v>
                </c:pt>
                <c:pt idx="9702">
                  <c:v>1.0685300925925927</c:v>
                </c:pt>
                <c:pt idx="9703">
                  <c:v>1.0685648148148148</c:v>
                </c:pt>
                <c:pt idx="9704">
                  <c:v>1.0685995370370371</c:v>
                </c:pt>
                <c:pt idx="9705">
                  <c:v>1.0686342592592593</c:v>
                </c:pt>
                <c:pt idx="9706">
                  <c:v>1.0686689814814816</c:v>
                </c:pt>
                <c:pt idx="9707">
                  <c:v>1.0687037037037037</c:v>
                </c:pt>
                <c:pt idx="9708">
                  <c:v>1.0687384259259258</c:v>
                </c:pt>
                <c:pt idx="9709">
                  <c:v>1.0687731481481482</c:v>
                </c:pt>
                <c:pt idx="9710">
                  <c:v>1.0688078703703703</c:v>
                </c:pt>
                <c:pt idx="9711">
                  <c:v>1.0688425925925926</c:v>
                </c:pt>
                <c:pt idx="9712">
                  <c:v>1.0688773148148147</c:v>
                </c:pt>
                <c:pt idx="9713">
                  <c:v>1.0689120370370371</c:v>
                </c:pt>
                <c:pt idx="9714">
                  <c:v>1.0689467592592592</c:v>
                </c:pt>
                <c:pt idx="9715">
                  <c:v>1.0689814814814815</c:v>
                </c:pt>
                <c:pt idx="9716">
                  <c:v>1.0690162037037036</c:v>
                </c:pt>
                <c:pt idx="9717">
                  <c:v>1.069050925925926</c:v>
                </c:pt>
                <c:pt idx="9718">
                  <c:v>1.0690856481481481</c:v>
                </c:pt>
                <c:pt idx="9719">
                  <c:v>1.0691203703703704</c:v>
                </c:pt>
                <c:pt idx="9720">
                  <c:v>1.0691550925925926</c:v>
                </c:pt>
                <c:pt idx="9721">
                  <c:v>1.0691898148148149</c:v>
                </c:pt>
                <c:pt idx="9722">
                  <c:v>1.069224537037037</c:v>
                </c:pt>
                <c:pt idx="9723">
                  <c:v>1.0692592592592594</c:v>
                </c:pt>
                <c:pt idx="9724">
                  <c:v>1.0692939814814815</c:v>
                </c:pt>
                <c:pt idx="9725">
                  <c:v>1.0693287037037038</c:v>
                </c:pt>
                <c:pt idx="9726">
                  <c:v>1.0693634259259259</c:v>
                </c:pt>
                <c:pt idx="9727">
                  <c:v>1.069398148148148</c:v>
                </c:pt>
                <c:pt idx="9728">
                  <c:v>1.0694328703703704</c:v>
                </c:pt>
                <c:pt idx="9729">
                  <c:v>1.0694675925925925</c:v>
                </c:pt>
                <c:pt idx="9730">
                  <c:v>1.0695023148148148</c:v>
                </c:pt>
                <c:pt idx="9731">
                  <c:v>1.069537037037037</c:v>
                </c:pt>
                <c:pt idx="9732">
                  <c:v>1.0695717592592593</c:v>
                </c:pt>
                <c:pt idx="9733">
                  <c:v>1.0696064814814814</c:v>
                </c:pt>
                <c:pt idx="9734">
                  <c:v>1.0696412037037037</c:v>
                </c:pt>
                <c:pt idx="9735">
                  <c:v>1.0696759259259259</c:v>
                </c:pt>
                <c:pt idx="9736">
                  <c:v>1.0697106481481482</c:v>
                </c:pt>
                <c:pt idx="9737">
                  <c:v>1.0697453703703703</c:v>
                </c:pt>
                <c:pt idx="9738">
                  <c:v>1.0697800925925927</c:v>
                </c:pt>
                <c:pt idx="9739">
                  <c:v>1.0698148148148148</c:v>
                </c:pt>
                <c:pt idx="9740">
                  <c:v>1.0698495370370371</c:v>
                </c:pt>
                <c:pt idx="9741">
                  <c:v>1.0698842592592592</c:v>
                </c:pt>
                <c:pt idx="9742">
                  <c:v>1.0699189814814816</c:v>
                </c:pt>
                <c:pt idx="9743">
                  <c:v>1.0699537037037037</c:v>
                </c:pt>
                <c:pt idx="9744">
                  <c:v>1.069988425925926</c:v>
                </c:pt>
                <c:pt idx="9745">
                  <c:v>1.0700231481481481</c:v>
                </c:pt>
                <c:pt idx="9746">
                  <c:v>1.0700578703703703</c:v>
                </c:pt>
                <c:pt idx="9747">
                  <c:v>1.0700925925925926</c:v>
                </c:pt>
                <c:pt idx="9748">
                  <c:v>1.0701273148148147</c:v>
                </c:pt>
                <c:pt idx="9749">
                  <c:v>1.0701620370370371</c:v>
                </c:pt>
                <c:pt idx="9750">
                  <c:v>1.0701967592592592</c:v>
                </c:pt>
                <c:pt idx="9751">
                  <c:v>1.0702314814814815</c:v>
                </c:pt>
                <c:pt idx="9752">
                  <c:v>1.0702662037037036</c:v>
                </c:pt>
                <c:pt idx="9753">
                  <c:v>1.070300925925926</c:v>
                </c:pt>
                <c:pt idx="9754">
                  <c:v>1.0703356481481481</c:v>
                </c:pt>
                <c:pt idx="9755">
                  <c:v>1.0703703703703704</c:v>
                </c:pt>
                <c:pt idx="9756">
                  <c:v>1.0704050925925925</c:v>
                </c:pt>
                <c:pt idx="9757">
                  <c:v>1.0704398148148149</c:v>
                </c:pt>
                <c:pt idx="9758">
                  <c:v>1.070474537037037</c:v>
                </c:pt>
                <c:pt idx="9759">
                  <c:v>1.0705092592592593</c:v>
                </c:pt>
                <c:pt idx="9760">
                  <c:v>1.0705439814814814</c:v>
                </c:pt>
                <c:pt idx="9761">
                  <c:v>1.0705787037037038</c:v>
                </c:pt>
                <c:pt idx="9762">
                  <c:v>1.0706134259259259</c:v>
                </c:pt>
                <c:pt idx="9763">
                  <c:v>1.0706481481481482</c:v>
                </c:pt>
                <c:pt idx="9764">
                  <c:v>1.0706828703703704</c:v>
                </c:pt>
                <c:pt idx="9765">
                  <c:v>1.0707175925925927</c:v>
                </c:pt>
                <c:pt idx="9766">
                  <c:v>1.0707523148148148</c:v>
                </c:pt>
                <c:pt idx="9767">
                  <c:v>1.0707870370370371</c:v>
                </c:pt>
                <c:pt idx="9768">
                  <c:v>1.0708217592592593</c:v>
                </c:pt>
                <c:pt idx="9769">
                  <c:v>1.0708564814814814</c:v>
                </c:pt>
                <c:pt idx="9770">
                  <c:v>1.0708912037037037</c:v>
                </c:pt>
                <c:pt idx="9771">
                  <c:v>1.0709259259259258</c:v>
                </c:pt>
                <c:pt idx="9772">
                  <c:v>1.0709606481481482</c:v>
                </c:pt>
                <c:pt idx="9773">
                  <c:v>1.0709953703703703</c:v>
                </c:pt>
                <c:pt idx="9774">
                  <c:v>1.0710300925925926</c:v>
                </c:pt>
                <c:pt idx="9775">
                  <c:v>1.0710648148148147</c:v>
                </c:pt>
                <c:pt idx="9776">
                  <c:v>1.0710995370370371</c:v>
                </c:pt>
                <c:pt idx="9777">
                  <c:v>1.0711342592592592</c:v>
                </c:pt>
                <c:pt idx="9778">
                  <c:v>1.0711689814814815</c:v>
                </c:pt>
                <c:pt idx="9779">
                  <c:v>1.0712037037037037</c:v>
                </c:pt>
                <c:pt idx="9780">
                  <c:v>1.071238425925926</c:v>
                </c:pt>
                <c:pt idx="9781">
                  <c:v>1.0712731481481481</c:v>
                </c:pt>
                <c:pt idx="9782">
                  <c:v>1.0713078703703705</c:v>
                </c:pt>
                <c:pt idx="9783">
                  <c:v>1.0713425925925926</c:v>
                </c:pt>
                <c:pt idx="9784">
                  <c:v>1.0713773148148149</c:v>
                </c:pt>
                <c:pt idx="9785">
                  <c:v>1.071412037037037</c:v>
                </c:pt>
                <c:pt idx="9786">
                  <c:v>1.0714467592592594</c:v>
                </c:pt>
                <c:pt idx="9787">
                  <c:v>1.0714814814814815</c:v>
                </c:pt>
                <c:pt idx="9788">
                  <c:v>1.0715162037037036</c:v>
                </c:pt>
                <c:pt idx="9789">
                  <c:v>1.0715509259259259</c:v>
                </c:pt>
                <c:pt idx="9790">
                  <c:v>1.0715856481481481</c:v>
                </c:pt>
                <c:pt idx="9791">
                  <c:v>1.0716203703703704</c:v>
                </c:pt>
                <c:pt idx="9792">
                  <c:v>1.0716550925925925</c:v>
                </c:pt>
                <c:pt idx="9793">
                  <c:v>1.0716898148148148</c:v>
                </c:pt>
                <c:pt idx="9794">
                  <c:v>1.071724537037037</c:v>
                </c:pt>
                <c:pt idx="9795">
                  <c:v>1.0717592592592593</c:v>
                </c:pt>
                <c:pt idx="9796">
                  <c:v>1.0717939814814814</c:v>
                </c:pt>
                <c:pt idx="9797">
                  <c:v>1.0718287037037038</c:v>
                </c:pt>
                <c:pt idx="9798">
                  <c:v>1.0718634259259259</c:v>
                </c:pt>
                <c:pt idx="9799">
                  <c:v>1.0718981481481482</c:v>
                </c:pt>
                <c:pt idx="9800">
                  <c:v>1.0719328703703703</c:v>
                </c:pt>
                <c:pt idx="9801">
                  <c:v>1.0719675925925927</c:v>
                </c:pt>
                <c:pt idx="9802">
                  <c:v>1.0720023148148148</c:v>
                </c:pt>
                <c:pt idx="9803">
                  <c:v>1.0720370370370371</c:v>
                </c:pt>
                <c:pt idx="9804">
                  <c:v>1.0720717592592592</c:v>
                </c:pt>
                <c:pt idx="9805">
                  <c:v>1.0721064814814816</c:v>
                </c:pt>
                <c:pt idx="9806">
                  <c:v>1.0721412037037037</c:v>
                </c:pt>
                <c:pt idx="9807">
                  <c:v>1.0721759259259258</c:v>
                </c:pt>
                <c:pt idx="9808">
                  <c:v>1.0722106481481481</c:v>
                </c:pt>
                <c:pt idx="9809">
                  <c:v>1.0722453703703703</c:v>
                </c:pt>
                <c:pt idx="9810">
                  <c:v>1.0722800925925926</c:v>
                </c:pt>
                <c:pt idx="9811">
                  <c:v>1.0723148148148147</c:v>
                </c:pt>
                <c:pt idx="9812">
                  <c:v>1.0723495370370371</c:v>
                </c:pt>
                <c:pt idx="9813">
                  <c:v>1.0723842592592592</c:v>
                </c:pt>
                <c:pt idx="9814">
                  <c:v>1.0724189814814815</c:v>
                </c:pt>
                <c:pt idx="9815">
                  <c:v>1.0724537037037036</c:v>
                </c:pt>
                <c:pt idx="9816">
                  <c:v>1.072488425925926</c:v>
                </c:pt>
                <c:pt idx="9817">
                  <c:v>1.0725231481481481</c:v>
                </c:pt>
                <c:pt idx="9818">
                  <c:v>1.0725578703703704</c:v>
                </c:pt>
                <c:pt idx="9819">
                  <c:v>1.0725925925925925</c:v>
                </c:pt>
                <c:pt idx="9820">
                  <c:v>1.0726273148148149</c:v>
                </c:pt>
                <c:pt idx="9821">
                  <c:v>1.072662037037037</c:v>
                </c:pt>
                <c:pt idx="9822">
                  <c:v>1.0726967592592593</c:v>
                </c:pt>
                <c:pt idx="9823">
                  <c:v>1.0727314814814815</c:v>
                </c:pt>
                <c:pt idx="9824">
                  <c:v>1.0727662037037038</c:v>
                </c:pt>
                <c:pt idx="9825">
                  <c:v>1.0728009259259259</c:v>
                </c:pt>
                <c:pt idx="9826">
                  <c:v>1.0728356481481482</c:v>
                </c:pt>
                <c:pt idx="9827">
                  <c:v>1.0728703703703704</c:v>
                </c:pt>
                <c:pt idx="9828">
                  <c:v>1.0729050925925927</c:v>
                </c:pt>
                <c:pt idx="9829">
                  <c:v>1.0729398148148148</c:v>
                </c:pt>
                <c:pt idx="9830">
                  <c:v>1.0729745370370369</c:v>
                </c:pt>
                <c:pt idx="9831">
                  <c:v>1.0730092592592593</c:v>
                </c:pt>
                <c:pt idx="9832">
                  <c:v>1.0730439814814814</c:v>
                </c:pt>
                <c:pt idx="9833">
                  <c:v>1.0730787037037037</c:v>
                </c:pt>
                <c:pt idx="9834">
                  <c:v>1.0731134259259258</c:v>
                </c:pt>
                <c:pt idx="9835">
                  <c:v>1.0731481481481482</c:v>
                </c:pt>
                <c:pt idx="9836">
                  <c:v>1.0731828703703703</c:v>
                </c:pt>
                <c:pt idx="9837">
                  <c:v>1.0732175925925926</c:v>
                </c:pt>
                <c:pt idx="9838">
                  <c:v>1.0732523148148148</c:v>
                </c:pt>
                <c:pt idx="9839">
                  <c:v>1.0732870370370371</c:v>
                </c:pt>
                <c:pt idx="9840">
                  <c:v>1.0733217592592592</c:v>
                </c:pt>
                <c:pt idx="9841">
                  <c:v>1.0733564814814816</c:v>
                </c:pt>
                <c:pt idx="9842">
                  <c:v>1.0733912037037037</c:v>
                </c:pt>
                <c:pt idx="9843">
                  <c:v>1.073425925925926</c:v>
                </c:pt>
                <c:pt idx="9844">
                  <c:v>1.0734606481481481</c:v>
                </c:pt>
                <c:pt idx="9845">
                  <c:v>1.0734953703703705</c:v>
                </c:pt>
                <c:pt idx="9846">
                  <c:v>1.0735300925925926</c:v>
                </c:pt>
                <c:pt idx="9847">
                  <c:v>1.0735648148148149</c:v>
                </c:pt>
                <c:pt idx="9848">
                  <c:v>1.073599537037037</c:v>
                </c:pt>
                <c:pt idx="9849">
                  <c:v>1.0736342592592591</c:v>
                </c:pt>
                <c:pt idx="9850">
                  <c:v>1.0736689814814815</c:v>
                </c:pt>
                <c:pt idx="9851">
                  <c:v>1.0737037037037036</c:v>
                </c:pt>
                <c:pt idx="9852">
                  <c:v>1.0737384259259259</c:v>
                </c:pt>
                <c:pt idx="9853">
                  <c:v>1.0737731481481481</c:v>
                </c:pt>
                <c:pt idx="9854">
                  <c:v>1.0738078703703704</c:v>
                </c:pt>
                <c:pt idx="9855">
                  <c:v>1.0738425925925925</c:v>
                </c:pt>
                <c:pt idx="9856">
                  <c:v>1.0738773148148149</c:v>
                </c:pt>
                <c:pt idx="9857">
                  <c:v>1.073912037037037</c:v>
                </c:pt>
                <c:pt idx="9858">
                  <c:v>1.0739467592592593</c:v>
                </c:pt>
                <c:pt idx="9859">
                  <c:v>1.0739814814814814</c:v>
                </c:pt>
                <c:pt idx="9860">
                  <c:v>1.0740162037037038</c:v>
                </c:pt>
                <c:pt idx="9861">
                  <c:v>1.0740509259259259</c:v>
                </c:pt>
                <c:pt idx="9862">
                  <c:v>1.0740856481481482</c:v>
                </c:pt>
                <c:pt idx="9863">
                  <c:v>1.0741203703703703</c:v>
                </c:pt>
                <c:pt idx="9864">
                  <c:v>1.0741550925925927</c:v>
                </c:pt>
                <c:pt idx="9865">
                  <c:v>1.0741898148148148</c:v>
                </c:pt>
                <c:pt idx="9866">
                  <c:v>1.0742245370370371</c:v>
                </c:pt>
                <c:pt idx="9867">
                  <c:v>1.0742592592592592</c:v>
                </c:pt>
                <c:pt idx="9868">
                  <c:v>1.0742939814814816</c:v>
                </c:pt>
                <c:pt idx="9869">
                  <c:v>1.0743287037037037</c:v>
                </c:pt>
                <c:pt idx="9870">
                  <c:v>1.074363425925926</c:v>
                </c:pt>
                <c:pt idx="9871">
                  <c:v>1.0743981481481482</c:v>
                </c:pt>
                <c:pt idx="9872">
                  <c:v>1.0744328703703703</c:v>
                </c:pt>
                <c:pt idx="9873">
                  <c:v>1.0744675925925926</c:v>
                </c:pt>
                <c:pt idx="9874">
                  <c:v>1.0745023148148147</c:v>
                </c:pt>
                <c:pt idx="9875">
                  <c:v>1.0745370370370371</c:v>
                </c:pt>
                <c:pt idx="9876">
                  <c:v>1.0745717592592592</c:v>
                </c:pt>
                <c:pt idx="9877">
                  <c:v>1.0746064814814815</c:v>
                </c:pt>
                <c:pt idx="9878">
                  <c:v>1.0746412037037036</c:v>
                </c:pt>
                <c:pt idx="9879">
                  <c:v>1.074675925925926</c:v>
                </c:pt>
                <c:pt idx="9880">
                  <c:v>1.0747106481481481</c:v>
                </c:pt>
                <c:pt idx="9881">
                  <c:v>1.0747453703703704</c:v>
                </c:pt>
                <c:pt idx="9882">
                  <c:v>1.0747800925925926</c:v>
                </c:pt>
                <c:pt idx="9883">
                  <c:v>1.0748148148148149</c:v>
                </c:pt>
                <c:pt idx="9884">
                  <c:v>1.074849537037037</c:v>
                </c:pt>
                <c:pt idx="9885">
                  <c:v>1.0748842592592593</c:v>
                </c:pt>
                <c:pt idx="9886">
                  <c:v>1.0749189814814815</c:v>
                </c:pt>
                <c:pt idx="9887">
                  <c:v>1.0749537037037038</c:v>
                </c:pt>
                <c:pt idx="9888">
                  <c:v>1.0749884259259259</c:v>
                </c:pt>
                <c:pt idx="9889">
                  <c:v>1.0750231481481483</c:v>
                </c:pt>
                <c:pt idx="9890">
                  <c:v>1.0750578703703704</c:v>
                </c:pt>
                <c:pt idx="9891">
                  <c:v>1.0750925925925925</c:v>
                </c:pt>
                <c:pt idx="9892">
                  <c:v>1.0751273148148148</c:v>
                </c:pt>
                <c:pt idx="9893">
                  <c:v>1.0751620370370369</c:v>
                </c:pt>
                <c:pt idx="9894">
                  <c:v>1.0751967592592593</c:v>
                </c:pt>
                <c:pt idx="9895">
                  <c:v>1.0752314814814814</c:v>
                </c:pt>
                <c:pt idx="9896">
                  <c:v>1.0752662037037037</c:v>
                </c:pt>
                <c:pt idx="9897">
                  <c:v>1.0753009259259259</c:v>
                </c:pt>
                <c:pt idx="9898">
                  <c:v>1.0753356481481482</c:v>
                </c:pt>
                <c:pt idx="9899">
                  <c:v>1.0753703703703703</c:v>
                </c:pt>
                <c:pt idx="9900">
                  <c:v>1.0754050925925926</c:v>
                </c:pt>
                <c:pt idx="9901">
                  <c:v>1.0754398148148148</c:v>
                </c:pt>
                <c:pt idx="9902">
                  <c:v>1.0754745370370371</c:v>
                </c:pt>
                <c:pt idx="9903">
                  <c:v>1.0755092592592592</c:v>
                </c:pt>
                <c:pt idx="9904">
                  <c:v>1.0755439814814816</c:v>
                </c:pt>
                <c:pt idx="9905">
                  <c:v>1.0755787037037037</c:v>
                </c:pt>
                <c:pt idx="9906">
                  <c:v>1.075613425925926</c:v>
                </c:pt>
                <c:pt idx="9907">
                  <c:v>1.0756481481481481</c:v>
                </c:pt>
                <c:pt idx="9908">
                  <c:v>1.0756828703703705</c:v>
                </c:pt>
                <c:pt idx="9909">
                  <c:v>1.0757175925925926</c:v>
                </c:pt>
                <c:pt idx="9910">
                  <c:v>1.0757523148148147</c:v>
                </c:pt>
                <c:pt idx="9911">
                  <c:v>1.075787037037037</c:v>
                </c:pt>
                <c:pt idx="9912">
                  <c:v>1.0758217592592592</c:v>
                </c:pt>
                <c:pt idx="9913">
                  <c:v>1.0758564814814815</c:v>
                </c:pt>
                <c:pt idx="9914">
                  <c:v>1.0758912037037036</c:v>
                </c:pt>
                <c:pt idx="9915">
                  <c:v>1.075925925925926</c:v>
                </c:pt>
                <c:pt idx="9916">
                  <c:v>1.0759606481481481</c:v>
                </c:pt>
                <c:pt idx="9917">
                  <c:v>1.0759953703703704</c:v>
                </c:pt>
                <c:pt idx="9918">
                  <c:v>1.0760300925925925</c:v>
                </c:pt>
                <c:pt idx="9919">
                  <c:v>1.0760648148148149</c:v>
                </c:pt>
                <c:pt idx="9920">
                  <c:v>1.076099537037037</c:v>
                </c:pt>
                <c:pt idx="9921">
                  <c:v>1.0761342592592593</c:v>
                </c:pt>
                <c:pt idx="9922">
                  <c:v>1.0761689814814814</c:v>
                </c:pt>
                <c:pt idx="9923">
                  <c:v>1.0762037037037038</c:v>
                </c:pt>
                <c:pt idx="9924">
                  <c:v>1.0762384259259259</c:v>
                </c:pt>
                <c:pt idx="9925">
                  <c:v>1.0762731481481482</c:v>
                </c:pt>
                <c:pt idx="9926">
                  <c:v>1.0763078703703703</c:v>
                </c:pt>
                <c:pt idx="9927">
                  <c:v>1.0763425925925927</c:v>
                </c:pt>
                <c:pt idx="9928">
                  <c:v>1.0763773148148148</c:v>
                </c:pt>
                <c:pt idx="9929">
                  <c:v>1.0764120370370371</c:v>
                </c:pt>
                <c:pt idx="9930">
                  <c:v>1.0764467592592593</c:v>
                </c:pt>
                <c:pt idx="9931">
                  <c:v>1.0764814814814816</c:v>
                </c:pt>
                <c:pt idx="9932">
                  <c:v>1.0765162037037037</c:v>
                </c:pt>
                <c:pt idx="9933">
                  <c:v>1.0765509259259258</c:v>
                </c:pt>
                <c:pt idx="9934">
                  <c:v>1.0765856481481482</c:v>
                </c:pt>
                <c:pt idx="9935">
                  <c:v>1.0766203703703703</c:v>
                </c:pt>
                <c:pt idx="9936">
                  <c:v>1.0766550925925926</c:v>
                </c:pt>
                <c:pt idx="9937">
                  <c:v>1.0766898148148147</c:v>
                </c:pt>
                <c:pt idx="9938">
                  <c:v>1.0767245370370371</c:v>
                </c:pt>
                <c:pt idx="9939">
                  <c:v>1.0767592592592592</c:v>
                </c:pt>
                <c:pt idx="9940">
                  <c:v>1.0767939814814815</c:v>
                </c:pt>
                <c:pt idx="9941">
                  <c:v>1.0768287037037036</c:v>
                </c:pt>
                <c:pt idx="9942">
                  <c:v>1.076863425925926</c:v>
                </c:pt>
                <c:pt idx="9943">
                  <c:v>1.0768981481481481</c:v>
                </c:pt>
                <c:pt idx="9944">
                  <c:v>1.0769328703703704</c:v>
                </c:pt>
                <c:pt idx="9945">
                  <c:v>1.0769675925925926</c:v>
                </c:pt>
                <c:pt idx="9946">
                  <c:v>1.0770023148148149</c:v>
                </c:pt>
                <c:pt idx="9947">
                  <c:v>1.077037037037037</c:v>
                </c:pt>
                <c:pt idx="9948">
                  <c:v>1.0770717592592594</c:v>
                </c:pt>
                <c:pt idx="9949">
                  <c:v>1.0771064814814815</c:v>
                </c:pt>
                <c:pt idx="9950">
                  <c:v>1.0771412037037038</c:v>
                </c:pt>
                <c:pt idx="9951">
                  <c:v>1.0771759259259259</c:v>
                </c:pt>
                <c:pt idx="9952">
                  <c:v>1.077210648148148</c:v>
                </c:pt>
                <c:pt idx="9953">
                  <c:v>1.0772453703703704</c:v>
                </c:pt>
                <c:pt idx="9954">
                  <c:v>1.0772800925925925</c:v>
                </c:pt>
                <c:pt idx="9955">
                  <c:v>1.0773148148148148</c:v>
                </c:pt>
                <c:pt idx="9956">
                  <c:v>1.077349537037037</c:v>
                </c:pt>
                <c:pt idx="9957">
                  <c:v>1.0773842592592593</c:v>
                </c:pt>
                <c:pt idx="9958">
                  <c:v>1.0774189814814814</c:v>
                </c:pt>
                <c:pt idx="9959">
                  <c:v>1.0774537037037037</c:v>
                </c:pt>
                <c:pt idx="9960">
                  <c:v>1.0774884259259259</c:v>
                </c:pt>
                <c:pt idx="9961">
                  <c:v>1.0775231481481482</c:v>
                </c:pt>
                <c:pt idx="9962">
                  <c:v>1.0775578703703703</c:v>
                </c:pt>
                <c:pt idx="9963">
                  <c:v>1.0775925925925927</c:v>
                </c:pt>
                <c:pt idx="9964">
                  <c:v>1.0776273148148148</c:v>
                </c:pt>
                <c:pt idx="9965">
                  <c:v>1.0776620370370371</c:v>
                </c:pt>
                <c:pt idx="9966">
                  <c:v>1.0776967592592592</c:v>
                </c:pt>
                <c:pt idx="9967">
                  <c:v>1.0777314814814816</c:v>
                </c:pt>
                <c:pt idx="9968">
                  <c:v>1.0777662037037037</c:v>
                </c:pt>
                <c:pt idx="9969">
                  <c:v>1.077800925925926</c:v>
                </c:pt>
                <c:pt idx="9970">
                  <c:v>1.0778356481481481</c:v>
                </c:pt>
                <c:pt idx="9971">
                  <c:v>1.0778703703703703</c:v>
                </c:pt>
                <c:pt idx="9972">
                  <c:v>1.0779050925925926</c:v>
                </c:pt>
                <c:pt idx="9973">
                  <c:v>1.0779398148148147</c:v>
                </c:pt>
                <c:pt idx="9974">
                  <c:v>1.0779745370370371</c:v>
                </c:pt>
                <c:pt idx="9975">
                  <c:v>1.0780092592592592</c:v>
                </c:pt>
                <c:pt idx="9976">
                  <c:v>1.0780439814814815</c:v>
                </c:pt>
                <c:pt idx="9977">
                  <c:v>1.0780787037037036</c:v>
                </c:pt>
                <c:pt idx="9978">
                  <c:v>1.078113425925926</c:v>
                </c:pt>
                <c:pt idx="9979">
                  <c:v>1.0781481481481481</c:v>
                </c:pt>
                <c:pt idx="9980">
                  <c:v>1.0781828703703704</c:v>
                </c:pt>
                <c:pt idx="9981">
                  <c:v>1.0782175925925925</c:v>
                </c:pt>
                <c:pt idx="9982">
                  <c:v>1.0782523148148149</c:v>
                </c:pt>
                <c:pt idx="9983">
                  <c:v>1.078287037037037</c:v>
                </c:pt>
                <c:pt idx="9984">
                  <c:v>1.0783217592592593</c:v>
                </c:pt>
                <c:pt idx="9985">
                  <c:v>1.0783564814814814</c:v>
                </c:pt>
                <c:pt idx="9986">
                  <c:v>1.0783912037037038</c:v>
                </c:pt>
                <c:pt idx="9987">
                  <c:v>1.0784259259259259</c:v>
                </c:pt>
                <c:pt idx="9988">
                  <c:v>1.0784606481481482</c:v>
                </c:pt>
                <c:pt idx="9989">
                  <c:v>1.0784953703703704</c:v>
                </c:pt>
                <c:pt idx="9990">
                  <c:v>1.0785300925925927</c:v>
                </c:pt>
                <c:pt idx="9991">
                  <c:v>1.0785648148148148</c:v>
                </c:pt>
                <c:pt idx="9992">
                  <c:v>1.0785995370370371</c:v>
                </c:pt>
                <c:pt idx="9993">
                  <c:v>1.0786342592592593</c:v>
                </c:pt>
                <c:pt idx="9994">
                  <c:v>1.0786689814814814</c:v>
                </c:pt>
                <c:pt idx="9995">
                  <c:v>1.0787037037037037</c:v>
                </c:pt>
                <c:pt idx="9996">
                  <c:v>1.0787384259259258</c:v>
                </c:pt>
                <c:pt idx="9997">
                  <c:v>1.0787731481481482</c:v>
                </c:pt>
                <c:pt idx="9998">
                  <c:v>1.0788078703703703</c:v>
                </c:pt>
                <c:pt idx="9999">
                  <c:v>1.0788425925925926</c:v>
                </c:pt>
                <c:pt idx="10000">
                  <c:v>1.0788773148148147</c:v>
                </c:pt>
                <c:pt idx="10001">
                  <c:v>1.0789120370370371</c:v>
                </c:pt>
                <c:pt idx="10002">
                  <c:v>1.0789467592592592</c:v>
                </c:pt>
                <c:pt idx="10003">
                  <c:v>1.0789814814814815</c:v>
                </c:pt>
                <c:pt idx="10004">
                  <c:v>1.0790162037037037</c:v>
                </c:pt>
                <c:pt idx="10005">
                  <c:v>1.079050925925926</c:v>
                </c:pt>
                <c:pt idx="10006">
                  <c:v>1.0790856481481481</c:v>
                </c:pt>
                <c:pt idx="10007">
                  <c:v>1.0791203703703705</c:v>
                </c:pt>
                <c:pt idx="10008">
                  <c:v>1.0791550925925926</c:v>
                </c:pt>
                <c:pt idx="10009">
                  <c:v>1.0791898148148149</c:v>
                </c:pt>
                <c:pt idx="10010">
                  <c:v>1.079224537037037</c:v>
                </c:pt>
                <c:pt idx="10011">
                  <c:v>1.0792592592592594</c:v>
                </c:pt>
                <c:pt idx="10012">
                  <c:v>1.0792939814814815</c:v>
                </c:pt>
                <c:pt idx="10013">
                  <c:v>1.0793287037037036</c:v>
                </c:pt>
                <c:pt idx="10014">
                  <c:v>1.0793634259259259</c:v>
                </c:pt>
                <c:pt idx="10015">
                  <c:v>1.0793981481481481</c:v>
                </c:pt>
                <c:pt idx="10016">
                  <c:v>1.0794328703703704</c:v>
                </c:pt>
                <c:pt idx="10017">
                  <c:v>1.0794675925925925</c:v>
                </c:pt>
                <c:pt idx="10018">
                  <c:v>1.0795023148148148</c:v>
                </c:pt>
                <c:pt idx="10019">
                  <c:v>1.079537037037037</c:v>
                </c:pt>
                <c:pt idx="10020">
                  <c:v>1.0795717592592593</c:v>
                </c:pt>
                <c:pt idx="10021">
                  <c:v>1.0796064814814814</c:v>
                </c:pt>
                <c:pt idx="10022">
                  <c:v>1.0796412037037038</c:v>
                </c:pt>
                <c:pt idx="10023">
                  <c:v>1.0796759259259259</c:v>
                </c:pt>
                <c:pt idx="10024">
                  <c:v>1.0797106481481482</c:v>
                </c:pt>
                <c:pt idx="10025">
                  <c:v>1.0797453703703703</c:v>
                </c:pt>
                <c:pt idx="10026">
                  <c:v>1.0797800925925927</c:v>
                </c:pt>
                <c:pt idx="10027">
                  <c:v>1.0798148148148148</c:v>
                </c:pt>
                <c:pt idx="10028">
                  <c:v>1.0798495370370371</c:v>
                </c:pt>
                <c:pt idx="10029">
                  <c:v>1.0798842592592592</c:v>
                </c:pt>
                <c:pt idx="10030">
                  <c:v>1.0799189814814816</c:v>
                </c:pt>
                <c:pt idx="10031">
                  <c:v>1.0799537037037037</c:v>
                </c:pt>
                <c:pt idx="10032">
                  <c:v>1.0799884259259258</c:v>
                </c:pt>
                <c:pt idx="10033">
                  <c:v>1.0800231481481481</c:v>
                </c:pt>
                <c:pt idx="10034">
                  <c:v>1.0800578703703703</c:v>
                </c:pt>
                <c:pt idx="10035">
                  <c:v>1.0800925925925926</c:v>
                </c:pt>
                <c:pt idx="10036">
                  <c:v>1.0801273148148147</c:v>
                </c:pt>
                <c:pt idx="10037">
                  <c:v>1.0801620370370371</c:v>
                </c:pt>
                <c:pt idx="10038">
                  <c:v>1.0801967592592592</c:v>
                </c:pt>
                <c:pt idx="10039">
                  <c:v>1.0802314814814815</c:v>
                </c:pt>
                <c:pt idx="10040">
                  <c:v>1.0802662037037036</c:v>
                </c:pt>
                <c:pt idx="10041">
                  <c:v>1.080300925925926</c:v>
                </c:pt>
                <c:pt idx="10042">
                  <c:v>1.0803356481481481</c:v>
                </c:pt>
                <c:pt idx="10043">
                  <c:v>1.0803703703703704</c:v>
                </c:pt>
                <c:pt idx="10044">
                  <c:v>1.0804050925925925</c:v>
                </c:pt>
                <c:pt idx="10045">
                  <c:v>1.0804398148148149</c:v>
                </c:pt>
                <c:pt idx="10046">
                  <c:v>1.080474537037037</c:v>
                </c:pt>
                <c:pt idx="10047">
                  <c:v>1.0805092592592593</c:v>
                </c:pt>
                <c:pt idx="10048">
                  <c:v>1.0805439814814815</c:v>
                </c:pt>
                <c:pt idx="10049">
                  <c:v>1.0805787037037038</c:v>
                </c:pt>
                <c:pt idx="10050">
                  <c:v>1.0806134259259259</c:v>
                </c:pt>
                <c:pt idx="10051">
                  <c:v>1.0806481481481482</c:v>
                </c:pt>
                <c:pt idx="10052">
                  <c:v>1.0806828703703704</c:v>
                </c:pt>
                <c:pt idx="10053">
                  <c:v>1.0807175925925927</c:v>
                </c:pt>
                <c:pt idx="10054">
                  <c:v>1.0807523148148148</c:v>
                </c:pt>
                <c:pt idx="10055">
                  <c:v>1.0807870370370369</c:v>
                </c:pt>
                <c:pt idx="10056">
                  <c:v>1.0808217592592593</c:v>
                </c:pt>
                <c:pt idx="10057">
                  <c:v>1.0808564814814814</c:v>
                </c:pt>
                <c:pt idx="10058">
                  <c:v>1.0808912037037037</c:v>
                </c:pt>
                <c:pt idx="10059">
                  <c:v>1.0809259259259258</c:v>
                </c:pt>
                <c:pt idx="10060">
                  <c:v>1.0809606481481482</c:v>
                </c:pt>
                <c:pt idx="10061">
                  <c:v>1.0809953703703703</c:v>
                </c:pt>
                <c:pt idx="10062">
                  <c:v>1.0810300925925926</c:v>
                </c:pt>
                <c:pt idx="10063">
                  <c:v>1.0810648148148148</c:v>
                </c:pt>
                <c:pt idx="10064">
                  <c:v>1.0810995370370371</c:v>
                </c:pt>
                <c:pt idx="10065">
                  <c:v>1.0811342592592592</c:v>
                </c:pt>
                <c:pt idx="10066">
                  <c:v>1.0811689814814816</c:v>
                </c:pt>
                <c:pt idx="10067">
                  <c:v>1.0812037037037037</c:v>
                </c:pt>
                <c:pt idx="10068">
                  <c:v>1.081238425925926</c:v>
                </c:pt>
                <c:pt idx="10069">
                  <c:v>1.0812731481481481</c:v>
                </c:pt>
                <c:pt idx="10070">
                  <c:v>1.0813078703703705</c:v>
                </c:pt>
                <c:pt idx="10071">
                  <c:v>1.0813425925925926</c:v>
                </c:pt>
                <c:pt idx="10072">
                  <c:v>1.0813773148148149</c:v>
                </c:pt>
                <c:pt idx="10073">
                  <c:v>1.081412037037037</c:v>
                </c:pt>
                <c:pt idx="10074">
                  <c:v>1.0814467592592591</c:v>
                </c:pt>
                <c:pt idx="10075">
                  <c:v>1.0814814814814815</c:v>
                </c:pt>
                <c:pt idx="10076">
                  <c:v>1.0815162037037036</c:v>
                </c:pt>
                <c:pt idx="10077">
                  <c:v>1.0815509259259259</c:v>
                </c:pt>
                <c:pt idx="10078">
                  <c:v>1.0815856481481481</c:v>
                </c:pt>
                <c:pt idx="10079">
                  <c:v>1.0816203703703704</c:v>
                </c:pt>
                <c:pt idx="10080">
                  <c:v>1.0816550925925925</c:v>
                </c:pt>
                <c:pt idx="10081">
                  <c:v>1.0816898148148149</c:v>
                </c:pt>
                <c:pt idx="10082">
                  <c:v>1.081724537037037</c:v>
                </c:pt>
                <c:pt idx="10083">
                  <c:v>1.0817592592592593</c:v>
                </c:pt>
                <c:pt idx="10084">
                  <c:v>1.0817939814814814</c:v>
                </c:pt>
                <c:pt idx="10085">
                  <c:v>1.0818287037037038</c:v>
                </c:pt>
                <c:pt idx="10086">
                  <c:v>1.0818634259259259</c:v>
                </c:pt>
                <c:pt idx="10087">
                  <c:v>1.0818981481481482</c:v>
                </c:pt>
                <c:pt idx="10088">
                  <c:v>1.0819328703703703</c:v>
                </c:pt>
                <c:pt idx="10089">
                  <c:v>1.0819675925925927</c:v>
                </c:pt>
                <c:pt idx="10090">
                  <c:v>1.0820023148148148</c:v>
                </c:pt>
                <c:pt idx="10091">
                  <c:v>1.0820370370370371</c:v>
                </c:pt>
                <c:pt idx="10092">
                  <c:v>1.0820717592592592</c:v>
                </c:pt>
                <c:pt idx="10093">
                  <c:v>1.0821064814814816</c:v>
                </c:pt>
                <c:pt idx="10094">
                  <c:v>1.0821412037037037</c:v>
                </c:pt>
                <c:pt idx="10095">
                  <c:v>1.082175925925926</c:v>
                </c:pt>
                <c:pt idx="10096">
                  <c:v>1.0822106481481482</c:v>
                </c:pt>
                <c:pt idx="10097">
                  <c:v>1.0822453703703703</c:v>
                </c:pt>
                <c:pt idx="10098">
                  <c:v>1.0822800925925926</c:v>
                </c:pt>
                <c:pt idx="10099">
                  <c:v>1.0823148148148147</c:v>
                </c:pt>
                <c:pt idx="10100">
                  <c:v>1.0823495370370371</c:v>
                </c:pt>
                <c:pt idx="10101">
                  <c:v>1.0823842592592592</c:v>
                </c:pt>
                <c:pt idx="10102">
                  <c:v>1.0824189814814815</c:v>
                </c:pt>
                <c:pt idx="10103">
                  <c:v>1.0824537037037036</c:v>
                </c:pt>
                <c:pt idx="10104">
                  <c:v>1.082488425925926</c:v>
                </c:pt>
                <c:pt idx="10105">
                  <c:v>1.0825231481481481</c:v>
                </c:pt>
                <c:pt idx="10106">
                  <c:v>1.0825578703703704</c:v>
                </c:pt>
                <c:pt idx="10107">
                  <c:v>1.0825925925925926</c:v>
                </c:pt>
                <c:pt idx="10108">
                  <c:v>1.0826273148148149</c:v>
                </c:pt>
                <c:pt idx="10109">
                  <c:v>1.082662037037037</c:v>
                </c:pt>
                <c:pt idx="10110">
                  <c:v>1.0826967592592593</c:v>
                </c:pt>
                <c:pt idx="10111">
                  <c:v>1.0827314814814815</c:v>
                </c:pt>
                <c:pt idx="10112">
                  <c:v>1.0827662037037038</c:v>
                </c:pt>
                <c:pt idx="10113">
                  <c:v>1.0828009259259259</c:v>
                </c:pt>
                <c:pt idx="10114">
                  <c:v>1.0828356481481483</c:v>
                </c:pt>
                <c:pt idx="10115">
                  <c:v>1.0828703703703704</c:v>
                </c:pt>
                <c:pt idx="10116">
                  <c:v>1.0829050925925925</c:v>
                </c:pt>
                <c:pt idx="10117">
                  <c:v>1.0829398148148148</c:v>
                </c:pt>
                <c:pt idx="10118">
                  <c:v>1.0829745370370369</c:v>
                </c:pt>
                <c:pt idx="10119">
                  <c:v>1.0830092592592593</c:v>
                </c:pt>
                <c:pt idx="10120">
                  <c:v>1.0830439814814814</c:v>
                </c:pt>
                <c:pt idx="10121">
                  <c:v>1.0830787037037037</c:v>
                </c:pt>
                <c:pt idx="10122">
                  <c:v>1.0831134259259259</c:v>
                </c:pt>
                <c:pt idx="10123">
                  <c:v>1.0831481481481482</c:v>
                </c:pt>
                <c:pt idx="10124">
                  <c:v>1.0831828703703703</c:v>
                </c:pt>
                <c:pt idx="10125">
                  <c:v>1.0832175925925926</c:v>
                </c:pt>
                <c:pt idx="10126">
                  <c:v>1.0832523148148148</c:v>
                </c:pt>
                <c:pt idx="10127">
                  <c:v>1.0832870370370371</c:v>
                </c:pt>
                <c:pt idx="10128">
                  <c:v>1.0833217592592592</c:v>
                </c:pt>
                <c:pt idx="10129">
                  <c:v>1.0833564814814816</c:v>
                </c:pt>
                <c:pt idx="10130">
                  <c:v>1.0833912037037037</c:v>
                </c:pt>
                <c:pt idx="10131">
                  <c:v>1.083425925925926</c:v>
                </c:pt>
                <c:pt idx="10132">
                  <c:v>1.0834606481481481</c:v>
                </c:pt>
                <c:pt idx="10133">
                  <c:v>1.0834953703703705</c:v>
                </c:pt>
                <c:pt idx="10134">
                  <c:v>1.0835300925925926</c:v>
                </c:pt>
                <c:pt idx="10135">
                  <c:v>1.0835648148148147</c:v>
                </c:pt>
                <c:pt idx="10136">
                  <c:v>1.083599537037037</c:v>
                </c:pt>
                <c:pt idx="10137">
                  <c:v>1.0836342592592592</c:v>
                </c:pt>
                <c:pt idx="10138">
                  <c:v>1.0836689814814815</c:v>
                </c:pt>
                <c:pt idx="10139">
                  <c:v>1.0837037037037036</c:v>
                </c:pt>
                <c:pt idx="10140">
                  <c:v>1.083738425925926</c:v>
                </c:pt>
                <c:pt idx="10141">
                  <c:v>1.0837731481481481</c:v>
                </c:pt>
                <c:pt idx="10142">
                  <c:v>1.0838078703703704</c:v>
                </c:pt>
                <c:pt idx="10143">
                  <c:v>1.0838425925925925</c:v>
                </c:pt>
                <c:pt idx="10144">
                  <c:v>1.0838773148148149</c:v>
                </c:pt>
                <c:pt idx="10145">
                  <c:v>1.083912037037037</c:v>
                </c:pt>
                <c:pt idx="10146">
                  <c:v>1.0839467592592593</c:v>
                </c:pt>
                <c:pt idx="10147">
                  <c:v>1.0839814814814814</c:v>
                </c:pt>
                <c:pt idx="10148">
                  <c:v>1.0840162037037038</c:v>
                </c:pt>
                <c:pt idx="10149">
                  <c:v>1.0840509259259259</c:v>
                </c:pt>
                <c:pt idx="10150">
                  <c:v>1.0840856481481482</c:v>
                </c:pt>
                <c:pt idx="10151">
                  <c:v>1.0841203703703703</c:v>
                </c:pt>
                <c:pt idx="10152">
                  <c:v>1.0841550925925927</c:v>
                </c:pt>
                <c:pt idx="10153">
                  <c:v>1.0841898148148148</c:v>
                </c:pt>
                <c:pt idx="10154">
                  <c:v>1.0842245370370369</c:v>
                </c:pt>
                <c:pt idx="10155">
                  <c:v>1.0842592592592593</c:v>
                </c:pt>
                <c:pt idx="10156">
                  <c:v>1.0842939814814816</c:v>
                </c:pt>
                <c:pt idx="10157">
                  <c:v>1.0843287037037037</c:v>
                </c:pt>
                <c:pt idx="10158">
                  <c:v>1.0843634259259258</c:v>
                </c:pt>
                <c:pt idx="10159">
                  <c:v>1.0843981481481482</c:v>
                </c:pt>
                <c:pt idx="10160">
                  <c:v>1.0844328703703703</c:v>
                </c:pt>
                <c:pt idx="10161">
                  <c:v>1.0844675925925926</c:v>
                </c:pt>
                <c:pt idx="10162">
                  <c:v>1.0845023148148147</c:v>
                </c:pt>
                <c:pt idx="10163">
                  <c:v>1.0845370370370371</c:v>
                </c:pt>
                <c:pt idx="10164">
                  <c:v>1.0845717592592592</c:v>
                </c:pt>
                <c:pt idx="10165">
                  <c:v>1.0846064814814815</c:v>
                </c:pt>
                <c:pt idx="10166">
                  <c:v>1.0846412037037036</c:v>
                </c:pt>
                <c:pt idx="10167">
                  <c:v>1.084675925925926</c:v>
                </c:pt>
                <c:pt idx="10168">
                  <c:v>1.0847106481481481</c:v>
                </c:pt>
                <c:pt idx="10169">
                  <c:v>1.0847453703703704</c:v>
                </c:pt>
                <c:pt idx="10170">
                  <c:v>1.0847800925925926</c:v>
                </c:pt>
                <c:pt idx="10171">
                  <c:v>1.0848148148148149</c:v>
                </c:pt>
                <c:pt idx="10172">
                  <c:v>1.084849537037037</c:v>
                </c:pt>
                <c:pt idx="10173">
                  <c:v>1.0848842592592594</c:v>
                </c:pt>
                <c:pt idx="10174">
                  <c:v>1.0849189814814815</c:v>
                </c:pt>
                <c:pt idx="10175">
                  <c:v>1.0849537037037038</c:v>
                </c:pt>
                <c:pt idx="10176">
                  <c:v>1.0849884259259259</c:v>
                </c:pt>
                <c:pt idx="10177">
                  <c:v>1.085023148148148</c:v>
                </c:pt>
                <c:pt idx="10178">
                  <c:v>1.0850578703703704</c:v>
                </c:pt>
                <c:pt idx="10179">
                  <c:v>1.0850925925925925</c:v>
                </c:pt>
                <c:pt idx="10180">
                  <c:v>1.0851273148148148</c:v>
                </c:pt>
                <c:pt idx="10181">
                  <c:v>1.085162037037037</c:v>
                </c:pt>
                <c:pt idx="10182">
                  <c:v>1.0851967592592593</c:v>
                </c:pt>
                <c:pt idx="10183">
                  <c:v>1.0852314814814814</c:v>
                </c:pt>
                <c:pt idx="10184">
                  <c:v>1.0852662037037037</c:v>
                </c:pt>
                <c:pt idx="10185">
                  <c:v>1.0853009259259259</c:v>
                </c:pt>
                <c:pt idx="10186">
                  <c:v>1.0853356481481482</c:v>
                </c:pt>
                <c:pt idx="10187">
                  <c:v>1.0853703703703703</c:v>
                </c:pt>
                <c:pt idx="10188">
                  <c:v>1.0854050925925927</c:v>
                </c:pt>
                <c:pt idx="10189">
                  <c:v>1.0854398148148148</c:v>
                </c:pt>
                <c:pt idx="10190">
                  <c:v>1.0854745370370371</c:v>
                </c:pt>
                <c:pt idx="10191">
                  <c:v>1.0855092592592592</c:v>
                </c:pt>
                <c:pt idx="10192">
                  <c:v>1.0855439814814816</c:v>
                </c:pt>
                <c:pt idx="10193">
                  <c:v>1.0855787037037037</c:v>
                </c:pt>
                <c:pt idx="10194">
                  <c:v>1.085613425925926</c:v>
                </c:pt>
                <c:pt idx="10195">
                  <c:v>1.0856481481481481</c:v>
                </c:pt>
                <c:pt idx="10196">
                  <c:v>1.0856828703703703</c:v>
                </c:pt>
                <c:pt idx="10197">
                  <c:v>1.0857175925925926</c:v>
                </c:pt>
                <c:pt idx="10198">
                  <c:v>1.0857523148148149</c:v>
                </c:pt>
                <c:pt idx="10199">
                  <c:v>1.0857870370370371</c:v>
                </c:pt>
                <c:pt idx="10200">
                  <c:v>1.0858217592592592</c:v>
                </c:pt>
                <c:pt idx="10201">
                  <c:v>1.0858564814814815</c:v>
                </c:pt>
                <c:pt idx="10202">
                  <c:v>1.0858912037037036</c:v>
                </c:pt>
                <c:pt idx="10203">
                  <c:v>1.085925925925926</c:v>
                </c:pt>
                <c:pt idx="10204">
                  <c:v>1.0859606481481481</c:v>
                </c:pt>
                <c:pt idx="10205">
                  <c:v>1.0859953703703704</c:v>
                </c:pt>
                <c:pt idx="10206">
                  <c:v>1.0860300925925925</c:v>
                </c:pt>
                <c:pt idx="10207">
                  <c:v>1.0860648148148149</c:v>
                </c:pt>
                <c:pt idx="10208">
                  <c:v>1.086099537037037</c:v>
                </c:pt>
                <c:pt idx="10209">
                  <c:v>1.0861342592592593</c:v>
                </c:pt>
                <c:pt idx="10210">
                  <c:v>1.0861689814814814</c:v>
                </c:pt>
                <c:pt idx="10211">
                  <c:v>1.0862037037037038</c:v>
                </c:pt>
                <c:pt idx="10212">
                  <c:v>1.0862384259259259</c:v>
                </c:pt>
                <c:pt idx="10213">
                  <c:v>1.0862731481481482</c:v>
                </c:pt>
                <c:pt idx="10214">
                  <c:v>1.0863078703703704</c:v>
                </c:pt>
                <c:pt idx="10215">
                  <c:v>1.0863425925925927</c:v>
                </c:pt>
                <c:pt idx="10216">
                  <c:v>1.0863773148148148</c:v>
                </c:pt>
                <c:pt idx="10217">
                  <c:v>1.0864120370370371</c:v>
                </c:pt>
                <c:pt idx="10218">
                  <c:v>1.0864467592592593</c:v>
                </c:pt>
                <c:pt idx="10219">
                  <c:v>1.0864814814814814</c:v>
                </c:pt>
                <c:pt idx="10220">
                  <c:v>1.0865162037037037</c:v>
                </c:pt>
                <c:pt idx="10221">
                  <c:v>1.0865509259259258</c:v>
                </c:pt>
                <c:pt idx="10222">
                  <c:v>1.0865856481481482</c:v>
                </c:pt>
                <c:pt idx="10223">
                  <c:v>1.0866203703703703</c:v>
                </c:pt>
                <c:pt idx="10224">
                  <c:v>1.0866550925925926</c:v>
                </c:pt>
                <c:pt idx="10225">
                  <c:v>1.0866898148148147</c:v>
                </c:pt>
                <c:pt idx="10226">
                  <c:v>1.0867245370370371</c:v>
                </c:pt>
                <c:pt idx="10227">
                  <c:v>1.0867592592592592</c:v>
                </c:pt>
                <c:pt idx="10228">
                  <c:v>1.0867939814814815</c:v>
                </c:pt>
                <c:pt idx="10229">
                  <c:v>1.0868287037037037</c:v>
                </c:pt>
                <c:pt idx="10230">
                  <c:v>1.086863425925926</c:v>
                </c:pt>
                <c:pt idx="10231">
                  <c:v>1.0868981481481481</c:v>
                </c:pt>
                <c:pt idx="10232">
                  <c:v>1.0869328703703705</c:v>
                </c:pt>
                <c:pt idx="10233">
                  <c:v>1.0869675925925926</c:v>
                </c:pt>
                <c:pt idx="10234">
                  <c:v>1.0870023148148149</c:v>
                </c:pt>
                <c:pt idx="10235">
                  <c:v>1.087037037037037</c:v>
                </c:pt>
                <c:pt idx="10236">
                  <c:v>1.0870717592592594</c:v>
                </c:pt>
                <c:pt idx="10237">
                  <c:v>1.0871064814814815</c:v>
                </c:pt>
                <c:pt idx="10238">
                  <c:v>1.0871412037037036</c:v>
                </c:pt>
                <c:pt idx="10239">
                  <c:v>1.0871759259259259</c:v>
                </c:pt>
                <c:pt idx="10240">
                  <c:v>1.0872106481481481</c:v>
                </c:pt>
                <c:pt idx="10241">
                  <c:v>1.0872453703703704</c:v>
                </c:pt>
                <c:pt idx="10242">
                  <c:v>1.0872800925925925</c:v>
                </c:pt>
                <c:pt idx="10243">
                  <c:v>1.0873148148148148</c:v>
                </c:pt>
                <c:pt idx="10244">
                  <c:v>1.087349537037037</c:v>
                </c:pt>
                <c:pt idx="10245">
                  <c:v>1.0873842592592593</c:v>
                </c:pt>
                <c:pt idx="10246">
                  <c:v>1.0874189814814814</c:v>
                </c:pt>
                <c:pt idx="10247">
                  <c:v>1.0874537037037038</c:v>
                </c:pt>
                <c:pt idx="10248">
                  <c:v>1.0874884259259259</c:v>
                </c:pt>
                <c:pt idx="10249">
                  <c:v>1.0875231481481482</c:v>
                </c:pt>
                <c:pt idx="10250">
                  <c:v>1.0875578703703703</c:v>
                </c:pt>
                <c:pt idx="10251">
                  <c:v>1.0875925925925927</c:v>
                </c:pt>
                <c:pt idx="10252">
                  <c:v>1.0876273148148148</c:v>
                </c:pt>
                <c:pt idx="10253">
                  <c:v>1.0876620370370371</c:v>
                </c:pt>
                <c:pt idx="10254">
                  <c:v>1.0876967592592592</c:v>
                </c:pt>
                <c:pt idx="10255">
                  <c:v>1.0877314814814816</c:v>
                </c:pt>
                <c:pt idx="10256">
                  <c:v>1.0877662037037037</c:v>
                </c:pt>
                <c:pt idx="10257">
                  <c:v>1.0878009259259258</c:v>
                </c:pt>
                <c:pt idx="10258">
                  <c:v>1.0878356481481481</c:v>
                </c:pt>
                <c:pt idx="10259">
                  <c:v>1.0878703703703705</c:v>
                </c:pt>
                <c:pt idx="10260">
                  <c:v>1.0879050925925926</c:v>
                </c:pt>
                <c:pt idx="10261">
                  <c:v>1.0879398148148147</c:v>
                </c:pt>
                <c:pt idx="10262">
                  <c:v>1.0879745370370371</c:v>
                </c:pt>
                <c:pt idx="10263">
                  <c:v>1.0880092592592592</c:v>
                </c:pt>
                <c:pt idx="10264">
                  <c:v>1.0880439814814815</c:v>
                </c:pt>
                <c:pt idx="10265">
                  <c:v>1.0880787037037036</c:v>
                </c:pt>
                <c:pt idx="10266">
                  <c:v>1.088113425925926</c:v>
                </c:pt>
                <c:pt idx="10267">
                  <c:v>1.0881481481481481</c:v>
                </c:pt>
                <c:pt idx="10268">
                  <c:v>1.0881828703703704</c:v>
                </c:pt>
                <c:pt idx="10269">
                  <c:v>1.0882175925925925</c:v>
                </c:pt>
                <c:pt idx="10270">
                  <c:v>1.0882523148148149</c:v>
                </c:pt>
                <c:pt idx="10271">
                  <c:v>1.088287037037037</c:v>
                </c:pt>
                <c:pt idx="10272">
                  <c:v>1.0883217592592593</c:v>
                </c:pt>
                <c:pt idx="10273">
                  <c:v>1.0883564814814815</c:v>
                </c:pt>
                <c:pt idx="10274">
                  <c:v>1.0883912037037038</c:v>
                </c:pt>
                <c:pt idx="10275">
                  <c:v>1.0884259259259259</c:v>
                </c:pt>
                <c:pt idx="10276">
                  <c:v>1.0884606481481482</c:v>
                </c:pt>
                <c:pt idx="10277">
                  <c:v>1.0884953703703704</c:v>
                </c:pt>
                <c:pt idx="10278">
                  <c:v>1.0885300925925927</c:v>
                </c:pt>
                <c:pt idx="10279">
                  <c:v>1.0885648148148148</c:v>
                </c:pt>
                <c:pt idx="10280">
                  <c:v>1.0885995370370369</c:v>
                </c:pt>
                <c:pt idx="10281">
                  <c:v>1.0886342592592593</c:v>
                </c:pt>
                <c:pt idx="10282">
                  <c:v>1.0886689814814814</c:v>
                </c:pt>
                <c:pt idx="10283">
                  <c:v>1.0887037037037037</c:v>
                </c:pt>
                <c:pt idx="10284">
                  <c:v>1.0887384259259258</c:v>
                </c:pt>
                <c:pt idx="10285">
                  <c:v>1.0887731481481482</c:v>
                </c:pt>
                <c:pt idx="10286">
                  <c:v>1.0888078703703703</c:v>
                </c:pt>
                <c:pt idx="10287">
                  <c:v>1.0888425925925926</c:v>
                </c:pt>
                <c:pt idx="10288">
                  <c:v>1.0888773148148148</c:v>
                </c:pt>
                <c:pt idx="10289">
                  <c:v>1.0889120370370371</c:v>
                </c:pt>
                <c:pt idx="10290">
                  <c:v>1.0889467592592592</c:v>
                </c:pt>
                <c:pt idx="10291">
                  <c:v>1.0889814814814816</c:v>
                </c:pt>
                <c:pt idx="10292">
                  <c:v>1.0890162037037037</c:v>
                </c:pt>
                <c:pt idx="10293">
                  <c:v>1.089050925925926</c:v>
                </c:pt>
                <c:pt idx="10294">
                  <c:v>1.0890856481481481</c:v>
                </c:pt>
                <c:pt idx="10295">
                  <c:v>1.0891203703703705</c:v>
                </c:pt>
                <c:pt idx="10296">
                  <c:v>1.0891550925925926</c:v>
                </c:pt>
                <c:pt idx="10297">
                  <c:v>1.0891898148148149</c:v>
                </c:pt>
                <c:pt idx="10298">
                  <c:v>1.089224537037037</c:v>
                </c:pt>
                <c:pt idx="10299">
                  <c:v>1.0892592592592591</c:v>
                </c:pt>
                <c:pt idx="10300">
                  <c:v>1.0892939814814815</c:v>
                </c:pt>
                <c:pt idx="10301">
                  <c:v>1.0893287037037036</c:v>
                </c:pt>
                <c:pt idx="10302">
                  <c:v>1.0893634259259259</c:v>
                </c:pt>
                <c:pt idx="10303">
                  <c:v>1.0893981481481481</c:v>
                </c:pt>
                <c:pt idx="10304">
                  <c:v>1.0894328703703704</c:v>
                </c:pt>
                <c:pt idx="10305">
                  <c:v>1.0894675925925925</c:v>
                </c:pt>
                <c:pt idx="10306">
                  <c:v>1.0895023148148149</c:v>
                </c:pt>
                <c:pt idx="10307">
                  <c:v>1.089537037037037</c:v>
                </c:pt>
                <c:pt idx="10308">
                  <c:v>1.0895717592592593</c:v>
                </c:pt>
                <c:pt idx="10309">
                  <c:v>1.0896064814814814</c:v>
                </c:pt>
                <c:pt idx="10310">
                  <c:v>1.0896412037037038</c:v>
                </c:pt>
                <c:pt idx="10311">
                  <c:v>1.0896759259259259</c:v>
                </c:pt>
                <c:pt idx="10312">
                  <c:v>1.0897106481481482</c:v>
                </c:pt>
                <c:pt idx="10313">
                  <c:v>1.0897453703703703</c:v>
                </c:pt>
                <c:pt idx="10314">
                  <c:v>1.0897800925925927</c:v>
                </c:pt>
                <c:pt idx="10315">
                  <c:v>1.0898148148148148</c:v>
                </c:pt>
                <c:pt idx="10316">
                  <c:v>1.0898495370370371</c:v>
                </c:pt>
                <c:pt idx="10317">
                  <c:v>1.0898842592592592</c:v>
                </c:pt>
                <c:pt idx="10318">
                  <c:v>1.0899189814814814</c:v>
                </c:pt>
                <c:pt idx="10319">
                  <c:v>1.0899537037037037</c:v>
                </c:pt>
                <c:pt idx="10320">
                  <c:v>1.089988425925926</c:v>
                </c:pt>
                <c:pt idx="10321">
                  <c:v>1.0900231481481482</c:v>
                </c:pt>
                <c:pt idx="10322">
                  <c:v>1.0900578703703703</c:v>
                </c:pt>
                <c:pt idx="10323">
                  <c:v>1.0900925925925926</c:v>
                </c:pt>
                <c:pt idx="10324">
                  <c:v>1.0901273148148147</c:v>
                </c:pt>
                <c:pt idx="10325">
                  <c:v>1.0901620370370371</c:v>
                </c:pt>
                <c:pt idx="10326">
                  <c:v>1.0901967592592592</c:v>
                </c:pt>
                <c:pt idx="10327">
                  <c:v>1.0902314814814815</c:v>
                </c:pt>
                <c:pt idx="10328">
                  <c:v>1.0902662037037036</c:v>
                </c:pt>
                <c:pt idx="10329">
                  <c:v>1.090300925925926</c:v>
                </c:pt>
                <c:pt idx="10330">
                  <c:v>1.0903356481481481</c:v>
                </c:pt>
                <c:pt idx="10331">
                  <c:v>1.0903703703703704</c:v>
                </c:pt>
                <c:pt idx="10332">
                  <c:v>1.0904050925925926</c:v>
                </c:pt>
                <c:pt idx="10333">
                  <c:v>1.0904398148148149</c:v>
                </c:pt>
                <c:pt idx="10334">
                  <c:v>1.090474537037037</c:v>
                </c:pt>
                <c:pt idx="10335">
                  <c:v>1.0905092592592593</c:v>
                </c:pt>
                <c:pt idx="10336">
                  <c:v>1.0905439814814815</c:v>
                </c:pt>
                <c:pt idx="10337">
                  <c:v>1.0905787037037038</c:v>
                </c:pt>
                <c:pt idx="10338">
                  <c:v>1.0906134259259259</c:v>
                </c:pt>
                <c:pt idx="10339">
                  <c:v>1.0906481481481483</c:v>
                </c:pt>
                <c:pt idx="10340">
                  <c:v>1.0906828703703704</c:v>
                </c:pt>
                <c:pt idx="10341">
                  <c:v>1.0907175925925925</c:v>
                </c:pt>
                <c:pt idx="10342">
                  <c:v>1.0907523148148148</c:v>
                </c:pt>
                <c:pt idx="10343">
                  <c:v>1.0907870370370369</c:v>
                </c:pt>
                <c:pt idx="10344">
                  <c:v>1.0908217592592593</c:v>
                </c:pt>
                <c:pt idx="10345">
                  <c:v>1.0908564814814814</c:v>
                </c:pt>
                <c:pt idx="10346">
                  <c:v>1.0908912037037037</c:v>
                </c:pt>
                <c:pt idx="10347">
                  <c:v>1.0909259259259259</c:v>
                </c:pt>
                <c:pt idx="10348">
                  <c:v>1.0909606481481482</c:v>
                </c:pt>
                <c:pt idx="10349">
                  <c:v>1.0909953703703703</c:v>
                </c:pt>
                <c:pt idx="10350">
                  <c:v>1.0910300925925926</c:v>
                </c:pt>
                <c:pt idx="10351">
                  <c:v>1.0910648148148148</c:v>
                </c:pt>
                <c:pt idx="10352">
                  <c:v>1.0910995370370371</c:v>
                </c:pt>
                <c:pt idx="10353">
                  <c:v>1.0911342592592592</c:v>
                </c:pt>
                <c:pt idx="10354">
                  <c:v>1.0911689814814816</c:v>
                </c:pt>
                <c:pt idx="10355">
                  <c:v>1.0912037037037037</c:v>
                </c:pt>
                <c:pt idx="10356">
                  <c:v>1.091238425925926</c:v>
                </c:pt>
                <c:pt idx="10357">
                  <c:v>1.0912731481481481</c:v>
                </c:pt>
                <c:pt idx="10358">
                  <c:v>1.0913078703703705</c:v>
                </c:pt>
                <c:pt idx="10359">
                  <c:v>1.0913425925925926</c:v>
                </c:pt>
                <c:pt idx="10360">
                  <c:v>1.0913773148148147</c:v>
                </c:pt>
                <c:pt idx="10361">
                  <c:v>1.091412037037037</c:v>
                </c:pt>
                <c:pt idx="10362">
                  <c:v>1.0914467592592592</c:v>
                </c:pt>
                <c:pt idx="10363">
                  <c:v>1.0914814814814815</c:v>
                </c:pt>
                <c:pt idx="10364">
                  <c:v>1.0915162037037036</c:v>
                </c:pt>
                <c:pt idx="10365">
                  <c:v>1.091550925925926</c:v>
                </c:pt>
                <c:pt idx="10366">
                  <c:v>1.0915856481481481</c:v>
                </c:pt>
                <c:pt idx="10367">
                  <c:v>1.0916203703703704</c:v>
                </c:pt>
                <c:pt idx="10368">
                  <c:v>1.0916550925925925</c:v>
                </c:pt>
                <c:pt idx="10369">
                  <c:v>1.0916898148148149</c:v>
                </c:pt>
                <c:pt idx="10370">
                  <c:v>1.091724537037037</c:v>
                </c:pt>
                <c:pt idx="10371">
                  <c:v>1.0917592592592593</c:v>
                </c:pt>
                <c:pt idx="10372">
                  <c:v>1.0917939814814814</c:v>
                </c:pt>
                <c:pt idx="10373">
                  <c:v>1.0918287037037038</c:v>
                </c:pt>
                <c:pt idx="10374">
                  <c:v>1.0918634259259259</c:v>
                </c:pt>
                <c:pt idx="10375">
                  <c:v>1.0918981481481482</c:v>
                </c:pt>
                <c:pt idx="10376">
                  <c:v>1.0919328703703703</c:v>
                </c:pt>
                <c:pt idx="10377">
                  <c:v>1.0919675925925927</c:v>
                </c:pt>
                <c:pt idx="10378">
                  <c:v>1.0920023148148148</c:v>
                </c:pt>
                <c:pt idx="10379">
                  <c:v>1.0920370370370369</c:v>
                </c:pt>
                <c:pt idx="10380">
                  <c:v>1.0920717592592593</c:v>
                </c:pt>
                <c:pt idx="10381">
                  <c:v>1.0921064814814816</c:v>
                </c:pt>
                <c:pt idx="10382">
                  <c:v>1.0921412037037037</c:v>
                </c:pt>
                <c:pt idx="10383">
                  <c:v>1.0921759259259258</c:v>
                </c:pt>
                <c:pt idx="10384">
                  <c:v>1.0922106481481482</c:v>
                </c:pt>
                <c:pt idx="10385">
                  <c:v>1.0922453703703703</c:v>
                </c:pt>
                <c:pt idx="10386">
                  <c:v>1.0922800925925926</c:v>
                </c:pt>
                <c:pt idx="10387">
                  <c:v>1.0923148148148147</c:v>
                </c:pt>
                <c:pt idx="10388">
                  <c:v>1.0923495370370371</c:v>
                </c:pt>
                <c:pt idx="10389">
                  <c:v>1.0923842592592592</c:v>
                </c:pt>
                <c:pt idx="10390">
                  <c:v>1.0924189814814815</c:v>
                </c:pt>
                <c:pt idx="10391">
                  <c:v>1.0924537037037036</c:v>
                </c:pt>
                <c:pt idx="10392">
                  <c:v>1.092488425925926</c:v>
                </c:pt>
                <c:pt idx="10393">
                  <c:v>1.0925231481481481</c:v>
                </c:pt>
                <c:pt idx="10394">
                  <c:v>1.0925578703703704</c:v>
                </c:pt>
                <c:pt idx="10395">
                  <c:v>1.0925925925925926</c:v>
                </c:pt>
                <c:pt idx="10396">
                  <c:v>1.0926273148148149</c:v>
                </c:pt>
                <c:pt idx="10397">
                  <c:v>1.092662037037037</c:v>
                </c:pt>
                <c:pt idx="10398">
                  <c:v>1.0926967592592594</c:v>
                </c:pt>
                <c:pt idx="10399">
                  <c:v>1.0927314814814815</c:v>
                </c:pt>
                <c:pt idx="10400">
                  <c:v>1.0927662037037038</c:v>
                </c:pt>
                <c:pt idx="10401">
                  <c:v>1.0928009259259259</c:v>
                </c:pt>
                <c:pt idx="10402">
                  <c:v>1.092835648148148</c:v>
                </c:pt>
                <c:pt idx="10403">
                  <c:v>1.0928703703703704</c:v>
                </c:pt>
                <c:pt idx="10404">
                  <c:v>1.0929050925925925</c:v>
                </c:pt>
                <c:pt idx="10405">
                  <c:v>1.0929398148148148</c:v>
                </c:pt>
                <c:pt idx="10406">
                  <c:v>1.092974537037037</c:v>
                </c:pt>
                <c:pt idx="10407">
                  <c:v>1.0930092592592593</c:v>
                </c:pt>
                <c:pt idx="10408">
                  <c:v>1.0930439814814814</c:v>
                </c:pt>
                <c:pt idx="10409">
                  <c:v>1.0930787037037037</c:v>
                </c:pt>
                <c:pt idx="10410">
                  <c:v>1.0931134259259259</c:v>
                </c:pt>
                <c:pt idx="10411">
                  <c:v>1.0931481481481482</c:v>
                </c:pt>
                <c:pt idx="10412">
                  <c:v>1.0931828703703703</c:v>
                </c:pt>
                <c:pt idx="10413">
                  <c:v>1.0932175925925927</c:v>
                </c:pt>
                <c:pt idx="10414">
                  <c:v>1.0932523148148148</c:v>
                </c:pt>
                <c:pt idx="10415">
                  <c:v>1.0932870370370371</c:v>
                </c:pt>
                <c:pt idx="10416">
                  <c:v>1.0933217592592592</c:v>
                </c:pt>
                <c:pt idx="10417">
                  <c:v>1.0933564814814816</c:v>
                </c:pt>
                <c:pt idx="10418">
                  <c:v>1.0933912037037037</c:v>
                </c:pt>
                <c:pt idx="10419">
                  <c:v>1.093425925925926</c:v>
                </c:pt>
                <c:pt idx="10420">
                  <c:v>1.0934606481481481</c:v>
                </c:pt>
                <c:pt idx="10421">
                  <c:v>1.0934953703703703</c:v>
                </c:pt>
                <c:pt idx="10422">
                  <c:v>1.0935300925925926</c:v>
                </c:pt>
                <c:pt idx="10423">
                  <c:v>1.0935648148148149</c:v>
                </c:pt>
                <c:pt idx="10424">
                  <c:v>1.0935995370370371</c:v>
                </c:pt>
                <c:pt idx="10425">
                  <c:v>1.0936342592592592</c:v>
                </c:pt>
                <c:pt idx="10426">
                  <c:v>1.0936689814814815</c:v>
                </c:pt>
                <c:pt idx="10427">
                  <c:v>1.0937037037037036</c:v>
                </c:pt>
                <c:pt idx="10428">
                  <c:v>1.093738425925926</c:v>
                </c:pt>
                <c:pt idx="10429">
                  <c:v>1.0937731481481481</c:v>
                </c:pt>
                <c:pt idx="10430">
                  <c:v>1.0938078703703704</c:v>
                </c:pt>
                <c:pt idx="10431">
                  <c:v>1.0938425925925925</c:v>
                </c:pt>
                <c:pt idx="10432">
                  <c:v>1.0938773148148149</c:v>
                </c:pt>
                <c:pt idx="10433">
                  <c:v>1.093912037037037</c:v>
                </c:pt>
                <c:pt idx="10434">
                  <c:v>1.0939467592592593</c:v>
                </c:pt>
                <c:pt idx="10435">
                  <c:v>1.0939814814814814</c:v>
                </c:pt>
                <c:pt idx="10436">
                  <c:v>1.0940162037037038</c:v>
                </c:pt>
                <c:pt idx="10437">
                  <c:v>1.0940509259259259</c:v>
                </c:pt>
                <c:pt idx="10438">
                  <c:v>1.0940856481481482</c:v>
                </c:pt>
                <c:pt idx="10439">
                  <c:v>1.0941203703703704</c:v>
                </c:pt>
                <c:pt idx="10440">
                  <c:v>1.0941550925925927</c:v>
                </c:pt>
                <c:pt idx="10441">
                  <c:v>1.0941898148148148</c:v>
                </c:pt>
                <c:pt idx="10442">
                  <c:v>1.0942245370370371</c:v>
                </c:pt>
                <c:pt idx="10443">
                  <c:v>1.0942592592592593</c:v>
                </c:pt>
                <c:pt idx="10444">
                  <c:v>1.0942939814814814</c:v>
                </c:pt>
                <c:pt idx="10445">
                  <c:v>1.0943287037037037</c:v>
                </c:pt>
                <c:pt idx="10446">
                  <c:v>1.0978356481481482</c:v>
                </c:pt>
                <c:pt idx="10447">
                  <c:v>1.0978703703703703</c:v>
                </c:pt>
                <c:pt idx="10448">
                  <c:v>1.0979050925925926</c:v>
                </c:pt>
                <c:pt idx="10449">
                  <c:v>1.0979398148148147</c:v>
                </c:pt>
                <c:pt idx="10450">
                  <c:v>1.0979745370370371</c:v>
                </c:pt>
                <c:pt idx="10451">
                  <c:v>1.0980092592592592</c:v>
                </c:pt>
                <c:pt idx="10452">
                  <c:v>1.0980439814814815</c:v>
                </c:pt>
                <c:pt idx="10453">
                  <c:v>1.0980787037037036</c:v>
                </c:pt>
                <c:pt idx="10454">
                  <c:v>1.098113425925926</c:v>
                </c:pt>
                <c:pt idx="10455">
                  <c:v>1.0981481481481481</c:v>
                </c:pt>
                <c:pt idx="10456">
                  <c:v>1.0981828703703704</c:v>
                </c:pt>
                <c:pt idx="10457">
                  <c:v>1.0982175925925926</c:v>
                </c:pt>
                <c:pt idx="10458">
                  <c:v>1.0982523148148149</c:v>
                </c:pt>
                <c:pt idx="10459">
                  <c:v>1.098287037037037</c:v>
                </c:pt>
                <c:pt idx="10460">
                  <c:v>1.0983217592592593</c:v>
                </c:pt>
                <c:pt idx="10461">
                  <c:v>1.0983564814814815</c:v>
                </c:pt>
                <c:pt idx="10462">
                  <c:v>1.0983912037037038</c:v>
                </c:pt>
                <c:pt idx="10463">
                  <c:v>1.0984259259259259</c:v>
                </c:pt>
                <c:pt idx="10464">
                  <c:v>1.0984606481481483</c:v>
                </c:pt>
                <c:pt idx="10465">
                  <c:v>1.0984953703703704</c:v>
                </c:pt>
                <c:pt idx="10466">
                  <c:v>1.0985300925925925</c:v>
                </c:pt>
                <c:pt idx="10467">
                  <c:v>1.0985648148148148</c:v>
                </c:pt>
                <c:pt idx="10468">
                  <c:v>1.0985995370370369</c:v>
                </c:pt>
                <c:pt idx="10469">
                  <c:v>1.0986342592592593</c:v>
                </c:pt>
                <c:pt idx="10470">
                  <c:v>1.0986689814814814</c:v>
                </c:pt>
                <c:pt idx="10471">
                  <c:v>1.0987037037037037</c:v>
                </c:pt>
                <c:pt idx="10472">
                  <c:v>1.0987384259259259</c:v>
                </c:pt>
                <c:pt idx="10473">
                  <c:v>1.0987731481481482</c:v>
                </c:pt>
                <c:pt idx="10474">
                  <c:v>1.0988078703703703</c:v>
                </c:pt>
                <c:pt idx="10475">
                  <c:v>1.0988425925925926</c:v>
                </c:pt>
                <c:pt idx="10476">
                  <c:v>1.0988773148148148</c:v>
                </c:pt>
                <c:pt idx="10477">
                  <c:v>1.0989120370370371</c:v>
                </c:pt>
                <c:pt idx="10478">
                  <c:v>1.0989467592592592</c:v>
                </c:pt>
                <c:pt idx="10479">
                  <c:v>1.0989814814814816</c:v>
                </c:pt>
                <c:pt idx="10480">
                  <c:v>1.0990162037037037</c:v>
                </c:pt>
                <c:pt idx="10481">
                  <c:v>1.099050925925926</c:v>
                </c:pt>
                <c:pt idx="10482">
                  <c:v>1.0990856481481481</c:v>
                </c:pt>
                <c:pt idx="10483">
                  <c:v>1.0991203703703705</c:v>
                </c:pt>
                <c:pt idx="10484">
                  <c:v>1.0991550925925926</c:v>
                </c:pt>
                <c:pt idx="10485">
                  <c:v>1.0991898148148147</c:v>
                </c:pt>
                <c:pt idx="10486">
                  <c:v>1.099224537037037</c:v>
                </c:pt>
                <c:pt idx="10487">
                  <c:v>1.0992592592592594</c:v>
                </c:pt>
                <c:pt idx="10488">
                  <c:v>1.0992939814814815</c:v>
                </c:pt>
                <c:pt idx="10489">
                  <c:v>1.0993287037037036</c:v>
                </c:pt>
                <c:pt idx="10490">
                  <c:v>1.099363425925926</c:v>
                </c:pt>
                <c:pt idx="10491">
                  <c:v>1.0993981481481481</c:v>
                </c:pt>
                <c:pt idx="10492">
                  <c:v>1.0994328703703704</c:v>
                </c:pt>
                <c:pt idx="10493">
                  <c:v>1.0994675925925925</c:v>
                </c:pt>
                <c:pt idx="10494">
                  <c:v>1.0995023148148149</c:v>
                </c:pt>
                <c:pt idx="10495">
                  <c:v>1.099537037037037</c:v>
                </c:pt>
                <c:pt idx="10496">
                  <c:v>1.0995717592592593</c:v>
                </c:pt>
                <c:pt idx="10497">
                  <c:v>1.0996064814814814</c:v>
                </c:pt>
                <c:pt idx="10498">
                  <c:v>1.0996412037037038</c:v>
                </c:pt>
                <c:pt idx="10499">
                  <c:v>1.0996759259259259</c:v>
                </c:pt>
                <c:pt idx="10500">
                  <c:v>1.0997106481481482</c:v>
                </c:pt>
                <c:pt idx="10501">
                  <c:v>1.0997453703703703</c:v>
                </c:pt>
                <c:pt idx="10502">
                  <c:v>1.0997800925925927</c:v>
                </c:pt>
                <c:pt idx="10503">
                  <c:v>1.0998148148148148</c:v>
                </c:pt>
                <c:pt idx="10504">
                  <c:v>1.0998495370370369</c:v>
                </c:pt>
                <c:pt idx="10505">
                  <c:v>1.0998842592592593</c:v>
                </c:pt>
                <c:pt idx="10506">
                  <c:v>1.0999189814814816</c:v>
                </c:pt>
                <c:pt idx="10507">
                  <c:v>1.0999537037037037</c:v>
                </c:pt>
                <c:pt idx="10508">
                  <c:v>1.0999884259259258</c:v>
                </c:pt>
                <c:pt idx="10509">
                  <c:v>1.1000231481481482</c:v>
                </c:pt>
                <c:pt idx="10510">
                  <c:v>1.1000578703703703</c:v>
                </c:pt>
                <c:pt idx="10511">
                  <c:v>1.1000925925925926</c:v>
                </c:pt>
                <c:pt idx="10512">
                  <c:v>1.1001273148148147</c:v>
                </c:pt>
                <c:pt idx="10513">
                  <c:v>1.1001620370370371</c:v>
                </c:pt>
                <c:pt idx="10514">
                  <c:v>1.1001967592592592</c:v>
                </c:pt>
                <c:pt idx="10515">
                  <c:v>1.1002314814814815</c:v>
                </c:pt>
                <c:pt idx="10516">
                  <c:v>1.1002662037037036</c:v>
                </c:pt>
                <c:pt idx="10517">
                  <c:v>1.100300925925926</c:v>
                </c:pt>
                <c:pt idx="10518">
                  <c:v>1.1003356481481481</c:v>
                </c:pt>
                <c:pt idx="10519">
                  <c:v>1.1003703703703704</c:v>
                </c:pt>
                <c:pt idx="10520">
                  <c:v>1.1004050925925926</c:v>
                </c:pt>
                <c:pt idx="10521">
                  <c:v>1.1004398148148149</c:v>
                </c:pt>
                <c:pt idx="10522">
                  <c:v>1.100474537037037</c:v>
                </c:pt>
                <c:pt idx="10523">
                  <c:v>1.1005092592592594</c:v>
                </c:pt>
                <c:pt idx="10524">
                  <c:v>1.1005439814814815</c:v>
                </c:pt>
                <c:pt idx="10525">
                  <c:v>1.1005787037037038</c:v>
                </c:pt>
                <c:pt idx="10526">
                  <c:v>1.1006134259259259</c:v>
                </c:pt>
                <c:pt idx="10527">
                  <c:v>1.100648148148148</c:v>
                </c:pt>
                <c:pt idx="10528">
                  <c:v>1.1006828703703704</c:v>
                </c:pt>
                <c:pt idx="10529">
                  <c:v>1.1007175925925925</c:v>
                </c:pt>
                <c:pt idx="10530">
                  <c:v>1.1007523148148148</c:v>
                </c:pt>
                <c:pt idx="10531">
                  <c:v>1.100787037037037</c:v>
                </c:pt>
                <c:pt idx="10532">
                  <c:v>1.1008217592592593</c:v>
                </c:pt>
                <c:pt idx="10533">
                  <c:v>1.1008564814814814</c:v>
                </c:pt>
                <c:pt idx="10534">
                  <c:v>1.1008912037037037</c:v>
                </c:pt>
                <c:pt idx="10535">
                  <c:v>1.1009259259259259</c:v>
                </c:pt>
                <c:pt idx="10536">
                  <c:v>1.1009606481481482</c:v>
                </c:pt>
                <c:pt idx="10537">
                  <c:v>1.1009953703703703</c:v>
                </c:pt>
                <c:pt idx="10538">
                  <c:v>1.1010300925925927</c:v>
                </c:pt>
                <c:pt idx="10539">
                  <c:v>1.1010648148148148</c:v>
                </c:pt>
                <c:pt idx="10540">
                  <c:v>1.1010995370370371</c:v>
                </c:pt>
                <c:pt idx="10541">
                  <c:v>1.1011342592592592</c:v>
                </c:pt>
                <c:pt idx="10542">
                  <c:v>1.1011689814814816</c:v>
                </c:pt>
                <c:pt idx="10543">
                  <c:v>1.1012037037037037</c:v>
                </c:pt>
                <c:pt idx="10544">
                  <c:v>1.101238425925926</c:v>
                </c:pt>
                <c:pt idx="10545">
                  <c:v>1.1012731481481481</c:v>
                </c:pt>
                <c:pt idx="10546">
                  <c:v>1.1013078703703703</c:v>
                </c:pt>
                <c:pt idx="10547">
                  <c:v>1.1013425925925926</c:v>
                </c:pt>
                <c:pt idx="10548">
                  <c:v>1.1013773148148149</c:v>
                </c:pt>
                <c:pt idx="10549">
                  <c:v>1.1014120370370371</c:v>
                </c:pt>
                <c:pt idx="10550">
                  <c:v>1.1014467592592592</c:v>
                </c:pt>
                <c:pt idx="10551">
                  <c:v>1.1014814814814815</c:v>
                </c:pt>
                <c:pt idx="10552">
                  <c:v>1.1015162037037036</c:v>
                </c:pt>
                <c:pt idx="10553">
                  <c:v>1.101550925925926</c:v>
                </c:pt>
                <c:pt idx="10554">
                  <c:v>1.1015856481481481</c:v>
                </c:pt>
                <c:pt idx="10555">
                  <c:v>1.1016203703703704</c:v>
                </c:pt>
                <c:pt idx="10556">
                  <c:v>1.1016550925925925</c:v>
                </c:pt>
                <c:pt idx="10557">
                  <c:v>1.1016898148148149</c:v>
                </c:pt>
                <c:pt idx="10558">
                  <c:v>1.101724537037037</c:v>
                </c:pt>
                <c:pt idx="10559">
                  <c:v>1.1017592592592593</c:v>
                </c:pt>
                <c:pt idx="10560">
                  <c:v>1.1017939814814814</c:v>
                </c:pt>
                <c:pt idx="10561">
                  <c:v>1.1018287037037038</c:v>
                </c:pt>
                <c:pt idx="10562">
                  <c:v>1.1018634259259259</c:v>
                </c:pt>
                <c:pt idx="10563">
                  <c:v>1.1018981481481482</c:v>
                </c:pt>
                <c:pt idx="10564">
                  <c:v>1.1019328703703704</c:v>
                </c:pt>
                <c:pt idx="10565">
                  <c:v>1.1019675925925925</c:v>
                </c:pt>
                <c:pt idx="10566">
                  <c:v>1.1020023148148148</c:v>
                </c:pt>
                <c:pt idx="10567">
                  <c:v>1.1020370370370371</c:v>
                </c:pt>
                <c:pt idx="10568">
                  <c:v>1.1020717592592593</c:v>
                </c:pt>
                <c:pt idx="10569">
                  <c:v>1.1021064814814814</c:v>
                </c:pt>
                <c:pt idx="10570">
                  <c:v>1.1021412037037037</c:v>
                </c:pt>
                <c:pt idx="10571">
                  <c:v>1.1021759259259258</c:v>
                </c:pt>
                <c:pt idx="10572">
                  <c:v>1.1022106481481482</c:v>
                </c:pt>
                <c:pt idx="10573">
                  <c:v>1.1022453703703703</c:v>
                </c:pt>
                <c:pt idx="10574">
                  <c:v>1.1022800925925926</c:v>
                </c:pt>
                <c:pt idx="10575">
                  <c:v>1.1023148148148147</c:v>
                </c:pt>
                <c:pt idx="10576">
                  <c:v>1.1023495370370371</c:v>
                </c:pt>
                <c:pt idx="10577">
                  <c:v>1.1023842592592592</c:v>
                </c:pt>
                <c:pt idx="10578">
                  <c:v>1.1024189814814815</c:v>
                </c:pt>
                <c:pt idx="10579">
                  <c:v>1.1024537037037037</c:v>
                </c:pt>
                <c:pt idx="10580">
                  <c:v>1.102488425925926</c:v>
                </c:pt>
                <c:pt idx="10581">
                  <c:v>1.1025231481481481</c:v>
                </c:pt>
                <c:pt idx="10582">
                  <c:v>1.1025578703703705</c:v>
                </c:pt>
                <c:pt idx="10583">
                  <c:v>1.1025925925925926</c:v>
                </c:pt>
                <c:pt idx="10584">
                  <c:v>1.1026273148148149</c:v>
                </c:pt>
                <c:pt idx="10585">
                  <c:v>1.102662037037037</c:v>
                </c:pt>
                <c:pt idx="10586">
                  <c:v>1.1026967592592594</c:v>
                </c:pt>
                <c:pt idx="10587">
                  <c:v>1.1027314814814815</c:v>
                </c:pt>
                <c:pt idx="10588">
                  <c:v>1.1027662037037036</c:v>
                </c:pt>
                <c:pt idx="10589">
                  <c:v>1.1028009259259259</c:v>
                </c:pt>
                <c:pt idx="10590">
                  <c:v>1.1028356481481481</c:v>
                </c:pt>
                <c:pt idx="10591">
                  <c:v>1.1028703703703704</c:v>
                </c:pt>
                <c:pt idx="10592">
                  <c:v>1.1029050925925925</c:v>
                </c:pt>
                <c:pt idx="10593">
                  <c:v>1.1029398148148148</c:v>
                </c:pt>
                <c:pt idx="10594">
                  <c:v>1.102974537037037</c:v>
                </c:pt>
                <c:pt idx="10595">
                  <c:v>1.1030092592592593</c:v>
                </c:pt>
                <c:pt idx="10596">
                  <c:v>1.1030439814814814</c:v>
                </c:pt>
                <c:pt idx="10597">
                  <c:v>1.1030787037037038</c:v>
                </c:pt>
                <c:pt idx="10598">
                  <c:v>1.1031134259259259</c:v>
                </c:pt>
                <c:pt idx="10599">
                  <c:v>1.1031481481481482</c:v>
                </c:pt>
                <c:pt idx="10600">
                  <c:v>1.1031828703703703</c:v>
                </c:pt>
                <c:pt idx="10601">
                  <c:v>1.1032175925925927</c:v>
                </c:pt>
                <c:pt idx="10602">
                  <c:v>1.1032523148148148</c:v>
                </c:pt>
                <c:pt idx="10603">
                  <c:v>1.1032870370370371</c:v>
                </c:pt>
                <c:pt idx="10604">
                  <c:v>1.1033217592592592</c:v>
                </c:pt>
                <c:pt idx="10605">
                  <c:v>1.1033564814814816</c:v>
                </c:pt>
                <c:pt idx="10606">
                  <c:v>1.1033912037037037</c:v>
                </c:pt>
                <c:pt idx="10607">
                  <c:v>1.1034259259259258</c:v>
                </c:pt>
                <c:pt idx="10608">
                  <c:v>1.1034606481481481</c:v>
                </c:pt>
                <c:pt idx="10609">
                  <c:v>1.1034953703703705</c:v>
                </c:pt>
                <c:pt idx="10610">
                  <c:v>1.1035300925925926</c:v>
                </c:pt>
                <c:pt idx="10611">
                  <c:v>1.1035648148148147</c:v>
                </c:pt>
                <c:pt idx="10612">
                  <c:v>1.1035995370370371</c:v>
                </c:pt>
                <c:pt idx="10613">
                  <c:v>1.1036342592592592</c:v>
                </c:pt>
                <c:pt idx="10614">
                  <c:v>1.1036689814814815</c:v>
                </c:pt>
                <c:pt idx="10615">
                  <c:v>1.1037037037037036</c:v>
                </c:pt>
                <c:pt idx="10616">
                  <c:v>1.103738425925926</c:v>
                </c:pt>
                <c:pt idx="10617">
                  <c:v>1.1037731481481481</c:v>
                </c:pt>
                <c:pt idx="10618">
                  <c:v>1.1038078703703704</c:v>
                </c:pt>
                <c:pt idx="10619">
                  <c:v>1.1038425925925925</c:v>
                </c:pt>
                <c:pt idx="10620">
                  <c:v>1.1038773148148149</c:v>
                </c:pt>
                <c:pt idx="10621">
                  <c:v>1.103912037037037</c:v>
                </c:pt>
                <c:pt idx="10622">
                  <c:v>1.1039467592592593</c:v>
                </c:pt>
                <c:pt idx="10623">
                  <c:v>1.1039814814814815</c:v>
                </c:pt>
                <c:pt idx="10624">
                  <c:v>1.1040162037037038</c:v>
                </c:pt>
                <c:pt idx="10625">
                  <c:v>1.1040509259259259</c:v>
                </c:pt>
                <c:pt idx="10626">
                  <c:v>1.1040856481481482</c:v>
                </c:pt>
                <c:pt idx="10627">
                  <c:v>1.1041203703703704</c:v>
                </c:pt>
                <c:pt idx="10628">
                  <c:v>1.1041550925925927</c:v>
                </c:pt>
                <c:pt idx="10629">
                  <c:v>1.1041898148148148</c:v>
                </c:pt>
                <c:pt idx="10630">
                  <c:v>1.1042245370370369</c:v>
                </c:pt>
                <c:pt idx="10631">
                  <c:v>1.1042592592592593</c:v>
                </c:pt>
                <c:pt idx="10632">
                  <c:v>1.1042939814814814</c:v>
                </c:pt>
                <c:pt idx="10633">
                  <c:v>1.1043287037037037</c:v>
                </c:pt>
                <c:pt idx="10634">
                  <c:v>1.1043634259259258</c:v>
                </c:pt>
                <c:pt idx="10635">
                  <c:v>1.1043981481481482</c:v>
                </c:pt>
                <c:pt idx="10636">
                  <c:v>1.1044328703703703</c:v>
                </c:pt>
                <c:pt idx="10637">
                  <c:v>1.1044675925925926</c:v>
                </c:pt>
                <c:pt idx="10638">
                  <c:v>1.1045023148148148</c:v>
                </c:pt>
                <c:pt idx="10639">
                  <c:v>1.1045370370370371</c:v>
                </c:pt>
                <c:pt idx="10640">
                  <c:v>1.1045717592592592</c:v>
                </c:pt>
                <c:pt idx="10641">
                  <c:v>1.1046064814814816</c:v>
                </c:pt>
                <c:pt idx="10642">
                  <c:v>1.1046412037037037</c:v>
                </c:pt>
                <c:pt idx="10643">
                  <c:v>1.104675925925926</c:v>
                </c:pt>
                <c:pt idx="10644">
                  <c:v>1.1047106481481481</c:v>
                </c:pt>
                <c:pt idx="10645">
                  <c:v>1.1047453703703705</c:v>
                </c:pt>
                <c:pt idx="10646">
                  <c:v>1.1047800925925926</c:v>
                </c:pt>
                <c:pt idx="10647">
                  <c:v>1.1048148148148149</c:v>
                </c:pt>
                <c:pt idx="10648">
                  <c:v>1.104849537037037</c:v>
                </c:pt>
                <c:pt idx="10649">
                  <c:v>1.1048842592592591</c:v>
                </c:pt>
                <c:pt idx="10650">
                  <c:v>1.1049189814814815</c:v>
                </c:pt>
                <c:pt idx="10651">
                  <c:v>1.1049537037037036</c:v>
                </c:pt>
                <c:pt idx="10652">
                  <c:v>1.1049884259259259</c:v>
                </c:pt>
                <c:pt idx="10653">
                  <c:v>1.1050231481481481</c:v>
                </c:pt>
                <c:pt idx="10654">
                  <c:v>1.1050578703703704</c:v>
                </c:pt>
                <c:pt idx="10655">
                  <c:v>1.1050925925925925</c:v>
                </c:pt>
                <c:pt idx="10656">
                  <c:v>1.1051273148148149</c:v>
                </c:pt>
                <c:pt idx="10657">
                  <c:v>1.105162037037037</c:v>
                </c:pt>
                <c:pt idx="10658">
                  <c:v>1.1051967592592593</c:v>
                </c:pt>
                <c:pt idx="10659">
                  <c:v>1.1052314814814814</c:v>
                </c:pt>
                <c:pt idx="10660">
                  <c:v>1.1052662037037038</c:v>
                </c:pt>
                <c:pt idx="10661">
                  <c:v>1.1053009259259259</c:v>
                </c:pt>
                <c:pt idx="10662">
                  <c:v>1.1053356481481482</c:v>
                </c:pt>
                <c:pt idx="10663">
                  <c:v>1.1053703703703703</c:v>
                </c:pt>
                <c:pt idx="10664">
                  <c:v>1.1054050925925927</c:v>
                </c:pt>
                <c:pt idx="10665">
                  <c:v>1.1054398148148148</c:v>
                </c:pt>
                <c:pt idx="10666">
                  <c:v>1.1054745370370371</c:v>
                </c:pt>
                <c:pt idx="10667">
                  <c:v>1.1055092592592592</c:v>
                </c:pt>
                <c:pt idx="10668">
                  <c:v>1.1055439814814814</c:v>
                </c:pt>
                <c:pt idx="10669">
                  <c:v>1.1055787037037037</c:v>
                </c:pt>
                <c:pt idx="10670">
                  <c:v>1.105613425925926</c:v>
                </c:pt>
                <c:pt idx="10671">
                  <c:v>1.1056481481481482</c:v>
                </c:pt>
                <c:pt idx="10672">
                  <c:v>1.1056828703703703</c:v>
                </c:pt>
                <c:pt idx="10673">
                  <c:v>1.1057175925925926</c:v>
                </c:pt>
                <c:pt idx="10674">
                  <c:v>1.1057523148148147</c:v>
                </c:pt>
                <c:pt idx="10675">
                  <c:v>1.1057870370370371</c:v>
                </c:pt>
                <c:pt idx="10676">
                  <c:v>1.1058217592592592</c:v>
                </c:pt>
                <c:pt idx="10677">
                  <c:v>1.1058564814814815</c:v>
                </c:pt>
                <c:pt idx="10678">
                  <c:v>1.1058912037037036</c:v>
                </c:pt>
                <c:pt idx="10679">
                  <c:v>1.105925925925926</c:v>
                </c:pt>
                <c:pt idx="10680">
                  <c:v>1.1059606481481481</c:v>
                </c:pt>
                <c:pt idx="10681">
                  <c:v>1.1059953703703704</c:v>
                </c:pt>
                <c:pt idx="10682">
                  <c:v>1.1060300925925926</c:v>
                </c:pt>
                <c:pt idx="10683">
                  <c:v>1.1060648148148149</c:v>
                </c:pt>
                <c:pt idx="10684">
                  <c:v>1.106099537037037</c:v>
                </c:pt>
                <c:pt idx="10685">
                  <c:v>1.1061342592592593</c:v>
                </c:pt>
                <c:pt idx="10686">
                  <c:v>1.1061689814814815</c:v>
                </c:pt>
                <c:pt idx="10687">
                  <c:v>1.1062037037037038</c:v>
                </c:pt>
                <c:pt idx="10688">
                  <c:v>1.1062384259259259</c:v>
                </c:pt>
                <c:pt idx="10689">
                  <c:v>1.1062731481481483</c:v>
                </c:pt>
                <c:pt idx="10690">
                  <c:v>1.1063078703703704</c:v>
                </c:pt>
                <c:pt idx="10691">
                  <c:v>1.1063425925925925</c:v>
                </c:pt>
                <c:pt idx="10692">
                  <c:v>1.1063773148148148</c:v>
                </c:pt>
                <c:pt idx="10693">
                  <c:v>1.1064120370370369</c:v>
                </c:pt>
                <c:pt idx="10694">
                  <c:v>1.1064467592592593</c:v>
                </c:pt>
                <c:pt idx="10695">
                  <c:v>1.1064814814814814</c:v>
                </c:pt>
                <c:pt idx="10696">
                  <c:v>1.1065162037037037</c:v>
                </c:pt>
                <c:pt idx="10697">
                  <c:v>1.1065509259259259</c:v>
                </c:pt>
                <c:pt idx="10698">
                  <c:v>1.1065856481481482</c:v>
                </c:pt>
                <c:pt idx="10699">
                  <c:v>1.1066203703703703</c:v>
                </c:pt>
                <c:pt idx="10700">
                  <c:v>1.1066550925925926</c:v>
                </c:pt>
                <c:pt idx="10701">
                  <c:v>1.1066898148148148</c:v>
                </c:pt>
                <c:pt idx="10702">
                  <c:v>1.1067245370370371</c:v>
                </c:pt>
                <c:pt idx="10703">
                  <c:v>1.1067592592592592</c:v>
                </c:pt>
                <c:pt idx="10704">
                  <c:v>1.1067939814814816</c:v>
                </c:pt>
                <c:pt idx="10705">
                  <c:v>1.1068287037037037</c:v>
                </c:pt>
                <c:pt idx="10706">
                  <c:v>1.106863425925926</c:v>
                </c:pt>
                <c:pt idx="10707">
                  <c:v>1.1068981481481481</c:v>
                </c:pt>
                <c:pt idx="10708">
                  <c:v>1.1069328703703705</c:v>
                </c:pt>
                <c:pt idx="10709">
                  <c:v>1.1069675925925926</c:v>
                </c:pt>
                <c:pt idx="10710">
                  <c:v>1.1070023148148147</c:v>
                </c:pt>
                <c:pt idx="10711">
                  <c:v>1.107037037037037</c:v>
                </c:pt>
                <c:pt idx="10712">
                  <c:v>1.1070717592592592</c:v>
                </c:pt>
                <c:pt idx="10713">
                  <c:v>1.1071064814814815</c:v>
                </c:pt>
                <c:pt idx="10714">
                  <c:v>1.1071412037037036</c:v>
                </c:pt>
                <c:pt idx="10715">
                  <c:v>1.107175925925926</c:v>
                </c:pt>
                <c:pt idx="10716">
                  <c:v>1.1072106481481481</c:v>
                </c:pt>
                <c:pt idx="10717">
                  <c:v>1.1072453703703704</c:v>
                </c:pt>
                <c:pt idx="10718">
                  <c:v>1.1072800925925925</c:v>
                </c:pt>
                <c:pt idx="10719">
                  <c:v>1.1073148148148149</c:v>
                </c:pt>
                <c:pt idx="10720">
                  <c:v>1.107349537037037</c:v>
                </c:pt>
                <c:pt idx="10721">
                  <c:v>1.1073842592592593</c:v>
                </c:pt>
                <c:pt idx="10722">
                  <c:v>1.1074189814814814</c:v>
                </c:pt>
                <c:pt idx="10723">
                  <c:v>1.1074537037037038</c:v>
                </c:pt>
                <c:pt idx="10724">
                  <c:v>1.1074884259259259</c:v>
                </c:pt>
                <c:pt idx="10725">
                  <c:v>1.1075231481481482</c:v>
                </c:pt>
                <c:pt idx="10726">
                  <c:v>1.1075578703703703</c:v>
                </c:pt>
                <c:pt idx="10727">
                  <c:v>1.1075925925925927</c:v>
                </c:pt>
                <c:pt idx="10728">
                  <c:v>1.1076273148148148</c:v>
                </c:pt>
                <c:pt idx="10729">
                  <c:v>1.1076620370370369</c:v>
                </c:pt>
                <c:pt idx="10730">
                  <c:v>1.1076967592592593</c:v>
                </c:pt>
                <c:pt idx="10731">
                  <c:v>1.1077314814814816</c:v>
                </c:pt>
                <c:pt idx="10732">
                  <c:v>1.1077662037037037</c:v>
                </c:pt>
                <c:pt idx="10733">
                  <c:v>1.1078009259259258</c:v>
                </c:pt>
                <c:pt idx="10734">
                  <c:v>1.1078356481481482</c:v>
                </c:pt>
                <c:pt idx="10735">
                  <c:v>1.1078703703703703</c:v>
                </c:pt>
                <c:pt idx="10736">
                  <c:v>1.1079050925925926</c:v>
                </c:pt>
                <c:pt idx="10737">
                  <c:v>1.1079398148148147</c:v>
                </c:pt>
                <c:pt idx="10738">
                  <c:v>1.1079745370370371</c:v>
                </c:pt>
                <c:pt idx="10739">
                  <c:v>1.1080092592592592</c:v>
                </c:pt>
                <c:pt idx="10740">
                  <c:v>1.1080439814814815</c:v>
                </c:pt>
                <c:pt idx="10741">
                  <c:v>1.1080787037037036</c:v>
                </c:pt>
                <c:pt idx="10742">
                  <c:v>1.108113425925926</c:v>
                </c:pt>
                <c:pt idx="10743">
                  <c:v>1.1081481481481481</c:v>
                </c:pt>
                <c:pt idx="10744">
                  <c:v>1.1081828703703704</c:v>
                </c:pt>
                <c:pt idx="10745">
                  <c:v>1.1082175925925926</c:v>
                </c:pt>
                <c:pt idx="10746">
                  <c:v>1.1082523148148149</c:v>
                </c:pt>
                <c:pt idx="10747">
                  <c:v>1.108287037037037</c:v>
                </c:pt>
                <c:pt idx="10748">
                  <c:v>1.1083217592592594</c:v>
                </c:pt>
                <c:pt idx="10749">
                  <c:v>1.1083564814814815</c:v>
                </c:pt>
                <c:pt idx="10750">
                  <c:v>1.1083912037037038</c:v>
                </c:pt>
                <c:pt idx="10751">
                  <c:v>1.1084259259259259</c:v>
                </c:pt>
                <c:pt idx="10752">
                  <c:v>1.108460648148148</c:v>
                </c:pt>
                <c:pt idx="10753">
                  <c:v>1.1084953703703704</c:v>
                </c:pt>
                <c:pt idx="10754">
                  <c:v>1.1085300925925925</c:v>
                </c:pt>
                <c:pt idx="10755">
                  <c:v>1.1085648148148148</c:v>
                </c:pt>
                <c:pt idx="10756">
                  <c:v>1.108599537037037</c:v>
                </c:pt>
                <c:pt idx="10757">
                  <c:v>1.1086342592592593</c:v>
                </c:pt>
                <c:pt idx="10758">
                  <c:v>1.1086689814814814</c:v>
                </c:pt>
                <c:pt idx="10759">
                  <c:v>1.1087037037037037</c:v>
                </c:pt>
                <c:pt idx="10760">
                  <c:v>1.1087384259259259</c:v>
                </c:pt>
                <c:pt idx="10761">
                  <c:v>1.1087731481481482</c:v>
                </c:pt>
                <c:pt idx="10762">
                  <c:v>1.1088078703703703</c:v>
                </c:pt>
                <c:pt idx="10763">
                  <c:v>1.1088425925925927</c:v>
                </c:pt>
                <c:pt idx="10764">
                  <c:v>1.1088773148148148</c:v>
                </c:pt>
                <c:pt idx="10765">
                  <c:v>1.1089120370370371</c:v>
                </c:pt>
                <c:pt idx="10766">
                  <c:v>1.1089467592592592</c:v>
                </c:pt>
                <c:pt idx="10767">
                  <c:v>1.1089814814814816</c:v>
                </c:pt>
                <c:pt idx="10768">
                  <c:v>1.1090162037037037</c:v>
                </c:pt>
                <c:pt idx="10769">
                  <c:v>1.109050925925926</c:v>
                </c:pt>
                <c:pt idx="10770">
                  <c:v>1.1090856481481481</c:v>
                </c:pt>
                <c:pt idx="10771">
                  <c:v>1.1091203703703703</c:v>
                </c:pt>
                <c:pt idx="10772">
                  <c:v>1.1091550925925926</c:v>
                </c:pt>
                <c:pt idx="10773">
                  <c:v>1.1091898148148149</c:v>
                </c:pt>
                <c:pt idx="10774">
                  <c:v>1.1092245370370371</c:v>
                </c:pt>
                <c:pt idx="10775">
                  <c:v>1.1092592592592592</c:v>
                </c:pt>
                <c:pt idx="10776">
                  <c:v>1.1092939814814815</c:v>
                </c:pt>
                <c:pt idx="10777">
                  <c:v>1.1093287037037036</c:v>
                </c:pt>
                <c:pt idx="10778">
                  <c:v>1.109363425925926</c:v>
                </c:pt>
                <c:pt idx="10779">
                  <c:v>1.1093981481481481</c:v>
                </c:pt>
                <c:pt idx="10780">
                  <c:v>1.1094328703703704</c:v>
                </c:pt>
                <c:pt idx="10781">
                  <c:v>1.1094675925925925</c:v>
                </c:pt>
                <c:pt idx="10782">
                  <c:v>1.1095023148148149</c:v>
                </c:pt>
                <c:pt idx="10783">
                  <c:v>1.109537037037037</c:v>
                </c:pt>
                <c:pt idx="10784">
                  <c:v>1.1095717592592593</c:v>
                </c:pt>
                <c:pt idx="10785">
                  <c:v>1.1096064814814814</c:v>
                </c:pt>
                <c:pt idx="10786">
                  <c:v>1.1096412037037038</c:v>
                </c:pt>
                <c:pt idx="10787">
                  <c:v>1.1096759259259259</c:v>
                </c:pt>
                <c:pt idx="10788">
                  <c:v>1.1097106481481482</c:v>
                </c:pt>
                <c:pt idx="10789">
                  <c:v>1.1097453703703704</c:v>
                </c:pt>
                <c:pt idx="10790">
                  <c:v>1.1097800925925927</c:v>
                </c:pt>
                <c:pt idx="10791">
                  <c:v>1.1098148148148148</c:v>
                </c:pt>
                <c:pt idx="10792">
                  <c:v>1.1098495370370371</c:v>
                </c:pt>
                <c:pt idx="10793">
                  <c:v>1.1098842592592593</c:v>
                </c:pt>
                <c:pt idx="10794">
                  <c:v>1.1099189814814814</c:v>
                </c:pt>
                <c:pt idx="10795">
                  <c:v>1.1099537037037037</c:v>
                </c:pt>
                <c:pt idx="10796">
                  <c:v>1.1099884259259258</c:v>
                </c:pt>
                <c:pt idx="10797">
                  <c:v>1.1100231481481482</c:v>
                </c:pt>
                <c:pt idx="10798">
                  <c:v>1.1100578703703703</c:v>
                </c:pt>
                <c:pt idx="10799">
                  <c:v>1.1100925925925926</c:v>
                </c:pt>
                <c:pt idx="10800">
                  <c:v>1.1101273148148147</c:v>
                </c:pt>
                <c:pt idx="10801">
                  <c:v>1.1101620370370371</c:v>
                </c:pt>
                <c:pt idx="10802">
                  <c:v>1.1101967592592592</c:v>
                </c:pt>
                <c:pt idx="10803">
                  <c:v>1.1102314814814815</c:v>
                </c:pt>
                <c:pt idx="10804">
                  <c:v>1.1102662037037037</c:v>
                </c:pt>
                <c:pt idx="10805">
                  <c:v>1.110300925925926</c:v>
                </c:pt>
                <c:pt idx="10806">
                  <c:v>1.1103356481481481</c:v>
                </c:pt>
                <c:pt idx="10807">
                  <c:v>1.1103703703703705</c:v>
                </c:pt>
                <c:pt idx="10808">
                  <c:v>1.1104050925925926</c:v>
                </c:pt>
                <c:pt idx="10809">
                  <c:v>1.1104398148148149</c:v>
                </c:pt>
                <c:pt idx="10810">
                  <c:v>1.110474537037037</c:v>
                </c:pt>
                <c:pt idx="10811">
                  <c:v>1.1105092592592594</c:v>
                </c:pt>
                <c:pt idx="10812">
                  <c:v>1.1105439814814815</c:v>
                </c:pt>
                <c:pt idx="10813">
                  <c:v>1.1105787037037036</c:v>
                </c:pt>
                <c:pt idx="10814">
                  <c:v>1.1106134259259259</c:v>
                </c:pt>
                <c:pt idx="10815">
                  <c:v>1.1106481481481481</c:v>
                </c:pt>
                <c:pt idx="10816">
                  <c:v>1.1106828703703704</c:v>
                </c:pt>
                <c:pt idx="10817">
                  <c:v>1.1107175925925925</c:v>
                </c:pt>
                <c:pt idx="10818">
                  <c:v>1.1107523148148148</c:v>
                </c:pt>
                <c:pt idx="10819">
                  <c:v>1.110787037037037</c:v>
                </c:pt>
                <c:pt idx="10820">
                  <c:v>1.1108217592592593</c:v>
                </c:pt>
                <c:pt idx="10821">
                  <c:v>1.1108564814814814</c:v>
                </c:pt>
                <c:pt idx="10822">
                  <c:v>1.1108912037037038</c:v>
                </c:pt>
                <c:pt idx="10823">
                  <c:v>1.1109259259259259</c:v>
                </c:pt>
                <c:pt idx="10824">
                  <c:v>1.1109606481481482</c:v>
                </c:pt>
                <c:pt idx="10825">
                  <c:v>1.1109953703703703</c:v>
                </c:pt>
                <c:pt idx="10826">
                  <c:v>1.1110300925925927</c:v>
                </c:pt>
                <c:pt idx="10827">
                  <c:v>1.1110648148148148</c:v>
                </c:pt>
                <c:pt idx="10828">
                  <c:v>1.1110995370370371</c:v>
                </c:pt>
                <c:pt idx="10829">
                  <c:v>1.1111342592592592</c:v>
                </c:pt>
                <c:pt idx="10830">
                  <c:v>1.1111689814814816</c:v>
                </c:pt>
                <c:pt idx="10831">
                  <c:v>1.1112037037037037</c:v>
                </c:pt>
                <c:pt idx="10832">
                  <c:v>1.1112384259259258</c:v>
                </c:pt>
                <c:pt idx="10833">
                  <c:v>1.1112731481481481</c:v>
                </c:pt>
                <c:pt idx="10834">
                  <c:v>1.1113078703703705</c:v>
                </c:pt>
                <c:pt idx="10835">
                  <c:v>1.1113425925925926</c:v>
                </c:pt>
                <c:pt idx="10836">
                  <c:v>1.1113773148148147</c:v>
                </c:pt>
                <c:pt idx="10837">
                  <c:v>1.1114120370370371</c:v>
                </c:pt>
                <c:pt idx="10838">
                  <c:v>1.1114467592592592</c:v>
                </c:pt>
                <c:pt idx="10839">
                  <c:v>1.1114814814814815</c:v>
                </c:pt>
                <c:pt idx="10840">
                  <c:v>1.1115162037037036</c:v>
                </c:pt>
                <c:pt idx="10841">
                  <c:v>1.111550925925926</c:v>
                </c:pt>
                <c:pt idx="10842">
                  <c:v>1.1115856481481481</c:v>
                </c:pt>
                <c:pt idx="10843">
                  <c:v>1.1116203703703704</c:v>
                </c:pt>
                <c:pt idx="10844">
                  <c:v>1.1116550925925925</c:v>
                </c:pt>
                <c:pt idx="10845">
                  <c:v>1.1116898148148149</c:v>
                </c:pt>
                <c:pt idx="10846">
                  <c:v>1.111724537037037</c:v>
                </c:pt>
                <c:pt idx="10847">
                  <c:v>1.1117592592592593</c:v>
                </c:pt>
                <c:pt idx="10848">
                  <c:v>1.1117939814814815</c:v>
                </c:pt>
                <c:pt idx="10849">
                  <c:v>1.1118287037037038</c:v>
                </c:pt>
                <c:pt idx="10850">
                  <c:v>1.1118634259259259</c:v>
                </c:pt>
                <c:pt idx="10851">
                  <c:v>1.1118981481481482</c:v>
                </c:pt>
                <c:pt idx="10852">
                  <c:v>1.1119328703703704</c:v>
                </c:pt>
                <c:pt idx="10853">
                  <c:v>1.1119675925925927</c:v>
                </c:pt>
                <c:pt idx="10854">
                  <c:v>1.1120023148148148</c:v>
                </c:pt>
                <c:pt idx="10855">
                  <c:v>1.1120370370370369</c:v>
                </c:pt>
                <c:pt idx="10856">
                  <c:v>1.1120717592592593</c:v>
                </c:pt>
                <c:pt idx="10857">
                  <c:v>1.1121064814814814</c:v>
                </c:pt>
                <c:pt idx="10858">
                  <c:v>1.1121412037037037</c:v>
                </c:pt>
                <c:pt idx="10859">
                  <c:v>1.1121759259259258</c:v>
                </c:pt>
                <c:pt idx="10860">
                  <c:v>1.1122106481481482</c:v>
                </c:pt>
                <c:pt idx="10861">
                  <c:v>1.1122453703703703</c:v>
                </c:pt>
                <c:pt idx="10862">
                  <c:v>1.1122800925925926</c:v>
                </c:pt>
                <c:pt idx="10863">
                  <c:v>1.1123148148148148</c:v>
                </c:pt>
                <c:pt idx="10864">
                  <c:v>1.1123495370370371</c:v>
                </c:pt>
                <c:pt idx="10865">
                  <c:v>1.1123842592592592</c:v>
                </c:pt>
                <c:pt idx="10866">
                  <c:v>1.1124189814814816</c:v>
                </c:pt>
                <c:pt idx="10867">
                  <c:v>1.1124537037037037</c:v>
                </c:pt>
                <c:pt idx="10868">
                  <c:v>1.112488425925926</c:v>
                </c:pt>
                <c:pt idx="10869">
                  <c:v>1.1125231481481481</c:v>
                </c:pt>
                <c:pt idx="10870">
                  <c:v>1.1125578703703705</c:v>
                </c:pt>
                <c:pt idx="10871">
                  <c:v>1.1125925925925926</c:v>
                </c:pt>
                <c:pt idx="10872">
                  <c:v>1.1126273148148149</c:v>
                </c:pt>
                <c:pt idx="10873">
                  <c:v>1.112662037037037</c:v>
                </c:pt>
                <c:pt idx="10874">
                  <c:v>1.1126967592592591</c:v>
                </c:pt>
                <c:pt idx="10875">
                  <c:v>1.1127314814814815</c:v>
                </c:pt>
                <c:pt idx="10876">
                  <c:v>1.1127662037037036</c:v>
                </c:pt>
                <c:pt idx="10877">
                  <c:v>1.1128009259259259</c:v>
                </c:pt>
                <c:pt idx="10878">
                  <c:v>1.1128356481481481</c:v>
                </c:pt>
                <c:pt idx="10879">
                  <c:v>1.1128703703703704</c:v>
                </c:pt>
                <c:pt idx="10880">
                  <c:v>1.1129050925925925</c:v>
                </c:pt>
                <c:pt idx="10881">
                  <c:v>1.1129398148148149</c:v>
                </c:pt>
                <c:pt idx="10882">
                  <c:v>1.112974537037037</c:v>
                </c:pt>
                <c:pt idx="10883">
                  <c:v>1.1130092592592593</c:v>
                </c:pt>
                <c:pt idx="10884">
                  <c:v>1.1130439814814814</c:v>
                </c:pt>
                <c:pt idx="10885">
                  <c:v>1.1130787037037038</c:v>
                </c:pt>
                <c:pt idx="10886">
                  <c:v>1.1131134259259259</c:v>
                </c:pt>
                <c:pt idx="10887">
                  <c:v>1.1131481481481482</c:v>
                </c:pt>
                <c:pt idx="10888">
                  <c:v>1.1131828703703703</c:v>
                </c:pt>
                <c:pt idx="10889">
                  <c:v>1.1132175925925927</c:v>
                </c:pt>
                <c:pt idx="10890">
                  <c:v>1.1132523148148148</c:v>
                </c:pt>
                <c:pt idx="10891">
                  <c:v>1.1132870370370371</c:v>
                </c:pt>
                <c:pt idx="10892">
                  <c:v>1.1133217592592592</c:v>
                </c:pt>
                <c:pt idx="10893">
                  <c:v>1.1133564814814814</c:v>
                </c:pt>
                <c:pt idx="10894">
                  <c:v>1.1133912037037037</c:v>
                </c:pt>
                <c:pt idx="10895">
                  <c:v>1.113425925925926</c:v>
                </c:pt>
                <c:pt idx="10896">
                  <c:v>1.1134606481481482</c:v>
                </c:pt>
                <c:pt idx="10897">
                  <c:v>1.1134953703703703</c:v>
                </c:pt>
                <c:pt idx="10898">
                  <c:v>1.1135300925925926</c:v>
                </c:pt>
                <c:pt idx="10899">
                  <c:v>1.1135648148148147</c:v>
                </c:pt>
                <c:pt idx="10900">
                  <c:v>1.1135995370370371</c:v>
                </c:pt>
                <c:pt idx="10901">
                  <c:v>1.1136342592592592</c:v>
                </c:pt>
                <c:pt idx="10902">
                  <c:v>1.1136689814814815</c:v>
                </c:pt>
                <c:pt idx="10903">
                  <c:v>1.1137037037037036</c:v>
                </c:pt>
                <c:pt idx="10904">
                  <c:v>1.113738425925926</c:v>
                </c:pt>
                <c:pt idx="10905">
                  <c:v>1.1137731481481481</c:v>
                </c:pt>
                <c:pt idx="10906">
                  <c:v>1.1138078703703704</c:v>
                </c:pt>
                <c:pt idx="10907">
                  <c:v>1.1138425925925926</c:v>
                </c:pt>
                <c:pt idx="10908">
                  <c:v>1.1138773148148149</c:v>
                </c:pt>
                <c:pt idx="10909">
                  <c:v>1.113912037037037</c:v>
                </c:pt>
                <c:pt idx="10910">
                  <c:v>1.1139467592592593</c:v>
                </c:pt>
                <c:pt idx="10911">
                  <c:v>1.1139814814814815</c:v>
                </c:pt>
                <c:pt idx="10912">
                  <c:v>1.1140162037037038</c:v>
                </c:pt>
                <c:pt idx="10913">
                  <c:v>1.1140509259259259</c:v>
                </c:pt>
                <c:pt idx="10914">
                  <c:v>1.1140856481481483</c:v>
                </c:pt>
                <c:pt idx="10915">
                  <c:v>1.1141203703703704</c:v>
                </c:pt>
                <c:pt idx="10916">
                  <c:v>1.1141550925925925</c:v>
                </c:pt>
                <c:pt idx="10917">
                  <c:v>1.1141898148148148</c:v>
                </c:pt>
                <c:pt idx="10918">
                  <c:v>1.1142245370370369</c:v>
                </c:pt>
                <c:pt idx="10919">
                  <c:v>1.1142592592592593</c:v>
                </c:pt>
                <c:pt idx="10920">
                  <c:v>1.1142939814814814</c:v>
                </c:pt>
                <c:pt idx="10921">
                  <c:v>1.1143287037037037</c:v>
                </c:pt>
                <c:pt idx="10922">
                  <c:v>1.1143634259259259</c:v>
                </c:pt>
                <c:pt idx="10923">
                  <c:v>1.1143981481481482</c:v>
                </c:pt>
                <c:pt idx="10924">
                  <c:v>1.1144328703703703</c:v>
                </c:pt>
                <c:pt idx="10925">
                  <c:v>1.1144675925925926</c:v>
                </c:pt>
                <c:pt idx="10926">
                  <c:v>1.1145023148148148</c:v>
                </c:pt>
                <c:pt idx="10927">
                  <c:v>1.1145370370370371</c:v>
                </c:pt>
                <c:pt idx="10928">
                  <c:v>1.1145717592592592</c:v>
                </c:pt>
                <c:pt idx="10929">
                  <c:v>1.1146064814814816</c:v>
                </c:pt>
                <c:pt idx="10930">
                  <c:v>1.1146412037037037</c:v>
                </c:pt>
                <c:pt idx="10931">
                  <c:v>1.114675925925926</c:v>
                </c:pt>
                <c:pt idx="10932">
                  <c:v>1.1147106481481481</c:v>
                </c:pt>
                <c:pt idx="10933">
                  <c:v>1.1147453703703705</c:v>
                </c:pt>
                <c:pt idx="10934">
                  <c:v>1.1147800925925926</c:v>
                </c:pt>
                <c:pt idx="10935">
                  <c:v>1.1148148148148147</c:v>
                </c:pt>
                <c:pt idx="10936">
                  <c:v>1.114849537037037</c:v>
                </c:pt>
                <c:pt idx="10937">
                  <c:v>1.1148842592592592</c:v>
                </c:pt>
                <c:pt idx="10938">
                  <c:v>1.1149189814814815</c:v>
                </c:pt>
                <c:pt idx="10939">
                  <c:v>1.1149537037037036</c:v>
                </c:pt>
                <c:pt idx="10940">
                  <c:v>1.114988425925926</c:v>
                </c:pt>
                <c:pt idx="10941">
                  <c:v>1.1150231481481481</c:v>
                </c:pt>
                <c:pt idx="10942">
                  <c:v>1.1150578703703704</c:v>
                </c:pt>
                <c:pt idx="10943">
                  <c:v>1.1150925925925925</c:v>
                </c:pt>
                <c:pt idx="10944">
                  <c:v>1.1151273148148149</c:v>
                </c:pt>
                <c:pt idx="10945">
                  <c:v>1.115162037037037</c:v>
                </c:pt>
                <c:pt idx="10946">
                  <c:v>1.1151967592592593</c:v>
                </c:pt>
                <c:pt idx="10947">
                  <c:v>1.1152314814814814</c:v>
                </c:pt>
                <c:pt idx="10948">
                  <c:v>1.1152662037037038</c:v>
                </c:pt>
                <c:pt idx="10949">
                  <c:v>1.1153009259259259</c:v>
                </c:pt>
                <c:pt idx="10950">
                  <c:v>1.1153356481481482</c:v>
                </c:pt>
                <c:pt idx="10951">
                  <c:v>1.1153703703703703</c:v>
                </c:pt>
                <c:pt idx="10952">
                  <c:v>1.1154050925925927</c:v>
                </c:pt>
                <c:pt idx="10953">
                  <c:v>1.1154398148148148</c:v>
                </c:pt>
                <c:pt idx="10954">
                  <c:v>1.1154745370370369</c:v>
                </c:pt>
                <c:pt idx="10955">
                  <c:v>1.1155092592592593</c:v>
                </c:pt>
                <c:pt idx="10956">
                  <c:v>1.1155439814814816</c:v>
                </c:pt>
                <c:pt idx="10957">
                  <c:v>1.1155787037037037</c:v>
                </c:pt>
                <c:pt idx="10958">
                  <c:v>1.1156134259259258</c:v>
                </c:pt>
                <c:pt idx="10959">
                  <c:v>1.1156481481481482</c:v>
                </c:pt>
                <c:pt idx="10960">
                  <c:v>1.1156828703703703</c:v>
                </c:pt>
                <c:pt idx="10961">
                  <c:v>1.1157175925925926</c:v>
                </c:pt>
                <c:pt idx="10962">
                  <c:v>1.1157523148148147</c:v>
                </c:pt>
                <c:pt idx="10963">
                  <c:v>1.1157870370370371</c:v>
                </c:pt>
                <c:pt idx="10964">
                  <c:v>1.1158217592592592</c:v>
                </c:pt>
                <c:pt idx="10965">
                  <c:v>1.1158564814814815</c:v>
                </c:pt>
                <c:pt idx="10966">
                  <c:v>1.1158912037037036</c:v>
                </c:pt>
                <c:pt idx="10967">
                  <c:v>1.115925925925926</c:v>
                </c:pt>
                <c:pt idx="10968">
                  <c:v>1.1159606481481481</c:v>
                </c:pt>
                <c:pt idx="10969">
                  <c:v>1.1159953703703704</c:v>
                </c:pt>
                <c:pt idx="10970">
                  <c:v>1.1160300925925926</c:v>
                </c:pt>
                <c:pt idx="10971">
                  <c:v>1.1160648148148149</c:v>
                </c:pt>
                <c:pt idx="10972">
                  <c:v>1.116099537037037</c:v>
                </c:pt>
                <c:pt idx="10973">
                  <c:v>1.1161342592592594</c:v>
                </c:pt>
                <c:pt idx="10974">
                  <c:v>1.1161689814814815</c:v>
                </c:pt>
                <c:pt idx="10975">
                  <c:v>1.1162037037037038</c:v>
                </c:pt>
                <c:pt idx="10976">
                  <c:v>1.1162384259259259</c:v>
                </c:pt>
                <c:pt idx="10977">
                  <c:v>1.116273148148148</c:v>
                </c:pt>
                <c:pt idx="10978">
                  <c:v>1.1163078703703704</c:v>
                </c:pt>
                <c:pt idx="10979">
                  <c:v>1.1163425925925925</c:v>
                </c:pt>
                <c:pt idx="10980">
                  <c:v>1.1163773148148148</c:v>
                </c:pt>
                <c:pt idx="10981">
                  <c:v>1.116412037037037</c:v>
                </c:pt>
                <c:pt idx="10982">
                  <c:v>1.1164467592592593</c:v>
                </c:pt>
                <c:pt idx="10983">
                  <c:v>1.1164814814814814</c:v>
                </c:pt>
                <c:pt idx="10984">
                  <c:v>1.1165162037037037</c:v>
                </c:pt>
                <c:pt idx="10985">
                  <c:v>1.1165509259259259</c:v>
                </c:pt>
                <c:pt idx="10986">
                  <c:v>1.1165856481481482</c:v>
                </c:pt>
                <c:pt idx="10987">
                  <c:v>1.1166203703703703</c:v>
                </c:pt>
                <c:pt idx="10988">
                  <c:v>1.1166550925925927</c:v>
                </c:pt>
                <c:pt idx="10989">
                  <c:v>1.1166898148148148</c:v>
                </c:pt>
                <c:pt idx="10990">
                  <c:v>1.1167245370370371</c:v>
                </c:pt>
                <c:pt idx="10991">
                  <c:v>1.1167592592592592</c:v>
                </c:pt>
                <c:pt idx="10992">
                  <c:v>1.1167939814814816</c:v>
                </c:pt>
                <c:pt idx="10993">
                  <c:v>1.1168287037037037</c:v>
                </c:pt>
                <c:pt idx="10994">
                  <c:v>1.116863425925926</c:v>
                </c:pt>
                <c:pt idx="10995">
                  <c:v>1.1168981481481481</c:v>
                </c:pt>
                <c:pt idx="10996">
                  <c:v>1.1169328703703703</c:v>
                </c:pt>
                <c:pt idx="10997">
                  <c:v>1.1169675925925926</c:v>
                </c:pt>
                <c:pt idx="10998">
                  <c:v>1.1170023148148149</c:v>
                </c:pt>
                <c:pt idx="10999">
                  <c:v>1.1170370370370371</c:v>
                </c:pt>
                <c:pt idx="11000">
                  <c:v>1.1170717592592592</c:v>
                </c:pt>
                <c:pt idx="11001">
                  <c:v>1.1171064814814815</c:v>
                </c:pt>
                <c:pt idx="11002">
                  <c:v>1.1171412037037036</c:v>
                </c:pt>
                <c:pt idx="11003">
                  <c:v>1.117175925925926</c:v>
                </c:pt>
                <c:pt idx="11004">
                  <c:v>1.1172106481481481</c:v>
                </c:pt>
                <c:pt idx="11005">
                  <c:v>1.1172453703703704</c:v>
                </c:pt>
                <c:pt idx="11006">
                  <c:v>1.1172800925925925</c:v>
                </c:pt>
                <c:pt idx="11007">
                  <c:v>1.1173148148148149</c:v>
                </c:pt>
                <c:pt idx="11008">
                  <c:v>1.117349537037037</c:v>
                </c:pt>
                <c:pt idx="11009">
                  <c:v>1.1173842592592593</c:v>
                </c:pt>
                <c:pt idx="11010">
                  <c:v>1.1174189814814814</c:v>
                </c:pt>
                <c:pt idx="11011">
                  <c:v>1.1174537037037038</c:v>
                </c:pt>
                <c:pt idx="11012">
                  <c:v>1.1174884259259259</c:v>
                </c:pt>
                <c:pt idx="11013">
                  <c:v>1.1175231481481482</c:v>
                </c:pt>
                <c:pt idx="11014">
                  <c:v>1.1175578703703704</c:v>
                </c:pt>
                <c:pt idx="11015">
                  <c:v>1.1175925925925927</c:v>
                </c:pt>
                <c:pt idx="11016">
                  <c:v>1.1176273148148148</c:v>
                </c:pt>
                <c:pt idx="11017">
                  <c:v>1.1176620370370371</c:v>
                </c:pt>
                <c:pt idx="11018">
                  <c:v>1.1176967592592593</c:v>
                </c:pt>
                <c:pt idx="11019">
                  <c:v>1.1177314814814814</c:v>
                </c:pt>
                <c:pt idx="11020">
                  <c:v>1.1177662037037037</c:v>
                </c:pt>
                <c:pt idx="11021">
                  <c:v>1.1178009259259258</c:v>
                </c:pt>
                <c:pt idx="11022">
                  <c:v>1.1178356481481482</c:v>
                </c:pt>
                <c:pt idx="11023">
                  <c:v>1.1178703703703703</c:v>
                </c:pt>
                <c:pt idx="11024">
                  <c:v>1.1179050925925926</c:v>
                </c:pt>
                <c:pt idx="11025">
                  <c:v>1.1179398148148147</c:v>
                </c:pt>
                <c:pt idx="11026">
                  <c:v>1.1179745370370371</c:v>
                </c:pt>
                <c:pt idx="11027">
                  <c:v>1.1180092592592592</c:v>
                </c:pt>
                <c:pt idx="11028">
                  <c:v>1.1180439814814815</c:v>
                </c:pt>
                <c:pt idx="11029">
                  <c:v>1.1180787037037037</c:v>
                </c:pt>
                <c:pt idx="11030">
                  <c:v>1.118113425925926</c:v>
                </c:pt>
                <c:pt idx="11031">
                  <c:v>1.1181481481481481</c:v>
                </c:pt>
                <c:pt idx="11032">
                  <c:v>1.1181828703703705</c:v>
                </c:pt>
                <c:pt idx="11033">
                  <c:v>1.1182175925925926</c:v>
                </c:pt>
                <c:pt idx="11034">
                  <c:v>1.1182523148148149</c:v>
                </c:pt>
                <c:pt idx="11035">
                  <c:v>1.118287037037037</c:v>
                </c:pt>
                <c:pt idx="11036">
                  <c:v>1.1183217592592594</c:v>
                </c:pt>
                <c:pt idx="11037">
                  <c:v>1.1183564814814815</c:v>
                </c:pt>
                <c:pt idx="11038">
                  <c:v>1.1183912037037036</c:v>
                </c:pt>
                <c:pt idx="11039">
                  <c:v>1.1184259259259259</c:v>
                </c:pt>
                <c:pt idx="11040">
                  <c:v>1.1184606481481481</c:v>
                </c:pt>
                <c:pt idx="11041">
                  <c:v>1.1184953703703704</c:v>
                </c:pt>
                <c:pt idx="11042">
                  <c:v>1.1185300925925925</c:v>
                </c:pt>
                <c:pt idx="11043">
                  <c:v>1.1185648148148148</c:v>
                </c:pt>
                <c:pt idx="11044">
                  <c:v>1.118599537037037</c:v>
                </c:pt>
                <c:pt idx="11045">
                  <c:v>1.1186342592592593</c:v>
                </c:pt>
                <c:pt idx="11046">
                  <c:v>1.1186689814814814</c:v>
                </c:pt>
                <c:pt idx="11047">
                  <c:v>1.1187037037037038</c:v>
                </c:pt>
                <c:pt idx="11048">
                  <c:v>1.1187384259259259</c:v>
                </c:pt>
                <c:pt idx="11049">
                  <c:v>1.1187731481481482</c:v>
                </c:pt>
                <c:pt idx="11050">
                  <c:v>1.1188078703703703</c:v>
                </c:pt>
                <c:pt idx="11051">
                  <c:v>1.1188425925925927</c:v>
                </c:pt>
                <c:pt idx="11052">
                  <c:v>1.1188773148148148</c:v>
                </c:pt>
                <c:pt idx="11053">
                  <c:v>1.1189120370370371</c:v>
                </c:pt>
                <c:pt idx="11054">
                  <c:v>1.1189467592592592</c:v>
                </c:pt>
                <c:pt idx="11055">
                  <c:v>1.1189814814814816</c:v>
                </c:pt>
                <c:pt idx="11056">
                  <c:v>1.1190162037037037</c:v>
                </c:pt>
                <c:pt idx="11057">
                  <c:v>1.1190509259259258</c:v>
                </c:pt>
                <c:pt idx="11058">
                  <c:v>1.1190856481481481</c:v>
                </c:pt>
                <c:pt idx="11059">
                  <c:v>1.1191203703703705</c:v>
                </c:pt>
                <c:pt idx="11060">
                  <c:v>1.1191550925925926</c:v>
                </c:pt>
                <c:pt idx="11061">
                  <c:v>1.1191898148148147</c:v>
                </c:pt>
                <c:pt idx="11062">
                  <c:v>1.1192245370370371</c:v>
                </c:pt>
                <c:pt idx="11063">
                  <c:v>1.1192592592592592</c:v>
                </c:pt>
                <c:pt idx="11064">
                  <c:v>1.1192939814814815</c:v>
                </c:pt>
                <c:pt idx="11065">
                  <c:v>1.1193287037037036</c:v>
                </c:pt>
                <c:pt idx="11066">
                  <c:v>1.119363425925926</c:v>
                </c:pt>
                <c:pt idx="11067">
                  <c:v>1.1193981481481481</c:v>
                </c:pt>
                <c:pt idx="11068">
                  <c:v>1.1194328703703704</c:v>
                </c:pt>
                <c:pt idx="11069">
                  <c:v>1.1194675925925925</c:v>
                </c:pt>
                <c:pt idx="11070">
                  <c:v>1.1195023148148149</c:v>
                </c:pt>
                <c:pt idx="11071">
                  <c:v>1.119537037037037</c:v>
                </c:pt>
                <c:pt idx="11072">
                  <c:v>1.1195717592592593</c:v>
                </c:pt>
                <c:pt idx="11073">
                  <c:v>1.1196064814814815</c:v>
                </c:pt>
                <c:pt idx="11074">
                  <c:v>1.1196412037037038</c:v>
                </c:pt>
                <c:pt idx="11075">
                  <c:v>1.1196759259259259</c:v>
                </c:pt>
                <c:pt idx="11076">
                  <c:v>1.1197106481481482</c:v>
                </c:pt>
                <c:pt idx="11077">
                  <c:v>1.1197453703703704</c:v>
                </c:pt>
                <c:pt idx="11078">
                  <c:v>1.1197800925925927</c:v>
                </c:pt>
                <c:pt idx="11079">
                  <c:v>1.1198148148148148</c:v>
                </c:pt>
                <c:pt idx="11080">
                  <c:v>1.1198495370370369</c:v>
                </c:pt>
                <c:pt idx="11081">
                  <c:v>1.1198842592592593</c:v>
                </c:pt>
                <c:pt idx="11082">
                  <c:v>1.1199189814814814</c:v>
                </c:pt>
                <c:pt idx="11083">
                  <c:v>1.1199537037037037</c:v>
                </c:pt>
                <c:pt idx="11084">
                  <c:v>1.1199884259259258</c:v>
                </c:pt>
                <c:pt idx="11085">
                  <c:v>1.1200231481481482</c:v>
                </c:pt>
                <c:pt idx="11086">
                  <c:v>1.1200578703703703</c:v>
                </c:pt>
                <c:pt idx="11087">
                  <c:v>1.1200925925925926</c:v>
                </c:pt>
                <c:pt idx="11088">
                  <c:v>1.1201273148148148</c:v>
                </c:pt>
                <c:pt idx="11089">
                  <c:v>1.1201620370370371</c:v>
                </c:pt>
                <c:pt idx="11090">
                  <c:v>1.1201967592592592</c:v>
                </c:pt>
                <c:pt idx="11091">
                  <c:v>1.1202314814814816</c:v>
                </c:pt>
                <c:pt idx="11092">
                  <c:v>1.1202662037037037</c:v>
                </c:pt>
                <c:pt idx="11093">
                  <c:v>1.120300925925926</c:v>
                </c:pt>
                <c:pt idx="11094">
                  <c:v>1.1203356481481481</c:v>
                </c:pt>
                <c:pt idx="11095">
                  <c:v>1.1203703703703705</c:v>
                </c:pt>
                <c:pt idx="11096">
                  <c:v>1.1204050925925926</c:v>
                </c:pt>
                <c:pt idx="11097">
                  <c:v>1.1204398148148149</c:v>
                </c:pt>
                <c:pt idx="11098">
                  <c:v>1.120474537037037</c:v>
                </c:pt>
                <c:pt idx="11099">
                  <c:v>1.1205092592592591</c:v>
                </c:pt>
                <c:pt idx="11100">
                  <c:v>1.1205439814814815</c:v>
                </c:pt>
                <c:pt idx="11101">
                  <c:v>1.1205787037037036</c:v>
                </c:pt>
                <c:pt idx="11102">
                  <c:v>1.1206134259259259</c:v>
                </c:pt>
                <c:pt idx="11103">
                  <c:v>1.1206481481481481</c:v>
                </c:pt>
                <c:pt idx="11104">
                  <c:v>1.1206828703703704</c:v>
                </c:pt>
                <c:pt idx="11105">
                  <c:v>1.1207175925925925</c:v>
                </c:pt>
                <c:pt idx="11106">
                  <c:v>1.1207523148148149</c:v>
                </c:pt>
                <c:pt idx="11107">
                  <c:v>1.120787037037037</c:v>
                </c:pt>
                <c:pt idx="11108">
                  <c:v>1.1208217592592593</c:v>
                </c:pt>
                <c:pt idx="11109">
                  <c:v>1.1208564814814814</c:v>
                </c:pt>
                <c:pt idx="11110">
                  <c:v>1.1208912037037038</c:v>
                </c:pt>
                <c:pt idx="11111">
                  <c:v>1.1209259259259259</c:v>
                </c:pt>
                <c:pt idx="11112">
                  <c:v>1.1209606481481482</c:v>
                </c:pt>
                <c:pt idx="11113">
                  <c:v>1.1209953703703703</c:v>
                </c:pt>
                <c:pt idx="11114">
                  <c:v>1.1210300925925927</c:v>
                </c:pt>
                <c:pt idx="11115">
                  <c:v>1.1210648148148148</c:v>
                </c:pt>
                <c:pt idx="11116">
                  <c:v>1.1210995370370371</c:v>
                </c:pt>
                <c:pt idx="11117">
                  <c:v>1.1211342592592592</c:v>
                </c:pt>
                <c:pt idx="11118">
                  <c:v>1.1211689814814814</c:v>
                </c:pt>
                <c:pt idx="11119">
                  <c:v>1.1212037037037037</c:v>
                </c:pt>
                <c:pt idx="11120">
                  <c:v>1.121238425925926</c:v>
                </c:pt>
                <c:pt idx="11121">
                  <c:v>1.1212731481481482</c:v>
                </c:pt>
                <c:pt idx="11122">
                  <c:v>1.1213078703703703</c:v>
                </c:pt>
                <c:pt idx="11123">
                  <c:v>1.1213425925925926</c:v>
                </c:pt>
                <c:pt idx="11124">
                  <c:v>1.1213773148148147</c:v>
                </c:pt>
                <c:pt idx="11125">
                  <c:v>1.1214120370370371</c:v>
                </c:pt>
                <c:pt idx="11126">
                  <c:v>1.1214467592592592</c:v>
                </c:pt>
                <c:pt idx="11127">
                  <c:v>1.1214814814814815</c:v>
                </c:pt>
                <c:pt idx="11128">
                  <c:v>1.1215162037037036</c:v>
                </c:pt>
                <c:pt idx="11129">
                  <c:v>1.121550925925926</c:v>
                </c:pt>
                <c:pt idx="11130">
                  <c:v>1.1215856481481481</c:v>
                </c:pt>
                <c:pt idx="11131">
                  <c:v>1.1216203703703704</c:v>
                </c:pt>
                <c:pt idx="11132">
                  <c:v>1.1216550925925926</c:v>
                </c:pt>
                <c:pt idx="11133">
                  <c:v>1.1216898148148149</c:v>
                </c:pt>
                <c:pt idx="11134">
                  <c:v>1.121724537037037</c:v>
                </c:pt>
                <c:pt idx="11135">
                  <c:v>1.1217592592592593</c:v>
                </c:pt>
                <c:pt idx="11136">
                  <c:v>1.1217939814814815</c:v>
                </c:pt>
                <c:pt idx="11137">
                  <c:v>1.1218287037037038</c:v>
                </c:pt>
                <c:pt idx="11138">
                  <c:v>1.1218634259259259</c:v>
                </c:pt>
                <c:pt idx="11139">
                  <c:v>1.1218981481481483</c:v>
                </c:pt>
                <c:pt idx="11140">
                  <c:v>1.1219328703703704</c:v>
                </c:pt>
                <c:pt idx="11141">
                  <c:v>1.1219675925925925</c:v>
                </c:pt>
                <c:pt idx="11142">
                  <c:v>1.1220023148148148</c:v>
                </c:pt>
                <c:pt idx="11143">
                  <c:v>1.1220370370370369</c:v>
                </c:pt>
                <c:pt idx="11144">
                  <c:v>1.1220717592592593</c:v>
                </c:pt>
                <c:pt idx="11145">
                  <c:v>1.1221064814814814</c:v>
                </c:pt>
                <c:pt idx="11146">
                  <c:v>1.1221412037037037</c:v>
                </c:pt>
                <c:pt idx="11147">
                  <c:v>1.1221759259259259</c:v>
                </c:pt>
                <c:pt idx="11148">
                  <c:v>1.1222106481481482</c:v>
                </c:pt>
                <c:pt idx="11149">
                  <c:v>1.1222453703703703</c:v>
                </c:pt>
                <c:pt idx="11150">
                  <c:v>1.1222800925925926</c:v>
                </c:pt>
                <c:pt idx="11151">
                  <c:v>1.1223148148148148</c:v>
                </c:pt>
                <c:pt idx="11152">
                  <c:v>1.1223495370370371</c:v>
                </c:pt>
                <c:pt idx="11153">
                  <c:v>1.1223842592592592</c:v>
                </c:pt>
                <c:pt idx="11154">
                  <c:v>1.1224189814814816</c:v>
                </c:pt>
                <c:pt idx="11155">
                  <c:v>1.1224537037037037</c:v>
                </c:pt>
                <c:pt idx="11156">
                  <c:v>1.122488425925926</c:v>
                </c:pt>
                <c:pt idx="11157">
                  <c:v>1.1225231481481481</c:v>
                </c:pt>
                <c:pt idx="11158">
                  <c:v>1.1225578703703705</c:v>
                </c:pt>
                <c:pt idx="11159">
                  <c:v>1.1225925925925926</c:v>
                </c:pt>
                <c:pt idx="11160">
                  <c:v>1.1226273148148147</c:v>
                </c:pt>
                <c:pt idx="11161">
                  <c:v>1.122662037037037</c:v>
                </c:pt>
                <c:pt idx="11162">
                  <c:v>1.1226967592592592</c:v>
                </c:pt>
                <c:pt idx="11163">
                  <c:v>1.1227314814814815</c:v>
                </c:pt>
                <c:pt idx="11164">
                  <c:v>1.1227662037037036</c:v>
                </c:pt>
                <c:pt idx="11165">
                  <c:v>1.122800925925926</c:v>
                </c:pt>
                <c:pt idx="11166">
                  <c:v>1.1228356481481481</c:v>
                </c:pt>
                <c:pt idx="11167">
                  <c:v>1.1228703703703704</c:v>
                </c:pt>
                <c:pt idx="11168">
                  <c:v>1.1229050925925925</c:v>
                </c:pt>
                <c:pt idx="11169">
                  <c:v>1.1229398148148149</c:v>
                </c:pt>
                <c:pt idx="11170">
                  <c:v>1.122974537037037</c:v>
                </c:pt>
                <c:pt idx="11171">
                  <c:v>1.1230092592592593</c:v>
                </c:pt>
                <c:pt idx="11172">
                  <c:v>1.1230439814814814</c:v>
                </c:pt>
                <c:pt idx="11173">
                  <c:v>1.1230787037037038</c:v>
                </c:pt>
                <c:pt idx="11174">
                  <c:v>1.1231134259259259</c:v>
                </c:pt>
                <c:pt idx="11175">
                  <c:v>1.1231481481481482</c:v>
                </c:pt>
                <c:pt idx="11176">
                  <c:v>1.1231828703703703</c:v>
                </c:pt>
                <c:pt idx="11177">
                  <c:v>1.1232175925925927</c:v>
                </c:pt>
                <c:pt idx="11178">
                  <c:v>1.1232523148148148</c:v>
                </c:pt>
                <c:pt idx="11179">
                  <c:v>1.1232870370370369</c:v>
                </c:pt>
                <c:pt idx="11180">
                  <c:v>1.1233217592592593</c:v>
                </c:pt>
                <c:pt idx="11181">
                  <c:v>1.1233564814814816</c:v>
                </c:pt>
                <c:pt idx="11182">
                  <c:v>1.1233912037037037</c:v>
                </c:pt>
                <c:pt idx="11183">
                  <c:v>1.1234259259259258</c:v>
                </c:pt>
                <c:pt idx="11184">
                  <c:v>1.1234606481481482</c:v>
                </c:pt>
                <c:pt idx="11185">
                  <c:v>1.1234953703703703</c:v>
                </c:pt>
                <c:pt idx="11186">
                  <c:v>1.1235300925925926</c:v>
                </c:pt>
                <c:pt idx="11187">
                  <c:v>1.1235648148148147</c:v>
                </c:pt>
                <c:pt idx="11188">
                  <c:v>1.1235995370370371</c:v>
                </c:pt>
                <c:pt idx="11189">
                  <c:v>1.1236342592592592</c:v>
                </c:pt>
                <c:pt idx="11190">
                  <c:v>1.1236689814814815</c:v>
                </c:pt>
                <c:pt idx="11191">
                  <c:v>1.1237037037037036</c:v>
                </c:pt>
                <c:pt idx="11192">
                  <c:v>1.123738425925926</c:v>
                </c:pt>
                <c:pt idx="11193">
                  <c:v>1.1237731481481481</c:v>
                </c:pt>
                <c:pt idx="11194">
                  <c:v>1.1238078703703704</c:v>
                </c:pt>
                <c:pt idx="11195">
                  <c:v>1.1238425925925926</c:v>
                </c:pt>
                <c:pt idx="11196">
                  <c:v>1.1238773148148149</c:v>
                </c:pt>
                <c:pt idx="11197">
                  <c:v>1.123912037037037</c:v>
                </c:pt>
                <c:pt idx="11198">
                  <c:v>1.1239467592592594</c:v>
                </c:pt>
                <c:pt idx="11199">
                  <c:v>1.1239814814814815</c:v>
                </c:pt>
                <c:pt idx="11200">
                  <c:v>1.1240162037037038</c:v>
                </c:pt>
                <c:pt idx="11201">
                  <c:v>1.1240509259259259</c:v>
                </c:pt>
                <c:pt idx="11202">
                  <c:v>1.124085648148148</c:v>
                </c:pt>
                <c:pt idx="11203">
                  <c:v>1.1241203703703704</c:v>
                </c:pt>
                <c:pt idx="11204">
                  <c:v>1.1241550925925925</c:v>
                </c:pt>
                <c:pt idx="11205">
                  <c:v>1.1241898148148148</c:v>
                </c:pt>
                <c:pt idx="11206">
                  <c:v>1.124224537037037</c:v>
                </c:pt>
                <c:pt idx="11207">
                  <c:v>1.1242592592592593</c:v>
                </c:pt>
                <c:pt idx="11208">
                  <c:v>1.1242939814814814</c:v>
                </c:pt>
                <c:pt idx="11209">
                  <c:v>1.1243287037037037</c:v>
                </c:pt>
                <c:pt idx="11210">
                  <c:v>1.1243634259259259</c:v>
                </c:pt>
                <c:pt idx="11211">
                  <c:v>1.1243981481481482</c:v>
                </c:pt>
                <c:pt idx="11212">
                  <c:v>1.1244328703703703</c:v>
                </c:pt>
                <c:pt idx="11213">
                  <c:v>1.1244675925925927</c:v>
                </c:pt>
                <c:pt idx="11214">
                  <c:v>1.1245023148148148</c:v>
                </c:pt>
                <c:pt idx="11215">
                  <c:v>1.1245370370370371</c:v>
                </c:pt>
                <c:pt idx="11216">
                  <c:v>1.1245717592592592</c:v>
                </c:pt>
                <c:pt idx="11217">
                  <c:v>1.1246064814814816</c:v>
                </c:pt>
                <c:pt idx="11218">
                  <c:v>1.1246412037037037</c:v>
                </c:pt>
                <c:pt idx="11219">
                  <c:v>1.124675925925926</c:v>
                </c:pt>
                <c:pt idx="11220">
                  <c:v>1.1247106481481481</c:v>
                </c:pt>
                <c:pt idx="11221">
                  <c:v>1.1247453703703703</c:v>
                </c:pt>
                <c:pt idx="11222">
                  <c:v>1.1247800925925926</c:v>
                </c:pt>
                <c:pt idx="11223">
                  <c:v>1.1248148148148149</c:v>
                </c:pt>
                <c:pt idx="11224">
                  <c:v>1.1248495370370371</c:v>
                </c:pt>
                <c:pt idx="11225">
                  <c:v>1.1248842592592592</c:v>
                </c:pt>
                <c:pt idx="11226">
                  <c:v>1.1249189814814815</c:v>
                </c:pt>
                <c:pt idx="11227">
                  <c:v>1.1249537037037036</c:v>
                </c:pt>
                <c:pt idx="11228">
                  <c:v>1.124988425925926</c:v>
                </c:pt>
                <c:pt idx="11229">
                  <c:v>1.1250231481481481</c:v>
                </c:pt>
                <c:pt idx="11230">
                  <c:v>1.1250578703703704</c:v>
                </c:pt>
                <c:pt idx="11231">
                  <c:v>1.1250925925925925</c:v>
                </c:pt>
                <c:pt idx="11232">
                  <c:v>1.1251273148148149</c:v>
                </c:pt>
                <c:pt idx="11233">
                  <c:v>1.125162037037037</c:v>
                </c:pt>
                <c:pt idx="11234">
                  <c:v>1.1251967592592593</c:v>
                </c:pt>
                <c:pt idx="11235">
                  <c:v>1.1252314814814814</c:v>
                </c:pt>
                <c:pt idx="11236">
                  <c:v>1.1252662037037038</c:v>
                </c:pt>
                <c:pt idx="11237">
                  <c:v>1.1253009259259259</c:v>
                </c:pt>
                <c:pt idx="11238">
                  <c:v>1.1253356481481482</c:v>
                </c:pt>
                <c:pt idx="11239">
                  <c:v>1.1253703703703704</c:v>
                </c:pt>
                <c:pt idx="11240">
                  <c:v>1.1254050925925927</c:v>
                </c:pt>
                <c:pt idx="11241">
                  <c:v>1.1254398148148148</c:v>
                </c:pt>
                <c:pt idx="11242">
                  <c:v>1.1254745370370371</c:v>
                </c:pt>
                <c:pt idx="11243">
                  <c:v>1.1255092592592593</c:v>
                </c:pt>
                <c:pt idx="11244">
                  <c:v>1.1255439814814814</c:v>
                </c:pt>
                <c:pt idx="11245">
                  <c:v>1.1255787037037037</c:v>
                </c:pt>
                <c:pt idx="11246">
                  <c:v>1.1256134259259258</c:v>
                </c:pt>
                <c:pt idx="11247">
                  <c:v>1.1256481481481482</c:v>
                </c:pt>
                <c:pt idx="11248">
                  <c:v>1.1256828703703703</c:v>
                </c:pt>
                <c:pt idx="11249">
                  <c:v>1.1257175925925926</c:v>
                </c:pt>
                <c:pt idx="11250">
                  <c:v>1.1257523148148147</c:v>
                </c:pt>
                <c:pt idx="11251">
                  <c:v>1.1257870370370371</c:v>
                </c:pt>
                <c:pt idx="11252">
                  <c:v>1.1258217592592592</c:v>
                </c:pt>
                <c:pt idx="11253">
                  <c:v>1.1258564814814815</c:v>
                </c:pt>
                <c:pt idx="11254">
                  <c:v>1.1258912037037037</c:v>
                </c:pt>
                <c:pt idx="11255">
                  <c:v>1.125925925925926</c:v>
                </c:pt>
                <c:pt idx="11256">
                  <c:v>1.1259606481481481</c:v>
                </c:pt>
                <c:pt idx="11257">
                  <c:v>1.1259953703703705</c:v>
                </c:pt>
                <c:pt idx="11258">
                  <c:v>1.1260300925925926</c:v>
                </c:pt>
                <c:pt idx="11259">
                  <c:v>1.1260648148148149</c:v>
                </c:pt>
                <c:pt idx="11260">
                  <c:v>1.126099537037037</c:v>
                </c:pt>
                <c:pt idx="11261">
                  <c:v>1.1261342592592594</c:v>
                </c:pt>
                <c:pt idx="11262">
                  <c:v>1.1261689814814815</c:v>
                </c:pt>
                <c:pt idx="11263">
                  <c:v>1.1262037037037036</c:v>
                </c:pt>
                <c:pt idx="11264">
                  <c:v>1.1262384259259259</c:v>
                </c:pt>
                <c:pt idx="11265">
                  <c:v>1.1262731481481481</c:v>
                </c:pt>
                <c:pt idx="11266">
                  <c:v>1.1263078703703704</c:v>
                </c:pt>
                <c:pt idx="11267">
                  <c:v>1.1263425925925925</c:v>
                </c:pt>
                <c:pt idx="11268">
                  <c:v>1.1263773148148148</c:v>
                </c:pt>
                <c:pt idx="11269">
                  <c:v>1.126412037037037</c:v>
                </c:pt>
                <c:pt idx="11270">
                  <c:v>1.1264467592592593</c:v>
                </c:pt>
                <c:pt idx="11271">
                  <c:v>1.1264814814814814</c:v>
                </c:pt>
                <c:pt idx="11272">
                  <c:v>1.1265162037037038</c:v>
                </c:pt>
                <c:pt idx="11273">
                  <c:v>1.1265509259259259</c:v>
                </c:pt>
                <c:pt idx="11274">
                  <c:v>1.1265856481481482</c:v>
                </c:pt>
                <c:pt idx="11275">
                  <c:v>1.1266203703703703</c:v>
                </c:pt>
                <c:pt idx="11276">
                  <c:v>1.1266550925925927</c:v>
                </c:pt>
                <c:pt idx="11277">
                  <c:v>1.1266898148148148</c:v>
                </c:pt>
                <c:pt idx="11278">
                  <c:v>1.1267245370370371</c:v>
                </c:pt>
                <c:pt idx="11279">
                  <c:v>1.1267592592592592</c:v>
                </c:pt>
                <c:pt idx="11280">
                  <c:v>1.1267939814814816</c:v>
                </c:pt>
                <c:pt idx="11281">
                  <c:v>1.1268287037037037</c:v>
                </c:pt>
                <c:pt idx="11282">
                  <c:v>1.1268634259259258</c:v>
                </c:pt>
                <c:pt idx="11283">
                  <c:v>1.1268981481481481</c:v>
                </c:pt>
                <c:pt idx="11284">
                  <c:v>1.1269328703703705</c:v>
                </c:pt>
                <c:pt idx="11285">
                  <c:v>1.1269675925925926</c:v>
                </c:pt>
                <c:pt idx="11286">
                  <c:v>1.1270023148148147</c:v>
                </c:pt>
                <c:pt idx="11287">
                  <c:v>1.1270370370370371</c:v>
                </c:pt>
                <c:pt idx="11288">
                  <c:v>1.1270717592592592</c:v>
                </c:pt>
                <c:pt idx="11289">
                  <c:v>1.1271064814814815</c:v>
                </c:pt>
                <c:pt idx="11290">
                  <c:v>1.1271412037037036</c:v>
                </c:pt>
                <c:pt idx="11291">
                  <c:v>1.127175925925926</c:v>
                </c:pt>
                <c:pt idx="11292">
                  <c:v>1.1272106481481481</c:v>
                </c:pt>
                <c:pt idx="11293">
                  <c:v>1.1272453703703704</c:v>
                </c:pt>
                <c:pt idx="11294">
                  <c:v>1.1272800925925925</c:v>
                </c:pt>
                <c:pt idx="11295">
                  <c:v>1.1273148148148149</c:v>
                </c:pt>
                <c:pt idx="11296">
                  <c:v>1.127349537037037</c:v>
                </c:pt>
                <c:pt idx="11297">
                  <c:v>1.1273842592592593</c:v>
                </c:pt>
                <c:pt idx="11298">
                  <c:v>1.1274189814814815</c:v>
                </c:pt>
                <c:pt idx="11299">
                  <c:v>1.1274537037037038</c:v>
                </c:pt>
                <c:pt idx="11300">
                  <c:v>1.1274884259259259</c:v>
                </c:pt>
                <c:pt idx="11301">
                  <c:v>1.1275231481481482</c:v>
                </c:pt>
                <c:pt idx="11302">
                  <c:v>1.1275578703703704</c:v>
                </c:pt>
                <c:pt idx="11303">
                  <c:v>1.1275925925925927</c:v>
                </c:pt>
                <c:pt idx="11304">
                  <c:v>1.1276273148148148</c:v>
                </c:pt>
                <c:pt idx="11305">
                  <c:v>1.1276620370370369</c:v>
                </c:pt>
                <c:pt idx="11306">
                  <c:v>1.1276967592592593</c:v>
                </c:pt>
                <c:pt idx="11307">
                  <c:v>1.1277314814814814</c:v>
                </c:pt>
                <c:pt idx="11308">
                  <c:v>1.1277662037037037</c:v>
                </c:pt>
                <c:pt idx="11309">
                  <c:v>1.1278009259259258</c:v>
                </c:pt>
                <c:pt idx="11310">
                  <c:v>1.1278356481481482</c:v>
                </c:pt>
                <c:pt idx="11311">
                  <c:v>1.1278703703703703</c:v>
                </c:pt>
                <c:pt idx="11312">
                  <c:v>1.1279050925925926</c:v>
                </c:pt>
                <c:pt idx="11313">
                  <c:v>1.1279398148148148</c:v>
                </c:pt>
                <c:pt idx="11314">
                  <c:v>1.1279745370370371</c:v>
                </c:pt>
                <c:pt idx="11315">
                  <c:v>1.1280092592592592</c:v>
                </c:pt>
                <c:pt idx="11316">
                  <c:v>1.1280439814814816</c:v>
                </c:pt>
                <c:pt idx="11317">
                  <c:v>1.1280787037037037</c:v>
                </c:pt>
                <c:pt idx="11318">
                  <c:v>1.128113425925926</c:v>
                </c:pt>
                <c:pt idx="11319">
                  <c:v>1.1281481481481481</c:v>
                </c:pt>
                <c:pt idx="11320">
                  <c:v>1.1281828703703705</c:v>
                </c:pt>
                <c:pt idx="11321">
                  <c:v>1.1282175925925926</c:v>
                </c:pt>
                <c:pt idx="11322">
                  <c:v>1.1282523148148149</c:v>
                </c:pt>
                <c:pt idx="11323">
                  <c:v>1.128287037037037</c:v>
                </c:pt>
                <c:pt idx="11324">
                  <c:v>1.1283217592592591</c:v>
                </c:pt>
                <c:pt idx="11325">
                  <c:v>1.1283564814814815</c:v>
                </c:pt>
                <c:pt idx="11326">
                  <c:v>1.1283912037037036</c:v>
                </c:pt>
                <c:pt idx="11327">
                  <c:v>1.1284259259259259</c:v>
                </c:pt>
                <c:pt idx="11328">
                  <c:v>1.1284606481481481</c:v>
                </c:pt>
                <c:pt idx="11329">
                  <c:v>1.1284953703703704</c:v>
                </c:pt>
                <c:pt idx="11330">
                  <c:v>1.1285300925925925</c:v>
                </c:pt>
                <c:pt idx="11331">
                  <c:v>1.1285648148148149</c:v>
                </c:pt>
                <c:pt idx="11332">
                  <c:v>1.128599537037037</c:v>
                </c:pt>
                <c:pt idx="11333">
                  <c:v>1.1286342592592593</c:v>
                </c:pt>
                <c:pt idx="11334">
                  <c:v>1.1286689814814814</c:v>
                </c:pt>
                <c:pt idx="11335">
                  <c:v>1.1287037037037038</c:v>
                </c:pt>
                <c:pt idx="11336">
                  <c:v>1.1287384259259259</c:v>
                </c:pt>
                <c:pt idx="11337">
                  <c:v>1.1287731481481482</c:v>
                </c:pt>
                <c:pt idx="11338">
                  <c:v>1.1288078703703703</c:v>
                </c:pt>
                <c:pt idx="11339">
                  <c:v>1.1288425925925927</c:v>
                </c:pt>
                <c:pt idx="11340">
                  <c:v>1.1288773148148148</c:v>
                </c:pt>
                <c:pt idx="11341">
                  <c:v>1.1289120370370371</c:v>
                </c:pt>
                <c:pt idx="11342">
                  <c:v>1.1289467592592592</c:v>
                </c:pt>
                <c:pt idx="11343">
                  <c:v>1.1289814814814814</c:v>
                </c:pt>
                <c:pt idx="11344">
                  <c:v>1.1290162037037037</c:v>
                </c:pt>
                <c:pt idx="11345">
                  <c:v>1.129050925925926</c:v>
                </c:pt>
                <c:pt idx="11346">
                  <c:v>1.1290856481481482</c:v>
                </c:pt>
                <c:pt idx="11347">
                  <c:v>1.1291203703703703</c:v>
                </c:pt>
                <c:pt idx="11348">
                  <c:v>1.1291550925925926</c:v>
                </c:pt>
                <c:pt idx="11349">
                  <c:v>1.1291898148148147</c:v>
                </c:pt>
                <c:pt idx="11350">
                  <c:v>1.1292245370370371</c:v>
                </c:pt>
                <c:pt idx="11351">
                  <c:v>1.1292592592592592</c:v>
                </c:pt>
                <c:pt idx="11352">
                  <c:v>1.1292939814814815</c:v>
                </c:pt>
                <c:pt idx="11353">
                  <c:v>1.1293287037037036</c:v>
                </c:pt>
                <c:pt idx="11354">
                  <c:v>1.129363425925926</c:v>
                </c:pt>
                <c:pt idx="11355">
                  <c:v>1.1293981481481481</c:v>
                </c:pt>
                <c:pt idx="11356">
                  <c:v>1.1294328703703704</c:v>
                </c:pt>
                <c:pt idx="11357">
                  <c:v>1.1294675925925926</c:v>
                </c:pt>
                <c:pt idx="11358">
                  <c:v>1.1295023148148149</c:v>
                </c:pt>
                <c:pt idx="11359">
                  <c:v>1.129537037037037</c:v>
                </c:pt>
                <c:pt idx="11360">
                  <c:v>1.1295717592592593</c:v>
                </c:pt>
                <c:pt idx="11361">
                  <c:v>1.1296064814814815</c:v>
                </c:pt>
                <c:pt idx="11362">
                  <c:v>1.1296412037037038</c:v>
                </c:pt>
                <c:pt idx="11363">
                  <c:v>1.1296759259259259</c:v>
                </c:pt>
                <c:pt idx="11364">
                  <c:v>1.1297106481481483</c:v>
                </c:pt>
                <c:pt idx="11365">
                  <c:v>1.1297453703703704</c:v>
                </c:pt>
                <c:pt idx="11366">
                  <c:v>1.1297800925925925</c:v>
                </c:pt>
                <c:pt idx="11367">
                  <c:v>1.1298148148148148</c:v>
                </c:pt>
                <c:pt idx="11368">
                  <c:v>1.1298495370370369</c:v>
                </c:pt>
                <c:pt idx="11369">
                  <c:v>1.1298842592592593</c:v>
                </c:pt>
                <c:pt idx="11370">
                  <c:v>1.1299189814814814</c:v>
                </c:pt>
                <c:pt idx="11371">
                  <c:v>1.1299537037037037</c:v>
                </c:pt>
                <c:pt idx="11372">
                  <c:v>1.1299884259259259</c:v>
                </c:pt>
                <c:pt idx="11373">
                  <c:v>1.1300231481481482</c:v>
                </c:pt>
                <c:pt idx="11374">
                  <c:v>1.1300578703703703</c:v>
                </c:pt>
                <c:pt idx="11375">
                  <c:v>1.1300925925925926</c:v>
                </c:pt>
                <c:pt idx="11376">
                  <c:v>1.1301273148148148</c:v>
                </c:pt>
                <c:pt idx="11377">
                  <c:v>1.1301620370370371</c:v>
                </c:pt>
                <c:pt idx="11378">
                  <c:v>1.1301967592592592</c:v>
                </c:pt>
                <c:pt idx="11379">
                  <c:v>1.1302314814814816</c:v>
                </c:pt>
                <c:pt idx="11380">
                  <c:v>1.1302662037037037</c:v>
                </c:pt>
                <c:pt idx="11381">
                  <c:v>1.130300925925926</c:v>
                </c:pt>
                <c:pt idx="11382">
                  <c:v>1.1303356481481481</c:v>
                </c:pt>
                <c:pt idx="11383">
                  <c:v>1.1303703703703705</c:v>
                </c:pt>
                <c:pt idx="11384">
                  <c:v>1.1304050925925926</c:v>
                </c:pt>
                <c:pt idx="11385">
                  <c:v>1.1304398148148147</c:v>
                </c:pt>
                <c:pt idx="11386">
                  <c:v>1.130474537037037</c:v>
                </c:pt>
                <c:pt idx="11387">
                  <c:v>1.1305092592592592</c:v>
                </c:pt>
                <c:pt idx="11388">
                  <c:v>1.1305439814814815</c:v>
                </c:pt>
                <c:pt idx="11389">
                  <c:v>1.1305787037037036</c:v>
                </c:pt>
                <c:pt idx="11390">
                  <c:v>1.130613425925926</c:v>
                </c:pt>
                <c:pt idx="11391">
                  <c:v>1.1306481481481481</c:v>
                </c:pt>
                <c:pt idx="11392">
                  <c:v>1.1306828703703704</c:v>
                </c:pt>
                <c:pt idx="11393">
                  <c:v>1.1307175925925925</c:v>
                </c:pt>
                <c:pt idx="11394">
                  <c:v>1.1307523148148149</c:v>
                </c:pt>
                <c:pt idx="11395">
                  <c:v>1.130787037037037</c:v>
                </c:pt>
                <c:pt idx="11396">
                  <c:v>1.1308217592592593</c:v>
                </c:pt>
                <c:pt idx="11397">
                  <c:v>1.1308564814814814</c:v>
                </c:pt>
                <c:pt idx="11398">
                  <c:v>1.1308912037037038</c:v>
                </c:pt>
                <c:pt idx="11399">
                  <c:v>1.1309259259259259</c:v>
                </c:pt>
                <c:pt idx="11400">
                  <c:v>1.1309606481481482</c:v>
                </c:pt>
                <c:pt idx="11401">
                  <c:v>1.1309953703703703</c:v>
                </c:pt>
                <c:pt idx="11402">
                  <c:v>1.1310300925925927</c:v>
                </c:pt>
                <c:pt idx="11403">
                  <c:v>1.1310648148148148</c:v>
                </c:pt>
                <c:pt idx="11404">
                  <c:v>1.1310995370370369</c:v>
                </c:pt>
                <c:pt idx="11405">
                  <c:v>1.1311342592592593</c:v>
                </c:pt>
                <c:pt idx="11406">
                  <c:v>1.1311689814814816</c:v>
                </c:pt>
                <c:pt idx="11407">
                  <c:v>1.1312037037037037</c:v>
                </c:pt>
                <c:pt idx="11408">
                  <c:v>1.1312384259259258</c:v>
                </c:pt>
                <c:pt idx="11409">
                  <c:v>1.1312731481481482</c:v>
                </c:pt>
                <c:pt idx="11410">
                  <c:v>1.1313078703703703</c:v>
                </c:pt>
                <c:pt idx="11411">
                  <c:v>1.1313425925925926</c:v>
                </c:pt>
                <c:pt idx="11412">
                  <c:v>1.1313773148148147</c:v>
                </c:pt>
                <c:pt idx="11413">
                  <c:v>1.1314120370370371</c:v>
                </c:pt>
                <c:pt idx="11414">
                  <c:v>1.1314467592592592</c:v>
                </c:pt>
                <c:pt idx="11415">
                  <c:v>1.1314814814814815</c:v>
                </c:pt>
                <c:pt idx="11416">
                  <c:v>1.1315162037037036</c:v>
                </c:pt>
                <c:pt idx="11417">
                  <c:v>1.131550925925926</c:v>
                </c:pt>
                <c:pt idx="11418">
                  <c:v>1.1315856481481481</c:v>
                </c:pt>
                <c:pt idx="11419">
                  <c:v>1.1316203703703704</c:v>
                </c:pt>
                <c:pt idx="11420">
                  <c:v>1.1316550925925926</c:v>
                </c:pt>
                <c:pt idx="11421">
                  <c:v>1.1316898148148149</c:v>
                </c:pt>
                <c:pt idx="11422">
                  <c:v>1.131724537037037</c:v>
                </c:pt>
                <c:pt idx="11423">
                  <c:v>1.1317592592592594</c:v>
                </c:pt>
                <c:pt idx="11424">
                  <c:v>1.1317939814814815</c:v>
                </c:pt>
                <c:pt idx="11425">
                  <c:v>1.1318287037037038</c:v>
                </c:pt>
                <c:pt idx="11426">
                  <c:v>1.1318634259259259</c:v>
                </c:pt>
                <c:pt idx="11427">
                  <c:v>1.131898148148148</c:v>
                </c:pt>
                <c:pt idx="11428">
                  <c:v>1.1319328703703704</c:v>
                </c:pt>
                <c:pt idx="11429">
                  <c:v>1.1319675925925925</c:v>
                </c:pt>
                <c:pt idx="11430">
                  <c:v>1.1320023148148148</c:v>
                </c:pt>
                <c:pt idx="11431">
                  <c:v>1.132037037037037</c:v>
                </c:pt>
                <c:pt idx="11432">
                  <c:v>1.1320717592592593</c:v>
                </c:pt>
                <c:pt idx="11433">
                  <c:v>1.1321064814814814</c:v>
                </c:pt>
                <c:pt idx="11434">
                  <c:v>1.1321412037037037</c:v>
                </c:pt>
                <c:pt idx="11435">
                  <c:v>1.1321759259259259</c:v>
                </c:pt>
                <c:pt idx="11436">
                  <c:v>1.1322106481481482</c:v>
                </c:pt>
                <c:pt idx="11437">
                  <c:v>1.1322453703703703</c:v>
                </c:pt>
                <c:pt idx="11438">
                  <c:v>1.1322800925925927</c:v>
                </c:pt>
                <c:pt idx="11439">
                  <c:v>1.1323148148148148</c:v>
                </c:pt>
                <c:pt idx="11440">
                  <c:v>1.1323495370370371</c:v>
                </c:pt>
                <c:pt idx="11441">
                  <c:v>1.1323842592592592</c:v>
                </c:pt>
                <c:pt idx="11442">
                  <c:v>1.1324189814814816</c:v>
                </c:pt>
                <c:pt idx="11443">
                  <c:v>1.1324537037037037</c:v>
                </c:pt>
                <c:pt idx="11444">
                  <c:v>1.132488425925926</c:v>
                </c:pt>
                <c:pt idx="11445">
                  <c:v>1.1325231481481481</c:v>
                </c:pt>
                <c:pt idx="11446">
                  <c:v>1.1325578703703703</c:v>
                </c:pt>
                <c:pt idx="11447">
                  <c:v>1.1325925925925926</c:v>
                </c:pt>
                <c:pt idx="11448">
                  <c:v>1.1326273148148149</c:v>
                </c:pt>
                <c:pt idx="11449">
                  <c:v>1.1326620370370371</c:v>
                </c:pt>
                <c:pt idx="11450">
                  <c:v>1.1326967592592592</c:v>
                </c:pt>
                <c:pt idx="11451">
                  <c:v>1.1327314814814815</c:v>
                </c:pt>
                <c:pt idx="11452">
                  <c:v>1.1327662037037036</c:v>
                </c:pt>
                <c:pt idx="11453">
                  <c:v>1.132800925925926</c:v>
                </c:pt>
                <c:pt idx="11454">
                  <c:v>1.1328356481481481</c:v>
                </c:pt>
                <c:pt idx="11455">
                  <c:v>1.1328703703703704</c:v>
                </c:pt>
                <c:pt idx="11456">
                  <c:v>1.1329050925925925</c:v>
                </c:pt>
                <c:pt idx="11457">
                  <c:v>1.1329398148148149</c:v>
                </c:pt>
                <c:pt idx="11458">
                  <c:v>1.132974537037037</c:v>
                </c:pt>
                <c:pt idx="11459">
                  <c:v>1.1330092592592593</c:v>
                </c:pt>
                <c:pt idx="11460">
                  <c:v>1.1330439814814814</c:v>
                </c:pt>
                <c:pt idx="11461">
                  <c:v>1.1330787037037038</c:v>
                </c:pt>
                <c:pt idx="11462">
                  <c:v>1.1331134259259259</c:v>
                </c:pt>
                <c:pt idx="11463">
                  <c:v>1.1331481481481482</c:v>
                </c:pt>
                <c:pt idx="11464">
                  <c:v>1.1331828703703704</c:v>
                </c:pt>
                <c:pt idx="11465">
                  <c:v>1.1332175925925927</c:v>
                </c:pt>
                <c:pt idx="11466">
                  <c:v>1.1332523148148148</c:v>
                </c:pt>
                <c:pt idx="11467">
                  <c:v>1.1332870370370371</c:v>
                </c:pt>
                <c:pt idx="11468">
                  <c:v>1.1333217592592593</c:v>
                </c:pt>
                <c:pt idx="11469">
                  <c:v>1.1333564814814814</c:v>
                </c:pt>
                <c:pt idx="11470">
                  <c:v>1.1333912037037037</c:v>
                </c:pt>
                <c:pt idx="11471">
                  <c:v>1.1334259259259258</c:v>
                </c:pt>
                <c:pt idx="11472">
                  <c:v>1.1334606481481482</c:v>
                </c:pt>
                <c:pt idx="11473">
                  <c:v>1.1334953703703703</c:v>
                </c:pt>
                <c:pt idx="11474">
                  <c:v>1.1335300925925926</c:v>
                </c:pt>
                <c:pt idx="11475">
                  <c:v>1.1335648148148147</c:v>
                </c:pt>
                <c:pt idx="11476">
                  <c:v>1.1335995370370371</c:v>
                </c:pt>
                <c:pt idx="11477">
                  <c:v>1.1336342592592592</c:v>
                </c:pt>
                <c:pt idx="11478">
                  <c:v>1.1336689814814815</c:v>
                </c:pt>
                <c:pt idx="11479">
                  <c:v>1.1337037037037037</c:v>
                </c:pt>
                <c:pt idx="11480">
                  <c:v>1.133738425925926</c:v>
                </c:pt>
                <c:pt idx="11481">
                  <c:v>1.1337731481481481</c:v>
                </c:pt>
                <c:pt idx="11482">
                  <c:v>1.1338078703703705</c:v>
                </c:pt>
                <c:pt idx="11483">
                  <c:v>1.1338425925925926</c:v>
                </c:pt>
                <c:pt idx="11484">
                  <c:v>1.1338773148148149</c:v>
                </c:pt>
                <c:pt idx="11485">
                  <c:v>1.133912037037037</c:v>
                </c:pt>
                <c:pt idx="11486">
                  <c:v>1.1339467592592594</c:v>
                </c:pt>
                <c:pt idx="11487">
                  <c:v>1.1339814814814815</c:v>
                </c:pt>
                <c:pt idx="11488">
                  <c:v>1.1340162037037036</c:v>
                </c:pt>
                <c:pt idx="11489">
                  <c:v>1.1340509259259259</c:v>
                </c:pt>
                <c:pt idx="11490">
                  <c:v>1.1340856481481481</c:v>
                </c:pt>
                <c:pt idx="11491">
                  <c:v>1.1341203703703704</c:v>
                </c:pt>
                <c:pt idx="11492">
                  <c:v>1.1341550925925925</c:v>
                </c:pt>
                <c:pt idx="11493">
                  <c:v>1.1341898148148148</c:v>
                </c:pt>
                <c:pt idx="11494">
                  <c:v>1.134224537037037</c:v>
                </c:pt>
                <c:pt idx="11495">
                  <c:v>1.1342592592592593</c:v>
                </c:pt>
                <c:pt idx="11496">
                  <c:v>1.1342939814814814</c:v>
                </c:pt>
                <c:pt idx="11497">
                  <c:v>1.1343287037037038</c:v>
                </c:pt>
                <c:pt idx="11498">
                  <c:v>1.1343634259259259</c:v>
                </c:pt>
                <c:pt idx="11499">
                  <c:v>1.1343981481481482</c:v>
                </c:pt>
                <c:pt idx="11500">
                  <c:v>1.1344328703703703</c:v>
                </c:pt>
                <c:pt idx="11501">
                  <c:v>1.1344675925925927</c:v>
                </c:pt>
                <c:pt idx="11502">
                  <c:v>1.1345023148148148</c:v>
                </c:pt>
                <c:pt idx="11503">
                  <c:v>1.1345370370370371</c:v>
                </c:pt>
                <c:pt idx="11504">
                  <c:v>1.1345717592592592</c:v>
                </c:pt>
                <c:pt idx="11505">
                  <c:v>1.1346064814814816</c:v>
                </c:pt>
                <c:pt idx="11506">
                  <c:v>1.1346412037037037</c:v>
                </c:pt>
                <c:pt idx="11507">
                  <c:v>1.1346759259259258</c:v>
                </c:pt>
                <c:pt idx="11508">
                  <c:v>1.1347106481481481</c:v>
                </c:pt>
                <c:pt idx="11509">
                  <c:v>1.1347453703703705</c:v>
                </c:pt>
                <c:pt idx="11510">
                  <c:v>1.1347800925925926</c:v>
                </c:pt>
                <c:pt idx="11511">
                  <c:v>1.1348148148148147</c:v>
                </c:pt>
                <c:pt idx="11512">
                  <c:v>1.1348495370370371</c:v>
                </c:pt>
                <c:pt idx="11513">
                  <c:v>1.1348842592592592</c:v>
                </c:pt>
                <c:pt idx="11514">
                  <c:v>1.1349189814814815</c:v>
                </c:pt>
                <c:pt idx="11515">
                  <c:v>1.1349537037037036</c:v>
                </c:pt>
                <c:pt idx="11516">
                  <c:v>1.134988425925926</c:v>
                </c:pt>
                <c:pt idx="11517">
                  <c:v>1.1350231481481481</c:v>
                </c:pt>
                <c:pt idx="11518">
                  <c:v>1.1350578703703704</c:v>
                </c:pt>
                <c:pt idx="11519">
                  <c:v>1.1350925925925925</c:v>
                </c:pt>
                <c:pt idx="11520">
                  <c:v>1.1351273148148149</c:v>
                </c:pt>
                <c:pt idx="11521">
                  <c:v>1.135162037037037</c:v>
                </c:pt>
                <c:pt idx="11522">
                  <c:v>1.1351967592592593</c:v>
                </c:pt>
                <c:pt idx="11523">
                  <c:v>1.1352314814814815</c:v>
                </c:pt>
                <c:pt idx="11524">
                  <c:v>1.1352662037037038</c:v>
                </c:pt>
                <c:pt idx="11525">
                  <c:v>1.1353009259259259</c:v>
                </c:pt>
                <c:pt idx="11526">
                  <c:v>1.1353356481481482</c:v>
                </c:pt>
                <c:pt idx="11527">
                  <c:v>1.1353703703703704</c:v>
                </c:pt>
                <c:pt idx="11528">
                  <c:v>1.1354050925925927</c:v>
                </c:pt>
                <c:pt idx="11529">
                  <c:v>1.1354398148148148</c:v>
                </c:pt>
                <c:pt idx="11530">
                  <c:v>1.1354745370370369</c:v>
                </c:pt>
                <c:pt idx="11531">
                  <c:v>1.1355092592592593</c:v>
                </c:pt>
                <c:pt idx="11532">
                  <c:v>1.1355439814814814</c:v>
                </c:pt>
                <c:pt idx="11533">
                  <c:v>1.1355787037037037</c:v>
                </c:pt>
                <c:pt idx="11534">
                  <c:v>1.1356134259259258</c:v>
                </c:pt>
                <c:pt idx="11535">
                  <c:v>1.1356481481481482</c:v>
                </c:pt>
                <c:pt idx="11536">
                  <c:v>1.1356828703703703</c:v>
                </c:pt>
                <c:pt idx="11537">
                  <c:v>1.1357175925925926</c:v>
                </c:pt>
                <c:pt idx="11538">
                  <c:v>1.1357523148148148</c:v>
                </c:pt>
                <c:pt idx="11539">
                  <c:v>1.1357870370370371</c:v>
                </c:pt>
                <c:pt idx="11540">
                  <c:v>1.1358217592592592</c:v>
                </c:pt>
                <c:pt idx="11541">
                  <c:v>1.1358564814814816</c:v>
                </c:pt>
                <c:pt idx="11542">
                  <c:v>1.1358912037037037</c:v>
                </c:pt>
                <c:pt idx="11543">
                  <c:v>1.135925925925926</c:v>
                </c:pt>
                <c:pt idx="11544">
                  <c:v>1.1359606481481481</c:v>
                </c:pt>
                <c:pt idx="11545">
                  <c:v>1.1359953703703705</c:v>
                </c:pt>
                <c:pt idx="11546">
                  <c:v>1.1360300925925926</c:v>
                </c:pt>
                <c:pt idx="11547">
                  <c:v>1.1360648148148149</c:v>
                </c:pt>
                <c:pt idx="11548">
                  <c:v>1.136099537037037</c:v>
                </c:pt>
                <c:pt idx="11549">
                  <c:v>1.1361342592592591</c:v>
                </c:pt>
                <c:pt idx="11550">
                  <c:v>1.1361689814814815</c:v>
                </c:pt>
                <c:pt idx="11551">
                  <c:v>1.1362037037037036</c:v>
                </c:pt>
                <c:pt idx="11552">
                  <c:v>1.1362384259259259</c:v>
                </c:pt>
                <c:pt idx="11553">
                  <c:v>1.1362731481481481</c:v>
                </c:pt>
                <c:pt idx="11554">
                  <c:v>1.1363078703703704</c:v>
                </c:pt>
                <c:pt idx="11555">
                  <c:v>1.1363425925925925</c:v>
                </c:pt>
                <c:pt idx="11556">
                  <c:v>1.1363773148148149</c:v>
                </c:pt>
                <c:pt idx="11557">
                  <c:v>1.136412037037037</c:v>
                </c:pt>
                <c:pt idx="11558">
                  <c:v>1.1364467592592593</c:v>
                </c:pt>
                <c:pt idx="11559">
                  <c:v>1.1364814814814814</c:v>
                </c:pt>
                <c:pt idx="11560">
                  <c:v>1.1365162037037038</c:v>
                </c:pt>
                <c:pt idx="11561">
                  <c:v>1.1365509259259259</c:v>
                </c:pt>
                <c:pt idx="11562">
                  <c:v>1.1365856481481482</c:v>
                </c:pt>
                <c:pt idx="11563">
                  <c:v>1.1366203703703703</c:v>
                </c:pt>
                <c:pt idx="11564">
                  <c:v>1.1366550925925927</c:v>
                </c:pt>
                <c:pt idx="11565">
                  <c:v>1.1366898148148148</c:v>
                </c:pt>
                <c:pt idx="11566">
                  <c:v>1.1367245370370371</c:v>
                </c:pt>
                <c:pt idx="11567">
                  <c:v>1.1367592592592592</c:v>
                </c:pt>
                <c:pt idx="11568">
                  <c:v>1.1367939814814814</c:v>
                </c:pt>
                <c:pt idx="11569">
                  <c:v>1.1368287037037037</c:v>
                </c:pt>
                <c:pt idx="11570">
                  <c:v>1.136863425925926</c:v>
                </c:pt>
                <c:pt idx="11571">
                  <c:v>1.1368981481481482</c:v>
                </c:pt>
                <c:pt idx="11572">
                  <c:v>1.1369328703703703</c:v>
                </c:pt>
                <c:pt idx="11573">
                  <c:v>1.1369675925925926</c:v>
                </c:pt>
                <c:pt idx="11574">
                  <c:v>1.1370023148148147</c:v>
                </c:pt>
                <c:pt idx="11575">
                  <c:v>1.1370370370370371</c:v>
                </c:pt>
                <c:pt idx="11576">
                  <c:v>1.1370717592592592</c:v>
                </c:pt>
                <c:pt idx="11577">
                  <c:v>1.1371064814814815</c:v>
                </c:pt>
                <c:pt idx="11578">
                  <c:v>1.1371412037037036</c:v>
                </c:pt>
                <c:pt idx="11579">
                  <c:v>1.137175925925926</c:v>
                </c:pt>
                <c:pt idx="11580">
                  <c:v>1.1372106481481481</c:v>
                </c:pt>
                <c:pt idx="11581">
                  <c:v>1.1372453703703704</c:v>
                </c:pt>
                <c:pt idx="11582">
                  <c:v>1.1372800925925926</c:v>
                </c:pt>
                <c:pt idx="11583">
                  <c:v>1.1373148148148149</c:v>
                </c:pt>
                <c:pt idx="11584">
                  <c:v>1.137349537037037</c:v>
                </c:pt>
                <c:pt idx="11585">
                  <c:v>1.1373842592592593</c:v>
                </c:pt>
                <c:pt idx="11586">
                  <c:v>1.1374189814814815</c:v>
                </c:pt>
                <c:pt idx="11587">
                  <c:v>1.1374537037037038</c:v>
                </c:pt>
                <c:pt idx="11588">
                  <c:v>1.1374884259259259</c:v>
                </c:pt>
                <c:pt idx="11589">
                  <c:v>1.1375231481481483</c:v>
                </c:pt>
                <c:pt idx="11590">
                  <c:v>1.1375578703703704</c:v>
                </c:pt>
                <c:pt idx="11591">
                  <c:v>1.1375925925925925</c:v>
                </c:pt>
                <c:pt idx="11592">
                  <c:v>1.1376273148148148</c:v>
                </c:pt>
                <c:pt idx="11593">
                  <c:v>1.1376620370370369</c:v>
                </c:pt>
                <c:pt idx="11594">
                  <c:v>1.1376967592592593</c:v>
                </c:pt>
                <c:pt idx="11595">
                  <c:v>1.1377314814814814</c:v>
                </c:pt>
                <c:pt idx="11596">
                  <c:v>1.1377662037037037</c:v>
                </c:pt>
                <c:pt idx="11597">
                  <c:v>1.1378009259259259</c:v>
                </c:pt>
                <c:pt idx="11598">
                  <c:v>1.1378356481481482</c:v>
                </c:pt>
                <c:pt idx="11599">
                  <c:v>1.1378703703703703</c:v>
                </c:pt>
                <c:pt idx="11600">
                  <c:v>1.1379050925925926</c:v>
                </c:pt>
                <c:pt idx="11601">
                  <c:v>1.1379398148148148</c:v>
                </c:pt>
                <c:pt idx="11602">
                  <c:v>1.1379745370370371</c:v>
                </c:pt>
                <c:pt idx="11603">
                  <c:v>1.1380092592592592</c:v>
                </c:pt>
                <c:pt idx="11604">
                  <c:v>1.1380439814814816</c:v>
                </c:pt>
                <c:pt idx="11605">
                  <c:v>1.1380787037037037</c:v>
                </c:pt>
                <c:pt idx="11606">
                  <c:v>1.138113425925926</c:v>
                </c:pt>
                <c:pt idx="11607">
                  <c:v>1.1381481481481481</c:v>
                </c:pt>
                <c:pt idx="11608">
                  <c:v>1.1381828703703705</c:v>
                </c:pt>
                <c:pt idx="11609">
                  <c:v>1.1382175925925926</c:v>
                </c:pt>
                <c:pt idx="11610">
                  <c:v>1.1382523148148147</c:v>
                </c:pt>
                <c:pt idx="11611">
                  <c:v>1.138287037037037</c:v>
                </c:pt>
                <c:pt idx="11612">
                  <c:v>1.1383217592592594</c:v>
                </c:pt>
                <c:pt idx="11613">
                  <c:v>1.1383564814814815</c:v>
                </c:pt>
                <c:pt idx="11614">
                  <c:v>1.1383912037037036</c:v>
                </c:pt>
                <c:pt idx="11615">
                  <c:v>1.138425925925926</c:v>
                </c:pt>
                <c:pt idx="11616">
                  <c:v>1.1384606481481481</c:v>
                </c:pt>
                <c:pt idx="11617">
                  <c:v>1.1384953703703704</c:v>
                </c:pt>
                <c:pt idx="11618">
                  <c:v>1.1385300925925925</c:v>
                </c:pt>
                <c:pt idx="11619">
                  <c:v>1.1385648148148149</c:v>
                </c:pt>
                <c:pt idx="11620">
                  <c:v>1.138599537037037</c:v>
                </c:pt>
                <c:pt idx="11621">
                  <c:v>1.1386342592592593</c:v>
                </c:pt>
                <c:pt idx="11622">
                  <c:v>1.1386689814814814</c:v>
                </c:pt>
                <c:pt idx="11623">
                  <c:v>1.1387037037037038</c:v>
                </c:pt>
                <c:pt idx="11624">
                  <c:v>1.1387384259259259</c:v>
                </c:pt>
                <c:pt idx="11625">
                  <c:v>1.1387731481481482</c:v>
                </c:pt>
                <c:pt idx="11626">
                  <c:v>1.1388078703703703</c:v>
                </c:pt>
                <c:pt idx="11627">
                  <c:v>1.1388425925925927</c:v>
                </c:pt>
                <c:pt idx="11628">
                  <c:v>1.1388773148148148</c:v>
                </c:pt>
                <c:pt idx="11629">
                  <c:v>1.1389120370370369</c:v>
                </c:pt>
                <c:pt idx="11630">
                  <c:v>1.1389467592592593</c:v>
                </c:pt>
                <c:pt idx="11631">
                  <c:v>1.1389814814814816</c:v>
                </c:pt>
                <c:pt idx="11632">
                  <c:v>1.1390162037037037</c:v>
                </c:pt>
                <c:pt idx="11633">
                  <c:v>1.1390509259259258</c:v>
                </c:pt>
                <c:pt idx="11634">
                  <c:v>1.1390856481481482</c:v>
                </c:pt>
                <c:pt idx="11635">
                  <c:v>1.1391203703703703</c:v>
                </c:pt>
                <c:pt idx="11636">
                  <c:v>1.1391550925925926</c:v>
                </c:pt>
                <c:pt idx="11637">
                  <c:v>1.1391898148148147</c:v>
                </c:pt>
                <c:pt idx="11638">
                  <c:v>1.1392245370370371</c:v>
                </c:pt>
                <c:pt idx="11639">
                  <c:v>1.1392592592592592</c:v>
                </c:pt>
                <c:pt idx="11640">
                  <c:v>1.1392939814814815</c:v>
                </c:pt>
                <c:pt idx="11641">
                  <c:v>1.1393287037037036</c:v>
                </c:pt>
                <c:pt idx="11642">
                  <c:v>1.139363425925926</c:v>
                </c:pt>
                <c:pt idx="11643">
                  <c:v>1.1393981481481481</c:v>
                </c:pt>
                <c:pt idx="11644">
                  <c:v>1.1394328703703704</c:v>
                </c:pt>
                <c:pt idx="11645">
                  <c:v>1.1394675925925926</c:v>
                </c:pt>
                <c:pt idx="11646">
                  <c:v>1.1395023148148149</c:v>
                </c:pt>
                <c:pt idx="11647">
                  <c:v>1.139537037037037</c:v>
                </c:pt>
                <c:pt idx="11648">
                  <c:v>1.1395717592592594</c:v>
                </c:pt>
                <c:pt idx="11649">
                  <c:v>1.1396064814814815</c:v>
                </c:pt>
                <c:pt idx="11650">
                  <c:v>1.1396412037037038</c:v>
                </c:pt>
                <c:pt idx="11651">
                  <c:v>1.1396759259259259</c:v>
                </c:pt>
                <c:pt idx="11652">
                  <c:v>1.139710648148148</c:v>
                </c:pt>
                <c:pt idx="11653">
                  <c:v>1.1397453703703704</c:v>
                </c:pt>
                <c:pt idx="11654">
                  <c:v>1.1397800925925925</c:v>
                </c:pt>
                <c:pt idx="11655">
                  <c:v>1.1398148148148148</c:v>
                </c:pt>
                <c:pt idx="11656">
                  <c:v>1.139849537037037</c:v>
                </c:pt>
                <c:pt idx="11657">
                  <c:v>1.1398842592592593</c:v>
                </c:pt>
                <c:pt idx="11658">
                  <c:v>1.1399189814814814</c:v>
                </c:pt>
                <c:pt idx="11659">
                  <c:v>1.1399537037037037</c:v>
                </c:pt>
                <c:pt idx="11660">
                  <c:v>1.1399884259259259</c:v>
                </c:pt>
                <c:pt idx="11661">
                  <c:v>1.1400231481481482</c:v>
                </c:pt>
                <c:pt idx="11662">
                  <c:v>1.1400578703703703</c:v>
                </c:pt>
                <c:pt idx="11663">
                  <c:v>1.1400925925925927</c:v>
                </c:pt>
                <c:pt idx="11664">
                  <c:v>1.1401273148148148</c:v>
                </c:pt>
                <c:pt idx="11665">
                  <c:v>1.1401620370370371</c:v>
                </c:pt>
                <c:pt idx="11666">
                  <c:v>1.1401967592592592</c:v>
                </c:pt>
                <c:pt idx="11667">
                  <c:v>1.1402314814814816</c:v>
                </c:pt>
                <c:pt idx="11668">
                  <c:v>1.1402662037037037</c:v>
                </c:pt>
                <c:pt idx="11669">
                  <c:v>1.140300925925926</c:v>
                </c:pt>
                <c:pt idx="11670">
                  <c:v>1.1403356481481481</c:v>
                </c:pt>
                <c:pt idx="11671">
                  <c:v>1.1403703703703703</c:v>
                </c:pt>
                <c:pt idx="11672">
                  <c:v>1.1404050925925926</c:v>
                </c:pt>
                <c:pt idx="11673">
                  <c:v>1.1404398148148149</c:v>
                </c:pt>
                <c:pt idx="11674">
                  <c:v>1.1404745370370371</c:v>
                </c:pt>
                <c:pt idx="11675">
                  <c:v>1.1405092592592592</c:v>
                </c:pt>
                <c:pt idx="11676">
                  <c:v>1.1405439814814815</c:v>
                </c:pt>
                <c:pt idx="11677">
                  <c:v>1.1405787037037036</c:v>
                </c:pt>
                <c:pt idx="11678">
                  <c:v>1.140613425925926</c:v>
                </c:pt>
                <c:pt idx="11679">
                  <c:v>1.1406481481481481</c:v>
                </c:pt>
                <c:pt idx="11680">
                  <c:v>1.1406828703703704</c:v>
                </c:pt>
                <c:pt idx="11681">
                  <c:v>1.1407175925925925</c:v>
                </c:pt>
                <c:pt idx="11682">
                  <c:v>1.1407523148148149</c:v>
                </c:pt>
                <c:pt idx="11683">
                  <c:v>1.140787037037037</c:v>
                </c:pt>
                <c:pt idx="11684">
                  <c:v>1.1408217592592593</c:v>
                </c:pt>
                <c:pt idx="11685">
                  <c:v>1.1408564814814814</c:v>
                </c:pt>
                <c:pt idx="11686">
                  <c:v>1.1408912037037038</c:v>
                </c:pt>
                <c:pt idx="11687">
                  <c:v>1.1409259259259259</c:v>
                </c:pt>
                <c:pt idx="11688">
                  <c:v>1.1409606481481482</c:v>
                </c:pt>
                <c:pt idx="11689">
                  <c:v>1.1409953703703704</c:v>
                </c:pt>
                <c:pt idx="11690">
                  <c:v>1.1410300925925925</c:v>
                </c:pt>
                <c:pt idx="11691">
                  <c:v>1.1410648148148148</c:v>
                </c:pt>
                <c:pt idx="11692">
                  <c:v>1.1410995370370371</c:v>
                </c:pt>
                <c:pt idx="11693">
                  <c:v>1.1411342592592593</c:v>
                </c:pt>
                <c:pt idx="11694">
                  <c:v>1.1411689814814814</c:v>
                </c:pt>
                <c:pt idx="11695">
                  <c:v>1.1412037037037037</c:v>
                </c:pt>
                <c:pt idx="11696">
                  <c:v>1.1412384259259258</c:v>
                </c:pt>
                <c:pt idx="11697">
                  <c:v>1.1412731481481482</c:v>
                </c:pt>
                <c:pt idx="11698">
                  <c:v>1.1413078703703703</c:v>
                </c:pt>
                <c:pt idx="11699">
                  <c:v>1.1413425925925926</c:v>
                </c:pt>
                <c:pt idx="11700">
                  <c:v>1.1413773148148147</c:v>
                </c:pt>
                <c:pt idx="11701">
                  <c:v>1.1414120370370371</c:v>
                </c:pt>
                <c:pt idx="11702">
                  <c:v>1.1414467592592592</c:v>
                </c:pt>
                <c:pt idx="11703">
                  <c:v>1.1414814814814815</c:v>
                </c:pt>
                <c:pt idx="11704">
                  <c:v>1.1415162037037037</c:v>
                </c:pt>
                <c:pt idx="11705">
                  <c:v>1.141550925925926</c:v>
                </c:pt>
                <c:pt idx="11706">
                  <c:v>1.1415856481481481</c:v>
                </c:pt>
                <c:pt idx="11707">
                  <c:v>1.1416203703703705</c:v>
                </c:pt>
                <c:pt idx="11708">
                  <c:v>1.1416550925925926</c:v>
                </c:pt>
                <c:pt idx="11709">
                  <c:v>1.1416898148148149</c:v>
                </c:pt>
                <c:pt idx="11710">
                  <c:v>1.141724537037037</c:v>
                </c:pt>
                <c:pt idx="11711">
                  <c:v>1.1417592592592594</c:v>
                </c:pt>
                <c:pt idx="11712">
                  <c:v>1.1417939814814815</c:v>
                </c:pt>
                <c:pt idx="11713">
                  <c:v>1.1418287037037036</c:v>
                </c:pt>
                <c:pt idx="11714">
                  <c:v>1.1418634259259259</c:v>
                </c:pt>
                <c:pt idx="11715">
                  <c:v>1.1418981481481481</c:v>
                </c:pt>
                <c:pt idx="11716">
                  <c:v>1.1419328703703704</c:v>
                </c:pt>
                <c:pt idx="11717">
                  <c:v>1.1419675925925925</c:v>
                </c:pt>
                <c:pt idx="11718">
                  <c:v>1.1420023148148148</c:v>
                </c:pt>
                <c:pt idx="11719">
                  <c:v>1.142037037037037</c:v>
                </c:pt>
                <c:pt idx="11720">
                  <c:v>1.1420717592592593</c:v>
                </c:pt>
                <c:pt idx="11721">
                  <c:v>1.1421064814814814</c:v>
                </c:pt>
                <c:pt idx="11722">
                  <c:v>1.1421412037037038</c:v>
                </c:pt>
                <c:pt idx="11723">
                  <c:v>1.1421759259259259</c:v>
                </c:pt>
                <c:pt idx="11724">
                  <c:v>1.1422106481481482</c:v>
                </c:pt>
                <c:pt idx="11725">
                  <c:v>1.1422453703703703</c:v>
                </c:pt>
                <c:pt idx="11726">
                  <c:v>1.1422800925925927</c:v>
                </c:pt>
                <c:pt idx="11727">
                  <c:v>1.1423148148148148</c:v>
                </c:pt>
                <c:pt idx="11728">
                  <c:v>1.1423495370370371</c:v>
                </c:pt>
                <c:pt idx="11729">
                  <c:v>1.1423842592592592</c:v>
                </c:pt>
                <c:pt idx="11730">
                  <c:v>1.1424189814814816</c:v>
                </c:pt>
                <c:pt idx="11731">
                  <c:v>1.1424537037037037</c:v>
                </c:pt>
                <c:pt idx="11732">
                  <c:v>1.1424884259259258</c:v>
                </c:pt>
                <c:pt idx="11733">
                  <c:v>1.1425231481481481</c:v>
                </c:pt>
                <c:pt idx="11734">
                  <c:v>1.1425578703703705</c:v>
                </c:pt>
                <c:pt idx="11735">
                  <c:v>1.1425925925925926</c:v>
                </c:pt>
                <c:pt idx="11736">
                  <c:v>1.1426273148148147</c:v>
                </c:pt>
                <c:pt idx="11737">
                  <c:v>1.1426620370370371</c:v>
                </c:pt>
                <c:pt idx="11738">
                  <c:v>1.1426967592592592</c:v>
                </c:pt>
                <c:pt idx="11739">
                  <c:v>1.1427314814814815</c:v>
                </c:pt>
                <c:pt idx="11740">
                  <c:v>1.1427662037037036</c:v>
                </c:pt>
                <c:pt idx="11741">
                  <c:v>1.142800925925926</c:v>
                </c:pt>
                <c:pt idx="11742">
                  <c:v>1.1428356481481481</c:v>
                </c:pt>
                <c:pt idx="11743">
                  <c:v>1.1428703703703704</c:v>
                </c:pt>
                <c:pt idx="11744">
                  <c:v>1.1429050925925925</c:v>
                </c:pt>
                <c:pt idx="11745">
                  <c:v>1.1429398148148149</c:v>
                </c:pt>
                <c:pt idx="11746">
                  <c:v>1.142974537037037</c:v>
                </c:pt>
                <c:pt idx="11747">
                  <c:v>1.1430092592592593</c:v>
                </c:pt>
                <c:pt idx="11748">
                  <c:v>1.1430439814814815</c:v>
                </c:pt>
                <c:pt idx="11749">
                  <c:v>1.1430787037037038</c:v>
                </c:pt>
                <c:pt idx="11750">
                  <c:v>1.1431134259259259</c:v>
                </c:pt>
                <c:pt idx="11751">
                  <c:v>1.1431481481481482</c:v>
                </c:pt>
                <c:pt idx="11752">
                  <c:v>1.1431828703703704</c:v>
                </c:pt>
                <c:pt idx="11753">
                  <c:v>1.1432175925925927</c:v>
                </c:pt>
                <c:pt idx="11754">
                  <c:v>1.1432523148148148</c:v>
                </c:pt>
                <c:pt idx="11755">
                  <c:v>1.1432870370370369</c:v>
                </c:pt>
                <c:pt idx="11756">
                  <c:v>1.1433217592592593</c:v>
                </c:pt>
                <c:pt idx="11757">
                  <c:v>1.1433564814814814</c:v>
                </c:pt>
                <c:pt idx="11758">
                  <c:v>1.1433912037037037</c:v>
                </c:pt>
                <c:pt idx="11759">
                  <c:v>1.1434259259259258</c:v>
                </c:pt>
                <c:pt idx="11760">
                  <c:v>1.1434606481481482</c:v>
                </c:pt>
                <c:pt idx="11761">
                  <c:v>1.1434953703703703</c:v>
                </c:pt>
                <c:pt idx="11762">
                  <c:v>1.1435300925925926</c:v>
                </c:pt>
                <c:pt idx="11763">
                  <c:v>1.1435648148148148</c:v>
                </c:pt>
                <c:pt idx="11764">
                  <c:v>1.1435995370370371</c:v>
                </c:pt>
                <c:pt idx="11765">
                  <c:v>1.1436342592592592</c:v>
                </c:pt>
                <c:pt idx="11766">
                  <c:v>1.1436689814814816</c:v>
                </c:pt>
                <c:pt idx="11767">
                  <c:v>1.1437037037037037</c:v>
                </c:pt>
                <c:pt idx="11768">
                  <c:v>1.143738425925926</c:v>
                </c:pt>
                <c:pt idx="11769">
                  <c:v>1.1437731481481481</c:v>
                </c:pt>
                <c:pt idx="11770">
                  <c:v>1.1438078703703705</c:v>
                </c:pt>
                <c:pt idx="11771">
                  <c:v>1.1438425925925926</c:v>
                </c:pt>
                <c:pt idx="11772">
                  <c:v>1.1438773148148149</c:v>
                </c:pt>
                <c:pt idx="11773">
                  <c:v>1.143912037037037</c:v>
                </c:pt>
                <c:pt idx="11774">
                  <c:v>1.1439467592592591</c:v>
                </c:pt>
                <c:pt idx="11775">
                  <c:v>1.1439814814814815</c:v>
                </c:pt>
                <c:pt idx="11776">
                  <c:v>1.1440162037037036</c:v>
                </c:pt>
                <c:pt idx="11777">
                  <c:v>1.1440509259259259</c:v>
                </c:pt>
                <c:pt idx="11778">
                  <c:v>1.1440856481481481</c:v>
                </c:pt>
                <c:pt idx="11779">
                  <c:v>1.1441203703703704</c:v>
                </c:pt>
                <c:pt idx="11780">
                  <c:v>1.1441550925925925</c:v>
                </c:pt>
                <c:pt idx="11781">
                  <c:v>1.1441898148148149</c:v>
                </c:pt>
                <c:pt idx="11782">
                  <c:v>1.144224537037037</c:v>
                </c:pt>
                <c:pt idx="11783">
                  <c:v>1.1442592592592593</c:v>
                </c:pt>
                <c:pt idx="11784">
                  <c:v>1.1442939814814814</c:v>
                </c:pt>
                <c:pt idx="11785">
                  <c:v>1.1443287037037038</c:v>
                </c:pt>
                <c:pt idx="11786">
                  <c:v>1.1443634259259259</c:v>
                </c:pt>
                <c:pt idx="11787">
                  <c:v>1.1443981481481482</c:v>
                </c:pt>
                <c:pt idx="11788">
                  <c:v>1.1444328703703703</c:v>
                </c:pt>
                <c:pt idx="11789">
                  <c:v>1.1444675925925927</c:v>
                </c:pt>
                <c:pt idx="11790">
                  <c:v>1.1445023148148148</c:v>
                </c:pt>
                <c:pt idx="11791">
                  <c:v>1.1445370370370371</c:v>
                </c:pt>
                <c:pt idx="11792">
                  <c:v>1.1445717592592592</c:v>
                </c:pt>
                <c:pt idx="11793">
                  <c:v>1.1446064814814814</c:v>
                </c:pt>
                <c:pt idx="11794">
                  <c:v>1.1446412037037037</c:v>
                </c:pt>
                <c:pt idx="11795">
                  <c:v>1.144675925925926</c:v>
                </c:pt>
                <c:pt idx="11796">
                  <c:v>1.1447106481481482</c:v>
                </c:pt>
                <c:pt idx="11797">
                  <c:v>1.1447453703703703</c:v>
                </c:pt>
                <c:pt idx="11798">
                  <c:v>1.1447800925925926</c:v>
                </c:pt>
                <c:pt idx="11799">
                  <c:v>1.1448148148148147</c:v>
                </c:pt>
                <c:pt idx="11800">
                  <c:v>1.1448495370370371</c:v>
                </c:pt>
                <c:pt idx="11801">
                  <c:v>1.1448842592592592</c:v>
                </c:pt>
                <c:pt idx="11802">
                  <c:v>1.1449189814814815</c:v>
                </c:pt>
                <c:pt idx="11803">
                  <c:v>1.1449537037037036</c:v>
                </c:pt>
                <c:pt idx="11804">
                  <c:v>1.144988425925926</c:v>
                </c:pt>
                <c:pt idx="11805">
                  <c:v>1.1450231481481481</c:v>
                </c:pt>
                <c:pt idx="11806">
                  <c:v>1.1450578703703704</c:v>
                </c:pt>
                <c:pt idx="11807">
                  <c:v>1.1450925925925926</c:v>
                </c:pt>
                <c:pt idx="11808">
                  <c:v>1.1451273148148149</c:v>
                </c:pt>
                <c:pt idx="11809">
                  <c:v>1.145162037037037</c:v>
                </c:pt>
                <c:pt idx="11810">
                  <c:v>1.1451967592592593</c:v>
                </c:pt>
                <c:pt idx="11811">
                  <c:v>1.1452314814814815</c:v>
                </c:pt>
                <c:pt idx="11812">
                  <c:v>1.1452662037037038</c:v>
                </c:pt>
                <c:pt idx="11813">
                  <c:v>1.1453009259259259</c:v>
                </c:pt>
                <c:pt idx="11814">
                  <c:v>1.1453356481481483</c:v>
                </c:pt>
                <c:pt idx="11815">
                  <c:v>1.1453703703703704</c:v>
                </c:pt>
                <c:pt idx="11816">
                  <c:v>1.1454050925925925</c:v>
                </c:pt>
                <c:pt idx="11817">
                  <c:v>1.1454398148148148</c:v>
                </c:pt>
                <c:pt idx="11818">
                  <c:v>1.1454745370370369</c:v>
                </c:pt>
                <c:pt idx="11819">
                  <c:v>1.1455092592592593</c:v>
                </c:pt>
                <c:pt idx="11820">
                  <c:v>1.1455439814814814</c:v>
                </c:pt>
                <c:pt idx="11821">
                  <c:v>1.1455787037037037</c:v>
                </c:pt>
                <c:pt idx="11822">
                  <c:v>1.1456134259259259</c:v>
                </c:pt>
                <c:pt idx="11823">
                  <c:v>1.1456481481481482</c:v>
                </c:pt>
                <c:pt idx="11824">
                  <c:v>1.1456828703703703</c:v>
                </c:pt>
                <c:pt idx="11825">
                  <c:v>1.1457175925925926</c:v>
                </c:pt>
                <c:pt idx="11826">
                  <c:v>1.1457523148148148</c:v>
                </c:pt>
                <c:pt idx="11827">
                  <c:v>1.1457870370370371</c:v>
                </c:pt>
                <c:pt idx="11828">
                  <c:v>1.1458217592592592</c:v>
                </c:pt>
                <c:pt idx="11829">
                  <c:v>1.1458564814814816</c:v>
                </c:pt>
                <c:pt idx="11830">
                  <c:v>1.1458912037037037</c:v>
                </c:pt>
                <c:pt idx="11831">
                  <c:v>1.145925925925926</c:v>
                </c:pt>
                <c:pt idx="11832">
                  <c:v>1.1459606481481481</c:v>
                </c:pt>
                <c:pt idx="11833">
                  <c:v>1.1459953703703705</c:v>
                </c:pt>
                <c:pt idx="11834">
                  <c:v>1.1460300925925926</c:v>
                </c:pt>
                <c:pt idx="11835">
                  <c:v>1.1460648148148147</c:v>
                </c:pt>
                <c:pt idx="11836">
                  <c:v>1.146099537037037</c:v>
                </c:pt>
                <c:pt idx="11837">
                  <c:v>1.1461342592592594</c:v>
                </c:pt>
                <c:pt idx="11838">
                  <c:v>1.1461689814814815</c:v>
                </c:pt>
                <c:pt idx="11839">
                  <c:v>1.1462037037037036</c:v>
                </c:pt>
                <c:pt idx="11840">
                  <c:v>1.146238425925926</c:v>
                </c:pt>
                <c:pt idx="11841">
                  <c:v>1.1462731481481481</c:v>
                </c:pt>
                <c:pt idx="11842">
                  <c:v>1.1463078703703704</c:v>
                </c:pt>
                <c:pt idx="11843">
                  <c:v>1.1463425925925925</c:v>
                </c:pt>
                <c:pt idx="11844">
                  <c:v>1.1463773148148149</c:v>
                </c:pt>
                <c:pt idx="11845">
                  <c:v>1.146412037037037</c:v>
                </c:pt>
                <c:pt idx="11846">
                  <c:v>1.1464467592592593</c:v>
                </c:pt>
                <c:pt idx="11847">
                  <c:v>1.1464814814814814</c:v>
                </c:pt>
                <c:pt idx="11848">
                  <c:v>1.1465162037037038</c:v>
                </c:pt>
                <c:pt idx="11849">
                  <c:v>1.1465509259259259</c:v>
                </c:pt>
                <c:pt idx="11850">
                  <c:v>1.1465856481481482</c:v>
                </c:pt>
                <c:pt idx="11851">
                  <c:v>1.1466203703703703</c:v>
                </c:pt>
                <c:pt idx="11852">
                  <c:v>1.1466550925925927</c:v>
                </c:pt>
                <c:pt idx="11853">
                  <c:v>1.1466898148148148</c:v>
                </c:pt>
                <c:pt idx="11854">
                  <c:v>1.1467245370370369</c:v>
                </c:pt>
                <c:pt idx="11855">
                  <c:v>1.1467592592592593</c:v>
                </c:pt>
                <c:pt idx="11856">
                  <c:v>1.1467939814814816</c:v>
                </c:pt>
                <c:pt idx="11857">
                  <c:v>1.1468287037037037</c:v>
                </c:pt>
                <c:pt idx="11858">
                  <c:v>1.1468634259259258</c:v>
                </c:pt>
                <c:pt idx="11859">
                  <c:v>1.1468981481481482</c:v>
                </c:pt>
                <c:pt idx="11860">
                  <c:v>1.1469328703703703</c:v>
                </c:pt>
                <c:pt idx="11861">
                  <c:v>1.1469675925925926</c:v>
                </c:pt>
                <c:pt idx="11862">
                  <c:v>1.1470023148148147</c:v>
                </c:pt>
                <c:pt idx="11863">
                  <c:v>1.1470370370370371</c:v>
                </c:pt>
                <c:pt idx="11864">
                  <c:v>1.1470717592592592</c:v>
                </c:pt>
                <c:pt idx="11865">
                  <c:v>1.1471064814814815</c:v>
                </c:pt>
                <c:pt idx="11866">
                  <c:v>1.1471412037037036</c:v>
                </c:pt>
                <c:pt idx="11867">
                  <c:v>1.147175925925926</c:v>
                </c:pt>
                <c:pt idx="11868">
                  <c:v>1.1472106481481481</c:v>
                </c:pt>
                <c:pt idx="11869">
                  <c:v>1.1472453703703704</c:v>
                </c:pt>
                <c:pt idx="11870">
                  <c:v>1.1472800925925926</c:v>
                </c:pt>
                <c:pt idx="11871">
                  <c:v>1.1473148148148149</c:v>
                </c:pt>
                <c:pt idx="11872">
                  <c:v>1.147349537037037</c:v>
                </c:pt>
                <c:pt idx="11873">
                  <c:v>1.1473842592592594</c:v>
                </c:pt>
                <c:pt idx="11874">
                  <c:v>1.1474189814814815</c:v>
                </c:pt>
                <c:pt idx="11875">
                  <c:v>1.1474537037037038</c:v>
                </c:pt>
                <c:pt idx="11876">
                  <c:v>1.1474884259259259</c:v>
                </c:pt>
                <c:pt idx="11877">
                  <c:v>1.147523148148148</c:v>
                </c:pt>
                <c:pt idx="11878">
                  <c:v>1.1475578703703704</c:v>
                </c:pt>
                <c:pt idx="11879">
                  <c:v>1.1475925925925925</c:v>
                </c:pt>
                <c:pt idx="11880">
                  <c:v>1.1476273148148148</c:v>
                </c:pt>
                <c:pt idx="11881">
                  <c:v>1.147662037037037</c:v>
                </c:pt>
                <c:pt idx="11882">
                  <c:v>1.1476967592592593</c:v>
                </c:pt>
                <c:pt idx="11883">
                  <c:v>1.1477314814814814</c:v>
                </c:pt>
                <c:pt idx="11884">
                  <c:v>1.1477662037037037</c:v>
                </c:pt>
                <c:pt idx="11885">
                  <c:v>1.1478009259259259</c:v>
                </c:pt>
                <c:pt idx="11886">
                  <c:v>1.1478356481481482</c:v>
                </c:pt>
                <c:pt idx="11887">
                  <c:v>1.1478703703703703</c:v>
                </c:pt>
                <c:pt idx="11888">
                  <c:v>1.1479050925925927</c:v>
                </c:pt>
                <c:pt idx="11889">
                  <c:v>1.1479398148148148</c:v>
                </c:pt>
                <c:pt idx="11890">
                  <c:v>1.1479745370370371</c:v>
                </c:pt>
                <c:pt idx="11891">
                  <c:v>1.1480092592592592</c:v>
                </c:pt>
                <c:pt idx="11892">
                  <c:v>1.1480439814814816</c:v>
                </c:pt>
                <c:pt idx="11893">
                  <c:v>1.1480787037037037</c:v>
                </c:pt>
                <c:pt idx="11894">
                  <c:v>1.148113425925926</c:v>
                </c:pt>
                <c:pt idx="11895">
                  <c:v>1.1481481481481481</c:v>
                </c:pt>
                <c:pt idx="11896">
                  <c:v>1.1481828703703703</c:v>
                </c:pt>
                <c:pt idx="11897">
                  <c:v>1.1482175925925926</c:v>
                </c:pt>
                <c:pt idx="11898">
                  <c:v>1.1482523148148149</c:v>
                </c:pt>
                <c:pt idx="11899">
                  <c:v>1.1482870370370371</c:v>
                </c:pt>
                <c:pt idx="11900">
                  <c:v>1.1483217592592592</c:v>
                </c:pt>
                <c:pt idx="11901">
                  <c:v>1.1483564814814815</c:v>
                </c:pt>
                <c:pt idx="11902">
                  <c:v>1.1483912037037036</c:v>
                </c:pt>
                <c:pt idx="11903">
                  <c:v>1.148425925925926</c:v>
                </c:pt>
                <c:pt idx="11904">
                  <c:v>1.1484606481481481</c:v>
                </c:pt>
                <c:pt idx="11905">
                  <c:v>1.1484953703703704</c:v>
                </c:pt>
                <c:pt idx="11906">
                  <c:v>1.1485300925925925</c:v>
                </c:pt>
                <c:pt idx="11907">
                  <c:v>1.1485648148148149</c:v>
                </c:pt>
                <c:pt idx="11908">
                  <c:v>1.148599537037037</c:v>
                </c:pt>
                <c:pt idx="11909">
                  <c:v>1.1486342592592593</c:v>
                </c:pt>
                <c:pt idx="11910">
                  <c:v>1.1486689814814814</c:v>
                </c:pt>
                <c:pt idx="11911">
                  <c:v>1.1487037037037038</c:v>
                </c:pt>
                <c:pt idx="11912">
                  <c:v>1.1487384259259259</c:v>
                </c:pt>
                <c:pt idx="11913">
                  <c:v>1.1487731481481482</c:v>
                </c:pt>
                <c:pt idx="11914">
                  <c:v>1.1488078703703704</c:v>
                </c:pt>
                <c:pt idx="11915">
                  <c:v>1.1488425925925927</c:v>
                </c:pt>
                <c:pt idx="11916">
                  <c:v>1.1488773148148148</c:v>
                </c:pt>
                <c:pt idx="11917">
                  <c:v>1.1489120370370371</c:v>
                </c:pt>
                <c:pt idx="11918">
                  <c:v>1.1489467592592593</c:v>
                </c:pt>
                <c:pt idx="11919">
                  <c:v>1.1489814814814814</c:v>
                </c:pt>
                <c:pt idx="11920">
                  <c:v>1.1490162037037037</c:v>
                </c:pt>
                <c:pt idx="11921">
                  <c:v>1.1490509259259258</c:v>
                </c:pt>
                <c:pt idx="11922">
                  <c:v>1.1490856481481482</c:v>
                </c:pt>
                <c:pt idx="11923">
                  <c:v>1.1491203703703703</c:v>
                </c:pt>
                <c:pt idx="11924">
                  <c:v>1.1491550925925926</c:v>
                </c:pt>
                <c:pt idx="11925">
                  <c:v>1.1491898148148147</c:v>
                </c:pt>
                <c:pt idx="11926">
                  <c:v>1.1492245370370371</c:v>
                </c:pt>
                <c:pt idx="11927">
                  <c:v>1.1492592592592592</c:v>
                </c:pt>
                <c:pt idx="11928">
                  <c:v>1.1492939814814815</c:v>
                </c:pt>
                <c:pt idx="11929">
                  <c:v>1.1493287037037037</c:v>
                </c:pt>
                <c:pt idx="11930">
                  <c:v>1.149363425925926</c:v>
                </c:pt>
                <c:pt idx="11931">
                  <c:v>1.1493981481481481</c:v>
                </c:pt>
                <c:pt idx="11932">
                  <c:v>1.1494328703703705</c:v>
                </c:pt>
                <c:pt idx="11933">
                  <c:v>1.1494675925925926</c:v>
                </c:pt>
                <c:pt idx="11934">
                  <c:v>1.1495023148148149</c:v>
                </c:pt>
                <c:pt idx="11935">
                  <c:v>1.149537037037037</c:v>
                </c:pt>
                <c:pt idx="11936">
                  <c:v>1.1495717592592594</c:v>
                </c:pt>
                <c:pt idx="11937">
                  <c:v>1.1496064814814815</c:v>
                </c:pt>
                <c:pt idx="11938">
                  <c:v>1.1496412037037036</c:v>
                </c:pt>
                <c:pt idx="11939">
                  <c:v>1.1496759259259259</c:v>
                </c:pt>
                <c:pt idx="11940">
                  <c:v>1.1497106481481481</c:v>
                </c:pt>
                <c:pt idx="11941">
                  <c:v>1.1497453703703704</c:v>
                </c:pt>
                <c:pt idx="11942">
                  <c:v>1.1497800925925925</c:v>
                </c:pt>
                <c:pt idx="11943">
                  <c:v>1.1498148148148148</c:v>
                </c:pt>
                <c:pt idx="11944">
                  <c:v>1.149849537037037</c:v>
                </c:pt>
                <c:pt idx="11945">
                  <c:v>1.1498842592592593</c:v>
                </c:pt>
                <c:pt idx="11946">
                  <c:v>1.1499189814814814</c:v>
                </c:pt>
                <c:pt idx="11947">
                  <c:v>1.1499537037037038</c:v>
                </c:pt>
                <c:pt idx="11948">
                  <c:v>1.1499884259259259</c:v>
                </c:pt>
                <c:pt idx="11949">
                  <c:v>1.1500231481481482</c:v>
                </c:pt>
                <c:pt idx="11950">
                  <c:v>1.1500578703703703</c:v>
                </c:pt>
                <c:pt idx="11951">
                  <c:v>1.1500925925925927</c:v>
                </c:pt>
                <c:pt idx="11952">
                  <c:v>1.1501273148148148</c:v>
                </c:pt>
                <c:pt idx="11953">
                  <c:v>1.1501620370370371</c:v>
                </c:pt>
                <c:pt idx="11954">
                  <c:v>1.1501967592592592</c:v>
                </c:pt>
                <c:pt idx="11955">
                  <c:v>1.1502314814814816</c:v>
                </c:pt>
                <c:pt idx="11956">
                  <c:v>1.1502662037037037</c:v>
                </c:pt>
                <c:pt idx="11957">
                  <c:v>1.1503009259259258</c:v>
                </c:pt>
                <c:pt idx="11958">
                  <c:v>1.1503356481481481</c:v>
                </c:pt>
                <c:pt idx="11959">
                  <c:v>1.1503703703703705</c:v>
                </c:pt>
                <c:pt idx="11960">
                  <c:v>1.1504050925925926</c:v>
                </c:pt>
                <c:pt idx="11961">
                  <c:v>1.1504398148148147</c:v>
                </c:pt>
                <c:pt idx="11962">
                  <c:v>1.1504745370370371</c:v>
                </c:pt>
                <c:pt idx="11963">
                  <c:v>1.1505092592592592</c:v>
                </c:pt>
                <c:pt idx="11964">
                  <c:v>1.1505439814814815</c:v>
                </c:pt>
                <c:pt idx="11965">
                  <c:v>1.1505787037037036</c:v>
                </c:pt>
                <c:pt idx="11966">
                  <c:v>1.150613425925926</c:v>
                </c:pt>
                <c:pt idx="11967">
                  <c:v>1.1506481481481481</c:v>
                </c:pt>
                <c:pt idx="11968">
                  <c:v>1.1506828703703704</c:v>
                </c:pt>
                <c:pt idx="11969">
                  <c:v>1.1507175925925925</c:v>
                </c:pt>
                <c:pt idx="11970">
                  <c:v>1.1507523148148149</c:v>
                </c:pt>
                <c:pt idx="11971">
                  <c:v>1.150787037037037</c:v>
                </c:pt>
                <c:pt idx="11972">
                  <c:v>1.1508217592592593</c:v>
                </c:pt>
                <c:pt idx="11973">
                  <c:v>1.1508564814814815</c:v>
                </c:pt>
                <c:pt idx="11974">
                  <c:v>1.1508912037037038</c:v>
                </c:pt>
                <c:pt idx="11975">
                  <c:v>1.1509259259259259</c:v>
                </c:pt>
                <c:pt idx="11976">
                  <c:v>1.1509606481481482</c:v>
                </c:pt>
                <c:pt idx="11977">
                  <c:v>1.1509953703703704</c:v>
                </c:pt>
                <c:pt idx="11978">
                  <c:v>1.1510300925925927</c:v>
                </c:pt>
                <c:pt idx="11979">
                  <c:v>1.1510648148148148</c:v>
                </c:pt>
                <c:pt idx="11980">
                  <c:v>1.1510995370370369</c:v>
                </c:pt>
                <c:pt idx="11981">
                  <c:v>1.1511342592592593</c:v>
                </c:pt>
                <c:pt idx="11982">
                  <c:v>1.1511689814814814</c:v>
                </c:pt>
                <c:pt idx="11983">
                  <c:v>1.1512037037037037</c:v>
                </c:pt>
                <c:pt idx="11984">
                  <c:v>1.1512384259259258</c:v>
                </c:pt>
                <c:pt idx="11985">
                  <c:v>1.1512731481481482</c:v>
                </c:pt>
                <c:pt idx="11986">
                  <c:v>1.1513078703703703</c:v>
                </c:pt>
                <c:pt idx="11987">
                  <c:v>1.1513425925925926</c:v>
                </c:pt>
                <c:pt idx="11988">
                  <c:v>1.1513773148148148</c:v>
                </c:pt>
                <c:pt idx="11989">
                  <c:v>1.1514120370370371</c:v>
                </c:pt>
                <c:pt idx="11990">
                  <c:v>1.1514467592592592</c:v>
                </c:pt>
                <c:pt idx="11991">
                  <c:v>1.1514814814814816</c:v>
                </c:pt>
                <c:pt idx="11992">
                  <c:v>1.1515162037037037</c:v>
                </c:pt>
                <c:pt idx="11993">
                  <c:v>1.151550925925926</c:v>
                </c:pt>
                <c:pt idx="11994">
                  <c:v>1.1515856481481481</c:v>
                </c:pt>
                <c:pt idx="11995">
                  <c:v>1.1516203703703705</c:v>
                </c:pt>
                <c:pt idx="11996">
                  <c:v>1.1516550925925926</c:v>
                </c:pt>
                <c:pt idx="11997">
                  <c:v>1.1516898148148149</c:v>
                </c:pt>
                <c:pt idx="11998">
                  <c:v>1.151724537037037</c:v>
                </c:pt>
                <c:pt idx="11999">
                  <c:v>1.1517592592592591</c:v>
                </c:pt>
                <c:pt idx="12000">
                  <c:v>1.1517939814814815</c:v>
                </c:pt>
                <c:pt idx="12001">
                  <c:v>1.1518287037037036</c:v>
                </c:pt>
                <c:pt idx="12002">
                  <c:v>1.1518634259259259</c:v>
                </c:pt>
                <c:pt idx="12003">
                  <c:v>1.1518981481481481</c:v>
                </c:pt>
                <c:pt idx="12004">
                  <c:v>1.1519328703703704</c:v>
                </c:pt>
                <c:pt idx="12005">
                  <c:v>1.1519675925925925</c:v>
                </c:pt>
                <c:pt idx="12006">
                  <c:v>1.1520023148148149</c:v>
                </c:pt>
                <c:pt idx="12007">
                  <c:v>1.152037037037037</c:v>
                </c:pt>
                <c:pt idx="12008">
                  <c:v>1.1520717592592593</c:v>
                </c:pt>
                <c:pt idx="12009">
                  <c:v>1.1521064814814814</c:v>
                </c:pt>
                <c:pt idx="12010">
                  <c:v>1.1521412037037038</c:v>
                </c:pt>
                <c:pt idx="12011">
                  <c:v>1.1521759259259259</c:v>
                </c:pt>
                <c:pt idx="12012">
                  <c:v>1.1522106481481482</c:v>
                </c:pt>
                <c:pt idx="12013">
                  <c:v>1.1522453703703703</c:v>
                </c:pt>
                <c:pt idx="12014">
                  <c:v>1.1522800925925927</c:v>
                </c:pt>
                <c:pt idx="12015">
                  <c:v>1.1523148148148148</c:v>
                </c:pt>
                <c:pt idx="12016">
                  <c:v>1.1523495370370371</c:v>
                </c:pt>
                <c:pt idx="12017">
                  <c:v>1.1523842592592592</c:v>
                </c:pt>
                <c:pt idx="12018">
                  <c:v>1.1524189814814814</c:v>
                </c:pt>
                <c:pt idx="12019">
                  <c:v>1.1524537037037037</c:v>
                </c:pt>
                <c:pt idx="12020">
                  <c:v>1.152488425925926</c:v>
                </c:pt>
                <c:pt idx="12021">
                  <c:v>1.1525231481481482</c:v>
                </c:pt>
                <c:pt idx="12022">
                  <c:v>1.1525578703703703</c:v>
                </c:pt>
                <c:pt idx="12023">
                  <c:v>1.1525925925925926</c:v>
                </c:pt>
                <c:pt idx="12024">
                  <c:v>1.1526273148148147</c:v>
                </c:pt>
                <c:pt idx="12025">
                  <c:v>1.1526620370370371</c:v>
                </c:pt>
                <c:pt idx="12026">
                  <c:v>1.1526967592592592</c:v>
                </c:pt>
                <c:pt idx="12027">
                  <c:v>1.1527314814814815</c:v>
                </c:pt>
                <c:pt idx="12028">
                  <c:v>1.1527662037037036</c:v>
                </c:pt>
                <c:pt idx="12029">
                  <c:v>1.152800925925926</c:v>
                </c:pt>
                <c:pt idx="12030">
                  <c:v>1.1528356481481481</c:v>
                </c:pt>
                <c:pt idx="12031">
                  <c:v>1.1528703703703704</c:v>
                </c:pt>
                <c:pt idx="12032">
                  <c:v>1.1529050925925926</c:v>
                </c:pt>
                <c:pt idx="12033">
                  <c:v>1.1529398148148149</c:v>
                </c:pt>
                <c:pt idx="12034">
                  <c:v>1.152974537037037</c:v>
                </c:pt>
                <c:pt idx="12035">
                  <c:v>1.1530092592592593</c:v>
                </c:pt>
                <c:pt idx="12036">
                  <c:v>1.1530439814814815</c:v>
                </c:pt>
                <c:pt idx="12037">
                  <c:v>1.1530787037037038</c:v>
                </c:pt>
                <c:pt idx="12038">
                  <c:v>1.1531134259259259</c:v>
                </c:pt>
                <c:pt idx="12039">
                  <c:v>1.1531481481481483</c:v>
                </c:pt>
                <c:pt idx="12040">
                  <c:v>1.1531828703703704</c:v>
                </c:pt>
                <c:pt idx="12041">
                  <c:v>1.1532175925925925</c:v>
                </c:pt>
                <c:pt idx="12042">
                  <c:v>1.1532523148148148</c:v>
                </c:pt>
                <c:pt idx="12043">
                  <c:v>1.1532870370370369</c:v>
                </c:pt>
                <c:pt idx="12044">
                  <c:v>1.1533217592592593</c:v>
                </c:pt>
                <c:pt idx="12045">
                  <c:v>1.1533564814814814</c:v>
                </c:pt>
                <c:pt idx="12046">
                  <c:v>1.1533912037037037</c:v>
                </c:pt>
                <c:pt idx="12047">
                  <c:v>1.1534259259259259</c:v>
                </c:pt>
                <c:pt idx="12048">
                  <c:v>1.1534606481481482</c:v>
                </c:pt>
                <c:pt idx="12049">
                  <c:v>1.1534953703703703</c:v>
                </c:pt>
                <c:pt idx="12050">
                  <c:v>1.1535300925925926</c:v>
                </c:pt>
                <c:pt idx="12051">
                  <c:v>1.1535648148148148</c:v>
                </c:pt>
                <c:pt idx="12052">
                  <c:v>1.1535995370370371</c:v>
                </c:pt>
                <c:pt idx="12053">
                  <c:v>1.1536342592592592</c:v>
                </c:pt>
                <c:pt idx="12054">
                  <c:v>1.1536689814814816</c:v>
                </c:pt>
                <c:pt idx="12055">
                  <c:v>1.1537037037037037</c:v>
                </c:pt>
                <c:pt idx="12056">
                  <c:v>1.153738425925926</c:v>
                </c:pt>
                <c:pt idx="12057">
                  <c:v>1.1537731481481481</c:v>
                </c:pt>
                <c:pt idx="12058">
                  <c:v>1.1538078703703705</c:v>
                </c:pt>
                <c:pt idx="12059">
                  <c:v>1.1538425925925926</c:v>
                </c:pt>
                <c:pt idx="12060">
                  <c:v>1.1538773148148147</c:v>
                </c:pt>
                <c:pt idx="12061">
                  <c:v>1.153912037037037</c:v>
                </c:pt>
                <c:pt idx="12062">
                  <c:v>1.1539467592592592</c:v>
                </c:pt>
                <c:pt idx="12063">
                  <c:v>1.1539814814814815</c:v>
                </c:pt>
                <c:pt idx="12064">
                  <c:v>1.1540162037037036</c:v>
                </c:pt>
                <c:pt idx="12065">
                  <c:v>1.154050925925926</c:v>
                </c:pt>
                <c:pt idx="12066">
                  <c:v>1.1540856481481481</c:v>
                </c:pt>
                <c:pt idx="12067">
                  <c:v>1.1541203703703704</c:v>
                </c:pt>
                <c:pt idx="12068">
                  <c:v>1.1541550925925925</c:v>
                </c:pt>
                <c:pt idx="12069">
                  <c:v>1.1541898148148149</c:v>
                </c:pt>
                <c:pt idx="12070">
                  <c:v>1.154224537037037</c:v>
                </c:pt>
                <c:pt idx="12071">
                  <c:v>1.1542592592592593</c:v>
                </c:pt>
                <c:pt idx="12072">
                  <c:v>1.1542939814814814</c:v>
                </c:pt>
                <c:pt idx="12073">
                  <c:v>1.1543287037037038</c:v>
                </c:pt>
                <c:pt idx="12074">
                  <c:v>1.1543634259259259</c:v>
                </c:pt>
                <c:pt idx="12075">
                  <c:v>1.1543981481481482</c:v>
                </c:pt>
                <c:pt idx="12076">
                  <c:v>1.1544328703703703</c:v>
                </c:pt>
                <c:pt idx="12077">
                  <c:v>1.1544675925925927</c:v>
                </c:pt>
                <c:pt idx="12078">
                  <c:v>1.1545023148148148</c:v>
                </c:pt>
                <c:pt idx="12079">
                  <c:v>1.1545370370370369</c:v>
                </c:pt>
                <c:pt idx="12080">
                  <c:v>1.1545717592592593</c:v>
                </c:pt>
                <c:pt idx="12081">
                  <c:v>1.1546064814814816</c:v>
                </c:pt>
                <c:pt idx="12082">
                  <c:v>1.1546412037037037</c:v>
                </c:pt>
                <c:pt idx="12083">
                  <c:v>1.1546759259259258</c:v>
                </c:pt>
                <c:pt idx="12084">
                  <c:v>1.1547106481481482</c:v>
                </c:pt>
                <c:pt idx="12085">
                  <c:v>1.1547453703703703</c:v>
                </c:pt>
                <c:pt idx="12086">
                  <c:v>1.1547800925925926</c:v>
                </c:pt>
                <c:pt idx="12087">
                  <c:v>1.1548148148148147</c:v>
                </c:pt>
                <c:pt idx="12088">
                  <c:v>1.1548495370370371</c:v>
                </c:pt>
                <c:pt idx="12089">
                  <c:v>1.1548842592592592</c:v>
                </c:pt>
                <c:pt idx="12090">
                  <c:v>1.1549189814814815</c:v>
                </c:pt>
                <c:pt idx="12091">
                  <c:v>1.1549537037037036</c:v>
                </c:pt>
                <c:pt idx="12092">
                  <c:v>1.154988425925926</c:v>
                </c:pt>
                <c:pt idx="12093">
                  <c:v>1.1550231481481481</c:v>
                </c:pt>
                <c:pt idx="12094">
                  <c:v>1.1550578703703704</c:v>
                </c:pt>
                <c:pt idx="12095">
                  <c:v>1.1550925925925926</c:v>
                </c:pt>
                <c:pt idx="12096">
                  <c:v>1.1551273148148149</c:v>
                </c:pt>
                <c:pt idx="12097">
                  <c:v>1.155162037037037</c:v>
                </c:pt>
                <c:pt idx="12098">
                  <c:v>1.1551967592592594</c:v>
                </c:pt>
                <c:pt idx="12099">
                  <c:v>1.1552314814814815</c:v>
                </c:pt>
                <c:pt idx="12100">
                  <c:v>1.1552662037037038</c:v>
                </c:pt>
                <c:pt idx="12101">
                  <c:v>1.1553009259259259</c:v>
                </c:pt>
                <c:pt idx="12102">
                  <c:v>1.155335648148148</c:v>
                </c:pt>
                <c:pt idx="12103">
                  <c:v>1.1553703703703704</c:v>
                </c:pt>
                <c:pt idx="12104">
                  <c:v>1.1554050925925925</c:v>
                </c:pt>
                <c:pt idx="12105">
                  <c:v>1.1554398148148148</c:v>
                </c:pt>
                <c:pt idx="12106">
                  <c:v>1.155474537037037</c:v>
                </c:pt>
                <c:pt idx="12107">
                  <c:v>1.1555092592592593</c:v>
                </c:pt>
                <c:pt idx="12108">
                  <c:v>1.1555439814814814</c:v>
                </c:pt>
                <c:pt idx="12109">
                  <c:v>1.1555787037037037</c:v>
                </c:pt>
                <c:pt idx="12110">
                  <c:v>1.1556134259259259</c:v>
                </c:pt>
                <c:pt idx="12111">
                  <c:v>1.1556481481481482</c:v>
                </c:pt>
                <c:pt idx="12112">
                  <c:v>1.1556828703703703</c:v>
                </c:pt>
                <c:pt idx="12113">
                  <c:v>1.1557175925925927</c:v>
                </c:pt>
                <c:pt idx="12114">
                  <c:v>1.1557523148148148</c:v>
                </c:pt>
                <c:pt idx="12115">
                  <c:v>1.1557870370370371</c:v>
                </c:pt>
                <c:pt idx="12116">
                  <c:v>1.1558217592592592</c:v>
                </c:pt>
                <c:pt idx="12117">
                  <c:v>1.1558564814814816</c:v>
                </c:pt>
                <c:pt idx="12118">
                  <c:v>1.1558912037037037</c:v>
                </c:pt>
                <c:pt idx="12119">
                  <c:v>1.155925925925926</c:v>
                </c:pt>
                <c:pt idx="12120">
                  <c:v>1.1559606481481481</c:v>
                </c:pt>
                <c:pt idx="12121">
                  <c:v>1.1559953703703703</c:v>
                </c:pt>
                <c:pt idx="12122">
                  <c:v>1.1560300925925926</c:v>
                </c:pt>
                <c:pt idx="12123">
                  <c:v>1.1560648148148149</c:v>
                </c:pt>
                <c:pt idx="12124">
                  <c:v>1.1560995370370371</c:v>
                </c:pt>
                <c:pt idx="12125">
                  <c:v>1.1561342592592592</c:v>
                </c:pt>
                <c:pt idx="12126">
                  <c:v>1.1561689814814815</c:v>
                </c:pt>
                <c:pt idx="12127">
                  <c:v>1.1562037037037036</c:v>
                </c:pt>
                <c:pt idx="12128">
                  <c:v>1.156238425925926</c:v>
                </c:pt>
                <c:pt idx="12129">
                  <c:v>1.1562731481481481</c:v>
                </c:pt>
                <c:pt idx="12130">
                  <c:v>1.1563078703703704</c:v>
                </c:pt>
                <c:pt idx="12131">
                  <c:v>1.1563425925925925</c:v>
                </c:pt>
                <c:pt idx="12132">
                  <c:v>1.1563773148148149</c:v>
                </c:pt>
                <c:pt idx="12133">
                  <c:v>1.156412037037037</c:v>
                </c:pt>
                <c:pt idx="12134">
                  <c:v>1.1564467592592593</c:v>
                </c:pt>
                <c:pt idx="12135">
                  <c:v>1.1564814814814814</c:v>
                </c:pt>
                <c:pt idx="12136">
                  <c:v>1.1565162037037038</c:v>
                </c:pt>
                <c:pt idx="12137">
                  <c:v>1.1565509259259259</c:v>
                </c:pt>
                <c:pt idx="12138">
                  <c:v>1.1565856481481482</c:v>
                </c:pt>
                <c:pt idx="12139">
                  <c:v>1.1566203703703704</c:v>
                </c:pt>
                <c:pt idx="12140">
                  <c:v>1.1566550925925927</c:v>
                </c:pt>
                <c:pt idx="12141">
                  <c:v>1.1566898148148148</c:v>
                </c:pt>
                <c:pt idx="12142">
                  <c:v>1.1567245370370371</c:v>
                </c:pt>
                <c:pt idx="12143">
                  <c:v>1.1567592592592593</c:v>
                </c:pt>
                <c:pt idx="12144">
                  <c:v>1.1567939814814814</c:v>
                </c:pt>
                <c:pt idx="12145">
                  <c:v>1.1568287037037037</c:v>
                </c:pt>
                <c:pt idx="12146">
                  <c:v>1.1568634259259258</c:v>
                </c:pt>
                <c:pt idx="12147">
                  <c:v>1.1568981481481482</c:v>
                </c:pt>
                <c:pt idx="12148">
                  <c:v>1.1569328703703703</c:v>
                </c:pt>
                <c:pt idx="12149">
                  <c:v>1.1569675925925926</c:v>
                </c:pt>
                <c:pt idx="12150">
                  <c:v>1.1570023148148147</c:v>
                </c:pt>
                <c:pt idx="12151">
                  <c:v>1.1570370370370371</c:v>
                </c:pt>
                <c:pt idx="12152">
                  <c:v>1.1570717592592592</c:v>
                </c:pt>
                <c:pt idx="12153">
                  <c:v>1.1571064814814815</c:v>
                </c:pt>
                <c:pt idx="12154">
                  <c:v>1.1571412037037037</c:v>
                </c:pt>
                <c:pt idx="12155">
                  <c:v>1.157175925925926</c:v>
                </c:pt>
                <c:pt idx="12156">
                  <c:v>1.1572106481481481</c:v>
                </c:pt>
                <c:pt idx="12157">
                  <c:v>1.1572453703703705</c:v>
                </c:pt>
                <c:pt idx="12158">
                  <c:v>1.1572800925925926</c:v>
                </c:pt>
                <c:pt idx="12159">
                  <c:v>1.1573148148148149</c:v>
                </c:pt>
                <c:pt idx="12160">
                  <c:v>1.157349537037037</c:v>
                </c:pt>
                <c:pt idx="12161">
                  <c:v>1.1573842592592594</c:v>
                </c:pt>
                <c:pt idx="12162">
                  <c:v>1.1574189814814815</c:v>
                </c:pt>
                <c:pt idx="12163">
                  <c:v>1.1574537037037036</c:v>
                </c:pt>
                <c:pt idx="12164">
                  <c:v>1.1574884259259259</c:v>
                </c:pt>
                <c:pt idx="12165">
                  <c:v>1.1575231481481481</c:v>
                </c:pt>
                <c:pt idx="12166">
                  <c:v>1.1575578703703704</c:v>
                </c:pt>
                <c:pt idx="12167">
                  <c:v>1.1575925925925925</c:v>
                </c:pt>
                <c:pt idx="12168">
                  <c:v>1.1576273148148148</c:v>
                </c:pt>
                <c:pt idx="12169">
                  <c:v>1.157662037037037</c:v>
                </c:pt>
                <c:pt idx="12170">
                  <c:v>1.1576967592592593</c:v>
                </c:pt>
                <c:pt idx="12171">
                  <c:v>1.1577314814814814</c:v>
                </c:pt>
                <c:pt idx="12172">
                  <c:v>1.1577662037037038</c:v>
                </c:pt>
                <c:pt idx="12173">
                  <c:v>1.1578009259259259</c:v>
                </c:pt>
                <c:pt idx="12174">
                  <c:v>1.1578356481481482</c:v>
                </c:pt>
                <c:pt idx="12175">
                  <c:v>1.1578703703703703</c:v>
                </c:pt>
                <c:pt idx="12176">
                  <c:v>1.1579050925925927</c:v>
                </c:pt>
                <c:pt idx="12177">
                  <c:v>1.1579398148148148</c:v>
                </c:pt>
                <c:pt idx="12178">
                  <c:v>1.1579745370370371</c:v>
                </c:pt>
                <c:pt idx="12179">
                  <c:v>1.1580092592592592</c:v>
                </c:pt>
                <c:pt idx="12180">
                  <c:v>1.1580439814814816</c:v>
                </c:pt>
                <c:pt idx="12181">
                  <c:v>1.1580787037037037</c:v>
                </c:pt>
                <c:pt idx="12182">
                  <c:v>1.1581134259259258</c:v>
                </c:pt>
                <c:pt idx="12183">
                  <c:v>1.1581481481481481</c:v>
                </c:pt>
                <c:pt idx="12184">
                  <c:v>1.1581828703703705</c:v>
                </c:pt>
                <c:pt idx="12185">
                  <c:v>1.1582175925925926</c:v>
                </c:pt>
                <c:pt idx="12186">
                  <c:v>1.1582523148148147</c:v>
                </c:pt>
                <c:pt idx="12187">
                  <c:v>1.1582870370370371</c:v>
                </c:pt>
                <c:pt idx="12188">
                  <c:v>1.1583217592592592</c:v>
                </c:pt>
                <c:pt idx="12189">
                  <c:v>1.1583564814814815</c:v>
                </c:pt>
                <c:pt idx="12190">
                  <c:v>1.1583912037037036</c:v>
                </c:pt>
                <c:pt idx="12191">
                  <c:v>1.158425925925926</c:v>
                </c:pt>
                <c:pt idx="12192">
                  <c:v>1.1584606481481481</c:v>
                </c:pt>
                <c:pt idx="12193">
                  <c:v>1.1584953703703704</c:v>
                </c:pt>
                <c:pt idx="12194">
                  <c:v>1.1585300925925925</c:v>
                </c:pt>
                <c:pt idx="12195">
                  <c:v>1.1585648148148149</c:v>
                </c:pt>
                <c:pt idx="12196">
                  <c:v>1.158599537037037</c:v>
                </c:pt>
                <c:pt idx="12197">
                  <c:v>1.1586342592592593</c:v>
                </c:pt>
                <c:pt idx="12198">
                  <c:v>1.1586689814814815</c:v>
                </c:pt>
                <c:pt idx="12199">
                  <c:v>1.1587037037037038</c:v>
                </c:pt>
                <c:pt idx="12200">
                  <c:v>1.1587384259259259</c:v>
                </c:pt>
                <c:pt idx="12201">
                  <c:v>1.1587731481481482</c:v>
                </c:pt>
                <c:pt idx="12202">
                  <c:v>1.1588078703703704</c:v>
                </c:pt>
                <c:pt idx="12203">
                  <c:v>1.1588425925925927</c:v>
                </c:pt>
                <c:pt idx="12204">
                  <c:v>1.1588773148148148</c:v>
                </c:pt>
                <c:pt idx="12205">
                  <c:v>1.1589120370370369</c:v>
                </c:pt>
                <c:pt idx="12206">
                  <c:v>1.1589467592592593</c:v>
                </c:pt>
                <c:pt idx="12207">
                  <c:v>1.1589814814814814</c:v>
                </c:pt>
                <c:pt idx="12208">
                  <c:v>1.1590162037037037</c:v>
                </c:pt>
                <c:pt idx="12209">
                  <c:v>1.1590509259259258</c:v>
                </c:pt>
                <c:pt idx="12210">
                  <c:v>1.1590856481481482</c:v>
                </c:pt>
                <c:pt idx="12211">
                  <c:v>1.1591203703703703</c:v>
                </c:pt>
                <c:pt idx="12212">
                  <c:v>1.1591550925925926</c:v>
                </c:pt>
                <c:pt idx="12213">
                  <c:v>1.1591898148148148</c:v>
                </c:pt>
                <c:pt idx="12214">
                  <c:v>1.1592245370370371</c:v>
                </c:pt>
                <c:pt idx="12215">
                  <c:v>1.1592592592592592</c:v>
                </c:pt>
                <c:pt idx="12216">
                  <c:v>1.1592939814814816</c:v>
                </c:pt>
                <c:pt idx="12217">
                  <c:v>1.1593287037037037</c:v>
                </c:pt>
                <c:pt idx="12218">
                  <c:v>1.159363425925926</c:v>
                </c:pt>
                <c:pt idx="12219">
                  <c:v>1.1593981481481481</c:v>
                </c:pt>
                <c:pt idx="12220">
                  <c:v>1.1594328703703705</c:v>
                </c:pt>
                <c:pt idx="12221">
                  <c:v>1.1594675925925926</c:v>
                </c:pt>
                <c:pt idx="12222">
                  <c:v>1.1595023148148149</c:v>
                </c:pt>
                <c:pt idx="12223">
                  <c:v>1.159537037037037</c:v>
                </c:pt>
                <c:pt idx="12224">
                  <c:v>1.1595717592592591</c:v>
                </c:pt>
                <c:pt idx="12225">
                  <c:v>1.1596064814814815</c:v>
                </c:pt>
                <c:pt idx="12226">
                  <c:v>1.1596412037037036</c:v>
                </c:pt>
                <c:pt idx="12227">
                  <c:v>1.1596759259259259</c:v>
                </c:pt>
                <c:pt idx="12228">
                  <c:v>1.1597106481481481</c:v>
                </c:pt>
                <c:pt idx="12229">
                  <c:v>1.1597453703703704</c:v>
                </c:pt>
                <c:pt idx="12230">
                  <c:v>1.1597800925925925</c:v>
                </c:pt>
                <c:pt idx="12231">
                  <c:v>1.1598148148148149</c:v>
                </c:pt>
                <c:pt idx="12232">
                  <c:v>1.159849537037037</c:v>
                </c:pt>
                <c:pt idx="12233">
                  <c:v>1.1598842592592593</c:v>
                </c:pt>
                <c:pt idx="12234">
                  <c:v>1.1599189814814814</c:v>
                </c:pt>
                <c:pt idx="12235">
                  <c:v>1.1599537037037038</c:v>
                </c:pt>
                <c:pt idx="12236">
                  <c:v>1.1599884259259259</c:v>
                </c:pt>
                <c:pt idx="12237">
                  <c:v>1.1600231481481482</c:v>
                </c:pt>
                <c:pt idx="12238">
                  <c:v>1.1600578703703703</c:v>
                </c:pt>
                <c:pt idx="12239">
                  <c:v>1.1600925925925927</c:v>
                </c:pt>
                <c:pt idx="12240">
                  <c:v>1.1601273148148148</c:v>
                </c:pt>
                <c:pt idx="12241">
                  <c:v>1.1601620370370371</c:v>
                </c:pt>
                <c:pt idx="12242">
                  <c:v>1.1601967592592592</c:v>
                </c:pt>
                <c:pt idx="12243">
                  <c:v>1.1602314814814814</c:v>
                </c:pt>
                <c:pt idx="12244">
                  <c:v>1.1602662037037037</c:v>
                </c:pt>
                <c:pt idx="12245">
                  <c:v>1.160300925925926</c:v>
                </c:pt>
                <c:pt idx="12246">
                  <c:v>1.1603356481481482</c:v>
                </c:pt>
                <c:pt idx="12247">
                  <c:v>1.1603703703703703</c:v>
                </c:pt>
                <c:pt idx="12248">
                  <c:v>1.1604050925925926</c:v>
                </c:pt>
                <c:pt idx="12249">
                  <c:v>1.1604398148148147</c:v>
                </c:pt>
                <c:pt idx="12250">
                  <c:v>1.1604745370370371</c:v>
                </c:pt>
                <c:pt idx="12251">
                  <c:v>1.1605092592592592</c:v>
                </c:pt>
                <c:pt idx="12252">
                  <c:v>1.1605439814814815</c:v>
                </c:pt>
                <c:pt idx="12253">
                  <c:v>1.1605787037037036</c:v>
                </c:pt>
                <c:pt idx="12254">
                  <c:v>1.160613425925926</c:v>
                </c:pt>
                <c:pt idx="12255">
                  <c:v>1.1606481481481481</c:v>
                </c:pt>
                <c:pt idx="12256">
                  <c:v>1.1606828703703704</c:v>
                </c:pt>
                <c:pt idx="12257">
                  <c:v>1.1607175925925926</c:v>
                </c:pt>
                <c:pt idx="12258">
                  <c:v>1.1607523148148149</c:v>
                </c:pt>
                <c:pt idx="12259">
                  <c:v>1.160787037037037</c:v>
                </c:pt>
                <c:pt idx="12260">
                  <c:v>1.1608217592592593</c:v>
                </c:pt>
                <c:pt idx="12261">
                  <c:v>1.1608564814814815</c:v>
                </c:pt>
                <c:pt idx="12262">
                  <c:v>1.1608912037037038</c:v>
                </c:pt>
                <c:pt idx="12263">
                  <c:v>1.1609259259259259</c:v>
                </c:pt>
                <c:pt idx="12264">
                  <c:v>1.1609606481481483</c:v>
                </c:pt>
                <c:pt idx="12265">
                  <c:v>1.1609953703703704</c:v>
                </c:pt>
                <c:pt idx="12266">
                  <c:v>1.1610300925925925</c:v>
                </c:pt>
                <c:pt idx="12267">
                  <c:v>1.1610648148148148</c:v>
                </c:pt>
                <c:pt idx="12268">
                  <c:v>1.1610995370370369</c:v>
                </c:pt>
                <c:pt idx="12269">
                  <c:v>1.1611342592592593</c:v>
                </c:pt>
                <c:pt idx="12270">
                  <c:v>1.1611689814814814</c:v>
                </c:pt>
                <c:pt idx="12271">
                  <c:v>1.1612037037037037</c:v>
                </c:pt>
                <c:pt idx="12272">
                  <c:v>1.1612384259259259</c:v>
                </c:pt>
                <c:pt idx="12273">
                  <c:v>1.1612731481481482</c:v>
                </c:pt>
                <c:pt idx="12274">
                  <c:v>1.1613078703703703</c:v>
                </c:pt>
                <c:pt idx="12275">
                  <c:v>1.1613425925925926</c:v>
                </c:pt>
                <c:pt idx="12276">
                  <c:v>1.1613773148148148</c:v>
                </c:pt>
                <c:pt idx="12277">
                  <c:v>1.1614120370370371</c:v>
                </c:pt>
                <c:pt idx="12278">
                  <c:v>1.1614467592592592</c:v>
                </c:pt>
                <c:pt idx="12279">
                  <c:v>1.1614814814814816</c:v>
                </c:pt>
                <c:pt idx="12280">
                  <c:v>1.1615162037037037</c:v>
                </c:pt>
                <c:pt idx="12281">
                  <c:v>1.161550925925926</c:v>
                </c:pt>
                <c:pt idx="12282">
                  <c:v>1.1615856481481481</c:v>
                </c:pt>
                <c:pt idx="12283">
                  <c:v>1.1616203703703705</c:v>
                </c:pt>
                <c:pt idx="12284">
                  <c:v>1.1616550925925926</c:v>
                </c:pt>
                <c:pt idx="12285">
                  <c:v>1.1616898148148147</c:v>
                </c:pt>
                <c:pt idx="12286">
                  <c:v>1.161724537037037</c:v>
                </c:pt>
                <c:pt idx="12287">
                  <c:v>1.1617592592592592</c:v>
                </c:pt>
                <c:pt idx="12288">
                  <c:v>1.1617939814814815</c:v>
                </c:pt>
                <c:pt idx="12289">
                  <c:v>1.1618287037037036</c:v>
                </c:pt>
                <c:pt idx="12290">
                  <c:v>1.161863425925926</c:v>
                </c:pt>
                <c:pt idx="12291">
                  <c:v>1.1618981481481481</c:v>
                </c:pt>
                <c:pt idx="12292">
                  <c:v>1.1619328703703704</c:v>
                </c:pt>
                <c:pt idx="12293">
                  <c:v>1.1619675925925925</c:v>
                </c:pt>
                <c:pt idx="12294">
                  <c:v>1.1620023148148149</c:v>
                </c:pt>
                <c:pt idx="12295">
                  <c:v>1.162037037037037</c:v>
                </c:pt>
                <c:pt idx="12296">
                  <c:v>1.1620717592592593</c:v>
                </c:pt>
                <c:pt idx="12297">
                  <c:v>1.1621064814814814</c:v>
                </c:pt>
                <c:pt idx="12298">
                  <c:v>1.1621412037037038</c:v>
                </c:pt>
                <c:pt idx="12299">
                  <c:v>1.1621759259259259</c:v>
                </c:pt>
                <c:pt idx="12300">
                  <c:v>1.1622106481481482</c:v>
                </c:pt>
                <c:pt idx="12301">
                  <c:v>1.1622453703703703</c:v>
                </c:pt>
                <c:pt idx="12302">
                  <c:v>1.1622800925925927</c:v>
                </c:pt>
                <c:pt idx="12303">
                  <c:v>1.1623148148148148</c:v>
                </c:pt>
                <c:pt idx="12304">
                  <c:v>1.1623495370370369</c:v>
                </c:pt>
                <c:pt idx="12305">
                  <c:v>1.1623842592592593</c:v>
                </c:pt>
                <c:pt idx="12306">
                  <c:v>1.1624189814814816</c:v>
                </c:pt>
                <c:pt idx="12307">
                  <c:v>1.1624537037037037</c:v>
                </c:pt>
                <c:pt idx="12308">
                  <c:v>1.1624884259259258</c:v>
                </c:pt>
                <c:pt idx="12309">
                  <c:v>1.1625231481481482</c:v>
                </c:pt>
                <c:pt idx="12310">
                  <c:v>1.1625578703703703</c:v>
                </c:pt>
                <c:pt idx="12311">
                  <c:v>1.1625925925925926</c:v>
                </c:pt>
                <c:pt idx="12312">
                  <c:v>1.1626273148148147</c:v>
                </c:pt>
                <c:pt idx="12313">
                  <c:v>1.1626620370370371</c:v>
                </c:pt>
                <c:pt idx="12314">
                  <c:v>1.1626967592592592</c:v>
                </c:pt>
                <c:pt idx="12315">
                  <c:v>1.1627314814814815</c:v>
                </c:pt>
                <c:pt idx="12316">
                  <c:v>1.1627662037037036</c:v>
                </c:pt>
                <c:pt idx="12317">
                  <c:v>1.162800925925926</c:v>
                </c:pt>
                <c:pt idx="12318">
                  <c:v>1.1628356481481481</c:v>
                </c:pt>
                <c:pt idx="12319">
                  <c:v>1.1628703703703704</c:v>
                </c:pt>
                <c:pt idx="12320">
                  <c:v>1.1629050925925926</c:v>
                </c:pt>
                <c:pt idx="12321">
                  <c:v>1.1629398148148149</c:v>
                </c:pt>
                <c:pt idx="12322">
                  <c:v>1.162974537037037</c:v>
                </c:pt>
                <c:pt idx="12323">
                  <c:v>1.1630092592592594</c:v>
                </c:pt>
                <c:pt idx="12324">
                  <c:v>1.1630439814814815</c:v>
                </c:pt>
                <c:pt idx="12325">
                  <c:v>1.1630787037037038</c:v>
                </c:pt>
                <c:pt idx="12326">
                  <c:v>1.1631134259259259</c:v>
                </c:pt>
                <c:pt idx="12327">
                  <c:v>1.163148148148148</c:v>
                </c:pt>
                <c:pt idx="12328">
                  <c:v>1.1631828703703704</c:v>
                </c:pt>
                <c:pt idx="12329">
                  <c:v>1.1632175925925925</c:v>
                </c:pt>
                <c:pt idx="12330">
                  <c:v>1.1632523148148148</c:v>
                </c:pt>
                <c:pt idx="12331">
                  <c:v>1.163287037037037</c:v>
                </c:pt>
                <c:pt idx="12332">
                  <c:v>1.1633217592592593</c:v>
                </c:pt>
                <c:pt idx="12333">
                  <c:v>1.1633564814814814</c:v>
                </c:pt>
                <c:pt idx="12334">
                  <c:v>1.1633912037037037</c:v>
                </c:pt>
                <c:pt idx="12335">
                  <c:v>1.1634259259259259</c:v>
                </c:pt>
                <c:pt idx="12336">
                  <c:v>1.1634606481481482</c:v>
                </c:pt>
                <c:pt idx="12337">
                  <c:v>1.1634953703703703</c:v>
                </c:pt>
                <c:pt idx="12338">
                  <c:v>1.1635300925925927</c:v>
                </c:pt>
                <c:pt idx="12339">
                  <c:v>1.1635648148148148</c:v>
                </c:pt>
                <c:pt idx="12340">
                  <c:v>1.1635995370370371</c:v>
                </c:pt>
                <c:pt idx="12341">
                  <c:v>1.1636342592592592</c:v>
                </c:pt>
                <c:pt idx="12342">
                  <c:v>1.1636689814814816</c:v>
                </c:pt>
                <c:pt idx="12343">
                  <c:v>1.1637037037037037</c:v>
                </c:pt>
                <c:pt idx="12344">
                  <c:v>1.163738425925926</c:v>
                </c:pt>
                <c:pt idx="12345">
                  <c:v>1.1637847222222222</c:v>
                </c:pt>
                <c:pt idx="12346">
                  <c:v>1.1638194444444445</c:v>
                </c:pt>
                <c:pt idx="12347">
                  <c:v>1.1638541666666666</c:v>
                </c:pt>
                <c:pt idx="12348">
                  <c:v>1.163888888888889</c:v>
                </c:pt>
                <c:pt idx="12349">
                  <c:v>1.1639236111111111</c:v>
                </c:pt>
                <c:pt idx="12350">
                  <c:v>1.1639583333333334</c:v>
                </c:pt>
                <c:pt idx="12351">
                  <c:v>1.1639930555555555</c:v>
                </c:pt>
                <c:pt idx="12352">
                  <c:v>1.1640277777777777</c:v>
                </c:pt>
                <c:pt idx="12353">
                  <c:v>1.1640625</c:v>
                </c:pt>
                <c:pt idx="12354">
                  <c:v>1.1640972222222223</c:v>
                </c:pt>
                <c:pt idx="12355">
                  <c:v>1.1641319444444445</c:v>
                </c:pt>
                <c:pt idx="12356">
                  <c:v>1.1641666666666666</c:v>
                </c:pt>
                <c:pt idx="12357">
                  <c:v>1.1642013888888889</c:v>
                </c:pt>
                <c:pt idx="12358">
                  <c:v>1.164236111111111</c:v>
                </c:pt>
                <c:pt idx="12359">
                  <c:v>1.1642708333333334</c:v>
                </c:pt>
                <c:pt idx="12360">
                  <c:v>1.1643055555555555</c:v>
                </c:pt>
                <c:pt idx="12361">
                  <c:v>1.1643402777777778</c:v>
                </c:pt>
                <c:pt idx="12362">
                  <c:v>1.1643749999999999</c:v>
                </c:pt>
                <c:pt idx="12363">
                  <c:v>1.1644097222222223</c:v>
                </c:pt>
                <c:pt idx="12364">
                  <c:v>1.1644444444444444</c:v>
                </c:pt>
                <c:pt idx="12365">
                  <c:v>1.1644791666666667</c:v>
                </c:pt>
                <c:pt idx="12366">
                  <c:v>1.1645138888888888</c:v>
                </c:pt>
                <c:pt idx="12367">
                  <c:v>1.1645486111111112</c:v>
                </c:pt>
                <c:pt idx="12368">
                  <c:v>1.1645833333333333</c:v>
                </c:pt>
                <c:pt idx="12369">
                  <c:v>1.1646180555555556</c:v>
                </c:pt>
                <c:pt idx="12370">
                  <c:v>1.1646527777777778</c:v>
                </c:pt>
                <c:pt idx="12371">
                  <c:v>1.1646875000000001</c:v>
                </c:pt>
                <c:pt idx="12372">
                  <c:v>1.1647222222222222</c:v>
                </c:pt>
                <c:pt idx="12373">
                  <c:v>1.1647569444444446</c:v>
                </c:pt>
                <c:pt idx="12374">
                  <c:v>1.1647916666666667</c:v>
                </c:pt>
                <c:pt idx="12375">
                  <c:v>1.1648263888888888</c:v>
                </c:pt>
                <c:pt idx="12376">
                  <c:v>1.1648611111111111</c:v>
                </c:pt>
                <c:pt idx="12377">
                  <c:v>1.1648958333333332</c:v>
                </c:pt>
                <c:pt idx="12378">
                  <c:v>1.1649305555555556</c:v>
                </c:pt>
                <c:pt idx="12379">
                  <c:v>1.1649652777777777</c:v>
                </c:pt>
                <c:pt idx="12380">
                  <c:v>1.165</c:v>
                </c:pt>
                <c:pt idx="12381">
                  <c:v>1.1650347222222222</c:v>
                </c:pt>
                <c:pt idx="12382">
                  <c:v>1.1650694444444445</c:v>
                </c:pt>
                <c:pt idx="12383">
                  <c:v>1.1651041666666666</c:v>
                </c:pt>
                <c:pt idx="12384">
                  <c:v>1.1651388888888889</c:v>
                </c:pt>
                <c:pt idx="12385">
                  <c:v>1.1651736111111111</c:v>
                </c:pt>
                <c:pt idx="12386">
                  <c:v>1.1652083333333334</c:v>
                </c:pt>
                <c:pt idx="12387">
                  <c:v>1.1652430555555555</c:v>
                </c:pt>
                <c:pt idx="12388">
                  <c:v>1.1652777777777779</c:v>
                </c:pt>
                <c:pt idx="12389">
                  <c:v>1.1653125</c:v>
                </c:pt>
                <c:pt idx="12390">
                  <c:v>1.1653472222222223</c:v>
                </c:pt>
                <c:pt idx="12391">
                  <c:v>1.1653819444444444</c:v>
                </c:pt>
                <c:pt idx="12392">
                  <c:v>1.1654166666666668</c:v>
                </c:pt>
                <c:pt idx="12393">
                  <c:v>1.1654513888888889</c:v>
                </c:pt>
                <c:pt idx="12394">
                  <c:v>1.165486111111111</c:v>
                </c:pt>
                <c:pt idx="12395">
                  <c:v>1.1655208333333333</c:v>
                </c:pt>
                <c:pt idx="12396">
                  <c:v>1.1655555555555555</c:v>
                </c:pt>
                <c:pt idx="12397">
                  <c:v>1.1655902777777778</c:v>
                </c:pt>
                <c:pt idx="12398">
                  <c:v>1.1656249999999999</c:v>
                </c:pt>
                <c:pt idx="12399">
                  <c:v>1.1656597222222222</c:v>
                </c:pt>
                <c:pt idx="12400">
                  <c:v>1.1656944444444444</c:v>
                </c:pt>
                <c:pt idx="12401">
                  <c:v>1.1657291666666667</c:v>
                </c:pt>
                <c:pt idx="12402">
                  <c:v>1.1657638888888888</c:v>
                </c:pt>
                <c:pt idx="12403">
                  <c:v>1.1657986111111112</c:v>
                </c:pt>
                <c:pt idx="12404">
                  <c:v>1.1658333333333333</c:v>
                </c:pt>
                <c:pt idx="12405">
                  <c:v>1.1658680555555556</c:v>
                </c:pt>
                <c:pt idx="12406">
                  <c:v>1.1659027777777777</c:v>
                </c:pt>
                <c:pt idx="12407">
                  <c:v>1.1659375000000001</c:v>
                </c:pt>
                <c:pt idx="12408">
                  <c:v>1.1659722222222222</c:v>
                </c:pt>
                <c:pt idx="12409">
                  <c:v>1.1660069444444445</c:v>
                </c:pt>
                <c:pt idx="12410">
                  <c:v>1.1660416666666666</c:v>
                </c:pt>
                <c:pt idx="12411">
                  <c:v>1.166076388888889</c:v>
                </c:pt>
                <c:pt idx="12412">
                  <c:v>1.1661111111111111</c:v>
                </c:pt>
                <c:pt idx="12413">
                  <c:v>1.1661458333333332</c:v>
                </c:pt>
                <c:pt idx="12414">
                  <c:v>1.1661805555555556</c:v>
                </c:pt>
                <c:pt idx="12415">
                  <c:v>1.1662152777777779</c:v>
                </c:pt>
                <c:pt idx="12416">
                  <c:v>1.16625</c:v>
                </c:pt>
                <c:pt idx="12417">
                  <c:v>1.1662847222222221</c:v>
                </c:pt>
                <c:pt idx="12418">
                  <c:v>1.1663194444444445</c:v>
                </c:pt>
                <c:pt idx="12419">
                  <c:v>1.1663541666666666</c:v>
                </c:pt>
                <c:pt idx="12420">
                  <c:v>1.1663888888888889</c:v>
                </c:pt>
                <c:pt idx="12421">
                  <c:v>1.166423611111111</c:v>
                </c:pt>
                <c:pt idx="12422">
                  <c:v>1.1664583333333334</c:v>
                </c:pt>
                <c:pt idx="12423">
                  <c:v>1.1664930555555555</c:v>
                </c:pt>
                <c:pt idx="12424">
                  <c:v>1.1665277777777778</c:v>
                </c:pt>
                <c:pt idx="12425">
                  <c:v>1.1665624999999999</c:v>
                </c:pt>
                <c:pt idx="12426">
                  <c:v>1.1665972222222223</c:v>
                </c:pt>
                <c:pt idx="12427">
                  <c:v>1.1666319444444444</c:v>
                </c:pt>
                <c:pt idx="12428">
                  <c:v>1.1666666666666667</c:v>
                </c:pt>
                <c:pt idx="12429">
                  <c:v>1.1667013888888889</c:v>
                </c:pt>
                <c:pt idx="12430">
                  <c:v>1.1667361111111112</c:v>
                </c:pt>
                <c:pt idx="12431">
                  <c:v>1.1667708333333333</c:v>
                </c:pt>
                <c:pt idx="12432">
                  <c:v>1.1668055555555554</c:v>
                </c:pt>
                <c:pt idx="12433">
                  <c:v>1.1668402777777778</c:v>
                </c:pt>
                <c:pt idx="12434">
                  <c:v>1.1668750000000001</c:v>
                </c:pt>
                <c:pt idx="12435">
                  <c:v>1.1669097222222222</c:v>
                </c:pt>
                <c:pt idx="12436">
                  <c:v>1.1669444444444443</c:v>
                </c:pt>
                <c:pt idx="12437">
                  <c:v>1.1669791666666667</c:v>
                </c:pt>
                <c:pt idx="12438">
                  <c:v>1.167013888888889</c:v>
                </c:pt>
                <c:pt idx="12439">
                  <c:v>1.1670486111111111</c:v>
                </c:pt>
                <c:pt idx="12440">
                  <c:v>1.1670833333333333</c:v>
                </c:pt>
                <c:pt idx="12441">
                  <c:v>1.1671180555555556</c:v>
                </c:pt>
                <c:pt idx="12442">
                  <c:v>1.1671527777777777</c:v>
                </c:pt>
                <c:pt idx="12443">
                  <c:v>1.1671875</c:v>
                </c:pt>
                <c:pt idx="12444">
                  <c:v>1.1672222222222222</c:v>
                </c:pt>
                <c:pt idx="12445">
                  <c:v>1.1672569444444445</c:v>
                </c:pt>
                <c:pt idx="12446">
                  <c:v>1.1672916666666666</c:v>
                </c:pt>
                <c:pt idx="12447">
                  <c:v>1.167326388888889</c:v>
                </c:pt>
                <c:pt idx="12448">
                  <c:v>1.1673611111111111</c:v>
                </c:pt>
                <c:pt idx="12449">
                  <c:v>1.1673958333333334</c:v>
                </c:pt>
                <c:pt idx="12450">
                  <c:v>1.1674305555555555</c:v>
                </c:pt>
                <c:pt idx="12451">
                  <c:v>1.1674652777777779</c:v>
                </c:pt>
                <c:pt idx="12452">
                  <c:v>1.1675</c:v>
                </c:pt>
                <c:pt idx="12453">
                  <c:v>1.1675347222222223</c:v>
                </c:pt>
                <c:pt idx="12454">
                  <c:v>1.1675694444444444</c:v>
                </c:pt>
                <c:pt idx="12455">
                  <c:v>1.1676041666666666</c:v>
                </c:pt>
                <c:pt idx="12456">
                  <c:v>1.1676388888888889</c:v>
                </c:pt>
                <c:pt idx="12457">
                  <c:v>1.1676736111111112</c:v>
                </c:pt>
                <c:pt idx="12458">
                  <c:v>1.1677083333333333</c:v>
                </c:pt>
                <c:pt idx="12459">
                  <c:v>1.1677430555555555</c:v>
                </c:pt>
                <c:pt idx="12460">
                  <c:v>1.1677777777777778</c:v>
                </c:pt>
                <c:pt idx="12461">
                  <c:v>1.1678124999999999</c:v>
                </c:pt>
                <c:pt idx="12462">
                  <c:v>1.1678472222222223</c:v>
                </c:pt>
                <c:pt idx="12463">
                  <c:v>1.1678819444444444</c:v>
                </c:pt>
                <c:pt idx="12464">
                  <c:v>1.1679166666666667</c:v>
                </c:pt>
                <c:pt idx="12465">
                  <c:v>1.1679513888888888</c:v>
                </c:pt>
                <c:pt idx="12466">
                  <c:v>1.1679861111111112</c:v>
                </c:pt>
                <c:pt idx="12467">
                  <c:v>1.1680208333333333</c:v>
                </c:pt>
                <c:pt idx="12468">
                  <c:v>1.1680555555555556</c:v>
                </c:pt>
                <c:pt idx="12469">
                  <c:v>1.1680902777777777</c:v>
                </c:pt>
                <c:pt idx="12470">
                  <c:v>1.1681250000000001</c:v>
                </c:pt>
                <c:pt idx="12471">
                  <c:v>1.1681597222222222</c:v>
                </c:pt>
                <c:pt idx="12472">
                  <c:v>1.1681944444444445</c:v>
                </c:pt>
                <c:pt idx="12473">
                  <c:v>1.1682291666666667</c:v>
                </c:pt>
                <c:pt idx="12474">
                  <c:v>1.1682638888888888</c:v>
                </c:pt>
                <c:pt idx="12475">
                  <c:v>1.1682986111111111</c:v>
                </c:pt>
                <c:pt idx="12476">
                  <c:v>1.1683333333333334</c:v>
                </c:pt>
                <c:pt idx="12477">
                  <c:v>1.1683680555555556</c:v>
                </c:pt>
                <c:pt idx="12478">
                  <c:v>1.1684027777777777</c:v>
                </c:pt>
                <c:pt idx="12479">
                  <c:v>1.1684375</c:v>
                </c:pt>
                <c:pt idx="12480">
                  <c:v>1.1684722222222221</c:v>
                </c:pt>
                <c:pt idx="12481">
                  <c:v>1.1685069444444445</c:v>
                </c:pt>
                <c:pt idx="12482">
                  <c:v>1.1685416666666666</c:v>
                </c:pt>
                <c:pt idx="12483">
                  <c:v>1.1685763888888889</c:v>
                </c:pt>
                <c:pt idx="12484">
                  <c:v>1.168611111111111</c:v>
                </c:pt>
                <c:pt idx="12485">
                  <c:v>1.1686458333333334</c:v>
                </c:pt>
                <c:pt idx="12486">
                  <c:v>1.1686805555555555</c:v>
                </c:pt>
                <c:pt idx="12487">
                  <c:v>1.1687152777777778</c:v>
                </c:pt>
                <c:pt idx="12488">
                  <c:v>1.16875</c:v>
                </c:pt>
                <c:pt idx="12489">
                  <c:v>1.1687847222222223</c:v>
                </c:pt>
                <c:pt idx="12490">
                  <c:v>1.1688194444444444</c:v>
                </c:pt>
                <c:pt idx="12491">
                  <c:v>1.1688541666666667</c:v>
                </c:pt>
                <c:pt idx="12492">
                  <c:v>1.1688888888888889</c:v>
                </c:pt>
                <c:pt idx="12493">
                  <c:v>1.168923611111111</c:v>
                </c:pt>
                <c:pt idx="12494">
                  <c:v>1.1689583333333333</c:v>
                </c:pt>
                <c:pt idx="12495">
                  <c:v>1.1689930555555557</c:v>
                </c:pt>
                <c:pt idx="12496">
                  <c:v>1.1690277777777778</c:v>
                </c:pt>
                <c:pt idx="12497">
                  <c:v>1.1690624999999999</c:v>
                </c:pt>
                <c:pt idx="12498">
                  <c:v>1.1690972222222222</c:v>
                </c:pt>
                <c:pt idx="12499">
                  <c:v>1.1691319444444446</c:v>
                </c:pt>
                <c:pt idx="12500">
                  <c:v>1.1691666666666667</c:v>
                </c:pt>
                <c:pt idx="12501">
                  <c:v>1.1692013888888888</c:v>
                </c:pt>
                <c:pt idx="12502">
                  <c:v>1.1692361111111111</c:v>
                </c:pt>
                <c:pt idx="12503">
                  <c:v>1.1692708333333333</c:v>
                </c:pt>
                <c:pt idx="12504">
                  <c:v>1.1693055555555556</c:v>
                </c:pt>
                <c:pt idx="12505">
                  <c:v>1.1693402777777777</c:v>
                </c:pt>
                <c:pt idx="12506">
                  <c:v>1.1693750000000001</c:v>
                </c:pt>
                <c:pt idx="12507">
                  <c:v>1.1694097222222222</c:v>
                </c:pt>
                <c:pt idx="12508">
                  <c:v>1.1694444444444445</c:v>
                </c:pt>
                <c:pt idx="12509">
                  <c:v>1.1694791666666666</c:v>
                </c:pt>
                <c:pt idx="12510">
                  <c:v>1.169513888888889</c:v>
                </c:pt>
                <c:pt idx="12511">
                  <c:v>1.1695486111111111</c:v>
                </c:pt>
                <c:pt idx="12512">
                  <c:v>1.1695833333333334</c:v>
                </c:pt>
                <c:pt idx="12513">
                  <c:v>1.1696180555555555</c:v>
                </c:pt>
                <c:pt idx="12514">
                  <c:v>1.1696527777777779</c:v>
                </c:pt>
                <c:pt idx="12515">
                  <c:v>1.1696875</c:v>
                </c:pt>
                <c:pt idx="12516">
                  <c:v>1.1697222222222221</c:v>
                </c:pt>
                <c:pt idx="12517">
                  <c:v>1.1697569444444444</c:v>
                </c:pt>
                <c:pt idx="12518">
                  <c:v>1.1697916666666668</c:v>
                </c:pt>
                <c:pt idx="12519">
                  <c:v>1.1698263888888889</c:v>
                </c:pt>
                <c:pt idx="12520">
                  <c:v>1.169861111111111</c:v>
                </c:pt>
                <c:pt idx="12521">
                  <c:v>1.1698958333333334</c:v>
                </c:pt>
                <c:pt idx="12522">
                  <c:v>1.1699305555555555</c:v>
                </c:pt>
                <c:pt idx="12523">
                  <c:v>1.1699652777777778</c:v>
                </c:pt>
                <c:pt idx="12524">
                  <c:v>1.17</c:v>
                </c:pt>
                <c:pt idx="12525">
                  <c:v>1.1700347222222223</c:v>
                </c:pt>
                <c:pt idx="12526">
                  <c:v>1.1700694444444444</c:v>
                </c:pt>
                <c:pt idx="12527">
                  <c:v>1.1701041666666667</c:v>
                </c:pt>
                <c:pt idx="12528">
                  <c:v>1.1701388888888888</c:v>
                </c:pt>
                <c:pt idx="12529">
                  <c:v>1.1701736111111112</c:v>
                </c:pt>
                <c:pt idx="12530">
                  <c:v>1.1702083333333333</c:v>
                </c:pt>
                <c:pt idx="12531">
                  <c:v>1.1702430555555556</c:v>
                </c:pt>
                <c:pt idx="12532">
                  <c:v>1.1702777777777778</c:v>
                </c:pt>
                <c:pt idx="12533">
                  <c:v>1.1703125000000001</c:v>
                </c:pt>
                <c:pt idx="12534">
                  <c:v>1.1703472222222222</c:v>
                </c:pt>
                <c:pt idx="12535">
                  <c:v>1.1703819444444443</c:v>
                </c:pt>
                <c:pt idx="12536">
                  <c:v>1.1704166666666667</c:v>
                </c:pt>
                <c:pt idx="12537">
                  <c:v>1.170451388888889</c:v>
                </c:pt>
                <c:pt idx="12538">
                  <c:v>1.1704861111111111</c:v>
                </c:pt>
                <c:pt idx="12539">
                  <c:v>1.1705208333333332</c:v>
                </c:pt>
                <c:pt idx="12540">
                  <c:v>1.1705555555555556</c:v>
                </c:pt>
                <c:pt idx="12541">
                  <c:v>1.1705902777777777</c:v>
                </c:pt>
                <c:pt idx="12542">
                  <c:v>1.170625</c:v>
                </c:pt>
                <c:pt idx="12543">
                  <c:v>1.1706597222222221</c:v>
                </c:pt>
                <c:pt idx="12544">
                  <c:v>1.1706944444444445</c:v>
                </c:pt>
                <c:pt idx="12545">
                  <c:v>1.1707291666666666</c:v>
                </c:pt>
                <c:pt idx="12546">
                  <c:v>1.1707638888888889</c:v>
                </c:pt>
                <c:pt idx="12547">
                  <c:v>1.1707986111111111</c:v>
                </c:pt>
                <c:pt idx="12548">
                  <c:v>1.1708333333333334</c:v>
                </c:pt>
                <c:pt idx="12549">
                  <c:v>1.1708680555555555</c:v>
                </c:pt>
                <c:pt idx="12550">
                  <c:v>1.1709027777777778</c:v>
                </c:pt>
                <c:pt idx="12551">
                  <c:v>1.1709375</c:v>
                </c:pt>
                <c:pt idx="12552">
                  <c:v>1.1709722222222223</c:v>
                </c:pt>
                <c:pt idx="12553">
                  <c:v>1.1710069444444444</c:v>
                </c:pt>
                <c:pt idx="12554">
                  <c:v>1.1710416666666668</c:v>
                </c:pt>
                <c:pt idx="12555">
                  <c:v>1.1710763888888889</c:v>
                </c:pt>
                <c:pt idx="12556">
                  <c:v>1.1711111111111112</c:v>
                </c:pt>
                <c:pt idx="12557">
                  <c:v>1.1711458333333333</c:v>
                </c:pt>
                <c:pt idx="12558">
                  <c:v>1.1711805555555554</c:v>
                </c:pt>
                <c:pt idx="12559">
                  <c:v>1.1712152777777778</c:v>
                </c:pt>
                <c:pt idx="12560">
                  <c:v>1.1712500000000001</c:v>
                </c:pt>
                <c:pt idx="12561">
                  <c:v>1.1712847222222222</c:v>
                </c:pt>
                <c:pt idx="12562">
                  <c:v>1.1713194444444444</c:v>
                </c:pt>
                <c:pt idx="12563">
                  <c:v>1.1713541666666667</c:v>
                </c:pt>
                <c:pt idx="12564">
                  <c:v>1.1713888888888888</c:v>
                </c:pt>
                <c:pt idx="12565">
                  <c:v>1.1714236111111112</c:v>
                </c:pt>
                <c:pt idx="12566">
                  <c:v>1.1714583333333333</c:v>
                </c:pt>
                <c:pt idx="12567">
                  <c:v>1.1714930555555556</c:v>
                </c:pt>
                <c:pt idx="12568">
                  <c:v>1.1715277777777777</c:v>
                </c:pt>
                <c:pt idx="12569">
                  <c:v>1.1715625000000001</c:v>
                </c:pt>
                <c:pt idx="12570">
                  <c:v>1.1715972222222222</c:v>
                </c:pt>
                <c:pt idx="12571">
                  <c:v>1.1716319444444445</c:v>
                </c:pt>
                <c:pt idx="12572">
                  <c:v>1.1716666666666666</c:v>
                </c:pt>
                <c:pt idx="12573">
                  <c:v>1.171701388888889</c:v>
                </c:pt>
                <c:pt idx="12574">
                  <c:v>1.1717361111111111</c:v>
                </c:pt>
                <c:pt idx="12575">
                  <c:v>1.1717708333333334</c:v>
                </c:pt>
                <c:pt idx="12576">
                  <c:v>1.1718055555555555</c:v>
                </c:pt>
                <c:pt idx="12577">
                  <c:v>1.1718402777777777</c:v>
                </c:pt>
                <c:pt idx="12578">
                  <c:v>1.171875</c:v>
                </c:pt>
                <c:pt idx="12579">
                  <c:v>1.1719097222222223</c:v>
                </c:pt>
                <c:pt idx="12580">
                  <c:v>1.1719444444444445</c:v>
                </c:pt>
                <c:pt idx="12581">
                  <c:v>1.1719791666666666</c:v>
                </c:pt>
                <c:pt idx="12582">
                  <c:v>1.1720138888888889</c:v>
                </c:pt>
                <c:pt idx="12583">
                  <c:v>1.172048611111111</c:v>
                </c:pt>
                <c:pt idx="12584">
                  <c:v>1.1720833333333334</c:v>
                </c:pt>
                <c:pt idx="12585">
                  <c:v>1.1721180555555555</c:v>
                </c:pt>
                <c:pt idx="12586">
                  <c:v>1.1721527777777778</c:v>
                </c:pt>
                <c:pt idx="12587">
                  <c:v>1.1721874999999999</c:v>
                </c:pt>
                <c:pt idx="12588">
                  <c:v>1.1722222222222223</c:v>
                </c:pt>
                <c:pt idx="12589">
                  <c:v>1.1722569444444444</c:v>
                </c:pt>
                <c:pt idx="12590">
                  <c:v>1.1722916666666667</c:v>
                </c:pt>
                <c:pt idx="12591">
                  <c:v>1.1723263888888888</c:v>
                </c:pt>
                <c:pt idx="12592">
                  <c:v>1.1723611111111112</c:v>
                </c:pt>
                <c:pt idx="12593">
                  <c:v>1.1723958333333333</c:v>
                </c:pt>
                <c:pt idx="12594">
                  <c:v>1.1724305555555556</c:v>
                </c:pt>
                <c:pt idx="12595">
                  <c:v>1.1724652777777778</c:v>
                </c:pt>
                <c:pt idx="12596">
                  <c:v>1.1724999999999999</c:v>
                </c:pt>
                <c:pt idx="12597">
                  <c:v>1.1725347222222222</c:v>
                </c:pt>
                <c:pt idx="12598">
                  <c:v>1.1725694444444446</c:v>
                </c:pt>
                <c:pt idx="12599">
                  <c:v>1.1726041666666667</c:v>
                </c:pt>
                <c:pt idx="12600">
                  <c:v>1.1726388888888888</c:v>
                </c:pt>
                <c:pt idx="12601">
                  <c:v>1.1726736111111111</c:v>
                </c:pt>
                <c:pt idx="12602">
                  <c:v>1.1727083333333332</c:v>
                </c:pt>
                <c:pt idx="12603">
                  <c:v>1.1727430555555556</c:v>
                </c:pt>
                <c:pt idx="12604">
                  <c:v>1.1727777777777777</c:v>
                </c:pt>
                <c:pt idx="12605">
                  <c:v>1.1728125</c:v>
                </c:pt>
                <c:pt idx="12606">
                  <c:v>1.1728472222222222</c:v>
                </c:pt>
                <c:pt idx="12607">
                  <c:v>1.1728819444444445</c:v>
                </c:pt>
                <c:pt idx="12608">
                  <c:v>1.1729166666666666</c:v>
                </c:pt>
                <c:pt idx="12609">
                  <c:v>1.1729513888888889</c:v>
                </c:pt>
                <c:pt idx="12610">
                  <c:v>1.1729861111111111</c:v>
                </c:pt>
                <c:pt idx="12611">
                  <c:v>1.1730208333333334</c:v>
                </c:pt>
                <c:pt idx="12612">
                  <c:v>1.1730555555555555</c:v>
                </c:pt>
                <c:pt idx="12613">
                  <c:v>1.1730902777777779</c:v>
                </c:pt>
                <c:pt idx="12614">
                  <c:v>1.173125</c:v>
                </c:pt>
                <c:pt idx="12615">
                  <c:v>1.1731597222222223</c:v>
                </c:pt>
                <c:pt idx="12616">
                  <c:v>1.1731944444444444</c:v>
                </c:pt>
                <c:pt idx="12617">
                  <c:v>1.1732291666666668</c:v>
                </c:pt>
                <c:pt idx="12618">
                  <c:v>1.1732638888888889</c:v>
                </c:pt>
                <c:pt idx="12619">
                  <c:v>1.173298611111111</c:v>
                </c:pt>
                <c:pt idx="12620">
                  <c:v>1.1733333333333333</c:v>
                </c:pt>
                <c:pt idx="12621">
                  <c:v>1.1733680555555557</c:v>
                </c:pt>
                <c:pt idx="12622">
                  <c:v>1.1734027777777778</c:v>
                </c:pt>
                <c:pt idx="12623">
                  <c:v>1.1734374999999999</c:v>
                </c:pt>
                <c:pt idx="12624">
                  <c:v>1.1734722222222222</c:v>
                </c:pt>
                <c:pt idx="12625">
                  <c:v>1.1735069444444444</c:v>
                </c:pt>
                <c:pt idx="12626">
                  <c:v>1.1735416666666667</c:v>
                </c:pt>
                <c:pt idx="12627">
                  <c:v>1.1735763888888888</c:v>
                </c:pt>
                <c:pt idx="12628">
                  <c:v>1.1736111111111112</c:v>
                </c:pt>
                <c:pt idx="12629">
                  <c:v>1.1736458333333333</c:v>
                </c:pt>
                <c:pt idx="12630">
                  <c:v>1.1736805555555556</c:v>
                </c:pt>
                <c:pt idx="12631">
                  <c:v>1.1737152777777777</c:v>
                </c:pt>
                <c:pt idx="12632">
                  <c:v>1.1737500000000001</c:v>
                </c:pt>
                <c:pt idx="12633">
                  <c:v>1.1737847222222222</c:v>
                </c:pt>
                <c:pt idx="12634">
                  <c:v>1.1738194444444445</c:v>
                </c:pt>
                <c:pt idx="12635">
                  <c:v>1.1738541666666666</c:v>
                </c:pt>
                <c:pt idx="12636">
                  <c:v>1.173888888888889</c:v>
                </c:pt>
                <c:pt idx="12637">
                  <c:v>1.1739236111111111</c:v>
                </c:pt>
                <c:pt idx="12638">
                  <c:v>1.1739583333333332</c:v>
                </c:pt>
                <c:pt idx="12639">
                  <c:v>1.1739930555555556</c:v>
                </c:pt>
                <c:pt idx="12640">
                  <c:v>1.1740277777777779</c:v>
                </c:pt>
                <c:pt idx="12641">
                  <c:v>1.1740625</c:v>
                </c:pt>
                <c:pt idx="12642">
                  <c:v>1.1740972222222221</c:v>
                </c:pt>
                <c:pt idx="12643">
                  <c:v>1.1741319444444445</c:v>
                </c:pt>
                <c:pt idx="12644">
                  <c:v>1.1741666666666666</c:v>
                </c:pt>
                <c:pt idx="12645">
                  <c:v>1.1742013888888889</c:v>
                </c:pt>
                <c:pt idx="12646">
                  <c:v>1.174236111111111</c:v>
                </c:pt>
                <c:pt idx="12647">
                  <c:v>1.1742708333333334</c:v>
                </c:pt>
                <c:pt idx="12648">
                  <c:v>1.1743055555555555</c:v>
                </c:pt>
                <c:pt idx="12649">
                  <c:v>1.1743402777777778</c:v>
                </c:pt>
                <c:pt idx="12650">
                  <c:v>1.1743749999999999</c:v>
                </c:pt>
                <c:pt idx="12651">
                  <c:v>1.1744097222222223</c:v>
                </c:pt>
                <c:pt idx="12652">
                  <c:v>1.1744444444444444</c:v>
                </c:pt>
                <c:pt idx="12653">
                  <c:v>1.1744791666666667</c:v>
                </c:pt>
                <c:pt idx="12654">
                  <c:v>1.1745138888888889</c:v>
                </c:pt>
                <c:pt idx="12655">
                  <c:v>1.1745486111111112</c:v>
                </c:pt>
                <c:pt idx="12656">
                  <c:v>1.1745833333333333</c:v>
                </c:pt>
                <c:pt idx="12657">
                  <c:v>1.1746180555555554</c:v>
                </c:pt>
                <c:pt idx="12658">
                  <c:v>1.1746527777777778</c:v>
                </c:pt>
                <c:pt idx="12659">
                  <c:v>1.1746875000000001</c:v>
                </c:pt>
                <c:pt idx="12660">
                  <c:v>1.1747222222222222</c:v>
                </c:pt>
                <c:pt idx="12661">
                  <c:v>1.1747569444444443</c:v>
                </c:pt>
                <c:pt idx="12662">
                  <c:v>1.1747916666666667</c:v>
                </c:pt>
                <c:pt idx="12663">
                  <c:v>1.174826388888889</c:v>
                </c:pt>
                <c:pt idx="12664">
                  <c:v>1.1748611111111111</c:v>
                </c:pt>
                <c:pt idx="12665">
                  <c:v>1.1748958333333333</c:v>
                </c:pt>
                <c:pt idx="12666">
                  <c:v>1.1749305555555556</c:v>
                </c:pt>
                <c:pt idx="12667">
                  <c:v>1.1749652777777777</c:v>
                </c:pt>
                <c:pt idx="12668">
                  <c:v>1.175</c:v>
                </c:pt>
                <c:pt idx="12669">
                  <c:v>1.1750347222222222</c:v>
                </c:pt>
                <c:pt idx="12670">
                  <c:v>1.1750694444444445</c:v>
                </c:pt>
                <c:pt idx="12671">
                  <c:v>1.1751041666666666</c:v>
                </c:pt>
                <c:pt idx="12672">
                  <c:v>1.175138888888889</c:v>
                </c:pt>
                <c:pt idx="12673">
                  <c:v>1.1751736111111111</c:v>
                </c:pt>
                <c:pt idx="12674">
                  <c:v>1.1752083333333334</c:v>
                </c:pt>
                <c:pt idx="12675">
                  <c:v>1.1752430555555555</c:v>
                </c:pt>
                <c:pt idx="12676">
                  <c:v>1.1752777777777779</c:v>
                </c:pt>
                <c:pt idx="12677">
                  <c:v>1.1753125</c:v>
                </c:pt>
                <c:pt idx="12678">
                  <c:v>1.1753472222222223</c:v>
                </c:pt>
                <c:pt idx="12679">
                  <c:v>1.1753819444444444</c:v>
                </c:pt>
                <c:pt idx="12680">
                  <c:v>1.1754166666666666</c:v>
                </c:pt>
                <c:pt idx="12681">
                  <c:v>1.1754513888888889</c:v>
                </c:pt>
                <c:pt idx="12682">
                  <c:v>1.1754861111111112</c:v>
                </c:pt>
                <c:pt idx="12683">
                  <c:v>1.1755208333333333</c:v>
                </c:pt>
                <c:pt idx="12684">
                  <c:v>1.1755555555555555</c:v>
                </c:pt>
                <c:pt idx="12685">
                  <c:v>1.1755902777777778</c:v>
                </c:pt>
                <c:pt idx="12686">
                  <c:v>1.1756249999999999</c:v>
                </c:pt>
                <c:pt idx="12687">
                  <c:v>1.1756597222222223</c:v>
                </c:pt>
                <c:pt idx="12688">
                  <c:v>1.1756944444444444</c:v>
                </c:pt>
                <c:pt idx="12689">
                  <c:v>1.1757291666666667</c:v>
                </c:pt>
                <c:pt idx="12690">
                  <c:v>1.1757638888888888</c:v>
                </c:pt>
                <c:pt idx="12691">
                  <c:v>1.1757986111111112</c:v>
                </c:pt>
                <c:pt idx="12692">
                  <c:v>1.1758333333333333</c:v>
                </c:pt>
                <c:pt idx="12693">
                  <c:v>1.1758680555555556</c:v>
                </c:pt>
                <c:pt idx="12694">
                  <c:v>1.1759027777777777</c:v>
                </c:pt>
                <c:pt idx="12695">
                  <c:v>1.1759375000000001</c:v>
                </c:pt>
                <c:pt idx="12696">
                  <c:v>1.1759722222222222</c:v>
                </c:pt>
                <c:pt idx="12697">
                  <c:v>1.1760069444444445</c:v>
                </c:pt>
                <c:pt idx="12698">
                  <c:v>1.1760416666666667</c:v>
                </c:pt>
                <c:pt idx="12699">
                  <c:v>1.1760763888888888</c:v>
                </c:pt>
                <c:pt idx="12700">
                  <c:v>1.1761111111111111</c:v>
                </c:pt>
                <c:pt idx="12701">
                  <c:v>1.1761458333333334</c:v>
                </c:pt>
                <c:pt idx="12702">
                  <c:v>1.1761805555555556</c:v>
                </c:pt>
                <c:pt idx="12703">
                  <c:v>1.1762152777777777</c:v>
                </c:pt>
                <c:pt idx="12704">
                  <c:v>1.17625</c:v>
                </c:pt>
                <c:pt idx="12705">
                  <c:v>1.1762847222222221</c:v>
                </c:pt>
                <c:pt idx="12706">
                  <c:v>1.1763194444444445</c:v>
                </c:pt>
                <c:pt idx="12707">
                  <c:v>1.1763541666666666</c:v>
                </c:pt>
                <c:pt idx="12708">
                  <c:v>1.1763888888888889</c:v>
                </c:pt>
                <c:pt idx="12709">
                  <c:v>1.176423611111111</c:v>
                </c:pt>
                <c:pt idx="12710">
                  <c:v>1.1764583333333334</c:v>
                </c:pt>
                <c:pt idx="12711">
                  <c:v>1.1764930555555555</c:v>
                </c:pt>
                <c:pt idx="12712">
                  <c:v>1.1765277777777778</c:v>
                </c:pt>
                <c:pt idx="12713">
                  <c:v>1.1765625</c:v>
                </c:pt>
                <c:pt idx="12714">
                  <c:v>1.1765972222222223</c:v>
                </c:pt>
                <c:pt idx="12715">
                  <c:v>1.1766319444444444</c:v>
                </c:pt>
                <c:pt idx="12716">
                  <c:v>1.1766666666666667</c:v>
                </c:pt>
                <c:pt idx="12717">
                  <c:v>1.1767013888888889</c:v>
                </c:pt>
                <c:pt idx="12718">
                  <c:v>1.176736111111111</c:v>
                </c:pt>
                <c:pt idx="12719">
                  <c:v>1.1767708333333333</c:v>
                </c:pt>
                <c:pt idx="12720">
                  <c:v>1.1768055555555557</c:v>
                </c:pt>
                <c:pt idx="12721">
                  <c:v>1.1768402777777778</c:v>
                </c:pt>
                <c:pt idx="12722">
                  <c:v>1.1768749999999999</c:v>
                </c:pt>
                <c:pt idx="12723">
                  <c:v>1.1769097222222222</c:v>
                </c:pt>
                <c:pt idx="12724">
                  <c:v>1.1769444444444446</c:v>
                </c:pt>
                <c:pt idx="12725">
                  <c:v>1.1769791666666667</c:v>
                </c:pt>
                <c:pt idx="12726">
                  <c:v>1.1770138888888888</c:v>
                </c:pt>
                <c:pt idx="12727">
                  <c:v>1.1770486111111111</c:v>
                </c:pt>
                <c:pt idx="12728">
                  <c:v>1.1770833333333333</c:v>
                </c:pt>
                <c:pt idx="12729">
                  <c:v>1.1771180555555556</c:v>
                </c:pt>
                <c:pt idx="12730">
                  <c:v>1.1771527777777777</c:v>
                </c:pt>
                <c:pt idx="12731">
                  <c:v>1.1771875000000001</c:v>
                </c:pt>
                <c:pt idx="12732">
                  <c:v>1.1772222222222222</c:v>
                </c:pt>
                <c:pt idx="12733">
                  <c:v>1.1772569444444445</c:v>
                </c:pt>
                <c:pt idx="12734">
                  <c:v>1.1772916666666666</c:v>
                </c:pt>
                <c:pt idx="12735">
                  <c:v>1.177326388888889</c:v>
                </c:pt>
                <c:pt idx="12736">
                  <c:v>1.1773611111111111</c:v>
                </c:pt>
                <c:pt idx="12737">
                  <c:v>1.1773958333333334</c:v>
                </c:pt>
                <c:pt idx="12738">
                  <c:v>1.1774305555555555</c:v>
                </c:pt>
                <c:pt idx="12739">
                  <c:v>1.1774652777777779</c:v>
                </c:pt>
                <c:pt idx="12740">
                  <c:v>1.1775</c:v>
                </c:pt>
                <c:pt idx="12741">
                  <c:v>1.1775347222222221</c:v>
                </c:pt>
                <c:pt idx="12742">
                  <c:v>1.1775694444444444</c:v>
                </c:pt>
                <c:pt idx="12743">
                  <c:v>1.1776041666666668</c:v>
                </c:pt>
                <c:pt idx="12744">
                  <c:v>1.1776388888888889</c:v>
                </c:pt>
                <c:pt idx="12745">
                  <c:v>1.177673611111111</c:v>
                </c:pt>
                <c:pt idx="12746">
                  <c:v>1.1777083333333334</c:v>
                </c:pt>
                <c:pt idx="12747">
                  <c:v>1.1777430555555555</c:v>
                </c:pt>
                <c:pt idx="12748">
                  <c:v>1.1777777777777778</c:v>
                </c:pt>
                <c:pt idx="12749">
                  <c:v>1.1778124999999999</c:v>
                </c:pt>
                <c:pt idx="12750">
                  <c:v>1.1778472222222223</c:v>
                </c:pt>
                <c:pt idx="12751">
                  <c:v>1.1778819444444444</c:v>
                </c:pt>
                <c:pt idx="12752">
                  <c:v>1.1779166666666667</c:v>
                </c:pt>
                <c:pt idx="12753">
                  <c:v>1.1779513888888888</c:v>
                </c:pt>
                <c:pt idx="12754">
                  <c:v>1.1779861111111112</c:v>
                </c:pt>
                <c:pt idx="12755">
                  <c:v>1.1780208333333333</c:v>
                </c:pt>
                <c:pt idx="12756">
                  <c:v>1.1780555555555556</c:v>
                </c:pt>
                <c:pt idx="12757">
                  <c:v>1.1780902777777778</c:v>
                </c:pt>
                <c:pt idx="12758">
                  <c:v>1.1781250000000001</c:v>
                </c:pt>
                <c:pt idx="12759">
                  <c:v>1.1781597222222222</c:v>
                </c:pt>
                <c:pt idx="12760">
                  <c:v>1.1781944444444443</c:v>
                </c:pt>
                <c:pt idx="12761">
                  <c:v>1.1782291666666667</c:v>
                </c:pt>
                <c:pt idx="12762">
                  <c:v>1.178263888888889</c:v>
                </c:pt>
                <c:pt idx="12763">
                  <c:v>1.1782986111111111</c:v>
                </c:pt>
                <c:pt idx="12764">
                  <c:v>1.1783333333333332</c:v>
                </c:pt>
                <c:pt idx="12765">
                  <c:v>1.1783680555555556</c:v>
                </c:pt>
                <c:pt idx="12766">
                  <c:v>1.1784027777777777</c:v>
                </c:pt>
                <c:pt idx="12767">
                  <c:v>1.1784375</c:v>
                </c:pt>
                <c:pt idx="12768">
                  <c:v>1.1784722222222221</c:v>
                </c:pt>
                <c:pt idx="12769">
                  <c:v>1.1785069444444445</c:v>
                </c:pt>
                <c:pt idx="12770">
                  <c:v>1.1785416666666666</c:v>
                </c:pt>
                <c:pt idx="12771">
                  <c:v>1.1785763888888889</c:v>
                </c:pt>
                <c:pt idx="12772">
                  <c:v>1.1786111111111111</c:v>
                </c:pt>
                <c:pt idx="12773">
                  <c:v>1.1786458333333334</c:v>
                </c:pt>
                <c:pt idx="12774">
                  <c:v>1.1786805555555555</c:v>
                </c:pt>
                <c:pt idx="12775">
                  <c:v>1.1787152777777778</c:v>
                </c:pt>
                <c:pt idx="12776">
                  <c:v>1.17875</c:v>
                </c:pt>
                <c:pt idx="12777">
                  <c:v>1.1787847222222223</c:v>
                </c:pt>
                <c:pt idx="12778">
                  <c:v>1.1788194444444444</c:v>
                </c:pt>
                <c:pt idx="12779">
                  <c:v>1.1788541666666668</c:v>
                </c:pt>
                <c:pt idx="12780">
                  <c:v>1.1788888888888889</c:v>
                </c:pt>
                <c:pt idx="12781">
                  <c:v>1.1789236111111112</c:v>
                </c:pt>
                <c:pt idx="12782">
                  <c:v>1.1789583333333333</c:v>
                </c:pt>
                <c:pt idx="12783">
                  <c:v>1.1789930555555554</c:v>
                </c:pt>
                <c:pt idx="12784">
                  <c:v>1.1790277777777778</c:v>
                </c:pt>
                <c:pt idx="12785">
                  <c:v>1.1790625000000001</c:v>
                </c:pt>
                <c:pt idx="12786">
                  <c:v>1.1790972222222222</c:v>
                </c:pt>
                <c:pt idx="12787">
                  <c:v>1.1791319444444444</c:v>
                </c:pt>
                <c:pt idx="12788">
                  <c:v>1.1791666666666667</c:v>
                </c:pt>
                <c:pt idx="12789">
                  <c:v>1.1792013888888888</c:v>
                </c:pt>
                <c:pt idx="12790">
                  <c:v>1.1792361111111112</c:v>
                </c:pt>
                <c:pt idx="12791">
                  <c:v>1.1792708333333333</c:v>
                </c:pt>
                <c:pt idx="12792">
                  <c:v>1.1793055555555556</c:v>
                </c:pt>
                <c:pt idx="12793">
                  <c:v>1.1793402777777777</c:v>
                </c:pt>
                <c:pt idx="12794">
                  <c:v>1.1793750000000001</c:v>
                </c:pt>
                <c:pt idx="12795">
                  <c:v>1.1794097222222222</c:v>
                </c:pt>
                <c:pt idx="12796">
                  <c:v>1.1794444444444445</c:v>
                </c:pt>
                <c:pt idx="12797">
                  <c:v>1.1794791666666666</c:v>
                </c:pt>
                <c:pt idx="12798">
                  <c:v>1.179513888888889</c:v>
                </c:pt>
                <c:pt idx="12799">
                  <c:v>1.1795486111111111</c:v>
                </c:pt>
                <c:pt idx="12800">
                  <c:v>1.1795833333333334</c:v>
                </c:pt>
                <c:pt idx="12801">
                  <c:v>1.1796180555555555</c:v>
                </c:pt>
                <c:pt idx="12802">
                  <c:v>1.1796527777777777</c:v>
                </c:pt>
                <c:pt idx="12803">
                  <c:v>1.1796875</c:v>
                </c:pt>
                <c:pt idx="12804">
                  <c:v>1.1797222222222223</c:v>
                </c:pt>
                <c:pt idx="12805">
                  <c:v>1.1797569444444445</c:v>
                </c:pt>
                <c:pt idx="12806">
                  <c:v>1.1797916666666666</c:v>
                </c:pt>
                <c:pt idx="12807">
                  <c:v>1.1798263888888889</c:v>
                </c:pt>
                <c:pt idx="12808">
                  <c:v>1.179861111111111</c:v>
                </c:pt>
                <c:pt idx="12809">
                  <c:v>1.1798958333333334</c:v>
                </c:pt>
                <c:pt idx="12810">
                  <c:v>1.1799305555555555</c:v>
                </c:pt>
                <c:pt idx="12811">
                  <c:v>1.1799652777777778</c:v>
                </c:pt>
                <c:pt idx="12812">
                  <c:v>1.18</c:v>
                </c:pt>
                <c:pt idx="12813">
                  <c:v>1.1800347222222223</c:v>
                </c:pt>
                <c:pt idx="12814">
                  <c:v>1.1800694444444444</c:v>
                </c:pt>
                <c:pt idx="12815">
                  <c:v>1.1801041666666667</c:v>
                </c:pt>
                <c:pt idx="12816">
                  <c:v>1.1801388888888888</c:v>
                </c:pt>
                <c:pt idx="12817">
                  <c:v>1.1801736111111112</c:v>
                </c:pt>
                <c:pt idx="12818">
                  <c:v>1.1802083333333333</c:v>
                </c:pt>
                <c:pt idx="12819">
                  <c:v>1.1802430555555556</c:v>
                </c:pt>
                <c:pt idx="12820">
                  <c:v>1.1802777777777778</c:v>
                </c:pt>
                <c:pt idx="12821">
                  <c:v>1.1803124999999999</c:v>
                </c:pt>
                <c:pt idx="12822">
                  <c:v>1.1803472222222222</c:v>
                </c:pt>
                <c:pt idx="12823">
                  <c:v>1.1803819444444446</c:v>
                </c:pt>
                <c:pt idx="12824">
                  <c:v>1.1804166666666667</c:v>
                </c:pt>
                <c:pt idx="12825">
                  <c:v>1.1804513888888888</c:v>
                </c:pt>
                <c:pt idx="12826">
                  <c:v>1.1804861111111111</c:v>
                </c:pt>
                <c:pt idx="12827">
                  <c:v>1.1805208333333332</c:v>
                </c:pt>
                <c:pt idx="12828">
                  <c:v>1.1805555555555556</c:v>
                </c:pt>
                <c:pt idx="12829">
                  <c:v>1.1805902777777777</c:v>
                </c:pt>
                <c:pt idx="12830">
                  <c:v>1.180625</c:v>
                </c:pt>
                <c:pt idx="12831">
                  <c:v>1.1806597222222222</c:v>
                </c:pt>
                <c:pt idx="12832">
                  <c:v>1.1806944444444445</c:v>
                </c:pt>
                <c:pt idx="12833">
                  <c:v>1.1807291666666666</c:v>
                </c:pt>
                <c:pt idx="12834">
                  <c:v>1.1807638888888889</c:v>
                </c:pt>
                <c:pt idx="12835">
                  <c:v>1.1807986111111111</c:v>
                </c:pt>
                <c:pt idx="12836">
                  <c:v>1.1808333333333334</c:v>
                </c:pt>
                <c:pt idx="12837">
                  <c:v>1.1808680555555555</c:v>
                </c:pt>
                <c:pt idx="12838">
                  <c:v>1.1809027777777779</c:v>
                </c:pt>
                <c:pt idx="12839">
                  <c:v>1.1809375</c:v>
                </c:pt>
                <c:pt idx="12840">
                  <c:v>1.1809722222222223</c:v>
                </c:pt>
                <c:pt idx="12841">
                  <c:v>1.1810069444444444</c:v>
                </c:pt>
                <c:pt idx="12842">
                  <c:v>1.1810416666666668</c:v>
                </c:pt>
                <c:pt idx="12843">
                  <c:v>1.1810763888888889</c:v>
                </c:pt>
                <c:pt idx="12844">
                  <c:v>1.181111111111111</c:v>
                </c:pt>
                <c:pt idx="12845">
                  <c:v>1.1811458333333333</c:v>
                </c:pt>
                <c:pt idx="12846">
                  <c:v>1.1811805555555557</c:v>
                </c:pt>
                <c:pt idx="12847">
                  <c:v>1.1812152777777778</c:v>
                </c:pt>
                <c:pt idx="12848">
                  <c:v>1.1812499999999999</c:v>
                </c:pt>
                <c:pt idx="12849">
                  <c:v>1.1812847222222222</c:v>
                </c:pt>
                <c:pt idx="12850">
                  <c:v>1.1813194444444444</c:v>
                </c:pt>
                <c:pt idx="12851">
                  <c:v>1.1813541666666667</c:v>
                </c:pt>
                <c:pt idx="12852">
                  <c:v>1.1813888888888888</c:v>
                </c:pt>
                <c:pt idx="12853">
                  <c:v>1.1814236111111112</c:v>
                </c:pt>
                <c:pt idx="12854">
                  <c:v>1.1814583333333333</c:v>
                </c:pt>
                <c:pt idx="12855">
                  <c:v>1.1814930555555556</c:v>
                </c:pt>
                <c:pt idx="12856">
                  <c:v>1.1815277777777777</c:v>
                </c:pt>
                <c:pt idx="12857">
                  <c:v>1.1815625000000001</c:v>
                </c:pt>
                <c:pt idx="12858">
                  <c:v>1.1815972222222222</c:v>
                </c:pt>
                <c:pt idx="12859">
                  <c:v>1.1816319444444445</c:v>
                </c:pt>
                <c:pt idx="12860">
                  <c:v>1.1816666666666666</c:v>
                </c:pt>
                <c:pt idx="12861">
                  <c:v>1.181701388888889</c:v>
                </c:pt>
                <c:pt idx="12862">
                  <c:v>1.1817361111111111</c:v>
                </c:pt>
                <c:pt idx="12863">
                  <c:v>1.1817708333333332</c:v>
                </c:pt>
                <c:pt idx="12864">
                  <c:v>1.1818055555555556</c:v>
                </c:pt>
                <c:pt idx="12865">
                  <c:v>1.1818402777777779</c:v>
                </c:pt>
                <c:pt idx="12866">
                  <c:v>1.181875</c:v>
                </c:pt>
                <c:pt idx="12867">
                  <c:v>1.1819097222222221</c:v>
                </c:pt>
                <c:pt idx="12868">
                  <c:v>1.1819444444444445</c:v>
                </c:pt>
                <c:pt idx="12869">
                  <c:v>1.1819791666666666</c:v>
                </c:pt>
                <c:pt idx="12870">
                  <c:v>1.1820138888888889</c:v>
                </c:pt>
                <c:pt idx="12871">
                  <c:v>1.182048611111111</c:v>
                </c:pt>
                <c:pt idx="12872">
                  <c:v>1.1820833333333334</c:v>
                </c:pt>
                <c:pt idx="12873">
                  <c:v>1.1821180555555555</c:v>
                </c:pt>
                <c:pt idx="12874">
                  <c:v>1.1821527777777778</c:v>
                </c:pt>
                <c:pt idx="12875">
                  <c:v>1.1821874999999999</c:v>
                </c:pt>
                <c:pt idx="12876">
                  <c:v>1.1822222222222223</c:v>
                </c:pt>
                <c:pt idx="12877">
                  <c:v>1.1822569444444444</c:v>
                </c:pt>
                <c:pt idx="12878">
                  <c:v>1.1822916666666667</c:v>
                </c:pt>
                <c:pt idx="12879">
                  <c:v>1.1823263888888889</c:v>
                </c:pt>
                <c:pt idx="12880">
                  <c:v>1.1823611111111112</c:v>
                </c:pt>
                <c:pt idx="12881">
                  <c:v>1.1823958333333333</c:v>
                </c:pt>
                <c:pt idx="12882">
                  <c:v>1.1824305555555554</c:v>
                </c:pt>
                <c:pt idx="12883">
                  <c:v>1.1824652777777778</c:v>
                </c:pt>
                <c:pt idx="12884">
                  <c:v>1.1825000000000001</c:v>
                </c:pt>
                <c:pt idx="12885">
                  <c:v>1.1825347222222222</c:v>
                </c:pt>
                <c:pt idx="12886">
                  <c:v>1.1825694444444443</c:v>
                </c:pt>
                <c:pt idx="12887">
                  <c:v>1.1826041666666667</c:v>
                </c:pt>
                <c:pt idx="12888">
                  <c:v>1.182638888888889</c:v>
                </c:pt>
                <c:pt idx="12889">
                  <c:v>1.1826736111111111</c:v>
                </c:pt>
                <c:pt idx="12890">
                  <c:v>1.1827083333333333</c:v>
                </c:pt>
                <c:pt idx="12891">
                  <c:v>1.1827430555555556</c:v>
                </c:pt>
                <c:pt idx="12892">
                  <c:v>1.1827777777777777</c:v>
                </c:pt>
                <c:pt idx="12893">
                  <c:v>1.1828125</c:v>
                </c:pt>
                <c:pt idx="12894">
                  <c:v>1.1828472222222222</c:v>
                </c:pt>
                <c:pt idx="12895">
                  <c:v>1.1828819444444445</c:v>
                </c:pt>
                <c:pt idx="12896">
                  <c:v>1.1829166666666666</c:v>
                </c:pt>
                <c:pt idx="12897">
                  <c:v>1.182951388888889</c:v>
                </c:pt>
                <c:pt idx="12898">
                  <c:v>1.1829861111111111</c:v>
                </c:pt>
                <c:pt idx="12899">
                  <c:v>1.1830208333333334</c:v>
                </c:pt>
                <c:pt idx="12900">
                  <c:v>1.1830555555555555</c:v>
                </c:pt>
                <c:pt idx="12901">
                  <c:v>1.1830902777777779</c:v>
                </c:pt>
                <c:pt idx="12902">
                  <c:v>1.183125</c:v>
                </c:pt>
                <c:pt idx="12903">
                  <c:v>1.1831597222222223</c:v>
                </c:pt>
                <c:pt idx="12904">
                  <c:v>1.1831944444444444</c:v>
                </c:pt>
                <c:pt idx="12905">
                  <c:v>1.1832291666666666</c:v>
                </c:pt>
                <c:pt idx="12906">
                  <c:v>1.1832638888888889</c:v>
                </c:pt>
                <c:pt idx="12907">
                  <c:v>1.1832986111111112</c:v>
                </c:pt>
                <c:pt idx="12908">
                  <c:v>1.1833333333333333</c:v>
                </c:pt>
                <c:pt idx="12909">
                  <c:v>1.1833680555555555</c:v>
                </c:pt>
                <c:pt idx="12910">
                  <c:v>1.1834027777777778</c:v>
                </c:pt>
                <c:pt idx="12911">
                  <c:v>1.1834374999999999</c:v>
                </c:pt>
                <c:pt idx="12912">
                  <c:v>1.1834722222222223</c:v>
                </c:pt>
                <c:pt idx="12913">
                  <c:v>1.1835069444444444</c:v>
                </c:pt>
                <c:pt idx="12914">
                  <c:v>1.1835416666666667</c:v>
                </c:pt>
                <c:pt idx="12915">
                  <c:v>1.1835763888888888</c:v>
                </c:pt>
                <c:pt idx="12916">
                  <c:v>1.1836111111111112</c:v>
                </c:pt>
                <c:pt idx="12917">
                  <c:v>1.1836458333333333</c:v>
                </c:pt>
                <c:pt idx="12918">
                  <c:v>1.1836805555555556</c:v>
                </c:pt>
                <c:pt idx="12919">
                  <c:v>1.1837152777777777</c:v>
                </c:pt>
                <c:pt idx="12920">
                  <c:v>1.1837500000000001</c:v>
                </c:pt>
                <c:pt idx="12921">
                  <c:v>1.1837847222222222</c:v>
                </c:pt>
                <c:pt idx="12922">
                  <c:v>1.1838194444444445</c:v>
                </c:pt>
                <c:pt idx="12923">
                  <c:v>1.1838541666666667</c:v>
                </c:pt>
                <c:pt idx="12924">
                  <c:v>1.1838888888888888</c:v>
                </c:pt>
                <c:pt idx="12925">
                  <c:v>1.1839236111111111</c:v>
                </c:pt>
                <c:pt idx="12926">
                  <c:v>1.1839583333333334</c:v>
                </c:pt>
                <c:pt idx="12927">
                  <c:v>1.1839930555555556</c:v>
                </c:pt>
                <c:pt idx="12928">
                  <c:v>1.1840277777777777</c:v>
                </c:pt>
                <c:pt idx="12929">
                  <c:v>1.1840625</c:v>
                </c:pt>
                <c:pt idx="12930">
                  <c:v>1.1840972222222221</c:v>
                </c:pt>
                <c:pt idx="12931">
                  <c:v>1.1841319444444445</c:v>
                </c:pt>
                <c:pt idx="12932">
                  <c:v>1.1841666666666666</c:v>
                </c:pt>
                <c:pt idx="12933">
                  <c:v>1.1842013888888889</c:v>
                </c:pt>
                <c:pt idx="12934">
                  <c:v>1.184236111111111</c:v>
                </c:pt>
                <c:pt idx="12935">
                  <c:v>1.1842708333333334</c:v>
                </c:pt>
                <c:pt idx="12936">
                  <c:v>1.1843055555555555</c:v>
                </c:pt>
                <c:pt idx="12937">
                  <c:v>1.1843402777777778</c:v>
                </c:pt>
                <c:pt idx="12938">
                  <c:v>1.184375</c:v>
                </c:pt>
                <c:pt idx="12939">
                  <c:v>1.1844097222222223</c:v>
                </c:pt>
                <c:pt idx="12940">
                  <c:v>1.1844444444444444</c:v>
                </c:pt>
                <c:pt idx="12941">
                  <c:v>1.1844791666666667</c:v>
                </c:pt>
                <c:pt idx="12942">
                  <c:v>1.1845138888888889</c:v>
                </c:pt>
                <c:pt idx="12943">
                  <c:v>1.184548611111111</c:v>
                </c:pt>
                <c:pt idx="12944">
                  <c:v>1.1845833333333333</c:v>
                </c:pt>
                <c:pt idx="12945">
                  <c:v>1.1846180555555557</c:v>
                </c:pt>
                <c:pt idx="12946">
                  <c:v>1.1846527777777778</c:v>
                </c:pt>
                <c:pt idx="12947">
                  <c:v>1.1846874999999999</c:v>
                </c:pt>
                <c:pt idx="12948">
                  <c:v>1.1847222222222222</c:v>
                </c:pt>
                <c:pt idx="12949">
                  <c:v>1.1847569444444446</c:v>
                </c:pt>
                <c:pt idx="12950">
                  <c:v>1.1847916666666667</c:v>
                </c:pt>
                <c:pt idx="12951">
                  <c:v>1.1848263888888888</c:v>
                </c:pt>
                <c:pt idx="12952">
                  <c:v>1.1848611111111111</c:v>
                </c:pt>
                <c:pt idx="12953">
                  <c:v>1.1848958333333333</c:v>
                </c:pt>
                <c:pt idx="12954">
                  <c:v>1.1849305555555556</c:v>
                </c:pt>
                <c:pt idx="12955">
                  <c:v>1.1849652777777777</c:v>
                </c:pt>
                <c:pt idx="12956">
                  <c:v>1.1850000000000001</c:v>
                </c:pt>
                <c:pt idx="12957">
                  <c:v>1.1850347222222222</c:v>
                </c:pt>
                <c:pt idx="12958">
                  <c:v>1.1850694444444445</c:v>
                </c:pt>
                <c:pt idx="12959">
                  <c:v>1.1851041666666666</c:v>
                </c:pt>
                <c:pt idx="12960">
                  <c:v>1.185138888888889</c:v>
                </c:pt>
                <c:pt idx="12961">
                  <c:v>1.1851736111111111</c:v>
                </c:pt>
                <c:pt idx="12962">
                  <c:v>1.1852083333333334</c:v>
                </c:pt>
                <c:pt idx="12963">
                  <c:v>1.1852430555555555</c:v>
                </c:pt>
                <c:pt idx="12964">
                  <c:v>1.1852777777777779</c:v>
                </c:pt>
                <c:pt idx="12965">
                  <c:v>1.1853125</c:v>
                </c:pt>
                <c:pt idx="12966">
                  <c:v>1.1853472222222221</c:v>
                </c:pt>
                <c:pt idx="12967">
                  <c:v>1.1853819444444444</c:v>
                </c:pt>
                <c:pt idx="12968">
                  <c:v>1.1854166666666668</c:v>
                </c:pt>
                <c:pt idx="12969">
                  <c:v>1.1854513888888889</c:v>
                </c:pt>
                <c:pt idx="12970">
                  <c:v>1.185486111111111</c:v>
                </c:pt>
                <c:pt idx="12971">
                  <c:v>1.1855208333333334</c:v>
                </c:pt>
                <c:pt idx="12972">
                  <c:v>1.1855555555555555</c:v>
                </c:pt>
                <c:pt idx="12973">
                  <c:v>1.1855902777777778</c:v>
                </c:pt>
                <c:pt idx="12974">
                  <c:v>1.1856249999999999</c:v>
                </c:pt>
                <c:pt idx="12975">
                  <c:v>1.1856597222222223</c:v>
                </c:pt>
                <c:pt idx="12976">
                  <c:v>1.1856944444444444</c:v>
                </c:pt>
                <c:pt idx="12977">
                  <c:v>1.1857291666666667</c:v>
                </c:pt>
                <c:pt idx="12978">
                  <c:v>1.1857638888888888</c:v>
                </c:pt>
                <c:pt idx="12979">
                  <c:v>1.1857986111111112</c:v>
                </c:pt>
                <c:pt idx="12980">
                  <c:v>1.1858333333333333</c:v>
                </c:pt>
                <c:pt idx="12981">
                  <c:v>1.1858680555555556</c:v>
                </c:pt>
                <c:pt idx="12982">
                  <c:v>1.1859027777777778</c:v>
                </c:pt>
                <c:pt idx="12983">
                  <c:v>1.1859375000000001</c:v>
                </c:pt>
                <c:pt idx="12984">
                  <c:v>1.1859722222222222</c:v>
                </c:pt>
                <c:pt idx="12985">
                  <c:v>1.1860069444444443</c:v>
                </c:pt>
                <c:pt idx="12986">
                  <c:v>1.1860416666666667</c:v>
                </c:pt>
                <c:pt idx="12987">
                  <c:v>1.186076388888889</c:v>
                </c:pt>
                <c:pt idx="12988">
                  <c:v>1.1861111111111111</c:v>
                </c:pt>
                <c:pt idx="12989">
                  <c:v>1.1861458333333332</c:v>
                </c:pt>
                <c:pt idx="12990">
                  <c:v>1.1861805555555556</c:v>
                </c:pt>
                <c:pt idx="12991">
                  <c:v>1.1862152777777777</c:v>
                </c:pt>
                <c:pt idx="12992">
                  <c:v>1.18625</c:v>
                </c:pt>
                <c:pt idx="12993">
                  <c:v>1.1862847222222221</c:v>
                </c:pt>
                <c:pt idx="12994">
                  <c:v>1.1863194444444445</c:v>
                </c:pt>
                <c:pt idx="12995">
                  <c:v>1.1863541666666666</c:v>
                </c:pt>
                <c:pt idx="12996">
                  <c:v>1.1863888888888889</c:v>
                </c:pt>
                <c:pt idx="12997">
                  <c:v>1.1864236111111111</c:v>
                </c:pt>
                <c:pt idx="12998">
                  <c:v>1.1864583333333334</c:v>
                </c:pt>
                <c:pt idx="12999">
                  <c:v>1.1864930555555555</c:v>
                </c:pt>
                <c:pt idx="13000">
                  <c:v>1.1865277777777778</c:v>
                </c:pt>
                <c:pt idx="13001">
                  <c:v>1.1865625</c:v>
                </c:pt>
                <c:pt idx="13002">
                  <c:v>1.1865972222222223</c:v>
                </c:pt>
                <c:pt idx="13003">
                  <c:v>1.1866319444444444</c:v>
                </c:pt>
                <c:pt idx="13004">
                  <c:v>1.1866666666666668</c:v>
                </c:pt>
                <c:pt idx="13005">
                  <c:v>1.1867013888888889</c:v>
                </c:pt>
                <c:pt idx="13006">
                  <c:v>1.1867361111111112</c:v>
                </c:pt>
                <c:pt idx="13007">
                  <c:v>1.1867708333333333</c:v>
                </c:pt>
                <c:pt idx="13008">
                  <c:v>1.1868055555555554</c:v>
                </c:pt>
                <c:pt idx="13009">
                  <c:v>1.1868402777777778</c:v>
                </c:pt>
                <c:pt idx="13010">
                  <c:v>1.1868750000000001</c:v>
                </c:pt>
                <c:pt idx="13011">
                  <c:v>1.1869097222222222</c:v>
                </c:pt>
                <c:pt idx="13012">
                  <c:v>1.1869444444444444</c:v>
                </c:pt>
                <c:pt idx="13013">
                  <c:v>1.1869791666666667</c:v>
                </c:pt>
                <c:pt idx="13014">
                  <c:v>1.1870138888888888</c:v>
                </c:pt>
                <c:pt idx="13015">
                  <c:v>1.1870486111111112</c:v>
                </c:pt>
                <c:pt idx="13016">
                  <c:v>1.1870833333333333</c:v>
                </c:pt>
                <c:pt idx="13017">
                  <c:v>1.1871180555555556</c:v>
                </c:pt>
                <c:pt idx="13018">
                  <c:v>1.1871527777777777</c:v>
                </c:pt>
                <c:pt idx="13019">
                  <c:v>1.1871875000000001</c:v>
                </c:pt>
                <c:pt idx="13020">
                  <c:v>1.1872222222222222</c:v>
                </c:pt>
                <c:pt idx="13021">
                  <c:v>1.1872569444444445</c:v>
                </c:pt>
                <c:pt idx="13022">
                  <c:v>1.1872916666666666</c:v>
                </c:pt>
                <c:pt idx="13023">
                  <c:v>1.187326388888889</c:v>
                </c:pt>
                <c:pt idx="13024">
                  <c:v>1.1873611111111111</c:v>
                </c:pt>
                <c:pt idx="13025">
                  <c:v>1.1873958333333334</c:v>
                </c:pt>
                <c:pt idx="13026">
                  <c:v>1.1874305555555555</c:v>
                </c:pt>
                <c:pt idx="13027">
                  <c:v>1.1874652777777777</c:v>
                </c:pt>
                <c:pt idx="13028">
                  <c:v>1.1875</c:v>
                </c:pt>
                <c:pt idx="13029">
                  <c:v>1.1875347222222223</c:v>
                </c:pt>
                <c:pt idx="13030">
                  <c:v>1.1875694444444445</c:v>
                </c:pt>
                <c:pt idx="13031">
                  <c:v>1.1876041666666666</c:v>
                </c:pt>
                <c:pt idx="13032">
                  <c:v>1.1876388888888889</c:v>
                </c:pt>
                <c:pt idx="13033">
                  <c:v>1.187673611111111</c:v>
                </c:pt>
                <c:pt idx="13034">
                  <c:v>1.1877083333333334</c:v>
                </c:pt>
                <c:pt idx="13035">
                  <c:v>1.1877430555555555</c:v>
                </c:pt>
                <c:pt idx="13036">
                  <c:v>1.1877777777777778</c:v>
                </c:pt>
                <c:pt idx="13037">
                  <c:v>1.1878124999999999</c:v>
                </c:pt>
                <c:pt idx="13038">
                  <c:v>1.1878472222222223</c:v>
                </c:pt>
                <c:pt idx="13039">
                  <c:v>1.1878819444444444</c:v>
                </c:pt>
                <c:pt idx="13040">
                  <c:v>1.1879166666666667</c:v>
                </c:pt>
                <c:pt idx="13041">
                  <c:v>1.1879513888888888</c:v>
                </c:pt>
                <c:pt idx="13042">
                  <c:v>1.1879861111111112</c:v>
                </c:pt>
                <c:pt idx="13043">
                  <c:v>1.1880208333333333</c:v>
                </c:pt>
                <c:pt idx="13044">
                  <c:v>1.1880555555555556</c:v>
                </c:pt>
                <c:pt idx="13045">
                  <c:v>1.1880902777777778</c:v>
                </c:pt>
                <c:pt idx="13046">
                  <c:v>1.1881249999999999</c:v>
                </c:pt>
                <c:pt idx="13047">
                  <c:v>1.1881597222222222</c:v>
                </c:pt>
                <c:pt idx="13048">
                  <c:v>1.1881944444444446</c:v>
                </c:pt>
                <c:pt idx="13049">
                  <c:v>1.1882291666666667</c:v>
                </c:pt>
                <c:pt idx="13050">
                  <c:v>1.1882638888888888</c:v>
                </c:pt>
                <c:pt idx="13051">
                  <c:v>1.1882986111111111</c:v>
                </c:pt>
                <c:pt idx="13052">
                  <c:v>1.1883333333333332</c:v>
                </c:pt>
                <c:pt idx="13053">
                  <c:v>1.1883680555555556</c:v>
                </c:pt>
                <c:pt idx="13054">
                  <c:v>1.1884027777777777</c:v>
                </c:pt>
                <c:pt idx="13055">
                  <c:v>1.1884375</c:v>
                </c:pt>
                <c:pt idx="13056">
                  <c:v>1.1884722222222222</c:v>
                </c:pt>
                <c:pt idx="13057">
                  <c:v>1.1885069444444445</c:v>
                </c:pt>
                <c:pt idx="13058">
                  <c:v>1.1885416666666666</c:v>
                </c:pt>
                <c:pt idx="13059">
                  <c:v>1.1885763888888889</c:v>
                </c:pt>
                <c:pt idx="13060">
                  <c:v>1.1886111111111111</c:v>
                </c:pt>
                <c:pt idx="13061">
                  <c:v>1.1886458333333334</c:v>
                </c:pt>
                <c:pt idx="13062">
                  <c:v>1.1886805555555555</c:v>
                </c:pt>
                <c:pt idx="13063">
                  <c:v>1.1887152777777779</c:v>
                </c:pt>
                <c:pt idx="13064">
                  <c:v>1.18875</c:v>
                </c:pt>
                <c:pt idx="13065">
                  <c:v>1.1887847222222223</c:v>
                </c:pt>
                <c:pt idx="13066">
                  <c:v>1.1888194444444444</c:v>
                </c:pt>
                <c:pt idx="13067">
                  <c:v>1.1888541666666668</c:v>
                </c:pt>
                <c:pt idx="13068">
                  <c:v>1.1888888888888889</c:v>
                </c:pt>
                <c:pt idx="13069">
                  <c:v>1.188923611111111</c:v>
                </c:pt>
                <c:pt idx="13070">
                  <c:v>1.1889583333333333</c:v>
                </c:pt>
                <c:pt idx="13071">
                  <c:v>1.1889930555555557</c:v>
                </c:pt>
                <c:pt idx="13072">
                  <c:v>1.1890277777777778</c:v>
                </c:pt>
                <c:pt idx="13073">
                  <c:v>1.1890624999999999</c:v>
                </c:pt>
                <c:pt idx="13074">
                  <c:v>1.1890972222222222</c:v>
                </c:pt>
                <c:pt idx="13075">
                  <c:v>1.1891319444444444</c:v>
                </c:pt>
                <c:pt idx="13076">
                  <c:v>1.1891666666666667</c:v>
                </c:pt>
                <c:pt idx="13077">
                  <c:v>1.1892013888888888</c:v>
                </c:pt>
                <c:pt idx="13078">
                  <c:v>1.1892361111111112</c:v>
                </c:pt>
                <c:pt idx="13079">
                  <c:v>1.1892708333333333</c:v>
                </c:pt>
                <c:pt idx="13080">
                  <c:v>1.1893055555555556</c:v>
                </c:pt>
                <c:pt idx="13081">
                  <c:v>1.1893402777777777</c:v>
                </c:pt>
                <c:pt idx="13082">
                  <c:v>1.1893750000000001</c:v>
                </c:pt>
                <c:pt idx="13083">
                  <c:v>1.1894097222222222</c:v>
                </c:pt>
                <c:pt idx="13084">
                  <c:v>1.1894444444444445</c:v>
                </c:pt>
                <c:pt idx="13085">
                  <c:v>1.1894791666666666</c:v>
                </c:pt>
                <c:pt idx="13086">
                  <c:v>1.189513888888889</c:v>
                </c:pt>
                <c:pt idx="13087">
                  <c:v>1.1895486111111111</c:v>
                </c:pt>
                <c:pt idx="13088">
                  <c:v>1.1895833333333332</c:v>
                </c:pt>
                <c:pt idx="13089">
                  <c:v>1.1896180555555556</c:v>
                </c:pt>
                <c:pt idx="13090">
                  <c:v>1.1896527777777779</c:v>
                </c:pt>
                <c:pt idx="13091">
                  <c:v>1.1896875</c:v>
                </c:pt>
                <c:pt idx="13092">
                  <c:v>1.1897222222222221</c:v>
                </c:pt>
                <c:pt idx="13093">
                  <c:v>1.1897569444444445</c:v>
                </c:pt>
                <c:pt idx="13094">
                  <c:v>1.1897916666666666</c:v>
                </c:pt>
                <c:pt idx="13095">
                  <c:v>1.1898263888888889</c:v>
                </c:pt>
                <c:pt idx="13096">
                  <c:v>1.189861111111111</c:v>
                </c:pt>
                <c:pt idx="13097">
                  <c:v>1.1898958333333334</c:v>
                </c:pt>
                <c:pt idx="13098">
                  <c:v>1.1899305555555555</c:v>
                </c:pt>
                <c:pt idx="13099">
                  <c:v>1.1899652777777778</c:v>
                </c:pt>
                <c:pt idx="13100">
                  <c:v>1.19</c:v>
                </c:pt>
                <c:pt idx="13101">
                  <c:v>1.1900347222222223</c:v>
                </c:pt>
                <c:pt idx="13102">
                  <c:v>1.1900694444444444</c:v>
                </c:pt>
                <c:pt idx="13103">
                  <c:v>1.1901041666666667</c:v>
                </c:pt>
                <c:pt idx="13104">
                  <c:v>1.1901388888888889</c:v>
                </c:pt>
                <c:pt idx="13105">
                  <c:v>1.1901736111111112</c:v>
                </c:pt>
                <c:pt idx="13106">
                  <c:v>1.1902083333333333</c:v>
                </c:pt>
                <c:pt idx="13107">
                  <c:v>1.1902430555555557</c:v>
                </c:pt>
                <c:pt idx="13108">
                  <c:v>1.1902777777777778</c:v>
                </c:pt>
                <c:pt idx="13109">
                  <c:v>1.1903125000000001</c:v>
                </c:pt>
                <c:pt idx="13110">
                  <c:v>1.1903472222222222</c:v>
                </c:pt>
                <c:pt idx="13111">
                  <c:v>1.1903819444444443</c:v>
                </c:pt>
                <c:pt idx="13112">
                  <c:v>1.1904166666666667</c:v>
                </c:pt>
                <c:pt idx="13113">
                  <c:v>1.1904513888888888</c:v>
                </c:pt>
                <c:pt idx="13114">
                  <c:v>1.1904861111111111</c:v>
                </c:pt>
                <c:pt idx="13115">
                  <c:v>1.1905208333333333</c:v>
                </c:pt>
                <c:pt idx="13116">
                  <c:v>1.1905555555555556</c:v>
                </c:pt>
                <c:pt idx="13117">
                  <c:v>1.1905902777777777</c:v>
                </c:pt>
                <c:pt idx="13118">
                  <c:v>1.190625</c:v>
                </c:pt>
                <c:pt idx="13119">
                  <c:v>1.1906597222222222</c:v>
                </c:pt>
                <c:pt idx="13120">
                  <c:v>1.1906944444444445</c:v>
                </c:pt>
                <c:pt idx="13121">
                  <c:v>1.1907291666666666</c:v>
                </c:pt>
                <c:pt idx="13122">
                  <c:v>1.190763888888889</c:v>
                </c:pt>
                <c:pt idx="13123">
                  <c:v>1.1907986111111111</c:v>
                </c:pt>
                <c:pt idx="13124">
                  <c:v>1.1908333333333334</c:v>
                </c:pt>
                <c:pt idx="13125">
                  <c:v>1.1908680555555555</c:v>
                </c:pt>
                <c:pt idx="13126">
                  <c:v>1.1909027777777779</c:v>
                </c:pt>
                <c:pt idx="13127">
                  <c:v>1.1909375</c:v>
                </c:pt>
                <c:pt idx="13128">
                  <c:v>1.1909722222222223</c:v>
                </c:pt>
                <c:pt idx="13129">
                  <c:v>1.1910069444444444</c:v>
                </c:pt>
                <c:pt idx="13130">
                  <c:v>1.1910416666666666</c:v>
                </c:pt>
                <c:pt idx="13131">
                  <c:v>1.1910763888888889</c:v>
                </c:pt>
                <c:pt idx="13132">
                  <c:v>1.1911111111111112</c:v>
                </c:pt>
                <c:pt idx="13133">
                  <c:v>1.1911458333333333</c:v>
                </c:pt>
                <c:pt idx="13134">
                  <c:v>1.1911805555555555</c:v>
                </c:pt>
                <c:pt idx="13135">
                  <c:v>1.1912152777777778</c:v>
                </c:pt>
                <c:pt idx="13136">
                  <c:v>1.1912499999999999</c:v>
                </c:pt>
                <c:pt idx="13137">
                  <c:v>1.1912847222222223</c:v>
                </c:pt>
                <c:pt idx="13138">
                  <c:v>1.1913194444444444</c:v>
                </c:pt>
                <c:pt idx="13139">
                  <c:v>1.1913541666666667</c:v>
                </c:pt>
                <c:pt idx="13140">
                  <c:v>1.1913888888888888</c:v>
                </c:pt>
                <c:pt idx="13141">
                  <c:v>1.1914236111111112</c:v>
                </c:pt>
                <c:pt idx="13142">
                  <c:v>1.1914583333333333</c:v>
                </c:pt>
                <c:pt idx="13143">
                  <c:v>1.1914930555555556</c:v>
                </c:pt>
                <c:pt idx="13144">
                  <c:v>1.1915277777777777</c:v>
                </c:pt>
                <c:pt idx="13145">
                  <c:v>1.1915625000000001</c:v>
                </c:pt>
                <c:pt idx="13146">
                  <c:v>1.1915972222222222</c:v>
                </c:pt>
                <c:pt idx="13147">
                  <c:v>1.1916319444444445</c:v>
                </c:pt>
                <c:pt idx="13148">
                  <c:v>1.1916666666666667</c:v>
                </c:pt>
                <c:pt idx="13149">
                  <c:v>1.1917013888888888</c:v>
                </c:pt>
                <c:pt idx="13150">
                  <c:v>1.1917361111111111</c:v>
                </c:pt>
                <c:pt idx="13151">
                  <c:v>1.1917708333333334</c:v>
                </c:pt>
                <c:pt idx="13152">
                  <c:v>1.1918055555555556</c:v>
                </c:pt>
                <c:pt idx="13153">
                  <c:v>1.1918402777777777</c:v>
                </c:pt>
                <c:pt idx="13154">
                  <c:v>1.191875</c:v>
                </c:pt>
                <c:pt idx="13155">
                  <c:v>1.1919097222222221</c:v>
                </c:pt>
                <c:pt idx="13156">
                  <c:v>1.1919444444444445</c:v>
                </c:pt>
                <c:pt idx="13157">
                  <c:v>1.1919791666666666</c:v>
                </c:pt>
                <c:pt idx="13158">
                  <c:v>1.1920138888888889</c:v>
                </c:pt>
                <c:pt idx="13159">
                  <c:v>1.192048611111111</c:v>
                </c:pt>
                <c:pt idx="13160">
                  <c:v>1.1920833333333334</c:v>
                </c:pt>
                <c:pt idx="13161">
                  <c:v>1.1921180555555555</c:v>
                </c:pt>
                <c:pt idx="13162">
                  <c:v>1.1921527777777778</c:v>
                </c:pt>
                <c:pt idx="13163">
                  <c:v>1.1921875</c:v>
                </c:pt>
                <c:pt idx="13164">
                  <c:v>1.1922222222222223</c:v>
                </c:pt>
                <c:pt idx="13165">
                  <c:v>1.1922569444444444</c:v>
                </c:pt>
                <c:pt idx="13166">
                  <c:v>1.1922916666666667</c:v>
                </c:pt>
                <c:pt idx="13167">
                  <c:v>1.1923263888888889</c:v>
                </c:pt>
                <c:pt idx="13168">
                  <c:v>1.1923611111111112</c:v>
                </c:pt>
                <c:pt idx="13169">
                  <c:v>1.1923958333333333</c:v>
                </c:pt>
                <c:pt idx="13170">
                  <c:v>1.1924305555555557</c:v>
                </c:pt>
                <c:pt idx="13171">
                  <c:v>1.1924652777777778</c:v>
                </c:pt>
                <c:pt idx="13172">
                  <c:v>1.1924999999999999</c:v>
                </c:pt>
                <c:pt idx="13173">
                  <c:v>1.1925347222222222</c:v>
                </c:pt>
                <c:pt idx="13174">
                  <c:v>1.1925694444444443</c:v>
                </c:pt>
                <c:pt idx="13175">
                  <c:v>1.1926041666666667</c:v>
                </c:pt>
                <c:pt idx="13176">
                  <c:v>1.1926388888888888</c:v>
                </c:pt>
                <c:pt idx="13177">
                  <c:v>1.1926736111111111</c:v>
                </c:pt>
                <c:pt idx="13178">
                  <c:v>1.1927083333333333</c:v>
                </c:pt>
                <c:pt idx="13179">
                  <c:v>1.1927430555555556</c:v>
                </c:pt>
                <c:pt idx="13180">
                  <c:v>1.1927777777777777</c:v>
                </c:pt>
                <c:pt idx="13181">
                  <c:v>1.1928125000000001</c:v>
                </c:pt>
                <c:pt idx="13182">
                  <c:v>1.1928472222222222</c:v>
                </c:pt>
                <c:pt idx="13183">
                  <c:v>1.1928819444444445</c:v>
                </c:pt>
                <c:pt idx="13184">
                  <c:v>1.1929166666666666</c:v>
                </c:pt>
                <c:pt idx="13185">
                  <c:v>1.192951388888889</c:v>
                </c:pt>
                <c:pt idx="13186">
                  <c:v>1.1929861111111111</c:v>
                </c:pt>
                <c:pt idx="13187">
                  <c:v>1.1930208333333334</c:v>
                </c:pt>
                <c:pt idx="13188">
                  <c:v>1.1930555555555555</c:v>
                </c:pt>
                <c:pt idx="13189">
                  <c:v>1.1930902777777779</c:v>
                </c:pt>
                <c:pt idx="13190">
                  <c:v>1.193125</c:v>
                </c:pt>
                <c:pt idx="13191">
                  <c:v>1.1931597222222221</c:v>
                </c:pt>
                <c:pt idx="13192">
                  <c:v>1.1931944444444444</c:v>
                </c:pt>
                <c:pt idx="13193">
                  <c:v>1.1932291666666668</c:v>
                </c:pt>
                <c:pt idx="13194">
                  <c:v>1.1932638888888889</c:v>
                </c:pt>
                <c:pt idx="13195">
                  <c:v>1.193298611111111</c:v>
                </c:pt>
                <c:pt idx="13196">
                  <c:v>1.1933333333333334</c:v>
                </c:pt>
                <c:pt idx="13197">
                  <c:v>1.1933680555555555</c:v>
                </c:pt>
                <c:pt idx="13198">
                  <c:v>1.1934027777777778</c:v>
                </c:pt>
                <c:pt idx="13199">
                  <c:v>1.1934374999999999</c:v>
                </c:pt>
                <c:pt idx="13200">
                  <c:v>1.1934722222222223</c:v>
                </c:pt>
                <c:pt idx="13201">
                  <c:v>1.1935069444444444</c:v>
                </c:pt>
                <c:pt idx="13202">
                  <c:v>1.1935416666666667</c:v>
                </c:pt>
                <c:pt idx="13203">
                  <c:v>1.1935763888888888</c:v>
                </c:pt>
                <c:pt idx="13204">
                  <c:v>1.1936111111111112</c:v>
                </c:pt>
                <c:pt idx="13205">
                  <c:v>1.1936458333333333</c:v>
                </c:pt>
                <c:pt idx="13206">
                  <c:v>1.1936805555555556</c:v>
                </c:pt>
                <c:pt idx="13207">
                  <c:v>1.1937152777777778</c:v>
                </c:pt>
                <c:pt idx="13208">
                  <c:v>1.1937500000000001</c:v>
                </c:pt>
                <c:pt idx="13209">
                  <c:v>1.1937847222222222</c:v>
                </c:pt>
                <c:pt idx="13210">
                  <c:v>1.1938194444444443</c:v>
                </c:pt>
                <c:pt idx="13211">
                  <c:v>1.1938541666666667</c:v>
                </c:pt>
                <c:pt idx="13212">
                  <c:v>1.193888888888889</c:v>
                </c:pt>
                <c:pt idx="13213">
                  <c:v>1.1939236111111111</c:v>
                </c:pt>
                <c:pt idx="13214">
                  <c:v>1.1939583333333332</c:v>
                </c:pt>
                <c:pt idx="13215">
                  <c:v>1.1939930555555556</c:v>
                </c:pt>
                <c:pt idx="13216">
                  <c:v>1.1940277777777777</c:v>
                </c:pt>
                <c:pt idx="13217">
                  <c:v>1.1940625</c:v>
                </c:pt>
                <c:pt idx="13218">
                  <c:v>1.1940972222222221</c:v>
                </c:pt>
                <c:pt idx="13219">
                  <c:v>1.1941319444444445</c:v>
                </c:pt>
                <c:pt idx="13220">
                  <c:v>1.1941666666666666</c:v>
                </c:pt>
                <c:pt idx="13221">
                  <c:v>1.1942013888888889</c:v>
                </c:pt>
                <c:pt idx="13222">
                  <c:v>1.1942361111111111</c:v>
                </c:pt>
                <c:pt idx="13223">
                  <c:v>1.1942708333333334</c:v>
                </c:pt>
                <c:pt idx="13224">
                  <c:v>1.1943055555555555</c:v>
                </c:pt>
                <c:pt idx="13225">
                  <c:v>1.1943402777777778</c:v>
                </c:pt>
                <c:pt idx="13226">
                  <c:v>1.194375</c:v>
                </c:pt>
                <c:pt idx="13227">
                  <c:v>1.1944097222222223</c:v>
                </c:pt>
                <c:pt idx="13228">
                  <c:v>1.1944444444444444</c:v>
                </c:pt>
                <c:pt idx="13229">
                  <c:v>1.1944791666666668</c:v>
                </c:pt>
                <c:pt idx="13230">
                  <c:v>1.1945138888888889</c:v>
                </c:pt>
                <c:pt idx="13231">
                  <c:v>1.1945486111111112</c:v>
                </c:pt>
                <c:pt idx="13232">
                  <c:v>1.1945833333333333</c:v>
                </c:pt>
                <c:pt idx="13233">
                  <c:v>1.1946180555555554</c:v>
                </c:pt>
                <c:pt idx="13234">
                  <c:v>1.1946527777777778</c:v>
                </c:pt>
                <c:pt idx="13235">
                  <c:v>1.1946875000000001</c:v>
                </c:pt>
                <c:pt idx="13236">
                  <c:v>1.1947222222222222</c:v>
                </c:pt>
                <c:pt idx="13237">
                  <c:v>1.1947569444444444</c:v>
                </c:pt>
                <c:pt idx="13238">
                  <c:v>1.1947916666666667</c:v>
                </c:pt>
                <c:pt idx="13239">
                  <c:v>1.1948263888888888</c:v>
                </c:pt>
                <c:pt idx="13240">
                  <c:v>1.1948611111111112</c:v>
                </c:pt>
                <c:pt idx="13241">
                  <c:v>1.1948958333333333</c:v>
                </c:pt>
                <c:pt idx="13242">
                  <c:v>1.1949305555555556</c:v>
                </c:pt>
                <c:pt idx="13243">
                  <c:v>1.1949652777777777</c:v>
                </c:pt>
                <c:pt idx="13244">
                  <c:v>1.1950000000000001</c:v>
                </c:pt>
                <c:pt idx="13245">
                  <c:v>1.1950347222222222</c:v>
                </c:pt>
                <c:pt idx="13246">
                  <c:v>1.1950694444444445</c:v>
                </c:pt>
                <c:pt idx="13247">
                  <c:v>1.1951041666666666</c:v>
                </c:pt>
                <c:pt idx="13248">
                  <c:v>1.195138888888889</c:v>
                </c:pt>
                <c:pt idx="13249">
                  <c:v>1.1951736111111111</c:v>
                </c:pt>
                <c:pt idx="13250">
                  <c:v>1.1952083333333334</c:v>
                </c:pt>
                <c:pt idx="13251">
                  <c:v>1.1952430555555555</c:v>
                </c:pt>
                <c:pt idx="13252">
                  <c:v>1.1952777777777777</c:v>
                </c:pt>
                <c:pt idx="13253">
                  <c:v>1.1953125</c:v>
                </c:pt>
                <c:pt idx="13254">
                  <c:v>1.1953472222222223</c:v>
                </c:pt>
                <c:pt idx="13255">
                  <c:v>1.1953819444444445</c:v>
                </c:pt>
                <c:pt idx="13256">
                  <c:v>1.1954166666666666</c:v>
                </c:pt>
                <c:pt idx="13257">
                  <c:v>1.1954513888888889</c:v>
                </c:pt>
                <c:pt idx="13258">
                  <c:v>1.195486111111111</c:v>
                </c:pt>
                <c:pt idx="13259">
                  <c:v>1.1955208333333334</c:v>
                </c:pt>
                <c:pt idx="13260">
                  <c:v>1.1955555555555555</c:v>
                </c:pt>
                <c:pt idx="13261">
                  <c:v>1.1955902777777778</c:v>
                </c:pt>
                <c:pt idx="13262">
                  <c:v>1.1956249999999999</c:v>
                </c:pt>
                <c:pt idx="13263">
                  <c:v>1.1956597222222223</c:v>
                </c:pt>
                <c:pt idx="13264">
                  <c:v>1.1956944444444444</c:v>
                </c:pt>
                <c:pt idx="13265">
                  <c:v>1.1957291666666667</c:v>
                </c:pt>
                <c:pt idx="13266">
                  <c:v>1.1957638888888888</c:v>
                </c:pt>
                <c:pt idx="13267">
                  <c:v>1.1957986111111112</c:v>
                </c:pt>
                <c:pt idx="13268">
                  <c:v>1.1958333333333333</c:v>
                </c:pt>
                <c:pt idx="13269">
                  <c:v>1.1958680555555556</c:v>
                </c:pt>
                <c:pt idx="13270">
                  <c:v>1.1959027777777778</c:v>
                </c:pt>
                <c:pt idx="13271">
                  <c:v>1.1959374999999999</c:v>
                </c:pt>
                <c:pt idx="13272">
                  <c:v>1.1959722222222222</c:v>
                </c:pt>
                <c:pt idx="13273">
                  <c:v>1.1960069444444446</c:v>
                </c:pt>
                <c:pt idx="13274">
                  <c:v>1.1960416666666667</c:v>
                </c:pt>
                <c:pt idx="13275">
                  <c:v>1.1960763888888888</c:v>
                </c:pt>
                <c:pt idx="13276">
                  <c:v>1.1961111111111111</c:v>
                </c:pt>
                <c:pt idx="13277">
                  <c:v>1.1961458333333332</c:v>
                </c:pt>
                <c:pt idx="13278">
                  <c:v>1.1961805555555556</c:v>
                </c:pt>
                <c:pt idx="13279">
                  <c:v>1.1962152777777777</c:v>
                </c:pt>
                <c:pt idx="13280">
                  <c:v>1.19625</c:v>
                </c:pt>
                <c:pt idx="13281">
                  <c:v>1.1962847222222222</c:v>
                </c:pt>
                <c:pt idx="13282">
                  <c:v>1.1963194444444445</c:v>
                </c:pt>
                <c:pt idx="13283">
                  <c:v>1.1963541666666666</c:v>
                </c:pt>
                <c:pt idx="13284">
                  <c:v>1.1963888888888889</c:v>
                </c:pt>
                <c:pt idx="13285">
                  <c:v>1.1964236111111111</c:v>
                </c:pt>
                <c:pt idx="13286">
                  <c:v>1.1964583333333334</c:v>
                </c:pt>
                <c:pt idx="13287">
                  <c:v>1.1964930555555555</c:v>
                </c:pt>
                <c:pt idx="13288">
                  <c:v>1.1965277777777779</c:v>
                </c:pt>
                <c:pt idx="13289">
                  <c:v>1.1965625</c:v>
                </c:pt>
                <c:pt idx="13290">
                  <c:v>1.1965972222222223</c:v>
                </c:pt>
                <c:pt idx="13291">
                  <c:v>1.1966319444444444</c:v>
                </c:pt>
                <c:pt idx="13292">
                  <c:v>1.1966666666666668</c:v>
                </c:pt>
                <c:pt idx="13293">
                  <c:v>1.1967013888888889</c:v>
                </c:pt>
                <c:pt idx="13294">
                  <c:v>1.196736111111111</c:v>
                </c:pt>
                <c:pt idx="13295">
                  <c:v>1.1967708333333333</c:v>
                </c:pt>
                <c:pt idx="13296">
                  <c:v>1.1968055555555557</c:v>
                </c:pt>
                <c:pt idx="13297">
                  <c:v>1.1968402777777778</c:v>
                </c:pt>
                <c:pt idx="13298">
                  <c:v>1.1968749999999999</c:v>
                </c:pt>
                <c:pt idx="13299">
                  <c:v>1.1969097222222222</c:v>
                </c:pt>
                <c:pt idx="13300">
                  <c:v>1.1969444444444444</c:v>
                </c:pt>
                <c:pt idx="13301">
                  <c:v>1.1969791666666667</c:v>
                </c:pt>
                <c:pt idx="13302">
                  <c:v>1.1970138888888888</c:v>
                </c:pt>
                <c:pt idx="13303">
                  <c:v>1.1970486111111112</c:v>
                </c:pt>
                <c:pt idx="13304">
                  <c:v>1.1970833333333333</c:v>
                </c:pt>
                <c:pt idx="13305">
                  <c:v>1.1971180555555556</c:v>
                </c:pt>
                <c:pt idx="13306">
                  <c:v>1.1971527777777777</c:v>
                </c:pt>
                <c:pt idx="13307">
                  <c:v>1.1971875000000001</c:v>
                </c:pt>
                <c:pt idx="13308">
                  <c:v>1.1972222222222222</c:v>
                </c:pt>
                <c:pt idx="13309">
                  <c:v>1.1972569444444445</c:v>
                </c:pt>
                <c:pt idx="13310">
                  <c:v>1.1972916666666666</c:v>
                </c:pt>
                <c:pt idx="13311">
                  <c:v>1.197326388888889</c:v>
                </c:pt>
                <c:pt idx="13312">
                  <c:v>1.1973611111111111</c:v>
                </c:pt>
                <c:pt idx="13313">
                  <c:v>1.1973958333333332</c:v>
                </c:pt>
                <c:pt idx="13314">
                  <c:v>1.1974305555555556</c:v>
                </c:pt>
                <c:pt idx="13315">
                  <c:v>1.1974652777777779</c:v>
                </c:pt>
                <c:pt idx="13316">
                  <c:v>1.1975</c:v>
                </c:pt>
                <c:pt idx="13317">
                  <c:v>1.1975347222222221</c:v>
                </c:pt>
                <c:pt idx="13318">
                  <c:v>1.1975694444444445</c:v>
                </c:pt>
                <c:pt idx="13319">
                  <c:v>1.1976041666666666</c:v>
                </c:pt>
                <c:pt idx="13320">
                  <c:v>1.1976388888888889</c:v>
                </c:pt>
                <c:pt idx="13321">
                  <c:v>1.197673611111111</c:v>
                </c:pt>
                <c:pt idx="13322">
                  <c:v>1.1977083333333334</c:v>
                </c:pt>
                <c:pt idx="13323">
                  <c:v>1.1977430555555555</c:v>
                </c:pt>
                <c:pt idx="13324">
                  <c:v>1.1977777777777778</c:v>
                </c:pt>
                <c:pt idx="13325">
                  <c:v>1.1978124999999999</c:v>
                </c:pt>
                <c:pt idx="13326">
                  <c:v>1.1978472222222223</c:v>
                </c:pt>
                <c:pt idx="13327">
                  <c:v>1.1978819444444444</c:v>
                </c:pt>
                <c:pt idx="13328">
                  <c:v>1.1979166666666667</c:v>
                </c:pt>
                <c:pt idx="13329">
                  <c:v>1.1979513888888889</c:v>
                </c:pt>
                <c:pt idx="13330">
                  <c:v>1.1979861111111112</c:v>
                </c:pt>
                <c:pt idx="13331">
                  <c:v>1.1980208333333333</c:v>
                </c:pt>
                <c:pt idx="13332">
                  <c:v>1.1980555555555557</c:v>
                </c:pt>
                <c:pt idx="13333">
                  <c:v>1.1980902777777778</c:v>
                </c:pt>
                <c:pt idx="13334">
                  <c:v>1.1981250000000001</c:v>
                </c:pt>
                <c:pt idx="13335">
                  <c:v>1.1981597222222222</c:v>
                </c:pt>
                <c:pt idx="13336">
                  <c:v>1.1981944444444443</c:v>
                </c:pt>
                <c:pt idx="13337">
                  <c:v>1.1982291666666667</c:v>
                </c:pt>
                <c:pt idx="13338">
                  <c:v>1.1982638888888888</c:v>
                </c:pt>
                <c:pt idx="13339">
                  <c:v>1.1982986111111111</c:v>
                </c:pt>
                <c:pt idx="13340">
                  <c:v>1.1983333333333333</c:v>
                </c:pt>
                <c:pt idx="13341">
                  <c:v>1.1983680555555556</c:v>
                </c:pt>
                <c:pt idx="13342">
                  <c:v>1.1984027777777777</c:v>
                </c:pt>
                <c:pt idx="13343">
                  <c:v>1.1984375</c:v>
                </c:pt>
                <c:pt idx="13344">
                  <c:v>1.1984722222222222</c:v>
                </c:pt>
                <c:pt idx="13345">
                  <c:v>1.1985069444444445</c:v>
                </c:pt>
                <c:pt idx="13346">
                  <c:v>1.1985416666666666</c:v>
                </c:pt>
                <c:pt idx="13347">
                  <c:v>1.198576388888889</c:v>
                </c:pt>
                <c:pt idx="13348">
                  <c:v>1.1986111111111111</c:v>
                </c:pt>
                <c:pt idx="13349">
                  <c:v>1.1986458333333334</c:v>
                </c:pt>
                <c:pt idx="13350">
                  <c:v>1.1986805555555555</c:v>
                </c:pt>
                <c:pt idx="13351">
                  <c:v>1.1987152777777779</c:v>
                </c:pt>
                <c:pt idx="13352">
                  <c:v>1.19875</c:v>
                </c:pt>
                <c:pt idx="13353">
                  <c:v>1.1987847222222223</c:v>
                </c:pt>
                <c:pt idx="13354">
                  <c:v>1.1988194444444444</c:v>
                </c:pt>
                <c:pt idx="13355">
                  <c:v>1.1988541666666666</c:v>
                </c:pt>
                <c:pt idx="13356">
                  <c:v>1.1988888888888889</c:v>
                </c:pt>
                <c:pt idx="13357">
                  <c:v>1.1989236111111112</c:v>
                </c:pt>
                <c:pt idx="13358">
                  <c:v>1.1989583333333333</c:v>
                </c:pt>
                <c:pt idx="13359">
                  <c:v>1.1989930555555555</c:v>
                </c:pt>
                <c:pt idx="13360">
                  <c:v>1.1990277777777778</c:v>
                </c:pt>
                <c:pt idx="13361">
                  <c:v>1.1990624999999999</c:v>
                </c:pt>
                <c:pt idx="13362">
                  <c:v>1.1990972222222223</c:v>
                </c:pt>
                <c:pt idx="13363">
                  <c:v>1.1991319444444444</c:v>
                </c:pt>
                <c:pt idx="13364">
                  <c:v>1.1991666666666667</c:v>
                </c:pt>
                <c:pt idx="13365">
                  <c:v>1.1992013888888888</c:v>
                </c:pt>
                <c:pt idx="13366">
                  <c:v>1.1992361111111112</c:v>
                </c:pt>
                <c:pt idx="13367">
                  <c:v>1.1992708333333333</c:v>
                </c:pt>
                <c:pt idx="13368">
                  <c:v>1.1993055555555556</c:v>
                </c:pt>
                <c:pt idx="13369">
                  <c:v>1.1993402777777777</c:v>
                </c:pt>
                <c:pt idx="13370">
                  <c:v>1.1993750000000001</c:v>
                </c:pt>
                <c:pt idx="13371">
                  <c:v>1.1994097222222222</c:v>
                </c:pt>
                <c:pt idx="13372">
                  <c:v>1.1994444444444445</c:v>
                </c:pt>
                <c:pt idx="13373">
                  <c:v>1.1994791666666667</c:v>
                </c:pt>
                <c:pt idx="13374">
                  <c:v>1.1995138888888888</c:v>
                </c:pt>
                <c:pt idx="13375">
                  <c:v>1.1995486111111111</c:v>
                </c:pt>
                <c:pt idx="13376">
                  <c:v>1.1995833333333334</c:v>
                </c:pt>
                <c:pt idx="13377">
                  <c:v>1.1996180555555556</c:v>
                </c:pt>
                <c:pt idx="13378">
                  <c:v>1.1996527777777777</c:v>
                </c:pt>
                <c:pt idx="13379">
                  <c:v>1.1996875</c:v>
                </c:pt>
                <c:pt idx="13380">
                  <c:v>1.1997222222222221</c:v>
                </c:pt>
                <c:pt idx="13381">
                  <c:v>1.1997569444444445</c:v>
                </c:pt>
                <c:pt idx="13382">
                  <c:v>1.1997916666666666</c:v>
                </c:pt>
                <c:pt idx="13383">
                  <c:v>1.1998263888888889</c:v>
                </c:pt>
                <c:pt idx="13384">
                  <c:v>1.199861111111111</c:v>
                </c:pt>
                <c:pt idx="13385">
                  <c:v>1.1998958333333334</c:v>
                </c:pt>
                <c:pt idx="13386">
                  <c:v>1.1999305555555555</c:v>
                </c:pt>
                <c:pt idx="13387">
                  <c:v>1.1999652777777778</c:v>
                </c:pt>
                <c:pt idx="13388">
                  <c:v>1.2</c:v>
                </c:pt>
                <c:pt idx="13389">
                  <c:v>1.2000347222222223</c:v>
                </c:pt>
                <c:pt idx="13390">
                  <c:v>1.2000694444444444</c:v>
                </c:pt>
                <c:pt idx="13391">
                  <c:v>1.2001041666666667</c:v>
                </c:pt>
                <c:pt idx="13392">
                  <c:v>1.2001388888888889</c:v>
                </c:pt>
                <c:pt idx="13393">
                  <c:v>1.2001736111111112</c:v>
                </c:pt>
                <c:pt idx="13394">
                  <c:v>1.2002083333333333</c:v>
                </c:pt>
                <c:pt idx="13395">
                  <c:v>1.2002430555555557</c:v>
                </c:pt>
                <c:pt idx="13396">
                  <c:v>1.2002777777777778</c:v>
                </c:pt>
                <c:pt idx="13397">
                  <c:v>1.2003124999999999</c:v>
                </c:pt>
                <c:pt idx="13398">
                  <c:v>1.2003472222222222</c:v>
                </c:pt>
                <c:pt idx="13399">
                  <c:v>1.2003819444444443</c:v>
                </c:pt>
                <c:pt idx="13400">
                  <c:v>1.2004166666666667</c:v>
                </c:pt>
                <c:pt idx="13401">
                  <c:v>1.2004513888888888</c:v>
                </c:pt>
                <c:pt idx="13402">
                  <c:v>1.2004861111111111</c:v>
                </c:pt>
                <c:pt idx="13403">
                  <c:v>1.2005208333333333</c:v>
                </c:pt>
                <c:pt idx="13404">
                  <c:v>1.2005555555555556</c:v>
                </c:pt>
                <c:pt idx="13405">
                  <c:v>1.2005902777777777</c:v>
                </c:pt>
                <c:pt idx="13406">
                  <c:v>1.2006250000000001</c:v>
                </c:pt>
                <c:pt idx="13407">
                  <c:v>1.2006597222222222</c:v>
                </c:pt>
                <c:pt idx="13408">
                  <c:v>1.2006944444444445</c:v>
                </c:pt>
                <c:pt idx="13409">
                  <c:v>1.2007291666666666</c:v>
                </c:pt>
                <c:pt idx="13410">
                  <c:v>1.200763888888889</c:v>
                </c:pt>
                <c:pt idx="13411">
                  <c:v>1.2007986111111111</c:v>
                </c:pt>
                <c:pt idx="13412">
                  <c:v>1.2008333333333334</c:v>
                </c:pt>
                <c:pt idx="13413">
                  <c:v>1.2008680555555555</c:v>
                </c:pt>
                <c:pt idx="13414">
                  <c:v>1.2009027777777779</c:v>
                </c:pt>
                <c:pt idx="13415">
                  <c:v>1.2009375</c:v>
                </c:pt>
                <c:pt idx="13416">
                  <c:v>1.2009722222222221</c:v>
                </c:pt>
                <c:pt idx="13417">
                  <c:v>1.2010069444444444</c:v>
                </c:pt>
                <c:pt idx="13418">
                  <c:v>1.2010416666666668</c:v>
                </c:pt>
                <c:pt idx="13419">
                  <c:v>1.2010763888888889</c:v>
                </c:pt>
                <c:pt idx="13420">
                  <c:v>1.201111111111111</c:v>
                </c:pt>
                <c:pt idx="13421">
                  <c:v>1.2011458333333334</c:v>
                </c:pt>
                <c:pt idx="13422">
                  <c:v>1.2011805555555555</c:v>
                </c:pt>
                <c:pt idx="13423">
                  <c:v>1.2012152777777778</c:v>
                </c:pt>
                <c:pt idx="13424">
                  <c:v>1.2012499999999999</c:v>
                </c:pt>
                <c:pt idx="13425">
                  <c:v>1.2012847222222223</c:v>
                </c:pt>
                <c:pt idx="13426">
                  <c:v>1.2013194444444444</c:v>
                </c:pt>
                <c:pt idx="13427">
                  <c:v>1.2013541666666667</c:v>
                </c:pt>
                <c:pt idx="13428">
                  <c:v>1.2013888888888888</c:v>
                </c:pt>
                <c:pt idx="13429">
                  <c:v>1.2014236111111112</c:v>
                </c:pt>
                <c:pt idx="13430">
                  <c:v>1.2014583333333333</c:v>
                </c:pt>
                <c:pt idx="13431">
                  <c:v>1.2014930555555556</c:v>
                </c:pt>
                <c:pt idx="13432">
                  <c:v>1.2015277777777778</c:v>
                </c:pt>
                <c:pt idx="13433">
                  <c:v>1.2015625000000001</c:v>
                </c:pt>
                <c:pt idx="13434">
                  <c:v>1.2015972222222222</c:v>
                </c:pt>
                <c:pt idx="13435">
                  <c:v>1.2016319444444443</c:v>
                </c:pt>
                <c:pt idx="13436">
                  <c:v>1.2016666666666667</c:v>
                </c:pt>
                <c:pt idx="13437">
                  <c:v>1.201701388888889</c:v>
                </c:pt>
                <c:pt idx="13438">
                  <c:v>1.2017361111111111</c:v>
                </c:pt>
                <c:pt idx="13439">
                  <c:v>1.2017708333333332</c:v>
                </c:pt>
                <c:pt idx="13440">
                  <c:v>1.2018055555555556</c:v>
                </c:pt>
                <c:pt idx="13441">
                  <c:v>1.2018402777777777</c:v>
                </c:pt>
                <c:pt idx="13442">
                  <c:v>1.201875</c:v>
                </c:pt>
                <c:pt idx="13443">
                  <c:v>1.2019097222222221</c:v>
                </c:pt>
                <c:pt idx="13444">
                  <c:v>1.2019444444444445</c:v>
                </c:pt>
                <c:pt idx="13445">
                  <c:v>1.2019791666666666</c:v>
                </c:pt>
                <c:pt idx="13446">
                  <c:v>1.2020138888888889</c:v>
                </c:pt>
                <c:pt idx="13447">
                  <c:v>1.2020486111111111</c:v>
                </c:pt>
                <c:pt idx="13448">
                  <c:v>1.2020833333333334</c:v>
                </c:pt>
                <c:pt idx="13449">
                  <c:v>1.2021180555555555</c:v>
                </c:pt>
                <c:pt idx="13450">
                  <c:v>1.2021527777777778</c:v>
                </c:pt>
                <c:pt idx="13451">
                  <c:v>1.2021875</c:v>
                </c:pt>
                <c:pt idx="13452">
                  <c:v>1.2022222222222223</c:v>
                </c:pt>
                <c:pt idx="13453">
                  <c:v>1.2022569444444444</c:v>
                </c:pt>
                <c:pt idx="13454">
                  <c:v>1.2022916666666668</c:v>
                </c:pt>
                <c:pt idx="13455">
                  <c:v>1.2023263888888889</c:v>
                </c:pt>
                <c:pt idx="13456">
                  <c:v>1.2023611111111112</c:v>
                </c:pt>
                <c:pt idx="13457">
                  <c:v>1.2023958333333333</c:v>
                </c:pt>
                <c:pt idx="13458">
                  <c:v>1.2024305555555554</c:v>
                </c:pt>
                <c:pt idx="13459">
                  <c:v>1.2024652777777778</c:v>
                </c:pt>
                <c:pt idx="13460">
                  <c:v>1.2025000000000001</c:v>
                </c:pt>
                <c:pt idx="13461">
                  <c:v>1.2025347222222222</c:v>
                </c:pt>
                <c:pt idx="13462">
                  <c:v>1.2025694444444444</c:v>
                </c:pt>
                <c:pt idx="13463">
                  <c:v>1.2026041666666667</c:v>
                </c:pt>
                <c:pt idx="13464">
                  <c:v>1.2026388888888888</c:v>
                </c:pt>
                <c:pt idx="13465">
                  <c:v>1.2026736111111112</c:v>
                </c:pt>
                <c:pt idx="13466">
                  <c:v>1.2027083333333333</c:v>
                </c:pt>
                <c:pt idx="13467">
                  <c:v>1.2027430555555556</c:v>
                </c:pt>
                <c:pt idx="13468">
                  <c:v>1.2027777777777777</c:v>
                </c:pt>
                <c:pt idx="13469">
                  <c:v>1.2028125000000001</c:v>
                </c:pt>
                <c:pt idx="13470">
                  <c:v>1.2028472222222222</c:v>
                </c:pt>
                <c:pt idx="13471">
                  <c:v>1.2028819444444445</c:v>
                </c:pt>
                <c:pt idx="13472">
                  <c:v>1.2029166666666666</c:v>
                </c:pt>
                <c:pt idx="13473">
                  <c:v>1.202951388888889</c:v>
                </c:pt>
                <c:pt idx="13474">
                  <c:v>1.2029861111111111</c:v>
                </c:pt>
                <c:pt idx="13475">
                  <c:v>1.2030208333333334</c:v>
                </c:pt>
                <c:pt idx="13476">
                  <c:v>1.2030555555555555</c:v>
                </c:pt>
                <c:pt idx="13477">
                  <c:v>1.2030902777777777</c:v>
                </c:pt>
                <c:pt idx="13478">
                  <c:v>1.203125</c:v>
                </c:pt>
                <c:pt idx="13479">
                  <c:v>1.2031597222222223</c:v>
                </c:pt>
                <c:pt idx="13480">
                  <c:v>1.2031944444444445</c:v>
                </c:pt>
                <c:pt idx="13481">
                  <c:v>1.2032291666666666</c:v>
                </c:pt>
                <c:pt idx="13482">
                  <c:v>1.2032638888888889</c:v>
                </c:pt>
                <c:pt idx="13483">
                  <c:v>1.203298611111111</c:v>
                </c:pt>
                <c:pt idx="13484">
                  <c:v>1.2033333333333334</c:v>
                </c:pt>
                <c:pt idx="13485">
                  <c:v>1.2033680555555555</c:v>
                </c:pt>
                <c:pt idx="13486">
                  <c:v>1.2034027777777778</c:v>
                </c:pt>
                <c:pt idx="13487">
                  <c:v>1.2034374999999999</c:v>
                </c:pt>
                <c:pt idx="13488">
                  <c:v>1.2034722222222223</c:v>
                </c:pt>
                <c:pt idx="13489">
                  <c:v>1.2035069444444444</c:v>
                </c:pt>
                <c:pt idx="13490">
                  <c:v>1.2035416666666667</c:v>
                </c:pt>
                <c:pt idx="13491">
                  <c:v>1.2035763888888888</c:v>
                </c:pt>
                <c:pt idx="13492">
                  <c:v>1.2036111111111112</c:v>
                </c:pt>
                <c:pt idx="13493">
                  <c:v>1.2036458333333333</c:v>
                </c:pt>
                <c:pt idx="13494">
                  <c:v>1.2036805555555556</c:v>
                </c:pt>
                <c:pt idx="13495">
                  <c:v>1.2037152777777778</c:v>
                </c:pt>
                <c:pt idx="13496">
                  <c:v>1.2037499999999999</c:v>
                </c:pt>
                <c:pt idx="13497">
                  <c:v>1.2037847222222222</c:v>
                </c:pt>
                <c:pt idx="13498">
                  <c:v>1.2038194444444446</c:v>
                </c:pt>
                <c:pt idx="13499">
                  <c:v>1.2038541666666667</c:v>
                </c:pt>
                <c:pt idx="13500">
                  <c:v>1.2038888888888888</c:v>
                </c:pt>
                <c:pt idx="13501">
                  <c:v>1.2039236111111111</c:v>
                </c:pt>
                <c:pt idx="13502">
                  <c:v>1.2039583333333332</c:v>
                </c:pt>
                <c:pt idx="13503">
                  <c:v>1.2039930555555556</c:v>
                </c:pt>
                <c:pt idx="13504">
                  <c:v>1.2040277777777777</c:v>
                </c:pt>
                <c:pt idx="13505">
                  <c:v>1.2040625</c:v>
                </c:pt>
                <c:pt idx="13506">
                  <c:v>1.2040972222222222</c:v>
                </c:pt>
                <c:pt idx="13507">
                  <c:v>1.2041319444444445</c:v>
                </c:pt>
                <c:pt idx="13508">
                  <c:v>1.2041666666666666</c:v>
                </c:pt>
                <c:pt idx="13509">
                  <c:v>1.2042013888888889</c:v>
                </c:pt>
                <c:pt idx="13510">
                  <c:v>1.2042361111111111</c:v>
                </c:pt>
                <c:pt idx="13511">
                  <c:v>1.2042708333333334</c:v>
                </c:pt>
                <c:pt idx="13512">
                  <c:v>1.2043055555555555</c:v>
                </c:pt>
                <c:pt idx="13513">
                  <c:v>1.2043402777777779</c:v>
                </c:pt>
                <c:pt idx="13514">
                  <c:v>1.204375</c:v>
                </c:pt>
                <c:pt idx="13515">
                  <c:v>1.2044097222222223</c:v>
                </c:pt>
                <c:pt idx="13516">
                  <c:v>1.2044444444444444</c:v>
                </c:pt>
                <c:pt idx="13517">
                  <c:v>1.2044791666666668</c:v>
                </c:pt>
                <c:pt idx="13518">
                  <c:v>1.2045138888888889</c:v>
                </c:pt>
                <c:pt idx="13519">
                  <c:v>1.204548611111111</c:v>
                </c:pt>
                <c:pt idx="13520">
                  <c:v>1.2045833333333333</c:v>
                </c:pt>
                <c:pt idx="13521">
                  <c:v>1.2046180555555557</c:v>
                </c:pt>
                <c:pt idx="13522">
                  <c:v>1.2046527777777778</c:v>
                </c:pt>
                <c:pt idx="13523">
                  <c:v>1.2046874999999999</c:v>
                </c:pt>
                <c:pt idx="13524">
                  <c:v>1.2047222222222222</c:v>
                </c:pt>
                <c:pt idx="13525">
                  <c:v>1.2047569444444444</c:v>
                </c:pt>
                <c:pt idx="13526">
                  <c:v>1.2047916666666667</c:v>
                </c:pt>
                <c:pt idx="13527">
                  <c:v>1.2048263888888888</c:v>
                </c:pt>
                <c:pt idx="13528">
                  <c:v>1.2048611111111112</c:v>
                </c:pt>
                <c:pt idx="13529">
                  <c:v>1.2048958333333333</c:v>
                </c:pt>
                <c:pt idx="13530">
                  <c:v>1.2049305555555556</c:v>
                </c:pt>
                <c:pt idx="13531">
                  <c:v>1.2049652777777777</c:v>
                </c:pt>
                <c:pt idx="13532">
                  <c:v>1.2050000000000001</c:v>
                </c:pt>
                <c:pt idx="13533">
                  <c:v>1.2050347222222222</c:v>
                </c:pt>
                <c:pt idx="13534">
                  <c:v>1.2050694444444445</c:v>
                </c:pt>
                <c:pt idx="13535">
                  <c:v>1.2051041666666666</c:v>
                </c:pt>
                <c:pt idx="13536">
                  <c:v>1.205138888888889</c:v>
                </c:pt>
                <c:pt idx="13537">
                  <c:v>1.2051736111111111</c:v>
                </c:pt>
                <c:pt idx="13538">
                  <c:v>1.2052083333333332</c:v>
                </c:pt>
                <c:pt idx="13539">
                  <c:v>1.2052430555555556</c:v>
                </c:pt>
                <c:pt idx="13540">
                  <c:v>1.2052777777777779</c:v>
                </c:pt>
                <c:pt idx="13541">
                  <c:v>1.2053125</c:v>
                </c:pt>
                <c:pt idx="13542">
                  <c:v>1.2053472222222221</c:v>
                </c:pt>
                <c:pt idx="13543">
                  <c:v>1.2053819444444445</c:v>
                </c:pt>
                <c:pt idx="13544">
                  <c:v>1.2054166666666666</c:v>
                </c:pt>
                <c:pt idx="13545">
                  <c:v>1.2054513888888889</c:v>
                </c:pt>
                <c:pt idx="13546">
                  <c:v>1.205486111111111</c:v>
                </c:pt>
                <c:pt idx="13547">
                  <c:v>1.2055208333333334</c:v>
                </c:pt>
                <c:pt idx="13548">
                  <c:v>1.2055555555555555</c:v>
                </c:pt>
                <c:pt idx="13549">
                  <c:v>1.2055902777777778</c:v>
                </c:pt>
                <c:pt idx="13550">
                  <c:v>1.2056249999999999</c:v>
                </c:pt>
                <c:pt idx="13551">
                  <c:v>1.2056597222222223</c:v>
                </c:pt>
                <c:pt idx="13552">
                  <c:v>1.2056944444444444</c:v>
                </c:pt>
                <c:pt idx="13553">
                  <c:v>1.2057291666666667</c:v>
                </c:pt>
                <c:pt idx="13554">
                  <c:v>1.2057638888888889</c:v>
                </c:pt>
                <c:pt idx="13555">
                  <c:v>1.2057986111111112</c:v>
                </c:pt>
                <c:pt idx="13556">
                  <c:v>1.2058333333333333</c:v>
                </c:pt>
                <c:pt idx="13557">
                  <c:v>1.2058680555555557</c:v>
                </c:pt>
                <c:pt idx="13558">
                  <c:v>1.2059027777777778</c:v>
                </c:pt>
                <c:pt idx="13559">
                  <c:v>1.2059375000000001</c:v>
                </c:pt>
                <c:pt idx="13560">
                  <c:v>1.2059722222222222</c:v>
                </c:pt>
                <c:pt idx="13561">
                  <c:v>1.2060069444444443</c:v>
                </c:pt>
                <c:pt idx="13562">
                  <c:v>1.2060416666666667</c:v>
                </c:pt>
                <c:pt idx="13563">
                  <c:v>1.2060763888888888</c:v>
                </c:pt>
                <c:pt idx="13564">
                  <c:v>1.2061111111111111</c:v>
                </c:pt>
                <c:pt idx="13565">
                  <c:v>1.2061458333333333</c:v>
                </c:pt>
                <c:pt idx="13566">
                  <c:v>1.2061805555555556</c:v>
                </c:pt>
                <c:pt idx="13567">
                  <c:v>1.2062152777777777</c:v>
                </c:pt>
                <c:pt idx="13568">
                  <c:v>1.20625</c:v>
                </c:pt>
                <c:pt idx="13569">
                  <c:v>1.2062847222222222</c:v>
                </c:pt>
                <c:pt idx="13570">
                  <c:v>1.2063194444444445</c:v>
                </c:pt>
                <c:pt idx="13571">
                  <c:v>1.2063541666666666</c:v>
                </c:pt>
                <c:pt idx="13572">
                  <c:v>1.206388888888889</c:v>
                </c:pt>
                <c:pt idx="13573">
                  <c:v>1.2064236111111111</c:v>
                </c:pt>
                <c:pt idx="13574">
                  <c:v>1.2064583333333334</c:v>
                </c:pt>
                <c:pt idx="13575">
                  <c:v>1.2064930555555555</c:v>
                </c:pt>
                <c:pt idx="13576">
                  <c:v>1.2065277777777779</c:v>
                </c:pt>
                <c:pt idx="13577">
                  <c:v>1.2065625</c:v>
                </c:pt>
                <c:pt idx="13578">
                  <c:v>1.2065972222222223</c:v>
                </c:pt>
                <c:pt idx="13579">
                  <c:v>1.2066319444444444</c:v>
                </c:pt>
                <c:pt idx="13580">
                  <c:v>1.2066666666666666</c:v>
                </c:pt>
                <c:pt idx="13581">
                  <c:v>1.2067013888888889</c:v>
                </c:pt>
                <c:pt idx="13582">
                  <c:v>1.2067361111111112</c:v>
                </c:pt>
                <c:pt idx="13583">
                  <c:v>1.2067708333333333</c:v>
                </c:pt>
                <c:pt idx="13584">
                  <c:v>1.2068055555555555</c:v>
                </c:pt>
                <c:pt idx="13585">
                  <c:v>1.2068402777777778</c:v>
                </c:pt>
                <c:pt idx="13586">
                  <c:v>1.2068749999999999</c:v>
                </c:pt>
                <c:pt idx="13587">
                  <c:v>1.2069097222222223</c:v>
                </c:pt>
                <c:pt idx="13588">
                  <c:v>1.2069444444444444</c:v>
                </c:pt>
                <c:pt idx="13589">
                  <c:v>1.2069791666666667</c:v>
                </c:pt>
                <c:pt idx="13590">
                  <c:v>1.2070138888888888</c:v>
                </c:pt>
                <c:pt idx="13591">
                  <c:v>1.2070486111111112</c:v>
                </c:pt>
                <c:pt idx="13592">
                  <c:v>1.2070833333333333</c:v>
                </c:pt>
                <c:pt idx="13593">
                  <c:v>1.2071180555555556</c:v>
                </c:pt>
                <c:pt idx="13594">
                  <c:v>1.2071527777777777</c:v>
                </c:pt>
                <c:pt idx="13595">
                  <c:v>1.2071875000000001</c:v>
                </c:pt>
                <c:pt idx="13596">
                  <c:v>1.2072222222222222</c:v>
                </c:pt>
                <c:pt idx="13597">
                  <c:v>1.2072569444444445</c:v>
                </c:pt>
                <c:pt idx="13598">
                  <c:v>1.2072916666666667</c:v>
                </c:pt>
                <c:pt idx="13599">
                  <c:v>1.2073263888888888</c:v>
                </c:pt>
                <c:pt idx="13600">
                  <c:v>1.2073611111111111</c:v>
                </c:pt>
                <c:pt idx="13601">
                  <c:v>1.2073958333333334</c:v>
                </c:pt>
                <c:pt idx="13602">
                  <c:v>1.2074305555555556</c:v>
                </c:pt>
                <c:pt idx="13603">
                  <c:v>1.2074652777777777</c:v>
                </c:pt>
                <c:pt idx="13604">
                  <c:v>1.2075</c:v>
                </c:pt>
                <c:pt idx="13605">
                  <c:v>1.2075347222222221</c:v>
                </c:pt>
                <c:pt idx="13606">
                  <c:v>1.2075694444444445</c:v>
                </c:pt>
                <c:pt idx="13607">
                  <c:v>1.2076041666666666</c:v>
                </c:pt>
                <c:pt idx="13608">
                  <c:v>1.2076388888888889</c:v>
                </c:pt>
                <c:pt idx="13609">
                  <c:v>1.207673611111111</c:v>
                </c:pt>
                <c:pt idx="13610">
                  <c:v>1.2077083333333334</c:v>
                </c:pt>
                <c:pt idx="13611">
                  <c:v>1.2077430555555555</c:v>
                </c:pt>
                <c:pt idx="13612">
                  <c:v>1.2077777777777778</c:v>
                </c:pt>
                <c:pt idx="13613">
                  <c:v>1.2078125</c:v>
                </c:pt>
                <c:pt idx="13614">
                  <c:v>1.2078472222222223</c:v>
                </c:pt>
                <c:pt idx="13615">
                  <c:v>1.2078819444444444</c:v>
                </c:pt>
                <c:pt idx="13616">
                  <c:v>1.2079166666666667</c:v>
                </c:pt>
                <c:pt idx="13617">
                  <c:v>1.2079513888888889</c:v>
                </c:pt>
                <c:pt idx="13618">
                  <c:v>1.2079861111111112</c:v>
                </c:pt>
                <c:pt idx="13619">
                  <c:v>1.2080208333333333</c:v>
                </c:pt>
                <c:pt idx="13620">
                  <c:v>1.2080555555555557</c:v>
                </c:pt>
                <c:pt idx="13621">
                  <c:v>1.2080902777777778</c:v>
                </c:pt>
                <c:pt idx="13622">
                  <c:v>1.2081249999999999</c:v>
                </c:pt>
                <c:pt idx="13623">
                  <c:v>1.2081597222222222</c:v>
                </c:pt>
                <c:pt idx="13624">
                  <c:v>1.2081944444444443</c:v>
                </c:pt>
                <c:pt idx="13625">
                  <c:v>1.2082291666666667</c:v>
                </c:pt>
                <c:pt idx="13626">
                  <c:v>1.2082638888888888</c:v>
                </c:pt>
                <c:pt idx="13627">
                  <c:v>1.2082986111111111</c:v>
                </c:pt>
                <c:pt idx="13628">
                  <c:v>1.2083333333333333</c:v>
                </c:pt>
                <c:pt idx="13629">
                  <c:v>1.2083680555555556</c:v>
                </c:pt>
                <c:pt idx="13630">
                  <c:v>1.2084027777777777</c:v>
                </c:pt>
                <c:pt idx="13631">
                  <c:v>1.2084375000000001</c:v>
                </c:pt>
                <c:pt idx="13632">
                  <c:v>1.2084722222222222</c:v>
                </c:pt>
                <c:pt idx="13633">
                  <c:v>1.2085069444444445</c:v>
                </c:pt>
                <c:pt idx="13634">
                  <c:v>1.2085416666666666</c:v>
                </c:pt>
                <c:pt idx="13635">
                  <c:v>1.208576388888889</c:v>
                </c:pt>
                <c:pt idx="13636">
                  <c:v>1.2086111111111111</c:v>
                </c:pt>
                <c:pt idx="13637">
                  <c:v>1.2086458333333334</c:v>
                </c:pt>
                <c:pt idx="13638">
                  <c:v>1.2086805555555555</c:v>
                </c:pt>
                <c:pt idx="13639">
                  <c:v>1.2087152777777779</c:v>
                </c:pt>
                <c:pt idx="13640">
                  <c:v>1.20875</c:v>
                </c:pt>
                <c:pt idx="13641">
                  <c:v>1.2087847222222221</c:v>
                </c:pt>
                <c:pt idx="13642">
                  <c:v>1.2088194444444444</c:v>
                </c:pt>
                <c:pt idx="13643">
                  <c:v>1.2088541666666668</c:v>
                </c:pt>
                <c:pt idx="13644">
                  <c:v>1.2088888888888889</c:v>
                </c:pt>
                <c:pt idx="13645">
                  <c:v>1.208923611111111</c:v>
                </c:pt>
                <c:pt idx="13646">
                  <c:v>1.2089583333333334</c:v>
                </c:pt>
                <c:pt idx="13647">
                  <c:v>1.2089930555555555</c:v>
                </c:pt>
                <c:pt idx="13648">
                  <c:v>1.2090277777777778</c:v>
                </c:pt>
                <c:pt idx="13649">
                  <c:v>1.2090624999999999</c:v>
                </c:pt>
                <c:pt idx="13650">
                  <c:v>1.2090972222222223</c:v>
                </c:pt>
                <c:pt idx="13651">
                  <c:v>1.2091319444444444</c:v>
                </c:pt>
                <c:pt idx="13652">
                  <c:v>1.2091666666666667</c:v>
                </c:pt>
                <c:pt idx="13653">
                  <c:v>1.2092013888888888</c:v>
                </c:pt>
                <c:pt idx="13654">
                  <c:v>1.2092361111111112</c:v>
                </c:pt>
                <c:pt idx="13655">
                  <c:v>1.2092708333333333</c:v>
                </c:pt>
                <c:pt idx="13656">
                  <c:v>1.2093055555555556</c:v>
                </c:pt>
                <c:pt idx="13657">
                  <c:v>1.2093402777777778</c:v>
                </c:pt>
                <c:pt idx="13658">
                  <c:v>1.2093750000000001</c:v>
                </c:pt>
                <c:pt idx="13659">
                  <c:v>1.2094097222222222</c:v>
                </c:pt>
                <c:pt idx="13660">
                  <c:v>1.2094444444444443</c:v>
                </c:pt>
                <c:pt idx="13661">
                  <c:v>1.2094791666666667</c:v>
                </c:pt>
                <c:pt idx="13662">
                  <c:v>1.209513888888889</c:v>
                </c:pt>
                <c:pt idx="13663">
                  <c:v>1.2095486111111111</c:v>
                </c:pt>
                <c:pt idx="13664">
                  <c:v>1.2095833333333332</c:v>
                </c:pt>
                <c:pt idx="13665">
                  <c:v>1.2096180555555556</c:v>
                </c:pt>
                <c:pt idx="13666">
                  <c:v>1.2096527777777777</c:v>
                </c:pt>
                <c:pt idx="13667">
                  <c:v>1.2096875</c:v>
                </c:pt>
                <c:pt idx="13668">
                  <c:v>1.2097222222222221</c:v>
                </c:pt>
                <c:pt idx="13669">
                  <c:v>1.2097569444444445</c:v>
                </c:pt>
                <c:pt idx="13670">
                  <c:v>1.2097916666666666</c:v>
                </c:pt>
                <c:pt idx="13671">
                  <c:v>1.2098263888888889</c:v>
                </c:pt>
                <c:pt idx="13672">
                  <c:v>1.2098611111111111</c:v>
                </c:pt>
                <c:pt idx="13673">
                  <c:v>1.2098958333333334</c:v>
                </c:pt>
                <c:pt idx="13674">
                  <c:v>1.2099305555555555</c:v>
                </c:pt>
                <c:pt idx="13675">
                  <c:v>1.2099652777777778</c:v>
                </c:pt>
                <c:pt idx="13676">
                  <c:v>1.21</c:v>
                </c:pt>
                <c:pt idx="13677">
                  <c:v>1.2100347222222223</c:v>
                </c:pt>
                <c:pt idx="13678">
                  <c:v>1.2100694444444444</c:v>
                </c:pt>
                <c:pt idx="13679">
                  <c:v>1.2101041666666668</c:v>
                </c:pt>
                <c:pt idx="13680">
                  <c:v>1.2101388888888889</c:v>
                </c:pt>
                <c:pt idx="13681">
                  <c:v>1.2101736111111112</c:v>
                </c:pt>
                <c:pt idx="13682">
                  <c:v>1.2102083333333333</c:v>
                </c:pt>
                <c:pt idx="13683">
                  <c:v>1.2102430555555554</c:v>
                </c:pt>
                <c:pt idx="13684">
                  <c:v>1.2102777777777778</c:v>
                </c:pt>
                <c:pt idx="13685">
                  <c:v>1.2103125000000001</c:v>
                </c:pt>
                <c:pt idx="13686">
                  <c:v>1.2103472222222222</c:v>
                </c:pt>
                <c:pt idx="13687">
                  <c:v>1.2103819444444444</c:v>
                </c:pt>
                <c:pt idx="13688">
                  <c:v>1.2104166666666667</c:v>
                </c:pt>
                <c:pt idx="13689">
                  <c:v>1.2104513888888888</c:v>
                </c:pt>
                <c:pt idx="13690">
                  <c:v>1.2104861111111112</c:v>
                </c:pt>
                <c:pt idx="13691">
                  <c:v>1.2105208333333333</c:v>
                </c:pt>
                <c:pt idx="13692">
                  <c:v>1.2105555555555556</c:v>
                </c:pt>
                <c:pt idx="13693">
                  <c:v>1.2105902777777777</c:v>
                </c:pt>
                <c:pt idx="13694">
                  <c:v>1.2106250000000001</c:v>
                </c:pt>
                <c:pt idx="13695">
                  <c:v>1.2106597222222222</c:v>
                </c:pt>
                <c:pt idx="13696">
                  <c:v>1.2106944444444445</c:v>
                </c:pt>
                <c:pt idx="13697">
                  <c:v>1.2107291666666666</c:v>
                </c:pt>
                <c:pt idx="13698">
                  <c:v>1.210763888888889</c:v>
                </c:pt>
                <c:pt idx="13699">
                  <c:v>1.2107986111111111</c:v>
                </c:pt>
                <c:pt idx="13700">
                  <c:v>1.2108333333333334</c:v>
                </c:pt>
                <c:pt idx="13701">
                  <c:v>1.2108680555555555</c:v>
                </c:pt>
                <c:pt idx="13702">
                  <c:v>1.2109027777777777</c:v>
                </c:pt>
                <c:pt idx="13703">
                  <c:v>1.2109375</c:v>
                </c:pt>
                <c:pt idx="13704">
                  <c:v>1.2109722222222223</c:v>
                </c:pt>
                <c:pt idx="13705">
                  <c:v>1.2110069444444445</c:v>
                </c:pt>
                <c:pt idx="13706">
                  <c:v>1.2110416666666666</c:v>
                </c:pt>
                <c:pt idx="13707">
                  <c:v>1.2110763888888889</c:v>
                </c:pt>
                <c:pt idx="13708">
                  <c:v>1.211111111111111</c:v>
                </c:pt>
                <c:pt idx="13709">
                  <c:v>1.2111458333333334</c:v>
                </c:pt>
                <c:pt idx="13710">
                  <c:v>1.2111805555555555</c:v>
                </c:pt>
                <c:pt idx="13711">
                  <c:v>1.2112152777777778</c:v>
                </c:pt>
                <c:pt idx="13712">
                  <c:v>1.2112499999999999</c:v>
                </c:pt>
                <c:pt idx="13713">
                  <c:v>1.2112847222222223</c:v>
                </c:pt>
                <c:pt idx="13714">
                  <c:v>1.2113194444444444</c:v>
                </c:pt>
                <c:pt idx="13715">
                  <c:v>1.2113541666666667</c:v>
                </c:pt>
                <c:pt idx="13716">
                  <c:v>1.2113888888888888</c:v>
                </c:pt>
                <c:pt idx="13717">
                  <c:v>1.2114236111111112</c:v>
                </c:pt>
                <c:pt idx="13718">
                  <c:v>1.2114583333333333</c:v>
                </c:pt>
                <c:pt idx="13719">
                  <c:v>1.2114930555555556</c:v>
                </c:pt>
                <c:pt idx="13720">
                  <c:v>1.2115277777777778</c:v>
                </c:pt>
                <c:pt idx="13721">
                  <c:v>1.2115624999999999</c:v>
                </c:pt>
                <c:pt idx="13722">
                  <c:v>1.2115972222222222</c:v>
                </c:pt>
                <c:pt idx="13723">
                  <c:v>1.2116319444444446</c:v>
                </c:pt>
                <c:pt idx="13724">
                  <c:v>1.2116666666666667</c:v>
                </c:pt>
                <c:pt idx="13725">
                  <c:v>1.2117013888888888</c:v>
                </c:pt>
                <c:pt idx="13726">
                  <c:v>1.2117361111111111</c:v>
                </c:pt>
                <c:pt idx="13727">
                  <c:v>1.2117708333333332</c:v>
                </c:pt>
                <c:pt idx="13728">
                  <c:v>1.2118055555555556</c:v>
                </c:pt>
                <c:pt idx="13729">
                  <c:v>1.2118402777777777</c:v>
                </c:pt>
                <c:pt idx="13730">
                  <c:v>1.211875</c:v>
                </c:pt>
                <c:pt idx="13731">
                  <c:v>1.2119097222222222</c:v>
                </c:pt>
                <c:pt idx="13732">
                  <c:v>1.2119444444444445</c:v>
                </c:pt>
                <c:pt idx="13733">
                  <c:v>1.2119791666666666</c:v>
                </c:pt>
                <c:pt idx="13734">
                  <c:v>1.2120138888888889</c:v>
                </c:pt>
                <c:pt idx="13735">
                  <c:v>1.2120486111111111</c:v>
                </c:pt>
                <c:pt idx="13736">
                  <c:v>1.2120833333333334</c:v>
                </c:pt>
                <c:pt idx="13737">
                  <c:v>1.2121180555555555</c:v>
                </c:pt>
                <c:pt idx="13738">
                  <c:v>1.2121527777777779</c:v>
                </c:pt>
                <c:pt idx="13739">
                  <c:v>1.2121875</c:v>
                </c:pt>
                <c:pt idx="13740">
                  <c:v>1.2122222222222223</c:v>
                </c:pt>
                <c:pt idx="13741">
                  <c:v>1.2122569444444444</c:v>
                </c:pt>
                <c:pt idx="13742">
                  <c:v>1.2122916666666668</c:v>
                </c:pt>
                <c:pt idx="13743">
                  <c:v>1.2123263888888889</c:v>
                </c:pt>
                <c:pt idx="13744">
                  <c:v>1.212361111111111</c:v>
                </c:pt>
                <c:pt idx="13745">
                  <c:v>1.2123958333333333</c:v>
                </c:pt>
                <c:pt idx="13746">
                  <c:v>1.2124305555555557</c:v>
                </c:pt>
                <c:pt idx="13747">
                  <c:v>1.2124652777777778</c:v>
                </c:pt>
                <c:pt idx="13748">
                  <c:v>1.2124999999999999</c:v>
                </c:pt>
                <c:pt idx="13749">
                  <c:v>1.2125347222222222</c:v>
                </c:pt>
                <c:pt idx="13750">
                  <c:v>1.2125694444444444</c:v>
                </c:pt>
                <c:pt idx="13751">
                  <c:v>1.2126041666666667</c:v>
                </c:pt>
                <c:pt idx="13752">
                  <c:v>1.2126388888888888</c:v>
                </c:pt>
                <c:pt idx="13753">
                  <c:v>1.2126736111111112</c:v>
                </c:pt>
                <c:pt idx="13754">
                  <c:v>1.2127083333333333</c:v>
                </c:pt>
                <c:pt idx="13755">
                  <c:v>1.2127430555555556</c:v>
                </c:pt>
                <c:pt idx="13756">
                  <c:v>1.2127777777777777</c:v>
                </c:pt>
                <c:pt idx="13757">
                  <c:v>1.2128125000000001</c:v>
                </c:pt>
                <c:pt idx="13758">
                  <c:v>1.2128472222222222</c:v>
                </c:pt>
                <c:pt idx="13759">
                  <c:v>1.2128819444444445</c:v>
                </c:pt>
                <c:pt idx="13760">
                  <c:v>1.2129166666666666</c:v>
                </c:pt>
                <c:pt idx="13761">
                  <c:v>1.212951388888889</c:v>
                </c:pt>
                <c:pt idx="13762">
                  <c:v>1.2129861111111111</c:v>
                </c:pt>
                <c:pt idx="13763">
                  <c:v>1.2130208333333332</c:v>
                </c:pt>
                <c:pt idx="13764">
                  <c:v>1.2130555555555556</c:v>
                </c:pt>
                <c:pt idx="13765">
                  <c:v>1.2130902777777779</c:v>
                </c:pt>
                <c:pt idx="13766">
                  <c:v>1.213125</c:v>
                </c:pt>
                <c:pt idx="13767">
                  <c:v>1.2131597222222221</c:v>
                </c:pt>
                <c:pt idx="13768">
                  <c:v>1.2131944444444445</c:v>
                </c:pt>
                <c:pt idx="13769">
                  <c:v>1.2132291666666666</c:v>
                </c:pt>
                <c:pt idx="13770">
                  <c:v>1.2132638888888889</c:v>
                </c:pt>
                <c:pt idx="13771">
                  <c:v>1.213298611111111</c:v>
                </c:pt>
                <c:pt idx="13772">
                  <c:v>1.2133333333333334</c:v>
                </c:pt>
                <c:pt idx="13773">
                  <c:v>1.2133680555555555</c:v>
                </c:pt>
                <c:pt idx="13774">
                  <c:v>1.2134027777777778</c:v>
                </c:pt>
                <c:pt idx="13775">
                  <c:v>1.2134374999999999</c:v>
                </c:pt>
                <c:pt idx="13776">
                  <c:v>1.2134722222222223</c:v>
                </c:pt>
                <c:pt idx="13777">
                  <c:v>1.2135069444444444</c:v>
                </c:pt>
                <c:pt idx="13778">
                  <c:v>1.2135416666666667</c:v>
                </c:pt>
                <c:pt idx="13779">
                  <c:v>1.2135763888888889</c:v>
                </c:pt>
                <c:pt idx="13780">
                  <c:v>1.2136111111111112</c:v>
                </c:pt>
                <c:pt idx="13781">
                  <c:v>1.2136458333333333</c:v>
                </c:pt>
                <c:pt idx="13782">
                  <c:v>1.2136805555555554</c:v>
                </c:pt>
                <c:pt idx="13783">
                  <c:v>1.2137152777777778</c:v>
                </c:pt>
                <c:pt idx="13784">
                  <c:v>1.2137500000000001</c:v>
                </c:pt>
                <c:pt idx="13785">
                  <c:v>1.2137847222222222</c:v>
                </c:pt>
                <c:pt idx="13786">
                  <c:v>1.2138194444444443</c:v>
                </c:pt>
                <c:pt idx="13787">
                  <c:v>1.2138541666666667</c:v>
                </c:pt>
                <c:pt idx="13788">
                  <c:v>1.213888888888889</c:v>
                </c:pt>
                <c:pt idx="13789">
                  <c:v>1.2139236111111111</c:v>
                </c:pt>
                <c:pt idx="13790">
                  <c:v>1.2139583333333333</c:v>
                </c:pt>
                <c:pt idx="13791">
                  <c:v>1.2139930555555556</c:v>
                </c:pt>
                <c:pt idx="13792">
                  <c:v>1.2140277777777777</c:v>
                </c:pt>
                <c:pt idx="13793">
                  <c:v>1.2140625</c:v>
                </c:pt>
                <c:pt idx="13794">
                  <c:v>1.2140972222222222</c:v>
                </c:pt>
                <c:pt idx="13795">
                  <c:v>1.2141319444444445</c:v>
                </c:pt>
                <c:pt idx="13796">
                  <c:v>1.2141666666666666</c:v>
                </c:pt>
                <c:pt idx="13797">
                  <c:v>1.214201388888889</c:v>
                </c:pt>
                <c:pt idx="13798">
                  <c:v>1.2142361111111111</c:v>
                </c:pt>
                <c:pt idx="13799">
                  <c:v>1.2142708333333334</c:v>
                </c:pt>
                <c:pt idx="13800">
                  <c:v>1.2143055555555555</c:v>
                </c:pt>
                <c:pt idx="13801">
                  <c:v>1.2143402777777779</c:v>
                </c:pt>
                <c:pt idx="13802">
                  <c:v>1.214375</c:v>
                </c:pt>
                <c:pt idx="13803">
                  <c:v>1.2144097222222223</c:v>
                </c:pt>
                <c:pt idx="13804">
                  <c:v>1.2144444444444444</c:v>
                </c:pt>
                <c:pt idx="13805">
                  <c:v>1.2144791666666666</c:v>
                </c:pt>
                <c:pt idx="13806">
                  <c:v>1.2145138888888889</c:v>
                </c:pt>
                <c:pt idx="13807">
                  <c:v>1.2145486111111112</c:v>
                </c:pt>
                <c:pt idx="13808">
                  <c:v>1.2145833333333333</c:v>
                </c:pt>
                <c:pt idx="13809">
                  <c:v>1.2146180555555555</c:v>
                </c:pt>
                <c:pt idx="13810">
                  <c:v>1.2146527777777778</c:v>
                </c:pt>
                <c:pt idx="13811">
                  <c:v>1.2146874999999999</c:v>
                </c:pt>
                <c:pt idx="13812">
                  <c:v>1.2147222222222223</c:v>
                </c:pt>
                <c:pt idx="13813">
                  <c:v>1.2147569444444444</c:v>
                </c:pt>
                <c:pt idx="13814">
                  <c:v>1.2147916666666667</c:v>
                </c:pt>
                <c:pt idx="13815">
                  <c:v>1.2148263888888888</c:v>
                </c:pt>
                <c:pt idx="13816">
                  <c:v>1.2148611111111112</c:v>
                </c:pt>
                <c:pt idx="13817">
                  <c:v>1.2148958333333333</c:v>
                </c:pt>
                <c:pt idx="13818">
                  <c:v>1.2149305555555556</c:v>
                </c:pt>
                <c:pt idx="13819">
                  <c:v>1.2149652777777777</c:v>
                </c:pt>
                <c:pt idx="13820">
                  <c:v>1.2150000000000001</c:v>
                </c:pt>
                <c:pt idx="13821">
                  <c:v>1.2150347222222222</c:v>
                </c:pt>
                <c:pt idx="13822">
                  <c:v>1.2150694444444445</c:v>
                </c:pt>
                <c:pt idx="13823">
                  <c:v>1.2151041666666667</c:v>
                </c:pt>
                <c:pt idx="13824">
                  <c:v>1.2151388888888888</c:v>
                </c:pt>
                <c:pt idx="13825">
                  <c:v>1.2151736111111111</c:v>
                </c:pt>
                <c:pt idx="13826">
                  <c:v>1.2152083333333334</c:v>
                </c:pt>
                <c:pt idx="13827">
                  <c:v>1.2152430555555556</c:v>
                </c:pt>
                <c:pt idx="13828">
                  <c:v>1.2152777777777777</c:v>
                </c:pt>
                <c:pt idx="13829">
                  <c:v>1.2153125</c:v>
                </c:pt>
                <c:pt idx="13830">
                  <c:v>1.2153472222222221</c:v>
                </c:pt>
                <c:pt idx="13831">
                  <c:v>1.2153819444444445</c:v>
                </c:pt>
                <c:pt idx="13832">
                  <c:v>1.2154166666666666</c:v>
                </c:pt>
                <c:pt idx="13833">
                  <c:v>1.2154513888888889</c:v>
                </c:pt>
                <c:pt idx="13834">
                  <c:v>1.215486111111111</c:v>
                </c:pt>
                <c:pt idx="13835">
                  <c:v>1.2155208333333334</c:v>
                </c:pt>
                <c:pt idx="13836">
                  <c:v>1.2155555555555555</c:v>
                </c:pt>
                <c:pt idx="13837">
                  <c:v>1.2155902777777778</c:v>
                </c:pt>
                <c:pt idx="13838">
                  <c:v>1.215625</c:v>
                </c:pt>
                <c:pt idx="13839">
                  <c:v>1.2156597222222223</c:v>
                </c:pt>
                <c:pt idx="13840">
                  <c:v>1.2156944444444444</c:v>
                </c:pt>
                <c:pt idx="13841">
                  <c:v>1.2157291666666667</c:v>
                </c:pt>
                <c:pt idx="13842">
                  <c:v>1.2157638888888889</c:v>
                </c:pt>
                <c:pt idx="13843">
                  <c:v>1.215798611111111</c:v>
                </c:pt>
                <c:pt idx="13844">
                  <c:v>1.2158333333333333</c:v>
                </c:pt>
                <c:pt idx="13845">
                  <c:v>1.2158680555555557</c:v>
                </c:pt>
                <c:pt idx="13846">
                  <c:v>1.2159027777777778</c:v>
                </c:pt>
                <c:pt idx="13847">
                  <c:v>1.2159374999999999</c:v>
                </c:pt>
                <c:pt idx="13848">
                  <c:v>1.2159722222222222</c:v>
                </c:pt>
                <c:pt idx="13849">
                  <c:v>1.2160069444444446</c:v>
                </c:pt>
                <c:pt idx="13850">
                  <c:v>1.2160416666666667</c:v>
                </c:pt>
                <c:pt idx="13851">
                  <c:v>1.2160763888888888</c:v>
                </c:pt>
                <c:pt idx="13852">
                  <c:v>1.2161111111111111</c:v>
                </c:pt>
                <c:pt idx="13853">
                  <c:v>1.2161458333333333</c:v>
                </c:pt>
                <c:pt idx="13854">
                  <c:v>1.2161805555555556</c:v>
                </c:pt>
                <c:pt idx="13855">
                  <c:v>1.2162152777777777</c:v>
                </c:pt>
                <c:pt idx="13856">
                  <c:v>1.2162500000000001</c:v>
                </c:pt>
                <c:pt idx="13857">
                  <c:v>1.2162847222222222</c:v>
                </c:pt>
                <c:pt idx="13858">
                  <c:v>1.2163194444444445</c:v>
                </c:pt>
                <c:pt idx="13859">
                  <c:v>1.2163541666666666</c:v>
                </c:pt>
                <c:pt idx="13860">
                  <c:v>1.216388888888889</c:v>
                </c:pt>
                <c:pt idx="13861">
                  <c:v>1.2164236111111111</c:v>
                </c:pt>
                <c:pt idx="13862">
                  <c:v>1.2164583333333334</c:v>
                </c:pt>
                <c:pt idx="13863">
                  <c:v>1.2164930555555555</c:v>
                </c:pt>
                <c:pt idx="13864">
                  <c:v>1.2165277777777779</c:v>
                </c:pt>
                <c:pt idx="13865">
                  <c:v>1.2165625</c:v>
                </c:pt>
                <c:pt idx="13866">
                  <c:v>1.2165972222222221</c:v>
                </c:pt>
                <c:pt idx="13867">
                  <c:v>1.2166319444444444</c:v>
                </c:pt>
                <c:pt idx="13868">
                  <c:v>1.2166666666666668</c:v>
                </c:pt>
                <c:pt idx="13869">
                  <c:v>1.2167013888888889</c:v>
                </c:pt>
                <c:pt idx="13870">
                  <c:v>1.216736111111111</c:v>
                </c:pt>
                <c:pt idx="13871">
                  <c:v>1.2167708333333334</c:v>
                </c:pt>
                <c:pt idx="13872">
                  <c:v>1.2168055555555555</c:v>
                </c:pt>
                <c:pt idx="13873">
                  <c:v>1.2168402777777778</c:v>
                </c:pt>
                <c:pt idx="13874">
                  <c:v>1.2168749999999999</c:v>
                </c:pt>
                <c:pt idx="13875">
                  <c:v>1.2169097222222223</c:v>
                </c:pt>
                <c:pt idx="13876">
                  <c:v>1.2169444444444444</c:v>
                </c:pt>
                <c:pt idx="13877">
                  <c:v>1.2169791666666667</c:v>
                </c:pt>
                <c:pt idx="13878">
                  <c:v>1.2170138888888888</c:v>
                </c:pt>
                <c:pt idx="13879">
                  <c:v>1.2170486111111112</c:v>
                </c:pt>
                <c:pt idx="13880">
                  <c:v>1.2170833333333333</c:v>
                </c:pt>
                <c:pt idx="13881">
                  <c:v>1.2171180555555556</c:v>
                </c:pt>
                <c:pt idx="13882">
                  <c:v>1.2171527777777778</c:v>
                </c:pt>
                <c:pt idx="13883">
                  <c:v>1.2171875000000001</c:v>
                </c:pt>
                <c:pt idx="13884">
                  <c:v>1.2172222222222222</c:v>
                </c:pt>
                <c:pt idx="13885">
                  <c:v>1.2172569444444443</c:v>
                </c:pt>
                <c:pt idx="13886">
                  <c:v>1.2172916666666667</c:v>
                </c:pt>
                <c:pt idx="13887">
                  <c:v>1.217326388888889</c:v>
                </c:pt>
                <c:pt idx="13888">
                  <c:v>1.2173611111111111</c:v>
                </c:pt>
                <c:pt idx="13889">
                  <c:v>1.2173958333333332</c:v>
                </c:pt>
                <c:pt idx="13890">
                  <c:v>1.2174305555555556</c:v>
                </c:pt>
                <c:pt idx="13891">
                  <c:v>1.2174652777777777</c:v>
                </c:pt>
                <c:pt idx="13892">
                  <c:v>1.2175</c:v>
                </c:pt>
                <c:pt idx="13893">
                  <c:v>1.2175347222222221</c:v>
                </c:pt>
                <c:pt idx="13894">
                  <c:v>1.2175694444444445</c:v>
                </c:pt>
                <c:pt idx="13895">
                  <c:v>1.2176041666666666</c:v>
                </c:pt>
                <c:pt idx="13896">
                  <c:v>1.2176388888888889</c:v>
                </c:pt>
                <c:pt idx="13897">
                  <c:v>1.2176736111111111</c:v>
                </c:pt>
                <c:pt idx="13898">
                  <c:v>1.2177083333333334</c:v>
                </c:pt>
                <c:pt idx="13899">
                  <c:v>1.2177430555555555</c:v>
                </c:pt>
                <c:pt idx="13900">
                  <c:v>1.2177777777777778</c:v>
                </c:pt>
                <c:pt idx="13901">
                  <c:v>1.2178125</c:v>
                </c:pt>
                <c:pt idx="13902">
                  <c:v>1.2178472222222223</c:v>
                </c:pt>
                <c:pt idx="13903">
                  <c:v>1.2178819444444444</c:v>
                </c:pt>
                <c:pt idx="13904">
                  <c:v>1.2179166666666668</c:v>
                </c:pt>
                <c:pt idx="13905">
                  <c:v>1.2179513888888889</c:v>
                </c:pt>
                <c:pt idx="13906">
                  <c:v>1.2179861111111112</c:v>
                </c:pt>
                <c:pt idx="13907">
                  <c:v>1.2180208333333333</c:v>
                </c:pt>
                <c:pt idx="13908">
                  <c:v>1.2180555555555554</c:v>
                </c:pt>
                <c:pt idx="13909">
                  <c:v>1.2180902777777778</c:v>
                </c:pt>
                <c:pt idx="13910">
                  <c:v>1.2181250000000001</c:v>
                </c:pt>
                <c:pt idx="13911">
                  <c:v>1.2181597222222222</c:v>
                </c:pt>
                <c:pt idx="13912">
                  <c:v>1.2181944444444444</c:v>
                </c:pt>
                <c:pt idx="13913">
                  <c:v>1.2182291666666667</c:v>
                </c:pt>
                <c:pt idx="13914">
                  <c:v>1.2182638888888888</c:v>
                </c:pt>
                <c:pt idx="13915">
                  <c:v>1.2182986111111112</c:v>
                </c:pt>
                <c:pt idx="13916">
                  <c:v>1.2183333333333333</c:v>
                </c:pt>
                <c:pt idx="13917">
                  <c:v>1.2183680555555556</c:v>
                </c:pt>
                <c:pt idx="13918">
                  <c:v>1.2184027777777777</c:v>
                </c:pt>
                <c:pt idx="13919">
                  <c:v>1.2184375000000001</c:v>
                </c:pt>
                <c:pt idx="13920">
                  <c:v>1.2184722222222222</c:v>
                </c:pt>
                <c:pt idx="13921">
                  <c:v>1.2185069444444445</c:v>
                </c:pt>
                <c:pt idx="13922">
                  <c:v>1.2185416666666666</c:v>
                </c:pt>
                <c:pt idx="13923">
                  <c:v>1.218576388888889</c:v>
                </c:pt>
                <c:pt idx="13924">
                  <c:v>1.2186111111111111</c:v>
                </c:pt>
                <c:pt idx="13925">
                  <c:v>1.2186458333333334</c:v>
                </c:pt>
                <c:pt idx="13926">
                  <c:v>1.2186805555555555</c:v>
                </c:pt>
                <c:pt idx="13927">
                  <c:v>1.2187152777777777</c:v>
                </c:pt>
                <c:pt idx="13928">
                  <c:v>1.21875</c:v>
                </c:pt>
                <c:pt idx="13929">
                  <c:v>1.2187847222222223</c:v>
                </c:pt>
                <c:pt idx="13930">
                  <c:v>1.2188194444444445</c:v>
                </c:pt>
                <c:pt idx="13931">
                  <c:v>1.2188541666666666</c:v>
                </c:pt>
                <c:pt idx="13932">
                  <c:v>1.2188888888888889</c:v>
                </c:pt>
                <c:pt idx="13933">
                  <c:v>1.218923611111111</c:v>
                </c:pt>
                <c:pt idx="13934">
                  <c:v>1.2189583333333334</c:v>
                </c:pt>
                <c:pt idx="13935">
                  <c:v>1.2189930555555555</c:v>
                </c:pt>
                <c:pt idx="13936">
                  <c:v>1.2190277777777778</c:v>
                </c:pt>
                <c:pt idx="13937">
                  <c:v>1.2190624999999999</c:v>
                </c:pt>
                <c:pt idx="13938">
                  <c:v>1.2190972222222223</c:v>
                </c:pt>
                <c:pt idx="13939">
                  <c:v>1.2191319444444444</c:v>
                </c:pt>
                <c:pt idx="13940">
                  <c:v>1.2191666666666667</c:v>
                </c:pt>
                <c:pt idx="13941">
                  <c:v>1.2192013888888888</c:v>
                </c:pt>
                <c:pt idx="13942">
                  <c:v>1.2192361111111112</c:v>
                </c:pt>
                <c:pt idx="13943">
                  <c:v>1.2192708333333333</c:v>
                </c:pt>
                <c:pt idx="13944">
                  <c:v>1.2193055555555556</c:v>
                </c:pt>
                <c:pt idx="13945">
                  <c:v>1.2193402777777778</c:v>
                </c:pt>
                <c:pt idx="13946">
                  <c:v>1.2193749999999999</c:v>
                </c:pt>
                <c:pt idx="13947">
                  <c:v>1.2194097222222222</c:v>
                </c:pt>
                <c:pt idx="13948">
                  <c:v>1.2194444444444446</c:v>
                </c:pt>
                <c:pt idx="13949">
                  <c:v>1.2194791666666667</c:v>
                </c:pt>
                <c:pt idx="13950">
                  <c:v>1.2195138888888888</c:v>
                </c:pt>
                <c:pt idx="13951">
                  <c:v>1.2195486111111111</c:v>
                </c:pt>
                <c:pt idx="13952">
                  <c:v>1.2195833333333332</c:v>
                </c:pt>
                <c:pt idx="13953">
                  <c:v>1.2196180555555556</c:v>
                </c:pt>
                <c:pt idx="13954">
                  <c:v>1.2196527777777777</c:v>
                </c:pt>
                <c:pt idx="13955">
                  <c:v>1.2196875</c:v>
                </c:pt>
                <c:pt idx="13956">
                  <c:v>1.2197222222222222</c:v>
                </c:pt>
                <c:pt idx="13957">
                  <c:v>1.2197569444444445</c:v>
                </c:pt>
                <c:pt idx="13958">
                  <c:v>1.2197916666666666</c:v>
                </c:pt>
                <c:pt idx="13959">
                  <c:v>1.2198263888888889</c:v>
                </c:pt>
                <c:pt idx="13960">
                  <c:v>1.2198611111111111</c:v>
                </c:pt>
                <c:pt idx="13961">
                  <c:v>1.2198958333333334</c:v>
                </c:pt>
                <c:pt idx="13962">
                  <c:v>1.2199305555555555</c:v>
                </c:pt>
                <c:pt idx="13963">
                  <c:v>1.2199652777777779</c:v>
                </c:pt>
                <c:pt idx="13964">
                  <c:v>1.22</c:v>
                </c:pt>
                <c:pt idx="13965">
                  <c:v>1.2200347222222223</c:v>
                </c:pt>
                <c:pt idx="13966">
                  <c:v>1.2200694444444444</c:v>
                </c:pt>
                <c:pt idx="13967">
                  <c:v>1.2201041666666668</c:v>
                </c:pt>
                <c:pt idx="13968">
                  <c:v>1.2201388888888889</c:v>
                </c:pt>
                <c:pt idx="13969">
                  <c:v>1.220173611111111</c:v>
                </c:pt>
                <c:pt idx="13970">
                  <c:v>1.2202083333333333</c:v>
                </c:pt>
                <c:pt idx="13971">
                  <c:v>1.2202430555555557</c:v>
                </c:pt>
                <c:pt idx="13972">
                  <c:v>1.2202777777777778</c:v>
                </c:pt>
                <c:pt idx="13973">
                  <c:v>1.2203124999999999</c:v>
                </c:pt>
                <c:pt idx="13974">
                  <c:v>1.2203472222222222</c:v>
                </c:pt>
                <c:pt idx="13975">
                  <c:v>1.2203819444444444</c:v>
                </c:pt>
                <c:pt idx="13976">
                  <c:v>1.2204166666666667</c:v>
                </c:pt>
                <c:pt idx="13977">
                  <c:v>1.2204513888888888</c:v>
                </c:pt>
                <c:pt idx="13978">
                  <c:v>1.2204861111111112</c:v>
                </c:pt>
                <c:pt idx="13979">
                  <c:v>1.2205208333333333</c:v>
                </c:pt>
                <c:pt idx="13980">
                  <c:v>1.2205555555555556</c:v>
                </c:pt>
                <c:pt idx="13981">
                  <c:v>1.2205902777777777</c:v>
                </c:pt>
                <c:pt idx="13982">
                  <c:v>1.2206250000000001</c:v>
                </c:pt>
                <c:pt idx="13983">
                  <c:v>1.2206597222222222</c:v>
                </c:pt>
                <c:pt idx="13984">
                  <c:v>1.2206944444444445</c:v>
                </c:pt>
                <c:pt idx="13985">
                  <c:v>1.2207291666666666</c:v>
                </c:pt>
                <c:pt idx="13986">
                  <c:v>1.220763888888889</c:v>
                </c:pt>
                <c:pt idx="13987">
                  <c:v>1.2207986111111111</c:v>
                </c:pt>
                <c:pt idx="13988">
                  <c:v>1.2208333333333332</c:v>
                </c:pt>
                <c:pt idx="13989">
                  <c:v>1.2208680555555556</c:v>
                </c:pt>
                <c:pt idx="13990">
                  <c:v>1.2209027777777779</c:v>
                </c:pt>
                <c:pt idx="13991">
                  <c:v>1.2209375</c:v>
                </c:pt>
                <c:pt idx="13992">
                  <c:v>1.2209722222222221</c:v>
                </c:pt>
                <c:pt idx="13993">
                  <c:v>1.2210069444444445</c:v>
                </c:pt>
                <c:pt idx="13994">
                  <c:v>1.2210416666666666</c:v>
                </c:pt>
                <c:pt idx="13995">
                  <c:v>1.2210763888888889</c:v>
                </c:pt>
                <c:pt idx="13996">
                  <c:v>1.221111111111111</c:v>
                </c:pt>
                <c:pt idx="13997">
                  <c:v>1.2211458333333334</c:v>
                </c:pt>
                <c:pt idx="13998">
                  <c:v>1.2211805555555555</c:v>
                </c:pt>
                <c:pt idx="13999">
                  <c:v>1.2212152777777778</c:v>
                </c:pt>
                <c:pt idx="14000">
                  <c:v>1.2212499999999999</c:v>
                </c:pt>
                <c:pt idx="14001">
                  <c:v>1.2212847222222223</c:v>
                </c:pt>
                <c:pt idx="14002">
                  <c:v>1.2213194444444444</c:v>
                </c:pt>
                <c:pt idx="14003">
                  <c:v>1.2213541666666667</c:v>
                </c:pt>
                <c:pt idx="14004">
                  <c:v>1.2213888888888889</c:v>
                </c:pt>
                <c:pt idx="14005">
                  <c:v>1.2214236111111112</c:v>
                </c:pt>
                <c:pt idx="14006">
                  <c:v>1.2214583333333333</c:v>
                </c:pt>
                <c:pt idx="14007">
                  <c:v>1.2214930555555554</c:v>
                </c:pt>
                <c:pt idx="14008">
                  <c:v>1.2215277777777778</c:v>
                </c:pt>
                <c:pt idx="14009">
                  <c:v>1.2215625000000001</c:v>
                </c:pt>
                <c:pt idx="14010">
                  <c:v>1.2215972222222222</c:v>
                </c:pt>
                <c:pt idx="14011">
                  <c:v>1.2216319444444443</c:v>
                </c:pt>
                <c:pt idx="14012">
                  <c:v>1.2216666666666667</c:v>
                </c:pt>
                <c:pt idx="14013">
                  <c:v>1.221701388888889</c:v>
                </c:pt>
                <c:pt idx="14014">
                  <c:v>1.2217361111111111</c:v>
                </c:pt>
                <c:pt idx="14015">
                  <c:v>1.2217708333333333</c:v>
                </c:pt>
                <c:pt idx="14016">
                  <c:v>1.2218055555555556</c:v>
                </c:pt>
                <c:pt idx="14017">
                  <c:v>1.2218402777777777</c:v>
                </c:pt>
                <c:pt idx="14018">
                  <c:v>1.221875</c:v>
                </c:pt>
                <c:pt idx="14019">
                  <c:v>1.2219097222222222</c:v>
                </c:pt>
                <c:pt idx="14020">
                  <c:v>1.2219444444444445</c:v>
                </c:pt>
                <c:pt idx="14021">
                  <c:v>1.2219791666666666</c:v>
                </c:pt>
                <c:pt idx="14022">
                  <c:v>1.222013888888889</c:v>
                </c:pt>
                <c:pt idx="14023">
                  <c:v>1.2220486111111111</c:v>
                </c:pt>
                <c:pt idx="14024">
                  <c:v>1.2220833333333334</c:v>
                </c:pt>
                <c:pt idx="14025">
                  <c:v>1.2221180555555555</c:v>
                </c:pt>
                <c:pt idx="14026">
                  <c:v>1.2221527777777779</c:v>
                </c:pt>
                <c:pt idx="14027">
                  <c:v>1.2221875</c:v>
                </c:pt>
                <c:pt idx="14028">
                  <c:v>1.2222222222222223</c:v>
                </c:pt>
                <c:pt idx="14029">
                  <c:v>1.2222569444444444</c:v>
                </c:pt>
                <c:pt idx="14030">
                  <c:v>1.2222916666666666</c:v>
                </c:pt>
                <c:pt idx="14031">
                  <c:v>1.2223263888888889</c:v>
                </c:pt>
                <c:pt idx="14032">
                  <c:v>1.2223611111111112</c:v>
                </c:pt>
                <c:pt idx="14033">
                  <c:v>1.2223958333333333</c:v>
                </c:pt>
                <c:pt idx="14034">
                  <c:v>1.2224305555555555</c:v>
                </c:pt>
                <c:pt idx="14035">
                  <c:v>1.2224652777777778</c:v>
                </c:pt>
                <c:pt idx="14036">
                  <c:v>1.2224999999999999</c:v>
                </c:pt>
                <c:pt idx="14037">
                  <c:v>1.2225347222222223</c:v>
                </c:pt>
                <c:pt idx="14038">
                  <c:v>1.2225694444444444</c:v>
                </c:pt>
                <c:pt idx="14039">
                  <c:v>1.2226041666666667</c:v>
                </c:pt>
                <c:pt idx="14040">
                  <c:v>1.2226388888888888</c:v>
                </c:pt>
                <c:pt idx="14041">
                  <c:v>1.2226736111111112</c:v>
                </c:pt>
                <c:pt idx="14042">
                  <c:v>1.2227083333333333</c:v>
                </c:pt>
                <c:pt idx="14043">
                  <c:v>1.2227430555555556</c:v>
                </c:pt>
                <c:pt idx="14044">
                  <c:v>1.2227777777777777</c:v>
                </c:pt>
                <c:pt idx="14045">
                  <c:v>1.2228240740740741</c:v>
                </c:pt>
                <c:pt idx="14046">
                  <c:v>1.2228587962962962</c:v>
                </c:pt>
                <c:pt idx="14047">
                  <c:v>1.2228935185185186</c:v>
                </c:pt>
                <c:pt idx="14048">
                  <c:v>1.2229282407407407</c:v>
                </c:pt>
                <c:pt idx="14049">
                  <c:v>1.222962962962963</c:v>
                </c:pt>
                <c:pt idx="14050">
                  <c:v>1.2229976851851851</c:v>
                </c:pt>
                <c:pt idx="14051">
                  <c:v>1.2230324074074075</c:v>
                </c:pt>
                <c:pt idx="14052">
                  <c:v>1.2230671296296296</c:v>
                </c:pt>
                <c:pt idx="14053">
                  <c:v>1.2231018518518519</c:v>
                </c:pt>
                <c:pt idx="14054">
                  <c:v>1.2231365740740741</c:v>
                </c:pt>
                <c:pt idx="14055">
                  <c:v>1.2231712962962962</c:v>
                </c:pt>
                <c:pt idx="14056">
                  <c:v>1.2232060185185185</c:v>
                </c:pt>
                <c:pt idx="14057">
                  <c:v>1.2232407407407409</c:v>
                </c:pt>
                <c:pt idx="14058">
                  <c:v>1.223275462962963</c:v>
                </c:pt>
                <c:pt idx="14059">
                  <c:v>1.2233101851851851</c:v>
                </c:pt>
                <c:pt idx="14060">
                  <c:v>1.2233449074074074</c:v>
                </c:pt>
                <c:pt idx="14061">
                  <c:v>1.2233796296296295</c:v>
                </c:pt>
                <c:pt idx="14062">
                  <c:v>1.2234143518518519</c:v>
                </c:pt>
                <c:pt idx="14063">
                  <c:v>1.223449074074074</c:v>
                </c:pt>
                <c:pt idx="14064">
                  <c:v>1.2234837962962963</c:v>
                </c:pt>
                <c:pt idx="14065">
                  <c:v>1.2235185185185184</c:v>
                </c:pt>
                <c:pt idx="14066">
                  <c:v>1.2235532407407408</c:v>
                </c:pt>
                <c:pt idx="14067">
                  <c:v>1.2235879629629629</c:v>
                </c:pt>
                <c:pt idx="14068">
                  <c:v>1.2236226851851852</c:v>
                </c:pt>
                <c:pt idx="14069">
                  <c:v>1.2236574074074074</c:v>
                </c:pt>
                <c:pt idx="14070">
                  <c:v>1.2236921296296297</c:v>
                </c:pt>
                <c:pt idx="14071">
                  <c:v>1.2237268518518518</c:v>
                </c:pt>
                <c:pt idx="14072">
                  <c:v>1.2237615740740742</c:v>
                </c:pt>
                <c:pt idx="14073">
                  <c:v>1.2237962962962963</c:v>
                </c:pt>
                <c:pt idx="14074">
                  <c:v>1.2238310185185186</c:v>
                </c:pt>
                <c:pt idx="14075">
                  <c:v>1.2238657407407407</c:v>
                </c:pt>
                <c:pt idx="14076">
                  <c:v>1.2239004629629631</c:v>
                </c:pt>
                <c:pt idx="14077">
                  <c:v>1.2239351851851852</c:v>
                </c:pt>
                <c:pt idx="14078">
                  <c:v>1.2239699074074073</c:v>
                </c:pt>
                <c:pt idx="14079">
                  <c:v>1.2240046296296296</c:v>
                </c:pt>
                <c:pt idx="14080">
                  <c:v>1.224039351851852</c:v>
                </c:pt>
                <c:pt idx="14081">
                  <c:v>1.2240740740740741</c:v>
                </c:pt>
                <c:pt idx="14082">
                  <c:v>1.2241087962962962</c:v>
                </c:pt>
                <c:pt idx="14083">
                  <c:v>1.2241435185185185</c:v>
                </c:pt>
                <c:pt idx="14084">
                  <c:v>1.2241782407407407</c:v>
                </c:pt>
                <c:pt idx="14085">
                  <c:v>1.224212962962963</c:v>
                </c:pt>
                <c:pt idx="14086">
                  <c:v>1.2242476851851851</c:v>
                </c:pt>
                <c:pt idx="14087">
                  <c:v>1.2242824074074075</c:v>
                </c:pt>
                <c:pt idx="14088">
                  <c:v>1.2243171296296296</c:v>
                </c:pt>
                <c:pt idx="14089">
                  <c:v>1.2243518518518519</c:v>
                </c:pt>
                <c:pt idx="14090">
                  <c:v>1.224386574074074</c:v>
                </c:pt>
                <c:pt idx="14091">
                  <c:v>1.2244212962962964</c:v>
                </c:pt>
                <c:pt idx="14092">
                  <c:v>1.2244560185185185</c:v>
                </c:pt>
                <c:pt idx="14093">
                  <c:v>1.2244907407407408</c:v>
                </c:pt>
                <c:pt idx="14094">
                  <c:v>1.2245254629629629</c:v>
                </c:pt>
                <c:pt idx="14095">
                  <c:v>1.2245601851851853</c:v>
                </c:pt>
                <c:pt idx="14096">
                  <c:v>1.2245949074074074</c:v>
                </c:pt>
                <c:pt idx="14097">
                  <c:v>1.2246296296296295</c:v>
                </c:pt>
                <c:pt idx="14098">
                  <c:v>1.2246643518518519</c:v>
                </c:pt>
                <c:pt idx="14099">
                  <c:v>1.2246990740740742</c:v>
                </c:pt>
                <c:pt idx="14100">
                  <c:v>1.2247337962962963</c:v>
                </c:pt>
                <c:pt idx="14101">
                  <c:v>1.2247685185185184</c:v>
                </c:pt>
                <c:pt idx="14102">
                  <c:v>1.2248032407407408</c:v>
                </c:pt>
                <c:pt idx="14103">
                  <c:v>1.2248379629629629</c:v>
                </c:pt>
                <c:pt idx="14104">
                  <c:v>1.2248726851851852</c:v>
                </c:pt>
                <c:pt idx="14105">
                  <c:v>1.2249074074074073</c:v>
                </c:pt>
                <c:pt idx="14106">
                  <c:v>1.2249421296296297</c:v>
                </c:pt>
                <c:pt idx="14107">
                  <c:v>1.2249768518518518</c:v>
                </c:pt>
                <c:pt idx="14108">
                  <c:v>1.2250115740740741</c:v>
                </c:pt>
                <c:pt idx="14109">
                  <c:v>1.2250462962962962</c:v>
                </c:pt>
                <c:pt idx="14110">
                  <c:v>1.2250810185185186</c:v>
                </c:pt>
                <c:pt idx="14111">
                  <c:v>1.2251157407407407</c:v>
                </c:pt>
                <c:pt idx="14112">
                  <c:v>1.225150462962963</c:v>
                </c:pt>
                <c:pt idx="14113">
                  <c:v>1.2251851851851852</c:v>
                </c:pt>
                <c:pt idx="14114">
                  <c:v>1.2252199074074075</c:v>
                </c:pt>
                <c:pt idx="14115">
                  <c:v>1.2252546296296296</c:v>
                </c:pt>
                <c:pt idx="14116">
                  <c:v>1.2252893518518517</c:v>
                </c:pt>
                <c:pt idx="14117">
                  <c:v>1.2253240740740741</c:v>
                </c:pt>
                <c:pt idx="14118">
                  <c:v>1.2253587962962964</c:v>
                </c:pt>
                <c:pt idx="14119">
                  <c:v>1.2253935185185185</c:v>
                </c:pt>
                <c:pt idx="14120">
                  <c:v>1.2254282407407406</c:v>
                </c:pt>
                <c:pt idx="14121">
                  <c:v>1.225462962962963</c:v>
                </c:pt>
                <c:pt idx="14122">
                  <c:v>1.2254976851851851</c:v>
                </c:pt>
                <c:pt idx="14123">
                  <c:v>1.2255324074074074</c:v>
                </c:pt>
                <c:pt idx="14124">
                  <c:v>1.2255671296296295</c:v>
                </c:pt>
                <c:pt idx="14125">
                  <c:v>1.2256018518518519</c:v>
                </c:pt>
                <c:pt idx="14126">
                  <c:v>1.225636574074074</c:v>
                </c:pt>
                <c:pt idx="14127">
                  <c:v>1.2256712962962963</c:v>
                </c:pt>
                <c:pt idx="14128">
                  <c:v>1.2257060185185185</c:v>
                </c:pt>
                <c:pt idx="14129">
                  <c:v>1.2257407407407408</c:v>
                </c:pt>
                <c:pt idx="14130">
                  <c:v>1.2257754629629629</c:v>
                </c:pt>
                <c:pt idx="14131">
                  <c:v>1.2258101851851853</c:v>
                </c:pt>
                <c:pt idx="14132">
                  <c:v>1.2258449074074074</c:v>
                </c:pt>
                <c:pt idx="14133">
                  <c:v>1.2258796296296297</c:v>
                </c:pt>
                <c:pt idx="14134">
                  <c:v>1.2259143518518518</c:v>
                </c:pt>
                <c:pt idx="14135">
                  <c:v>1.2259490740740742</c:v>
                </c:pt>
                <c:pt idx="14136">
                  <c:v>1.2259837962962963</c:v>
                </c:pt>
                <c:pt idx="14137">
                  <c:v>1.2260185185185186</c:v>
                </c:pt>
                <c:pt idx="14138">
                  <c:v>1.2260532407407407</c:v>
                </c:pt>
                <c:pt idx="14139">
                  <c:v>1.2260879629629629</c:v>
                </c:pt>
                <c:pt idx="14140">
                  <c:v>1.2261226851851852</c:v>
                </c:pt>
                <c:pt idx="14141">
                  <c:v>1.2261574074074075</c:v>
                </c:pt>
                <c:pt idx="14142">
                  <c:v>1.2261921296296296</c:v>
                </c:pt>
                <c:pt idx="14143">
                  <c:v>1.2262268518518518</c:v>
                </c:pt>
                <c:pt idx="14144">
                  <c:v>1.2262615740740741</c:v>
                </c:pt>
                <c:pt idx="14145">
                  <c:v>1.2262962962962962</c:v>
                </c:pt>
                <c:pt idx="14146">
                  <c:v>1.2263310185185186</c:v>
                </c:pt>
                <c:pt idx="14147">
                  <c:v>1.2263657407407407</c:v>
                </c:pt>
                <c:pt idx="14148">
                  <c:v>1.226400462962963</c:v>
                </c:pt>
                <c:pt idx="14149">
                  <c:v>1.2264351851851851</c:v>
                </c:pt>
                <c:pt idx="14150">
                  <c:v>1.2264699074074075</c:v>
                </c:pt>
                <c:pt idx="14151">
                  <c:v>1.2265046296296296</c:v>
                </c:pt>
                <c:pt idx="14152">
                  <c:v>1.2265393518518519</c:v>
                </c:pt>
                <c:pt idx="14153">
                  <c:v>1.226574074074074</c:v>
                </c:pt>
                <c:pt idx="14154">
                  <c:v>1.2266087962962964</c:v>
                </c:pt>
                <c:pt idx="14155">
                  <c:v>1.2266435185185185</c:v>
                </c:pt>
                <c:pt idx="14156">
                  <c:v>1.2266782407407408</c:v>
                </c:pt>
                <c:pt idx="14157">
                  <c:v>1.2267129629629629</c:v>
                </c:pt>
                <c:pt idx="14158">
                  <c:v>1.2267476851851851</c:v>
                </c:pt>
                <c:pt idx="14159">
                  <c:v>1.2267824074074074</c:v>
                </c:pt>
                <c:pt idx="14160">
                  <c:v>1.2268171296296297</c:v>
                </c:pt>
                <c:pt idx="14161">
                  <c:v>1.2268518518518519</c:v>
                </c:pt>
                <c:pt idx="14162">
                  <c:v>1.226886574074074</c:v>
                </c:pt>
                <c:pt idx="14163">
                  <c:v>1.2269212962962963</c:v>
                </c:pt>
                <c:pt idx="14164">
                  <c:v>1.2269560185185184</c:v>
                </c:pt>
                <c:pt idx="14165">
                  <c:v>1.2269907407407408</c:v>
                </c:pt>
                <c:pt idx="14166">
                  <c:v>1.2270254629629629</c:v>
                </c:pt>
                <c:pt idx="14167">
                  <c:v>1.2270601851851852</c:v>
                </c:pt>
                <c:pt idx="14168">
                  <c:v>1.2270949074074073</c:v>
                </c:pt>
                <c:pt idx="14169">
                  <c:v>1.2271296296296297</c:v>
                </c:pt>
                <c:pt idx="14170">
                  <c:v>1.2271643518518518</c:v>
                </c:pt>
                <c:pt idx="14171">
                  <c:v>1.2271990740740741</c:v>
                </c:pt>
                <c:pt idx="14172">
                  <c:v>1.2272337962962963</c:v>
                </c:pt>
                <c:pt idx="14173">
                  <c:v>1.2272685185185186</c:v>
                </c:pt>
                <c:pt idx="14174">
                  <c:v>1.2273032407407407</c:v>
                </c:pt>
                <c:pt idx="14175">
                  <c:v>1.227337962962963</c:v>
                </c:pt>
                <c:pt idx="14176">
                  <c:v>1.2273726851851852</c:v>
                </c:pt>
                <c:pt idx="14177">
                  <c:v>1.2274074074074073</c:v>
                </c:pt>
                <c:pt idx="14178">
                  <c:v>1.2274421296296296</c:v>
                </c:pt>
                <c:pt idx="14179">
                  <c:v>1.227476851851852</c:v>
                </c:pt>
                <c:pt idx="14180">
                  <c:v>1.2275115740740741</c:v>
                </c:pt>
                <c:pt idx="14181">
                  <c:v>1.2275462962962962</c:v>
                </c:pt>
                <c:pt idx="14182">
                  <c:v>1.2275810185185185</c:v>
                </c:pt>
                <c:pt idx="14183">
                  <c:v>1.2276157407407409</c:v>
                </c:pt>
                <c:pt idx="14184">
                  <c:v>1.227650462962963</c:v>
                </c:pt>
                <c:pt idx="14185">
                  <c:v>1.2276851851851851</c:v>
                </c:pt>
                <c:pt idx="14186">
                  <c:v>1.2277199074074074</c:v>
                </c:pt>
                <c:pt idx="14187">
                  <c:v>1.2277546296296296</c:v>
                </c:pt>
                <c:pt idx="14188">
                  <c:v>1.2277893518518519</c:v>
                </c:pt>
                <c:pt idx="14189">
                  <c:v>1.227824074074074</c:v>
                </c:pt>
                <c:pt idx="14190">
                  <c:v>1.2278587962962964</c:v>
                </c:pt>
                <c:pt idx="14191">
                  <c:v>1.2278935185185185</c:v>
                </c:pt>
                <c:pt idx="14192">
                  <c:v>1.2279282407407408</c:v>
                </c:pt>
                <c:pt idx="14193">
                  <c:v>1.2279629629629629</c:v>
                </c:pt>
                <c:pt idx="14194">
                  <c:v>1.2279976851851853</c:v>
                </c:pt>
                <c:pt idx="14195">
                  <c:v>1.2280324074074074</c:v>
                </c:pt>
                <c:pt idx="14196">
                  <c:v>1.2280671296296297</c:v>
                </c:pt>
                <c:pt idx="14197">
                  <c:v>1.2281018518518518</c:v>
                </c:pt>
                <c:pt idx="14198">
                  <c:v>1.2281365740740742</c:v>
                </c:pt>
                <c:pt idx="14199">
                  <c:v>1.2281712962962963</c:v>
                </c:pt>
                <c:pt idx="14200">
                  <c:v>1.2282060185185184</c:v>
                </c:pt>
                <c:pt idx="14201">
                  <c:v>1.2282407407407407</c:v>
                </c:pt>
                <c:pt idx="14202">
                  <c:v>1.2282754629629631</c:v>
                </c:pt>
                <c:pt idx="14203">
                  <c:v>1.2283101851851852</c:v>
                </c:pt>
                <c:pt idx="14204">
                  <c:v>1.2283449074074073</c:v>
                </c:pt>
                <c:pt idx="14205">
                  <c:v>1.2283796296296297</c:v>
                </c:pt>
                <c:pt idx="14206">
                  <c:v>1.2284143518518518</c:v>
                </c:pt>
                <c:pt idx="14207">
                  <c:v>1.2284490740740741</c:v>
                </c:pt>
                <c:pt idx="14208">
                  <c:v>1.2284837962962962</c:v>
                </c:pt>
                <c:pt idx="14209">
                  <c:v>1.2285185185185186</c:v>
                </c:pt>
                <c:pt idx="14210">
                  <c:v>1.2285532407407407</c:v>
                </c:pt>
                <c:pt idx="14211">
                  <c:v>1.228587962962963</c:v>
                </c:pt>
                <c:pt idx="14212">
                  <c:v>1.2286226851851851</c:v>
                </c:pt>
                <c:pt idx="14213">
                  <c:v>1.2286574074074075</c:v>
                </c:pt>
                <c:pt idx="14214">
                  <c:v>1.2286921296296296</c:v>
                </c:pt>
                <c:pt idx="14215">
                  <c:v>1.2287268518518519</c:v>
                </c:pt>
                <c:pt idx="14216">
                  <c:v>1.228761574074074</c:v>
                </c:pt>
                <c:pt idx="14217">
                  <c:v>1.2287962962962964</c:v>
                </c:pt>
                <c:pt idx="14218">
                  <c:v>1.2288310185185185</c:v>
                </c:pt>
                <c:pt idx="14219">
                  <c:v>1.2288657407407406</c:v>
                </c:pt>
                <c:pt idx="14220">
                  <c:v>1.228900462962963</c:v>
                </c:pt>
                <c:pt idx="14221">
                  <c:v>1.2289351851851853</c:v>
                </c:pt>
                <c:pt idx="14222">
                  <c:v>1.2289699074074074</c:v>
                </c:pt>
                <c:pt idx="14223">
                  <c:v>1.2290046296296295</c:v>
                </c:pt>
                <c:pt idx="14224">
                  <c:v>1.2290393518518519</c:v>
                </c:pt>
                <c:pt idx="14225">
                  <c:v>1.229074074074074</c:v>
                </c:pt>
                <c:pt idx="14226">
                  <c:v>1.2291087962962963</c:v>
                </c:pt>
                <c:pt idx="14227">
                  <c:v>1.2291435185185184</c:v>
                </c:pt>
                <c:pt idx="14228">
                  <c:v>1.2291782407407408</c:v>
                </c:pt>
                <c:pt idx="14229">
                  <c:v>1.2292129629629629</c:v>
                </c:pt>
                <c:pt idx="14230">
                  <c:v>1.2292476851851852</c:v>
                </c:pt>
                <c:pt idx="14231">
                  <c:v>1.2292824074074074</c:v>
                </c:pt>
                <c:pt idx="14232">
                  <c:v>1.2293171296296297</c:v>
                </c:pt>
                <c:pt idx="14233">
                  <c:v>1.2293518518518518</c:v>
                </c:pt>
                <c:pt idx="14234">
                  <c:v>1.2293865740740741</c:v>
                </c:pt>
                <c:pt idx="14235">
                  <c:v>1.2294212962962963</c:v>
                </c:pt>
                <c:pt idx="14236">
                  <c:v>1.2294560185185186</c:v>
                </c:pt>
                <c:pt idx="14237">
                  <c:v>1.2294907407407407</c:v>
                </c:pt>
                <c:pt idx="14238">
                  <c:v>1.2295254629629631</c:v>
                </c:pt>
                <c:pt idx="14239">
                  <c:v>1.2295601851851852</c:v>
                </c:pt>
                <c:pt idx="14240">
                  <c:v>1.2295949074074075</c:v>
                </c:pt>
                <c:pt idx="14241">
                  <c:v>1.2296296296296296</c:v>
                </c:pt>
                <c:pt idx="14242">
                  <c:v>1.2296643518518517</c:v>
                </c:pt>
                <c:pt idx="14243">
                  <c:v>1.2296990740740741</c:v>
                </c:pt>
                <c:pt idx="14244">
                  <c:v>1.2297337962962964</c:v>
                </c:pt>
                <c:pt idx="14245">
                  <c:v>1.2297685185185185</c:v>
                </c:pt>
                <c:pt idx="14246">
                  <c:v>1.2298032407407407</c:v>
                </c:pt>
                <c:pt idx="14247">
                  <c:v>1.229837962962963</c:v>
                </c:pt>
                <c:pt idx="14248">
                  <c:v>1.2298726851851851</c:v>
                </c:pt>
                <c:pt idx="14249">
                  <c:v>1.2299074074074074</c:v>
                </c:pt>
                <c:pt idx="14250">
                  <c:v>1.2299421296296296</c:v>
                </c:pt>
                <c:pt idx="14251">
                  <c:v>1.2299768518518519</c:v>
                </c:pt>
                <c:pt idx="14252">
                  <c:v>1.230011574074074</c:v>
                </c:pt>
                <c:pt idx="14253">
                  <c:v>1.2300462962962964</c:v>
                </c:pt>
                <c:pt idx="14254">
                  <c:v>1.2300810185185185</c:v>
                </c:pt>
                <c:pt idx="14255">
                  <c:v>1.2301157407407408</c:v>
                </c:pt>
                <c:pt idx="14256">
                  <c:v>1.2301504629629629</c:v>
                </c:pt>
                <c:pt idx="14257">
                  <c:v>1.2301851851851853</c:v>
                </c:pt>
                <c:pt idx="14258">
                  <c:v>1.2302199074074074</c:v>
                </c:pt>
                <c:pt idx="14259">
                  <c:v>1.2302546296296297</c:v>
                </c:pt>
                <c:pt idx="14260">
                  <c:v>1.2302893518518518</c:v>
                </c:pt>
                <c:pt idx="14261">
                  <c:v>1.230324074074074</c:v>
                </c:pt>
                <c:pt idx="14262">
                  <c:v>1.2303587962962963</c:v>
                </c:pt>
                <c:pt idx="14263">
                  <c:v>1.2303935185185186</c:v>
                </c:pt>
                <c:pt idx="14264">
                  <c:v>1.2304282407407408</c:v>
                </c:pt>
                <c:pt idx="14265">
                  <c:v>1.2304629629629629</c:v>
                </c:pt>
                <c:pt idx="14266">
                  <c:v>1.2304976851851852</c:v>
                </c:pt>
                <c:pt idx="14267">
                  <c:v>1.2305324074074073</c:v>
                </c:pt>
                <c:pt idx="14268">
                  <c:v>1.2305671296296297</c:v>
                </c:pt>
                <c:pt idx="14269">
                  <c:v>1.2306018518518518</c:v>
                </c:pt>
                <c:pt idx="14270">
                  <c:v>1.2306365740740741</c:v>
                </c:pt>
                <c:pt idx="14271">
                  <c:v>1.2306712962962962</c:v>
                </c:pt>
                <c:pt idx="14272">
                  <c:v>1.2307060185185186</c:v>
                </c:pt>
                <c:pt idx="14273">
                  <c:v>1.2307407407407407</c:v>
                </c:pt>
                <c:pt idx="14274">
                  <c:v>1.230775462962963</c:v>
                </c:pt>
                <c:pt idx="14275">
                  <c:v>1.2308101851851851</c:v>
                </c:pt>
                <c:pt idx="14276">
                  <c:v>1.2308449074074075</c:v>
                </c:pt>
                <c:pt idx="14277">
                  <c:v>1.2308796296296296</c:v>
                </c:pt>
                <c:pt idx="14278">
                  <c:v>1.2309143518518519</c:v>
                </c:pt>
                <c:pt idx="14279">
                  <c:v>1.2309490740740741</c:v>
                </c:pt>
                <c:pt idx="14280">
                  <c:v>1.2309837962962962</c:v>
                </c:pt>
                <c:pt idx="14281">
                  <c:v>1.2310185185185185</c:v>
                </c:pt>
                <c:pt idx="14282">
                  <c:v>1.2310532407407409</c:v>
                </c:pt>
                <c:pt idx="14283">
                  <c:v>1.231087962962963</c:v>
                </c:pt>
                <c:pt idx="14284">
                  <c:v>1.2311226851851851</c:v>
                </c:pt>
                <c:pt idx="14285">
                  <c:v>1.2311574074074074</c:v>
                </c:pt>
                <c:pt idx="14286">
                  <c:v>1.2311921296296295</c:v>
                </c:pt>
                <c:pt idx="14287">
                  <c:v>1.2312268518518519</c:v>
                </c:pt>
                <c:pt idx="14288">
                  <c:v>1.231261574074074</c:v>
                </c:pt>
                <c:pt idx="14289">
                  <c:v>1.2312962962962963</c:v>
                </c:pt>
                <c:pt idx="14290">
                  <c:v>1.2313310185185184</c:v>
                </c:pt>
                <c:pt idx="14291">
                  <c:v>1.2313657407407408</c:v>
                </c:pt>
                <c:pt idx="14292">
                  <c:v>1.2314004629629629</c:v>
                </c:pt>
                <c:pt idx="14293">
                  <c:v>1.2314351851851852</c:v>
                </c:pt>
                <c:pt idx="14294">
                  <c:v>1.2314699074074074</c:v>
                </c:pt>
                <c:pt idx="14295">
                  <c:v>1.2315046296296297</c:v>
                </c:pt>
                <c:pt idx="14296">
                  <c:v>1.2315393518518518</c:v>
                </c:pt>
                <c:pt idx="14297">
                  <c:v>1.2315740740740742</c:v>
                </c:pt>
                <c:pt idx="14298">
                  <c:v>1.2316087962962963</c:v>
                </c:pt>
                <c:pt idx="14299">
                  <c:v>1.2316435185185186</c:v>
                </c:pt>
                <c:pt idx="14300">
                  <c:v>1.2316782407407407</c:v>
                </c:pt>
                <c:pt idx="14301">
                  <c:v>1.2317129629629631</c:v>
                </c:pt>
                <c:pt idx="14302">
                  <c:v>1.2317476851851852</c:v>
                </c:pt>
                <c:pt idx="14303">
                  <c:v>1.2317824074074073</c:v>
                </c:pt>
                <c:pt idx="14304">
                  <c:v>1.2318171296296296</c:v>
                </c:pt>
                <c:pt idx="14305">
                  <c:v>1.231851851851852</c:v>
                </c:pt>
                <c:pt idx="14306">
                  <c:v>1.2318865740740741</c:v>
                </c:pt>
                <c:pt idx="14307">
                  <c:v>1.2319212962962962</c:v>
                </c:pt>
                <c:pt idx="14308">
                  <c:v>1.2319560185185185</c:v>
                </c:pt>
                <c:pt idx="14309">
                  <c:v>1.2319907407407407</c:v>
                </c:pt>
                <c:pt idx="14310">
                  <c:v>1.232025462962963</c:v>
                </c:pt>
                <c:pt idx="14311">
                  <c:v>1.2320601851851851</c:v>
                </c:pt>
                <c:pt idx="14312">
                  <c:v>1.2320949074074075</c:v>
                </c:pt>
                <c:pt idx="14313">
                  <c:v>1.2321296296296296</c:v>
                </c:pt>
                <c:pt idx="14314">
                  <c:v>1.2321643518518519</c:v>
                </c:pt>
                <c:pt idx="14315">
                  <c:v>1.232199074074074</c:v>
                </c:pt>
                <c:pt idx="14316">
                  <c:v>1.2322337962962964</c:v>
                </c:pt>
                <c:pt idx="14317">
                  <c:v>1.2322685185185185</c:v>
                </c:pt>
                <c:pt idx="14318">
                  <c:v>1.2323032407407408</c:v>
                </c:pt>
                <c:pt idx="14319">
                  <c:v>1.2323379629629629</c:v>
                </c:pt>
                <c:pt idx="14320">
                  <c:v>1.2323726851851853</c:v>
                </c:pt>
                <c:pt idx="14321">
                  <c:v>1.2324074074074074</c:v>
                </c:pt>
                <c:pt idx="14322">
                  <c:v>1.2324421296296295</c:v>
                </c:pt>
                <c:pt idx="14323">
                  <c:v>1.2324768518518519</c:v>
                </c:pt>
                <c:pt idx="14324">
                  <c:v>1.2325115740740742</c:v>
                </c:pt>
                <c:pt idx="14325">
                  <c:v>1.2325462962962963</c:v>
                </c:pt>
                <c:pt idx="14326">
                  <c:v>1.2325810185185184</c:v>
                </c:pt>
                <c:pt idx="14327">
                  <c:v>1.2326157407407408</c:v>
                </c:pt>
                <c:pt idx="14328">
                  <c:v>1.2326504629629629</c:v>
                </c:pt>
                <c:pt idx="14329">
                  <c:v>1.2326851851851852</c:v>
                </c:pt>
                <c:pt idx="14330">
                  <c:v>1.2327199074074073</c:v>
                </c:pt>
                <c:pt idx="14331">
                  <c:v>1.2327546296296297</c:v>
                </c:pt>
                <c:pt idx="14332">
                  <c:v>1.2327893518518518</c:v>
                </c:pt>
                <c:pt idx="14333">
                  <c:v>1.2328240740740741</c:v>
                </c:pt>
                <c:pt idx="14334">
                  <c:v>1.2328587962962962</c:v>
                </c:pt>
                <c:pt idx="14335">
                  <c:v>1.2328935185185186</c:v>
                </c:pt>
                <c:pt idx="14336">
                  <c:v>1.2329282407407407</c:v>
                </c:pt>
                <c:pt idx="14337">
                  <c:v>1.232962962962963</c:v>
                </c:pt>
                <c:pt idx="14338">
                  <c:v>1.2329976851851852</c:v>
                </c:pt>
                <c:pt idx="14339">
                  <c:v>1.2330324074074075</c:v>
                </c:pt>
                <c:pt idx="14340">
                  <c:v>1.2330671296296296</c:v>
                </c:pt>
                <c:pt idx="14341">
                  <c:v>1.2331018518518517</c:v>
                </c:pt>
                <c:pt idx="14342">
                  <c:v>1.2331365740740741</c:v>
                </c:pt>
                <c:pt idx="14343">
                  <c:v>1.2331712962962964</c:v>
                </c:pt>
                <c:pt idx="14344">
                  <c:v>1.2332060185185185</c:v>
                </c:pt>
                <c:pt idx="14345">
                  <c:v>1.2332407407407406</c:v>
                </c:pt>
                <c:pt idx="14346">
                  <c:v>1.233275462962963</c:v>
                </c:pt>
                <c:pt idx="14347">
                  <c:v>1.2333101851851851</c:v>
                </c:pt>
                <c:pt idx="14348">
                  <c:v>1.2333449074074074</c:v>
                </c:pt>
                <c:pt idx="14349">
                  <c:v>1.2333796296296295</c:v>
                </c:pt>
                <c:pt idx="14350">
                  <c:v>1.2334143518518519</c:v>
                </c:pt>
                <c:pt idx="14351">
                  <c:v>1.233449074074074</c:v>
                </c:pt>
                <c:pt idx="14352">
                  <c:v>1.2334837962962963</c:v>
                </c:pt>
                <c:pt idx="14353">
                  <c:v>1.2335185185185185</c:v>
                </c:pt>
                <c:pt idx="14354">
                  <c:v>1.2335532407407408</c:v>
                </c:pt>
                <c:pt idx="14355">
                  <c:v>1.2335879629629629</c:v>
                </c:pt>
                <c:pt idx="14356">
                  <c:v>1.2336226851851853</c:v>
                </c:pt>
                <c:pt idx="14357">
                  <c:v>1.2336574074074074</c:v>
                </c:pt>
                <c:pt idx="14358">
                  <c:v>1.2336921296296297</c:v>
                </c:pt>
                <c:pt idx="14359">
                  <c:v>1.2337268518518518</c:v>
                </c:pt>
                <c:pt idx="14360">
                  <c:v>1.2337615740740742</c:v>
                </c:pt>
                <c:pt idx="14361">
                  <c:v>1.2337962962962963</c:v>
                </c:pt>
                <c:pt idx="14362">
                  <c:v>1.2338310185185186</c:v>
                </c:pt>
                <c:pt idx="14363">
                  <c:v>1.2338657407407407</c:v>
                </c:pt>
                <c:pt idx="14364">
                  <c:v>1.2339004629629629</c:v>
                </c:pt>
                <c:pt idx="14365">
                  <c:v>1.2339351851851852</c:v>
                </c:pt>
                <c:pt idx="14366">
                  <c:v>1.2339699074074075</c:v>
                </c:pt>
                <c:pt idx="14367">
                  <c:v>1.2340046296296296</c:v>
                </c:pt>
                <c:pt idx="14368">
                  <c:v>1.2340393518518518</c:v>
                </c:pt>
                <c:pt idx="14369">
                  <c:v>1.2340740740740741</c:v>
                </c:pt>
                <c:pt idx="14370">
                  <c:v>1.2341087962962962</c:v>
                </c:pt>
                <c:pt idx="14371">
                  <c:v>1.2341435185185186</c:v>
                </c:pt>
                <c:pt idx="14372">
                  <c:v>1.2341782407407407</c:v>
                </c:pt>
                <c:pt idx="14373">
                  <c:v>1.234212962962963</c:v>
                </c:pt>
                <c:pt idx="14374">
                  <c:v>1.2342476851851851</c:v>
                </c:pt>
                <c:pt idx="14375">
                  <c:v>1.2342824074074075</c:v>
                </c:pt>
                <c:pt idx="14376">
                  <c:v>1.2343171296296296</c:v>
                </c:pt>
                <c:pt idx="14377">
                  <c:v>1.2343518518518519</c:v>
                </c:pt>
                <c:pt idx="14378">
                  <c:v>1.234386574074074</c:v>
                </c:pt>
                <c:pt idx="14379">
                  <c:v>1.2344212962962964</c:v>
                </c:pt>
                <c:pt idx="14380">
                  <c:v>1.2344560185185185</c:v>
                </c:pt>
                <c:pt idx="14381">
                  <c:v>1.2344907407407408</c:v>
                </c:pt>
                <c:pt idx="14382">
                  <c:v>1.2345254629629629</c:v>
                </c:pt>
                <c:pt idx="14383">
                  <c:v>1.2345601851851851</c:v>
                </c:pt>
                <c:pt idx="14384">
                  <c:v>1.2345949074074074</c:v>
                </c:pt>
                <c:pt idx="14385">
                  <c:v>1.2346296296296297</c:v>
                </c:pt>
                <c:pt idx="14386">
                  <c:v>1.2346643518518519</c:v>
                </c:pt>
                <c:pt idx="14387">
                  <c:v>1.234699074074074</c:v>
                </c:pt>
                <c:pt idx="14388">
                  <c:v>1.2347337962962963</c:v>
                </c:pt>
                <c:pt idx="14389">
                  <c:v>1.2347685185185184</c:v>
                </c:pt>
                <c:pt idx="14390">
                  <c:v>1.2348032407407408</c:v>
                </c:pt>
                <c:pt idx="14391">
                  <c:v>1.2348379629629629</c:v>
                </c:pt>
                <c:pt idx="14392">
                  <c:v>1.2348726851851852</c:v>
                </c:pt>
                <c:pt idx="14393">
                  <c:v>1.2349074074074073</c:v>
                </c:pt>
                <c:pt idx="14394">
                  <c:v>1.2349421296296297</c:v>
                </c:pt>
                <c:pt idx="14395">
                  <c:v>1.2349768518518518</c:v>
                </c:pt>
                <c:pt idx="14396">
                  <c:v>1.2350115740740741</c:v>
                </c:pt>
                <c:pt idx="14397">
                  <c:v>1.2350462962962963</c:v>
                </c:pt>
                <c:pt idx="14398">
                  <c:v>1.2350810185185186</c:v>
                </c:pt>
                <c:pt idx="14399">
                  <c:v>1.2351157407407407</c:v>
                </c:pt>
                <c:pt idx="14400">
                  <c:v>1.235150462962963</c:v>
                </c:pt>
                <c:pt idx="14401">
                  <c:v>1.2351851851851852</c:v>
                </c:pt>
                <c:pt idx="14402">
                  <c:v>1.2352199074074075</c:v>
                </c:pt>
                <c:pt idx="14403">
                  <c:v>1.2352546296296296</c:v>
                </c:pt>
                <c:pt idx="14404">
                  <c:v>1.235289351851852</c:v>
                </c:pt>
                <c:pt idx="14405">
                  <c:v>1.2353240740740741</c:v>
                </c:pt>
                <c:pt idx="14406">
                  <c:v>1.2353587962962962</c:v>
                </c:pt>
                <c:pt idx="14407">
                  <c:v>1.2353935185185185</c:v>
                </c:pt>
                <c:pt idx="14408">
                  <c:v>1.2354282407407406</c:v>
                </c:pt>
                <c:pt idx="14409">
                  <c:v>1.235462962962963</c:v>
                </c:pt>
                <c:pt idx="14410">
                  <c:v>1.2354976851851851</c:v>
                </c:pt>
                <c:pt idx="14411">
                  <c:v>1.2355324074074074</c:v>
                </c:pt>
                <c:pt idx="14412">
                  <c:v>1.2355671296296296</c:v>
                </c:pt>
                <c:pt idx="14413">
                  <c:v>1.2356018518518519</c:v>
                </c:pt>
                <c:pt idx="14414">
                  <c:v>1.235636574074074</c:v>
                </c:pt>
                <c:pt idx="14415">
                  <c:v>1.2356712962962964</c:v>
                </c:pt>
                <c:pt idx="14416">
                  <c:v>1.2357060185185185</c:v>
                </c:pt>
                <c:pt idx="14417">
                  <c:v>1.2357407407407408</c:v>
                </c:pt>
                <c:pt idx="14418">
                  <c:v>1.2357754629629629</c:v>
                </c:pt>
                <c:pt idx="14419">
                  <c:v>1.2358101851851853</c:v>
                </c:pt>
                <c:pt idx="14420">
                  <c:v>1.2358449074074074</c:v>
                </c:pt>
                <c:pt idx="14421">
                  <c:v>1.2358796296296297</c:v>
                </c:pt>
                <c:pt idx="14422">
                  <c:v>1.2359143518518518</c:v>
                </c:pt>
                <c:pt idx="14423">
                  <c:v>1.2359490740740742</c:v>
                </c:pt>
                <c:pt idx="14424">
                  <c:v>1.2359837962962963</c:v>
                </c:pt>
                <c:pt idx="14425">
                  <c:v>1.2360185185185184</c:v>
                </c:pt>
                <c:pt idx="14426">
                  <c:v>1.2360532407407407</c:v>
                </c:pt>
                <c:pt idx="14427">
                  <c:v>1.2360879629629631</c:v>
                </c:pt>
                <c:pt idx="14428">
                  <c:v>1.2361226851851852</c:v>
                </c:pt>
                <c:pt idx="14429">
                  <c:v>1.2361574074074073</c:v>
                </c:pt>
                <c:pt idx="14430">
                  <c:v>1.2361921296296297</c:v>
                </c:pt>
                <c:pt idx="14431">
                  <c:v>1.2362268518518518</c:v>
                </c:pt>
                <c:pt idx="14432">
                  <c:v>1.2362615740740741</c:v>
                </c:pt>
                <c:pt idx="14433">
                  <c:v>1.2362962962962962</c:v>
                </c:pt>
                <c:pt idx="14434">
                  <c:v>1.2363310185185186</c:v>
                </c:pt>
                <c:pt idx="14435">
                  <c:v>1.2363657407407407</c:v>
                </c:pt>
                <c:pt idx="14436">
                  <c:v>1.236400462962963</c:v>
                </c:pt>
                <c:pt idx="14437">
                  <c:v>1.2364351851851851</c:v>
                </c:pt>
                <c:pt idx="14438">
                  <c:v>1.2364699074074075</c:v>
                </c:pt>
                <c:pt idx="14439">
                  <c:v>1.2365046296296296</c:v>
                </c:pt>
                <c:pt idx="14440">
                  <c:v>1.2365393518518519</c:v>
                </c:pt>
                <c:pt idx="14441">
                  <c:v>1.236574074074074</c:v>
                </c:pt>
                <c:pt idx="14442">
                  <c:v>1.2366087962962964</c:v>
                </c:pt>
                <c:pt idx="14443">
                  <c:v>1.2366435185185185</c:v>
                </c:pt>
                <c:pt idx="14444">
                  <c:v>1.2366782407407406</c:v>
                </c:pt>
                <c:pt idx="14445">
                  <c:v>1.236712962962963</c:v>
                </c:pt>
                <c:pt idx="14446">
                  <c:v>1.2367476851851853</c:v>
                </c:pt>
                <c:pt idx="14447">
                  <c:v>1.2367824074074074</c:v>
                </c:pt>
                <c:pt idx="14448">
                  <c:v>1.2368171296296295</c:v>
                </c:pt>
                <c:pt idx="14449">
                  <c:v>1.2368518518518519</c:v>
                </c:pt>
                <c:pt idx="14450">
                  <c:v>1.236886574074074</c:v>
                </c:pt>
                <c:pt idx="14451">
                  <c:v>1.2369212962962963</c:v>
                </c:pt>
                <c:pt idx="14452">
                  <c:v>1.2369560185185184</c:v>
                </c:pt>
                <c:pt idx="14453">
                  <c:v>1.2369907407407408</c:v>
                </c:pt>
                <c:pt idx="14454">
                  <c:v>1.2370254629629629</c:v>
                </c:pt>
                <c:pt idx="14455">
                  <c:v>1.2370601851851852</c:v>
                </c:pt>
                <c:pt idx="14456">
                  <c:v>1.2370949074074074</c:v>
                </c:pt>
                <c:pt idx="14457">
                  <c:v>1.2371296296296297</c:v>
                </c:pt>
                <c:pt idx="14458">
                  <c:v>1.2371643518518518</c:v>
                </c:pt>
                <c:pt idx="14459">
                  <c:v>1.2371990740740741</c:v>
                </c:pt>
                <c:pt idx="14460">
                  <c:v>1.2372337962962963</c:v>
                </c:pt>
                <c:pt idx="14461">
                  <c:v>1.2372685185185186</c:v>
                </c:pt>
                <c:pt idx="14462">
                  <c:v>1.2373032407407407</c:v>
                </c:pt>
                <c:pt idx="14463">
                  <c:v>1.2373379629629631</c:v>
                </c:pt>
                <c:pt idx="14464">
                  <c:v>1.2373726851851852</c:v>
                </c:pt>
                <c:pt idx="14465">
                  <c:v>1.2374074074074075</c:v>
                </c:pt>
                <c:pt idx="14466">
                  <c:v>1.2374421296296296</c:v>
                </c:pt>
                <c:pt idx="14467">
                  <c:v>1.2374768518518517</c:v>
                </c:pt>
                <c:pt idx="14468">
                  <c:v>1.2375115740740741</c:v>
                </c:pt>
                <c:pt idx="14469">
                  <c:v>1.2375462962962964</c:v>
                </c:pt>
                <c:pt idx="14470">
                  <c:v>1.2375810185185185</c:v>
                </c:pt>
                <c:pt idx="14471">
                  <c:v>1.2376157407407407</c:v>
                </c:pt>
                <c:pt idx="14472">
                  <c:v>1.237650462962963</c:v>
                </c:pt>
                <c:pt idx="14473">
                  <c:v>1.2376851851851851</c:v>
                </c:pt>
                <c:pt idx="14474">
                  <c:v>1.2377199074074074</c:v>
                </c:pt>
                <c:pt idx="14475">
                  <c:v>1.2377546296296296</c:v>
                </c:pt>
                <c:pt idx="14476">
                  <c:v>1.2377893518518519</c:v>
                </c:pt>
                <c:pt idx="14477">
                  <c:v>1.237824074074074</c:v>
                </c:pt>
                <c:pt idx="14478">
                  <c:v>1.2378587962962964</c:v>
                </c:pt>
                <c:pt idx="14479">
                  <c:v>1.2378935185185185</c:v>
                </c:pt>
                <c:pt idx="14480">
                  <c:v>1.2379282407407408</c:v>
                </c:pt>
                <c:pt idx="14481">
                  <c:v>1.2379629629629629</c:v>
                </c:pt>
                <c:pt idx="14482">
                  <c:v>1.2379976851851853</c:v>
                </c:pt>
                <c:pt idx="14483">
                  <c:v>1.2380324074074074</c:v>
                </c:pt>
                <c:pt idx="14484">
                  <c:v>1.2380671296296297</c:v>
                </c:pt>
                <c:pt idx="14485">
                  <c:v>1.2381018518518518</c:v>
                </c:pt>
                <c:pt idx="14486">
                  <c:v>1.238136574074074</c:v>
                </c:pt>
                <c:pt idx="14487">
                  <c:v>1.2381712962962963</c:v>
                </c:pt>
                <c:pt idx="14488">
                  <c:v>1.2382060185185186</c:v>
                </c:pt>
                <c:pt idx="14489">
                  <c:v>1.2382407407407408</c:v>
                </c:pt>
                <c:pt idx="14490">
                  <c:v>1.2382754629629629</c:v>
                </c:pt>
                <c:pt idx="14491">
                  <c:v>1.2383101851851852</c:v>
                </c:pt>
                <c:pt idx="14492">
                  <c:v>1.2383449074074073</c:v>
                </c:pt>
                <c:pt idx="14493">
                  <c:v>1.2383796296296297</c:v>
                </c:pt>
                <c:pt idx="14494">
                  <c:v>1.2384143518518518</c:v>
                </c:pt>
                <c:pt idx="14495">
                  <c:v>1.2384490740740741</c:v>
                </c:pt>
                <c:pt idx="14496">
                  <c:v>1.2384837962962962</c:v>
                </c:pt>
                <c:pt idx="14497">
                  <c:v>1.2385185185185186</c:v>
                </c:pt>
                <c:pt idx="14498">
                  <c:v>1.2385532407407407</c:v>
                </c:pt>
                <c:pt idx="14499">
                  <c:v>1.238587962962963</c:v>
                </c:pt>
                <c:pt idx="14500">
                  <c:v>1.2386226851851851</c:v>
                </c:pt>
                <c:pt idx="14501">
                  <c:v>1.2386574074074075</c:v>
                </c:pt>
                <c:pt idx="14502">
                  <c:v>1.2386921296296296</c:v>
                </c:pt>
                <c:pt idx="14503">
                  <c:v>1.2387268518518519</c:v>
                </c:pt>
                <c:pt idx="14504">
                  <c:v>1.2387615740740741</c:v>
                </c:pt>
                <c:pt idx="14505">
                  <c:v>1.2387962962962962</c:v>
                </c:pt>
                <c:pt idx="14506">
                  <c:v>1.2388310185185185</c:v>
                </c:pt>
                <c:pt idx="14507">
                  <c:v>1.2388657407407409</c:v>
                </c:pt>
                <c:pt idx="14508">
                  <c:v>1.238900462962963</c:v>
                </c:pt>
                <c:pt idx="14509">
                  <c:v>1.2389351851851851</c:v>
                </c:pt>
                <c:pt idx="14510">
                  <c:v>1.2389699074074074</c:v>
                </c:pt>
                <c:pt idx="14511">
                  <c:v>1.2390046296296295</c:v>
                </c:pt>
                <c:pt idx="14512">
                  <c:v>1.2390393518518519</c:v>
                </c:pt>
                <c:pt idx="14513">
                  <c:v>1.239074074074074</c:v>
                </c:pt>
                <c:pt idx="14514">
                  <c:v>1.2391087962962963</c:v>
                </c:pt>
                <c:pt idx="14515">
                  <c:v>1.2391435185185184</c:v>
                </c:pt>
                <c:pt idx="14516">
                  <c:v>1.2391782407407408</c:v>
                </c:pt>
                <c:pt idx="14517">
                  <c:v>1.2392129629629629</c:v>
                </c:pt>
                <c:pt idx="14518">
                  <c:v>1.2392476851851852</c:v>
                </c:pt>
                <c:pt idx="14519">
                  <c:v>1.2392824074074074</c:v>
                </c:pt>
                <c:pt idx="14520">
                  <c:v>1.2393171296296297</c:v>
                </c:pt>
                <c:pt idx="14521">
                  <c:v>1.2393518518518518</c:v>
                </c:pt>
                <c:pt idx="14522">
                  <c:v>1.2393865740740742</c:v>
                </c:pt>
                <c:pt idx="14523">
                  <c:v>1.2394212962962963</c:v>
                </c:pt>
                <c:pt idx="14524">
                  <c:v>1.2394560185185186</c:v>
                </c:pt>
                <c:pt idx="14525">
                  <c:v>1.2394907407407407</c:v>
                </c:pt>
                <c:pt idx="14526">
                  <c:v>1.2395254629629631</c:v>
                </c:pt>
                <c:pt idx="14527">
                  <c:v>1.2395601851851852</c:v>
                </c:pt>
                <c:pt idx="14528">
                  <c:v>1.2395949074074073</c:v>
                </c:pt>
                <c:pt idx="14529">
                  <c:v>1.2396296296296296</c:v>
                </c:pt>
                <c:pt idx="14530">
                  <c:v>1.239664351851852</c:v>
                </c:pt>
                <c:pt idx="14531">
                  <c:v>1.2396990740740741</c:v>
                </c:pt>
                <c:pt idx="14532">
                  <c:v>1.2397337962962962</c:v>
                </c:pt>
                <c:pt idx="14533">
                  <c:v>1.2397685185185185</c:v>
                </c:pt>
                <c:pt idx="14534">
                  <c:v>1.2398032407407407</c:v>
                </c:pt>
                <c:pt idx="14535">
                  <c:v>1.239837962962963</c:v>
                </c:pt>
                <c:pt idx="14536">
                  <c:v>1.2398726851851851</c:v>
                </c:pt>
                <c:pt idx="14537">
                  <c:v>1.2399074074074075</c:v>
                </c:pt>
                <c:pt idx="14538">
                  <c:v>1.2399421296296296</c:v>
                </c:pt>
                <c:pt idx="14539">
                  <c:v>1.2399768518518519</c:v>
                </c:pt>
                <c:pt idx="14540">
                  <c:v>1.240011574074074</c:v>
                </c:pt>
                <c:pt idx="14541">
                  <c:v>1.2400462962962964</c:v>
                </c:pt>
                <c:pt idx="14542">
                  <c:v>1.2400810185185185</c:v>
                </c:pt>
                <c:pt idx="14543">
                  <c:v>1.2401157407407408</c:v>
                </c:pt>
                <c:pt idx="14544">
                  <c:v>1.2401504629629629</c:v>
                </c:pt>
                <c:pt idx="14545">
                  <c:v>1.2401851851851853</c:v>
                </c:pt>
                <c:pt idx="14546">
                  <c:v>1.2402199074074074</c:v>
                </c:pt>
                <c:pt idx="14547">
                  <c:v>1.2402546296296295</c:v>
                </c:pt>
                <c:pt idx="14548">
                  <c:v>1.2402893518518519</c:v>
                </c:pt>
                <c:pt idx="14549">
                  <c:v>1.2403240740740742</c:v>
                </c:pt>
                <c:pt idx="14550">
                  <c:v>1.2403587962962963</c:v>
                </c:pt>
                <c:pt idx="14551">
                  <c:v>1.2403935185185184</c:v>
                </c:pt>
                <c:pt idx="14552">
                  <c:v>1.2404282407407408</c:v>
                </c:pt>
                <c:pt idx="14553">
                  <c:v>1.2404629629629629</c:v>
                </c:pt>
                <c:pt idx="14554">
                  <c:v>1.2404976851851852</c:v>
                </c:pt>
                <c:pt idx="14555">
                  <c:v>1.2405324074074073</c:v>
                </c:pt>
                <c:pt idx="14556">
                  <c:v>1.2405671296296297</c:v>
                </c:pt>
                <c:pt idx="14557">
                  <c:v>1.2406018518518518</c:v>
                </c:pt>
                <c:pt idx="14558">
                  <c:v>1.2406365740740741</c:v>
                </c:pt>
                <c:pt idx="14559">
                  <c:v>1.2406712962962962</c:v>
                </c:pt>
                <c:pt idx="14560">
                  <c:v>1.2407060185185186</c:v>
                </c:pt>
                <c:pt idx="14561">
                  <c:v>1.2407407407407407</c:v>
                </c:pt>
                <c:pt idx="14562">
                  <c:v>1.240775462962963</c:v>
                </c:pt>
                <c:pt idx="14563">
                  <c:v>1.2408101851851852</c:v>
                </c:pt>
                <c:pt idx="14564">
                  <c:v>1.2408449074074075</c:v>
                </c:pt>
                <c:pt idx="14565">
                  <c:v>1.2408796296296296</c:v>
                </c:pt>
                <c:pt idx="14566">
                  <c:v>1.2409143518518517</c:v>
                </c:pt>
                <c:pt idx="14567">
                  <c:v>1.2409490740740741</c:v>
                </c:pt>
                <c:pt idx="14568">
                  <c:v>1.2409837962962964</c:v>
                </c:pt>
                <c:pt idx="14569">
                  <c:v>1.2410185185185185</c:v>
                </c:pt>
                <c:pt idx="14570">
                  <c:v>1.2410532407407406</c:v>
                </c:pt>
                <c:pt idx="14571">
                  <c:v>1.241087962962963</c:v>
                </c:pt>
                <c:pt idx="14572">
                  <c:v>1.2411226851851851</c:v>
                </c:pt>
                <c:pt idx="14573">
                  <c:v>1.2411574074074074</c:v>
                </c:pt>
                <c:pt idx="14574">
                  <c:v>1.2411921296296295</c:v>
                </c:pt>
                <c:pt idx="14575">
                  <c:v>1.2412268518518519</c:v>
                </c:pt>
                <c:pt idx="14576">
                  <c:v>1.241261574074074</c:v>
                </c:pt>
                <c:pt idx="14577">
                  <c:v>1.2412962962962963</c:v>
                </c:pt>
                <c:pt idx="14578">
                  <c:v>1.2413310185185185</c:v>
                </c:pt>
                <c:pt idx="14579">
                  <c:v>1.2413657407407408</c:v>
                </c:pt>
                <c:pt idx="14580">
                  <c:v>1.2414004629629629</c:v>
                </c:pt>
                <c:pt idx="14581">
                  <c:v>1.2414351851851853</c:v>
                </c:pt>
                <c:pt idx="14582">
                  <c:v>1.2414699074074074</c:v>
                </c:pt>
                <c:pt idx="14583">
                  <c:v>1.2415046296296297</c:v>
                </c:pt>
                <c:pt idx="14584">
                  <c:v>1.2415393518518518</c:v>
                </c:pt>
                <c:pt idx="14585">
                  <c:v>1.2415740740740742</c:v>
                </c:pt>
                <c:pt idx="14586">
                  <c:v>1.2416087962962963</c:v>
                </c:pt>
                <c:pt idx="14587">
                  <c:v>1.2416435185185186</c:v>
                </c:pt>
                <c:pt idx="14588">
                  <c:v>1.2416782407407407</c:v>
                </c:pt>
                <c:pt idx="14589">
                  <c:v>1.2417129629629629</c:v>
                </c:pt>
                <c:pt idx="14590">
                  <c:v>1.2417476851851852</c:v>
                </c:pt>
                <c:pt idx="14591">
                  <c:v>1.2417824074074075</c:v>
                </c:pt>
                <c:pt idx="14592">
                  <c:v>1.2418171296296296</c:v>
                </c:pt>
                <c:pt idx="14593">
                  <c:v>1.2418518518518518</c:v>
                </c:pt>
                <c:pt idx="14594">
                  <c:v>1.2418865740740741</c:v>
                </c:pt>
                <c:pt idx="14595">
                  <c:v>1.2419212962962962</c:v>
                </c:pt>
                <c:pt idx="14596">
                  <c:v>1.2419560185185186</c:v>
                </c:pt>
                <c:pt idx="14597">
                  <c:v>1.2419907407407407</c:v>
                </c:pt>
                <c:pt idx="14598">
                  <c:v>1.242025462962963</c:v>
                </c:pt>
                <c:pt idx="14599">
                  <c:v>1.2420601851851851</c:v>
                </c:pt>
                <c:pt idx="14600">
                  <c:v>1.2420949074074075</c:v>
                </c:pt>
                <c:pt idx="14601">
                  <c:v>1.2421296296296296</c:v>
                </c:pt>
                <c:pt idx="14602">
                  <c:v>1.2421643518518519</c:v>
                </c:pt>
                <c:pt idx="14603">
                  <c:v>1.242199074074074</c:v>
                </c:pt>
                <c:pt idx="14604">
                  <c:v>1.2422337962962964</c:v>
                </c:pt>
                <c:pt idx="14605">
                  <c:v>1.2422685185185185</c:v>
                </c:pt>
                <c:pt idx="14606">
                  <c:v>1.2423032407407408</c:v>
                </c:pt>
                <c:pt idx="14607">
                  <c:v>1.2423379629629629</c:v>
                </c:pt>
                <c:pt idx="14608">
                  <c:v>1.2423726851851851</c:v>
                </c:pt>
                <c:pt idx="14609">
                  <c:v>1.2424074074074074</c:v>
                </c:pt>
                <c:pt idx="14610">
                  <c:v>1.2424421296296297</c:v>
                </c:pt>
                <c:pt idx="14611">
                  <c:v>1.2424768518518519</c:v>
                </c:pt>
                <c:pt idx="14612">
                  <c:v>1.242511574074074</c:v>
                </c:pt>
                <c:pt idx="14613">
                  <c:v>1.2425462962962963</c:v>
                </c:pt>
                <c:pt idx="14614">
                  <c:v>1.2425810185185184</c:v>
                </c:pt>
                <c:pt idx="14615">
                  <c:v>1.2426157407407408</c:v>
                </c:pt>
                <c:pt idx="14616">
                  <c:v>1.2426504629629629</c:v>
                </c:pt>
                <c:pt idx="14617">
                  <c:v>1.2426851851851852</c:v>
                </c:pt>
                <c:pt idx="14618">
                  <c:v>1.2427199074074073</c:v>
                </c:pt>
                <c:pt idx="14619">
                  <c:v>1.2427546296296297</c:v>
                </c:pt>
                <c:pt idx="14620">
                  <c:v>1.2427893518518518</c:v>
                </c:pt>
                <c:pt idx="14621">
                  <c:v>1.2428240740740741</c:v>
                </c:pt>
                <c:pt idx="14622">
                  <c:v>1.2428587962962963</c:v>
                </c:pt>
                <c:pt idx="14623">
                  <c:v>1.2428935185185186</c:v>
                </c:pt>
                <c:pt idx="14624">
                  <c:v>1.2429282407407407</c:v>
                </c:pt>
                <c:pt idx="14625">
                  <c:v>1.242962962962963</c:v>
                </c:pt>
                <c:pt idx="14626">
                  <c:v>1.2429976851851852</c:v>
                </c:pt>
                <c:pt idx="14627">
                  <c:v>1.2430324074074075</c:v>
                </c:pt>
                <c:pt idx="14628">
                  <c:v>1.2430671296296296</c:v>
                </c:pt>
                <c:pt idx="14629">
                  <c:v>1.243101851851852</c:v>
                </c:pt>
                <c:pt idx="14630">
                  <c:v>1.2431365740740741</c:v>
                </c:pt>
                <c:pt idx="14631">
                  <c:v>1.2431712962962962</c:v>
                </c:pt>
                <c:pt idx="14632">
                  <c:v>1.2432060185185185</c:v>
                </c:pt>
                <c:pt idx="14633">
                  <c:v>1.2432407407407406</c:v>
                </c:pt>
                <c:pt idx="14634">
                  <c:v>1.243275462962963</c:v>
                </c:pt>
                <c:pt idx="14635">
                  <c:v>1.2433101851851851</c:v>
                </c:pt>
                <c:pt idx="14636">
                  <c:v>1.2433449074074074</c:v>
                </c:pt>
                <c:pt idx="14637">
                  <c:v>1.2433796296296296</c:v>
                </c:pt>
                <c:pt idx="14638">
                  <c:v>1.2434143518518519</c:v>
                </c:pt>
                <c:pt idx="14639">
                  <c:v>1.243449074074074</c:v>
                </c:pt>
                <c:pt idx="14640">
                  <c:v>1.2434837962962964</c:v>
                </c:pt>
                <c:pt idx="14641">
                  <c:v>1.2435185185185185</c:v>
                </c:pt>
                <c:pt idx="14642">
                  <c:v>1.2435532407407408</c:v>
                </c:pt>
                <c:pt idx="14643">
                  <c:v>1.2435879629629629</c:v>
                </c:pt>
                <c:pt idx="14644">
                  <c:v>1.2436226851851853</c:v>
                </c:pt>
                <c:pt idx="14645">
                  <c:v>1.2436574074074074</c:v>
                </c:pt>
                <c:pt idx="14646">
                  <c:v>1.2436921296296297</c:v>
                </c:pt>
                <c:pt idx="14647">
                  <c:v>1.2437268518518518</c:v>
                </c:pt>
                <c:pt idx="14648">
                  <c:v>1.2437615740740742</c:v>
                </c:pt>
                <c:pt idx="14649">
                  <c:v>1.2437962962962963</c:v>
                </c:pt>
                <c:pt idx="14650">
                  <c:v>1.2438310185185184</c:v>
                </c:pt>
                <c:pt idx="14651">
                  <c:v>1.2438657407407407</c:v>
                </c:pt>
                <c:pt idx="14652">
                  <c:v>1.2439004629629631</c:v>
                </c:pt>
                <c:pt idx="14653">
                  <c:v>1.2439351851851852</c:v>
                </c:pt>
                <c:pt idx="14654">
                  <c:v>1.2439699074074073</c:v>
                </c:pt>
                <c:pt idx="14655">
                  <c:v>1.2440046296296297</c:v>
                </c:pt>
                <c:pt idx="14656">
                  <c:v>1.2440393518518518</c:v>
                </c:pt>
                <c:pt idx="14657">
                  <c:v>1.2440740740740741</c:v>
                </c:pt>
                <c:pt idx="14658">
                  <c:v>1.2441087962962962</c:v>
                </c:pt>
                <c:pt idx="14659">
                  <c:v>1.2441435185185186</c:v>
                </c:pt>
                <c:pt idx="14660">
                  <c:v>1.2441782407407407</c:v>
                </c:pt>
                <c:pt idx="14661">
                  <c:v>1.244212962962963</c:v>
                </c:pt>
                <c:pt idx="14662">
                  <c:v>1.2442476851851851</c:v>
                </c:pt>
                <c:pt idx="14663">
                  <c:v>1.2442824074074075</c:v>
                </c:pt>
                <c:pt idx="14664">
                  <c:v>1.2443171296296296</c:v>
                </c:pt>
                <c:pt idx="14665">
                  <c:v>1.2443518518518519</c:v>
                </c:pt>
                <c:pt idx="14666">
                  <c:v>1.244386574074074</c:v>
                </c:pt>
                <c:pt idx="14667">
                  <c:v>1.2444212962962964</c:v>
                </c:pt>
                <c:pt idx="14668">
                  <c:v>1.2444560185185185</c:v>
                </c:pt>
                <c:pt idx="14669">
                  <c:v>1.2444907407407406</c:v>
                </c:pt>
                <c:pt idx="14670">
                  <c:v>1.244525462962963</c:v>
                </c:pt>
                <c:pt idx="14671">
                  <c:v>1.2445601851851853</c:v>
                </c:pt>
                <c:pt idx="14672">
                  <c:v>1.2445949074074074</c:v>
                </c:pt>
                <c:pt idx="14673">
                  <c:v>1.2446296296296295</c:v>
                </c:pt>
                <c:pt idx="14674">
                  <c:v>1.2446643518518519</c:v>
                </c:pt>
                <c:pt idx="14675">
                  <c:v>1.244699074074074</c:v>
                </c:pt>
                <c:pt idx="14676">
                  <c:v>1.2447337962962963</c:v>
                </c:pt>
                <c:pt idx="14677">
                  <c:v>1.2447685185185184</c:v>
                </c:pt>
                <c:pt idx="14678">
                  <c:v>1.2448032407407408</c:v>
                </c:pt>
                <c:pt idx="14679">
                  <c:v>1.2448379629629629</c:v>
                </c:pt>
                <c:pt idx="14680">
                  <c:v>1.2448726851851852</c:v>
                </c:pt>
                <c:pt idx="14681">
                  <c:v>1.2449074074074074</c:v>
                </c:pt>
                <c:pt idx="14682">
                  <c:v>1.2449421296296297</c:v>
                </c:pt>
                <c:pt idx="14683">
                  <c:v>1.2449768518518518</c:v>
                </c:pt>
                <c:pt idx="14684">
                  <c:v>1.2450115740740741</c:v>
                </c:pt>
                <c:pt idx="14685">
                  <c:v>1.2450462962962963</c:v>
                </c:pt>
                <c:pt idx="14686">
                  <c:v>1.2450810185185186</c:v>
                </c:pt>
                <c:pt idx="14687">
                  <c:v>1.2451157407407407</c:v>
                </c:pt>
                <c:pt idx="14688">
                  <c:v>1.2451504629629631</c:v>
                </c:pt>
                <c:pt idx="14689">
                  <c:v>1.2451851851851852</c:v>
                </c:pt>
                <c:pt idx="14690">
                  <c:v>1.2452199074074075</c:v>
                </c:pt>
                <c:pt idx="14691">
                  <c:v>1.2452546296296296</c:v>
                </c:pt>
                <c:pt idx="14692">
                  <c:v>1.2452893518518517</c:v>
                </c:pt>
                <c:pt idx="14693">
                  <c:v>1.2453240740740741</c:v>
                </c:pt>
                <c:pt idx="14694">
                  <c:v>1.2453587962962964</c:v>
                </c:pt>
                <c:pt idx="14695">
                  <c:v>1.2453935185185185</c:v>
                </c:pt>
                <c:pt idx="14696">
                  <c:v>1.2454282407407407</c:v>
                </c:pt>
                <c:pt idx="14697">
                  <c:v>1.245462962962963</c:v>
                </c:pt>
                <c:pt idx="14698">
                  <c:v>1.2454976851851851</c:v>
                </c:pt>
                <c:pt idx="14699">
                  <c:v>1.2455324074074074</c:v>
                </c:pt>
                <c:pt idx="14700">
                  <c:v>1.2455671296296296</c:v>
                </c:pt>
                <c:pt idx="14701">
                  <c:v>1.2456018518518519</c:v>
                </c:pt>
                <c:pt idx="14702">
                  <c:v>1.245636574074074</c:v>
                </c:pt>
                <c:pt idx="14703">
                  <c:v>1.2456712962962964</c:v>
                </c:pt>
                <c:pt idx="14704">
                  <c:v>1.2457060185185185</c:v>
                </c:pt>
                <c:pt idx="14705">
                  <c:v>1.2457407407407408</c:v>
                </c:pt>
                <c:pt idx="14706">
                  <c:v>1.2457754629629629</c:v>
                </c:pt>
                <c:pt idx="14707">
                  <c:v>1.2458101851851853</c:v>
                </c:pt>
                <c:pt idx="14708">
                  <c:v>1.2458449074074074</c:v>
                </c:pt>
                <c:pt idx="14709">
                  <c:v>1.2458796296296297</c:v>
                </c:pt>
                <c:pt idx="14710">
                  <c:v>1.2459143518518518</c:v>
                </c:pt>
                <c:pt idx="14711">
                  <c:v>1.245949074074074</c:v>
                </c:pt>
                <c:pt idx="14712">
                  <c:v>1.2459837962962963</c:v>
                </c:pt>
                <c:pt idx="14713">
                  <c:v>1.2460185185185186</c:v>
                </c:pt>
                <c:pt idx="14714">
                  <c:v>1.2460532407407408</c:v>
                </c:pt>
                <c:pt idx="14715">
                  <c:v>1.2460879629629629</c:v>
                </c:pt>
                <c:pt idx="14716">
                  <c:v>1.2461226851851852</c:v>
                </c:pt>
                <c:pt idx="14717">
                  <c:v>1.2461574074074073</c:v>
                </c:pt>
                <c:pt idx="14718">
                  <c:v>1.2461921296296297</c:v>
                </c:pt>
                <c:pt idx="14719">
                  <c:v>1.2462268518518518</c:v>
                </c:pt>
                <c:pt idx="14720">
                  <c:v>1.2462615740740741</c:v>
                </c:pt>
                <c:pt idx="14721">
                  <c:v>1.2462962962962962</c:v>
                </c:pt>
                <c:pt idx="14722">
                  <c:v>1.2463310185185186</c:v>
                </c:pt>
                <c:pt idx="14723">
                  <c:v>1.2463657407407407</c:v>
                </c:pt>
                <c:pt idx="14724">
                  <c:v>1.246400462962963</c:v>
                </c:pt>
                <c:pt idx="14725">
                  <c:v>1.2464351851851851</c:v>
                </c:pt>
                <c:pt idx="14726">
                  <c:v>1.2464699074074075</c:v>
                </c:pt>
                <c:pt idx="14727">
                  <c:v>1.2465046296296296</c:v>
                </c:pt>
                <c:pt idx="14728">
                  <c:v>1.2465393518518519</c:v>
                </c:pt>
                <c:pt idx="14729">
                  <c:v>1.2465740740740741</c:v>
                </c:pt>
                <c:pt idx="14730">
                  <c:v>1.2466087962962962</c:v>
                </c:pt>
                <c:pt idx="14731">
                  <c:v>1.2466435185185185</c:v>
                </c:pt>
                <c:pt idx="14732">
                  <c:v>1.2466782407407409</c:v>
                </c:pt>
                <c:pt idx="14733">
                  <c:v>1.246712962962963</c:v>
                </c:pt>
                <c:pt idx="14734">
                  <c:v>1.2467476851851851</c:v>
                </c:pt>
                <c:pt idx="14735">
                  <c:v>1.2467824074074074</c:v>
                </c:pt>
                <c:pt idx="14736">
                  <c:v>1.2468171296296295</c:v>
                </c:pt>
                <c:pt idx="14737">
                  <c:v>1.2468518518518519</c:v>
                </c:pt>
                <c:pt idx="14738">
                  <c:v>1.246886574074074</c:v>
                </c:pt>
                <c:pt idx="14739">
                  <c:v>1.2469212962962963</c:v>
                </c:pt>
                <c:pt idx="14740">
                  <c:v>1.2469560185185184</c:v>
                </c:pt>
                <c:pt idx="14741">
                  <c:v>1.2469907407407408</c:v>
                </c:pt>
                <c:pt idx="14742">
                  <c:v>1.2470254629629629</c:v>
                </c:pt>
                <c:pt idx="14743">
                  <c:v>1.2470601851851852</c:v>
                </c:pt>
                <c:pt idx="14744">
                  <c:v>1.2470949074074074</c:v>
                </c:pt>
                <c:pt idx="14745">
                  <c:v>1.2471296296296297</c:v>
                </c:pt>
                <c:pt idx="14746">
                  <c:v>1.2471643518518518</c:v>
                </c:pt>
                <c:pt idx="14747">
                  <c:v>1.2471990740740742</c:v>
                </c:pt>
                <c:pt idx="14748">
                  <c:v>1.2472337962962963</c:v>
                </c:pt>
                <c:pt idx="14749">
                  <c:v>1.2472685185185186</c:v>
                </c:pt>
                <c:pt idx="14750">
                  <c:v>1.2473032407407407</c:v>
                </c:pt>
                <c:pt idx="14751">
                  <c:v>1.2473379629629631</c:v>
                </c:pt>
                <c:pt idx="14752">
                  <c:v>1.2473726851851852</c:v>
                </c:pt>
                <c:pt idx="14753">
                  <c:v>1.2474074074074073</c:v>
                </c:pt>
                <c:pt idx="14754">
                  <c:v>1.2474421296296296</c:v>
                </c:pt>
                <c:pt idx="14755">
                  <c:v>1.247476851851852</c:v>
                </c:pt>
                <c:pt idx="14756">
                  <c:v>1.2475115740740741</c:v>
                </c:pt>
                <c:pt idx="14757">
                  <c:v>1.2475462962962962</c:v>
                </c:pt>
                <c:pt idx="14758">
                  <c:v>1.2475810185185185</c:v>
                </c:pt>
                <c:pt idx="14759">
                  <c:v>1.2476157407407407</c:v>
                </c:pt>
                <c:pt idx="14760">
                  <c:v>1.247650462962963</c:v>
                </c:pt>
                <c:pt idx="14761">
                  <c:v>1.2476851851851851</c:v>
                </c:pt>
                <c:pt idx="14762">
                  <c:v>1.2477199074074075</c:v>
                </c:pt>
                <c:pt idx="14763">
                  <c:v>1.2477546296296296</c:v>
                </c:pt>
                <c:pt idx="14764">
                  <c:v>1.2477893518518519</c:v>
                </c:pt>
                <c:pt idx="14765">
                  <c:v>1.247824074074074</c:v>
                </c:pt>
                <c:pt idx="14766">
                  <c:v>1.2478587962962964</c:v>
                </c:pt>
                <c:pt idx="14767">
                  <c:v>1.2478935185185185</c:v>
                </c:pt>
                <c:pt idx="14768">
                  <c:v>1.2479282407407408</c:v>
                </c:pt>
                <c:pt idx="14769">
                  <c:v>1.2479629629629629</c:v>
                </c:pt>
                <c:pt idx="14770">
                  <c:v>1.2479976851851853</c:v>
                </c:pt>
                <c:pt idx="14771">
                  <c:v>1.2480324074074074</c:v>
                </c:pt>
                <c:pt idx="14772">
                  <c:v>1.2480671296296295</c:v>
                </c:pt>
                <c:pt idx="14773">
                  <c:v>1.2481018518518519</c:v>
                </c:pt>
                <c:pt idx="14774">
                  <c:v>1.2481365740740742</c:v>
                </c:pt>
                <c:pt idx="14775">
                  <c:v>1.2481712962962963</c:v>
                </c:pt>
                <c:pt idx="14776">
                  <c:v>1.2482060185185184</c:v>
                </c:pt>
                <c:pt idx="14777">
                  <c:v>1.2482407407407408</c:v>
                </c:pt>
                <c:pt idx="14778">
                  <c:v>1.2482754629629629</c:v>
                </c:pt>
                <c:pt idx="14779">
                  <c:v>1.2483101851851852</c:v>
                </c:pt>
                <c:pt idx="14780">
                  <c:v>1.2483449074074073</c:v>
                </c:pt>
                <c:pt idx="14781">
                  <c:v>1.2483796296296297</c:v>
                </c:pt>
                <c:pt idx="14782">
                  <c:v>1.2484143518518518</c:v>
                </c:pt>
                <c:pt idx="14783">
                  <c:v>1.2484490740740741</c:v>
                </c:pt>
                <c:pt idx="14784">
                  <c:v>1.2484837962962962</c:v>
                </c:pt>
                <c:pt idx="14785">
                  <c:v>1.2485185185185186</c:v>
                </c:pt>
                <c:pt idx="14786">
                  <c:v>1.2485532407407407</c:v>
                </c:pt>
                <c:pt idx="14787">
                  <c:v>1.248587962962963</c:v>
                </c:pt>
                <c:pt idx="14788">
                  <c:v>1.2486226851851852</c:v>
                </c:pt>
                <c:pt idx="14789">
                  <c:v>1.2486574074074075</c:v>
                </c:pt>
                <c:pt idx="14790">
                  <c:v>1.2486921296296296</c:v>
                </c:pt>
                <c:pt idx="14791">
                  <c:v>1.2487268518518517</c:v>
                </c:pt>
                <c:pt idx="14792">
                  <c:v>1.2487615740740741</c:v>
                </c:pt>
                <c:pt idx="14793">
                  <c:v>1.2487962962962964</c:v>
                </c:pt>
                <c:pt idx="14794">
                  <c:v>1.2488310185185185</c:v>
                </c:pt>
                <c:pt idx="14795">
                  <c:v>1.2488657407407406</c:v>
                </c:pt>
                <c:pt idx="14796">
                  <c:v>1.248900462962963</c:v>
                </c:pt>
                <c:pt idx="14797">
                  <c:v>1.2489351851851851</c:v>
                </c:pt>
                <c:pt idx="14798">
                  <c:v>1.2489699074074074</c:v>
                </c:pt>
                <c:pt idx="14799">
                  <c:v>1.2490046296296295</c:v>
                </c:pt>
                <c:pt idx="14800">
                  <c:v>1.2490393518518519</c:v>
                </c:pt>
                <c:pt idx="14801">
                  <c:v>1.249074074074074</c:v>
                </c:pt>
                <c:pt idx="14802">
                  <c:v>1.2491087962962963</c:v>
                </c:pt>
                <c:pt idx="14803">
                  <c:v>1.2491435185185185</c:v>
                </c:pt>
                <c:pt idx="14804">
                  <c:v>1.2491782407407408</c:v>
                </c:pt>
                <c:pt idx="14805">
                  <c:v>1.2492129629629629</c:v>
                </c:pt>
                <c:pt idx="14806">
                  <c:v>1.2492476851851853</c:v>
                </c:pt>
                <c:pt idx="14807">
                  <c:v>1.2492824074074074</c:v>
                </c:pt>
                <c:pt idx="14808">
                  <c:v>1.2493171296296297</c:v>
                </c:pt>
                <c:pt idx="14809">
                  <c:v>1.2493518518518518</c:v>
                </c:pt>
                <c:pt idx="14810">
                  <c:v>1.2493865740740742</c:v>
                </c:pt>
                <c:pt idx="14811">
                  <c:v>1.2494212962962963</c:v>
                </c:pt>
                <c:pt idx="14812">
                  <c:v>1.2494560185185186</c:v>
                </c:pt>
                <c:pt idx="14813">
                  <c:v>1.2494907407407407</c:v>
                </c:pt>
                <c:pt idx="14814">
                  <c:v>1.2495254629629629</c:v>
                </c:pt>
                <c:pt idx="14815">
                  <c:v>1.2495601851851852</c:v>
                </c:pt>
                <c:pt idx="14816">
                  <c:v>1.2495949074074075</c:v>
                </c:pt>
                <c:pt idx="14817">
                  <c:v>1.2496296296296296</c:v>
                </c:pt>
                <c:pt idx="14818">
                  <c:v>1.2496643518518518</c:v>
                </c:pt>
                <c:pt idx="14819">
                  <c:v>1.2496990740740741</c:v>
                </c:pt>
                <c:pt idx="14820">
                  <c:v>1.2497337962962962</c:v>
                </c:pt>
                <c:pt idx="14821">
                  <c:v>1.2497685185185186</c:v>
                </c:pt>
                <c:pt idx="14822">
                  <c:v>1.2498032407407407</c:v>
                </c:pt>
                <c:pt idx="14823">
                  <c:v>1.249837962962963</c:v>
                </c:pt>
                <c:pt idx="14824">
                  <c:v>1.2498726851851851</c:v>
                </c:pt>
                <c:pt idx="14825">
                  <c:v>1.2499074074074075</c:v>
                </c:pt>
                <c:pt idx="14826">
                  <c:v>1.2499421296296296</c:v>
                </c:pt>
                <c:pt idx="14827">
                  <c:v>1.2499768518518519</c:v>
                </c:pt>
                <c:pt idx="14828">
                  <c:v>1.250011574074074</c:v>
                </c:pt>
                <c:pt idx="14829">
                  <c:v>1.2500462962962964</c:v>
                </c:pt>
                <c:pt idx="14830">
                  <c:v>1.2500810185185185</c:v>
                </c:pt>
                <c:pt idx="14831">
                  <c:v>1.2501157407407408</c:v>
                </c:pt>
                <c:pt idx="14832">
                  <c:v>1.2501504629629629</c:v>
                </c:pt>
                <c:pt idx="14833">
                  <c:v>1.2501851851851851</c:v>
                </c:pt>
                <c:pt idx="14834">
                  <c:v>1.2502199074074074</c:v>
                </c:pt>
                <c:pt idx="14835">
                  <c:v>1.2502546296296297</c:v>
                </c:pt>
                <c:pt idx="14836">
                  <c:v>1.2502893518518519</c:v>
                </c:pt>
                <c:pt idx="14837">
                  <c:v>1.250324074074074</c:v>
                </c:pt>
                <c:pt idx="14838">
                  <c:v>1.2503587962962963</c:v>
                </c:pt>
                <c:pt idx="14839">
                  <c:v>1.2503935185185184</c:v>
                </c:pt>
                <c:pt idx="14840">
                  <c:v>1.2504282407407408</c:v>
                </c:pt>
                <c:pt idx="14841">
                  <c:v>1.2504629629629629</c:v>
                </c:pt>
                <c:pt idx="14842">
                  <c:v>1.2504976851851852</c:v>
                </c:pt>
                <c:pt idx="14843">
                  <c:v>1.2505324074074073</c:v>
                </c:pt>
                <c:pt idx="14844">
                  <c:v>1.2505671296296297</c:v>
                </c:pt>
                <c:pt idx="14845">
                  <c:v>1.2506018518518518</c:v>
                </c:pt>
                <c:pt idx="14846">
                  <c:v>1.2506365740740741</c:v>
                </c:pt>
                <c:pt idx="14847">
                  <c:v>1.2506712962962963</c:v>
                </c:pt>
                <c:pt idx="14848">
                  <c:v>1.2507060185185186</c:v>
                </c:pt>
                <c:pt idx="14849">
                  <c:v>1.2507407407407407</c:v>
                </c:pt>
                <c:pt idx="14850">
                  <c:v>1.250775462962963</c:v>
                </c:pt>
                <c:pt idx="14851">
                  <c:v>1.2508101851851852</c:v>
                </c:pt>
                <c:pt idx="14852">
                  <c:v>1.2508449074074073</c:v>
                </c:pt>
                <c:pt idx="14853">
                  <c:v>1.2508796296296296</c:v>
                </c:pt>
                <c:pt idx="14854">
                  <c:v>1.250914351851852</c:v>
                </c:pt>
                <c:pt idx="14855">
                  <c:v>1.2509490740740741</c:v>
                </c:pt>
                <c:pt idx="14856">
                  <c:v>1.2509837962962962</c:v>
                </c:pt>
                <c:pt idx="14857">
                  <c:v>1.2510185185185185</c:v>
                </c:pt>
                <c:pt idx="14858">
                  <c:v>1.2510532407407409</c:v>
                </c:pt>
                <c:pt idx="14859">
                  <c:v>1.251087962962963</c:v>
                </c:pt>
                <c:pt idx="14860">
                  <c:v>1.2511226851851851</c:v>
                </c:pt>
                <c:pt idx="14861">
                  <c:v>1.2511574074074074</c:v>
                </c:pt>
                <c:pt idx="14862">
                  <c:v>1.2511921296296296</c:v>
                </c:pt>
                <c:pt idx="14863">
                  <c:v>1.2512268518518519</c:v>
                </c:pt>
                <c:pt idx="14864">
                  <c:v>1.251261574074074</c:v>
                </c:pt>
                <c:pt idx="14865">
                  <c:v>1.2512962962962964</c:v>
                </c:pt>
                <c:pt idx="14866">
                  <c:v>1.2513310185185185</c:v>
                </c:pt>
                <c:pt idx="14867">
                  <c:v>1.2513657407407408</c:v>
                </c:pt>
                <c:pt idx="14868">
                  <c:v>1.2514004629629629</c:v>
                </c:pt>
                <c:pt idx="14869">
                  <c:v>1.2514351851851853</c:v>
                </c:pt>
                <c:pt idx="14870">
                  <c:v>1.2514699074074074</c:v>
                </c:pt>
                <c:pt idx="14871">
                  <c:v>1.2515046296296297</c:v>
                </c:pt>
                <c:pt idx="14872">
                  <c:v>1.2515393518518518</c:v>
                </c:pt>
                <c:pt idx="14873">
                  <c:v>1.2515740740740742</c:v>
                </c:pt>
                <c:pt idx="14874">
                  <c:v>1.2516087962962963</c:v>
                </c:pt>
                <c:pt idx="14875">
                  <c:v>1.2516435185185184</c:v>
                </c:pt>
                <c:pt idx="14876">
                  <c:v>1.2516782407407407</c:v>
                </c:pt>
                <c:pt idx="14877">
                  <c:v>1.2517129629629631</c:v>
                </c:pt>
                <c:pt idx="14878">
                  <c:v>1.2517476851851852</c:v>
                </c:pt>
                <c:pt idx="14879">
                  <c:v>1.2517824074074073</c:v>
                </c:pt>
                <c:pt idx="14880">
                  <c:v>1.2518171296296297</c:v>
                </c:pt>
                <c:pt idx="14881">
                  <c:v>1.2518518518518518</c:v>
                </c:pt>
                <c:pt idx="14882">
                  <c:v>1.2518865740740741</c:v>
                </c:pt>
                <c:pt idx="14883">
                  <c:v>1.2519212962962962</c:v>
                </c:pt>
                <c:pt idx="14884">
                  <c:v>1.2519560185185186</c:v>
                </c:pt>
                <c:pt idx="14885">
                  <c:v>1.2519907407407407</c:v>
                </c:pt>
                <c:pt idx="14886">
                  <c:v>1.252025462962963</c:v>
                </c:pt>
                <c:pt idx="14887">
                  <c:v>1.2520601851851851</c:v>
                </c:pt>
                <c:pt idx="14888">
                  <c:v>1.2520949074074075</c:v>
                </c:pt>
                <c:pt idx="14889">
                  <c:v>1.2521296296296296</c:v>
                </c:pt>
                <c:pt idx="14890">
                  <c:v>1.2521643518518519</c:v>
                </c:pt>
                <c:pt idx="14891">
                  <c:v>1.252199074074074</c:v>
                </c:pt>
                <c:pt idx="14892">
                  <c:v>1.2522337962962964</c:v>
                </c:pt>
                <c:pt idx="14893">
                  <c:v>1.2522685185185185</c:v>
                </c:pt>
                <c:pt idx="14894">
                  <c:v>1.2523032407407406</c:v>
                </c:pt>
                <c:pt idx="14895">
                  <c:v>1.252337962962963</c:v>
                </c:pt>
                <c:pt idx="14896">
                  <c:v>1.2523726851851853</c:v>
                </c:pt>
                <c:pt idx="14897">
                  <c:v>1.2524074074074074</c:v>
                </c:pt>
                <c:pt idx="14898">
                  <c:v>1.2524421296296295</c:v>
                </c:pt>
                <c:pt idx="14899">
                  <c:v>1.2524768518518519</c:v>
                </c:pt>
                <c:pt idx="14900">
                  <c:v>1.252511574074074</c:v>
                </c:pt>
                <c:pt idx="14901">
                  <c:v>1.2525462962962963</c:v>
                </c:pt>
                <c:pt idx="14902">
                  <c:v>1.2525810185185184</c:v>
                </c:pt>
                <c:pt idx="14903">
                  <c:v>1.2526157407407408</c:v>
                </c:pt>
                <c:pt idx="14904">
                  <c:v>1.2526504629629629</c:v>
                </c:pt>
                <c:pt idx="14905">
                  <c:v>1.2526851851851852</c:v>
                </c:pt>
                <c:pt idx="14906">
                  <c:v>1.2527199074074074</c:v>
                </c:pt>
                <c:pt idx="14907">
                  <c:v>1.2527546296296297</c:v>
                </c:pt>
                <c:pt idx="14908">
                  <c:v>1.2527893518518518</c:v>
                </c:pt>
                <c:pt idx="14909">
                  <c:v>1.2528240740740741</c:v>
                </c:pt>
                <c:pt idx="14910">
                  <c:v>1.2528587962962963</c:v>
                </c:pt>
                <c:pt idx="14911">
                  <c:v>1.2528935185185186</c:v>
                </c:pt>
                <c:pt idx="14912">
                  <c:v>1.2529282407407407</c:v>
                </c:pt>
                <c:pt idx="14913">
                  <c:v>1.2529629629629628</c:v>
                </c:pt>
                <c:pt idx="14914">
                  <c:v>1.2529976851851852</c:v>
                </c:pt>
                <c:pt idx="14915">
                  <c:v>1.2530324074074075</c:v>
                </c:pt>
                <c:pt idx="14916">
                  <c:v>1.2530671296296296</c:v>
                </c:pt>
                <c:pt idx="14917">
                  <c:v>1.2531018518518517</c:v>
                </c:pt>
                <c:pt idx="14918">
                  <c:v>1.2531365740740741</c:v>
                </c:pt>
                <c:pt idx="14919">
                  <c:v>1.2531712962962964</c:v>
                </c:pt>
                <c:pt idx="14920">
                  <c:v>1.2532060185185185</c:v>
                </c:pt>
                <c:pt idx="14921">
                  <c:v>1.2532407407407407</c:v>
                </c:pt>
                <c:pt idx="14922">
                  <c:v>1.253275462962963</c:v>
                </c:pt>
                <c:pt idx="14923">
                  <c:v>1.2533101851851851</c:v>
                </c:pt>
                <c:pt idx="14924">
                  <c:v>1.2533449074074074</c:v>
                </c:pt>
                <c:pt idx="14925">
                  <c:v>1.2533796296296296</c:v>
                </c:pt>
                <c:pt idx="14926">
                  <c:v>1.2534143518518519</c:v>
                </c:pt>
                <c:pt idx="14927">
                  <c:v>1.253449074074074</c:v>
                </c:pt>
                <c:pt idx="14928">
                  <c:v>1.2534837962962964</c:v>
                </c:pt>
                <c:pt idx="14929">
                  <c:v>1.2535185185185185</c:v>
                </c:pt>
                <c:pt idx="14930">
                  <c:v>1.2535532407407408</c:v>
                </c:pt>
                <c:pt idx="14931">
                  <c:v>1.2535879629629629</c:v>
                </c:pt>
                <c:pt idx="14932">
                  <c:v>1.2536226851851853</c:v>
                </c:pt>
                <c:pt idx="14933">
                  <c:v>1.2536574074074074</c:v>
                </c:pt>
                <c:pt idx="14934">
                  <c:v>1.2536921296296297</c:v>
                </c:pt>
                <c:pt idx="14935">
                  <c:v>1.2537268518518518</c:v>
                </c:pt>
                <c:pt idx="14936">
                  <c:v>1.253761574074074</c:v>
                </c:pt>
                <c:pt idx="14937">
                  <c:v>1.2537962962962963</c:v>
                </c:pt>
                <c:pt idx="14938">
                  <c:v>1.2538310185185186</c:v>
                </c:pt>
                <c:pt idx="14939">
                  <c:v>1.2538657407407408</c:v>
                </c:pt>
                <c:pt idx="14940">
                  <c:v>1.2539004629629629</c:v>
                </c:pt>
                <c:pt idx="14941">
                  <c:v>1.2539351851851852</c:v>
                </c:pt>
                <c:pt idx="14942">
                  <c:v>1.2539699074074073</c:v>
                </c:pt>
                <c:pt idx="14943">
                  <c:v>1.2540046296296297</c:v>
                </c:pt>
                <c:pt idx="14944">
                  <c:v>1.2540393518518518</c:v>
                </c:pt>
                <c:pt idx="14945">
                  <c:v>1.2540740740740741</c:v>
                </c:pt>
                <c:pt idx="14946">
                  <c:v>1.2541087962962962</c:v>
                </c:pt>
                <c:pt idx="14947">
                  <c:v>1.2541435185185186</c:v>
                </c:pt>
                <c:pt idx="14948">
                  <c:v>1.2541782407407407</c:v>
                </c:pt>
                <c:pt idx="14949">
                  <c:v>1.254212962962963</c:v>
                </c:pt>
                <c:pt idx="14950">
                  <c:v>1.2542476851851851</c:v>
                </c:pt>
                <c:pt idx="14951">
                  <c:v>1.2542824074074075</c:v>
                </c:pt>
                <c:pt idx="14952">
                  <c:v>1.2543171296296296</c:v>
                </c:pt>
                <c:pt idx="14953">
                  <c:v>1.2543518518518519</c:v>
                </c:pt>
                <c:pt idx="14954">
                  <c:v>1.2543865740740741</c:v>
                </c:pt>
                <c:pt idx="14955">
                  <c:v>1.2544212962962962</c:v>
                </c:pt>
                <c:pt idx="14956">
                  <c:v>1.2544560185185185</c:v>
                </c:pt>
                <c:pt idx="14957">
                  <c:v>1.2544907407407409</c:v>
                </c:pt>
                <c:pt idx="14958">
                  <c:v>1.254525462962963</c:v>
                </c:pt>
                <c:pt idx="14959">
                  <c:v>1.2545601851851851</c:v>
                </c:pt>
                <c:pt idx="14960">
                  <c:v>1.2545949074074074</c:v>
                </c:pt>
                <c:pt idx="14961">
                  <c:v>1.2546296296296295</c:v>
                </c:pt>
                <c:pt idx="14962">
                  <c:v>1.2546643518518519</c:v>
                </c:pt>
                <c:pt idx="14963">
                  <c:v>1.254699074074074</c:v>
                </c:pt>
                <c:pt idx="14964">
                  <c:v>1.2547337962962963</c:v>
                </c:pt>
                <c:pt idx="14965">
                  <c:v>1.2547685185185184</c:v>
                </c:pt>
                <c:pt idx="14966">
                  <c:v>1.2548032407407408</c:v>
                </c:pt>
                <c:pt idx="14967">
                  <c:v>1.2548379629629629</c:v>
                </c:pt>
                <c:pt idx="14968">
                  <c:v>1.2548726851851852</c:v>
                </c:pt>
                <c:pt idx="14969">
                  <c:v>1.2549074074074074</c:v>
                </c:pt>
                <c:pt idx="14970">
                  <c:v>1.2549421296296297</c:v>
                </c:pt>
                <c:pt idx="14971">
                  <c:v>1.2549768518518518</c:v>
                </c:pt>
                <c:pt idx="14972">
                  <c:v>1.2550115740740742</c:v>
                </c:pt>
                <c:pt idx="14973">
                  <c:v>1.2550462962962963</c:v>
                </c:pt>
                <c:pt idx="14974">
                  <c:v>1.2550810185185186</c:v>
                </c:pt>
                <c:pt idx="14975">
                  <c:v>1.2551157407407407</c:v>
                </c:pt>
                <c:pt idx="14976">
                  <c:v>1.2551504629629631</c:v>
                </c:pt>
                <c:pt idx="14977">
                  <c:v>1.2551851851851852</c:v>
                </c:pt>
                <c:pt idx="14978">
                  <c:v>1.2552199074074073</c:v>
                </c:pt>
                <c:pt idx="14979">
                  <c:v>1.2552546296296296</c:v>
                </c:pt>
                <c:pt idx="14980">
                  <c:v>1.255289351851852</c:v>
                </c:pt>
                <c:pt idx="14981">
                  <c:v>1.2553240740740741</c:v>
                </c:pt>
                <c:pt idx="14982">
                  <c:v>1.2553587962962962</c:v>
                </c:pt>
                <c:pt idx="14983">
                  <c:v>1.2553935185185185</c:v>
                </c:pt>
                <c:pt idx="14984">
                  <c:v>1.2554282407407407</c:v>
                </c:pt>
                <c:pt idx="14985">
                  <c:v>1.255462962962963</c:v>
                </c:pt>
                <c:pt idx="14986">
                  <c:v>1.2554976851851851</c:v>
                </c:pt>
                <c:pt idx="14987">
                  <c:v>1.2555324074074075</c:v>
                </c:pt>
                <c:pt idx="14988">
                  <c:v>1.2555671296296296</c:v>
                </c:pt>
                <c:pt idx="14989">
                  <c:v>1.2556018518518519</c:v>
                </c:pt>
                <c:pt idx="14990">
                  <c:v>1.255636574074074</c:v>
                </c:pt>
                <c:pt idx="14991">
                  <c:v>1.2556712962962964</c:v>
                </c:pt>
                <c:pt idx="14992">
                  <c:v>1.2557060185185185</c:v>
                </c:pt>
                <c:pt idx="14993">
                  <c:v>1.2557407407407408</c:v>
                </c:pt>
                <c:pt idx="14994">
                  <c:v>1.2557754629629629</c:v>
                </c:pt>
                <c:pt idx="14995">
                  <c:v>1.2558101851851853</c:v>
                </c:pt>
                <c:pt idx="14996">
                  <c:v>1.2558449074074074</c:v>
                </c:pt>
                <c:pt idx="14997">
                  <c:v>1.2558796296296295</c:v>
                </c:pt>
                <c:pt idx="14998">
                  <c:v>1.2559143518518519</c:v>
                </c:pt>
                <c:pt idx="14999">
                  <c:v>1.2559490740740742</c:v>
                </c:pt>
                <c:pt idx="15000">
                  <c:v>1.2559837962962963</c:v>
                </c:pt>
                <c:pt idx="15001">
                  <c:v>1.2560185185185184</c:v>
                </c:pt>
                <c:pt idx="15002">
                  <c:v>1.2560532407407408</c:v>
                </c:pt>
                <c:pt idx="15003">
                  <c:v>1.2560879629629629</c:v>
                </c:pt>
                <c:pt idx="15004">
                  <c:v>1.2561226851851852</c:v>
                </c:pt>
                <c:pt idx="15005">
                  <c:v>1.2561574074074073</c:v>
                </c:pt>
                <c:pt idx="15006">
                  <c:v>1.2561921296296297</c:v>
                </c:pt>
                <c:pt idx="15007">
                  <c:v>1.2562268518518518</c:v>
                </c:pt>
                <c:pt idx="15008">
                  <c:v>1.2562615740740741</c:v>
                </c:pt>
                <c:pt idx="15009">
                  <c:v>1.2562962962962962</c:v>
                </c:pt>
                <c:pt idx="15010">
                  <c:v>1.2563310185185186</c:v>
                </c:pt>
                <c:pt idx="15011">
                  <c:v>1.2563657407407407</c:v>
                </c:pt>
                <c:pt idx="15012">
                  <c:v>1.256400462962963</c:v>
                </c:pt>
                <c:pt idx="15013">
                  <c:v>1.2564351851851852</c:v>
                </c:pt>
                <c:pt idx="15014">
                  <c:v>1.2564699074074075</c:v>
                </c:pt>
                <c:pt idx="15015">
                  <c:v>1.2565046296296296</c:v>
                </c:pt>
                <c:pt idx="15016">
                  <c:v>1.2565393518518517</c:v>
                </c:pt>
                <c:pt idx="15017">
                  <c:v>1.2565740740740741</c:v>
                </c:pt>
                <c:pt idx="15018">
                  <c:v>1.2566087962962964</c:v>
                </c:pt>
                <c:pt idx="15019">
                  <c:v>1.2566435185185185</c:v>
                </c:pt>
                <c:pt idx="15020">
                  <c:v>1.2566782407407406</c:v>
                </c:pt>
                <c:pt idx="15021">
                  <c:v>1.256712962962963</c:v>
                </c:pt>
                <c:pt idx="15022">
                  <c:v>1.2567476851851851</c:v>
                </c:pt>
                <c:pt idx="15023">
                  <c:v>1.2567824074074074</c:v>
                </c:pt>
                <c:pt idx="15024">
                  <c:v>1.2568171296296295</c:v>
                </c:pt>
                <c:pt idx="15025">
                  <c:v>1.2568518518518519</c:v>
                </c:pt>
                <c:pt idx="15026">
                  <c:v>1.256886574074074</c:v>
                </c:pt>
                <c:pt idx="15027">
                  <c:v>1.2569212962962963</c:v>
                </c:pt>
                <c:pt idx="15028">
                  <c:v>1.2569560185185185</c:v>
                </c:pt>
                <c:pt idx="15029">
                  <c:v>1.2569907407407408</c:v>
                </c:pt>
                <c:pt idx="15030">
                  <c:v>1.2570254629629629</c:v>
                </c:pt>
                <c:pt idx="15031">
                  <c:v>1.2570601851851853</c:v>
                </c:pt>
                <c:pt idx="15032">
                  <c:v>1.2570949074074074</c:v>
                </c:pt>
                <c:pt idx="15033">
                  <c:v>1.2571296296296297</c:v>
                </c:pt>
                <c:pt idx="15034">
                  <c:v>1.2571643518518518</c:v>
                </c:pt>
                <c:pt idx="15035">
                  <c:v>1.2571990740740742</c:v>
                </c:pt>
                <c:pt idx="15036">
                  <c:v>1.2572337962962963</c:v>
                </c:pt>
                <c:pt idx="15037">
                  <c:v>1.2572685185185186</c:v>
                </c:pt>
                <c:pt idx="15038">
                  <c:v>1.2573032407407407</c:v>
                </c:pt>
                <c:pt idx="15039">
                  <c:v>1.2573379629629629</c:v>
                </c:pt>
                <c:pt idx="15040">
                  <c:v>1.2573726851851852</c:v>
                </c:pt>
                <c:pt idx="15041">
                  <c:v>1.2574074074074075</c:v>
                </c:pt>
                <c:pt idx="15042">
                  <c:v>1.2574421296296296</c:v>
                </c:pt>
                <c:pt idx="15043">
                  <c:v>1.2574768518518518</c:v>
                </c:pt>
                <c:pt idx="15044">
                  <c:v>1.2575115740740741</c:v>
                </c:pt>
                <c:pt idx="15045">
                  <c:v>1.2575462962962962</c:v>
                </c:pt>
                <c:pt idx="15046">
                  <c:v>1.2575810185185186</c:v>
                </c:pt>
                <c:pt idx="15047">
                  <c:v>1.2576157407407407</c:v>
                </c:pt>
                <c:pt idx="15048">
                  <c:v>1.257650462962963</c:v>
                </c:pt>
                <c:pt idx="15049">
                  <c:v>1.2576851851851851</c:v>
                </c:pt>
                <c:pt idx="15050">
                  <c:v>1.2577199074074075</c:v>
                </c:pt>
                <c:pt idx="15051">
                  <c:v>1.2577546296296296</c:v>
                </c:pt>
                <c:pt idx="15052">
                  <c:v>1.2577893518518519</c:v>
                </c:pt>
                <c:pt idx="15053">
                  <c:v>1.257824074074074</c:v>
                </c:pt>
                <c:pt idx="15054">
                  <c:v>1.2578587962962964</c:v>
                </c:pt>
                <c:pt idx="15055">
                  <c:v>1.2578935185185185</c:v>
                </c:pt>
                <c:pt idx="15056">
                  <c:v>1.2579282407407408</c:v>
                </c:pt>
                <c:pt idx="15057">
                  <c:v>1.2579629629629629</c:v>
                </c:pt>
                <c:pt idx="15058">
                  <c:v>1.2579976851851851</c:v>
                </c:pt>
                <c:pt idx="15059">
                  <c:v>1.2580324074074074</c:v>
                </c:pt>
                <c:pt idx="15060">
                  <c:v>1.2580671296296297</c:v>
                </c:pt>
                <c:pt idx="15061">
                  <c:v>1.2581018518518519</c:v>
                </c:pt>
                <c:pt idx="15062">
                  <c:v>1.258136574074074</c:v>
                </c:pt>
                <c:pt idx="15063">
                  <c:v>1.2581712962962963</c:v>
                </c:pt>
                <c:pt idx="15064">
                  <c:v>1.2582060185185184</c:v>
                </c:pt>
                <c:pt idx="15065">
                  <c:v>1.2582407407407408</c:v>
                </c:pt>
                <c:pt idx="15066">
                  <c:v>1.2582754629629629</c:v>
                </c:pt>
                <c:pt idx="15067">
                  <c:v>1.2583101851851852</c:v>
                </c:pt>
                <c:pt idx="15068">
                  <c:v>1.2583449074074073</c:v>
                </c:pt>
                <c:pt idx="15069">
                  <c:v>1.2583796296296297</c:v>
                </c:pt>
                <c:pt idx="15070">
                  <c:v>1.2584143518518518</c:v>
                </c:pt>
                <c:pt idx="15071">
                  <c:v>1.2584490740740741</c:v>
                </c:pt>
                <c:pt idx="15072">
                  <c:v>1.2584837962962963</c:v>
                </c:pt>
                <c:pt idx="15073">
                  <c:v>1.2585185185185186</c:v>
                </c:pt>
                <c:pt idx="15074">
                  <c:v>1.2585532407407407</c:v>
                </c:pt>
                <c:pt idx="15075">
                  <c:v>1.258587962962963</c:v>
                </c:pt>
                <c:pt idx="15076">
                  <c:v>1.2586226851851852</c:v>
                </c:pt>
                <c:pt idx="15077">
                  <c:v>1.2586574074074073</c:v>
                </c:pt>
                <c:pt idx="15078">
                  <c:v>1.2586921296296296</c:v>
                </c:pt>
                <c:pt idx="15079">
                  <c:v>1.258726851851852</c:v>
                </c:pt>
                <c:pt idx="15080">
                  <c:v>1.2587615740740741</c:v>
                </c:pt>
                <c:pt idx="15081">
                  <c:v>1.2587962962962962</c:v>
                </c:pt>
                <c:pt idx="15082">
                  <c:v>1.2588310185185185</c:v>
                </c:pt>
                <c:pt idx="15083">
                  <c:v>1.2588657407407409</c:v>
                </c:pt>
                <c:pt idx="15084">
                  <c:v>1.258900462962963</c:v>
                </c:pt>
                <c:pt idx="15085">
                  <c:v>1.2589351851851851</c:v>
                </c:pt>
                <c:pt idx="15086">
                  <c:v>1.2589699074074074</c:v>
                </c:pt>
                <c:pt idx="15087">
                  <c:v>1.2590046296296296</c:v>
                </c:pt>
                <c:pt idx="15088">
                  <c:v>1.2590393518518519</c:v>
                </c:pt>
                <c:pt idx="15089">
                  <c:v>1.259074074074074</c:v>
                </c:pt>
                <c:pt idx="15090">
                  <c:v>1.2591087962962964</c:v>
                </c:pt>
                <c:pt idx="15091">
                  <c:v>1.2591435185185185</c:v>
                </c:pt>
                <c:pt idx="15092">
                  <c:v>1.2591782407407408</c:v>
                </c:pt>
                <c:pt idx="15093">
                  <c:v>1.2592129629629629</c:v>
                </c:pt>
                <c:pt idx="15094">
                  <c:v>1.2592476851851853</c:v>
                </c:pt>
                <c:pt idx="15095">
                  <c:v>1.2592824074074074</c:v>
                </c:pt>
                <c:pt idx="15096">
                  <c:v>1.2593171296296297</c:v>
                </c:pt>
                <c:pt idx="15097">
                  <c:v>1.2593518518518518</c:v>
                </c:pt>
                <c:pt idx="15098">
                  <c:v>1.2593865740740742</c:v>
                </c:pt>
                <c:pt idx="15099">
                  <c:v>1.2594212962962963</c:v>
                </c:pt>
                <c:pt idx="15100">
                  <c:v>1.2594560185185184</c:v>
                </c:pt>
                <c:pt idx="15101">
                  <c:v>1.2594907407407407</c:v>
                </c:pt>
                <c:pt idx="15102">
                  <c:v>1.2595254629629631</c:v>
                </c:pt>
                <c:pt idx="15103">
                  <c:v>1.2595601851851852</c:v>
                </c:pt>
                <c:pt idx="15104">
                  <c:v>1.2595949074074073</c:v>
                </c:pt>
                <c:pt idx="15105">
                  <c:v>1.2596296296296297</c:v>
                </c:pt>
                <c:pt idx="15106">
                  <c:v>1.2596643518518518</c:v>
                </c:pt>
                <c:pt idx="15107">
                  <c:v>1.2596990740740741</c:v>
                </c:pt>
                <c:pt idx="15108">
                  <c:v>1.2597337962962962</c:v>
                </c:pt>
                <c:pt idx="15109">
                  <c:v>1.2597685185185186</c:v>
                </c:pt>
                <c:pt idx="15110">
                  <c:v>1.2598032407407407</c:v>
                </c:pt>
                <c:pt idx="15111">
                  <c:v>1.259837962962963</c:v>
                </c:pt>
                <c:pt idx="15112">
                  <c:v>1.2598726851851851</c:v>
                </c:pt>
                <c:pt idx="15113">
                  <c:v>1.2599074074074075</c:v>
                </c:pt>
                <c:pt idx="15114">
                  <c:v>1.2599421296296296</c:v>
                </c:pt>
                <c:pt idx="15115">
                  <c:v>1.2599768518518519</c:v>
                </c:pt>
                <c:pt idx="15116">
                  <c:v>1.260011574074074</c:v>
                </c:pt>
                <c:pt idx="15117">
                  <c:v>1.2600462962962964</c:v>
                </c:pt>
                <c:pt idx="15118">
                  <c:v>1.2600810185185185</c:v>
                </c:pt>
                <c:pt idx="15119">
                  <c:v>1.2601157407407406</c:v>
                </c:pt>
                <c:pt idx="15120">
                  <c:v>1.260150462962963</c:v>
                </c:pt>
                <c:pt idx="15121">
                  <c:v>1.2601851851851853</c:v>
                </c:pt>
                <c:pt idx="15122">
                  <c:v>1.2602199074074074</c:v>
                </c:pt>
                <c:pt idx="15123">
                  <c:v>1.2602546296296295</c:v>
                </c:pt>
                <c:pt idx="15124">
                  <c:v>1.2602893518518519</c:v>
                </c:pt>
                <c:pt idx="15125">
                  <c:v>1.260324074074074</c:v>
                </c:pt>
                <c:pt idx="15126">
                  <c:v>1.2603587962962963</c:v>
                </c:pt>
                <c:pt idx="15127">
                  <c:v>1.2603935185185184</c:v>
                </c:pt>
                <c:pt idx="15128">
                  <c:v>1.2604282407407408</c:v>
                </c:pt>
                <c:pt idx="15129">
                  <c:v>1.2604629629629629</c:v>
                </c:pt>
                <c:pt idx="15130">
                  <c:v>1.2604976851851852</c:v>
                </c:pt>
                <c:pt idx="15131">
                  <c:v>1.2605324074074074</c:v>
                </c:pt>
                <c:pt idx="15132">
                  <c:v>1.2605671296296297</c:v>
                </c:pt>
                <c:pt idx="15133">
                  <c:v>1.2606018518518518</c:v>
                </c:pt>
                <c:pt idx="15134">
                  <c:v>1.2606365740740741</c:v>
                </c:pt>
                <c:pt idx="15135">
                  <c:v>1.2606712962962963</c:v>
                </c:pt>
                <c:pt idx="15136">
                  <c:v>1.2607060185185186</c:v>
                </c:pt>
                <c:pt idx="15137">
                  <c:v>1.2607407407407407</c:v>
                </c:pt>
                <c:pt idx="15138">
                  <c:v>1.2607754629629631</c:v>
                </c:pt>
                <c:pt idx="15139">
                  <c:v>1.2608101851851852</c:v>
                </c:pt>
                <c:pt idx="15140">
                  <c:v>1.2608449074074075</c:v>
                </c:pt>
                <c:pt idx="15141">
                  <c:v>1.2608796296296296</c:v>
                </c:pt>
                <c:pt idx="15142">
                  <c:v>1.2609143518518517</c:v>
                </c:pt>
                <c:pt idx="15143">
                  <c:v>1.2609490740740741</c:v>
                </c:pt>
                <c:pt idx="15144">
                  <c:v>1.2609837962962964</c:v>
                </c:pt>
                <c:pt idx="15145">
                  <c:v>1.2610185185185185</c:v>
                </c:pt>
                <c:pt idx="15146">
                  <c:v>1.2610532407407407</c:v>
                </c:pt>
                <c:pt idx="15147">
                  <c:v>1.261087962962963</c:v>
                </c:pt>
                <c:pt idx="15148">
                  <c:v>1.2611226851851851</c:v>
                </c:pt>
                <c:pt idx="15149">
                  <c:v>1.2611574074074074</c:v>
                </c:pt>
                <c:pt idx="15150">
                  <c:v>1.2611921296296296</c:v>
                </c:pt>
                <c:pt idx="15151">
                  <c:v>1.2612268518518519</c:v>
                </c:pt>
                <c:pt idx="15152">
                  <c:v>1.261261574074074</c:v>
                </c:pt>
                <c:pt idx="15153">
                  <c:v>1.2612962962962964</c:v>
                </c:pt>
                <c:pt idx="15154">
                  <c:v>1.2613310185185185</c:v>
                </c:pt>
                <c:pt idx="15155">
                  <c:v>1.2613657407407408</c:v>
                </c:pt>
                <c:pt idx="15156">
                  <c:v>1.2614004629629629</c:v>
                </c:pt>
                <c:pt idx="15157">
                  <c:v>1.2614351851851853</c:v>
                </c:pt>
                <c:pt idx="15158">
                  <c:v>1.2614699074074074</c:v>
                </c:pt>
                <c:pt idx="15159">
                  <c:v>1.2615046296296297</c:v>
                </c:pt>
                <c:pt idx="15160">
                  <c:v>1.2615393518518518</c:v>
                </c:pt>
                <c:pt idx="15161">
                  <c:v>1.261574074074074</c:v>
                </c:pt>
                <c:pt idx="15162">
                  <c:v>1.2616087962962963</c:v>
                </c:pt>
                <c:pt idx="15163">
                  <c:v>1.2616435185185186</c:v>
                </c:pt>
                <c:pt idx="15164">
                  <c:v>1.2616782407407408</c:v>
                </c:pt>
                <c:pt idx="15165">
                  <c:v>1.2617129629629629</c:v>
                </c:pt>
                <c:pt idx="15166">
                  <c:v>1.2617476851851852</c:v>
                </c:pt>
                <c:pt idx="15167">
                  <c:v>1.2617824074074073</c:v>
                </c:pt>
                <c:pt idx="15168">
                  <c:v>1.2618171296296297</c:v>
                </c:pt>
                <c:pt idx="15169">
                  <c:v>1.2618518518518518</c:v>
                </c:pt>
                <c:pt idx="15170">
                  <c:v>1.2618865740740741</c:v>
                </c:pt>
                <c:pt idx="15171">
                  <c:v>1.2619212962962962</c:v>
                </c:pt>
                <c:pt idx="15172">
                  <c:v>1.2619560185185186</c:v>
                </c:pt>
                <c:pt idx="15173">
                  <c:v>1.2619907407407407</c:v>
                </c:pt>
                <c:pt idx="15174">
                  <c:v>1.262025462962963</c:v>
                </c:pt>
                <c:pt idx="15175">
                  <c:v>1.2620601851851851</c:v>
                </c:pt>
                <c:pt idx="15176">
                  <c:v>1.2620949074074075</c:v>
                </c:pt>
                <c:pt idx="15177">
                  <c:v>1.2621296296296296</c:v>
                </c:pt>
                <c:pt idx="15178">
                  <c:v>1.2621643518518519</c:v>
                </c:pt>
                <c:pt idx="15179">
                  <c:v>1.2621990740740741</c:v>
                </c:pt>
                <c:pt idx="15180">
                  <c:v>1.2622337962962962</c:v>
                </c:pt>
                <c:pt idx="15181">
                  <c:v>1.2622685185185185</c:v>
                </c:pt>
                <c:pt idx="15182">
                  <c:v>1.2623032407407409</c:v>
                </c:pt>
                <c:pt idx="15183">
                  <c:v>1.262337962962963</c:v>
                </c:pt>
                <c:pt idx="15184">
                  <c:v>1.2623726851851851</c:v>
                </c:pt>
                <c:pt idx="15185">
                  <c:v>1.2624074074074074</c:v>
                </c:pt>
                <c:pt idx="15186">
                  <c:v>1.2624421296296295</c:v>
                </c:pt>
                <c:pt idx="15187">
                  <c:v>1.2624768518518519</c:v>
                </c:pt>
                <c:pt idx="15188">
                  <c:v>1.262511574074074</c:v>
                </c:pt>
                <c:pt idx="15189">
                  <c:v>1.2625462962962963</c:v>
                </c:pt>
                <c:pt idx="15190">
                  <c:v>1.2625810185185184</c:v>
                </c:pt>
                <c:pt idx="15191">
                  <c:v>1.2626157407407408</c:v>
                </c:pt>
                <c:pt idx="15192">
                  <c:v>1.2626504629629629</c:v>
                </c:pt>
                <c:pt idx="15193">
                  <c:v>1.2626851851851852</c:v>
                </c:pt>
                <c:pt idx="15194">
                  <c:v>1.2627199074074074</c:v>
                </c:pt>
                <c:pt idx="15195">
                  <c:v>1.2627546296296297</c:v>
                </c:pt>
                <c:pt idx="15196">
                  <c:v>1.2627893518518518</c:v>
                </c:pt>
                <c:pt idx="15197">
                  <c:v>1.2628240740740742</c:v>
                </c:pt>
                <c:pt idx="15198">
                  <c:v>1.2628587962962963</c:v>
                </c:pt>
                <c:pt idx="15199">
                  <c:v>1.2628935185185186</c:v>
                </c:pt>
                <c:pt idx="15200">
                  <c:v>1.2629282407407407</c:v>
                </c:pt>
                <c:pt idx="15201">
                  <c:v>1.2629629629629631</c:v>
                </c:pt>
                <c:pt idx="15202">
                  <c:v>1.2629976851851852</c:v>
                </c:pt>
                <c:pt idx="15203">
                  <c:v>1.2630324074074073</c:v>
                </c:pt>
                <c:pt idx="15204">
                  <c:v>1.2630671296296296</c:v>
                </c:pt>
                <c:pt idx="15205">
                  <c:v>1.263101851851852</c:v>
                </c:pt>
                <c:pt idx="15206">
                  <c:v>1.2631365740740741</c:v>
                </c:pt>
                <c:pt idx="15207">
                  <c:v>1.2631712962962962</c:v>
                </c:pt>
                <c:pt idx="15208">
                  <c:v>1.2632060185185185</c:v>
                </c:pt>
                <c:pt idx="15209">
                  <c:v>1.2632407407407407</c:v>
                </c:pt>
                <c:pt idx="15210">
                  <c:v>1.263275462962963</c:v>
                </c:pt>
                <c:pt idx="15211">
                  <c:v>1.2633101851851851</c:v>
                </c:pt>
                <c:pt idx="15212">
                  <c:v>1.2633449074074075</c:v>
                </c:pt>
                <c:pt idx="15213">
                  <c:v>1.2633796296296296</c:v>
                </c:pt>
                <c:pt idx="15214">
                  <c:v>1.2634143518518519</c:v>
                </c:pt>
                <c:pt idx="15215">
                  <c:v>1.263449074074074</c:v>
                </c:pt>
                <c:pt idx="15216">
                  <c:v>1.2634837962962964</c:v>
                </c:pt>
                <c:pt idx="15217">
                  <c:v>1.2635185185185185</c:v>
                </c:pt>
                <c:pt idx="15218">
                  <c:v>1.2635532407407408</c:v>
                </c:pt>
                <c:pt idx="15219">
                  <c:v>1.2635879629629629</c:v>
                </c:pt>
                <c:pt idx="15220">
                  <c:v>1.2636226851851853</c:v>
                </c:pt>
                <c:pt idx="15221">
                  <c:v>1.2636574074074074</c:v>
                </c:pt>
                <c:pt idx="15222">
                  <c:v>1.2636921296296295</c:v>
                </c:pt>
                <c:pt idx="15223">
                  <c:v>1.2637268518518519</c:v>
                </c:pt>
                <c:pt idx="15224">
                  <c:v>1.2637615740740742</c:v>
                </c:pt>
                <c:pt idx="15225">
                  <c:v>1.2637962962962963</c:v>
                </c:pt>
                <c:pt idx="15226">
                  <c:v>1.2638310185185184</c:v>
                </c:pt>
                <c:pt idx="15227">
                  <c:v>1.2638657407407408</c:v>
                </c:pt>
                <c:pt idx="15228">
                  <c:v>1.2639004629629629</c:v>
                </c:pt>
                <c:pt idx="15229">
                  <c:v>1.2639351851851852</c:v>
                </c:pt>
                <c:pt idx="15230">
                  <c:v>1.2639699074074073</c:v>
                </c:pt>
                <c:pt idx="15231">
                  <c:v>1.2640046296296297</c:v>
                </c:pt>
                <c:pt idx="15232">
                  <c:v>1.2640393518518518</c:v>
                </c:pt>
                <c:pt idx="15233">
                  <c:v>1.2640740740740741</c:v>
                </c:pt>
                <c:pt idx="15234">
                  <c:v>1.2641087962962962</c:v>
                </c:pt>
                <c:pt idx="15235">
                  <c:v>1.2641435185185186</c:v>
                </c:pt>
                <c:pt idx="15236">
                  <c:v>1.2641782407407407</c:v>
                </c:pt>
                <c:pt idx="15237">
                  <c:v>1.264212962962963</c:v>
                </c:pt>
                <c:pt idx="15238">
                  <c:v>1.2642476851851852</c:v>
                </c:pt>
                <c:pt idx="15239">
                  <c:v>1.2642824074074075</c:v>
                </c:pt>
                <c:pt idx="15240">
                  <c:v>1.2643171296296296</c:v>
                </c:pt>
                <c:pt idx="15241">
                  <c:v>1.2643518518518517</c:v>
                </c:pt>
                <c:pt idx="15242">
                  <c:v>1.2643865740740741</c:v>
                </c:pt>
                <c:pt idx="15243">
                  <c:v>1.2644212962962964</c:v>
                </c:pt>
                <c:pt idx="15244">
                  <c:v>1.2644560185185185</c:v>
                </c:pt>
                <c:pt idx="15245">
                  <c:v>1.2644907407407406</c:v>
                </c:pt>
                <c:pt idx="15246">
                  <c:v>1.264525462962963</c:v>
                </c:pt>
                <c:pt idx="15247">
                  <c:v>1.2645601851851851</c:v>
                </c:pt>
                <c:pt idx="15248">
                  <c:v>1.2645949074074074</c:v>
                </c:pt>
                <c:pt idx="15249">
                  <c:v>1.2646296296296295</c:v>
                </c:pt>
                <c:pt idx="15250">
                  <c:v>1.2646643518518519</c:v>
                </c:pt>
                <c:pt idx="15251">
                  <c:v>1.264699074074074</c:v>
                </c:pt>
                <c:pt idx="15252">
                  <c:v>1.2647337962962963</c:v>
                </c:pt>
                <c:pt idx="15253">
                  <c:v>1.2647685185185185</c:v>
                </c:pt>
                <c:pt idx="15254">
                  <c:v>1.2648032407407408</c:v>
                </c:pt>
                <c:pt idx="15255">
                  <c:v>1.2648379629629629</c:v>
                </c:pt>
                <c:pt idx="15256">
                  <c:v>1.2648726851851853</c:v>
                </c:pt>
                <c:pt idx="15257">
                  <c:v>1.2649074074074074</c:v>
                </c:pt>
                <c:pt idx="15258">
                  <c:v>1.2649421296296297</c:v>
                </c:pt>
                <c:pt idx="15259">
                  <c:v>1.2649768518518518</c:v>
                </c:pt>
                <c:pt idx="15260">
                  <c:v>1.2650115740740742</c:v>
                </c:pt>
                <c:pt idx="15261">
                  <c:v>1.2650462962962963</c:v>
                </c:pt>
                <c:pt idx="15262">
                  <c:v>1.2650810185185186</c:v>
                </c:pt>
                <c:pt idx="15263">
                  <c:v>1.2651157407407407</c:v>
                </c:pt>
                <c:pt idx="15264">
                  <c:v>1.2651504629629629</c:v>
                </c:pt>
                <c:pt idx="15265">
                  <c:v>1.2651851851851852</c:v>
                </c:pt>
                <c:pt idx="15266">
                  <c:v>1.2652199074074075</c:v>
                </c:pt>
                <c:pt idx="15267">
                  <c:v>1.2652546296296296</c:v>
                </c:pt>
                <c:pt idx="15268">
                  <c:v>1.2652893518518518</c:v>
                </c:pt>
                <c:pt idx="15269">
                  <c:v>1.2653240740740741</c:v>
                </c:pt>
                <c:pt idx="15270">
                  <c:v>1.2653587962962962</c:v>
                </c:pt>
                <c:pt idx="15271">
                  <c:v>1.2653935185185186</c:v>
                </c:pt>
                <c:pt idx="15272">
                  <c:v>1.2654282407407407</c:v>
                </c:pt>
                <c:pt idx="15273">
                  <c:v>1.265462962962963</c:v>
                </c:pt>
                <c:pt idx="15274">
                  <c:v>1.2654976851851851</c:v>
                </c:pt>
                <c:pt idx="15275">
                  <c:v>1.2655324074074075</c:v>
                </c:pt>
                <c:pt idx="15276">
                  <c:v>1.2655671296296296</c:v>
                </c:pt>
                <c:pt idx="15277">
                  <c:v>1.2656018518518519</c:v>
                </c:pt>
                <c:pt idx="15278">
                  <c:v>1.265636574074074</c:v>
                </c:pt>
                <c:pt idx="15279">
                  <c:v>1.2656712962962964</c:v>
                </c:pt>
                <c:pt idx="15280">
                  <c:v>1.2657060185185185</c:v>
                </c:pt>
                <c:pt idx="15281">
                  <c:v>1.2657407407407408</c:v>
                </c:pt>
                <c:pt idx="15282">
                  <c:v>1.2657754629629629</c:v>
                </c:pt>
                <c:pt idx="15283">
                  <c:v>1.2658101851851851</c:v>
                </c:pt>
                <c:pt idx="15284">
                  <c:v>1.2658449074074074</c:v>
                </c:pt>
                <c:pt idx="15285">
                  <c:v>1.2658796296296297</c:v>
                </c:pt>
                <c:pt idx="15286">
                  <c:v>1.2659143518518519</c:v>
                </c:pt>
                <c:pt idx="15287">
                  <c:v>1.265949074074074</c:v>
                </c:pt>
                <c:pt idx="15288">
                  <c:v>1.2659837962962963</c:v>
                </c:pt>
                <c:pt idx="15289">
                  <c:v>1.2660185185185184</c:v>
                </c:pt>
                <c:pt idx="15290">
                  <c:v>1.2660532407407408</c:v>
                </c:pt>
                <c:pt idx="15291">
                  <c:v>1.2660879629629629</c:v>
                </c:pt>
                <c:pt idx="15292">
                  <c:v>1.2661226851851852</c:v>
                </c:pt>
                <c:pt idx="15293">
                  <c:v>1.2661574074074073</c:v>
                </c:pt>
                <c:pt idx="15294">
                  <c:v>1.2661921296296297</c:v>
                </c:pt>
                <c:pt idx="15295">
                  <c:v>1.2662268518518518</c:v>
                </c:pt>
                <c:pt idx="15296">
                  <c:v>1.2662615740740741</c:v>
                </c:pt>
                <c:pt idx="15297">
                  <c:v>1.2662962962962963</c:v>
                </c:pt>
                <c:pt idx="15298">
                  <c:v>1.2663310185185186</c:v>
                </c:pt>
                <c:pt idx="15299">
                  <c:v>1.2663657407407407</c:v>
                </c:pt>
                <c:pt idx="15300">
                  <c:v>1.266400462962963</c:v>
                </c:pt>
                <c:pt idx="15301">
                  <c:v>1.2664351851851852</c:v>
                </c:pt>
                <c:pt idx="15302">
                  <c:v>1.2664699074074073</c:v>
                </c:pt>
                <c:pt idx="15303">
                  <c:v>1.2665046296296296</c:v>
                </c:pt>
                <c:pt idx="15304">
                  <c:v>1.266539351851852</c:v>
                </c:pt>
                <c:pt idx="15305">
                  <c:v>1.2665740740740741</c:v>
                </c:pt>
                <c:pt idx="15306">
                  <c:v>1.2666087962962962</c:v>
                </c:pt>
                <c:pt idx="15307">
                  <c:v>1.2666435185185185</c:v>
                </c:pt>
                <c:pt idx="15308">
                  <c:v>1.2666782407407409</c:v>
                </c:pt>
                <c:pt idx="15309">
                  <c:v>1.266712962962963</c:v>
                </c:pt>
                <c:pt idx="15310">
                  <c:v>1.2667476851851851</c:v>
                </c:pt>
                <c:pt idx="15311">
                  <c:v>1.2667824074074074</c:v>
                </c:pt>
                <c:pt idx="15312">
                  <c:v>1.2668171296296296</c:v>
                </c:pt>
                <c:pt idx="15313">
                  <c:v>1.2668518518518519</c:v>
                </c:pt>
                <c:pt idx="15314">
                  <c:v>1.266886574074074</c:v>
                </c:pt>
                <c:pt idx="15315">
                  <c:v>1.2669212962962964</c:v>
                </c:pt>
                <c:pt idx="15316">
                  <c:v>1.2669560185185185</c:v>
                </c:pt>
                <c:pt idx="15317">
                  <c:v>1.2669907407407408</c:v>
                </c:pt>
                <c:pt idx="15318">
                  <c:v>1.2670254629629629</c:v>
                </c:pt>
                <c:pt idx="15319">
                  <c:v>1.2670601851851853</c:v>
                </c:pt>
                <c:pt idx="15320">
                  <c:v>1.2670949074074074</c:v>
                </c:pt>
                <c:pt idx="15321">
                  <c:v>1.2671296296296297</c:v>
                </c:pt>
                <c:pt idx="15322">
                  <c:v>1.2671643518518518</c:v>
                </c:pt>
                <c:pt idx="15323">
                  <c:v>1.2671990740740742</c:v>
                </c:pt>
                <c:pt idx="15324">
                  <c:v>1.2672337962962963</c:v>
                </c:pt>
                <c:pt idx="15325">
                  <c:v>1.2672685185185184</c:v>
                </c:pt>
                <c:pt idx="15326">
                  <c:v>1.2673032407407407</c:v>
                </c:pt>
                <c:pt idx="15327">
                  <c:v>1.2673379629629631</c:v>
                </c:pt>
                <c:pt idx="15328">
                  <c:v>1.2673726851851852</c:v>
                </c:pt>
                <c:pt idx="15329">
                  <c:v>1.2674074074074073</c:v>
                </c:pt>
                <c:pt idx="15330">
                  <c:v>1.2674421296296297</c:v>
                </c:pt>
                <c:pt idx="15331">
                  <c:v>1.2674768518518518</c:v>
                </c:pt>
                <c:pt idx="15332">
                  <c:v>1.2675115740740741</c:v>
                </c:pt>
                <c:pt idx="15333">
                  <c:v>1.2675462962962962</c:v>
                </c:pt>
                <c:pt idx="15334">
                  <c:v>1.2675810185185186</c:v>
                </c:pt>
                <c:pt idx="15335">
                  <c:v>1.2676157407407407</c:v>
                </c:pt>
                <c:pt idx="15336">
                  <c:v>1.267650462962963</c:v>
                </c:pt>
                <c:pt idx="15337">
                  <c:v>1.2676851851851851</c:v>
                </c:pt>
                <c:pt idx="15338">
                  <c:v>1.2677199074074075</c:v>
                </c:pt>
                <c:pt idx="15339">
                  <c:v>1.2677546296296296</c:v>
                </c:pt>
                <c:pt idx="15340">
                  <c:v>1.2677893518518519</c:v>
                </c:pt>
                <c:pt idx="15341">
                  <c:v>1.267824074074074</c:v>
                </c:pt>
                <c:pt idx="15342">
                  <c:v>1.2678587962962964</c:v>
                </c:pt>
                <c:pt idx="15343">
                  <c:v>1.2678935185185185</c:v>
                </c:pt>
                <c:pt idx="15344">
                  <c:v>1.2679282407407406</c:v>
                </c:pt>
                <c:pt idx="15345">
                  <c:v>1.267962962962963</c:v>
                </c:pt>
                <c:pt idx="15346">
                  <c:v>1.2679976851851853</c:v>
                </c:pt>
                <c:pt idx="15347">
                  <c:v>1.2680324074074074</c:v>
                </c:pt>
                <c:pt idx="15348">
                  <c:v>1.2680671296296295</c:v>
                </c:pt>
                <c:pt idx="15349">
                  <c:v>1.2681018518518519</c:v>
                </c:pt>
                <c:pt idx="15350">
                  <c:v>1.268136574074074</c:v>
                </c:pt>
                <c:pt idx="15351">
                  <c:v>1.2681712962962963</c:v>
                </c:pt>
                <c:pt idx="15352">
                  <c:v>1.2682060185185184</c:v>
                </c:pt>
                <c:pt idx="15353">
                  <c:v>1.2682407407407408</c:v>
                </c:pt>
                <c:pt idx="15354">
                  <c:v>1.2682754629629629</c:v>
                </c:pt>
                <c:pt idx="15355">
                  <c:v>1.2683101851851852</c:v>
                </c:pt>
                <c:pt idx="15356">
                  <c:v>1.2683449074074074</c:v>
                </c:pt>
                <c:pt idx="15357">
                  <c:v>1.2683796296296297</c:v>
                </c:pt>
                <c:pt idx="15358">
                  <c:v>1.2684143518518518</c:v>
                </c:pt>
                <c:pt idx="15359">
                  <c:v>1.2684490740740741</c:v>
                </c:pt>
                <c:pt idx="15360">
                  <c:v>1.2684837962962963</c:v>
                </c:pt>
                <c:pt idx="15361">
                  <c:v>1.2685185185185186</c:v>
                </c:pt>
                <c:pt idx="15362">
                  <c:v>1.2685532407407407</c:v>
                </c:pt>
                <c:pt idx="15363">
                  <c:v>1.2685879629629628</c:v>
                </c:pt>
                <c:pt idx="15364">
                  <c:v>1.2686226851851852</c:v>
                </c:pt>
                <c:pt idx="15365">
                  <c:v>1.2686574074074075</c:v>
                </c:pt>
                <c:pt idx="15366">
                  <c:v>1.2686921296296296</c:v>
                </c:pt>
                <c:pt idx="15367">
                  <c:v>1.2687268518518517</c:v>
                </c:pt>
                <c:pt idx="15368">
                  <c:v>1.2687615740740741</c:v>
                </c:pt>
                <c:pt idx="15369">
                  <c:v>1.2687962962962964</c:v>
                </c:pt>
                <c:pt idx="15370">
                  <c:v>1.2688310185185185</c:v>
                </c:pt>
                <c:pt idx="15371">
                  <c:v>1.2688657407407407</c:v>
                </c:pt>
                <c:pt idx="15372">
                  <c:v>1.268900462962963</c:v>
                </c:pt>
                <c:pt idx="15373">
                  <c:v>1.2689351851851851</c:v>
                </c:pt>
                <c:pt idx="15374">
                  <c:v>1.2689699074074074</c:v>
                </c:pt>
                <c:pt idx="15375">
                  <c:v>1.2690046296296296</c:v>
                </c:pt>
                <c:pt idx="15376">
                  <c:v>1.2690393518518519</c:v>
                </c:pt>
                <c:pt idx="15377">
                  <c:v>1.269074074074074</c:v>
                </c:pt>
                <c:pt idx="15378">
                  <c:v>1.2691087962962964</c:v>
                </c:pt>
                <c:pt idx="15379">
                  <c:v>1.2691435185185185</c:v>
                </c:pt>
                <c:pt idx="15380">
                  <c:v>1.2691782407407408</c:v>
                </c:pt>
                <c:pt idx="15381">
                  <c:v>1.2692129629629629</c:v>
                </c:pt>
                <c:pt idx="15382">
                  <c:v>1.2692476851851853</c:v>
                </c:pt>
                <c:pt idx="15383">
                  <c:v>1.2692824074074074</c:v>
                </c:pt>
                <c:pt idx="15384">
                  <c:v>1.2693171296296297</c:v>
                </c:pt>
                <c:pt idx="15385">
                  <c:v>1.2693518518518518</c:v>
                </c:pt>
                <c:pt idx="15386">
                  <c:v>1.269386574074074</c:v>
                </c:pt>
                <c:pt idx="15387">
                  <c:v>1.2694212962962963</c:v>
                </c:pt>
                <c:pt idx="15388">
                  <c:v>1.2694560185185186</c:v>
                </c:pt>
                <c:pt idx="15389">
                  <c:v>1.2694907407407408</c:v>
                </c:pt>
                <c:pt idx="15390">
                  <c:v>1.2695254629629629</c:v>
                </c:pt>
                <c:pt idx="15391">
                  <c:v>1.2695601851851852</c:v>
                </c:pt>
                <c:pt idx="15392">
                  <c:v>1.2695949074074073</c:v>
                </c:pt>
                <c:pt idx="15393">
                  <c:v>1.2696296296296297</c:v>
                </c:pt>
                <c:pt idx="15394">
                  <c:v>1.2696643518518518</c:v>
                </c:pt>
                <c:pt idx="15395">
                  <c:v>1.2696990740740741</c:v>
                </c:pt>
                <c:pt idx="15396">
                  <c:v>1.2697337962962962</c:v>
                </c:pt>
                <c:pt idx="15397">
                  <c:v>1.2697685185185186</c:v>
                </c:pt>
                <c:pt idx="15398">
                  <c:v>1.2698032407407407</c:v>
                </c:pt>
                <c:pt idx="15399">
                  <c:v>1.269837962962963</c:v>
                </c:pt>
                <c:pt idx="15400">
                  <c:v>1.2698726851851851</c:v>
                </c:pt>
                <c:pt idx="15401">
                  <c:v>1.2699074074074075</c:v>
                </c:pt>
                <c:pt idx="15402">
                  <c:v>1.2699421296296296</c:v>
                </c:pt>
                <c:pt idx="15403">
                  <c:v>1.2699768518518519</c:v>
                </c:pt>
                <c:pt idx="15404">
                  <c:v>1.2700115740740741</c:v>
                </c:pt>
                <c:pt idx="15405">
                  <c:v>1.2700462962962962</c:v>
                </c:pt>
                <c:pt idx="15406">
                  <c:v>1.2700810185185185</c:v>
                </c:pt>
                <c:pt idx="15407">
                  <c:v>1.2701157407407409</c:v>
                </c:pt>
                <c:pt idx="15408">
                  <c:v>1.270150462962963</c:v>
                </c:pt>
                <c:pt idx="15409">
                  <c:v>1.2701851851851851</c:v>
                </c:pt>
                <c:pt idx="15410">
                  <c:v>1.2702199074074074</c:v>
                </c:pt>
                <c:pt idx="15411">
                  <c:v>1.2702546296296295</c:v>
                </c:pt>
                <c:pt idx="15412">
                  <c:v>1.2702893518518519</c:v>
                </c:pt>
                <c:pt idx="15413">
                  <c:v>1.270324074074074</c:v>
                </c:pt>
                <c:pt idx="15414">
                  <c:v>1.2703587962962963</c:v>
                </c:pt>
                <c:pt idx="15415">
                  <c:v>1.2703935185185184</c:v>
                </c:pt>
                <c:pt idx="15416">
                  <c:v>1.2704282407407408</c:v>
                </c:pt>
                <c:pt idx="15417">
                  <c:v>1.2704629629629629</c:v>
                </c:pt>
                <c:pt idx="15418">
                  <c:v>1.2704976851851852</c:v>
                </c:pt>
                <c:pt idx="15419">
                  <c:v>1.2705324074074074</c:v>
                </c:pt>
                <c:pt idx="15420">
                  <c:v>1.2705671296296297</c:v>
                </c:pt>
                <c:pt idx="15421">
                  <c:v>1.2706018518518518</c:v>
                </c:pt>
                <c:pt idx="15422">
                  <c:v>1.2706365740740742</c:v>
                </c:pt>
                <c:pt idx="15423">
                  <c:v>1.2706712962962963</c:v>
                </c:pt>
                <c:pt idx="15424">
                  <c:v>1.2707060185185186</c:v>
                </c:pt>
                <c:pt idx="15425">
                  <c:v>1.2707407407407407</c:v>
                </c:pt>
                <c:pt idx="15426">
                  <c:v>1.2707754629629631</c:v>
                </c:pt>
                <c:pt idx="15427">
                  <c:v>1.2708101851851852</c:v>
                </c:pt>
                <c:pt idx="15428">
                  <c:v>1.2708449074074073</c:v>
                </c:pt>
                <c:pt idx="15429">
                  <c:v>1.2708796296296296</c:v>
                </c:pt>
                <c:pt idx="15430">
                  <c:v>1.270914351851852</c:v>
                </c:pt>
                <c:pt idx="15431">
                  <c:v>1.2709490740740741</c:v>
                </c:pt>
                <c:pt idx="15432">
                  <c:v>1.2709837962962962</c:v>
                </c:pt>
                <c:pt idx="15433">
                  <c:v>1.2710185185185185</c:v>
                </c:pt>
                <c:pt idx="15434">
                  <c:v>1.2710532407407407</c:v>
                </c:pt>
                <c:pt idx="15435">
                  <c:v>1.271087962962963</c:v>
                </c:pt>
                <c:pt idx="15436">
                  <c:v>1.2711226851851851</c:v>
                </c:pt>
                <c:pt idx="15437">
                  <c:v>1.2711574074074075</c:v>
                </c:pt>
                <c:pt idx="15438">
                  <c:v>1.2711921296296296</c:v>
                </c:pt>
                <c:pt idx="15439">
                  <c:v>1.2712268518518519</c:v>
                </c:pt>
                <c:pt idx="15440">
                  <c:v>1.271261574074074</c:v>
                </c:pt>
                <c:pt idx="15441">
                  <c:v>1.2712962962962964</c:v>
                </c:pt>
                <c:pt idx="15442">
                  <c:v>1.2713310185185185</c:v>
                </c:pt>
                <c:pt idx="15443">
                  <c:v>1.2713657407407408</c:v>
                </c:pt>
                <c:pt idx="15444">
                  <c:v>1.2714004629629629</c:v>
                </c:pt>
                <c:pt idx="15445">
                  <c:v>1.2714351851851853</c:v>
                </c:pt>
                <c:pt idx="15446">
                  <c:v>1.2714699074074074</c:v>
                </c:pt>
                <c:pt idx="15447">
                  <c:v>1.2715046296296295</c:v>
                </c:pt>
                <c:pt idx="15448">
                  <c:v>1.2715393518518519</c:v>
                </c:pt>
                <c:pt idx="15449">
                  <c:v>1.2715740740740742</c:v>
                </c:pt>
                <c:pt idx="15450">
                  <c:v>1.2716087962962963</c:v>
                </c:pt>
                <c:pt idx="15451">
                  <c:v>1.2716435185185184</c:v>
                </c:pt>
                <c:pt idx="15452">
                  <c:v>1.2716782407407408</c:v>
                </c:pt>
                <c:pt idx="15453">
                  <c:v>1.2717129629629629</c:v>
                </c:pt>
                <c:pt idx="15454">
                  <c:v>1.2717476851851852</c:v>
                </c:pt>
                <c:pt idx="15455">
                  <c:v>1.2717824074074073</c:v>
                </c:pt>
                <c:pt idx="15456">
                  <c:v>1.2718171296296297</c:v>
                </c:pt>
                <c:pt idx="15457">
                  <c:v>1.2718518518518518</c:v>
                </c:pt>
                <c:pt idx="15458">
                  <c:v>1.2718865740740741</c:v>
                </c:pt>
                <c:pt idx="15459">
                  <c:v>1.2719212962962962</c:v>
                </c:pt>
                <c:pt idx="15460">
                  <c:v>1.2719560185185186</c:v>
                </c:pt>
                <c:pt idx="15461">
                  <c:v>1.2719907407407407</c:v>
                </c:pt>
                <c:pt idx="15462">
                  <c:v>1.272025462962963</c:v>
                </c:pt>
                <c:pt idx="15463">
                  <c:v>1.2720601851851852</c:v>
                </c:pt>
                <c:pt idx="15464">
                  <c:v>1.2720949074074075</c:v>
                </c:pt>
                <c:pt idx="15465">
                  <c:v>1.2721296296296296</c:v>
                </c:pt>
                <c:pt idx="15466">
                  <c:v>1.2721643518518517</c:v>
                </c:pt>
                <c:pt idx="15467">
                  <c:v>1.2721990740740741</c:v>
                </c:pt>
                <c:pt idx="15468">
                  <c:v>1.2722337962962964</c:v>
                </c:pt>
                <c:pt idx="15469">
                  <c:v>1.2722685185185185</c:v>
                </c:pt>
                <c:pt idx="15470">
                  <c:v>1.2723032407407406</c:v>
                </c:pt>
                <c:pt idx="15471">
                  <c:v>1.272337962962963</c:v>
                </c:pt>
                <c:pt idx="15472">
                  <c:v>1.2723726851851851</c:v>
                </c:pt>
                <c:pt idx="15473">
                  <c:v>1.2724074074074074</c:v>
                </c:pt>
                <c:pt idx="15474">
                  <c:v>1.2724421296296295</c:v>
                </c:pt>
                <c:pt idx="15475">
                  <c:v>1.2724768518518519</c:v>
                </c:pt>
                <c:pt idx="15476">
                  <c:v>1.272511574074074</c:v>
                </c:pt>
                <c:pt idx="15477">
                  <c:v>1.2725462962962963</c:v>
                </c:pt>
                <c:pt idx="15478">
                  <c:v>1.2725810185185185</c:v>
                </c:pt>
                <c:pt idx="15479">
                  <c:v>1.2726157407407408</c:v>
                </c:pt>
                <c:pt idx="15480">
                  <c:v>1.2726504629629629</c:v>
                </c:pt>
                <c:pt idx="15481">
                  <c:v>1.2726851851851853</c:v>
                </c:pt>
                <c:pt idx="15482">
                  <c:v>1.2727199074074074</c:v>
                </c:pt>
                <c:pt idx="15483">
                  <c:v>1.2727546296296297</c:v>
                </c:pt>
                <c:pt idx="15484">
                  <c:v>1.2727893518518518</c:v>
                </c:pt>
                <c:pt idx="15485">
                  <c:v>1.2728240740740742</c:v>
                </c:pt>
                <c:pt idx="15486">
                  <c:v>1.2728587962962963</c:v>
                </c:pt>
                <c:pt idx="15487">
                  <c:v>1.2728935185185186</c:v>
                </c:pt>
                <c:pt idx="15488">
                  <c:v>1.2729282407407407</c:v>
                </c:pt>
                <c:pt idx="15489">
                  <c:v>1.2729629629629629</c:v>
                </c:pt>
                <c:pt idx="15490">
                  <c:v>1.2729976851851852</c:v>
                </c:pt>
                <c:pt idx="15491">
                  <c:v>1.2730324074074075</c:v>
                </c:pt>
                <c:pt idx="15492">
                  <c:v>1.2730671296296296</c:v>
                </c:pt>
                <c:pt idx="15493">
                  <c:v>1.2731018518518518</c:v>
                </c:pt>
                <c:pt idx="15494">
                  <c:v>1.2731365740740741</c:v>
                </c:pt>
                <c:pt idx="15495">
                  <c:v>1.2731712962962962</c:v>
                </c:pt>
                <c:pt idx="15496">
                  <c:v>1.2732060185185186</c:v>
                </c:pt>
                <c:pt idx="15497">
                  <c:v>1.2732407407407407</c:v>
                </c:pt>
                <c:pt idx="15498">
                  <c:v>1.273275462962963</c:v>
                </c:pt>
                <c:pt idx="15499">
                  <c:v>1.2733101851851851</c:v>
                </c:pt>
                <c:pt idx="15500">
                  <c:v>1.2733449074074075</c:v>
                </c:pt>
                <c:pt idx="15501">
                  <c:v>1.2733796296296296</c:v>
                </c:pt>
                <c:pt idx="15502">
                  <c:v>1.2734143518518519</c:v>
                </c:pt>
                <c:pt idx="15503">
                  <c:v>1.273449074074074</c:v>
                </c:pt>
                <c:pt idx="15504">
                  <c:v>1.2734837962962964</c:v>
                </c:pt>
                <c:pt idx="15505">
                  <c:v>1.2735185185185185</c:v>
                </c:pt>
                <c:pt idx="15506">
                  <c:v>1.2735532407407408</c:v>
                </c:pt>
                <c:pt idx="15507">
                  <c:v>1.2735879629629629</c:v>
                </c:pt>
                <c:pt idx="15508">
                  <c:v>1.2736226851851851</c:v>
                </c:pt>
                <c:pt idx="15509">
                  <c:v>1.2736574074074074</c:v>
                </c:pt>
                <c:pt idx="15510">
                  <c:v>1.2736921296296297</c:v>
                </c:pt>
                <c:pt idx="15511">
                  <c:v>1.2737268518518519</c:v>
                </c:pt>
                <c:pt idx="15512">
                  <c:v>1.273761574074074</c:v>
                </c:pt>
                <c:pt idx="15513">
                  <c:v>1.2737962962962963</c:v>
                </c:pt>
                <c:pt idx="15514">
                  <c:v>1.2738310185185184</c:v>
                </c:pt>
                <c:pt idx="15515">
                  <c:v>1.2738657407407408</c:v>
                </c:pt>
                <c:pt idx="15516">
                  <c:v>1.2739004629629629</c:v>
                </c:pt>
                <c:pt idx="15517">
                  <c:v>1.2739351851851852</c:v>
                </c:pt>
                <c:pt idx="15518">
                  <c:v>1.2739699074074073</c:v>
                </c:pt>
                <c:pt idx="15519">
                  <c:v>1.2740046296296297</c:v>
                </c:pt>
                <c:pt idx="15520">
                  <c:v>1.2740393518518518</c:v>
                </c:pt>
                <c:pt idx="15521">
                  <c:v>1.2740740740740741</c:v>
                </c:pt>
                <c:pt idx="15522">
                  <c:v>1.2741087962962963</c:v>
                </c:pt>
                <c:pt idx="15523">
                  <c:v>1.2741435185185186</c:v>
                </c:pt>
                <c:pt idx="15524">
                  <c:v>1.2741782407407407</c:v>
                </c:pt>
                <c:pt idx="15525">
                  <c:v>1.274212962962963</c:v>
                </c:pt>
                <c:pt idx="15526">
                  <c:v>1.2742476851851852</c:v>
                </c:pt>
                <c:pt idx="15527">
                  <c:v>1.2742824074074075</c:v>
                </c:pt>
                <c:pt idx="15528">
                  <c:v>1.2743171296296296</c:v>
                </c:pt>
                <c:pt idx="15529">
                  <c:v>1.274351851851852</c:v>
                </c:pt>
                <c:pt idx="15530">
                  <c:v>1.2743865740740741</c:v>
                </c:pt>
                <c:pt idx="15531">
                  <c:v>1.2744212962962962</c:v>
                </c:pt>
                <c:pt idx="15532">
                  <c:v>1.2744560185185185</c:v>
                </c:pt>
                <c:pt idx="15533">
                  <c:v>1.2744907407407406</c:v>
                </c:pt>
                <c:pt idx="15534">
                  <c:v>1.274525462962963</c:v>
                </c:pt>
                <c:pt idx="15535">
                  <c:v>1.2745601851851851</c:v>
                </c:pt>
                <c:pt idx="15536">
                  <c:v>1.2745949074074074</c:v>
                </c:pt>
                <c:pt idx="15537">
                  <c:v>1.2746296296296296</c:v>
                </c:pt>
                <c:pt idx="15538">
                  <c:v>1.2746643518518519</c:v>
                </c:pt>
                <c:pt idx="15539">
                  <c:v>1.274699074074074</c:v>
                </c:pt>
                <c:pt idx="15540">
                  <c:v>1.2747337962962964</c:v>
                </c:pt>
                <c:pt idx="15541">
                  <c:v>1.2747685185185185</c:v>
                </c:pt>
                <c:pt idx="15542">
                  <c:v>1.2748032407407408</c:v>
                </c:pt>
                <c:pt idx="15543">
                  <c:v>1.2748379629629629</c:v>
                </c:pt>
                <c:pt idx="15544">
                  <c:v>1.2748726851851853</c:v>
                </c:pt>
                <c:pt idx="15545">
                  <c:v>1.2749074074074074</c:v>
                </c:pt>
                <c:pt idx="15546">
                  <c:v>1.2749421296296297</c:v>
                </c:pt>
                <c:pt idx="15547">
                  <c:v>1.2749768518518518</c:v>
                </c:pt>
                <c:pt idx="15548">
                  <c:v>1.2750115740740742</c:v>
                </c:pt>
                <c:pt idx="15549">
                  <c:v>1.2750462962962963</c:v>
                </c:pt>
                <c:pt idx="15550">
                  <c:v>1.2750810185185184</c:v>
                </c:pt>
                <c:pt idx="15551">
                  <c:v>1.2751157407407407</c:v>
                </c:pt>
                <c:pt idx="15552">
                  <c:v>1.2751504629629631</c:v>
                </c:pt>
                <c:pt idx="15553">
                  <c:v>1.2751851851851852</c:v>
                </c:pt>
                <c:pt idx="15554">
                  <c:v>1.2752199074074073</c:v>
                </c:pt>
                <c:pt idx="15555">
                  <c:v>1.2752546296296297</c:v>
                </c:pt>
                <c:pt idx="15556">
                  <c:v>1.2752893518518518</c:v>
                </c:pt>
                <c:pt idx="15557">
                  <c:v>1.2753240740740741</c:v>
                </c:pt>
                <c:pt idx="15558">
                  <c:v>1.2753587962962962</c:v>
                </c:pt>
                <c:pt idx="15559">
                  <c:v>1.2753935185185186</c:v>
                </c:pt>
                <c:pt idx="15560">
                  <c:v>1.2754282407407407</c:v>
                </c:pt>
                <c:pt idx="15561">
                  <c:v>1.275462962962963</c:v>
                </c:pt>
                <c:pt idx="15562">
                  <c:v>1.2754976851851851</c:v>
                </c:pt>
                <c:pt idx="15563">
                  <c:v>1.2755324074074075</c:v>
                </c:pt>
                <c:pt idx="15564">
                  <c:v>1.2755671296296296</c:v>
                </c:pt>
                <c:pt idx="15565">
                  <c:v>1.2756018518518519</c:v>
                </c:pt>
                <c:pt idx="15566">
                  <c:v>1.275636574074074</c:v>
                </c:pt>
                <c:pt idx="15567">
                  <c:v>1.2756712962962964</c:v>
                </c:pt>
                <c:pt idx="15568">
                  <c:v>1.2757060185185185</c:v>
                </c:pt>
                <c:pt idx="15569">
                  <c:v>1.2757407407407406</c:v>
                </c:pt>
                <c:pt idx="15570">
                  <c:v>1.275775462962963</c:v>
                </c:pt>
                <c:pt idx="15571">
                  <c:v>1.2758101851851853</c:v>
                </c:pt>
                <c:pt idx="15572">
                  <c:v>1.2758449074074074</c:v>
                </c:pt>
                <c:pt idx="15573">
                  <c:v>1.2758796296296295</c:v>
                </c:pt>
                <c:pt idx="15574">
                  <c:v>1.2759143518518519</c:v>
                </c:pt>
                <c:pt idx="15575">
                  <c:v>1.275949074074074</c:v>
                </c:pt>
                <c:pt idx="15576">
                  <c:v>1.2759837962962963</c:v>
                </c:pt>
                <c:pt idx="15577">
                  <c:v>1.2760185185185184</c:v>
                </c:pt>
                <c:pt idx="15578">
                  <c:v>1.2760532407407408</c:v>
                </c:pt>
                <c:pt idx="15579">
                  <c:v>1.2760879629629629</c:v>
                </c:pt>
                <c:pt idx="15580">
                  <c:v>1.2761226851851852</c:v>
                </c:pt>
                <c:pt idx="15581">
                  <c:v>1.2761574074074074</c:v>
                </c:pt>
                <c:pt idx="15582">
                  <c:v>1.2761921296296297</c:v>
                </c:pt>
                <c:pt idx="15583">
                  <c:v>1.2762268518518518</c:v>
                </c:pt>
                <c:pt idx="15584">
                  <c:v>1.2762615740740741</c:v>
                </c:pt>
                <c:pt idx="15585">
                  <c:v>1.2762962962962963</c:v>
                </c:pt>
                <c:pt idx="15586">
                  <c:v>1.2763310185185186</c:v>
                </c:pt>
                <c:pt idx="15587">
                  <c:v>1.2763657407407407</c:v>
                </c:pt>
                <c:pt idx="15588">
                  <c:v>1.2764004629629631</c:v>
                </c:pt>
                <c:pt idx="15589">
                  <c:v>1.2764351851851852</c:v>
                </c:pt>
                <c:pt idx="15590">
                  <c:v>1.2764699074074075</c:v>
                </c:pt>
                <c:pt idx="15591">
                  <c:v>1.2765046296296296</c:v>
                </c:pt>
                <c:pt idx="15592">
                  <c:v>1.2765393518518517</c:v>
                </c:pt>
                <c:pt idx="15593">
                  <c:v>1.2765740740740741</c:v>
                </c:pt>
                <c:pt idx="15594">
                  <c:v>1.2766087962962964</c:v>
                </c:pt>
                <c:pt idx="15595">
                  <c:v>1.2766435185185185</c:v>
                </c:pt>
                <c:pt idx="15596">
                  <c:v>1.2766782407407407</c:v>
                </c:pt>
                <c:pt idx="15597">
                  <c:v>1.276712962962963</c:v>
                </c:pt>
                <c:pt idx="15598">
                  <c:v>1.2767476851851851</c:v>
                </c:pt>
                <c:pt idx="15599">
                  <c:v>1.2767824074074074</c:v>
                </c:pt>
                <c:pt idx="15600">
                  <c:v>1.2768171296296296</c:v>
                </c:pt>
                <c:pt idx="15601">
                  <c:v>1.2768518518518519</c:v>
                </c:pt>
                <c:pt idx="15602">
                  <c:v>1.276886574074074</c:v>
                </c:pt>
                <c:pt idx="15603">
                  <c:v>1.2769212962962964</c:v>
                </c:pt>
                <c:pt idx="15604">
                  <c:v>1.2769560185185185</c:v>
                </c:pt>
                <c:pt idx="15605">
                  <c:v>1.2769907407407408</c:v>
                </c:pt>
                <c:pt idx="15606">
                  <c:v>1.2770254629629629</c:v>
                </c:pt>
                <c:pt idx="15607">
                  <c:v>1.2770601851851853</c:v>
                </c:pt>
                <c:pt idx="15608">
                  <c:v>1.2770949074074074</c:v>
                </c:pt>
                <c:pt idx="15609">
                  <c:v>1.2771296296296297</c:v>
                </c:pt>
                <c:pt idx="15610">
                  <c:v>1.2771643518518518</c:v>
                </c:pt>
                <c:pt idx="15611">
                  <c:v>1.277199074074074</c:v>
                </c:pt>
                <c:pt idx="15612">
                  <c:v>1.2772337962962963</c:v>
                </c:pt>
                <c:pt idx="15613">
                  <c:v>1.2772685185185186</c:v>
                </c:pt>
                <c:pt idx="15614">
                  <c:v>1.2773032407407408</c:v>
                </c:pt>
                <c:pt idx="15615">
                  <c:v>1.2773379629629629</c:v>
                </c:pt>
                <c:pt idx="15616">
                  <c:v>1.2773726851851852</c:v>
                </c:pt>
                <c:pt idx="15617">
                  <c:v>1.2774074074074073</c:v>
                </c:pt>
                <c:pt idx="15618">
                  <c:v>1.2774421296296297</c:v>
                </c:pt>
                <c:pt idx="15619">
                  <c:v>1.2774768518518518</c:v>
                </c:pt>
                <c:pt idx="15620">
                  <c:v>1.2775115740740741</c:v>
                </c:pt>
                <c:pt idx="15621">
                  <c:v>1.2775462962962962</c:v>
                </c:pt>
                <c:pt idx="15622">
                  <c:v>1.2775810185185186</c:v>
                </c:pt>
                <c:pt idx="15623">
                  <c:v>1.2776157407407407</c:v>
                </c:pt>
                <c:pt idx="15624">
                  <c:v>1.277650462962963</c:v>
                </c:pt>
                <c:pt idx="15625">
                  <c:v>1.2776851851851851</c:v>
                </c:pt>
                <c:pt idx="15626">
                  <c:v>1.2777199074074075</c:v>
                </c:pt>
                <c:pt idx="15627">
                  <c:v>1.2777546296296296</c:v>
                </c:pt>
                <c:pt idx="15628">
                  <c:v>1.2777893518518519</c:v>
                </c:pt>
                <c:pt idx="15629">
                  <c:v>1.2778240740740741</c:v>
                </c:pt>
                <c:pt idx="15630">
                  <c:v>1.2778587962962962</c:v>
                </c:pt>
                <c:pt idx="15631">
                  <c:v>1.2778935185185185</c:v>
                </c:pt>
                <c:pt idx="15632">
                  <c:v>1.2779282407407409</c:v>
                </c:pt>
                <c:pt idx="15633">
                  <c:v>1.277962962962963</c:v>
                </c:pt>
                <c:pt idx="15634">
                  <c:v>1.2779976851851851</c:v>
                </c:pt>
                <c:pt idx="15635">
                  <c:v>1.2780324074074074</c:v>
                </c:pt>
                <c:pt idx="15636">
                  <c:v>1.2780671296296295</c:v>
                </c:pt>
                <c:pt idx="15637">
                  <c:v>1.2781018518518519</c:v>
                </c:pt>
                <c:pt idx="15638">
                  <c:v>1.278136574074074</c:v>
                </c:pt>
                <c:pt idx="15639">
                  <c:v>1.2781712962962963</c:v>
                </c:pt>
                <c:pt idx="15640">
                  <c:v>1.2782060185185184</c:v>
                </c:pt>
                <c:pt idx="15641">
                  <c:v>1.2782407407407408</c:v>
                </c:pt>
                <c:pt idx="15642">
                  <c:v>1.2782754629629629</c:v>
                </c:pt>
                <c:pt idx="15643">
                  <c:v>1.2783101851851852</c:v>
                </c:pt>
                <c:pt idx="15644">
                  <c:v>1.2783449074074074</c:v>
                </c:pt>
                <c:pt idx="15645">
                  <c:v>1.2783796296296297</c:v>
                </c:pt>
                <c:pt idx="15646">
                  <c:v>1.2784143518518518</c:v>
                </c:pt>
                <c:pt idx="15647">
                  <c:v>1.2784490740740742</c:v>
                </c:pt>
                <c:pt idx="15648">
                  <c:v>1.2784837962962963</c:v>
                </c:pt>
                <c:pt idx="15649">
                  <c:v>1.2785185185185186</c:v>
                </c:pt>
                <c:pt idx="15650">
                  <c:v>1.2785532407407407</c:v>
                </c:pt>
                <c:pt idx="15651">
                  <c:v>1.2785879629629631</c:v>
                </c:pt>
                <c:pt idx="15652">
                  <c:v>1.2786226851851852</c:v>
                </c:pt>
                <c:pt idx="15653">
                  <c:v>1.2786574074074073</c:v>
                </c:pt>
                <c:pt idx="15654">
                  <c:v>1.2786921296296296</c:v>
                </c:pt>
                <c:pt idx="15655">
                  <c:v>1.278726851851852</c:v>
                </c:pt>
                <c:pt idx="15656">
                  <c:v>1.2787615740740741</c:v>
                </c:pt>
                <c:pt idx="15657">
                  <c:v>1.2787962962962962</c:v>
                </c:pt>
                <c:pt idx="15658">
                  <c:v>1.2788310185185185</c:v>
                </c:pt>
                <c:pt idx="15659">
                  <c:v>1.2788657407407407</c:v>
                </c:pt>
                <c:pt idx="15660">
                  <c:v>1.278900462962963</c:v>
                </c:pt>
                <c:pt idx="15661">
                  <c:v>1.2789351851851851</c:v>
                </c:pt>
                <c:pt idx="15662">
                  <c:v>1.2789699074074075</c:v>
                </c:pt>
                <c:pt idx="15663">
                  <c:v>1.2790046296296296</c:v>
                </c:pt>
                <c:pt idx="15664">
                  <c:v>1.2790393518518519</c:v>
                </c:pt>
                <c:pt idx="15665">
                  <c:v>1.279074074074074</c:v>
                </c:pt>
                <c:pt idx="15666">
                  <c:v>1.2791087962962964</c:v>
                </c:pt>
                <c:pt idx="15667">
                  <c:v>1.2791435185185185</c:v>
                </c:pt>
                <c:pt idx="15668">
                  <c:v>1.2791782407407408</c:v>
                </c:pt>
                <c:pt idx="15669">
                  <c:v>1.2792129629629629</c:v>
                </c:pt>
                <c:pt idx="15670">
                  <c:v>1.2792476851851853</c:v>
                </c:pt>
                <c:pt idx="15671">
                  <c:v>1.2792824074074074</c:v>
                </c:pt>
                <c:pt idx="15672">
                  <c:v>1.2793171296296295</c:v>
                </c:pt>
                <c:pt idx="15673">
                  <c:v>1.2793518518518519</c:v>
                </c:pt>
                <c:pt idx="15674">
                  <c:v>1.2793865740740742</c:v>
                </c:pt>
                <c:pt idx="15675">
                  <c:v>1.2794212962962963</c:v>
                </c:pt>
                <c:pt idx="15676">
                  <c:v>1.2794560185185184</c:v>
                </c:pt>
                <c:pt idx="15677">
                  <c:v>1.2794907407407408</c:v>
                </c:pt>
                <c:pt idx="15678">
                  <c:v>1.2795254629629629</c:v>
                </c:pt>
                <c:pt idx="15679">
                  <c:v>1.2795601851851852</c:v>
                </c:pt>
                <c:pt idx="15680">
                  <c:v>1.2795949074074073</c:v>
                </c:pt>
                <c:pt idx="15681">
                  <c:v>1.2796296296296297</c:v>
                </c:pt>
                <c:pt idx="15682">
                  <c:v>1.2796643518518518</c:v>
                </c:pt>
                <c:pt idx="15683">
                  <c:v>1.2796990740740741</c:v>
                </c:pt>
                <c:pt idx="15684">
                  <c:v>1.2797337962962962</c:v>
                </c:pt>
                <c:pt idx="15685">
                  <c:v>1.2797685185185186</c:v>
                </c:pt>
                <c:pt idx="15686">
                  <c:v>1.2798032407407407</c:v>
                </c:pt>
                <c:pt idx="15687">
                  <c:v>1.279837962962963</c:v>
                </c:pt>
                <c:pt idx="15688">
                  <c:v>1.2798726851851852</c:v>
                </c:pt>
                <c:pt idx="15689">
                  <c:v>1.2799074074074075</c:v>
                </c:pt>
                <c:pt idx="15690">
                  <c:v>1.2799421296296296</c:v>
                </c:pt>
                <c:pt idx="15691">
                  <c:v>1.2799768518518517</c:v>
                </c:pt>
                <c:pt idx="15692">
                  <c:v>1.2800115740740741</c:v>
                </c:pt>
                <c:pt idx="15693">
                  <c:v>1.2800462962962964</c:v>
                </c:pt>
                <c:pt idx="15694">
                  <c:v>1.2800810185185185</c:v>
                </c:pt>
                <c:pt idx="15695">
                  <c:v>1.2801157407407406</c:v>
                </c:pt>
                <c:pt idx="15696">
                  <c:v>1.280150462962963</c:v>
                </c:pt>
                <c:pt idx="15697">
                  <c:v>1.2801851851851851</c:v>
                </c:pt>
                <c:pt idx="15698">
                  <c:v>1.2802199074074074</c:v>
                </c:pt>
                <c:pt idx="15699">
                  <c:v>1.2802546296296295</c:v>
                </c:pt>
                <c:pt idx="15700">
                  <c:v>1.2802893518518519</c:v>
                </c:pt>
                <c:pt idx="15701">
                  <c:v>1.280324074074074</c:v>
                </c:pt>
                <c:pt idx="15702">
                  <c:v>1.2803587962962963</c:v>
                </c:pt>
                <c:pt idx="15703">
                  <c:v>1.2803935185185185</c:v>
                </c:pt>
                <c:pt idx="15704">
                  <c:v>1.2804282407407408</c:v>
                </c:pt>
                <c:pt idx="15705">
                  <c:v>1.2804629629629629</c:v>
                </c:pt>
                <c:pt idx="15706">
                  <c:v>1.2804976851851853</c:v>
                </c:pt>
                <c:pt idx="15707">
                  <c:v>1.2805324074074074</c:v>
                </c:pt>
                <c:pt idx="15708">
                  <c:v>1.2805671296296297</c:v>
                </c:pt>
                <c:pt idx="15709">
                  <c:v>1.2806018518518518</c:v>
                </c:pt>
                <c:pt idx="15710">
                  <c:v>1.2806365740740742</c:v>
                </c:pt>
                <c:pt idx="15711">
                  <c:v>1.2806712962962963</c:v>
                </c:pt>
                <c:pt idx="15712">
                  <c:v>1.2807060185185186</c:v>
                </c:pt>
                <c:pt idx="15713">
                  <c:v>1.2807407407407407</c:v>
                </c:pt>
                <c:pt idx="15714">
                  <c:v>1.2807754629629629</c:v>
                </c:pt>
                <c:pt idx="15715">
                  <c:v>1.2808101851851852</c:v>
                </c:pt>
                <c:pt idx="15716">
                  <c:v>1.2808449074074075</c:v>
                </c:pt>
                <c:pt idx="15717">
                  <c:v>1.2808796296296296</c:v>
                </c:pt>
                <c:pt idx="15718">
                  <c:v>1.2809143518518518</c:v>
                </c:pt>
                <c:pt idx="15719">
                  <c:v>1.2809490740740741</c:v>
                </c:pt>
                <c:pt idx="15720">
                  <c:v>1.2809837962962962</c:v>
                </c:pt>
                <c:pt idx="15721">
                  <c:v>1.2810185185185186</c:v>
                </c:pt>
                <c:pt idx="15722">
                  <c:v>1.2810532407407407</c:v>
                </c:pt>
                <c:pt idx="15723">
                  <c:v>1.281087962962963</c:v>
                </c:pt>
                <c:pt idx="15724">
                  <c:v>1.2811226851851851</c:v>
                </c:pt>
                <c:pt idx="15725">
                  <c:v>1.2811574074074075</c:v>
                </c:pt>
                <c:pt idx="15726">
                  <c:v>1.2811921296296296</c:v>
                </c:pt>
                <c:pt idx="15727">
                  <c:v>1.2812268518518519</c:v>
                </c:pt>
                <c:pt idx="15728">
                  <c:v>1.281261574074074</c:v>
                </c:pt>
                <c:pt idx="15729">
                  <c:v>1.2812962962962964</c:v>
                </c:pt>
                <c:pt idx="15730">
                  <c:v>1.2813310185185185</c:v>
                </c:pt>
                <c:pt idx="15731">
                  <c:v>1.2813657407407408</c:v>
                </c:pt>
                <c:pt idx="15732">
                  <c:v>1.2814004629629629</c:v>
                </c:pt>
                <c:pt idx="15733">
                  <c:v>1.2814351851851851</c:v>
                </c:pt>
                <c:pt idx="15734">
                  <c:v>1.2814699074074074</c:v>
                </c:pt>
                <c:pt idx="15735">
                  <c:v>1.2815046296296297</c:v>
                </c:pt>
                <c:pt idx="15736">
                  <c:v>1.2815393518518519</c:v>
                </c:pt>
                <c:pt idx="15737">
                  <c:v>1.281574074074074</c:v>
                </c:pt>
                <c:pt idx="15738">
                  <c:v>1.2816087962962963</c:v>
                </c:pt>
                <c:pt idx="15739">
                  <c:v>1.2816435185185184</c:v>
                </c:pt>
                <c:pt idx="15740">
                  <c:v>1.2816782407407408</c:v>
                </c:pt>
                <c:pt idx="15741">
                  <c:v>1.2817129629629629</c:v>
                </c:pt>
                <c:pt idx="15742">
                  <c:v>1.2817476851851852</c:v>
                </c:pt>
                <c:pt idx="15743">
                  <c:v>1.2817824074074073</c:v>
                </c:pt>
                <c:pt idx="15744">
                  <c:v>1.2818171296296297</c:v>
                </c:pt>
                <c:pt idx="15745">
                  <c:v>1.2818518518518518</c:v>
                </c:pt>
                <c:pt idx="15746">
                  <c:v>1.2818865740740741</c:v>
                </c:pt>
                <c:pt idx="15747">
                  <c:v>1.2819212962962963</c:v>
                </c:pt>
                <c:pt idx="15748">
                  <c:v>1.2819560185185186</c:v>
                </c:pt>
                <c:pt idx="15749">
                  <c:v>1.2819907407407407</c:v>
                </c:pt>
                <c:pt idx="15750">
                  <c:v>1.282025462962963</c:v>
                </c:pt>
                <c:pt idx="15751">
                  <c:v>1.2820601851851852</c:v>
                </c:pt>
                <c:pt idx="15752">
                  <c:v>1.2820949074074075</c:v>
                </c:pt>
                <c:pt idx="15753">
                  <c:v>1.2821296296296296</c:v>
                </c:pt>
                <c:pt idx="15754">
                  <c:v>1.282164351851852</c:v>
                </c:pt>
                <c:pt idx="15755">
                  <c:v>1.2821990740740741</c:v>
                </c:pt>
                <c:pt idx="15756">
                  <c:v>1.2822337962962962</c:v>
                </c:pt>
                <c:pt idx="15757">
                  <c:v>1.2822685185185185</c:v>
                </c:pt>
                <c:pt idx="15758">
                  <c:v>1.2823032407407406</c:v>
                </c:pt>
                <c:pt idx="15759">
                  <c:v>1.282337962962963</c:v>
                </c:pt>
                <c:pt idx="15760">
                  <c:v>1.2823726851851851</c:v>
                </c:pt>
                <c:pt idx="15761">
                  <c:v>1.2824074074074074</c:v>
                </c:pt>
                <c:pt idx="15762">
                  <c:v>1.2824421296296296</c:v>
                </c:pt>
                <c:pt idx="15763">
                  <c:v>1.2824768518518519</c:v>
                </c:pt>
                <c:pt idx="15764">
                  <c:v>1.282511574074074</c:v>
                </c:pt>
                <c:pt idx="15765">
                  <c:v>1.2825462962962964</c:v>
                </c:pt>
                <c:pt idx="15766">
                  <c:v>1.2825810185185185</c:v>
                </c:pt>
                <c:pt idx="15767">
                  <c:v>1.2826157407407408</c:v>
                </c:pt>
                <c:pt idx="15768">
                  <c:v>1.2826504629629629</c:v>
                </c:pt>
                <c:pt idx="15769">
                  <c:v>1.2826851851851853</c:v>
                </c:pt>
                <c:pt idx="15770">
                  <c:v>1.2827199074074074</c:v>
                </c:pt>
                <c:pt idx="15771">
                  <c:v>1.2827546296296297</c:v>
                </c:pt>
                <c:pt idx="15772">
                  <c:v>1.2827893518518518</c:v>
                </c:pt>
                <c:pt idx="15773">
                  <c:v>1.2828240740740742</c:v>
                </c:pt>
                <c:pt idx="15774">
                  <c:v>1.2828587962962963</c:v>
                </c:pt>
                <c:pt idx="15775">
                  <c:v>1.2828935185185184</c:v>
                </c:pt>
                <c:pt idx="15776">
                  <c:v>1.2829282407407407</c:v>
                </c:pt>
                <c:pt idx="15777">
                  <c:v>1.2829629629629631</c:v>
                </c:pt>
                <c:pt idx="15778">
                  <c:v>1.2829976851851852</c:v>
                </c:pt>
                <c:pt idx="15779">
                  <c:v>1.2830324074074073</c:v>
                </c:pt>
                <c:pt idx="15780">
                  <c:v>1.2830671296296297</c:v>
                </c:pt>
                <c:pt idx="15781">
                  <c:v>1.2831018518518518</c:v>
                </c:pt>
                <c:pt idx="15782">
                  <c:v>1.2831365740740741</c:v>
                </c:pt>
                <c:pt idx="15783">
                  <c:v>1.2831712962962962</c:v>
                </c:pt>
                <c:pt idx="15784">
                  <c:v>1.2832060185185186</c:v>
                </c:pt>
                <c:pt idx="15785">
                  <c:v>1.2832407407407407</c:v>
                </c:pt>
                <c:pt idx="15786">
                  <c:v>1.283275462962963</c:v>
                </c:pt>
                <c:pt idx="15787">
                  <c:v>1.2833101851851851</c:v>
                </c:pt>
                <c:pt idx="15788">
                  <c:v>1.2833449074074075</c:v>
                </c:pt>
                <c:pt idx="15789">
                  <c:v>1.2833796296296296</c:v>
                </c:pt>
                <c:pt idx="15790">
                  <c:v>1.2834143518518519</c:v>
                </c:pt>
                <c:pt idx="15791">
                  <c:v>1.283449074074074</c:v>
                </c:pt>
                <c:pt idx="15792">
                  <c:v>1.2834837962962964</c:v>
                </c:pt>
                <c:pt idx="15793">
                  <c:v>1.2835185185185185</c:v>
                </c:pt>
                <c:pt idx="15794">
                  <c:v>1.2835532407407406</c:v>
                </c:pt>
                <c:pt idx="15795">
                  <c:v>1.283587962962963</c:v>
                </c:pt>
                <c:pt idx="15796">
                  <c:v>1.2836226851851853</c:v>
                </c:pt>
                <c:pt idx="15797">
                  <c:v>1.2836574074074074</c:v>
                </c:pt>
                <c:pt idx="15798">
                  <c:v>1.2836921296296295</c:v>
                </c:pt>
                <c:pt idx="15799">
                  <c:v>1.2837268518518519</c:v>
                </c:pt>
                <c:pt idx="15800">
                  <c:v>1.283761574074074</c:v>
                </c:pt>
                <c:pt idx="15801">
                  <c:v>1.2837962962962963</c:v>
                </c:pt>
                <c:pt idx="15802">
                  <c:v>1.2838310185185184</c:v>
                </c:pt>
                <c:pt idx="15803">
                  <c:v>1.2838657407407408</c:v>
                </c:pt>
                <c:pt idx="15804">
                  <c:v>1.2839004629629629</c:v>
                </c:pt>
                <c:pt idx="15805">
                  <c:v>1.2839351851851852</c:v>
                </c:pt>
                <c:pt idx="15806">
                  <c:v>1.2839699074074074</c:v>
                </c:pt>
                <c:pt idx="15807">
                  <c:v>1.2840046296296297</c:v>
                </c:pt>
                <c:pt idx="15808">
                  <c:v>1.2840393518518518</c:v>
                </c:pt>
                <c:pt idx="15809">
                  <c:v>1.2840740740740741</c:v>
                </c:pt>
                <c:pt idx="15810">
                  <c:v>1.2841087962962963</c:v>
                </c:pt>
                <c:pt idx="15811">
                  <c:v>1.2841435185185186</c:v>
                </c:pt>
                <c:pt idx="15812">
                  <c:v>1.2841782407407407</c:v>
                </c:pt>
                <c:pt idx="15813">
                  <c:v>1.2842129629629631</c:v>
                </c:pt>
                <c:pt idx="15814">
                  <c:v>1.2842476851851852</c:v>
                </c:pt>
                <c:pt idx="15815">
                  <c:v>1.2842824074074075</c:v>
                </c:pt>
                <c:pt idx="15816">
                  <c:v>1.2843171296296296</c:v>
                </c:pt>
                <c:pt idx="15817">
                  <c:v>1.2843518518518517</c:v>
                </c:pt>
                <c:pt idx="15818">
                  <c:v>1.2843865740740741</c:v>
                </c:pt>
                <c:pt idx="15819">
                  <c:v>1.2844212962962964</c:v>
                </c:pt>
                <c:pt idx="15820">
                  <c:v>1.2844560185185185</c:v>
                </c:pt>
                <c:pt idx="15821">
                  <c:v>1.2844907407407407</c:v>
                </c:pt>
                <c:pt idx="15822">
                  <c:v>1.284525462962963</c:v>
                </c:pt>
                <c:pt idx="15823">
                  <c:v>1.2845601851851851</c:v>
                </c:pt>
                <c:pt idx="15824">
                  <c:v>1.2845949074074074</c:v>
                </c:pt>
                <c:pt idx="15825">
                  <c:v>1.2846296296296296</c:v>
                </c:pt>
                <c:pt idx="15826">
                  <c:v>1.2846643518518519</c:v>
                </c:pt>
                <c:pt idx="15827">
                  <c:v>1.284699074074074</c:v>
                </c:pt>
                <c:pt idx="15828">
                  <c:v>1.2847337962962964</c:v>
                </c:pt>
                <c:pt idx="15829">
                  <c:v>1.2847685185185185</c:v>
                </c:pt>
                <c:pt idx="15830">
                  <c:v>1.2848032407407408</c:v>
                </c:pt>
                <c:pt idx="15831">
                  <c:v>1.2848379629629629</c:v>
                </c:pt>
                <c:pt idx="15832">
                  <c:v>1.2848726851851853</c:v>
                </c:pt>
                <c:pt idx="15833">
                  <c:v>1.2849074074074074</c:v>
                </c:pt>
                <c:pt idx="15834">
                  <c:v>1.2849421296296297</c:v>
                </c:pt>
                <c:pt idx="15835">
                  <c:v>1.2849768518518518</c:v>
                </c:pt>
                <c:pt idx="15836">
                  <c:v>1.285011574074074</c:v>
                </c:pt>
                <c:pt idx="15837">
                  <c:v>1.2850462962962963</c:v>
                </c:pt>
                <c:pt idx="15838">
                  <c:v>1.2850810185185186</c:v>
                </c:pt>
                <c:pt idx="15839">
                  <c:v>1.2851157407407408</c:v>
                </c:pt>
                <c:pt idx="15840">
                  <c:v>1.2851504629629629</c:v>
                </c:pt>
                <c:pt idx="15841">
                  <c:v>1.2851851851851852</c:v>
                </c:pt>
                <c:pt idx="15842">
                  <c:v>1.2852199074074073</c:v>
                </c:pt>
                <c:pt idx="15843">
                  <c:v>1.2852546296296297</c:v>
                </c:pt>
                <c:pt idx="15844">
                  <c:v>1.2852893518518518</c:v>
                </c:pt>
                <c:pt idx="15845">
                  <c:v>1.2853240740740741</c:v>
                </c:pt>
                <c:pt idx="15846">
                  <c:v>1.2853587962962962</c:v>
                </c:pt>
                <c:pt idx="15847">
                  <c:v>1.2853935185185186</c:v>
                </c:pt>
                <c:pt idx="15848">
                  <c:v>1.2854282407407407</c:v>
                </c:pt>
                <c:pt idx="15849">
                  <c:v>1.285462962962963</c:v>
                </c:pt>
                <c:pt idx="15850">
                  <c:v>1.2854976851851851</c:v>
                </c:pt>
                <c:pt idx="15851">
                  <c:v>1.2855324074074075</c:v>
                </c:pt>
                <c:pt idx="15852">
                  <c:v>1.2855671296296296</c:v>
                </c:pt>
                <c:pt idx="15853">
                  <c:v>1.2856018518518519</c:v>
                </c:pt>
                <c:pt idx="15854">
                  <c:v>1.2856365740740741</c:v>
                </c:pt>
                <c:pt idx="15855">
                  <c:v>1.2856712962962962</c:v>
                </c:pt>
                <c:pt idx="15856">
                  <c:v>1.2857060185185185</c:v>
                </c:pt>
                <c:pt idx="15857">
                  <c:v>1.2857407407407409</c:v>
                </c:pt>
                <c:pt idx="15858">
                  <c:v>1.285775462962963</c:v>
                </c:pt>
                <c:pt idx="15859">
                  <c:v>1.2858101851851851</c:v>
                </c:pt>
                <c:pt idx="15860">
                  <c:v>1.2858449074074074</c:v>
                </c:pt>
                <c:pt idx="15861">
                  <c:v>1.2858796296296295</c:v>
                </c:pt>
                <c:pt idx="15862">
                  <c:v>1.2859143518518519</c:v>
                </c:pt>
                <c:pt idx="15863">
                  <c:v>1.285949074074074</c:v>
                </c:pt>
                <c:pt idx="15864">
                  <c:v>1.2859837962962963</c:v>
                </c:pt>
                <c:pt idx="15865">
                  <c:v>1.2860185185185184</c:v>
                </c:pt>
                <c:pt idx="15866">
                  <c:v>1.2860532407407408</c:v>
                </c:pt>
                <c:pt idx="15867">
                  <c:v>1.2860879629629629</c:v>
                </c:pt>
                <c:pt idx="15868">
                  <c:v>1.2861226851851852</c:v>
                </c:pt>
                <c:pt idx="15869">
                  <c:v>1.2861574074074074</c:v>
                </c:pt>
                <c:pt idx="15870">
                  <c:v>1.2861921296296297</c:v>
                </c:pt>
                <c:pt idx="15871">
                  <c:v>1.2862268518518518</c:v>
                </c:pt>
                <c:pt idx="15872">
                  <c:v>1.2862615740740742</c:v>
                </c:pt>
                <c:pt idx="15873">
                  <c:v>1.2862962962962963</c:v>
                </c:pt>
                <c:pt idx="15874">
                  <c:v>1.2863310185185186</c:v>
                </c:pt>
                <c:pt idx="15875">
                  <c:v>1.2863657407407407</c:v>
                </c:pt>
                <c:pt idx="15876">
                  <c:v>1.2864004629629631</c:v>
                </c:pt>
                <c:pt idx="15877">
                  <c:v>1.2864351851851852</c:v>
                </c:pt>
                <c:pt idx="15878">
                  <c:v>1.2864699074074073</c:v>
                </c:pt>
                <c:pt idx="15879">
                  <c:v>1.2865046296296296</c:v>
                </c:pt>
                <c:pt idx="15880">
                  <c:v>1.286539351851852</c:v>
                </c:pt>
                <c:pt idx="15881">
                  <c:v>1.2865740740740741</c:v>
                </c:pt>
                <c:pt idx="15882">
                  <c:v>1.2866087962962962</c:v>
                </c:pt>
                <c:pt idx="15883">
                  <c:v>1.2866435185185185</c:v>
                </c:pt>
                <c:pt idx="15884">
                  <c:v>1.2866782407407407</c:v>
                </c:pt>
                <c:pt idx="15885">
                  <c:v>1.286712962962963</c:v>
                </c:pt>
                <c:pt idx="15886">
                  <c:v>1.2867476851851851</c:v>
                </c:pt>
                <c:pt idx="15887">
                  <c:v>1.2867824074074075</c:v>
                </c:pt>
                <c:pt idx="15888">
                  <c:v>1.2868171296296296</c:v>
                </c:pt>
                <c:pt idx="15889">
                  <c:v>1.2868518518518519</c:v>
                </c:pt>
                <c:pt idx="15890">
                  <c:v>1.286886574074074</c:v>
                </c:pt>
                <c:pt idx="15891">
                  <c:v>1.2869212962962964</c:v>
                </c:pt>
                <c:pt idx="15892">
                  <c:v>1.2869560185185185</c:v>
                </c:pt>
                <c:pt idx="15893">
                  <c:v>1.2869907407407408</c:v>
                </c:pt>
                <c:pt idx="15894">
                  <c:v>1.2870254629629629</c:v>
                </c:pt>
                <c:pt idx="15895">
                  <c:v>1.2870601851851853</c:v>
                </c:pt>
                <c:pt idx="15896">
                  <c:v>1.2870949074074074</c:v>
                </c:pt>
                <c:pt idx="15897">
                  <c:v>1.2871296296296295</c:v>
                </c:pt>
                <c:pt idx="15898">
                  <c:v>1.2871643518518519</c:v>
                </c:pt>
                <c:pt idx="15899">
                  <c:v>1.2871990740740742</c:v>
                </c:pt>
                <c:pt idx="15900">
                  <c:v>1.2872337962962963</c:v>
                </c:pt>
                <c:pt idx="15901">
                  <c:v>1.2872685185185184</c:v>
                </c:pt>
                <c:pt idx="15902">
                  <c:v>1.2873032407407408</c:v>
                </c:pt>
                <c:pt idx="15903">
                  <c:v>1.2873379629629629</c:v>
                </c:pt>
                <c:pt idx="15904">
                  <c:v>1.2873726851851852</c:v>
                </c:pt>
                <c:pt idx="15905">
                  <c:v>1.2874074074074073</c:v>
                </c:pt>
                <c:pt idx="15906">
                  <c:v>1.2874421296296297</c:v>
                </c:pt>
                <c:pt idx="15907">
                  <c:v>1.2874768518518518</c:v>
                </c:pt>
                <c:pt idx="15908">
                  <c:v>1.2875115740740741</c:v>
                </c:pt>
                <c:pt idx="15909">
                  <c:v>1.2875462962962962</c:v>
                </c:pt>
                <c:pt idx="15910">
                  <c:v>1.2875810185185186</c:v>
                </c:pt>
                <c:pt idx="15911">
                  <c:v>1.2876157407407407</c:v>
                </c:pt>
                <c:pt idx="15912">
                  <c:v>1.287650462962963</c:v>
                </c:pt>
                <c:pt idx="15913">
                  <c:v>1.2876851851851852</c:v>
                </c:pt>
                <c:pt idx="15914">
                  <c:v>1.2877199074074075</c:v>
                </c:pt>
                <c:pt idx="15915">
                  <c:v>1.2877546296296296</c:v>
                </c:pt>
                <c:pt idx="15916">
                  <c:v>1.2877893518518517</c:v>
                </c:pt>
                <c:pt idx="15917">
                  <c:v>1.2878240740740741</c:v>
                </c:pt>
                <c:pt idx="15918">
                  <c:v>1.2878587962962964</c:v>
                </c:pt>
                <c:pt idx="15919">
                  <c:v>1.2878935185185185</c:v>
                </c:pt>
                <c:pt idx="15920">
                  <c:v>1.2879282407407406</c:v>
                </c:pt>
                <c:pt idx="15921">
                  <c:v>1.287962962962963</c:v>
                </c:pt>
                <c:pt idx="15922">
                  <c:v>1.2879976851851851</c:v>
                </c:pt>
                <c:pt idx="15923">
                  <c:v>1.2880324074074074</c:v>
                </c:pt>
                <c:pt idx="15924">
                  <c:v>1.2880671296296295</c:v>
                </c:pt>
                <c:pt idx="15925">
                  <c:v>1.2881018518518519</c:v>
                </c:pt>
                <c:pt idx="15926">
                  <c:v>1.288136574074074</c:v>
                </c:pt>
                <c:pt idx="15927">
                  <c:v>1.2881712962962963</c:v>
                </c:pt>
                <c:pt idx="15928">
                  <c:v>1.2882060185185185</c:v>
                </c:pt>
                <c:pt idx="15929">
                  <c:v>1.2882407407407408</c:v>
                </c:pt>
                <c:pt idx="15930">
                  <c:v>1.2882754629629629</c:v>
                </c:pt>
                <c:pt idx="15931">
                  <c:v>1.2883101851851853</c:v>
                </c:pt>
                <c:pt idx="15932">
                  <c:v>1.2883449074074074</c:v>
                </c:pt>
                <c:pt idx="15933">
                  <c:v>1.2883796296296297</c:v>
                </c:pt>
                <c:pt idx="15934">
                  <c:v>1.2884143518518518</c:v>
                </c:pt>
                <c:pt idx="15935">
                  <c:v>1.2884490740740742</c:v>
                </c:pt>
                <c:pt idx="15936">
                  <c:v>1.2884837962962963</c:v>
                </c:pt>
                <c:pt idx="15937">
                  <c:v>1.2885185185185186</c:v>
                </c:pt>
                <c:pt idx="15938">
                  <c:v>1.2885532407407407</c:v>
                </c:pt>
                <c:pt idx="15939">
                  <c:v>1.2885879629629629</c:v>
                </c:pt>
                <c:pt idx="15940">
                  <c:v>1.2886226851851852</c:v>
                </c:pt>
                <c:pt idx="15941">
                  <c:v>1.2886574074074075</c:v>
                </c:pt>
                <c:pt idx="15942">
                  <c:v>1.2886921296296296</c:v>
                </c:pt>
                <c:pt idx="15943">
                  <c:v>1.2887268518518518</c:v>
                </c:pt>
                <c:pt idx="15944">
                  <c:v>1.2887615740740741</c:v>
                </c:pt>
                <c:pt idx="15945">
                  <c:v>1.2887962962962962</c:v>
                </c:pt>
                <c:pt idx="15946">
                  <c:v>1.2888310185185186</c:v>
                </c:pt>
                <c:pt idx="15947">
                  <c:v>1.2888657407407407</c:v>
                </c:pt>
                <c:pt idx="15948">
                  <c:v>1.288900462962963</c:v>
                </c:pt>
                <c:pt idx="15949">
                  <c:v>1.2889351851851851</c:v>
                </c:pt>
                <c:pt idx="15950">
                  <c:v>1.2889699074074075</c:v>
                </c:pt>
                <c:pt idx="15951">
                  <c:v>1.2890046296296296</c:v>
                </c:pt>
                <c:pt idx="15952">
                  <c:v>1.2890393518518519</c:v>
                </c:pt>
                <c:pt idx="15953">
                  <c:v>1.289074074074074</c:v>
                </c:pt>
                <c:pt idx="15954">
                  <c:v>1.2891087962962964</c:v>
                </c:pt>
                <c:pt idx="15955">
                  <c:v>1.2891435185185185</c:v>
                </c:pt>
                <c:pt idx="15956">
                  <c:v>1.2891782407407408</c:v>
                </c:pt>
                <c:pt idx="15957">
                  <c:v>1.2892129629629629</c:v>
                </c:pt>
                <c:pt idx="15958">
                  <c:v>1.2892476851851851</c:v>
                </c:pt>
                <c:pt idx="15959">
                  <c:v>1.2892824074074074</c:v>
                </c:pt>
                <c:pt idx="15960">
                  <c:v>1.2893171296296297</c:v>
                </c:pt>
                <c:pt idx="15961">
                  <c:v>1.2893518518518519</c:v>
                </c:pt>
                <c:pt idx="15962">
                  <c:v>1.289386574074074</c:v>
                </c:pt>
                <c:pt idx="15963">
                  <c:v>1.2894212962962963</c:v>
                </c:pt>
                <c:pt idx="15964">
                  <c:v>1.2894560185185184</c:v>
                </c:pt>
                <c:pt idx="15965">
                  <c:v>1.2894907407407408</c:v>
                </c:pt>
                <c:pt idx="15966">
                  <c:v>1.2895254629629629</c:v>
                </c:pt>
                <c:pt idx="15967">
                  <c:v>1.2895601851851852</c:v>
                </c:pt>
                <c:pt idx="15968">
                  <c:v>1.2895949074074073</c:v>
                </c:pt>
                <c:pt idx="15969">
                  <c:v>1.2896296296296297</c:v>
                </c:pt>
                <c:pt idx="15970">
                  <c:v>1.2896643518518518</c:v>
                </c:pt>
                <c:pt idx="15971">
                  <c:v>1.2896990740740741</c:v>
                </c:pt>
                <c:pt idx="15972">
                  <c:v>1.2897337962962963</c:v>
                </c:pt>
                <c:pt idx="15973">
                  <c:v>1.2897685185185186</c:v>
                </c:pt>
                <c:pt idx="15974">
                  <c:v>1.2898032407407407</c:v>
                </c:pt>
                <c:pt idx="15975">
                  <c:v>1.289837962962963</c:v>
                </c:pt>
                <c:pt idx="15976">
                  <c:v>1.2898726851851852</c:v>
                </c:pt>
                <c:pt idx="15977">
                  <c:v>1.2899074074074075</c:v>
                </c:pt>
                <c:pt idx="15978">
                  <c:v>1.2899421296296296</c:v>
                </c:pt>
                <c:pt idx="15979">
                  <c:v>1.289976851851852</c:v>
                </c:pt>
                <c:pt idx="15980">
                  <c:v>1.2900115740740741</c:v>
                </c:pt>
                <c:pt idx="15981">
                  <c:v>1.2900462962962962</c:v>
                </c:pt>
                <c:pt idx="15982">
                  <c:v>1.2900810185185185</c:v>
                </c:pt>
                <c:pt idx="15983">
                  <c:v>1.2901157407407406</c:v>
                </c:pt>
                <c:pt idx="15984">
                  <c:v>1.290150462962963</c:v>
                </c:pt>
                <c:pt idx="15985">
                  <c:v>1.2901851851851851</c:v>
                </c:pt>
                <c:pt idx="15986">
                  <c:v>1.2902199074074074</c:v>
                </c:pt>
                <c:pt idx="15987">
                  <c:v>1.2902546296296296</c:v>
                </c:pt>
                <c:pt idx="15988">
                  <c:v>1.2902893518518519</c:v>
                </c:pt>
                <c:pt idx="15989">
                  <c:v>1.290324074074074</c:v>
                </c:pt>
                <c:pt idx="15990">
                  <c:v>1.2903587962962964</c:v>
                </c:pt>
                <c:pt idx="15991">
                  <c:v>1.2903935185185185</c:v>
                </c:pt>
                <c:pt idx="15992">
                  <c:v>1.2904282407407408</c:v>
                </c:pt>
                <c:pt idx="15993">
                  <c:v>1.2904629629629629</c:v>
                </c:pt>
                <c:pt idx="15994">
                  <c:v>1.2904976851851853</c:v>
                </c:pt>
                <c:pt idx="15995">
                  <c:v>1.2905324074074074</c:v>
                </c:pt>
                <c:pt idx="15996">
                  <c:v>1.2905671296296297</c:v>
                </c:pt>
                <c:pt idx="15997">
                  <c:v>1.2906018518518518</c:v>
                </c:pt>
                <c:pt idx="15998">
                  <c:v>1.2906365740740742</c:v>
                </c:pt>
                <c:pt idx="15999">
                  <c:v>1.2906712962962963</c:v>
                </c:pt>
                <c:pt idx="16000">
                  <c:v>1.2907060185185184</c:v>
                </c:pt>
                <c:pt idx="16001">
                  <c:v>1.2907407407407407</c:v>
                </c:pt>
                <c:pt idx="16002">
                  <c:v>1.2907754629629631</c:v>
                </c:pt>
                <c:pt idx="16003">
                  <c:v>1.2908101851851852</c:v>
                </c:pt>
                <c:pt idx="16004">
                  <c:v>1.2908449074074073</c:v>
                </c:pt>
                <c:pt idx="16005">
                  <c:v>1.2908796296296297</c:v>
                </c:pt>
                <c:pt idx="16006">
                  <c:v>1.2909143518518518</c:v>
                </c:pt>
                <c:pt idx="16007">
                  <c:v>1.2909490740740741</c:v>
                </c:pt>
                <c:pt idx="16008">
                  <c:v>1.2909837962962962</c:v>
                </c:pt>
                <c:pt idx="16009">
                  <c:v>1.2910185185185186</c:v>
                </c:pt>
                <c:pt idx="16010">
                  <c:v>1.2910532407407407</c:v>
                </c:pt>
                <c:pt idx="16011">
                  <c:v>1.291087962962963</c:v>
                </c:pt>
                <c:pt idx="16012">
                  <c:v>1.2911226851851851</c:v>
                </c:pt>
                <c:pt idx="16013">
                  <c:v>1.2911574074074075</c:v>
                </c:pt>
                <c:pt idx="16014">
                  <c:v>1.2911921296296296</c:v>
                </c:pt>
                <c:pt idx="16015">
                  <c:v>1.2912268518518519</c:v>
                </c:pt>
                <c:pt idx="16016">
                  <c:v>1.291261574074074</c:v>
                </c:pt>
                <c:pt idx="16017">
                  <c:v>1.2912962962962964</c:v>
                </c:pt>
                <c:pt idx="16018">
                  <c:v>1.2913310185185185</c:v>
                </c:pt>
                <c:pt idx="16019">
                  <c:v>1.2913657407407406</c:v>
                </c:pt>
                <c:pt idx="16020">
                  <c:v>1.291400462962963</c:v>
                </c:pt>
                <c:pt idx="16021">
                  <c:v>1.2914351851851853</c:v>
                </c:pt>
                <c:pt idx="16022">
                  <c:v>1.2914699074074074</c:v>
                </c:pt>
                <c:pt idx="16023">
                  <c:v>1.2915046296296295</c:v>
                </c:pt>
                <c:pt idx="16024">
                  <c:v>1.2915393518518519</c:v>
                </c:pt>
                <c:pt idx="16025">
                  <c:v>1.291574074074074</c:v>
                </c:pt>
                <c:pt idx="16026">
                  <c:v>1.2916087962962963</c:v>
                </c:pt>
                <c:pt idx="16027">
                  <c:v>1.2916435185185184</c:v>
                </c:pt>
                <c:pt idx="16028">
                  <c:v>1.2916782407407408</c:v>
                </c:pt>
                <c:pt idx="16029">
                  <c:v>1.2917129629629629</c:v>
                </c:pt>
                <c:pt idx="16030">
                  <c:v>1.2917476851851852</c:v>
                </c:pt>
                <c:pt idx="16031">
                  <c:v>1.2917824074074074</c:v>
                </c:pt>
                <c:pt idx="16032">
                  <c:v>1.2918171296296297</c:v>
                </c:pt>
                <c:pt idx="16033">
                  <c:v>1.2918518518518518</c:v>
                </c:pt>
                <c:pt idx="16034">
                  <c:v>1.2918865740740741</c:v>
                </c:pt>
                <c:pt idx="16035">
                  <c:v>1.2919212962962963</c:v>
                </c:pt>
                <c:pt idx="16036">
                  <c:v>1.2919560185185186</c:v>
                </c:pt>
                <c:pt idx="16037">
                  <c:v>1.2919907407407407</c:v>
                </c:pt>
                <c:pt idx="16038">
                  <c:v>1.2920254629629628</c:v>
                </c:pt>
                <c:pt idx="16039">
                  <c:v>1.2920601851851852</c:v>
                </c:pt>
                <c:pt idx="16040">
                  <c:v>1.2920949074074075</c:v>
                </c:pt>
                <c:pt idx="16041">
                  <c:v>1.2921296296296296</c:v>
                </c:pt>
                <c:pt idx="16042">
                  <c:v>1.2921643518518517</c:v>
                </c:pt>
                <c:pt idx="16043">
                  <c:v>1.2921990740740741</c:v>
                </c:pt>
                <c:pt idx="16044">
                  <c:v>1.2922337962962964</c:v>
                </c:pt>
                <c:pt idx="16045">
                  <c:v>1.2922685185185185</c:v>
                </c:pt>
                <c:pt idx="16046">
                  <c:v>1.2923032407407407</c:v>
                </c:pt>
                <c:pt idx="16047">
                  <c:v>1.292337962962963</c:v>
                </c:pt>
                <c:pt idx="16048">
                  <c:v>1.2923726851851851</c:v>
                </c:pt>
                <c:pt idx="16049">
                  <c:v>1.2924074074074074</c:v>
                </c:pt>
                <c:pt idx="16050">
                  <c:v>1.2924421296296296</c:v>
                </c:pt>
                <c:pt idx="16051">
                  <c:v>1.2924768518518519</c:v>
                </c:pt>
                <c:pt idx="16052">
                  <c:v>1.292511574074074</c:v>
                </c:pt>
                <c:pt idx="16053">
                  <c:v>1.2925462962962964</c:v>
                </c:pt>
                <c:pt idx="16054">
                  <c:v>1.2925810185185185</c:v>
                </c:pt>
                <c:pt idx="16055">
                  <c:v>1.2926157407407408</c:v>
                </c:pt>
                <c:pt idx="16056">
                  <c:v>1.2926504629629629</c:v>
                </c:pt>
                <c:pt idx="16057">
                  <c:v>1.2926851851851853</c:v>
                </c:pt>
                <c:pt idx="16058">
                  <c:v>1.2927199074074074</c:v>
                </c:pt>
                <c:pt idx="16059">
                  <c:v>1.2927546296296297</c:v>
                </c:pt>
                <c:pt idx="16060">
                  <c:v>1.2927893518518518</c:v>
                </c:pt>
                <c:pt idx="16061">
                  <c:v>1.292824074074074</c:v>
                </c:pt>
                <c:pt idx="16062">
                  <c:v>1.2928587962962963</c:v>
                </c:pt>
                <c:pt idx="16063">
                  <c:v>1.2928935185185186</c:v>
                </c:pt>
                <c:pt idx="16064">
                  <c:v>1.2929282407407408</c:v>
                </c:pt>
                <c:pt idx="16065">
                  <c:v>1.2929629629629629</c:v>
                </c:pt>
                <c:pt idx="16066">
                  <c:v>1.2929976851851852</c:v>
                </c:pt>
                <c:pt idx="16067">
                  <c:v>1.2930324074074073</c:v>
                </c:pt>
                <c:pt idx="16068">
                  <c:v>1.2930671296296297</c:v>
                </c:pt>
                <c:pt idx="16069">
                  <c:v>1.2931018518518518</c:v>
                </c:pt>
                <c:pt idx="16070">
                  <c:v>1.2931365740740741</c:v>
                </c:pt>
                <c:pt idx="16071">
                  <c:v>1.2931712962962962</c:v>
                </c:pt>
                <c:pt idx="16072">
                  <c:v>1.2932060185185186</c:v>
                </c:pt>
                <c:pt idx="16073">
                  <c:v>1.2932407407407407</c:v>
                </c:pt>
                <c:pt idx="16074">
                  <c:v>1.293275462962963</c:v>
                </c:pt>
                <c:pt idx="16075">
                  <c:v>1.2933101851851851</c:v>
                </c:pt>
                <c:pt idx="16076">
                  <c:v>1.2933449074074075</c:v>
                </c:pt>
                <c:pt idx="16077">
                  <c:v>1.2933796296296296</c:v>
                </c:pt>
                <c:pt idx="16078">
                  <c:v>1.2934143518518519</c:v>
                </c:pt>
                <c:pt idx="16079">
                  <c:v>1.2934490740740741</c:v>
                </c:pt>
                <c:pt idx="16080">
                  <c:v>1.2934837962962962</c:v>
                </c:pt>
                <c:pt idx="16081">
                  <c:v>1.2935185185185185</c:v>
                </c:pt>
                <c:pt idx="16082">
                  <c:v>1.2935532407407409</c:v>
                </c:pt>
                <c:pt idx="16083">
                  <c:v>1.293587962962963</c:v>
                </c:pt>
                <c:pt idx="16084">
                  <c:v>1.2936226851851851</c:v>
                </c:pt>
                <c:pt idx="16085">
                  <c:v>1.2936574074074074</c:v>
                </c:pt>
                <c:pt idx="16086">
                  <c:v>1.2936921296296295</c:v>
                </c:pt>
                <c:pt idx="16087">
                  <c:v>1.2937268518518519</c:v>
                </c:pt>
                <c:pt idx="16088">
                  <c:v>1.293761574074074</c:v>
                </c:pt>
                <c:pt idx="16089">
                  <c:v>1.2937962962962963</c:v>
                </c:pt>
                <c:pt idx="16090">
                  <c:v>1.2938310185185184</c:v>
                </c:pt>
                <c:pt idx="16091">
                  <c:v>1.2938657407407408</c:v>
                </c:pt>
                <c:pt idx="16092">
                  <c:v>1.2939004629629629</c:v>
                </c:pt>
                <c:pt idx="16093">
                  <c:v>1.2939351851851852</c:v>
                </c:pt>
                <c:pt idx="16094">
                  <c:v>1.2939699074074074</c:v>
                </c:pt>
                <c:pt idx="16095">
                  <c:v>1.2940046296296297</c:v>
                </c:pt>
                <c:pt idx="16096">
                  <c:v>1.2940393518518518</c:v>
                </c:pt>
                <c:pt idx="16097">
                  <c:v>1.2940740740740742</c:v>
                </c:pt>
                <c:pt idx="16098">
                  <c:v>1.2941087962962963</c:v>
                </c:pt>
                <c:pt idx="16099">
                  <c:v>1.2941435185185186</c:v>
                </c:pt>
                <c:pt idx="16100">
                  <c:v>1.2941782407407407</c:v>
                </c:pt>
                <c:pt idx="16101">
                  <c:v>1.2942129629629631</c:v>
                </c:pt>
                <c:pt idx="16102">
                  <c:v>1.2942476851851852</c:v>
                </c:pt>
                <c:pt idx="16103">
                  <c:v>1.2942824074074073</c:v>
                </c:pt>
                <c:pt idx="16104">
                  <c:v>1.2943171296296296</c:v>
                </c:pt>
                <c:pt idx="16105">
                  <c:v>1.294351851851852</c:v>
                </c:pt>
                <c:pt idx="16106">
                  <c:v>1.2943865740740741</c:v>
                </c:pt>
                <c:pt idx="16107">
                  <c:v>1.2944212962962962</c:v>
                </c:pt>
                <c:pt idx="16108">
                  <c:v>1.2944560185185185</c:v>
                </c:pt>
                <c:pt idx="16109">
                  <c:v>1.2944907407407407</c:v>
                </c:pt>
                <c:pt idx="16110">
                  <c:v>1.294525462962963</c:v>
                </c:pt>
                <c:pt idx="16111">
                  <c:v>1.2945601851851851</c:v>
                </c:pt>
                <c:pt idx="16112">
                  <c:v>1.2945949074074075</c:v>
                </c:pt>
                <c:pt idx="16113">
                  <c:v>1.2946296296296296</c:v>
                </c:pt>
                <c:pt idx="16114">
                  <c:v>1.2946643518518519</c:v>
                </c:pt>
                <c:pt idx="16115">
                  <c:v>1.294699074074074</c:v>
                </c:pt>
                <c:pt idx="16116">
                  <c:v>1.2947337962962964</c:v>
                </c:pt>
                <c:pt idx="16117">
                  <c:v>1.2947685185185185</c:v>
                </c:pt>
                <c:pt idx="16118">
                  <c:v>1.2948032407407408</c:v>
                </c:pt>
                <c:pt idx="16119">
                  <c:v>1.2948379629629629</c:v>
                </c:pt>
                <c:pt idx="16120">
                  <c:v>1.2948726851851853</c:v>
                </c:pt>
                <c:pt idx="16121">
                  <c:v>1.2949074074074074</c:v>
                </c:pt>
                <c:pt idx="16122">
                  <c:v>1.2949421296296295</c:v>
                </c:pt>
                <c:pt idx="16123">
                  <c:v>1.2949768518518519</c:v>
                </c:pt>
                <c:pt idx="16124">
                  <c:v>1.2950115740740742</c:v>
                </c:pt>
                <c:pt idx="16125">
                  <c:v>1.2950462962962963</c:v>
                </c:pt>
                <c:pt idx="16126">
                  <c:v>1.2950810185185184</c:v>
                </c:pt>
                <c:pt idx="16127">
                  <c:v>1.2951157407407408</c:v>
                </c:pt>
                <c:pt idx="16128">
                  <c:v>1.2951504629629629</c:v>
                </c:pt>
                <c:pt idx="16129">
                  <c:v>1.2951851851851852</c:v>
                </c:pt>
                <c:pt idx="16130">
                  <c:v>1.2952199074074073</c:v>
                </c:pt>
                <c:pt idx="16131">
                  <c:v>1.2952546296296297</c:v>
                </c:pt>
                <c:pt idx="16132">
                  <c:v>1.2952893518518518</c:v>
                </c:pt>
                <c:pt idx="16133">
                  <c:v>1.2953240740740741</c:v>
                </c:pt>
                <c:pt idx="16134">
                  <c:v>1.2953587962962962</c:v>
                </c:pt>
                <c:pt idx="16135">
                  <c:v>1.2953935185185186</c:v>
                </c:pt>
                <c:pt idx="16136">
                  <c:v>1.2954282407407407</c:v>
                </c:pt>
                <c:pt idx="16137">
                  <c:v>1.295462962962963</c:v>
                </c:pt>
                <c:pt idx="16138">
                  <c:v>1.2954976851851852</c:v>
                </c:pt>
                <c:pt idx="16139">
                  <c:v>1.2955324074074075</c:v>
                </c:pt>
                <c:pt idx="16140">
                  <c:v>1.2955671296296296</c:v>
                </c:pt>
                <c:pt idx="16141">
                  <c:v>1.2956018518518517</c:v>
                </c:pt>
                <c:pt idx="16142">
                  <c:v>1.2956365740740741</c:v>
                </c:pt>
                <c:pt idx="16143">
                  <c:v>1.2956712962962964</c:v>
                </c:pt>
                <c:pt idx="16144">
                  <c:v>1.2957060185185185</c:v>
                </c:pt>
                <c:pt idx="16145">
                  <c:v>1.2957523148148149</c:v>
                </c:pt>
                <c:pt idx="16146">
                  <c:v>1.295787037037037</c:v>
                </c:pt>
                <c:pt idx="16147">
                  <c:v>1.2958217592592591</c:v>
                </c:pt>
                <c:pt idx="16148">
                  <c:v>1.2958564814814815</c:v>
                </c:pt>
                <c:pt idx="16149">
                  <c:v>1.2958912037037038</c:v>
                </c:pt>
                <c:pt idx="16150">
                  <c:v>1.2959259259259259</c:v>
                </c:pt>
                <c:pt idx="16151">
                  <c:v>1.295960648148148</c:v>
                </c:pt>
                <c:pt idx="16152">
                  <c:v>1.2959953703703704</c:v>
                </c:pt>
                <c:pt idx="16153">
                  <c:v>1.2960300925925927</c:v>
                </c:pt>
                <c:pt idx="16154">
                  <c:v>1.2960648148148148</c:v>
                </c:pt>
                <c:pt idx="16155">
                  <c:v>1.296099537037037</c:v>
                </c:pt>
                <c:pt idx="16156">
                  <c:v>1.2961342592592593</c:v>
                </c:pt>
                <c:pt idx="16157">
                  <c:v>1.2961689814814814</c:v>
                </c:pt>
                <c:pt idx="16158">
                  <c:v>1.2962037037037037</c:v>
                </c:pt>
                <c:pt idx="16159">
                  <c:v>1.2962384259259259</c:v>
                </c:pt>
                <c:pt idx="16160">
                  <c:v>1.2962731481481482</c:v>
                </c:pt>
                <c:pt idx="16161">
                  <c:v>1.2963078703703703</c:v>
                </c:pt>
                <c:pt idx="16162">
                  <c:v>1.2963425925925927</c:v>
                </c:pt>
                <c:pt idx="16163">
                  <c:v>1.2963773148148148</c:v>
                </c:pt>
                <c:pt idx="16164">
                  <c:v>1.2964120370370371</c:v>
                </c:pt>
                <c:pt idx="16165">
                  <c:v>1.2964467592592592</c:v>
                </c:pt>
                <c:pt idx="16166">
                  <c:v>1.2964814814814816</c:v>
                </c:pt>
                <c:pt idx="16167">
                  <c:v>1.2965162037037037</c:v>
                </c:pt>
                <c:pt idx="16168">
                  <c:v>1.296550925925926</c:v>
                </c:pt>
                <c:pt idx="16169">
                  <c:v>1.2965856481481481</c:v>
                </c:pt>
                <c:pt idx="16170">
                  <c:v>1.2966203703703703</c:v>
                </c:pt>
                <c:pt idx="16171">
                  <c:v>1.2966550925925926</c:v>
                </c:pt>
                <c:pt idx="16172">
                  <c:v>1.2966898148148149</c:v>
                </c:pt>
                <c:pt idx="16173">
                  <c:v>1.2967245370370371</c:v>
                </c:pt>
                <c:pt idx="16174">
                  <c:v>1.2967592592592592</c:v>
                </c:pt>
                <c:pt idx="16175">
                  <c:v>1.2967939814814815</c:v>
                </c:pt>
                <c:pt idx="16176">
                  <c:v>1.2968287037037036</c:v>
                </c:pt>
                <c:pt idx="16177">
                  <c:v>1.296863425925926</c:v>
                </c:pt>
                <c:pt idx="16178">
                  <c:v>1.2968981481481481</c:v>
                </c:pt>
                <c:pt idx="16179">
                  <c:v>1.2969328703703704</c:v>
                </c:pt>
                <c:pt idx="16180">
                  <c:v>1.2969675925925925</c:v>
                </c:pt>
                <c:pt idx="16181">
                  <c:v>1.2970023148148149</c:v>
                </c:pt>
                <c:pt idx="16182">
                  <c:v>1.297037037037037</c:v>
                </c:pt>
                <c:pt idx="16183">
                  <c:v>1.2970717592592593</c:v>
                </c:pt>
                <c:pt idx="16184">
                  <c:v>1.2971064814814814</c:v>
                </c:pt>
                <c:pt idx="16185">
                  <c:v>1.2971412037037038</c:v>
                </c:pt>
                <c:pt idx="16186">
                  <c:v>1.2971759259259259</c:v>
                </c:pt>
                <c:pt idx="16187">
                  <c:v>1.2972106481481482</c:v>
                </c:pt>
                <c:pt idx="16188">
                  <c:v>1.2972453703703704</c:v>
                </c:pt>
                <c:pt idx="16189">
                  <c:v>1.2972800925925925</c:v>
                </c:pt>
                <c:pt idx="16190">
                  <c:v>1.2973148148148148</c:v>
                </c:pt>
                <c:pt idx="16191">
                  <c:v>1.2973495370370371</c:v>
                </c:pt>
                <c:pt idx="16192">
                  <c:v>1.2973842592592593</c:v>
                </c:pt>
                <c:pt idx="16193">
                  <c:v>1.2974189814814814</c:v>
                </c:pt>
                <c:pt idx="16194">
                  <c:v>1.2974537037037037</c:v>
                </c:pt>
                <c:pt idx="16195">
                  <c:v>1.2974884259259258</c:v>
                </c:pt>
                <c:pt idx="16196">
                  <c:v>1.2975231481481482</c:v>
                </c:pt>
                <c:pt idx="16197">
                  <c:v>1.2975578703703703</c:v>
                </c:pt>
                <c:pt idx="16198">
                  <c:v>1.2975925925925926</c:v>
                </c:pt>
                <c:pt idx="16199">
                  <c:v>1.2976273148148147</c:v>
                </c:pt>
                <c:pt idx="16200">
                  <c:v>1.2976620370370371</c:v>
                </c:pt>
                <c:pt idx="16201">
                  <c:v>1.2976967592592592</c:v>
                </c:pt>
                <c:pt idx="16202">
                  <c:v>1.2977314814814815</c:v>
                </c:pt>
                <c:pt idx="16203">
                  <c:v>1.2977662037037037</c:v>
                </c:pt>
                <c:pt idx="16204">
                  <c:v>1.297800925925926</c:v>
                </c:pt>
                <c:pt idx="16205">
                  <c:v>1.2978356481481481</c:v>
                </c:pt>
                <c:pt idx="16206">
                  <c:v>1.2978703703703705</c:v>
                </c:pt>
                <c:pt idx="16207">
                  <c:v>1.2979050925925926</c:v>
                </c:pt>
                <c:pt idx="16208">
                  <c:v>1.2979398148148149</c:v>
                </c:pt>
                <c:pt idx="16209">
                  <c:v>1.297974537037037</c:v>
                </c:pt>
                <c:pt idx="16210">
                  <c:v>1.2980092592592594</c:v>
                </c:pt>
                <c:pt idx="16211">
                  <c:v>1.2980439814814815</c:v>
                </c:pt>
                <c:pt idx="16212">
                  <c:v>1.2980787037037036</c:v>
                </c:pt>
                <c:pt idx="16213">
                  <c:v>1.2981134259259259</c:v>
                </c:pt>
                <c:pt idx="16214">
                  <c:v>1.2981481481481483</c:v>
                </c:pt>
                <c:pt idx="16215">
                  <c:v>1.2981828703703704</c:v>
                </c:pt>
                <c:pt idx="16216">
                  <c:v>1.2982175925925925</c:v>
                </c:pt>
                <c:pt idx="16217">
                  <c:v>1.2982523148148148</c:v>
                </c:pt>
                <c:pt idx="16218">
                  <c:v>1.298287037037037</c:v>
                </c:pt>
                <c:pt idx="16219">
                  <c:v>1.2983217592592593</c:v>
                </c:pt>
                <c:pt idx="16220">
                  <c:v>1.2983564814814814</c:v>
                </c:pt>
                <c:pt idx="16221">
                  <c:v>1.2983912037037038</c:v>
                </c:pt>
                <c:pt idx="16222">
                  <c:v>1.2984259259259259</c:v>
                </c:pt>
                <c:pt idx="16223">
                  <c:v>1.2984606481481482</c:v>
                </c:pt>
                <c:pt idx="16224">
                  <c:v>1.2984953703703703</c:v>
                </c:pt>
                <c:pt idx="16225">
                  <c:v>1.2985300925925927</c:v>
                </c:pt>
                <c:pt idx="16226">
                  <c:v>1.2985648148148148</c:v>
                </c:pt>
                <c:pt idx="16227">
                  <c:v>1.2985995370370371</c:v>
                </c:pt>
                <c:pt idx="16228">
                  <c:v>1.2986342592592592</c:v>
                </c:pt>
                <c:pt idx="16229">
                  <c:v>1.2986689814814816</c:v>
                </c:pt>
                <c:pt idx="16230">
                  <c:v>1.2987037037037037</c:v>
                </c:pt>
                <c:pt idx="16231">
                  <c:v>1.2987384259259258</c:v>
                </c:pt>
                <c:pt idx="16232">
                  <c:v>1.2987731481481481</c:v>
                </c:pt>
                <c:pt idx="16233">
                  <c:v>1.2988078703703705</c:v>
                </c:pt>
                <c:pt idx="16234">
                  <c:v>1.2988425925925926</c:v>
                </c:pt>
                <c:pt idx="16235">
                  <c:v>1.2988773148148147</c:v>
                </c:pt>
                <c:pt idx="16236">
                  <c:v>1.2989120370370371</c:v>
                </c:pt>
                <c:pt idx="16237">
                  <c:v>1.2989467592592592</c:v>
                </c:pt>
                <c:pt idx="16238">
                  <c:v>1.2989814814814815</c:v>
                </c:pt>
                <c:pt idx="16239">
                  <c:v>1.2990162037037036</c:v>
                </c:pt>
                <c:pt idx="16240">
                  <c:v>1.299050925925926</c:v>
                </c:pt>
                <c:pt idx="16241">
                  <c:v>1.2990856481481481</c:v>
                </c:pt>
                <c:pt idx="16242">
                  <c:v>1.2991203703703704</c:v>
                </c:pt>
                <c:pt idx="16243">
                  <c:v>1.2991550925925925</c:v>
                </c:pt>
                <c:pt idx="16244">
                  <c:v>1.2991898148148149</c:v>
                </c:pt>
                <c:pt idx="16245">
                  <c:v>1.299224537037037</c:v>
                </c:pt>
                <c:pt idx="16246">
                  <c:v>1.2992592592592593</c:v>
                </c:pt>
                <c:pt idx="16247">
                  <c:v>1.2992939814814815</c:v>
                </c:pt>
                <c:pt idx="16248">
                  <c:v>1.2993287037037038</c:v>
                </c:pt>
                <c:pt idx="16249">
                  <c:v>1.2993634259259259</c:v>
                </c:pt>
                <c:pt idx="16250">
                  <c:v>1.299398148148148</c:v>
                </c:pt>
                <c:pt idx="16251">
                  <c:v>1.2994328703703704</c:v>
                </c:pt>
                <c:pt idx="16252">
                  <c:v>1.2994675925925927</c:v>
                </c:pt>
                <c:pt idx="16253">
                  <c:v>1.2995023148148148</c:v>
                </c:pt>
                <c:pt idx="16254">
                  <c:v>1.2995370370370369</c:v>
                </c:pt>
                <c:pt idx="16255">
                  <c:v>1.2995717592592593</c:v>
                </c:pt>
                <c:pt idx="16256">
                  <c:v>1.2996064814814814</c:v>
                </c:pt>
                <c:pt idx="16257">
                  <c:v>1.2996412037037037</c:v>
                </c:pt>
                <c:pt idx="16258">
                  <c:v>1.2996759259259258</c:v>
                </c:pt>
                <c:pt idx="16259">
                  <c:v>1.2997106481481482</c:v>
                </c:pt>
                <c:pt idx="16260">
                  <c:v>1.2997453703703703</c:v>
                </c:pt>
                <c:pt idx="16261">
                  <c:v>1.2997800925925926</c:v>
                </c:pt>
                <c:pt idx="16262">
                  <c:v>1.2998148148148148</c:v>
                </c:pt>
                <c:pt idx="16263">
                  <c:v>1.2998495370370371</c:v>
                </c:pt>
                <c:pt idx="16264">
                  <c:v>1.2998842592592592</c:v>
                </c:pt>
                <c:pt idx="16265">
                  <c:v>1.2999189814814816</c:v>
                </c:pt>
                <c:pt idx="16266">
                  <c:v>1.2999537037037037</c:v>
                </c:pt>
                <c:pt idx="16267">
                  <c:v>1.299988425925926</c:v>
                </c:pt>
                <c:pt idx="16268">
                  <c:v>1.3000231481481481</c:v>
                </c:pt>
                <c:pt idx="16269">
                  <c:v>1.3000578703703705</c:v>
                </c:pt>
                <c:pt idx="16270">
                  <c:v>1.3000925925925926</c:v>
                </c:pt>
                <c:pt idx="16271">
                  <c:v>1.3001273148148149</c:v>
                </c:pt>
                <c:pt idx="16272">
                  <c:v>1.300162037037037</c:v>
                </c:pt>
                <c:pt idx="16273">
                  <c:v>1.3001967592592591</c:v>
                </c:pt>
                <c:pt idx="16274">
                  <c:v>1.3002314814814815</c:v>
                </c:pt>
                <c:pt idx="16275">
                  <c:v>1.3002662037037038</c:v>
                </c:pt>
                <c:pt idx="16276">
                  <c:v>1.3003009259259259</c:v>
                </c:pt>
                <c:pt idx="16277">
                  <c:v>1.3003356481481481</c:v>
                </c:pt>
                <c:pt idx="16278">
                  <c:v>1.3003703703703704</c:v>
                </c:pt>
                <c:pt idx="16279">
                  <c:v>1.3004050925925925</c:v>
                </c:pt>
                <c:pt idx="16280">
                  <c:v>1.3004398148148149</c:v>
                </c:pt>
                <c:pt idx="16281">
                  <c:v>1.300474537037037</c:v>
                </c:pt>
                <c:pt idx="16282">
                  <c:v>1.3005092592592593</c:v>
                </c:pt>
                <c:pt idx="16283">
                  <c:v>1.3005439814814814</c:v>
                </c:pt>
                <c:pt idx="16284">
                  <c:v>1.3005787037037038</c:v>
                </c:pt>
                <c:pt idx="16285">
                  <c:v>1.3006134259259259</c:v>
                </c:pt>
                <c:pt idx="16286">
                  <c:v>1.3006481481481482</c:v>
                </c:pt>
                <c:pt idx="16287">
                  <c:v>1.3006828703703703</c:v>
                </c:pt>
                <c:pt idx="16288">
                  <c:v>1.3007175925925927</c:v>
                </c:pt>
                <c:pt idx="16289">
                  <c:v>1.3007523148148148</c:v>
                </c:pt>
                <c:pt idx="16290">
                  <c:v>1.3007870370370371</c:v>
                </c:pt>
                <c:pt idx="16291">
                  <c:v>1.3008217592592592</c:v>
                </c:pt>
                <c:pt idx="16292">
                  <c:v>1.3008564814814814</c:v>
                </c:pt>
                <c:pt idx="16293">
                  <c:v>1.3008912037037037</c:v>
                </c:pt>
                <c:pt idx="16294">
                  <c:v>1.300925925925926</c:v>
                </c:pt>
                <c:pt idx="16295">
                  <c:v>1.3009606481481482</c:v>
                </c:pt>
                <c:pt idx="16296">
                  <c:v>1.3009953703703703</c:v>
                </c:pt>
                <c:pt idx="16297">
                  <c:v>1.3010300925925926</c:v>
                </c:pt>
                <c:pt idx="16298">
                  <c:v>1.3010648148148147</c:v>
                </c:pt>
                <c:pt idx="16299">
                  <c:v>1.3010995370370371</c:v>
                </c:pt>
                <c:pt idx="16300">
                  <c:v>1.3011342592592592</c:v>
                </c:pt>
                <c:pt idx="16301">
                  <c:v>1.3011689814814815</c:v>
                </c:pt>
                <c:pt idx="16302">
                  <c:v>1.3012037037037036</c:v>
                </c:pt>
                <c:pt idx="16303">
                  <c:v>1.301238425925926</c:v>
                </c:pt>
                <c:pt idx="16304">
                  <c:v>1.3012731481481481</c:v>
                </c:pt>
                <c:pt idx="16305">
                  <c:v>1.3013078703703704</c:v>
                </c:pt>
                <c:pt idx="16306">
                  <c:v>1.3013425925925926</c:v>
                </c:pt>
                <c:pt idx="16307">
                  <c:v>1.3013773148148149</c:v>
                </c:pt>
                <c:pt idx="16308">
                  <c:v>1.301412037037037</c:v>
                </c:pt>
                <c:pt idx="16309">
                  <c:v>1.3014467592592593</c:v>
                </c:pt>
                <c:pt idx="16310">
                  <c:v>1.3014814814814815</c:v>
                </c:pt>
                <c:pt idx="16311">
                  <c:v>1.3015162037037036</c:v>
                </c:pt>
                <c:pt idx="16312">
                  <c:v>1.3015509259259259</c:v>
                </c:pt>
                <c:pt idx="16313">
                  <c:v>1.3015856481481483</c:v>
                </c:pt>
                <c:pt idx="16314">
                  <c:v>1.3016203703703704</c:v>
                </c:pt>
                <c:pt idx="16315">
                  <c:v>1.3016550925925925</c:v>
                </c:pt>
                <c:pt idx="16316">
                  <c:v>1.3016898148148148</c:v>
                </c:pt>
                <c:pt idx="16317">
                  <c:v>1.3017245370370369</c:v>
                </c:pt>
                <c:pt idx="16318">
                  <c:v>1.3017592592592593</c:v>
                </c:pt>
                <c:pt idx="16319">
                  <c:v>1.3017939814814814</c:v>
                </c:pt>
                <c:pt idx="16320">
                  <c:v>1.3018287037037037</c:v>
                </c:pt>
                <c:pt idx="16321">
                  <c:v>1.3018634259259259</c:v>
                </c:pt>
                <c:pt idx="16322">
                  <c:v>1.3018981481481482</c:v>
                </c:pt>
                <c:pt idx="16323">
                  <c:v>1.3019328703703703</c:v>
                </c:pt>
                <c:pt idx="16324">
                  <c:v>1.3019675925925926</c:v>
                </c:pt>
                <c:pt idx="16325">
                  <c:v>1.3020023148148148</c:v>
                </c:pt>
                <c:pt idx="16326">
                  <c:v>1.3020370370370371</c:v>
                </c:pt>
                <c:pt idx="16327">
                  <c:v>1.3020717592592592</c:v>
                </c:pt>
                <c:pt idx="16328">
                  <c:v>1.3021064814814816</c:v>
                </c:pt>
                <c:pt idx="16329">
                  <c:v>1.3021412037037037</c:v>
                </c:pt>
                <c:pt idx="16330">
                  <c:v>1.302175925925926</c:v>
                </c:pt>
                <c:pt idx="16331">
                  <c:v>1.3022106481481481</c:v>
                </c:pt>
                <c:pt idx="16332">
                  <c:v>1.3022453703703705</c:v>
                </c:pt>
                <c:pt idx="16333">
                  <c:v>1.3022800925925926</c:v>
                </c:pt>
                <c:pt idx="16334">
                  <c:v>1.3023148148148147</c:v>
                </c:pt>
                <c:pt idx="16335">
                  <c:v>1.302349537037037</c:v>
                </c:pt>
                <c:pt idx="16336">
                  <c:v>1.3023842592592594</c:v>
                </c:pt>
                <c:pt idx="16337">
                  <c:v>1.3024189814814815</c:v>
                </c:pt>
                <c:pt idx="16338">
                  <c:v>1.3024537037037036</c:v>
                </c:pt>
                <c:pt idx="16339">
                  <c:v>1.302488425925926</c:v>
                </c:pt>
                <c:pt idx="16340">
                  <c:v>1.3025231481481481</c:v>
                </c:pt>
                <c:pt idx="16341">
                  <c:v>1.3025578703703704</c:v>
                </c:pt>
                <c:pt idx="16342">
                  <c:v>1.3025925925925925</c:v>
                </c:pt>
                <c:pt idx="16343">
                  <c:v>1.3026273148148149</c:v>
                </c:pt>
                <c:pt idx="16344">
                  <c:v>1.302662037037037</c:v>
                </c:pt>
                <c:pt idx="16345">
                  <c:v>1.3026967592592593</c:v>
                </c:pt>
                <c:pt idx="16346">
                  <c:v>1.3027314814814814</c:v>
                </c:pt>
                <c:pt idx="16347">
                  <c:v>1.3027662037037038</c:v>
                </c:pt>
                <c:pt idx="16348">
                  <c:v>1.3028009259259259</c:v>
                </c:pt>
                <c:pt idx="16349">
                  <c:v>1.3028356481481482</c:v>
                </c:pt>
                <c:pt idx="16350">
                  <c:v>1.3028703703703703</c:v>
                </c:pt>
                <c:pt idx="16351">
                  <c:v>1.3029050925925927</c:v>
                </c:pt>
                <c:pt idx="16352">
                  <c:v>1.3029398148148148</c:v>
                </c:pt>
                <c:pt idx="16353">
                  <c:v>1.3029745370370369</c:v>
                </c:pt>
                <c:pt idx="16354">
                  <c:v>1.3030092592592593</c:v>
                </c:pt>
                <c:pt idx="16355">
                  <c:v>1.3030439814814816</c:v>
                </c:pt>
                <c:pt idx="16356">
                  <c:v>1.3030787037037037</c:v>
                </c:pt>
                <c:pt idx="16357">
                  <c:v>1.3031134259259258</c:v>
                </c:pt>
                <c:pt idx="16358">
                  <c:v>1.3031481481481482</c:v>
                </c:pt>
                <c:pt idx="16359">
                  <c:v>1.3031828703703703</c:v>
                </c:pt>
                <c:pt idx="16360">
                  <c:v>1.3032175925925926</c:v>
                </c:pt>
                <c:pt idx="16361">
                  <c:v>1.3032523148148147</c:v>
                </c:pt>
                <c:pt idx="16362">
                  <c:v>1.3032870370370371</c:v>
                </c:pt>
                <c:pt idx="16363">
                  <c:v>1.3033217592592592</c:v>
                </c:pt>
                <c:pt idx="16364">
                  <c:v>1.3033564814814815</c:v>
                </c:pt>
                <c:pt idx="16365">
                  <c:v>1.3033912037037036</c:v>
                </c:pt>
                <c:pt idx="16366">
                  <c:v>1.303425925925926</c:v>
                </c:pt>
                <c:pt idx="16367">
                  <c:v>1.3034606481481481</c:v>
                </c:pt>
                <c:pt idx="16368">
                  <c:v>1.3034953703703704</c:v>
                </c:pt>
                <c:pt idx="16369">
                  <c:v>1.3035300925925926</c:v>
                </c:pt>
                <c:pt idx="16370">
                  <c:v>1.3035648148148149</c:v>
                </c:pt>
                <c:pt idx="16371">
                  <c:v>1.303599537037037</c:v>
                </c:pt>
                <c:pt idx="16372">
                  <c:v>1.3036342592592591</c:v>
                </c:pt>
                <c:pt idx="16373">
                  <c:v>1.3036689814814815</c:v>
                </c:pt>
                <c:pt idx="16374">
                  <c:v>1.3037037037037038</c:v>
                </c:pt>
                <c:pt idx="16375">
                  <c:v>1.3037384259259259</c:v>
                </c:pt>
                <c:pt idx="16376">
                  <c:v>1.303773148148148</c:v>
                </c:pt>
                <c:pt idx="16377">
                  <c:v>1.3038078703703704</c:v>
                </c:pt>
                <c:pt idx="16378">
                  <c:v>1.3038425925925927</c:v>
                </c:pt>
                <c:pt idx="16379">
                  <c:v>1.3038773148148148</c:v>
                </c:pt>
                <c:pt idx="16380">
                  <c:v>1.303912037037037</c:v>
                </c:pt>
                <c:pt idx="16381">
                  <c:v>1.3039467592592593</c:v>
                </c:pt>
                <c:pt idx="16382">
                  <c:v>1.3039814814814814</c:v>
                </c:pt>
                <c:pt idx="16383">
                  <c:v>1.3040162037037037</c:v>
                </c:pt>
                <c:pt idx="16384">
                  <c:v>1.3040509259259259</c:v>
                </c:pt>
                <c:pt idx="16385">
                  <c:v>1.3040856481481482</c:v>
                </c:pt>
                <c:pt idx="16386">
                  <c:v>1.3041203703703703</c:v>
                </c:pt>
                <c:pt idx="16387">
                  <c:v>1.3041550925925927</c:v>
                </c:pt>
                <c:pt idx="16388">
                  <c:v>1.3041898148148148</c:v>
                </c:pt>
                <c:pt idx="16389">
                  <c:v>1.3042245370370371</c:v>
                </c:pt>
                <c:pt idx="16390">
                  <c:v>1.3042592592592592</c:v>
                </c:pt>
                <c:pt idx="16391">
                  <c:v>1.3042939814814816</c:v>
                </c:pt>
                <c:pt idx="16392">
                  <c:v>1.3043287037037037</c:v>
                </c:pt>
                <c:pt idx="16393">
                  <c:v>1.304363425925926</c:v>
                </c:pt>
                <c:pt idx="16394">
                  <c:v>1.3043981481481481</c:v>
                </c:pt>
                <c:pt idx="16395">
                  <c:v>1.3044328703703703</c:v>
                </c:pt>
                <c:pt idx="16396">
                  <c:v>1.3044675925925926</c:v>
                </c:pt>
                <c:pt idx="16397">
                  <c:v>1.3045023148148149</c:v>
                </c:pt>
                <c:pt idx="16398">
                  <c:v>1.3045370370370371</c:v>
                </c:pt>
                <c:pt idx="16399">
                  <c:v>1.3045717592592592</c:v>
                </c:pt>
                <c:pt idx="16400">
                  <c:v>1.3046064814814815</c:v>
                </c:pt>
                <c:pt idx="16401">
                  <c:v>1.3046412037037036</c:v>
                </c:pt>
                <c:pt idx="16402">
                  <c:v>1.304675925925926</c:v>
                </c:pt>
                <c:pt idx="16403">
                  <c:v>1.3047106481481481</c:v>
                </c:pt>
                <c:pt idx="16404">
                  <c:v>1.3047453703703704</c:v>
                </c:pt>
                <c:pt idx="16405">
                  <c:v>1.3047800925925925</c:v>
                </c:pt>
                <c:pt idx="16406">
                  <c:v>1.3048148148148149</c:v>
                </c:pt>
                <c:pt idx="16407">
                  <c:v>1.304849537037037</c:v>
                </c:pt>
                <c:pt idx="16408">
                  <c:v>1.3048842592592593</c:v>
                </c:pt>
                <c:pt idx="16409">
                  <c:v>1.3049189814814814</c:v>
                </c:pt>
                <c:pt idx="16410">
                  <c:v>1.3049537037037038</c:v>
                </c:pt>
                <c:pt idx="16411">
                  <c:v>1.3049884259259259</c:v>
                </c:pt>
                <c:pt idx="16412">
                  <c:v>1.3050231481481482</c:v>
                </c:pt>
                <c:pt idx="16413">
                  <c:v>1.3050578703703704</c:v>
                </c:pt>
                <c:pt idx="16414">
                  <c:v>1.3050925925925925</c:v>
                </c:pt>
                <c:pt idx="16415">
                  <c:v>1.3051273148148148</c:v>
                </c:pt>
                <c:pt idx="16416">
                  <c:v>1.3051620370370371</c:v>
                </c:pt>
                <c:pt idx="16417">
                  <c:v>1.3051967592592593</c:v>
                </c:pt>
                <c:pt idx="16418">
                  <c:v>1.3052314814814814</c:v>
                </c:pt>
                <c:pt idx="16419">
                  <c:v>1.3052662037037037</c:v>
                </c:pt>
                <c:pt idx="16420">
                  <c:v>1.3053009259259258</c:v>
                </c:pt>
                <c:pt idx="16421">
                  <c:v>1.3053356481481482</c:v>
                </c:pt>
                <c:pt idx="16422">
                  <c:v>1.3053703703703703</c:v>
                </c:pt>
                <c:pt idx="16423">
                  <c:v>1.3054050925925926</c:v>
                </c:pt>
                <c:pt idx="16424">
                  <c:v>1.3054398148148147</c:v>
                </c:pt>
                <c:pt idx="16425">
                  <c:v>1.3054745370370371</c:v>
                </c:pt>
                <c:pt idx="16426">
                  <c:v>1.3055092592592592</c:v>
                </c:pt>
                <c:pt idx="16427">
                  <c:v>1.3055439814814815</c:v>
                </c:pt>
                <c:pt idx="16428">
                  <c:v>1.3055787037037037</c:v>
                </c:pt>
                <c:pt idx="16429">
                  <c:v>1.305613425925926</c:v>
                </c:pt>
                <c:pt idx="16430">
                  <c:v>1.3056481481481481</c:v>
                </c:pt>
                <c:pt idx="16431">
                  <c:v>1.3056828703703705</c:v>
                </c:pt>
                <c:pt idx="16432">
                  <c:v>1.3057175925925926</c:v>
                </c:pt>
                <c:pt idx="16433">
                  <c:v>1.3057523148148149</c:v>
                </c:pt>
                <c:pt idx="16434">
                  <c:v>1.305787037037037</c:v>
                </c:pt>
                <c:pt idx="16435">
                  <c:v>1.3058217592592594</c:v>
                </c:pt>
                <c:pt idx="16436">
                  <c:v>1.3058564814814815</c:v>
                </c:pt>
                <c:pt idx="16437">
                  <c:v>1.3058912037037036</c:v>
                </c:pt>
                <c:pt idx="16438">
                  <c:v>1.3059259259259259</c:v>
                </c:pt>
                <c:pt idx="16439">
                  <c:v>1.3059606481481483</c:v>
                </c:pt>
                <c:pt idx="16440">
                  <c:v>1.3059953703703704</c:v>
                </c:pt>
                <c:pt idx="16441">
                  <c:v>1.3060300925925925</c:v>
                </c:pt>
                <c:pt idx="16442">
                  <c:v>1.3060648148148148</c:v>
                </c:pt>
                <c:pt idx="16443">
                  <c:v>1.306099537037037</c:v>
                </c:pt>
                <c:pt idx="16444">
                  <c:v>1.3061342592592593</c:v>
                </c:pt>
                <c:pt idx="16445">
                  <c:v>1.3061689814814814</c:v>
                </c:pt>
                <c:pt idx="16446">
                  <c:v>1.3062037037037038</c:v>
                </c:pt>
                <c:pt idx="16447">
                  <c:v>1.3062384259259259</c:v>
                </c:pt>
                <c:pt idx="16448">
                  <c:v>1.3062731481481482</c:v>
                </c:pt>
                <c:pt idx="16449">
                  <c:v>1.3063078703703703</c:v>
                </c:pt>
                <c:pt idx="16450">
                  <c:v>1.3063425925925927</c:v>
                </c:pt>
                <c:pt idx="16451">
                  <c:v>1.3063773148148148</c:v>
                </c:pt>
                <c:pt idx="16452">
                  <c:v>1.3064120370370371</c:v>
                </c:pt>
                <c:pt idx="16453">
                  <c:v>1.3064467592592592</c:v>
                </c:pt>
                <c:pt idx="16454">
                  <c:v>1.3064814814814816</c:v>
                </c:pt>
                <c:pt idx="16455">
                  <c:v>1.3065162037037037</c:v>
                </c:pt>
                <c:pt idx="16456">
                  <c:v>1.3065509259259258</c:v>
                </c:pt>
                <c:pt idx="16457">
                  <c:v>1.3065856481481481</c:v>
                </c:pt>
                <c:pt idx="16458">
                  <c:v>1.3066203703703705</c:v>
                </c:pt>
                <c:pt idx="16459">
                  <c:v>1.3066550925925926</c:v>
                </c:pt>
                <c:pt idx="16460">
                  <c:v>1.3066898148148147</c:v>
                </c:pt>
                <c:pt idx="16461">
                  <c:v>1.3067245370370371</c:v>
                </c:pt>
                <c:pt idx="16462">
                  <c:v>1.3067592592592592</c:v>
                </c:pt>
                <c:pt idx="16463">
                  <c:v>1.3067939814814815</c:v>
                </c:pt>
                <c:pt idx="16464">
                  <c:v>1.3068287037037036</c:v>
                </c:pt>
                <c:pt idx="16465">
                  <c:v>1.306863425925926</c:v>
                </c:pt>
                <c:pt idx="16466">
                  <c:v>1.3068981481481481</c:v>
                </c:pt>
                <c:pt idx="16467">
                  <c:v>1.3069328703703704</c:v>
                </c:pt>
                <c:pt idx="16468">
                  <c:v>1.3069675925925925</c:v>
                </c:pt>
                <c:pt idx="16469">
                  <c:v>1.3070023148148149</c:v>
                </c:pt>
                <c:pt idx="16470">
                  <c:v>1.307037037037037</c:v>
                </c:pt>
                <c:pt idx="16471">
                  <c:v>1.3070717592592593</c:v>
                </c:pt>
                <c:pt idx="16472">
                  <c:v>1.3071064814814815</c:v>
                </c:pt>
                <c:pt idx="16473">
                  <c:v>1.3071412037037038</c:v>
                </c:pt>
                <c:pt idx="16474">
                  <c:v>1.3071759259259259</c:v>
                </c:pt>
                <c:pt idx="16475">
                  <c:v>1.307210648148148</c:v>
                </c:pt>
                <c:pt idx="16476">
                  <c:v>1.3072453703703704</c:v>
                </c:pt>
                <c:pt idx="16477">
                  <c:v>1.3072800925925927</c:v>
                </c:pt>
                <c:pt idx="16478">
                  <c:v>1.3073148148148148</c:v>
                </c:pt>
                <c:pt idx="16479">
                  <c:v>1.3073495370370369</c:v>
                </c:pt>
                <c:pt idx="16480">
                  <c:v>1.3073842592592593</c:v>
                </c:pt>
                <c:pt idx="16481">
                  <c:v>1.3074189814814814</c:v>
                </c:pt>
                <c:pt idx="16482">
                  <c:v>1.3074537037037037</c:v>
                </c:pt>
                <c:pt idx="16483">
                  <c:v>1.3074884259259258</c:v>
                </c:pt>
                <c:pt idx="16484">
                  <c:v>1.3075231481481482</c:v>
                </c:pt>
                <c:pt idx="16485">
                  <c:v>1.3075578703703703</c:v>
                </c:pt>
                <c:pt idx="16486">
                  <c:v>1.3075925925925926</c:v>
                </c:pt>
                <c:pt idx="16487">
                  <c:v>1.3076273148148148</c:v>
                </c:pt>
                <c:pt idx="16488">
                  <c:v>1.3076620370370371</c:v>
                </c:pt>
                <c:pt idx="16489">
                  <c:v>1.3076967592592592</c:v>
                </c:pt>
                <c:pt idx="16490">
                  <c:v>1.3077314814814816</c:v>
                </c:pt>
                <c:pt idx="16491">
                  <c:v>1.3077662037037037</c:v>
                </c:pt>
                <c:pt idx="16492">
                  <c:v>1.307800925925926</c:v>
                </c:pt>
                <c:pt idx="16493">
                  <c:v>1.3078356481481481</c:v>
                </c:pt>
                <c:pt idx="16494">
                  <c:v>1.3078703703703705</c:v>
                </c:pt>
                <c:pt idx="16495">
                  <c:v>1.3079050925925926</c:v>
                </c:pt>
                <c:pt idx="16496">
                  <c:v>1.3079398148148149</c:v>
                </c:pt>
                <c:pt idx="16497">
                  <c:v>1.307974537037037</c:v>
                </c:pt>
                <c:pt idx="16498">
                  <c:v>1.3080092592592591</c:v>
                </c:pt>
                <c:pt idx="16499">
                  <c:v>1.3080439814814815</c:v>
                </c:pt>
                <c:pt idx="16500">
                  <c:v>1.3080787037037038</c:v>
                </c:pt>
                <c:pt idx="16501">
                  <c:v>1.3081134259259259</c:v>
                </c:pt>
                <c:pt idx="16502">
                  <c:v>1.3081481481481481</c:v>
                </c:pt>
                <c:pt idx="16503">
                  <c:v>1.3081828703703704</c:v>
                </c:pt>
                <c:pt idx="16504">
                  <c:v>1.3082175925925925</c:v>
                </c:pt>
                <c:pt idx="16505">
                  <c:v>1.3082523148148149</c:v>
                </c:pt>
                <c:pt idx="16506">
                  <c:v>1.308287037037037</c:v>
                </c:pt>
                <c:pt idx="16507">
                  <c:v>1.3083217592592593</c:v>
                </c:pt>
                <c:pt idx="16508">
                  <c:v>1.3083564814814814</c:v>
                </c:pt>
                <c:pt idx="16509">
                  <c:v>1.3083912037037038</c:v>
                </c:pt>
                <c:pt idx="16510">
                  <c:v>1.3084259259259259</c:v>
                </c:pt>
                <c:pt idx="16511">
                  <c:v>1.3084606481481482</c:v>
                </c:pt>
                <c:pt idx="16512">
                  <c:v>1.3084953703703703</c:v>
                </c:pt>
                <c:pt idx="16513">
                  <c:v>1.3085300925925927</c:v>
                </c:pt>
                <c:pt idx="16514">
                  <c:v>1.3085648148148148</c:v>
                </c:pt>
                <c:pt idx="16515">
                  <c:v>1.3085995370370371</c:v>
                </c:pt>
                <c:pt idx="16516">
                  <c:v>1.3086342592592592</c:v>
                </c:pt>
                <c:pt idx="16517">
                  <c:v>1.3086689814814814</c:v>
                </c:pt>
                <c:pt idx="16518">
                  <c:v>1.3087037037037037</c:v>
                </c:pt>
                <c:pt idx="16519">
                  <c:v>1.308738425925926</c:v>
                </c:pt>
                <c:pt idx="16520">
                  <c:v>1.3087731481481482</c:v>
                </c:pt>
                <c:pt idx="16521">
                  <c:v>1.3088078703703703</c:v>
                </c:pt>
                <c:pt idx="16522">
                  <c:v>1.3088425925925926</c:v>
                </c:pt>
                <c:pt idx="16523">
                  <c:v>1.3088773148148147</c:v>
                </c:pt>
                <c:pt idx="16524">
                  <c:v>1.3089120370370371</c:v>
                </c:pt>
                <c:pt idx="16525">
                  <c:v>1.3089467592592592</c:v>
                </c:pt>
                <c:pt idx="16526">
                  <c:v>1.3089814814814815</c:v>
                </c:pt>
                <c:pt idx="16527">
                  <c:v>1.3090162037037036</c:v>
                </c:pt>
                <c:pt idx="16528">
                  <c:v>1.309050925925926</c:v>
                </c:pt>
                <c:pt idx="16529">
                  <c:v>1.3090856481481481</c:v>
                </c:pt>
                <c:pt idx="16530">
                  <c:v>1.3091203703703704</c:v>
                </c:pt>
                <c:pt idx="16531">
                  <c:v>1.3091550925925926</c:v>
                </c:pt>
                <c:pt idx="16532">
                  <c:v>1.3091898148148149</c:v>
                </c:pt>
                <c:pt idx="16533">
                  <c:v>1.309224537037037</c:v>
                </c:pt>
                <c:pt idx="16534">
                  <c:v>1.3092592592592593</c:v>
                </c:pt>
                <c:pt idx="16535">
                  <c:v>1.3092939814814815</c:v>
                </c:pt>
                <c:pt idx="16536">
                  <c:v>1.3093287037037036</c:v>
                </c:pt>
                <c:pt idx="16537">
                  <c:v>1.3093634259259259</c:v>
                </c:pt>
                <c:pt idx="16538">
                  <c:v>1.3093981481481483</c:v>
                </c:pt>
                <c:pt idx="16539">
                  <c:v>1.3094328703703704</c:v>
                </c:pt>
                <c:pt idx="16540">
                  <c:v>1.3094675925925925</c:v>
                </c:pt>
                <c:pt idx="16541">
                  <c:v>1.3095023148148148</c:v>
                </c:pt>
                <c:pt idx="16542">
                  <c:v>1.3095370370370372</c:v>
                </c:pt>
                <c:pt idx="16543">
                  <c:v>1.3095717592592593</c:v>
                </c:pt>
                <c:pt idx="16544">
                  <c:v>1.3096064814814814</c:v>
                </c:pt>
                <c:pt idx="16545">
                  <c:v>1.3096412037037037</c:v>
                </c:pt>
                <c:pt idx="16546">
                  <c:v>1.3096759259259259</c:v>
                </c:pt>
                <c:pt idx="16547">
                  <c:v>1.3097106481481482</c:v>
                </c:pt>
                <c:pt idx="16548">
                  <c:v>1.3097453703703703</c:v>
                </c:pt>
                <c:pt idx="16549">
                  <c:v>1.3097800925925926</c:v>
                </c:pt>
                <c:pt idx="16550">
                  <c:v>1.3098148148148148</c:v>
                </c:pt>
                <c:pt idx="16551">
                  <c:v>1.3098495370370371</c:v>
                </c:pt>
                <c:pt idx="16552">
                  <c:v>1.3098842592592592</c:v>
                </c:pt>
                <c:pt idx="16553">
                  <c:v>1.3099189814814816</c:v>
                </c:pt>
                <c:pt idx="16554">
                  <c:v>1.3099537037037037</c:v>
                </c:pt>
                <c:pt idx="16555">
                  <c:v>1.309988425925926</c:v>
                </c:pt>
                <c:pt idx="16556">
                  <c:v>1.3100231481481481</c:v>
                </c:pt>
                <c:pt idx="16557">
                  <c:v>1.3100578703703705</c:v>
                </c:pt>
                <c:pt idx="16558">
                  <c:v>1.3100925925925926</c:v>
                </c:pt>
                <c:pt idx="16559">
                  <c:v>1.3101273148148147</c:v>
                </c:pt>
                <c:pt idx="16560">
                  <c:v>1.310162037037037</c:v>
                </c:pt>
                <c:pt idx="16561">
                  <c:v>1.3101967592592594</c:v>
                </c:pt>
                <c:pt idx="16562">
                  <c:v>1.3102314814814815</c:v>
                </c:pt>
                <c:pt idx="16563">
                  <c:v>1.3102662037037036</c:v>
                </c:pt>
                <c:pt idx="16564">
                  <c:v>1.310300925925926</c:v>
                </c:pt>
                <c:pt idx="16565">
                  <c:v>1.3103356481481481</c:v>
                </c:pt>
                <c:pt idx="16566">
                  <c:v>1.3103703703703704</c:v>
                </c:pt>
                <c:pt idx="16567">
                  <c:v>1.3104050925925925</c:v>
                </c:pt>
                <c:pt idx="16568">
                  <c:v>1.3104398148148149</c:v>
                </c:pt>
                <c:pt idx="16569">
                  <c:v>1.310474537037037</c:v>
                </c:pt>
                <c:pt idx="16570">
                  <c:v>1.3105092592592593</c:v>
                </c:pt>
                <c:pt idx="16571">
                  <c:v>1.3105439814814814</c:v>
                </c:pt>
                <c:pt idx="16572">
                  <c:v>1.3105787037037038</c:v>
                </c:pt>
                <c:pt idx="16573">
                  <c:v>1.3106134259259259</c:v>
                </c:pt>
                <c:pt idx="16574">
                  <c:v>1.3106481481481482</c:v>
                </c:pt>
                <c:pt idx="16575">
                  <c:v>1.3106828703703703</c:v>
                </c:pt>
                <c:pt idx="16576">
                  <c:v>1.3107175925925927</c:v>
                </c:pt>
                <c:pt idx="16577">
                  <c:v>1.3107523148148148</c:v>
                </c:pt>
                <c:pt idx="16578">
                  <c:v>1.3107870370370369</c:v>
                </c:pt>
                <c:pt idx="16579">
                  <c:v>1.3108217592592593</c:v>
                </c:pt>
                <c:pt idx="16580">
                  <c:v>1.3108564814814816</c:v>
                </c:pt>
                <c:pt idx="16581">
                  <c:v>1.3108912037037037</c:v>
                </c:pt>
                <c:pt idx="16582">
                  <c:v>1.3109259259259258</c:v>
                </c:pt>
                <c:pt idx="16583">
                  <c:v>1.3109606481481482</c:v>
                </c:pt>
                <c:pt idx="16584">
                  <c:v>1.3109953703703703</c:v>
                </c:pt>
                <c:pt idx="16585">
                  <c:v>1.3110300925925926</c:v>
                </c:pt>
                <c:pt idx="16586">
                  <c:v>1.3110648148148147</c:v>
                </c:pt>
                <c:pt idx="16587">
                  <c:v>1.3110995370370371</c:v>
                </c:pt>
                <c:pt idx="16588">
                  <c:v>1.3111342592592592</c:v>
                </c:pt>
                <c:pt idx="16589">
                  <c:v>1.3111689814814815</c:v>
                </c:pt>
                <c:pt idx="16590">
                  <c:v>1.3112037037037036</c:v>
                </c:pt>
                <c:pt idx="16591">
                  <c:v>1.311238425925926</c:v>
                </c:pt>
                <c:pt idx="16592">
                  <c:v>1.3112731481481481</c:v>
                </c:pt>
                <c:pt idx="16593">
                  <c:v>1.3113078703703704</c:v>
                </c:pt>
                <c:pt idx="16594">
                  <c:v>1.3113425925925926</c:v>
                </c:pt>
                <c:pt idx="16595">
                  <c:v>1.3113773148148149</c:v>
                </c:pt>
                <c:pt idx="16596">
                  <c:v>1.311412037037037</c:v>
                </c:pt>
                <c:pt idx="16597">
                  <c:v>1.3114467592592591</c:v>
                </c:pt>
                <c:pt idx="16598">
                  <c:v>1.3114814814814815</c:v>
                </c:pt>
                <c:pt idx="16599">
                  <c:v>1.3115162037037038</c:v>
                </c:pt>
                <c:pt idx="16600">
                  <c:v>1.3115509259259259</c:v>
                </c:pt>
                <c:pt idx="16601">
                  <c:v>1.311585648148148</c:v>
                </c:pt>
                <c:pt idx="16602">
                  <c:v>1.3116203703703704</c:v>
                </c:pt>
                <c:pt idx="16603">
                  <c:v>1.3116550925925927</c:v>
                </c:pt>
                <c:pt idx="16604">
                  <c:v>1.3116898148148148</c:v>
                </c:pt>
                <c:pt idx="16605">
                  <c:v>1.311724537037037</c:v>
                </c:pt>
                <c:pt idx="16606">
                  <c:v>1.3117592592592593</c:v>
                </c:pt>
                <c:pt idx="16607">
                  <c:v>1.3117939814814814</c:v>
                </c:pt>
                <c:pt idx="16608">
                  <c:v>1.3118287037037037</c:v>
                </c:pt>
                <c:pt idx="16609">
                  <c:v>1.3118634259259259</c:v>
                </c:pt>
                <c:pt idx="16610">
                  <c:v>1.3118981481481482</c:v>
                </c:pt>
                <c:pt idx="16611">
                  <c:v>1.3119328703703703</c:v>
                </c:pt>
                <c:pt idx="16612">
                  <c:v>1.3119675925925927</c:v>
                </c:pt>
                <c:pt idx="16613">
                  <c:v>1.3120023148148148</c:v>
                </c:pt>
                <c:pt idx="16614">
                  <c:v>1.3120370370370371</c:v>
                </c:pt>
                <c:pt idx="16615">
                  <c:v>1.3120717592592592</c:v>
                </c:pt>
                <c:pt idx="16616">
                  <c:v>1.3121064814814816</c:v>
                </c:pt>
                <c:pt idx="16617">
                  <c:v>1.3121412037037037</c:v>
                </c:pt>
                <c:pt idx="16618">
                  <c:v>1.312175925925926</c:v>
                </c:pt>
                <c:pt idx="16619">
                  <c:v>1.3122106481481481</c:v>
                </c:pt>
                <c:pt idx="16620">
                  <c:v>1.3122453703703703</c:v>
                </c:pt>
                <c:pt idx="16621">
                  <c:v>1.3122800925925926</c:v>
                </c:pt>
                <c:pt idx="16622">
                  <c:v>1.3123148148148149</c:v>
                </c:pt>
                <c:pt idx="16623">
                  <c:v>1.3123495370370371</c:v>
                </c:pt>
                <c:pt idx="16624">
                  <c:v>1.3123842592592592</c:v>
                </c:pt>
                <c:pt idx="16625">
                  <c:v>1.3124189814814815</c:v>
                </c:pt>
                <c:pt idx="16626">
                  <c:v>1.3124537037037036</c:v>
                </c:pt>
                <c:pt idx="16627">
                  <c:v>1.312488425925926</c:v>
                </c:pt>
                <c:pt idx="16628">
                  <c:v>1.3125231481481481</c:v>
                </c:pt>
                <c:pt idx="16629">
                  <c:v>1.3125578703703704</c:v>
                </c:pt>
                <c:pt idx="16630">
                  <c:v>1.3125925925925925</c:v>
                </c:pt>
                <c:pt idx="16631">
                  <c:v>1.3126273148148149</c:v>
                </c:pt>
                <c:pt idx="16632">
                  <c:v>1.312662037037037</c:v>
                </c:pt>
                <c:pt idx="16633">
                  <c:v>1.3126967592592593</c:v>
                </c:pt>
                <c:pt idx="16634">
                  <c:v>1.3127314814814814</c:v>
                </c:pt>
                <c:pt idx="16635">
                  <c:v>1.3127662037037038</c:v>
                </c:pt>
                <c:pt idx="16636">
                  <c:v>1.3128009259259259</c:v>
                </c:pt>
                <c:pt idx="16637">
                  <c:v>1.3128356481481482</c:v>
                </c:pt>
                <c:pt idx="16638">
                  <c:v>1.3128703703703704</c:v>
                </c:pt>
                <c:pt idx="16639">
                  <c:v>1.3129050925925925</c:v>
                </c:pt>
                <c:pt idx="16640">
                  <c:v>1.3129398148148148</c:v>
                </c:pt>
                <c:pt idx="16641">
                  <c:v>1.3129745370370371</c:v>
                </c:pt>
                <c:pt idx="16642">
                  <c:v>1.3130092592592593</c:v>
                </c:pt>
                <c:pt idx="16643">
                  <c:v>1.3130439814814814</c:v>
                </c:pt>
                <c:pt idx="16644">
                  <c:v>1.3130787037037037</c:v>
                </c:pt>
                <c:pt idx="16645">
                  <c:v>1.3131134259259258</c:v>
                </c:pt>
                <c:pt idx="16646">
                  <c:v>1.3131481481481482</c:v>
                </c:pt>
                <c:pt idx="16647">
                  <c:v>1.3131828703703703</c:v>
                </c:pt>
                <c:pt idx="16648">
                  <c:v>1.3132175925925926</c:v>
                </c:pt>
                <c:pt idx="16649">
                  <c:v>1.3132523148148147</c:v>
                </c:pt>
                <c:pt idx="16650">
                  <c:v>1.3132870370370371</c:v>
                </c:pt>
                <c:pt idx="16651">
                  <c:v>1.3133217592592592</c:v>
                </c:pt>
                <c:pt idx="16652">
                  <c:v>1.3133564814814815</c:v>
                </c:pt>
                <c:pt idx="16653">
                  <c:v>1.3133912037037037</c:v>
                </c:pt>
                <c:pt idx="16654">
                  <c:v>1.313425925925926</c:v>
                </c:pt>
                <c:pt idx="16655">
                  <c:v>1.3134606481481481</c:v>
                </c:pt>
                <c:pt idx="16656">
                  <c:v>1.3134953703703705</c:v>
                </c:pt>
                <c:pt idx="16657">
                  <c:v>1.3135300925925926</c:v>
                </c:pt>
                <c:pt idx="16658">
                  <c:v>1.3135648148148149</c:v>
                </c:pt>
                <c:pt idx="16659">
                  <c:v>1.313599537037037</c:v>
                </c:pt>
                <c:pt idx="16660">
                  <c:v>1.3136342592592594</c:v>
                </c:pt>
                <c:pt idx="16661">
                  <c:v>1.3136689814814815</c:v>
                </c:pt>
                <c:pt idx="16662">
                  <c:v>1.3137037037037036</c:v>
                </c:pt>
                <c:pt idx="16663">
                  <c:v>1.3137384259259259</c:v>
                </c:pt>
                <c:pt idx="16664">
                  <c:v>1.3137731481481483</c:v>
                </c:pt>
                <c:pt idx="16665">
                  <c:v>1.3138078703703704</c:v>
                </c:pt>
                <c:pt idx="16666">
                  <c:v>1.3138425925925925</c:v>
                </c:pt>
                <c:pt idx="16667">
                  <c:v>1.3138773148148148</c:v>
                </c:pt>
                <c:pt idx="16668">
                  <c:v>1.313912037037037</c:v>
                </c:pt>
                <c:pt idx="16669">
                  <c:v>1.3139467592592593</c:v>
                </c:pt>
                <c:pt idx="16670">
                  <c:v>1.3139814814814814</c:v>
                </c:pt>
                <c:pt idx="16671">
                  <c:v>1.3140162037037038</c:v>
                </c:pt>
                <c:pt idx="16672">
                  <c:v>1.3140509259259259</c:v>
                </c:pt>
                <c:pt idx="16673">
                  <c:v>1.3140856481481482</c:v>
                </c:pt>
                <c:pt idx="16674">
                  <c:v>1.3141203703703703</c:v>
                </c:pt>
                <c:pt idx="16675">
                  <c:v>1.3141550925925927</c:v>
                </c:pt>
                <c:pt idx="16676">
                  <c:v>1.3141898148148148</c:v>
                </c:pt>
                <c:pt idx="16677">
                  <c:v>1.3142245370370371</c:v>
                </c:pt>
                <c:pt idx="16678">
                  <c:v>1.3142592592592592</c:v>
                </c:pt>
                <c:pt idx="16679">
                  <c:v>1.3142939814814816</c:v>
                </c:pt>
                <c:pt idx="16680">
                  <c:v>1.3143287037037037</c:v>
                </c:pt>
                <c:pt idx="16681">
                  <c:v>1.3143634259259258</c:v>
                </c:pt>
                <c:pt idx="16682">
                  <c:v>1.3143981481481481</c:v>
                </c:pt>
                <c:pt idx="16683">
                  <c:v>1.3144328703703705</c:v>
                </c:pt>
                <c:pt idx="16684">
                  <c:v>1.3144675925925926</c:v>
                </c:pt>
                <c:pt idx="16685">
                  <c:v>1.3145023148148147</c:v>
                </c:pt>
                <c:pt idx="16686">
                  <c:v>1.3145370370370371</c:v>
                </c:pt>
                <c:pt idx="16687">
                  <c:v>1.3145717592592592</c:v>
                </c:pt>
                <c:pt idx="16688">
                  <c:v>1.3146064814814815</c:v>
                </c:pt>
                <c:pt idx="16689">
                  <c:v>1.3146412037037036</c:v>
                </c:pt>
                <c:pt idx="16690">
                  <c:v>1.314675925925926</c:v>
                </c:pt>
                <c:pt idx="16691">
                  <c:v>1.3147106481481481</c:v>
                </c:pt>
                <c:pt idx="16692">
                  <c:v>1.3147453703703704</c:v>
                </c:pt>
                <c:pt idx="16693">
                  <c:v>1.3147800925925925</c:v>
                </c:pt>
                <c:pt idx="16694">
                  <c:v>1.3148148148148149</c:v>
                </c:pt>
                <c:pt idx="16695">
                  <c:v>1.314849537037037</c:v>
                </c:pt>
                <c:pt idx="16696">
                  <c:v>1.3148842592592593</c:v>
                </c:pt>
                <c:pt idx="16697">
                  <c:v>1.3149189814814815</c:v>
                </c:pt>
                <c:pt idx="16698">
                  <c:v>1.3149537037037038</c:v>
                </c:pt>
                <c:pt idx="16699">
                  <c:v>1.3149884259259259</c:v>
                </c:pt>
                <c:pt idx="16700">
                  <c:v>1.315023148148148</c:v>
                </c:pt>
                <c:pt idx="16701">
                  <c:v>1.3150578703703704</c:v>
                </c:pt>
                <c:pt idx="16702">
                  <c:v>1.3150925925925927</c:v>
                </c:pt>
                <c:pt idx="16703">
                  <c:v>1.3151273148148148</c:v>
                </c:pt>
                <c:pt idx="16704">
                  <c:v>1.3151620370370369</c:v>
                </c:pt>
                <c:pt idx="16705">
                  <c:v>1.3151967592592593</c:v>
                </c:pt>
                <c:pt idx="16706">
                  <c:v>1.3152314814814814</c:v>
                </c:pt>
                <c:pt idx="16707">
                  <c:v>1.3152662037037037</c:v>
                </c:pt>
                <c:pt idx="16708">
                  <c:v>1.3153009259259258</c:v>
                </c:pt>
                <c:pt idx="16709">
                  <c:v>1.3153356481481482</c:v>
                </c:pt>
                <c:pt idx="16710">
                  <c:v>1.3153703703703703</c:v>
                </c:pt>
                <c:pt idx="16711">
                  <c:v>1.3154050925925926</c:v>
                </c:pt>
                <c:pt idx="16712">
                  <c:v>1.3154398148148148</c:v>
                </c:pt>
                <c:pt idx="16713">
                  <c:v>1.3154745370370371</c:v>
                </c:pt>
                <c:pt idx="16714">
                  <c:v>1.3155092592592592</c:v>
                </c:pt>
                <c:pt idx="16715">
                  <c:v>1.3155439814814816</c:v>
                </c:pt>
                <c:pt idx="16716">
                  <c:v>1.3155787037037037</c:v>
                </c:pt>
                <c:pt idx="16717">
                  <c:v>1.315613425925926</c:v>
                </c:pt>
                <c:pt idx="16718">
                  <c:v>1.3156481481481481</c:v>
                </c:pt>
                <c:pt idx="16719">
                  <c:v>1.3156828703703705</c:v>
                </c:pt>
                <c:pt idx="16720">
                  <c:v>1.3157175925925926</c:v>
                </c:pt>
                <c:pt idx="16721">
                  <c:v>1.3157523148148149</c:v>
                </c:pt>
                <c:pt idx="16722">
                  <c:v>1.315787037037037</c:v>
                </c:pt>
                <c:pt idx="16723">
                  <c:v>1.3158217592592591</c:v>
                </c:pt>
                <c:pt idx="16724">
                  <c:v>1.3158564814814815</c:v>
                </c:pt>
                <c:pt idx="16725">
                  <c:v>1.3158912037037038</c:v>
                </c:pt>
                <c:pt idx="16726">
                  <c:v>1.3159259259259259</c:v>
                </c:pt>
                <c:pt idx="16727">
                  <c:v>1.3159606481481481</c:v>
                </c:pt>
                <c:pt idx="16728">
                  <c:v>1.3159953703703704</c:v>
                </c:pt>
                <c:pt idx="16729">
                  <c:v>1.3160300925925925</c:v>
                </c:pt>
                <c:pt idx="16730">
                  <c:v>1.3160648148148149</c:v>
                </c:pt>
                <c:pt idx="16731">
                  <c:v>1.316099537037037</c:v>
                </c:pt>
                <c:pt idx="16732">
                  <c:v>1.3161342592592593</c:v>
                </c:pt>
                <c:pt idx="16733">
                  <c:v>1.3161689814814814</c:v>
                </c:pt>
                <c:pt idx="16734">
                  <c:v>1.3162037037037038</c:v>
                </c:pt>
                <c:pt idx="16735">
                  <c:v>1.3162384259259259</c:v>
                </c:pt>
                <c:pt idx="16736">
                  <c:v>1.3162731481481482</c:v>
                </c:pt>
                <c:pt idx="16737">
                  <c:v>1.3163078703703703</c:v>
                </c:pt>
                <c:pt idx="16738">
                  <c:v>1.3163425925925927</c:v>
                </c:pt>
                <c:pt idx="16739">
                  <c:v>1.3163773148148148</c:v>
                </c:pt>
                <c:pt idx="16740">
                  <c:v>1.3164120370370371</c:v>
                </c:pt>
                <c:pt idx="16741">
                  <c:v>1.3164467592592592</c:v>
                </c:pt>
                <c:pt idx="16742">
                  <c:v>1.3164814814814814</c:v>
                </c:pt>
                <c:pt idx="16743">
                  <c:v>1.3165162037037037</c:v>
                </c:pt>
                <c:pt idx="16744">
                  <c:v>1.316550925925926</c:v>
                </c:pt>
                <c:pt idx="16745">
                  <c:v>1.3165856481481482</c:v>
                </c:pt>
                <c:pt idx="16746">
                  <c:v>1.3166203703703703</c:v>
                </c:pt>
                <c:pt idx="16747">
                  <c:v>1.3166550925925926</c:v>
                </c:pt>
                <c:pt idx="16748">
                  <c:v>1.3166898148148147</c:v>
                </c:pt>
                <c:pt idx="16749">
                  <c:v>1.3167245370370371</c:v>
                </c:pt>
                <c:pt idx="16750">
                  <c:v>1.3167592592592592</c:v>
                </c:pt>
                <c:pt idx="16751">
                  <c:v>1.3167939814814815</c:v>
                </c:pt>
                <c:pt idx="16752">
                  <c:v>1.3168287037037036</c:v>
                </c:pt>
                <c:pt idx="16753">
                  <c:v>1.316863425925926</c:v>
                </c:pt>
                <c:pt idx="16754">
                  <c:v>1.3168981481481481</c:v>
                </c:pt>
                <c:pt idx="16755">
                  <c:v>1.3169328703703704</c:v>
                </c:pt>
                <c:pt idx="16756">
                  <c:v>1.3169675925925926</c:v>
                </c:pt>
                <c:pt idx="16757">
                  <c:v>1.3170023148148149</c:v>
                </c:pt>
                <c:pt idx="16758">
                  <c:v>1.317037037037037</c:v>
                </c:pt>
                <c:pt idx="16759">
                  <c:v>1.3170717592592593</c:v>
                </c:pt>
                <c:pt idx="16760">
                  <c:v>1.3171064814814815</c:v>
                </c:pt>
                <c:pt idx="16761">
                  <c:v>1.3171412037037036</c:v>
                </c:pt>
                <c:pt idx="16762">
                  <c:v>1.3171759259259259</c:v>
                </c:pt>
                <c:pt idx="16763">
                  <c:v>1.3172106481481483</c:v>
                </c:pt>
                <c:pt idx="16764">
                  <c:v>1.3172453703703704</c:v>
                </c:pt>
                <c:pt idx="16765">
                  <c:v>1.3172800925925925</c:v>
                </c:pt>
                <c:pt idx="16766">
                  <c:v>1.3173148148148148</c:v>
                </c:pt>
                <c:pt idx="16767">
                  <c:v>1.3173495370370369</c:v>
                </c:pt>
                <c:pt idx="16768">
                  <c:v>1.3173842592592593</c:v>
                </c:pt>
                <c:pt idx="16769">
                  <c:v>1.3174189814814814</c:v>
                </c:pt>
                <c:pt idx="16770">
                  <c:v>1.3174537037037037</c:v>
                </c:pt>
                <c:pt idx="16771">
                  <c:v>1.3174884259259259</c:v>
                </c:pt>
                <c:pt idx="16772">
                  <c:v>1.3175231481481482</c:v>
                </c:pt>
                <c:pt idx="16773">
                  <c:v>1.3175578703703703</c:v>
                </c:pt>
                <c:pt idx="16774">
                  <c:v>1.3175925925925926</c:v>
                </c:pt>
                <c:pt idx="16775">
                  <c:v>1.3176273148148148</c:v>
                </c:pt>
                <c:pt idx="16776">
                  <c:v>1.3176620370370371</c:v>
                </c:pt>
                <c:pt idx="16777">
                  <c:v>1.3176967592592592</c:v>
                </c:pt>
                <c:pt idx="16778">
                  <c:v>1.3177314814814816</c:v>
                </c:pt>
                <c:pt idx="16779">
                  <c:v>1.3177662037037037</c:v>
                </c:pt>
                <c:pt idx="16780">
                  <c:v>1.317800925925926</c:v>
                </c:pt>
                <c:pt idx="16781">
                  <c:v>1.3178356481481481</c:v>
                </c:pt>
                <c:pt idx="16782">
                  <c:v>1.3178703703703705</c:v>
                </c:pt>
                <c:pt idx="16783">
                  <c:v>1.3179050925925926</c:v>
                </c:pt>
                <c:pt idx="16784">
                  <c:v>1.3179398148148147</c:v>
                </c:pt>
                <c:pt idx="16785">
                  <c:v>1.317974537037037</c:v>
                </c:pt>
                <c:pt idx="16786">
                  <c:v>1.3180092592592594</c:v>
                </c:pt>
                <c:pt idx="16787">
                  <c:v>1.3180439814814815</c:v>
                </c:pt>
                <c:pt idx="16788">
                  <c:v>1.3180787037037036</c:v>
                </c:pt>
                <c:pt idx="16789">
                  <c:v>1.318113425925926</c:v>
                </c:pt>
                <c:pt idx="16790">
                  <c:v>1.3181481481481481</c:v>
                </c:pt>
                <c:pt idx="16791">
                  <c:v>1.3181828703703704</c:v>
                </c:pt>
                <c:pt idx="16792">
                  <c:v>1.3182175925925925</c:v>
                </c:pt>
                <c:pt idx="16793">
                  <c:v>1.3182523148148149</c:v>
                </c:pt>
                <c:pt idx="16794">
                  <c:v>1.318287037037037</c:v>
                </c:pt>
                <c:pt idx="16795">
                  <c:v>1.3183217592592593</c:v>
                </c:pt>
                <c:pt idx="16796">
                  <c:v>1.3183564814814814</c:v>
                </c:pt>
                <c:pt idx="16797">
                  <c:v>1.3183912037037038</c:v>
                </c:pt>
                <c:pt idx="16798">
                  <c:v>1.3184259259259259</c:v>
                </c:pt>
                <c:pt idx="16799">
                  <c:v>1.3184606481481482</c:v>
                </c:pt>
                <c:pt idx="16800">
                  <c:v>1.3184953703703703</c:v>
                </c:pt>
                <c:pt idx="16801">
                  <c:v>1.3185300925925927</c:v>
                </c:pt>
                <c:pt idx="16802">
                  <c:v>1.3185648148148148</c:v>
                </c:pt>
                <c:pt idx="16803">
                  <c:v>1.3185995370370369</c:v>
                </c:pt>
                <c:pt idx="16804">
                  <c:v>1.3186342592592593</c:v>
                </c:pt>
                <c:pt idx="16805">
                  <c:v>1.3186689814814816</c:v>
                </c:pt>
                <c:pt idx="16806">
                  <c:v>1.3187037037037037</c:v>
                </c:pt>
                <c:pt idx="16807">
                  <c:v>1.3187384259259258</c:v>
                </c:pt>
                <c:pt idx="16808">
                  <c:v>1.3187731481481482</c:v>
                </c:pt>
                <c:pt idx="16809">
                  <c:v>1.3188078703703703</c:v>
                </c:pt>
                <c:pt idx="16810">
                  <c:v>1.3188425925925926</c:v>
                </c:pt>
                <c:pt idx="16811">
                  <c:v>1.3188773148148147</c:v>
                </c:pt>
                <c:pt idx="16812">
                  <c:v>1.3189120370370371</c:v>
                </c:pt>
                <c:pt idx="16813">
                  <c:v>1.3189467592592592</c:v>
                </c:pt>
                <c:pt idx="16814">
                  <c:v>1.3189814814814815</c:v>
                </c:pt>
                <c:pt idx="16815">
                  <c:v>1.3190162037037036</c:v>
                </c:pt>
                <c:pt idx="16816">
                  <c:v>1.319050925925926</c:v>
                </c:pt>
                <c:pt idx="16817">
                  <c:v>1.3190856481481481</c:v>
                </c:pt>
                <c:pt idx="16818">
                  <c:v>1.3191203703703704</c:v>
                </c:pt>
                <c:pt idx="16819">
                  <c:v>1.3191550925925926</c:v>
                </c:pt>
                <c:pt idx="16820">
                  <c:v>1.3191898148148149</c:v>
                </c:pt>
                <c:pt idx="16821">
                  <c:v>1.319224537037037</c:v>
                </c:pt>
                <c:pt idx="16822">
                  <c:v>1.3192592592592594</c:v>
                </c:pt>
                <c:pt idx="16823">
                  <c:v>1.3192939814814815</c:v>
                </c:pt>
                <c:pt idx="16824">
                  <c:v>1.3193287037037038</c:v>
                </c:pt>
                <c:pt idx="16825">
                  <c:v>1.3193634259259259</c:v>
                </c:pt>
                <c:pt idx="16826">
                  <c:v>1.319398148148148</c:v>
                </c:pt>
                <c:pt idx="16827">
                  <c:v>1.3194328703703704</c:v>
                </c:pt>
                <c:pt idx="16828">
                  <c:v>1.3194675925925925</c:v>
                </c:pt>
                <c:pt idx="16829">
                  <c:v>1.3195023148148148</c:v>
                </c:pt>
                <c:pt idx="16830">
                  <c:v>1.319537037037037</c:v>
                </c:pt>
                <c:pt idx="16831">
                  <c:v>1.3195717592592593</c:v>
                </c:pt>
                <c:pt idx="16832">
                  <c:v>1.3196064814814814</c:v>
                </c:pt>
                <c:pt idx="16833">
                  <c:v>1.3196412037037037</c:v>
                </c:pt>
                <c:pt idx="16834">
                  <c:v>1.3196759259259259</c:v>
                </c:pt>
                <c:pt idx="16835">
                  <c:v>1.3197106481481482</c:v>
                </c:pt>
                <c:pt idx="16836">
                  <c:v>1.3197453703703703</c:v>
                </c:pt>
                <c:pt idx="16837">
                  <c:v>1.3197800925925927</c:v>
                </c:pt>
                <c:pt idx="16838">
                  <c:v>1.3198148148148148</c:v>
                </c:pt>
                <c:pt idx="16839">
                  <c:v>1.3198495370370371</c:v>
                </c:pt>
                <c:pt idx="16840">
                  <c:v>1.3198842592592592</c:v>
                </c:pt>
                <c:pt idx="16841">
                  <c:v>1.3199189814814816</c:v>
                </c:pt>
                <c:pt idx="16842">
                  <c:v>1.3199537037037037</c:v>
                </c:pt>
                <c:pt idx="16843">
                  <c:v>1.319988425925926</c:v>
                </c:pt>
                <c:pt idx="16844">
                  <c:v>1.3200231481481481</c:v>
                </c:pt>
                <c:pt idx="16845">
                  <c:v>1.3200578703703703</c:v>
                </c:pt>
                <c:pt idx="16846">
                  <c:v>1.3200925925925926</c:v>
                </c:pt>
                <c:pt idx="16847">
                  <c:v>1.3201273148148149</c:v>
                </c:pt>
                <c:pt idx="16848">
                  <c:v>1.3201620370370371</c:v>
                </c:pt>
                <c:pt idx="16849">
                  <c:v>1.3201967592592592</c:v>
                </c:pt>
                <c:pt idx="16850">
                  <c:v>1.3202314814814815</c:v>
                </c:pt>
                <c:pt idx="16851">
                  <c:v>1.3202662037037036</c:v>
                </c:pt>
                <c:pt idx="16852">
                  <c:v>1.320300925925926</c:v>
                </c:pt>
                <c:pt idx="16853">
                  <c:v>1.3203356481481481</c:v>
                </c:pt>
                <c:pt idx="16854">
                  <c:v>1.3203703703703704</c:v>
                </c:pt>
                <c:pt idx="16855">
                  <c:v>1.3204050925925925</c:v>
                </c:pt>
                <c:pt idx="16856">
                  <c:v>1.3204398148148149</c:v>
                </c:pt>
                <c:pt idx="16857">
                  <c:v>1.320474537037037</c:v>
                </c:pt>
                <c:pt idx="16858">
                  <c:v>1.3205092592592593</c:v>
                </c:pt>
                <c:pt idx="16859">
                  <c:v>1.3205439814814814</c:v>
                </c:pt>
                <c:pt idx="16860">
                  <c:v>1.3205787037037038</c:v>
                </c:pt>
                <c:pt idx="16861">
                  <c:v>1.3206134259259259</c:v>
                </c:pt>
                <c:pt idx="16862">
                  <c:v>1.3206481481481482</c:v>
                </c:pt>
                <c:pt idx="16863">
                  <c:v>1.3206828703703704</c:v>
                </c:pt>
                <c:pt idx="16864">
                  <c:v>1.3207175925925925</c:v>
                </c:pt>
                <c:pt idx="16865">
                  <c:v>1.3207523148148148</c:v>
                </c:pt>
                <c:pt idx="16866">
                  <c:v>1.3207870370370371</c:v>
                </c:pt>
                <c:pt idx="16867">
                  <c:v>1.3208217592592593</c:v>
                </c:pt>
                <c:pt idx="16868">
                  <c:v>1.3208564814814814</c:v>
                </c:pt>
                <c:pt idx="16869">
                  <c:v>1.3208912037037037</c:v>
                </c:pt>
                <c:pt idx="16870">
                  <c:v>1.3209259259259258</c:v>
                </c:pt>
                <c:pt idx="16871">
                  <c:v>1.3209606481481482</c:v>
                </c:pt>
                <c:pt idx="16872">
                  <c:v>1.3209953703703703</c:v>
                </c:pt>
                <c:pt idx="16873">
                  <c:v>1.3210300925925926</c:v>
                </c:pt>
                <c:pt idx="16874">
                  <c:v>1.3210648148148147</c:v>
                </c:pt>
                <c:pt idx="16875">
                  <c:v>1.3210995370370371</c:v>
                </c:pt>
                <c:pt idx="16876">
                  <c:v>1.3211342592592592</c:v>
                </c:pt>
                <c:pt idx="16877">
                  <c:v>1.3211689814814815</c:v>
                </c:pt>
                <c:pt idx="16878">
                  <c:v>1.3212037037037037</c:v>
                </c:pt>
                <c:pt idx="16879">
                  <c:v>1.321238425925926</c:v>
                </c:pt>
                <c:pt idx="16880">
                  <c:v>1.3212731481481481</c:v>
                </c:pt>
                <c:pt idx="16881">
                  <c:v>1.3213078703703705</c:v>
                </c:pt>
                <c:pt idx="16882">
                  <c:v>1.3213425925925926</c:v>
                </c:pt>
                <c:pt idx="16883">
                  <c:v>1.3213773148148149</c:v>
                </c:pt>
                <c:pt idx="16884">
                  <c:v>1.321412037037037</c:v>
                </c:pt>
                <c:pt idx="16885">
                  <c:v>1.3214467592592594</c:v>
                </c:pt>
                <c:pt idx="16886">
                  <c:v>1.3214814814814815</c:v>
                </c:pt>
                <c:pt idx="16887">
                  <c:v>1.3215162037037036</c:v>
                </c:pt>
                <c:pt idx="16888">
                  <c:v>1.3215509259259259</c:v>
                </c:pt>
                <c:pt idx="16889">
                  <c:v>1.3215856481481483</c:v>
                </c:pt>
                <c:pt idx="16890">
                  <c:v>1.3216203703703704</c:v>
                </c:pt>
                <c:pt idx="16891">
                  <c:v>1.3216550925925925</c:v>
                </c:pt>
                <c:pt idx="16892">
                  <c:v>1.3216898148148148</c:v>
                </c:pt>
                <c:pt idx="16893">
                  <c:v>1.321724537037037</c:v>
                </c:pt>
                <c:pt idx="16894">
                  <c:v>1.3217592592592593</c:v>
                </c:pt>
                <c:pt idx="16895">
                  <c:v>1.3217939814814814</c:v>
                </c:pt>
                <c:pt idx="16896">
                  <c:v>1.3218287037037038</c:v>
                </c:pt>
                <c:pt idx="16897">
                  <c:v>1.3218634259259259</c:v>
                </c:pt>
                <c:pt idx="16898">
                  <c:v>1.3218981481481482</c:v>
                </c:pt>
                <c:pt idx="16899">
                  <c:v>1.3219328703703703</c:v>
                </c:pt>
                <c:pt idx="16900">
                  <c:v>1.3219675925925927</c:v>
                </c:pt>
                <c:pt idx="16901">
                  <c:v>1.3220023148148148</c:v>
                </c:pt>
                <c:pt idx="16902">
                  <c:v>1.3220370370370371</c:v>
                </c:pt>
                <c:pt idx="16903">
                  <c:v>1.3220717592592592</c:v>
                </c:pt>
                <c:pt idx="16904">
                  <c:v>1.3221064814814816</c:v>
                </c:pt>
                <c:pt idx="16905">
                  <c:v>1.3221412037037037</c:v>
                </c:pt>
                <c:pt idx="16906">
                  <c:v>1.3221759259259258</c:v>
                </c:pt>
                <c:pt idx="16907">
                  <c:v>1.3222106481481481</c:v>
                </c:pt>
                <c:pt idx="16908">
                  <c:v>1.3222453703703705</c:v>
                </c:pt>
                <c:pt idx="16909">
                  <c:v>1.3222800925925926</c:v>
                </c:pt>
                <c:pt idx="16910">
                  <c:v>1.3223148148148147</c:v>
                </c:pt>
                <c:pt idx="16911">
                  <c:v>1.3223495370370371</c:v>
                </c:pt>
                <c:pt idx="16912">
                  <c:v>1.3223842592592592</c:v>
                </c:pt>
                <c:pt idx="16913">
                  <c:v>1.3224189814814815</c:v>
                </c:pt>
                <c:pt idx="16914">
                  <c:v>1.3224537037037036</c:v>
                </c:pt>
                <c:pt idx="16915">
                  <c:v>1.322488425925926</c:v>
                </c:pt>
                <c:pt idx="16916">
                  <c:v>1.3225231481481481</c:v>
                </c:pt>
                <c:pt idx="16917">
                  <c:v>1.3225578703703704</c:v>
                </c:pt>
                <c:pt idx="16918">
                  <c:v>1.3225925925925925</c:v>
                </c:pt>
                <c:pt idx="16919">
                  <c:v>1.3226273148148149</c:v>
                </c:pt>
                <c:pt idx="16920">
                  <c:v>1.322662037037037</c:v>
                </c:pt>
                <c:pt idx="16921">
                  <c:v>1.3226967592592593</c:v>
                </c:pt>
                <c:pt idx="16922">
                  <c:v>1.3227314814814815</c:v>
                </c:pt>
                <c:pt idx="16923">
                  <c:v>1.3227662037037038</c:v>
                </c:pt>
                <c:pt idx="16924">
                  <c:v>1.3228009259259259</c:v>
                </c:pt>
                <c:pt idx="16925">
                  <c:v>1.322835648148148</c:v>
                </c:pt>
                <c:pt idx="16926">
                  <c:v>1.3228703703703704</c:v>
                </c:pt>
                <c:pt idx="16927">
                  <c:v>1.3229050925925927</c:v>
                </c:pt>
                <c:pt idx="16928">
                  <c:v>1.3229398148148148</c:v>
                </c:pt>
                <c:pt idx="16929">
                  <c:v>1.3229745370370369</c:v>
                </c:pt>
                <c:pt idx="16930">
                  <c:v>1.3230092592592593</c:v>
                </c:pt>
                <c:pt idx="16931">
                  <c:v>1.3230439814814814</c:v>
                </c:pt>
                <c:pt idx="16932">
                  <c:v>1.3230787037037037</c:v>
                </c:pt>
                <c:pt idx="16933">
                  <c:v>1.3231134259259258</c:v>
                </c:pt>
                <c:pt idx="16934">
                  <c:v>1.3231481481481482</c:v>
                </c:pt>
                <c:pt idx="16935">
                  <c:v>1.3231828703703703</c:v>
                </c:pt>
                <c:pt idx="16936">
                  <c:v>1.3232175925925926</c:v>
                </c:pt>
                <c:pt idx="16937">
                  <c:v>1.3232523148148148</c:v>
                </c:pt>
                <c:pt idx="16938">
                  <c:v>1.3232870370370371</c:v>
                </c:pt>
                <c:pt idx="16939">
                  <c:v>1.3233217592592592</c:v>
                </c:pt>
                <c:pt idx="16940">
                  <c:v>1.3233564814814816</c:v>
                </c:pt>
                <c:pt idx="16941">
                  <c:v>1.3233912037037037</c:v>
                </c:pt>
                <c:pt idx="16942">
                  <c:v>1.323425925925926</c:v>
                </c:pt>
                <c:pt idx="16943">
                  <c:v>1.3234606481481481</c:v>
                </c:pt>
                <c:pt idx="16944">
                  <c:v>1.3234953703703705</c:v>
                </c:pt>
                <c:pt idx="16945">
                  <c:v>1.3235300925925926</c:v>
                </c:pt>
                <c:pt idx="16946">
                  <c:v>1.3235648148148149</c:v>
                </c:pt>
                <c:pt idx="16947">
                  <c:v>1.323599537037037</c:v>
                </c:pt>
                <c:pt idx="16948">
                  <c:v>1.3236342592592591</c:v>
                </c:pt>
                <c:pt idx="16949">
                  <c:v>1.3236689814814815</c:v>
                </c:pt>
                <c:pt idx="16950">
                  <c:v>1.3237037037037038</c:v>
                </c:pt>
                <c:pt idx="16951">
                  <c:v>1.3237384259259259</c:v>
                </c:pt>
                <c:pt idx="16952">
                  <c:v>1.3237731481481481</c:v>
                </c:pt>
                <c:pt idx="16953">
                  <c:v>1.3238078703703704</c:v>
                </c:pt>
                <c:pt idx="16954">
                  <c:v>1.3238425925925925</c:v>
                </c:pt>
                <c:pt idx="16955">
                  <c:v>1.3238773148148149</c:v>
                </c:pt>
                <c:pt idx="16956">
                  <c:v>1.323912037037037</c:v>
                </c:pt>
                <c:pt idx="16957">
                  <c:v>1.3239467592592593</c:v>
                </c:pt>
                <c:pt idx="16958">
                  <c:v>1.3239814814814814</c:v>
                </c:pt>
                <c:pt idx="16959">
                  <c:v>1.3240162037037038</c:v>
                </c:pt>
                <c:pt idx="16960">
                  <c:v>1.3240509259259259</c:v>
                </c:pt>
                <c:pt idx="16961">
                  <c:v>1.3240856481481482</c:v>
                </c:pt>
                <c:pt idx="16962">
                  <c:v>1.3241203703703703</c:v>
                </c:pt>
                <c:pt idx="16963">
                  <c:v>1.3241550925925927</c:v>
                </c:pt>
                <c:pt idx="16964">
                  <c:v>1.3241898148148148</c:v>
                </c:pt>
                <c:pt idx="16965">
                  <c:v>1.3242245370370371</c:v>
                </c:pt>
                <c:pt idx="16966">
                  <c:v>1.3242592592592592</c:v>
                </c:pt>
                <c:pt idx="16967">
                  <c:v>1.3242939814814814</c:v>
                </c:pt>
                <c:pt idx="16968">
                  <c:v>1.3243287037037037</c:v>
                </c:pt>
                <c:pt idx="16969">
                  <c:v>1.324363425925926</c:v>
                </c:pt>
                <c:pt idx="16970">
                  <c:v>1.3243981481481482</c:v>
                </c:pt>
                <c:pt idx="16971">
                  <c:v>1.3244328703703703</c:v>
                </c:pt>
                <c:pt idx="16972">
                  <c:v>1.3244675925925926</c:v>
                </c:pt>
                <c:pt idx="16973">
                  <c:v>1.3245023148148147</c:v>
                </c:pt>
                <c:pt idx="16974">
                  <c:v>1.3245370370370371</c:v>
                </c:pt>
                <c:pt idx="16975">
                  <c:v>1.3245717592592592</c:v>
                </c:pt>
                <c:pt idx="16976">
                  <c:v>1.3246064814814815</c:v>
                </c:pt>
                <c:pt idx="16977">
                  <c:v>1.3246412037037036</c:v>
                </c:pt>
                <c:pt idx="16978">
                  <c:v>1.324675925925926</c:v>
                </c:pt>
                <c:pt idx="16979">
                  <c:v>1.3247106481481481</c:v>
                </c:pt>
                <c:pt idx="16980">
                  <c:v>1.3247453703703704</c:v>
                </c:pt>
                <c:pt idx="16981">
                  <c:v>1.3247800925925926</c:v>
                </c:pt>
                <c:pt idx="16982">
                  <c:v>1.3248148148148149</c:v>
                </c:pt>
                <c:pt idx="16983">
                  <c:v>1.324849537037037</c:v>
                </c:pt>
                <c:pt idx="16984">
                  <c:v>1.3248842592592593</c:v>
                </c:pt>
                <c:pt idx="16985">
                  <c:v>1.3249189814814815</c:v>
                </c:pt>
                <c:pt idx="16986">
                  <c:v>1.3249537037037036</c:v>
                </c:pt>
                <c:pt idx="16987">
                  <c:v>1.3249884259259259</c:v>
                </c:pt>
                <c:pt idx="16988">
                  <c:v>1.3250231481481483</c:v>
                </c:pt>
                <c:pt idx="16989">
                  <c:v>1.3250578703703704</c:v>
                </c:pt>
                <c:pt idx="16990">
                  <c:v>1.3250925925925925</c:v>
                </c:pt>
                <c:pt idx="16991">
                  <c:v>1.3251273148148148</c:v>
                </c:pt>
                <c:pt idx="16992">
                  <c:v>1.3251620370370369</c:v>
                </c:pt>
                <c:pt idx="16993">
                  <c:v>1.3251967592592593</c:v>
                </c:pt>
                <c:pt idx="16994">
                  <c:v>1.3252314814814814</c:v>
                </c:pt>
                <c:pt idx="16995">
                  <c:v>1.3252662037037037</c:v>
                </c:pt>
                <c:pt idx="16996">
                  <c:v>1.3253009259259259</c:v>
                </c:pt>
                <c:pt idx="16997">
                  <c:v>1.3253356481481482</c:v>
                </c:pt>
                <c:pt idx="16998">
                  <c:v>1.3253703703703703</c:v>
                </c:pt>
                <c:pt idx="16999">
                  <c:v>1.3254050925925926</c:v>
                </c:pt>
                <c:pt idx="17000">
                  <c:v>1.3254398148148148</c:v>
                </c:pt>
                <c:pt idx="17001">
                  <c:v>1.3254745370370371</c:v>
                </c:pt>
                <c:pt idx="17002">
                  <c:v>1.3255092592592592</c:v>
                </c:pt>
                <c:pt idx="17003">
                  <c:v>1.3255439814814816</c:v>
                </c:pt>
                <c:pt idx="17004">
                  <c:v>1.3255787037037037</c:v>
                </c:pt>
                <c:pt idx="17005">
                  <c:v>1.325613425925926</c:v>
                </c:pt>
                <c:pt idx="17006">
                  <c:v>1.3256481481481481</c:v>
                </c:pt>
                <c:pt idx="17007">
                  <c:v>1.3256828703703705</c:v>
                </c:pt>
                <c:pt idx="17008">
                  <c:v>1.3257175925925926</c:v>
                </c:pt>
                <c:pt idx="17009">
                  <c:v>1.3257523148148147</c:v>
                </c:pt>
                <c:pt idx="17010">
                  <c:v>1.325787037037037</c:v>
                </c:pt>
                <c:pt idx="17011">
                  <c:v>1.3258217592592594</c:v>
                </c:pt>
                <c:pt idx="17012">
                  <c:v>1.3258564814814815</c:v>
                </c:pt>
                <c:pt idx="17013">
                  <c:v>1.3258912037037036</c:v>
                </c:pt>
                <c:pt idx="17014">
                  <c:v>1.325925925925926</c:v>
                </c:pt>
                <c:pt idx="17015">
                  <c:v>1.3259606481481481</c:v>
                </c:pt>
                <c:pt idx="17016">
                  <c:v>1.3259953703703704</c:v>
                </c:pt>
                <c:pt idx="17017">
                  <c:v>1.3260300925925925</c:v>
                </c:pt>
                <c:pt idx="17018">
                  <c:v>1.3260648148148149</c:v>
                </c:pt>
                <c:pt idx="17019">
                  <c:v>1.326099537037037</c:v>
                </c:pt>
                <c:pt idx="17020">
                  <c:v>1.3261342592592593</c:v>
                </c:pt>
                <c:pt idx="17021">
                  <c:v>1.3261689814814814</c:v>
                </c:pt>
                <c:pt idx="17022">
                  <c:v>1.3262037037037038</c:v>
                </c:pt>
                <c:pt idx="17023">
                  <c:v>1.3262384259259259</c:v>
                </c:pt>
                <c:pt idx="17024">
                  <c:v>1.3262731481481482</c:v>
                </c:pt>
                <c:pt idx="17025">
                  <c:v>1.3263078703703703</c:v>
                </c:pt>
                <c:pt idx="17026">
                  <c:v>1.3263425925925927</c:v>
                </c:pt>
                <c:pt idx="17027">
                  <c:v>1.3263773148148148</c:v>
                </c:pt>
                <c:pt idx="17028">
                  <c:v>1.3264120370370369</c:v>
                </c:pt>
                <c:pt idx="17029">
                  <c:v>1.3264467592592593</c:v>
                </c:pt>
                <c:pt idx="17030">
                  <c:v>1.3264814814814816</c:v>
                </c:pt>
                <c:pt idx="17031">
                  <c:v>1.3265162037037037</c:v>
                </c:pt>
                <c:pt idx="17032">
                  <c:v>1.3265509259259258</c:v>
                </c:pt>
                <c:pt idx="17033">
                  <c:v>1.3265856481481482</c:v>
                </c:pt>
                <c:pt idx="17034">
                  <c:v>1.3266203703703703</c:v>
                </c:pt>
                <c:pt idx="17035">
                  <c:v>1.3266550925925926</c:v>
                </c:pt>
                <c:pt idx="17036">
                  <c:v>1.3266898148148147</c:v>
                </c:pt>
                <c:pt idx="17037">
                  <c:v>1.3267245370370371</c:v>
                </c:pt>
                <c:pt idx="17038">
                  <c:v>1.3267592592592592</c:v>
                </c:pt>
                <c:pt idx="17039">
                  <c:v>1.3267939814814815</c:v>
                </c:pt>
                <c:pt idx="17040">
                  <c:v>1.3268287037037036</c:v>
                </c:pt>
                <c:pt idx="17041">
                  <c:v>1.326863425925926</c:v>
                </c:pt>
                <c:pt idx="17042">
                  <c:v>1.3268981481481481</c:v>
                </c:pt>
                <c:pt idx="17043">
                  <c:v>1.3269328703703704</c:v>
                </c:pt>
                <c:pt idx="17044">
                  <c:v>1.3269675925925926</c:v>
                </c:pt>
                <c:pt idx="17045">
                  <c:v>1.3270023148148149</c:v>
                </c:pt>
                <c:pt idx="17046">
                  <c:v>1.327037037037037</c:v>
                </c:pt>
                <c:pt idx="17047">
                  <c:v>1.3270717592592594</c:v>
                </c:pt>
                <c:pt idx="17048">
                  <c:v>1.3271064814814815</c:v>
                </c:pt>
                <c:pt idx="17049">
                  <c:v>1.3271412037037038</c:v>
                </c:pt>
                <c:pt idx="17050">
                  <c:v>1.3271759259259259</c:v>
                </c:pt>
                <c:pt idx="17051">
                  <c:v>1.327210648148148</c:v>
                </c:pt>
                <c:pt idx="17052">
                  <c:v>1.3272453703703704</c:v>
                </c:pt>
                <c:pt idx="17053">
                  <c:v>1.3272800925925925</c:v>
                </c:pt>
                <c:pt idx="17054">
                  <c:v>1.3273148148148148</c:v>
                </c:pt>
                <c:pt idx="17055">
                  <c:v>1.327349537037037</c:v>
                </c:pt>
                <c:pt idx="17056">
                  <c:v>1.3273842592592593</c:v>
                </c:pt>
                <c:pt idx="17057">
                  <c:v>1.3274189814814814</c:v>
                </c:pt>
                <c:pt idx="17058">
                  <c:v>1.3274537037037037</c:v>
                </c:pt>
                <c:pt idx="17059">
                  <c:v>1.3274884259259259</c:v>
                </c:pt>
                <c:pt idx="17060">
                  <c:v>1.3275231481481482</c:v>
                </c:pt>
                <c:pt idx="17061">
                  <c:v>1.3275578703703703</c:v>
                </c:pt>
                <c:pt idx="17062">
                  <c:v>1.3275925925925927</c:v>
                </c:pt>
                <c:pt idx="17063">
                  <c:v>1.3276273148148148</c:v>
                </c:pt>
                <c:pt idx="17064">
                  <c:v>1.3276620370370371</c:v>
                </c:pt>
                <c:pt idx="17065">
                  <c:v>1.3276967592592592</c:v>
                </c:pt>
                <c:pt idx="17066">
                  <c:v>1.3277314814814816</c:v>
                </c:pt>
                <c:pt idx="17067">
                  <c:v>1.3277662037037037</c:v>
                </c:pt>
                <c:pt idx="17068">
                  <c:v>1.327800925925926</c:v>
                </c:pt>
                <c:pt idx="17069">
                  <c:v>1.3278356481481481</c:v>
                </c:pt>
                <c:pt idx="17070">
                  <c:v>1.3278703703703703</c:v>
                </c:pt>
                <c:pt idx="17071">
                  <c:v>1.3279050925925926</c:v>
                </c:pt>
                <c:pt idx="17072">
                  <c:v>1.3279398148148149</c:v>
                </c:pt>
                <c:pt idx="17073">
                  <c:v>1.3279745370370371</c:v>
                </c:pt>
                <c:pt idx="17074">
                  <c:v>1.3280092592592592</c:v>
                </c:pt>
                <c:pt idx="17075">
                  <c:v>1.3280439814814815</c:v>
                </c:pt>
                <c:pt idx="17076">
                  <c:v>1.3280787037037036</c:v>
                </c:pt>
                <c:pt idx="17077">
                  <c:v>1.328113425925926</c:v>
                </c:pt>
                <c:pt idx="17078">
                  <c:v>1.3281481481481481</c:v>
                </c:pt>
                <c:pt idx="17079">
                  <c:v>1.3281828703703704</c:v>
                </c:pt>
                <c:pt idx="17080">
                  <c:v>1.3282175925925925</c:v>
                </c:pt>
                <c:pt idx="17081">
                  <c:v>1.3282523148148149</c:v>
                </c:pt>
                <c:pt idx="17082">
                  <c:v>1.328287037037037</c:v>
                </c:pt>
                <c:pt idx="17083">
                  <c:v>1.3283217592592593</c:v>
                </c:pt>
                <c:pt idx="17084">
                  <c:v>1.3283564814814814</c:v>
                </c:pt>
                <c:pt idx="17085">
                  <c:v>1.3283912037037038</c:v>
                </c:pt>
                <c:pt idx="17086">
                  <c:v>1.3284259259259259</c:v>
                </c:pt>
                <c:pt idx="17087">
                  <c:v>1.3284259259259259</c:v>
                </c:pt>
                <c:pt idx="17088">
                  <c:v>1.3284606481481482</c:v>
                </c:pt>
                <c:pt idx="17089">
                  <c:v>1.3284606481481482</c:v>
                </c:pt>
                <c:pt idx="17090">
                  <c:v>1.3284953703703704</c:v>
                </c:pt>
                <c:pt idx="17091">
                  <c:v>1.3284953703703704</c:v>
                </c:pt>
                <c:pt idx="17092">
                  <c:v>1.3285300925925925</c:v>
                </c:pt>
                <c:pt idx="17093">
                  <c:v>1.3285300925925925</c:v>
                </c:pt>
                <c:pt idx="17094">
                  <c:v>1.3285648148148148</c:v>
                </c:pt>
                <c:pt idx="17095">
                  <c:v>1.3285648148148148</c:v>
                </c:pt>
                <c:pt idx="17096">
                  <c:v>1.3285995370370371</c:v>
                </c:pt>
                <c:pt idx="17097">
                  <c:v>1.3285995370370371</c:v>
                </c:pt>
                <c:pt idx="17098">
                  <c:v>1.3286342592592593</c:v>
                </c:pt>
                <c:pt idx="17099">
                  <c:v>1.3286342592592593</c:v>
                </c:pt>
                <c:pt idx="17100">
                  <c:v>1.3286689814814814</c:v>
                </c:pt>
                <c:pt idx="17101">
                  <c:v>1.3286689814814814</c:v>
                </c:pt>
                <c:pt idx="17102">
                  <c:v>1.3287037037037037</c:v>
                </c:pt>
                <c:pt idx="17103">
                  <c:v>1.3287037037037037</c:v>
                </c:pt>
                <c:pt idx="17104">
                  <c:v>1.3287384259259258</c:v>
                </c:pt>
                <c:pt idx="17105">
                  <c:v>1.3287384259259258</c:v>
                </c:pt>
                <c:pt idx="17106">
                  <c:v>1.3287731481481482</c:v>
                </c:pt>
                <c:pt idx="17107">
                  <c:v>1.3287731481481482</c:v>
                </c:pt>
                <c:pt idx="17108">
                  <c:v>1.3288078703703703</c:v>
                </c:pt>
                <c:pt idx="17109">
                  <c:v>1.3288078703703703</c:v>
                </c:pt>
                <c:pt idx="17110">
                  <c:v>1.3288425925925926</c:v>
                </c:pt>
                <c:pt idx="17111">
                  <c:v>1.3288425925925926</c:v>
                </c:pt>
                <c:pt idx="17112">
                  <c:v>1.3288773148148147</c:v>
                </c:pt>
                <c:pt idx="17113">
                  <c:v>1.3288773148148147</c:v>
                </c:pt>
                <c:pt idx="17114">
                  <c:v>1.3289120370370371</c:v>
                </c:pt>
                <c:pt idx="17115">
                  <c:v>1.3289120370370371</c:v>
                </c:pt>
                <c:pt idx="17116">
                  <c:v>1.3289467592592592</c:v>
                </c:pt>
                <c:pt idx="17117">
                  <c:v>1.3289467592592592</c:v>
                </c:pt>
                <c:pt idx="17118">
                  <c:v>1.3289814814814815</c:v>
                </c:pt>
                <c:pt idx="17119">
                  <c:v>1.3289814814814815</c:v>
                </c:pt>
                <c:pt idx="17120">
                  <c:v>1.3290162037037037</c:v>
                </c:pt>
                <c:pt idx="17121">
                  <c:v>1.3290162037037037</c:v>
                </c:pt>
                <c:pt idx="17122">
                  <c:v>1.329050925925926</c:v>
                </c:pt>
                <c:pt idx="17123">
                  <c:v>1.329050925925926</c:v>
                </c:pt>
                <c:pt idx="17124">
                  <c:v>1.3290856481481481</c:v>
                </c:pt>
                <c:pt idx="17125">
                  <c:v>1.3290856481481481</c:v>
                </c:pt>
                <c:pt idx="17126">
                  <c:v>1.3291203703703705</c:v>
                </c:pt>
                <c:pt idx="17127">
                  <c:v>1.3291203703703705</c:v>
                </c:pt>
                <c:pt idx="17128">
                  <c:v>1.3291550925925926</c:v>
                </c:pt>
                <c:pt idx="17129">
                  <c:v>1.3291550925925926</c:v>
                </c:pt>
                <c:pt idx="17130">
                  <c:v>1.3291898148148149</c:v>
                </c:pt>
                <c:pt idx="17131">
                  <c:v>1.3291898148148149</c:v>
                </c:pt>
                <c:pt idx="17132">
                  <c:v>1.329224537037037</c:v>
                </c:pt>
                <c:pt idx="17133">
                  <c:v>1.329224537037037</c:v>
                </c:pt>
                <c:pt idx="17134">
                  <c:v>1.3292592592592594</c:v>
                </c:pt>
                <c:pt idx="17135">
                  <c:v>1.3292592592592594</c:v>
                </c:pt>
                <c:pt idx="17136">
                  <c:v>1.3292939814814815</c:v>
                </c:pt>
                <c:pt idx="17137">
                  <c:v>1.3292939814814815</c:v>
                </c:pt>
                <c:pt idx="17138">
                  <c:v>1.3293287037037036</c:v>
                </c:pt>
                <c:pt idx="17139">
                  <c:v>1.3293287037037036</c:v>
                </c:pt>
                <c:pt idx="17140">
                  <c:v>1.3293634259259259</c:v>
                </c:pt>
                <c:pt idx="17141">
                  <c:v>1.3293634259259259</c:v>
                </c:pt>
                <c:pt idx="17142">
                  <c:v>1.3293981481481483</c:v>
                </c:pt>
                <c:pt idx="17143">
                  <c:v>1.3293981481481483</c:v>
                </c:pt>
                <c:pt idx="17144">
                  <c:v>1.3294328703703704</c:v>
                </c:pt>
                <c:pt idx="17145">
                  <c:v>1.3294328703703704</c:v>
                </c:pt>
                <c:pt idx="17146">
                  <c:v>1.3294675925925925</c:v>
                </c:pt>
                <c:pt idx="17147">
                  <c:v>1.3294675925925925</c:v>
                </c:pt>
                <c:pt idx="17148">
                  <c:v>1.3295023148148148</c:v>
                </c:pt>
                <c:pt idx="17149">
                  <c:v>1.3295023148148148</c:v>
                </c:pt>
                <c:pt idx="17150">
                  <c:v>1.329537037037037</c:v>
                </c:pt>
                <c:pt idx="17151">
                  <c:v>1.329537037037037</c:v>
                </c:pt>
                <c:pt idx="17152">
                  <c:v>1.3295717592592593</c:v>
                </c:pt>
                <c:pt idx="17153">
                  <c:v>1.3295717592592593</c:v>
                </c:pt>
                <c:pt idx="17154">
                  <c:v>1.3296064814814814</c:v>
                </c:pt>
                <c:pt idx="17155">
                  <c:v>1.3296064814814814</c:v>
                </c:pt>
                <c:pt idx="17156">
                  <c:v>1.3296412037037038</c:v>
                </c:pt>
                <c:pt idx="17157">
                  <c:v>1.3296412037037038</c:v>
                </c:pt>
                <c:pt idx="17158">
                  <c:v>1.3296759259259259</c:v>
                </c:pt>
                <c:pt idx="17159">
                  <c:v>1.3296759259259259</c:v>
                </c:pt>
                <c:pt idx="17160">
                  <c:v>1.3297106481481482</c:v>
                </c:pt>
                <c:pt idx="17161">
                  <c:v>1.3297106481481482</c:v>
                </c:pt>
                <c:pt idx="17162">
                  <c:v>1.3297453703703703</c:v>
                </c:pt>
                <c:pt idx="17163">
                  <c:v>1.3297453703703703</c:v>
                </c:pt>
                <c:pt idx="17164">
                  <c:v>1.3297800925925927</c:v>
                </c:pt>
                <c:pt idx="17165">
                  <c:v>1.3297800925925927</c:v>
                </c:pt>
                <c:pt idx="17166">
                  <c:v>1.3298148148148148</c:v>
                </c:pt>
                <c:pt idx="17167">
                  <c:v>1.3298148148148148</c:v>
                </c:pt>
                <c:pt idx="17168">
                  <c:v>1.3298495370370371</c:v>
                </c:pt>
                <c:pt idx="17169">
                  <c:v>1.3298495370370371</c:v>
                </c:pt>
                <c:pt idx="17170">
                  <c:v>1.3298842592592592</c:v>
                </c:pt>
                <c:pt idx="17171">
                  <c:v>1.3298842592592592</c:v>
                </c:pt>
                <c:pt idx="17172">
                  <c:v>1.3299189814814816</c:v>
                </c:pt>
                <c:pt idx="17173">
                  <c:v>1.3299189814814816</c:v>
                </c:pt>
                <c:pt idx="17174">
                  <c:v>1.3299537037037037</c:v>
                </c:pt>
                <c:pt idx="17175">
                  <c:v>1.3299537037037037</c:v>
                </c:pt>
                <c:pt idx="17176">
                  <c:v>1.3299884259259258</c:v>
                </c:pt>
                <c:pt idx="17177">
                  <c:v>1.3299884259259258</c:v>
                </c:pt>
                <c:pt idx="17178">
                  <c:v>1.3300231481481481</c:v>
                </c:pt>
                <c:pt idx="17179">
                  <c:v>1.3300231481481481</c:v>
                </c:pt>
                <c:pt idx="17180">
                  <c:v>1.3300578703703705</c:v>
                </c:pt>
                <c:pt idx="17181">
                  <c:v>1.3300578703703705</c:v>
                </c:pt>
                <c:pt idx="17182">
                  <c:v>1.3300925925925926</c:v>
                </c:pt>
                <c:pt idx="17183">
                  <c:v>1.3300925925925926</c:v>
                </c:pt>
                <c:pt idx="17184">
                  <c:v>1.3301273148148147</c:v>
                </c:pt>
                <c:pt idx="17185">
                  <c:v>1.3301273148148147</c:v>
                </c:pt>
                <c:pt idx="17186">
                  <c:v>1.3301620370370371</c:v>
                </c:pt>
                <c:pt idx="17187">
                  <c:v>1.3301620370370371</c:v>
                </c:pt>
                <c:pt idx="17188">
                  <c:v>1.3301967592592592</c:v>
                </c:pt>
                <c:pt idx="17189">
                  <c:v>1.3301967592592592</c:v>
                </c:pt>
                <c:pt idx="17190">
                  <c:v>1.3302314814814815</c:v>
                </c:pt>
                <c:pt idx="17191">
                  <c:v>1.3302314814814815</c:v>
                </c:pt>
                <c:pt idx="17192">
                  <c:v>1.3302662037037036</c:v>
                </c:pt>
                <c:pt idx="17193">
                  <c:v>1.3302662037037036</c:v>
                </c:pt>
                <c:pt idx="17194">
                  <c:v>1.330300925925926</c:v>
                </c:pt>
                <c:pt idx="17195">
                  <c:v>1.330300925925926</c:v>
                </c:pt>
                <c:pt idx="17196">
                  <c:v>1.3303356481481481</c:v>
                </c:pt>
                <c:pt idx="17197">
                  <c:v>1.3303356481481481</c:v>
                </c:pt>
                <c:pt idx="17198">
                  <c:v>1.3303703703703704</c:v>
                </c:pt>
                <c:pt idx="17199">
                  <c:v>1.3303703703703704</c:v>
                </c:pt>
                <c:pt idx="17200">
                  <c:v>1.3304050925925925</c:v>
                </c:pt>
                <c:pt idx="17201">
                  <c:v>1.3304050925925925</c:v>
                </c:pt>
                <c:pt idx="17202">
                  <c:v>1.3304398148148149</c:v>
                </c:pt>
                <c:pt idx="17203">
                  <c:v>1.3304398148148149</c:v>
                </c:pt>
                <c:pt idx="17204">
                  <c:v>1.330474537037037</c:v>
                </c:pt>
                <c:pt idx="17205">
                  <c:v>1.330474537037037</c:v>
                </c:pt>
                <c:pt idx="17206">
                  <c:v>1.3305092592592593</c:v>
                </c:pt>
                <c:pt idx="17207">
                  <c:v>1.3305439814814815</c:v>
                </c:pt>
                <c:pt idx="17208">
                  <c:v>1.3305787037037038</c:v>
                </c:pt>
                <c:pt idx="17209">
                  <c:v>1.3306134259259259</c:v>
                </c:pt>
                <c:pt idx="17210">
                  <c:v>1.330648148148148</c:v>
                </c:pt>
                <c:pt idx="17211">
                  <c:v>1.3306828703703704</c:v>
                </c:pt>
                <c:pt idx="17212">
                  <c:v>1.3307175925925927</c:v>
                </c:pt>
                <c:pt idx="17213">
                  <c:v>1.3307523148148148</c:v>
                </c:pt>
                <c:pt idx="17214">
                  <c:v>1.3307870370370369</c:v>
                </c:pt>
                <c:pt idx="17215">
                  <c:v>1.3308217592592593</c:v>
                </c:pt>
                <c:pt idx="17216">
                  <c:v>1.3308564814814814</c:v>
                </c:pt>
                <c:pt idx="17217">
                  <c:v>1.3308912037037037</c:v>
                </c:pt>
                <c:pt idx="17218">
                  <c:v>1.3309259259259258</c:v>
                </c:pt>
                <c:pt idx="17219">
                  <c:v>1.3309606481481482</c:v>
                </c:pt>
                <c:pt idx="17220">
                  <c:v>1.3309953703703703</c:v>
                </c:pt>
                <c:pt idx="17221">
                  <c:v>1.3310300925925926</c:v>
                </c:pt>
                <c:pt idx="17222">
                  <c:v>1.3310648148148148</c:v>
                </c:pt>
                <c:pt idx="17223">
                  <c:v>1.3310995370370371</c:v>
                </c:pt>
                <c:pt idx="17224">
                  <c:v>1.3311342592592592</c:v>
                </c:pt>
                <c:pt idx="17225">
                  <c:v>1.3311689814814816</c:v>
                </c:pt>
                <c:pt idx="17226">
                  <c:v>1.3312037037037037</c:v>
                </c:pt>
                <c:pt idx="17227">
                  <c:v>1.331238425925926</c:v>
                </c:pt>
                <c:pt idx="17228">
                  <c:v>1.3312731481481481</c:v>
                </c:pt>
                <c:pt idx="17229">
                  <c:v>1.3313078703703705</c:v>
                </c:pt>
                <c:pt idx="17230">
                  <c:v>1.3313425925925926</c:v>
                </c:pt>
                <c:pt idx="17231">
                  <c:v>1.3313773148148149</c:v>
                </c:pt>
                <c:pt idx="17232">
                  <c:v>1.331412037037037</c:v>
                </c:pt>
                <c:pt idx="17233">
                  <c:v>1.3314467592592591</c:v>
                </c:pt>
                <c:pt idx="17234">
                  <c:v>1.3314814814814815</c:v>
                </c:pt>
                <c:pt idx="17235">
                  <c:v>1.3315162037037038</c:v>
                </c:pt>
                <c:pt idx="17236">
                  <c:v>1.3315509259259259</c:v>
                </c:pt>
                <c:pt idx="17237">
                  <c:v>1.3315856481481481</c:v>
                </c:pt>
                <c:pt idx="17238">
                  <c:v>1.3316203703703704</c:v>
                </c:pt>
                <c:pt idx="17239">
                  <c:v>1.3316550925925925</c:v>
                </c:pt>
                <c:pt idx="17240">
                  <c:v>1.3316898148148149</c:v>
                </c:pt>
                <c:pt idx="17241">
                  <c:v>1.331724537037037</c:v>
                </c:pt>
                <c:pt idx="17242">
                  <c:v>1.3317592592592593</c:v>
                </c:pt>
                <c:pt idx="17243">
                  <c:v>1.3317939814814814</c:v>
                </c:pt>
                <c:pt idx="17244">
                  <c:v>1.3318287037037038</c:v>
                </c:pt>
                <c:pt idx="17245">
                  <c:v>1.3318634259259259</c:v>
                </c:pt>
              </c:numCache>
            </c:numRef>
          </c:xVal>
          <c:yVal>
            <c:numRef>
              <c:f>'190220_stabiliteitnacht'!$AK$2:$AK$17247</c:f>
              <c:numCache>
                <c:formatCode>General</c:formatCode>
                <c:ptCount val="17246"/>
                <c:pt idx="0">
                  <c:v>245.22</c:v>
                </c:pt>
                <c:pt idx="1">
                  <c:v>245.19</c:v>
                </c:pt>
                <c:pt idx="2">
                  <c:v>245.79</c:v>
                </c:pt>
                <c:pt idx="3">
                  <c:v>246.36</c:v>
                </c:pt>
                <c:pt idx="4">
                  <c:v>247.07</c:v>
                </c:pt>
                <c:pt idx="5">
                  <c:v>246.85</c:v>
                </c:pt>
                <c:pt idx="6">
                  <c:v>247.12</c:v>
                </c:pt>
                <c:pt idx="7">
                  <c:v>248</c:v>
                </c:pt>
                <c:pt idx="8">
                  <c:v>249.11</c:v>
                </c:pt>
                <c:pt idx="9">
                  <c:v>249.69</c:v>
                </c:pt>
                <c:pt idx="10">
                  <c:v>249.73</c:v>
                </c:pt>
                <c:pt idx="11">
                  <c:v>249.61</c:v>
                </c:pt>
                <c:pt idx="12">
                  <c:v>248.36</c:v>
                </c:pt>
                <c:pt idx="13">
                  <c:v>248.33</c:v>
                </c:pt>
                <c:pt idx="14">
                  <c:v>246.3</c:v>
                </c:pt>
                <c:pt idx="15">
                  <c:v>245.01</c:v>
                </c:pt>
                <c:pt idx="16">
                  <c:v>244.65</c:v>
                </c:pt>
                <c:pt idx="17">
                  <c:v>244.92</c:v>
                </c:pt>
                <c:pt idx="18">
                  <c:v>244.24</c:v>
                </c:pt>
                <c:pt idx="19">
                  <c:v>244.58</c:v>
                </c:pt>
                <c:pt idx="20">
                  <c:v>244.22</c:v>
                </c:pt>
                <c:pt idx="21">
                  <c:v>245.13</c:v>
                </c:pt>
                <c:pt idx="22">
                  <c:v>247.86</c:v>
                </c:pt>
                <c:pt idx="23">
                  <c:v>249.54</c:v>
                </c:pt>
                <c:pt idx="24">
                  <c:v>248.97</c:v>
                </c:pt>
                <c:pt idx="25">
                  <c:v>247.67</c:v>
                </c:pt>
                <c:pt idx="26">
                  <c:v>244.56</c:v>
                </c:pt>
                <c:pt idx="27">
                  <c:v>243.16</c:v>
                </c:pt>
                <c:pt idx="28">
                  <c:v>244.13</c:v>
                </c:pt>
                <c:pt idx="29">
                  <c:v>246.63</c:v>
                </c:pt>
                <c:pt idx="30">
                  <c:v>246.46</c:v>
                </c:pt>
                <c:pt idx="31">
                  <c:v>245.5</c:v>
                </c:pt>
                <c:pt idx="32">
                  <c:v>244.77</c:v>
                </c:pt>
                <c:pt idx="33">
                  <c:v>245.14</c:v>
                </c:pt>
                <c:pt idx="34">
                  <c:v>245.85</c:v>
                </c:pt>
                <c:pt idx="35">
                  <c:v>246.38</c:v>
                </c:pt>
                <c:pt idx="36">
                  <c:v>247.53</c:v>
                </c:pt>
                <c:pt idx="37">
                  <c:v>248.57</c:v>
                </c:pt>
                <c:pt idx="38">
                  <c:v>249.12</c:v>
                </c:pt>
                <c:pt idx="39">
                  <c:v>248.3</c:v>
                </c:pt>
                <c:pt idx="40">
                  <c:v>248.49</c:v>
                </c:pt>
                <c:pt idx="41">
                  <c:v>248.66</c:v>
                </c:pt>
                <c:pt idx="42">
                  <c:v>247.6</c:v>
                </c:pt>
                <c:pt idx="43">
                  <c:v>245.65</c:v>
                </c:pt>
                <c:pt idx="44">
                  <c:v>243.56</c:v>
                </c:pt>
                <c:pt idx="45">
                  <c:v>242.5</c:v>
                </c:pt>
                <c:pt idx="46">
                  <c:v>242.39</c:v>
                </c:pt>
                <c:pt idx="47">
                  <c:v>242.76</c:v>
                </c:pt>
                <c:pt idx="48">
                  <c:v>243.3</c:v>
                </c:pt>
                <c:pt idx="49">
                  <c:v>243.41</c:v>
                </c:pt>
                <c:pt idx="50">
                  <c:v>244.07</c:v>
                </c:pt>
                <c:pt idx="51">
                  <c:v>244.87</c:v>
                </c:pt>
                <c:pt idx="52">
                  <c:v>243.53</c:v>
                </c:pt>
                <c:pt idx="53">
                  <c:v>241.47</c:v>
                </c:pt>
                <c:pt idx="54">
                  <c:v>241.51</c:v>
                </c:pt>
                <c:pt idx="55">
                  <c:v>243.15</c:v>
                </c:pt>
                <c:pt idx="56">
                  <c:v>243.72</c:v>
                </c:pt>
                <c:pt idx="57">
                  <c:v>242.55</c:v>
                </c:pt>
                <c:pt idx="58">
                  <c:v>240.48</c:v>
                </c:pt>
                <c:pt idx="59">
                  <c:v>239.07</c:v>
                </c:pt>
                <c:pt idx="60">
                  <c:v>240.41</c:v>
                </c:pt>
                <c:pt idx="61">
                  <c:v>240.01</c:v>
                </c:pt>
                <c:pt idx="62">
                  <c:v>238.86</c:v>
                </c:pt>
                <c:pt idx="63">
                  <c:v>240.79</c:v>
                </c:pt>
                <c:pt idx="64">
                  <c:v>242.22</c:v>
                </c:pt>
                <c:pt idx="65">
                  <c:v>243.23</c:v>
                </c:pt>
                <c:pt idx="66">
                  <c:v>241.72</c:v>
                </c:pt>
                <c:pt idx="67">
                  <c:v>239.37</c:v>
                </c:pt>
                <c:pt idx="68">
                  <c:v>238.6</c:v>
                </c:pt>
                <c:pt idx="69">
                  <c:v>239.16</c:v>
                </c:pt>
                <c:pt idx="70">
                  <c:v>240.18</c:v>
                </c:pt>
                <c:pt idx="71">
                  <c:v>241.39</c:v>
                </c:pt>
                <c:pt idx="72">
                  <c:v>242.07</c:v>
                </c:pt>
                <c:pt idx="73">
                  <c:v>241.92</c:v>
                </c:pt>
                <c:pt idx="74">
                  <c:v>241.32</c:v>
                </c:pt>
                <c:pt idx="75">
                  <c:v>241.05</c:v>
                </c:pt>
                <c:pt idx="76">
                  <c:v>240.2</c:v>
                </c:pt>
                <c:pt idx="77">
                  <c:v>240.6</c:v>
                </c:pt>
                <c:pt idx="78">
                  <c:v>239.83</c:v>
                </c:pt>
                <c:pt idx="79">
                  <c:v>238.46</c:v>
                </c:pt>
                <c:pt idx="80">
                  <c:v>237.59</c:v>
                </c:pt>
                <c:pt idx="81">
                  <c:v>236.2</c:v>
                </c:pt>
                <c:pt idx="82">
                  <c:v>236.67</c:v>
                </c:pt>
                <c:pt idx="83">
                  <c:v>240.29</c:v>
                </c:pt>
                <c:pt idx="84">
                  <c:v>243.28</c:v>
                </c:pt>
                <c:pt idx="85">
                  <c:v>242.45</c:v>
                </c:pt>
                <c:pt idx="86">
                  <c:v>241.82</c:v>
                </c:pt>
                <c:pt idx="87">
                  <c:v>241.14</c:v>
                </c:pt>
                <c:pt idx="88">
                  <c:v>241.25</c:v>
                </c:pt>
                <c:pt idx="89">
                  <c:v>240.18</c:v>
                </c:pt>
                <c:pt idx="90">
                  <c:v>239.73</c:v>
                </c:pt>
                <c:pt idx="91">
                  <c:v>239.33</c:v>
                </c:pt>
                <c:pt idx="92">
                  <c:v>238.89</c:v>
                </c:pt>
                <c:pt idx="93">
                  <c:v>236.59</c:v>
                </c:pt>
                <c:pt idx="94">
                  <c:v>235.51</c:v>
                </c:pt>
                <c:pt idx="95">
                  <c:v>235.17</c:v>
                </c:pt>
                <c:pt idx="96">
                  <c:v>235.31</c:v>
                </c:pt>
                <c:pt idx="97">
                  <c:v>235.52</c:v>
                </c:pt>
                <c:pt idx="98">
                  <c:v>234.8</c:v>
                </c:pt>
                <c:pt idx="99">
                  <c:v>234.18</c:v>
                </c:pt>
                <c:pt idx="100">
                  <c:v>236.17</c:v>
                </c:pt>
                <c:pt idx="101">
                  <c:v>238.67</c:v>
                </c:pt>
                <c:pt idx="102">
                  <c:v>240.94</c:v>
                </c:pt>
                <c:pt idx="103">
                  <c:v>243.24</c:v>
                </c:pt>
                <c:pt idx="104">
                  <c:v>244.23</c:v>
                </c:pt>
                <c:pt idx="105">
                  <c:v>244.55</c:v>
                </c:pt>
                <c:pt idx="106">
                  <c:v>245.02</c:v>
                </c:pt>
                <c:pt idx="107">
                  <c:v>246.98</c:v>
                </c:pt>
                <c:pt idx="108">
                  <c:v>246.94</c:v>
                </c:pt>
                <c:pt idx="109">
                  <c:v>247.31</c:v>
                </c:pt>
                <c:pt idx="110">
                  <c:v>246.08</c:v>
                </c:pt>
                <c:pt idx="111">
                  <c:v>246</c:v>
                </c:pt>
                <c:pt idx="112">
                  <c:v>245.82</c:v>
                </c:pt>
                <c:pt idx="113">
                  <c:v>243.89</c:v>
                </c:pt>
                <c:pt idx="114">
                  <c:v>242.45</c:v>
                </c:pt>
                <c:pt idx="115">
                  <c:v>242.92</c:v>
                </c:pt>
                <c:pt idx="116">
                  <c:v>243</c:v>
                </c:pt>
                <c:pt idx="117">
                  <c:v>241.52</c:v>
                </c:pt>
                <c:pt idx="118">
                  <c:v>239.87</c:v>
                </c:pt>
                <c:pt idx="119">
                  <c:v>239.27</c:v>
                </c:pt>
                <c:pt idx="120">
                  <c:v>239.35</c:v>
                </c:pt>
                <c:pt idx="121">
                  <c:v>239.3</c:v>
                </c:pt>
                <c:pt idx="122">
                  <c:v>239.67</c:v>
                </c:pt>
                <c:pt idx="123">
                  <c:v>239.85</c:v>
                </c:pt>
                <c:pt idx="124">
                  <c:v>240.15</c:v>
                </c:pt>
                <c:pt idx="125">
                  <c:v>239.87</c:v>
                </c:pt>
                <c:pt idx="126">
                  <c:v>237.78</c:v>
                </c:pt>
                <c:pt idx="127">
                  <c:v>237.62</c:v>
                </c:pt>
                <c:pt idx="128">
                  <c:v>238.56</c:v>
                </c:pt>
                <c:pt idx="129">
                  <c:v>239.57</c:v>
                </c:pt>
                <c:pt idx="130">
                  <c:v>240.37</c:v>
                </c:pt>
                <c:pt idx="131">
                  <c:v>238.49</c:v>
                </c:pt>
                <c:pt idx="132">
                  <c:v>237.38</c:v>
                </c:pt>
                <c:pt idx="133">
                  <c:v>239.55</c:v>
                </c:pt>
                <c:pt idx="134">
                  <c:v>241.05</c:v>
                </c:pt>
                <c:pt idx="135">
                  <c:v>242.26</c:v>
                </c:pt>
                <c:pt idx="136">
                  <c:v>242.96</c:v>
                </c:pt>
                <c:pt idx="137">
                  <c:v>242.6</c:v>
                </c:pt>
                <c:pt idx="138">
                  <c:v>242.17</c:v>
                </c:pt>
                <c:pt idx="139">
                  <c:v>240.86</c:v>
                </c:pt>
                <c:pt idx="140">
                  <c:v>239.89</c:v>
                </c:pt>
                <c:pt idx="141">
                  <c:v>240.05</c:v>
                </c:pt>
                <c:pt idx="142">
                  <c:v>241.11</c:v>
                </c:pt>
                <c:pt idx="143">
                  <c:v>240</c:v>
                </c:pt>
                <c:pt idx="144">
                  <c:v>238.79</c:v>
                </c:pt>
                <c:pt idx="145">
                  <c:v>238.99</c:v>
                </c:pt>
                <c:pt idx="146">
                  <c:v>240.5</c:v>
                </c:pt>
                <c:pt idx="147">
                  <c:v>242.37</c:v>
                </c:pt>
                <c:pt idx="148">
                  <c:v>243.62</c:v>
                </c:pt>
                <c:pt idx="149">
                  <c:v>243.76</c:v>
                </c:pt>
                <c:pt idx="150">
                  <c:v>245.76</c:v>
                </c:pt>
                <c:pt idx="151">
                  <c:v>247.35</c:v>
                </c:pt>
                <c:pt idx="152">
                  <c:v>246.98</c:v>
                </c:pt>
                <c:pt idx="153">
                  <c:v>244.96</c:v>
                </c:pt>
                <c:pt idx="154">
                  <c:v>243.23</c:v>
                </c:pt>
                <c:pt idx="155">
                  <c:v>243.01</c:v>
                </c:pt>
                <c:pt idx="156">
                  <c:v>242.81</c:v>
                </c:pt>
                <c:pt idx="157">
                  <c:v>242.57</c:v>
                </c:pt>
                <c:pt idx="158">
                  <c:v>241.83</c:v>
                </c:pt>
                <c:pt idx="159">
                  <c:v>240.14</c:v>
                </c:pt>
                <c:pt idx="160">
                  <c:v>239.7</c:v>
                </c:pt>
                <c:pt idx="161">
                  <c:v>240.88</c:v>
                </c:pt>
                <c:pt idx="162">
                  <c:v>242.5</c:v>
                </c:pt>
                <c:pt idx="163">
                  <c:v>244.16</c:v>
                </c:pt>
                <c:pt idx="164">
                  <c:v>244.87</c:v>
                </c:pt>
                <c:pt idx="165">
                  <c:v>244.79</c:v>
                </c:pt>
                <c:pt idx="166">
                  <c:v>244.96</c:v>
                </c:pt>
                <c:pt idx="167">
                  <c:v>245.71</c:v>
                </c:pt>
                <c:pt idx="168">
                  <c:v>246.56</c:v>
                </c:pt>
                <c:pt idx="169">
                  <c:v>245.39</c:v>
                </c:pt>
                <c:pt idx="170">
                  <c:v>245.12</c:v>
                </c:pt>
                <c:pt idx="171">
                  <c:v>243.44</c:v>
                </c:pt>
                <c:pt idx="172">
                  <c:v>241.66</c:v>
                </c:pt>
                <c:pt idx="173">
                  <c:v>241.87</c:v>
                </c:pt>
                <c:pt idx="174">
                  <c:v>241.86</c:v>
                </c:pt>
                <c:pt idx="175">
                  <c:v>241.48</c:v>
                </c:pt>
                <c:pt idx="176">
                  <c:v>242.41</c:v>
                </c:pt>
                <c:pt idx="177">
                  <c:v>242.93</c:v>
                </c:pt>
                <c:pt idx="178">
                  <c:v>243.71</c:v>
                </c:pt>
                <c:pt idx="179">
                  <c:v>243.46</c:v>
                </c:pt>
                <c:pt idx="180">
                  <c:v>242.65</c:v>
                </c:pt>
                <c:pt idx="181">
                  <c:v>241.32</c:v>
                </c:pt>
                <c:pt idx="182">
                  <c:v>240.77</c:v>
                </c:pt>
                <c:pt idx="183">
                  <c:v>241.74</c:v>
                </c:pt>
                <c:pt idx="184">
                  <c:v>240.65</c:v>
                </c:pt>
                <c:pt idx="185">
                  <c:v>239.85</c:v>
                </c:pt>
                <c:pt idx="186">
                  <c:v>239.62</c:v>
                </c:pt>
                <c:pt idx="187">
                  <c:v>239.39</c:v>
                </c:pt>
                <c:pt idx="188">
                  <c:v>240.41</c:v>
                </c:pt>
                <c:pt idx="189">
                  <c:v>242.56</c:v>
                </c:pt>
                <c:pt idx="190">
                  <c:v>243.72</c:v>
                </c:pt>
                <c:pt idx="191">
                  <c:v>242.21</c:v>
                </c:pt>
                <c:pt idx="192">
                  <c:v>240.36</c:v>
                </c:pt>
                <c:pt idx="193">
                  <c:v>239.18</c:v>
                </c:pt>
                <c:pt idx="194">
                  <c:v>239.34</c:v>
                </c:pt>
                <c:pt idx="195">
                  <c:v>240.47</c:v>
                </c:pt>
                <c:pt idx="196">
                  <c:v>241.29</c:v>
                </c:pt>
                <c:pt idx="197">
                  <c:v>240.59</c:v>
                </c:pt>
                <c:pt idx="198">
                  <c:v>240.24</c:v>
                </c:pt>
                <c:pt idx="199">
                  <c:v>240.82</c:v>
                </c:pt>
                <c:pt idx="200">
                  <c:v>241.8</c:v>
                </c:pt>
                <c:pt idx="201">
                  <c:v>241.26</c:v>
                </c:pt>
                <c:pt idx="202">
                  <c:v>239.37</c:v>
                </c:pt>
                <c:pt idx="203">
                  <c:v>239.94</c:v>
                </c:pt>
                <c:pt idx="204">
                  <c:v>241.58</c:v>
                </c:pt>
                <c:pt idx="205">
                  <c:v>242.67</c:v>
                </c:pt>
                <c:pt idx="206">
                  <c:v>243.19</c:v>
                </c:pt>
                <c:pt idx="207">
                  <c:v>243.76</c:v>
                </c:pt>
                <c:pt idx="208">
                  <c:v>243.08</c:v>
                </c:pt>
                <c:pt idx="209">
                  <c:v>243.34</c:v>
                </c:pt>
                <c:pt idx="210">
                  <c:v>242.65</c:v>
                </c:pt>
                <c:pt idx="211">
                  <c:v>242.46</c:v>
                </c:pt>
                <c:pt idx="212">
                  <c:v>243.14</c:v>
                </c:pt>
                <c:pt idx="213">
                  <c:v>243.03</c:v>
                </c:pt>
                <c:pt idx="214">
                  <c:v>241.34</c:v>
                </c:pt>
                <c:pt idx="215">
                  <c:v>240.59</c:v>
                </c:pt>
                <c:pt idx="216">
                  <c:v>242.6</c:v>
                </c:pt>
                <c:pt idx="217">
                  <c:v>243.52</c:v>
                </c:pt>
                <c:pt idx="218">
                  <c:v>243.35</c:v>
                </c:pt>
                <c:pt idx="219">
                  <c:v>242.62</c:v>
                </c:pt>
                <c:pt idx="220">
                  <c:v>241.66</c:v>
                </c:pt>
                <c:pt idx="221">
                  <c:v>241.28</c:v>
                </c:pt>
                <c:pt idx="222">
                  <c:v>241.79</c:v>
                </c:pt>
                <c:pt idx="223">
                  <c:v>242.25</c:v>
                </c:pt>
                <c:pt idx="224">
                  <c:v>241.22</c:v>
                </c:pt>
                <c:pt idx="225">
                  <c:v>240.31</c:v>
                </c:pt>
                <c:pt idx="226">
                  <c:v>241.99</c:v>
                </c:pt>
                <c:pt idx="227">
                  <c:v>242.09</c:v>
                </c:pt>
                <c:pt idx="228">
                  <c:v>242.25</c:v>
                </c:pt>
                <c:pt idx="229">
                  <c:v>242.12</c:v>
                </c:pt>
                <c:pt idx="230">
                  <c:v>241.56</c:v>
                </c:pt>
                <c:pt idx="231">
                  <c:v>242.57</c:v>
                </c:pt>
                <c:pt idx="232">
                  <c:v>242.45</c:v>
                </c:pt>
                <c:pt idx="233">
                  <c:v>240.87</c:v>
                </c:pt>
                <c:pt idx="234">
                  <c:v>241.71</c:v>
                </c:pt>
                <c:pt idx="235">
                  <c:v>243.91</c:v>
                </c:pt>
                <c:pt idx="236">
                  <c:v>246.37</c:v>
                </c:pt>
                <c:pt idx="237">
                  <c:v>247.7</c:v>
                </c:pt>
                <c:pt idx="238">
                  <c:v>246.54</c:v>
                </c:pt>
                <c:pt idx="239">
                  <c:v>245.16</c:v>
                </c:pt>
                <c:pt idx="240">
                  <c:v>243.16</c:v>
                </c:pt>
                <c:pt idx="241">
                  <c:v>241.35</c:v>
                </c:pt>
                <c:pt idx="242">
                  <c:v>240.6</c:v>
                </c:pt>
                <c:pt idx="243">
                  <c:v>240.53</c:v>
                </c:pt>
                <c:pt idx="244">
                  <c:v>240.97</c:v>
                </c:pt>
                <c:pt idx="245">
                  <c:v>241.43</c:v>
                </c:pt>
                <c:pt idx="246">
                  <c:v>241.25</c:v>
                </c:pt>
                <c:pt idx="247">
                  <c:v>242.14</c:v>
                </c:pt>
                <c:pt idx="248">
                  <c:v>243.88</c:v>
                </c:pt>
                <c:pt idx="249">
                  <c:v>244.13</c:v>
                </c:pt>
                <c:pt idx="250">
                  <c:v>244.09</c:v>
                </c:pt>
                <c:pt idx="251">
                  <c:v>242.66</c:v>
                </c:pt>
                <c:pt idx="252">
                  <c:v>242.5</c:v>
                </c:pt>
                <c:pt idx="253">
                  <c:v>242.48</c:v>
                </c:pt>
                <c:pt idx="254">
                  <c:v>241.98</c:v>
                </c:pt>
                <c:pt idx="255">
                  <c:v>241.6</c:v>
                </c:pt>
                <c:pt idx="256">
                  <c:v>242.21</c:v>
                </c:pt>
                <c:pt idx="257">
                  <c:v>242.92</c:v>
                </c:pt>
                <c:pt idx="258">
                  <c:v>243.78</c:v>
                </c:pt>
                <c:pt idx="259">
                  <c:v>243.97</c:v>
                </c:pt>
                <c:pt idx="260">
                  <c:v>244.07</c:v>
                </c:pt>
                <c:pt idx="261">
                  <c:v>243.78</c:v>
                </c:pt>
                <c:pt idx="262">
                  <c:v>244.17</c:v>
                </c:pt>
                <c:pt idx="263">
                  <c:v>244.46</c:v>
                </c:pt>
                <c:pt idx="264">
                  <c:v>243.68</c:v>
                </c:pt>
                <c:pt idx="265">
                  <c:v>243.46</c:v>
                </c:pt>
                <c:pt idx="266">
                  <c:v>243.56</c:v>
                </c:pt>
                <c:pt idx="267">
                  <c:v>244.67</c:v>
                </c:pt>
                <c:pt idx="268">
                  <c:v>247.86</c:v>
                </c:pt>
                <c:pt idx="269">
                  <c:v>247.87</c:v>
                </c:pt>
                <c:pt idx="270">
                  <c:v>247.13</c:v>
                </c:pt>
                <c:pt idx="271">
                  <c:v>246.55</c:v>
                </c:pt>
                <c:pt idx="272">
                  <c:v>244.92</c:v>
                </c:pt>
                <c:pt idx="273">
                  <c:v>243.83</c:v>
                </c:pt>
                <c:pt idx="274">
                  <c:v>243.43</c:v>
                </c:pt>
                <c:pt idx="275">
                  <c:v>243.63</c:v>
                </c:pt>
                <c:pt idx="276">
                  <c:v>244.83</c:v>
                </c:pt>
                <c:pt idx="277">
                  <c:v>245.01</c:v>
                </c:pt>
                <c:pt idx="278">
                  <c:v>245.59</c:v>
                </c:pt>
                <c:pt idx="279">
                  <c:v>245.36</c:v>
                </c:pt>
                <c:pt idx="280">
                  <c:v>244.94</c:v>
                </c:pt>
                <c:pt idx="281">
                  <c:v>244.81</c:v>
                </c:pt>
                <c:pt idx="282">
                  <c:v>243.9</c:v>
                </c:pt>
                <c:pt idx="283">
                  <c:v>243.99</c:v>
                </c:pt>
                <c:pt idx="284">
                  <c:v>244.4</c:v>
                </c:pt>
                <c:pt idx="285">
                  <c:v>243.78</c:v>
                </c:pt>
                <c:pt idx="286">
                  <c:v>242.97</c:v>
                </c:pt>
                <c:pt idx="287">
                  <c:v>242.3</c:v>
                </c:pt>
                <c:pt idx="288">
                  <c:v>241.73</c:v>
                </c:pt>
                <c:pt idx="289">
                  <c:v>241.36</c:v>
                </c:pt>
                <c:pt idx="290">
                  <c:v>241.01</c:v>
                </c:pt>
                <c:pt idx="291">
                  <c:v>240.42</c:v>
                </c:pt>
                <c:pt idx="292">
                  <c:v>240.93</c:v>
                </c:pt>
                <c:pt idx="293">
                  <c:v>241.8</c:v>
                </c:pt>
                <c:pt idx="294">
                  <c:v>243.26</c:v>
                </c:pt>
                <c:pt idx="295">
                  <c:v>244.13</c:v>
                </c:pt>
                <c:pt idx="296">
                  <c:v>244.16</c:v>
                </c:pt>
                <c:pt idx="297">
                  <c:v>243.9</c:v>
                </c:pt>
                <c:pt idx="298">
                  <c:v>242.97</c:v>
                </c:pt>
                <c:pt idx="299">
                  <c:v>242.02</c:v>
                </c:pt>
                <c:pt idx="300">
                  <c:v>242.22</c:v>
                </c:pt>
                <c:pt idx="301">
                  <c:v>242.49</c:v>
                </c:pt>
                <c:pt idx="302">
                  <c:v>241.82</c:v>
                </c:pt>
                <c:pt idx="303">
                  <c:v>240.72</c:v>
                </c:pt>
                <c:pt idx="304">
                  <c:v>240.46</c:v>
                </c:pt>
                <c:pt idx="305">
                  <c:v>240.85</c:v>
                </c:pt>
                <c:pt idx="306">
                  <c:v>241.52</c:v>
                </c:pt>
                <c:pt idx="307">
                  <c:v>241.7</c:v>
                </c:pt>
                <c:pt idx="308">
                  <c:v>241.46</c:v>
                </c:pt>
                <c:pt idx="309">
                  <c:v>241.33</c:v>
                </c:pt>
                <c:pt idx="310">
                  <c:v>242.31</c:v>
                </c:pt>
                <c:pt idx="311">
                  <c:v>243.94</c:v>
                </c:pt>
                <c:pt idx="312">
                  <c:v>244.6</c:v>
                </c:pt>
                <c:pt idx="313">
                  <c:v>244.92</c:v>
                </c:pt>
                <c:pt idx="314">
                  <c:v>244.53</c:v>
                </c:pt>
                <c:pt idx="315">
                  <c:v>244.5</c:v>
                </c:pt>
                <c:pt idx="316">
                  <c:v>243.96</c:v>
                </c:pt>
                <c:pt idx="317">
                  <c:v>243.87</c:v>
                </c:pt>
                <c:pt idx="318">
                  <c:v>243.58</c:v>
                </c:pt>
                <c:pt idx="319">
                  <c:v>243.71</c:v>
                </c:pt>
                <c:pt idx="320">
                  <c:v>244.4</c:v>
                </c:pt>
                <c:pt idx="321">
                  <c:v>243.97</c:v>
                </c:pt>
                <c:pt idx="322">
                  <c:v>243.84</c:v>
                </c:pt>
                <c:pt idx="323">
                  <c:v>243.87</c:v>
                </c:pt>
                <c:pt idx="324">
                  <c:v>243.8</c:v>
                </c:pt>
                <c:pt idx="325">
                  <c:v>243.97</c:v>
                </c:pt>
                <c:pt idx="326">
                  <c:v>243.52</c:v>
                </c:pt>
                <c:pt idx="327">
                  <c:v>243.72</c:v>
                </c:pt>
                <c:pt idx="328">
                  <c:v>243.46</c:v>
                </c:pt>
                <c:pt idx="329">
                  <c:v>243.96</c:v>
                </c:pt>
                <c:pt idx="330">
                  <c:v>244.19</c:v>
                </c:pt>
                <c:pt idx="331">
                  <c:v>243.83</c:v>
                </c:pt>
                <c:pt idx="332">
                  <c:v>242.57</c:v>
                </c:pt>
                <c:pt idx="333">
                  <c:v>241.78</c:v>
                </c:pt>
                <c:pt idx="334">
                  <c:v>241.35</c:v>
                </c:pt>
                <c:pt idx="335">
                  <c:v>241.58</c:v>
                </c:pt>
                <c:pt idx="336">
                  <c:v>241.96</c:v>
                </c:pt>
                <c:pt idx="337">
                  <c:v>242.58</c:v>
                </c:pt>
                <c:pt idx="338">
                  <c:v>242.39</c:v>
                </c:pt>
                <c:pt idx="339">
                  <c:v>242.03</c:v>
                </c:pt>
                <c:pt idx="340">
                  <c:v>241.5</c:v>
                </c:pt>
                <c:pt idx="341">
                  <c:v>240.93</c:v>
                </c:pt>
                <c:pt idx="342">
                  <c:v>240.51</c:v>
                </c:pt>
                <c:pt idx="343">
                  <c:v>240.43</c:v>
                </c:pt>
                <c:pt idx="344">
                  <c:v>240.67</c:v>
                </c:pt>
                <c:pt idx="345">
                  <c:v>240.42</c:v>
                </c:pt>
                <c:pt idx="346">
                  <c:v>240.46</c:v>
                </c:pt>
                <c:pt idx="347">
                  <c:v>241.04</c:v>
                </c:pt>
                <c:pt idx="348">
                  <c:v>241.39</c:v>
                </c:pt>
                <c:pt idx="349">
                  <c:v>241.95</c:v>
                </c:pt>
                <c:pt idx="350">
                  <c:v>242.36</c:v>
                </c:pt>
                <c:pt idx="351">
                  <c:v>242.39</c:v>
                </c:pt>
                <c:pt idx="352">
                  <c:v>242.79</c:v>
                </c:pt>
                <c:pt idx="353">
                  <c:v>242.65</c:v>
                </c:pt>
                <c:pt idx="354">
                  <c:v>242.91</c:v>
                </c:pt>
                <c:pt idx="355">
                  <c:v>243.21</c:v>
                </c:pt>
                <c:pt idx="356">
                  <c:v>243.81</c:v>
                </c:pt>
                <c:pt idx="357">
                  <c:v>244</c:v>
                </c:pt>
                <c:pt idx="358">
                  <c:v>243.77</c:v>
                </c:pt>
                <c:pt idx="359">
                  <c:v>243.34</c:v>
                </c:pt>
                <c:pt idx="360">
                  <c:v>243.7</c:v>
                </c:pt>
                <c:pt idx="361">
                  <c:v>243.95</c:v>
                </c:pt>
                <c:pt idx="362">
                  <c:v>242.8</c:v>
                </c:pt>
                <c:pt idx="363">
                  <c:v>242.05</c:v>
                </c:pt>
                <c:pt idx="364">
                  <c:v>241.46</c:v>
                </c:pt>
                <c:pt idx="365">
                  <c:v>240.83</c:v>
                </c:pt>
                <c:pt idx="366">
                  <c:v>240.36</c:v>
                </c:pt>
                <c:pt idx="367">
                  <c:v>240.24</c:v>
                </c:pt>
                <c:pt idx="368">
                  <c:v>239.91</c:v>
                </c:pt>
                <c:pt idx="369">
                  <c:v>239.22</c:v>
                </c:pt>
                <c:pt idx="370">
                  <c:v>238.55</c:v>
                </c:pt>
                <c:pt idx="371">
                  <c:v>238.94</c:v>
                </c:pt>
                <c:pt idx="372">
                  <c:v>239.59</c:v>
                </c:pt>
                <c:pt idx="373">
                  <c:v>239.87</c:v>
                </c:pt>
                <c:pt idx="374">
                  <c:v>239.67</c:v>
                </c:pt>
                <c:pt idx="375">
                  <c:v>239.59</c:v>
                </c:pt>
                <c:pt idx="376">
                  <c:v>240.55</c:v>
                </c:pt>
                <c:pt idx="377">
                  <c:v>242.02</c:v>
                </c:pt>
                <c:pt idx="378">
                  <c:v>242.29</c:v>
                </c:pt>
                <c:pt idx="379">
                  <c:v>242.2</c:v>
                </c:pt>
                <c:pt idx="380">
                  <c:v>241.73</c:v>
                </c:pt>
                <c:pt idx="381">
                  <c:v>241.63</c:v>
                </c:pt>
                <c:pt idx="382">
                  <c:v>241.48</c:v>
                </c:pt>
                <c:pt idx="383">
                  <c:v>241.69</c:v>
                </c:pt>
                <c:pt idx="384">
                  <c:v>242.38</c:v>
                </c:pt>
                <c:pt idx="385">
                  <c:v>243.22</c:v>
                </c:pt>
                <c:pt idx="386">
                  <c:v>243.46</c:v>
                </c:pt>
                <c:pt idx="387">
                  <c:v>243.74</c:v>
                </c:pt>
                <c:pt idx="388">
                  <c:v>243.93</c:v>
                </c:pt>
                <c:pt idx="389">
                  <c:v>243.02</c:v>
                </c:pt>
                <c:pt idx="390">
                  <c:v>241.6</c:v>
                </c:pt>
                <c:pt idx="391">
                  <c:v>240.58</c:v>
                </c:pt>
                <c:pt idx="392">
                  <c:v>240.2</c:v>
                </c:pt>
                <c:pt idx="393">
                  <c:v>239.96</c:v>
                </c:pt>
                <c:pt idx="394">
                  <c:v>239.28</c:v>
                </c:pt>
                <c:pt idx="395">
                  <c:v>238.73</c:v>
                </c:pt>
                <c:pt idx="396">
                  <c:v>238.17</c:v>
                </c:pt>
                <c:pt idx="397">
                  <c:v>238.08</c:v>
                </c:pt>
                <c:pt idx="398">
                  <c:v>238.56</c:v>
                </c:pt>
                <c:pt idx="399">
                  <c:v>239.25</c:v>
                </c:pt>
                <c:pt idx="400">
                  <c:v>240.43</c:v>
                </c:pt>
                <c:pt idx="401">
                  <c:v>241.06</c:v>
                </c:pt>
                <c:pt idx="402">
                  <c:v>241.73</c:v>
                </c:pt>
                <c:pt idx="403">
                  <c:v>240.92</c:v>
                </c:pt>
                <c:pt idx="404">
                  <c:v>239.75</c:v>
                </c:pt>
                <c:pt idx="405">
                  <c:v>239.43</c:v>
                </c:pt>
                <c:pt idx="406">
                  <c:v>238.98</c:v>
                </c:pt>
                <c:pt idx="407">
                  <c:v>238.7</c:v>
                </c:pt>
                <c:pt idx="408">
                  <c:v>238.53</c:v>
                </c:pt>
                <c:pt idx="409">
                  <c:v>238.82</c:v>
                </c:pt>
                <c:pt idx="410">
                  <c:v>239.15</c:v>
                </c:pt>
                <c:pt idx="411">
                  <c:v>238.74</c:v>
                </c:pt>
                <c:pt idx="412">
                  <c:v>237.79</c:v>
                </c:pt>
                <c:pt idx="413">
                  <c:v>237.4</c:v>
                </c:pt>
                <c:pt idx="414">
                  <c:v>237.07</c:v>
                </c:pt>
                <c:pt idx="415">
                  <c:v>237.4</c:v>
                </c:pt>
                <c:pt idx="416">
                  <c:v>238.06</c:v>
                </c:pt>
                <c:pt idx="417">
                  <c:v>239.23</c:v>
                </c:pt>
                <c:pt idx="418">
                  <c:v>239.69</c:v>
                </c:pt>
                <c:pt idx="419">
                  <c:v>240.25</c:v>
                </c:pt>
                <c:pt idx="420">
                  <c:v>240.68</c:v>
                </c:pt>
                <c:pt idx="421">
                  <c:v>241.64</c:v>
                </c:pt>
                <c:pt idx="422">
                  <c:v>242.15</c:v>
                </c:pt>
                <c:pt idx="423">
                  <c:v>242.24</c:v>
                </c:pt>
                <c:pt idx="424">
                  <c:v>242.63</c:v>
                </c:pt>
                <c:pt idx="425">
                  <c:v>243.06</c:v>
                </c:pt>
                <c:pt idx="426">
                  <c:v>243.17</c:v>
                </c:pt>
                <c:pt idx="427">
                  <c:v>244.27</c:v>
                </c:pt>
                <c:pt idx="428">
                  <c:v>244.86</c:v>
                </c:pt>
                <c:pt idx="429">
                  <c:v>245.3</c:v>
                </c:pt>
                <c:pt idx="430">
                  <c:v>246.17</c:v>
                </c:pt>
                <c:pt idx="431">
                  <c:v>246.53</c:v>
                </c:pt>
                <c:pt idx="432">
                  <c:v>245.91</c:v>
                </c:pt>
                <c:pt idx="433">
                  <c:v>245.06</c:v>
                </c:pt>
                <c:pt idx="434">
                  <c:v>243.53</c:v>
                </c:pt>
                <c:pt idx="435">
                  <c:v>243</c:v>
                </c:pt>
                <c:pt idx="436">
                  <c:v>241.5</c:v>
                </c:pt>
                <c:pt idx="437">
                  <c:v>241.27</c:v>
                </c:pt>
                <c:pt idx="438">
                  <c:v>241.21</c:v>
                </c:pt>
                <c:pt idx="439">
                  <c:v>240.84</c:v>
                </c:pt>
                <c:pt idx="440">
                  <c:v>240.55</c:v>
                </c:pt>
                <c:pt idx="441">
                  <c:v>240.84</c:v>
                </c:pt>
                <c:pt idx="442">
                  <c:v>240.99</c:v>
                </c:pt>
                <c:pt idx="443">
                  <c:v>241.13</c:v>
                </c:pt>
                <c:pt idx="444">
                  <c:v>240.84</c:v>
                </c:pt>
                <c:pt idx="445">
                  <c:v>241.15</c:v>
                </c:pt>
                <c:pt idx="446">
                  <c:v>241.41</c:v>
                </c:pt>
                <c:pt idx="447">
                  <c:v>241.44</c:v>
                </c:pt>
                <c:pt idx="448">
                  <c:v>241.78</c:v>
                </c:pt>
                <c:pt idx="449">
                  <c:v>241.64</c:v>
                </c:pt>
                <c:pt idx="450">
                  <c:v>241.02</c:v>
                </c:pt>
                <c:pt idx="451">
                  <c:v>241.04</c:v>
                </c:pt>
                <c:pt idx="452">
                  <c:v>239.93</c:v>
                </c:pt>
                <c:pt idx="453">
                  <c:v>239.1</c:v>
                </c:pt>
                <c:pt idx="454">
                  <c:v>239.62</c:v>
                </c:pt>
                <c:pt idx="455">
                  <c:v>240.38</c:v>
                </c:pt>
                <c:pt idx="456">
                  <c:v>240.84</c:v>
                </c:pt>
                <c:pt idx="457">
                  <c:v>239.98</c:v>
                </c:pt>
                <c:pt idx="458">
                  <c:v>239.49</c:v>
                </c:pt>
                <c:pt idx="459">
                  <c:v>240.07</c:v>
                </c:pt>
                <c:pt idx="460">
                  <c:v>240.15</c:v>
                </c:pt>
                <c:pt idx="461">
                  <c:v>240.34</c:v>
                </c:pt>
                <c:pt idx="462">
                  <c:v>240.35</c:v>
                </c:pt>
                <c:pt idx="463">
                  <c:v>239.56</c:v>
                </c:pt>
                <c:pt idx="464">
                  <c:v>240.13</c:v>
                </c:pt>
                <c:pt idx="465">
                  <c:v>240.11</c:v>
                </c:pt>
                <c:pt idx="466">
                  <c:v>240.09</c:v>
                </c:pt>
                <c:pt idx="467">
                  <c:v>241.37</c:v>
                </c:pt>
                <c:pt idx="468">
                  <c:v>242.05</c:v>
                </c:pt>
                <c:pt idx="469">
                  <c:v>242.16</c:v>
                </c:pt>
                <c:pt idx="470">
                  <c:v>242.05</c:v>
                </c:pt>
                <c:pt idx="471">
                  <c:v>241.94</c:v>
                </c:pt>
                <c:pt idx="472">
                  <c:v>242.16</c:v>
                </c:pt>
                <c:pt idx="473">
                  <c:v>243.34</c:v>
                </c:pt>
                <c:pt idx="474">
                  <c:v>243.89</c:v>
                </c:pt>
                <c:pt idx="475">
                  <c:v>243.76</c:v>
                </c:pt>
                <c:pt idx="476">
                  <c:v>242.85</c:v>
                </c:pt>
                <c:pt idx="477">
                  <c:v>243.32</c:v>
                </c:pt>
                <c:pt idx="478">
                  <c:v>242.75</c:v>
                </c:pt>
                <c:pt idx="479">
                  <c:v>242.46</c:v>
                </c:pt>
                <c:pt idx="480">
                  <c:v>242.65</c:v>
                </c:pt>
                <c:pt idx="481">
                  <c:v>243.05</c:v>
                </c:pt>
                <c:pt idx="482">
                  <c:v>244</c:v>
                </c:pt>
                <c:pt idx="483">
                  <c:v>243.76</c:v>
                </c:pt>
                <c:pt idx="484">
                  <c:v>242.77</c:v>
                </c:pt>
                <c:pt idx="485">
                  <c:v>242.29</c:v>
                </c:pt>
                <c:pt idx="486">
                  <c:v>242.08</c:v>
                </c:pt>
                <c:pt idx="487">
                  <c:v>242.96</c:v>
                </c:pt>
                <c:pt idx="488">
                  <c:v>243.63</c:v>
                </c:pt>
                <c:pt idx="489">
                  <c:v>244.25</c:v>
                </c:pt>
                <c:pt idx="490">
                  <c:v>243.15</c:v>
                </c:pt>
                <c:pt idx="491">
                  <c:v>241.11</c:v>
                </c:pt>
                <c:pt idx="492">
                  <c:v>238.25</c:v>
                </c:pt>
                <c:pt idx="493">
                  <c:v>236.68</c:v>
                </c:pt>
                <c:pt idx="494">
                  <c:v>236.93</c:v>
                </c:pt>
                <c:pt idx="495">
                  <c:v>237.8</c:v>
                </c:pt>
                <c:pt idx="496">
                  <c:v>238.27</c:v>
                </c:pt>
                <c:pt idx="497">
                  <c:v>238.37</c:v>
                </c:pt>
                <c:pt idx="498">
                  <c:v>239.22</c:v>
                </c:pt>
                <c:pt idx="499">
                  <c:v>239.63</c:v>
                </c:pt>
                <c:pt idx="500">
                  <c:v>240.45</c:v>
                </c:pt>
                <c:pt idx="501">
                  <c:v>241.64</c:v>
                </c:pt>
                <c:pt idx="502">
                  <c:v>242.28</c:v>
                </c:pt>
                <c:pt idx="503">
                  <c:v>242.2</c:v>
                </c:pt>
                <c:pt idx="504">
                  <c:v>240.77</c:v>
                </c:pt>
                <c:pt idx="505">
                  <c:v>239.12</c:v>
                </c:pt>
                <c:pt idx="506">
                  <c:v>237.29</c:v>
                </c:pt>
                <c:pt idx="507">
                  <c:v>235.86</c:v>
                </c:pt>
                <c:pt idx="508">
                  <c:v>235.57</c:v>
                </c:pt>
                <c:pt idx="509">
                  <c:v>236.47</c:v>
                </c:pt>
                <c:pt idx="510">
                  <c:v>236.82</c:v>
                </c:pt>
                <c:pt idx="511">
                  <c:v>237.26</c:v>
                </c:pt>
                <c:pt idx="512">
                  <c:v>238.58</c:v>
                </c:pt>
                <c:pt idx="513">
                  <c:v>240.8</c:v>
                </c:pt>
                <c:pt idx="514">
                  <c:v>243.72</c:v>
                </c:pt>
                <c:pt idx="515">
                  <c:v>245.53</c:v>
                </c:pt>
                <c:pt idx="516">
                  <c:v>246.01</c:v>
                </c:pt>
                <c:pt idx="517">
                  <c:v>246.38</c:v>
                </c:pt>
                <c:pt idx="518">
                  <c:v>245.67</c:v>
                </c:pt>
                <c:pt idx="519">
                  <c:v>244.65</c:v>
                </c:pt>
                <c:pt idx="520">
                  <c:v>243.82</c:v>
                </c:pt>
                <c:pt idx="521">
                  <c:v>243.5</c:v>
                </c:pt>
                <c:pt idx="522">
                  <c:v>243.12</c:v>
                </c:pt>
                <c:pt idx="523">
                  <c:v>243.12</c:v>
                </c:pt>
                <c:pt idx="524">
                  <c:v>243.13</c:v>
                </c:pt>
                <c:pt idx="525">
                  <c:v>243.6</c:v>
                </c:pt>
                <c:pt idx="526">
                  <c:v>243.08</c:v>
                </c:pt>
                <c:pt idx="527">
                  <c:v>242.21</c:v>
                </c:pt>
                <c:pt idx="528">
                  <c:v>241.03</c:v>
                </c:pt>
                <c:pt idx="529">
                  <c:v>240.17</c:v>
                </c:pt>
                <c:pt idx="530">
                  <c:v>239.51</c:v>
                </c:pt>
                <c:pt idx="531">
                  <c:v>239.66</c:v>
                </c:pt>
                <c:pt idx="532">
                  <c:v>239.1</c:v>
                </c:pt>
                <c:pt idx="533">
                  <c:v>237.8</c:v>
                </c:pt>
                <c:pt idx="534">
                  <c:v>237.79</c:v>
                </c:pt>
                <c:pt idx="535">
                  <c:v>238.85</c:v>
                </c:pt>
                <c:pt idx="536">
                  <c:v>240.06</c:v>
                </c:pt>
                <c:pt idx="537">
                  <c:v>240.57</c:v>
                </c:pt>
                <c:pt idx="538">
                  <c:v>240.95</c:v>
                </c:pt>
                <c:pt idx="539">
                  <c:v>241.89</c:v>
                </c:pt>
                <c:pt idx="540">
                  <c:v>242.14</c:v>
                </c:pt>
                <c:pt idx="541">
                  <c:v>242.9</c:v>
                </c:pt>
                <c:pt idx="542">
                  <c:v>243.68</c:v>
                </c:pt>
                <c:pt idx="543">
                  <c:v>244.54</c:v>
                </c:pt>
                <c:pt idx="544">
                  <c:v>244.54</c:v>
                </c:pt>
                <c:pt idx="545">
                  <c:v>245.01</c:v>
                </c:pt>
                <c:pt idx="546">
                  <c:v>244.96</c:v>
                </c:pt>
                <c:pt idx="547">
                  <c:v>244.24</c:v>
                </c:pt>
                <c:pt idx="548">
                  <c:v>243.83</c:v>
                </c:pt>
                <c:pt idx="549">
                  <c:v>243.62</c:v>
                </c:pt>
                <c:pt idx="550">
                  <c:v>243.18</c:v>
                </c:pt>
                <c:pt idx="551">
                  <c:v>242.49</c:v>
                </c:pt>
                <c:pt idx="552">
                  <c:v>242.77</c:v>
                </c:pt>
                <c:pt idx="553">
                  <c:v>243.52</c:v>
                </c:pt>
                <c:pt idx="554">
                  <c:v>243.29</c:v>
                </c:pt>
                <c:pt idx="555">
                  <c:v>242.24</c:v>
                </c:pt>
                <c:pt idx="556">
                  <c:v>241.75</c:v>
                </c:pt>
                <c:pt idx="557">
                  <c:v>242.48</c:v>
                </c:pt>
                <c:pt idx="558">
                  <c:v>243.69</c:v>
                </c:pt>
                <c:pt idx="559">
                  <c:v>244.47</c:v>
                </c:pt>
                <c:pt idx="560">
                  <c:v>244.83</c:v>
                </c:pt>
                <c:pt idx="561">
                  <c:v>244.96</c:v>
                </c:pt>
                <c:pt idx="562">
                  <c:v>244.52</c:v>
                </c:pt>
                <c:pt idx="563">
                  <c:v>243.98</c:v>
                </c:pt>
                <c:pt idx="564">
                  <c:v>243.42</c:v>
                </c:pt>
                <c:pt idx="565">
                  <c:v>242.57</c:v>
                </c:pt>
                <c:pt idx="566">
                  <c:v>242.67</c:v>
                </c:pt>
                <c:pt idx="567">
                  <c:v>242.38</c:v>
                </c:pt>
                <c:pt idx="568">
                  <c:v>242.03</c:v>
                </c:pt>
                <c:pt idx="569">
                  <c:v>242.82</c:v>
                </c:pt>
                <c:pt idx="570">
                  <c:v>243.87</c:v>
                </c:pt>
                <c:pt idx="571">
                  <c:v>244.3</c:v>
                </c:pt>
                <c:pt idx="572">
                  <c:v>244.7</c:v>
                </c:pt>
                <c:pt idx="573">
                  <c:v>244.51</c:v>
                </c:pt>
                <c:pt idx="574">
                  <c:v>243.85</c:v>
                </c:pt>
                <c:pt idx="575">
                  <c:v>243.98</c:v>
                </c:pt>
                <c:pt idx="576">
                  <c:v>243.64</c:v>
                </c:pt>
                <c:pt idx="577">
                  <c:v>242.74</c:v>
                </c:pt>
                <c:pt idx="578">
                  <c:v>241.45</c:v>
                </c:pt>
                <c:pt idx="579">
                  <c:v>239.97</c:v>
                </c:pt>
                <c:pt idx="580">
                  <c:v>239.48</c:v>
                </c:pt>
                <c:pt idx="581">
                  <c:v>239.25</c:v>
                </c:pt>
                <c:pt idx="582">
                  <c:v>239.08</c:v>
                </c:pt>
                <c:pt idx="583">
                  <c:v>239.31</c:v>
                </c:pt>
                <c:pt idx="584">
                  <c:v>239.64</c:v>
                </c:pt>
                <c:pt idx="585">
                  <c:v>239.47</c:v>
                </c:pt>
                <c:pt idx="586">
                  <c:v>239.74</c:v>
                </c:pt>
                <c:pt idx="587">
                  <c:v>240.8</c:v>
                </c:pt>
                <c:pt idx="588">
                  <c:v>241.84</c:v>
                </c:pt>
                <c:pt idx="589">
                  <c:v>241.25</c:v>
                </c:pt>
                <c:pt idx="590">
                  <c:v>241.99</c:v>
                </c:pt>
                <c:pt idx="591">
                  <c:v>243.22</c:v>
                </c:pt>
                <c:pt idx="592">
                  <c:v>243.42</c:v>
                </c:pt>
                <c:pt idx="593">
                  <c:v>243.11</c:v>
                </c:pt>
                <c:pt idx="594">
                  <c:v>243.21</c:v>
                </c:pt>
                <c:pt idx="595">
                  <c:v>242.27</c:v>
                </c:pt>
                <c:pt idx="596">
                  <c:v>241.63</c:v>
                </c:pt>
                <c:pt idx="597">
                  <c:v>241.74</c:v>
                </c:pt>
                <c:pt idx="598">
                  <c:v>242.27</c:v>
                </c:pt>
                <c:pt idx="599">
                  <c:v>242.39</c:v>
                </c:pt>
                <c:pt idx="600">
                  <c:v>242.29</c:v>
                </c:pt>
                <c:pt idx="601">
                  <c:v>241.64</c:v>
                </c:pt>
                <c:pt idx="602">
                  <c:v>240.68</c:v>
                </c:pt>
                <c:pt idx="603">
                  <c:v>239.79</c:v>
                </c:pt>
                <c:pt idx="604">
                  <c:v>239.37</c:v>
                </c:pt>
                <c:pt idx="605">
                  <c:v>239.41</c:v>
                </c:pt>
                <c:pt idx="606">
                  <c:v>239.41</c:v>
                </c:pt>
                <c:pt idx="607">
                  <c:v>240.16</c:v>
                </c:pt>
                <c:pt idx="608">
                  <c:v>241.47</c:v>
                </c:pt>
                <c:pt idx="609">
                  <c:v>242.86</c:v>
                </c:pt>
                <c:pt idx="610">
                  <c:v>244.41</c:v>
                </c:pt>
                <c:pt idx="611">
                  <c:v>246.9</c:v>
                </c:pt>
                <c:pt idx="612">
                  <c:v>248.19</c:v>
                </c:pt>
                <c:pt idx="613">
                  <c:v>248.6</c:v>
                </c:pt>
                <c:pt idx="614">
                  <c:v>247.52</c:v>
                </c:pt>
                <c:pt idx="615">
                  <c:v>247.09</c:v>
                </c:pt>
                <c:pt idx="616">
                  <c:v>246.81</c:v>
                </c:pt>
                <c:pt idx="617">
                  <c:v>246.59</c:v>
                </c:pt>
                <c:pt idx="618">
                  <c:v>246.37</c:v>
                </c:pt>
                <c:pt idx="619">
                  <c:v>245.41</c:v>
                </c:pt>
                <c:pt idx="620">
                  <c:v>244.14</c:v>
                </c:pt>
                <c:pt idx="621">
                  <c:v>242.97</c:v>
                </c:pt>
                <c:pt idx="622">
                  <c:v>242.86</c:v>
                </c:pt>
                <c:pt idx="623">
                  <c:v>243.21</c:v>
                </c:pt>
                <c:pt idx="624">
                  <c:v>242.09</c:v>
                </c:pt>
                <c:pt idx="625">
                  <c:v>240.37</c:v>
                </c:pt>
                <c:pt idx="626">
                  <c:v>239.42</c:v>
                </c:pt>
                <c:pt idx="627">
                  <c:v>239.56</c:v>
                </c:pt>
                <c:pt idx="628">
                  <c:v>239.9</c:v>
                </c:pt>
                <c:pt idx="629">
                  <c:v>239.13</c:v>
                </c:pt>
                <c:pt idx="630">
                  <c:v>238.31</c:v>
                </c:pt>
                <c:pt idx="631">
                  <c:v>239.11</c:v>
                </c:pt>
                <c:pt idx="632">
                  <c:v>238.97</c:v>
                </c:pt>
                <c:pt idx="633">
                  <c:v>238.79</c:v>
                </c:pt>
                <c:pt idx="634">
                  <c:v>238.3</c:v>
                </c:pt>
                <c:pt idx="635">
                  <c:v>238.62</c:v>
                </c:pt>
                <c:pt idx="636">
                  <c:v>239.28</c:v>
                </c:pt>
                <c:pt idx="637">
                  <c:v>239.68</c:v>
                </c:pt>
                <c:pt idx="638">
                  <c:v>240.81</c:v>
                </c:pt>
                <c:pt idx="639">
                  <c:v>241.39</c:v>
                </c:pt>
                <c:pt idx="640">
                  <c:v>241.42</c:v>
                </c:pt>
                <c:pt idx="641">
                  <c:v>241.91</c:v>
                </c:pt>
                <c:pt idx="642">
                  <c:v>241.69</c:v>
                </c:pt>
                <c:pt idx="643">
                  <c:v>241.19</c:v>
                </c:pt>
                <c:pt idx="644">
                  <c:v>241.17</c:v>
                </c:pt>
                <c:pt idx="645">
                  <c:v>241.64</c:v>
                </c:pt>
                <c:pt idx="646">
                  <c:v>241.46</c:v>
                </c:pt>
                <c:pt idx="647">
                  <c:v>241.82</c:v>
                </c:pt>
                <c:pt idx="648">
                  <c:v>242.32</c:v>
                </c:pt>
                <c:pt idx="649">
                  <c:v>242.94</c:v>
                </c:pt>
                <c:pt idx="650">
                  <c:v>243.73</c:v>
                </c:pt>
                <c:pt idx="651">
                  <c:v>243.73</c:v>
                </c:pt>
                <c:pt idx="652">
                  <c:v>243.29</c:v>
                </c:pt>
                <c:pt idx="653">
                  <c:v>242.41</c:v>
                </c:pt>
                <c:pt idx="654">
                  <c:v>241.38</c:v>
                </c:pt>
                <c:pt idx="655">
                  <c:v>240.39</c:v>
                </c:pt>
                <c:pt idx="656">
                  <c:v>240.1</c:v>
                </c:pt>
                <c:pt idx="657">
                  <c:v>240.42</c:v>
                </c:pt>
                <c:pt idx="658">
                  <c:v>241.75</c:v>
                </c:pt>
                <c:pt idx="659">
                  <c:v>242.23</c:v>
                </c:pt>
                <c:pt idx="660">
                  <c:v>242.57</c:v>
                </c:pt>
                <c:pt idx="661">
                  <c:v>242.98</c:v>
                </c:pt>
                <c:pt idx="662">
                  <c:v>243.36</c:v>
                </c:pt>
                <c:pt idx="663">
                  <c:v>244.13</c:v>
                </c:pt>
                <c:pt idx="664">
                  <c:v>244.43</c:v>
                </c:pt>
                <c:pt idx="665">
                  <c:v>244.62</c:v>
                </c:pt>
                <c:pt idx="666">
                  <c:v>244.3</c:v>
                </c:pt>
                <c:pt idx="667">
                  <c:v>244</c:v>
                </c:pt>
                <c:pt idx="668">
                  <c:v>243.61</c:v>
                </c:pt>
                <c:pt idx="669">
                  <c:v>242.9</c:v>
                </c:pt>
                <c:pt idx="670">
                  <c:v>242.53</c:v>
                </c:pt>
                <c:pt idx="671">
                  <c:v>242.59</c:v>
                </c:pt>
                <c:pt idx="672">
                  <c:v>243.07</c:v>
                </c:pt>
                <c:pt idx="673">
                  <c:v>243.68</c:v>
                </c:pt>
                <c:pt idx="674">
                  <c:v>245.22</c:v>
                </c:pt>
                <c:pt idx="675">
                  <c:v>246.3</c:v>
                </c:pt>
                <c:pt idx="676">
                  <c:v>246.62</c:v>
                </c:pt>
                <c:pt idx="677">
                  <c:v>245.57</c:v>
                </c:pt>
                <c:pt idx="678">
                  <c:v>244.08</c:v>
                </c:pt>
                <c:pt idx="679">
                  <c:v>244.07</c:v>
                </c:pt>
                <c:pt idx="680">
                  <c:v>244.9</c:v>
                </c:pt>
                <c:pt idx="681">
                  <c:v>244.77</c:v>
                </c:pt>
                <c:pt idx="682">
                  <c:v>244.71</c:v>
                </c:pt>
                <c:pt idx="683">
                  <c:v>244.2</c:v>
                </c:pt>
                <c:pt idx="684">
                  <c:v>244.27</c:v>
                </c:pt>
                <c:pt idx="685">
                  <c:v>243.53</c:v>
                </c:pt>
                <c:pt idx="686">
                  <c:v>242.69</c:v>
                </c:pt>
                <c:pt idx="687">
                  <c:v>242.15</c:v>
                </c:pt>
                <c:pt idx="688">
                  <c:v>241.82</c:v>
                </c:pt>
                <c:pt idx="689">
                  <c:v>240.8</c:v>
                </c:pt>
                <c:pt idx="690">
                  <c:v>240.21</c:v>
                </c:pt>
                <c:pt idx="691">
                  <c:v>240.92</c:v>
                </c:pt>
                <c:pt idx="692">
                  <c:v>241.86</c:v>
                </c:pt>
                <c:pt idx="693">
                  <c:v>241.98</c:v>
                </c:pt>
                <c:pt idx="694">
                  <c:v>241.15</c:v>
                </c:pt>
                <c:pt idx="695">
                  <c:v>241.28</c:v>
                </c:pt>
                <c:pt idx="696">
                  <c:v>241.74</c:v>
                </c:pt>
                <c:pt idx="697">
                  <c:v>241.49</c:v>
                </c:pt>
                <c:pt idx="698">
                  <c:v>241.62</c:v>
                </c:pt>
                <c:pt idx="699">
                  <c:v>242.43</c:v>
                </c:pt>
                <c:pt idx="700">
                  <c:v>241.72</c:v>
                </c:pt>
                <c:pt idx="701">
                  <c:v>241.61</c:v>
                </c:pt>
                <c:pt idx="702">
                  <c:v>241.01</c:v>
                </c:pt>
                <c:pt idx="703">
                  <c:v>241.11</c:v>
                </c:pt>
                <c:pt idx="704">
                  <c:v>241.94</c:v>
                </c:pt>
                <c:pt idx="705">
                  <c:v>241.67</c:v>
                </c:pt>
                <c:pt idx="706">
                  <c:v>242.66</c:v>
                </c:pt>
                <c:pt idx="707">
                  <c:v>242.65</c:v>
                </c:pt>
                <c:pt idx="708">
                  <c:v>243.34</c:v>
                </c:pt>
                <c:pt idx="709">
                  <c:v>242.82</c:v>
                </c:pt>
                <c:pt idx="710">
                  <c:v>242.5</c:v>
                </c:pt>
                <c:pt idx="711">
                  <c:v>242.54</c:v>
                </c:pt>
                <c:pt idx="712">
                  <c:v>242.29</c:v>
                </c:pt>
                <c:pt idx="713">
                  <c:v>243.03</c:v>
                </c:pt>
                <c:pt idx="714">
                  <c:v>243.66</c:v>
                </c:pt>
                <c:pt idx="715">
                  <c:v>244.11</c:v>
                </c:pt>
                <c:pt idx="716">
                  <c:v>243.32</c:v>
                </c:pt>
                <c:pt idx="717">
                  <c:v>242.93</c:v>
                </c:pt>
                <c:pt idx="718">
                  <c:v>242.83</c:v>
                </c:pt>
                <c:pt idx="719">
                  <c:v>242.01</c:v>
                </c:pt>
                <c:pt idx="720">
                  <c:v>241.31</c:v>
                </c:pt>
                <c:pt idx="721">
                  <c:v>240.54</c:v>
                </c:pt>
                <c:pt idx="722">
                  <c:v>241.01</c:v>
                </c:pt>
                <c:pt idx="723">
                  <c:v>241.84</c:v>
                </c:pt>
                <c:pt idx="724">
                  <c:v>242.07</c:v>
                </c:pt>
                <c:pt idx="725">
                  <c:v>242.88</c:v>
                </c:pt>
                <c:pt idx="726">
                  <c:v>242.75</c:v>
                </c:pt>
                <c:pt idx="727">
                  <c:v>241.87</c:v>
                </c:pt>
                <c:pt idx="728">
                  <c:v>240.43</c:v>
                </c:pt>
                <c:pt idx="729">
                  <c:v>239.93</c:v>
                </c:pt>
                <c:pt idx="730">
                  <c:v>240.25</c:v>
                </c:pt>
                <c:pt idx="731">
                  <c:v>241.33</c:v>
                </c:pt>
                <c:pt idx="732">
                  <c:v>242.24</c:v>
                </c:pt>
                <c:pt idx="733">
                  <c:v>243.08</c:v>
                </c:pt>
                <c:pt idx="734">
                  <c:v>243.96</c:v>
                </c:pt>
                <c:pt idx="735">
                  <c:v>243.43</c:v>
                </c:pt>
                <c:pt idx="736">
                  <c:v>244.26</c:v>
                </c:pt>
                <c:pt idx="737">
                  <c:v>244.42</c:v>
                </c:pt>
                <c:pt idx="738">
                  <c:v>244.47</c:v>
                </c:pt>
                <c:pt idx="739">
                  <c:v>244.03</c:v>
                </c:pt>
                <c:pt idx="740">
                  <c:v>243.76</c:v>
                </c:pt>
                <c:pt idx="741">
                  <c:v>244.57</c:v>
                </c:pt>
                <c:pt idx="742">
                  <c:v>245.85</c:v>
                </c:pt>
                <c:pt idx="743">
                  <c:v>246.93</c:v>
                </c:pt>
                <c:pt idx="744">
                  <c:v>245.82</c:v>
                </c:pt>
                <c:pt idx="745">
                  <c:v>245.02</c:v>
                </c:pt>
                <c:pt idx="746">
                  <c:v>244.75</c:v>
                </c:pt>
                <c:pt idx="747">
                  <c:v>244.38</c:v>
                </c:pt>
                <c:pt idx="748">
                  <c:v>244.8</c:v>
                </c:pt>
                <c:pt idx="749">
                  <c:v>245.54</c:v>
                </c:pt>
                <c:pt idx="750">
                  <c:v>245.24</c:v>
                </c:pt>
                <c:pt idx="751">
                  <c:v>245.15</c:v>
                </c:pt>
                <c:pt idx="752">
                  <c:v>244.59</c:v>
                </c:pt>
                <c:pt idx="753">
                  <c:v>242.53</c:v>
                </c:pt>
                <c:pt idx="754">
                  <c:v>241.62</c:v>
                </c:pt>
                <c:pt idx="755">
                  <c:v>241.45</c:v>
                </c:pt>
                <c:pt idx="756">
                  <c:v>241.27</c:v>
                </c:pt>
                <c:pt idx="757">
                  <c:v>240.83</c:v>
                </c:pt>
                <c:pt idx="758">
                  <c:v>240.53</c:v>
                </c:pt>
                <c:pt idx="759">
                  <c:v>240.02</c:v>
                </c:pt>
                <c:pt idx="760">
                  <c:v>239.88</c:v>
                </c:pt>
                <c:pt idx="761">
                  <c:v>241.02</c:v>
                </c:pt>
                <c:pt idx="762">
                  <c:v>242.41</c:v>
                </c:pt>
                <c:pt idx="763">
                  <c:v>244.28</c:v>
                </c:pt>
                <c:pt idx="764">
                  <c:v>245.19</c:v>
                </c:pt>
                <c:pt idx="765">
                  <c:v>246.54</c:v>
                </c:pt>
                <c:pt idx="766">
                  <c:v>247.6</c:v>
                </c:pt>
                <c:pt idx="767">
                  <c:v>247.75</c:v>
                </c:pt>
                <c:pt idx="768">
                  <c:v>247.88</c:v>
                </c:pt>
                <c:pt idx="769">
                  <c:v>247.39</c:v>
                </c:pt>
                <c:pt idx="770">
                  <c:v>247.79</c:v>
                </c:pt>
                <c:pt idx="771">
                  <c:v>247.69</c:v>
                </c:pt>
                <c:pt idx="772">
                  <c:v>246.98</c:v>
                </c:pt>
                <c:pt idx="773">
                  <c:v>246.9</c:v>
                </c:pt>
                <c:pt idx="774">
                  <c:v>247.64</c:v>
                </c:pt>
                <c:pt idx="775">
                  <c:v>246.13</c:v>
                </c:pt>
                <c:pt idx="776">
                  <c:v>244.65</c:v>
                </c:pt>
                <c:pt idx="777">
                  <c:v>244.41</c:v>
                </c:pt>
                <c:pt idx="778">
                  <c:v>244.11</c:v>
                </c:pt>
                <c:pt idx="779">
                  <c:v>244.65</c:v>
                </c:pt>
                <c:pt idx="780">
                  <c:v>245.62</c:v>
                </c:pt>
                <c:pt idx="781">
                  <c:v>246.05</c:v>
                </c:pt>
                <c:pt idx="782">
                  <c:v>246.63</c:v>
                </c:pt>
                <c:pt idx="783">
                  <c:v>246.56</c:v>
                </c:pt>
                <c:pt idx="784">
                  <c:v>246.57</c:v>
                </c:pt>
                <c:pt idx="785">
                  <c:v>246.03</c:v>
                </c:pt>
                <c:pt idx="786">
                  <c:v>245.57</c:v>
                </c:pt>
                <c:pt idx="787">
                  <c:v>244.22</c:v>
                </c:pt>
                <c:pt idx="788">
                  <c:v>243.49</c:v>
                </c:pt>
                <c:pt idx="789">
                  <c:v>241.9</c:v>
                </c:pt>
                <c:pt idx="790">
                  <c:v>241.16</c:v>
                </c:pt>
                <c:pt idx="791">
                  <c:v>242.5</c:v>
                </c:pt>
                <c:pt idx="792">
                  <c:v>242.12</c:v>
                </c:pt>
                <c:pt idx="793">
                  <c:v>241.95</c:v>
                </c:pt>
                <c:pt idx="794">
                  <c:v>242.64</c:v>
                </c:pt>
                <c:pt idx="795">
                  <c:v>243.48</c:v>
                </c:pt>
                <c:pt idx="796">
                  <c:v>244.39</c:v>
                </c:pt>
                <c:pt idx="797">
                  <c:v>245.48</c:v>
                </c:pt>
                <c:pt idx="798">
                  <c:v>245.97</c:v>
                </c:pt>
                <c:pt idx="799">
                  <c:v>245.17</c:v>
                </c:pt>
                <c:pt idx="800">
                  <c:v>243.66</c:v>
                </c:pt>
                <c:pt idx="801">
                  <c:v>242.44</c:v>
                </c:pt>
                <c:pt idx="802">
                  <c:v>242.09</c:v>
                </c:pt>
                <c:pt idx="803">
                  <c:v>241.65</c:v>
                </c:pt>
                <c:pt idx="804">
                  <c:v>241.52</c:v>
                </c:pt>
                <c:pt idx="805">
                  <c:v>242.87</c:v>
                </c:pt>
                <c:pt idx="806">
                  <c:v>244.2</c:v>
                </c:pt>
                <c:pt idx="807">
                  <c:v>245.44</c:v>
                </c:pt>
                <c:pt idx="808">
                  <c:v>246.85</c:v>
                </c:pt>
                <c:pt idx="809">
                  <c:v>246.72</c:v>
                </c:pt>
                <c:pt idx="810">
                  <c:v>244.81</c:v>
                </c:pt>
                <c:pt idx="811">
                  <c:v>243.16</c:v>
                </c:pt>
                <c:pt idx="812">
                  <c:v>243.34</c:v>
                </c:pt>
                <c:pt idx="813">
                  <c:v>243.36</c:v>
                </c:pt>
                <c:pt idx="814">
                  <c:v>243.48</c:v>
                </c:pt>
                <c:pt idx="815">
                  <c:v>244.56</c:v>
                </c:pt>
                <c:pt idx="816">
                  <c:v>245.37</c:v>
                </c:pt>
                <c:pt idx="817">
                  <c:v>245.64</c:v>
                </c:pt>
                <c:pt idx="818">
                  <c:v>244.84</c:v>
                </c:pt>
                <c:pt idx="819">
                  <c:v>244.03</c:v>
                </c:pt>
                <c:pt idx="820">
                  <c:v>244.16</c:v>
                </c:pt>
                <c:pt idx="821">
                  <c:v>244.34</c:v>
                </c:pt>
                <c:pt idx="822">
                  <c:v>244.3</c:v>
                </c:pt>
                <c:pt idx="823">
                  <c:v>244.37</c:v>
                </c:pt>
                <c:pt idx="824">
                  <c:v>243.39</c:v>
                </c:pt>
                <c:pt idx="825">
                  <c:v>242.67</c:v>
                </c:pt>
                <c:pt idx="826">
                  <c:v>242.76</c:v>
                </c:pt>
                <c:pt idx="827">
                  <c:v>243.69</c:v>
                </c:pt>
                <c:pt idx="828">
                  <c:v>243.99</c:v>
                </c:pt>
                <c:pt idx="829">
                  <c:v>244.92</c:v>
                </c:pt>
                <c:pt idx="830">
                  <c:v>245.1</c:v>
                </c:pt>
                <c:pt idx="831">
                  <c:v>244.35</c:v>
                </c:pt>
                <c:pt idx="832">
                  <c:v>243.56</c:v>
                </c:pt>
                <c:pt idx="833">
                  <c:v>243.4</c:v>
                </c:pt>
                <c:pt idx="834">
                  <c:v>244.13</c:v>
                </c:pt>
                <c:pt idx="835">
                  <c:v>244.37</c:v>
                </c:pt>
                <c:pt idx="836">
                  <c:v>243.76</c:v>
                </c:pt>
                <c:pt idx="837">
                  <c:v>243.32</c:v>
                </c:pt>
                <c:pt idx="838">
                  <c:v>242.65</c:v>
                </c:pt>
                <c:pt idx="839">
                  <c:v>243.31</c:v>
                </c:pt>
                <c:pt idx="840">
                  <c:v>244.32</c:v>
                </c:pt>
                <c:pt idx="841">
                  <c:v>244.2</c:v>
                </c:pt>
                <c:pt idx="842">
                  <c:v>243.33</c:v>
                </c:pt>
                <c:pt idx="843">
                  <c:v>243.03</c:v>
                </c:pt>
                <c:pt idx="844">
                  <c:v>243.23</c:v>
                </c:pt>
                <c:pt idx="845">
                  <c:v>243.23</c:v>
                </c:pt>
                <c:pt idx="846">
                  <c:v>240.2</c:v>
                </c:pt>
                <c:pt idx="847">
                  <c:v>241.19</c:v>
                </c:pt>
                <c:pt idx="848">
                  <c:v>241.82</c:v>
                </c:pt>
                <c:pt idx="849">
                  <c:v>242.27</c:v>
                </c:pt>
                <c:pt idx="850">
                  <c:v>241.82</c:v>
                </c:pt>
                <c:pt idx="851">
                  <c:v>241.19</c:v>
                </c:pt>
                <c:pt idx="852">
                  <c:v>240.59</c:v>
                </c:pt>
                <c:pt idx="853">
                  <c:v>241.08</c:v>
                </c:pt>
                <c:pt idx="854">
                  <c:v>240.9</c:v>
                </c:pt>
                <c:pt idx="855">
                  <c:v>240.67</c:v>
                </c:pt>
                <c:pt idx="856">
                  <c:v>240.93</c:v>
                </c:pt>
                <c:pt idx="857">
                  <c:v>241.68</c:v>
                </c:pt>
                <c:pt idx="858">
                  <c:v>241.6</c:v>
                </c:pt>
                <c:pt idx="859">
                  <c:v>240.82</c:v>
                </c:pt>
                <c:pt idx="860">
                  <c:v>239.51</c:v>
                </c:pt>
                <c:pt idx="861">
                  <c:v>238.53</c:v>
                </c:pt>
                <c:pt idx="862">
                  <c:v>237.46</c:v>
                </c:pt>
                <c:pt idx="863">
                  <c:v>237.65</c:v>
                </c:pt>
                <c:pt idx="864">
                  <c:v>237.18</c:v>
                </c:pt>
                <c:pt idx="865">
                  <c:v>237.46</c:v>
                </c:pt>
                <c:pt idx="866">
                  <c:v>238.72</c:v>
                </c:pt>
                <c:pt idx="867">
                  <c:v>239.23</c:v>
                </c:pt>
                <c:pt idx="868">
                  <c:v>240.27</c:v>
                </c:pt>
                <c:pt idx="869">
                  <c:v>240.34</c:v>
                </c:pt>
                <c:pt idx="870">
                  <c:v>240.49</c:v>
                </c:pt>
                <c:pt idx="871">
                  <c:v>240.06</c:v>
                </c:pt>
                <c:pt idx="872">
                  <c:v>240.46</c:v>
                </c:pt>
                <c:pt idx="873">
                  <c:v>241.11</c:v>
                </c:pt>
                <c:pt idx="874">
                  <c:v>241.91</c:v>
                </c:pt>
                <c:pt idx="875">
                  <c:v>241.85</c:v>
                </c:pt>
                <c:pt idx="876">
                  <c:v>241.34</c:v>
                </c:pt>
                <c:pt idx="877">
                  <c:v>241.21</c:v>
                </c:pt>
                <c:pt idx="878">
                  <c:v>240.51</c:v>
                </c:pt>
                <c:pt idx="879">
                  <c:v>238.85</c:v>
                </c:pt>
                <c:pt idx="880">
                  <c:v>238.52</c:v>
                </c:pt>
                <c:pt idx="881">
                  <c:v>238.81</c:v>
                </c:pt>
                <c:pt idx="882">
                  <c:v>239.72</c:v>
                </c:pt>
                <c:pt idx="883">
                  <c:v>240.5</c:v>
                </c:pt>
                <c:pt idx="884">
                  <c:v>241.25</c:v>
                </c:pt>
                <c:pt idx="885">
                  <c:v>241.8</c:v>
                </c:pt>
                <c:pt idx="886">
                  <c:v>241.56</c:v>
                </c:pt>
                <c:pt idx="887">
                  <c:v>241.14</c:v>
                </c:pt>
                <c:pt idx="888">
                  <c:v>241.03</c:v>
                </c:pt>
                <c:pt idx="889">
                  <c:v>240.71</c:v>
                </c:pt>
                <c:pt idx="890">
                  <c:v>241.13</c:v>
                </c:pt>
                <c:pt idx="891">
                  <c:v>241.67</c:v>
                </c:pt>
                <c:pt idx="892">
                  <c:v>242.1</c:v>
                </c:pt>
                <c:pt idx="893">
                  <c:v>241.86</c:v>
                </c:pt>
                <c:pt idx="894">
                  <c:v>240.65</c:v>
                </c:pt>
                <c:pt idx="895">
                  <c:v>240.53</c:v>
                </c:pt>
                <c:pt idx="896">
                  <c:v>240.67</c:v>
                </c:pt>
                <c:pt idx="897">
                  <c:v>241.16</c:v>
                </c:pt>
                <c:pt idx="898">
                  <c:v>242.52</c:v>
                </c:pt>
                <c:pt idx="899">
                  <c:v>243.05</c:v>
                </c:pt>
                <c:pt idx="900">
                  <c:v>241.72</c:v>
                </c:pt>
                <c:pt idx="901">
                  <c:v>241.3</c:v>
                </c:pt>
                <c:pt idx="902">
                  <c:v>241.28</c:v>
                </c:pt>
                <c:pt idx="903">
                  <c:v>242.21</c:v>
                </c:pt>
                <c:pt idx="904">
                  <c:v>242.93</c:v>
                </c:pt>
                <c:pt idx="905">
                  <c:v>242.94</c:v>
                </c:pt>
                <c:pt idx="906">
                  <c:v>242.82</c:v>
                </c:pt>
                <c:pt idx="907">
                  <c:v>242.73</c:v>
                </c:pt>
                <c:pt idx="908">
                  <c:v>242.01</c:v>
                </c:pt>
                <c:pt idx="909">
                  <c:v>242.48</c:v>
                </c:pt>
                <c:pt idx="910">
                  <c:v>242.99</c:v>
                </c:pt>
                <c:pt idx="911">
                  <c:v>243.31</c:v>
                </c:pt>
                <c:pt idx="912">
                  <c:v>243.65</c:v>
                </c:pt>
                <c:pt idx="913">
                  <c:v>242.91</c:v>
                </c:pt>
                <c:pt idx="914">
                  <c:v>242.7</c:v>
                </c:pt>
                <c:pt idx="915">
                  <c:v>242.88</c:v>
                </c:pt>
                <c:pt idx="916">
                  <c:v>243.36</c:v>
                </c:pt>
                <c:pt idx="917">
                  <c:v>243.71</c:v>
                </c:pt>
                <c:pt idx="918">
                  <c:v>243.54</c:v>
                </c:pt>
                <c:pt idx="919">
                  <c:v>241.95</c:v>
                </c:pt>
                <c:pt idx="920">
                  <c:v>240.69</c:v>
                </c:pt>
                <c:pt idx="921">
                  <c:v>239.51</c:v>
                </c:pt>
                <c:pt idx="922">
                  <c:v>240.14</c:v>
                </c:pt>
                <c:pt idx="923">
                  <c:v>241.02</c:v>
                </c:pt>
                <c:pt idx="924">
                  <c:v>241.69</c:v>
                </c:pt>
                <c:pt idx="925">
                  <c:v>241.15</c:v>
                </c:pt>
                <c:pt idx="926">
                  <c:v>241.65</c:v>
                </c:pt>
                <c:pt idx="927">
                  <c:v>242.96</c:v>
                </c:pt>
                <c:pt idx="928">
                  <c:v>245.34</c:v>
                </c:pt>
                <c:pt idx="929">
                  <c:v>247.26</c:v>
                </c:pt>
                <c:pt idx="930">
                  <c:v>246.48</c:v>
                </c:pt>
                <c:pt idx="931">
                  <c:v>245.95</c:v>
                </c:pt>
                <c:pt idx="932">
                  <c:v>244.66</c:v>
                </c:pt>
                <c:pt idx="933">
                  <c:v>244.22</c:v>
                </c:pt>
                <c:pt idx="934">
                  <c:v>243.69</c:v>
                </c:pt>
                <c:pt idx="935">
                  <c:v>243.28</c:v>
                </c:pt>
                <c:pt idx="936">
                  <c:v>243.67</c:v>
                </c:pt>
                <c:pt idx="937">
                  <c:v>243.35</c:v>
                </c:pt>
                <c:pt idx="938">
                  <c:v>242.84</c:v>
                </c:pt>
                <c:pt idx="939">
                  <c:v>242.83</c:v>
                </c:pt>
                <c:pt idx="940">
                  <c:v>243.39</c:v>
                </c:pt>
                <c:pt idx="941">
                  <c:v>242.63</c:v>
                </c:pt>
                <c:pt idx="942">
                  <c:v>242.31</c:v>
                </c:pt>
                <c:pt idx="943">
                  <c:v>242.04</c:v>
                </c:pt>
                <c:pt idx="944">
                  <c:v>242.11</c:v>
                </c:pt>
                <c:pt idx="945">
                  <c:v>242.29</c:v>
                </c:pt>
                <c:pt idx="946">
                  <c:v>242.22</c:v>
                </c:pt>
                <c:pt idx="947">
                  <c:v>241.94</c:v>
                </c:pt>
                <c:pt idx="948">
                  <c:v>241.48</c:v>
                </c:pt>
                <c:pt idx="949">
                  <c:v>241.53</c:v>
                </c:pt>
                <c:pt idx="950">
                  <c:v>241.15</c:v>
                </c:pt>
                <c:pt idx="951">
                  <c:v>240.71</c:v>
                </c:pt>
                <c:pt idx="952">
                  <c:v>240.38</c:v>
                </c:pt>
                <c:pt idx="953">
                  <c:v>241.41</c:v>
                </c:pt>
                <c:pt idx="954">
                  <c:v>242.21</c:v>
                </c:pt>
                <c:pt idx="955">
                  <c:v>242.7</c:v>
                </c:pt>
                <c:pt idx="956">
                  <c:v>242.17</c:v>
                </c:pt>
                <c:pt idx="957">
                  <c:v>242.25</c:v>
                </c:pt>
                <c:pt idx="958">
                  <c:v>242.53</c:v>
                </c:pt>
                <c:pt idx="959">
                  <c:v>243.34</c:v>
                </c:pt>
                <c:pt idx="960">
                  <c:v>244.33</c:v>
                </c:pt>
                <c:pt idx="961">
                  <c:v>245.18</c:v>
                </c:pt>
                <c:pt idx="962">
                  <c:v>245.34</c:v>
                </c:pt>
                <c:pt idx="963">
                  <c:v>244.83</c:v>
                </c:pt>
                <c:pt idx="964">
                  <c:v>244.72</c:v>
                </c:pt>
                <c:pt idx="965">
                  <c:v>244.45</c:v>
                </c:pt>
                <c:pt idx="966">
                  <c:v>244.45</c:v>
                </c:pt>
                <c:pt idx="967">
                  <c:v>244.25</c:v>
                </c:pt>
                <c:pt idx="968">
                  <c:v>244.6</c:v>
                </c:pt>
                <c:pt idx="969">
                  <c:v>245.11</c:v>
                </c:pt>
                <c:pt idx="970">
                  <c:v>244.59</c:v>
                </c:pt>
                <c:pt idx="971">
                  <c:v>244.21</c:v>
                </c:pt>
                <c:pt idx="972">
                  <c:v>244.22</c:v>
                </c:pt>
                <c:pt idx="973">
                  <c:v>243.98</c:v>
                </c:pt>
                <c:pt idx="974">
                  <c:v>242.69</c:v>
                </c:pt>
                <c:pt idx="975">
                  <c:v>241.56</c:v>
                </c:pt>
                <c:pt idx="976">
                  <c:v>241.95</c:v>
                </c:pt>
                <c:pt idx="977">
                  <c:v>242.33</c:v>
                </c:pt>
                <c:pt idx="978">
                  <c:v>242.52</c:v>
                </c:pt>
                <c:pt idx="979">
                  <c:v>242.63</c:v>
                </c:pt>
                <c:pt idx="980">
                  <c:v>243.37</c:v>
                </c:pt>
                <c:pt idx="981">
                  <c:v>243.1</c:v>
                </c:pt>
                <c:pt idx="982">
                  <c:v>242.43</c:v>
                </c:pt>
                <c:pt idx="983">
                  <c:v>242.22</c:v>
                </c:pt>
                <c:pt idx="984">
                  <c:v>242.42</c:v>
                </c:pt>
                <c:pt idx="985">
                  <c:v>241.38</c:v>
                </c:pt>
                <c:pt idx="986">
                  <c:v>240.64</c:v>
                </c:pt>
                <c:pt idx="987">
                  <c:v>239.72</c:v>
                </c:pt>
                <c:pt idx="988">
                  <c:v>239.19</c:v>
                </c:pt>
                <c:pt idx="989">
                  <c:v>240.01</c:v>
                </c:pt>
                <c:pt idx="990">
                  <c:v>240.84</c:v>
                </c:pt>
                <c:pt idx="991">
                  <c:v>240.71</c:v>
                </c:pt>
                <c:pt idx="992">
                  <c:v>240.88</c:v>
                </c:pt>
                <c:pt idx="993">
                  <c:v>241.92</c:v>
                </c:pt>
                <c:pt idx="994">
                  <c:v>241.7</c:v>
                </c:pt>
                <c:pt idx="995">
                  <c:v>241</c:v>
                </c:pt>
                <c:pt idx="996">
                  <c:v>241.38</c:v>
                </c:pt>
                <c:pt idx="997">
                  <c:v>242.03</c:v>
                </c:pt>
                <c:pt idx="998">
                  <c:v>242.73</c:v>
                </c:pt>
                <c:pt idx="999">
                  <c:v>242.9</c:v>
                </c:pt>
                <c:pt idx="1000">
                  <c:v>242.96</c:v>
                </c:pt>
                <c:pt idx="1001">
                  <c:v>242.35</c:v>
                </c:pt>
                <c:pt idx="1002">
                  <c:v>240.88</c:v>
                </c:pt>
                <c:pt idx="1003">
                  <c:v>240.66</c:v>
                </c:pt>
                <c:pt idx="1004">
                  <c:v>240.59</c:v>
                </c:pt>
                <c:pt idx="1005">
                  <c:v>241.14</c:v>
                </c:pt>
                <c:pt idx="1006">
                  <c:v>242.31</c:v>
                </c:pt>
                <c:pt idx="1007">
                  <c:v>242.45</c:v>
                </c:pt>
                <c:pt idx="1008">
                  <c:v>241.29</c:v>
                </c:pt>
                <c:pt idx="1009">
                  <c:v>240.8</c:v>
                </c:pt>
                <c:pt idx="1010">
                  <c:v>240.36</c:v>
                </c:pt>
                <c:pt idx="1011">
                  <c:v>240.38</c:v>
                </c:pt>
                <c:pt idx="1012">
                  <c:v>241.76</c:v>
                </c:pt>
                <c:pt idx="1013">
                  <c:v>241.81</c:v>
                </c:pt>
                <c:pt idx="1014">
                  <c:v>241.34</c:v>
                </c:pt>
                <c:pt idx="1015">
                  <c:v>241.49</c:v>
                </c:pt>
                <c:pt idx="1016">
                  <c:v>241.78</c:v>
                </c:pt>
                <c:pt idx="1017">
                  <c:v>242.7</c:v>
                </c:pt>
                <c:pt idx="1018">
                  <c:v>242.64</c:v>
                </c:pt>
                <c:pt idx="1019">
                  <c:v>241.68</c:v>
                </c:pt>
                <c:pt idx="1020">
                  <c:v>240.86</c:v>
                </c:pt>
                <c:pt idx="1021">
                  <c:v>241.34</c:v>
                </c:pt>
                <c:pt idx="1022">
                  <c:v>241.88</c:v>
                </c:pt>
                <c:pt idx="1023">
                  <c:v>241.66</c:v>
                </c:pt>
                <c:pt idx="1024">
                  <c:v>240.83</c:v>
                </c:pt>
                <c:pt idx="1025">
                  <c:v>240.56</c:v>
                </c:pt>
                <c:pt idx="1026">
                  <c:v>240.22</c:v>
                </c:pt>
                <c:pt idx="1027">
                  <c:v>240.59</c:v>
                </c:pt>
                <c:pt idx="1028">
                  <c:v>241.88</c:v>
                </c:pt>
                <c:pt idx="1029">
                  <c:v>242.41</c:v>
                </c:pt>
                <c:pt idx="1030">
                  <c:v>243.32</c:v>
                </c:pt>
                <c:pt idx="1031">
                  <c:v>243.42</c:v>
                </c:pt>
                <c:pt idx="1032">
                  <c:v>243.03</c:v>
                </c:pt>
                <c:pt idx="1033">
                  <c:v>242.18</c:v>
                </c:pt>
                <c:pt idx="1034">
                  <c:v>241.12</c:v>
                </c:pt>
                <c:pt idx="1035">
                  <c:v>240.52</c:v>
                </c:pt>
                <c:pt idx="1036">
                  <c:v>240.64</c:v>
                </c:pt>
                <c:pt idx="1037">
                  <c:v>240.59</c:v>
                </c:pt>
                <c:pt idx="1038">
                  <c:v>241.81</c:v>
                </c:pt>
                <c:pt idx="1039">
                  <c:v>242.57</c:v>
                </c:pt>
                <c:pt idx="1040">
                  <c:v>243.34</c:v>
                </c:pt>
                <c:pt idx="1041">
                  <c:v>243.35</c:v>
                </c:pt>
                <c:pt idx="1042">
                  <c:v>242.8</c:v>
                </c:pt>
                <c:pt idx="1043">
                  <c:v>243.12</c:v>
                </c:pt>
                <c:pt idx="1044">
                  <c:v>243.87</c:v>
                </c:pt>
                <c:pt idx="1045">
                  <c:v>243.92</c:v>
                </c:pt>
                <c:pt idx="1046">
                  <c:v>243.8</c:v>
                </c:pt>
                <c:pt idx="1047">
                  <c:v>243.63</c:v>
                </c:pt>
                <c:pt idx="1048">
                  <c:v>243.55</c:v>
                </c:pt>
                <c:pt idx="1049">
                  <c:v>243.1</c:v>
                </c:pt>
                <c:pt idx="1050">
                  <c:v>242.5</c:v>
                </c:pt>
                <c:pt idx="1051">
                  <c:v>242.27</c:v>
                </c:pt>
                <c:pt idx="1052">
                  <c:v>242.95</c:v>
                </c:pt>
                <c:pt idx="1053">
                  <c:v>244.07</c:v>
                </c:pt>
                <c:pt idx="1054">
                  <c:v>244.29</c:v>
                </c:pt>
                <c:pt idx="1055">
                  <c:v>243.31</c:v>
                </c:pt>
                <c:pt idx="1056">
                  <c:v>242.04</c:v>
                </c:pt>
                <c:pt idx="1057">
                  <c:v>241.25</c:v>
                </c:pt>
                <c:pt idx="1058">
                  <c:v>241.35</c:v>
                </c:pt>
                <c:pt idx="1059">
                  <c:v>241.13</c:v>
                </c:pt>
                <c:pt idx="1060">
                  <c:v>240.97</c:v>
                </c:pt>
                <c:pt idx="1061">
                  <c:v>241.62</c:v>
                </c:pt>
                <c:pt idx="1062">
                  <c:v>241.24</c:v>
                </c:pt>
                <c:pt idx="1063">
                  <c:v>240.36</c:v>
                </c:pt>
                <c:pt idx="1064">
                  <c:v>239.2</c:v>
                </c:pt>
                <c:pt idx="1065">
                  <c:v>238</c:v>
                </c:pt>
                <c:pt idx="1066">
                  <c:v>236.85</c:v>
                </c:pt>
                <c:pt idx="1067">
                  <c:v>237.07</c:v>
                </c:pt>
                <c:pt idx="1068">
                  <c:v>238.02</c:v>
                </c:pt>
                <c:pt idx="1069">
                  <c:v>238.68</c:v>
                </c:pt>
                <c:pt idx="1070">
                  <c:v>239.22</c:v>
                </c:pt>
                <c:pt idx="1071">
                  <c:v>238.78</c:v>
                </c:pt>
                <c:pt idx="1072">
                  <c:v>239.04</c:v>
                </c:pt>
                <c:pt idx="1073">
                  <c:v>239.67</c:v>
                </c:pt>
                <c:pt idx="1074">
                  <c:v>240.73</c:v>
                </c:pt>
                <c:pt idx="1075">
                  <c:v>241.42</c:v>
                </c:pt>
                <c:pt idx="1076">
                  <c:v>241.19</c:v>
                </c:pt>
                <c:pt idx="1077">
                  <c:v>240.16</c:v>
                </c:pt>
                <c:pt idx="1078">
                  <c:v>239.23</c:v>
                </c:pt>
                <c:pt idx="1079">
                  <c:v>239.28</c:v>
                </c:pt>
                <c:pt idx="1080">
                  <c:v>240.14</c:v>
                </c:pt>
                <c:pt idx="1081">
                  <c:v>240.58</c:v>
                </c:pt>
                <c:pt idx="1082">
                  <c:v>240.38</c:v>
                </c:pt>
                <c:pt idx="1083">
                  <c:v>240.74</c:v>
                </c:pt>
                <c:pt idx="1084">
                  <c:v>240.6</c:v>
                </c:pt>
                <c:pt idx="1085">
                  <c:v>240.85</c:v>
                </c:pt>
                <c:pt idx="1086">
                  <c:v>241.1</c:v>
                </c:pt>
                <c:pt idx="1087">
                  <c:v>242.05</c:v>
                </c:pt>
                <c:pt idx="1088">
                  <c:v>242.19</c:v>
                </c:pt>
                <c:pt idx="1089">
                  <c:v>241.71</c:v>
                </c:pt>
                <c:pt idx="1090">
                  <c:v>242.08</c:v>
                </c:pt>
                <c:pt idx="1091">
                  <c:v>242.26</c:v>
                </c:pt>
                <c:pt idx="1092">
                  <c:v>241.61</c:v>
                </c:pt>
                <c:pt idx="1093">
                  <c:v>240.65</c:v>
                </c:pt>
                <c:pt idx="1094">
                  <c:v>240.37</c:v>
                </c:pt>
                <c:pt idx="1095">
                  <c:v>239.58</c:v>
                </c:pt>
                <c:pt idx="1096">
                  <c:v>238.82</c:v>
                </c:pt>
                <c:pt idx="1097">
                  <c:v>238.79</c:v>
                </c:pt>
                <c:pt idx="1098">
                  <c:v>238.98</c:v>
                </c:pt>
                <c:pt idx="1099">
                  <c:v>238.98</c:v>
                </c:pt>
                <c:pt idx="1100">
                  <c:v>238.86</c:v>
                </c:pt>
                <c:pt idx="1101">
                  <c:v>238.27</c:v>
                </c:pt>
                <c:pt idx="1102">
                  <c:v>238.51</c:v>
                </c:pt>
                <c:pt idx="1103">
                  <c:v>239.31</c:v>
                </c:pt>
                <c:pt idx="1104">
                  <c:v>239.5</c:v>
                </c:pt>
                <c:pt idx="1105">
                  <c:v>239.74</c:v>
                </c:pt>
                <c:pt idx="1106">
                  <c:v>240.74</c:v>
                </c:pt>
                <c:pt idx="1107">
                  <c:v>240.98</c:v>
                </c:pt>
                <c:pt idx="1108">
                  <c:v>240.92</c:v>
                </c:pt>
                <c:pt idx="1109">
                  <c:v>242.38</c:v>
                </c:pt>
                <c:pt idx="1110">
                  <c:v>244.18</c:v>
                </c:pt>
                <c:pt idx="1111">
                  <c:v>244.82</c:v>
                </c:pt>
                <c:pt idx="1112">
                  <c:v>244.78</c:v>
                </c:pt>
                <c:pt idx="1113">
                  <c:v>244.88</c:v>
                </c:pt>
                <c:pt idx="1114">
                  <c:v>245.19</c:v>
                </c:pt>
                <c:pt idx="1115">
                  <c:v>244.58</c:v>
                </c:pt>
                <c:pt idx="1116">
                  <c:v>244.27</c:v>
                </c:pt>
                <c:pt idx="1117">
                  <c:v>244.23</c:v>
                </c:pt>
                <c:pt idx="1118">
                  <c:v>244.02</c:v>
                </c:pt>
                <c:pt idx="1119">
                  <c:v>244.6</c:v>
                </c:pt>
                <c:pt idx="1120">
                  <c:v>244.45</c:v>
                </c:pt>
                <c:pt idx="1121">
                  <c:v>243.39</c:v>
                </c:pt>
                <c:pt idx="1122">
                  <c:v>242.66</c:v>
                </c:pt>
                <c:pt idx="1123">
                  <c:v>242.06</c:v>
                </c:pt>
                <c:pt idx="1124">
                  <c:v>241.42</c:v>
                </c:pt>
                <c:pt idx="1125">
                  <c:v>240.92</c:v>
                </c:pt>
                <c:pt idx="1126">
                  <c:v>240.08</c:v>
                </c:pt>
                <c:pt idx="1127">
                  <c:v>239.76</c:v>
                </c:pt>
                <c:pt idx="1128">
                  <c:v>240.71</c:v>
                </c:pt>
                <c:pt idx="1129">
                  <c:v>240.5</c:v>
                </c:pt>
                <c:pt idx="1130">
                  <c:v>240.76</c:v>
                </c:pt>
                <c:pt idx="1131">
                  <c:v>240.83</c:v>
                </c:pt>
                <c:pt idx="1132">
                  <c:v>241.04</c:v>
                </c:pt>
                <c:pt idx="1133">
                  <c:v>240.95</c:v>
                </c:pt>
                <c:pt idx="1134">
                  <c:v>241.02</c:v>
                </c:pt>
                <c:pt idx="1135">
                  <c:v>241.07</c:v>
                </c:pt>
                <c:pt idx="1136">
                  <c:v>241.14</c:v>
                </c:pt>
                <c:pt idx="1137">
                  <c:v>240.77</c:v>
                </c:pt>
                <c:pt idx="1138">
                  <c:v>239.95</c:v>
                </c:pt>
                <c:pt idx="1139">
                  <c:v>240.23</c:v>
                </c:pt>
                <c:pt idx="1140">
                  <c:v>241.76</c:v>
                </c:pt>
                <c:pt idx="1141">
                  <c:v>243.56</c:v>
                </c:pt>
                <c:pt idx="1142">
                  <c:v>245.46</c:v>
                </c:pt>
                <c:pt idx="1143">
                  <c:v>246.45</c:v>
                </c:pt>
                <c:pt idx="1144">
                  <c:v>246.89</c:v>
                </c:pt>
                <c:pt idx="1145">
                  <c:v>246.46</c:v>
                </c:pt>
                <c:pt idx="1146">
                  <c:v>246.57</c:v>
                </c:pt>
                <c:pt idx="1147">
                  <c:v>246.47</c:v>
                </c:pt>
                <c:pt idx="1148">
                  <c:v>245.99</c:v>
                </c:pt>
                <c:pt idx="1149">
                  <c:v>244.52</c:v>
                </c:pt>
                <c:pt idx="1150">
                  <c:v>243.93</c:v>
                </c:pt>
                <c:pt idx="1151">
                  <c:v>243.08</c:v>
                </c:pt>
                <c:pt idx="1152">
                  <c:v>242.26</c:v>
                </c:pt>
                <c:pt idx="1153">
                  <c:v>241.97</c:v>
                </c:pt>
                <c:pt idx="1154">
                  <c:v>241.75</c:v>
                </c:pt>
                <c:pt idx="1155">
                  <c:v>241.49</c:v>
                </c:pt>
                <c:pt idx="1156">
                  <c:v>241.07</c:v>
                </c:pt>
                <c:pt idx="1157">
                  <c:v>240.77</c:v>
                </c:pt>
                <c:pt idx="1158">
                  <c:v>240.65</c:v>
                </c:pt>
                <c:pt idx="1159">
                  <c:v>240.08</c:v>
                </c:pt>
                <c:pt idx="1160">
                  <c:v>239.91</c:v>
                </c:pt>
                <c:pt idx="1161">
                  <c:v>240.06</c:v>
                </c:pt>
                <c:pt idx="1162">
                  <c:v>240.99</c:v>
                </c:pt>
                <c:pt idx="1163">
                  <c:v>241.52</c:v>
                </c:pt>
                <c:pt idx="1164">
                  <c:v>241.95</c:v>
                </c:pt>
                <c:pt idx="1165">
                  <c:v>242.23</c:v>
                </c:pt>
                <c:pt idx="1166">
                  <c:v>242.02</c:v>
                </c:pt>
                <c:pt idx="1167">
                  <c:v>242.27</c:v>
                </c:pt>
                <c:pt idx="1168">
                  <c:v>242.49</c:v>
                </c:pt>
                <c:pt idx="1169">
                  <c:v>242.34</c:v>
                </c:pt>
                <c:pt idx="1170">
                  <c:v>242.37</c:v>
                </c:pt>
                <c:pt idx="1171">
                  <c:v>242.93</c:v>
                </c:pt>
                <c:pt idx="1172">
                  <c:v>243.48</c:v>
                </c:pt>
                <c:pt idx="1173">
                  <c:v>243.65</c:v>
                </c:pt>
                <c:pt idx="1174">
                  <c:v>243.39</c:v>
                </c:pt>
                <c:pt idx="1175">
                  <c:v>242.86</c:v>
                </c:pt>
                <c:pt idx="1176">
                  <c:v>241.99</c:v>
                </c:pt>
                <c:pt idx="1177">
                  <c:v>241.12</c:v>
                </c:pt>
                <c:pt idx="1178">
                  <c:v>240.57</c:v>
                </c:pt>
                <c:pt idx="1179">
                  <c:v>239.76</c:v>
                </c:pt>
                <c:pt idx="1180">
                  <c:v>239.63</c:v>
                </c:pt>
                <c:pt idx="1181">
                  <c:v>239.57</c:v>
                </c:pt>
                <c:pt idx="1182">
                  <c:v>239.69</c:v>
                </c:pt>
                <c:pt idx="1183">
                  <c:v>240.84</c:v>
                </c:pt>
                <c:pt idx="1184">
                  <c:v>241.97</c:v>
                </c:pt>
                <c:pt idx="1185">
                  <c:v>242.45</c:v>
                </c:pt>
                <c:pt idx="1186">
                  <c:v>243.17</c:v>
                </c:pt>
                <c:pt idx="1187">
                  <c:v>243.99</c:v>
                </c:pt>
                <c:pt idx="1188">
                  <c:v>243.81</c:v>
                </c:pt>
                <c:pt idx="1189">
                  <c:v>243.45</c:v>
                </c:pt>
                <c:pt idx="1190">
                  <c:v>243.48</c:v>
                </c:pt>
                <c:pt idx="1191">
                  <c:v>243.26</c:v>
                </c:pt>
                <c:pt idx="1192">
                  <c:v>242.75</c:v>
                </c:pt>
                <c:pt idx="1193">
                  <c:v>243.49</c:v>
                </c:pt>
                <c:pt idx="1194">
                  <c:v>243.27</c:v>
                </c:pt>
                <c:pt idx="1195">
                  <c:v>243.11</c:v>
                </c:pt>
                <c:pt idx="1196">
                  <c:v>242.95</c:v>
                </c:pt>
                <c:pt idx="1197">
                  <c:v>243.21</c:v>
                </c:pt>
                <c:pt idx="1198">
                  <c:v>243.24</c:v>
                </c:pt>
                <c:pt idx="1199">
                  <c:v>242.27</c:v>
                </c:pt>
                <c:pt idx="1200">
                  <c:v>241.73</c:v>
                </c:pt>
                <c:pt idx="1201">
                  <c:v>241.75</c:v>
                </c:pt>
                <c:pt idx="1202">
                  <c:v>241.89</c:v>
                </c:pt>
                <c:pt idx="1203">
                  <c:v>242.17</c:v>
                </c:pt>
                <c:pt idx="1204">
                  <c:v>243.27</c:v>
                </c:pt>
                <c:pt idx="1205">
                  <c:v>244.13</c:v>
                </c:pt>
                <c:pt idx="1206">
                  <c:v>243.14</c:v>
                </c:pt>
                <c:pt idx="1207">
                  <c:v>242.37</c:v>
                </c:pt>
                <c:pt idx="1208">
                  <c:v>242.82</c:v>
                </c:pt>
                <c:pt idx="1209">
                  <c:v>243.17</c:v>
                </c:pt>
                <c:pt idx="1210">
                  <c:v>243.74</c:v>
                </c:pt>
                <c:pt idx="1211">
                  <c:v>244.36</c:v>
                </c:pt>
                <c:pt idx="1212">
                  <c:v>244.28</c:v>
                </c:pt>
                <c:pt idx="1213">
                  <c:v>243.35</c:v>
                </c:pt>
                <c:pt idx="1214">
                  <c:v>243.39</c:v>
                </c:pt>
                <c:pt idx="1215">
                  <c:v>244.03</c:v>
                </c:pt>
                <c:pt idx="1216">
                  <c:v>244.08</c:v>
                </c:pt>
                <c:pt idx="1217">
                  <c:v>244.02</c:v>
                </c:pt>
                <c:pt idx="1218">
                  <c:v>244.19</c:v>
                </c:pt>
                <c:pt idx="1219">
                  <c:v>244.15</c:v>
                </c:pt>
                <c:pt idx="1220">
                  <c:v>243.4</c:v>
                </c:pt>
                <c:pt idx="1221">
                  <c:v>243.03</c:v>
                </c:pt>
                <c:pt idx="1222">
                  <c:v>243.42</c:v>
                </c:pt>
                <c:pt idx="1223">
                  <c:v>243.99</c:v>
                </c:pt>
                <c:pt idx="1224">
                  <c:v>243.33</c:v>
                </c:pt>
                <c:pt idx="1225">
                  <c:v>243.27</c:v>
                </c:pt>
                <c:pt idx="1226">
                  <c:v>243.06</c:v>
                </c:pt>
                <c:pt idx="1227">
                  <c:v>243.64</c:v>
                </c:pt>
                <c:pt idx="1228">
                  <c:v>243.47</c:v>
                </c:pt>
                <c:pt idx="1229">
                  <c:v>242.5</c:v>
                </c:pt>
                <c:pt idx="1230">
                  <c:v>242.69</c:v>
                </c:pt>
                <c:pt idx="1231">
                  <c:v>242.98</c:v>
                </c:pt>
                <c:pt idx="1232">
                  <c:v>243.6</c:v>
                </c:pt>
                <c:pt idx="1233">
                  <c:v>243.34</c:v>
                </c:pt>
                <c:pt idx="1234">
                  <c:v>242.63</c:v>
                </c:pt>
                <c:pt idx="1235">
                  <c:v>243.3</c:v>
                </c:pt>
                <c:pt idx="1236">
                  <c:v>243.64</c:v>
                </c:pt>
                <c:pt idx="1237">
                  <c:v>243.36</c:v>
                </c:pt>
                <c:pt idx="1238">
                  <c:v>242.54</c:v>
                </c:pt>
                <c:pt idx="1239">
                  <c:v>240.47</c:v>
                </c:pt>
                <c:pt idx="1240">
                  <c:v>238.51</c:v>
                </c:pt>
                <c:pt idx="1241">
                  <c:v>237.09</c:v>
                </c:pt>
                <c:pt idx="1242">
                  <c:v>237.2</c:v>
                </c:pt>
                <c:pt idx="1243">
                  <c:v>237.44</c:v>
                </c:pt>
                <c:pt idx="1244">
                  <c:v>237.36</c:v>
                </c:pt>
                <c:pt idx="1245">
                  <c:v>237.48</c:v>
                </c:pt>
                <c:pt idx="1246">
                  <c:v>238.26</c:v>
                </c:pt>
                <c:pt idx="1247">
                  <c:v>239.21</c:v>
                </c:pt>
                <c:pt idx="1248">
                  <c:v>240.44</c:v>
                </c:pt>
                <c:pt idx="1249">
                  <c:v>241.81</c:v>
                </c:pt>
                <c:pt idx="1250">
                  <c:v>242.55</c:v>
                </c:pt>
                <c:pt idx="1251">
                  <c:v>242.4</c:v>
                </c:pt>
                <c:pt idx="1252">
                  <c:v>241.35</c:v>
                </c:pt>
                <c:pt idx="1253">
                  <c:v>241.29</c:v>
                </c:pt>
                <c:pt idx="1254">
                  <c:v>241.86</c:v>
                </c:pt>
                <c:pt idx="1255">
                  <c:v>242.09</c:v>
                </c:pt>
                <c:pt idx="1256">
                  <c:v>241.86</c:v>
                </c:pt>
                <c:pt idx="1257">
                  <c:v>241.15</c:v>
                </c:pt>
                <c:pt idx="1258">
                  <c:v>240.79</c:v>
                </c:pt>
                <c:pt idx="1259">
                  <c:v>241.57</c:v>
                </c:pt>
                <c:pt idx="1260">
                  <c:v>242.52</c:v>
                </c:pt>
                <c:pt idx="1261">
                  <c:v>242.73</c:v>
                </c:pt>
                <c:pt idx="1262">
                  <c:v>243.1</c:v>
                </c:pt>
                <c:pt idx="1263">
                  <c:v>243.01</c:v>
                </c:pt>
                <c:pt idx="1264">
                  <c:v>241.7</c:v>
                </c:pt>
                <c:pt idx="1265">
                  <c:v>241.03</c:v>
                </c:pt>
                <c:pt idx="1266">
                  <c:v>241.28</c:v>
                </c:pt>
                <c:pt idx="1267">
                  <c:v>241.76</c:v>
                </c:pt>
                <c:pt idx="1268">
                  <c:v>242.74</c:v>
                </c:pt>
                <c:pt idx="1269">
                  <c:v>243.35</c:v>
                </c:pt>
                <c:pt idx="1270">
                  <c:v>242.75</c:v>
                </c:pt>
                <c:pt idx="1271">
                  <c:v>243.06</c:v>
                </c:pt>
                <c:pt idx="1272">
                  <c:v>242.83</c:v>
                </c:pt>
                <c:pt idx="1273">
                  <c:v>242.59</c:v>
                </c:pt>
                <c:pt idx="1274">
                  <c:v>242.65</c:v>
                </c:pt>
                <c:pt idx="1275">
                  <c:v>242.48</c:v>
                </c:pt>
                <c:pt idx="1276">
                  <c:v>242.81</c:v>
                </c:pt>
                <c:pt idx="1277">
                  <c:v>242.51</c:v>
                </c:pt>
                <c:pt idx="1278">
                  <c:v>241.49</c:v>
                </c:pt>
                <c:pt idx="1279">
                  <c:v>241.06</c:v>
                </c:pt>
                <c:pt idx="1280">
                  <c:v>240.36</c:v>
                </c:pt>
                <c:pt idx="1281">
                  <c:v>240.35</c:v>
                </c:pt>
                <c:pt idx="1282">
                  <c:v>240.48</c:v>
                </c:pt>
                <c:pt idx="1283">
                  <c:v>239.91</c:v>
                </c:pt>
                <c:pt idx="1284">
                  <c:v>239.46</c:v>
                </c:pt>
                <c:pt idx="1285">
                  <c:v>239.48</c:v>
                </c:pt>
                <c:pt idx="1286">
                  <c:v>239.37</c:v>
                </c:pt>
                <c:pt idx="1287">
                  <c:v>239.4</c:v>
                </c:pt>
                <c:pt idx="1288">
                  <c:v>238.93</c:v>
                </c:pt>
                <c:pt idx="1289">
                  <c:v>238.54</c:v>
                </c:pt>
                <c:pt idx="1290">
                  <c:v>238.18</c:v>
                </c:pt>
                <c:pt idx="1291">
                  <c:v>238.13</c:v>
                </c:pt>
                <c:pt idx="1292">
                  <c:v>238.4</c:v>
                </c:pt>
                <c:pt idx="1293">
                  <c:v>238.85</c:v>
                </c:pt>
                <c:pt idx="1294">
                  <c:v>238.97</c:v>
                </c:pt>
                <c:pt idx="1295">
                  <c:v>239.05</c:v>
                </c:pt>
                <c:pt idx="1296">
                  <c:v>239.19</c:v>
                </c:pt>
                <c:pt idx="1297">
                  <c:v>239.33</c:v>
                </c:pt>
                <c:pt idx="1298">
                  <c:v>239.39</c:v>
                </c:pt>
                <c:pt idx="1299">
                  <c:v>238.78</c:v>
                </c:pt>
                <c:pt idx="1300">
                  <c:v>239.1</c:v>
                </c:pt>
                <c:pt idx="1301">
                  <c:v>239.91</c:v>
                </c:pt>
                <c:pt idx="1302">
                  <c:v>240.5</c:v>
                </c:pt>
                <c:pt idx="1303">
                  <c:v>241.4</c:v>
                </c:pt>
                <c:pt idx="1304">
                  <c:v>240.92</c:v>
                </c:pt>
                <c:pt idx="1305">
                  <c:v>241.82</c:v>
                </c:pt>
                <c:pt idx="1306">
                  <c:v>242.58</c:v>
                </c:pt>
                <c:pt idx="1307">
                  <c:v>242.58</c:v>
                </c:pt>
                <c:pt idx="1308">
                  <c:v>242.61</c:v>
                </c:pt>
                <c:pt idx="1309">
                  <c:v>243.03</c:v>
                </c:pt>
                <c:pt idx="1310">
                  <c:v>243.21</c:v>
                </c:pt>
                <c:pt idx="1311">
                  <c:v>243.35</c:v>
                </c:pt>
                <c:pt idx="1312">
                  <c:v>242.87</c:v>
                </c:pt>
                <c:pt idx="1313">
                  <c:v>243.09</c:v>
                </c:pt>
                <c:pt idx="1314">
                  <c:v>242.48</c:v>
                </c:pt>
                <c:pt idx="1315">
                  <c:v>242.1</c:v>
                </c:pt>
                <c:pt idx="1316">
                  <c:v>242.3</c:v>
                </c:pt>
                <c:pt idx="1317">
                  <c:v>241.69</c:v>
                </c:pt>
                <c:pt idx="1318">
                  <c:v>241.28</c:v>
                </c:pt>
                <c:pt idx="1319">
                  <c:v>241.59</c:v>
                </c:pt>
                <c:pt idx="1320">
                  <c:v>241.86</c:v>
                </c:pt>
                <c:pt idx="1321">
                  <c:v>242.04</c:v>
                </c:pt>
                <c:pt idx="1322">
                  <c:v>241.83</c:v>
                </c:pt>
                <c:pt idx="1323">
                  <c:v>241.31</c:v>
                </c:pt>
                <c:pt idx="1324">
                  <c:v>240.27</c:v>
                </c:pt>
                <c:pt idx="1325">
                  <c:v>240.23</c:v>
                </c:pt>
                <c:pt idx="1326">
                  <c:v>241.18</c:v>
                </c:pt>
                <c:pt idx="1327">
                  <c:v>241.29</c:v>
                </c:pt>
                <c:pt idx="1328">
                  <c:v>241.14</c:v>
                </c:pt>
                <c:pt idx="1329">
                  <c:v>241.4</c:v>
                </c:pt>
                <c:pt idx="1330">
                  <c:v>242.09</c:v>
                </c:pt>
                <c:pt idx="1331">
                  <c:v>243.33</c:v>
                </c:pt>
                <c:pt idx="1332">
                  <c:v>243.23</c:v>
                </c:pt>
                <c:pt idx="1333">
                  <c:v>242.81</c:v>
                </c:pt>
                <c:pt idx="1334">
                  <c:v>242.34</c:v>
                </c:pt>
                <c:pt idx="1335">
                  <c:v>241.94</c:v>
                </c:pt>
                <c:pt idx="1336">
                  <c:v>241.29</c:v>
                </c:pt>
                <c:pt idx="1337">
                  <c:v>240.89</c:v>
                </c:pt>
                <c:pt idx="1338">
                  <c:v>240.88</c:v>
                </c:pt>
                <c:pt idx="1339">
                  <c:v>240.24</c:v>
                </c:pt>
                <c:pt idx="1340">
                  <c:v>239.77</c:v>
                </c:pt>
                <c:pt idx="1341">
                  <c:v>239.85</c:v>
                </c:pt>
                <c:pt idx="1342">
                  <c:v>241.02</c:v>
                </c:pt>
                <c:pt idx="1343">
                  <c:v>241.86</c:v>
                </c:pt>
                <c:pt idx="1344">
                  <c:v>242.66</c:v>
                </c:pt>
                <c:pt idx="1345">
                  <c:v>242.28</c:v>
                </c:pt>
                <c:pt idx="1346">
                  <c:v>241.67</c:v>
                </c:pt>
                <c:pt idx="1347">
                  <c:v>241.4</c:v>
                </c:pt>
                <c:pt idx="1348">
                  <c:v>241.24</c:v>
                </c:pt>
                <c:pt idx="1349">
                  <c:v>241.67</c:v>
                </c:pt>
                <c:pt idx="1350">
                  <c:v>242.5</c:v>
                </c:pt>
                <c:pt idx="1351">
                  <c:v>242.47</c:v>
                </c:pt>
                <c:pt idx="1352">
                  <c:v>242.74</c:v>
                </c:pt>
                <c:pt idx="1353">
                  <c:v>242.07</c:v>
                </c:pt>
                <c:pt idx="1354">
                  <c:v>240.76</c:v>
                </c:pt>
                <c:pt idx="1355">
                  <c:v>239.57</c:v>
                </c:pt>
                <c:pt idx="1356">
                  <c:v>239.96</c:v>
                </c:pt>
                <c:pt idx="1357">
                  <c:v>241.37</c:v>
                </c:pt>
                <c:pt idx="1358">
                  <c:v>243.09</c:v>
                </c:pt>
                <c:pt idx="1359">
                  <c:v>243.02</c:v>
                </c:pt>
                <c:pt idx="1360">
                  <c:v>241.82</c:v>
                </c:pt>
                <c:pt idx="1361">
                  <c:v>240.74</c:v>
                </c:pt>
                <c:pt idx="1362">
                  <c:v>240.32</c:v>
                </c:pt>
                <c:pt idx="1363">
                  <c:v>240.89</c:v>
                </c:pt>
                <c:pt idx="1364">
                  <c:v>241.03</c:v>
                </c:pt>
                <c:pt idx="1365">
                  <c:v>241.71</c:v>
                </c:pt>
                <c:pt idx="1366">
                  <c:v>241.87</c:v>
                </c:pt>
                <c:pt idx="1367">
                  <c:v>240.81</c:v>
                </c:pt>
                <c:pt idx="1368">
                  <c:v>239.62</c:v>
                </c:pt>
                <c:pt idx="1369">
                  <c:v>238.85</c:v>
                </c:pt>
                <c:pt idx="1370">
                  <c:v>238.89</c:v>
                </c:pt>
                <c:pt idx="1371">
                  <c:v>238.85</c:v>
                </c:pt>
                <c:pt idx="1372">
                  <c:v>238.48</c:v>
                </c:pt>
                <c:pt idx="1373">
                  <c:v>239.07</c:v>
                </c:pt>
                <c:pt idx="1374">
                  <c:v>240.46</c:v>
                </c:pt>
                <c:pt idx="1375">
                  <c:v>240.98</c:v>
                </c:pt>
                <c:pt idx="1376">
                  <c:v>241.37</c:v>
                </c:pt>
                <c:pt idx="1377">
                  <c:v>242.39</c:v>
                </c:pt>
                <c:pt idx="1378">
                  <c:v>243.22</c:v>
                </c:pt>
                <c:pt idx="1379">
                  <c:v>243.47</c:v>
                </c:pt>
                <c:pt idx="1380">
                  <c:v>242.88</c:v>
                </c:pt>
                <c:pt idx="1381">
                  <c:v>242.31</c:v>
                </c:pt>
                <c:pt idx="1382">
                  <c:v>243.17</c:v>
                </c:pt>
                <c:pt idx="1383">
                  <c:v>243.61</c:v>
                </c:pt>
                <c:pt idx="1384">
                  <c:v>243.09</c:v>
                </c:pt>
                <c:pt idx="1385">
                  <c:v>241.92</c:v>
                </c:pt>
                <c:pt idx="1386">
                  <c:v>241.43</c:v>
                </c:pt>
                <c:pt idx="1387">
                  <c:v>240.9</c:v>
                </c:pt>
                <c:pt idx="1388">
                  <c:v>240.55</c:v>
                </c:pt>
                <c:pt idx="1389">
                  <c:v>241.27</c:v>
                </c:pt>
                <c:pt idx="1390">
                  <c:v>241.69</c:v>
                </c:pt>
                <c:pt idx="1391">
                  <c:v>241.13</c:v>
                </c:pt>
                <c:pt idx="1392">
                  <c:v>240.32</c:v>
                </c:pt>
                <c:pt idx="1393">
                  <c:v>240.54</c:v>
                </c:pt>
                <c:pt idx="1394">
                  <c:v>241.88</c:v>
                </c:pt>
                <c:pt idx="1395">
                  <c:v>241.99</c:v>
                </c:pt>
                <c:pt idx="1396">
                  <c:v>241.4</c:v>
                </c:pt>
                <c:pt idx="1397">
                  <c:v>241.44</c:v>
                </c:pt>
                <c:pt idx="1398">
                  <c:v>241.67</c:v>
                </c:pt>
                <c:pt idx="1399">
                  <c:v>240.73</c:v>
                </c:pt>
                <c:pt idx="1400">
                  <c:v>239.4</c:v>
                </c:pt>
                <c:pt idx="1401">
                  <c:v>238.52</c:v>
                </c:pt>
                <c:pt idx="1402">
                  <c:v>238.58</c:v>
                </c:pt>
                <c:pt idx="1403">
                  <c:v>239.53</c:v>
                </c:pt>
                <c:pt idx="1404">
                  <c:v>241.09</c:v>
                </c:pt>
                <c:pt idx="1405">
                  <c:v>241.14</c:v>
                </c:pt>
                <c:pt idx="1406">
                  <c:v>241.38</c:v>
                </c:pt>
                <c:pt idx="1407">
                  <c:v>241.92</c:v>
                </c:pt>
                <c:pt idx="1408">
                  <c:v>241.52</c:v>
                </c:pt>
                <c:pt idx="1409">
                  <c:v>241.47</c:v>
                </c:pt>
                <c:pt idx="1410">
                  <c:v>241.97</c:v>
                </c:pt>
                <c:pt idx="1411">
                  <c:v>242.7</c:v>
                </c:pt>
                <c:pt idx="1412">
                  <c:v>243.38</c:v>
                </c:pt>
                <c:pt idx="1413">
                  <c:v>243.75</c:v>
                </c:pt>
                <c:pt idx="1414">
                  <c:v>244.38</c:v>
                </c:pt>
                <c:pt idx="1415">
                  <c:v>244.93</c:v>
                </c:pt>
                <c:pt idx="1416">
                  <c:v>245.15</c:v>
                </c:pt>
                <c:pt idx="1417">
                  <c:v>244.19</c:v>
                </c:pt>
                <c:pt idx="1418">
                  <c:v>243.62</c:v>
                </c:pt>
                <c:pt idx="1419">
                  <c:v>243.56</c:v>
                </c:pt>
                <c:pt idx="1420">
                  <c:v>243.17</c:v>
                </c:pt>
                <c:pt idx="1421">
                  <c:v>243.32</c:v>
                </c:pt>
                <c:pt idx="1422">
                  <c:v>243.19</c:v>
                </c:pt>
                <c:pt idx="1423">
                  <c:v>243.55</c:v>
                </c:pt>
                <c:pt idx="1424">
                  <c:v>242.8</c:v>
                </c:pt>
                <c:pt idx="1425">
                  <c:v>242.28</c:v>
                </c:pt>
                <c:pt idx="1426">
                  <c:v>241.26</c:v>
                </c:pt>
                <c:pt idx="1427">
                  <c:v>241.1</c:v>
                </c:pt>
                <c:pt idx="1428">
                  <c:v>240.92</c:v>
                </c:pt>
                <c:pt idx="1429">
                  <c:v>240.83</c:v>
                </c:pt>
                <c:pt idx="1430">
                  <c:v>242.03</c:v>
                </c:pt>
                <c:pt idx="1431">
                  <c:v>242.77</c:v>
                </c:pt>
                <c:pt idx="1432">
                  <c:v>243.25</c:v>
                </c:pt>
                <c:pt idx="1433">
                  <c:v>243.41</c:v>
                </c:pt>
                <c:pt idx="1434">
                  <c:v>244.38</c:v>
                </c:pt>
                <c:pt idx="1435">
                  <c:v>246.57</c:v>
                </c:pt>
                <c:pt idx="1436">
                  <c:v>246.48</c:v>
                </c:pt>
                <c:pt idx="1437">
                  <c:v>246.02</c:v>
                </c:pt>
                <c:pt idx="1438">
                  <c:v>245.6</c:v>
                </c:pt>
                <c:pt idx="1439">
                  <c:v>245.94</c:v>
                </c:pt>
                <c:pt idx="1440">
                  <c:v>246</c:v>
                </c:pt>
                <c:pt idx="1441">
                  <c:v>245.7</c:v>
                </c:pt>
                <c:pt idx="1442">
                  <c:v>245.35</c:v>
                </c:pt>
                <c:pt idx="1443">
                  <c:v>244.38</c:v>
                </c:pt>
                <c:pt idx="1444">
                  <c:v>244.32</c:v>
                </c:pt>
                <c:pt idx="1445">
                  <c:v>244.08</c:v>
                </c:pt>
                <c:pt idx="1446">
                  <c:v>244.04</c:v>
                </c:pt>
                <c:pt idx="1447">
                  <c:v>244.74</c:v>
                </c:pt>
                <c:pt idx="1448">
                  <c:v>245.57</c:v>
                </c:pt>
                <c:pt idx="1449">
                  <c:v>246.73</c:v>
                </c:pt>
                <c:pt idx="1450">
                  <c:v>247.03</c:v>
                </c:pt>
                <c:pt idx="1451">
                  <c:v>245.29</c:v>
                </c:pt>
                <c:pt idx="1452">
                  <c:v>243.49</c:v>
                </c:pt>
                <c:pt idx="1453">
                  <c:v>243.24</c:v>
                </c:pt>
                <c:pt idx="1454">
                  <c:v>242.93</c:v>
                </c:pt>
                <c:pt idx="1455">
                  <c:v>242.93</c:v>
                </c:pt>
                <c:pt idx="1456">
                  <c:v>244.37</c:v>
                </c:pt>
                <c:pt idx="1457">
                  <c:v>245.94</c:v>
                </c:pt>
                <c:pt idx="1458">
                  <c:v>246.9</c:v>
                </c:pt>
                <c:pt idx="1459">
                  <c:v>246.77</c:v>
                </c:pt>
                <c:pt idx="1460">
                  <c:v>246.19</c:v>
                </c:pt>
                <c:pt idx="1461">
                  <c:v>246.15</c:v>
                </c:pt>
                <c:pt idx="1462">
                  <c:v>246.73</c:v>
                </c:pt>
                <c:pt idx="1463">
                  <c:v>247.11</c:v>
                </c:pt>
                <c:pt idx="1464">
                  <c:v>245.9</c:v>
                </c:pt>
                <c:pt idx="1465">
                  <c:v>245.89</c:v>
                </c:pt>
                <c:pt idx="1466">
                  <c:v>245.35</c:v>
                </c:pt>
                <c:pt idx="1467">
                  <c:v>244.53</c:v>
                </c:pt>
                <c:pt idx="1468">
                  <c:v>244.34</c:v>
                </c:pt>
                <c:pt idx="1469">
                  <c:v>244.5</c:v>
                </c:pt>
                <c:pt idx="1470">
                  <c:v>245.43</c:v>
                </c:pt>
                <c:pt idx="1471">
                  <c:v>246.82</c:v>
                </c:pt>
                <c:pt idx="1472">
                  <c:v>247.08</c:v>
                </c:pt>
                <c:pt idx="1473">
                  <c:v>246.77</c:v>
                </c:pt>
                <c:pt idx="1474">
                  <c:v>246.77</c:v>
                </c:pt>
                <c:pt idx="1475">
                  <c:v>246.15</c:v>
                </c:pt>
                <c:pt idx="1476">
                  <c:v>245.52</c:v>
                </c:pt>
                <c:pt idx="1477">
                  <c:v>245.41</c:v>
                </c:pt>
                <c:pt idx="1478">
                  <c:v>245.67</c:v>
                </c:pt>
                <c:pt idx="1479">
                  <c:v>245.78</c:v>
                </c:pt>
                <c:pt idx="1480">
                  <c:v>245.13</c:v>
                </c:pt>
                <c:pt idx="1481">
                  <c:v>244.57</c:v>
                </c:pt>
                <c:pt idx="1482">
                  <c:v>244.77</c:v>
                </c:pt>
                <c:pt idx="1483">
                  <c:v>244.52</c:v>
                </c:pt>
                <c:pt idx="1484">
                  <c:v>244.19</c:v>
                </c:pt>
                <c:pt idx="1485">
                  <c:v>243.12</c:v>
                </c:pt>
                <c:pt idx="1486">
                  <c:v>244.08</c:v>
                </c:pt>
                <c:pt idx="1487">
                  <c:v>243.98</c:v>
                </c:pt>
                <c:pt idx="1488">
                  <c:v>243.2</c:v>
                </c:pt>
                <c:pt idx="1489">
                  <c:v>243.2</c:v>
                </c:pt>
                <c:pt idx="1490">
                  <c:v>243.4</c:v>
                </c:pt>
                <c:pt idx="1491">
                  <c:v>243.44</c:v>
                </c:pt>
                <c:pt idx="1492">
                  <c:v>244.82</c:v>
                </c:pt>
                <c:pt idx="1493">
                  <c:v>246.24</c:v>
                </c:pt>
                <c:pt idx="1494">
                  <c:v>247.25</c:v>
                </c:pt>
                <c:pt idx="1495">
                  <c:v>248.12</c:v>
                </c:pt>
                <c:pt idx="1496">
                  <c:v>248</c:v>
                </c:pt>
                <c:pt idx="1497">
                  <c:v>246.83</c:v>
                </c:pt>
                <c:pt idx="1498">
                  <c:v>245.64</c:v>
                </c:pt>
                <c:pt idx="1499">
                  <c:v>244.19</c:v>
                </c:pt>
                <c:pt idx="1500">
                  <c:v>242.65</c:v>
                </c:pt>
                <c:pt idx="1501">
                  <c:v>241.54</c:v>
                </c:pt>
                <c:pt idx="1502">
                  <c:v>241.68</c:v>
                </c:pt>
                <c:pt idx="1503">
                  <c:v>241.66</c:v>
                </c:pt>
                <c:pt idx="1504">
                  <c:v>241.01</c:v>
                </c:pt>
                <c:pt idx="1505">
                  <c:v>241.08</c:v>
                </c:pt>
                <c:pt idx="1506">
                  <c:v>239.92</c:v>
                </c:pt>
                <c:pt idx="1507">
                  <c:v>239.81</c:v>
                </c:pt>
                <c:pt idx="1508">
                  <c:v>239.78</c:v>
                </c:pt>
                <c:pt idx="1509">
                  <c:v>239.96</c:v>
                </c:pt>
                <c:pt idx="1510">
                  <c:v>240.13</c:v>
                </c:pt>
                <c:pt idx="1511">
                  <c:v>240</c:v>
                </c:pt>
                <c:pt idx="1512">
                  <c:v>239.33</c:v>
                </c:pt>
                <c:pt idx="1513">
                  <c:v>239.7</c:v>
                </c:pt>
                <c:pt idx="1514">
                  <c:v>239.16</c:v>
                </c:pt>
                <c:pt idx="1515">
                  <c:v>238.24</c:v>
                </c:pt>
                <c:pt idx="1516">
                  <c:v>238.34</c:v>
                </c:pt>
                <c:pt idx="1517">
                  <c:v>239.3</c:v>
                </c:pt>
                <c:pt idx="1518">
                  <c:v>239.84</c:v>
                </c:pt>
                <c:pt idx="1519">
                  <c:v>239.34</c:v>
                </c:pt>
                <c:pt idx="1520">
                  <c:v>239.05</c:v>
                </c:pt>
                <c:pt idx="1521">
                  <c:v>239.28</c:v>
                </c:pt>
                <c:pt idx="1522">
                  <c:v>239.37</c:v>
                </c:pt>
                <c:pt idx="1523">
                  <c:v>239.16</c:v>
                </c:pt>
                <c:pt idx="1524">
                  <c:v>239.09</c:v>
                </c:pt>
                <c:pt idx="1525">
                  <c:v>240.07</c:v>
                </c:pt>
                <c:pt idx="1526">
                  <c:v>241.76</c:v>
                </c:pt>
                <c:pt idx="1527">
                  <c:v>243.1</c:v>
                </c:pt>
                <c:pt idx="1528">
                  <c:v>243.63</c:v>
                </c:pt>
                <c:pt idx="1529">
                  <c:v>243.84</c:v>
                </c:pt>
                <c:pt idx="1530">
                  <c:v>245.21</c:v>
                </c:pt>
                <c:pt idx="1531">
                  <c:v>245.66</c:v>
                </c:pt>
                <c:pt idx="1532">
                  <c:v>246.14</c:v>
                </c:pt>
                <c:pt idx="1533">
                  <c:v>246.29</c:v>
                </c:pt>
                <c:pt idx="1534">
                  <c:v>245.98</c:v>
                </c:pt>
                <c:pt idx="1535">
                  <c:v>245.72</c:v>
                </c:pt>
                <c:pt idx="1536">
                  <c:v>244.91</c:v>
                </c:pt>
                <c:pt idx="1537">
                  <c:v>244.21</c:v>
                </c:pt>
                <c:pt idx="1538">
                  <c:v>244.1</c:v>
                </c:pt>
                <c:pt idx="1539">
                  <c:v>244.98</c:v>
                </c:pt>
                <c:pt idx="1540">
                  <c:v>245.27</c:v>
                </c:pt>
                <c:pt idx="1541">
                  <c:v>244.55</c:v>
                </c:pt>
                <c:pt idx="1542">
                  <c:v>243.97</c:v>
                </c:pt>
                <c:pt idx="1543">
                  <c:v>244.49</c:v>
                </c:pt>
                <c:pt idx="1544">
                  <c:v>244.37</c:v>
                </c:pt>
                <c:pt idx="1545">
                  <c:v>244.56</c:v>
                </c:pt>
                <c:pt idx="1546">
                  <c:v>244.61</c:v>
                </c:pt>
                <c:pt idx="1547">
                  <c:v>244.84</c:v>
                </c:pt>
                <c:pt idx="1548">
                  <c:v>245.62</c:v>
                </c:pt>
                <c:pt idx="1549">
                  <c:v>246.14</c:v>
                </c:pt>
                <c:pt idx="1550">
                  <c:v>246.31</c:v>
                </c:pt>
                <c:pt idx="1551">
                  <c:v>246.34</c:v>
                </c:pt>
                <c:pt idx="1552">
                  <c:v>245.79</c:v>
                </c:pt>
                <c:pt idx="1553">
                  <c:v>244.25</c:v>
                </c:pt>
                <c:pt idx="1554">
                  <c:v>243.69</c:v>
                </c:pt>
                <c:pt idx="1555">
                  <c:v>244.06</c:v>
                </c:pt>
                <c:pt idx="1556">
                  <c:v>243.83</c:v>
                </c:pt>
                <c:pt idx="1557">
                  <c:v>244.12</c:v>
                </c:pt>
                <c:pt idx="1558">
                  <c:v>244.49</c:v>
                </c:pt>
                <c:pt idx="1559">
                  <c:v>244.79</c:v>
                </c:pt>
                <c:pt idx="1560">
                  <c:v>244.23</c:v>
                </c:pt>
                <c:pt idx="1561">
                  <c:v>243.47</c:v>
                </c:pt>
                <c:pt idx="1562">
                  <c:v>243.58</c:v>
                </c:pt>
                <c:pt idx="1563">
                  <c:v>243.91</c:v>
                </c:pt>
                <c:pt idx="1564">
                  <c:v>244.03</c:v>
                </c:pt>
                <c:pt idx="1565">
                  <c:v>244.14</c:v>
                </c:pt>
                <c:pt idx="1566">
                  <c:v>243.84</c:v>
                </c:pt>
                <c:pt idx="1567">
                  <c:v>243.2</c:v>
                </c:pt>
                <c:pt idx="1568">
                  <c:v>242.39</c:v>
                </c:pt>
                <c:pt idx="1569">
                  <c:v>241.98</c:v>
                </c:pt>
                <c:pt idx="1570">
                  <c:v>242.32</c:v>
                </c:pt>
                <c:pt idx="1571">
                  <c:v>242.56</c:v>
                </c:pt>
                <c:pt idx="1572">
                  <c:v>242.34</c:v>
                </c:pt>
                <c:pt idx="1573">
                  <c:v>242.25</c:v>
                </c:pt>
                <c:pt idx="1574">
                  <c:v>242.16</c:v>
                </c:pt>
                <c:pt idx="1575">
                  <c:v>241.99</c:v>
                </c:pt>
                <c:pt idx="1576">
                  <c:v>241.41</c:v>
                </c:pt>
                <c:pt idx="1577">
                  <c:v>241.91</c:v>
                </c:pt>
                <c:pt idx="1578">
                  <c:v>242.57</c:v>
                </c:pt>
                <c:pt idx="1579">
                  <c:v>242.78</c:v>
                </c:pt>
                <c:pt idx="1580">
                  <c:v>243.56</c:v>
                </c:pt>
                <c:pt idx="1581">
                  <c:v>244.76</c:v>
                </c:pt>
                <c:pt idx="1582">
                  <c:v>245.67</c:v>
                </c:pt>
                <c:pt idx="1583">
                  <c:v>245.93</c:v>
                </c:pt>
                <c:pt idx="1584">
                  <c:v>245.79</c:v>
                </c:pt>
                <c:pt idx="1585">
                  <c:v>245.46</c:v>
                </c:pt>
                <c:pt idx="1586">
                  <c:v>244.95</c:v>
                </c:pt>
                <c:pt idx="1587">
                  <c:v>244.26</c:v>
                </c:pt>
                <c:pt idx="1588">
                  <c:v>244.05</c:v>
                </c:pt>
                <c:pt idx="1589">
                  <c:v>243.67</c:v>
                </c:pt>
                <c:pt idx="1590">
                  <c:v>243.67</c:v>
                </c:pt>
                <c:pt idx="1591">
                  <c:v>243.98</c:v>
                </c:pt>
                <c:pt idx="1592">
                  <c:v>243.21</c:v>
                </c:pt>
                <c:pt idx="1593">
                  <c:v>242.63</c:v>
                </c:pt>
                <c:pt idx="1594">
                  <c:v>241.55</c:v>
                </c:pt>
                <c:pt idx="1595">
                  <c:v>240.61</c:v>
                </c:pt>
                <c:pt idx="1596">
                  <c:v>241.44</c:v>
                </c:pt>
                <c:pt idx="1597">
                  <c:v>241.94</c:v>
                </c:pt>
                <c:pt idx="1598">
                  <c:v>241.1</c:v>
                </c:pt>
                <c:pt idx="1599">
                  <c:v>241.07</c:v>
                </c:pt>
                <c:pt idx="1600">
                  <c:v>241.55</c:v>
                </c:pt>
                <c:pt idx="1601">
                  <c:v>241.42</c:v>
                </c:pt>
                <c:pt idx="1602">
                  <c:v>240.22</c:v>
                </c:pt>
                <c:pt idx="1603">
                  <c:v>237.95</c:v>
                </c:pt>
                <c:pt idx="1604">
                  <c:v>237.01</c:v>
                </c:pt>
                <c:pt idx="1605">
                  <c:v>236.26</c:v>
                </c:pt>
                <c:pt idx="1606">
                  <c:v>236.03</c:v>
                </c:pt>
                <c:pt idx="1607">
                  <c:v>236.91</c:v>
                </c:pt>
                <c:pt idx="1608">
                  <c:v>238.23</c:v>
                </c:pt>
                <c:pt idx="1609">
                  <c:v>239.13</c:v>
                </c:pt>
                <c:pt idx="1610">
                  <c:v>239.31</c:v>
                </c:pt>
                <c:pt idx="1611">
                  <c:v>240.17</c:v>
                </c:pt>
                <c:pt idx="1612">
                  <c:v>241.83</c:v>
                </c:pt>
                <c:pt idx="1613">
                  <c:v>242.18</c:v>
                </c:pt>
                <c:pt idx="1614">
                  <c:v>242.27</c:v>
                </c:pt>
                <c:pt idx="1615">
                  <c:v>242.8</c:v>
                </c:pt>
                <c:pt idx="1616">
                  <c:v>244.43</c:v>
                </c:pt>
                <c:pt idx="1617">
                  <c:v>244.35</c:v>
                </c:pt>
                <c:pt idx="1618">
                  <c:v>243.71</c:v>
                </c:pt>
                <c:pt idx="1619">
                  <c:v>243.25</c:v>
                </c:pt>
                <c:pt idx="1620">
                  <c:v>242.96</c:v>
                </c:pt>
                <c:pt idx="1621">
                  <c:v>242.56</c:v>
                </c:pt>
                <c:pt idx="1622">
                  <c:v>243.4</c:v>
                </c:pt>
                <c:pt idx="1623">
                  <c:v>244.1</c:v>
                </c:pt>
                <c:pt idx="1624">
                  <c:v>243.64</c:v>
                </c:pt>
                <c:pt idx="1625">
                  <c:v>242.7</c:v>
                </c:pt>
                <c:pt idx="1626">
                  <c:v>242.83</c:v>
                </c:pt>
                <c:pt idx="1627">
                  <c:v>243.09</c:v>
                </c:pt>
                <c:pt idx="1628">
                  <c:v>242.22</c:v>
                </c:pt>
                <c:pt idx="1629">
                  <c:v>241.43</c:v>
                </c:pt>
                <c:pt idx="1630">
                  <c:v>240.97</c:v>
                </c:pt>
                <c:pt idx="1631">
                  <c:v>240.29</c:v>
                </c:pt>
                <c:pt idx="1632">
                  <c:v>240.75</c:v>
                </c:pt>
                <c:pt idx="1633">
                  <c:v>241.1</c:v>
                </c:pt>
                <c:pt idx="1634">
                  <c:v>241.8</c:v>
                </c:pt>
                <c:pt idx="1635">
                  <c:v>242.71</c:v>
                </c:pt>
                <c:pt idx="1636">
                  <c:v>242.96</c:v>
                </c:pt>
                <c:pt idx="1637">
                  <c:v>242.15</c:v>
                </c:pt>
                <c:pt idx="1638">
                  <c:v>241.53</c:v>
                </c:pt>
                <c:pt idx="1639">
                  <c:v>241.08</c:v>
                </c:pt>
                <c:pt idx="1640">
                  <c:v>240.53</c:v>
                </c:pt>
                <c:pt idx="1641">
                  <c:v>241.05</c:v>
                </c:pt>
                <c:pt idx="1642">
                  <c:v>241.83</c:v>
                </c:pt>
                <c:pt idx="1643">
                  <c:v>242.17</c:v>
                </c:pt>
                <c:pt idx="1644">
                  <c:v>242.22</c:v>
                </c:pt>
                <c:pt idx="1645">
                  <c:v>242.09</c:v>
                </c:pt>
                <c:pt idx="1646">
                  <c:v>241.92</c:v>
                </c:pt>
                <c:pt idx="1647">
                  <c:v>242.37</c:v>
                </c:pt>
                <c:pt idx="1648">
                  <c:v>242.55</c:v>
                </c:pt>
                <c:pt idx="1649">
                  <c:v>241.9</c:v>
                </c:pt>
                <c:pt idx="1650">
                  <c:v>241.58</c:v>
                </c:pt>
                <c:pt idx="1651">
                  <c:v>241.96</c:v>
                </c:pt>
                <c:pt idx="1652">
                  <c:v>242.11</c:v>
                </c:pt>
                <c:pt idx="1653">
                  <c:v>242.15</c:v>
                </c:pt>
                <c:pt idx="1654">
                  <c:v>241.61</c:v>
                </c:pt>
                <c:pt idx="1655">
                  <c:v>240.17</c:v>
                </c:pt>
                <c:pt idx="1656">
                  <c:v>239.77</c:v>
                </c:pt>
                <c:pt idx="1657">
                  <c:v>240.39</c:v>
                </c:pt>
                <c:pt idx="1658">
                  <c:v>242.74</c:v>
                </c:pt>
                <c:pt idx="1659">
                  <c:v>244.5</c:v>
                </c:pt>
                <c:pt idx="1660">
                  <c:v>244.27</c:v>
                </c:pt>
                <c:pt idx="1661">
                  <c:v>244.36</c:v>
                </c:pt>
                <c:pt idx="1662">
                  <c:v>243.7</c:v>
                </c:pt>
                <c:pt idx="1663">
                  <c:v>243.57</c:v>
                </c:pt>
                <c:pt idx="1664">
                  <c:v>243.06</c:v>
                </c:pt>
                <c:pt idx="1665">
                  <c:v>242.91</c:v>
                </c:pt>
                <c:pt idx="1666">
                  <c:v>242.95</c:v>
                </c:pt>
                <c:pt idx="1667">
                  <c:v>243.49</c:v>
                </c:pt>
                <c:pt idx="1668">
                  <c:v>244.26</c:v>
                </c:pt>
                <c:pt idx="1669">
                  <c:v>244.94</c:v>
                </c:pt>
                <c:pt idx="1670">
                  <c:v>244.43</c:v>
                </c:pt>
                <c:pt idx="1671">
                  <c:v>243.45</c:v>
                </c:pt>
                <c:pt idx="1672">
                  <c:v>243.66</c:v>
                </c:pt>
                <c:pt idx="1673">
                  <c:v>243.79</c:v>
                </c:pt>
                <c:pt idx="1674">
                  <c:v>244.32</c:v>
                </c:pt>
                <c:pt idx="1675">
                  <c:v>244.47</c:v>
                </c:pt>
                <c:pt idx="1676">
                  <c:v>244.52</c:v>
                </c:pt>
                <c:pt idx="1677">
                  <c:v>244.15</c:v>
                </c:pt>
                <c:pt idx="1678">
                  <c:v>242.76</c:v>
                </c:pt>
                <c:pt idx="1679">
                  <c:v>242.43</c:v>
                </c:pt>
                <c:pt idx="1680">
                  <c:v>242.32</c:v>
                </c:pt>
                <c:pt idx="1681">
                  <c:v>242.07</c:v>
                </c:pt>
                <c:pt idx="1682">
                  <c:v>242.33</c:v>
                </c:pt>
                <c:pt idx="1683">
                  <c:v>242.86</c:v>
                </c:pt>
                <c:pt idx="1684">
                  <c:v>243.33</c:v>
                </c:pt>
                <c:pt idx="1685">
                  <c:v>243.09</c:v>
                </c:pt>
                <c:pt idx="1686">
                  <c:v>243.11</c:v>
                </c:pt>
                <c:pt idx="1687">
                  <c:v>243.76</c:v>
                </c:pt>
                <c:pt idx="1688">
                  <c:v>243.59</c:v>
                </c:pt>
                <c:pt idx="1689">
                  <c:v>242.4</c:v>
                </c:pt>
                <c:pt idx="1690">
                  <c:v>241.54</c:v>
                </c:pt>
                <c:pt idx="1691">
                  <c:v>240.55</c:v>
                </c:pt>
                <c:pt idx="1692">
                  <c:v>240.03</c:v>
                </c:pt>
                <c:pt idx="1693">
                  <c:v>240.07</c:v>
                </c:pt>
                <c:pt idx="1694">
                  <c:v>239.48</c:v>
                </c:pt>
                <c:pt idx="1695">
                  <c:v>239.24</c:v>
                </c:pt>
                <c:pt idx="1696">
                  <c:v>239.6</c:v>
                </c:pt>
                <c:pt idx="1697">
                  <c:v>240.26</c:v>
                </c:pt>
                <c:pt idx="1698">
                  <c:v>240.36</c:v>
                </c:pt>
                <c:pt idx="1699">
                  <c:v>239.92</c:v>
                </c:pt>
                <c:pt idx="1700">
                  <c:v>240.16</c:v>
                </c:pt>
                <c:pt idx="1701">
                  <c:v>241.02</c:v>
                </c:pt>
                <c:pt idx="1702">
                  <c:v>241.52</c:v>
                </c:pt>
                <c:pt idx="1703">
                  <c:v>241.25</c:v>
                </c:pt>
                <c:pt idx="1704">
                  <c:v>240.68</c:v>
                </c:pt>
                <c:pt idx="1705">
                  <c:v>240.53</c:v>
                </c:pt>
                <c:pt idx="1706">
                  <c:v>241.96</c:v>
                </c:pt>
                <c:pt idx="1707">
                  <c:v>242.87</c:v>
                </c:pt>
                <c:pt idx="1708">
                  <c:v>243.32</c:v>
                </c:pt>
                <c:pt idx="1709">
                  <c:v>244.33</c:v>
                </c:pt>
                <c:pt idx="1710">
                  <c:v>245.82</c:v>
                </c:pt>
                <c:pt idx="1711">
                  <c:v>246.24</c:v>
                </c:pt>
                <c:pt idx="1712">
                  <c:v>245.35</c:v>
                </c:pt>
                <c:pt idx="1713">
                  <c:v>244.85</c:v>
                </c:pt>
                <c:pt idx="1714">
                  <c:v>244.03</c:v>
                </c:pt>
                <c:pt idx="1715">
                  <c:v>244.34</c:v>
                </c:pt>
                <c:pt idx="1716">
                  <c:v>243.75</c:v>
                </c:pt>
                <c:pt idx="1717">
                  <c:v>243.53</c:v>
                </c:pt>
                <c:pt idx="1718">
                  <c:v>242.64</c:v>
                </c:pt>
                <c:pt idx="1719">
                  <c:v>242.86</c:v>
                </c:pt>
                <c:pt idx="1720">
                  <c:v>242.86</c:v>
                </c:pt>
                <c:pt idx="1721">
                  <c:v>243.12</c:v>
                </c:pt>
                <c:pt idx="1722">
                  <c:v>242.82</c:v>
                </c:pt>
                <c:pt idx="1723">
                  <c:v>243.12</c:v>
                </c:pt>
                <c:pt idx="1724">
                  <c:v>243.39</c:v>
                </c:pt>
                <c:pt idx="1725">
                  <c:v>243.42</c:v>
                </c:pt>
                <c:pt idx="1726">
                  <c:v>243.56</c:v>
                </c:pt>
                <c:pt idx="1727">
                  <c:v>244.38</c:v>
                </c:pt>
                <c:pt idx="1728">
                  <c:v>244.85</c:v>
                </c:pt>
                <c:pt idx="1729">
                  <c:v>245.24</c:v>
                </c:pt>
                <c:pt idx="1730">
                  <c:v>245.14</c:v>
                </c:pt>
                <c:pt idx="1731">
                  <c:v>244.13</c:v>
                </c:pt>
                <c:pt idx="1732">
                  <c:v>244.35</c:v>
                </c:pt>
                <c:pt idx="1733">
                  <c:v>244.81</c:v>
                </c:pt>
                <c:pt idx="1734">
                  <c:v>244.82</c:v>
                </c:pt>
                <c:pt idx="1735">
                  <c:v>244.86</c:v>
                </c:pt>
                <c:pt idx="1736">
                  <c:v>243.88</c:v>
                </c:pt>
                <c:pt idx="1737">
                  <c:v>243.32</c:v>
                </c:pt>
                <c:pt idx="1738">
                  <c:v>244.1</c:v>
                </c:pt>
                <c:pt idx="1739">
                  <c:v>244.82</c:v>
                </c:pt>
                <c:pt idx="1740">
                  <c:v>245.1</c:v>
                </c:pt>
                <c:pt idx="1741">
                  <c:v>245.09</c:v>
                </c:pt>
                <c:pt idx="1742">
                  <c:v>245.94</c:v>
                </c:pt>
                <c:pt idx="1743">
                  <c:v>246.49</c:v>
                </c:pt>
                <c:pt idx="1744">
                  <c:v>246.46</c:v>
                </c:pt>
                <c:pt idx="1745">
                  <c:v>246.71</c:v>
                </c:pt>
                <c:pt idx="1746">
                  <c:v>246.67</c:v>
                </c:pt>
                <c:pt idx="1747">
                  <c:v>245.99</c:v>
                </c:pt>
                <c:pt idx="1748">
                  <c:v>244.03</c:v>
                </c:pt>
                <c:pt idx="1749">
                  <c:v>242.75</c:v>
                </c:pt>
                <c:pt idx="1750">
                  <c:v>242.99</c:v>
                </c:pt>
                <c:pt idx="1751">
                  <c:v>243.35</c:v>
                </c:pt>
                <c:pt idx="1752">
                  <c:v>244.01</c:v>
                </c:pt>
                <c:pt idx="1753">
                  <c:v>244.35</c:v>
                </c:pt>
                <c:pt idx="1754">
                  <c:v>245.21</c:v>
                </c:pt>
                <c:pt idx="1755">
                  <c:v>245.85</c:v>
                </c:pt>
                <c:pt idx="1756">
                  <c:v>246.97</c:v>
                </c:pt>
                <c:pt idx="1757">
                  <c:v>247.81</c:v>
                </c:pt>
                <c:pt idx="1758">
                  <c:v>247.73</c:v>
                </c:pt>
                <c:pt idx="1759">
                  <c:v>246.91</c:v>
                </c:pt>
                <c:pt idx="1760">
                  <c:v>245.35</c:v>
                </c:pt>
                <c:pt idx="1761">
                  <c:v>244.34</c:v>
                </c:pt>
                <c:pt idx="1762">
                  <c:v>243.24</c:v>
                </c:pt>
                <c:pt idx="1763">
                  <c:v>242.47</c:v>
                </c:pt>
                <c:pt idx="1764">
                  <c:v>241.54</c:v>
                </c:pt>
                <c:pt idx="1765">
                  <c:v>241.2</c:v>
                </c:pt>
                <c:pt idx="1766">
                  <c:v>241.44</c:v>
                </c:pt>
                <c:pt idx="1767">
                  <c:v>241.58</c:v>
                </c:pt>
                <c:pt idx="1768">
                  <c:v>241.15</c:v>
                </c:pt>
                <c:pt idx="1769">
                  <c:v>240.62</c:v>
                </c:pt>
                <c:pt idx="1770">
                  <c:v>240.65</c:v>
                </c:pt>
                <c:pt idx="1771">
                  <c:v>240.9</c:v>
                </c:pt>
                <c:pt idx="1772">
                  <c:v>240.03</c:v>
                </c:pt>
                <c:pt idx="1773">
                  <c:v>239.13</c:v>
                </c:pt>
                <c:pt idx="1774">
                  <c:v>239.12</c:v>
                </c:pt>
                <c:pt idx="1775">
                  <c:v>239.63</c:v>
                </c:pt>
                <c:pt idx="1776">
                  <c:v>240.46</c:v>
                </c:pt>
                <c:pt idx="1777">
                  <c:v>241.4</c:v>
                </c:pt>
                <c:pt idx="1778">
                  <c:v>241.63</c:v>
                </c:pt>
                <c:pt idx="1779">
                  <c:v>241.23</c:v>
                </c:pt>
                <c:pt idx="1780">
                  <c:v>241.37</c:v>
                </c:pt>
                <c:pt idx="1781">
                  <c:v>242.16</c:v>
                </c:pt>
                <c:pt idx="1782">
                  <c:v>242.14</c:v>
                </c:pt>
                <c:pt idx="1783">
                  <c:v>241.51</c:v>
                </c:pt>
                <c:pt idx="1784">
                  <c:v>241.51</c:v>
                </c:pt>
                <c:pt idx="1785">
                  <c:v>242.18</c:v>
                </c:pt>
                <c:pt idx="1786">
                  <c:v>242.55</c:v>
                </c:pt>
                <c:pt idx="1787">
                  <c:v>242.64</c:v>
                </c:pt>
                <c:pt idx="1788">
                  <c:v>242.57</c:v>
                </c:pt>
                <c:pt idx="1789">
                  <c:v>242.58</c:v>
                </c:pt>
                <c:pt idx="1790">
                  <c:v>243.04</c:v>
                </c:pt>
                <c:pt idx="1791">
                  <c:v>242.87</c:v>
                </c:pt>
                <c:pt idx="1792">
                  <c:v>242.43</c:v>
                </c:pt>
                <c:pt idx="1793">
                  <c:v>242.26</c:v>
                </c:pt>
                <c:pt idx="1794">
                  <c:v>242.34</c:v>
                </c:pt>
                <c:pt idx="1795">
                  <c:v>242</c:v>
                </c:pt>
                <c:pt idx="1796">
                  <c:v>242.36</c:v>
                </c:pt>
                <c:pt idx="1797">
                  <c:v>242.77</c:v>
                </c:pt>
                <c:pt idx="1798">
                  <c:v>242.83</c:v>
                </c:pt>
                <c:pt idx="1799">
                  <c:v>242.73</c:v>
                </c:pt>
                <c:pt idx="1800">
                  <c:v>242.31</c:v>
                </c:pt>
                <c:pt idx="1801">
                  <c:v>242.18</c:v>
                </c:pt>
                <c:pt idx="1802">
                  <c:v>241.4</c:v>
                </c:pt>
                <c:pt idx="1803">
                  <c:v>240.72</c:v>
                </c:pt>
                <c:pt idx="1804">
                  <c:v>240.25</c:v>
                </c:pt>
                <c:pt idx="1805">
                  <c:v>240.82</c:v>
                </c:pt>
                <c:pt idx="1806">
                  <c:v>242.08</c:v>
                </c:pt>
                <c:pt idx="1807">
                  <c:v>242.9</c:v>
                </c:pt>
                <c:pt idx="1808">
                  <c:v>244.72</c:v>
                </c:pt>
                <c:pt idx="1809">
                  <c:v>246.51</c:v>
                </c:pt>
                <c:pt idx="1810">
                  <c:v>246.91</c:v>
                </c:pt>
                <c:pt idx="1811">
                  <c:v>246.45</c:v>
                </c:pt>
                <c:pt idx="1812">
                  <c:v>245.96</c:v>
                </c:pt>
                <c:pt idx="1813">
                  <c:v>244.72</c:v>
                </c:pt>
                <c:pt idx="1814">
                  <c:v>244.32</c:v>
                </c:pt>
                <c:pt idx="1815">
                  <c:v>244.04</c:v>
                </c:pt>
                <c:pt idx="1816">
                  <c:v>244.1</c:v>
                </c:pt>
                <c:pt idx="1817">
                  <c:v>243.11</c:v>
                </c:pt>
                <c:pt idx="1818">
                  <c:v>242.53</c:v>
                </c:pt>
                <c:pt idx="1819">
                  <c:v>242.95</c:v>
                </c:pt>
                <c:pt idx="1820">
                  <c:v>243.01</c:v>
                </c:pt>
                <c:pt idx="1821">
                  <c:v>243.11</c:v>
                </c:pt>
                <c:pt idx="1822">
                  <c:v>243.69</c:v>
                </c:pt>
                <c:pt idx="1823">
                  <c:v>243.26</c:v>
                </c:pt>
                <c:pt idx="1824">
                  <c:v>242.44</c:v>
                </c:pt>
                <c:pt idx="1825">
                  <c:v>242.02</c:v>
                </c:pt>
                <c:pt idx="1826">
                  <c:v>241.67</c:v>
                </c:pt>
                <c:pt idx="1827">
                  <c:v>241.55</c:v>
                </c:pt>
                <c:pt idx="1828">
                  <c:v>242.02</c:v>
                </c:pt>
                <c:pt idx="1829">
                  <c:v>243.34</c:v>
                </c:pt>
                <c:pt idx="1830">
                  <c:v>243.86</c:v>
                </c:pt>
                <c:pt idx="1831">
                  <c:v>244.01</c:v>
                </c:pt>
                <c:pt idx="1832">
                  <c:v>244.73</c:v>
                </c:pt>
                <c:pt idx="1833">
                  <c:v>244.89</c:v>
                </c:pt>
                <c:pt idx="1834">
                  <c:v>244.67</c:v>
                </c:pt>
                <c:pt idx="1835">
                  <c:v>244.63</c:v>
                </c:pt>
                <c:pt idx="1836">
                  <c:v>245.04</c:v>
                </c:pt>
                <c:pt idx="1837">
                  <c:v>244.95</c:v>
                </c:pt>
                <c:pt idx="1838">
                  <c:v>245.73</c:v>
                </c:pt>
                <c:pt idx="1839">
                  <c:v>246.12</c:v>
                </c:pt>
                <c:pt idx="1840">
                  <c:v>245.59</c:v>
                </c:pt>
                <c:pt idx="1841">
                  <c:v>244.1</c:v>
                </c:pt>
                <c:pt idx="1842">
                  <c:v>243.34</c:v>
                </c:pt>
                <c:pt idx="1843">
                  <c:v>243.36</c:v>
                </c:pt>
                <c:pt idx="1844">
                  <c:v>243.43</c:v>
                </c:pt>
                <c:pt idx="1845">
                  <c:v>243.3</c:v>
                </c:pt>
                <c:pt idx="1846">
                  <c:v>243.21</c:v>
                </c:pt>
                <c:pt idx="1847">
                  <c:v>243.3</c:v>
                </c:pt>
                <c:pt idx="1848">
                  <c:v>243.07</c:v>
                </c:pt>
                <c:pt idx="1849">
                  <c:v>242.87</c:v>
                </c:pt>
                <c:pt idx="1850">
                  <c:v>243.13</c:v>
                </c:pt>
                <c:pt idx="1851">
                  <c:v>243.58</c:v>
                </c:pt>
                <c:pt idx="1852">
                  <c:v>243.21</c:v>
                </c:pt>
                <c:pt idx="1853">
                  <c:v>242.2</c:v>
                </c:pt>
                <c:pt idx="1854">
                  <c:v>243.11</c:v>
                </c:pt>
                <c:pt idx="1855">
                  <c:v>242.85</c:v>
                </c:pt>
                <c:pt idx="1856">
                  <c:v>242.9</c:v>
                </c:pt>
                <c:pt idx="1857">
                  <c:v>243.01</c:v>
                </c:pt>
                <c:pt idx="1858">
                  <c:v>243.01</c:v>
                </c:pt>
                <c:pt idx="1859">
                  <c:v>243.75</c:v>
                </c:pt>
                <c:pt idx="1860">
                  <c:v>243.27</c:v>
                </c:pt>
                <c:pt idx="1861">
                  <c:v>244.08</c:v>
                </c:pt>
                <c:pt idx="1862">
                  <c:v>245.44</c:v>
                </c:pt>
                <c:pt idx="1863">
                  <c:v>245.15</c:v>
                </c:pt>
                <c:pt idx="1864">
                  <c:v>244.7</c:v>
                </c:pt>
                <c:pt idx="1865">
                  <c:v>244.5</c:v>
                </c:pt>
                <c:pt idx="1866">
                  <c:v>244.4</c:v>
                </c:pt>
                <c:pt idx="1867">
                  <c:v>245.78</c:v>
                </c:pt>
                <c:pt idx="1868">
                  <c:v>246.95</c:v>
                </c:pt>
                <c:pt idx="1869">
                  <c:v>247.09</c:v>
                </c:pt>
                <c:pt idx="1870">
                  <c:v>247.35</c:v>
                </c:pt>
                <c:pt idx="1871">
                  <c:v>246.95</c:v>
                </c:pt>
                <c:pt idx="1872">
                  <c:v>245.56</c:v>
                </c:pt>
                <c:pt idx="1873">
                  <c:v>244.41</c:v>
                </c:pt>
                <c:pt idx="1874">
                  <c:v>244.14</c:v>
                </c:pt>
                <c:pt idx="1875">
                  <c:v>243.4</c:v>
                </c:pt>
                <c:pt idx="1876">
                  <c:v>242.82</c:v>
                </c:pt>
                <c:pt idx="1877">
                  <c:v>242.87</c:v>
                </c:pt>
                <c:pt idx="1878">
                  <c:v>243.12</c:v>
                </c:pt>
                <c:pt idx="1879">
                  <c:v>243.15</c:v>
                </c:pt>
                <c:pt idx="1880">
                  <c:v>243.13</c:v>
                </c:pt>
                <c:pt idx="1881">
                  <c:v>243.46</c:v>
                </c:pt>
                <c:pt idx="1882">
                  <c:v>243.81</c:v>
                </c:pt>
                <c:pt idx="1883">
                  <c:v>243.3</c:v>
                </c:pt>
                <c:pt idx="1884">
                  <c:v>243.64</c:v>
                </c:pt>
                <c:pt idx="1885">
                  <c:v>244.47</c:v>
                </c:pt>
                <c:pt idx="1886">
                  <c:v>245.11</c:v>
                </c:pt>
                <c:pt idx="1887">
                  <c:v>245.5</c:v>
                </c:pt>
                <c:pt idx="1888">
                  <c:v>246.15</c:v>
                </c:pt>
                <c:pt idx="1889">
                  <c:v>246.42</c:v>
                </c:pt>
                <c:pt idx="1890">
                  <c:v>246.29</c:v>
                </c:pt>
                <c:pt idx="1891">
                  <c:v>246.17</c:v>
                </c:pt>
                <c:pt idx="1892">
                  <c:v>244.75</c:v>
                </c:pt>
                <c:pt idx="1893">
                  <c:v>243.09</c:v>
                </c:pt>
                <c:pt idx="1894">
                  <c:v>240.68</c:v>
                </c:pt>
                <c:pt idx="1895">
                  <c:v>238.68</c:v>
                </c:pt>
                <c:pt idx="1896">
                  <c:v>237.57</c:v>
                </c:pt>
                <c:pt idx="1897">
                  <c:v>237.97</c:v>
                </c:pt>
                <c:pt idx="1898">
                  <c:v>238.83</c:v>
                </c:pt>
                <c:pt idx="1899">
                  <c:v>239.54</c:v>
                </c:pt>
                <c:pt idx="1900">
                  <c:v>240.76</c:v>
                </c:pt>
                <c:pt idx="1901">
                  <c:v>241.73</c:v>
                </c:pt>
                <c:pt idx="1902">
                  <c:v>242.91</c:v>
                </c:pt>
                <c:pt idx="1903">
                  <c:v>243.31</c:v>
                </c:pt>
                <c:pt idx="1904">
                  <c:v>243.76</c:v>
                </c:pt>
                <c:pt idx="1905">
                  <c:v>245.24</c:v>
                </c:pt>
                <c:pt idx="1906">
                  <c:v>246.09</c:v>
                </c:pt>
                <c:pt idx="1907">
                  <c:v>246.24</c:v>
                </c:pt>
                <c:pt idx="1908">
                  <c:v>245.57</c:v>
                </c:pt>
                <c:pt idx="1909">
                  <c:v>244.84</c:v>
                </c:pt>
                <c:pt idx="1910">
                  <c:v>244.01</c:v>
                </c:pt>
                <c:pt idx="1911">
                  <c:v>243</c:v>
                </c:pt>
                <c:pt idx="1912">
                  <c:v>242.67</c:v>
                </c:pt>
                <c:pt idx="1913">
                  <c:v>241.77</c:v>
                </c:pt>
                <c:pt idx="1914">
                  <c:v>241.54</c:v>
                </c:pt>
                <c:pt idx="1915">
                  <c:v>241.06</c:v>
                </c:pt>
                <c:pt idx="1916">
                  <c:v>241.62</c:v>
                </c:pt>
                <c:pt idx="1917">
                  <c:v>242</c:v>
                </c:pt>
                <c:pt idx="1918">
                  <c:v>242.09</c:v>
                </c:pt>
                <c:pt idx="1919">
                  <c:v>241.74</c:v>
                </c:pt>
                <c:pt idx="1920">
                  <c:v>241.54</c:v>
                </c:pt>
                <c:pt idx="1921">
                  <c:v>241.05</c:v>
                </c:pt>
                <c:pt idx="1922">
                  <c:v>240.92</c:v>
                </c:pt>
                <c:pt idx="1923">
                  <c:v>240.76</c:v>
                </c:pt>
                <c:pt idx="1924">
                  <c:v>240.74</c:v>
                </c:pt>
                <c:pt idx="1925">
                  <c:v>240.74</c:v>
                </c:pt>
                <c:pt idx="1926">
                  <c:v>240.22</c:v>
                </c:pt>
                <c:pt idx="1927">
                  <c:v>239.89</c:v>
                </c:pt>
                <c:pt idx="1928">
                  <c:v>240.78</c:v>
                </c:pt>
                <c:pt idx="1929">
                  <c:v>241.82</c:v>
                </c:pt>
                <c:pt idx="1930">
                  <c:v>242.46</c:v>
                </c:pt>
                <c:pt idx="1931">
                  <c:v>242.27</c:v>
                </c:pt>
                <c:pt idx="1932">
                  <c:v>242.88</c:v>
                </c:pt>
                <c:pt idx="1933">
                  <c:v>243.95</c:v>
                </c:pt>
                <c:pt idx="1934">
                  <c:v>245.25</c:v>
                </c:pt>
                <c:pt idx="1935">
                  <c:v>246.03</c:v>
                </c:pt>
                <c:pt idx="1936">
                  <c:v>247.16</c:v>
                </c:pt>
                <c:pt idx="1937">
                  <c:v>246.55</c:v>
                </c:pt>
                <c:pt idx="1938">
                  <c:v>246.04</c:v>
                </c:pt>
                <c:pt idx="1939">
                  <c:v>246.88</c:v>
                </c:pt>
                <c:pt idx="1940">
                  <c:v>248.27</c:v>
                </c:pt>
                <c:pt idx="1941">
                  <c:v>248.4</c:v>
                </c:pt>
                <c:pt idx="1942">
                  <c:v>246.35</c:v>
                </c:pt>
                <c:pt idx="1943">
                  <c:v>244.59</c:v>
                </c:pt>
                <c:pt idx="1944">
                  <c:v>244.59</c:v>
                </c:pt>
                <c:pt idx="1945">
                  <c:v>245.58</c:v>
                </c:pt>
                <c:pt idx="1946">
                  <c:v>245.5</c:v>
                </c:pt>
                <c:pt idx="1947">
                  <c:v>245.11</c:v>
                </c:pt>
                <c:pt idx="1948">
                  <c:v>246.23</c:v>
                </c:pt>
                <c:pt idx="1949">
                  <c:v>246.25</c:v>
                </c:pt>
                <c:pt idx="1950">
                  <c:v>245.75</c:v>
                </c:pt>
                <c:pt idx="1951">
                  <c:v>245.12</c:v>
                </c:pt>
                <c:pt idx="1952">
                  <c:v>244.53</c:v>
                </c:pt>
                <c:pt idx="1953">
                  <c:v>244.07</c:v>
                </c:pt>
                <c:pt idx="1954">
                  <c:v>243.12</c:v>
                </c:pt>
                <c:pt idx="1955">
                  <c:v>243.43</c:v>
                </c:pt>
                <c:pt idx="1956">
                  <c:v>243.44</c:v>
                </c:pt>
                <c:pt idx="1957">
                  <c:v>243.92</c:v>
                </c:pt>
                <c:pt idx="1958">
                  <c:v>244.6</c:v>
                </c:pt>
                <c:pt idx="1959">
                  <c:v>245.09</c:v>
                </c:pt>
                <c:pt idx="1960">
                  <c:v>246.58</c:v>
                </c:pt>
                <c:pt idx="1961">
                  <c:v>247.27</c:v>
                </c:pt>
                <c:pt idx="1962">
                  <c:v>246.62</c:v>
                </c:pt>
                <c:pt idx="1963">
                  <c:v>245.8</c:v>
                </c:pt>
                <c:pt idx="1964">
                  <c:v>245.79</c:v>
                </c:pt>
                <c:pt idx="1965">
                  <c:v>245</c:v>
                </c:pt>
                <c:pt idx="1966">
                  <c:v>245.53</c:v>
                </c:pt>
                <c:pt idx="1967">
                  <c:v>246.15</c:v>
                </c:pt>
                <c:pt idx="1968">
                  <c:v>246.74</c:v>
                </c:pt>
                <c:pt idx="1969">
                  <c:v>246.68</c:v>
                </c:pt>
                <c:pt idx="1970">
                  <c:v>244.5</c:v>
                </c:pt>
                <c:pt idx="1971">
                  <c:v>243.39</c:v>
                </c:pt>
                <c:pt idx="1972">
                  <c:v>242.7</c:v>
                </c:pt>
                <c:pt idx="1973">
                  <c:v>241.77</c:v>
                </c:pt>
                <c:pt idx="1974">
                  <c:v>241.84</c:v>
                </c:pt>
                <c:pt idx="1975">
                  <c:v>241.18</c:v>
                </c:pt>
                <c:pt idx="1976">
                  <c:v>240.31</c:v>
                </c:pt>
                <c:pt idx="1977">
                  <c:v>240.35</c:v>
                </c:pt>
                <c:pt idx="1978">
                  <c:v>240.87</c:v>
                </c:pt>
                <c:pt idx="1979">
                  <c:v>241.88</c:v>
                </c:pt>
                <c:pt idx="1980">
                  <c:v>243.34</c:v>
                </c:pt>
                <c:pt idx="1981">
                  <c:v>243.48</c:v>
                </c:pt>
                <c:pt idx="1982">
                  <c:v>242.9</c:v>
                </c:pt>
                <c:pt idx="1983">
                  <c:v>243.04</c:v>
                </c:pt>
                <c:pt idx="1984">
                  <c:v>242.86</c:v>
                </c:pt>
                <c:pt idx="1985">
                  <c:v>243</c:v>
                </c:pt>
                <c:pt idx="1986">
                  <c:v>242.94</c:v>
                </c:pt>
                <c:pt idx="1987">
                  <c:v>241.91</c:v>
                </c:pt>
                <c:pt idx="1988">
                  <c:v>241.61</c:v>
                </c:pt>
                <c:pt idx="1989">
                  <c:v>242.03</c:v>
                </c:pt>
                <c:pt idx="1990">
                  <c:v>241.99</c:v>
                </c:pt>
                <c:pt idx="1991">
                  <c:v>241.07</c:v>
                </c:pt>
                <c:pt idx="1992">
                  <c:v>241.13</c:v>
                </c:pt>
                <c:pt idx="1993">
                  <c:v>241.4</c:v>
                </c:pt>
                <c:pt idx="1994">
                  <c:v>241.43</c:v>
                </c:pt>
                <c:pt idx="1995">
                  <c:v>241.56</c:v>
                </c:pt>
                <c:pt idx="1996">
                  <c:v>242.39</c:v>
                </c:pt>
                <c:pt idx="1997">
                  <c:v>242.55</c:v>
                </c:pt>
                <c:pt idx="1998">
                  <c:v>242.99</c:v>
                </c:pt>
                <c:pt idx="1999">
                  <c:v>242.94</c:v>
                </c:pt>
                <c:pt idx="2000">
                  <c:v>243.46</c:v>
                </c:pt>
                <c:pt idx="2001">
                  <c:v>243.36</c:v>
                </c:pt>
                <c:pt idx="2002">
                  <c:v>244.16</c:v>
                </c:pt>
                <c:pt idx="2003">
                  <c:v>244.55</c:v>
                </c:pt>
                <c:pt idx="2004">
                  <c:v>245.24</c:v>
                </c:pt>
                <c:pt idx="2005">
                  <c:v>246.51</c:v>
                </c:pt>
                <c:pt idx="2006">
                  <c:v>246.52</c:v>
                </c:pt>
                <c:pt idx="2007">
                  <c:v>246.45</c:v>
                </c:pt>
                <c:pt idx="2008">
                  <c:v>246.46</c:v>
                </c:pt>
                <c:pt idx="2009">
                  <c:v>246.24</c:v>
                </c:pt>
                <c:pt idx="2010">
                  <c:v>245.92</c:v>
                </c:pt>
                <c:pt idx="2011">
                  <c:v>246.13</c:v>
                </c:pt>
                <c:pt idx="2012">
                  <c:v>246.73</c:v>
                </c:pt>
                <c:pt idx="2013">
                  <c:v>247.11</c:v>
                </c:pt>
                <c:pt idx="2014">
                  <c:v>246.71</c:v>
                </c:pt>
                <c:pt idx="2015">
                  <c:v>246.39</c:v>
                </c:pt>
                <c:pt idx="2016">
                  <c:v>246.87</c:v>
                </c:pt>
                <c:pt idx="2017">
                  <c:v>247.44</c:v>
                </c:pt>
                <c:pt idx="2018">
                  <c:v>246.74</c:v>
                </c:pt>
                <c:pt idx="2019">
                  <c:v>245.85</c:v>
                </c:pt>
                <c:pt idx="2020">
                  <c:v>244.9</c:v>
                </c:pt>
                <c:pt idx="2021">
                  <c:v>244.79</c:v>
                </c:pt>
                <c:pt idx="2022">
                  <c:v>244.81</c:v>
                </c:pt>
                <c:pt idx="2023">
                  <c:v>244.3</c:v>
                </c:pt>
                <c:pt idx="2024">
                  <c:v>244.12</c:v>
                </c:pt>
                <c:pt idx="2025">
                  <c:v>243.89</c:v>
                </c:pt>
                <c:pt idx="2026">
                  <c:v>243.98</c:v>
                </c:pt>
                <c:pt idx="2027">
                  <c:v>243.54</c:v>
                </c:pt>
                <c:pt idx="2028">
                  <c:v>243.36</c:v>
                </c:pt>
                <c:pt idx="2029">
                  <c:v>243.71</c:v>
                </c:pt>
                <c:pt idx="2030">
                  <c:v>244.47</c:v>
                </c:pt>
                <c:pt idx="2031">
                  <c:v>245.03</c:v>
                </c:pt>
                <c:pt idx="2032">
                  <c:v>245.51</c:v>
                </c:pt>
                <c:pt idx="2033">
                  <c:v>245.35</c:v>
                </c:pt>
                <c:pt idx="2034">
                  <c:v>246.16</c:v>
                </c:pt>
                <c:pt idx="2035">
                  <c:v>247.12</c:v>
                </c:pt>
                <c:pt idx="2036">
                  <c:v>246.8</c:v>
                </c:pt>
                <c:pt idx="2037">
                  <c:v>245.95</c:v>
                </c:pt>
                <c:pt idx="2038">
                  <c:v>244.37</c:v>
                </c:pt>
                <c:pt idx="2039">
                  <c:v>244.61</c:v>
                </c:pt>
                <c:pt idx="2040">
                  <c:v>245.95</c:v>
                </c:pt>
                <c:pt idx="2041">
                  <c:v>246.85</c:v>
                </c:pt>
                <c:pt idx="2042">
                  <c:v>246.13</c:v>
                </c:pt>
                <c:pt idx="2043">
                  <c:v>244.98</c:v>
                </c:pt>
                <c:pt idx="2044">
                  <c:v>244.53</c:v>
                </c:pt>
                <c:pt idx="2045">
                  <c:v>244.19</c:v>
                </c:pt>
                <c:pt idx="2046">
                  <c:v>244.33</c:v>
                </c:pt>
                <c:pt idx="2047">
                  <c:v>243.53</c:v>
                </c:pt>
                <c:pt idx="2048">
                  <c:v>242.67</c:v>
                </c:pt>
                <c:pt idx="2049">
                  <c:v>242.27</c:v>
                </c:pt>
                <c:pt idx="2050">
                  <c:v>242.74</c:v>
                </c:pt>
                <c:pt idx="2051">
                  <c:v>243.02</c:v>
                </c:pt>
                <c:pt idx="2052">
                  <c:v>243.32</c:v>
                </c:pt>
                <c:pt idx="2053">
                  <c:v>244</c:v>
                </c:pt>
                <c:pt idx="2054">
                  <c:v>244.2</c:v>
                </c:pt>
                <c:pt idx="2055">
                  <c:v>244.52</c:v>
                </c:pt>
                <c:pt idx="2056">
                  <c:v>244.22</c:v>
                </c:pt>
                <c:pt idx="2057">
                  <c:v>244.61</c:v>
                </c:pt>
                <c:pt idx="2058">
                  <c:v>245.79</c:v>
                </c:pt>
                <c:pt idx="2059">
                  <c:v>246.22</c:v>
                </c:pt>
                <c:pt idx="2060">
                  <c:v>246.69</c:v>
                </c:pt>
                <c:pt idx="2061">
                  <c:v>247.01</c:v>
                </c:pt>
                <c:pt idx="2062">
                  <c:v>246.49</c:v>
                </c:pt>
                <c:pt idx="2063">
                  <c:v>245.5</c:v>
                </c:pt>
                <c:pt idx="2064">
                  <c:v>245.51</c:v>
                </c:pt>
                <c:pt idx="2065">
                  <c:v>246.67</c:v>
                </c:pt>
                <c:pt idx="2066">
                  <c:v>246.13</c:v>
                </c:pt>
                <c:pt idx="2067">
                  <c:v>244.62</c:v>
                </c:pt>
                <c:pt idx="2068">
                  <c:v>243.93</c:v>
                </c:pt>
                <c:pt idx="2069">
                  <c:v>242.9</c:v>
                </c:pt>
                <c:pt idx="2070">
                  <c:v>242.78</c:v>
                </c:pt>
                <c:pt idx="2071">
                  <c:v>242.78</c:v>
                </c:pt>
                <c:pt idx="2072">
                  <c:v>242.96</c:v>
                </c:pt>
                <c:pt idx="2073">
                  <c:v>242.72</c:v>
                </c:pt>
                <c:pt idx="2074">
                  <c:v>243.67</c:v>
                </c:pt>
                <c:pt idx="2075">
                  <c:v>244.46</c:v>
                </c:pt>
                <c:pt idx="2076">
                  <c:v>244.21</c:v>
                </c:pt>
                <c:pt idx="2077">
                  <c:v>243.79</c:v>
                </c:pt>
                <c:pt idx="2078">
                  <c:v>244.05</c:v>
                </c:pt>
                <c:pt idx="2079">
                  <c:v>244.04</c:v>
                </c:pt>
                <c:pt idx="2080">
                  <c:v>242.82</c:v>
                </c:pt>
                <c:pt idx="2081">
                  <c:v>242.67</c:v>
                </c:pt>
                <c:pt idx="2082">
                  <c:v>242.85</c:v>
                </c:pt>
                <c:pt idx="2083">
                  <c:v>243.27</c:v>
                </c:pt>
                <c:pt idx="2084">
                  <c:v>244.07</c:v>
                </c:pt>
                <c:pt idx="2085">
                  <c:v>244.51</c:v>
                </c:pt>
                <c:pt idx="2086">
                  <c:v>245.23</c:v>
                </c:pt>
                <c:pt idx="2087">
                  <c:v>246.16</c:v>
                </c:pt>
                <c:pt idx="2088">
                  <c:v>246.07</c:v>
                </c:pt>
                <c:pt idx="2089">
                  <c:v>245.59</c:v>
                </c:pt>
                <c:pt idx="2090">
                  <c:v>244.56</c:v>
                </c:pt>
                <c:pt idx="2091">
                  <c:v>244.38</c:v>
                </c:pt>
                <c:pt idx="2092">
                  <c:v>246.01</c:v>
                </c:pt>
                <c:pt idx="2093">
                  <c:v>246.99</c:v>
                </c:pt>
                <c:pt idx="2094">
                  <c:v>246.93</c:v>
                </c:pt>
                <c:pt idx="2095">
                  <c:v>247.71</c:v>
                </c:pt>
                <c:pt idx="2096">
                  <c:v>247.58</c:v>
                </c:pt>
                <c:pt idx="2097">
                  <c:v>247.4</c:v>
                </c:pt>
                <c:pt idx="2098">
                  <c:v>247.13</c:v>
                </c:pt>
                <c:pt idx="2099">
                  <c:v>246.77</c:v>
                </c:pt>
                <c:pt idx="2100">
                  <c:v>246.12</c:v>
                </c:pt>
                <c:pt idx="2101">
                  <c:v>245.57</c:v>
                </c:pt>
                <c:pt idx="2102">
                  <c:v>245.31</c:v>
                </c:pt>
                <c:pt idx="2103">
                  <c:v>245.27</c:v>
                </c:pt>
                <c:pt idx="2104">
                  <c:v>245.49</c:v>
                </c:pt>
                <c:pt idx="2105">
                  <c:v>245.58</c:v>
                </c:pt>
                <c:pt idx="2106">
                  <c:v>246.45</c:v>
                </c:pt>
                <c:pt idx="2107">
                  <c:v>247.49</c:v>
                </c:pt>
                <c:pt idx="2108">
                  <c:v>247.85</c:v>
                </c:pt>
                <c:pt idx="2109">
                  <c:v>247.83</c:v>
                </c:pt>
                <c:pt idx="2110">
                  <c:v>247.99</c:v>
                </c:pt>
                <c:pt idx="2111">
                  <c:v>248.48</c:v>
                </c:pt>
                <c:pt idx="2112">
                  <c:v>249.67</c:v>
                </c:pt>
                <c:pt idx="2113">
                  <c:v>249.71</c:v>
                </c:pt>
                <c:pt idx="2114">
                  <c:v>249.18</c:v>
                </c:pt>
                <c:pt idx="2115">
                  <c:v>248.54</c:v>
                </c:pt>
                <c:pt idx="2116">
                  <c:v>246.91</c:v>
                </c:pt>
                <c:pt idx="2117">
                  <c:v>246.55</c:v>
                </c:pt>
                <c:pt idx="2118">
                  <c:v>246.21</c:v>
                </c:pt>
                <c:pt idx="2119">
                  <c:v>245.35</c:v>
                </c:pt>
                <c:pt idx="2120">
                  <c:v>245.07</c:v>
                </c:pt>
                <c:pt idx="2121">
                  <c:v>244.17</c:v>
                </c:pt>
                <c:pt idx="2122">
                  <c:v>243.74</c:v>
                </c:pt>
                <c:pt idx="2123">
                  <c:v>243.14</c:v>
                </c:pt>
                <c:pt idx="2124">
                  <c:v>243.53</c:v>
                </c:pt>
                <c:pt idx="2125">
                  <c:v>244.47</c:v>
                </c:pt>
                <c:pt idx="2126">
                  <c:v>245.05</c:v>
                </c:pt>
                <c:pt idx="2127">
                  <c:v>244.86</c:v>
                </c:pt>
                <c:pt idx="2128">
                  <c:v>244.15</c:v>
                </c:pt>
                <c:pt idx="2129">
                  <c:v>243.18</c:v>
                </c:pt>
                <c:pt idx="2130">
                  <c:v>243.25</c:v>
                </c:pt>
                <c:pt idx="2131">
                  <c:v>243.53</c:v>
                </c:pt>
                <c:pt idx="2132">
                  <c:v>243.94</c:v>
                </c:pt>
                <c:pt idx="2133">
                  <c:v>244.27</c:v>
                </c:pt>
                <c:pt idx="2134">
                  <c:v>244.52</c:v>
                </c:pt>
                <c:pt idx="2135">
                  <c:v>244.02</c:v>
                </c:pt>
                <c:pt idx="2136">
                  <c:v>244.09</c:v>
                </c:pt>
                <c:pt idx="2137">
                  <c:v>243.75</c:v>
                </c:pt>
                <c:pt idx="2138">
                  <c:v>243.25</c:v>
                </c:pt>
                <c:pt idx="2139">
                  <c:v>243.44</c:v>
                </c:pt>
                <c:pt idx="2140">
                  <c:v>243.49</c:v>
                </c:pt>
                <c:pt idx="2141">
                  <c:v>242.69</c:v>
                </c:pt>
                <c:pt idx="2142">
                  <c:v>243.47</c:v>
                </c:pt>
                <c:pt idx="2143">
                  <c:v>244.65</c:v>
                </c:pt>
                <c:pt idx="2144">
                  <c:v>246.38</c:v>
                </c:pt>
                <c:pt idx="2145">
                  <c:v>247.18</c:v>
                </c:pt>
                <c:pt idx="2146">
                  <c:v>247.61</c:v>
                </c:pt>
                <c:pt idx="2147">
                  <c:v>248.28</c:v>
                </c:pt>
                <c:pt idx="2148">
                  <c:v>247.99</c:v>
                </c:pt>
                <c:pt idx="2149">
                  <c:v>246.87</c:v>
                </c:pt>
                <c:pt idx="2150">
                  <c:v>245.29</c:v>
                </c:pt>
                <c:pt idx="2151">
                  <c:v>242.92</c:v>
                </c:pt>
                <c:pt idx="2152">
                  <c:v>241.11</c:v>
                </c:pt>
                <c:pt idx="2153">
                  <c:v>240.72</c:v>
                </c:pt>
                <c:pt idx="2154">
                  <c:v>239.74</c:v>
                </c:pt>
                <c:pt idx="2155">
                  <c:v>239.23</c:v>
                </c:pt>
                <c:pt idx="2156">
                  <c:v>238.88</c:v>
                </c:pt>
                <c:pt idx="2157">
                  <c:v>238.05</c:v>
                </c:pt>
                <c:pt idx="2158">
                  <c:v>238.36</c:v>
                </c:pt>
                <c:pt idx="2159">
                  <c:v>238.4</c:v>
                </c:pt>
                <c:pt idx="2160">
                  <c:v>237.98</c:v>
                </c:pt>
                <c:pt idx="2161">
                  <c:v>238.16</c:v>
                </c:pt>
                <c:pt idx="2162">
                  <c:v>238.78</c:v>
                </c:pt>
                <c:pt idx="2163">
                  <c:v>238.17</c:v>
                </c:pt>
                <c:pt idx="2164">
                  <c:v>238.04</c:v>
                </c:pt>
                <c:pt idx="2165">
                  <c:v>239.34</c:v>
                </c:pt>
                <c:pt idx="2166">
                  <c:v>240.76</c:v>
                </c:pt>
                <c:pt idx="2167">
                  <c:v>242.32</c:v>
                </c:pt>
                <c:pt idx="2168">
                  <c:v>243.31</c:v>
                </c:pt>
                <c:pt idx="2169">
                  <c:v>244.14</c:v>
                </c:pt>
                <c:pt idx="2170">
                  <c:v>244.02</c:v>
                </c:pt>
                <c:pt idx="2171">
                  <c:v>243.18</c:v>
                </c:pt>
                <c:pt idx="2172">
                  <c:v>244.6</c:v>
                </c:pt>
                <c:pt idx="2173">
                  <c:v>247.15</c:v>
                </c:pt>
                <c:pt idx="2174">
                  <c:v>249.35</c:v>
                </c:pt>
                <c:pt idx="2175">
                  <c:v>249.31</c:v>
                </c:pt>
                <c:pt idx="2176">
                  <c:v>248.62</c:v>
                </c:pt>
                <c:pt idx="2177">
                  <c:v>247.56</c:v>
                </c:pt>
                <c:pt idx="2178">
                  <c:v>245.79</c:v>
                </c:pt>
                <c:pt idx="2179">
                  <c:v>245.12</c:v>
                </c:pt>
                <c:pt idx="2180">
                  <c:v>245.71</c:v>
                </c:pt>
                <c:pt idx="2181">
                  <c:v>246.03</c:v>
                </c:pt>
                <c:pt idx="2182">
                  <c:v>245.57</c:v>
                </c:pt>
                <c:pt idx="2183">
                  <c:v>246.7</c:v>
                </c:pt>
                <c:pt idx="2184">
                  <c:v>248.12</c:v>
                </c:pt>
                <c:pt idx="2185">
                  <c:v>248.81</c:v>
                </c:pt>
                <c:pt idx="2186">
                  <c:v>248.17</c:v>
                </c:pt>
                <c:pt idx="2187">
                  <c:v>247.76</c:v>
                </c:pt>
                <c:pt idx="2188">
                  <c:v>248.09</c:v>
                </c:pt>
                <c:pt idx="2189">
                  <c:v>248.79</c:v>
                </c:pt>
                <c:pt idx="2190">
                  <c:v>249.16</c:v>
                </c:pt>
                <c:pt idx="2191">
                  <c:v>249.51</c:v>
                </c:pt>
                <c:pt idx="2192">
                  <c:v>249.37</c:v>
                </c:pt>
                <c:pt idx="2193">
                  <c:v>249.42</c:v>
                </c:pt>
                <c:pt idx="2194">
                  <c:v>248.89</c:v>
                </c:pt>
                <c:pt idx="2195">
                  <c:v>247.91</c:v>
                </c:pt>
                <c:pt idx="2196">
                  <c:v>247.01</c:v>
                </c:pt>
                <c:pt idx="2197">
                  <c:v>246.79</c:v>
                </c:pt>
                <c:pt idx="2198">
                  <c:v>247.19</c:v>
                </c:pt>
                <c:pt idx="2199">
                  <c:v>246.7</c:v>
                </c:pt>
                <c:pt idx="2200">
                  <c:v>245.13</c:v>
                </c:pt>
                <c:pt idx="2201">
                  <c:v>244.33</c:v>
                </c:pt>
                <c:pt idx="2202">
                  <c:v>243.77</c:v>
                </c:pt>
                <c:pt idx="2203">
                  <c:v>244.43</c:v>
                </c:pt>
                <c:pt idx="2204">
                  <c:v>244.56</c:v>
                </c:pt>
                <c:pt idx="2205">
                  <c:v>244.89</c:v>
                </c:pt>
                <c:pt idx="2206">
                  <c:v>244.43</c:v>
                </c:pt>
                <c:pt idx="2207">
                  <c:v>244.32</c:v>
                </c:pt>
                <c:pt idx="2208">
                  <c:v>243.75</c:v>
                </c:pt>
                <c:pt idx="2209">
                  <c:v>242.99</c:v>
                </c:pt>
                <c:pt idx="2210">
                  <c:v>242.51</c:v>
                </c:pt>
                <c:pt idx="2211">
                  <c:v>241.71</c:v>
                </c:pt>
                <c:pt idx="2212">
                  <c:v>241.73</c:v>
                </c:pt>
                <c:pt idx="2213">
                  <c:v>241.12</c:v>
                </c:pt>
                <c:pt idx="2214">
                  <c:v>241.1</c:v>
                </c:pt>
                <c:pt idx="2215">
                  <c:v>241.59</c:v>
                </c:pt>
                <c:pt idx="2216">
                  <c:v>241.96</c:v>
                </c:pt>
                <c:pt idx="2217">
                  <c:v>241.87</c:v>
                </c:pt>
                <c:pt idx="2218">
                  <c:v>240.88</c:v>
                </c:pt>
                <c:pt idx="2219">
                  <c:v>239.3</c:v>
                </c:pt>
                <c:pt idx="2220">
                  <c:v>239.15</c:v>
                </c:pt>
                <c:pt idx="2221">
                  <c:v>238.62</c:v>
                </c:pt>
                <c:pt idx="2222">
                  <c:v>238.21</c:v>
                </c:pt>
                <c:pt idx="2223">
                  <c:v>237.61</c:v>
                </c:pt>
                <c:pt idx="2224">
                  <c:v>238.56</c:v>
                </c:pt>
                <c:pt idx="2225">
                  <c:v>240.55</c:v>
                </c:pt>
                <c:pt idx="2226">
                  <c:v>241.97</c:v>
                </c:pt>
                <c:pt idx="2227">
                  <c:v>242.86</c:v>
                </c:pt>
                <c:pt idx="2228">
                  <c:v>243.44</c:v>
                </c:pt>
                <c:pt idx="2229">
                  <c:v>242.7</c:v>
                </c:pt>
                <c:pt idx="2230">
                  <c:v>241.31</c:v>
                </c:pt>
                <c:pt idx="2231">
                  <c:v>241.04</c:v>
                </c:pt>
                <c:pt idx="2232">
                  <c:v>240.24</c:v>
                </c:pt>
                <c:pt idx="2233">
                  <c:v>239.41</c:v>
                </c:pt>
                <c:pt idx="2234">
                  <c:v>238.99</c:v>
                </c:pt>
                <c:pt idx="2235">
                  <c:v>238.19</c:v>
                </c:pt>
                <c:pt idx="2236">
                  <c:v>238.33</c:v>
                </c:pt>
                <c:pt idx="2237">
                  <c:v>238.9</c:v>
                </c:pt>
                <c:pt idx="2238">
                  <c:v>239.26</c:v>
                </c:pt>
                <c:pt idx="2239">
                  <c:v>239.76</c:v>
                </c:pt>
                <c:pt idx="2240">
                  <c:v>240.68</c:v>
                </c:pt>
                <c:pt idx="2241">
                  <c:v>242.66</c:v>
                </c:pt>
                <c:pt idx="2242">
                  <c:v>245.66</c:v>
                </c:pt>
                <c:pt idx="2243">
                  <c:v>246.32</c:v>
                </c:pt>
                <c:pt idx="2244">
                  <c:v>245.83</c:v>
                </c:pt>
                <c:pt idx="2245">
                  <c:v>245.44</c:v>
                </c:pt>
                <c:pt idx="2246">
                  <c:v>245.24</c:v>
                </c:pt>
                <c:pt idx="2247">
                  <c:v>245.16</c:v>
                </c:pt>
                <c:pt idx="2248">
                  <c:v>244.21</c:v>
                </c:pt>
                <c:pt idx="2249">
                  <c:v>244.54</c:v>
                </c:pt>
                <c:pt idx="2250">
                  <c:v>245.01</c:v>
                </c:pt>
                <c:pt idx="2251">
                  <c:v>245.23</c:v>
                </c:pt>
                <c:pt idx="2252">
                  <c:v>245.44</c:v>
                </c:pt>
                <c:pt idx="2253">
                  <c:v>245.58</c:v>
                </c:pt>
                <c:pt idx="2254">
                  <c:v>246.57</c:v>
                </c:pt>
                <c:pt idx="2255">
                  <c:v>246.78</c:v>
                </c:pt>
                <c:pt idx="2256">
                  <c:v>246.23</c:v>
                </c:pt>
                <c:pt idx="2257">
                  <c:v>246.75</c:v>
                </c:pt>
                <c:pt idx="2258">
                  <c:v>248.57</c:v>
                </c:pt>
                <c:pt idx="2259">
                  <c:v>249.24</c:v>
                </c:pt>
                <c:pt idx="2260">
                  <c:v>248.99</c:v>
                </c:pt>
                <c:pt idx="2261">
                  <c:v>248.16</c:v>
                </c:pt>
                <c:pt idx="2262">
                  <c:v>247.17</c:v>
                </c:pt>
                <c:pt idx="2263">
                  <c:v>246.57</c:v>
                </c:pt>
                <c:pt idx="2264">
                  <c:v>244.84</c:v>
                </c:pt>
                <c:pt idx="2265">
                  <c:v>243.05</c:v>
                </c:pt>
                <c:pt idx="2266">
                  <c:v>243.59</c:v>
                </c:pt>
                <c:pt idx="2267">
                  <c:v>244.43</c:v>
                </c:pt>
                <c:pt idx="2268">
                  <c:v>244.79</c:v>
                </c:pt>
                <c:pt idx="2269">
                  <c:v>245.07</c:v>
                </c:pt>
                <c:pt idx="2270">
                  <c:v>244.64</c:v>
                </c:pt>
                <c:pt idx="2271">
                  <c:v>244.48</c:v>
                </c:pt>
                <c:pt idx="2272">
                  <c:v>244.68</c:v>
                </c:pt>
                <c:pt idx="2273">
                  <c:v>244.36</c:v>
                </c:pt>
                <c:pt idx="2274">
                  <c:v>243.93</c:v>
                </c:pt>
                <c:pt idx="2275">
                  <c:v>243.31</c:v>
                </c:pt>
                <c:pt idx="2276">
                  <c:v>243.59</c:v>
                </c:pt>
                <c:pt idx="2277">
                  <c:v>244.49</c:v>
                </c:pt>
                <c:pt idx="2278">
                  <c:v>244.18</c:v>
                </c:pt>
                <c:pt idx="2279">
                  <c:v>243.06</c:v>
                </c:pt>
                <c:pt idx="2280">
                  <c:v>242.71</c:v>
                </c:pt>
                <c:pt idx="2281">
                  <c:v>243.77</c:v>
                </c:pt>
                <c:pt idx="2282">
                  <c:v>245.02</c:v>
                </c:pt>
                <c:pt idx="2283">
                  <c:v>245</c:v>
                </c:pt>
                <c:pt idx="2284">
                  <c:v>244.2</c:v>
                </c:pt>
                <c:pt idx="2285">
                  <c:v>242.99</c:v>
                </c:pt>
                <c:pt idx="2286">
                  <c:v>242.66</c:v>
                </c:pt>
                <c:pt idx="2287">
                  <c:v>243.13</c:v>
                </c:pt>
                <c:pt idx="2288">
                  <c:v>243.37</c:v>
                </c:pt>
                <c:pt idx="2289">
                  <c:v>242.75</c:v>
                </c:pt>
                <c:pt idx="2290">
                  <c:v>241.8</c:v>
                </c:pt>
                <c:pt idx="2291">
                  <c:v>241.54</c:v>
                </c:pt>
                <c:pt idx="2292">
                  <c:v>241.42</c:v>
                </c:pt>
                <c:pt idx="2293">
                  <c:v>241.61</c:v>
                </c:pt>
                <c:pt idx="2294">
                  <c:v>241.21</c:v>
                </c:pt>
                <c:pt idx="2295">
                  <c:v>240.33</c:v>
                </c:pt>
                <c:pt idx="2296">
                  <c:v>239.81</c:v>
                </c:pt>
                <c:pt idx="2297">
                  <c:v>240.46</c:v>
                </c:pt>
                <c:pt idx="2298">
                  <c:v>242.53</c:v>
                </c:pt>
                <c:pt idx="2299">
                  <c:v>242.81</c:v>
                </c:pt>
                <c:pt idx="2300">
                  <c:v>242.94</c:v>
                </c:pt>
                <c:pt idx="2301">
                  <c:v>243.34</c:v>
                </c:pt>
                <c:pt idx="2302">
                  <c:v>242.32</c:v>
                </c:pt>
                <c:pt idx="2303">
                  <c:v>241.78</c:v>
                </c:pt>
                <c:pt idx="2304">
                  <c:v>241.55</c:v>
                </c:pt>
                <c:pt idx="2305">
                  <c:v>242.17</c:v>
                </c:pt>
                <c:pt idx="2306">
                  <c:v>243.08</c:v>
                </c:pt>
                <c:pt idx="2307">
                  <c:v>244.09</c:v>
                </c:pt>
                <c:pt idx="2308">
                  <c:v>243.58</c:v>
                </c:pt>
                <c:pt idx="2309">
                  <c:v>243.7</c:v>
                </c:pt>
                <c:pt idx="2310">
                  <c:v>244.77</c:v>
                </c:pt>
                <c:pt idx="2311">
                  <c:v>245.74</c:v>
                </c:pt>
                <c:pt idx="2312">
                  <c:v>246.3</c:v>
                </c:pt>
                <c:pt idx="2313">
                  <c:v>245.56</c:v>
                </c:pt>
                <c:pt idx="2314">
                  <c:v>245.53</c:v>
                </c:pt>
                <c:pt idx="2315">
                  <c:v>245.9</c:v>
                </c:pt>
                <c:pt idx="2316">
                  <c:v>245.5</c:v>
                </c:pt>
                <c:pt idx="2317">
                  <c:v>245.75</c:v>
                </c:pt>
                <c:pt idx="2318">
                  <c:v>247.2</c:v>
                </c:pt>
                <c:pt idx="2319">
                  <c:v>247.51</c:v>
                </c:pt>
                <c:pt idx="2320">
                  <c:v>247.09</c:v>
                </c:pt>
                <c:pt idx="2321">
                  <c:v>246.8</c:v>
                </c:pt>
                <c:pt idx="2322">
                  <c:v>247.14</c:v>
                </c:pt>
                <c:pt idx="2323">
                  <c:v>247.59</c:v>
                </c:pt>
                <c:pt idx="2324">
                  <c:v>248.21</c:v>
                </c:pt>
                <c:pt idx="2325">
                  <c:v>248.07</c:v>
                </c:pt>
                <c:pt idx="2326">
                  <c:v>246.4</c:v>
                </c:pt>
                <c:pt idx="2327">
                  <c:v>245.8</c:v>
                </c:pt>
                <c:pt idx="2328">
                  <c:v>247.16</c:v>
                </c:pt>
                <c:pt idx="2329">
                  <c:v>247.42</c:v>
                </c:pt>
                <c:pt idx="2330">
                  <c:v>246.88</c:v>
                </c:pt>
                <c:pt idx="2331">
                  <c:v>246.69</c:v>
                </c:pt>
                <c:pt idx="2332">
                  <c:v>245.88</c:v>
                </c:pt>
                <c:pt idx="2333">
                  <c:v>246.02</c:v>
                </c:pt>
                <c:pt idx="2334">
                  <c:v>245.99</c:v>
                </c:pt>
                <c:pt idx="2335">
                  <c:v>245.62</c:v>
                </c:pt>
                <c:pt idx="2336">
                  <c:v>245.32</c:v>
                </c:pt>
                <c:pt idx="2337">
                  <c:v>245.01</c:v>
                </c:pt>
                <c:pt idx="2338">
                  <c:v>245.78</c:v>
                </c:pt>
                <c:pt idx="2339">
                  <c:v>246.44</c:v>
                </c:pt>
                <c:pt idx="2340">
                  <c:v>246.89</c:v>
                </c:pt>
                <c:pt idx="2341">
                  <c:v>246.44</c:v>
                </c:pt>
                <c:pt idx="2342">
                  <c:v>245.96</c:v>
                </c:pt>
                <c:pt idx="2343">
                  <c:v>246.4</c:v>
                </c:pt>
                <c:pt idx="2344">
                  <c:v>247.07</c:v>
                </c:pt>
                <c:pt idx="2345">
                  <c:v>246.78</c:v>
                </c:pt>
                <c:pt idx="2346">
                  <c:v>246.54</c:v>
                </c:pt>
                <c:pt idx="2347">
                  <c:v>245.58</c:v>
                </c:pt>
                <c:pt idx="2348">
                  <c:v>244.73</c:v>
                </c:pt>
                <c:pt idx="2349">
                  <c:v>242.84</c:v>
                </c:pt>
                <c:pt idx="2350">
                  <c:v>243.17</c:v>
                </c:pt>
                <c:pt idx="2351">
                  <c:v>244.65</c:v>
                </c:pt>
                <c:pt idx="2352">
                  <c:v>246.75</c:v>
                </c:pt>
                <c:pt idx="2353">
                  <c:v>249.27</c:v>
                </c:pt>
                <c:pt idx="2354">
                  <c:v>250.14</c:v>
                </c:pt>
                <c:pt idx="2355">
                  <c:v>250.17</c:v>
                </c:pt>
                <c:pt idx="2356">
                  <c:v>250.19</c:v>
                </c:pt>
                <c:pt idx="2357">
                  <c:v>249.84</c:v>
                </c:pt>
                <c:pt idx="2358">
                  <c:v>249.68</c:v>
                </c:pt>
                <c:pt idx="2359">
                  <c:v>248.85</c:v>
                </c:pt>
                <c:pt idx="2360">
                  <c:v>249.11</c:v>
                </c:pt>
                <c:pt idx="2361">
                  <c:v>249.84</c:v>
                </c:pt>
                <c:pt idx="2362">
                  <c:v>250.12</c:v>
                </c:pt>
                <c:pt idx="2363">
                  <c:v>248.98</c:v>
                </c:pt>
                <c:pt idx="2364">
                  <c:v>248.22</c:v>
                </c:pt>
                <c:pt idx="2365">
                  <c:v>248.02</c:v>
                </c:pt>
                <c:pt idx="2366">
                  <c:v>247.02</c:v>
                </c:pt>
                <c:pt idx="2367">
                  <c:v>246.19</c:v>
                </c:pt>
                <c:pt idx="2368">
                  <c:v>245.31</c:v>
                </c:pt>
                <c:pt idx="2369">
                  <c:v>244.39</c:v>
                </c:pt>
                <c:pt idx="2370">
                  <c:v>244.23</c:v>
                </c:pt>
                <c:pt idx="2371">
                  <c:v>244.96</c:v>
                </c:pt>
                <c:pt idx="2372">
                  <c:v>244.66</c:v>
                </c:pt>
                <c:pt idx="2373">
                  <c:v>245.71</c:v>
                </c:pt>
                <c:pt idx="2374">
                  <c:v>247.77</c:v>
                </c:pt>
                <c:pt idx="2375">
                  <c:v>249.39</c:v>
                </c:pt>
                <c:pt idx="2376">
                  <c:v>249.67</c:v>
                </c:pt>
                <c:pt idx="2377">
                  <c:v>249.32</c:v>
                </c:pt>
                <c:pt idx="2378">
                  <c:v>249.73</c:v>
                </c:pt>
                <c:pt idx="2379">
                  <c:v>249.08</c:v>
                </c:pt>
                <c:pt idx="2380">
                  <c:v>248.82</c:v>
                </c:pt>
                <c:pt idx="2381">
                  <c:v>249.87</c:v>
                </c:pt>
                <c:pt idx="2382">
                  <c:v>249.98</c:v>
                </c:pt>
                <c:pt idx="2383">
                  <c:v>249.56</c:v>
                </c:pt>
                <c:pt idx="2384">
                  <c:v>248.62</c:v>
                </c:pt>
                <c:pt idx="2385">
                  <c:v>248.99</c:v>
                </c:pt>
                <c:pt idx="2386">
                  <c:v>249.93</c:v>
                </c:pt>
                <c:pt idx="2387">
                  <c:v>250.09</c:v>
                </c:pt>
                <c:pt idx="2388">
                  <c:v>250.6</c:v>
                </c:pt>
                <c:pt idx="2389">
                  <c:v>250.97</c:v>
                </c:pt>
                <c:pt idx="2390">
                  <c:v>250.45</c:v>
                </c:pt>
                <c:pt idx="2391">
                  <c:v>249.16</c:v>
                </c:pt>
                <c:pt idx="2392">
                  <c:v>248.87</c:v>
                </c:pt>
                <c:pt idx="2393">
                  <c:v>248.59</c:v>
                </c:pt>
                <c:pt idx="2394">
                  <c:v>249.4</c:v>
                </c:pt>
                <c:pt idx="2395">
                  <c:v>249.5</c:v>
                </c:pt>
                <c:pt idx="2396">
                  <c:v>248.73</c:v>
                </c:pt>
                <c:pt idx="2397">
                  <c:v>247.46</c:v>
                </c:pt>
                <c:pt idx="2398">
                  <c:v>245.91</c:v>
                </c:pt>
                <c:pt idx="2399">
                  <c:v>244.66</c:v>
                </c:pt>
                <c:pt idx="2400">
                  <c:v>244.27</c:v>
                </c:pt>
                <c:pt idx="2401">
                  <c:v>243.73</c:v>
                </c:pt>
                <c:pt idx="2402">
                  <c:v>242.78</c:v>
                </c:pt>
                <c:pt idx="2403">
                  <c:v>243.26</c:v>
                </c:pt>
                <c:pt idx="2404">
                  <c:v>243.95</c:v>
                </c:pt>
                <c:pt idx="2405">
                  <c:v>244.57</c:v>
                </c:pt>
                <c:pt idx="2406">
                  <c:v>243.89</c:v>
                </c:pt>
                <c:pt idx="2407">
                  <c:v>243.15</c:v>
                </c:pt>
                <c:pt idx="2408">
                  <c:v>243.6</c:v>
                </c:pt>
                <c:pt idx="2409">
                  <c:v>244.35</c:v>
                </c:pt>
                <c:pt idx="2410">
                  <c:v>244.51</c:v>
                </c:pt>
                <c:pt idx="2411">
                  <c:v>244.53</c:v>
                </c:pt>
                <c:pt idx="2412">
                  <c:v>243.76</c:v>
                </c:pt>
                <c:pt idx="2413">
                  <c:v>243.18</c:v>
                </c:pt>
                <c:pt idx="2414">
                  <c:v>243.27</c:v>
                </c:pt>
                <c:pt idx="2415">
                  <c:v>242.58</c:v>
                </c:pt>
                <c:pt idx="2416">
                  <c:v>240.74</c:v>
                </c:pt>
                <c:pt idx="2417">
                  <c:v>240.02</c:v>
                </c:pt>
                <c:pt idx="2418">
                  <c:v>240.64</c:v>
                </c:pt>
                <c:pt idx="2419">
                  <c:v>241.09</c:v>
                </c:pt>
                <c:pt idx="2420">
                  <c:v>240.63</c:v>
                </c:pt>
                <c:pt idx="2421">
                  <c:v>240.59</c:v>
                </c:pt>
                <c:pt idx="2422">
                  <c:v>241.51</c:v>
                </c:pt>
                <c:pt idx="2423">
                  <c:v>242.26</c:v>
                </c:pt>
                <c:pt idx="2424">
                  <c:v>242.01</c:v>
                </c:pt>
                <c:pt idx="2425">
                  <c:v>241.59</c:v>
                </c:pt>
                <c:pt idx="2426">
                  <c:v>241.47</c:v>
                </c:pt>
                <c:pt idx="2427">
                  <c:v>240.77</c:v>
                </c:pt>
                <c:pt idx="2428">
                  <c:v>240.92</c:v>
                </c:pt>
                <c:pt idx="2429">
                  <c:v>240.94</c:v>
                </c:pt>
                <c:pt idx="2430">
                  <c:v>240.31</c:v>
                </c:pt>
                <c:pt idx="2431">
                  <c:v>240.21</c:v>
                </c:pt>
                <c:pt idx="2432">
                  <c:v>240.34</c:v>
                </c:pt>
                <c:pt idx="2433">
                  <c:v>240.74</c:v>
                </c:pt>
                <c:pt idx="2434">
                  <c:v>240.55</c:v>
                </c:pt>
                <c:pt idx="2435">
                  <c:v>240.6</c:v>
                </c:pt>
                <c:pt idx="2436">
                  <c:v>241.56</c:v>
                </c:pt>
                <c:pt idx="2437">
                  <c:v>243.29</c:v>
                </c:pt>
                <c:pt idx="2438">
                  <c:v>244.95</c:v>
                </c:pt>
                <c:pt idx="2439">
                  <c:v>247.71</c:v>
                </c:pt>
                <c:pt idx="2440">
                  <c:v>248.23</c:v>
                </c:pt>
                <c:pt idx="2441">
                  <c:v>247.9</c:v>
                </c:pt>
                <c:pt idx="2442">
                  <c:v>248.16</c:v>
                </c:pt>
                <c:pt idx="2443">
                  <c:v>248.86</c:v>
                </c:pt>
                <c:pt idx="2444">
                  <c:v>248.8</c:v>
                </c:pt>
                <c:pt idx="2445">
                  <c:v>247.42</c:v>
                </c:pt>
                <c:pt idx="2446">
                  <c:v>246.42</c:v>
                </c:pt>
                <c:pt idx="2447">
                  <c:v>245.5</c:v>
                </c:pt>
                <c:pt idx="2448">
                  <c:v>245.23</c:v>
                </c:pt>
                <c:pt idx="2449">
                  <c:v>244.9</c:v>
                </c:pt>
                <c:pt idx="2450">
                  <c:v>244.8</c:v>
                </c:pt>
                <c:pt idx="2451">
                  <c:v>244.53</c:v>
                </c:pt>
                <c:pt idx="2452">
                  <c:v>244.82</c:v>
                </c:pt>
                <c:pt idx="2453">
                  <c:v>246.61</c:v>
                </c:pt>
                <c:pt idx="2454">
                  <c:v>248.32</c:v>
                </c:pt>
                <c:pt idx="2455">
                  <c:v>249.44</c:v>
                </c:pt>
                <c:pt idx="2456">
                  <c:v>249.09</c:v>
                </c:pt>
                <c:pt idx="2457">
                  <c:v>248.36</c:v>
                </c:pt>
                <c:pt idx="2458">
                  <c:v>248.22</c:v>
                </c:pt>
                <c:pt idx="2459">
                  <c:v>248.53</c:v>
                </c:pt>
                <c:pt idx="2460">
                  <c:v>247.95</c:v>
                </c:pt>
                <c:pt idx="2461">
                  <c:v>246.74</c:v>
                </c:pt>
                <c:pt idx="2462">
                  <c:v>245.97</c:v>
                </c:pt>
                <c:pt idx="2463">
                  <c:v>246.07</c:v>
                </c:pt>
                <c:pt idx="2464">
                  <c:v>245.8</c:v>
                </c:pt>
                <c:pt idx="2465">
                  <c:v>245.82</c:v>
                </c:pt>
                <c:pt idx="2466">
                  <c:v>246.35</c:v>
                </c:pt>
                <c:pt idx="2467">
                  <c:v>246.98</c:v>
                </c:pt>
                <c:pt idx="2468">
                  <c:v>247.55</c:v>
                </c:pt>
                <c:pt idx="2469">
                  <c:v>247.3</c:v>
                </c:pt>
                <c:pt idx="2470">
                  <c:v>247.2</c:v>
                </c:pt>
                <c:pt idx="2471">
                  <c:v>246.96</c:v>
                </c:pt>
                <c:pt idx="2472">
                  <c:v>247</c:v>
                </c:pt>
                <c:pt idx="2473">
                  <c:v>247.38</c:v>
                </c:pt>
                <c:pt idx="2474">
                  <c:v>246.59</c:v>
                </c:pt>
                <c:pt idx="2475">
                  <c:v>245.66</c:v>
                </c:pt>
                <c:pt idx="2476">
                  <c:v>244.97</c:v>
                </c:pt>
                <c:pt idx="2477">
                  <c:v>244.82</c:v>
                </c:pt>
                <c:pt idx="2478">
                  <c:v>245.37</c:v>
                </c:pt>
                <c:pt idx="2479">
                  <c:v>245.77</c:v>
                </c:pt>
                <c:pt idx="2480">
                  <c:v>245.95</c:v>
                </c:pt>
                <c:pt idx="2481">
                  <c:v>246.81</c:v>
                </c:pt>
                <c:pt idx="2482">
                  <c:v>248.09</c:v>
                </c:pt>
                <c:pt idx="2483">
                  <c:v>247.98</c:v>
                </c:pt>
                <c:pt idx="2484">
                  <c:v>246.8</c:v>
                </c:pt>
                <c:pt idx="2485">
                  <c:v>246.38</c:v>
                </c:pt>
                <c:pt idx="2486">
                  <c:v>246.55</c:v>
                </c:pt>
                <c:pt idx="2487">
                  <c:v>246.46</c:v>
                </c:pt>
                <c:pt idx="2488">
                  <c:v>245.14</c:v>
                </c:pt>
                <c:pt idx="2489">
                  <c:v>244.34</c:v>
                </c:pt>
                <c:pt idx="2490">
                  <c:v>243.08</c:v>
                </c:pt>
                <c:pt idx="2491">
                  <c:v>240.95</c:v>
                </c:pt>
                <c:pt idx="2492">
                  <c:v>240.07</c:v>
                </c:pt>
                <c:pt idx="2493">
                  <c:v>239.54</c:v>
                </c:pt>
                <c:pt idx="2494">
                  <c:v>238.68</c:v>
                </c:pt>
                <c:pt idx="2495">
                  <c:v>238.52</c:v>
                </c:pt>
                <c:pt idx="2496">
                  <c:v>238.73</c:v>
                </c:pt>
                <c:pt idx="2497">
                  <c:v>237.99</c:v>
                </c:pt>
                <c:pt idx="2498">
                  <c:v>237.96</c:v>
                </c:pt>
                <c:pt idx="2499">
                  <c:v>238.37</c:v>
                </c:pt>
                <c:pt idx="2500">
                  <c:v>239.92</c:v>
                </c:pt>
                <c:pt idx="2501">
                  <c:v>240.62</c:v>
                </c:pt>
                <c:pt idx="2502">
                  <c:v>240.5</c:v>
                </c:pt>
                <c:pt idx="2503">
                  <c:v>241.89</c:v>
                </c:pt>
                <c:pt idx="2504">
                  <c:v>242.97</c:v>
                </c:pt>
                <c:pt idx="2505">
                  <c:v>243.91</c:v>
                </c:pt>
                <c:pt idx="2506">
                  <c:v>244.08</c:v>
                </c:pt>
                <c:pt idx="2507">
                  <c:v>244.13</c:v>
                </c:pt>
                <c:pt idx="2508">
                  <c:v>244.69</c:v>
                </c:pt>
                <c:pt idx="2509">
                  <c:v>244.99</c:v>
                </c:pt>
                <c:pt idx="2510">
                  <c:v>245.34</c:v>
                </c:pt>
                <c:pt idx="2511">
                  <c:v>245.18</c:v>
                </c:pt>
                <c:pt idx="2512">
                  <c:v>244.64</c:v>
                </c:pt>
                <c:pt idx="2513">
                  <c:v>244.44</c:v>
                </c:pt>
                <c:pt idx="2514">
                  <c:v>243.81</c:v>
                </c:pt>
                <c:pt idx="2515">
                  <c:v>242.83</c:v>
                </c:pt>
                <c:pt idx="2516">
                  <c:v>242.29</c:v>
                </c:pt>
                <c:pt idx="2517">
                  <c:v>242.18</c:v>
                </c:pt>
                <c:pt idx="2518">
                  <c:v>242.23</c:v>
                </c:pt>
                <c:pt idx="2519">
                  <c:v>242.55</c:v>
                </c:pt>
                <c:pt idx="2520">
                  <c:v>242.99</c:v>
                </c:pt>
                <c:pt idx="2521">
                  <c:v>242</c:v>
                </c:pt>
                <c:pt idx="2522">
                  <c:v>241.07</c:v>
                </c:pt>
                <c:pt idx="2523">
                  <c:v>241.34</c:v>
                </c:pt>
                <c:pt idx="2524">
                  <c:v>242.37</c:v>
                </c:pt>
                <c:pt idx="2525">
                  <c:v>241.91</c:v>
                </c:pt>
                <c:pt idx="2526">
                  <c:v>242.05</c:v>
                </c:pt>
                <c:pt idx="2527">
                  <c:v>242.53</c:v>
                </c:pt>
                <c:pt idx="2528">
                  <c:v>243.31</c:v>
                </c:pt>
                <c:pt idx="2529">
                  <c:v>244.22</c:v>
                </c:pt>
                <c:pt idx="2530">
                  <c:v>243.8</c:v>
                </c:pt>
                <c:pt idx="2531">
                  <c:v>243.47</c:v>
                </c:pt>
                <c:pt idx="2532">
                  <c:v>243.28</c:v>
                </c:pt>
                <c:pt idx="2533">
                  <c:v>243.31</c:v>
                </c:pt>
                <c:pt idx="2534">
                  <c:v>242.71</c:v>
                </c:pt>
                <c:pt idx="2535">
                  <c:v>243.14</c:v>
                </c:pt>
                <c:pt idx="2536">
                  <c:v>244.04</c:v>
                </c:pt>
                <c:pt idx="2537">
                  <c:v>243.98</c:v>
                </c:pt>
                <c:pt idx="2538">
                  <c:v>243.58</c:v>
                </c:pt>
                <c:pt idx="2539">
                  <c:v>244.15</c:v>
                </c:pt>
                <c:pt idx="2540">
                  <c:v>245.18</c:v>
                </c:pt>
                <c:pt idx="2541">
                  <c:v>245.7</c:v>
                </c:pt>
                <c:pt idx="2542">
                  <c:v>246.27</c:v>
                </c:pt>
                <c:pt idx="2543">
                  <c:v>246.12</c:v>
                </c:pt>
                <c:pt idx="2544">
                  <c:v>245.32</c:v>
                </c:pt>
                <c:pt idx="2545">
                  <c:v>245.3</c:v>
                </c:pt>
                <c:pt idx="2546">
                  <c:v>245.56</c:v>
                </c:pt>
                <c:pt idx="2547">
                  <c:v>246.57</c:v>
                </c:pt>
                <c:pt idx="2548">
                  <c:v>246.91</c:v>
                </c:pt>
                <c:pt idx="2549">
                  <c:v>247.61</c:v>
                </c:pt>
                <c:pt idx="2550">
                  <c:v>247.67</c:v>
                </c:pt>
                <c:pt idx="2551">
                  <c:v>247.25</c:v>
                </c:pt>
                <c:pt idx="2552">
                  <c:v>247.41</c:v>
                </c:pt>
                <c:pt idx="2553">
                  <c:v>248.33</c:v>
                </c:pt>
                <c:pt idx="2554">
                  <c:v>249.84</c:v>
                </c:pt>
                <c:pt idx="2555">
                  <c:v>250.02</c:v>
                </c:pt>
                <c:pt idx="2556">
                  <c:v>249.47</c:v>
                </c:pt>
                <c:pt idx="2557">
                  <c:v>248.83</c:v>
                </c:pt>
                <c:pt idx="2558">
                  <c:v>247.97</c:v>
                </c:pt>
                <c:pt idx="2559">
                  <c:v>248.53</c:v>
                </c:pt>
                <c:pt idx="2560">
                  <c:v>248.91</c:v>
                </c:pt>
                <c:pt idx="2561">
                  <c:v>249.3</c:v>
                </c:pt>
                <c:pt idx="2562">
                  <c:v>249.96</c:v>
                </c:pt>
                <c:pt idx="2563">
                  <c:v>249.8</c:v>
                </c:pt>
                <c:pt idx="2564">
                  <c:v>248.57</c:v>
                </c:pt>
                <c:pt idx="2565">
                  <c:v>247.78</c:v>
                </c:pt>
                <c:pt idx="2566">
                  <c:v>247.53</c:v>
                </c:pt>
                <c:pt idx="2567">
                  <c:v>247.85</c:v>
                </c:pt>
                <c:pt idx="2568">
                  <c:v>247.44</c:v>
                </c:pt>
                <c:pt idx="2569">
                  <c:v>246.5</c:v>
                </c:pt>
                <c:pt idx="2570">
                  <c:v>246.24</c:v>
                </c:pt>
                <c:pt idx="2571">
                  <c:v>246.41</c:v>
                </c:pt>
                <c:pt idx="2572">
                  <c:v>245.68</c:v>
                </c:pt>
                <c:pt idx="2573">
                  <c:v>244.76</c:v>
                </c:pt>
                <c:pt idx="2574">
                  <c:v>244.27</c:v>
                </c:pt>
                <c:pt idx="2575">
                  <c:v>244.44</c:v>
                </c:pt>
                <c:pt idx="2576">
                  <c:v>244.98</c:v>
                </c:pt>
                <c:pt idx="2577">
                  <c:v>245.82</c:v>
                </c:pt>
                <c:pt idx="2578">
                  <c:v>246.07</c:v>
                </c:pt>
                <c:pt idx="2579">
                  <c:v>246.01</c:v>
                </c:pt>
                <c:pt idx="2580">
                  <c:v>245.39</c:v>
                </c:pt>
                <c:pt idx="2581">
                  <c:v>243.75</c:v>
                </c:pt>
                <c:pt idx="2582">
                  <c:v>243.42</c:v>
                </c:pt>
                <c:pt idx="2583">
                  <c:v>242.31</c:v>
                </c:pt>
                <c:pt idx="2584">
                  <c:v>242.88</c:v>
                </c:pt>
                <c:pt idx="2585">
                  <c:v>243.69</c:v>
                </c:pt>
                <c:pt idx="2586">
                  <c:v>243.8</c:v>
                </c:pt>
                <c:pt idx="2587">
                  <c:v>243.4</c:v>
                </c:pt>
                <c:pt idx="2588">
                  <c:v>242.49</c:v>
                </c:pt>
                <c:pt idx="2589">
                  <c:v>242.57</c:v>
                </c:pt>
                <c:pt idx="2590">
                  <c:v>243.52</c:v>
                </c:pt>
                <c:pt idx="2591">
                  <c:v>243.94</c:v>
                </c:pt>
                <c:pt idx="2592">
                  <c:v>244.22</c:v>
                </c:pt>
                <c:pt idx="2593">
                  <c:v>244.24</c:v>
                </c:pt>
                <c:pt idx="2594">
                  <c:v>244.66</c:v>
                </c:pt>
                <c:pt idx="2595">
                  <c:v>244.78</c:v>
                </c:pt>
                <c:pt idx="2596">
                  <c:v>245.31</c:v>
                </c:pt>
                <c:pt idx="2597">
                  <c:v>245.96</c:v>
                </c:pt>
                <c:pt idx="2598">
                  <c:v>245.67</c:v>
                </c:pt>
                <c:pt idx="2599">
                  <c:v>244.79</c:v>
                </c:pt>
                <c:pt idx="2600">
                  <c:v>244.08</c:v>
                </c:pt>
                <c:pt idx="2601">
                  <c:v>243.86</c:v>
                </c:pt>
                <c:pt idx="2602">
                  <c:v>244.53</c:v>
                </c:pt>
                <c:pt idx="2603">
                  <c:v>245.99</c:v>
                </c:pt>
                <c:pt idx="2604">
                  <c:v>246.63</c:v>
                </c:pt>
                <c:pt idx="2605">
                  <c:v>246.38</c:v>
                </c:pt>
                <c:pt idx="2606">
                  <c:v>246.74</c:v>
                </c:pt>
                <c:pt idx="2607">
                  <c:v>246.16</c:v>
                </c:pt>
                <c:pt idx="2608">
                  <c:v>245.33</c:v>
                </c:pt>
                <c:pt idx="2609">
                  <c:v>245.55</c:v>
                </c:pt>
                <c:pt idx="2610">
                  <c:v>246.49</c:v>
                </c:pt>
                <c:pt idx="2611">
                  <c:v>246.86</c:v>
                </c:pt>
                <c:pt idx="2612">
                  <c:v>246.72</c:v>
                </c:pt>
                <c:pt idx="2613">
                  <c:v>245.2</c:v>
                </c:pt>
                <c:pt idx="2614">
                  <c:v>244.93</c:v>
                </c:pt>
                <c:pt idx="2615">
                  <c:v>244.72</c:v>
                </c:pt>
                <c:pt idx="2616">
                  <c:v>244.09</c:v>
                </c:pt>
                <c:pt idx="2617">
                  <c:v>243.96</c:v>
                </c:pt>
                <c:pt idx="2618">
                  <c:v>244.19</c:v>
                </c:pt>
                <c:pt idx="2619">
                  <c:v>243.96</c:v>
                </c:pt>
                <c:pt idx="2620">
                  <c:v>242.71</c:v>
                </c:pt>
                <c:pt idx="2621">
                  <c:v>241.56</c:v>
                </c:pt>
                <c:pt idx="2622">
                  <c:v>241.67</c:v>
                </c:pt>
                <c:pt idx="2623">
                  <c:v>242.18</c:v>
                </c:pt>
                <c:pt idx="2624">
                  <c:v>243.44</c:v>
                </c:pt>
                <c:pt idx="2625">
                  <c:v>245.24</c:v>
                </c:pt>
                <c:pt idx="2626">
                  <c:v>246.26</c:v>
                </c:pt>
                <c:pt idx="2627">
                  <c:v>246.62</c:v>
                </c:pt>
                <c:pt idx="2628">
                  <c:v>246.33</c:v>
                </c:pt>
                <c:pt idx="2629">
                  <c:v>245.58</c:v>
                </c:pt>
                <c:pt idx="2630">
                  <c:v>244.6</c:v>
                </c:pt>
                <c:pt idx="2631">
                  <c:v>244.93</c:v>
                </c:pt>
                <c:pt idx="2632">
                  <c:v>244.9</c:v>
                </c:pt>
                <c:pt idx="2633">
                  <c:v>244.67</c:v>
                </c:pt>
                <c:pt idx="2634">
                  <c:v>244.74</c:v>
                </c:pt>
                <c:pt idx="2635">
                  <c:v>244.6</c:v>
                </c:pt>
                <c:pt idx="2636">
                  <c:v>244.2</c:v>
                </c:pt>
                <c:pt idx="2637">
                  <c:v>244.08</c:v>
                </c:pt>
                <c:pt idx="2638">
                  <c:v>243.24</c:v>
                </c:pt>
                <c:pt idx="2639">
                  <c:v>242.84</c:v>
                </c:pt>
                <c:pt idx="2640">
                  <c:v>244.08</c:v>
                </c:pt>
                <c:pt idx="2641">
                  <c:v>244.46</c:v>
                </c:pt>
                <c:pt idx="2642">
                  <c:v>243.87</c:v>
                </c:pt>
                <c:pt idx="2643">
                  <c:v>244.28</c:v>
                </c:pt>
                <c:pt idx="2644">
                  <c:v>245.2</c:v>
                </c:pt>
                <c:pt idx="2645">
                  <c:v>245.96</c:v>
                </c:pt>
                <c:pt idx="2646">
                  <c:v>246.34</c:v>
                </c:pt>
                <c:pt idx="2647">
                  <c:v>247.13</c:v>
                </c:pt>
                <c:pt idx="2648">
                  <c:v>247.63</c:v>
                </c:pt>
                <c:pt idx="2649">
                  <c:v>247.21</c:v>
                </c:pt>
                <c:pt idx="2650">
                  <c:v>246.27</c:v>
                </c:pt>
                <c:pt idx="2651">
                  <c:v>246.48</c:v>
                </c:pt>
                <c:pt idx="2652">
                  <c:v>246.62</c:v>
                </c:pt>
                <c:pt idx="2653">
                  <c:v>247.4</c:v>
                </c:pt>
                <c:pt idx="2654">
                  <c:v>247.81</c:v>
                </c:pt>
                <c:pt idx="2655">
                  <c:v>248.15</c:v>
                </c:pt>
                <c:pt idx="2656">
                  <c:v>247.76</c:v>
                </c:pt>
                <c:pt idx="2657">
                  <c:v>247.76</c:v>
                </c:pt>
                <c:pt idx="2658">
                  <c:v>246.34</c:v>
                </c:pt>
                <c:pt idx="2659">
                  <c:v>244.65</c:v>
                </c:pt>
                <c:pt idx="2660">
                  <c:v>244.11</c:v>
                </c:pt>
                <c:pt idx="2661">
                  <c:v>242.84</c:v>
                </c:pt>
                <c:pt idx="2662">
                  <c:v>242.27</c:v>
                </c:pt>
                <c:pt idx="2663">
                  <c:v>241.8</c:v>
                </c:pt>
                <c:pt idx="2664">
                  <c:v>241.68</c:v>
                </c:pt>
                <c:pt idx="2665">
                  <c:v>242.33</c:v>
                </c:pt>
                <c:pt idx="2666">
                  <c:v>242.85</c:v>
                </c:pt>
                <c:pt idx="2667">
                  <c:v>242.43</c:v>
                </c:pt>
                <c:pt idx="2668">
                  <c:v>242.88</c:v>
                </c:pt>
                <c:pt idx="2669">
                  <c:v>243.6</c:v>
                </c:pt>
                <c:pt idx="2670">
                  <c:v>244.62</c:v>
                </c:pt>
                <c:pt idx="2671">
                  <c:v>246.02</c:v>
                </c:pt>
                <c:pt idx="2672">
                  <c:v>245.64</c:v>
                </c:pt>
                <c:pt idx="2673">
                  <c:v>244.84</c:v>
                </c:pt>
                <c:pt idx="2674">
                  <c:v>244.41</c:v>
                </c:pt>
                <c:pt idx="2675">
                  <c:v>244.63</c:v>
                </c:pt>
                <c:pt idx="2676">
                  <c:v>244.14</c:v>
                </c:pt>
                <c:pt idx="2677">
                  <c:v>244.39</c:v>
                </c:pt>
                <c:pt idx="2678">
                  <c:v>245.24</c:v>
                </c:pt>
                <c:pt idx="2679">
                  <c:v>245.09</c:v>
                </c:pt>
                <c:pt idx="2680">
                  <c:v>244.22</c:v>
                </c:pt>
                <c:pt idx="2681">
                  <c:v>244.4</c:v>
                </c:pt>
                <c:pt idx="2682">
                  <c:v>245.06</c:v>
                </c:pt>
                <c:pt idx="2683">
                  <c:v>245.06</c:v>
                </c:pt>
                <c:pt idx="2684">
                  <c:v>244.81</c:v>
                </c:pt>
                <c:pt idx="2685">
                  <c:v>244.41</c:v>
                </c:pt>
                <c:pt idx="2686">
                  <c:v>244.16</c:v>
                </c:pt>
                <c:pt idx="2687">
                  <c:v>244.13</c:v>
                </c:pt>
                <c:pt idx="2688">
                  <c:v>243.58</c:v>
                </c:pt>
                <c:pt idx="2689">
                  <c:v>244.35</c:v>
                </c:pt>
                <c:pt idx="2690">
                  <c:v>245.37</c:v>
                </c:pt>
                <c:pt idx="2691">
                  <c:v>246.19</c:v>
                </c:pt>
                <c:pt idx="2692">
                  <c:v>246.32</c:v>
                </c:pt>
                <c:pt idx="2693">
                  <c:v>246</c:v>
                </c:pt>
                <c:pt idx="2694">
                  <c:v>244.64</c:v>
                </c:pt>
                <c:pt idx="2695">
                  <c:v>242.77</c:v>
                </c:pt>
                <c:pt idx="2696">
                  <c:v>243.06</c:v>
                </c:pt>
                <c:pt idx="2697">
                  <c:v>243.56</c:v>
                </c:pt>
                <c:pt idx="2698">
                  <c:v>243.45</c:v>
                </c:pt>
                <c:pt idx="2699">
                  <c:v>243.92</c:v>
                </c:pt>
                <c:pt idx="2700">
                  <c:v>243.47</c:v>
                </c:pt>
                <c:pt idx="2701">
                  <c:v>243.69</c:v>
                </c:pt>
                <c:pt idx="2702">
                  <c:v>244.12</c:v>
                </c:pt>
                <c:pt idx="2703">
                  <c:v>244.15</c:v>
                </c:pt>
                <c:pt idx="2704">
                  <c:v>243.74</c:v>
                </c:pt>
                <c:pt idx="2705">
                  <c:v>244.25</c:v>
                </c:pt>
                <c:pt idx="2706">
                  <c:v>243.31</c:v>
                </c:pt>
                <c:pt idx="2707">
                  <c:v>241.92</c:v>
                </c:pt>
                <c:pt idx="2708">
                  <c:v>241.87</c:v>
                </c:pt>
                <c:pt idx="2709">
                  <c:v>242.83</c:v>
                </c:pt>
                <c:pt idx="2710">
                  <c:v>243.55</c:v>
                </c:pt>
                <c:pt idx="2711">
                  <c:v>242.43</c:v>
                </c:pt>
                <c:pt idx="2712">
                  <c:v>241.67</c:v>
                </c:pt>
                <c:pt idx="2713">
                  <c:v>241.65</c:v>
                </c:pt>
                <c:pt idx="2714">
                  <c:v>242.28</c:v>
                </c:pt>
                <c:pt idx="2715">
                  <c:v>242.91</c:v>
                </c:pt>
                <c:pt idx="2716">
                  <c:v>243.1</c:v>
                </c:pt>
                <c:pt idx="2717">
                  <c:v>243.49</c:v>
                </c:pt>
                <c:pt idx="2718">
                  <c:v>243.38</c:v>
                </c:pt>
                <c:pt idx="2719">
                  <c:v>244.21</c:v>
                </c:pt>
                <c:pt idx="2720">
                  <c:v>245.72</c:v>
                </c:pt>
                <c:pt idx="2721">
                  <c:v>246.4</c:v>
                </c:pt>
                <c:pt idx="2722">
                  <c:v>247.02</c:v>
                </c:pt>
                <c:pt idx="2723">
                  <c:v>247.07</c:v>
                </c:pt>
                <c:pt idx="2724">
                  <c:v>246.5</c:v>
                </c:pt>
                <c:pt idx="2725">
                  <c:v>246.55</c:v>
                </c:pt>
                <c:pt idx="2726">
                  <c:v>245.98</c:v>
                </c:pt>
                <c:pt idx="2727">
                  <c:v>245.44</c:v>
                </c:pt>
                <c:pt idx="2728">
                  <c:v>246.25</c:v>
                </c:pt>
                <c:pt idx="2729">
                  <c:v>246.92</c:v>
                </c:pt>
                <c:pt idx="2730">
                  <c:v>247.16</c:v>
                </c:pt>
                <c:pt idx="2731">
                  <c:v>247.4</c:v>
                </c:pt>
                <c:pt idx="2732">
                  <c:v>247.12</c:v>
                </c:pt>
                <c:pt idx="2733">
                  <c:v>246.25</c:v>
                </c:pt>
                <c:pt idx="2734">
                  <c:v>246.38</c:v>
                </c:pt>
                <c:pt idx="2735">
                  <c:v>246.39</c:v>
                </c:pt>
                <c:pt idx="2736">
                  <c:v>245.75</c:v>
                </c:pt>
                <c:pt idx="2737">
                  <c:v>244.89</c:v>
                </c:pt>
                <c:pt idx="2738">
                  <c:v>244.54</c:v>
                </c:pt>
                <c:pt idx="2739">
                  <c:v>243.84</c:v>
                </c:pt>
                <c:pt idx="2740">
                  <c:v>242.91</c:v>
                </c:pt>
                <c:pt idx="2741">
                  <c:v>242.26</c:v>
                </c:pt>
                <c:pt idx="2742">
                  <c:v>242.64</c:v>
                </c:pt>
                <c:pt idx="2743">
                  <c:v>243.39</c:v>
                </c:pt>
                <c:pt idx="2744">
                  <c:v>243.31</c:v>
                </c:pt>
                <c:pt idx="2745">
                  <c:v>243.07</c:v>
                </c:pt>
                <c:pt idx="2746">
                  <c:v>242.82</c:v>
                </c:pt>
                <c:pt idx="2747">
                  <c:v>242.63</c:v>
                </c:pt>
                <c:pt idx="2748">
                  <c:v>242.94</c:v>
                </c:pt>
                <c:pt idx="2749">
                  <c:v>243.13</c:v>
                </c:pt>
                <c:pt idx="2750">
                  <c:v>243.67</c:v>
                </c:pt>
                <c:pt idx="2751">
                  <c:v>243.49</c:v>
                </c:pt>
                <c:pt idx="2752">
                  <c:v>242.8</c:v>
                </c:pt>
                <c:pt idx="2753">
                  <c:v>242.36</c:v>
                </c:pt>
                <c:pt idx="2754">
                  <c:v>241.81</c:v>
                </c:pt>
                <c:pt idx="2755">
                  <c:v>241.07</c:v>
                </c:pt>
                <c:pt idx="2756">
                  <c:v>241.81</c:v>
                </c:pt>
                <c:pt idx="2757">
                  <c:v>243.59</c:v>
                </c:pt>
                <c:pt idx="2758">
                  <c:v>244.59</c:v>
                </c:pt>
                <c:pt idx="2759">
                  <c:v>245.89</c:v>
                </c:pt>
                <c:pt idx="2760">
                  <c:v>246.1</c:v>
                </c:pt>
                <c:pt idx="2761">
                  <c:v>246.22</c:v>
                </c:pt>
                <c:pt idx="2762">
                  <c:v>245.86</c:v>
                </c:pt>
                <c:pt idx="2763">
                  <c:v>244.69</c:v>
                </c:pt>
                <c:pt idx="2764">
                  <c:v>245.32</c:v>
                </c:pt>
                <c:pt idx="2765">
                  <c:v>245.31</c:v>
                </c:pt>
                <c:pt idx="2766">
                  <c:v>244.71</c:v>
                </c:pt>
                <c:pt idx="2767">
                  <c:v>244.41</c:v>
                </c:pt>
                <c:pt idx="2768">
                  <c:v>243.49</c:v>
                </c:pt>
                <c:pt idx="2769">
                  <c:v>243.35</c:v>
                </c:pt>
                <c:pt idx="2770">
                  <c:v>243.69</c:v>
                </c:pt>
                <c:pt idx="2771">
                  <c:v>244.15</c:v>
                </c:pt>
                <c:pt idx="2772">
                  <c:v>244</c:v>
                </c:pt>
                <c:pt idx="2773">
                  <c:v>244.23</c:v>
                </c:pt>
                <c:pt idx="2774">
                  <c:v>244.52</c:v>
                </c:pt>
                <c:pt idx="2775">
                  <c:v>245.15</c:v>
                </c:pt>
                <c:pt idx="2776">
                  <c:v>245.1</c:v>
                </c:pt>
                <c:pt idx="2777">
                  <c:v>245.19</c:v>
                </c:pt>
                <c:pt idx="2778">
                  <c:v>245.2</c:v>
                </c:pt>
                <c:pt idx="2779">
                  <c:v>245.88</c:v>
                </c:pt>
                <c:pt idx="2780">
                  <c:v>246.73</c:v>
                </c:pt>
                <c:pt idx="2781">
                  <c:v>247.38</c:v>
                </c:pt>
                <c:pt idx="2782">
                  <c:v>246.5</c:v>
                </c:pt>
                <c:pt idx="2783">
                  <c:v>245.44</c:v>
                </c:pt>
                <c:pt idx="2784">
                  <c:v>246.36</c:v>
                </c:pt>
                <c:pt idx="2785">
                  <c:v>247.43</c:v>
                </c:pt>
                <c:pt idx="2786">
                  <c:v>247.35</c:v>
                </c:pt>
                <c:pt idx="2787">
                  <c:v>246.76</c:v>
                </c:pt>
                <c:pt idx="2788">
                  <c:v>246.22</c:v>
                </c:pt>
                <c:pt idx="2789">
                  <c:v>246.36</c:v>
                </c:pt>
                <c:pt idx="2790">
                  <c:v>247.05</c:v>
                </c:pt>
                <c:pt idx="2791">
                  <c:v>247.58</c:v>
                </c:pt>
                <c:pt idx="2792">
                  <c:v>247.15</c:v>
                </c:pt>
                <c:pt idx="2793">
                  <c:v>246.15</c:v>
                </c:pt>
                <c:pt idx="2794">
                  <c:v>245.84</c:v>
                </c:pt>
                <c:pt idx="2795">
                  <c:v>245.13</c:v>
                </c:pt>
                <c:pt idx="2796">
                  <c:v>246.22</c:v>
                </c:pt>
                <c:pt idx="2797">
                  <c:v>246.9</c:v>
                </c:pt>
                <c:pt idx="2798">
                  <c:v>247.31</c:v>
                </c:pt>
                <c:pt idx="2799">
                  <c:v>247.23</c:v>
                </c:pt>
                <c:pt idx="2800">
                  <c:v>248.11</c:v>
                </c:pt>
                <c:pt idx="2801">
                  <c:v>247.63</c:v>
                </c:pt>
                <c:pt idx="2802">
                  <c:v>248.52</c:v>
                </c:pt>
                <c:pt idx="2803">
                  <c:v>249.86</c:v>
                </c:pt>
                <c:pt idx="2804">
                  <c:v>249.43</c:v>
                </c:pt>
                <c:pt idx="2805">
                  <c:v>248.15</c:v>
                </c:pt>
                <c:pt idx="2806">
                  <c:v>248.12</c:v>
                </c:pt>
                <c:pt idx="2807">
                  <c:v>247.72</c:v>
                </c:pt>
                <c:pt idx="2808">
                  <c:v>246.82</c:v>
                </c:pt>
                <c:pt idx="2809">
                  <c:v>246.52</c:v>
                </c:pt>
                <c:pt idx="2810">
                  <c:v>246.15</c:v>
                </c:pt>
                <c:pt idx="2811">
                  <c:v>246.18</c:v>
                </c:pt>
                <c:pt idx="2812">
                  <c:v>246.16</c:v>
                </c:pt>
                <c:pt idx="2813">
                  <c:v>245.9</c:v>
                </c:pt>
                <c:pt idx="2814">
                  <c:v>244.34</c:v>
                </c:pt>
                <c:pt idx="2815">
                  <c:v>243.23</c:v>
                </c:pt>
                <c:pt idx="2816">
                  <c:v>243.2</c:v>
                </c:pt>
                <c:pt idx="2817">
                  <c:v>243.44</c:v>
                </c:pt>
                <c:pt idx="2818">
                  <c:v>243.65</c:v>
                </c:pt>
                <c:pt idx="2819">
                  <c:v>243.46</c:v>
                </c:pt>
                <c:pt idx="2820">
                  <c:v>242.87</c:v>
                </c:pt>
                <c:pt idx="2821">
                  <c:v>243.01</c:v>
                </c:pt>
                <c:pt idx="2822">
                  <c:v>243.95</c:v>
                </c:pt>
                <c:pt idx="2823">
                  <c:v>245.47</c:v>
                </c:pt>
                <c:pt idx="2824">
                  <c:v>246.77</c:v>
                </c:pt>
                <c:pt idx="2825">
                  <c:v>247.53</c:v>
                </c:pt>
                <c:pt idx="2826">
                  <c:v>247.88</c:v>
                </c:pt>
                <c:pt idx="2827">
                  <c:v>246.41</c:v>
                </c:pt>
                <c:pt idx="2828">
                  <c:v>245.43</c:v>
                </c:pt>
                <c:pt idx="2829">
                  <c:v>245.73</c:v>
                </c:pt>
                <c:pt idx="2830">
                  <c:v>246.41</c:v>
                </c:pt>
                <c:pt idx="2831">
                  <c:v>246.37</c:v>
                </c:pt>
                <c:pt idx="2832">
                  <c:v>246.45</c:v>
                </c:pt>
                <c:pt idx="2833">
                  <c:v>246.09</c:v>
                </c:pt>
                <c:pt idx="2834">
                  <c:v>246.74</c:v>
                </c:pt>
                <c:pt idx="2835">
                  <c:v>247.39</c:v>
                </c:pt>
                <c:pt idx="2836">
                  <c:v>246.91</c:v>
                </c:pt>
                <c:pt idx="2837">
                  <c:v>246.55</c:v>
                </c:pt>
                <c:pt idx="2838">
                  <c:v>246.76</c:v>
                </c:pt>
                <c:pt idx="2839">
                  <c:v>246</c:v>
                </c:pt>
                <c:pt idx="2840">
                  <c:v>245.81</c:v>
                </c:pt>
                <c:pt idx="2841">
                  <c:v>245.3</c:v>
                </c:pt>
                <c:pt idx="2842">
                  <c:v>244.93</c:v>
                </c:pt>
                <c:pt idx="2843">
                  <c:v>244.87</c:v>
                </c:pt>
                <c:pt idx="2844">
                  <c:v>244.52</c:v>
                </c:pt>
                <c:pt idx="2845">
                  <c:v>244.25</c:v>
                </c:pt>
                <c:pt idx="2846">
                  <c:v>244.23</c:v>
                </c:pt>
                <c:pt idx="2847">
                  <c:v>244.42</c:v>
                </c:pt>
                <c:pt idx="2848">
                  <c:v>245.43</c:v>
                </c:pt>
                <c:pt idx="2849">
                  <c:v>247.49</c:v>
                </c:pt>
                <c:pt idx="2850">
                  <c:v>248.15</c:v>
                </c:pt>
                <c:pt idx="2851">
                  <c:v>248.65</c:v>
                </c:pt>
                <c:pt idx="2852">
                  <c:v>249.1</c:v>
                </c:pt>
                <c:pt idx="2853">
                  <c:v>248.46</c:v>
                </c:pt>
                <c:pt idx="2854">
                  <c:v>248.12</c:v>
                </c:pt>
                <c:pt idx="2855">
                  <c:v>246.85</c:v>
                </c:pt>
                <c:pt idx="2856">
                  <c:v>245.09</c:v>
                </c:pt>
                <c:pt idx="2857">
                  <c:v>244.41</c:v>
                </c:pt>
                <c:pt idx="2858">
                  <c:v>243.93</c:v>
                </c:pt>
                <c:pt idx="2859">
                  <c:v>243.98</c:v>
                </c:pt>
                <c:pt idx="2860">
                  <c:v>243.68</c:v>
                </c:pt>
                <c:pt idx="2861">
                  <c:v>243.13</c:v>
                </c:pt>
                <c:pt idx="2862">
                  <c:v>242.85</c:v>
                </c:pt>
                <c:pt idx="2863">
                  <c:v>243</c:v>
                </c:pt>
                <c:pt idx="2864">
                  <c:v>243.68</c:v>
                </c:pt>
                <c:pt idx="2865">
                  <c:v>244.85</c:v>
                </c:pt>
                <c:pt idx="2866">
                  <c:v>244.6</c:v>
                </c:pt>
                <c:pt idx="2867">
                  <c:v>244.12</c:v>
                </c:pt>
                <c:pt idx="2868">
                  <c:v>243.34</c:v>
                </c:pt>
                <c:pt idx="2869">
                  <c:v>242.42</c:v>
                </c:pt>
                <c:pt idx="2870">
                  <c:v>242.46</c:v>
                </c:pt>
                <c:pt idx="2871">
                  <c:v>242.08</c:v>
                </c:pt>
                <c:pt idx="2872">
                  <c:v>242.52</c:v>
                </c:pt>
                <c:pt idx="2873">
                  <c:v>242.23</c:v>
                </c:pt>
                <c:pt idx="2874">
                  <c:v>243.12</c:v>
                </c:pt>
                <c:pt idx="2875">
                  <c:v>244</c:v>
                </c:pt>
                <c:pt idx="2876">
                  <c:v>244.65</c:v>
                </c:pt>
                <c:pt idx="2877">
                  <c:v>244.84</c:v>
                </c:pt>
                <c:pt idx="2878">
                  <c:v>244.41</c:v>
                </c:pt>
                <c:pt idx="2879">
                  <c:v>244.43</c:v>
                </c:pt>
                <c:pt idx="2880">
                  <c:v>244.08</c:v>
                </c:pt>
                <c:pt idx="2881">
                  <c:v>243.67</c:v>
                </c:pt>
                <c:pt idx="2882">
                  <c:v>243.55</c:v>
                </c:pt>
                <c:pt idx="2883">
                  <c:v>244.7</c:v>
                </c:pt>
                <c:pt idx="2884">
                  <c:v>245.02</c:v>
                </c:pt>
                <c:pt idx="2885">
                  <c:v>244.2</c:v>
                </c:pt>
                <c:pt idx="2886">
                  <c:v>243.6</c:v>
                </c:pt>
                <c:pt idx="2887">
                  <c:v>242.93</c:v>
                </c:pt>
                <c:pt idx="2888">
                  <c:v>242.49</c:v>
                </c:pt>
                <c:pt idx="2889">
                  <c:v>243.08</c:v>
                </c:pt>
                <c:pt idx="2890">
                  <c:v>243.73</c:v>
                </c:pt>
                <c:pt idx="2891">
                  <c:v>244.12</c:v>
                </c:pt>
                <c:pt idx="2892">
                  <c:v>243.71</c:v>
                </c:pt>
                <c:pt idx="2893">
                  <c:v>243.65</c:v>
                </c:pt>
                <c:pt idx="2894">
                  <c:v>242.94</c:v>
                </c:pt>
                <c:pt idx="2895">
                  <c:v>242.88</c:v>
                </c:pt>
                <c:pt idx="2896">
                  <c:v>242.67</c:v>
                </c:pt>
                <c:pt idx="2897">
                  <c:v>242.3</c:v>
                </c:pt>
                <c:pt idx="2898">
                  <c:v>242.22</c:v>
                </c:pt>
                <c:pt idx="2899">
                  <c:v>241.46</c:v>
                </c:pt>
                <c:pt idx="2900">
                  <c:v>241.53</c:v>
                </c:pt>
                <c:pt idx="2901">
                  <c:v>241.28</c:v>
                </c:pt>
                <c:pt idx="2902">
                  <c:v>241.48</c:v>
                </c:pt>
                <c:pt idx="2903">
                  <c:v>242.26</c:v>
                </c:pt>
                <c:pt idx="2904">
                  <c:v>241.94</c:v>
                </c:pt>
                <c:pt idx="2905">
                  <c:v>242.02</c:v>
                </c:pt>
                <c:pt idx="2906">
                  <c:v>243.01</c:v>
                </c:pt>
                <c:pt idx="2907">
                  <c:v>242.61</c:v>
                </c:pt>
                <c:pt idx="2908">
                  <c:v>242.07</c:v>
                </c:pt>
                <c:pt idx="2909">
                  <c:v>241.57</c:v>
                </c:pt>
                <c:pt idx="2910">
                  <c:v>241.24</c:v>
                </c:pt>
                <c:pt idx="2911">
                  <c:v>240.72</c:v>
                </c:pt>
                <c:pt idx="2912">
                  <c:v>240.52</c:v>
                </c:pt>
                <c:pt idx="2913">
                  <c:v>240.56</c:v>
                </c:pt>
                <c:pt idx="2914">
                  <c:v>241.21</c:v>
                </c:pt>
                <c:pt idx="2915">
                  <c:v>242.34</c:v>
                </c:pt>
                <c:pt idx="2916">
                  <c:v>243.35</c:v>
                </c:pt>
                <c:pt idx="2917">
                  <c:v>243.4</c:v>
                </c:pt>
                <c:pt idx="2918">
                  <c:v>242.56</c:v>
                </c:pt>
                <c:pt idx="2919">
                  <c:v>241.53</c:v>
                </c:pt>
                <c:pt idx="2920">
                  <c:v>238.78</c:v>
                </c:pt>
                <c:pt idx="2921">
                  <c:v>237.05</c:v>
                </c:pt>
                <c:pt idx="2922">
                  <c:v>236.84</c:v>
                </c:pt>
                <c:pt idx="2923">
                  <c:v>236.65</c:v>
                </c:pt>
                <c:pt idx="2924">
                  <c:v>237.1</c:v>
                </c:pt>
                <c:pt idx="2925">
                  <c:v>237.76</c:v>
                </c:pt>
                <c:pt idx="2926">
                  <c:v>240.81</c:v>
                </c:pt>
                <c:pt idx="2927">
                  <c:v>241.2</c:v>
                </c:pt>
                <c:pt idx="2928">
                  <c:v>239.57</c:v>
                </c:pt>
                <c:pt idx="2929">
                  <c:v>239.37</c:v>
                </c:pt>
                <c:pt idx="2930">
                  <c:v>239.58</c:v>
                </c:pt>
                <c:pt idx="2931">
                  <c:v>240.21</c:v>
                </c:pt>
                <c:pt idx="2932">
                  <c:v>241.25</c:v>
                </c:pt>
                <c:pt idx="2933">
                  <c:v>243.08</c:v>
                </c:pt>
                <c:pt idx="2934">
                  <c:v>243.84</c:v>
                </c:pt>
                <c:pt idx="2935">
                  <c:v>244.26</c:v>
                </c:pt>
                <c:pt idx="2936">
                  <c:v>243.87</c:v>
                </c:pt>
                <c:pt idx="2937">
                  <c:v>243.16</c:v>
                </c:pt>
                <c:pt idx="2938">
                  <c:v>241.68</c:v>
                </c:pt>
                <c:pt idx="2939">
                  <c:v>240.35</c:v>
                </c:pt>
                <c:pt idx="2940">
                  <c:v>240.53</c:v>
                </c:pt>
                <c:pt idx="2941">
                  <c:v>240.85</c:v>
                </c:pt>
                <c:pt idx="2942">
                  <c:v>240.95</c:v>
                </c:pt>
                <c:pt idx="2943">
                  <c:v>240.62</c:v>
                </c:pt>
                <c:pt idx="2944">
                  <c:v>240.23</c:v>
                </c:pt>
                <c:pt idx="2945">
                  <c:v>240.36</c:v>
                </c:pt>
                <c:pt idx="2946">
                  <c:v>241.32</c:v>
                </c:pt>
                <c:pt idx="2947">
                  <c:v>243.2</c:v>
                </c:pt>
                <c:pt idx="2948">
                  <c:v>243.89</c:v>
                </c:pt>
                <c:pt idx="2949">
                  <c:v>243.64</c:v>
                </c:pt>
                <c:pt idx="2950">
                  <c:v>243.57</c:v>
                </c:pt>
                <c:pt idx="2951">
                  <c:v>243.33</c:v>
                </c:pt>
                <c:pt idx="2952">
                  <c:v>242.9</c:v>
                </c:pt>
                <c:pt idx="2953">
                  <c:v>242.28</c:v>
                </c:pt>
                <c:pt idx="2954">
                  <c:v>242.5</c:v>
                </c:pt>
                <c:pt idx="2955">
                  <c:v>242.06</c:v>
                </c:pt>
                <c:pt idx="2956">
                  <c:v>241.32</c:v>
                </c:pt>
                <c:pt idx="2957">
                  <c:v>240.95</c:v>
                </c:pt>
                <c:pt idx="2958">
                  <c:v>240.87</c:v>
                </c:pt>
                <c:pt idx="2959">
                  <c:v>241.29</c:v>
                </c:pt>
                <c:pt idx="2960">
                  <c:v>240.76</c:v>
                </c:pt>
                <c:pt idx="2961">
                  <c:v>240.41</c:v>
                </c:pt>
                <c:pt idx="2962">
                  <c:v>240.93</c:v>
                </c:pt>
                <c:pt idx="2963">
                  <c:v>241.86</c:v>
                </c:pt>
                <c:pt idx="2964">
                  <c:v>243.2</c:v>
                </c:pt>
                <c:pt idx="2965">
                  <c:v>243.64</c:v>
                </c:pt>
                <c:pt idx="2966">
                  <c:v>243.58</c:v>
                </c:pt>
                <c:pt idx="2967">
                  <c:v>243.18</c:v>
                </c:pt>
                <c:pt idx="2968">
                  <c:v>243.28</c:v>
                </c:pt>
                <c:pt idx="2969">
                  <c:v>243.16</c:v>
                </c:pt>
                <c:pt idx="2970">
                  <c:v>242.16</c:v>
                </c:pt>
                <c:pt idx="2971">
                  <c:v>241.41</c:v>
                </c:pt>
                <c:pt idx="2972">
                  <c:v>241.11</c:v>
                </c:pt>
                <c:pt idx="2973">
                  <c:v>240.11</c:v>
                </c:pt>
                <c:pt idx="2974">
                  <c:v>240.24</c:v>
                </c:pt>
                <c:pt idx="2975">
                  <c:v>240.46</c:v>
                </c:pt>
                <c:pt idx="2976">
                  <c:v>239.88</c:v>
                </c:pt>
                <c:pt idx="2977">
                  <c:v>239.74</c:v>
                </c:pt>
                <c:pt idx="2978">
                  <c:v>240.03</c:v>
                </c:pt>
                <c:pt idx="2979">
                  <c:v>241.14</c:v>
                </c:pt>
                <c:pt idx="2980">
                  <c:v>242.02</c:v>
                </c:pt>
                <c:pt idx="2981">
                  <c:v>242.44</c:v>
                </c:pt>
                <c:pt idx="2982">
                  <c:v>241.82</c:v>
                </c:pt>
                <c:pt idx="2983">
                  <c:v>241.6</c:v>
                </c:pt>
                <c:pt idx="2984">
                  <c:v>241.31</c:v>
                </c:pt>
                <c:pt idx="2985">
                  <c:v>241.95</c:v>
                </c:pt>
                <c:pt idx="2986">
                  <c:v>242.57</c:v>
                </c:pt>
                <c:pt idx="2987">
                  <c:v>243.29</c:v>
                </c:pt>
                <c:pt idx="2988">
                  <c:v>243.06</c:v>
                </c:pt>
                <c:pt idx="2989">
                  <c:v>243.62</c:v>
                </c:pt>
                <c:pt idx="2990">
                  <c:v>243.92</c:v>
                </c:pt>
                <c:pt idx="2991">
                  <c:v>243.89</c:v>
                </c:pt>
                <c:pt idx="2992">
                  <c:v>243.42</c:v>
                </c:pt>
                <c:pt idx="2993">
                  <c:v>243.41</c:v>
                </c:pt>
                <c:pt idx="2994">
                  <c:v>243.64</c:v>
                </c:pt>
                <c:pt idx="2995">
                  <c:v>243.22</c:v>
                </c:pt>
                <c:pt idx="2996">
                  <c:v>241.97</c:v>
                </c:pt>
                <c:pt idx="2997">
                  <c:v>240.56</c:v>
                </c:pt>
                <c:pt idx="2998">
                  <c:v>240.34</c:v>
                </c:pt>
                <c:pt idx="2999">
                  <c:v>240.48</c:v>
                </c:pt>
                <c:pt idx="3000">
                  <c:v>241.11</c:v>
                </c:pt>
                <c:pt idx="3001">
                  <c:v>241.49</c:v>
                </c:pt>
                <c:pt idx="3002">
                  <c:v>242.64</c:v>
                </c:pt>
                <c:pt idx="3003">
                  <c:v>242.78</c:v>
                </c:pt>
                <c:pt idx="3004">
                  <c:v>242.75</c:v>
                </c:pt>
                <c:pt idx="3005">
                  <c:v>243.54</c:v>
                </c:pt>
                <c:pt idx="3006">
                  <c:v>243.7</c:v>
                </c:pt>
                <c:pt idx="3007">
                  <c:v>243.91</c:v>
                </c:pt>
                <c:pt idx="3008">
                  <c:v>243.66</c:v>
                </c:pt>
                <c:pt idx="3009">
                  <c:v>242.41</c:v>
                </c:pt>
                <c:pt idx="3010">
                  <c:v>241.65</c:v>
                </c:pt>
                <c:pt idx="3011">
                  <c:v>240.82</c:v>
                </c:pt>
                <c:pt idx="3012">
                  <c:v>239.68</c:v>
                </c:pt>
                <c:pt idx="3013">
                  <c:v>239.6</c:v>
                </c:pt>
                <c:pt idx="3014">
                  <c:v>241.57</c:v>
                </c:pt>
                <c:pt idx="3015">
                  <c:v>242.63</c:v>
                </c:pt>
                <c:pt idx="3016">
                  <c:v>242.37</c:v>
                </c:pt>
                <c:pt idx="3017">
                  <c:v>243.45</c:v>
                </c:pt>
                <c:pt idx="3018">
                  <c:v>243.49</c:v>
                </c:pt>
                <c:pt idx="3019">
                  <c:v>243.31</c:v>
                </c:pt>
                <c:pt idx="3020">
                  <c:v>243.5</c:v>
                </c:pt>
                <c:pt idx="3021">
                  <c:v>244.75</c:v>
                </c:pt>
                <c:pt idx="3022">
                  <c:v>244.84</c:v>
                </c:pt>
                <c:pt idx="3023">
                  <c:v>244.78</c:v>
                </c:pt>
                <c:pt idx="3024">
                  <c:v>245.11</c:v>
                </c:pt>
                <c:pt idx="3025">
                  <c:v>245.44</c:v>
                </c:pt>
                <c:pt idx="3026">
                  <c:v>245.24</c:v>
                </c:pt>
                <c:pt idx="3027">
                  <c:v>245.2</c:v>
                </c:pt>
                <c:pt idx="3028">
                  <c:v>245.92</c:v>
                </c:pt>
                <c:pt idx="3029">
                  <c:v>245.6</c:v>
                </c:pt>
                <c:pt idx="3030">
                  <c:v>246.33</c:v>
                </c:pt>
                <c:pt idx="3031">
                  <c:v>249.16</c:v>
                </c:pt>
                <c:pt idx="3032">
                  <c:v>249.55</c:v>
                </c:pt>
                <c:pt idx="3033">
                  <c:v>249.16</c:v>
                </c:pt>
                <c:pt idx="3034">
                  <c:v>249.23</c:v>
                </c:pt>
                <c:pt idx="3035">
                  <c:v>249.89</c:v>
                </c:pt>
                <c:pt idx="3036">
                  <c:v>248.89</c:v>
                </c:pt>
                <c:pt idx="3037">
                  <c:v>248.46</c:v>
                </c:pt>
                <c:pt idx="3038">
                  <c:v>249.18</c:v>
                </c:pt>
                <c:pt idx="3039">
                  <c:v>248.19</c:v>
                </c:pt>
                <c:pt idx="3040">
                  <c:v>245.91</c:v>
                </c:pt>
                <c:pt idx="3041">
                  <c:v>244.93</c:v>
                </c:pt>
                <c:pt idx="3042">
                  <c:v>245.79</c:v>
                </c:pt>
                <c:pt idx="3043">
                  <c:v>246.41</c:v>
                </c:pt>
                <c:pt idx="3044">
                  <c:v>248.42</c:v>
                </c:pt>
                <c:pt idx="3045">
                  <c:v>249.73</c:v>
                </c:pt>
                <c:pt idx="3046">
                  <c:v>249.51</c:v>
                </c:pt>
                <c:pt idx="3047">
                  <c:v>248.52</c:v>
                </c:pt>
                <c:pt idx="3048">
                  <c:v>247.45</c:v>
                </c:pt>
                <c:pt idx="3049">
                  <c:v>245.93</c:v>
                </c:pt>
                <c:pt idx="3050">
                  <c:v>245.12</c:v>
                </c:pt>
                <c:pt idx="3051">
                  <c:v>244.93</c:v>
                </c:pt>
                <c:pt idx="3052">
                  <c:v>245.5</c:v>
                </c:pt>
                <c:pt idx="3053">
                  <c:v>245.54</c:v>
                </c:pt>
                <c:pt idx="3054">
                  <c:v>245.6</c:v>
                </c:pt>
                <c:pt idx="3055">
                  <c:v>246.73</c:v>
                </c:pt>
                <c:pt idx="3056">
                  <c:v>247.52</c:v>
                </c:pt>
                <c:pt idx="3057">
                  <c:v>246.62</c:v>
                </c:pt>
                <c:pt idx="3058">
                  <c:v>246.46</c:v>
                </c:pt>
                <c:pt idx="3059">
                  <c:v>247.02</c:v>
                </c:pt>
                <c:pt idx="3060">
                  <c:v>248.55</c:v>
                </c:pt>
                <c:pt idx="3061">
                  <c:v>249.29</c:v>
                </c:pt>
                <c:pt idx="3062">
                  <c:v>248.97</c:v>
                </c:pt>
                <c:pt idx="3063">
                  <c:v>248.06</c:v>
                </c:pt>
                <c:pt idx="3064">
                  <c:v>247.01</c:v>
                </c:pt>
                <c:pt idx="3065">
                  <c:v>246.74</c:v>
                </c:pt>
                <c:pt idx="3066">
                  <c:v>245.95</c:v>
                </c:pt>
                <c:pt idx="3067">
                  <c:v>245.28</c:v>
                </c:pt>
                <c:pt idx="3068">
                  <c:v>244.33</c:v>
                </c:pt>
                <c:pt idx="3069">
                  <c:v>245.35</c:v>
                </c:pt>
                <c:pt idx="3070">
                  <c:v>246.19</c:v>
                </c:pt>
                <c:pt idx="3071">
                  <c:v>247.05</c:v>
                </c:pt>
                <c:pt idx="3072">
                  <c:v>247.78</c:v>
                </c:pt>
                <c:pt idx="3073">
                  <c:v>248.51</c:v>
                </c:pt>
                <c:pt idx="3074">
                  <c:v>249.68</c:v>
                </c:pt>
                <c:pt idx="3075">
                  <c:v>251.09</c:v>
                </c:pt>
                <c:pt idx="3076">
                  <c:v>250.74</c:v>
                </c:pt>
                <c:pt idx="3077">
                  <c:v>250.28</c:v>
                </c:pt>
                <c:pt idx="3078">
                  <c:v>250.1</c:v>
                </c:pt>
                <c:pt idx="3079">
                  <c:v>250.17</c:v>
                </c:pt>
                <c:pt idx="3080">
                  <c:v>250.39</c:v>
                </c:pt>
                <c:pt idx="3081">
                  <c:v>250.4</c:v>
                </c:pt>
                <c:pt idx="3082">
                  <c:v>250.29</c:v>
                </c:pt>
                <c:pt idx="3083">
                  <c:v>250.44</c:v>
                </c:pt>
                <c:pt idx="3084">
                  <c:v>250.36</c:v>
                </c:pt>
                <c:pt idx="3085">
                  <c:v>249.77</c:v>
                </c:pt>
                <c:pt idx="3086">
                  <c:v>249.62</c:v>
                </c:pt>
                <c:pt idx="3087">
                  <c:v>248.57</c:v>
                </c:pt>
                <c:pt idx="3088">
                  <c:v>247.75</c:v>
                </c:pt>
                <c:pt idx="3089">
                  <c:v>246.8</c:v>
                </c:pt>
                <c:pt idx="3090">
                  <c:v>246.81</c:v>
                </c:pt>
                <c:pt idx="3091">
                  <c:v>247.77</c:v>
                </c:pt>
                <c:pt idx="3092">
                  <c:v>248.07</c:v>
                </c:pt>
                <c:pt idx="3093">
                  <c:v>249.13</c:v>
                </c:pt>
                <c:pt idx="3094">
                  <c:v>248.88</c:v>
                </c:pt>
                <c:pt idx="3095">
                  <c:v>249.31</c:v>
                </c:pt>
                <c:pt idx="3096">
                  <c:v>248.93</c:v>
                </c:pt>
                <c:pt idx="3097">
                  <c:v>247.88</c:v>
                </c:pt>
                <c:pt idx="3098">
                  <c:v>247.72</c:v>
                </c:pt>
                <c:pt idx="3099">
                  <c:v>247.49</c:v>
                </c:pt>
                <c:pt idx="3100">
                  <c:v>246.7</c:v>
                </c:pt>
                <c:pt idx="3101">
                  <c:v>244.75</c:v>
                </c:pt>
                <c:pt idx="3102">
                  <c:v>244.34</c:v>
                </c:pt>
                <c:pt idx="3103">
                  <c:v>244.95</c:v>
                </c:pt>
                <c:pt idx="3104">
                  <c:v>245.23</c:v>
                </c:pt>
                <c:pt idx="3105">
                  <c:v>245.48</c:v>
                </c:pt>
                <c:pt idx="3106">
                  <c:v>246.14</c:v>
                </c:pt>
                <c:pt idx="3107">
                  <c:v>246.23</c:v>
                </c:pt>
                <c:pt idx="3108">
                  <c:v>245.15</c:v>
                </c:pt>
                <c:pt idx="3109">
                  <c:v>244.23</c:v>
                </c:pt>
                <c:pt idx="3110">
                  <c:v>243.71</c:v>
                </c:pt>
                <c:pt idx="3111">
                  <c:v>243.89</c:v>
                </c:pt>
                <c:pt idx="3112">
                  <c:v>243.93</c:v>
                </c:pt>
                <c:pt idx="3113">
                  <c:v>244.74</c:v>
                </c:pt>
                <c:pt idx="3114">
                  <c:v>245.51</c:v>
                </c:pt>
                <c:pt idx="3115">
                  <c:v>245.55</c:v>
                </c:pt>
                <c:pt idx="3116">
                  <c:v>244.92</c:v>
                </c:pt>
                <c:pt idx="3117">
                  <c:v>244.32</c:v>
                </c:pt>
                <c:pt idx="3118">
                  <c:v>244.76</c:v>
                </c:pt>
                <c:pt idx="3119">
                  <c:v>245.01</c:v>
                </c:pt>
                <c:pt idx="3120">
                  <c:v>244.63</c:v>
                </c:pt>
                <c:pt idx="3121">
                  <c:v>243.29</c:v>
                </c:pt>
                <c:pt idx="3122">
                  <c:v>242.73</c:v>
                </c:pt>
                <c:pt idx="3123">
                  <c:v>242.84</c:v>
                </c:pt>
                <c:pt idx="3124">
                  <c:v>243.64</c:v>
                </c:pt>
                <c:pt idx="3125">
                  <c:v>244.39</c:v>
                </c:pt>
                <c:pt idx="3126">
                  <c:v>244.79</c:v>
                </c:pt>
                <c:pt idx="3127">
                  <c:v>245.04</c:v>
                </c:pt>
                <c:pt idx="3128">
                  <c:v>245.5</c:v>
                </c:pt>
                <c:pt idx="3129">
                  <c:v>245.4</c:v>
                </c:pt>
                <c:pt idx="3130">
                  <c:v>245.05</c:v>
                </c:pt>
                <c:pt idx="3131">
                  <c:v>245.96</c:v>
                </c:pt>
                <c:pt idx="3132">
                  <c:v>246.23</c:v>
                </c:pt>
                <c:pt idx="3133">
                  <c:v>246.34</c:v>
                </c:pt>
                <c:pt idx="3134">
                  <c:v>247.3</c:v>
                </c:pt>
                <c:pt idx="3135">
                  <c:v>247.79</c:v>
                </c:pt>
                <c:pt idx="3136">
                  <c:v>248.21</c:v>
                </c:pt>
                <c:pt idx="3137">
                  <c:v>246.94</c:v>
                </c:pt>
                <c:pt idx="3138">
                  <c:v>246.3</c:v>
                </c:pt>
                <c:pt idx="3139">
                  <c:v>245.67</c:v>
                </c:pt>
                <c:pt idx="3140">
                  <c:v>245.5</c:v>
                </c:pt>
                <c:pt idx="3141">
                  <c:v>245.12</c:v>
                </c:pt>
                <c:pt idx="3142">
                  <c:v>244.11</c:v>
                </c:pt>
                <c:pt idx="3143">
                  <c:v>243.6</c:v>
                </c:pt>
                <c:pt idx="3144">
                  <c:v>243.76</c:v>
                </c:pt>
                <c:pt idx="3145">
                  <c:v>244</c:v>
                </c:pt>
                <c:pt idx="3146">
                  <c:v>244.33</c:v>
                </c:pt>
                <c:pt idx="3147">
                  <c:v>244.3</c:v>
                </c:pt>
                <c:pt idx="3148">
                  <c:v>244.25</c:v>
                </c:pt>
                <c:pt idx="3149">
                  <c:v>244.55</c:v>
                </c:pt>
                <c:pt idx="3150">
                  <c:v>245.38</c:v>
                </c:pt>
                <c:pt idx="3151">
                  <c:v>245.41</c:v>
                </c:pt>
                <c:pt idx="3152">
                  <c:v>244.63</c:v>
                </c:pt>
                <c:pt idx="3153">
                  <c:v>243.61</c:v>
                </c:pt>
                <c:pt idx="3154">
                  <c:v>243.61</c:v>
                </c:pt>
                <c:pt idx="3155">
                  <c:v>244.09</c:v>
                </c:pt>
                <c:pt idx="3156">
                  <c:v>245.16</c:v>
                </c:pt>
                <c:pt idx="3157">
                  <c:v>245.57</c:v>
                </c:pt>
                <c:pt idx="3158">
                  <c:v>245.86</c:v>
                </c:pt>
                <c:pt idx="3159">
                  <c:v>245.62</c:v>
                </c:pt>
                <c:pt idx="3160">
                  <c:v>245.18</c:v>
                </c:pt>
                <c:pt idx="3161">
                  <c:v>244</c:v>
                </c:pt>
                <c:pt idx="3162">
                  <c:v>242.95</c:v>
                </c:pt>
                <c:pt idx="3163">
                  <c:v>242.97</c:v>
                </c:pt>
                <c:pt idx="3164">
                  <c:v>244.62</c:v>
                </c:pt>
                <c:pt idx="3165">
                  <c:v>246.29</c:v>
                </c:pt>
                <c:pt idx="3166">
                  <c:v>247.05</c:v>
                </c:pt>
                <c:pt idx="3167">
                  <c:v>247.46</c:v>
                </c:pt>
                <c:pt idx="3168">
                  <c:v>246.94</c:v>
                </c:pt>
                <c:pt idx="3169">
                  <c:v>247.61</c:v>
                </c:pt>
                <c:pt idx="3170">
                  <c:v>248.51</c:v>
                </c:pt>
                <c:pt idx="3171">
                  <c:v>248.29</c:v>
                </c:pt>
                <c:pt idx="3172">
                  <c:v>246.73</c:v>
                </c:pt>
                <c:pt idx="3173">
                  <c:v>243.65</c:v>
                </c:pt>
                <c:pt idx="3174">
                  <c:v>240.4</c:v>
                </c:pt>
                <c:pt idx="3175">
                  <c:v>238.46</c:v>
                </c:pt>
                <c:pt idx="3176">
                  <c:v>237.31</c:v>
                </c:pt>
                <c:pt idx="3177">
                  <c:v>236.71</c:v>
                </c:pt>
                <c:pt idx="3178">
                  <c:v>236.46</c:v>
                </c:pt>
                <c:pt idx="3179">
                  <c:v>236.27</c:v>
                </c:pt>
                <c:pt idx="3180">
                  <c:v>236.79</c:v>
                </c:pt>
                <c:pt idx="3181">
                  <c:v>236.79</c:v>
                </c:pt>
                <c:pt idx="3182">
                  <c:v>237.52</c:v>
                </c:pt>
                <c:pt idx="3183">
                  <c:v>237.7</c:v>
                </c:pt>
                <c:pt idx="3184">
                  <c:v>237.89</c:v>
                </c:pt>
                <c:pt idx="3185">
                  <c:v>237.68</c:v>
                </c:pt>
                <c:pt idx="3186">
                  <c:v>237.91</c:v>
                </c:pt>
                <c:pt idx="3187">
                  <c:v>238.54</c:v>
                </c:pt>
                <c:pt idx="3188">
                  <c:v>239.34</c:v>
                </c:pt>
                <c:pt idx="3189">
                  <c:v>240.53</c:v>
                </c:pt>
                <c:pt idx="3190">
                  <c:v>240.14</c:v>
                </c:pt>
                <c:pt idx="3191">
                  <c:v>239.33</c:v>
                </c:pt>
                <c:pt idx="3192">
                  <c:v>239.84</c:v>
                </c:pt>
                <c:pt idx="3193">
                  <c:v>240.75</c:v>
                </c:pt>
                <c:pt idx="3194">
                  <c:v>240.43</c:v>
                </c:pt>
                <c:pt idx="3195">
                  <c:v>240.36</c:v>
                </c:pt>
                <c:pt idx="3196">
                  <c:v>239.74</c:v>
                </c:pt>
                <c:pt idx="3197">
                  <c:v>239.92</c:v>
                </c:pt>
                <c:pt idx="3198">
                  <c:v>239.48</c:v>
                </c:pt>
                <c:pt idx="3199">
                  <c:v>239.23</c:v>
                </c:pt>
                <c:pt idx="3200">
                  <c:v>239.67</c:v>
                </c:pt>
                <c:pt idx="3201">
                  <c:v>240.05</c:v>
                </c:pt>
                <c:pt idx="3202">
                  <c:v>240.44</c:v>
                </c:pt>
                <c:pt idx="3203">
                  <c:v>240.08</c:v>
                </c:pt>
                <c:pt idx="3204">
                  <c:v>239.94</c:v>
                </c:pt>
                <c:pt idx="3205">
                  <c:v>240.37</c:v>
                </c:pt>
                <c:pt idx="3206">
                  <c:v>241.44</c:v>
                </c:pt>
                <c:pt idx="3207">
                  <c:v>242.09</c:v>
                </c:pt>
                <c:pt idx="3208">
                  <c:v>242.57</c:v>
                </c:pt>
                <c:pt idx="3209">
                  <c:v>243.58</c:v>
                </c:pt>
                <c:pt idx="3210">
                  <c:v>243.85</c:v>
                </c:pt>
                <c:pt idx="3211">
                  <c:v>244.24</c:v>
                </c:pt>
                <c:pt idx="3212">
                  <c:v>243.5</c:v>
                </c:pt>
                <c:pt idx="3213">
                  <c:v>243.07</c:v>
                </c:pt>
                <c:pt idx="3214">
                  <c:v>243.81</c:v>
                </c:pt>
                <c:pt idx="3215">
                  <c:v>244.01</c:v>
                </c:pt>
                <c:pt idx="3216">
                  <c:v>243.8</c:v>
                </c:pt>
                <c:pt idx="3217">
                  <c:v>244.81</c:v>
                </c:pt>
                <c:pt idx="3218">
                  <c:v>245.68</c:v>
                </c:pt>
                <c:pt idx="3219">
                  <c:v>245.95</c:v>
                </c:pt>
                <c:pt idx="3220">
                  <c:v>246.4</c:v>
                </c:pt>
                <c:pt idx="3221">
                  <c:v>246.96</c:v>
                </c:pt>
                <c:pt idx="3222">
                  <c:v>247.02</c:v>
                </c:pt>
                <c:pt idx="3223">
                  <c:v>246.73</c:v>
                </c:pt>
                <c:pt idx="3224">
                  <c:v>246.54</c:v>
                </c:pt>
                <c:pt idx="3225">
                  <c:v>245.29</c:v>
                </c:pt>
                <c:pt idx="3226">
                  <c:v>245.17</c:v>
                </c:pt>
                <c:pt idx="3227">
                  <c:v>244.73</c:v>
                </c:pt>
                <c:pt idx="3228">
                  <c:v>244.92</c:v>
                </c:pt>
                <c:pt idx="3229">
                  <c:v>244.79</c:v>
                </c:pt>
                <c:pt idx="3230">
                  <c:v>244.62</c:v>
                </c:pt>
                <c:pt idx="3231">
                  <c:v>244.28</c:v>
                </c:pt>
                <c:pt idx="3232">
                  <c:v>244.29</c:v>
                </c:pt>
                <c:pt idx="3233">
                  <c:v>244.48</c:v>
                </c:pt>
                <c:pt idx="3234">
                  <c:v>244.21</c:v>
                </c:pt>
                <c:pt idx="3235">
                  <c:v>243.56</c:v>
                </c:pt>
                <c:pt idx="3236">
                  <c:v>242.74</c:v>
                </c:pt>
                <c:pt idx="3237">
                  <c:v>242.65</c:v>
                </c:pt>
                <c:pt idx="3238">
                  <c:v>242.58</c:v>
                </c:pt>
                <c:pt idx="3239">
                  <c:v>243.68</c:v>
                </c:pt>
                <c:pt idx="3240">
                  <c:v>244.69</c:v>
                </c:pt>
                <c:pt idx="3241">
                  <c:v>244.45</c:v>
                </c:pt>
                <c:pt idx="3242">
                  <c:v>243.75</c:v>
                </c:pt>
                <c:pt idx="3243">
                  <c:v>243.34</c:v>
                </c:pt>
                <c:pt idx="3244">
                  <c:v>242.49</c:v>
                </c:pt>
                <c:pt idx="3245">
                  <c:v>242.42</c:v>
                </c:pt>
                <c:pt idx="3246">
                  <c:v>242.54</c:v>
                </c:pt>
                <c:pt idx="3247">
                  <c:v>243.6</c:v>
                </c:pt>
                <c:pt idx="3248">
                  <c:v>244.24</c:v>
                </c:pt>
                <c:pt idx="3249">
                  <c:v>244.03</c:v>
                </c:pt>
                <c:pt idx="3250">
                  <c:v>243.34</c:v>
                </c:pt>
                <c:pt idx="3251">
                  <c:v>243.01</c:v>
                </c:pt>
                <c:pt idx="3252">
                  <c:v>242.95</c:v>
                </c:pt>
                <c:pt idx="3253">
                  <c:v>242.91</c:v>
                </c:pt>
                <c:pt idx="3254">
                  <c:v>242.76</c:v>
                </c:pt>
                <c:pt idx="3255">
                  <c:v>242.6</c:v>
                </c:pt>
                <c:pt idx="3256">
                  <c:v>244.06</c:v>
                </c:pt>
                <c:pt idx="3257">
                  <c:v>244.87</c:v>
                </c:pt>
                <c:pt idx="3258">
                  <c:v>244.04</c:v>
                </c:pt>
                <c:pt idx="3259">
                  <c:v>243.94</c:v>
                </c:pt>
                <c:pt idx="3260">
                  <c:v>244.17</c:v>
                </c:pt>
                <c:pt idx="3261">
                  <c:v>244.28</c:v>
                </c:pt>
                <c:pt idx="3262">
                  <c:v>244.73</c:v>
                </c:pt>
                <c:pt idx="3263">
                  <c:v>245.67</c:v>
                </c:pt>
                <c:pt idx="3264">
                  <c:v>245.43</c:v>
                </c:pt>
                <c:pt idx="3265">
                  <c:v>244.84</c:v>
                </c:pt>
                <c:pt idx="3266">
                  <c:v>243.36</c:v>
                </c:pt>
                <c:pt idx="3267">
                  <c:v>243.22</c:v>
                </c:pt>
                <c:pt idx="3268">
                  <c:v>243.26</c:v>
                </c:pt>
                <c:pt idx="3269">
                  <c:v>242.67</c:v>
                </c:pt>
                <c:pt idx="3270">
                  <c:v>242.32</c:v>
                </c:pt>
                <c:pt idx="3271">
                  <c:v>242.06</c:v>
                </c:pt>
                <c:pt idx="3272">
                  <c:v>242.39</c:v>
                </c:pt>
                <c:pt idx="3273">
                  <c:v>243.51</c:v>
                </c:pt>
                <c:pt idx="3274">
                  <c:v>244.26</c:v>
                </c:pt>
                <c:pt idx="3275">
                  <c:v>243.99</c:v>
                </c:pt>
                <c:pt idx="3276">
                  <c:v>244.42</c:v>
                </c:pt>
                <c:pt idx="3277">
                  <c:v>245.14</c:v>
                </c:pt>
                <c:pt idx="3278">
                  <c:v>244.63</c:v>
                </c:pt>
                <c:pt idx="3279">
                  <c:v>244.52</c:v>
                </c:pt>
                <c:pt idx="3280">
                  <c:v>244.75</c:v>
                </c:pt>
                <c:pt idx="3281">
                  <c:v>244.64</c:v>
                </c:pt>
                <c:pt idx="3282">
                  <c:v>243.96</c:v>
                </c:pt>
                <c:pt idx="3283">
                  <c:v>243.53</c:v>
                </c:pt>
                <c:pt idx="3284">
                  <c:v>243.89</c:v>
                </c:pt>
                <c:pt idx="3285">
                  <c:v>244</c:v>
                </c:pt>
                <c:pt idx="3286">
                  <c:v>243.43</c:v>
                </c:pt>
                <c:pt idx="3287">
                  <c:v>243.71</c:v>
                </c:pt>
                <c:pt idx="3288">
                  <c:v>244.48</c:v>
                </c:pt>
                <c:pt idx="3289">
                  <c:v>245.15</c:v>
                </c:pt>
                <c:pt idx="3290">
                  <c:v>244.83</c:v>
                </c:pt>
                <c:pt idx="3291">
                  <c:v>244.1</c:v>
                </c:pt>
                <c:pt idx="3292">
                  <c:v>243.66</c:v>
                </c:pt>
                <c:pt idx="3293">
                  <c:v>242.82</c:v>
                </c:pt>
                <c:pt idx="3294">
                  <c:v>241.82</c:v>
                </c:pt>
                <c:pt idx="3295">
                  <c:v>241.44</c:v>
                </c:pt>
                <c:pt idx="3296">
                  <c:v>241.19</c:v>
                </c:pt>
                <c:pt idx="3297">
                  <c:v>241.99</c:v>
                </c:pt>
                <c:pt idx="3298">
                  <c:v>243.02</c:v>
                </c:pt>
                <c:pt idx="3299">
                  <c:v>243.83</c:v>
                </c:pt>
                <c:pt idx="3300">
                  <c:v>243.68</c:v>
                </c:pt>
                <c:pt idx="3301">
                  <c:v>243</c:v>
                </c:pt>
                <c:pt idx="3302">
                  <c:v>242.03</c:v>
                </c:pt>
                <c:pt idx="3303">
                  <c:v>241.68</c:v>
                </c:pt>
                <c:pt idx="3304">
                  <c:v>240.72</c:v>
                </c:pt>
                <c:pt idx="3305">
                  <c:v>240.81</c:v>
                </c:pt>
                <c:pt idx="3306">
                  <c:v>241.72</c:v>
                </c:pt>
                <c:pt idx="3307">
                  <c:v>242.59</c:v>
                </c:pt>
                <c:pt idx="3308">
                  <c:v>242.94</c:v>
                </c:pt>
                <c:pt idx="3309">
                  <c:v>242.73</c:v>
                </c:pt>
                <c:pt idx="3310">
                  <c:v>242.48</c:v>
                </c:pt>
                <c:pt idx="3311">
                  <c:v>241.36</c:v>
                </c:pt>
                <c:pt idx="3312">
                  <c:v>241.1</c:v>
                </c:pt>
                <c:pt idx="3313">
                  <c:v>240.96</c:v>
                </c:pt>
                <c:pt idx="3314">
                  <c:v>242.43</c:v>
                </c:pt>
                <c:pt idx="3315">
                  <c:v>242.59</c:v>
                </c:pt>
                <c:pt idx="3316">
                  <c:v>242.53</c:v>
                </c:pt>
                <c:pt idx="3317">
                  <c:v>242.48</c:v>
                </c:pt>
                <c:pt idx="3318">
                  <c:v>242.41</c:v>
                </c:pt>
                <c:pt idx="3319">
                  <c:v>242.78</c:v>
                </c:pt>
                <c:pt idx="3320">
                  <c:v>242.91</c:v>
                </c:pt>
                <c:pt idx="3321">
                  <c:v>242.81</c:v>
                </c:pt>
                <c:pt idx="3322">
                  <c:v>242.63</c:v>
                </c:pt>
                <c:pt idx="3323">
                  <c:v>242.39</c:v>
                </c:pt>
                <c:pt idx="3324">
                  <c:v>242.29</c:v>
                </c:pt>
                <c:pt idx="3325">
                  <c:v>242.03</c:v>
                </c:pt>
                <c:pt idx="3326">
                  <c:v>242.4</c:v>
                </c:pt>
                <c:pt idx="3327">
                  <c:v>242.16</c:v>
                </c:pt>
                <c:pt idx="3328">
                  <c:v>241.09</c:v>
                </c:pt>
                <c:pt idx="3329">
                  <c:v>239.94</c:v>
                </c:pt>
                <c:pt idx="3330">
                  <c:v>239.66</c:v>
                </c:pt>
                <c:pt idx="3331">
                  <c:v>239.71</c:v>
                </c:pt>
                <c:pt idx="3332">
                  <c:v>239.82</c:v>
                </c:pt>
                <c:pt idx="3333">
                  <c:v>240.44</c:v>
                </c:pt>
                <c:pt idx="3334">
                  <c:v>240.37</c:v>
                </c:pt>
                <c:pt idx="3335">
                  <c:v>240.27</c:v>
                </c:pt>
                <c:pt idx="3336">
                  <c:v>240.7</c:v>
                </c:pt>
                <c:pt idx="3337">
                  <c:v>242.08</c:v>
                </c:pt>
                <c:pt idx="3338">
                  <c:v>242.53</c:v>
                </c:pt>
                <c:pt idx="3339">
                  <c:v>242.46</c:v>
                </c:pt>
                <c:pt idx="3340">
                  <c:v>242.4</c:v>
                </c:pt>
                <c:pt idx="3341">
                  <c:v>242.69</c:v>
                </c:pt>
                <c:pt idx="3342">
                  <c:v>243.48</c:v>
                </c:pt>
                <c:pt idx="3343">
                  <c:v>244.56</c:v>
                </c:pt>
                <c:pt idx="3344">
                  <c:v>244.94</c:v>
                </c:pt>
                <c:pt idx="3345">
                  <c:v>244.73</c:v>
                </c:pt>
                <c:pt idx="3346">
                  <c:v>245</c:v>
                </c:pt>
                <c:pt idx="3347">
                  <c:v>243.97</c:v>
                </c:pt>
                <c:pt idx="3348">
                  <c:v>243.12</c:v>
                </c:pt>
                <c:pt idx="3349">
                  <c:v>243.04</c:v>
                </c:pt>
                <c:pt idx="3350">
                  <c:v>242.52</c:v>
                </c:pt>
                <c:pt idx="3351">
                  <c:v>241.57</c:v>
                </c:pt>
                <c:pt idx="3352">
                  <c:v>241.12</c:v>
                </c:pt>
                <c:pt idx="3353">
                  <c:v>242.33</c:v>
                </c:pt>
                <c:pt idx="3354">
                  <c:v>243.27</c:v>
                </c:pt>
                <c:pt idx="3355">
                  <c:v>244.07</c:v>
                </c:pt>
                <c:pt idx="3356">
                  <c:v>243.91</c:v>
                </c:pt>
                <c:pt idx="3357">
                  <c:v>243.87</c:v>
                </c:pt>
                <c:pt idx="3358">
                  <c:v>244.67</c:v>
                </c:pt>
                <c:pt idx="3359">
                  <c:v>244.36</c:v>
                </c:pt>
                <c:pt idx="3360">
                  <c:v>243.93</c:v>
                </c:pt>
                <c:pt idx="3361">
                  <c:v>243.58</c:v>
                </c:pt>
                <c:pt idx="3362">
                  <c:v>243.14</c:v>
                </c:pt>
                <c:pt idx="3363">
                  <c:v>243.43</c:v>
                </c:pt>
                <c:pt idx="3364">
                  <c:v>244.59</c:v>
                </c:pt>
                <c:pt idx="3365">
                  <c:v>244.62</c:v>
                </c:pt>
                <c:pt idx="3366">
                  <c:v>244.2</c:v>
                </c:pt>
                <c:pt idx="3367">
                  <c:v>243.79</c:v>
                </c:pt>
                <c:pt idx="3368">
                  <c:v>243.23</c:v>
                </c:pt>
                <c:pt idx="3369">
                  <c:v>243.5</c:v>
                </c:pt>
                <c:pt idx="3370">
                  <c:v>244.05</c:v>
                </c:pt>
                <c:pt idx="3371">
                  <c:v>245.08</c:v>
                </c:pt>
                <c:pt idx="3372">
                  <c:v>245.55</c:v>
                </c:pt>
                <c:pt idx="3373">
                  <c:v>244.95</c:v>
                </c:pt>
                <c:pt idx="3374">
                  <c:v>243.81</c:v>
                </c:pt>
                <c:pt idx="3375">
                  <c:v>243.34</c:v>
                </c:pt>
                <c:pt idx="3376">
                  <c:v>243.26</c:v>
                </c:pt>
                <c:pt idx="3377">
                  <c:v>242.47</c:v>
                </c:pt>
                <c:pt idx="3378">
                  <c:v>242.17</c:v>
                </c:pt>
                <c:pt idx="3379">
                  <c:v>241.51</c:v>
                </c:pt>
                <c:pt idx="3380">
                  <c:v>241.53</c:v>
                </c:pt>
                <c:pt idx="3381">
                  <c:v>241.68</c:v>
                </c:pt>
                <c:pt idx="3382">
                  <c:v>241.89</c:v>
                </c:pt>
                <c:pt idx="3383">
                  <c:v>242.49</c:v>
                </c:pt>
                <c:pt idx="3384">
                  <c:v>243.21</c:v>
                </c:pt>
                <c:pt idx="3385">
                  <c:v>243</c:v>
                </c:pt>
                <c:pt idx="3386">
                  <c:v>243.89</c:v>
                </c:pt>
                <c:pt idx="3387">
                  <c:v>244.93</c:v>
                </c:pt>
                <c:pt idx="3388">
                  <c:v>245.51</c:v>
                </c:pt>
                <c:pt idx="3389">
                  <c:v>245.75</c:v>
                </c:pt>
                <c:pt idx="3390">
                  <c:v>245.77</c:v>
                </c:pt>
                <c:pt idx="3391">
                  <c:v>245.67</c:v>
                </c:pt>
                <c:pt idx="3392">
                  <c:v>246.08</c:v>
                </c:pt>
                <c:pt idx="3393">
                  <c:v>246.11</c:v>
                </c:pt>
                <c:pt idx="3394">
                  <c:v>246.16</c:v>
                </c:pt>
                <c:pt idx="3395">
                  <c:v>246.7</c:v>
                </c:pt>
                <c:pt idx="3396">
                  <c:v>246.95</c:v>
                </c:pt>
                <c:pt idx="3397">
                  <c:v>245.72</c:v>
                </c:pt>
                <c:pt idx="3398">
                  <c:v>244.2</c:v>
                </c:pt>
                <c:pt idx="3399">
                  <c:v>243.54</c:v>
                </c:pt>
                <c:pt idx="3400">
                  <c:v>243.76</c:v>
                </c:pt>
                <c:pt idx="3401">
                  <c:v>244.95</c:v>
                </c:pt>
                <c:pt idx="3402">
                  <c:v>246.78</c:v>
                </c:pt>
                <c:pt idx="3403">
                  <c:v>246.4</c:v>
                </c:pt>
                <c:pt idx="3404">
                  <c:v>246.12</c:v>
                </c:pt>
                <c:pt idx="3405">
                  <c:v>245.49</c:v>
                </c:pt>
                <c:pt idx="3406">
                  <c:v>244.59</c:v>
                </c:pt>
                <c:pt idx="3407">
                  <c:v>244.38</c:v>
                </c:pt>
                <c:pt idx="3408">
                  <c:v>244.46</c:v>
                </c:pt>
                <c:pt idx="3409">
                  <c:v>244.38</c:v>
                </c:pt>
                <c:pt idx="3410">
                  <c:v>244.5</c:v>
                </c:pt>
                <c:pt idx="3411">
                  <c:v>244.82</c:v>
                </c:pt>
                <c:pt idx="3412">
                  <c:v>245.39</c:v>
                </c:pt>
                <c:pt idx="3413">
                  <c:v>245.46</c:v>
                </c:pt>
                <c:pt idx="3414">
                  <c:v>245.03</c:v>
                </c:pt>
                <c:pt idx="3415">
                  <c:v>244.25</c:v>
                </c:pt>
                <c:pt idx="3416">
                  <c:v>243.82</c:v>
                </c:pt>
                <c:pt idx="3417">
                  <c:v>243.68</c:v>
                </c:pt>
                <c:pt idx="3418">
                  <c:v>243.35</c:v>
                </c:pt>
                <c:pt idx="3419">
                  <c:v>242.97</c:v>
                </c:pt>
                <c:pt idx="3420">
                  <c:v>243.78</c:v>
                </c:pt>
                <c:pt idx="3421">
                  <c:v>244.74</c:v>
                </c:pt>
                <c:pt idx="3422">
                  <c:v>244.7</c:v>
                </c:pt>
                <c:pt idx="3423">
                  <c:v>244.73</c:v>
                </c:pt>
                <c:pt idx="3424">
                  <c:v>243.82</c:v>
                </c:pt>
                <c:pt idx="3425">
                  <c:v>242.31</c:v>
                </c:pt>
                <c:pt idx="3426">
                  <c:v>241.63</c:v>
                </c:pt>
                <c:pt idx="3427">
                  <c:v>241.12</c:v>
                </c:pt>
                <c:pt idx="3428">
                  <c:v>240.69</c:v>
                </c:pt>
                <c:pt idx="3429">
                  <c:v>240.57</c:v>
                </c:pt>
                <c:pt idx="3430">
                  <c:v>240.82</c:v>
                </c:pt>
                <c:pt idx="3431">
                  <c:v>240.72</c:v>
                </c:pt>
                <c:pt idx="3432">
                  <c:v>240.9</c:v>
                </c:pt>
                <c:pt idx="3433">
                  <c:v>241.29</c:v>
                </c:pt>
                <c:pt idx="3434">
                  <c:v>240.59</c:v>
                </c:pt>
                <c:pt idx="3435">
                  <c:v>240.59</c:v>
                </c:pt>
                <c:pt idx="3436">
                  <c:v>241.56</c:v>
                </c:pt>
                <c:pt idx="3437">
                  <c:v>242.23</c:v>
                </c:pt>
                <c:pt idx="3438">
                  <c:v>242.53</c:v>
                </c:pt>
                <c:pt idx="3439">
                  <c:v>243.03</c:v>
                </c:pt>
                <c:pt idx="3440">
                  <c:v>243.85</c:v>
                </c:pt>
                <c:pt idx="3441">
                  <c:v>244.91</c:v>
                </c:pt>
                <c:pt idx="3442">
                  <c:v>245.66</c:v>
                </c:pt>
                <c:pt idx="3443">
                  <c:v>245.97</c:v>
                </c:pt>
                <c:pt idx="3444">
                  <c:v>245.89</c:v>
                </c:pt>
                <c:pt idx="3445">
                  <c:v>245.8</c:v>
                </c:pt>
                <c:pt idx="3446">
                  <c:v>245.72</c:v>
                </c:pt>
                <c:pt idx="3447">
                  <c:v>245.29</c:v>
                </c:pt>
                <c:pt idx="3448">
                  <c:v>245.22</c:v>
                </c:pt>
                <c:pt idx="3449">
                  <c:v>244.71</c:v>
                </c:pt>
                <c:pt idx="3450">
                  <c:v>244.75</c:v>
                </c:pt>
                <c:pt idx="3451">
                  <c:v>245.45</c:v>
                </c:pt>
                <c:pt idx="3452">
                  <c:v>245.45</c:v>
                </c:pt>
                <c:pt idx="3453">
                  <c:v>245.07</c:v>
                </c:pt>
                <c:pt idx="3454">
                  <c:v>244.06</c:v>
                </c:pt>
                <c:pt idx="3455">
                  <c:v>243.92</c:v>
                </c:pt>
                <c:pt idx="3456">
                  <c:v>243.25</c:v>
                </c:pt>
                <c:pt idx="3457">
                  <c:v>242.45</c:v>
                </c:pt>
                <c:pt idx="3458">
                  <c:v>241.95</c:v>
                </c:pt>
                <c:pt idx="3459">
                  <c:v>242.45</c:v>
                </c:pt>
                <c:pt idx="3460">
                  <c:v>242.85</c:v>
                </c:pt>
                <c:pt idx="3461">
                  <c:v>242.78</c:v>
                </c:pt>
                <c:pt idx="3462">
                  <c:v>243.55</c:v>
                </c:pt>
                <c:pt idx="3463">
                  <c:v>244.33</c:v>
                </c:pt>
                <c:pt idx="3464">
                  <c:v>244.78</c:v>
                </c:pt>
                <c:pt idx="3465">
                  <c:v>244.5</c:v>
                </c:pt>
                <c:pt idx="3466">
                  <c:v>244.9</c:v>
                </c:pt>
                <c:pt idx="3467">
                  <c:v>244.78</c:v>
                </c:pt>
                <c:pt idx="3468">
                  <c:v>244.73</c:v>
                </c:pt>
                <c:pt idx="3469">
                  <c:v>245.15</c:v>
                </c:pt>
                <c:pt idx="3470">
                  <c:v>246.25</c:v>
                </c:pt>
                <c:pt idx="3471">
                  <c:v>245.91</c:v>
                </c:pt>
                <c:pt idx="3472">
                  <c:v>244.71</c:v>
                </c:pt>
                <c:pt idx="3473">
                  <c:v>244.34</c:v>
                </c:pt>
                <c:pt idx="3474">
                  <c:v>244.49</c:v>
                </c:pt>
                <c:pt idx="3475">
                  <c:v>245.11</c:v>
                </c:pt>
                <c:pt idx="3476">
                  <c:v>245.52</c:v>
                </c:pt>
                <c:pt idx="3477">
                  <c:v>245.52</c:v>
                </c:pt>
                <c:pt idx="3478">
                  <c:v>245.71</c:v>
                </c:pt>
                <c:pt idx="3479">
                  <c:v>245.68</c:v>
                </c:pt>
                <c:pt idx="3480">
                  <c:v>245.74</c:v>
                </c:pt>
                <c:pt idx="3481">
                  <c:v>244.67</c:v>
                </c:pt>
                <c:pt idx="3482">
                  <c:v>243.92</c:v>
                </c:pt>
                <c:pt idx="3483">
                  <c:v>243.62</c:v>
                </c:pt>
                <c:pt idx="3484">
                  <c:v>243.77</c:v>
                </c:pt>
                <c:pt idx="3485">
                  <c:v>244.04</c:v>
                </c:pt>
                <c:pt idx="3486">
                  <c:v>243.79</c:v>
                </c:pt>
                <c:pt idx="3487">
                  <c:v>243.73</c:v>
                </c:pt>
                <c:pt idx="3488">
                  <c:v>243.99</c:v>
                </c:pt>
                <c:pt idx="3489">
                  <c:v>244.16</c:v>
                </c:pt>
                <c:pt idx="3490">
                  <c:v>244.65</c:v>
                </c:pt>
                <c:pt idx="3491">
                  <c:v>244.15</c:v>
                </c:pt>
                <c:pt idx="3492">
                  <c:v>244.35</c:v>
                </c:pt>
                <c:pt idx="3493">
                  <c:v>244.76</c:v>
                </c:pt>
                <c:pt idx="3494">
                  <c:v>244.47</c:v>
                </c:pt>
                <c:pt idx="3495">
                  <c:v>242.84</c:v>
                </c:pt>
                <c:pt idx="3496">
                  <c:v>240.95</c:v>
                </c:pt>
                <c:pt idx="3497">
                  <c:v>239.82</c:v>
                </c:pt>
                <c:pt idx="3498">
                  <c:v>239.98</c:v>
                </c:pt>
                <c:pt idx="3499">
                  <c:v>240.78</c:v>
                </c:pt>
                <c:pt idx="3500">
                  <c:v>242.05</c:v>
                </c:pt>
                <c:pt idx="3501">
                  <c:v>243.16</c:v>
                </c:pt>
                <c:pt idx="3502">
                  <c:v>244</c:v>
                </c:pt>
                <c:pt idx="3503">
                  <c:v>245</c:v>
                </c:pt>
                <c:pt idx="3504">
                  <c:v>246.28</c:v>
                </c:pt>
                <c:pt idx="3505">
                  <c:v>248.52</c:v>
                </c:pt>
                <c:pt idx="3506">
                  <c:v>248.98</c:v>
                </c:pt>
                <c:pt idx="3507">
                  <c:v>248.5</c:v>
                </c:pt>
                <c:pt idx="3508">
                  <c:v>246.97</c:v>
                </c:pt>
                <c:pt idx="3509">
                  <c:v>245.25</c:v>
                </c:pt>
                <c:pt idx="3510">
                  <c:v>243.03</c:v>
                </c:pt>
                <c:pt idx="3511">
                  <c:v>242.34</c:v>
                </c:pt>
                <c:pt idx="3512">
                  <c:v>242.83</c:v>
                </c:pt>
                <c:pt idx="3513">
                  <c:v>244.73</c:v>
                </c:pt>
                <c:pt idx="3514">
                  <c:v>246.41</c:v>
                </c:pt>
                <c:pt idx="3515">
                  <c:v>246.84</c:v>
                </c:pt>
                <c:pt idx="3516">
                  <c:v>246.9</c:v>
                </c:pt>
                <c:pt idx="3517">
                  <c:v>247.39</c:v>
                </c:pt>
                <c:pt idx="3518">
                  <c:v>247.21</c:v>
                </c:pt>
                <c:pt idx="3519">
                  <c:v>246.3</c:v>
                </c:pt>
                <c:pt idx="3520">
                  <c:v>245.38</c:v>
                </c:pt>
                <c:pt idx="3521">
                  <c:v>244.66</c:v>
                </c:pt>
                <c:pt idx="3522">
                  <c:v>244.46</c:v>
                </c:pt>
                <c:pt idx="3523">
                  <c:v>245</c:v>
                </c:pt>
                <c:pt idx="3524">
                  <c:v>244.4</c:v>
                </c:pt>
                <c:pt idx="3525">
                  <c:v>243.34</c:v>
                </c:pt>
                <c:pt idx="3526">
                  <c:v>242.6</c:v>
                </c:pt>
                <c:pt idx="3527">
                  <c:v>243.21</c:v>
                </c:pt>
                <c:pt idx="3528">
                  <c:v>243.69</c:v>
                </c:pt>
                <c:pt idx="3529">
                  <c:v>243.49</c:v>
                </c:pt>
                <c:pt idx="3530">
                  <c:v>241.43</c:v>
                </c:pt>
                <c:pt idx="3531">
                  <c:v>240.29</c:v>
                </c:pt>
                <c:pt idx="3532">
                  <c:v>239.17</c:v>
                </c:pt>
                <c:pt idx="3533">
                  <c:v>239.44</c:v>
                </c:pt>
                <c:pt idx="3534">
                  <c:v>240.54</c:v>
                </c:pt>
                <c:pt idx="3535">
                  <c:v>241.71</c:v>
                </c:pt>
                <c:pt idx="3536">
                  <c:v>242.66</c:v>
                </c:pt>
                <c:pt idx="3537">
                  <c:v>243.94</c:v>
                </c:pt>
                <c:pt idx="3538">
                  <c:v>243.91</c:v>
                </c:pt>
                <c:pt idx="3539">
                  <c:v>243.69</c:v>
                </c:pt>
                <c:pt idx="3540">
                  <c:v>243.46</c:v>
                </c:pt>
                <c:pt idx="3541">
                  <c:v>243.67</c:v>
                </c:pt>
                <c:pt idx="3542">
                  <c:v>243.1</c:v>
                </c:pt>
                <c:pt idx="3543">
                  <c:v>242.05</c:v>
                </c:pt>
                <c:pt idx="3544">
                  <c:v>241.34</c:v>
                </c:pt>
                <c:pt idx="3545">
                  <c:v>241.62</c:v>
                </c:pt>
                <c:pt idx="3546">
                  <c:v>241.94</c:v>
                </c:pt>
                <c:pt idx="3547">
                  <c:v>242.26</c:v>
                </c:pt>
                <c:pt idx="3548">
                  <c:v>241.88</c:v>
                </c:pt>
                <c:pt idx="3549">
                  <c:v>241.82</c:v>
                </c:pt>
                <c:pt idx="3550">
                  <c:v>242.38</c:v>
                </c:pt>
                <c:pt idx="3551">
                  <c:v>242.8</c:v>
                </c:pt>
                <c:pt idx="3552">
                  <c:v>242.74</c:v>
                </c:pt>
                <c:pt idx="3553">
                  <c:v>242.61</c:v>
                </c:pt>
                <c:pt idx="3554">
                  <c:v>243.69</c:v>
                </c:pt>
                <c:pt idx="3555">
                  <c:v>244.89</c:v>
                </c:pt>
                <c:pt idx="3556">
                  <c:v>245.75</c:v>
                </c:pt>
                <c:pt idx="3557">
                  <c:v>246.04</c:v>
                </c:pt>
                <c:pt idx="3558">
                  <c:v>245.6</c:v>
                </c:pt>
                <c:pt idx="3559">
                  <c:v>246.2</c:v>
                </c:pt>
                <c:pt idx="3560">
                  <c:v>246.69</c:v>
                </c:pt>
                <c:pt idx="3561">
                  <c:v>246.52</c:v>
                </c:pt>
                <c:pt idx="3562">
                  <c:v>246.27</c:v>
                </c:pt>
                <c:pt idx="3563">
                  <c:v>245.8</c:v>
                </c:pt>
                <c:pt idx="3564">
                  <c:v>246.76</c:v>
                </c:pt>
                <c:pt idx="3565">
                  <c:v>246.82</c:v>
                </c:pt>
                <c:pt idx="3566">
                  <c:v>245.59</c:v>
                </c:pt>
                <c:pt idx="3567">
                  <c:v>244.97</c:v>
                </c:pt>
                <c:pt idx="3568">
                  <c:v>244.8</c:v>
                </c:pt>
                <c:pt idx="3569">
                  <c:v>244.95</c:v>
                </c:pt>
                <c:pt idx="3570">
                  <c:v>245.37</c:v>
                </c:pt>
                <c:pt idx="3571">
                  <c:v>246.44</c:v>
                </c:pt>
                <c:pt idx="3572">
                  <c:v>246.16</c:v>
                </c:pt>
                <c:pt idx="3573">
                  <c:v>246.23</c:v>
                </c:pt>
                <c:pt idx="3574">
                  <c:v>245.84</c:v>
                </c:pt>
                <c:pt idx="3575">
                  <c:v>244.87</c:v>
                </c:pt>
                <c:pt idx="3576">
                  <c:v>244.18</c:v>
                </c:pt>
                <c:pt idx="3577">
                  <c:v>243.31</c:v>
                </c:pt>
                <c:pt idx="3578">
                  <c:v>243.74</c:v>
                </c:pt>
                <c:pt idx="3579">
                  <c:v>244.42</c:v>
                </c:pt>
                <c:pt idx="3580">
                  <c:v>244.43</c:v>
                </c:pt>
                <c:pt idx="3581">
                  <c:v>244.46</c:v>
                </c:pt>
                <c:pt idx="3582">
                  <c:v>244.31</c:v>
                </c:pt>
                <c:pt idx="3583">
                  <c:v>244.71</c:v>
                </c:pt>
                <c:pt idx="3584">
                  <c:v>244.56</c:v>
                </c:pt>
                <c:pt idx="3585">
                  <c:v>244.07</c:v>
                </c:pt>
                <c:pt idx="3586">
                  <c:v>244.6</c:v>
                </c:pt>
                <c:pt idx="3587">
                  <c:v>245.46</c:v>
                </c:pt>
                <c:pt idx="3588">
                  <c:v>245.48</c:v>
                </c:pt>
                <c:pt idx="3589">
                  <c:v>244.38</c:v>
                </c:pt>
                <c:pt idx="3590">
                  <c:v>242.92</c:v>
                </c:pt>
                <c:pt idx="3591">
                  <c:v>241.74</c:v>
                </c:pt>
                <c:pt idx="3592">
                  <c:v>241.28</c:v>
                </c:pt>
                <c:pt idx="3593">
                  <c:v>241.28</c:v>
                </c:pt>
                <c:pt idx="3594">
                  <c:v>241.45</c:v>
                </c:pt>
                <c:pt idx="3595">
                  <c:v>241.87</c:v>
                </c:pt>
                <c:pt idx="3596">
                  <c:v>241.76</c:v>
                </c:pt>
                <c:pt idx="3597">
                  <c:v>241</c:v>
                </c:pt>
                <c:pt idx="3598">
                  <c:v>240.17</c:v>
                </c:pt>
                <c:pt idx="3599">
                  <c:v>239.84</c:v>
                </c:pt>
                <c:pt idx="3600">
                  <c:v>241</c:v>
                </c:pt>
                <c:pt idx="3601">
                  <c:v>241.97</c:v>
                </c:pt>
                <c:pt idx="3602">
                  <c:v>242.96</c:v>
                </c:pt>
                <c:pt idx="3603">
                  <c:v>243.53</c:v>
                </c:pt>
                <c:pt idx="3604">
                  <c:v>244.02</c:v>
                </c:pt>
                <c:pt idx="3605">
                  <c:v>244.06</c:v>
                </c:pt>
                <c:pt idx="3606">
                  <c:v>244.55</c:v>
                </c:pt>
                <c:pt idx="3607">
                  <c:v>244.11</c:v>
                </c:pt>
                <c:pt idx="3608">
                  <c:v>243.37</c:v>
                </c:pt>
                <c:pt idx="3609">
                  <c:v>242.99</c:v>
                </c:pt>
                <c:pt idx="3610">
                  <c:v>243.11</c:v>
                </c:pt>
                <c:pt idx="3611">
                  <c:v>243.08</c:v>
                </c:pt>
                <c:pt idx="3612">
                  <c:v>242.38</c:v>
                </c:pt>
                <c:pt idx="3613">
                  <c:v>243.07</c:v>
                </c:pt>
                <c:pt idx="3614">
                  <c:v>243.64</c:v>
                </c:pt>
                <c:pt idx="3615">
                  <c:v>243.72</c:v>
                </c:pt>
                <c:pt idx="3616">
                  <c:v>244</c:v>
                </c:pt>
                <c:pt idx="3617">
                  <c:v>243.68</c:v>
                </c:pt>
                <c:pt idx="3618">
                  <c:v>242.96</c:v>
                </c:pt>
                <c:pt idx="3619">
                  <c:v>241.76</c:v>
                </c:pt>
                <c:pt idx="3620">
                  <c:v>240.24</c:v>
                </c:pt>
                <c:pt idx="3621">
                  <c:v>239.9</c:v>
                </c:pt>
                <c:pt idx="3622">
                  <c:v>240.5</c:v>
                </c:pt>
                <c:pt idx="3623">
                  <c:v>240.86</c:v>
                </c:pt>
                <c:pt idx="3624">
                  <c:v>240.63</c:v>
                </c:pt>
                <c:pt idx="3625">
                  <c:v>241.43</c:v>
                </c:pt>
                <c:pt idx="3626">
                  <c:v>241.66</c:v>
                </c:pt>
                <c:pt idx="3627">
                  <c:v>242.42</c:v>
                </c:pt>
                <c:pt idx="3628">
                  <c:v>243.36</c:v>
                </c:pt>
                <c:pt idx="3629">
                  <c:v>244.05</c:v>
                </c:pt>
                <c:pt idx="3630">
                  <c:v>243.93</c:v>
                </c:pt>
                <c:pt idx="3631">
                  <c:v>243.9</c:v>
                </c:pt>
                <c:pt idx="3632">
                  <c:v>243.38</c:v>
                </c:pt>
                <c:pt idx="3633">
                  <c:v>243.11</c:v>
                </c:pt>
                <c:pt idx="3634">
                  <c:v>243.71</c:v>
                </c:pt>
                <c:pt idx="3635">
                  <c:v>243.38</c:v>
                </c:pt>
                <c:pt idx="3636">
                  <c:v>242.79</c:v>
                </c:pt>
                <c:pt idx="3637">
                  <c:v>243.18</c:v>
                </c:pt>
                <c:pt idx="3638">
                  <c:v>243.08</c:v>
                </c:pt>
                <c:pt idx="3639">
                  <c:v>243.3</c:v>
                </c:pt>
                <c:pt idx="3640">
                  <c:v>243.63</c:v>
                </c:pt>
                <c:pt idx="3641">
                  <c:v>243.9</c:v>
                </c:pt>
                <c:pt idx="3642">
                  <c:v>243.66</c:v>
                </c:pt>
                <c:pt idx="3643">
                  <c:v>243.95</c:v>
                </c:pt>
                <c:pt idx="3644">
                  <c:v>244.96</c:v>
                </c:pt>
                <c:pt idx="3645">
                  <c:v>245.24</c:v>
                </c:pt>
                <c:pt idx="3646">
                  <c:v>245.21</c:v>
                </c:pt>
                <c:pt idx="3647">
                  <c:v>245.52</c:v>
                </c:pt>
                <c:pt idx="3648">
                  <c:v>246.09</c:v>
                </c:pt>
                <c:pt idx="3649">
                  <c:v>245.25</c:v>
                </c:pt>
                <c:pt idx="3650">
                  <c:v>244.8</c:v>
                </c:pt>
                <c:pt idx="3651">
                  <c:v>244.48</c:v>
                </c:pt>
                <c:pt idx="3652">
                  <c:v>244.26</c:v>
                </c:pt>
                <c:pt idx="3653">
                  <c:v>243.93</c:v>
                </c:pt>
                <c:pt idx="3654">
                  <c:v>243.93</c:v>
                </c:pt>
                <c:pt idx="3655">
                  <c:v>244.15</c:v>
                </c:pt>
                <c:pt idx="3656">
                  <c:v>244.52</c:v>
                </c:pt>
                <c:pt idx="3657">
                  <c:v>245.21</c:v>
                </c:pt>
                <c:pt idx="3658">
                  <c:v>245.83</c:v>
                </c:pt>
                <c:pt idx="3659">
                  <c:v>246.35</c:v>
                </c:pt>
                <c:pt idx="3660">
                  <c:v>246.33</c:v>
                </c:pt>
                <c:pt idx="3661">
                  <c:v>245.76</c:v>
                </c:pt>
                <c:pt idx="3662">
                  <c:v>245.94</c:v>
                </c:pt>
                <c:pt idx="3663">
                  <c:v>246.2</c:v>
                </c:pt>
                <c:pt idx="3664">
                  <c:v>246.43</c:v>
                </c:pt>
                <c:pt idx="3665">
                  <c:v>244.94</c:v>
                </c:pt>
                <c:pt idx="3666">
                  <c:v>244.39</c:v>
                </c:pt>
                <c:pt idx="3667">
                  <c:v>244.89</c:v>
                </c:pt>
                <c:pt idx="3668">
                  <c:v>245.6</c:v>
                </c:pt>
                <c:pt idx="3669">
                  <c:v>245.5</c:v>
                </c:pt>
                <c:pt idx="3670">
                  <c:v>246.09</c:v>
                </c:pt>
                <c:pt idx="3671">
                  <c:v>245.91</c:v>
                </c:pt>
                <c:pt idx="3672">
                  <c:v>245.16</c:v>
                </c:pt>
                <c:pt idx="3673">
                  <c:v>245.62</c:v>
                </c:pt>
                <c:pt idx="3674">
                  <c:v>245.58</c:v>
                </c:pt>
                <c:pt idx="3675">
                  <c:v>246.48</c:v>
                </c:pt>
                <c:pt idx="3676">
                  <c:v>247.17</c:v>
                </c:pt>
                <c:pt idx="3677">
                  <c:v>247.87</c:v>
                </c:pt>
                <c:pt idx="3678">
                  <c:v>247.58</c:v>
                </c:pt>
                <c:pt idx="3679">
                  <c:v>246.84</c:v>
                </c:pt>
                <c:pt idx="3680">
                  <c:v>246.5</c:v>
                </c:pt>
                <c:pt idx="3681">
                  <c:v>247.16</c:v>
                </c:pt>
                <c:pt idx="3682">
                  <c:v>246.73</c:v>
                </c:pt>
                <c:pt idx="3683">
                  <c:v>245.9</c:v>
                </c:pt>
                <c:pt idx="3684">
                  <c:v>245.51</c:v>
                </c:pt>
                <c:pt idx="3685">
                  <c:v>245.71</c:v>
                </c:pt>
                <c:pt idx="3686">
                  <c:v>245.12</c:v>
                </c:pt>
                <c:pt idx="3687">
                  <c:v>244.35</c:v>
                </c:pt>
                <c:pt idx="3688">
                  <c:v>243.63</c:v>
                </c:pt>
                <c:pt idx="3689">
                  <c:v>244.55</c:v>
                </c:pt>
                <c:pt idx="3690">
                  <c:v>245.35</c:v>
                </c:pt>
                <c:pt idx="3691">
                  <c:v>246.69</c:v>
                </c:pt>
                <c:pt idx="3692">
                  <c:v>247.81</c:v>
                </c:pt>
                <c:pt idx="3693">
                  <c:v>248.77</c:v>
                </c:pt>
                <c:pt idx="3694">
                  <c:v>249.24</c:v>
                </c:pt>
                <c:pt idx="3695">
                  <c:v>249.02</c:v>
                </c:pt>
                <c:pt idx="3696">
                  <c:v>248.76</c:v>
                </c:pt>
                <c:pt idx="3697">
                  <c:v>248.17</c:v>
                </c:pt>
                <c:pt idx="3698">
                  <c:v>246.66</c:v>
                </c:pt>
                <c:pt idx="3699">
                  <c:v>246.77</c:v>
                </c:pt>
                <c:pt idx="3700">
                  <c:v>247.19</c:v>
                </c:pt>
                <c:pt idx="3701">
                  <c:v>246.64</c:v>
                </c:pt>
                <c:pt idx="3702">
                  <c:v>246.11</c:v>
                </c:pt>
                <c:pt idx="3703">
                  <c:v>246.01</c:v>
                </c:pt>
                <c:pt idx="3704">
                  <c:v>245.63</c:v>
                </c:pt>
                <c:pt idx="3705">
                  <c:v>245.41</c:v>
                </c:pt>
                <c:pt idx="3706">
                  <c:v>245.25</c:v>
                </c:pt>
                <c:pt idx="3707">
                  <c:v>244.77</c:v>
                </c:pt>
                <c:pt idx="3708">
                  <c:v>244.49</c:v>
                </c:pt>
                <c:pt idx="3709">
                  <c:v>244.64</c:v>
                </c:pt>
                <c:pt idx="3710">
                  <c:v>245.12</c:v>
                </c:pt>
                <c:pt idx="3711">
                  <c:v>244.91</c:v>
                </c:pt>
                <c:pt idx="3712">
                  <c:v>245.49</c:v>
                </c:pt>
                <c:pt idx="3713">
                  <c:v>246.06</c:v>
                </c:pt>
                <c:pt idx="3714">
                  <c:v>245.93</c:v>
                </c:pt>
                <c:pt idx="3715">
                  <c:v>245.98</c:v>
                </c:pt>
                <c:pt idx="3716">
                  <c:v>245.97</c:v>
                </c:pt>
                <c:pt idx="3717">
                  <c:v>245.86</c:v>
                </c:pt>
                <c:pt idx="3718">
                  <c:v>245.78</c:v>
                </c:pt>
                <c:pt idx="3719">
                  <c:v>245.81</c:v>
                </c:pt>
                <c:pt idx="3720">
                  <c:v>245.59</c:v>
                </c:pt>
                <c:pt idx="3721">
                  <c:v>245.73</c:v>
                </c:pt>
                <c:pt idx="3722">
                  <c:v>245.93</c:v>
                </c:pt>
                <c:pt idx="3723">
                  <c:v>246.15</c:v>
                </c:pt>
                <c:pt idx="3724">
                  <c:v>246.04</c:v>
                </c:pt>
                <c:pt idx="3725">
                  <c:v>245.17</c:v>
                </c:pt>
                <c:pt idx="3726">
                  <c:v>244.57</c:v>
                </c:pt>
                <c:pt idx="3727">
                  <c:v>243.56</c:v>
                </c:pt>
                <c:pt idx="3728">
                  <c:v>242.79</c:v>
                </c:pt>
                <c:pt idx="3729">
                  <c:v>242.99</c:v>
                </c:pt>
                <c:pt idx="3730">
                  <c:v>244.2</c:v>
                </c:pt>
                <c:pt idx="3731">
                  <c:v>245.5</c:v>
                </c:pt>
                <c:pt idx="3732">
                  <c:v>245.31</c:v>
                </c:pt>
                <c:pt idx="3733">
                  <c:v>245.15</c:v>
                </c:pt>
                <c:pt idx="3734">
                  <c:v>244.55</c:v>
                </c:pt>
                <c:pt idx="3735">
                  <c:v>243.53</c:v>
                </c:pt>
                <c:pt idx="3736">
                  <c:v>241.95</c:v>
                </c:pt>
                <c:pt idx="3737">
                  <c:v>241.61</c:v>
                </c:pt>
                <c:pt idx="3738">
                  <c:v>241.91</c:v>
                </c:pt>
                <c:pt idx="3739">
                  <c:v>242.01</c:v>
                </c:pt>
                <c:pt idx="3740">
                  <c:v>242.62</c:v>
                </c:pt>
                <c:pt idx="3741">
                  <c:v>242.93</c:v>
                </c:pt>
                <c:pt idx="3742">
                  <c:v>242.56</c:v>
                </c:pt>
                <c:pt idx="3743">
                  <c:v>242.2</c:v>
                </c:pt>
                <c:pt idx="3744">
                  <c:v>242.29</c:v>
                </c:pt>
                <c:pt idx="3745">
                  <c:v>242</c:v>
                </c:pt>
                <c:pt idx="3746">
                  <c:v>241.98</c:v>
                </c:pt>
                <c:pt idx="3747">
                  <c:v>242.28</c:v>
                </c:pt>
                <c:pt idx="3748">
                  <c:v>243.06</c:v>
                </c:pt>
                <c:pt idx="3749">
                  <c:v>243.3</c:v>
                </c:pt>
                <c:pt idx="3750">
                  <c:v>242.99</c:v>
                </c:pt>
                <c:pt idx="3751">
                  <c:v>242.74</c:v>
                </c:pt>
                <c:pt idx="3752">
                  <c:v>242.48</c:v>
                </c:pt>
                <c:pt idx="3753">
                  <c:v>241.92</c:v>
                </c:pt>
                <c:pt idx="3754">
                  <c:v>243.38</c:v>
                </c:pt>
                <c:pt idx="3755">
                  <c:v>244.16</c:v>
                </c:pt>
                <c:pt idx="3756">
                  <c:v>244.83</c:v>
                </c:pt>
                <c:pt idx="3757">
                  <c:v>244.65</c:v>
                </c:pt>
                <c:pt idx="3758">
                  <c:v>244.77</c:v>
                </c:pt>
                <c:pt idx="3759">
                  <c:v>243.62</c:v>
                </c:pt>
                <c:pt idx="3760">
                  <c:v>242.78</c:v>
                </c:pt>
                <c:pt idx="3761">
                  <c:v>242.91</c:v>
                </c:pt>
                <c:pt idx="3762">
                  <c:v>244.06</c:v>
                </c:pt>
                <c:pt idx="3763">
                  <c:v>244.95</c:v>
                </c:pt>
                <c:pt idx="3764">
                  <c:v>245.16</c:v>
                </c:pt>
                <c:pt idx="3765">
                  <c:v>243.95</c:v>
                </c:pt>
                <c:pt idx="3766">
                  <c:v>242.87</c:v>
                </c:pt>
                <c:pt idx="3767">
                  <c:v>243.41</c:v>
                </c:pt>
                <c:pt idx="3768">
                  <c:v>243.63</c:v>
                </c:pt>
                <c:pt idx="3769">
                  <c:v>244.42</c:v>
                </c:pt>
                <c:pt idx="3770">
                  <c:v>245.38</c:v>
                </c:pt>
                <c:pt idx="3771">
                  <c:v>246.8</c:v>
                </c:pt>
                <c:pt idx="3772">
                  <c:v>248.57</c:v>
                </c:pt>
                <c:pt idx="3773">
                  <c:v>250.31</c:v>
                </c:pt>
                <c:pt idx="3774">
                  <c:v>251.02</c:v>
                </c:pt>
                <c:pt idx="3775">
                  <c:v>250.58</c:v>
                </c:pt>
                <c:pt idx="3776">
                  <c:v>250.55</c:v>
                </c:pt>
                <c:pt idx="3777">
                  <c:v>249.78</c:v>
                </c:pt>
                <c:pt idx="3778">
                  <c:v>249.66</c:v>
                </c:pt>
                <c:pt idx="3779">
                  <c:v>249.77</c:v>
                </c:pt>
                <c:pt idx="3780">
                  <c:v>248.96</c:v>
                </c:pt>
                <c:pt idx="3781">
                  <c:v>248.35</c:v>
                </c:pt>
                <c:pt idx="3782">
                  <c:v>248.39</c:v>
                </c:pt>
                <c:pt idx="3783">
                  <c:v>248.65</c:v>
                </c:pt>
                <c:pt idx="3784">
                  <c:v>248.14</c:v>
                </c:pt>
                <c:pt idx="3785">
                  <c:v>247.45</c:v>
                </c:pt>
                <c:pt idx="3786">
                  <c:v>245.84</c:v>
                </c:pt>
                <c:pt idx="3787">
                  <c:v>244.59</c:v>
                </c:pt>
                <c:pt idx="3788">
                  <c:v>244.49</c:v>
                </c:pt>
                <c:pt idx="3789">
                  <c:v>244.16</c:v>
                </c:pt>
                <c:pt idx="3790">
                  <c:v>243.86</c:v>
                </c:pt>
                <c:pt idx="3791">
                  <c:v>244.12</c:v>
                </c:pt>
                <c:pt idx="3792">
                  <c:v>243.48</c:v>
                </c:pt>
                <c:pt idx="3793">
                  <c:v>243.79</c:v>
                </c:pt>
                <c:pt idx="3794">
                  <c:v>243.56</c:v>
                </c:pt>
                <c:pt idx="3795">
                  <c:v>242.18</c:v>
                </c:pt>
                <c:pt idx="3796">
                  <c:v>242.41</c:v>
                </c:pt>
                <c:pt idx="3797">
                  <c:v>243.11</c:v>
                </c:pt>
                <c:pt idx="3798">
                  <c:v>242.66</c:v>
                </c:pt>
                <c:pt idx="3799">
                  <c:v>243</c:v>
                </c:pt>
                <c:pt idx="3800">
                  <c:v>243.43</c:v>
                </c:pt>
                <c:pt idx="3801">
                  <c:v>243.57</c:v>
                </c:pt>
                <c:pt idx="3802">
                  <c:v>244.13</c:v>
                </c:pt>
                <c:pt idx="3803">
                  <c:v>244.64</c:v>
                </c:pt>
                <c:pt idx="3804">
                  <c:v>244.49</c:v>
                </c:pt>
                <c:pt idx="3805">
                  <c:v>244.63</c:v>
                </c:pt>
                <c:pt idx="3806">
                  <c:v>244.13</c:v>
                </c:pt>
                <c:pt idx="3807">
                  <c:v>243.78</c:v>
                </c:pt>
                <c:pt idx="3808">
                  <c:v>242.61</c:v>
                </c:pt>
                <c:pt idx="3809">
                  <c:v>242.49</c:v>
                </c:pt>
                <c:pt idx="3810">
                  <c:v>242.39</c:v>
                </c:pt>
                <c:pt idx="3811">
                  <c:v>242.25</c:v>
                </c:pt>
                <c:pt idx="3812">
                  <c:v>242.66</c:v>
                </c:pt>
                <c:pt idx="3813">
                  <c:v>243.05</c:v>
                </c:pt>
                <c:pt idx="3814">
                  <c:v>243.47</c:v>
                </c:pt>
                <c:pt idx="3815">
                  <c:v>244.04</c:v>
                </c:pt>
                <c:pt idx="3816">
                  <c:v>244.21</c:v>
                </c:pt>
                <c:pt idx="3817">
                  <c:v>244.19</c:v>
                </c:pt>
                <c:pt idx="3818">
                  <c:v>244.98</c:v>
                </c:pt>
                <c:pt idx="3819">
                  <c:v>245.43</c:v>
                </c:pt>
                <c:pt idx="3820">
                  <c:v>245.02</c:v>
                </c:pt>
                <c:pt idx="3821">
                  <c:v>244.59</c:v>
                </c:pt>
                <c:pt idx="3822">
                  <c:v>244.88</c:v>
                </c:pt>
                <c:pt idx="3823">
                  <c:v>244.67</c:v>
                </c:pt>
                <c:pt idx="3824">
                  <c:v>244.67</c:v>
                </c:pt>
                <c:pt idx="3825">
                  <c:v>244.51</c:v>
                </c:pt>
                <c:pt idx="3826">
                  <c:v>243.99</c:v>
                </c:pt>
                <c:pt idx="3827">
                  <c:v>243.91</c:v>
                </c:pt>
                <c:pt idx="3828">
                  <c:v>243.74</c:v>
                </c:pt>
                <c:pt idx="3829">
                  <c:v>242.15</c:v>
                </c:pt>
                <c:pt idx="3830">
                  <c:v>239.51</c:v>
                </c:pt>
                <c:pt idx="3831">
                  <c:v>237.54</c:v>
                </c:pt>
                <c:pt idx="3832">
                  <c:v>232.98</c:v>
                </c:pt>
                <c:pt idx="3833">
                  <c:v>229.51</c:v>
                </c:pt>
                <c:pt idx="3834">
                  <c:v>228.16</c:v>
                </c:pt>
                <c:pt idx="3835">
                  <c:v>228.11</c:v>
                </c:pt>
                <c:pt idx="3836">
                  <c:v>228.02</c:v>
                </c:pt>
                <c:pt idx="3837">
                  <c:v>230.31</c:v>
                </c:pt>
                <c:pt idx="3838">
                  <c:v>233.05</c:v>
                </c:pt>
                <c:pt idx="3839">
                  <c:v>234.23</c:v>
                </c:pt>
                <c:pt idx="3840">
                  <c:v>234.1</c:v>
                </c:pt>
                <c:pt idx="3841">
                  <c:v>233.85</c:v>
                </c:pt>
                <c:pt idx="3842">
                  <c:v>234.07</c:v>
                </c:pt>
                <c:pt idx="3843">
                  <c:v>235.42</c:v>
                </c:pt>
                <c:pt idx="3844">
                  <c:v>236.31</c:v>
                </c:pt>
                <c:pt idx="3845">
                  <c:v>236.71</c:v>
                </c:pt>
                <c:pt idx="3846">
                  <c:v>237.48</c:v>
                </c:pt>
                <c:pt idx="3847">
                  <c:v>237.75</c:v>
                </c:pt>
                <c:pt idx="3848">
                  <c:v>241.59</c:v>
                </c:pt>
                <c:pt idx="3849">
                  <c:v>243.38</c:v>
                </c:pt>
                <c:pt idx="3850">
                  <c:v>242.46</c:v>
                </c:pt>
                <c:pt idx="3851">
                  <c:v>240.15</c:v>
                </c:pt>
                <c:pt idx="3852">
                  <c:v>239.2</c:v>
                </c:pt>
                <c:pt idx="3853">
                  <c:v>241.31</c:v>
                </c:pt>
                <c:pt idx="3854">
                  <c:v>243.23</c:v>
                </c:pt>
                <c:pt idx="3855">
                  <c:v>243.65</c:v>
                </c:pt>
                <c:pt idx="3856">
                  <c:v>243.6</c:v>
                </c:pt>
                <c:pt idx="3857">
                  <c:v>243.83</c:v>
                </c:pt>
                <c:pt idx="3858">
                  <c:v>243.95</c:v>
                </c:pt>
                <c:pt idx="3859">
                  <c:v>245.44</c:v>
                </c:pt>
                <c:pt idx="3860">
                  <c:v>247.54</c:v>
                </c:pt>
                <c:pt idx="3861">
                  <c:v>249.82</c:v>
                </c:pt>
                <c:pt idx="3862">
                  <c:v>250.29</c:v>
                </c:pt>
                <c:pt idx="3863">
                  <c:v>248.91</c:v>
                </c:pt>
                <c:pt idx="3864">
                  <c:v>248.01</c:v>
                </c:pt>
                <c:pt idx="3865">
                  <c:v>248.52</c:v>
                </c:pt>
                <c:pt idx="3866">
                  <c:v>248.34</c:v>
                </c:pt>
                <c:pt idx="3867">
                  <c:v>245.9</c:v>
                </c:pt>
                <c:pt idx="3868">
                  <c:v>243.94</c:v>
                </c:pt>
                <c:pt idx="3869">
                  <c:v>242.49</c:v>
                </c:pt>
                <c:pt idx="3870">
                  <c:v>241.64</c:v>
                </c:pt>
                <c:pt idx="3871">
                  <c:v>241.37</c:v>
                </c:pt>
                <c:pt idx="3872">
                  <c:v>241.63</c:v>
                </c:pt>
                <c:pt idx="3873">
                  <c:v>241.49</c:v>
                </c:pt>
                <c:pt idx="3874">
                  <c:v>242.2</c:v>
                </c:pt>
                <c:pt idx="3875">
                  <c:v>244.18</c:v>
                </c:pt>
                <c:pt idx="3876">
                  <c:v>245.07</c:v>
                </c:pt>
                <c:pt idx="3877">
                  <c:v>245.78</c:v>
                </c:pt>
                <c:pt idx="3878">
                  <c:v>246.33</c:v>
                </c:pt>
                <c:pt idx="3879">
                  <c:v>247.19</c:v>
                </c:pt>
                <c:pt idx="3880">
                  <c:v>247.58</c:v>
                </c:pt>
                <c:pt idx="3881">
                  <c:v>247.68</c:v>
                </c:pt>
                <c:pt idx="3882">
                  <c:v>245.73</c:v>
                </c:pt>
                <c:pt idx="3883">
                  <c:v>243.61</c:v>
                </c:pt>
                <c:pt idx="3884">
                  <c:v>242.04</c:v>
                </c:pt>
                <c:pt idx="3885">
                  <c:v>241.34</c:v>
                </c:pt>
                <c:pt idx="3886">
                  <c:v>240.93</c:v>
                </c:pt>
                <c:pt idx="3887">
                  <c:v>240.6</c:v>
                </c:pt>
                <c:pt idx="3888">
                  <c:v>243.54</c:v>
                </c:pt>
                <c:pt idx="3889">
                  <c:v>248.97</c:v>
                </c:pt>
                <c:pt idx="3890">
                  <c:v>249.56</c:v>
                </c:pt>
                <c:pt idx="3891">
                  <c:v>248.34</c:v>
                </c:pt>
                <c:pt idx="3892">
                  <c:v>245.99</c:v>
                </c:pt>
                <c:pt idx="3893">
                  <c:v>245</c:v>
                </c:pt>
                <c:pt idx="3894">
                  <c:v>244.79</c:v>
                </c:pt>
                <c:pt idx="3895">
                  <c:v>244.09</c:v>
                </c:pt>
                <c:pt idx="3896">
                  <c:v>243.39</c:v>
                </c:pt>
                <c:pt idx="3897">
                  <c:v>243.15</c:v>
                </c:pt>
                <c:pt idx="3898">
                  <c:v>242.04</c:v>
                </c:pt>
                <c:pt idx="3899">
                  <c:v>242.18</c:v>
                </c:pt>
                <c:pt idx="3900">
                  <c:v>242.5</c:v>
                </c:pt>
                <c:pt idx="3901">
                  <c:v>242.32</c:v>
                </c:pt>
                <c:pt idx="3902">
                  <c:v>242.67</c:v>
                </c:pt>
                <c:pt idx="3903">
                  <c:v>242.39</c:v>
                </c:pt>
                <c:pt idx="3904">
                  <c:v>241.95</c:v>
                </c:pt>
                <c:pt idx="3905">
                  <c:v>240.94</c:v>
                </c:pt>
                <c:pt idx="3906">
                  <c:v>240.6</c:v>
                </c:pt>
                <c:pt idx="3907">
                  <c:v>240.59</c:v>
                </c:pt>
                <c:pt idx="3908">
                  <c:v>240.54</c:v>
                </c:pt>
                <c:pt idx="3909">
                  <c:v>240.91</c:v>
                </c:pt>
                <c:pt idx="3910">
                  <c:v>241.93</c:v>
                </c:pt>
                <c:pt idx="3911">
                  <c:v>242.81</c:v>
                </c:pt>
                <c:pt idx="3912">
                  <c:v>243.16</c:v>
                </c:pt>
                <c:pt idx="3913">
                  <c:v>244.19</c:v>
                </c:pt>
                <c:pt idx="3914">
                  <c:v>244.06</c:v>
                </c:pt>
                <c:pt idx="3915">
                  <c:v>243.81</c:v>
                </c:pt>
                <c:pt idx="3916">
                  <c:v>244.61</c:v>
                </c:pt>
                <c:pt idx="3917">
                  <c:v>246.55</c:v>
                </c:pt>
                <c:pt idx="3918">
                  <c:v>248.31</c:v>
                </c:pt>
                <c:pt idx="3919">
                  <c:v>249.67</c:v>
                </c:pt>
                <c:pt idx="3920">
                  <c:v>251.03</c:v>
                </c:pt>
                <c:pt idx="3921">
                  <c:v>249.27</c:v>
                </c:pt>
                <c:pt idx="3922">
                  <c:v>247.67</c:v>
                </c:pt>
                <c:pt idx="3923">
                  <c:v>246.16</c:v>
                </c:pt>
                <c:pt idx="3924">
                  <c:v>245.21</c:v>
                </c:pt>
                <c:pt idx="3925">
                  <c:v>244.87</c:v>
                </c:pt>
                <c:pt idx="3926">
                  <c:v>244.51</c:v>
                </c:pt>
                <c:pt idx="3927">
                  <c:v>244.06</c:v>
                </c:pt>
                <c:pt idx="3928">
                  <c:v>245.45</c:v>
                </c:pt>
                <c:pt idx="3929">
                  <c:v>246.05</c:v>
                </c:pt>
                <c:pt idx="3930">
                  <c:v>245.75</c:v>
                </c:pt>
                <c:pt idx="3931">
                  <c:v>244.75</c:v>
                </c:pt>
                <c:pt idx="3932">
                  <c:v>244.04</c:v>
                </c:pt>
                <c:pt idx="3933">
                  <c:v>243.59</c:v>
                </c:pt>
                <c:pt idx="3934">
                  <c:v>243.7</c:v>
                </c:pt>
                <c:pt idx="3935">
                  <c:v>244.34</c:v>
                </c:pt>
                <c:pt idx="3936">
                  <c:v>246.89</c:v>
                </c:pt>
                <c:pt idx="3937">
                  <c:v>248.1</c:v>
                </c:pt>
                <c:pt idx="3938">
                  <c:v>248.63</c:v>
                </c:pt>
                <c:pt idx="3939">
                  <c:v>249.87</c:v>
                </c:pt>
                <c:pt idx="3940">
                  <c:v>249.42</c:v>
                </c:pt>
                <c:pt idx="3941">
                  <c:v>248.05</c:v>
                </c:pt>
                <c:pt idx="3942">
                  <c:v>247.39</c:v>
                </c:pt>
                <c:pt idx="3943">
                  <c:v>247.73</c:v>
                </c:pt>
                <c:pt idx="3944">
                  <c:v>248.66</c:v>
                </c:pt>
                <c:pt idx="3945">
                  <c:v>249.46</c:v>
                </c:pt>
                <c:pt idx="3946">
                  <c:v>249.83</c:v>
                </c:pt>
                <c:pt idx="3947">
                  <c:v>250.93</c:v>
                </c:pt>
                <c:pt idx="3948">
                  <c:v>251.37</c:v>
                </c:pt>
                <c:pt idx="3949">
                  <c:v>251.78</c:v>
                </c:pt>
                <c:pt idx="3950">
                  <c:v>251.64</c:v>
                </c:pt>
                <c:pt idx="3951">
                  <c:v>251.01</c:v>
                </c:pt>
                <c:pt idx="3952">
                  <c:v>250.32</c:v>
                </c:pt>
                <c:pt idx="3953">
                  <c:v>248.66</c:v>
                </c:pt>
                <c:pt idx="3954">
                  <c:v>247.52</c:v>
                </c:pt>
                <c:pt idx="3955">
                  <c:v>246.06</c:v>
                </c:pt>
                <c:pt idx="3956">
                  <c:v>244.55</c:v>
                </c:pt>
                <c:pt idx="3957">
                  <c:v>244.7</c:v>
                </c:pt>
                <c:pt idx="3958">
                  <c:v>246.04</c:v>
                </c:pt>
                <c:pt idx="3959">
                  <c:v>246.8</c:v>
                </c:pt>
                <c:pt idx="3960">
                  <c:v>247.23</c:v>
                </c:pt>
                <c:pt idx="3961">
                  <c:v>247.94</c:v>
                </c:pt>
                <c:pt idx="3962">
                  <c:v>247.67</c:v>
                </c:pt>
                <c:pt idx="3963">
                  <c:v>245.99</c:v>
                </c:pt>
                <c:pt idx="3964">
                  <c:v>244.3</c:v>
                </c:pt>
                <c:pt idx="3965">
                  <c:v>243.84</c:v>
                </c:pt>
                <c:pt idx="3966">
                  <c:v>243.46</c:v>
                </c:pt>
                <c:pt idx="3967">
                  <c:v>242.04</c:v>
                </c:pt>
                <c:pt idx="3968">
                  <c:v>241.21</c:v>
                </c:pt>
                <c:pt idx="3969">
                  <c:v>242.48</c:v>
                </c:pt>
                <c:pt idx="3970">
                  <c:v>243.24</c:v>
                </c:pt>
                <c:pt idx="3971">
                  <c:v>243.78</c:v>
                </c:pt>
                <c:pt idx="3972">
                  <c:v>244.7</c:v>
                </c:pt>
                <c:pt idx="3973">
                  <c:v>244.73</c:v>
                </c:pt>
                <c:pt idx="3974">
                  <c:v>244.66</c:v>
                </c:pt>
                <c:pt idx="3975">
                  <c:v>244.36</c:v>
                </c:pt>
                <c:pt idx="3976">
                  <c:v>244.37</c:v>
                </c:pt>
                <c:pt idx="3977">
                  <c:v>244.65</c:v>
                </c:pt>
                <c:pt idx="3978">
                  <c:v>243.8</c:v>
                </c:pt>
                <c:pt idx="3979">
                  <c:v>241.66</c:v>
                </c:pt>
                <c:pt idx="3980">
                  <c:v>240.45</c:v>
                </c:pt>
                <c:pt idx="3981">
                  <c:v>239.75</c:v>
                </c:pt>
                <c:pt idx="3982">
                  <c:v>240.26</c:v>
                </c:pt>
                <c:pt idx="3983">
                  <c:v>241.01</c:v>
                </c:pt>
                <c:pt idx="3984">
                  <c:v>242.04</c:v>
                </c:pt>
                <c:pt idx="3985">
                  <c:v>242.68</c:v>
                </c:pt>
                <c:pt idx="3986">
                  <c:v>242.45</c:v>
                </c:pt>
                <c:pt idx="3987">
                  <c:v>242.35</c:v>
                </c:pt>
                <c:pt idx="3988">
                  <c:v>242.38</c:v>
                </c:pt>
                <c:pt idx="3989">
                  <c:v>243</c:v>
                </c:pt>
                <c:pt idx="3990">
                  <c:v>244.26</c:v>
                </c:pt>
                <c:pt idx="3991">
                  <c:v>245.79</c:v>
                </c:pt>
                <c:pt idx="3992">
                  <c:v>246.9</c:v>
                </c:pt>
                <c:pt idx="3993">
                  <c:v>248.17</c:v>
                </c:pt>
                <c:pt idx="3994">
                  <c:v>247.84</c:v>
                </c:pt>
                <c:pt idx="3995">
                  <c:v>248.32</c:v>
                </c:pt>
                <c:pt idx="3996">
                  <c:v>247.8</c:v>
                </c:pt>
                <c:pt idx="3997">
                  <c:v>246.71</c:v>
                </c:pt>
                <c:pt idx="3998">
                  <c:v>246.33</c:v>
                </c:pt>
                <c:pt idx="3999">
                  <c:v>245.16</c:v>
                </c:pt>
                <c:pt idx="4000">
                  <c:v>244.97</c:v>
                </c:pt>
                <c:pt idx="4001">
                  <c:v>245.89</c:v>
                </c:pt>
                <c:pt idx="4002">
                  <c:v>246.89</c:v>
                </c:pt>
                <c:pt idx="4003">
                  <c:v>247.35</c:v>
                </c:pt>
                <c:pt idx="4004">
                  <c:v>247.47</c:v>
                </c:pt>
                <c:pt idx="4005">
                  <c:v>247.07</c:v>
                </c:pt>
                <c:pt idx="4006">
                  <c:v>246.55</c:v>
                </c:pt>
                <c:pt idx="4007">
                  <c:v>246.87</c:v>
                </c:pt>
                <c:pt idx="4008">
                  <c:v>246.33</c:v>
                </c:pt>
                <c:pt idx="4009">
                  <c:v>245.97</c:v>
                </c:pt>
                <c:pt idx="4010">
                  <c:v>246.02</c:v>
                </c:pt>
                <c:pt idx="4011">
                  <c:v>245.03</c:v>
                </c:pt>
                <c:pt idx="4012">
                  <c:v>243.89</c:v>
                </c:pt>
                <c:pt idx="4013">
                  <c:v>244.1</c:v>
                </c:pt>
                <c:pt idx="4014">
                  <c:v>244.86</c:v>
                </c:pt>
                <c:pt idx="4015">
                  <c:v>244.8</c:v>
                </c:pt>
                <c:pt idx="4016">
                  <c:v>244.18</c:v>
                </c:pt>
                <c:pt idx="4017">
                  <c:v>244.27</c:v>
                </c:pt>
                <c:pt idx="4018">
                  <c:v>244.49</c:v>
                </c:pt>
                <c:pt idx="4019">
                  <c:v>244.65</c:v>
                </c:pt>
                <c:pt idx="4020">
                  <c:v>244.3</c:v>
                </c:pt>
                <c:pt idx="4021">
                  <c:v>244.24</c:v>
                </c:pt>
                <c:pt idx="4022">
                  <c:v>244.65</c:v>
                </c:pt>
                <c:pt idx="4023">
                  <c:v>245.32</c:v>
                </c:pt>
                <c:pt idx="4024">
                  <c:v>246.51</c:v>
                </c:pt>
                <c:pt idx="4025">
                  <c:v>247.12</c:v>
                </c:pt>
                <c:pt idx="4026">
                  <c:v>246.76</c:v>
                </c:pt>
                <c:pt idx="4027">
                  <c:v>247.08</c:v>
                </c:pt>
                <c:pt idx="4028">
                  <c:v>247.6</c:v>
                </c:pt>
                <c:pt idx="4029">
                  <c:v>247.24</c:v>
                </c:pt>
                <c:pt idx="4030">
                  <c:v>247</c:v>
                </c:pt>
                <c:pt idx="4031">
                  <c:v>246.51</c:v>
                </c:pt>
                <c:pt idx="4032">
                  <c:v>245.73</c:v>
                </c:pt>
                <c:pt idx="4033">
                  <c:v>245.05</c:v>
                </c:pt>
                <c:pt idx="4034">
                  <c:v>243.57</c:v>
                </c:pt>
                <c:pt idx="4035">
                  <c:v>242.81</c:v>
                </c:pt>
                <c:pt idx="4036">
                  <c:v>243.62</c:v>
                </c:pt>
                <c:pt idx="4037">
                  <c:v>244.75</c:v>
                </c:pt>
                <c:pt idx="4038">
                  <c:v>245.59</c:v>
                </c:pt>
                <c:pt idx="4039">
                  <c:v>245.73</c:v>
                </c:pt>
                <c:pt idx="4040">
                  <c:v>245.76</c:v>
                </c:pt>
                <c:pt idx="4041">
                  <c:v>245.76</c:v>
                </c:pt>
                <c:pt idx="4042">
                  <c:v>245.9</c:v>
                </c:pt>
                <c:pt idx="4043">
                  <c:v>245.65</c:v>
                </c:pt>
                <c:pt idx="4044">
                  <c:v>245.37</c:v>
                </c:pt>
                <c:pt idx="4045">
                  <c:v>246.04</c:v>
                </c:pt>
                <c:pt idx="4046">
                  <c:v>246.11</c:v>
                </c:pt>
                <c:pt idx="4047">
                  <c:v>246.1</c:v>
                </c:pt>
                <c:pt idx="4048">
                  <c:v>246.3</c:v>
                </c:pt>
                <c:pt idx="4049">
                  <c:v>246.17</c:v>
                </c:pt>
                <c:pt idx="4050">
                  <c:v>245.77</c:v>
                </c:pt>
                <c:pt idx="4051">
                  <c:v>246.59</c:v>
                </c:pt>
                <c:pt idx="4052">
                  <c:v>248.05</c:v>
                </c:pt>
                <c:pt idx="4053">
                  <c:v>249.34</c:v>
                </c:pt>
                <c:pt idx="4054">
                  <c:v>250.35</c:v>
                </c:pt>
                <c:pt idx="4055">
                  <c:v>249.63</c:v>
                </c:pt>
                <c:pt idx="4056">
                  <c:v>249.35</c:v>
                </c:pt>
                <c:pt idx="4057">
                  <c:v>248.19</c:v>
                </c:pt>
                <c:pt idx="4058">
                  <c:v>246.97</c:v>
                </c:pt>
                <c:pt idx="4059">
                  <c:v>246.49</c:v>
                </c:pt>
                <c:pt idx="4060">
                  <c:v>246.15</c:v>
                </c:pt>
                <c:pt idx="4061">
                  <c:v>247.69</c:v>
                </c:pt>
                <c:pt idx="4062">
                  <c:v>248.8</c:v>
                </c:pt>
                <c:pt idx="4063">
                  <c:v>250.1</c:v>
                </c:pt>
                <c:pt idx="4064">
                  <c:v>251.81</c:v>
                </c:pt>
                <c:pt idx="4065">
                  <c:v>253.34</c:v>
                </c:pt>
                <c:pt idx="4066">
                  <c:v>253.46</c:v>
                </c:pt>
                <c:pt idx="4067">
                  <c:v>252.55</c:v>
                </c:pt>
                <c:pt idx="4068">
                  <c:v>251.56</c:v>
                </c:pt>
                <c:pt idx="4069">
                  <c:v>250.85</c:v>
                </c:pt>
                <c:pt idx="4070">
                  <c:v>249.46</c:v>
                </c:pt>
                <c:pt idx="4071">
                  <c:v>247.76</c:v>
                </c:pt>
                <c:pt idx="4072">
                  <c:v>246.16</c:v>
                </c:pt>
                <c:pt idx="4073">
                  <c:v>246.44</c:v>
                </c:pt>
                <c:pt idx="4074">
                  <c:v>247.17</c:v>
                </c:pt>
                <c:pt idx="4075">
                  <c:v>248.06</c:v>
                </c:pt>
                <c:pt idx="4076">
                  <c:v>246.88</c:v>
                </c:pt>
                <c:pt idx="4077">
                  <c:v>246.11</c:v>
                </c:pt>
                <c:pt idx="4078">
                  <c:v>246.17</c:v>
                </c:pt>
                <c:pt idx="4079">
                  <c:v>246.55</c:v>
                </c:pt>
                <c:pt idx="4080">
                  <c:v>247.97</c:v>
                </c:pt>
                <c:pt idx="4081">
                  <c:v>247.83</c:v>
                </c:pt>
                <c:pt idx="4082">
                  <c:v>247.01</c:v>
                </c:pt>
                <c:pt idx="4083">
                  <c:v>247.73</c:v>
                </c:pt>
                <c:pt idx="4084">
                  <c:v>247.03</c:v>
                </c:pt>
                <c:pt idx="4085">
                  <c:v>247.22</c:v>
                </c:pt>
                <c:pt idx="4086">
                  <c:v>247.39</c:v>
                </c:pt>
                <c:pt idx="4087">
                  <c:v>246.78</c:v>
                </c:pt>
                <c:pt idx="4088">
                  <c:v>247.02</c:v>
                </c:pt>
                <c:pt idx="4089">
                  <c:v>247.6</c:v>
                </c:pt>
                <c:pt idx="4090">
                  <c:v>247.39</c:v>
                </c:pt>
                <c:pt idx="4091">
                  <c:v>248.24</c:v>
                </c:pt>
                <c:pt idx="4092">
                  <c:v>248.35</c:v>
                </c:pt>
                <c:pt idx="4093">
                  <c:v>247.39</c:v>
                </c:pt>
                <c:pt idx="4094">
                  <c:v>247.71</c:v>
                </c:pt>
                <c:pt idx="4095">
                  <c:v>248</c:v>
                </c:pt>
                <c:pt idx="4096">
                  <c:v>247.92</c:v>
                </c:pt>
                <c:pt idx="4097">
                  <c:v>247.76</c:v>
                </c:pt>
                <c:pt idx="4098">
                  <c:v>247.67</c:v>
                </c:pt>
                <c:pt idx="4099">
                  <c:v>248.21</c:v>
                </c:pt>
                <c:pt idx="4100">
                  <c:v>249.27</c:v>
                </c:pt>
                <c:pt idx="4101">
                  <c:v>249.68</c:v>
                </c:pt>
                <c:pt idx="4102">
                  <c:v>250.1</c:v>
                </c:pt>
                <c:pt idx="4103">
                  <c:v>249.77</c:v>
                </c:pt>
                <c:pt idx="4104">
                  <c:v>249.31</c:v>
                </c:pt>
                <c:pt idx="4105">
                  <c:v>248.97</c:v>
                </c:pt>
                <c:pt idx="4106">
                  <c:v>249.45</c:v>
                </c:pt>
                <c:pt idx="4107">
                  <c:v>249.89</c:v>
                </c:pt>
                <c:pt idx="4108">
                  <c:v>249.18</c:v>
                </c:pt>
                <c:pt idx="4109">
                  <c:v>248.74</c:v>
                </c:pt>
                <c:pt idx="4110">
                  <c:v>248.43</c:v>
                </c:pt>
                <c:pt idx="4111">
                  <c:v>248.76</c:v>
                </c:pt>
                <c:pt idx="4112">
                  <c:v>249.26</c:v>
                </c:pt>
                <c:pt idx="4113">
                  <c:v>249.33</c:v>
                </c:pt>
                <c:pt idx="4114">
                  <c:v>247.8</c:v>
                </c:pt>
                <c:pt idx="4115">
                  <c:v>247.53</c:v>
                </c:pt>
                <c:pt idx="4116">
                  <c:v>248.04</c:v>
                </c:pt>
                <c:pt idx="4117">
                  <c:v>249.06</c:v>
                </c:pt>
                <c:pt idx="4118">
                  <c:v>249.51</c:v>
                </c:pt>
                <c:pt idx="4119">
                  <c:v>249.58</c:v>
                </c:pt>
                <c:pt idx="4120">
                  <c:v>250.4</c:v>
                </c:pt>
                <c:pt idx="4121">
                  <c:v>250.35</c:v>
                </c:pt>
                <c:pt idx="4122">
                  <c:v>249.39</c:v>
                </c:pt>
                <c:pt idx="4123">
                  <c:v>249.33</c:v>
                </c:pt>
                <c:pt idx="4124">
                  <c:v>249.25</c:v>
                </c:pt>
                <c:pt idx="4125">
                  <c:v>248.54</c:v>
                </c:pt>
                <c:pt idx="4126">
                  <c:v>247.32</c:v>
                </c:pt>
                <c:pt idx="4127">
                  <c:v>246.73</c:v>
                </c:pt>
                <c:pt idx="4128">
                  <c:v>247.16</c:v>
                </c:pt>
                <c:pt idx="4129">
                  <c:v>247.28</c:v>
                </c:pt>
                <c:pt idx="4130">
                  <c:v>247.04</c:v>
                </c:pt>
                <c:pt idx="4131">
                  <c:v>246.98</c:v>
                </c:pt>
                <c:pt idx="4132">
                  <c:v>247.36</c:v>
                </c:pt>
                <c:pt idx="4133">
                  <c:v>247.52</c:v>
                </c:pt>
                <c:pt idx="4134">
                  <c:v>248.23</c:v>
                </c:pt>
                <c:pt idx="4135">
                  <c:v>249.17</c:v>
                </c:pt>
                <c:pt idx="4136">
                  <c:v>250.11</c:v>
                </c:pt>
                <c:pt idx="4137">
                  <c:v>250.1</c:v>
                </c:pt>
                <c:pt idx="4138">
                  <c:v>248.96</c:v>
                </c:pt>
                <c:pt idx="4139">
                  <c:v>248.34</c:v>
                </c:pt>
                <c:pt idx="4140">
                  <c:v>248.01</c:v>
                </c:pt>
                <c:pt idx="4141">
                  <c:v>247.36</c:v>
                </c:pt>
                <c:pt idx="4142">
                  <c:v>247.05</c:v>
                </c:pt>
                <c:pt idx="4143">
                  <c:v>246.4</c:v>
                </c:pt>
                <c:pt idx="4144">
                  <c:v>245.56</c:v>
                </c:pt>
                <c:pt idx="4145">
                  <c:v>245.44</c:v>
                </c:pt>
                <c:pt idx="4146">
                  <c:v>244.94</c:v>
                </c:pt>
                <c:pt idx="4147">
                  <c:v>242.28</c:v>
                </c:pt>
                <c:pt idx="4148">
                  <c:v>240.91</c:v>
                </c:pt>
                <c:pt idx="4149">
                  <c:v>240.82</c:v>
                </c:pt>
                <c:pt idx="4150">
                  <c:v>242.1</c:v>
                </c:pt>
                <c:pt idx="4151">
                  <c:v>244.77</c:v>
                </c:pt>
                <c:pt idx="4152">
                  <c:v>245.34</c:v>
                </c:pt>
                <c:pt idx="4153">
                  <c:v>247.55</c:v>
                </c:pt>
                <c:pt idx="4154">
                  <c:v>247.7</c:v>
                </c:pt>
                <c:pt idx="4155">
                  <c:v>247.97</c:v>
                </c:pt>
                <c:pt idx="4156">
                  <c:v>248.42</c:v>
                </c:pt>
                <c:pt idx="4157">
                  <c:v>249.86</c:v>
                </c:pt>
                <c:pt idx="4158">
                  <c:v>250.25</c:v>
                </c:pt>
                <c:pt idx="4159">
                  <c:v>250.04</c:v>
                </c:pt>
                <c:pt idx="4160">
                  <c:v>248.88</c:v>
                </c:pt>
                <c:pt idx="4161">
                  <c:v>248.89</c:v>
                </c:pt>
                <c:pt idx="4162">
                  <c:v>248.29</c:v>
                </c:pt>
                <c:pt idx="4163">
                  <c:v>246.3</c:v>
                </c:pt>
                <c:pt idx="4164">
                  <c:v>245.16</c:v>
                </c:pt>
                <c:pt idx="4165">
                  <c:v>244.61</c:v>
                </c:pt>
                <c:pt idx="4166">
                  <c:v>244.86</c:v>
                </c:pt>
                <c:pt idx="4167">
                  <c:v>244.77</c:v>
                </c:pt>
                <c:pt idx="4168">
                  <c:v>245.19</c:v>
                </c:pt>
                <c:pt idx="4169">
                  <c:v>245.82</c:v>
                </c:pt>
                <c:pt idx="4170">
                  <c:v>246.68</c:v>
                </c:pt>
                <c:pt idx="4171">
                  <c:v>246.91</c:v>
                </c:pt>
                <c:pt idx="4172">
                  <c:v>246.79</c:v>
                </c:pt>
                <c:pt idx="4173">
                  <c:v>248.16</c:v>
                </c:pt>
                <c:pt idx="4174">
                  <c:v>249.11</c:v>
                </c:pt>
                <c:pt idx="4175">
                  <c:v>248.83</c:v>
                </c:pt>
                <c:pt idx="4176">
                  <c:v>248.4</c:v>
                </c:pt>
                <c:pt idx="4177">
                  <c:v>247.9</c:v>
                </c:pt>
                <c:pt idx="4178">
                  <c:v>247.29</c:v>
                </c:pt>
                <c:pt idx="4179">
                  <c:v>247.9</c:v>
                </c:pt>
                <c:pt idx="4180">
                  <c:v>247.98</c:v>
                </c:pt>
                <c:pt idx="4181">
                  <c:v>248.79</c:v>
                </c:pt>
                <c:pt idx="4182">
                  <c:v>249.16</c:v>
                </c:pt>
                <c:pt idx="4183">
                  <c:v>248.43</c:v>
                </c:pt>
                <c:pt idx="4184">
                  <c:v>247.5</c:v>
                </c:pt>
                <c:pt idx="4185">
                  <c:v>247.08</c:v>
                </c:pt>
                <c:pt idx="4186">
                  <c:v>246.77</c:v>
                </c:pt>
                <c:pt idx="4187">
                  <c:v>245.68</c:v>
                </c:pt>
                <c:pt idx="4188">
                  <c:v>244.73</c:v>
                </c:pt>
                <c:pt idx="4189">
                  <c:v>244.94</c:v>
                </c:pt>
                <c:pt idx="4190">
                  <c:v>245.22</c:v>
                </c:pt>
                <c:pt idx="4191">
                  <c:v>246.31</c:v>
                </c:pt>
                <c:pt idx="4192">
                  <c:v>247.33</c:v>
                </c:pt>
                <c:pt idx="4193">
                  <c:v>247.88</c:v>
                </c:pt>
                <c:pt idx="4194">
                  <c:v>247.5</c:v>
                </c:pt>
                <c:pt idx="4195">
                  <c:v>247.49</c:v>
                </c:pt>
                <c:pt idx="4196">
                  <c:v>248.89</c:v>
                </c:pt>
                <c:pt idx="4197">
                  <c:v>250.73</c:v>
                </c:pt>
                <c:pt idx="4198">
                  <c:v>251.59</c:v>
                </c:pt>
                <c:pt idx="4199">
                  <c:v>252.17</c:v>
                </c:pt>
                <c:pt idx="4200">
                  <c:v>252.48</c:v>
                </c:pt>
                <c:pt idx="4201">
                  <c:v>251.75</c:v>
                </c:pt>
                <c:pt idx="4202">
                  <c:v>251.12</c:v>
                </c:pt>
                <c:pt idx="4203">
                  <c:v>250.77</c:v>
                </c:pt>
                <c:pt idx="4204">
                  <c:v>249.08</c:v>
                </c:pt>
                <c:pt idx="4205">
                  <c:v>246.9</c:v>
                </c:pt>
                <c:pt idx="4206">
                  <c:v>242.73</c:v>
                </c:pt>
                <c:pt idx="4207">
                  <c:v>240.12</c:v>
                </c:pt>
                <c:pt idx="4208">
                  <c:v>239.81</c:v>
                </c:pt>
                <c:pt idx="4209">
                  <c:v>239.71</c:v>
                </c:pt>
                <c:pt idx="4210">
                  <c:v>240.41</c:v>
                </c:pt>
                <c:pt idx="4211">
                  <c:v>240.46</c:v>
                </c:pt>
                <c:pt idx="4212">
                  <c:v>240.9</c:v>
                </c:pt>
                <c:pt idx="4213">
                  <c:v>241.96</c:v>
                </c:pt>
                <c:pt idx="4214">
                  <c:v>241.17</c:v>
                </c:pt>
                <c:pt idx="4215">
                  <c:v>241.46</c:v>
                </c:pt>
                <c:pt idx="4216">
                  <c:v>242.49</c:v>
                </c:pt>
                <c:pt idx="4217">
                  <c:v>243.73</c:v>
                </c:pt>
                <c:pt idx="4218">
                  <c:v>244.34</c:v>
                </c:pt>
                <c:pt idx="4219">
                  <c:v>244.01</c:v>
                </c:pt>
                <c:pt idx="4220">
                  <c:v>243.06</c:v>
                </c:pt>
                <c:pt idx="4221">
                  <c:v>241.93</c:v>
                </c:pt>
                <c:pt idx="4222">
                  <c:v>243.22</c:v>
                </c:pt>
                <c:pt idx="4223">
                  <c:v>244.36</c:v>
                </c:pt>
                <c:pt idx="4224">
                  <c:v>246.64</c:v>
                </c:pt>
                <c:pt idx="4225">
                  <c:v>248.21</c:v>
                </c:pt>
                <c:pt idx="4226">
                  <c:v>249.17</c:v>
                </c:pt>
                <c:pt idx="4227">
                  <c:v>248.99</c:v>
                </c:pt>
                <c:pt idx="4228">
                  <c:v>249.07</c:v>
                </c:pt>
                <c:pt idx="4229">
                  <c:v>249.77</c:v>
                </c:pt>
                <c:pt idx="4230">
                  <c:v>249.59</c:v>
                </c:pt>
                <c:pt idx="4231">
                  <c:v>248.82</c:v>
                </c:pt>
                <c:pt idx="4232">
                  <c:v>247.89</c:v>
                </c:pt>
                <c:pt idx="4233">
                  <c:v>247.16</c:v>
                </c:pt>
                <c:pt idx="4234">
                  <c:v>247.36</c:v>
                </c:pt>
                <c:pt idx="4235">
                  <c:v>247.55</c:v>
                </c:pt>
                <c:pt idx="4236">
                  <c:v>247.73</c:v>
                </c:pt>
                <c:pt idx="4237">
                  <c:v>247.62</c:v>
                </c:pt>
                <c:pt idx="4238">
                  <c:v>247.48</c:v>
                </c:pt>
                <c:pt idx="4239">
                  <c:v>246.55</c:v>
                </c:pt>
                <c:pt idx="4240">
                  <c:v>245.51</c:v>
                </c:pt>
                <c:pt idx="4241">
                  <c:v>246.34</c:v>
                </c:pt>
                <c:pt idx="4242">
                  <c:v>247.13</c:v>
                </c:pt>
                <c:pt idx="4243">
                  <c:v>247.47</c:v>
                </c:pt>
                <c:pt idx="4244">
                  <c:v>247.44</c:v>
                </c:pt>
                <c:pt idx="4245">
                  <c:v>247.14</c:v>
                </c:pt>
                <c:pt idx="4246">
                  <c:v>246.46</c:v>
                </c:pt>
                <c:pt idx="4247">
                  <c:v>245.12</c:v>
                </c:pt>
                <c:pt idx="4248">
                  <c:v>244.26</c:v>
                </c:pt>
                <c:pt idx="4249">
                  <c:v>244.24</c:v>
                </c:pt>
                <c:pt idx="4250">
                  <c:v>245.58</c:v>
                </c:pt>
                <c:pt idx="4251">
                  <c:v>246.23</c:v>
                </c:pt>
                <c:pt idx="4252">
                  <c:v>246.35</c:v>
                </c:pt>
                <c:pt idx="4253">
                  <c:v>246.04</c:v>
                </c:pt>
                <c:pt idx="4254">
                  <c:v>246.9</c:v>
                </c:pt>
                <c:pt idx="4255">
                  <c:v>248.04</c:v>
                </c:pt>
                <c:pt idx="4256">
                  <c:v>248.01</c:v>
                </c:pt>
                <c:pt idx="4257">
                  <c:v>247.56</c:v>
                </c:pt>
                <c:pt idx="4258">
                  <c:v>247.14</c:v>
                </c:pt>
                <c:pt idx="4259">
                  <c:v>247.08</c:v>
                </c:pt>
                <c:pt idx="4260">
                  <c:v>246.47</c:v>
                </c:pt>
                <c:pt idx="4261">
                  <c:v>246.64</c:v>
                </c:pt>
                <c:pt idx="4262">
                  <c:v>245.92</c:v>
                </c:pt>
                <c:pt idx="4263">
                  <c:v>245.19</c:v>
                </c:pt>
                <c:pt idx="4264">
                  <c:v>245.35</c:v>
                </c:pt>
                <c:pt idx="4265">
                  <c:v>246.22</c:v>
                </c:pt>
                <c:pt idx="4266">
                  <c:v>246.92</c:v>
                </c:pt>
                <c:pt idx="4267">
                  <c:v>246.8</c:v>
                </c:pt>
                <c:pt idx="4268">
                  <c:v>246.7</c:v>
                </c:pt>
                <c:pt idx="4269">
                  <c:v>245.83</c:v>
                </c:pt>
                <c:pt idx="4270">
                  <c:v>246.02</c:v>
                </c:pt>
                <c:pt idx="4271">
                  <c:v>246.78</c:v>
                </c:pt>
                <c:pt idx="4272">
                  <c:v>247.64</c:v>
                </c:pt>
                <c:pt idx="4273">
                  <c:v>248.28</c:v>
                </c:pt>
                <c:pt idx="4274">
                  <c:v>247.86</c:v>
                </c:pt>
                <c:pt idx="4275">
                  <c:v>247.41</c:v>
                </c:pt>
                <c:pt idx="4276">
                  <c:v>247.04</c:v>
                </c:pt>
                <c:pt idx="4277">
                  <c:v>246.91</c:v>
                </c:pt>
                <c:pt idx="4278">
                  <c:v>246.6</c:v>
                </c:pt>
                <c:pt idx="4279">
                  <c:v>246.86</c:v>
                </c:pt>
                <c:pt idx="4280">
                  <c:v>247.46</c:v>
                </c:pt>
                <c:pt idx="4281">
                  <c:v>247.8</c:v>
                </c:pt>
                <c:pt idx="4282">
                  <c:v>247.12</c:v>
                </c:pt>
                <c:pt idx="4283">
                  <c:v>247.34</c:v>
                </c:pt>
                <c:pt idx="4284">
                  <c:v>246.95</c:v>
                </c:pt>
                <c:pt idx="4285">
                  <c:v>246.91</c:v>
                </c:pt>
                <c:pt idx="4286">
                  <c:v>247.36</c:v>
                </c:pt>
                <c:pt idx="4287">
                  <c:v>248.01</c:v>
                </c:pt>
                <c:pt idx="4288">
                  <c:v>247.91</c:v>
                </c:pt>
                <c:pt idx="4289">
                  <c:v>247.51</c:v>
                </c:pt>
                <c:pt idx="4290">
                  <c:v>246</c:v>
                </c:pt>
                <c:pt idx="4291">
                  <c:v>246.68</c:v>
                </c:pt>
                <c:pt idx="4292">
                  <c:v>248.29</c:v>
                </c:pt>
                <c:pt idx="4293">
                  <c:v>248.59</c:v>
                </c:pt>
                <c:pt idx="4294">
                  <c:v>248.36</c:v>
                </c:pt>
                <c:pt idx="4295">
                  <c:v>248.56</c:v>
                </c:pt>
                <c:pt idx="4296">
                  <c:v>249.11</c:v>
                </c:pt>
                <c:pt idx="4297">
                  <c:v>249.24</c:v>
                </c:pt>
                <c:pt idx="4298">
                  <c:v>248.92</c:v>
                </c:pt>
                <c:pt idx="4299">
                  <c:v>248.27</c:v>
                </c:pt>
                <c:pt idx="4300">
                  <c:v>246.25</c:v>
                </c:pt>
                <c:pt idx="4301">
                  <c:v>246.19</c:v>
                </c:pt>
                <c:pt idx="4302">
                  <c:v>247.2</c:v>
                </c:pt>
                <c:pt idx="4303">
                  <c:v>247.63</c:v>
                </c:pt>
                <c:pt idx="4304">
                  <c:v>248.1</c:v>
                </c:pt>
                <c:pt idx="4305">
                  <c:v>248.82</c:v>
                </c:pt>
                <c:pt idx="4306">
                  <c:v>248.6</c:v>
                </c:pt>
                <c:pt idx="4307">
                  <c:v>247.58</c:v>
                </c:pt>
                <c:pt idx="4308">
                  <c:v>246.16</c:v>
                </c:pt>
                <c:pt idx="4309">
                  <c:v>244.9</c:v>
                </c:pt>
                <c:pt idx="4310">
                  <c:v>243.77</c:v>
                </c:pt>
                <c:pt idx="4311">
                  <c:v>243.95</c:v>
                </c:pt>
                <c:pt idx="4312">
                  <c:v>244.63</c:v>
                </c:pt>
                <c:pt idx="4313">
                  <c:v>245.25</c:v>
                </c:pt>
                <c:pt idx="4314">
                  <c:v>244.36</c:v>
                </c:pt>
                <c:pt idx="4315">
                  <c:v>243.73</c:v>
                </c:pt>
                <c:pt idx="4316">
                  <c:v>243.47</c:v>
                </c:pt>
                <c:pt idx="4317">
                  <c:v>243.28</c:v>
                </c:pt>
                <c:pt idx="4318">
                  <c:v>242.9</c:v>
                </c:pt>
                <c:pt idx="4319">
                  <c:v>242.77</c:v>
                </c:pt>
                <c:pt idx="4320">
                  <c:v>242.8</c:v>
                </c:pt>
                <c:pt idx="4321">
                  <c:v>242.76</c:v>
                </c:pt>
                <c:pt idx="4322">
                  <c:v>242.75</c:v>
                </c:pt>
                <c:pt idx="4323">
                  <c:v>243.74</c:v>
                </c:pt>
                <c:pt idx="4324">
                  <c:v>244.9</c:v>
                </c:pt>
                <c:pt idx="4325">
                  <c:v>245.99</c:v>
                </c:pt>
                <c:pt idx="4326">
                  <c:v>246.29</c:v>
                </c:pt>
                <c:pt idx="4327">
                  <c:v>246.27</c:v>
                </c:pt>
                <c:pt idx="4328">
                  <c:v>245.37</c:v>
                </c:pt>
                <c:pt idx="4329">
                  <c:v>244.38</c:v>
                </c:pt>
                <c:pt idx="4330">
                  <c:v>243.84</c:v>
                </c:pt>
                <c:pt idx="4331">
                  <c:v>244.91</c:v>
                </c:pt>
                <c:pt idx="4332">
                  <c:v>245.26</c:v>
                </c:pt>
                <c:pt idx="4333">
                  <c:v>245.81</c:v>
                </c:pt>
                <c:pt idx="4334">
                  <c:v>245.96</c:v>
                </c:pt>
                <c:pt idx="4335">
                  <c:v>245.36</c:v>
                </c:pt>
                <c:pt idx="4336">
                  <c:v>246.08</c:v>
                </c:pt>
                <c:pt idx="4337">
                  <c:v>246.76</c:v>
                </c:pt>
                <c:pt idx="4338">
                  <c:v>246.85</c:v>
                </c:pt>
                <c:pt idx="4339">
                  <c:v>247.17</c:v>
                </c:pt>
                <c:pt idx="4340">
                  <c:v>247.03</c:v>
                </c:pt>
                <c:pt idx="4341">
                  <c:v>245.53</c:v>
                </c:pt>
                <c:pt idx="4342">
                  <c:v>244.75</c:v>
                </c:pt>
                <c:pt idx="4343">
                  <c:v>243.78</c:v>
                </c:pt>
                <c:pt idx="4344">
                  <c:v>243.34</c:v>
                </c:pt>
                <c:pt idx="4345">
                  <c:v>243.27</c:v>
                </c:pt>
                <c:pt idx="4346">
                  <c:v>243.05</c:v>
                </c:pt>
                <c:pt idx="4347">
                  <c:v>242.99</c:v>
                </c:pt>
                <c:pt idx="4348">
                  <c:v>242.73</c:v>
                </c:pt>
                <c:pt idx="4349">
                  <c:v>242.95</c:v>
                </c:pt>
                <c:pt idx="4350">
                  <c:v>243.77</c:v>
                </c:pt>
                <c:pt idx="4351">
                  <c:v>243.87</c:v>
                </c:pt>
                <c:pt idx="4352">
                  <c:v>243.99</c:v>
                </c:pt>
                <c:pt idx="4353">
                  <c:v>243.48</c:v>
                </c:pt>
                <c:pt idx="4354">
                  <c:v>243.62</c:v>
                </c:pt>
                <c:pt idx="4355">
                  <c:v>244.31</c:v>
                </c:pt>
                <c:pt idx="4356">
                  <c:v>244.01</c:v>
                </c:pt>
                <c:pt idx="4357">
                  <c:v>244.67</c:v>
                </c:pt>
                <c:pt idx="4358">
                  <c:v>244.86</c:v>
                </c:pt>
                <c:pt idx="4359">
                  <c:v>244.8</c:v>
                </c:pt>
                <c:pt idx="4360">
                  <c:v>244.17</c:v>
                </c:pt>
                <c:pt idx="4361">
                  <c:v>243.38</c:v>
                </c:pt>
                <c:pt idx="4362">
                  <c:v>243.61</c:v>
                </c:pt>
                <c:pt idx="4363">
                  <c:v>244.5</c:v>
                </c:pt>
                <c:pt idx="4364">
                  <c:v>244.61</c:v>
                </c:pt>
                <c:pt idx="4365">
                  <c:v>244.57</c:v>
                </c:pt>
                <c:pt idx="4366">
                  <c:v>244.22</c:v>
                </c:pt>
                <c:pt idx="4367">
                  <c:v>243.92</c:v>
                </c:pt>
                <c:pt idx="4368">
                  <c:v>244.08</c:v>
                </c:pt>
                <c:pt idx="4369">
                  <c:v>243.92</c:v>
                </c:pt>
                <c:pt idx="4370">
                  <c:v>243.89</c:v>
                </c:pt>
                <c:pt idx="4371">
                  <c:v>244.68</c:v>
                </c:pt>
                <c:pt idx="4372">
                  <c:v>245.43</c:v>
                </c:pt>
                <c:pt idx="4373">
                  <c:v>245.27</c:v>
                </c:pt>
                <c:pt idx="4374">
                  <c:v>245.76</c:v>
                </c:pt>
                <c:pt idx="4375">
                  <c:v>244.97</c:v>
                </c:pt>
                <c:pt idx="4376">
                  <c:v>244.75</c:v>
                </c:pt>
                <c:pt idx="4377">
                  <c:v>245.07</c:v>
                </c:pt>
                <c:pt idx="4378">
                  <c:v>245.39</c:v>
                </c:pt>
                <c:pt idx="4379">
                  <c:v>245.7</c:v>
                </c:pt>
                <c:pt idx="4380">
                  <c:v>246.11</c:v>
                </c:pt>
                <c:pt idx="4381">
                  <c:v>246.69</c:v>
                </c:pt>
                <c:pt idx="4382">
                  <c:v>247.2</c:v>
                </c:pt>
                <c:pt idx="4383">
                  <c:v>247.7</c:v>
                </c:pt>
                <c:pt idx="4384">
                  <c:v>247.82</c:v>
                </c:pt>
                <c:pt idx="4385">
                  <c:v>247.37</c:v>
                </c:pt>
                <c:pt idx="4386">
                  <c:v>247.45</c:v>
                </c:pt>
                <c:pt idx="4387">
                  <c:v>248.36</c:v>
                </c:pt>
                <c:pt idx="4388">
                  <c:v>248.64</c:v>
                </c:pt>
                <c:pt idx="4389">
                  <c:v>248.09</c:v>
                </c:pt>
                <c:pt idx="4390">
                  <c:v>246.45</c:v>
                </c:pt>
                <c:pt idx="4391">
                  <c:v>245.43</c:v>
                </c:pt>
                <c:pt idx="4392">
                  <c:v>246.19</c:v>
                </c:pt>
                <c:pt idx="4393">
                  <c:v>246.79</c:v>
                </c:pt>
                <c:pt idx="4394">
                  <c:v>246.22</c:v>
                </c:pt>
                <c:pt idx="4395">
                  <c:v>245.97</c:v>
                </c:pt>
                <c:pt idx="4396">
                  <c:v>246.42</c:v>
                </c:pt>
                <c:pt idx="4397">
                  <c:v>246.06</c:v>
                </c:pt>
                <c:pt idx="4398">
                  <c:v>246.17</c:v>
                </c:pt>
                <c:pt idx="4399">
                  <c:v>246.7</c:v>
                </c:pt>
                <c:pt idx="4400">
                  <c:v>246.44</c:v>
                </c:pt>
                <c:pt idx="4401">
                  <c:v>246.19</c:v>
                </c:pt>
                <c:pt idx="4402">
                  <c:v>246.94</c:v>
                </c:pt>
                <c:pt idx="4403">
                  <c:v>247.97</c:v>
                </c:pt>
                <c:pt idx="4404">
                  <c:v>248.35</c:v>
                </c:pt>
                <c:pt idx="4405">
                  <c:v>248.68</c:v>
                </c:pt>
                <c:pt idx="4406">
                  <c:v>248.47</c:v>
                </c:pt>
                <c:pt idx="4407">
                  <c:v>246.87</c:v>
                </c:pt>
                <c:pt idx="4408">
                  <c:v>246</c:v>
                </c:pt>
                <c:pt idx="4409">
                  <c:v>246.45</c:v>
                </c:pt>
                <c:pt idx="4410">
                  <c:v>246.01</c:v>
                </c:pt>
                <c:pt idx="4411">
                  <c:v>244.91</c:v>
                </c:pt>
                <c:pt idx="4412">
                  <c:v>245.01</c:v>
                </c:pt>
                <c:pt idx="4413">
                  <c:v>245.2</c:v>
                </c:pt>
                <c:pt idx="4414">
                  <c:v>246.1</c:v>
                </c:pt>
                <c:pt idx="4415">
                  <c:v>245.19</c:v>
                </c:pt>
                <c:pt idx="4416">
                  <c:v>244.04</c:v>
                </c:pt>
                <c:pt idx="4417">
                  <c:v>243.41</c:v>
                </c:pt>
                <c:pt idx="4418">
                  <c:v>243.95</c:v>
                </c:pt>
                <c:pt idx="4419">
                  <c:v>244.63</c:v>
                </c:pt>
                <c:pt idx="4420">
                  <c:v>245.95</c:v>
                </c:pt>
                <c:pt idx="4421">
                  <c:v>247.03</c:v>
                </c:pt>
                <c:pt idx="4422">
                  <c:v>246.49</c:v>
                </c:pt>
                <c:pt idx="4423">
                  <c:v>246.1</c:v>
                </c:pt>
                <c:pt idx="4424">
                  <c:v>245.81</c:v>
                </c:pt>
                <c:pt idx="4425">
                  <c:v>245.72</c:v>
                </c:pt>
                <c:pt idx="4426">
                  <c:v>245.36</c:v>
                </c:pt>
                <c:pt idx="4427">
                  <c:v>245.22</c:v>
                </c:pt>
                <c:pt idx="4428">
                  <c:v>245.36</c:v>
                </c:pt>
                <c:pt idx="4429">
                  <c:v>245.12</c:v>
                </c:pt>
                <c:pt idx="4430">
                  <c:v>245.63</c:v>
                </c:pt>
                <c:pt idx="4431">
                  <c:v>246.17</c:v>
                </c:pt>
                <c:pt idx="4432">
                  <c:v>246.26</c:v>
                </c:pt>
                <c:pt idx="4433">
                  <c:v>245.28</c:v>
                </c:pt>
                <c:pt idx="4434">
                  <c:v>243.97</c:v>
                </c:pt>
                <c:pt idx="4435">
                  <c:v>244.48</c:v>
                </c:pt>
                <c:pt idx="4436">
                  <c:v>245.49</c:v>
                </c:pt>
                <c:pt idx="4437">
                  <c:v>245.35</c:v>
                </c:pt>
                <c:pt idx="4438">
                  <c:v>246.2</c:v>
                </c:pt>
                <c:pt idx="4439">
                  <c:v>246.34</c:v>
                </c:pt>
                <c:pt idx="4440">
                  <c:v>246.62</c:v>
                </c:pt>
                <c:pt idx="4441">
                  <c:v>246.62</c:v>
                </c:pt>
                <c:pt idx="4442">
                  <c:v>247.3</c:v>
                </c:pt>
                <c:pt idx="4443">
                  <c:v>248.02</c:v>
                </c:pt>
                <c:pt idx="4444">
                  <c:v>247.97</c:v>
                </c:pt>
                <c:pt idx="4445">
                  <c:v>247.69</c:v>
                </c:pt>
                <c:pt idx="4446">
                  <c:v>248.11</c:v>
                </c:pt>
                <c:pt idx="4447">
                  <c:v>247.54</c:v>
                </c:pt>
                <c:pt idx="4448">
                  <c:v>246.63</c:v>
                </c:pt>
                <c:pt idx="4449">
                  <c:v>246.07</c:v>
                </c:pt>
                <c:pt idx="4450">
                  <c:v>245.7</c:v>
                </c:pt>
                <c:pt idx="4451">
                  <c:v>246.07</c:v>
                </c:pt>
                <c:pt idx="4452">
                  <c:v>246.17</c:v>
                </c:pt>
                <c:pt idx="4453">
                  <c:v>246.95</c:v>
                </c:pt>
                <c:pt idx="4454">
                  <c:v>247.02</c:v>
                </c:pt>
                <c:pt idx="4455">
                  <c:v>247.17</c:v>
                </c:pt>
                <c:pt idx="4456">
                  <c:v>248.64</c:v>
                </c:pt>
                <c:pt idx="4457">
                  <c:v>248.73</c:v>
                </c:pt>
                <c:pt idx="4458">
                  <c:v>247.87</c:v>
                </c:pt>
                <c:pt idx="4459">
                  <c:v>247.42</c:v>
                </c:pt>
                <c:pt idx="4460">
                  <c:v>245.96</c:v>
                </c:pt>
                <c:pt idx="4461">
                  <c:v>245.13</c:v>
                </c:pt>
                <c:pt idx="4462">
                  <c:v>245.62</c:v>
                </c:pt>
                <c:pt idx="4463">
                  <c:v>246.83</c:v>
                </c:pt>
                <c:pt idx="4464">
                  <c:v>247.26</c:v>
                </c:pt>
                <c:pt idx="4465">
                  <c:v>246.59</c:v>
                </c:pt>
                <c:pt idx="4466">
                  <c:v>246.14</c:v>
                </c:pt>
                <c:pt idx="4467">
                  <c:v>245.76</c:v>
                </c:pt>
                <c:pt idx="4468">
                  <c:v>244.56</c:v>
                </c:pt>
                <c:pt idx="4469">
                  <c:v>243.14</c:v>
                </c:pt>
                <c:pt idx="4470">
                  <c:v>243.24</c:v>
                </c:pt>
                <c:pt idx="4471">
                  <c:v>243.81</c:v>
                </c:pt>
                <c:pt idx="4472">
                  <c:v>243.19</c:v>
                </c:pt>
                <c:pt idx="4473">
                  <c:v>244.07</c:v>
                </c:pt>
                <c:pt idx="4474">
                  <c:v>244.57</c:v>
                </c:pt>
                <c:pt idx="4475">
                  <c:v>244.13</c:v>
                </c:pt>
                <c:pt idx="4476">
                  <c:v>244.73</c:v>
                </c:pt>
                <c:pt idx="4477">
                  <c:v>244.88</c:v>
                </c:pt>
                <c:pt idx="4478">
                  <c:v>245.44</c:v>
                </c:pt>
                <c:pt idx="4479">
                  <c:v>246.8</c:v>
                </c:pt>
                <c:pt idx="4480">
                  <c:v>247.13</c:v>
                </c:pt>
                <c:pt idx="4481">
                  <c:v>246.11</c:v>
                </c:pt>
                <c:pt idx="4482">
                  <c:v>244.8</c:v>
                </c:pt>
                <c:pt idx="4483">
                  <c:v>244.39</c:v>
                </c:pt>
                <c:pt idx="4484">
                  <c:v>244.38</c:v>
                </c:pt>
                <c:pt idx="4485">
                  <c:v>244.68</c:v>
                </c:pt>
                <c:pt idx="4486">
                  <c:v>244.86</c:v>
                </c:pt>
                <c:pt idx="4487">
                  <c:v>244.65</c:v>
                </c:pt>
                <c:pt idx="4488">
                  <c:v>244.41</c:v>
                </c:pt>
                <c:pt idx="4489">
                  <c:v>243.97</c:v>
                </c:pt>
                <c:pt idx="4490">
                  <c:v>243.95</c:v>
                </c:pt>
                <c:pt idx="4491">
                  <c:v>245.09</c:v>
                </c:pt>
                <c:pt idx="4492">
                  <c:v>245.92</c:v>
                </c:pt>
                <c:pt idx="4493">
                  <c:v>246.4</c:v>
                </c:pt>
                <c:pt idx="4494">
                  <c:v>247.71</c:v>
                </c:pt>
                <c:pt idx="4495">
                  <c:v>248.59</c:v>
                </c:pt>
                <c:pt idx="4496">
                  <c:v>248.38</c:v>
                </c:pt>
                <c:pt idx="4497">
                  <c:v>247.9</c:v>
                </c:pt>
                <c:pt idx="4498">
                  <c:v>247.7</c:v>
                </c:pt>
                <c:pt idx="4499">
                  <c:v>247.03</c:v>
                </c:pt>
                <c:pt idx="4500">
                  <c:v>246.24</c:v>
                </c:pt>
                <c:pt idx="4501">
                  <c:v>246.04</c:v>
                </c:pt>
                <c:pt idx="4502">
                  <c:v>246.85</c:v>
                </c:pt>
                <c:pt idx="4503">
                  <c:v>247</c:v>
                </c:pt>
                <c:pt idx="4504">
                  <c:v>247.45</c:v>
                </c:pt>
                <c:pt idx="4505">
                  <c:v>247.88</c:v>
                </c:pt>
                <c:pt idx="4506">
                  <c:v>248.31</c:v>
                </c:pt>
                <c:pt idx="4507">
                  <c:v>247.54</c:v>
                </c:pt>
                <c:pt idx="4508">
                  <c:v>246.91</c:v>
                </c:pt>
                <c:pt idx="4509">
                  <c:v>245.73</c:v>
                </c:pt>
                <c:pt idx="4510">
                  <c:v>245.43</c:v>
                </c:pt>
                <c:pt idx="4511">
                  <c:v>244.43</c:v>
                </c:pt>
                <c:pt idx="4512">
                  <c:v>243.07</c:v>
                </c:pt>
                <c:pt idx="4513">
                  <c:v>241.43</c:v>
                </c:pt>
                <c:pt idx="4514">
                  <c:v>239.41</c:v>
                </c:pt>
                <c:pt idx="4515">
                  <c:v>237.19</c:v>
                </c:pt>
                <c:pt idx="4516">
                  <c:v>237.01</c:v>
                </c:pt>
                <c:pt idx="4517">
                  <c:v>237.32</c:v>
                </c:pt>
                <c:pt idx="4518">
                  <c:v>238.01</c:v>
                </c:pt>
                <c:pt idx="4519">
                  <c:v>239.28</c:v>
                </c:pt>
                <c:pt idx="4520">
                  <c:v>240.09</c:v>
                </c:pt>
                <c:pt idx="4521">
                  <c:v>240.49</c:v>
                </c:pt>
                <c:pt idx="4522">
                  <c:v>241.06</c:v>
                </c:pt>
                <c:pt idx="4523">
                  <c:v>241.29</c:v>
                </c:pt>
                <c:pt idx="4524">
                  <c:v>241.32</c:v>
                </c:pt>
                <c:pt idx="4525">
                  <c:v>241.48</c:v>
                </c:pt>
                <c:pt idx="4526">
                  <c:v>241.8</c:v>
                </c:pt>
                <c:pt idx="4527">
                  <c:v>241.75</c:v>
                </c:pt>
                <c:pt idx="4528">
                  <c:v>242.23</c:v>
                </c:pt>
                <c:pt idx="4529">
                  <c:v>242.05</c:v>
                </c:pt>
                <c:pt idx="4530">
                  <c:v>241.77</c:v>
                </c:pt>
                <c:pt idx="4531">
                  <c:v>242.5</c:v>
                </c:pt>
                <c:pt idx="4532">
                  <c:v>243.71</c:v>
                </c:pt>
                <c:pt idx="4533">
                  <c:v>244.31</c:v>
                </c:pt>
                <c:pt idx="4534">
                  <c:v>245.14</c:v>
                </c:pt>
                <c:pt idx="4535">
                  <c:v>244.44</c:v>
                </c:pt>
                <c:pt idx="4536">
                  <c:v>242.83</c:v>
                </c:pt>
                <c:pt idx="4537">
                  <c:v>242.04</c:v>
                </c:pt>
                <c:pt idx="4538">
                  <c:v>242.35</c:v>
                </c:pt>
                <c:pt idx="4539">
                  <c:v>242.29</c:v>
                </c:pt>
                <c:pt idx="4540">
                  <c:v>241.37</c:v>
                </c:pt>
                <c:pt idx="4541">
                  <c:v>241.12</c:v>
                </c:pt>
                <c:pt idx="4542">
                  <c:v>241.01</c:v>
                </c:pt>
                <c:pt idx="4543">
                  <c:v>241.34</c:v>
                </c:pt>
                <c:pt idx="4544">
                  <c:v>242.25</c:v>
                </c:pt>
                <c:pt idx="4545">
                  <c:v>243.11</c:v>
                </c:pt>
                <c:pt idx="4546">
                  <c:v>243.54</c:v>
                </c:pt>
                <c:pt idx="4547">
                  <c:v>244.22</c:v>
                </c:pt>
                <c:pt idx="4548">
                  <c:v>245.36</c:v>
                </c:pt>
                <c:pt idx="4549">
                  <c:v>246.34</c:v>
                </c:pt>
                <c:pt idx="4550">
                  <c:v>247.8</c:v>
                </c:pt>
                <c:pt idx="4551">
                  <c:v>247.63</c:v>
                </c:pt>
                <c:pt idx="4552">
                  <c:v>246.82</c:v>
                </c:pt>
                <c:pt idx="4553">
                  <c:v>246.15</c:v>
                </c:pt>
                <c:pt idx="4554">
                  <c:v>246.02</c:v>
                </c:pt>
                <c:pt idx="4555">
                  <c:v>245.47</c:v>
                </c:pt>
                <c:pt idx="4556">
                  <c:v>244.89</c:v>
                </c:pt>
                <c:pt idx="4557">
                  <c:v>244.01</c:v>
                </c:pt>
                <c:pt idx="4558">
                  <c:v>243.65</c:v>
                </c:pt>
                <c:pt idx="4559">
                  <c:v>243.25</c:v>
                </c:pt>
                <c:pt idx="4560">
                  <c:v>243.27</c:v>
                </c:pt>
                <c:pt idx="4561">
                  <c:v>243.91</c:v>
                </c:pt>
                <c:pt idx="4562">
                  <c:v>244.05</c:v>
                </c:pt>
                <c:pt idx="4563">
                  <c:v>243.35</c:v>
                </c:pt>
                <c:pt idx="4564">
                  <c:v>243.58</c:v>
                </c:pt>
                <c:pt idx="4565">
                  <c:v>243.8</c:v>
                </c:pt>
                <c:pt idx="4566">
                  <c:v>242.9</c:v>
                </c:pt>
                <c:pt idx="4567">
                  <c:v>242.01</c:v>
                </c:pt>
                <c:pt idx="4568">
                  <c:v>241.92</c:v>
                </c:pt>
                <c:pt idx="4569">
                  <c:v>242.05</c:v>
                </c:pt>
                <c:pt idx="4570">
                  <c:v>242.15</c:v>
                </c:pt>
                <c:pt idx="4571">
                  <c:v>241.79</c:v>
                </c:pt>
                <c:pt idx="4572">
                  <c:v>241.85</c:v>
                </c:pt>
                <c:pt idx="4573">
                  <c:v>242.69</c:v>
                </c:pt>
                <c:pt idx="4574">
                  <c:v>244.09</c:v>
                </c:pt>
                <c:pt idx="4575">
                  <c:v>246.19</c:v>
                </c:pt>
                <c:pt idx="4576">
                  <c:v>246.57</c:v>
                </c:pt>
                <c:pt idx="4577">
                  <c:v>246.15</c:v>
                </c:pt>
                <c:pt idx="4578">
                  <c:v>246.02</c:v>
                </c:pt>
                <c:pt idx="4579">
                  <c:v>246.39</c:v>
                </c:pt>
                <c:pt idx="4580">
                  <c:v>246.48</c:v>
                </c:pt>
                <c:pt idx="4581">
                  <c:v>246.84</c:v>
                </c:pt>
                <c:pt idx="4582">
                  <c:v>246.43</c:v>
                </c:pt>
                <c:pt idx="4583">
                  <c:v>246.32</c:v>
                </c:pt>
                <c:pt idx="4584">
                  <c:v>245.88</c:v>
                </c:pt>
                <c:pt idx="4585">
                  <c:v>245.46</c:v>
                </c:pt>
                <c:pt idx="4586">
                  <c:v>245.27</c:v>
                </c:pt>
                <c:pt idx="4587">
                  <c:v>245.23</c:v>
                </c:pt>
                <c:pt idx="4588">
                  <c:v>245.42</c:v>
                </c:pt>
                <c:pt idx="4589">
                  <c:v>246.58</c:v>
                </c:pt>
                <c:pt idx="4590">
                  <c:v>246.36</c:v>
                </c:pt>
                <c:pt idx="4591">
                  <c:v>245.05</c:v>
                </c:pt>
                <c:pt idx="4592">
                  <c:v>244.43</c:v>
                </c:pt>
                <c:pt idx="4593">
                  <c:v>243.73</c:v>
                </c:pt>
                <c:pt idx="4594">
                  <c:v>243.87</c:v>
                </c:pt>
                <c:pt idx="4595">
                  <c:v>244.56</c:v>
                </c:pt>
                <c:pt idx="4596">
                  <c:v>244.39</c:v>
                </c:pt>
                <c:pt idx="4597">
                  <c:v>245.02</c:v>
                </c:pt>
                <c:pt idx="4598">
                  <c:v>246.79</c:v>
                </c:pt>
                <c:pt idx="4599">
                  <c:v>247.51</c:v>
                </c:pt>
                <c:pt idx="4600">
                  <c:v>248.49</c:v>
                </c:pt>
                <c:pt idx="4601">
                  <c:v>249.93</c:v>
                </c:pt>
                <c:pt idx="4602">
                  <c:v>249.64</c:v>
                </c:pt>
                <c:pt idx="4603">
                  <c:v>249.34</c:v>
                </c:pt>
                <c:pt idx="4604">
                  <c:v>249.88</c:v>
                </c:pt>
                <c:pt idx="4605">
                  <c:v>249.38</c:v>
                </c:pt>
                <c:pt idx="4606">
                  <c:v>249.34</c:v>
                </c:pt>
                <c:pt idx="4607">
                  <c:v>249.25</c:v>
                </c:pt>
                <c:pt idx="4608">
                  <c:v>248.71</c:v>
                </c:pt>
                <c:pt idx="4609">
                  <c:v>247.84</c:v>
                </c:pt>
                <c:pt idx="4610">
                  <c:v>247.02</c:v>
                </c:pt>
                <c:pt idx="4611">
                  <c:v>246.82</c:v>
                </c:pt>
                <c:pt idx="4612">
                  <c:v>246.42</c:v>
                </c:pt>
                <c:pt idx="4613">
                  <c:v>245.72</c:v>
                </c:pt>
                <c:pt idx="4614">
                  <c:v>245.45</c:v>
                </c:pt>
                <c:pt idx="4615">
                  <c:v>245.58</c:v>
                </c:pt>
                <c:pt idx="4616">
                  <c:v>245.8</c:v>
                </c:pt>
                <c:pt idx="4617">
                  <c:v>245.35</c:v>
                </c:pt>
                <c:pt idx="4618">
                  <c:v>244.72</c:v>
                </c:pt>
                <c:pt idx="4619">
                  <c:v>244.24</c:v>
                </c:pt>
                <c:pt idx="4620">
                  <c:v>243.44</c:v>
                </c:pt>
                <c:pt idx="4621">
                  <c:v>243.33</c:v>
                </c:pt>
                <c:pt idx="4622">
                  <c:v>243.68</c:v>
                </c:pt>
                <c:pt idx="4623">
                  <c:v>243.49</c:v>
                </c:pt>
                <c:pt idx="4624">
                  <c:v>242.65</c:v>
                </c:pt>
                <c:pt idx="4625">
                  <c:v>242.18</c:v>
                </c:pt>
                <c:pt idx="4626">
                  <c:v>243.03</c:v>
                </c:pt>
                <c:pt idx="4627">
                  <c:v>243.9</c:v>
                </c:pt>
                <c:pt idx="4628">
                  <c:v>244.94</c:v>
                </c:pt>
                <c:pt idx="4629">
                  <c:v>245.86</c:v>
                </c:pt>
                <c:pt idx="4630">
                  <c:v>246.48</c:v>
                </c:pt>
                <c:pt idx="4631">
                  <c:v>246.76</c:v>
                </c:pt>
                <c:pt idx="4632">
                  <c:v>246.54</c:v>
                </c:pt>
                <c:pt idx="4633">
                  <c:v>245.87</c:v>
                </c:pt>
                <c:pt idx="4634">
                  <c:v>246.41</c:v>
                </c:pt>
                <c:pt idx="4635">
                  <c:v>245.75</c:v>
                </c:pt>
                <c:pt idx="4636">
                  <c:v>244.87</c:v>
                </c:pt>
                <c:pt idx="4637">
                  <c:v>244.45</c:v>
                </c:pt>
                <c:pt idx="4638">
                  <c:v>244.55</c:v>
                </c:pt>
                <c:pt idx="4639">
                  <c:v>245.8</c:v>
                </c:pt>
                <c:pt idx="4640">
                  <c:v>245.92</c:v>
                </c:pt>
                <c:pt idx="4641">
                  <c:v>245.22</c:v>
                </c:pt>
                <c:pt idx="4642">
                  <c:v>245.47</c:v>
                </c:pt>
                <c:pt idx="4643">
                  <c:v>245.7</c:v>
                </c:pt>
                <c:pt idx="4644">
                  <c:v>246.11</c:v>
                </c:pt>
                <c:pt idx="4645">
                  <c:v>245.39</c:v>
                </c:pt>
                <c:pt idx="4646">
                  <c:v>244.91</c:v>
                </c:pt>
                <c:pt idx="4647">
                  <c:v>244.53</c:v>
                </c:pt>
                <c:pt idx="4648">
                  <c:v>244.79</c:v>
                </c:pt>
                <c:pt idx="4649">
                  <c:v>244.98</c:v>
                </c:pt>
                <c:pt idx="4650">
                  <c:v>244.81</c:v>
                </c:pt>
                <c:pt idx="4651">
                  <c:v>244.72</c:v>
                </c:pt>
                <c:pt idx="4652">
                  <c:v>245.4</c:v>
                </c:pt>
                <c:pt idx="4653">
                  <c:v>245.92</c:v>
                </c:pt>
                <c:pt idx="4654">
                  <c:v>245.92</c:v>
                </c:pt>
                <c:pt idx="4655">
                  <c:v>246.29</c:v>
                </c:pt>
                <c:pt idx="4656">
                  <c:v>245.65</c:v>
                </c:pt>
                <c:pt idx="4657">
                  <c:v>244.86</c:v>
                </c:pt>
                <c:pt idx="4658">
                  <c:v>244.97</c:v>
                </c:pt>
                <c:pt idx="4659">
                  <c:v>245.52</c:v>
                </c:pt>
                <c:pt idx="4660">
                  <c:v>246.07</c:v>
                </c:pt>
                <c:pt idx="4661">
                  <c:v>246.73</c:v>
                </c:pt>
                <c:pt idx="4662">
                  <c:v>246.56</c:v>
                </c:pt>
                <c:pt idx="4663">
                  <c:v>245.82</c:v>
                </c:pt>
                <c:pt idx="4664">
                  <c:v>245.08</c:v>
                </c:pt>
                <c:pt idx="4665">
                  <c:v>245.33</c:v>
                </c:pt>
                <c:pt idx="4666">
                  <c:v>246.15</c:v>
                </c:pt>
                <c:pt idx="4667">
                  <c:v>246.36</c:v>
                </c:pt>
                <c:pt idx="4668">
                  <c:v>246.33</c:v>
                </c:pt>
                <c:pt idx="4669">
                  <c:v>245.87</c:v>
                </c:pt>
                <c:pt idx="4670">
                  <c:v>244.63</c:v>
                </c:pt>
                <c:pt idx="4671">
                  <c:v>244.63</c:v>
                </c:pt>
                <c:pt idx="4672">
                  <c:v>244.72</c:v>
                </c:pt>
                <c:pt idx="4673">
                  <c:v>244.85</c:v>
                </c:pt>
                <c:pt idx="4674">
                  <c:v>246.06</c:v>
                </c:pt>
                <c:pt idx="4675">
                  <c:v>246.77</c:v>
                </c:pt>
                <c:pt idx="4676">
                  <c:v>247.2</c:v>
                </c:pt>
                <c:pt idx="4677">
                  <c:v>247.51</c:v>
                </c:pt>
                <c:pt idx="4678">
                  <c:v>248</c:v>
                </c:pt>
                <c:pt idx="4679">
                  <c:v>247.21</c:v>
                </c:pt>
                <c:pt idx="4680">
                  <c:v>246.47</c:v>
                </c:pt>
                <c:pt idx="4681">
                  <c:v>246.27</c:v>
                </c:pt>
                <c:pt idx="4682">
                  <c:v>246.85</c:v>
                </c:pt>
                <c:pt idx="4683">
                  <c:v>247.43</c:v>
                </c:pt>
                <c:pt idx="4684">
                  <c:v>246.6</c:v>
                </c:pt>
                <c:pt idx="4685">
                  <c:v>244.88</c:v>
                </c:pt>
                <c:pt idx="4686">
                  <c:v>243.69</c:v>
                </c:pt>
                <c:pt idx="4687">
                  <c:v>243.34</c:v>
                </c:pt>
                <c:pt idx="4688">
                  <c:v>242.98</c:v>
                </c:pt>
                <c:pt idx="4689">
                  <c:v>242.56</c:v>
                </c:pt>
                <c:pt idx="4690">
                  <c:v>242.97</c:v>
                </c:pt>
                <c:pt idx="4691">
                  <c:v>243.51</c:v>
                </c:pt>
                <c:pt idx="4692">
                  <c:v>243.01</c:v>
                </c:pt>
                <c:pt idx="4693">
                  <c:v>242.44</c:v>
                </c:pt>
                <c:pt idx="4694">
                  <c:v>242.45</c:v>
                </c:pt>
                <c:pt idx="4695">
                  <c:v>242.43</c:v>
                </c:pt>
                <c:pt idx="4696">
                  <c:v>243.63</c:v>
                </c:pt>
                <c:pt idx="4697">
                  <c:v>244.29</c:v>
                </c:pt>
                <c:pt idx="4698">
                  <c:v>244.48</c:v>
                </c:pt>
                <c:pt idx="4699">
                  <c:v>244.55</c:v>
                </c:pt>
                <c:pt idx="4700">
                  <c:v>245.01</c:v>
                </c:pt>
                <c:pt idx="4701">
                  <c:v>245.65</c:v>
                </c:pt>
                <c:pt idx="4702">
                  <c:v>245.68</c:v>
                </c:pt>
                <c:pt idx="4703">
                  <c:v>245.38</c:v>
                </c:pt>
                <c:pt idx="4704">
                  <c:v>245.19</c:v>
                </c:pt>
                <c:pt idx="4705">
                  <c:v>245.28</c:v>
                </c:pt>
                <c:pt idx="4706">
                  <c:v>245.88</c:v>
                </c:pt>
                <c:pt idx="4707">
                  <c:v>246.69</c:v>
                </c:pt>
                <c:pt idx="4708">
                  <c:v>246.26</c:v>
                </c:pt>
                <c:pt idx="4709">
                  <c:v>245.07</c:v>
                </c:pt>
                <c:pt idx="4710">
                  <c:v>243.68</c:v>
                </c:pt>
                <c:pt idx="4711">
                  <c:v>242.88</c:v>
                </c:pt>
                <c:pt idx="4712">
                  <c:v>242.88</c:v>
                </c:pt>
                <c:pt idx="4713">
                  <c:v>241.23</c:v>
                </c:pt>
                <c:pt idx="4714">
                  <c:v>236.85</c:v>
                </c:pt>
                <c:pt idx="4715">
                  <c:v>232.98</c:v>
                </c:pt>
                <c:pt idx="4716">
                  <c:v>232.15</c:v>
                </c:pt>
                <c:pt idx="4717">
                  <c:v>232.24</c:v>
                </c:pt>
                <c:pt idx="4718">
                  <c:v>232.2</c:v>
                </c:pt>
                <c:pt idx="4719">
                  <c:v>232.17</c:v>
                </c:pt>
                <c:pt idx="4720">
                  <c:v>232.76</c:v>
                </c:pt>
                <c:pt idx="4721">
                  <c:v>234.03</c:v>
                </c:pt>
                <c:pt idx="4722">
                  <c:v>236.42</c:v>
                </c:pt>
                <c:pt idx="4723">
                  <c:v>235.93</c:v>
                </c:pt>
                <c:pt idx="4724">
                  <c:v>237.79</c:v>
                </c:pt>
                <c:pt idx="4725">
                  <c:v>241.26</c:v>
                </c:pt>
                <c:pt idx="4726">
                  <c:v>243.1</c:v>
                </c:pt>
                <c:pt idx="4727">
                  <c:v>243.04</c:v>
                </c:pt>
                <c:pt idx="4728">
                  <c:v>242.23</c:v>
                </c:pt>
                <c:pt idx="4729">
                  <c:v>242.92</c:v>
                </c:pt>
                <c:pt idx="4730">
                  <c:v>245.36</c:v>
                </c:pt>
                <c:pt idx="4731">
                  <c:v>245.91</c:v>
                </c:pt>
                <c:pt idx="4732">
                  <c:v>244.41</c:v>
                </c:pt>
                <c:pt idx="4733">
                  <c:v>241.84</c:v>
                </c:pt>
                <c:pt idx="4734">
                  <c:v>240.88</c:v>
                </c:pt>
                <c:pt idx="4735">
                  <c:v>240.3</c:v>
                </c:pt>
                <c:pt idx="4736">
                  <c:v>239.68</c:v>
                </c:pt>
                <c:pt idx="4737">
                  <c:v>242.42</c:v>
                </c:pt>
                <c:pt idx="4738">
                  <c:v>245.43</c:v>
                </c:pt>
                <c:pt idx="4739">
                  <c:v>244.79</c:v>
                </c:pt>
                <c:pt idx="4740">
                  <c:v>243.1</c:v>
                </c:pt>
                <c:pt idx="4741">
                  <c:v>241.86</c:v>
                </c:pt>
                <c:pt idx="4742">
                  <c:v>241.07</c:v>
                </c:pt>
                <c:pt idx="4743">
                  <c:v>242.35</c:v>
                </c:pt>
                <c:pt idx="4744">
                  <c:v>245.61</c:v>
                </c:pt>
                <c:pt idx="4745">
                  <c:v>248.72</c:v>
                </c:pt>
                <c:pt idx="4746">
                  <c:v>250.93</c:v>
                </c:pt>
                <c:pt idx="4747">
                  <c:v>252.57</c:v>
                </c:pt>
                <c:pt idx="4748">
                  <c:v>253.99</c:v>
                </c:pt>
                <c:pt idx="4749">
                  <c:v>254.52</c:v>
                </c:pt>
                <c:pt idx="4750">
                  <c:v>254.72</c:v>
                </c:pt>
                <c:pt idx="4751">
                  <c:v>255.8</c:v>
                </c:pt>
                <c:pt idx="4752">
                  <c:v>256.24</c:v>
                </c:pt>
                <c:pt idx="4753">
                  <c:v>254.29</c:v>
                </c:pt>
                <c:pt idx="4754">
                  <c:v>252.32</c:v>
                </c:pt>
                <c:pt idx="4755">
                  <c:v>250.44</c:v>
                </c:pt>
                <c:pt idx="4756">
                  <c:v>247.82</c:v>
                </c:pt>
                <c:pt idx="4757">
                  <c:v>246.31</c:v>
                </c:pt>
                <c:pt idx="4758">
                  <c:v>246.31</c:v>
                </c:pt>
                <c:pt idx="4759">
                  <c:v>246.91</c:v>
                </c:pt>
                <c:pt idx="4760">
                  <c:v>246.68</c:v>
                </c:pt>
                <c:pt idx="4761">
                  <c:v>245.91</c:v>
                </c:pt>
                <c:pt idx="4762">
                  <c:v>245.31</c:v>
                </c:pt>
                <c:pt idx="4763">
                  <c:v>244.7</c:v>
                </c:pt>
                <c:pt idx="4764">
                  <c:v>243.72</c:v>
                </c:pt>
                <c:pt idx="4765">
                  <c:v>243.52</c:v>
                </c:pt>
                <c:pt idx="4766">
                  <c:v>243.5</c:v>
                </c:pt>
                <c:pt idx="4767">
                  <c:v>243.09</c:v>
                </c:pt>
                <c:pt idx="4768">
                  <c:v>243.5</c:v>
                </c:pt>
                <c:pt idx="4769">
                  <c:v>244.97</c:v>
                </c:pt>
                <c:pt idx="4770">
                  <c:v>245.73</c:v>
                </c:pt>
                <c:pt idx="4771">
                  <c:v>247.5</c:v>
                </c:pt>
                <c:pt idx="4772">
                  <c:v>247.78</c:v>
                </c:pt>
                <c:pt idx="4773">
                  <c:v>247.06</c:v>
                </c:pt>
                <c:pt idx="4774">
                  <c:v>245.01</c:v>
                </c:pt>
                <c:pt idx="4775">
                  <c:v>244.4</c:v>
                </c:pt>
                <c:pt idx="4776">
                  <c:v>244.13</c:v>
                </c:pt>
                <c:pt idx="4777">
                  <c:v>243.49</c:v>
                </c:pt>
                <c:pt idx="4778">
                  <c:v>242.93</c:v>
                </c:pt>
                <c:pt idx="4779">
                  <c:v>244.17</c:v>
                </c:pt>
                <c:pt idx="4780">
                  <c:v>245.02</c:v>
                </c:pt>
                <c:pt idx="4781">
                  <c:v>244.79</c:v>
                </c:pt>
                <c:pt idx="4782">
                  <c:v>244.71</c:v>
                </c:pt>
                <c:pt idx="4783">
                  <c:v>244.74</c:v>
                </c:pt>
                <c:pt idx="4784">
                  <c:v>246.06</c:v>
                </c:pt>
                <c:pt idx="4785">
                  <c:v>246.82</c:v>
                </c:pt>
                <c:pt idx="4786">
                  <c:v>246.52</c:v>
                </c:pt>
                <c:pt idx="4787">
                  <c:v>246.12</c:v>
                </c:pt>
                <c:pt idx="4788">
                  <c:v>245.95</c:v>
                </c:pt>
                <c:pt idx="4789">
                  <c:v>246.28</c:v>
                </c:pt>
                <c:pt idx="4790">
                  <c:v>247.12</c:v>
                </c:pt>
                <c:pt idx="4791">
                  <c:v>247.43</c:v>
                </c:pt>
                <c:pt idx="4792">
                  <c:v>247.06</c:v>
                </c:pt>
                <c:pt idx="4793">
                  <c:v>246.29</c:v>
                </c:pt>
                <c:pt idx="4794">
                  <c:v>245.62</c:v>
                </c:pt>
                <c:pt idx="4795">
                  <c:v>245.69</c:v>
                </c:pt>
                <c:pt idx="4796">
                  <c:v>246.56</c:v>
                </c:pt>
                <c:pt idx="4797">
                  <c:v>247.01</c:v>
                </c:pt>
                <c:pt idx="4798">
                  <c:v>247.16</c:v>
                </c:pt>
                <c:pt idx="4799">
                  <c:v>247</c:v>
                </c:pt>
                <c:pt idx="4800">
                  <c:v>246.56</c:v>
                </c:pt>
                <c:pt idx="4801">
                  <c:v>245.79</c:v>
                </c:pt>
                <c:pt idx="4802">
                  <c:v>245.72</c:v>
                </c:pt>
                <c:pt idx="4803">
                  <c:v>245.43</c:v>
                </c:pt>
                <c:pt idx="4804">
                  <c:v>246.44</c:v>
                </c:pt>
                <c:pt idx="4805">
                  <c:v>246.76</c:v>
                </c:pt>
                <c:pt idx="4806">
                  <c:v>246.31</c:v>
                </c:pt>
                <c:pt idx="4807">
                  <c:v>247.56</c:v>
                </c:pt>
                <c:pt idx="4808">
                  <c:v>248.05</c:v>
                </c:pt>
                <c:pt idx="4809">
                  <c:v>248.4</c:v>
                </c:pt>
                <c:pt idx="4810">
                  <c:v>248.28</c:v>
                </c:pt>
                <c:pt idx="4811">
                  <c:v>248.3</c:v>
                </c:pt>
                <c:pt idx="4812">
                  <c:v>248.1</c:v>
                </c:pt>
                <c:pt idx="4813">
                  <c:v>248.44</c:v>
                </c:pt>
                <c:pt idx="4814">
                  <c:v>248.39</c:v>
                </c:pt>
                <c:pt idx="4815">
                  <c:v>247.7</c:v>
                </c:pt>
                <c:pt idx="4816">
                  <c:v>245.81</c:v>
                </c:pt>
                <c:pt idx="4817">
                  <c:v>244.74</c:v>
                </c:pt>
                <c:pt idx="4818">
                  <c:v>244.12</c:v>
                </c:pt>
                <c:pt idx="4819">
                  <c:v>244.14</c:v>
                </c:pt>
                <c:pt idx="4820">
                  <c:v>243.92</c:v>
                </c:pt>
                <c:pt idx="4821">
                  <c:v>244.13</c:v>
                </c:pt>
                <c:pt idx="4822">
                  <c:v>244.83</c:v>
                </c:pt>
                <c:pt idx="4823">
                  <c:v>245.77</c:v>
                </c:pt>
                <c:pt idx="4824">
                  <c:v>246.46</c:v>
                </c:pt>
                <c:pt idx="4825">
                  <c:v>246.52</c:v>
                </c:pt>
                <c:pt idx="4826">
                  <c:v>245.03</c:v>
                </c:pt>
                <c:pt idx="4827">
                  <c:v>244.73</c:v>
                </c:pt>
                <c:pt idx="4828">
                  <c:v>245.39</c:v>
                </c:pt>
                <c:pt idx="4829">
                  <c:v>246.05</c:v>
                </c:pt>
                <c:pt idx="4830">
                  <c:v>245.9</c:v>
                </c:pt>
                <c:pt idx="4831">
                  <c:v>246.39</c:v>
                </c:pt>
                <c:pt idx="4832">
                  <c:v>246.92</c:v>
                </c:pt>
                <c:pt idx="4833">
                  <c:v>247.03</c:v>
                </c:pt>
                <c:pt idx="4834">
                  <c:v>246.71</c:v>
                </c:pt>
                <c:pt idx="4835">
                  <c:v>246.7</c:v>
                </c:pt>
                <c:pt idx="4836">
                  <c:v>246.79</c:v>
                </c:pt>
                <c:pt idx="4837">
                  <c:v>246.81</c:v>
                </c:pt>
                <c:pt idx="4838">
                  <c:v>246.68</c:v>
                </c:pt>
                <c:pt idx="4839">
                  <c:v>245.99</c:v>
                </c:pt>
                <c:pt idx="4840">
                  <c:v>246.13</c:v>
                </c:pt>
                <c:pt idx="4841">
                  <c:v>246.88</c:v>
                </c:pt>
                <c:pt idx="4842">
                  <c:v>247.58</c:v>
                </c:pt>
                <c:pt idx="4843">
                  <c:v>247.66</c:v>
                </c:pt>
                <c:pt idx="4844">
                  <c:v>247.46</c:v>
                </c:pt>
                <c:pt idx="4845">
                  <c:v>247.7</c:v>
                </c:pt>
                <c:pt idx="4846">
                  <c:v>247.79</c:v>
                </c:pt>
                <c:pt idx="4847">
                  <c:v>247.99</c:v>
                </c:pt>
                <c:pt idx="4848">
                  <c:v>248.04</c:v>
                </c:pt>
                <c:pt idx="4849">
                  <c:v>247.56</c:v>
                </c:pt>
                <c:pt idx="4850">
                  <c:v>247.13</c:v>
                </c:pt>
                <c:pt idx="4851">
                  <c:v>246.23</c:v>
                </c:pt>
                <c:pt idx="4852">
                  <c:v>245.27</c:v>
                </c:pt>
                <c:pt idx="4853">
                  <c:v>244.91</c:v>
                </c:pt>
                <c:pt idx="4854">
                  <c:v>243.72</c:v>
                </c:pt>
                <c:pt idx="4855">
                  <c:v>243.19</c:v>
                </c:pt>
                <c:pt idx="4856">
                  <c:v>243.16</c:v>
                </c:pt>
                <c:pt idx="4857">
                  <c:v>243.52</c:v>
                </c:pt>
                <c:pt idx="4858">
                  <c:v>244.46</c:v>
                </c:pt>
                <c:pt idx="4859">
                  <c:v>245.44</c:v>
                </c:pt>
                <c:pt idx="4860">
                  <c:v>245.65</c:v>
                </c:pt>
                <c:pt idx="4861">
                  <c:v>246.54</c:v>
                </c:pt>
                <c:pt idx="4862">
                  <c:v>246.81</c:v>
                </c:pt>
                <c:pt idx="4863">
                  <c:v>247.29</c:v>
                </c:pt>
                <c:pt idx="4864">
                  <c:v>247.42</c:v>
                </c:pt>
                <c:pt idx="4865">
                  <c:v>246.83</c:v>
                </c:pt>
                <c:pt idx="4866">
                  <c:v>246.7</c:v>
                </c:pt>
                <c:pt idx="4867">
                  <c:v>246.02</c:v>
                </c:pt>
                <c:pt idx="4868">
                  <c:v>245.47</c:v>
                </c:pt>
                <c:pt idx="4869">
                  <c:v>246.08</c:v>
                </c:pt>
                <c:pt idx="4870">
                  <c:v>246.14</c:v>
                </c:pt>
                <c:pt idx="4871">
                  <c:v>245.87</c:v>
                </c:pt>
                <c:pt idx="4872">
                  <c:v>245.61</c:v>
                </c:pt>
                <c:pt idx="4873">
                  <c:v>245.5</c:v>
                </c:pt>
                <c:pt idx="4874">
                  <c:v>246.08</c:v>
                </c:pt>
                <c:pt idx="4875">
                  <c:v>245.22</c:v>
                </c:pt>
                <c:pt idx="4876">
                  <c:v>244.97</c:v>
                </c:pt>
                <c:pt idx="4877">
                  <c:v>245.11</c:v>
                </c:pt>
                <c:pt idx="4878">
                  <c:v>244.65</c:v>
                </c:pt>
                <c:pt idx="4879">
                  <c:v>243.76</c:v>
                </c:pt>
                <c:pt idx="4880">
                  <c:v>244.11</c:v>
                </c:pt>
                <c:pt idx="4881">
                  <c:v>244.75</c:v>
                </c:pt>
                <c:pt idx="4882">
                  <c:v>246.01</c:v>
                </c:pt>
                <c:pt idx="4883">
                  <c:v>247.16</c:v>
                </c:pt>
                <c:pt idx="4884">
                  <c:v>247.16</c:v>
                </c:pt>
                <c:pt idx="4885">
                  <c:v>246.91</c:v>
                </c:pt>
                <c:pt idx="4886">
                  <c:v>246.5</c:v>
                </c:pt>
                <c:pt idx="4887">
                  <c:v>245.72</c:v>
                </c:pt>
                <c:pt idx="4888">
                  <c:v>244.95</c:v>
                </c:pt>
                <c:pt idx="4889">
                  <c:v>244.63</c:v>
                </c:pt>
                <c:pt idx="4890">
                  <c:v>243.78</c:v>
                </c:pt>
                <c:pt idx="4891">
                  <c:v>242.66</c:v>
                </c:pt>
                <c:pt idx="4892">
                  <c:v>241.79</c:v>
                </c:pt>
                <c:pt idx="4893">
                  <c:v>241.1</c:v>
                </c:pt>
                <c:pt idx="4894">
                  <c:v>240.94</c:v>
                </c:pt>
                <c:pt idx="4895">
                  <c:v>240.54</c:v>
                </c:pt>
                <c:pt idx="4896">
                  <c:v>241.43</c:v>
                </c:pt>
                <c:pt idx="4897">
                  <c:v>241.93</c:v>
                </c:pt>
                <c:pt idx="4898">
                  <c:v>242.36</c:v>
                </c:pt>
                <c:pt idx="4899">
                  <c:v>242.27</c:v>
                </c:pt>
                <c:pt idx="4900">
                  <c:v>241.51</c:v>
                </c:pt>
                <c:pt idx="4901">
                  <c:v>241.36</c:v>
                </c:pt>
                <c:pt idx="4902">
                  <c:v>242.03</c:v>
                </c:pt>
                <c:pt idx="4903">
                  <c:v>242.91</c:v>
                </c:pt>
                <c:pt idx="4904">
                  <c:v>242.79</c:v>
                </c:pt>
                <c:pt idx="4905">
                  <c:v>243.47</c:v>
                </c:pt>
                <c:pt idx="4906">
                  <c:v>244.25</c:v>
                </c:pt>
                <c:pt idx="4907">
                  <c:v>243.22</c:v>
                </c:pt>
                <c:pt idx="4908">
                  <c:v>242.82</c:v>
                </c:pt>
                <c:pt idx="4909">
                  <c:v>242.98</c:v>
                </c:pt>
                <c:pt idx="4910">
                  <c:v>242.47</c:v>
                </c:pt>
                <c:pt idx="4911">
                  <c:v>242.6</c:v>
                </c:pt>
                <c:pt idx="4912">
                  <c:v>243.5</c:v>
                </c:pt>
                <c:pt idx="4913">
                  <c:v>244.7</c:v>
                </c:pt>
                <c:pt idx="4914">
                  <c:v>246.13</c:v>
                </c:pt>
                <c:pt idx="4915">
                  <c:v>247.37</c:v>
                </c:pt>
                <c:pt idx="4916">
                  <c:v>247.23</c:v>
                </c:pt>
                <c:pt idx="4917">
                  <c:v>246.44</c:v>
                </c:pt>
                <c:pt idx="4918">
                  <c:v>245.8</c:v>
                </c:pt>
                <c:pt idx="4919">
                  <c:v>245.83</c:v>
                </c:pt>
                <c:pt idx="4920">
                  <c:v>246.41</c:v>
                </c:pt>
                <c:pt idx="4921">
                  <c:v>246.25</c:v>
                </c:pt>
                <c:pt idx="4922">
                  <c:v>246.78</c:v>
                </c:pt>
                <c:pt idx="4923">
                  <c:v>247.64</c:v>
                </c:pt>
                <c:pt idx="4924">
                  <c:v>247.27</c:v>
                </c:pt>
                <c:pt idx="4925">
                  <c:v>246.95</c:v>
                </c:pt>
                <c:pt idx="4926">
                  <c:v>245.31</c:v>
                </c:pt>
                <c:pt idx="4927">
                  <c:v>244.01</c:v>
                </c:pt>
                <c:pt idx="4928">
                  <c:v>244.33</c:v>
                </c:pt>
                <c:pt idx="4929">
                  <c:v>244.82</c:v>
                </c:pt>
                <c:pt idx="4930">
                  <c:v>244.93</c:v>
                </c:pt>
                <c:pt idx="4931">
                  <c:v>244.43</c:v>
                </c:pt>
                <c:pt idx="4932">
                  <c:v>243.79</c:v>
                </c:pt>
                <c:pt idx="4933">
                  <c:v>243</c:v>
                </c:pt>
                <c:pt idx="4934">
                  <c:v>241.89</c:v>
                </c:pt>
                <c:pt idx="4935">
                  <c:v>241.69</c:v>
                </c:pt>
                <c:pt idx="4936">
                  <c:v>241.91</c:v>
                </c:pt>
                <c:pt idx="4937">
                  <c:v>242.28</c:v>
                </c:pt>
                <c:pt idx="4938">
                  <c:v>242.43</c:v>
                </c:pt>
                <c:pt idx="4939">
                  <c:v>242.96</c:v>
                </c:pt>
                <c:pt idx="4940">
                  <c:v>243.63</c:v>
                </c:pt>
                <c:pt idx="4941">
                  <c:v>243.75</c:v>
                </c:pt>
                <c:pt idx="4942">
                  <c:v>244.18</c:v>
                </c:pt>
                <c:pt idx="4943">
                  <c:v>244.95</c:v>
                </c:pt>
                <c:pt idx="4944">
                  <c:v>244.58</c:v>
                </c:pt>
                <c:pt idx="4945">
                  <c:v>243.72</c:v>
                </c:pt>
                <c:pt idx="4946">
                  <c:v>243.24</c:v>
                </c:pt>
                <c:pt idx="4947">
                  <c:v>243.52</c:v>
                </c:pt>
                <c:pt idx="4948">
                  <c:v>243.65</c:v>
                </c:pt>
                <c:pt idx="4949">
                  <c:v>244.12</c:v>
                </c:pt>
                <c:pt idx="4950">
                  <c:v>244.82</c:v>
                </c:pt>
                <c:pt idx="4951">
                  <c:v>245.09</c:v>
                </c:pt>
                <c:pt idx="4952">
                  <c:v>245.43</c:v>
                </c:pt>
                <c:pt idx="4953">
                  <c:v>245.02</c:v>
                </c:pt>
                <c:pt idx="4954">
                  <c:v>244.08</c:v>
                </c:pt>
                <c:pt idx="4955">
                  <c:v>243.22</c:v>
                </c:pt>
                <c:pt idx="4956">
                  <c:v>244.39</c:v>
                </c:pt>
                <c:pt idx="4957">
                  <c:v>245.53</c:v>
                </c:pt>
                <c:pt idx="4958">
                  <c:v>246.02</c:v>
                </c:pt>
                <c:pt idx="4959">
                  <c:v>246.05</c:v>
                </c:pt>
                <c:pt idx="4960">
                  <c:v>246.46</c:v>
                </c:pt>
                <c:pt idx="4961">
                  <c:v>247.52</c:v>
                </c:pt>
                <c:pt idx="4962">
                  <c:v>247.43</c:v>
                </c:pt>
                <c:pt idx="4963">
                  <c:v>247.18</c:v>
                </c:pt>
                <c:pt idx="4964">
                  <c:v>245.99</c:v>
                </c:pt>
                <c:pt idx="4965">
                  <c:v>245.67</c:v>
                </c:pt>
                <c:pt idx="4966">
                  <c:v>245.2</c:v>
                </c:pt>
                <c:pt idx="4967">
                  <c:v>244.68</c:v>
                </c:pt>
                <c:pt idx="4968">
                  <c:v>243.85</c:v>
                </c:pt>
                <c:pt idx="4969">
                  <c:v>243.8</c:v>
                </c:pt>
                <c:pt idx="4970">
                  <c:v>243.84</c:v>
                </c:pt>
                <c:pt idx="4971">
                  <c:v>243.66</c:v>
                </c:pt>
                <c:pt idx="4972">
                  <c:v>243.71</c:v>
                </c:pt>
                <c:pt idx="4973">
                  <c:v>244.18</c:v>
                </c:pt>
                <c:pt idx="4974">
                  <c:v>244.3</c:v>
                </c:pt>
                <c:pt idx="4975">
                  <c:v>243.93</c:v>
                </c:pt>
                <c:pt idx="4976">
                  <c:v>243.38</c:v>
                </c:pt>
                <c:pt idx="4977">
                  <c:v>243.41</c:v>
                </c:pt>
                <c:pt idx="4978">
                  <c:v>244.09</c:v>
                </c:pt>
                <c:pt idx="4979">
                  <c:v>244.59</c:v>
                </c:pt>
                <c:pt idx="4980">
                  <c:v>244.21</c:v>
                </c:pt>
                <c:pt idx="4981">
                  <c:v>243.97</c:v>
                </c:pt>
                <c:pt idx="4982">
                  <c:v>243.32</c:v>
                </c:pt>
                <c:pt idx="4983">
                  <c:v>242.8</c:v>
                </c:pt>
                <c:pt idx="4984">
                  <c:v>242.63</c:v>
                </c:pt>
                <c:pt idx="4985">
                  <c:v>242.09</c:v>
                </c:pt>
                <c:pt idx="4986">
                  <c:v>242.7</c:v>
                </c:pt>
                <c:pt idx="4987">
                  <c:v>243.19</c:v>
                </c:pt>
                <c:pt idx="4988">
                  <c:v>243.42</c:v>
                </c:pt>
                <c:pt idx="4989">
                  <c:v>243.28</c:v>
                </c:pt>
                <c:pt idx="4990">
                  <c:v>242.51</c:v>
                </c:pt>
                <c:pt idx="4991">
                  <c:v>242.73</c:v>
                </c:pt>
                <c:pt idx="4992">
                  <c:v>243.86</c:v>
                </c:pt>
                <c:pt idx="4993">
                  <c:v>244.04</c:v>
                </c:pt>
                <c:pt idx="4994">
                  <c:v>243.58</c:v>
                </c:pt>
                <c:pt idx="4995">
                  <c:v>243.08</c:v>
                </c:pt>
                <c:pt idx="4996">
                  <c:v>242.98</c:v>
                </c:pt>
                <c:pt idx="4997">
                  <c:v>243.89</c:v>
                </c:pt>
                <c:pt idx="4998">
                  <c:v>244.62</c:v>
                </c:pt>
                <c:pt idx="4999">
                  <c:v>244.93</c:v>
                </c:pt>
                <c:pt idx="5000">
                  <c:v>245.82</c:v>
                </c:pt>
                <c:pt idx="5001">
                  <c:v>246.51</c:v>
                </c:pt>
                <c:pt idx="5002">
                  <c:v>246.91</c:v>
                </c:pt>
                <c:pt idx="5003">
                  <c:v>247.13</c:v>
                </c:pt>
                <c:pt idx="5004">
                  <c:v>246.68</c:v>
                </c:pt>
                <c:pt idx="5005">
                  <c:v>246.66</c:v>
                </c:pt>
                <c:pt idx="5006">
                  <c:v>246.94</c:v>
                </c:pt>
                <c:pt idx="5007">
                  <c:v>247.16</c:v>
                </c:pt>
                <c:pt idx="5008">
                  <c:v>246.85</c:v>
                </c:pt>
                <c:pt idx="5009">
                  <c:v>245.65</c:v>
                </c:pt>
                <c:pt idx="5010">
                  <c:v>244.95</c:v>
                </c:pt>
                <c:pt idx="5011">
                  <c:v>244.95</c:v>
                </c:pt>
                <c:pt idx="5012">
                  <c:v>245.36</c:v>
                </c:pt>
                <c:pt idx="5013">
                  <c:v>245.32</c:v>
                </c:pt>
                <c:pt idx="5014">
                  <c:v>245.02</c:v>
                </c:pt>
                <c:pt idx="5015">
                  <c:v>244.9</c:v>
                </c:pt>
                <c:pt idx="5016">
                  <c:v>245.4</c:v>
                </c:pt>
                <c:pt idx="5017">
                  <c:v>245.24</c:v>
                </c:pt>
                <c:pt idx="5018">
                  <c:v>245.95</c:v>
                </c:pt>
                <c:pt idx="5019">
                  <c:v>246.74</c:v>
                </c:pt>
                <c:pt idx="5020">
                  <c:v>246.68</c:v>
                </c:pt>
                <c:pt idx="5021">
                  <c:v>245.9</c:v>
                </c:pt>
                <c:pt idx="5022">
                  <c:v>245.82</c:v>
                </c:pt>
                <c:pt idx="5023">
                  <c:v>246.19</c:v>
                </c:pt>
                <c:pt idx="5024">
                  <c:v>246.23</c:v>
                </c:pt>
                <c:pt idx="5025">
                  <c:v>246.6</c:v>
                </c:pt>
                <c:pt idx="5026">
                  <c:v>245.6</c:v>
                </c:pt>
                <c:pt idx="5027">
                  <c:v>245.95</c:v>
                </c:pt>
                <c:pt idx="5028">
                  <c:v>247</c:v>
                </c:pt>
                <c:pt idx="5029">
                  <c:v>247.22</c:v>
                </c:pt>
                <c:pt idx="5030">
                  <c:v>247.33</c:v>
                </c:pt>
                <c:pt idx="5031">
                  <c:v>247.93</c:v>
                </c:pt>
                <c:pt idx="5032">
                  <c:v>247.36</c:v>
                </c:pt>
                <c:pt idx="5033">
                  <c:v>246.83</c:v>
                </c:pt>
                <c:pt idx="5034">
                  <c:v>246.33</c:v>
                </c:pt>
                <c:pt idx="5035">
                  <c:v>245.47</c:v>
                </c:pt>
                <c:pt idx="5036">
                  <c:v>245.45</c:v>
                </c:pt>
                <c:pt idx="5037">
                  <c:v>246.03</c:v>
                </c:pt>
                <c:pt idx="5038">
                  <c:v>245.86</c:v>
                </c:pt>
                <c:pt idx="5039">
                  <c:v>245.08</c:v>
                </c:pt>
                <c:pt idx="5040">
                  <c:v>245.2</c:v>
                </c:pt>
                <c:pt idx="5041">
                  <c:v>245.24</c:v>
                </c:pt>
                <c:pt idx="5042">
                  <c:v>245.93</c:v>
                </c:pt>
                <c:pt idx="5043">
                  <c:v>246.32</c:v>
                </c:pt>
                <c:pt idx="5044">
                  <c:v>246.73</c:v>
                </c:pt>
                <c:pt idx="5045">
                  <c:v>246.92</c:v>
                </c:pt>
                <c:pt idx="5046">
                  <c:v>247.42</c:v>
                </c:pt>
                <c:pt idx="5047">
                  <c:v>247.34</c:v>
                </c:pt>
                <c:pt idx="5048">
                  <c:v>247.19</c:v>
                </c:pt>
                <c:pt idx="5049">
                  <c:v>247.58</c:v>
                </c:pt>
                <c:pt idx="5050">
                  <c:v>248.97</c:v>
                </c:pt>
                <c:pt idx="5051">
                  <c:v>248.95</c:v>
                </c:pt>
                <c:pt idx="5052">
                  <c:v>248.96</c:v>
                </c:pt>
                <c:pt idx="5053">
                  <c:v>248.91</c:v>
                </c:pt>
                <c:pt idx="5054">
                  <c:v>248.35</c:v>
                </c:pt>
                <c:pt idx="5055">
                  <c:v>247.97</c:v>
                </c:pt>
                <c:pt idx="5056">
                  <c:v>247.13</c:v>
                </c:pt>
                <c:pt idx="5057">
                  <c:v>246.71</c:v>
                </c:pt>
                <c:pt idx="5058">
                  <c:v>245.99</c:v>
                </c:pt>
                <c:pt idx="5059">
                  <c:v>244.13</c:v>
                </c:pt>
                <c:pt idx="5060">
                  <c:v>242.94</c:v>
                </c:pt>
                <c:pt idx="5061">
                  <c:v>243.13</c:v>
                </c:pt>
                <c:pt idx="5062">
                  <c:v>243.3</c:v>
                </c:pt>
                <c:pt idx="5063">
                  <c:v>243.94</c:v>
                </c:pt>
                <c:pt idx="5064">
                  <c:v>243.92</c:v>
                </c:pt>
                <c:pt idx="5065">
                  <c:v>243.71</c:v>
                </c:pt>
                <c:pt idx="5066">
                  <c:v>243.5</c:v>
                </c:pt>
                <c:pt idx="5067">
                  <c:v>243.94</c:v>
                </c:pt>
                <c:pt idx="5068">
                  <c:v>244.43</c:v>
                </c:pt>
                <c:pt idx="5069">
                  <c:v>244.48</c:v>
                </c:pt>
                <c:pt idx="5070">
                  <c:v>244.64</c:v>
                </c:pt>
                <c:pt idx="5071">
                  <c:v>246.26</c:v>
                </c:pt>
                <c:pt idx="5072">
                  <c:v>247.13</c:v>
                </c:pt>
                <c:pt idx="5073">
                  <c:v>247.15</c:v>
                </c:pt>
                <c:pt idx="5074">
                  <c:v>246.52</c:v>
                </c:pt>
                <c:pt idx="5075">
                  <c:v>245.79</c:v>
                </c:pt>
                <c:pt idx="5076">
                  <c:v>246.01</c:v>
                </c:pt>
                <c:pt idx="5077">
                  <c:v>246.2</c:v>
                </c:pt>
                <c:pt idx="5078">
                  <c:v>246.65</c:v>
                </c:pt>
                <c:pt idx="5079">
                  <c:v>246.91</c:v>
                </c:pt>
                <c:pt idx="5080">
                  <c:v>247.12</c:v>
                </c:pt>
                <c:pt idx="5081">
                  <c:v>245.79</c:v>
                </c:pt>
                <c:pt idx="5082">
                  <c:v>244.64</c:v>
                </c:pt>
                <c:pt idx="5083">
                  <c:v>243.33</c:v>
                </c:pt>
                <c:pt idx="5084">
                  <c:v>243.79</c:v>
                </c:pt>
                <c:pt idx="5085">
                  <c:v>244.8</c:v>
                </c:pt>
                <c:pt idx="5086">
                  <c:v>244.89</c:v>
                </c:pt>
                <c:pt idx="5087">
                  <c:v>244.51</c:v>
                </c:pt>
                <c:pt idx="5088">
                  <c:v>244.54</c:v>
                </c:pt>
                <c:pt idx="5089">
                  <c:v>244.64</c:v>
                </c:pt>
                <c:pt idx="5090">
                  <c:v>244.46</c:v>
                </c:pt>
                <c:pt idx="5091">
                  <c:v>245.46</c:v>
                </c:pt>
                <c:pt idx="5092">
                  <c:v>246.64</c:v>
                </c:pt>
                <c:pt idx="5093">
                  <c:v>246.87</c:v>
                </c:pt>
                <c:pt idx="5094">
                  <c:v>246.56</c:v>
                </c:pt>
                <c:pt idx="5095">
                  <c:v>247.05</c:v>
                </c:pt>
                <c:pt idx="5096">
                  <c:v>247.12</c:v>
                </c:pt>
                <c:pt idx="5097">
                  <c:v>248.27</c:v>
                </c:pt>
                <c:pt idx="5098">
                  <c:v>248.5</c:v>
                </c:pt>
                <c:pt idx="5099">
                  <c:v>246.68</c:v>
                </c:pt>
                <c:pt idx="5100">
                  <c:v>244.91</c:v>
                </c:pt>
                <c:pt idx="5101">
                  <c:v>244.93</c:v>
                </c:pt>
                <c:pt idx="5102">
                  <c:v>245.84</c:v>
                </c:pt>
                <c:pt idx="5103">
                  <c:v>246.12</c:v>
                </c:pt>
                <c:pt idx="5104">
                  <c:v>246.89</c:v>
                </c:pt>
                <c:pt idx="5105">
                  <c:v>247.12</c:v>
                </c:pt>
                <c:pt idx="5106">
                  <c:v>246.23</c:v>
                </c:pt>
                <c:pt idx="5107">
                  <c:v>245.77</c:v>
                </c:pt>
                <c:pt idx="5108">
                  <c:v>245.46</c:v>
                </c:pt>
                <c:pt idx="5109">
                  <c:v>245.99</c:v>
                </c:pt>
                <c:pt idx="5110">
                  <c:v>245.97</c:v>
                </c:pt>
                <c:pt idx="5111">
                  <c:v>246.82</c:v>
                </c:pt>
                <c:pt idx="5112">
                  <c:v>247.46</c:v>
                </c:pt>
                <c:pt idx="5113">
                  <c:v>247.53</c:v>
                </c:pt>
                <c:pt idx="5114">
                  <c:v>248.24</c:v>
                </c:pt>
                <c:pt idx="5115">
                  <c:v>248.19</c:v>
                </c:pt>
                <c:pt idx="5116">
                  <c:v>247.89</c:v>
                </c:pt>
                <c:pt idx="5117">
                  <c:v>247.45</c:v>
                </c:pt>
                <c:pt idx="5118">
                  <c:v>246.54</c:v>
                </c:pt>
                <c:pt idx="5119">
                  <c:v>246.21</c:v>
                </c:pt>
                <c:pt idx="5120">
                  <c:v>246.69</c:v>
                </c:pt>
                <c:pt idx="5121">
                  <c:v>247.58</c:v>
                </c:pt>
                <c:pt idx="5122">
                  <c:v>248.34</c:v>
                </c:pt>
                <c:pt idx="5123">
                  <c:v>248.55</c:v>
                </c:pt>
                <c:pt idx="5124">
                  <c:v>248.61</c:v>
                </c:pt>
                <c:pt idx="5125">
                  <c:v>247.66</c:v>
                </c:pt>
                <c:pt idx="5126">
                  <c:v>246.79</c:v>
                </c:pt>
                <c:pt idx="5127">
                  <c:v>247.37</c:v>
                </c:pt>
                <c:pt idx="5128">
                  <c:v>247.48</c:v>
                </c:pt>
                <c:pt idx="5129">
                  <c:v>246.98</c:v>
                </c:pt>
                <c:pt idx="5130">
                  <c:v>246.04</c:v>
                </c:pt>
                <c:pt idx="5131">
                  <c:v>245.32</c:v>
                </c:pt>
                <c:pt idx="5132">
                  <c:v>245.65</c:v>
                </c:pt>
                <c:pt idx="5133">
                  <c:v>245.46</c:v>
                </c:pt>
                <c:pt idx="5134">
                  <c:v>245.65</c:v>
                </c:pt>
                <c:pt idx="5135">
                  <c:v>245.74</c:v>
                </c:pt>
                <c:pt idx="5136">
                  <c:v>245.58</c:v>
                </c:pt>
                <c:pt idx="5137">
                  <c:v>245.84</c:v>
                </c:pt>
                <c:pt idx="5138">
                  <c:v>245.25</c:v>
                </c:pt>
                <c:pt idx="5139">
                  <c:v>244.08</c:v>
                </c:pt>
                <c:pt idx="5140">
                  <c:v>244.4</c:v>
                </c:pt>
                <c:pt idx="5141">
                  <c:v>243.98</c:v>
                </c:pt>
                <c:pt idx="5142">
                  <c:v>243.55</c:v>
                </c:pt>
                <c:pt idx="5143">
                  <c:v>244.29</c:v>
                </c:pt>
                <c:pt idx="5144">
                  <c:v>244.68</c:v>
                </c:pt>
                <c:pt idx="5145">
                  <c:v>244.55</c:v>
                </c:pt>
                <c:pt idx="5146">
                  <c:v>244.37</c:v>
                </c:pt>
                <c:pt idx="5147">
                  <c:v>244.89</c:v>
                </c:pt>
                <c:pt idx="5148">
                  <c:v>246.04</c:v>
                </c:pt>
                <c:pt idx="5149">
                  <c:v>247.4</c:v>
                </c:pt>
                <c:pt idx="5150">
                  <c:v>247.97</c:v>
                </c:pt>
                <c:pt idx="5151">
                  <c:v>247.66</c:v>
                </c:pt>
                <c:pt idx="5152">
                  <c:v>247.79</c:v>
                </c:pt>
                <c:pt idx="5153">
                  <c:v>247.49</c:v>
                </c:pt>
                <c:pt idx="5154">
                  <c:v>247.49</c:v>
                </c:pt>
                <c:pt idx="5155">
                  <c:v>247.05</c:v>
                </c:pt>
                <c:pt idx="5156">
                  <c:v>246.03</c:v>
                </c:pt>
                <c:pt idx="5157">
                  <c:v>245</c:v>
                </c:pt>
                <c:pt idx="5158">
                  <c:v>244.05</c:v>
                </c:pt>
                <c:pt idx="5159">
                  <c:v>242.78</c:v>
                </c:pt>
                <c:pt idx="5160">
                  <c:v>242.88</c:v>
                </c:pt>
                <c:pt idx="5161">
                  <c:v>242.2</c:v>
                </c:pt>
                <c:pt idx="5162">
                  <c:v>241.44</c:v>
                </c:pt>
                <c:pt idx="5163">
                  <c:v>241.21</c:v>
                </c:pt>
                <c:pt idx="5164">
                  <c:v>242.75</c:v>
                </c:pt>
                <c:pt idx="5165">
                  <c:v>244.74</c:v>
                </c:pt>
                <c:pt idx="5166">
                  <c:v>245.87</c:v>
                </c:pt>
                <c:pt idx="5167">
                  <c:v>246.27</c:v>
                </c:pt>
                <c:pt idx="5168">
                  <c:v>244.57</c:v>
                </c:pt>
                <c:pt idx="5169">
                  <c:v>243.21</c:v>
                </c:pt>
                <c:pt idx="5170">
                  <c:v>243.43</c:v>
                </c:pt>
                <c:pt idx="5171">
                  <c:v>243.1</c:v>
                </c:pt>
                <c:pt idx="5172">
                  <c:v>243.03</c:v>
                </c:pt>
                <c:pt idx="5173">
                  <c:v>243.43</c:v>
                </c:pt>
                <c:pt idx="5174">
                  <c:v>244.08</c:v>
                </c:pt>
                <c:pt idx="5175">
                  <c:v>243.73</c:v>
                </c:pt>
                <c:pt idx="5176">
                  <c:v>243.4</c:v>
                </c:pt>
                <c:pt idx="5177">
                  <c:v>242.57</c:v>
                </c:pt>
                <c:pt idx="5178">
                  <c:v>242.04</c:v>
                </c:pt>
                <c:pt idx="5179">
                  <c:v>242.58</c:v>
                </c:pt>
                <c:pt idx="5180">
                  <c:v>243.27</c:v>
                </c:pt>
                <c:pt idx="5181">
                  <c:v>244.16</c:v>
                </c:pt>
                <c:pt idx="5182">
                  <c:v>245.26</c:v>
                </c:pt>
                <c:pt idx="5183">
                  <c:v>245.5</c:v>
                </c:pt>
                <c:pt idx="5184">
                  <c:v>245.35</c:v>
                </c:pt>
                <c:pt idx="5185">
                  <c:v>245.31</c:v>
                </c:pt>
                <c:pt idx="5186">
                  <c:v>245.32</c:v>
                </c:pt>
                <c:pt idx="5187">
                  <c:v>245.45</c:v>
                </c:pt>
                <c:pt idx="5188">
                  <c:v>246.19</c:v>
                </c:pt>
                <c:pt idx="5189">
                  <c:v>246.17</c:v>
                </c:pt>
                <c:pt idx="5190">
                  <c:v>245.16</c:v>
                </c:pt>
                <c:pt idx="5191">
                  <c:v>246.08</c:v>
                </c:pt>
                <c:pt idx="5192">
                  <c:v>246.65</c:v>
                </c:pt>
                <c:pt idx="5193">
                  <c:v>246.64</c:v>
                </c:pt>
                <c:pt idx="5194">
                  <c:v>246.42</c:v>
                </c:pt>
                <c:pt idx="5195">
                  <c:v>247.01</c:v>
                </c:pt>
                <c:pt idx="5196">
                  <c:v>246.91</c:v>
                </c:pt>
                <c:pt idx="5197">
                  <c:v>247.92</c:v>
                </c:pt>
                <c:pt idx="5198">
                  <c:v>249.2</c:v>
                </c:pt>
                <c:pt idx="5199">
                  <c:v>249.22</c:v>
                </c:pt>
                <c:pt idx="5200">
                  <c:v>248.91</c:v>
                </c:pt>
                <c:pt idx="5201">
                  <c:v>247.68</c:v>
                </c:pt>
                <c:pt idx="5202">
                  <c:v>245.98</c:v>
                </c:pt>
                <c:pt idx="5203">
                  <c:v>245.43</c:v>
                </c:pt>
                <c:pt idx="5204">
                  <c:v>245.13</c:v>
                </c:pt>
                <c:pt idx="5205">
                  <c:v>245.11</c:v>
                </c:pt>
                <c:pt idx="5206">
                  <c:v>244.53</c:v>
                </c:pt>
                <c:pt idx="5207">
                  <c:v>244.92</c:v>
                </c:pt>
                <c:pt idx="5208">
                  <c:v>245.42</c:v>
                </c:pt>
                <c:pt idx="5209">
                  <c:v>245.75</c:v>
                </c:pt>
                <c:pt idx="5210">
                  <c:v>246.17</c:v>
                </c:pt>
                <c:pt idx="5211">
                  <c:v>246.74</c:v>
                </c:pt>
                <c:pt idx="5212">
                  <c:v>247.32</c:v>
                </c:pt>
                <c:pt idx="5213">
                  <c:v>247.79</c:v>
                </c:pt>
                <c:pt idx="5214">
                  <c:v>247.14</c:v>
                </c:pt>
                <c:pt idx="5215">
                  <c:v>245.88</c:v>
                </c:pt>
                <c:pt idx="5216">
                  <c:v>246.18</c:v>
                </c:pt>
                <c:pt idx="5217">
                  <c:v>245.39</c:v>
                </c:pt>
                <c:pt idx="5218">
                  <c:v>244.61</c:v>
                </c:pt>
                <c:pt idx="5219">
                  <c:v>244.17</c:v>
                </c:pt>
                <c:pt idx="5220">
                  <c:v>243.91</c:v>
                </c:pt>
                <c:pt idx="5221">
                  <c:v>243.56</c:v>
                </c:pt>
                <c:pt idx="5222">
                  <c:v>244.3</c:v>
                </c:pt>
                <c:pt idx="5223">
                  <c:v>245.06</c:v>
                </c:pt>
                <c:pt idx="5224">
                  <c:v>245.05</c:v>
                </c:pt>
                <c:pt idx="5225">
                  <c:v>244.96</c:v>
                </c:pt>
                <c:pt idx="5226">
                  <c:v>244.73</c:v>
                </c:pt>
                <c:pt idx="5227">
                  <c:v>244.85</c:v>
                </c:pt>
                <c:pt idx="5228">
                  <c:v>244.02</c:v>
                </c:pt>
                <c:pt idx="5229">
                  <c:v>243.5</c:v>
                </c:pt>
                <c:pt idx="5230">
                  <c:v>243.97</c:v>
                </c:pt>
                <c:pt idx="5231">
                  <c:v>243.93</c:v>
                </c:pt>
                <c:pt idx="5232">
                  <c:v>244.96</c:v>
                </c:pt>
                <c:pt idx="5233">
                  <c:v>246.22</c:v>
                </c:pt>
                <c:pt idx="5234">
                  <c:v>246.5</c:v>
                </c:pt>
                <c:pt idx="5235">
                  <c:v>246.5</c:v>
                </c:pt>
                <c:pt idx="5236">
                  <c:v>245.9</c:v>
                </c:pt>
                <c:pt idx="5237">
                  <c:v>245.86</c:v>
                </c:pt>
                <c:pt idx="5238">
                  <c:v>245.49</c:v>
                </c:pt>
                <c:pt idx="5239">
                  <c:v>244.35</c:v>
                </c:pt>
                <c:pt idx="5240">
                  <c:v>243.75</c:v>
                </c:pt>
                <c:pt idx="5241">
                  <c:v>243.77</c:v>
                </c:pt>
                <c:pt idx="5242">
                  <c:v>243.86</c:v>
                </c:pt>
                <c:pt idx="5243">
                  <c:v>244.88</c:v>
                </c:pt>
                <c:pt idx="5244">
                  <c:v>245.4</c:v>
                </c:pt>
                <c:pt idx="5245">
                  <c:v>245.21</c:v>
                </c:pt>
                <c:pt idx="5246">
                  <c:v>245.7</c:v>
                </c:pt>
                <c:pt idx="5247">
                  <c:v>245.51</c:v>
                </c:pt>
                <c:pt idx="5248">
                  <c:v>244.71</c:v>
                </c:pt>
                <c:pt idx="5249">
                  <c:v>243.93</c:v>
                </c:pt>
                <c:pt idx="5250">
                  <c:v>242.85</c:v>
                </c:pt>
                <c:pt idx="5251">
                  <c:v>242.35</c:v>
                </c:pt>
                <c:pt idx="5252">
                  <c:v>242.74</c:v>
                </c:pt>
                <c:pt idx="5253">
                  <c:v>242.98</c:v>
                </c:pt>
                <c:pt idx="5254">
                  <c:v>242.9</c:v>
                </c:pt>
                <c:pt idx="5255">
                  <c:v>242.39</c:v>
                </c:pt>
                <c:pt idx="5256">
                  <c:v>241.93</c:v>
                </c:pt>
                <c:pt idx="5257">
                  <c:v>242.81</c:v>
                </c:pt>
                <c:pt idx="5258">
                  <c:v>242.93</c:v>
                </c:pt>
                <c:pt idx="5259">
                  <c:v>242.83</c:v>
                </c:pt>
                <c:pt idx="5260">
                  <c:v>242.72</c:v>
                </c:pt>
                <c:pt idx="5261">
                  <c:v>241.67</c:v>
                </c:pt>
                <c:pt idx="5262">
                  <c:v>240.84</c:v>
                </c:pt>
                <c:pt idx="5263">
                  <c:v>240.52</c:v>
                </c:pt>
                <c:pt idx="5264">
                  <c:v>241.23</c:v>
                </c:pt>
                <c:pt idx="5265">
                  <c:v>242.24</c:v>
                </c:pt>
                <c:pt idx="5266">
                  <c:v>242.93</c:v>
                </c:pt>
                <c:pt idx="5267">
                  <c:v>243.25</c:v>
                </c:pt>
                <c:pt idx="5268">
                  <c:v>244.3</c:v>
                </c:pt>
                <c:pt idx="5269">
                  <c:v>245.16</c:v>
                </c:pt>
                <c:pt idx="5270">
                  <c:v>244.48</c:v>
                </c:pt>
                <c:pt idx="5271">
                  <c:v>243.56</c:v>
                </c:pt>
                <c:pt idx="5272">
                  <c:v>244.47</c:v>
                </c:pt>
                <c:pt idx="5273">
                  <c:v>243.78</c:v>
                </c:pt>
                <c:pt idx="5274">
                  <c:v>243.52</c:v>
                </c:pt>
                <c:pt idx="5275">
                  <c:v>244.27</c:v>
                </c:pt>
                <c:pt idx="5276">
                  <c:v>245.22</c:v>
                </c:pt>
                <c:pt idx="5277">
                  <c:v>245.62</c:v>
                </c:pt>
                <c:pt idx="5278">
                  <c:v>246.08</c:v>
                </c:pt>
                <c:pt idx="5279">
                  <c:v>247.16</c:v>
                </c:pt>
                <c:pt idx="5280">
                  <c:v>247.55</c:v>
                </c:pt>
                <c:pt idx="5281">
                  <c:v>247</c:v>
                </c:pt>
                <c:pt idx="5282">
                  <c:v>246.91</c:v>
                </c:pt>
                <c:pt idx="5283">
                  <c:v>245.38</c:v>
                </c:pt>
                <c:pt idx="5284">
                  <c:v>243.42</c:v>
                </c:pt>
                <c:pt idx="5285">
                  <c:v>242.31</c:v>
                </c:pt>
                <c:pt idx="5286">
                  <c:v>241.23</c:v>
                </c:pt>
                <c:pt idx="5287">
                  <c:v>241.2</c:v>
                </c:pt>
                <c:pt idx="5288">
                  <c:v>241.5</c:v>
                </c:pt>
                <c:pt idx="5289">
                  <c:v>241.58</c:v>
                </c:pt>
                <c:pt idx="5290">
                  <c:v>241.73</c:v>
                </c:pt>
                <c:pt idx="5291">
                  <c:v>242.75</c:v>
                </c:pt>
                <c:pt idx="5292">
                  <c:v>244</c:v>
                </c:pt>
                <c:pt idx="5293">
                  <c:v>244.96</c:v>
                </c:pt>
                <c:pt idx="5294">
                  <c:v>245.8</c:v>
                </c:pt>
                <c:pt idx="5295">
                  <c:v>246.33</c:v>
                </c:pt>
                <c:pt idx="5296">
                  <c:v>245.63</c:v>
                </c:pt>
                <c:pt idx="5297">
                  <c:v>245.48</c:v>
                </c:pt>
                <c:pt idx="5298">
                  <c:v>245.06</c:v>
                </c:pt>
                <c:pt idx="5299">
                  <c:v>245.06</c:v>
                </c:pt>
                <c:pt idx="5300">
                  <c:v>246.14</c:v>
                </c:pt>
                <c:pt idx="5301">
                  <c:v>246.07</c:v>
                </c:pt>
                <c:pt idx="5302">
                  <c:v>245.6</c:v>
                </c:pt>
                <c:pt idx="5303">
                  <c:v>245.8</c:v>
                </c:pt>
                <c:pt idx="5304">
                  <c:v>244.84</c:v>
                </c:pt>
                <c:pt idx="5305">
                  <c:v>244.7</c:v>
                </c:pt>
                <c:pt idx="5306">
                  <c:v>243.99</c:v>
                </c:pt>
                <c:pt idx="5307">
                  <c:v>242.52</c:v>
                </c:pt>
                <c:pt idx="5308">
                  <c:v>241.86</c:v>
                </c:pt>
                <c:pt idx="5309">
                  <c:v>241.86</c:v>
                </c:pt>
                <c:pt idx="5310">
                  <c:v>241.52</c:v>
                </c:pt>
                <c:pt idx="5311">
                  <c:v>241.94</c:v>
                </c:pt>
                <c:pt idx="5312">
                  <c:v>243.87</c:v>
                </c:pt>
                <c:pt idx="5313">
                  <c:v>244.83</c:v>
                </c:pt>
                <c:pt idx="5314">
                  <c:v>246.13</c:v>
                </c:pt>
                <c:pt idx="5315">
                  <c:v>246.29</c:v>
                </c:pt>
                <c:pt idx="5316">
                  <c:v>245.66</c:v>
                </c:pt>
                <c:pt idx="5317">
                  <c:v>245.34</c:v>
                </c:pt>
                <c:pt idx="5318">
                  <c:v>245.14</c:v>
                </c:pt>
                <c:pt idx="5319">
                  <c:v>244.64</c:v>
                </c:pt>
                <c:pt idx="5320">
                  <c:v>243.74</c:v>
                </c:pt>
                <c:pt idx="5321">
                  <c:v>242.49</c:v>
                </c:pt>
                <c:pt idx="5322">
                  <c:v>240.55</c:v>
                </c:pt>
                <c:pt idx="5323">
                  <c:v>240.03</c:v>
                </c:pt>
                <c:pt idx="5324">
                  <c:v>241.28</c:v>
                </c:pt>
                <c:pt idx="5325">
                  <c:v>242.81</c:v>
                </c:pt>
                <c:pt idx="5326">
                  <c:v>243.22</c:v>
                </c:pt>
                <c:pt idx="5327">
                  <c:v>243.78</c:v>
                </c:pt>
                <c:pt idx="5328">
                  <c:v>245.57</c:v>
                </c:pt>
                <c:pt idx="5329">
                  <c:v>245.31</c:v>
                </c:pt>
                <c:pt idx="5330">
                  <c:v>245.04</c:v>
                </c:pt>
                <c:pt idx="5331">
                  <c:v>245.67</c:v>
                </c:pt>
                <c:pt idx="5332">
                  <c:v>245.12</c:v>
                </c:pt>
                <c:pt idx="5333">
                  <c:v>244.16</c:v>
                </c:pt>
                <c:pt idx="5334">
                  <c:v>243.89</c:v>
                </c:pt>
                <c:pt idx="5335">
                  <c:v>244.46</c:v>
                </c:pt>
                <c:pt idx="5336">
                  <c:v>244.58</c:v>
                </c:pt>
                <c:pt idx="5337">
                  <c:v>244.8</c:v>
                </c:pt>
                <c:pt idx="5338">
                  <c:v>244.25</c:v>
                </c:pt>
                <c:pt idx="5339">
                  <c:v>242.55</c:v>
                </c:pt>
                <c:pt idx="5340">
                  <c:v>241.21</c:v>
                </c:pt>
                <c:pt idx="5341">
                  <c:v>241.33</c:v>
                </c:pt>
                <c:pt idx="5342">
                  <c:v>241.84</c:v>
                </c:pt>
                <c:pt idx="5343">
                  <c:v>242.09</c:v>
                </c:pt>
                <c:pt idx="5344">
                  <c:v>241.87</c:v>
                </c:pt>
                <c:pt idx="5345">
                  <c:v>242.02</c:v>
                </c:pt>
                <c:pt idx="5346">
                  <c:v>242.15</c:v>
                </c:pt>
                <c:pt idx="5347">
                  <c:v>242.46</c:v>
                </c:pt>
                <c:pt idx="5348">
                  <c:v>242.61</c:v>
                </c:pt>
                <c:pt idx="5349">
                  <c:v>243.13</c:v>
                </c:pt>
                <c:pt idx="5350">
                  <c:v>243.96</c:v>
                </c:pt>
                <c:pt idx="5351">
                  <c:v>244.62</c:v>
                </c:pt>
                <c:pt idx="5352">
                  <c:v>245.18</c:v>
                </c:pt>
                <c:pt idx="5353">
                  <c:v>245.9</c:v>
                </c:pt>
                <c:pt idx="5354">
                  <c:v>246.97</c:v>
                </c:pt>
                <c:pt idx="5355">
                  <c:v>247.59</c:v>
                </c:pt>
                <c:pt idx="5356">
                  <c:v>247.34</c:v>
                </c:pt>
                <c:pt idx="5357">
                  <c:v>246.82</c:v>
                </c:pt>
                <c:pt idx="5358">
                  <c:v>247.35</c:v>
                </c:pt>
                <c:pt idx="5359">
                  <c:v>247.68</c:v>
                </c:pt>
                <c:pt idx="5360">
                  <c:v>247.63</c:v>
                </c:pt>
                <c:pt idx="5361">
                  <c:v>247.44</c:v>
                </c:pt>
                <c:pt idx="5362">
                  <c:v>248.16</c:v>
                </c:pt>
                <c:pt idx="5363">
                  <c:v>248.6</c:v>
                </c:pt>
                <c:pt idx="5364">
                  <c:v>249.62</c:v>
                </c:pt>
                <c:pt idx="5365">
                  <c:v>250.92</c:v>
                </c:pt>
                <c:pt idx="5366">
                  <c:v>253</c:v>
                </c:pt>
                <c:pt idx="5367">
                  <c:v>252.6</c:v>
                </c:pt>
                <c:pt idx="5368">
                  <c:v>250.84</c:v>
                </c:pt>
                <c:pt idx="5369">
                  <c:v>250.03</c:v>
                </c:pt>
                <c:pt idx="5370">
                  <c:v>248.63</c:v>
                </c:pt>
                <c:pt idx="5371">
                  <c:v>248.46</c:v>
                </c:pt>
                <c:pt idx="5372">
                  <c:v>248.08</c:v>
                </c:pt>
                <c:pt idx="5373">
                  <c:v>247.07</c:v>
                </c:pt>
                <c:pt idx="5374">
                  <c:v>246.83</c:v>
                </c:pt>
                <c:pt idx="5375">
                  <c:v>246.7</c:v>
                </c:pt>
                <c:pt idx="5376">
                  <c:v>246.71</c:v>
                </c:pt>
                <c:pt idx="5377">
                  <c:v>247.69</c:v>
                </c:pt>
                <c:pt idx="5378">
                  <c:v>247.95</c:v>
                </c:pt>
                <c:pt idx="5379">
                  <c:v>248.03</c:v>
                </c:pt>
                <c:pt idx="5380">
                  <c:v>247.7</c:v>
                </c:pt>
                <c:pt idx="5381">
                  <c:v>247.89</c:v>
                </c:pt>
                <c:pt idx="5382">
                  <c:v>248.12</c:v>
                </c:pt>
                <c:pt idx="5383">
                  <c:v>249.27</c:v>
                </c:pt>
                <c:pt idx="5384">
                  <c:v>250.4</c:v>
                </c:pt>
                <c:pt idx="5385">
                  <c:v>250.33</c:v>
                </c:pt>
                <c:pt idx="5386">
                  <c:v>249.72</c:v>
                </c:pt>
                <c:pt idx="5387">
                  <c:v>249.38</c:v>
                </c:pt>
                <c:pt idx="5388">
                  <c:v>248.96</c:v>
                </c:pt>
                <c:pt idx="5389">
                  <c:v>248.35</c:v>
                </c:pt>
                <c:pt idx="5390">
                  <c:v>247.46</c:v>
                </c:pt>
                <c:pt idx="5391">
                  <c:v>246.18</c:v>
                </c:pt>
                <c:pt idx="5392">
                  <c:v>245.19</c:v>
                </c:pt>
                <c:pt idx="5393">
                  <c:v>243.23</c:v>
                </c:pt>
                <c:pt idx="5394">
                  <c:v>243.21</c:v>
                </c:pt>
                <c:pt idx="5395">
                  <c:v>243.56</c:v>
                </c:pt>
                <c:pt idx="5396">
                  <c:v>244.35</c:v>
                </c:pt>
                <c:pt idx="5397">
                  <c:v>245.77</c:v>
                </c:pt>
                <c:pt idx="5398">
                  <c:v>245.71</c:v>
                </c:pt>
                <c:pt idx="5399">
                  <c:v>245.44</c:v>
                </c:pt>
                <c:pt idx="5400">
                  <c:v>245.68</c:v>
                </c:pt>
                <c:pt idx="5401">
                  <c:v>245.79</c:v>
                </c:pt>
                <c:pt idx="5402">
                  <c:v>246.93</c:v>
                </c:pt>
                <c:pt idx="5403">
                  <c:v>248</c:v>
                </c:pt>
                <c:pt idx="5404">
                  <c:v>247.83</c:v>
                </c:pt>
                <c:pt idx="5405">
                  <c:v>248.16</c:v>
                </c:pt>
                <c:pt idx="5406">
                  <c:v>249.04</c:v>
                </c:pt>
                <c:pt idx="5407">
                  <c:v>248.56</c:v>
                </c:pt>
                <c:pt idx="5408">
                  <c:v>248.14</c:v>
                </c:pt>
                <c:pt idx="5409">
                  <c:v>247.74</c:v>
                </c:pt>
                <c:pt idx="5410">
                  <c:v>246.58</c:v>
                </c:pt>
                <c:pt idx="5411">
                  <c:v>244.81</c:v>
                </c:pt>
                <c:pt idx="5412">
                  <c:v>244.79</c:v>
                </c:pt>
                <c:pt idx="5413">
                  <c:v>244.23</c:v>
                </c:pt>
                <c:pt idx="5414">
                  <c:v>244.68</c:v>
                </c:pt>
                <c:pt idx="5415">
                  <c:v>244.31</c:v>
                </c:pt>
                <c:pt idx="5416">
                  <c:v>243.77</c:v>
                </c:pt>
                <c:pt idx="5417">
                  <c:v>244.33</c:v>
                </c:pt>
                <c:pt idx="5418">
                  <c:v>244.82</c:v>
                </c:pt>
                <c:pt idx="5419">
                  <c:v>244.82</c:v>
                </c:pt>
                <c:pt idx="5420">
                  <c:v>245.32</c:v>
                </c:pt>
                <c:pt idx="5421">
                  <c:v>245.43</c:v>
                </c:pt>
                <c:pt idx="5422">
                  <c:v>245.75</c:v>
                </c:pt>
                <c:pt idx="5423">
                  <c:v>245.7</c:v>
                </c:pt>
                <c:pt idx="5424">
                  <c:v>245.51</c:v>
                </c:pt>
                <c:pt idx="5425">
                  <c:v>245.42</c:v>
                </c:pt>
                <c:pt idx="5426">
                  <c:v>245.81</c:v>
                </c:pt>
                <c:pt idx="5427">
                  <c:v>245.71</c:v>
                </c:pt>
                <c:pt idx="5428">
                  <c:v>245.07</c:v>
                </c:pt>
                <c:pt idx="5429">
                  <c:v>244.79</c:v>
                </c:pt>
                <c:pt idx="5430">
                  <c:v>245.05</c:v>
                </c:pt>
                <c:pt idx="5431">
                  <c:v>244.85</c:v>
                </c:pt>
                <c:pt idx="5432">
                  <c:v>244.69</c:v>
                </c:pt>
                <c:pt idx="5433">
                  <c:v>243.7</c:v>
                </c:pt>
                <c:pt idx="5434">
                  <c:v>242.66</c:v>
                </c:pt>
                <c:pt idx="5435">
                  <c:v>242.62</c:v>
                </c:pt>
                <c:pt idx="5436">
                  <c:v>241.93</c:v>
                </c:pt>
                <c:pt idx="5437">
                  <c:v>241.79</c:v>
                </c:pt>
                <c:pt idx="5438">
                  <c:v>242.45</c:v>
                </c:pt>
                <c:pt idx="5439">
                  <c:v>243.08</c:v>
                </c:pt>
                <c:pt idx="5440">
                  <c:v>244.36</c:v>
                </c:pt>
                <c:pt idx="5441">
                  <c:v>244.19</c:v>
                </c:pt>
                <c:pt idx="5442">
                  <c:v>243.77</c:v>
                </c:pt>
                <c:pt idx="5443">
                  <c:v>244.55</c:v>
                </c:pt>
                <c:pt idx="5444">
                  <c:v>245.15</c:v>
                </c:pt>
                <c:pt idx="5445">
                  <c:v>245.68</c:v>
                </c:pt>
                <c:pt idx="5446">
                  <c:v>245.32</c:v>
                </c:pt>
                <c:pt idx="5447">
                  <c:v>245.31</c:v>
                </c:pt>
                <c:pt idx="5448">
                  <c:v>245.84</c:v>
                </c:pt>
                <c:pt idx="5449">
                  <c:v>245.94</c:v>
                </c:pt>
                <c:pt idx="5450">
                  <c:v>246.17</c:v>
                </c:pt>
                <c:pt idx="5451">
                  <c:v>247.42</c:v>
                </c:pt>
                <c:pt idx="5452">
                  <c:v>248.27</c:v>
                </c:pt>
                <c:pt idx="5453">
                  <c:v>247.73</c:v>
                </c:pt>
                <c:pt idx="5454">
                  <c:v>246.4</c:v>
                </c:pt>
                <c:pt idx="5455">
                  <c:v>245.29</c:v>
                </c:pt>
                <c:pt idx="5456">
                  <c:v>245.47</c:v>
                </c:pt>
                <c:pt idx="5457">
                  <c:v>245.48</c:v>
                </c:pt>
                <c:pt idx="5458">
                  <c:v>245.84</c:v>
                </c:pt>
                <c:pt idx="5459">
                  <c:v>246.94</c:v>
                </c:pt>
                <c:pt idx="5460">
                  <c:v>247.97</c:v>
                </c:pt>
                <c:pt idx="5461">
                  <c:v>249.82</c:v>
                </c:pt>
                <c:pt idx="5462">
                  <c:v>248.98</c:v>
                </c:pt>
                <c:pt idx="5463">
                  <c:v>248.19</c:v>
                </c:pt>
                <c:pt idx="5464">
                  <c:v>248.9</c:v>
                </c:pt>
                <c:pt idx="5465">
                  <c:v>249.35</c:v>
                </c:pt>
                <c:pt idx="5466">
                  <c:v>249.15</c:v>
                </c:pt>
                <c:pt idx="5467">
                  <c:v>249.24</c:v>
                </c:pt>
                <c:pt idx="5468">
                  <c:v>247.95</c:v>
                </c:pt>
                <c:pt idx="5469">
                  <c:v>246.75</c:v>
                </c:pt>
                <c:pt idx="5470">
                  <c:v>246.74</c:v>
                </c:pt>
                <c:pt idx="5471">
                  <c:v>246.78</c:v>
                </c:pt>
                <c:pt idx="5472">
                  <c:v>246.97</c:v>
                </c:pt>
                <c:pt idx="5473">
                  <c:v>247.06</c:v>
                </c:pt>
                <c:pt idx="5474">
                  <c:v>247.52</c:v>
                </c:pt>
                <c:pt idx="5475">
                  <c:v>248.16</c:v>
                </c:pt>
                <c:pt idx="5476">
                  <c:v>247.68</c:v>
                </c:pt>
                <c:pt idx="5477">
                  <c:v>246.63</c:v>
                </c:pt>
                <c:pt idx="5478">
                  <c:v>245.71</c:v>
                </c:pt>
                <c:pt idx="5479">
                  <c:v>246.29</c:v>
                </c:pt>
                <c:pt idx="5480">
                  <c:v>247.43</c:v>
                </c:pt>
                <c:pt idx="5481">
                  <c:v>247.59</c:v>
                </c:pt>
                <c:pt idx="5482">
                  <c:v>247.08</c:v>
                </c:pt>
                <c:pt idx="5483">
                  <c:v>245.73</c:v>
                </c:pt>
                <c:pt idx="5484">
                  <c:v>243.31</c:v>
                </c:pt>
                <c:pt idx="5485">
                  <c:v>240.3</c:v>
                </c:pt>
                <c:pt idx="5486">
                  <c:v>239.58</c:v>
                </c:pt>
                <c:pt idx="5487">
                  <c:v>239.64</c:v>
                </c:pt>
                <c:pt idx="5488">
                  <c:v>241.43</c:v>
                </c:pt>
                <c:pt idx="5489">
                  <c:v>242.64</c:v>
                </c:pt>
                <c:pt idx="5490">
                  <c:v>243.9</c:v>
                </c:pt>
                <c:pt idx="5491">
                  <c:v>244.55</c:v>
                </c:pt>
                <c:pt idx="5492">
                  <c:v>245.48</c:v>
                </c:pt>
                <c:pt idx="5493">
                  <c:v>246.47</c:v>
                </c:pt>
                <c:pt idx="5494">
                  <c:v>247.45</c:v>
                </c:pt>
                <c:pt idx="5495">
                  <c:v>249.21</c:v>
                </c:pt>
                <c:pt idx="5496">
                  <c:v>248.59</c:v>
                </c:pt>
                <c:pt idx="5497">
                  <c:v>247.88</c:v>
                </c:pt>
                <c:pt idx="5498">
                  <c:v>247.11</c:v>
                </c:pt>
                <c:pt idx="5499">
                  <c:v>245.93</c:v>
                </c:pt>
                <c:pt idx="5500">
                  <c:v>245.85</c:v>
                </c:pt>
                <c:pt idx="5501">
                  <c:v>246.33</c:v>
                </c:pt>
                <c:pt idx="5502">
                  <c:v>245.99</c:v>
                </c:pt>
                <c:pt idx="5503">
                  <c:v>246.02</c:v>
                </c:pt>
                <c:pt idx="5504">
                  <c:v>246.37</c:v>
                </c:pt>
                <c:pt idx="5505">
                  <c:v>246.48</c:v>
                </c:pt>
                <c:pt idx="5506">
                  <c:v>245.79</c:v>
                </c:pt>
                <c:pt idx="5507">
                  <c:v>245.13</c:v>
                </c:pt>
                <c:pt idx="5508">
                  <c:v>244.84</c:v>
                </c:pt>
                <c:pt idx="5509">
                  <c:v>244.53</c:v>
                </c:pt>
                <c:pt idx="5510">
                  <c:v>243.58</c:v>
                </c:pt>
                <c:pt idx="5511">
                  <c:v>242.69</c:v>
                </c:pt>
                <c:pt idx="5512">
                  <c:v>242.22</c:v>
                </c:pt>
                <c:pt idx="5513">
                  <c:v>242.41</c:v>
                </c:pt>
                <c:pt idx="5514">
                  <c:v>242.59</c:v>
                </c:pt>
                <c:pt idx="5515">
                  <c:v>242.62</c:v>
                </c:pt>
                <c:pt idx="5516">
                  <c:v>242.21</c:v>
                </c:pt>
                <c:pt idx="5517">
                  <c:v>241.61</c:v>
                </c:pt>
                <c:pt idx="5518">
                  <c:v>241.27</c:v>
                </c:pt>
                <c:pt idx="5519">
                  <c:v>240.93</c:v>
                </c:pt>
                <c:pt idx="5520">
                  <c:v>241.52</c:v>
                </c:pt>
                <c:pt idx="5521">
                  <c:v>242.59</c:v>
                </c:pt>
                <c:pt idx="5522">
                  <c:v>243.52</c:v>
                </c:pt>
                <c:pt idx="5523">
                  <c:v>244.13</c:v>
                </c:pt>
                <c:pt idx="5524">
                  <c:v>244.92</c:v>
                </c:pt>
                <c:pt idx="5525">
                  <c:v>246.22</c:v>
                </c:pt>
                <c:pt idx="5526">
                  <c:v>247.25</c:v>
                </c:pt>
                <c:pt idx="5527">
                  <c:v>247.02</c:v>
                </c:pt>
                <c:pt idx="5528">
                  <c:v>246.72</c:v>
                </c:pt>
                <c:pt idx="5529">
                  <c:v>246.71</c:v>
                </c:pt>
                <c:pt idx="5530">
                  <c:v>245.52</c:v>
                </c:pt>
                <c:pt idx="5531">
                  <c:v>243.98</c:v>
                </c:pt>
                <c:pt idx="5532">
                  <c:v>243.44</c:v>
                </c:pt>
                <c:pt idx="5533">
                  <c:v>243.36</c:v>
                </c:pt>
                <c:pt idx="5534">
                  <c:v>244.74</c:v>
                </c:pt>
                <c:pt idx="5535">
                  <c:v>245.29</c:v>
                </c:pt>
                <c:pt idx="5536">
                  <c:v>244.79</c:v>
                </c:pt>
                <c:pt idx="5537">
                  <c:v>244.51</c:v>
                </c:pt>
                <c:pt idx="5538">
                  <c:v>244.16</c:v>
                </c:pt>
                <c:pt idx="5539">
                  <c:v>243.9</c:v>
                </c:pt>
                <c:pt idx="5540">
                  <c:v>244.04</c:v>
                </c:pt>
                <c:pt idx="5541">
                  <c:v>244.59</c:v>
                </c:pt>
                <c:pt idx="5542">
                  <c:v>244.46</c:v>
                </c:pt>
                <c:pt idx="5543">
                  <c:v>243.4</c:v>
                </c:pt>
                <c:pt idx="5544">
                  <c:v>243.34</c:v>
                </c:pt>
                <c:pt idx="5545">
                  <c:v>243.81</c:v>
                </c:pt>
                <c:pt idx="5546">
                  <c:v>244.45</c:v>
                </c:pt>
                <c:pt idx="5547">
                  <c:v>244.82</c:v>
                </c:pt>
                <c:pt idx="5548">
                  <c:v>243.99</c:v>
                </c:pt>
                <c:pt idx="5549">
                  <c:v>244.29</c:v>
                </c:pt>
                <c:pt idx="5550">
                  <c:v>244.28</c:v>
                </c:pt>
                <c:pt idx="5551">
                  <c:v>243.77</c:v>
                </c:pt>
                <c:pt idx="5552">
                  <c:v>243.1</c:v>
                </c:pt>
                <c:pt idx="5553">
                  <c:v>241.69</c:v>
                </c:pt>
                <c:pt idx="5554">
                  <c:v>239.96</c:v>
                </c:pt>
                <c:pt idx="5555">
                  <c:v>239.09</c:v>
                </c:pt>
                <c:pt idx="5556">
                  <c:v>238.76</c:v>
                </c:pt>
                <c:pt idx="5557">
                  <c:v>238.87</c:v>
                </c:pt>
                <c:pt idx="5558">
                  <c:v>240.39</c:v>
                </c:pt>
                <c:pt idx="5559">
                  <c:v>241.44</c:v>
                </c:pt>
                <c:pt idx="5560">
                  <c:v>241.29</c:v>
                </c:pt>
                <c:pt idx="5561">
                  <c:v>240.87</c:v>
                </c:pt>
                <c:pt idx="5562">
                  <c:v>240.76</c:v>
                </c:pt>
                <c:pt idx="5563">
                  <c:v>241.15</c:v>
                </c:pt>
                <c:pt idx="5564">
                  <c:v>240.96</c:v>
                </c:pt>
                <c:pt idx="5565">
                  <c:v>240.71</c:v>
                </c:pt>
                <c:pt idx="5566">
                  <c:v>241.5</c:v>
                </c:pt>
                <c:pt idx="5567">
                  <c:v>242.43</c:v>
                </c:pt>
                <c:pt idx="5568">
                  <c:v>244.13</c:v>
                </c:pt>
                <c:pt idx="5569">
                  <c:v>244.89</c:v>
                </c:pt>
                <c:pt idx="5570">
                  <c:v>244.66</c:v>
                </c:pt>
                <c:pt idx="5571">
                  <c:v>243.84</c:v>
                </c:pt>
                <c:pt idx="5572">
                  <c:v>243.97</c:v>
                </c:pt>
                <c:pt idx="5573">
                  <c:v>244.99</c:v>
                </c:pt>
                <c:pt idx="5574">
                  <c:v>246.12</c:v>
                </c:pt>
                <c:pt idx="5575">
                  <c:v>246.75</c:v>
                </c:pt>
                <c:pt idx="5576">
                  <c:v>246.93</c:v>
                </c:pt>
                <c:pt idx="5577">
                  <c:v>245.73</c:v>
                </c:pt>
                <c:pt idx="5578">
                  <c:v>244.96</c:v>
                </c:pt>
                <c:pt idx="5579">
                  <c:v>245.13</c:v>
                </c:pt>
                <c:pt idx="5580">
                  <c:v>244.66</c:v>
                </c:pt>
                <c:pt idx="5581">
                  <c:v>243.89</c:v>
                </c:pt>
                <c:pt idx="5582">
                  <c:v>242.33</c:v>
                </c:pt>
                <c:pt idx="5583">
                  <c:v>240.89</c:v>
                </c:pt>
                <c:pt idx="5584">
                  <c:v>241.4</c:v>
                </c:pt>
                <c:pt idx="5585">
                  <c:v>242.19</c:v>
                </c:pt>
                <c:pt idx="5586">
                  <c:v>243.93</c:v>
                </c:pt>
                <c:pt idx="5587">
                  <c:v>245.51</c:v>
                </c:pt>
                <c:pt idx="5588">
                  <c:v>246.3</c:v>
                </c:pt>
                <c:pt idx="5589">
                  <c:v>245.96</c:v>
                </c:pt>
                <c:pt idx="5590">
                  <c:v>245.63</c:v>
                </c:pt>
                <c:pt idx="5591">
                  <c:v>244.69</c:v>
                </c:pt>
                <c:pt idx="5592">
                  <c:v>244.23</c:v>
                </c:pt>
                <c:pt idx="5593">
                  <c:v>244.14</c:v>
                </c:pt>
                <c:pt idx="5594">
                  <c:v>244.13</c:v>
                </c:pt>
                <c:pt idx="5595">
                  <c:v>243.43</c:v>
                </c:pt>
                <c:pt idx="5596">
                  <c:v>244.54</c:v>
                </c:pt>
                <c:pt idx="5597">
                  <c:v>244.9</c:v>
                </c:pt>
                <c:pt idx="5598">
                  <c:v>244.6</c:v>
                </c:pt>
                <c:pt idx="5599">
                  <c:v>244.33</c:v>
                </c:pt>
                <c:pt idx="5600">
                  <c:v>244.56</c:v>
                </c:pt>
                <c:pt idx="5601">
                  <c:v>245.44</c:v>
                </c:pt>
                <c:pt idx="5602">
                  <c:v>246.25</c:v>
                </c:pt>
                <c:pt idx="5603">
                  <c:v>246.8</c:v>
                </c:pt>
                <c:pt idx="5604">
                  <c:v>247.03</c:v>
                </c:pt>
                <c:pt idx="5605">
                  <c:v>246.38</c:v>
                </c:pt>
                <c:pt idx="5606">
                  <c:v>245.64</c:v>
                </c:pt>
                <c:pt idx="5607">
                  <c:v>245.37</c:v>
                </c:pt>
                <c:pt idx="5608">
                  <c:v>246.14</c:v>
                </c:pt>
                <c:pt idx="5609">
                  <c:v>247.55</c:v>
                </c:pt>
                <c:pt idx="5610">
                  <c:v>249.45</c:v>
                </c:pt>
                <c:pt idx="5611">
                  <c:v>251.26</c:v>
                </c:pt>
                <c:pt idx="5612">
                  <c:v>252.03</c:v>
                </c:pt>
                <c:pt idx="5613">
                  <c:v>251.38</c:v>
                </c:pt>
                <c:pt idx="5614">
                  <c:v>250.28</c:v>
                </c:pt>
                <c:pt idx="5615">
                  <c:v>249.87</c:v>
                </c:pt>
                <c:pt idx="5616">
                  <c:v>250.21</c:v>
                </c:pt>
                <c:pt idx="5617">
                  <c:v>250.15</c:v>
                </c:pt>
                <c:pt idx="5618">
                  <c:v>249.76</c:v>
                </c:pt>
                <c:pt idx="5619">
                  <c:v>249.97</c:v>
                </c:pt>
                <c:pt idx="5620">
                  <c:v>249.87</c:v>
                </c:pt>
                <c:pt idx="5621">
                  <c:v>249.01</c:v>
                </c:pt>
                <c:pt idx="5622">
                  <c:v>248.67</c:v>
                </c:pt>
                <c:pt idx="5623">
                  <c:v>248.7</c:v>
                </c:pt>
                <c:pt idx="5624">
                  <c:v>248.1</c:v>
                </c:pt>
                <c:pt idx="5625">
                  <c:v>247.17</c:v>
                </c:pt>
                <c:pt idx="5626">
                  <c:v>245.95</c:v>
                </c:pt>
                <c:pt idx="5627">
                  <c:v>244.58</c:v>
                </c:pt>
                <c:pt idx="5628">
                  <c:v>244.38</c:v>
                </c:pt>
                <c:pt idx="5629">
                  <c:v>243.52</c:v>
                </c:pt>
                <c:pt idx="5630">
                  <c:v>243.54</c:v>
                </c:pt>
                <c:pt idx="5631">
                  <c:v>243.82</c:v>
                </c:pt>
                <c:pt idx="5632">
                  <c:v>243.83</c:v>
                </c:pt>
                <c:pt idx="5633">
                  <c:v>243.96</c:v>
                </c:pt>
                <c:pt idx="5634">
                  <c:v>243.32</c:v>
                </c:pt>
                <c:pt idx="5635">
                  <c:v>243.65</c:v>
                </c:pt>
                <c:pt idx="5636">
                  <c:v>244.95</c:v>
                </c:pt>
                <c:pt idx="5637">
                  <c:v>246.11</c:v>
                </c:pt>
                <c:pt idx="5638">
                  <c:v>246.6</c:v>
                </c:pt>
                <c:pt idx="5639">
                  <c:v>246.51</c:v>
                </c:pt>
                <c:pt idx="5640">
                  <c:v>247.01</c:v>
                </c:pt>
                <c:pt idx="5641">
                  <c:v>247.08</c:v>
                </c:pt>
                <c:pt idx="5642">
                  <c:v>246.99</c:v>
                </c:pt>
                <c:pt idx="5643">
                  <c:v>248.08</c:v>
                </c:pt>
                <c:pt idx="5644">
                  <c:v>248.48</c:v>
                </c:pt>
                <c:pt idx="5645">
                  <c:v>247.99</c:v>
                </c:pt>
                <c:pt idx="5646">
                  <c:v>247.29</c:v>
                </c:pt>
                <c:pt idx="5647">
                  <c:v>246.34</c:v>
                </c:pt>
                <c:pt idx="5648">
                  <c:v>243.2</c:v>
                </c:pt>
                <c:pt idx="5649">
                  <c:v>241.67</c:v>
                </c:pt>
                <c:pt idx="5650">
                  <c:v>240.69</c:v>
                </c:pt>
                <c:pt idx="5651">
                  <c:v>240.34</c:v>
                </c:pt>
                <c:pt idx="5652">
                  <c:v>239.94</c:v>
                </c:pt>
                <c:pt idx="5653">
                  <c:v>240.67</c:v>
                </c:pt>
                <c:pt idx="5654">
                  <c:v>241.07</c:v>
                </c:pt>
                <c:pt idx="5655">
                  <c:v>240.75</c:v>
                </c:pt>
                <c:pt idx="5656">
                  <c:v>240.43</c:v>
                </c:pt>
                <c:pt idx="5657">
                  <c:v>240.8</c:v>
                </c:pt>
                <c:pt idx="5658">
                  <c:v>241.81</c:v>
                </c:pt>
                <c:pt idx="5659">
                  <c:v>243.4</c:v>
                </c:pt>
                <c:pt idx="5660">
                  <c:v>244.99</c:v>
                </c:pt>
                <c:pt idx="5661">
                  <c:v>245.29</c:v>
                </c:pt>
                <c:pt idx="5662">
                  <c:v>246.17</c:v>
                </c:pt>
                <c:pt idx="5663">
                  <c:v>248.45</c:v>
                </c:pt>
                <c:pt idx="5664">
                  <c:v>248.48</c:v>
                </c:pt>
                <c:pt idx="5665">
                  <c:v>248.06</c:v>
                </c:pt>
                <c:pt idx="5666">
                  <c:v>247.04</c:v>
                </c:pt>
                <c:pt idx="5667">
                  <c:v>246.13</c:v>
                </c:pt>
                <c:pt idx="5668">
                  <c:v>245.27</c:v>
                </c:pt>
                <c:pt idx="5669">
                  <c:v>244.61</c:v>
                </c:pt>
                <c:pt idx="5670">
                  <c:v>245.31</c:v>
                </c:pt>
                <c:pt idx="5671">
                  <c:v>245.33</c:v>
                </c:pt>
                <c:pt idx="5672">
                  <c:v>245.93</c:v>
                </c:pt>
                <c:pt idx="5673">
                  <c:v>245.7</c:v>
                </c:pt>
                <c:pt idx="5674">
                  <c:v>244.16</c:v>
                </c:pt>
                <c:pt idx="5675">
                  <c:v>242.61</c:v>
                </c:pt>
                <c:pt idx="5676">
                  <c:v>242.5</c:v>
                </c:pt>
                <c:pt idx="5677">
                  <c:v>244.04</c:v>
                </c:pt>
                <c:pt idx="5678">
                  <c:v>244.9</c:v>
                </c:pt>
                <c:pt idx="5679">
                  <c:v>244.77</c:v>
                </c:pt>
                <c:pt idx="5680">
                  <c:v>245.48</c:v>
                </c:pt>
                <c:pt idx="5681">
                  <c:v>246.31</c:v>
                </c:pt>
                <c:pt idx="5682">
                  <c:v>244.87</c:v>
                </c:pt>
                <c:pt idx="5683">
                  <c:v>244.42</c:v>
                </c:pt>
                <c:pt idx="5684">
                  <c:v>244.43</c:v>
                </c:pt>
                <c:pt idx="5685">
                  <c:v>245.61</c:v>
                </c:pt>
                <c:pt idx="5686">
                  <c:v>246.12</c:v>
                </c:pt>
                <c:pt idx="5687">
                  <c:v>246.52</c:v>
                </c:pt>
                <c:pt idx="5688">
                  <c:v>247.1</c:v>
                </c:pt>
                <c:pt idx="5689">
                  <c:v>246.61</c:v>
                </c:pt>
                <c:pt idx="5690">
                  <c:v>246.46</c:v>
                </c:pt>
                <c:pt idx="5691">
                  <c:v>246.03</c:v>
                </c:pt>
                <c:pt idx="5692">
                  <c:v>246.59</c:v>
                </c:pt>
                <c:pt idx="5693">
                  <c:v>247.24</c:v>
                </c:pt>
                <c:pt idx="5694">
                  <c:v>247.76</c:v>
                </c:pt>
                <c:pt idx="5695">
                  <c:v>248.23</c:v>
                </c:pt>
                <c:pt idx="5696">
                  <c:v>248.54</c:v>
                </c:pt>
                <c:pt idx="5697">
                  <c:v>249.33</c:v>
                </c:pt>
                <c:pt idx="5698">
                  <c:v>249.32</c:v>
                </c:pt>
                <c:pt idx="5699">
                  <c:v>249.92</c:v>
                </c:pt>
                <c:pt idx="5700">
                  <c:v>251.43</c:v>
                </c:pt>
                <c:pt idx="5701">
                  <c:v>252.57</c:v>
                </c:pt>
                <c:pt idx="5702">
                  <c:v>252.75</c:v>
                </c:pt>
                <c:pt idx="5703">
                  <c:v>251.72</c:v>
                </c:pt>
                <c:pt idx="5704">
                  <c:v>249.88</c:v>
                </c:pt>
                <c:pt idx="5705">
                  <c:v>249.17</c:v>
                </c:pt>
                <c:pt idx="5706">
                  <c:v>248.71</c:v>
                </c:pt>
                <c:pt idx="5707">
                  <c:v>248.7</c:v>
                </c:pt>
                <c:pt idx="5708">
                  <c:v>248.94</c:v>
                </c:pt>
                <c:pt idx="5709">
                  <c:v>248.64</c:v>
                </c:pt>
                <c:pt idx="5710">
                  <c:v>248.13</c:v>
                </c:pt>
                <c:pt idx="5711">
                  <c:v>247.25</c:v>
                </c:pt>
                <c:pt idx="5712">
                  <c:v>246.65</c:v>
                </c:pt>
                <c:pt idx="5713">
                  <c:v>246.57</c:v>
                </c:pt>
                <c:pt idx="5714">
                  <c:v>246.75</c:v>
                </c:pt>
                <c:pt idx="5715">
                  <c:v>246.59</c:v>
                </c:pt>
                <c:pt idx="5716">
                  <c:v>247.27</c:v>
                </c:pt>
                <c:pt idx="5717">
                  <c:v>247.61</c:v>
                </c:pt>
                <c:pt idx="5718">
                  <c:v>247.84</c:v>
                </c:pt>
                <c:pt idx="5719">
                  <c:v>247.96</c:v>
                </c:pt>
                <c:pt idx="5720">
                  <c:v>247.8</c:v>
                </c:pt>
                <c:pt idx="5721">
                  <c:v>246.9</c:v>
                </c:pt>
                <c:pt idx="5722">
                  <c:v>246.13</c:v>
                </c:pt>
                <c:pt idx="5723">
                  <c:v>245.66</c:v>
                </c:pt>
                <c:pt idx="5724">
                  <c:v>245.43</c:v>
                </c:pt>
                <c:pt idx="5725">
                  <c:v>244.4</c:v>
                </c:pt>
                <c:pt idx="5726">
                  <c:v>242.83</c:v>
                </c:pt>
                <c:pt idx="5727">
                  <c:v>241.77</c:v>
                </c:pt>
                <c:pt idx="5728">
                  <c:v>240.57</c:v>
                </c:pt>
                <c:pt idx="5729">
                  <c:v>240.85</c:v>
                </c:pt>
                <c:pt idx="5730">
                  <c:v>241.39</c:v>
                </c:pt>
                <c:pt idx="5731">
                  <c:v>242.1</c:v>
                </c:pt>
                <c:pt idx="5732">
                  <c:v>243.44</c:v>
                </c:pt>
                <c:pt idx="5733">
                  <c:v>244.73</c:v>
                </c:pt>
                <c:pt idx="5734">
                  <c:v>245.17</c:v>
                </c:pt>
                <c:pt idx="5735">
                  <c:v>245.27</c:v>
                </c:pt>
                <c:pt idx="5736">
                  <c:v>245.05</c:v>
                </c:pt>
                <c:pt idx="5737">
                  <c:v>245.9</c:v>
                </c:pt>
                <c:pt idx="5738">
                  <c:v>245.99</c:v>
                </c:pt>
                <c:pt idx="5739">
                  <c:v>246.1</c:v>
                </c:pt>
                <c:pt idx="5740">
                  <c:v>245.75</c:v>
                </c:pt>
                <c:pt idx="5741">
                  <c:v>245.16</c:v>
                </c:pt>
                <c:pt idx="5742">
                  <c:v>244.67</c:v>
                </c:pt>
                <c:pt idx="5743">
                  <c:v>244.61</c:v>
                </c:pt>
                <c:pt idx="5744">
                  <c:v>245.57</c:v>
                </c:pt>
                <c:pt idx="5745">
                  <c:v>245.65</c:v>
                </c:pt>
                <c:pt idx="5746">
                  <c:v>245.39</c:v>
                </c:pt>
                <c:pt idx="5747">
                  <c:v>245.19</c:v>
                </c:pt>
                <c:pt idx="5748">
                  <c:v>244.96</c:v>
                </c:pt>
                <c:pt idx="5749">
                  <c:v>245.13</c:v>
                </c:pt>
                <c:pt idx="5750">
                  <c:v>244.79</c:v>
                </c:pt>
                <c:pt idx="5751">
                  <c:v>245.06</c:v>
                </c:pt>
                <c:pt idx="5752">
                  <c:v>245.46</c:v>
                </c:pt>
                <c:pt idx="5753">
                  <c:v>246</c:v>
                </c:pt>
                <c:pt idx="5754">
                  <c:v>246.3</c:v>
                </c:pt>
                <c:pt idx="5755">
                  <c:v>246.14</c:v>
                </c:pt>
                <c:pt idx="5756">
                  <c:v>246.41</c:v>
                </c:pt>
                <c:pt idx="5757">
                  <c:v>245.88</c:v>
                </c:pt>
                <c:pt idx="5758">
                  <c:v>244.28</c:v>
                </c:pt>
                <c:pt idx="5759">
                  <c:v>243.38</c:v>
                </c:pt>
                <c:pt idx="5760">
                  <c:v>243.65</c:v>
                </c:pt>
                <c:pt idx="5761">
                  <c:v>244.16</c:v>
                </c:pt>
                <c:pt idx="5762">
                  <c:v>245.5</c:v>
                </c:pt>
                <c:pt idx="5763">
                  <c:v>246.93</c:v>
                </c:pt>
                <c:pt idx="5764">
                  <c:v>246.78</c:v>
                </c:pt>
                <c:pt idx="5765">
                  <c:v>246.87</c:v>
                </c:pt>
                <c:pt idx="5766">
                  <c:v>246.44</c:v>
                </c:pt>
                <c:pt idx="5767">
                  <c:v>245.67</c:v>
                </c:pt>
                <c:pt idx="5768">
                  <c:v>245.4</c:v>
                </c:pt>
                <c:pt idx="5769">
                  <c:v>244.71</c:v>
                </c:pt>
                <c:pt idx="5770">
                  <c:v>244.32</c:v>
                </c:pt>
                <c:pt idx="5771">
                  <c:v>243.82</c:v>
                </c:pt>
                <c:pt idx="5772">
                  <c:v>244.6</c:v>
                </c:pt>
                <c:pt idx="5773">
                  <c:v>245.06</c:v>
                </c:pt>
                <c:pt idx="5774">
                  <c:v>245.36</c:v>
                </c:pt>
                <c:pt idx="5775">
                  <c:v>246.14</c:v>
                </c:pt>
                <c:pt idx="5776">
                  <c:v>247.62</c:v>
                </c:pt>
                <c:pt idx="5777">
                  <c:v>249.19</c:v>
                </c:pt>
                <c:pt idx="5778">
                  <c:v>249.26</c:v>
                </c:pt>
                <c:pt idx="5779">
                  <c:v>249.61</c:v>
                </c:pt>
                <c:pt idx="5780">
                  <c:v>250.02</c:v>
                </c:pt>
                <c:pt idx="5781">
                  <c:v>249.92</c:v>
                </c:pt>
                <c:pt idx="5782">
                  <c:v>248.42</c:v>
                </c:pt>
                <c:pt idx="5783">
                  <c:v>248.08</c:v>
                </c:pt>
                <c:pt idx="5784">
                  <c:v>248.23</c:v>
                </c:pt>
                <c:pt idx="5785">
                  <c:v>247.85</c:v>
                </c:pt>
                <c:pt idx="5786">
                  <c:v>248.6</c:v>
                </c:pt>
                <c:pt idx="5787">
                  <c:v>251.06</c:v>
                </c:pt>
                <c:pt idx="5788">
                  <c:v>251.72</c:v>
                </c:pt>
                <c:pt idx="5789">
                  <c:v>251.87</c:v>
                </c:pt>
                <c:pt idx="5790">
                  <c:v>250.85</c:v>
                </c:pt>
                <c:pt idx="5791">
                  <c:v>248.93</c:v>
                </c:pt>
                <c:pt idx="5792">
                  <c:v>248.65</c:v>
                </c:pt>
                <c:pt idx="5793">
                  <c:v>248.69</c:v>
                </c:pt>
                <c:pt idx="5794">
                  <c:v>248.89</c:v>
                </c:pt>
                <c:pt idx="5795">
                  <c:v>248.48</c:v>
                </c:pt>
                <c:pt idx="5796">
                  <c:v>247.64</c:v>
                </c:pt>
                <c:pt idx="5797">
                  <c:v>246.76</c:v>
                </c:pt>
                <c:pt idx="5798">
                  <c:v>247.52</c:v>
                </c:pt>
                <c:pt idx="5799">
                  <c:v>248.32</c:v>
                </c:pt>
                <c:pt idx="5800">
                  <c:v>248.52</c:v>
                </c:pt>
                <c:pt idx="5801">
                  <c:v>247.01</c:v>
                </c:pt>
                <c:pt idx="5802">
                  <c:v>245.97</c:v>
                </c:pt>
                <c:pt idx="5803">
                  <c:v>245.71</c:v>
                </c:pt>
                <c:pt idx="5804">
                  <c:v>244.81</c:v>
                </c:pt>
                <c:pt idx="5805">
                  <c:v>244.57</c:v>
                </c:pt>
                <c:pt idx="5806">
                  <c:v>244.92</c:v>
                </c:pt>
                <c:pt idx="5807">
                  <c:v>244.73</c:v>
                </c:pt>
                <c:pt idx="5808">
                  <c:v>244.34</c:v>
                </c:pt>
                <c:pt idx="5809">
                  <c:v>244.48</c:v>
                </c:pt>
                <c:pt idx="5810">
                  <c:v>244.23</c:v>
                </c:pt>
                <c:pt idx="5811">
                  <c:v>244.2</c:v>
                </c:pt>
                <c:pt idx="5812">
                  <c:v>244.13</c:v>
                </c:pt>
                <c:pt idx="5813">
                  <c:v>243.95</c:v>
                </c:pt>
                <c:pt idx="5814">
                  <c:v>243.92</c:v>
                </c:pt>
                <c:pt idx="5815">
                  <c:v>243.53</c:v>
                </c:pt>
                <c:pt idx="5816">
                  <c:v>243.71</c:v>
                </c:pt>
                <c:pt idx="5817">
                  <c:v>243.87</c:v>
                </c:pt>
                <c:pt idx="5818">
                  <c:v>245.03</c:v>
                </c:pt>
                <c:pt idx="5819">
                  <c:v>245.93</c:v>
                </c:pt>
                <c:pt idx="5820">
                  <c:v>246.06</c:v>
                </c:pt>
                <c:pt idx="5821">
                  <c:v>246.12</c:v>
                </c:pt>
                <c:pt idx="5822">
                  <c:v>245.95</c:v>
                </c:pt>
                <c:pt idx="5823">
                  <c:v>246.87</c:v>
                </c:pt>
                <c:pt idx="5824">
                  <c:v>247.98</c:v>
                </c:pt>
                <c:pt idx="5825">
                  <c:v>248.52</c:v>
                </c:pt>
                <c:pt idx="5826">
                  <c:v>248.52</c:v>
                </c:pt>
                <c:pt idx="5827">
                  <c:v>247.97</c:v>
                </c:pt>
                <c:pt idx="5828">
                  <c:v>248.6</c:v>
                </c:pt>
                <c:pt idx="5829">
                  <c:v>248.55</c:v>
                </c:pt>
                <c:pt idx="5830">
                  <c:v>247.91</c:v>
                </c:pt>
                <c:pt idx="5831">
                  <c:v>247.05</c:v>
                </c:pt>
                <c:pt idx="5832">
                  <c:v>247.05</c:v>
                </c:pt>
                <c:pt idx="5833">
                  <c:v>247.06</c:v>
                </c:pt>
                <c:pt idx="5834">
                  <c:v>246.69</c:v>
                </c:pt>
                <c:pt idx="5835">
                  <c:v>246.61</c:v>
                </c:pt>
                <c:pt idx="5836">
                  <c:v>246.06</c:v>
                </c:pt>
                <c:pt idx="5837">
                  <c:v>245.06</c:v>
                </c:pt>
                <c:pt idx="5838">
                  <c:v>245.37</c:v>
                </c:pt>
                <c:pt idx="5839">
                  <c:v>246.33</c:v>
                </c:pt>
                <c:pt idx="5840">
                  <c:v>245.25</c:v>
                </c:pt>
                <c:pt idx="5841">
                  <c:v>244.99</c:v>
                </c:pt>
                <c:pt idx="5842">
                  <c:v>244.26</c:v>
                </c:pt>
                <c:pt idx="5843">
                  <c:v>244.44</c:v>
                </c:pt>
                <c:pt idx="5844">
                  <c:v>245.08</c:v>
                </c:pt>
                <c:pt idx="5845">
                  <c:v>244.76</c:v>
                </c:pt>
                <c:pt idx="5846">
                  <c:v>244.45</c:v>
                </c:pt>
                <c:pt idx="5847">
                  <c:v>243.9</c:v>
                </c:pt>
                <c:pt idx="5848">
                  <c:v>243.96</c:v>
                </c:pt>
                <c:pt idx="5849">
                  <c:v>244.23</c:v>
                </c:pt>
                <c:pt idx="5850">
                  <c:v>245.41</c:v>
                </c:pt>
                <c:pt idx="5851">
                  <c:v>247.41</c:v>
                </c:pt>
                <c:pt idx="5852">
                  <c:v>249.01</c:v>
                </c:pt>
                <c:pt idx="5853">
                  <c:v>248.8</c:v>
                </c:pt>
                <c:pt idx="5854">
                  <c:v>248.43</c:v>
                </c:pt>
                <c:pt idx="5855">
                  <c:v>247.5</c:v>
                </c:pt>
                <c:pt idx="5856">
                  <c:v>246.35</c:v>
                </c:pt>
                <c:pt idx="5857">
                  <c:v>245.87</c:v>
                </c:pt>
                <c:pt idx="5858">
                  <c:v>245.89</c:v>
                </c:pt>
                <c:pt idx="5859">
                  <c:v>245.87</c:v>
                </c:pt>
                <c:pt idx="5860">
                  <c:v>246.7</c:v>
                </c:pt>
                <c:pt idx="5861">
                  <c:v>247.15</c:v>
                </c:pt>
                <c:pt idx="5862">
                  <c:v>246.59</c:v>
                </c:pt>
                <c:pt idx="5863">
                  <c:v>245.49</c:v>
                </c:pt>
                <c:pt idx="5864">
                  <c:v>244.66</c:v>
                </c:pt>
                <c:pt idx="5865">
                  <c:v>243.49</c:v>
                </c:pt>
                <c:pt idx="5866">
                  <c:v>243.45</c:v>
                </c:pt>
                <c:pt idx="5867">
                  <c:v>244.58</c:v>
                </c:pt>
                <c:pt idx="5868">
                  <c:v>245.38</c:v>
                </c:pt>
                <c:pt idx="5869">
                  <c:v>245.78</c:v>
                </c:pt>
                <c:pt idx="5870">
                  <c:v>245.95</c:v>
                </c:pt>
                <c:pt idx="5871">
                  <c:v>246.04</c:v>
                </c:pt>
                <c:pt idx="5872">
                  <c:v>245.34</c:v>
                </c:pt>
                <c:pt idx="5873">
                  <c:v>245.17</c:v>
                </c:pt>
                <c:pt idx="5874">
                  <c:v>246.32</c:v>
                </c:pt>
                <c:pt idx="5875">
                  <c:v>247.1</c:v>
                </c:pt>
                <c:pt idx="5876">
                  <c:v>247.08</c:v>
                </c:pt>
                <c:pt idx="5877">
                  <c:v>247.22</c:v>
                </c:pt>
                <c:pt idx="5878">
                  <c:v>248.1</c:v>
                </c:pt>
                <c:pt idx="5879">
                  <c:v>248.18</c:v>
                </c:pt>
                <c:pt idx="5880">
                  <c:v>248.49</c:v>
                </c:pt>
                <c:pt idx="5881">
                  <c:v>247.6</c:v>
                </c:pt>
                <c:pt idx="5882">
                  <c:v>245.63</c:v>
                </c:pt>
                <c:pt idx="5883">
                  <c:v>244.86</c:v>
                </c:pt>
                <c:pt idx="5884">
                  <c:v>245.42</c:v>
                </c:pt>
                <c:pt idx="5885">
                  <c:v>245.07</c:v>
                </c:pt>
                <c:pt idx="5886">
                  <c:v>244.49</c:v>
                </c:pt>
                <c:pt idx="5887">
                  <c:v>243.84</c:v>
                </c:pt>
                <c:pt idx="5888">
                  <c:v>244.2</c:v>
                </c:pt>
                <c:pt idx="5889">
                  <c:v>244.15</c:v>
                </c:pt>
                <c:pt idx="5890">
                  <c:v>243.75</c:v>
                </c:pt>
                <c:pt idx="5891">
                  <c:v>243.03</c:v>
                </c:pt>
                <c:pt idx="5892">
                  <c:v>242.71</c:v>
                </c:pt>
                <c:pt idx="5893">
                  <c:v>243.15</c:v>
                </c:pt>
                <c:pt idx="5894">
                  <c:v>243.76</c:v>
                </c:pt>
                <c:pt idx="5895">
                  <c:v>243.14</c:v>
                </c:pt>
                <c:pt idx="5896">
                  <c:v>241.41</c:v>
                </c:pt>
                <c:pt idx="5897">
                  <c:v>239.13</c:v>
                </c:pt>
                <c:pt idx="5898">
                  <c:v>238.82</c:v>
                </c:pt>
                <c:pt idx="5899">
                  <c:v>239.1</c:v>
                </c:pt>
                <c:pt idx="5900">
                  <c:v>240.01</c:v>
                </c:pt>
                <c:pt idx="5901">
                  <c:v>239.62</c:v>
                </c:pt>
                <c:pt idx="5902">
                  <c:v>239.72</c:v>
                </c:pt>
                <c:pt idx="5903">
                  <c:v>240.03</c:v>
                </c:pt>
                <c:pt idx="5904">
                  <c:v>240.04</c:v>
                </c:pt>
                <c:pt idx="5905">
                  <c:v>241.16</c:v>
                </c:pt>
                <c:pt idx="5906">
                  <c:v>242.14</c:v>
                </c:pt>
                <c:pt idx="5907">
                  <c:v>242.95</c:v>
                </c:pt>
                <c:pt idx="5908">
                  <c:v>243.5</c:v>
                </c:pt>
                <c:pt idx="5909">
                  <c:v>244.38</c:v>
                </c:pt>
                <c:pt idx="5910">
                  <c:v>245.05</c:v>
                </c:pt>
                <c:pt idx="5911">
                  <c:v>245.21</c:v>
                </c:pt>
                <c:pt idx="5912">
                  <c:v>244.81</c:v>
                </c:pt>
                <c:pt idx="5913">
                  <c:v>244.76</c:v>
                </c:pt>
                <c:pt idx="5914">
                  <c:v>244.08</c:v>
                </c:pt>
                <c:pt idx="5915">
                  <c:v>243.53</c:v>
                </c:pt>
                <c:pt idx="5916">
                  <c:v>244.53</c:v>
                </c:pt>
                <c:pt idx="5917">
                  <c:v>244.19</c:v>
                </c:pt>
                <c:pt idx="5918">
                  <c:v>243.9</c:v>
                </c:pt>
                <c:pt idx="5919">
                  <c:v>243.82</c:v>
                </c:pt>
                <c:pt idx="5920">
                  <c:v>243.33</c:v>
                </c:pt>
                <c:pt idx="5921">
                  <c:v>243.05</c:v>
                </c:pt>
                <c:pt idx="5922">
                  <c:v>243.54</c:v>
                </c:pt>
                <c:pt idx="5923">
                  <c:v>244</c:v>
                </c:pt>
                <c:pt idx="5924">
                  <c:v>244</c:v>
                </c:pt>
                <c:pt idx="5925">
                  <c:v>243.49</c:v>
                </c:pt>
                <c:pt idx="5926">
                  <c:v>242.59</c:v>
                </c:pt>
                <c:pt idx="5927">
                  <c:v>241.46</c:v>
                </c:pt>
                <c:pt idx="5928">
                  <c:v>241.16</c:v>
                </c:pt>
                <c:pt idx="5929">
                  <c:v>241.55</c:v>
                </c:pt>
                <c:pt idx="5930">
                  <c:v>243.04</c:v>
                </c:pt>
                <c:pt idx="5931">
                  <c:v>243.58</c:v>
                </c:pt>
                <c:pt idx="5932">
                  <c:v>243.11</c:v>
                </c:pt>
                <c:pt idx="5933">
                  <c:v>241.43</c:v>
                </c:pt>
                <c:pt idx="5934">
                  <c:v>241.19</c:v>
                </c:pt>
                <c:pt idx="5935">
                  <c:v>241.79</c:v>
                </c:pt>
                <c:pt idx="5936">
                  <c:v>242.41</c:v>
                </c:pt>
                <c:pt idx="5937">
                  <c:v>242.69</c:v>
                </c:pt>
                <c:pt idx="5938">
                  <c:v>243.25</c:v>
                </c:pt>
                <c:pt idx="5939">
                  <c:v>243.45</c:v>
                </c:pt>
                <c:pt idx="5940">
                  <c:v>243.58</c:v>
                </c:pt>
                <c:pt idx="5941">
                  <c:v>244.21</c:v>
                </c:pt>
                <c:pt idx="5942">
                  <c:v>245.02</c:v>
                </c:pt>
                <c:pt idx="5943">
                  <c:v>244.74</c:v>
                </c:pt>
                <c:pt idx="5944">
                  <c:v>242.87</c:v>
                </c:pt>
                <c:pt idx="5945">
                  <c:v>242.89</c:v>
                </c:pt>
                <c:pt idx="5946">
                  <c:v>242.61</c:v>
                </c:pt>
                <c:pt idx="5947">
                  <c:v>242.09</c:v>
                </c:pt>
                <c:pt idx="5948">
                  <c:v>241.61</c:v>
                </c:pt>
                <c:pt idx="5949">
                  <c:v>242.17</c:v>
                </c:pt>
                <c:pt idx="5950">
                  <c:v>243.84</c:v>
                </c:pt>
                <c:pt idx="5951">
                  <c:v>244.76</c:v>
                </c:pt>
                <c:pt idx="5952">
                  <c:v>245.03</c:v>
                </c:pt>
                <c:pt idx="5953">
                  <c:v>245.35</c:v>
                </c:pt>
                <c:pt idx="5954">
                  <c:v>245.42</c:v>
                </c:pt>
                <c:pt idx="5955">
                  <c:v>245.49</c:v>
                </c:pt>
                <c:pt idx="5956">
                  <c:v>246.09</c:v>
                </c:pt>
                <c:pt idx="5957">
                  <c:v>245.38</c:v>
                </c:pt>
                <c:pt idx="5958">
                  <c:v>244.92</c:v>
                </c:pt>
                <c:pt idx="5959">
                  <c:v>244.91</c:v>
                </c:pt>
                <c:pt idx="5960">
                  <c:v>245.59</c:v>
                </c:pt>
                <c:pt idx="5961">
                  <c:v>245.22</c:v>
                </c:pt>
                <c:pt idx="5962">
                  <c:v>244.69</c:v>
                </c:pt>
                <c:pt idx="5963">
                  <c:v>244.18</c:v>
                </c:pt>
                <c:pt idx="5964">
                  <c:v>243.89</c:v>
                </c:pt>
                <c:pt idx="5965">
                  <c:v>244.05</c:v>
                </c:pt>
                <c:pt idx="5966">
                  <c:v>244.26</c:v>
                </c:pt>
                <c:pt idx="5967">
                  <c:v>244.22</c:v>
                </c:pt>
                <c:pt idx="5968">
                  <c:v>244.29</c:v>
                </c:pt>
                <c:pt idx="5969">
                  <c:v>244.52</c:v>
                </c:pt>
                <c:pt idx="5970">
                  <c:v>245.13</c:v>
                </c:pt>
                <c:pt idx="5971">
                  <c:v>245.78</c:v>
                </c:pt>
                <c:pt idx="5972">
                  <c:v>247.22</c:v>
                </c:pt>
                <c:pt idx="5973">
                  <c:v>247.59</c:v>
                </c:pt>
                <c:pt idx="5974">
                  <c:v>247.71</c:v>
                </c:pt>
                <c:pt idx="5975">
                  <c:v>247.83</c:v>
                </c:pt>
                <c:pt idx="5976">
                  <c:v>248.52</c:v>
                </c:pt>
                <c:pt idx="5977">
                  <c:v>249.61</c:v>
                </c:pt>
                <c:pt idx="5978">
                  <c:v>250.53</c:v>
                </c:pt>
                <c:pt idx="5979">
                  <c:v>251.15</c:v>
                </c:pt>
                <c:pt idx="5980">
                  <c:v>250.93</c:v>
                </c:pt>
                <c:pt idx="5981">
                  <c:v>250.65</c:v>
                </c:pt>
                <c:pt idx="5982">
                  <c:v>249.74</c:v>
                </c:pt>
                <c:pt idx="5983">
                  <c:v>248.81</c:v>
                </c:pt>
                <c:pt idx="5984">
                  <c:v>249.19</c:v>
                </c:pt>
                <c:pt idx="5985">
                  <c:v>250.51</c:v>
                </c:pt>
                <c:pt idx="5986">
                  <c:v>251.42</c:v>
                </c:pt>
                <c:pt idx="5987">
                  <c:v>250.39</c:v>
                </c:pt>
                <c:pt idx="5988">
                  <c:v>248.92</c:v>
                </c:pt>
                <c:pt idx="5989">
                  <c:v>247.65</c:v>
                </c:pt>
                <c:pt idx="5990">
                  <c:v>247.34</c:v>
                </c:pt>
                <c:pt idx="5991">
                  <c:v>247.33</c:v>
                </c:pt>
                <c:pt idx="5992">
                  <c:v>246.72</c:v>
                </c:pt>
                <c:pt idx="5993">
                  <c:v>246.62</c:v>
                </c:pt>
                <c:pt idx="5994">
                  <c:v>247.28</c:v>
                </c:pt>
                <c:pt idx="5995">
                  <c:v>247.21</c:v>
                </c:pt>
                <c:pt idx="5996">
                  <c:v>246.43</c:v>
                </c:pt>
                <c:pt idx="5997">
                  <c:v>246.42</c:v>
                </c:pt>
                <c:pt idx="5998">
                  <c:v>246.82</c:v>
                </c:pt>
                <c:pt idx="5999">
                  <c:v>248.34</c:v>
                </c:pt>
                <c:pt idx="6000">
                  <c:v>250.56</c:v>
                </c:pt>
                <c:pt idx="6001">
                  <c:v>250.92</c:v>
                </c:pt>
                <c:pt idx="6002">
                  <c:v>251.55</c:v>
                </c:pt>
                <c:pt idx="6003">
                  <c:v>251.93</c:v>
                </c:pt>
                <c:pt idx="6004">
                  <c:v>253.04</c:v>
                </c:pt>
                <c:pt idx="6005">
                  <c:v>253.27</c:v>
                </c:pt>
                <c:pt idx="6006">
                  <c:v>251.35</c:v>
                </c:pt>
                <c:pt idx="6007">
                  <c:v>250.28</c:v>
                </c:pt>
                <c:pt idx="6008">
                  <c:v>248.95</c:v>
                </c:pt>
                <c:pt idx="6009">
                  <c:v>248.45</c:v>
                </c:pt>
                <c:pt idx="6010">
                  <c:v>247.6</c:v>
                </c:pt>
                <c:pt idx="6011">
                  <c:v>247.9</c:v>
                </c:pt>
                <c:pt idx="6012">
                  <c:v>248.51</c:v>
                </c:pt>
                <c:pt idx="6013">
                  <c:v>248.78</c:v>
                </c:pt>
                <c:pt idx="6014">
                  <c:v>248.27</c:v>
                </c:pt>
                <c:pt idx="6015">
                  <c:v>247.59</c:v>
                </c:pt>
                <c:pt idx="6016">
                  <c:v>248.09</c:v>
                </c:pt>
                <c:pt idx="6017">
                  <c:v>249.22</c:v>
                </c:pt>
                <c:pt idx="6018">
                  <c:v>249.43</c:v>
                </c:pt>
                <c:pt idx="6019">
                  <c:v>248.83</c:v>
                </c:pt>
                <c:pt idx="6020">
                  <c:v>248.02</c:v>
                </c:pt>
                <c:pt idx="6021">
                  <c:v>248.07</c:v>
                </c:pt>
                <c:pt idx="6022">
                  <c:v>248.64</c:v>
                </c:pt>
                <c:pt idx="6023">
                  <c:v>248.98</c:v>
                </c:pt>
                <c:pt idx="6024">
                  <c:v>248.44</c:v>
                </c:pt>
                <c:pt idx="6025">
                  <c:v>248.89</c:v>
                </c:pt>
                <c:pt idx="6026">
                  <c:v>249.35</c:v>
                </c:pt>
                <c:pt idx="6027">
                  <c:v>249.5</c:v>
                </c:pt>
                <c:pt idx="6028">
                  <c:v>248.41</c:v>
                </c:pt>
                <c:pt idx="6029">
                  <c:v>248.44</c:v>
                </c:pt>
                <c:pt idx="6030">
                  <c:v>247.93</c:v>
                </c:pt>
                <c:pt idx="6031">
                  <c:v>246.19</c:v>
                </c:pt>
                <c:pt idx="6032">
                  <c:v>245</c:v>
                </c:pt>
                <c:pt idx="6033">
                  <c:v>245.09</c:v>
                </c:pt>
                <c:pt idx="6034">
                  <c:v>245.23</c:v>
                </c:pt>
                <c:pt idx="6035">
                  <c:v>244.9</c:v>
                </c:pt>
                <c:pt idx="6036">
                  <c:v>244.96</c:v>
                </c:pt>
                <c:pt idx="6037">
                  <c:v>244.77</c:v>
                </c:pt>
                <c:pt idx="6038">
                  <c:v>246.63</c:v>
                </c:pt>
                <c:pt idx="6039">
                  <c:v>247.26</c:v>
                </c:pt>
                <c:pt idx="6040">
                  <c:v>247.15</c:v>
                </c:pt>
                <c:pt idx="6041">
                  <c:v>246.5</c:v>
                </c:pt>
                <c:pt idx="6042">
                  <c:v>245.83</c:v>
                </c:pt>
                <c:pt idx="6043">
                  <c:v>245.25</c:v>
                </c:pt>
                <c:pt idx="6044">
                  <c:v>245.22</c:v>
                </c:pt>
                <c:pt idx="6045">
                  <c:v>245.3</c:v>
                </c:pt>
                <c:pt idx="6046">
                  <c:v>245.26</c:v>
                </c:pt>
                <c:pt idx="6047">
                  <c:v>245.11</c:v>
                </c:pt>
                <c:pt idx="6048">
                  <c:v>245.41</c:v>
                </c:pt>
                <c:pt idx="6049">
                  <c:v>246.96</c:v>
                </c:pt>
                <c:pt idx="6050">
                  <c:v>247.09</c:v>
                </c:pt>
                <c:pt idx="6051">
                  <c:v>247.16</c:v>
                </c:pt>
                <c:pt idx="6052">
                  <c:v>247.91</c:v>
                </c:pt>
                <c:pt idx="6053">
                  <c:v>247.97</c:v>
                </c:pt>
                <c:pt idx="6054">
                  <c:v>247.87</c:v>
                </c:pt>
                <c:pt idx="6055">
                  <c:v>248.66</c:v>
                </c:pt>
                <c:pt idx="6056">
                  <c:v>248.21</c:v>
                </c:pt>
                <c:pt idx="6057">
                  <c:v>247.9</c:v>
                </c:pt>
                <c:pt idx="6058">
                  <c:v>248.26</c:v>
                </c:pt>
                <c:pt idx="6059">
                  <c:v>249.28</c:v>
                </c:pt>
                <c:pt idx="6060">
                  <c:v>249.26</c:v>
                </c:pt>
                <c:pt idx="6061">
                  <c:v>249.37</c:v>
                </c:pt>
                <c:pt idx="6062">
                  <c:v>248.69</c:v>
                </c:pt>
                <c:pt idx="6063">
                  <c:v>248.87</c:v>
                </c:pt>
                <c:pt idx="6064">
                  <c:v>249.58</c:v>
                </c:pt>
                <c:pt idx="6065">
                  <c:v>250.13</c:v>
                </c:pt>
                <c:pt idx="6066">
                  <c:v>249.72</c:v>
                </c:pt>
                <c:pt idx="6067">
                  <c:v>249.21</c:v>
                </c:pt>
                <c:pt idx="6068">
                  <c:v>249.17</c:v>
                </c:pt>
                <c:pt idx="6069">
                  <c:v>247.98</c:v>
                </c:pt>
                <c:pt idx="6070">
                  <c:v>246.63</c:v>
                </c:pt>
                <c:pt idx="6071">
                  <c:v>246.11</c:v>
                </c:pt>
                <c:pt idx="6072">
                  <c:v>245.52</c:v>
                </c:pt>
                <c:pt idx="6073">
                  <c:v>244.53</c:v>
                </c:pt>
                <c:pt idx="6074">
                  <c:v>244.62</c:v>
                </c:pt>
                <c:pt idx="6075">
                  <c:v>245.77</c:v>
                </c:pt>
                <c:pt idx="6076">
                  <c:v>246.45</c:v>
                </c:pt>
                <c:pt idx="6077">
                  <c:v>246.47</c:v>
                </c:pt>
                <c:pt idx="6078">
                  <c:v>246.34</c:v>
                </c:pt>
                <c:pt idx="6079">
                  <c:v>246.64</c:v>
                </c:pt>
                <c:pt idx="6080">
                  <c:v>247.26</c:v>
                </c:pt>
                <c:pt idx="6081">
                  <c:v>246.48</c:v>
                </c:pt>
                <c:pt idx="6082">
                  <c:v>245.98</c:v>
                </c:pt>
                <c:pt idx="6083">
                  <c:v>245.36</c:v>
                </c:pt>
                <c:pt idx="6084">
                  <c:v>244.4</c:v>
                </c:pt>
                <c:pt idx="6085">
                  <c:v>243.67</c:v>
                </c:pt>
                <c:pt idx="6086">
                  <c:v>243.49</c:v>
                </c:pt>
                <c:pt idx="6087">
                  <c:v>243.51</c:v>
                </c:pt>
                <c:pt idx="6088">
                  <c:v>243.1</c:v>
                </c:pt>
                <c:pt idx="6089">
                  <c:v>243.36</c:v>
                </c:pt>
                <c:pt idx="6090">
                  <c:v>243.99</c:v>
                </c:pt>
                <c:pt idx="6091">
                  <c:v>243.46</c:v>
                </c:pt>
                <c:pt idx="6092">
                  <c:v>243.75</c:v>
                </c:pt>
                <c:pt idx="6093">
                  <c:v>243.86</c:v>
                </c:pt>
                <c:pt idx="6094">
                  <c:v>243.9</c:v>
                </c:pt>
                <c:pt idx="6095">
                  <c:v>244.06</c:v>
                </c:pt>
                <c:pt idx="6096">
                  <c:v>244.64</c:v>
                </c:pt>
                <c:pt idx="6097">
                  <c:v>245.75</c:v>
                </c:pt>
                <c:pt idx="6098">
                  <c:v>245.92</c:v>
                </c:pt>
                <c:pt idx="6099">
                  <c:v>246.58</c:v>
                </c:pt>
                <c:pt idx="6100">
                  <c:v>246.38</c:v>
                </c:pt>
                <c:pt idx="6101">
                  <c:v>245.74</c:v>
                </c:pt>
                <c:pt idx="6102">
                  <c:v>244.6</c:v>
                </c:pt>
                <c:pt idx="6103">
                  <c:v>244.43</c:v>
                </c:pt>
                <c:pt idx="6104">
                  <c:v>244.89</c:v>
                </c:pt>
                <c:pt idx="6105">
                  <c:v>244.67</c:v>
                </c:pt>
                <c:pt idx="6106">
                  <c:v>244.56</c:v>
                </c:pt>
                <c:pt idx="6107">
                  <c:v>244.53</c:v>
                </c:pt>
                <c:pt idx="6108">
                  <c:v>242.66</c:v>
                </c:pt>
                <c:pt idx="6109">
                  <c:v>239.24</c:v>
                </c:pt>
                <c:pt idx="6110">
                  <c:v>238.03</c:v>
                </c:pt>
                <c:pt idx="6111">
                  <c:v>238.16</c:v>
                </c:pt>
                <c:pt idx="6112">
                  <c:v>238.63</c:v>
                </c:pt>
                <c:pt idx="6113">
                  <c:v>239.71</c:v>
                </c:pt>
                <c:pt idx="6114">
                  <c:v>241.1</c:v>
                </c:pt>
                <c:pt idx="6115">
                  <c:v>241.41</c:v>
                </c:pt>
                <c:pt idx="6116">
                  <c:v>242.21</c:v>
                </c:pt>
                <c:pt idx="6117">
                  <c:v>242.59</c:v>
                </c:pt>
                <c:pt idx="6118">
                  <c:v>242.83</c:v>
                </c:pt>
                <c:pt idx="6119">
                  <c:v>243.91</c:v>
                </c:pt>
                <c:pt idx="6120">
                  <c:v>245.81</c:v>
                </c:pt>
                <c:pt idx="6121">
                  <c:v>246.98</c:v>
                </c:pt>
                <c:pt idx="6122">
                  <c:v>247.13</c:v>
                </c:pt>
                <c:pt idx="6123">
                  <c:v>246.79</c:v>
                </c:pt>
                <c:pt idx="6124">
                  <c:v>246.28</c:v>
                </c:pt>
                <c:pt idx="6125">
                  <c:v>247.03</c:v>
                </c:pt>
                <c:pt idx="6126">
                  <c:v>246.82</c:v>
                </c:pt>
                <c:pt idx="6127">
                  <c:v>247.32</c:v>
                </c:pt>
                <c:pt idx="6128">
                  <c:v>249.09</c:v>
                </c:pt>
                <c:pt idx="6129">
                  <c:v>249.16</c:v>
                </c:pt>
                <c:pt idx="6130">
                  <c:v>249.12</c:v>
                </c:pt>
                <c:pt idx="6131">
                  <c:v>248.6</c:v>
                </c:pt>
                <c:pt idx="6132">
                  <c:v>247.97</c:v>
                </c:pt>
                <c:pt idx="6133">
                  <c:v>246.71</c:v>
                </c:pt>
                <c:pt idx="6134">
                  <c:v>245.44</c:v>
                </c:pt>
                <c:pt idx="6135">
                  <c:v>244.89</c:v>
                </c:pt>
                <c:pt idx="6136">
                  <c:v>245.12</c:v>
                </c:pt>
                <c:pt idx="6137">
                  <c:v>245.9</c:v>
                </c:pt>
                <c:pt idx="6138">
                  <c:v>245.91</c:v>
                </c:pt>
                <c:pt idx="6139">
                  <c:v>245.87</c:v>
                </c:pt>
                <c:pt idx="6140">
                  <c:v>245.3</c:v>
                </c:pt>
                <c:pt idx="6141">
                  <c:v>244.47</c:v>
                </c:pt>
                <c:pt idx="6142">
                  <c:v>244.39</c:v>
                </c:pt>
                <c:pt idx="6143">
                  <c:v>243.47</c:v>
                </c:pt>
                <c:pt idx="6144">
                  <c:v>242.63</c:v>
                </c:pt>
                <c:pt idx="6145">
                  <c:v>242.32</c:v>
                </c:pt>
                <c:pt idx="6146">
                  <c:v>242.48</c:v>
                </c:pt>
                <c:pt idx="6147">
                  <c:v>242.76</c:v>
                </c:pt>
                <c:pt idx="6148">
                  <c:v>243.6</c:v>
                </c:pt>
                <c:pt idx="6149">
                  <c:v>243.59</c:v>
                </c:pt>
                <c:pt idx="6150">
                  <c:v>243.29</c:v>
                </c:pt>
                <c:pt idx="6151">
                  <c:v>243.07</c:v>
                </c:pt>
                <c:pt idx="6152">
                  <c:v>243.27</c:v>
                </c:pt>
                <c:pt idx="6153">
                  <c:v>246.2</c:v>
                </c:pt>
                <c:pt idx="6154">
                  <c:v>249.79</c:v>
                </c:pt>
                <c:pt idx="6155">
                  <c:v>250.04</c:v>
                </c:pt>
                <c:pt idx="6156">
                  <c:v>249.2</c:v>
                </c:pt>
                <c:pt idx="6157">
                  <c:v>249.82</c:v>
                </c:pt>
                <c:pt idx="6158">
                  <c:v>250.05</c:v>
                </c:pt>
                <c:pt idx="6159">
                  <c:v>249.8</c:v>
                </c:pt>
                <c:pt idx="6160">
                  <c:v>250.11</c:v>
                </c:pt>
                <c:pt idx="6161">
                  <c:v>250.44</c:v>
                </c:pt>
                <c:pt idx="6162">
                  <c:v>250.77</c:v>
                </c:pt>
                <c:pt idx="6163">
                  <c:v>250.45</c:v>
                </c:pt>
                <c:pt idx="6164">
                  <c:v>249.64</c:v>
                </c:pt>
                <c:pt idx="6165">
                  <c:v>250.16</c:v>
                </c:pt>
                <c:pt idx="6166">
                  <c:v>250.37</c:v>
                </c:pt>
                <c:pt idx="6167">
                  <c:v>251.39</c:v>
                </c:pt>
                <c:pt idx="6168">
                  <c:v>253.35</c:v>
                </c:pt>
                <c:pt idx="6169">
                  <c:v>253.24</c:v>
                </c:pt>
                <c:pt idx="6170">
                  <c:v>253.07</c:v>
                </c:pt>
                <c:pt idx="6171">
                  <c:v>251.91</c:v>
                </c:pt>
                <c:pt idx="6172">
                  <c:v>249.94</c:v>
                </c:pt>
                <c:pt idx="6173">
                  <c:v>249.22</c:v>
                </c:pt>
                <c:pt idx="6174">
                  <c:v>249.22</c:v>
                </c:pt>
                <c:pt idx="6175">
                  <c:v>248.83</c:v>
                </c:pt>
                <c:pt idx="6176">
                  <c:v>248.85</c:v>
                </c:pt>
                <c:pt idx="6177">
                  <c:v>247.71</c:v>
                </c:pt>
                <c:pt idx="6178">
                  <c:v>246.97</c:v>
                </c:pt>
                <c:pt idx="6179">
                  <c:v>247.49</c:v>
                </c:pt>
                <c:pt idx="6180">
                  <c:v>247.22</c:v>
                </c:pt>
                <c:pt idx="6181">
                  <c:v>247.16</c:v>
                </c:pt>
                <c:pt idx="6182">
                  <c:v>246.77</c:v>
                </c:pt>
                <c:pt idx="6183">
                  <c:v>246.78</c:v>
                </c:pt>
                <c:pt idx="6184">
                  <c:v>246.54</c:v>
                </c:pt>
                <c:pt idx="6185">
                  <c:v>246.48</c:v>
                </c:pt>
                <c:pt idx="6186">
                  <c:v>246.7</c:v>
                </c:pt>
                <c:pt idx="6187">
                  <c:v>247.18</c:v>
                </c:pt>
                <c:pt idx="6188">
                  <c:v>247.87</c:v>
                </c:pt>
                <c:pt idx="6189">
                  <c:v>248.1</c:v>
                </c:pt>
                <c:pt idx="6190">
                  <c:v>247.96</c:v>
                </c:pt>
                <c:pt idx="6191">
                  <c:v>247.93</c:v>
                </c:pt>
                <c:pt idx="6192">
                  <c:v>247.82</c:v>
                </c:pt>
                <c:pt idx="6193">
                  <c:v>247.79</c:v>
                </c:pt>
                <c:pt idx="6194">
                  <c:v>247.25</c:v>
                </c:pt>
                <c:pt idx="6195">
                  <c:v>245.42</c:v>
                </c:pt>
                <c:pt idx="6196">
                  <c:v>244.53</c:v>
                </c:pt>
                <c:pt idx="6197">
                  <c:v>244.56</c:v>
                </c:pt>
                <c:pt idx="6198">
                  <c:v>244.66</c:v>
                </c:pt>
                <c:pt idx="6199">
                  <c:v>244.01</c:v>
                </c:pt>
                <c:pt idx="6200">
                  <c:v>243.03</c:v>
                </c:pt>
                <c:pt idx="6201">
                  <c:v>242.6</c:v>
                </c:pt>
                <c:pt idx="6202">
                  <c:v>243.61</c:v>
                </c:pt>
                <c:pt idx="6203">
                  <c:v>243.81</c:v>
                </c:pt>
                <c:pt idx="6204">
                  <c:v>244.69</c:v>
                </c:pt>
                <c:pt idx="6205">
                  <c:v>244.94</c:v>
                </c:pt>
                <c:pt idx="6206">
                  <c:v>244.2</c:v>
                </c:pt>
                <c:pt idx="6207">
                  <c:v>243.3</c:v>
                </c:pt>
                <c:pt idx="6208">
                  <c:v>242.96</c:v>
                </c:pt>
                <c:pt idx="6209">
                  <c:v>243.16</c:v>
                </c:pt>
                <c:pt idx="6210">
                  <c:v>242.9</c:v>
                </c:pt>
                <c:pt idx="6211">
                  <c:v>243.28</c:v>
                </c:pt>
                <c:pt idx="6212">
                  <c:v>242.85</c:v>
                </c:pt>
                <c:pt idx="6213">
                  <c:v>243.15</c:v>
                </c:pt>
                <c:pt idx="6214">
                  <c:v>243.44</c:v>
                </c:pt>
                <c:pt idx="6215">
                  <c:v>243.93</c:v>
                </c:pt>
                <c:pt idx="6216">
                  <c:v>243.8</c:v>
                </c:pt>
                <c:pt idx="6217">
                  <c:v>244.54</c:v>
                </c:pt>
                <c:pt idx="6218">
                  <c:v>245.83</c:v>
                </c:pt>
                <c:pt idx="6219">
                  <c:v>246.17</c:v>
                </c:pt>
                <c:pt idx="6220">
                  <c:v>245.44</c:v>
                </c:pt>
                <c:pt idx="6221">
                  <c:v>244.63</c:v>
                </c:pt>
                <c:pt idx="6222">
                  <c:v>243.85</c:v>
                </c:pt>
                <c:pt idx="6223">
                  <c:v>244.37</c:v>
                </c:pt>
                <c:pt idx="6224">
                  <c:v>244.97</c:v>
                </c:pt>
                <c:pt idx="6225">
                  <c:v>245.98</c:v>
                </c:pt>
                <c:pt idx="6226">
                  <c:v>246.28</c:v>
                </c:pt>
                <c:pt idx="6227">
                  <c:v>245.67</c:v>
                </c:pt>
                <c:pt idx="6228">
                  <c:v>245.22</c:v>
                </c:pt>
                <c:pt idx="6229">
                  <c:v>244.05</c:v>
                </c:pt>
                <c:pt idx="6230">
                  <c:v>242.86</c:v>
                </c:pt>
                <c:pt idx="6231">
                  <c:v>242.18</c:v>
                </c:pt>
                <c:pt idx="6232">
                  <c:v>241.47</c:v>
                </c:pt>
                <c:pt idx="6233">
                  <c:v>242.17</c:v>
                </c:pt>
                <c:pt idx="6234">
                  <c:v>242.76</c:v>
                </c:pt>
                <c:pt idx="6235">
                  <c:v>243.52</c:v>
                </c:pt>
                <c:pt idx="6236">
                  <c:v>244.3</c:v>
                </c:pt>
                <c:pt idx="6237">
                  <c:v>245.81</c:v>
                </c:pt>
                <c:pt idx="6238">
                  <c:v>246.95</c:v>
                </c:pt>
                <c:pt idx="6239">
                  <c:v>246.62</c:v>
                </c:pt>
                <c:pt idx="6240">
                  <c:v>245.34</c:v>
                </c:pt>
                <c:pt idx="6241">
                  <c:v>244.33</c:v>
                </c:pt>
                <c:pt idx="6242">
                  <c:v>243.81</c:v>
                </c:pt>
                <c:pt idx="6243">
                  <c:v>243.75</c:v>
                </c:pt>
                <c:pt idx="6244">
                  <c:v>244.4</c:v>
                </c:pt>
                <c:pt idx="6245">
                  <c:v>245.15</c:v>
                </c:pt>
                <c:pt idx="6246">
                  <c:v>245.49</c:v>
                </c:pt>
                <c:pt idx="6247">
                  <c:v>245.98</c:v>
                </c:pt>
                <c:pt idx="6248">
                  <c:v>246.74</c:v>
                </c:pt>
                <c:pt idx="6249">
                  <c:v>246.93</c:v>
                </c:pt>
                <c:pt idx="6250">
                  <c:v>246.83</c:v>
                </c:pt>
                <c:pt idx="6251">
                  <c:v>247.38</c:v>
                </c:pt>
                <c:pt idx="6252">
                  <c:v>247.63</c:v>
                </c:pt>
                <c:pt idx="6253">
                  <c:v>247.82</c:v>
                </c:pt>
                <c:pt idx="6254">
                  <c:v>248.03</c:v>
                </c:pt>
                <c:pt idx="6255">
                  <c:v>247.94</c:v>
                </c:pt>
                <c:pt idx="6256">
                  <c:v>248.26</c:v>
                </c:pt>
                <c:pt idx="6257">
                  <c:v>248.6</c:v>
                </c:pt>
                <c:pt idx="6258">
                  <c:v>247.46</c:v>
                </c:pt>
                <c:pt idx="6259">
                  <c:v>246.21</c:v>
                </c:pt>
                <c:pt idx="6260">
                  <c:v>245.68</c:v>
                </c:pt>
                <c:pt idx="6261">
                  <c:v>245.92</c:v>
                </c:pt>
                <c:pt idx="6262">
                  <c:v>245.58</c:v>
                </c:pt>
                <c:pt idx="6263">
                  <c:v>244.98</c:v>
                </c:pt>
                <c:pt idx="6264">
                  <c:v>243.8</c:v>
                </c:pt>
                <c:pt idx="6265">
                  <c:v>244.64</c:v>
                </c:pt>
                <c:pt idx="6266">
                  <c:v>245.51</c:v>
                </c:pt>
                <c:pt idx="6267">
                  <c:v>245.26</c:v>
                </c:pt>
                <c:pt idx="6268">
                  <c:v>244.59</c:v>
                </c:pt>
                <c:pt idx="6269">
                  <c:v>244.28</c:v>
                </c:pt>
                <c:pt idx="6270">
                  <c:v>244.13</c:v>
                </c:pt>
                <c:pt idx="6271">
                  <c:v>244.38</c:v>
                </c:pt>
                <c:pt idx="6272">
                  <c:v>243.98</c:v>
                </c:pt>
                <c:pt idx="6273">
                  <c:v>243.81</c:v>
                </c:pt>
                <c:pt idx="6274">
                  <c:v>243.96</c:v>
                </c:pt>
                <c:pt idx="6275">
                  <c:v>244.71</c:v>
                </c:pt>
                <c:pt idx="6276">
                  <c:v>245.36</c:v>
                </c:pt>
                <c:pt idx="6277">
                  <c:v>246.55</c:v>
                </c:pt>
                <c:pt idx="6278">
                  <c:v>246.62</c:v>
                </c:pt>
                <c:pt idx="6279">
                  <c:v>246.93</c:v>
                </c:pt>
                <c:pt idx="6280">
                  <c:v>246.49</c:v>
                </c:pt>
                <c:pt idx="6281">
                  <c:v>245.97</c:v>
                </c:pt>
                <c:pt idx="6282">
                  <c:v>245</c:v>
                </c:pt>
                <c:pt idx="6283">
                  <c:v>243.69</c:v>
                </c:pt>
                <c:pt idx="6284">
                  <c:v>242.78</c:v>
                </c:pt>
                <c:pt idx="6285">
                  <c:v>241.53</c:v>
                </c:pt>
                <c:pt idx="6286">
                  <c:v>241.49</c:v>
                </c:pt>
                <c:pt idx="6287">
                  <c:v>242.29</c:v>
                </c:pt>
                <c:pt idx="6288">
                  <c:v>243.97</c:v>
                </c:pt>
                <c:pt idx="6289">
                  <c:v>245.41</c:v>
                </c:pt>
                <c:pt idx="6290">
                  <c:v>245.57</c:v>
                </c:pt>
                <c:pt idx="6291">
                  <c:v>245.08</c:v>
                </c:pt>
                <c:pt idx="6292">
                  <c:v>245.23</c:v>
                </c:pt>
                <c:pt idx="6293">
                  <c:v>245.16</c:v>
                </c:pt>
                <c:pt idx="6294">
                  <c:v>245.47</c:v>
                </c:pt>
                <c:pt idx="6295">
                  <c:v>246.99</c:v>
                </c:pt>
                <c:pt idx="6296">
                  <c:v>247.16</c:v>
                </c:pt>
                <c:pt idx="6297">
                  <c:v>246.97</c:v>
                </c:pt>
                <c:pt idx="6298">
                  <c:v>246.78</c:v>
                </c:pt>
                <c:pt idx="6299">
                  <c:v>247.29</c:v>
                </c:pt>
                <c:pt idx="6300">
                  <c:v>248.66</c:v>
                </c:pt>
                <c:pt idx="6301">
                  <c:v>249.68</c:v>
                </c:pt>
                <c:pt idx="6302">
                  <c:v>249.36</c:v>
                </c:pt>
                <c:pt idx="6303">
                  <c:v>248.36</c:v>
                </c:pt>
                <c:pt idx="6304">
                  <c:v>247.77</c:v>
                </c:pt>
                <c:pt idx="6305">
                  <c:v>248.2</c:v>
                </c:pt>
                <c:pt idx="6306">
                  <c:v>248.3</c:v>
                </c:pt>
                <c:pt idx="6307">
                  <c:v>247.95</c:v>
                </c:pt>
                <c:pt idx="6308">
                  <c:v>247.03</c:v>
                </c:pt>
                <c:pt idx="6309">
                  <c:v>245.65</c:v>
                </c:pt>
                <c:pt idx="6310">
                  <c:v>245.4</c:v>
                </c:pt>
                <c:pt idx="6311">
                  <c:v>244.11</c:v>
                </c:pt>
                <c:pt idx="6312">
                  <c:v>242</c:v>
                </c:pt>
                <c:pt idx="6313">
                  <c:v>239.82</c:v>
                </c:pt>
                <c:pt idx="6314">
                  <c:v>239.64</c:v>
                </c:pt>
                <c:pt idx="6315">
                  <c:v>238.91</c:v>
                </c:pt>
                <c:pt idx="6316">
                  <c:v>239.49</c:v>
                </c:pt>
                <c:pt idx="6317">
                  <c:v>241.01</c:v>
                </c:pt>
                <c:pt idx="6318">
                  <c:v>241.66</c:v>
                </c:pt>
                <c:pt idx="6319">
                  <c:v>241.75</c:v>
                </c:pt>
                <c:pt idx="6320">
                  <c:v>241.82</c:v>
                </c:pt>
                <c:pt idx="6321">
                  <c:v>242.5</c:v>
                </c:pt>
                <c:pt idx="6322">
                  <c:v>245.82</c:v>
                </c:pt>
                <c:pt idx="6323">
                  <c:v>247.12</c:v>
                </c:pt>
                <c:pt idx="6324">
                  <c:v>246.52</c:v>
                </c:pt>
                <c:pt idx="6325">
                  <c:v>245.83</c:v>
                </c:pt>
                <c:pt idx="6326">
                  <c:v>247.61</c:v>
                </c:pt>
                <c:pt idx="6327">
                  <c:v>249.12</c:v>
                </c:pt>
                <c:pt idx="6328">
                  <c:v>247.65</c:v>
                </c:pt>
                <c:pt idx="6329">
                  <c:v>247.25</c:v>
                </c:pt>
                <c:pt idx="6330">
                  <c:v>248.92</c:v>
                </c:pt>
                <c:pt idx="6331">
                  <c:v>249.63</c:v>
                </c:pt>
                <c:pt idx="6332">
                  <c:v>250.08</c:v>
                </c:pt>
                <c:pt idx="6333">
                  <c:v>250.29</c:v>
                </c:pt>
                <c:pt idx="6334">
                  <c:v>249.8</c:v>
                </c:pt>
                <c:pt idx="6335">
                  <c:v>247.81</c:v>
                </c:pt>
                <c:pt idx="6336">
                  <c:v>247.53</c:v>
                </c:pt>
                <c:pt idx="6337">
                  <c:v>247</c:v>
                </c:pt>
                <c:pt idx="6338">
                  <c:v>246.12</c:v>
                </c:pt>
                <c:pt idx="6339">
                  <c:v>246.49</c:v>
                </c:pt>
                <c:pt idx="6340">
                  <c:v>247.15</c:v>
                </c:pt>
                <c:pt idx="6341">
                  <c:v>247.79</c:v>
                </c:pt>
                <c:pt idx="6342">
                  <c:v>247.99</c:v>
                </c:pt>
                <c:pt idx="6343">
                  <c:v>248.29</c:v>
                </c:pt>
                <c:pt idx="6344">
                  <c:v>248.08</c:v>
                </c:pt>
                <c:pt idx="6345">
                  <c:v>247.71</c:v>
                </c:pt>
                <c:pt idx="6346">
                  <c:v>247.45</c:v>
                </c:pt>
                <c:pt idx="6347">
                  <c:v>247.02</c:v>
                </c:pt>
                <c:pt idx="6348">
                  <c:v>247.37</c:v>
                </c:pt>
                <c:pt idx="6349">
                  <c:v>247.87</c:v>
                </c:pt>
                <c:pt idx="6350">
                  <c:v>247.91</c:v>
                </c:pt>
                <c:pt idx="6351">
                  <c:v>247.56</c:v>
                </c:pt>
                <c:pt idx="6352">
                  <c:v>246.77</c:v>
                </c:pt>
                <c:pt idx="6353">
                  <c:v>246.23</c:v>
                </c:pt>
                <c:pt idx="6354">
                  <c:v>245.92</c:v>
                </c:pt>
                <c:pt idx="6355">
                  <c:v>245.69</c:v>
                </c:pt>
                <c:pt idx="6356">
                  <c:v>245.24</c:v>
                </c:pt>
                <c:pt idx="6357">
                  <c:v>245.23</c:v>
                </c:pt>
                <c:pt idx="6358">
                  <c:v>245.34</c:v>
                </c:pt>
                <c:pt idx="6359">
                  <c:v>246.09</c:v>
                </c:pt>
                <c:pt idx="6360">
                  <c:v>247</c:v>
                </c:pt>
                <c:pt idx="6361">
                  <c:v>247.23</c:v>
                </c:pt>
                <c:pt idx="6362">
                  <c:v>246.92</c:v>
                </c:pt>
                <c:pt idx="6363">
                  <c:v>247.34</c:v>
                </c:pt>
                <c:pt idx="6364">
                  <c:v>247.92</c:v>
                </c:pt>
                <c:pt idx="6365">
                  <c:v>247.84</c:v>
                </c:pt>
                <c:pt idx="6366">
                  <c:v>248.25</c:v>
                </c:pt>
                <c:pt idx="6367">
                  <c:v>248.06</c:v>
                </c:pt>
                <c:pt idx="6368">
                  <c:v>247.28</c:v>
                </c:pt>
                <c:pt idx="6369">
                  <c:v>246.83</c:v>
                </c:pt>
                <c:pt idx="6370">
                  <c:v>246.57</c:v>
                </c:pt>
                <c:pt idx="6371">
                  <c:v>246.92</c:v>
                </c:pt>
                <c:pt idx="6372">
                  <c:v>247.26</c:v>
                </c:pt>
                <c:pt idx="6373">
                  <c:v>247.57</c:v>
                </c:pt>
                <c:pt idx="6374">
                  <c:v>247.08</c:v>
                </c:pt>
                <c:pt idx="6375">
                  <c:v>246.17</c:v>
                </c:pt>
                <c:pt idx="6376">
                  <c:v>245.51</c:v>
                </c:pt>
                <c:pt idx="6377">
                  <c:v>245.58</c:v>
                </c:pt>
                <c:pt idx="6378">
                  <c:v>245.49</c:v>
                </c:pt>
                <c:pt idx="6379">
                  <c:v>245.8</c:v>
                </c:pt>
                <c:pt idx="6380">
                  <c:v>245.46</c:v>
                </c:pt>
                <c:pt idx="6381">
                  <c:v>245.14</c:v>
                </c:pt>
                <c:pt idx="6382">
                  <c:v>244.71</c:v>
                </c:pt>
                <c:pt idx="6383">
                  <c:v>244.54</c:v>
                </c:pt>
                <c:pt idx="6384">
                  <c:v>243.86</c:v>
                </c:pt>
                <c:pt idx="6385">
                  <c:v>243.11</c:v>
                </c:pt>
                <c:pt idx="6386">
                  <c:v>243.27</c:v>
                </c:pt>
                <c:pt idx="6387">
                  <c:v>244.4</c:v>
                </c:pt>
                <c:pt idx="6388">
                  <c:v>244.08</c:v>
                </c:pt>
                <c:pt idx="6389">
                  <c:v>242.73</c:v>
                </c:pt>
                <c:pt idx="6390">
                  <c:v>242.19</c:v>
                </c:pt>
                <c:pt idx="6391">
                  <c:v>242.2</c:v>
                </c:pt>
                <c:pt idx="6392">
                  <c:v>242.56</c:v>
                </c:pt>
                <c:pt idx="6393">
                  <c:v>243.69</c:v>
                </c:pt>
                <c:pt idx="6394">
                  <c:v>244.51</c:v>
                </c:pt>
                <c:pt idx="6395">
                  <c:v>244.37</c:v>
                </c:pt>
                <c:pt idx="6396">
                  <c:v>244.35</c:v>
                </c:pt>
                <c:pt idx="6397">
                  <c:v>245.7</c:v>
                </c:pt>
                <c:pt idx="6398">
                  <c:v>246.73</c:v>
                </c:pt>
                <c:pt idx="6399">
                  <c:v>247.08</c:v>
                </c:pt>
                <c:pt idx="6400">
                  <c:v>247.32</c:v>
                </c:pt>
                <c:pt idx="6401">
                  <c:v>247.48</c:v>
                </c:pt>
                <c:pt idx="6402">
                  <c:v>247.24</c:v>
                </c:pt>
                <c:pt idx="6403">
                  <c:v>246.53</c:v>
                </c:pt>
                <c:pt idx="6404">
                  <c:v>245.6</c:v>
                </c:pt>
                <c:pt idx="6405">
                  <c:v>244.93</c:v>
                </c:pt>
                <c:pt idx="6406">
                  <c:v>244.55</c:v>
                </c:pt>
                <c:pt idx="6407">
                  <c:v>244.96</c:v>
                </c:pt>
                <c:pt idx="6408">
                  <c:v>245.26</c:v>
                </c:pt>
                <c:pt idx="6409">
                  <c:v>245.53</c:v>
                </c:pt>
                <c:pt idx="6410">
                  <c:v>245.51</c:v>
                </c:pt>
                <c:pt idx="6411">
                  <c:v>245.5</c:v>
                </c:pt>
                <c:pt idx="6412">
                  <c:v>245.76</c:v>
                </c:pt>
                <c:pt idx="6413">
                  <c:v>245.7</c:v>
                </c:pt>
                <c:pt idx="6414">
                  <c:v>245.9</c:v>
                </c:pt>
                <c:pt idx="6415">
                  <c:v>246.2</c:v>
                </c:pt>
                <c:pt idx="6416">
                  <c:v>246.41</c:v>
                </c:pt>
                <c:pt idx="6417">
                  <c:v>246.93</c:v>
                </c:pt>
                <c:pt idx="6418">
                  <c:v>247.22</c:v>
                </c:pt>
                <c:pt idx="6419">
                  <c:v>247.94</c:v>
                </c:pt>
                <c:pt idx="6420">
                  <c:v>248.12</c:v>
                </c:pt>
                <c:pt idx="6421">
                  <c:v>248.56</c:v>
                </c:pt>
                <c:pt idx="6422">
                  <c:v>249.17</c:v>
                </c:pt>
                <c:pt idx="6423">
                  <c:v>248.75</c:v>
                </c:pt>
                <c:pt idx="6424">
                  <c:v>247.31</c:v>
                </c:pt>
                <c:pt idx="6425">
                  <c:v>246.33</c:v>
                </c:pt>
                <c:pt idx="6426">
                  <c:v>245.76</c:v>
                </c:pt>
                <c:pt idx="6427">
                  <c:v>244.76</c:v>
                </c:pt>
                <c:pt idx="6428">
                  <c:v>244.95</c:v>
                </c:pt>
                <c:pt idx="6429">
                  <c:v>245.02</c:v>
                </c:pt>
                <c:pt idx="6430">
                  <c:v>245.79</c:v>
                </c:pt>
                <c:pt idx="6431">
                  <c:v>246.39</c:v>
                </c:pt>
                <c:pt idx="6432">
                  <c:v>245.81</c:v>
                </c:pt>
                <c:pt idx="6433">
                  <c:v>244.52</c:v>
                </c:pt>
                <c:pt idx="6434">
                  <c:v>243.98</c:v>
                </c:pt>
                <c:pt idx="6435">
                  <c:v>243.76</c:v>
                </c:pt>
                <c:pt idx="6436">
                  <c:v>244.08</c:v>
                </c:pt>
                <c:pt idx="6437">
                  <c:v>244.86</c:v>
                </c:pt>
                <c:pt idx="6438">
                  <c:v>245.76</c:v>
                </c:pt>
                <c:pt idx="6439">
                  <c:v>246.62</c:v>
                </c:pt>
                <c:pt idx="6440">
                  <c:v>245.95</c:v>
                </c:pt>
                <c:pt idx="6441">
                  <c:v>244.96</c:v>
                </c:pt>
                <c:pt idx="6442">
                  <c:v>244.78</c:v>
                </c:pt>
                <c:pt idx="6443">
                  <c:v>244.94</c:v>
                </c:pt>
                <c:pt idx="6444">
                  <c:v>244.61</c:v>
                </c:pt>
                <c:pt idx="6445">
                  <c:v>244.12</c:v>
                </c:pt>
                <c:pt idx="6446">
                  <c:v>243.83</c:v>
                </c:pt>
                <c:pt idx="6447">
                  <c:v>243.47</c:v>
                </c:pt>
                <c:pt idx="6448">
                  <c:v>242.76</c:v>
                </c:pt>
                <c:pt idx="6449">
                  <c:v>242.92</c:v>
                </c:pt>
                <c:pt idx="6450">
                  <c:v>243.26</c:v>
                </c:pt>
                <c:pt idx="6451">
                  <c:v>243.39</c:v>
                </c:pt>
                <c:pt idx="6452">
                  <c:v>243.5</c:v>
                </c:pt>
                <c:pt idx="6453">
                  <c:v>244.05</c:v>
                </c:pt>
                <c:pt idx="6454">
                  <c:v>244.49</c:v>
                </c:pt>
                <c:pt idx="6455">
                  <c:v>244.61</c:v>
                </c:pt>
                <c:pt idx="6456">
                  <c:v>244.3</c:v>
                </c:pt>
                <c:pt idx="6457">
                  <c:v>244.24</c:v>
                </c:pt>
                <c:pt idx="6458">
                  <c:v>245</c:v>
                </c:pt>
                <c:pt idx="6459">
                  <c:v>244.89</c:v>
                </c:pt>
                <c:pt idx="6460">
                  <c:v>244.64</c:v>
                </c:pt>
                <c:pt idx="6461">
                  <c:v>244.75</c:v>
                </c:pt>
                <c:pt idx="6462">
                  <c:v>245.72</c:v>
                </c:pt>
                <c:pt idx="6463">
                  <c:v>245.68</c:v>
                </c:pt>
                <c:pt idx="6464">
                  <c:v>245.53</c:v>
                </c:pt>
                <c:pt idx="6465">
                  <c:v>245</c:v>
                </c:pt>
                <c:pt idx="6466">
                  <c:v>244.19</c:v>
                </c:pt>
                <c:pt idx="6467">
                  <c:v>243.09</c:v>
                </c:pt>
                <c:pt idx="6468">
                  <c:v>242.61</c:v>
                </c:pt>
                <c:pt idx="6469">
                  <c:v>242.14</c:v>
                </c:pt>
                <c:pt idx="6470">
                  <c:v>241.93</c:v>
                </c:pt>
                <c:pt idx="6471">
                  <c:v>241.71</c:v>
                </c:pt>
                <c:pt idx="6472">
                  <c:v>241.37</c:v>
                </c:pt>
                <c:pt idx="6473">
                  <c:v>241.19</c:v>
                </c:pt>
                <c:pt idx="6474">
                  <c:v>241.47</c:v>
                </c:pt>
                <c:pt idx="6475">
                  <c:v>242.13</c:v>
                </c:pt>
                <c:pt idx="6476">
                  <c:v>243.47</c:v>
                </c:pt>
                <c:pt idx="6477">
                  <c:v>244.78</c:v>
                </c:pt>
                <c:pt idx="6478">
                  <c:v>245</c:v>
                </c:pt>
                <c:pt idx="6479">
                  <c:v>245.09</c:v>
                </c:pt>
                <c:pt idx="6480">
                  <c:v>244.84</c:v>
                </c:pt>
                <c:pt idx="6481">
                  <c:v>244.15</c:v>
                </c:pt>
                <c:pt idx="6482">
                  <c:v>244.75</c:v>
                </c:pt>
                <c:pt idx="6483">
                  <c:v>246.1</c:v>
                </c:pt>
                <c:pt idx="6484">
                  <c:v>247.22</c:v>
                </c:pt>
                <c:pt idx="6485">
                  <c:v>247.02</c:v>
                </c:pt>
                <c:pt idx="6486">
                  <c:v>246.41</c:v>
                </c:pt>
                <c:pt idx="6487">
                  <c:v>245.79</c:v>
                </c:pt>
                <c:pt idx="6488">
                  <c:v>244.86</c:v>
                </c:pt>
                <c:pt idx="6489">
                  <c:v>244.03</c:v>
                </c:pt>
                <c:pt idx="6490">
                  <c:v>243.9</c:v>
                </c:pt>
                <c:pt idx="6491">
                  <c:v>244.57</c:v>
                </c:pt>
                <c:pt idx="6492">
                  <c:v>245.75</c:v>
                </c:pt>
                <c:pt idx="6493">
                  <c:v>246.05</c:v>
                </c:pt>
                <c:pt idx="6494">
                  <c:v>245.31</c:v>
                </c:pt>
                <c:pt idx="6495">
                  <c:v>244.81</c:v>
                </c:pt>
                <c:pt idx="6496">
                  <c:v>244.52</c:v>
                </c:pt>
                <c:pt idx="6497">
                  <c:v>244.79</c:v>
                </c:pt>
                <c:pt idx="6498">
                  <c:v>245.66</c:v>
                </c:pt>
                <c:pt idx="6499">
                  <c:v>245.49</c:v>
                </c:pt>
                <c:pt idx="6500">
                  <c:v>244.95</c:v>
                </c:pt>
                <c:pt idx="6501">
                  <c:v>245.54</c:v>
                </c:pt>
                <c:pt idx="6502">
                  <c:v>245.86</c:v>
                </c:pt>
                <c:pt idx="6503">
                  <c:v>246.23</c:v>
                </c:pt>
                <c:pt idx="6504">
                  <c:v>246.04</c:v>
                </c:pt>
                <c:pt idx="6505">
                  <c:v>245.56</c:v>
                </c:pt>
                <c:pt idx="6506">
                  <c:v>245.66</c:v>
                </c:pt>
                <c:pt idx="6507">
                  <c:v>245.74</c:v>
                </c:pt>
                <c:pt idx="6508">
                  <c:v>246.17</c:v>
                </c:pt>
                <c:pt idx="6509">
                  <c:v>247.18</c:v>
                </c:pt>
                <c:pt idx="6510">
                  <c:v>246.77</c:v>
                </c:pt>
                <c:pt idx="6511">
                  <c:v>245.53</c:v>
                </c:pt>
                <c:pt idx="6512">
                  <c:v>244.34</c:v>
                </c:pt>
                <c:pt idx="6513">
                  <c:v>243.3</c:v>
                </c:pt>
                <c:pt idx="6514">
                  <c:v>242.98</c:v>
                </c:pt>
                <c:pt idx="6515">
                  <c:v>242.78</c:v>
                </c:pt>
                <c:pt idx="6516">
                  <c:v>243.72</c:v>
                </c:pt>
                <c:pt idx="6517">
                  <c:v>244.24</c:v>
                </c:pt>
                <c:pt idx="6518">
                  <c:v>244.31</c:v>
                </c:pt>
                <c:pt idx="6519">
                  <c:v>244.03</c:v>
                </c:pt>
                <c:pt idx="6520">
                  <c:v>244.77</c:v>
                </c:pt>
                <c:pt idx="6521">
                  <c:v>245.07</c:v>
                </c:pt>
                <c:pt idx="6522">
                  <c:v>244.87</c:v>
                </c:pt>
                <c:pt idx="6523">
                  <c:v>244.59</c:v>
                </c:pt>
                <c:pt idx="6524">
                  <c:v>244.76</c:v>
                </c:pt>
                <c:pt idx="6525">
                  <c:v>245.45</c:v>
                </c:pt>
                <c:pt idx="6526">
                  <c:v>245.38</c:v>
                </c:pt>
                <c:pt idx="6527">
                  <c:v>244.81</c:v>
                </c:pt>
                <c:pt idx="6528">
                  <c:v>244.94</c:v>
                </c:pt>
                <c:pt idx="6529">
                  <c:v>244.64</c:v>
                </c:pt>
                <c:pt idx="6530">
                  <c:v>244.43</c:v>
                </c:pt>
                <c:pt idx="6531">
                  <c:v>244.13</c:v>
                </c:pt>
                <c:pt idx="6532">
                  <c:v>244.74</c:v>
                </c:pt>
                <c:pt idx="6533">
                  <c:v>245.32</c:v>
                </c:pt>
                <c:pt idx="6534">
                  <c:v>245.23</c:v>
                </c:pt>
                <c:pt idx="6535">
                  <c:v>244.52</c:v>
                </c:pt>
                <c:pt idx="6536">
                  <c:v>243.63</c:v>
                </c:pt>
                <c:pt idx="6537">
                  <c:v>243</c:v>
                </c:pt>
                <c:pt idx="6538">
                  <c:v>243.25</c:v>
                </c:pt>
                <c:pt idx="6539">
                  <c:v>243.99</c:v>
                </c:pt>
                <c:pt idx="6540">
                  <c:v>244.75</c:v>
                </c:pt>
                <c:pt idx="6541">
                  <c:v>244.1</c:v>
                </c:pt>
                <c:pt idx="6542">
                  <c:v>244.05</c:v>
                </c:pt>
                <c:pt idx="6543">
                  <c:v>245.15</c:v>
                </c:pt>
                <c:pt idx="6544">
                  <c:v>246.65</c:v>
                </c:pt>
                <c:pt idx="6545">
                  <c:v>247.22</c:v>
                </c:pt>
                <c:pt idx="6546">
                  <c:v>247.18</c:v>
                </c:pt>
                <c:pt idx="6547">
                  <c:v>246.99</c:v>
                </c:pt>
                <c:pt idx="6548">
                  <c:v>246.84</c:v>
                </c:pt>
                <c:pt idx="6549">
                  <c:v>247.17</c:v>
                </c:pt>
                <c:pt idx="6550">
                  <c:v>247.17</c:v>
                </c:pt>
                <c:pt idx="6551">
                  <c:v>246.22</c:v>
                </c:pt>
                <c:pt idx="6552">
                  <c:v>245.35</c:v>
                </c:pt>
                <c:pt idx="6553">
                  <c:v>245.26</c:v>
                </c:pt>
                <c:pt idx="6554">
                  <c:v>244.3</c:v>
                </c:pt>
                <c:pt idx="6555">
                  <c:v>243.67</c:v>
                </c:pt>
                <c:pt idx="6556">
                  <c:v>243.21</c:v>
                </c:pt>
                <c:pt idx="6557">
                  <c:v>243.63</c:v>
                </c:pt>
                <c:pt idx="6558">
                  <c:v>244.86</c:v>
                </c:pt>
                <c:pt idx="6559">
                  <c:v>245.06</c:v>
                </c:pt>
                <c:pt idx="6560">
                  <c:v>245.19</c:v>
                </c:pt>
                <c:pt idx="6561">
                  <c:v>244.51</c:v>
                </c:pt>
                <c:pt idx="6562">
                  <c:v>244.73</c:v>
                </c:pt>
                <c:pt idx="6563">
                  <c:v>244.69</c:v>
                </c:pt>
                <c:pt idx="6564">
                  <c:v>245.05</c:v>
                </c:pt>
                <c:pt idx="6565">
                  <c:v>245.06</c:v>
                </c:pt>
                <c:pt idx="6566">
                  <c:v>245.4</c:v>
                </c:pt>
                <c:pt idx="6567">
                  <c:v>246.36</c:v>
                </c:pt>
                <c:pt idx="6568">
                  <c:v>246.73</c:v>
                </c:pt>
                <c:pt idx="6569">
                  <c:v>246.55</c:v>
                </c:pt>
                <c:pt idx="6570">
                  <c:v>246.8</c:v>
                </c:pt>
                <c:pt idx="6571">
                  <c:v>246.42</c:v>
                </c:pt>
                <c:pt idx="6572">
                  <c:v>245.6</c:v>
                </c:pt>
                <c:pt idx="6573">
                  <c:v>244.96</c:v>
                </c:pt>
                <c:pt idx="6574">
                  <c:v>244.9</c:v>
                </c:pt>
                <c:pt idx="6575">
                  <c:v>244.86</c:v>
                </c:pt>
                <c:pt idx="6576">
                  <c:v>245.68</c:v>
                </c:pt>
                <c:pt idx="6577">
                  <c:v>246.78</c:v>
                </c:pt>
                <c:pt idx="6578">
                  <c:v>247.35</c:v>
                </c:pt>
                <c:pt idx="6579">
                  <c:v>247.04</c:v>
                </c:pt>
                <c:pt idx="6580">
                  <c:v>245.99</c:v>
                </c:pt>
                <c:pt idx="6581">
                  <c:v>245.42</c:v>
                </c:pt>
                <c:pt idx="6582">
                  <c:v>245</c:v>
                </c:pt>
                <c:pt idx="6583">
                  <c:v>244.82</c:v>
                </c:pt>
                <c:pt idx="6584">
                  <c:v>244.05</c:v>
                </c:pt>
                <c:pt idx="6585">
                  <c:v>243.44</c:v>
                </c:pt>
                <c:pt idx="6586">
                  <c:v>241.98</c:v>
                </c:pt>
                <c:pt idx="6587">
                  <c:v>240.63</c:v>
                </c:pt>
                <c:pt idx="6588">
                  <c:v>238.29</c:v>
                </c:pt>
                <c:pt idx="6589">
                  <c:v>236.95</c:v>
                </c:pt>
                <c:pt idx="6590">
                  <c:v>236.42</c:v>
                </c:pt>
                <c:pt idx="6591">
                  <c:v>237.06</c:v>
                </c:pt>
                <c:pt idx="6592">
                  <c:v>236.96</c:v>
                </c:pt>
                <c:pt idx="6593">
                  <c:v>238.24</c:v>
                </c:pt>
                <c:pt idx="6594">
                  <c:v>240.82</c:v>
                </c:pt>
                <c:pt idx="6595">
                  <c:v>241.98</c:v>
                </c:pt>
                <c:pt idx="6596">
                  <c:v>242.22</c:v>
                </c:pt>
                <c:pt idx="6597">
                  <c:v>241.94</c:v>
                </c:pt>
                <c:pt idx="6598">
                  <c:v>241.25</c:v>
                </c:pt>
                <c:pt idx="6599">
                  <c:v>241.41</c:v>
                </c:pt>
                <c:pt idx="6600">
                  <c:v>242.63</c:v>
                </c:pt>
                <c:pt idx="6601">
                  <c:v>242.73</c:v>
                </c:pt>
                <c:pt idx="6602">
                  <c:v>241.83</c:v>
                </c:pt>
                <c:pt idx="6603">
                  <c:v>241.03</c:v>
                </c:pt>
                <c:pt idx="6604">
                  <c:v>240.55</c:v>
                </c:pt>
                <c:pt idx="6605">
                  <c:v>239.88</c:v>
                </c:pt>
                <c:pt idx="6606">
                  <c:v>239.97</c:v>
                </c:pt>
                <c:pt idx="6607">
                  <c:v>240.38</c:v>
                </c:pt>
                <c:pt idx="6608">
                  <c:v>240.4</c:v>
                </c:pt>
                <c:pt idx="6609">
                  <c:v>240.53</c:v>
                </c:pt>
                <c:pt idx="6610">
                  <c:v>241.03</c:v>
                </c:pt>
                <c:pt idx="6611">
                  <c:v>241.01</c:v>
                </c:pt>
                <c:pt idx="6612">
                  <c:v>241.56</c:v>
                </c:pt>
                <c:pt idx="6613">
                  <c:v>241.67</c:v>
                </c:pt>
                <c:pt idx="6614">
                  <c:v>241.44</c:v>
                </c:pt>
                <c:pt idx="6615">
                  <c:v>241.33</c:v>
                </c:pt>
                <c:pt idx="6616">
                  <c:v>240.88</c:v>
                </c:pt>
                <c:pt idx="6617">
                  <c:v>241.26</c:v>
                </c:pt>
                <c:pt idx="6618">
                  <c:v>243</c:v>
                </c:pt>
                <c:pt idx="6619">
                  <c:v>244.61</c:v>
                </c:pt>
                <c:pt idx="6620">
                  <c:v>243.84</c:v>
                </c:pt>
                <c:pt idx="6621">
                  <c:v>243.7</c:v>
                </c:pt>
                <c:pt idx="6622">
                  <c:v>244.17</c:v>
                </c:pt>
                <c:pt idx="6623">
                  <c:v>245.65</c:v>
                </c:pt>
                <c:pt idx="6624">
                  <c:v>247.22</c:v>
                </c:pt>
                <c:pt idx="6625">
                  <c:v>247.17</c:v>
                </c:pt>
                <c:pt idx="6626">
                  <c:v>246.75</c:v>
                </c:pt>
                <c:pt idx="6627">
                  <c:v>245.95</c:v>
                </c:pt>
                <c:pt idx="6628">
                  <c:v>245.22</c:v>
                </c:pt>
                <c:pt idx="6629">
                  <c:v>245.21</c:v>
                </c:pt>
                <c:pt idx="6630">
                  <c:v>246.23</c:v>
                </c:pt>
                <c:pt idx="6631">
                  <c:v>246.21</c:v>
                </c:pt>
                <c:pt idx="6632">
                  <c:v>248.19</c:v>
                </c:pt>
                <c:pt idx="6633">
                  <c:v>251.59</c:v>
                </c:pt>
                <c:pt idx="6634">
                  <c:v>251.07</c:v>
                </c:pt>
                <c:pt idx="6635">
                  <c:v>249.91</c:v>
                </c:pt>
                <c:pt idx="6636">
                  <c:v>249.19</c:v>
                </c:pt>
                <c:pt idx="6637">
                  <c:v>248.57</c:v>
                </c:pt>
                <c:pt idx="6638">
                  <c:v>247.61</c:v>
                </c:pt>
                <c:pt idx="6639">
                  <c:v>247.66</c:v>
                </c:pt>
                <c:pt idx="6640">
                  <c:v>247.96</c:v>
                </c:pt>
                <c:pt idx="6641">
                  <c:v>247.96</c:v>
                </c:pt>
                <c:pt idx="6642">
                  <c:v>247.06</c:v>
                </c:pt>
                <c:pt idx="6643">
                  <c:v>245.99</c:v>
                </c:pt>
                <c:pt idx="6644">
                  <c:v>245.38</c:v>
                </c:pt>
                <c:pt idx="6645">
                  <c:v>245.2</c:v>
                </c:pt>
                <c:pt idx="6646">
                  <c:v>244.9</c:v>
                </c:pt>
                <c:pt idx="6647">
                  <c:v>244.1</c:v>
                </c:pt>
                <c:pt idx="6648">
                  <c:v>243.08</c:v>
                </c:pt>
                <c:pt idx="6649">
                  <c:v>242.61</c:v>
                </c:pt>
                <c:pt idx="6650">
                  <c:v>242.44</c:v>
                </c:pt>
                <c:pt idx="6651">
                  <c:v>242.16</c:v>
                </c:pt>
                <c:pt idx="6652">
                  <c:v>242.04</c:v>
                </c:pt>
                <c:pt idx="6653">
                  <c:v>242.29</c:v>
                </c:pt>
                <c:pt idx="6654">
                  <c:v>243.04</c:v>
                </c:pt>
                <c:pt idx="6655">
                  <c:v>244.28</c:v>
                </c:pt>
                <c:pt idx="6656">
                  <c:v>245.29</c:v>
                </c:pt>
                <c:pt idx="6657">
                  <c:v>245.73</c:v>
                </c:pt>
                <c:pt idx="6658">
                  <c:v>245.43</c:v>
                </c:pt>
                <c:pt idx="6659">
                  <c:v>245.26</c:v>
                </c:pt>
                <c:pt idx="6660">
                  <c:v>245</c:v>
                </c:pt>
                <c:pt idx="6661">
                  <c:v>244.91</c:v>
                </c:pt>
                <c:pt idx="6662">
                  <c:v>244.54</c:v>
                </c:pt>
                <c:pt idx="6663">
                  <c:v>244.9</c:v>
                </c:pt>
                <c:pt idx="6664">
                  <c:v>244.84</c:v>
                </c:pt>
                <c:pt idx="6665">
                  <c:v>244.78</c:v>
                </c:pt>
                <c:pt idx="6666">
                  <c:v>244.63</c:v>
                </c:pt>
                <c:pt idx="6667">
                  <c:v>244.12</c:v>
                </c:pt>
                <c:pt idx="6668">
                  <c:v>243.63</c:v>
                </c:pt>
                <c:pt idx="6669">
                  <c:v>243.54</c:v>
                </c:pt>
                <c:pt idx="6670">
                  <c:v>243.34</c:v>
                </c:pt>
                <c:pt idx="6671">
                  <c:v>243.88</c:v>
                </c:pt>
                <c:pt idx="6672">
                  <c:v>244.51</c:v>
                </c:pt>
                <c:pt idx="6673">
                  <c:v>244.18</c:v>
                </c:pt>
                <c:pt idx="6674">
                  <c:v>244.51</c:v>
                </c:pt>
                <c:pt idx="6675">
                  <c:v>244.43</c:v>
                </c:pt>
                <c:pt idx="6676">
                  <c:v>244.18</c:v>
                </c:pt>
                <c:pt idx="6677">
                  <c:v>243.39</c:v>
                </c:pt>
                <c:pt idx="6678">
                  <c:v>244.13</c:v>
                </c:pt>
                <c:pt idx="6679">
                  <c:v>244.61</c:v>
                </c:pt>
                <c:pt idx="6680">
                  <c:v>244.37</c:v>
                </c:pt>
                <c:pt idx="6681">
                  <c:v>243.9</c:v>
                </c:pt>
                <c:pt idx="6682">
                  <c:v>243.47</c:v>
                </c:pt>
                <c:pt idx="6683">
                  <c:v>244.2</c:v>
                </c:pt>
                <c:pt idx="6684">
                  <c:v>245.41</c:v>
                </c:pt>
                <c:pt idx="6685">
                  <c:v>247.11</c:v>
                </c:pt>
                <c:pt idx="6686">
                  <c:v>247.23</c:v>
                </c:pt>
                <c:pt idx="6687">
                  <c:v>247.52</c:v>
                </c:pt>
                <c:pt idx="6688">
                  <c:v>248.23</c:v>
                </c:pt>
                <c:pt idx="6689">
                  <c:v>249.15</c:v>
                </c:pt>
                <c:pt idx="6690">
                  <c:v>248.79</c:v>
                </c:pt>
                <c:pt idx="6691">
                  <c:v>247.97</c:v>
                </c:pt>
                <c:pt idx="6692">
                  <c:v>247.55</c:v>
                </c:pt>
                <c:pt idx="6693">
                  <c:v>246.81</c:v>
                </c:pt>
                <c:pt idx="6694">
                  <c:v>247.03</c:v>
                </c:pt>
                <c:pt idx="6695">
                  <c:v>246.35</c:v>
                </c:pt>
                <c:pt idx="6696">
                  <c:v>245.61</c:v>
                </c:pt>
                <c:pt idx="6697">
                  <c:v>245.78</c:v>
                </c:pt>
                <c:pt idx="6698">
                  <c:v>245.54</c:v>
                </c:pt>
                <c:pt idx="6699">
                  <c:v>245.04</c:v>
                </c:pt>
                <c:pt idx="6700">
                  <c:v>245.32</c:v>
                </c:pt>
                <c:pt idx="6701">
                  <c:v>245.37</c:v>
                </c:pt>
                <c:pt idx="6702">
                  <c:v>244.28</c:v>
                </c:pt>
                <c:pt idx="6703">
                  <c:v>244.49</c:v>
                </c:pt>
                <c:pt idx="6704">
                  <c:v>244.27</c:v>
                </c:pt>
                <c:pt idx="6705">
                  <c:v>243.55</c:v>
                </c:pt>
                <c:pt idx="6706">
                  <c:v>244.04</c:v>
                </c:pt>
                <c:pt idx="6707">
                  <c:v>245.06</c:v>
                </c:pt>
                <c:pt idx="6708">
                  <c:v>244.96</c:v>
                </c:pt>
                <c:pt idx="6709">
                  <c:v>244.99</c:v>
                </c:pt>
                <c:pt idx="6710">
                  <c:v>245.21</c:v>
                </c:pt>
                <c:pt idx="6711">
                  <c:v>245.64</c:v>
                </c:pt>
                <c:pt idx="6712">
                  <c:v>246.05</c:v>
                </c:pt>
                <c:pt idx="6713">
                  <c:v>246.17</c:v>
                </c:pt>
                <c:pt idx="6714">
                  <c:v>248.07</c:v>
                </c:pt>
                <c:pt idx="6715">
                  <c:v>248.83</c:v>
                </c:pt>
                <c:pt idx="6716">
                  <c:v>248.81</c:v>
                </c:pt>
                <c:pt idx="6717">
                  <c:v>248.96</c:v>
                </c:pt>
                <c:pt idx="6718">
                  <c:v>249.25</c:v>
                </c:pt>
                <c:pt idx="6719">
                  <c:v>249.19</c:v>
                </c:pt>
                <c:pt idx="6720">
                  <c:v>249.38</c:v>
                </c:pt>
                <c:pt idx="6721">
                  <c:v>248.9</c:v>
                </c:pt>
                <c:pt idx="6722">
                  <c:v>249.02</c:v>
                </c:pt>
                <c:pt idx="6723">
                  <c:v>250.14</c:v>
                </c:pt>
                <c:pt idx="6724">
                  <c:v>251.52</c:v>
                </c:pt>
                <c:pt idx="6725">
                  <c:v>250.93</c:v>
                </c:pt>
                <c:pt idx="6726">
                  <c:v>249.89</c:v>
                </c:pt>
                <c:pt idx="6727">
                  <c:v>248.55</c:v>
                </c:pt>
                <c:pt idx="6728">
                  <c:v>247.37</c:v>
                </c:pt>
                <c:pt idx="6729">
                  <c:v>246.13</c:v>
                </c:pt>
                <c:pt idx="6730">
                  <c:v>245.72</c:v>
                </c:pt>
                <c:pt idx="6731">
                  <c:v>245.19</c:v>
                </c:pt>
                <c:pt idx="6732">
                  <c:v>245.35</c:v>
                </c:pt>
                <c:pt idx="6733">
                  <c:v>245.39</c:v>
                </c:pt>
                <c:pt idx="6734">
                  <c:v>245.37</c:v>
                </c:pt>
                <c:pt idx="6735">
                  <c:v>245.78</c:v>
                </c:pt>
                <c:pt idx="6736">
                  <c:v>246.57</c:v>
                </c:pt>
                <c:pt idx="6737">
                  <c:v>246.53</c:v>
                </c:pt>
                <c:pt idx="6738">
                  <c:v>247.07</c:v>
                </c:pt>
                <c:pt idx="6739">
                  <c:v>247.97</c:v>
                </c:pt>
                <c:pt idx="6740">
                  <c:v>248</c:v>
                </c:pt>
                <c:pt idx="6741">
                  <c:v>247.86</c:v>
                </c:pt>
                <c:pt idx="6742">
                  <c:v>247.93</c:v>
                </c:pt>
                <c:pt idx="6743">
                  <c:v>247.08</c:v>
                </c:pt>
                <c:pt idx="6744">
                  <c:v>246.4</c:v>
                </c:pt>
                <c:pt idx="6745">
                  <c:v>246.43</c:v>
                </c:pt>
                <c:pt idx="6746">
                  <c:v>246.04</c:v>
                </c:pt>
                <c:pt idx="6747">
                  <c:v>245.95</c:v>
                </c:pt>
                <c:pt idx="6748">
                  <c:v>245.97</c:v>
                </c:pt>
                <c:pt idx="6749">
                  <c:v>245.31</c:v>
                </c:pt>
                <c:pt idx="6750">
                  <c:v>244</c:v>
                </c:pt>
                <c:pt idx="6751">
                  <c:v>243.79</c:v>
                </c:pt>
                <c:pt idx="6752">
                  <c:v>243.65</c:v>
                </c:pt>
                <c:pt idx="6753">
                  <c:v>243.34</c:v>
                </c:pt>
                <c:pt idx="6754">
                  <c:v>243.39</c:v>
                </c:pt>
                <c:pt idx="6755">
                  <c:v>243.36</c:v>
                </c:pt>
                <c:pt idx="6756">
                  <c:v>242.83</c:v>
                </c:pt>
                <c:pt idx="6757">
                  <c:v>243.22</c:v>
                </c:pt>
                <c:pt idx="6758">
                  <c:v>243.03</c:v>
                </c:pt>
                <c:pt idx="6759">
                  <c:v>242.51</c:v>
                </c:pt>
                <c:pt idx="6760">
                  <c:v>242.81</c:v>
                </c:pt>
                <c:pt idx="6761">
                  <c:v>243.57</c:v>
                </c:pt>
                <c:pt idx="6762">
                  <c:v>243.36</c:v>
                </c:pt>
                <c:pt idx="6763">
                  <c:v>244.56</c:v>
                </c:pt>
                <c:pt idx="6764">
                  <c:v>246.5</c:v>
                </c:pt>
                <c:pt idx="6765">
                  <c:v>246.89</c:v>
                </c:pt>
                <c:pt idx="6766">
                  <c:v>247.21</c:v>
                </c:pt>
                <c:pt idx="6767">
                  <c:v>247.73</c:v>
                </c:pt>
                <c:pt idx="6768">
                  <c:v>248.15</c:v>
                </c:pt>
                <c:pt idx="6769">
                  <c:v>249.06</c:v>
                </c:pt>
                <c:pt idx="6770">
                  <c:v>249.15</c:v>
                </c:pt>
                <c:pt idx="6771">
                  <c:v>249.84</c:v>
                </c:pt>
                <c:pt idx="6772">
                  <c:v>249.22</c:v>
                </c:pt>
                <c:pt idx="6773">
                  <c:v>248.11</c:v>
                </c:pt>
                <c:pt idx="6774">
                  <c:v>247.31</c:v>
                </c:pt>
                <c:pt idx="6775">
                  <c:v>246.97</c:v>
                </c:pt>
                <c:pt idx="6776">
                  <c:v>245.91</c:v>
                </c:pt>
                <c:pt idx="6777">
                  <c:v>245.13</c:v>
                </c:pt>
                <c:pt idx="6778">
                  <c:v>244.22</c:v>
                </c:pt>
                <c:pt idx="6779">
                  <c:v>244.13</c:v>
                </c:pt>
                <c:pt idx="6780">
                  <c:v>242.59</c:v>
                </c:pt>
                <c:pt idx="6781">
                  <c:v>240.2</c:v>
                </c:pt>
                <c:pt idx="6782">
                  <c:v>239.2</c:v>
                </c:pt>
                <c:pt idx="6783">
                  <c:v>239.22</c:v>
                </c:pt>
                <c:pt idx="6784">
                  <c:v>239.53</c:v>
                </c:pt>
                <c:pt idx="6785">
                  <c:v>239.87</c:v>
                </c:pt>
                <c:pt idx="6786">
                  <c:v>239.98</c:v>
                </c:pt>
                <c:pt idx="6787">
                  <c:v>239.34</c:v>
                </c:pt>
                <c:pt idx="6788">
                  <c:v>239.61</c:v>
                </c:pt>
                <c:pt idx="6789">
                  <c:v>240.45</c:v>
                </c:pt>
                <c:pt idx="6790">
                  <c:v>239.72</c:v>
                </c:pt>
                <c:pt idx="6791">
                  <c:v>239.51</c:v>
                </c:pt>
                <c:pt idx="6792">
                  <c:v>240.61</c:v>
                </c:pt>
                <c:pt idx="6793">
                  <c:v>242.47</c:v>
                </c:pt>
                <c:pt idx="6794">
                  <c:v>244.68</c:v>
                </c:pt>
                <c:pt idx="6795">
                  <c:v>245.37</c:v>
                </c:pt>
                <c:pt idx="6796">
                  <c:v>245.49</c:v>
                </c:pt>
                <c:pt idx="6797">
                  <c:v>244.74</c:v>
                </c:pt>
                <c:pt idx="6798">
                  <c:v>243.73</c:v>
                </c:pt>
                <c:pt idx="6799">
                  <c:v>243.24</c:v>
                </c:pt>
                <c:pt idx="6800">
                  <c:v>242.9</c:v>
                </c:pt>
                <c:pt idx="6801">
                  <c:v>242.25</c:v>
                </c:pt>
                <c:pt idx="6802">
                  <c:v>241.93</c:v>
                </c:pt>
                <c:pt idx="6803">
                  <c:v>241.97</c:v>
                </c:pt>
                <c:pt idx="6804">
                  <c:v>244.05</c:v>
                </c:pt>
                <c:pt idx="6805">
                  <c:v>244.72</c:v>
                </c:pt>
                <c:pt idx="6806">
                  <c:v>244.91</c:v>
                </c:pt>
                <c:pt idx="6807">
                  <c:v>244.84</c:v>
                </c:pt>
                <c:pt idx="6808">
                  <c:v>245.33</c:v>
                </c:pt>
                <c:pt idx="6809">
                  <c:v>244.64</c:v>
                </c:pt>
                <c:pt idx="6810">
                  <c:v>244.74</c:v>
                </c:pt>
                <c:pt idx="6811">
                  <c:v>244.59</c:v>
                </c:pt>
                <c:pt idx="6812">
                  <c:v>244.52</c:v>
                </c:pt>
                <c:pt idx="6813">
                  <c:v>244.55</c:v>
                </c:pt>
                <c:pt idx="6814">
                  <c:v>244.65</c:v>
                </c:pt>
                <c:pt idx="6815">
                  <c:v>245.26</c:v>
                </c:pt>
                <c:pt idx="6816">
                  <c:v>245.78</c:v>
                </c:pt>
                <c:pt idx="6817">
                  <c:v>246.51</c:v>
                </c:pt>
                <c:pt idx="6818">
                  <c:v>246.74</c:v>
                </c:pt>
                <c:pt idx="6819">
                  <c:v>246.66</c:v>
                </c:pt>
                <c:pt idx="6820">
                  <c:v>247.04</c:v>
                </c:pt>
                <c:pt idx="6821">
                  <c:v>245.78</c:v>
                </c:pt>
                <c:pt idx="6822">
                  <c:v>245.01</c:v>
                </c:pt>
                <c:pt idx="6823">
                  <c:v>244.89</c:v>
                </c:pt>
                <c:pt idx="6824">
                  <c:v>244.22</c:v>
                </c:pt>
                <c:pt idx="6825">
                  <c:v>244.41</c:v>
                </c:pt>
                <c:pt idx="6826">
                  <c:v>244.72</c:v>
                </c:pt>
                <c:pt idx="6827">
                  <c:v>244.76</c:v>
                </c:pt>
                <c:pt idx="6828">
                  <c:v>245.53</c:v>
                </c:pt>
                <c:pt idx="6829">
                  <c:v>246.45</c:v>
                </c:pt>
                <c:pt idx="6830">
                  <c:v>247.15</c:v>
                </c:pt>
                <c:pt idx="6831">
                  <c:v>247.69</c:v>
                </c:pt>
                <c:pt idx="6832">
                  <c:v>248.03</c:v>
                </c:pt>
                <c:pt idx="6833">
                  <c:v>247.94</c:v>
                </c:pt>
                <c:pt idx="6834">
                  <c:v>248</c:v>
                </c:pt>
                <c:pt idx="6835">
                  <c:v>249.37</c:v>
                </c:pt>
                <c:pt idx="6836">
                  <c:v>249.83</c:v>
                </c:pt>
                <c:pt idx="6837">
                  <c:v>249.58</c:v>
                </c:pt>
                <c:pt idx="6838">
                  <c:v>248.94</c:v>
                </c:pt>
                <c:pt idx="6839">
                  <c:v>248.76</c:v>
                </c:pt>
                <c:pt idx="6840">
                  <c:v>248.78</c:v>
                </c:pt>
                <c:pt idx="6841">
                  <c:v>248.97</c:v>
                </c:pt>
                <c:pt idx="6842">
                  <c:v>249.29</c:v>
                </c:pt>
                <c:pt idx="6843">
                  <c:v>249.36</c:v>
                </c:pt>
                <c:pt idx="6844">
                  <c:v>249.15</c:v>
                </c:pt>
                <c:pt idx="6845">
                  <c:v>248.73</c:v>
                </c:pt>
                <c:pt idx="6846">
                  <c:v>248.17</c:v>
                </c:pt>
                <c:pt idx="6847">
                  <c:v>247.23</c:v>
                </c:pt>
                <c:pt idx="6848">
                  <c:v>247.51</c:v>
                </c:pt>
                <c:pt idx="6849">
                  <c:v>247.42</c:v>
                </c:pt>
                <c:pt idx="6850">
                  <c:v>246.63</c:v>
                </c:pt>
                <c:pt idx="6851">
                  <c:v>247.39</c:v>
                </c:pt>
                <c:pt idx="6852">
                  <c:v>248.2</c:v>
                </c:pt>
                <c:pt idx="6853">
                  <c:v>248.41</c:v>
                </c:pt>
                <c:pt idx="6854">
                  <c:v>248.07</c:v>
                </c:pt>
                <c:pt idx="6855">
                  <c:v>246.83</c:v>
                </c:pt>
                <c:pt idx="6856">
                  <c:v>245.27</c:v>
                </c:pt>
                <c:pt idx="6857">
                  <c:v>243.67</c:v>
                </c:pt>
                <c:pt idx="6858">
                  <c:v>242.66</c:v>
                </c:pt>
                <c:pt idx="6859">
                  <c:v>242.38</c:v>
                </c:pt>
                <c:pt idx="6860">
                  <c:v>242.64</c:v>
                </c:pt>
                <c:pt idx="6861">
                  <c:v>243.49</c:v>
                </c:pt>
                <c:pt idx="6862">
                  <c:v>244.7</c:v>
                </c:pt>
                <c:pt idx="6863">
                  <c:v>245.25</c:v>
                </c:pt>
                <c:pt idx="6864">
                  <c:v>246.03</c:v>
                </c:pt>
                <c:pt idx="6865">
                  <c:v>246.78</c:v>
                </c:pt>
                <c:pt idx="6866">
                  <c:v>247.46</c:v>
                </c:pt>
                <c:pt idx="6867">
                  <c:v>247.89</c:v>
                </c:pt>
                <c:pt idx="6868">
                  <c:v>247.78</c:v>
                </c:pt>
                <c:pt idx="6869">
                  <c:v>247.24</c:v>
                </c:pt>
                <c:pt idx="6870">
                  <c:v>247.12</c:v>
                </c:pt>
                <c:pt idx="6871">
                  <c:v>246.9</c:v>
                </c:pt>
                <c:pt idx="6872">
                  <c:v>247.23</c:v>
                </c:pt>
                <c:pt idx="6873">
                  <c:v>247.27</c:v>
                </c:pt>
                <c:pt idx="6874">
                  <c:v>247.43</c:v>
                </c:pt>
                <c:pt idx="6875">
                  <c:v>247.64</c:v>
                </c:pt>
                <c:pt idx="6876">
                  <c:v>247.43</c:v>
                </c:pt>
                <c:pt idx="6877">
                  <c:v>247.01</c:v>
                </c:pt>
                <c:pt idx="6878">
                  <c:v>246.45</c:v>
                </c:pt>
                <c:pt idx="6879">
                  <c:v>246.66</c:v>
                </c:pt>
                <c:pt idx="6880">
                  <c:v>248.79</c:v>
                </c:pt>
                <c:pt idx="6881">
                  <c:v>249.89</c:v>
                </c:pt>
                <c:pt idx="6882">
                  <c:v>249.56</c:v>
                </c:pt>
                <c:pt idx="6883">
                  <c:v>248.97</c:v>
                </c:pt>
                <c:pt idx="6884">
                  <c:v>249.12</c:v>
                </c:pt>
                <c:pt idx="6885">
                  <c:v>249.2</c:v>
                </c:pt>
                <c:pt idx="6886">
                  <c:v>248.73</c:v>
                </c:pt>
                <c:pt idx="6887">
                  <c:v>248.92</c:v>
                </c:pt>
                <c:pt idx="6888">
                  <c:v>247.84</c:v>
                </c:pt>
                <c:pt idx="6889">
                  <c:v>246.7</c:v>
                </c:pt>
                <c:pt idx="6890">
                  <c:v>246.11</c:v>
                </c:pt>
                <c:pt idx="6891">
                  <c:v>246.76</c:v>
                </c:pt>
                <c:pt idx="6892">
                  <c:v>246.88</c:v>
                </c:pt>
                <c:pt idx="6893">
                  <c:v>246.95</c:v>
                </c:pt>
                <c:pt idx="6894">
                  <c:v>246.96</c:v>
                </c:pt>
                <c:pt idx="6895">
                  <c:v>245.55</c:v>
                </c:pt>
                <c:pt idx="6896">
                  <c:v>244.62</c:v>
                </c:pt>
                <c:pt idx="6897">
                  <c:v>244.35</c:v>
                </c:pt>
                <c:pt idx="6898">
                  <c:v>244.95</c:v>
                </c:pt>
                <c:pt idx="6899">
                  <c:v>245.52</c:v>
                </c:pt>
                <c:pt idx="6900">
                  <c:v>245.58</c:v>
                </c:pt>
                <c:pt idx="6901">
                  <c:v>245.39</c:v>
                </c:pt>
                <c:pt idx="6902">
                  <c:v>245.54</c:v>
                </c:pt>
                <c:pt idx="6903">
                  <c:v>244.91</c:v>
                </c:pt>
                <c:pt idx="6904">
                  <c:v>244.16</c:v>
                </c:pt>
                <c:pt idx="6905">
                  <c:v>244.29</c:v>
                </c:pt>
                <c:pt idx="6906">
                  <c:v>245.14</c:v>
                </c:pt>
                <c:pt idx="6907">
                  <c:v>246.55</c:v>
                </c:pt>
                <c:pt idx="6908">
                  <c:v>247.33</c:v>
                </c:pt>
                <c:pt idx="6909">
                  <c:v>247.67</c:v>
                </c:pt>
                <c:pt idx="6910">
                  <c:v>248.08</c:v>
                </c:pt>
                <c:pt idx="6911">
                  <c:v>248.27</c:v>
                </c:pt>
                <c:pt idx="6912">
                  <c:v>248.47</c:v>
                </c:pt>
                <c:pt idx="6913">
                  <c:v>248.44</c:v>
                </c:pt>
                <c:pt idx="6914">
                  <c:v>249.1</c:v>
                </c:pt>
                <c:pt idx="6915">
                  <c:v>249.89</c:v>
                </c:pt>
                <c:pt idx="6916">
                  <c:v>249.3</c:v>
                </c:pt>
                <c:pt idx="6917">
                  <c:v>249.27</c:v>
                </c:pt>
                <c:pt idx="6918">
                  <c:v>248.95</c:v>
                </c:pt>
                <c:pt idx="6919">
                  <c:v>249.97</c:v>
                </c:pt>
                <c:pt idx="6920">
                  <c:v>250.44</c:v>
                </c:pt>
                <c:pt idx="6921">
                  <c:v>250.65</c:v>
                </c:pt>
                <c:pt idx="6922">
                  <c:v>249.64</c:v>
                </c:pt>
                <c:pt idx="6923">
                  <c:v>250.12</c:v>
                </c:pt>
                <c:pt idx="6924">
                  <c:v>250.27</c:v>
                </c:pt>
                <c:pt idx="6925">
                  <c:v>250.17</c:v>
                </c:pt>
                <c:pt idx="6926">
                  <c:v>250.12</c:v>
                </c:pt>
                <c:pt idx="6927">
                  <c:v>249.52</c:v>
                </c:pt>
                <c:pt idx="6928">
                  <c:v>248.5</c:v>
                </c:pt>
                <c:pt idx="6929">
                  <c:v>247.7</c:v>
                </c:pt>
                <c:pt idx="6930">
                  <c:v>247.35</c:v>
                </c:pt>
                <c:pt idx="6931">
                  <c:v>246.62</c:v>
                </c:pt>
                <c:pt idx="6932">
                  <c:v>245.29</c:v>
                </c:pt>
                <c:pt idx="6933">
                  <c:v>244.68</c:v>
                </c:pt>
                <c:pt idx="6934">
                  <c:v>244.67</c:v>
                </c:pt>
                <c:pt idx="6935">
                  <c:v>244.75</c:v>
                </c:pt>
                <c:pt idx="6936">
                  <c:v>245.01</c:v>
                </c:pt>
                <c:pt idx="6937">
                  <c:v>245.28</c:v>
                </c:pt>
                <c:pt idx="6938">
                  <c:v>246.32</c:v>
                </c:pt>
                <c:pt idx="6939">
                  <c:v>247.33</c:v>
                </c:pt>
                <c:pt idx="6940">
                  <c:v>247.66</c:v>
                </c:pt>
                <c:pt idx="6941">
                  <c:v>247.54</c:v>
                </c:pt>
                <c:pt idx="6942">
                  <c:v>247.56</c:v>
                </c:pt>
                <c:pt idx="6943">
                  <c:v>247.18</c:v>
                </c:pt>
                <c:pt idx="6944">
                  <c:v>246.28</c:v>
                </c:pt>
                <c:pt idx="6945">
                  <c:v>246.24</c:v>
                </c:pt>
                <c:pt idx="6946">
                  <c:v>246.44</c:v>
                </c:pt>
                <c:pt idx="6947">
                  <c:v>246.17</c:v>
                </c:pt>
                <c:pt idx="6948">
                  <c:v>245.41</c:v>
                </c:pt>
                <c:pt idx="6949">
                  <c:v>244.91</c:v>
                </c:pt>
                <c:pt idx="6950">
                  <c:v>245.21</c:v>
                </c:pt>
                <c:pt idx="6951">
                  <c:v>244.9</c:v>
                </c:pt>
                <c:pt idx="6952">
                  <c:v>244.22</c:v>
                </c:pt>
                <c:pt idx="6953">
                  <c:v>244.75</c:v>
                </c:pt>
                <c:pt idx="6954">
                  <c:v>246.17</c:v>
                </c:pt>
                <c:pt idx="6955">
                  <c:v>247.19</c:v>
                </c:pt>
                <c:pt idx="6956">
                  <c:v>247.71</c:v>
                </c:pt>
                <c:pt idx="6957">
                  <c:v>247.13</c:v>
                </c:pt>
                <c:pt idx="6958">
                  <c:v>246.93</c:v>
                </c:pt>
                <c:pt idx="6959">
                  <c:v>247.97</c:v>
                </c:pt>
                <c:pt idx="6960">
                  <c:v>248.01</c:v>
                </c:pt>
                <c:pt idx="6961">
                  <c:v>247.33</c:v>
                </c:pt>
                <c:pt idx="6962">
                  <c:v>247.1</c:v>
                </c:pt>
                <c:pt idx="6963">
                  <c:v>246.4</c:v>
                </c:pt>
                <c:pt idx="6964">
                  <c:v>245.98</c:v>
                </c:pt>
                <c:pt idx="6965">
                  <c:v>245.89</c:v>
                </c:pt>
                <c:pt idx="6966">
                  <c:v>245.92</c:v>
                </c:pt>
                <c:pt idx="6967">
                  <c:v>245.11</c:v>
                </c:pt>
                <c:pt idx="6968">
                  <c:v>244.86</c:v>
                </c:pt>
                <c:pt idx="6969">
                  <c:v>244.5</c:v>
                </c:pt>
                <c:pt idx="6970">
                  <c:v>243.63</c:v>
                </c:pt>
                <c:pt idx="6971">
                  <c:v>244.08</c:v>
                </c:pt>
                <c:pt idx="6972">
                  <c:v>245.1</c:v>
                </c:pt>
                <c:pt idx="6973">
                  <c:v>245.58</c:v>
                </c:pt>
                <c:pt idx="6974">
                  <c:v>246.05</c:v>
                </c:pt>
                <c:pt idx="6975">
                  <c:v>246.03</c:v>
                </c:pt>
                <c:pt idx="6976">
                  <c:v>245.61</c:v>
                </c:pt>
                <c:pt idx="6977">
                  <c:v>245.93</c:v>
                </c:pt>
                <c:pt idx="6978">
                  <c:v>245.58</c:v>
                </c:pt>
                <c:pt idx="6979">
                  <c:v>245.52</c:v>
                </c:pt>
                <c:pt idx="6980">
                  <c:v>245.31</c:v>
                </c:pt>
                <c:pt idx="6981">
                  <c:v>245.43</c:v>
                </c:pt>
                <c:pt idx="6982">
                  <c:v>245.16</c:v>
                </c:pt>
                <c:pt idx="6983">
                  <c:v>245.15</c:v>
                </c:pt>
                <c:pt idx="6984">
                  <c:v>245.17</c:v>
                </c:pt>
                <c:pt idx="6985">
                  <c:v>244.74</c:v>
                </c:pt>
                <c:pt idx="6986">
                  <c:v>245.12</c:v>
                </c:pt>
                <c:pt idx="6987">
                  <c:v>245.65</c:v>
                </c:pt>
                <c:pt idx="6988">
                  <c:v>246.16</c:v>
                </c:pt>
                <c:pt idx="6989">
                  <c:v>246.84</c:v>
                </c:pt>
                <c:pt idx="6990">
                  <c:v>248.56</c:v>
                </c:pt>
                <c:pt idx="6991">
                  <c:v>249.81</c:v>
                </c:pt>
                <c:pt idx="6992">
                  <c:v>248.79</c:v>
                </c:pt>
                <c:pt idx="6993">
                  <c:v>246.51</c:v>
                </c:pt>
                <c:pt idx="6994">
                  <c:v>245.34</c:v>
                </c:pt>
                <c:pt idx="6995">
                  <c:v>244.42</c:v>
                </c:pt>
                <c:pt idx="6996">
                  <c:v>244.23</c:v>
                </c:pt>
                <c:pt idx="6997">
                  <c:v>245.24</c:v>
                </c:pt>
                <c:pt idx="6998">
                  <c:v>245.51</c:v>
                </c:pt>
                <c:pt idx="6999">
                  <c:v>245.35</c:v>
                </c:pt>
                <c:pt idx="7000">
                  <c:v>245.13</c:v>
                </c:pt>
                <c:pt idx="7001">
                  <c:v>244.09</c:v>
                </c:pt>
                <c:pt idx="7002">
                  <c:v>243.41</c:v>
                </c:pt>
                <c:pt idx="7003">
                  <c:v>243.15</c:v>
                </c:pt>
                <c:pt idx="7004">
                  <c:v>243.25</c:v>
                </c:pt>
                <c:pt idx="7005">
                  <c:v>243.88</c:v>
                </c:pt>
                <c:pt idx="7006">
                  <c:v>244.89</c:v>
                </c:pt>
                <c:pt idx="7007">
                  <c:v>246.06</c:v>
                </c:pt>
                <c:pt idx="7008">
                  <c:v>247.02</c:v>
                </c:pt>
                <c:pt idx="7009">
                  <c:v>247.25</c:v>
                </c:pt>
                <c:pt idx="7010">
                  <c:v>247.39</c:v>
                </c:pt>
                <c:pt idx="7011">
                  <c:v>248.4</c:v>
                </c:pt>
                <c:pt idx="7012">
                  <c:v>247.45</c:v>
                </c:pt>
                <c:pt idx="7013">
                  <c:v>246.73</c:v>
                </c:pt>
                <c:pt idx="7014">
                  <c:v>247.25</c:v>
                </c:pt>
                <c:pt idx="7015">
                  <c:v>248.31</c:v>
                </c:pt>
                <c:pt idx="7016">
                  <c:v>248.74</c:v>
                </c:pt>
                <c:pt idx="7017">
                  <c:v>248.81</c:v>
                </c:pt>
                <c:pt idx="7018">
                  <c:v>248.64</c:v>
                </c:pt>
                <c:pt idx="7019">
                  <c:v>248.92</c:v>
                </c:pt>
                <c:pt idx="7020">
                  <c:v>248.26</c:v>
                </c:pt>
                <c:pt idx="7021">
                  <c:v>247.37</c:v>
                </c:pt>
                <c:pt idx="7022">
                  <c:v>246.76</c:v>
                </c:pt>
                <c:pt idx="7023">
                  <c:v>245.9</c:v>
                </c:pt>
                <c:pt idx="7024">
                  <c:v>244.47</c:v>
                </c:pt>
                <c:pt idx="7025">
                  <c:v>244.04</c:v>
                </c:pt>
                <c:pt idx="7026">
                  <c:v>244.77</c:v>
                </c:pt>
                <c:pt idx="7027">
                  <c:v>245.36</c:v>
                </c:pt>
                <c:pt idx="7028">
                  <c:v>245.6</c:v>
                </c:pt>
                <c:pt idx="7029">
                  <c:v>245.54</c:v>
                </c:pt>
                <c:pt idx="7030">
                  <c:v>245.79</c:v>
                </c:pt>
                <c:pt idx="7031">
                  <c:v>245.81</c:v>
                </c:pt>
                <c:pt idx="7032">
                  <c:v>245.47</c:v>
                </c:pt>
                <c:pt idx="7033">
                  <c:v>244.16</c:v>
                </c:pt>
                <c:pt idx="7034">
                  <c:v>243.15</c:v>
                </c:pt>
                <c:pt idx="7035">
                  <c:v>242.76</c:v>
                </c:pt>
                <c:pt idx="7036">
                  <c:v>242.72</c:v>
                </c:pt>
                <c:pt idx="7037">
                  <c:v>243.27</c:v>
                </c:pt>
                <c:pt idx="7038">
                  <c:v>244.33</c:v>
                </c:pt>
                <c:pt idx="7039">
                  <c:v>244.35</c:v>
                </c:pt>
                <c:pt idx="7040">
                  <c:v>244.28</c:v>
                </c:pt>
                <c:pt idx="7041">
                  <c:v>244.41</c:v>
                </c:pt>
                <c:pt idx="7042">
                  <c:v>244.19</c:v>
                </c:pt>
                <c:pt idx="7043">
                  <c:v>243.06</c:v>
                </c:pt>
                <c:pt idx="7044">
                  <c:v>241.73</c:v>
                </c:pt>
                <c:pt idx="7045">
                  <c:v>241</c:v>
                </c:pt>
                <c:pt idx="7046">
                  <c:v>241.34</c:v>
                </c:pt>
                <c:pt idx="7047">
                  <c:v>241.73</c:v>
                </c:pt>
                <c:pt idx="7048">
                  <c:v>241.34</c:v>
                </c:pt>
                <c:pt idx="7049">
                  <c:v>242.1</c:v>
                </c:pt>
                <c:pt idx="7050">
                  <c:v>243.16</c:v>
                </c:pt>
                <c:pt idx="7051">
                  <c:v>243.46</c:v>
                </c:pt>
                <c:pt idx="7052">
                  <c:v>243.52</c:v>
                </c:pt>
                <c:pt idx="7053">
                  <c:v>243.97</c:v>
                </c:pt>
                <c:pt idx="7054">
                  <c:v>245.18</c:v>
                </c:pt>
                <c:pt idx="7055">
                  <c:v>246.24</c:v>
                </c:pt>
                <c:pt idx="7056">
                  <c:v>246.43</c:v>
                </c:pt>
                <c:pt idx="7057">
                  <c:v>247.06</c:v>
                </c:pt>
                <c:pt idx="7058">
                  <c:v>247.7</c:v>
                </c:pt>
                <c:pt idx="7059">
                  <c:v>247.63</c:v>
                </c:pt>
                <c:pt idx="7060">
                  <c:v>247.12</c:v>
                </c:pt>
                <c:pt idx="7061">
                  <c:v>246.44</c:v>
                </c:pt>
                <c:pt idx="7062">
                  <c:v>245.31</c:v>
                </c:pt>
                <c:pt idx="7063">
                  <c:v>244.72</c:v>
                </c:pt>
                <c:pt idx="7064">
                  <c:v>244.99</c:v>
                </c:pt>
                <c:pt idx="7065">
                  <c:v>243.96</c:v>
                </c:pt>
                <c:pt idx="7066">
                  <c:v>241.76</c:v>
                </c:pt>
                <c:pt idx="7067">
                  <c:v>240.84</c:v>
                </c:pt>
                <c:pt idx="7068">
                  <c:v>240.94</c:v>
                </c:pt>
                <c:pt idx="7069">
                  <c:v>240.47</c:v>
                </c:pt>
                <c:pt idx="7070">
                  <c:v>239.8</c:v>
                </c:pt>
                <c:pt idx="7071">
                  <c:v>239.63</c:v>
                </c:pt>
                <c:pt idx="7072">
                  <c:v>240.92</c:v>
                </c:pt>
                <c:pt idx="7073">
                  <c:v>242.21</c:v>
                </c:pt>
                <c:pt idx="7074">
                  <c:v>243.27</c:v>
                </c:pt>
                <c:pt idx="7075">
                  <c:v>243</c:v>
                </c:pt>
                <c:pt idx="7076">
                  <c:v>242.54</c:v>
                </c:pt>
                <c:pt idx="7077">
                  <c:v>242.53</c:v>
                </c:pt>
                <c:pt idx="7078">
                  <c:v>242.96</c:v>
                </c:pt>
                <c:pt idx="7079">
                  <c:v>243.94</c:v>
                </c:pt>
                <c:pt idx="7080">
                  <c:v>244.65</c:v>
                </c:pt>
                <c:pt idx="7081">
                  <c:v>243.93</c:v>
                </c:pt>
                <c:pt idx="7082">
                  <c:v>244.12</c:v>
                </c:pt>
                <c:pt idx="7083">
                  <c:v>244.61</c:v>
                </c:pt>
                <c:pt idx="7084">
                  <c:v>244.68</c:v>
                </c:pt>
                <c:pt idx="7085">
                  <c:v>243.86</c:v>
                </c:pt>
                <c:pt idx="7086">
                  <c:v>243.81</c:v>
                </c:pt>
                <c:pt idx="7087">
                  <c:v>243.71</c:v>
                </c:pt>
                <c:pt idx="7088">
                  <c:v>243.23</c:v>
                </c:pt>
                <c:pt idx="7089">
                  <c:v>242.27</c:v>
                </c:pt>
                <c:pt idx="7090">
                  <c:v>241.87</c:v>
                </c:pt>
                <c:pt idx="7091">
                  <c:v>242.06</c:v>
                </c:pt>
                <c:pt idx="7092">
                  <c:v>242.95</c:v>
                </c:pt>
                <c:pt idx="7093">
                  <c:v>242.89</c:v>
                </c:pt>
                <c:pt idx="7094">
                  <c:v>242.61</c:v>
                </c:pt>
                <c:pt idx="7095">
                  <c:v>242.62</c:v>
                </c:pt>
                <c:pt idx="7096">
                  <c:v>242.48</c:v>
                </c:pt>
                <c:pt idx="7097">
                  <c:v>241.92</c:v>
                </c:pt>
                <c:pt idx="7098">
                  <c:v>242.09</c:v>
                </c:pt>
                <c:pt idx="7099">
                  <c:v>241.73</c:v>
                </c:pt>
                <c:pt idx="7100">
                  <c:v>241.36</c:v>
                </c:pt>
                <c:pt idx="7101">
                  <c:v>241.37</c:v>
                </c:pt>
                <c:pt idx="7102">
                  <c:v>241.71</c:v>
                </c:pt>
                <c:pt idx="7103">
                  <c:v>241.99</c:v>
                </c:pt>
                <c:pt idx="7104">
                  <c:v>242.29</c:v>
                </c:pt>
                <c:pt idx="7105">
                  <c:v>243</c:v>
                </c:pt>
                <c:pt idx="7106">
                  <c:v>242.67</c:v>
                </c:pt>
                <c:pt idx="7107">
                  <c:v>243.36</c:v>
                </c:pt>
                <c:pt idx="7108">
                  <c:v>244.3</c:v>
                </c:pt>
                <c:pt idx="7109">
                  <c:v>244.65</c:v>
                </c:pt>
                <c:pt idx="7110">
                  <c:v>244.26</c:v>
                </c:pt>
                <c:pt idx="7111">
                  <c:v>243.75</c:v>
                </c:pt>
                <c:pt idx="7112">
                  <c:v>242.98</c:v>
                </c:pt>
                <c:pt idx="7113">
                  <c:v>243.16</c:v>
                </c:pt>
                <c:pt idx="7114">
                  <c:v>243.41</c:v>
                </c:pt>
                <c:pt idx="7115">
                  <c:v>244.19</c:v>
                </c:pt>
                <c:pt idx="7116">
                  <c:v>244.53</c:v>
                </c:pt>
                <c:pt idx="7117">
                  <c:v>245.53</c:v>
                </c:pt>
                <c:pt idx="7118">
                  <c:v>246.69</c:v>
                </c:pt>
                <c:pt idx="7119">
                  <c:v>246.8</c:v>
                </c:pt>
                <c:pt idx="7120">
                  <c:v>246.94</c:v>
                </c:pt>
                <c:pt idx="7121">
                  <c:v>247.79</c:v>
                </c:pt>
                <c:pt idx="7122">
                  <c:v>248.21</c:v>
                </c:pt>
                <c:pt idx="7123">
                  <c:v>247.85</c:v>
                </c:pt>
                <c:pt idx="7124">
                  <c:v>246.8</c:v>
                </c:pt>
                <c:pt idx="7125">
                  <c:v>246.4</c:v>
                </c:pt>
                <c:pt idx="7126">
                  <c:v>246.72</c:v>
                </c:pt>
                <c:pt idx="7127">
                  <c:v>246.09</c:v>
                </c:pt>
                <c:pt idx="7128">
                  <c:v>245.27</c:v>
                </c:pt>
                <c:pt idx="7129">
                  <c:v>244.78</c:v>
                </c:pt>
                <c:pt idx="7130">
                  <c:v>245.06</c:v>
                </c:pt>
                <c:pt idx="7131">
                  <c:v>245.84</c:v>
                </c:pt>
                <c:pt idx="7132">
                  <c:v>246.34</c:v>
                </c:pt>
                <c:pt idx="7133">
                  <c:v>246.67</c:v>
                </c:pt>
                <c:pt idx="7134">
                  <c:v>246</c:v>
                </c:pt>
                <c:pt idx="7135">
                  <c:v>245.37</c:v>
                </c:pt>
                <c:pt idx="7136">
                  <c:v>246.23</c:v>
                </c:pt>
                <c:pt idx="7137">
                  <c:v>246.15</c:v>
                </c:pt>
                <c:pt idx="7138">
                  <c:v>246.05</c:v>
                </c:pt>
                <c:pt idx="7139">
                  <c:v>246.36</c:v>
                </c:pt>
                <c:pt idx="7140">
                  <c:v>244.77</c:v>
                </c:pt>
                <c:pt idx="7141">
                  <c:v>244.05</c:v>
                </c:pt>
                <c:pt idx="7142">
                  <c:v>243.08</c:v>
                </c:pt>
                <c:pt idx="7143">
                  <c:v>242.56</c:v>
                </c:pt>
                <c:pt idx="7144">
                  <c:v>243.17</c:v>
                </c:pt>
                <c:pt idx="7145">
                  <c:v>243.67</c:v>
                </c:pt>
                <c:pt idx="7146">
                  <c:v>243.9</c:v>
                </c:pt>
                <c:pt idx="7147">
                  <c:v>244.04</c:v>
                </c:pt>
                <c:pt idx="7148">
                  <c:v>243.71</c:v>
                </c:pt>
                <c:pt idx="7149">
                  <c:v>244.08</c:v>
                </c:pt>
                <c:pt idx="7150">
                  <c:v>243.76</c:v>
                </c:pt>
                <c:pt idx="7151">
                  <c:v>242.92</c:v>
                </c:pt>
                <c:pt idx="7152">
                  <c:v>243.4</c:v>
                </c:pt>
                <c:pt idx="7153">
                  <c:v>244.3</c:v>
                </c:pt>
                <c:pt idx="7154">
                  <c:v>244.75</c:v>
                </c:pt>
                <c:pt idx="7155">
                  <c:v>244.71</c:v>
                </c:pt>
                <c:pt idx="7156">
                  <c:v>243.67</c:v>
                </c:pt>
                <c:pt idx="7157">
                  <c:v>243.25</c:v>
                </c:pt>
                <c:pt idx="7158">
                  <c:v>242.93</c:v>
                </c:pt>
                <c:pt idx="7159">
                  <c:v>242.19</c:v>
                </c:pt>
                <c:pt idx="7160">
                  <c:v>242.07</c:v>
                </c:pt>
                <c:pt idx="7161">
                  <c:v>243.4</c:v>
                </c:pt>
                <c:pt idx="7162">
                  <c:v>243.63</c:v>
                </c:pt>
                <c:pt idx="7163">
                  <c:v>243.09</c:v>
                </c:pt>
                <c:pt idx="7164">
                  <c:v>242.35</c:v>
                </c:pt>
                <c:pt idx="7165">
                  <c:v>242.05</c:v>
                </c:pt>
                <c:pt idx="7166">
                  <c:v>243.07</c:v>
                </c:pt>
                <c:pt idx="7167">
                  <c:v>243.83</c:v>
                </c:pt>
                <c:pt idx="7168">
                  <c:v>243.72</c:v>
                </c:pt>
                <c:pt idx="7169">
                  <c:v>242.77</c:v>
                </c:pt>
                <c:pt idx="7170">
                  <c:v>242.36</c:v>
                </c:pt>
                <c:pt idx="7171">
                  <c:v>243.03</c:v>
                </c:pt>
                <c:pt idx="7172">
                  <c:v>243.35</c:v>
                </c:pt>
                <c:pt idx="7173">
                  <c:v>243.35</c:v>
                </c:pt>
                <c:pt idx="7174">
                  <c:v>243.76</c:v>
                </c:pt>
                <c:pt idx="7175">
                  <c:v>244</c:v>
                </c:pt>
                <c:pt idx="7176">
                  <c:v>243.57</c:v>
                </c:pt>
                <c:pt idx="7177">
                  <c:v>244.91</c:v>
                </c:pt>
                <c:pt idx="7178">
                  <c:v>245.39</c:v>
                </c:pt>
                <c:pt idx="7179">
                  <c:v>244.51</c:v>
                </c:pt>
                <c:pt idx="7180">
                  <c:v>244.96</c:v>
                </c:pt>
                <c:pt idx="7181">
                  <c:v>244.97</c:v>
                </c:pt>
                <c:pt idx="7182">
                  <c:v>244.64</c:v>
                </c:pt>
                <c:pt idx="7183">
                  <c:v>244.82</c:v>
                </c:pt>
                <c:pt idx="7184">
                  <c:v>244.13</c:v>
                </c:pt>
                <c:pt idx="7185">
                  <c:v>243.86</c:v>
                </c:pt>
                <c:pt idx="7186">
                  <c:v>243.38</c:v>
                </c:pt>
                <c:pt idx="7187">
                  <c:v>244.32</c:v>
                </c:pt>
                <c:pt idx="7188">
                  <c:v>245.64</c:v>
                </c:pt>
                <c:pt idx="7189">
                  <c:v>246.36</c:v>
                </c:pt>
                <c:pt idx="7190">
                  <c:v>247.12</c:v>
                </c:pt>
                <c:pt idx="7191">
                  <c:v>245.96</c:v>
                </c:pt>
                <c:pt idx="7192">
                  <c:v>244.89</c:v>
                </c:pt>
                <c:pt idx="7193">
                  <c:v>244.88</c:v>
                </c:pt>
                <c:pt idx="7194">
                  <c:v>244.47</c:v>
                </c:pt>
                <c:pt idx="7195">
                  <c:v>244.35</c:v>
                </c:pt>
                <c:pt idx="7196">
                  <c:v>244.16</c:v>
                </c:pt>
                <c:pt idx="7197">
                  <c:v>242.68</c:v>
                </c:pt>
                <c:pt idx="7198">
                  <c:v>242.27</c:v>
                </c:pt>
                <c:pt idx="7199">
                  <c:v>241.63</c:v>
                </c:pt>
                <c:pt idx="7200">
                  <c:v>241.85</c:v>
                </c:pt>
                <c:pt idx="7201">
                  <c:v>242</c:v>
                </c:pt>
                <c:pt idx="7202">
                  <c:v>241.26</c:v>
                </c:pt>
                <c:pt idx="7203">
                  <c:v>242.08</c:v>
                </c:pt>
                <c:pt idx="7204">
                  <c:v>243.49</c:v>
                </c:pt>
                <c:pt idx="7205">
                  <c:v>244.83</c:v>
                </c:pt>
                <c:pt idx="7206">
                  <c:v>245.46</c:v>
                </c:pt>
                <c:pt idx="7207">
                  <c:v>246.13</c:v>
                </c:pt>
                <c:pt idx="7208">
                  <c:v>245.76</c:v>
                </c:pt>
                <c:pt idx="7209">
                  <c:v>245.49</c:v>
                </c:pt>
                <c:pt idx="7210">
                  <c:v>246.29</c:v>
                </c:pt>
                <c:pt idx="7211">
                  <c:v>247.58</c:v>
                </c:pt>
                <c:pt idx="7212">
                  <c:v>248.35</c:v>
                </c:pt>
                <c:pt idx="7213">
                  <c:v>248.36</c:v>
                </c:pt>
                <c:pt idx="7214">
                  <c:v>247.33</c:v>
                </c:pt>
                <c:pt idx="7215">
                  <c:v>246.3</c:v>
                </c:pt>
                <c:pt idx="7216">
                  <c:v>245.45</c:v>
                </c:pt>
                <c:pt idx="7217">
                  <c:v>245.6</c:v>
                </c:pt>
                <c:pt idx="7218">
                  <c:v>246.39</c:v>
                </c:pt>
                <c:pt idx="7219">
                  <c:v>244.79</c:v>
                </c:pt>
                <c:pt idx="7220">
                  <c:v>244.35</c:v>
                </c:pt>
                <c:pt idx="7221">
                  <c:v>244.56</c:v>
                </c:pt>
                <c:pt idx="7222">
                  <c:v>244.66</c:v>
                </c:pt>
                <c:pt idx="7223">
                  <c:v>243.94</c:v>
                </c:pt>
                <c:pt idx="7224">
                  <c:v>243.64</c:v>
                </c:pt>
                <c:pt idx="7225">
                  <c:v>243.65</c:v>
                </c:pt>
                <c:pt idx="7226">
                  <c:v>244.63</c:v>
                </c:pt>
                <c:pt idx="7227">
                  <c:v>244.38</c:v>
                </c:pt>
                <c:pt idx="7228">
                  <c:v>244.49</c:v>
                </c:pt>
                <c:pt idx="7229">
                  <c:v>243.63</c:v>
                </c:pt>
                <c:pt idx="7230">
                  <c:v>242.93</c:v>
                </c:pt>
                <c:pt idx="7231">
                  <c:v>242.25</c:v>
                </c:pt>
                <c:pt idx="7232">
                  <c:v>242.93</c:v>
                </c:pt>
                <c:pt idx="7233">
                  <c:v>242.35</c:v>
                </c:pt>
                <c:pt idx="7234">
                  <c:v>241.01</c:v>
                </c:pt>
                <c:pt idx="7235">
                  <c:v>240.43</c:v>
                </c:pt>
                <c:pt idx="7236">
                  <c:v>240.65</c:v>
                </c:pt>
                <c:pt idx="7237">
                  <c:v>241</c:v>
                </c:pt>
                <c:pt idx="7238">
                  <c:v>241.49</c:v>
                </c:pt>
                <c:pt idx="7239">
                  <c:v>242.4</c:v>
                </c:pt>
                <c:pt idx="7240">
                  <c:v>241.72</c:v>
                </c:pt>
                <c:pt idx="7241">
                  <c:v>242.07</c:v>
                </c:pt>
                <c:pt idx="7242">
                  <c:v>243.15</c:v>
                </c:pt>
                <c:pt idx="7243">
                  <c:v>243.67</c:v>
                </c:pt>
                <c:pt idx="7244">
                  <c:v>244.03</c:v>
                </c:pt>
                <c:pt idx="7245">
                  <c:v>244.06</c:v>
                </c:pt>
                <c:pt idx="7246">
                  <c:v>244.25</c:v>
                </c:pt>
                <c:pt idx="7247">
                  <c:v>243.3</c:v>
                </c:pt>
                <c:pt idx="7248">
                  <c:v>242.63</c:v>
                </c:pt>
                <c:pt idx="7249">
                  <c:v>243.45</c:v>
                </c:pt>
                <c:pt idx="7250">
                  <c:v>243.85</c:v>
                </c:pt>
                <c:pt idx="7251">
                  <c:v>245.06</c:v>
                </c:pt>
                <c:pt idx="7252">
                  <c:v>245.65</c:v>
                </c:pt>
                <c:pt idx="7253">
                  <c:v>245.46</c:v>
                </c:pt>
                <c:pt idx="7254">
                  <c:v>244.93</c:v>
                </c:pt>
                <c:pt idx="7255">
                  <c:v>244.49</c:v>
                </c:pt>
                <c:pt idx="7256">
                  <c:v>243.98</c:v>
                </c:pt>
                <c:pt idx="7257">
                  <c:v>243.31</c:v>
                </c:pt>
                <c:pt idx="7258">
                  <c:v>242.92</c:v>
                </c:pt>
                <c:pt idx="7259">
                  <c:v>242.97</c:v>
                </c:pt>
                <c:pt idx="7260">
                  <c:v>243.08</c:v>
                </c:pt>
                <c:pt idx="7261">
                  <c:v>243.47</c:v>
                </c:pt>
                <c:pt idx="7262">
                  <c:v>243.46</c:v>
                </c:pt>
                <c:pt idx="7263">
                  <c:v>243.49</c:v>
                </c:pt>
                <c:pt idx="7264">
                  <c:v>243.21</c:v>
                </c:pt>
                <c:pt idx="7265">
                  <c:v>242.95</c:v>
                </c:pt>
                <c:pt idx="7266">
                  <c:v>242.49</c:v>
                </c:pt>
                <c:pt idx="7267">
                  <c:v>243.34</c:v>
                </c:pt>
                <c:pt idx="7268">
                  <c:v>243.74</c:v>
                </c:pt>
                <c:pt idx="7269">
                  <c:v>243.23</c:v>
                </c:pt>
                <c:pt idx="7270">
                  <c:v>242.62</c:v>
                </c:pt>
                <c:pt idx="7271">
                  <c:v>242.65</c:v>
                </c:pt>
                <c:pt idx="7272">
                  <c:v>243.06</c:v>
                </c:pt>
                <c:pt idx="7273">
                  <c:v>243.15</c:v>
                </c:pt>
                <c:pt idx="7274">
                  <c:v>242.27</c:v>
                </c:pt>
                <c:pt idx="7275">
                  <c:v>242.24</c:v>
                </c:pt>
                <c:pt idx="7276">
                  <c:v>242.65</c:v>
                </c:pt>
                <c:pt idx="7277">
                  <c:v>243.45</c:v>
                </c:pt>
                <c:pt idx="7278">
                  <c:v>244.03</c:v>
                </c:pt>
                <c:pt idx="7279">
                  <c:v>243.92</c:v>
                </c:pt>
                <c:pt idx="7280">
                  <c:v>243.86</c:v>
                </c:pt>
                <c:pt idx="7281">
                  <c:v>244.18</c:v>
                </c:pt>
                <c:pt idx="7282">
                  <c:v>244.24</c:v>
                </c:pt>
                <c:pt idx="7283">
                  <c:v>244.59</c:v>
                </c:pt>
                <c:pt idx="7284">
                  <c:v>245.06</c:v>
                </c:pt>
                <c:pt idx="7285">
                  <c:v>245.93</c:v>
                </c:pt>
                <c:pt idx="7286">
                  <c:v>247.15</c:v>
                </c:pt>
                <c:pt idx="7287">
                  <c:v>247.3</c:v>
                </c:pt>
                <c:pt idx="7288">
                  <c:v>247.44</c:v>
                </c:pt>
                <c:pt idx="7289">
                  <c:v>247.32</c:v>
                </c:pt>
                <c:pt idx="7290">
                  <c:v>246.51</c:v>
                </c:pt>
                <c:pt idx="7291">
                  <c:v>245.1</c:v>
                </c:pt>
                <c:pt idx="7292">
                  <c:v>243.78</c:v>
                </c:pt>
                <c:pt idx="7293">
                  <c:v>243.52</c:v>
                </c:pt>
                <c:pt idx="7294">
                  <c:v>243.57</c:v>
                </c:pt>
                <c:pt idx="7295">
                  <c:v>243.61</c:v>
                </c:pt>
                <c:pt idx="7296">
                  <c:v>243.9</c:v>
                </c:pt>
                <c:pt idx="7297">
                  <c:v>244.53</c:v>
                </c:pt>
                <c:pt idx="7298">
                  <c:v>244.82</c:v>
                </c:pt>
                <c:pt idx="7299">
                  <c:v>244.95</c:v>
                </c:pt>
                <c:pt idx="7300">
                  <c:v>245.15</c:v>
                </c:pt>
                <c:pt idx="7301">
                  <c:v>245.68</c:v>
                </c:pt>
                <c:pt idx="7302">
                  <c:v>246.51</c:v>
                </c:pt>
                <c:pt idx="7303">
                  <c:v>246.48</c:v>
                </c:pt>
                <c:pt idx="7304">
                  <c:v>246.21</c:v>
                </c:pt>
                <c:pt idx="7305">
                  <c:v>244.94</c:v>
                </c:pt>
                <c:pt idx="7306">
                  <c:v>244.19</c:v>
                </c:pt>
                <c:pt idx="7307">
                  <c:v>244.31</c:v>
                </c:pt>
                <c:pt idx="7308">
                  <c:v>245.58</c:v>
                </c:pt>
                <c:pt idx="7309">
                  <c:v>246.31</c:v>
                </c:pt>
                <c:pt idx="7310">
                  <c:v>246.49</c:v>
                </c:pt>
                <c:pt idx="7311">
                  <c:v>247.02</c:v>
                </c:pt>
                <c:pt idx="7312">
                  <c:v>247.78</c:v>
                </c:pt>
                <c:pt idx="7313">
                  <c:v>248.42</c:v>
                </c:pt>
                <c:pt idx="7314">
                  <c:v>248.78</c:v>
                </c:pt>
                <c:pt idx="7315">
                  <c:v>248.04</c:v>
                </c:pt>
                <c:pt idx="7316">
                  <c:v>246.88</c:v>
                </c:pt>
                <c:pt idx="7317">
                  <c:v>246.49</c:v>
                </c:pt>
                <c:pt idx="7318">
                  <c:v>246.01</c:v>
                </c:pt>
                <c:pt idx="7319">
                  <c:v>246.27</c:v>
                </c:pt>
                <c:pt idx="7320">
                  <c:v>245.85</c:v>
                </c:pt>
                <c:pt idx="7321">
                  <c:v>245.88</c:v>
                </c:pt>
                <c:pt idx="7322">
                  <c:v>246.62</c:v>
                </c:pt>
                <c:pt idx="7323">
                  <c:v>247.72</c:v>
                </c:pt>
                <c:pt idx="7324">
                  <c:v>248.44</c:v>
                </c:pt>
                <c:pt idx="7325">
                  <c:v>248.93</c:v>
                </c:pt>
                <c:pt idx="7326">
                  <c:v>248.64</c:v>
                </c:pt>
                <c:pt idx="7327">
                  <c:v>248.45</c:v>
                </c:pt>
                <c:pt idx="7328">
                  <c:v>247.18</c:v>
                </c:pt>
                <c:pt idx="7329">
                  <c:v>246.07</c:v>
                </c:pt>
                <c:pt idx="7330">
                  <c:v>245.05</c:v>
                </c:pt>
                <c:pt idx="7331">
                  <c:v>243.83</c:v>
                </c:pt>
                <c:pt idx="7332">
                  <c:v>243.03</c:v>
                </c:pt>
                <c:pt idx="7333">
                  <c:v>242.7</c:v>
                </c:pt>
                <c:pt idx="7334">
                  <c:v>242.84</c:v>
                </c:pt>
                <c:pt idx="7335">
                  <c:v>244.05</c:v>
                </c:pt>
                <c:pt idx="7336">
                  <c:v>244.78</c:v>
                </c:pt>
                <c:pt idx="7337">
                  <c:v>245.37</c:v>
                </c:pt>
                <c:pt idx="7338">
                  <c:v>246.69</c:v>
                </c:pt>
                <c:pt idx="7339">
                  <c:v>247.67</c:v>
                </c:pt>
                <c:pt idx="7340">
                  <c:v>248.42</c:v>
                </c:pt>
                <c:pt idx="7341">
                  <c:v>249.9</c:v>
                </c:pt>
                <c:pt idx="7342">
                  <c:v>249.55</c:v>
                </c:pt>
                <c:pt idx="7343">
                  <c:v>248.75</c:v>
                </c:pt>
                <c:pt idx="7344">
                  <c:v>247.8</c:v>
                </c:pt>
                <c:pt idx="7345">
                  <c:v>247.24</c:v>
                </c:pt>
                <c:pt idx="7346">
                  <c:v>246.68</c:v>
                </c:pt>
                <c:pt idx="7347">
                  <c:v>245.1</c:v>
                </c:pt>
                <c:pt idx="7348">
                  <c:v>244.29</c:v>
                </c:pt>
                <c:pt idx="7349">
                  <c:v>243.59</c:v>
                </c:pt>
                <c:pt idx="7350">
                  <c:v>243.14</c:v>
                </c:pt>
                <c:pt idx="7351">
                  <c:v>243.37</c:v>
                </c:pt>
                <c:pt idx="7352">
                  <c:v>243.64</c:v>
                </c:pt>
                <c:pt idx="7353">
                  <c:v>244.21</c:v>
                </c:pt>
                <c:pt idx="7354">
                  <c:v>244.32</c:v>
                </c:pt>
                <c:pt idx="7355">
                  <c:v>244.09</c:v>
                </c:pt>
                <c:pt idx="7356">
                  <c:v>244.37</c:v>
                </c:pt>
                <c:pt idx="7357">
                  <c:v>244.14</c:v>
                </c:pt>
                <c:pt idx="7358">
                  <c:v>243.55</c:v>
                </c:pt>
                <c:pt idx="7359">
                  <c:v>242.8</c:v>
                </c:pt>
                <c:pt idx="7360">
                  <c:v>243</c:v>
                </c:pt>
                <c:pt idx="7361">
                  <c:v>243.31</c:v>
                </c:pt>
                <c:pt idx="7362">
                  <c:v>243.54</c:v>
                </c:pt>
                <c:pt idx="7363">
                  <c:v>244.4</c:v>
                </c:pt>
                <c:pt idx="7364">
                  <c:v>244.29</c:v>
                </c:pt>
                <c:pt idx="7365">
                  <c:v>244.12</c:v>
                </c:pt>
                <c:pt idx="7366">
                  <c:v>244.32</c:v>
                </c:pt>
                <c:pt idx="7367">
                  <c:v>244.32</c:v>
                </c:pt>
                <c:pt idx="7368">
                  <c:v>245.35</c:v>
                </c:pt>
                <c:pt idx="7369">
                  <c:v>247.17</c:v>
                </c:pt>
                <c:pt idx="7370">
                  <c:v>248.27</c:v>
                </c:pt>
                <c:pt idx="7371">
                  <c:v>247.59</c:v>
                </c:pt>
                <c:pt idx="7372">
                  <c:v>247.42</c:v>
                </c:pt>
                <c:pt idx="7373">
                  <c:v>247.32</c:v>
                </c:pt>
                <c:pt idx="7374">
                  <c:v>246.49</c:v>
                </c:pt>
                <c:pt idx="7375">
                  <c:v>245.57</c:v>
                </c:pt>
                <c:pt idx="7376">
                  <c:v>245.17</c:v>
                </c:pt>
                <c:pt idx="7377">
                  <c:v>244.35</c:v>
                </c:pt>
                <c:pt idx="7378">
                  <c:v>243.15</c:v>
                </c:pt>
                <c:pt idx="7379">
                  <c:v>242.47</c:v>
                </c:pt>
                <c:pt idx="7380">
                  <c:v>242.52</c:v>
                </c:pt>
                <c:pt idx="7381">
                  <c:v>242.82</c:v>
                </c:pt>
                <c:pt idx="7382">
                  <c:v>243.65</c:v>
                </c:pt>
                <c:pt idx="7383">
                  <c:v>244.64</c:v>
                </c:pt>
                <c:pt idx="7384">
                  <c:v>245.77</c:v>
                </c:pt>
                <c:pt idx="7385">
                  <c:v>246.89</c:v>
                </c:pt>
                <c:pt idx="7386">
                  <c:v>247.66</c:v>
                </c:pt>
                <c:pt idx="7387">
                  <c:v>247.75</c:v>
                </c:pt>
                <c:pt idx="7388">
                  <c:v>247.86</c:v>
                </c:pt>
                <c:pt idx="7389">
                  <c:v>247.47</c:v>
                </c:pt>
                <c:pt idx="7390">
                  <c:v>247.37</c:v>
                </c:pt>
                <c:pt idx="7391">
                  <c:v>246.82</c:v>
                </c:pt>
                <c:pt idx="7392">
                  <c:v>246.75</c:v>
                </c:pt>
                <c:pt idx="7393">
                  <c:v>245.91</c:v>
                </c:pt>
                <c:pt idx="7394">
                  <c:v>245.48</c:v>
                </c:pt>
                <c:pt idx="7395">
                  <c:v>246.45</c:v>
                </c:pt>
                <c:pt idx="7396">
                  <c:v>248.15</c:v>
                </c:pt>
                <c:pt idx="7397">
                  <c:v>249.27</c:v>
                </c:pt>
                <c:pt idx="7398">
                  <c:v>249.2</c:v>
                </c:pt>
                <c:pt idx="7399">
                  <c:v>248.1</c:v>
                </c:pt>
                <c:pt idx="7400">
                  <c:v>247</c:v>
                </c:pt>
                <c:pt idx="7401">
                  <c:v>246.27</c:v>
                </c:pt>
                <c:pt idx="7402">
                  <c:v>245.38</c:v>
                </c:pt>
                <c:pt idx="7403">
                  <c:v>245.53</c:v>
                </c:pt>
                <c:pt idx="7404">
                  <c:v>245.09</c:v>
                </c:pt>
                <c:pt idx="7405">
                  <c:v>245.43</c:v>
                </c:pt>
                <c:pt idx="7406">
                  <c:v>246.42</c:v>
                </c:pt>
                <c:pt idx="7407">
                  <c:v>247.35</c:v>
                </c:pt>
                <c:pt idx="7408">
                  <c:v>246.99</c:v>
                </c:pt>
                <c:pt idx="7409">
                  <c:v>246.11</c:v>
                </c:pt>
                <c:pt idx="7410">
                  <c:v>245.07</c:v>
                </c:pt>
                <c:pt idx="7411">
                  <c:v>243.78</c:v>
                </c:pt>
                <c:pt idx="7412">
                  <c:v>242.7</c:v>
                </c:pt>
                <c:pt idx="7413">
                  <c:v>242.93</c:v>
                </c:pt>
                <c:pt idx="7414">
                  <c:v>243.44</c:v>
                </c:pt>
                <c:pt idx="7415">
                  <c:v>244.48</c:v>
                </c:pt>
                <c:pt idx="7416">
                  <c:v>245.28</c:v>
                </c:pt>
                <c:pt idx="7417">
                  <c:v>245.74</c:v>
                </c:pt>
                <c:pt idx="7418">
                  <c:v>245.29</c:v>
                </c:pt>
                <c:pt idx="7419">
                  <c:v>244.55</c:v>
                </c:pt>
                <c:pt idx="7420">
                  <c:v>244.15</c:v>
                </c:pt>
                <c:pt idx="7421">
                  <c:v>243.62</c:v>
                </c:pt>
                <c:pt idx="7422">
                  <c:v>243.86</c:v>
                </c:pt>
                <c:pt idx="7423">
                  <c:v>244.93</c:v>
                </c:pt>
                <c:pt idx="7424">
                  <c:v>245.19</c:v>
                </c:pt>
                <c:pt idx="7425">
                  <c:v>244.92</c:v>
                </c:pt>
                <c:pt idx="7426">
                  <c:v>243.66</c:v>
                </c:pt>
                <c:pt idx="7427">
                  <c:v>242.71</c:v>
                </c:pt>
                <c:pt idx="7428">
                  <c:v>242.07</c:v>
                </c:pt>
                <c:pt idx="7429">
                  <c:v>241.87</c:v>
                </c:pt>
                <c:pt idx="7430">
                  <c:v>242.7</c:v>
                </c:pt>
                <c:pt idx="7431">
                  <c:v>243.48</c:v>
                </c:pt>
                <c:pt idx="7432">
                  <c:v>244.01</c:v>
                </c:pt>
                <c:pt idx="7433">
                  <c:v>244.31</c:v>
                </c:pt>
                <c:pt idx="7434">
                  <c:v>245.3</c:v>
                </c:pt>
                <c:pt idx="7435">
                  <c:v>245.66</c:v>
                </c:pt>
                <c:pt idx="7436">
                  <c:v>245.35</c:v>
                </c:pt>
                <c:pt idx="7437">
                  <c:v>245.45</c:v>
                </c:pt>
                <c:pt idx="7438">
                  <c:v>245.06</c:v>
                </c:pt>
                <c:pt idx="7439">
                  <c:v>245.11</c:v>
                </c:pt>
                <c:pt idx="7440">
                  <c:v>245.96</c:v>
                </c:pt>
                <c:pt idx="7441">
                  <c:v>245.84</c:v>
                </c:pt>
                <c:pt idx="7442">
                  <c:v>245.6</c:v>
                </c:pt>
                <c:pt idx="7443">
                  <c:v>244.95</c:v>
                </c:pt>
                <c:pt idx="7444">
                  <c:v>244.02</c:v>
                </c:pt>
                <c:pt idx="7445">
                  <c:v>243.7</c:v>
                </c:pt>
                <c:pt idx="7446">
                  <c:v>243.34</c:v>
                </c:pt>
                <c:pt idx="7447">
                  <c:v>242.87</c:v>
                </c:pt>
                <c:pt idx="7448">
                  <c:v>242.24</c:v>
                </c:pt>
                <c:pt idx="7449">
                  <c:v>241.75</c:v>
                </c:pt>
                <c:pt idx="7450">
                  <c:v>241.33</c:v>
                </c:pt>
                <c:pt idx="7451">
                  <c:v>240.97</c:v>
                </c:pt>
                <c:pt idx="7452">
                  <c:v>241.12</c:v>
                </c:pt>
                <c:pt idx="7453">
                  <c:v>240.65</c:v>
                </c:pt>
                <c:pt idx="7454">
                  <c:v>240.14</c:v>
                </c:pt>
                <c:pt idx="7455">
                  <c:v>240.92</c:v>
                </c:pt>
                <c:pt idx="7456">
                  <c:v>241.72</c:v>
                </c:pt>
                <c:pt idx="7457">
                  <c:v>242.01</c:v>
                </c:pt>
                <c:pt idx="7458">
                  <c:v>242.6</c:v>
                </c:pt>
                <c:pt idx="7459">
                  <c:v>242.86</c:v>
                </c:pt>
                <c:pt idx="7460">
                  <c:v>242.47</c:v>
                </c:pt>
                <c:pt idx="7461">
                  <c:v>242.13</c:v>
                </c:pt>
                <c:pt idx="7462">
                  <c:v>242.76</c:v>
                </c:pt>
                <c:pt idx="7463">
                  <c:v>244.16</c:v>
                </c:pt>
                <c:pt idx="7464">
                  <c:v>246.01</c:v>
                </c:pt>
                <c:pt idx="7465">
                  <c:v>247.38</c:v>
                </c:pt>
                <c:pt idx="7466">
                  <c:v>247.46</c:v>
                </c:pt>
                <c:pt idx="7467">
                  <c:v>247.39</c:v>
                </c:pt>
                <c:pt idx="7468">
                  <c:v>246.72</c:v>
                </c:pt>
                <c:pt idx="7469">
                  <c:v>246.62</c:v>
                </c:pt>
                <c:pt idx="7470">
                  <c:v>247.39</c:v>
                </c:pt>
                <c:pt idx="7471">
                  <c:v>248.25</c:v>
                </c:pt>
                <c:pt idx="7472">
                  <c:v>247.9</c:v>
                </c:pt>
                <c:pt idx="7473">
                  <c:v>247.4</c:v>
                </c:pt>
                <c:pt idx="7474">
                  <c:v>246.62</c:v>
                </c:pt>
                <c:pt idx="7475">
                  <c:v>245.77</c:v>
                </c:pt>
                <c:pt idx="7476">
                  <c:v>245.43</c:v>
                </c:pt>
                <c:pt idx="7477">
                  <c:v>245.78</c:v>
                </c:pt>
                <c:pt idx="7478">
                  <c:v>245.56</c:v>
                </c:pt>
                <c:pt idx="7479">
                  <c:v>243.8</c:v>
                </c:pt>
                <c:pt idx="7480">
                  <c:v>242.67</c:v>
                </c:pt>
                <c:pt idx="7481">
                  <c:v>242.53</c:v>
                </c:pt>
                <c:pt idx="7482">
                  <c:v>243.14</c:v>
                </c:pt>
                <c:pt idx="7483">
                  <c:v>243.72</c:v>
                </c:pt>
                <c:pt idx="7484">
                  <c:v>243.71</c:v>
                </c:pt>
                <c:pt idx="7485">
                  <c:v>243.11</c:v>
                </c:pt>
                <c:pt idx="7486">
                  <c:v>243.7</c:v>
                </c:pt>
                <c:pt idx="7487">
                  <c:v>243.88</c:v>
                </c:pt>
                <c:pt idx="7488">
                  <c:v>242.95</c:v>
                </c:pt>
                <c:pt idx="7489">
                  <c:v>242.47</c:v>
                </c:pt>
                <c:pt idx="7490">
                  <c:v>242.66</c:v>
                </c:pt>
                <c:pt idx="7491">
                  <c:v>243.34</c:v>
                </c:pt>
                <c:pt idx="7492">
                  <c:v>243.13</c:v>
                </c:pt>
                <c:pt idx="7493">
                  <c:v>242.63</c:v>
                </c:pt>
                <c:pt idx="7494">
                  <c:v>244.08</c:v>
                </c:pt>
                <c:pt idx="7495">
                  <c:v>244.9</c:v>
                </c:pt>
                <c:pt idx="7496">
                  <c:v>245.26</c:v>
                </c:pt>
                <c:pt idx="7497">
                  <c:v>245.24</c:v>
                </c:pt>
                <c:pt idx="7498">
                  <c:v>245.44</c:v>
                </c:pt>
                <c:pt idx="7499">
                  <c:v>243.97</c:v>
                </c:pt>
                <c:pt idx="7500">
                  <c:v>243.55</c:v>
                </c:pt>
                <c:pt idx="7501">
                  <c:v>244.42</c:v>
                </c:pt>
                <c:pt idx="7502">
                  <c:v>244.77</c:v>
                </c:pt>
                <c:pt idx="7503">
                  <c:v>244.25</c:v>
                </c:pt>
                <c:pt idx="7504">
                  <c:v>244.4</c:v>
                </c:pt>
                <c:pt idx="7505">
                  <c:v>244.22</c:v>
                </c:pt>
                <c:pt idx="7506">
                  <c:v>244.48</c:v>
                </c:pt>
                <c:pt idx="7507">
                  <c:v>245.84</c:v>
                </c:pt>
                <c:pt idx="7508">
                  <c:v>246.87</c:v>
                </c:pt>
                <c:pt idx="7509">
                  <c:v>247.19</c:v>
                </c:pt>
                <c:pt idx="7510">
                  <c:v>247.76</c:v>
                </c:pt>
                <c:pt idx="7511">
                  <c:v>247.51</c:v>
                </c:pt>
                <c:pt idx="7512">
                  <c:v>247.48</c:v>
                </c:pt>
                <c:pt idx="7513">
                  <c:v>247.99</c:v>
                </c:pt>
                <c:pt idx="7514">
                  <c:v>248.03</c:v>
                </c:pt>
                <c:pt idx="7515">
                  <c:v>246.88</c:v>
                </c:pt>
                <c:pt idx="7516">
                  <c:v>245.88</c:v>
                </c:pt>
                <c:pt idx="7517">
                  <c:v>244.96</c:v>
                </c:pt>
                <c:pt idx="7518">
                  <c:v>245</c:v>
                </c:pt>
                <c:pt idx="7519">
                  <c:v>246.36</c:v>
                </c:pt>
                <c:pt idx="7520">
                  <c:v>247.22</c:v>
                </c:pt>
                <c:pt idx="7521">
                  <c:v>247.38</c:v>
                </c:pt>
                <c:pt idx="7522">
                  <c:v>246.84</c:v>
                </c:pt>
                <c:pt idx="7523">
                  <c:v>245.6</c:v>
                </c:pt>
                <c:pt idx="7524">
                  <c:v>243.81</c:v>
                </c:pt>
                <c:pt idx="7525">
                  <c:v>243.09</c:v>
                </c:pt>
                <c:pt idx="7526">
                  <c:v>243.05</c:v>
                </c:pt>
                <c:pt idx="7527">
                  <c:v>243.43</c:v>
                </c:pt>
                <c:pt idx="7528">
                  <c:v>244.63</c:v>
                </c:pt>
                <c:pt idx="7529">
                  <c:v>245.35</c:v>
                </c:pt>
                <c:pt idx="7530">
                  <c:v>245.89</c:v>
                </c:pt>
                <c:pt idx="7531">
                  <c:v>246.3</c:v>
                </c:pt>
                <c:pt idx="7532">
                  <c:v>246</c:v>
                </c:pt>
                <c:pt idx="7533">
                  <c:v>245.4</c:v>
                </c:pt>
                <c:pt idx="7534">
                  <c:v>244.82</c:v>
                </c:pt>
                <c:pt idx="7535">
                  <c:v>244.88</c:v>
                </c:pt>
                <c:pt idx="7536">
                  <c:v>244.41</c:v>
                </c:pt>
                <c:pt idx="7537">
                  <c:v>244.15</c:v>
                </c:pt>
                <c:pt idx="7538">
                  <c:v>245.34</c:v>
                </c:pt>
                <c:pt idx="7539">
                  <c:v>245.69</c:v>
                </c:pt>
                <c:pt idx="7540">
                  <c:v>246.08</c:v>
                </c:pt>
                <c:pt idx="7541">
                  <c:v>246.6</c:v>
                </c:pt>
                <c:pt idx="7542">
                  <c:v>246.76</c:v>
                </c:pt>
                <c:pt idx="7543">
                  <c:v>247.37</c:v>
                </c:pt>
                <c:pt idx="7544">
                  <c:v>248.01</c:v>
                </c:pt>
                <c:pt idx="7545">
                  <c:v>248.07</c:v>
                </c:pt>
                <c:pt idx="7546">
                  <c:v>247.85</c:v>
                </c:pt>
                <c:pt idx="7547">
                  <c:v>247.07</c:v>
                </c:pt>
                <c:pt idx="7548">
                  <c:v>246.22</c:v>
                </c:pt>
                <c:pt idx="7549">
                  <c:v>244.39</c:v>
                </c:pt>
                <c:pt idx="7550">
                  <c:v>242.25</c:v>
                </c:pt>
                <c:pt idx="7551">
                  <c:v>240.18</c:v>
                </c:pt>
                <c:pt idx="7552">
                  <c:v>239.92</c:v>
                </c:pt>
                <c:pt idx="7553">
                  <c:v>240.24</c:v>
                </c:pt>
                <c:pt idx="7554">
                  <c:v>240.38</c:v>
                </c:pt>
                <c:pt idx="7555">
                  <c:v>241.85</c:v>
                </c:pt>
                <c:pt idx="7556">
                  <c:v>242.09</c:v>
                </c:pt>
                <c:pt idx="7557">
                  <c:v>241.52</c:v>
                </c:pt>
                <c:pt idx="7558">
                  <c:v>241.06</c:v>
                </c:pt>
                <c:pt idx="7559">
                  <c:v>240.98</c:v>
                </c:pt>
                <c:pt idx="7560">
                  <c:v>240.66</c:v>
                </c:pt>
                <c:pt idx="7561">
                  <c:v>241.46</c:v>
                </c:pt>
                <c:pt idx="7562">
                  <c:v>242.4</c:v>
                </c:pt>
                <c:pt idx="7563">
                  <c:v>243.93</c:v>
                </c:pt>
                <c:pt idx="7564">
                  <c:v>245.61</c:v>
                </c:pt>
                <c:pt idx="7565">
                  <c:v>246.26</c:v>
                </c:pt>
                <c:pt idx="7566">
                  <c:v>246.62</c:v>
                </c:pt>
                <c:pt idx="7567">
                  <c:v>246.11</c:v>
                </c:pt>
                <c:pt idx="7568">
                  <c:v>246.09</c:v>
                </c:pt>
                <c:pt idx="7569">
                  <c:v>246.17</c:v>
                </c:pt>
                <c:pt idx="7570">
                  <c:v>245.72</c:v>
                </c:pt>
                <c:pt idx="7571">
                  <c:v>244.69</c:v>
                </c:pt>
                <c:pt idx="7572">
                  <c:v>243.5</c:v>
                </c:pt>
                <c:pt idx="7573">
                  <c:v>243.22</c:v>
                </c:pt>
                <c:pt idx="7574">
                  <c:v>244.19</c:v>
                </c:pt>
                <c:pt idx="7575">
                  <c:v>245.58</c:v>
                </c:pt>
                <c:pt idx="7576">
                  <c:v>246.49</c:v>
                </c:pt>
                <c:pt idx="7577">
                  <c:v>246.75</c:v>
                </c:pt>
                <c:pt idx="7578">
                  <c:v>246.69</c:v>
                </c:pt>
                <c:pt idx="7579">
                  <c:v>246.49</c:v>
                </c:pt>
                <c:pt idx="7580">
                  <c:v>245.44</c:v>
                </c:pt>
                <c:pt idx="7581">
                  <c:v>244.16</c:v>
                </c:pt>
                <c:pt idx="7582">
                  <c:v>243.36</c:v>
                </c:pt>
                <c:pt idx="7583">
                  <c:v>244.08</c:v>
                </c:pt>
                <c:pt idx="7584">
                  <c:v>245.42</c:v>
                </c:pt>
                <c:pt idx="7585">
                  <c:v>246.6</c:v>
                </c:pt>
                <c:pt idx="7586">
                  <c:v>246.65</c:v>
                </c:pt>
                <c:pt idx="7587">
                  <c:v>246.02</c:v>
                </c:pt>
                <c:pt idx="7588">
                  <c:v>245.46</c:v>
                </c:pt>
                <c:pt idx="7589">
                  <c:v>244.03</c:v>
                </c:pt>
                <c:pt idx="7590">
                  <c:v>243.26</c:v>
                </c:pt>
                <c:pt idx="7591">
                  <c:v>244.21</c:v>
                </c:pt>
                <c:pt idx="7592">
                  <c:v>244.97</c:v>
                </c:pt>
                <c:pt idx="7593">
                  <c:v>244.97</c:v>
                </c:pt>
                <c:pt idx="7594">
                  <c:v>245</c:v>
                </c:pt>
                <c:pt idx="7595">
                  <c:v>244.82</c:v>
                </c:pt>
                <c:pt idx="7596">
                  <c:v>245.34</c:v>
                </c:pt>
                <c:pt idx="7597">
                  <c:v>245.15</c:v>
                </c:pt>
                <c:pt idx="7598">
                  <c:v>245.61</c:v>
                </c:pt>
                <c:pt idx="7599">
                  <c:v>246.27</c:v>
                </c:pt>
                <c:pt idx="7600">
                  <c:v>246.86</c:v>
                </c:pt>
                <c:pt idx="7601">
                  <c:v>247.24</c:v>
                </c:pt>
                <c:pt idx="7602">
                  <c:v>246.86</c:v>
                </c:pt>
                <c:pt idx="7603">
                  <c:v>246.52</c:v>
                </c:pt>
                <c:pt idx="7604">
                  <c:v>247.04</c:v>
                </c:pt>
                <c:pt idx="7605">
                  <c:v>246.36</c:v>
                </c:pt>
                <c:pt idx="7606">
                  <c:v>245.68</c:v>
                </c:pt>
                <c:pt idx="7607">
                  <c:v>245.47</c:v>
                </c:pt>
                <c:pt idx="7608">
                  <c:v>245.81</c:v>
                </c:pt>
                <c:pt idx="7609">
                  <c:v>245.71</c:v>
                </c:pt>
                <c:pt idx="7610">
                  <c:v>245.1</c:v>
                </c:pt>
                <c:pt idx="7611">
                  <c:v>245.5</c:v>
                </c:pt>
                <c:pt idx="7612">
                  <c:v>246.7</c:v>
                </c:pt>
                <c:pt idx="7613">
                  <c:v>247.45</c:v>
                </c:pt>
                <c:pt idx="7614">
                  <c:v>247.54</c:v>
                </c:pt>
                <c:pt idx="7615">
                  <c:v>247.14</c:v>
                </c:pt>
                <c:pt idx="7616">
                  <c:v>246.35</c:v>
                </c:pt>
                <c:pt idx="7617">
                  <c:v>245.36</c:v>
                </c:pt>
                <c:pt idx="7618">
                  <c:v>245.62</c:v>
                </c:pt>
                <c:pt idx="7619">
                  <c:v>246.29</c:v>
                </c:pt>
                <c:pt idx="7620">
                  <c:v>246.44</c:v>
                </c:pt>
                <c:pt idx="7621">
                  <c:v>245.95</c:v>
                </c:pt>
                <c:pt idx="7622">
                  <c:v>245.56</c:v>
                </c:pt>
                <c:pt idx="7623">
                  <c:v>246.1</c:v>
                </c:pt>
                <c:pt idx="7624">
                  <c:v>248.39</c:v>
                </c:pt>
                <c:pt idx="7625">
                  <c:v>249.02</c:v>
                </c:pt>
                <c:pt idx="7626">
                  <c:v>248.89</c:v>
                </c:pt>
                <c:pt idx="7627">
                  <c:v>249.04</c:v>
                </c:pt>
                <c:pt idx="7628">
                  <c:v>247.39</c:v>
                </c:pt>
                <c:pt idx="7629">
                  <c:v>246.77</c:v>
                </c:pt>
                <c:pt idx="7630">
                  <c:v>246.66</c:v>
                </c:pt>
                <c:pt idx="7631">
                  <c:v>246.71</c:v>
                </c:pt>
                <c:pt idx="7632">
                  <c:v>247.18</c:v>
                </c:pt>
                <c:pt idx="7633">
                  <c:v>247.5</c:v>
                </c:pt>
                <c:pt idx="7634">
                  <c:v>248.31</c:v>
                </c:pt>
                <c:pt idx="7635">
                  <c:v>249.04</c:v>
                </c:pt>
                <c:pt idx="7636">
                  <c:v>247.87</c:v>
                </c:pt>
                <c:pt idx="7637">
                  <c:v>246.5</c:v>
                </c:pt>
                <c:pt idx="7638">
                  <c:v>245.78</c:v>
                </c:pt>
                <c:pt idx="7639">
                  <c:v>246.52</c:v>
                </c:pt>
                <c:pt idx="7640">
                  <c:v>246.84</c:v>
                </c:pt>
                <c:pt idx="7641">
                  <c:v>247.7</c:v>
                </c:pt>
                <c:pt idx="7642">
                  <c:v>248.83</c:v>
                </c:pt>
                <c:pt idx="7643">
                  <c:v>248.86</c:v>
                </c:pt>
                <c:pt idx="7644">
                  <c:v>248.25</c:v>
                </c:pt>
                <c:pt idx="7645">
                  <c:v>247.86</c:v>
                </c:pt>
                <c:pt idx="7646">
                  <c:v>247.86</c:v>
                </c:pt>
                <c:pt idx="7647">
                  <c:v>248.02</c:v>
                </c:pt>
                <c:pt idx="7648">
                  <c:v>248.62</c:v>
                </c:pt>
                <c:pt idx="7649">
                  <c:v>248.61</c:v>
                </c:pt>
                <c:pt idx="7650">
                  <c:v>248.59</c:v>
                </c:pt>
                <c:pt idx="7651">
                  <c:v>247.82</c:v>
                </c:pt>
                <c:pt idx="7652">
                  <c:v>246.87</c:v>
                </c:pt>
                <c:pt idx="7653">
                  <c:v>246.06</c:v>
                </c:pt>
                <c:pt idx="7654">
                  <c:v>246.46</c:v>
                </c:pt>
                <c:pt idx="7655">
                  <c:v>246.24</c:v>
                </c:pt>
                <c:pt idx="7656">
                  <c:v>245.87</c:v>
                </c:pt>
                <c:pt idx="7657">
                  <c:v>245.74</c:v>
                </c:pt>
                <c:pt idx="7658">
                  <c:v>245.98</c:v>
                </c:pt>
                <c:pt idx="7659">
                  <c:v>246.07</c:v>
                </c:pt>
                <c:pt idx="7660">
                  <c:v>245.33</c:v>
                </c:pt>
                <c:pt idx="7661">
                  <c:v>244.81</c:v>
                </c:pt>
                <c:pt idx="7662">
                  <c:v>245.89</c:v>
                </c:pt>
                <c:pt idx="7663">
                  <c:v>246.33</c:v>
                </c:pt>
                <c:pt idx="7664">
                  <c:v>246.48</c:v>
                </c:pt>
                <c:pt idx="7665">
                  <c:v>246.17</c:v>
                </c:pt>
                <c:pt idx="7666">
                  <c:v>246.04</c:v>
                </c:pt>
                <c:pt idx="7667">
                  <c:v>247.18</c:v>
                </c:pt>
                <c:pt idx="7668">
                  <c:v>247.39</c:v>
                </c:pt>
                <c:pt idx="7669">
                  <c:v>247.13</c:v>
                </c:pt>
                <c:pt idx="7670">
                  <c:v>247.11</c:v>
                </c:pt>
                <c:pt idx="7671">
                  <c:v>247.42</c:v>
                </c:pt>
                <c:pt idx="7672">
                  <c:v>247.22</c:v>
                </c:pt>
                <c:pt idx="7673">
                  <c:v>246.83</c:v>
                </c:pt>
                <c:pt idx="7674">
                  <c:v>247.65</c:v>
                </c:pt>
                <c:pt idx="7675">
                  <c:v>249.12</c:v>
                </c:pt>
                <c:pt idx="7676">
                  <c:v>249.74</c:v>
                </c:pt>
                <c:pt idx="7677">
                  <c:v>249.91</c:v>
                </c:pt>
                <c:pt idx="7678">
                  <c:v>250.3</c:v>
                </c:pt>
                <c:pt idx="7679">
                  <c:v>250.12</c:v>
                </c:pt>
                <c:pt idx="7680">
                  <c:v>249.28</c:v>
                </c:pt>
                <c:pt idx="7681">
                  <c:v>249.06</c:v>
                </c:pt>
                <c:pt idx="7682">
                  <c:v>249.9</c:v>
                </c:pt>
                <c:pt idx="7683">
                  <c:v>250.69</c:v>
                </c:pt>
                <c:pt idx="7684">
                  <c:v>251.56</c:v>
                </c:pt>
                <c:pt idx="7685">
                  <c:v>250.89</c:v>
                </c:pt>
                <c:pt idx="7686">
                  <c:v>250.21</c:v>
                </c:pt>
                <c:pt idx="7687">
                  <c:v>248.65</c:v>
                </c:pt>
                <c:pt idx="7688">
                  <c:v>248.03</c:v>
                </c:pt>
                <c:pt idx="7689">
                  <c:v>247.66</c:v>
                </c:pt>
                <c:pt idx="7690">
                  <c:v>248.3</c:v>
                </c:pt>
                <c:pt idx="7691">
                  <c:v>248.62</c:v>
                </c:pt>
                <c:pt idx="7692">
                  <c:v>249.38</c:v>
                </c:pt>
                <c:pt idx="7693">
                  <c:v>249.5</c:v>
                </c:pt>
                <c:pt idx="7694">
                  <c:v>249.02</c:v>
                </c:pt>
                <c:pt idx="7695">
                  <c:v>248.51</c:v>
                </c:pt>
                <c:pt idx="7696">
                  <c:v>247.93</c:v>
                </c:pt>
                <c:pt idx="7697">
                  <c:v>247.22</c:v>
                </c:pt>
                <c:pt idx="7698">
                  <c:v>246.59</c:v>
                </c:pt>
                <c:pt idx="7699">
                  <c:v>245.78</c:v>
                </c:pt>
                <c:pt idx="7700">
                  <c:v>245.76</c:v>
                </c:pt>
                <c:pt idx="7701">
                  <c:v>246.15</c:v>
                </c:pt>
                <c:pt idx="7702">
                  <c:v>245.74</c:v>
                </c:pt>
                <c:pt idx="7703">
                  <c:v>245.46</c:v>
                </c:pt>
                <c:pt idx="7704">
                  <c:v>245.61</c:v>
                </c:pt>
                <c:pt idx="7705">
                  <c:v>244.97</c:v>
                </c:pt>
                <c:pt idx="7706">
                  <c:v>244.23</c:v>
                </c:pt>
                <c:pt idx="7707">
                  <c:v>244.13</c:v>
                </c:pt>
                <c:pt idx="7708">
                  <c:v>244.72</c:v>
                </c:pt>
                <c:pt idx="7709">
                  <c:v>245.13</c:v>
                </c:pt>
                <c:pt idx="7710">
                  <c:v>245.67</c:v>
                </c:pt>
                <c:pt idx="7711">
                  <c:v>245.63</c:v>
                </c:pt>
                <c:pt idx="7712">
                  <c:v>244.44</c:v>
                </c:pt>
                <c:pt idx="7713">
                  <c:v>242.91</c:v>
                </c:pt>
                <c:pt idx="7714">
                  <c:v>242.71</c:v>
                </c:pt>
                <c:pt idx="7715">
                  <c:v>243.61</c:v>
                </c:pt>
                <c:pt idx="7716">
                  <c:v>244.61</c:v>
                </c:pt>
                <c:pt idx="7717">
                  <c:v>244.98</c:v>
                </c:pt>
                <c:pt idx="7718">
                  <c:v>245.66</c:v>
                </c:pt>
                <c:pt idx="7719">
                  <c:v>245.73</c:v>
                </c:pt>
                <c:pt idx="7720">
                  <c:v>246.28</c:v>
                </c:pt>
                <c:pt idx="7721">
                  <c:v>246.4</c:v>
                </c:pt>
                <c:pt idx="7722">
                  <c:v>246.66</c:v>
                </c:pt>
                <c:pt idx="7723">
                  <c:v>247.32</c:v>
                </c:pt>
                <c:pt idx="7724">
                  <c:v>246.16</c:v>
                </c:pt>
                <c:pt idx="7725">
                  <c:v>244.48</c:v>
                </c:pt>
                <c:pt idx="7726">
                  <c:v>244.05</c:v>
                </c:pt>
                <c:pt idx="7727">
                  <c:v>244.18</c:v>
                </c:pt>
                <c:pt idx="7728">
                  <c:v>243.37</c:v>
                </c:pt>
                <c:pt idx="7729">
                  <c:v>242.94</c:v>
                </c:pt>
                <c:pt idx="7730">
                  <c:v>242.51</c:v>
                </c:pt>
                <c:pt idx="7731">
                  <c:v>242.97</c:v>
                </c:pt>
                <c:pt idx="7732">
                  <c:v>243.52</c:v>
                </c:pt>
                <c:pt idx="7733">
                  <c:v>243.15</c:v>
                </c:pt>
                <c:pt idx="7734">
                  <c:v>242.97</c:v>
                </c:pt>
                <c:pt idx="7735">
                  <c:v>243.33</c:v>
                </c:pt>
                <c:pt idx="7736">
                  <c:v>244.44</c:v>
                </c:pt>
                <c:pt idx="7737">
                  <c:v>244.92</c:v>
                </c:pt>
                <c:pt idx="7738">
                  <c:v>245.36</c:v>
                </c:pt>
                <c:pt idx="7739">
                  <c:v>245.8</c:v>
                </c:pt>
                <c:pt idx="7740">
                  <c:v>246.98</c:v>
                </c:pt>
                <c:pt idx="7741">
                  <c:v>247.07</c:v>
                </c:pt>
                <c:pt idx="7742">
                  <c:v>247.96</c:v>
                </c:pt>
                <c:pt idx="7743">
                  <c:v>247.8</c:v>
                </c:pt>
                <c:pt idx="7744">
                  <c:v>246.91</c:v>
                </c:pt>
                <c:pt idx="7745">
                  <c:v>247.25</c:v>
                </c:pt>
                <c:pt idx="7746">
                  <c:v>247.75</c:v>
                </c:pt>
                <c:pt idx="7747">
                  <c:v>249.25</c:v>
                </c:pt>
                <c:pt idx="7748">
                  <c:v>249.1</c:v>
                </c:pt>
                <c:pt idx="7749">
                  <c:v>249.25</c:v>
                </c:pt>
                <c:pt idx="7750">
                  <c:v>249.86</c:v>
                </c:pt>
                <c:pt idx="7751">
                  <c:v>249.77</c:v>
                </c:pt>
                <c:pt idx="7752">
                  <c:v>248.62</c:v>
                </c:pt>
                <c:pt idx="7753">
                  <c:v>247.8</c:v>
                </c:pt>
                <c:pt idx="7754">
                  <c:v>247.94</c:v>
                </c:pt>
                <c:pt idx="7755">
                  <c:v>248.85</c:v>
                </c:pt>
                <c:pt idx="7756">
                  <c:v>249.61</c:v>
                </c:pt>
                <c:pt idx="7757">
                  <c:v>250.07</c:v>
                </c:pt>
                <c:pt idx="7758">
                  <c:v>249.6</c:v>
                </c:pt>
                <c:pt idx="7759">
                  <c:v>249.52</c:v>
                </c:pt>
                <c:pt idx="7760">
                  <c:v>248.98</c:v>
                </c:pt>
                <c:pt idx="7761">
                  <c:v>247.94</c:v>
                </c:pt>
                <c:pt idx="7762">
                  <c:v>246.55</c:v>
                </c:pt>
                <c:pt idx="7763">
                  <c:v>244.29</c:v>
                </c:pt>
                <c:pt idx="7764">
                  <c:v>240.5</c:v>
                </c:pt>
                <c:pt idx="7765">
                  <c:v>239.49</c:v>
                </c:pt>
                <c:pt idx="7766">
                  <c:v>239.63</c:v>
                </c:pt>
                <c:pt idx="7767">
                  <c:v>240.59</c:v>
                </c:pt>
                <c:pt idx="7768">
                  <c:v>242.37</c:v>
                </c:pt>
                <c:pt idx="7769">
                  <c:v>243.81</c:v>
                </c:pt>
                <c:pt idx="7770">
                  <c:v>245.33</c:v>
                </c:pt>
                <c:pt idx="7771">
                  <c:v>244.68</c:v>
                </c:pt>
                <c:pt idx="7772">
                  <c:v>244.48</c:v>
                </c:pt>
                <c:pt idx="7773">
                  <c:v>243.88</c:v>
                </c:pt>
                <c:pt idx="7774">
                  <c:v>244.27</c:v>
                </c:pt>
                <c:pt idx="7775">
                  <c:v>243.93</c:v>
                </c:pt>
                <c:pt idx="7776">
                  <c:v>244.75</c:v>
                </c:pt>
                <c:pt idx="7777">
                  <c:v>246.32</c:v>
                </c:pt>
                <c:pt idx="7778">
                  <c:v>247.85</c:v>
                </c:pt>
                <c:pt idx="7779">
                  <c:v>248.04</c:v>
                </c:pt>
                <c:pt idx="7780">
                  <c:v>248.15</c:v>
                </c:pt>
                <c:pt idx="7781">
                  <c:v>248.04</c:v>
                </c:pt>
                <c:pt idx="7782">
                  <c:v>248.36</c:v>
                </c:pt>
                <c:pt idx="7783">
                  <c:v>247.38</c:v>
                </c:pt>
                <c:pt idx="7784">
                  <c:v>246.8</c:v>
                </c:pt>
                <c:pt idx="7785">
                  <c:v>246.1</c:v>
                </c:pt>
                <c:pt idx="7786">
                  <c:v>245.57</c:v>
                </c:pt>
                <c:pt idx="7787">
                  <c:v>244.97</c:v>
                </c:pt>
                <c:pt idx="7788">
                  <c:v>244.37</c:v>
                </c:pt>
                <c:pt idx="7789">
                  <c:v>243.54</c:v>
                </c:pt>
                <c:pt idx="7790">
                  <c:v>243.03</c:v>
                </c:pt>
                <c:pt idx="7791">
                  <c:v>243.19</c:v>
                </c:pt>
                <c:pt idx="7792">
                  <c:v>242.9</c:v>
                </c:pt>
                <c:pt idx="7793">
                  <c:v>243.32</c:v>
                </c:pt>
                <c:pt idx="7794">
                  <c:v>243.54</c:v>
                </c:pt>
                <c:pt idx="7795">
                  <c:v>244.06</c:v>
                </c:pt>
                <c:pt idx="7796">
                  <c:v>244.69</c:v>
                </c:pt>
                <c:pt idx="7797">
                  <c:v>244.69</c:v>
                </c:pt>
                <c:pt idx="7798">
                  <c:v>245.26</c:v>
                </c:pt>
                <c:pt idx="7799">
                  <c:v>245.9</c:v>
                </c:pt>
                <c:pt idx="7800">
                  <c:v>245.3</c:v>
                </c:pt>
                <c:pt idx="7801">
                  <c:v>244.53</c:v>
                </c:pt>
                <c:pt idx="7802">
                  <c:v>243.86</c:v>
                </c:pt>
                <c:pt idx="7803">
                  <c:v>244.56</c:v>
                </c:pt>
                <c:pt idx="7804">
                  <c:v>244.46</c:v>
                </c:pt>
                <c:pt idx="7805">
                  <c:v>244.54</c:v>
                </c:pt>
                <c:pt idx="7806">
                  <c:v>245.08</c:v>
                </c:pt>
                <c:pt idx="7807">
                  <c:v>245.59</c:v>
                </c:pt>
                <c:pt idx="7808">
                  <c:v>246.18</c:v>
                </c:pt>
                <c:pt idx="7809">
                  <c:v>245.91</c:v>
                </c:pt>
                <c:pt idx="7810">
                  <c:v>246.3</c:v>
                </c:pt>
                <c:pt idx="7811">
                  <c:v>247.7</c:v>
                </c:pt>
                <c:pt idx="7812">
                  <c:v>248.08</c:v>
                </c:pt>
                <c:pt idx="7813">
                  <c:v>248.01</c:v>
                </c:pt>
                <c:pt idx="7814">
                  <c:v>247.56</c:v>
                </c:pt>
                <c:pt idx="7815">
                  <c:v>246.93</c:v>
                </c:pt>
                <c:pt idx="7816">
                  <c:v>246.74</c:v>
                </c:pt>
                <c:pt idx="7817">
                  <c:v>246.79</c:v>
                </c:pt>
                <c:pt idx="7818">
                  <c:v>245.31</c:v>
                </c:pt>
                <c:pt idx="7819">
                  <c:v>244.3</c:v>
                </c:pt>
                <c:pt idx="7820">
                  <c:v>244.38</c:v>
                </c:pt>
                <c:pt idx="7821">
                  <c:v>244.3</c:v>
                </c:pt>
                <c:pt idx="7822">
                  <c:v>243.53</c:v>
                </c:pt>
                <c:pt idx="7823">
                  <c:v>243.59</c:v>
                </c:pt>
                <c:pt idx="7824">
                  <c:v>243.3</c:v>
                </c:pt>
                <c:pt idx="7825">
                  <c:v>243.58</c:v>
                </c:pt>
                <c:pt idx="7826">
                  <c:v>244.54</c:v>
                </c:pt>
                <c:pt idx="7827">
                  <c:v>245.35</c:v>
                </c:pt>
                <c:pt idx="7828">
                  <c:v>246.29</c:v>
                </c:pt>
                <c:pt idx="7829">
                  <c:v>248.27</c:v>
                </c:pt>
                <c:pt idx="7830">
                  <c:v>249.44</c:v>
                </c:pt>
                <c:pt idx="7831">
                  <c:v>249.65</c:v>
                </c:pt>
                <c:pt idx="7832">
                  <c:v>249.96</c:v>
                </c:pt>
                <c:pt idx="7833">
                  <c:v>250.55</c:v>
                </c:pt>
                <c:pt idx="7834">
                  <c:v>249.85</c:v>
                </c:pt>
                <c:pt idx="7835">
                  <c:v>249.38</c:v>
                </c:pt>
                <c:pt idx="7836">
                  <c:v>249.7</c:v>
                </c:pt>
                <c:pt idx="7837">
                  <c:v>250.71</c:v>
                </c:pt>
                <c:pt idx="7838">
                  <c:v>250.45</c:v>
                </c:pt>
                <c:pt idx="7839">
                  <c:v>250.27</c:v>
                </c:pt>
                <c:pt idx="7840">
                  <c:v>249.47</c:v>
                </c:pt>
                <c:pt idx="7841">
                  <c:v>248.89</c:v>
                </c:pt>
                <c:pt idx="7842">
                  <c:v>249.22</c:v>
                </c:pt>
                <c:pt idx="7843">
                  <c:v>248.99</c:v>
                </c:pt>
                <c:pt idx="7844">
                  <c:v>247.9</c:v>
                </c:pt>
                <c:pt idx="7845">
                  <c:v>247.7</c:v>
                </c:pt>
                <c:pt idx="7846">
                  <c:v>247.03</c:v>
                </c:pt>
                <c:pt idx="7847">
                  <c:v>246.88</c:v>
                </c:pt>
                <c:pt idx="7848">
                  <c:v>247.34</c:v>
                </c:pt>
                <c:pt idx="7849">
                  <c:v>248.19</c:v>
                </c:pt>
                <c:pt idx="7850">
                  <c:v>249.18</c:v>
                </c:pt>
                <c:pt idx="7851">
                  <c:v>249.82</c:v>
                </c:pt>
                <c:pt idx="7852">
                  <c:v>250.22</c:v>
                </c:pt>
                <c:pt idx="7853">
                  <c:v>249.17</c:v>
                </c:pt>
                <c:pt idx="7854">
                  <c:v>248.43</c:v>
                </c:pt>
                <c:pt idx="7855">
                  <c:v>248.33</c:v>
                </c:pt>
                <c:pt idx="7856">
                  <c:v>248.62</c:v>
                </c:pt>
                <c:pt idx="7857">
                  <c:v>247.75</c:v>
                </c:pt>
                <c:pt idx="7858">
                  <c:v>247.57</c:v>
                </c:pt>
                <c:pt idx="7859">
                  <c:v>247.43</c:v>
                </c:pt>
                <c:pt idx="7860">
                  <c:v>247.48</c:v>
                </c:pt>
                <c:pt idx="7861">
                  <c:v>247.39</c:v>
                </c:pt>
                <c:pt idx="7862">
                  <c:v>247.01</c:v>
                </c:pt>
                <c:pt idx="7863">
                  <c:v>246</c:v>
                </c:pt>
                <c:pt idx="7864">
                  <c:v>244.99</c:v>
                </c:pt>
                <c:pt idx="7865">
                  <c:v>244.53</c:v>
                </c:pt>
                <c:pt idx="7866">
                  <c:v>244.31</c:v>
                </c:pt>
                <c:pt idx="7867">
                  <c:v>245.09</c:v>
                </c:pt>
                <c:pt idx="7868">
                  <c:v>246.15</c:v>
                </c:pt>
                <c:pt idx="7869">
                  <c:v>246.9</c:v>
                </c:pt>
                <c:pt idx="7870">
                  <c:v>247.68</c:v>
                </c:pt>
                <c:pt idx="7871">
                  <c:v>248.56</c:v>
                </c:pt>
                <c:pt idx="7872">
                  <c:v>250.41</c:v>
                </c:pt>
                <c:pt idx="7873">
                  <c:v>250.69</c:v>
                </c:pt>
                <c:pt idx="7874">
                  <c:v>250.5</c:v>
                </c:pt>
                <c:pt idx="7875">
                  <c:v>249.56</c:v>
                </c:pt>
                <c:pt idx="7876">
                  <c:v>248.22</c:v>
                </c:pt>
                <c:pt idx="7877">
                  <c:v>247.43</c:v>
                </c:pt>
                <c:pt idx="7878">
                  <c:v>248.15</c:v>
                </c:pt>
                <c:pt idx="7879">
                  <c:v>249.01</c:v>
                </c:pt>
                <c:pt idx="7880">
                  <c:v>249.82</c:v>
                </c:pt>
                <c:pt idx="7881">
                  <c:v>249.92</c:v>
                </c:pt>
                <c:pt idx="7882">
                  <c:v>248.82</c:v>
                </c:pt>
                <c:pt idx="7883">
                  <c:v>249.04</c:v>
                </c:pt>
                <c:pt idx="7884">
                  <c:v>248.36</c:v>
                </c:pt>
                <c:pt idx="7885">
                  <c:v>247.88</c:v>
                </c:pt>
                <c:pt idx="7886">
                  <c:v>248.02</c:v>
                </c:pt>
                <c:pt idx="7887">
                  <c:v>247.22</c:v>
                </c:pt>
                <c:pt idx="7888">
                  <c:v>246.17</c:v>
                </c:pt>
                <c:pt idx="7889">
                  <c:v>244.48</c:v>
                </c:pt>
                <c:pt idx="7890">
                  <c:v>243.96</c:v>
                </c:pt>
                <c:pt idx="7891">
                  <c:v>243.27</c:v>
                </c:pt>
                <c:pt idx="7892">
                  <c:v>242.75</c:v>
                </c:pt>
                <c:pt idx="7893">
                  <c:v>242.17</c:v>
                </c:pt>
                <c:pt idx="7894">
                  <c:v>243.1</c:v>
                </c:pt>
                <c:pt idx="7895">
                  <c:v>243.46</c:v>
                </c:pt>
                <c:pt idx="7896">
                  <c:v>243.67</c:v>
                </c:pt>
                <c:pt idx="7897">
                  <c:v>244.44</c:v>
                </c:pt>
                <c:pt idx="7898">
                  <c:v>244.9</c:v>
                </c:pt>
                <c:pt idx="7899">
                  <c:v>244.65</c:v>
                </c:pt>
                <c:pt idx="7900">
                  <c:v>245.12</c:v>
                </c:pt>
                <c:pt idx="7901">
                  <c:v>244.69</c:v>
                </c:pt>
                <c:pt idx="7902">
                  <c:v>244.9</c:v>
                </c:pt>
                <c:pt idx="7903">
                  <c:v>244.94</c:v>
                </c:pt>
                <c:pt idx="7904">
                  <c:v>244.77</c:v>
                </c:pt>
                <c:pt idx="7905">
                  <c:v>244.5</c:v>
                </c:pt>
                <c:pt idx="7906">
                  <c:v>245.06</c:v>
                </c:pt>
                <c:pt idx="7907">
                  <c:v>245.7</c:v>
                </c:pt>
                <c:pt idx="7908">
                  <c:v>246.11</c:v>
                </c:pt>
                <c:pt idx="7909">
                  <c:v>245.91</c:v>
                </c:pt>
                <c:pt idx="7910">
                  <c:v>245.25</c:v>
                </c:pt>
                <c:pt idx="7911">
                  <c:v>244.65</c:v>
                </c:pt>
                <c:pt idx="7912">
                  <c:v>243.26</c:v>
                </c:pt>
                <c:pt idx="7913">
                  <c:v>242.99</c:v>
                </c:pt>
                <c:pt idx="7914">
                  <c:v>243.98</c:v>
                </c:pt>
                <c:pt idx="7915">
                  <c:v>245.4</c:v>
                </c:pt>
                <c:pt idx="7916">
                  <c:v>247.26</c:v>
                </c:pt>
                <c:pt idx="7917">
                  <c:v>248.5</c:v>
                </c:pt>
                <c:pt idx="7918">
                  <c:v>249.03</c:v>
                </c:pt>
                <c:pt idx="7919">
                  <c:v>249.07</c:v>
                </c:pt>
                <c:pt idx="7920">
                  <c:v>248.24</c:v>
                </c:pt>
                <c:pt idx="7921">
                  <c:v>247.31</c:v>
                </c:pt>
                <c:pt idx="7922">
                  <c:v>246.47</c:v>
                </c:pt>
                <c:pt idx="7923">
                  <c:v>246.12</c:v>
                </c:pt>
                <c:pt idx="7924">
                  <c:v>246.16</c:v>
                </c:pt>
                <c:pt idx="7925">
                  <c:v>246.48</c:v>
                </c:pt>
                <c:pt idx="7926">
                  <c:v>246.21</c:v>
                </c:pt>
                <c:pt idx="7927">
                  <c:v>246.64</c:v>
                </c:pt>
                <c:pt idx="7928">
                  <c:v>246.86</c:v>
                </c:pt>
                <c:pt idx="7929">
                  <c:v>245.9</c:v>
                </c:pt>
                <c:pt idx="7930">
                  <c:v>245.03</c:v>
                </c:pt>
                <c:pt idx="7931">
                  <c:v>244.36</c:v>
                </c:pt>
                <c:pt idx="7932">
                  <c:v>245.51</c:v>
                </c:pt>
                <c:pt idx="7933">
                  <c:v>247.7</c:v>
                </c:pt>
                <c:pt idx="7934">
                  <c:v>248.75</c:v>
                </c:pt>
                <c:pt idx="7935">
                  <c:v>248.44</c:v>
                </c:pt>
                <c:pt idx="7936">
                  <c:v>247.82</c:v>
                </c:pt>
                <c:pt idx="7937">
                  <c:v>246.76</c:v>
                </c:pt>
                <c:pt idx="7938">
                  <c:v>245.55</c:v>
                </c:pt>
                <c:pt idx="7939">
                  <c:v>245.99</c:v>
                </c:pt>
                <c:pt idx="7940">
                  <c:v>246.6</c:v>
                </c:pt>
                <c:pt idx="7941">
                  <c:v>246.51</c:v>
                </c:pt>
                <c:pt idx="7942">
                  <c:v>246.6</c:v>
                </c:pt>
                <c:pt idx="7943">
                  <c:v>247.48</c:v>
                </c:pt>
                <c:pt idx="7944">
                  <c:v>247.72</c:v>
                </c:pt>
                <c:pt idx="7945">
                  <c:v>247.17</c:v>
                </c:pt>
                <c:pt idx="7946">
                  <c:v>246.17</c:v>
                </c:pt>
                <c:pt idx="7947">
                  <c:v>242.47</c:v>
                </c:pt>
                <c:pt idx="7948">
                  <c:v>238.4</c:v>
                </c:pt>
                <c:pt idx="7949">
                  <c:v>237.73</c:v>
                </c:pt>
                <c:pt idx="7950">
                  <c:v>238.42</c:v>
                </c:pt>
                <c:pt idx="7951">
                  <c:v>239.69</c:v>
                </c:pt>
                <c:pt idx="7952">
                  <c:v>240.58</c:v>
                </c:pt>
                <c:pt idx="7953">
                  <c:v>240.49</c:v>
                </c:pt>
                <c:pt idx="7954">
                  <c:v>240.14</c:v>
                </c:pt>
                <c:pt idx="7955">
                  <c:v>239.99</c:v>
                </c:pt>
                <c:pt idx="7956">
                  <c:v>240.16</c:v>
                </c:pt>
                <c:pt idx="7957">
                  <c:v>240.37</c:v>
                </c:pt>
                <c:pt idx="7958">
                  <c:v>240.49</c:v>
                </c:pt>
                <c:pt idx="7959">
                  <c:v>241.94</c:v>
                </c:pt>
                <c:pt idx="7960">
                  <c:v>243.63</c:v>
                </c:pt>
                <c:pt idx="7961">
                  <c:v>244.31</c:v>
                </c:pt>
                <c:pt idx="7962">
                  <c:v>245.39</c:v>
                </c:pt>
                <c:pt idx="7963">
                  <c:v>247.08</c:v>
                </c:pt>
                <c:pt idx="7964">
                  <c:v>250.02</c:v>
                </c:pt>
                <c:pt idx="7965">
                  <c:v>252.01</c:v>
                </c:pt>
                <c:pt idx="7966">
                  <c:v>250.72</c:v>
                </c:pt>
                <c:pt idx="7967">
                  <c:v>250.19</c:v>
                </c:pt>
                <c:pt idx="7968">
                  <c:v>248.82</c:v>
                </c:pt>
                <c:pt idx="7969">
                  <c:v>247.3</c:v>
                </c:pt>
                <c:pt idx="7970">
                  <c:v>246.1</c:v>
                </c:pt>
                <c:pt idx="7971">
                  <c:v>245.75</c:v>
                </c:pt>
                <c:pt idx="7972">
                  <c:v>246.76</c:v>
                </c:pt>
                <c:pt idx="7973">
                  <c:v>248.92</c:v>
                </c:pt>
                <c:pt idx="7974">
                  <c:v>247.8</c:v>
                </c:pt>
                <c:pt idx="7975">
                  <c:v>246.05</c:v>
                </c:pt>
                <c:pt idx="7976">
                  <c:v>244.32</c:v>
                </c:pt>
                <c:pt idx="7977">
                  <c:v>242.05</c:v>
                </c:pt>
                <c:pt idx="7978">
                  <c:v>240.24</c:v>
                </c:pt>
                <c:pt idx="7979">
                  <c:v>239.9</c:v>
                </c:pt>
                <c:pt idx="7980">
                  <c:v>240.52</c:v>
                </c:pt>
                <c:pt idx="7981">
                  <c:v>241.14</c:v>
                </c:pt>
                <c:pt idx="7982">
                  <c:v>241.34</c:v>
                </c:pt>
                <c:pt idx="7983">
                  <c:v>242.09</c:v>
                </c:pt>
                <c:pt idx="7984">
                  <c:v>242.18</c:v>
                </c:pt>
                <c:pt idx="7985">
                  <c:v>242.18</c:v>
                </c:pt>
                <c:pt idx="7986">
                  <c:v>242.41</c:v>
                </c:pt>
                <c:pt idx="7987">
                  <c:v>242.63</c:v>
                </c:pt>
                <c:pt idx="7988">
                  <c:v>245.05</c:v>
                </c:pt>
                <c:pt idx="7989">
                  <c:v>246.13</c:v>
                </c:pt>
                <c:pt idx="7990">
                  <c:v>246.12</c:v>
                </c:pt>
                <c:pt idx="7991">
                  <c:v>245.69</c:v>
                </c:pt>
                <c:pt idx="7992">
                  <c:v>244.25</c:v>
                </c:pt>
                <c:pt idx="7993">
                  <c:v>243</c:v>
                </c:pt>
                <c:pt idx="7994">
                  <c:v>242.57</c:v>
                </c:pt>
                <c:pt idx="7995">
                  <c:v>243.61</c:v>
                </c:pt>
                <c:pt idx="7996">
                  <c:v>245.59</c:v>
                </c:pt>
                <c:pt idx="7997">
                  <c:v>245.52</c:v>
                </c:pt>
                <c:pt idx="7998">
                  <c:v>246.13</c:v>
                </c:pt>
                <c:pt idx="7999">
                  <c:v>244.86</c:v>
                </c:pt>
                <c:pt idx="8000">
                  <c:v>243.91</c:v>
                </c:pt>
                <c:pt idx="8001">
                  <c:v>243.82</c:v>
                </c:pt>
                <c:pt idx="8002">
                  <c:v>243</c:v>
                </c:pt>
                <c:pt idx="8003">
                  <c:v>241.84</c:v>
                </c:pt>
                <c:pt idx="8004">
                  <c:v>241.66</c:v>
                </c:pt>
                <c:pt idx="8005">
                  <c:v>241.95</c:v>
                </c:pt>
                <c:pt idx="8006">
                  <c:v>241.14</c:v>
                </c:pt>
                <c:pt idx="8007">
                  <c:v>241.32</c:v>
                </c:pt>
                <c:pt idx="8008">
                  <c:v>240.91</c:v>
                </c:pt>
                <c:pt idx="8009">
                  <c:v>241.49</c:v>
                </c:pt>
                <c:pt idx="8010">
                  <c:v>241.66</c:v>
                </c:pt>
                <c:pt idx="8011">
                  <c:v>241.8</c:v>
                </c:pt>
                <c:pt idx="8012">
                  <c:v>242.08</c:v>
                </c:pt>
                <c:pt idx="8013">
                  <c:v>241.91</c:v>
                </c:pt>
                <c:pt idx="8014">
                  <c:v>242.3</c:v>
                </c:pt>
                <c:pt idx="8015">
                  <c:v>242.3</c:v>
                </c:pt>
                <c:pt idx="8016">
                  <c:v>243.42</c:v>
                </c:pt>
                <c:pt idx="8017">
                  <c:v>243.46</c:v>
                </c:pt>
                <c:pt idx="8018">
                  <c:v>243.19</c:v>
                </c:pt>
                <c:pt idx="8019">
                  <c:v>243.59</c:v>
                </c:pt>
                <c:pt idx="8020">
                  <c:v>243.93</c:v>
                </c:pt>
                <c:pt idx="8021">
                  <c:v>244.16</c:v>
                </c:pt>
                <c:pt idx="8022">
                  <c:v>244.24</c:v>
                </c:pt>
                <c:pt idx="8023">
                  <c:v>243.91</c:v>
                </c:pt>
                <c:pt idx="8024">
                  <c:v>244.08</c:v>
                </c:pt>
                <c:pt idx="8025">
                  <c:v>243.41</c:v>
                </c:pt>
                <c:pt idx="8026">
                  <c:v>244.48</c:v>
                </c:pt>
                <c:pt idx="8027">
                  <c:v>245.35</c:v>
                </c:pt>
                <c:pt idx="8028">
                  <c:v>245.55</c:v>
                </c:pt>
                <c:pt idx="8029">
                  <c:v>244.93</c:v>
                </c:pt>
                <c:pt idx="8030">
                  <c:v>244.96</c:v>
                </c:pt>
                <c:pt idx="8031">
                  <c:v>245.31</c:v>
                </c:pt>
                <c:pt idx="8032">
                  <c:v>244.83</c:v>
                </c:pt>
                <c:pt idx="8033">
                  <c:v>245</c:v>
                </c:pt>
                <c:pt idx="8034">
                  <c:v>246.22</c:v>
                </c:pt>
                <c:pt idx="8035">
                  <c:v>245.48</c:v>
                </c:pt>
                <c:pt idx="8036">
                  <c:v>244.91</c:v>
                </c:pt>
                <c:pt idx="8037">
                  <c:v>244.65</c:v>
                </c:pt>
                <c:pt idx="8038">
                  <c:v>244.12</c:v>
                </c:pt>
                <c:pt idx="8039">
                  <c:v>243.69</c:v>
                </c:pt>
                <c:pt idx="8040">
                  <c:v>244.33</c:v>
                </c:pt>
                <c:pt idx="8041">
                  <c:v>245.59</c:v>
                </c:pt>
                <c:pt idx="8042">
                  <c:v>246.8</c:v>
                </c:pt>
                <c:pt idx="8043">
                  <c:v>246.29</c:v>
                </c:pt>
                <c:pt idx="8044">
                  <c:v>245.74</c:v>
                </c:pt>
                <c:pt idx="8045">
                  <c:v>244.86</c:v>
                </c:pt>
                <c:pt idx="8046">
                  <c:v>245.4</c:v>
                </c:pt>
                <c:pt idx="8047">
                  <c:v>245.64</c:v>
                </c:pt>
                <c:pt idx="8048">
                  <c:v>245.86</c:v>
                </c:pt>
                <c:pt idx="8049">
                  <c:v>245.84</c:v>
                </c:pt>
                <c:pt idx="8050">
                  <c:v>245.95</c:v>
                </c:pt>
                <c:pt idx="8051">
                  <c:v>246.25</c:v>
                </c:pt>
                <c:pt idx="8052">
                  <c:v>246.17</c:v>
                </c:pt>
                <c:pt idx="8053">
                  <c:v>245.75</c:v>
                </c:pt>
                <c:pt idx="8054">
                  <c:v>245.5</c:v>
                </c:pt>
                <c:pt idx="8055">
                  <c:v>246.07</c:v>
                </c:pt>
                <c:pt idx="8056">
                  <c:v>245.49</c:v>
                </c:pt>
                <c:pt idx="8057">
                  <c:v>244.45</c:v>
                </c:pt>
                <c:pt idx="8058">
                  <c:v>243.24</c:v>
                </c:pt>
                <c:pt idx="8059">
                  <c:v>243.37</c:v>
                </c:pt>
                <c:pt idx="8060">
                  <c:v>244.07</c:v>
                </c:pt>
                <c:pt idx="8061">
                  <c:v>244.87</c:v>
                </c:pt>
                <c:pt idx="8062">
                  <c:v>245.62</c:v>
                </c:pt>
                <c:pt idx="8063">
                  <c:v>244.99</c:v>
                </c:pt>
                <c:pt idx="8064">
                  <c:v>244.34</c:v>
                </c:pt>
                <c:pt idx="8065">
                  <c:v>244.3</c:v>
                </c:pt>
                <c:pt idx="8066">
                  <c:v>244.69</c:v>
                </c:pt>
                <c:pt idx="8067">
                  <c:v>244.79</c:v>
                </c:pt>
                <c:pt idx="8068">
                  <c:v>245.14</c:v>
                </c:pt>
                <c:pt idx="8069">
                  <c:v>245.91</c:v>
                </c:pt>
                <c:pt idx="8070">
                  <c:v>245.32</c:v>
                </c:pt>
                <c:pt idx="8071">
                  <c:v>243.89</c:v>
                </c:pt>
                <c:pt idx="8072">
                  <c:v>244.24</c:v>
                </c:pt>
                <c:pt idx="8073">
                  <c:v>244.31</c:v>
                </c:pt>
                <c:pt idx="8074">
                  <c:v>244.54</c:v>
                </c:pt>
                <c:pt idx="8075">
                  <c:v>244.96</c:v>
                </c:pt>
                <c:pt idx="8076">
                  <c:v>245.32</c:v>
                </c:pt>
                <c:pt idx="8077">
                  <c:v>245.96</c:v>
                </c:pt>
                <c:pt idx="8078">
                  <c:v>246.6</c:v>
                </c:pt>
                <c:pt idx="8079">
                  <c:v>247.11</c:v>
                </c:pt>
                <c:pt idx="8080">
                  <c:v>247.36</c:v>
                </c:pt>
                <c:pt idx="8081">
                  <c:v>248.44</c:v>
                </c:pt>
                <c:pt idx="8082">
                  <c:v>249.33</c:v>
                </c:pt>
                <c:pt idx="8083">
                  <c:v>249.31</c:v>
                </c:pt>
                <c:pt idx="8084">
                  <c:v>248.8</c:v>
                </c:pt>
                <c:pt idx="8085">
                  <c:v>247.92</c:v>
                </c:pt>
                <c:pt idx="8086">
                  <c:v>245.64</c:v>
                </c:pt>
                <c:pt idx="8087">
                  <c:v>244.06</c:v>
                </c:pt>
                <c:pt idx="8088">
                  <c:v>242.46</c:v>
                </c:pt>
                <c:pt idx="8089">
                  <c:v>242.1</c:v>
                </c:pt>
                <c:pt idx="8090">
                  <c:v>242.11</c:v>
                </c:pt>
                <c:pt idx="8091">
                  <c:v>242.39</c:v>
                </c:pt>
                <c:pt idx="8092">
                  <c:v>242.94</c:v>
                </c:pt>
                <c:pt idx="8093">
                  <c:v>243.99</c:v>
                </c:pt>
                <c:pt idx="8094">
                  <c:v>244.73</c:v>
                </c:pt>
                <c:pt idx="8095">
                  <c:v>244.43</c:v>
                </c:pt>
                <c:pt idx="8096">
                  <c:v>244.1</c:v>
                </c:pt>
                <c:pt idx="8097">
                  <c:v>244.17</c:v>
                </c:pt>
                <c:pt idx="8098">
                  <c:v>244.98</c:v>
                </c:pt>
                <c:pt idx="8099">
                  <c:v>246.7</c:v>
                </c:pt>
                <c:pt idx="8100">
                  <c:v>248.32</c:v>
                </c:pt>
                <c:pt idx="8101">
                  <c:v>248.03</c:v>
                </c:pt>
                <c:pt idx="8102">
                  <c:v>247.15</c:v>
                </c:pt>
                <c:pt idx="8103">
                  <c:v>247.14</c:v>
                </c:pt>
                <c:pt idx="8104">
                  <c:v>247.83</c:v>
                </c:pt>
                <c:pt idx="8105">
                  <c:v>248.65</c:v>
                </c:pt>
                <c:pt idx="8106">
                  <c:v>249.05</c:v>
                </c:pt>
                <c:pt idx="8107">
                  <c:v>249.3</c:v>
                </c:pt>
                <c:pt idx="8108">
                  <c:v>250.95</c:v>
                </c:pt>
                <c:pt idx="8109">
                  <c:v>252.32</c:v>
                </c:pt>
                <c:pt idx="8110">
                  <c:v>251.96</c:v>
                </c:pt>
                <c:pt idx="8111">
                  <c:v>251.59</c:v>
                </c:pt>
                <c:pt idx="8112">
                  <c:v>250.86</c:v>
                </c:pt>
                <c:pt idx="8113">
                  <c:v>250.24</c:v>
                </c:pt>
                <c:pt idx="8114">
                  <c:v>248.75</c:v>
                </c:pt>
                <c:pt idx="8115">
                  <c:v>247.48</c:v>
                </c:pt>
                <c:pt idx="8116">
                  <c:v>247.11</c:v>
                </c:pt>
                <c:pt idx="8117">
                  <c:v>246.4</c:v>
                </c:pt>
                <c:pt idx="8118">
                  <c:v>246.44</c:v>
                </c:pt>
                <c:pt idx="8119">
                  <c:v>247.62</c:v>
                </c:pt>
                <c:pt idx="8120">
                  <c:v>248.38</c:v>
                </c:pt>
                <c:pt idx="8121">
                  <c:v>247.61</c:v>
                </c:pt>
                <c:pt idx="8122">
                  <c:v>246.53</c:v>
                </c:pt>
                <c:pt idx="8123">
                  <c:v>245.14</c:v>
                </c:pt>
                <c:pt idx="8124">
                  <c:v>244.37</c:v>
                </c:pt>
                <c:pt idx="8125">
                  <c:v>244.25</c:v>
                </c:pt>
                <c:pt idx="8126">
                  <c:v>244.78</c:v>
                </c:pt>
                <c:pt idx="8127">
                  <c:v>244.87</c:v>
                </c:pt>
                <c:pt idx="8128">
                  <c:v>245.01</c:v>
                </c:pt>
                <c:pt idx="8129">
                  <c:v>244.82</c:v>
                </c:pt>
                <c:pt idx="8130">
                  <c:v>243.83</c:v>
                </c:pt>
                <c:pt idx="8131">
                  <c:v>242.88</c:v>
                </c:pt>
                <c:pt idx="8132">
                  <c:v>242.92</c:v>
                </c:pt>
                <c:pt idx="8133">
                  <c:v>244.01</c:v>
                </c:pt>
                <c:pt idx="8134">
                  <c:v>244.66</c:v>
                </c:pt>
                <c:pt idx="8135">
                  <c:v>244.13</c:v>
                </c:pt>
                <c:pt idx="8136">
                  <c:v>243.54</c:v>
                </c:pt>
                <c:pt idx="8137">
                  <c:v>244.21</c:v>
                </c:pt>
                <c:pt idx="8138">
                  <c:v>245.09</c:v>
                </c:pt>
                <c:pt idx="8139">
                  <c:v>245.97</c:v>
                </c:pt>
                <c:pt idx="8140">
                  <c:v>246.6</c:v>
                </c:pt>
                <c:pt idx="8141">
                  <c:v>246.94</c:v>
                </c:pt>
                <c:pt idx="8142">
                  <c:v>246.49</c:v>
                </c:pt>
                <c:pt idx="8143">
                  <c:v>246.96</c:v>
                </c:pt>
                <c:pt idx="8144">
                  <c:v>247.16</c:v>
                </c:pt>
                <c:pt idx="8145">
                  <c:v>247.15</c:v>
                </c:pt>
                <c:pt idx="8146">
                  <c:v>246.54</c:v>
                </c:pt>
                <c:pt idx="8147">
                  <c:v>246.96</c:v>
                </c:pt>
                <c:pt idx="8148">
                  <c:v>247.97</c:v>
                </c:pt>
                <c:pt idx="8149">
                  <c:v>247.29</c:v>
                </c:pt>
                <c:pt idx="8150">
                  <c:v>246.81</c:v>
                </c:pt>
                <c:pt idx="8151">
                  <c:v>246.63</c:v>
                </c:pt>
                <c:pt idx="8152">
                  <c:v>246.62</c:v>
                </c:pt>
                <c:pt idx="8153">
                  <c:v>247.52</c:v>
                </c:pt>
                <c:pt idx="8154">
                  <c:v>248.11</c:v>
                </c:pt>
                <c:pt idx="8155">
                  <c:v>247.92</c:v>
                </c:pt>
                <c:pt idx="8156">
                  <c:v>247.48</c:v>
                </c:pt>
                <c:pt idx="8157">
                  <c:v>247.7</c:v>
                </c:pt>
                <c:pt idx="8158">
                  <c:v>248.93</c:v>
                </c:pt>
                <c:pt idx="8159">
                  <c:v>250</c:v>
                </c:pt>
                <c:pt idx="8160">
                  <c:v>250.95</c:v>
                </c:pt>
                <c:pt idx="8161">
                  <c:v>250.54</c:v>
                </c:pt>
                <c:pt idx="8162">
                  <c:v>249.96</c:v>
                </c:pt>
                <c:pt idx="8163">
                  <c:v>249.81</c:v>
                </c:pt>
                <c:pt idx="8164">
                  <c:v>249.79</c:v>
                </c:pt>
                <c:pt idx="8165">
                  <c:v>248.87</c:v>
                </c:pt>
                <c:pt idx="8166">
                  <c:v>247.9</c:v>
                </c:pt>
                <c:pt idx="8167">
                  <c:v>247.3</c:v>
                </c:pt>
                <c:pt idx="8168">
                  <c:v>246.58</c:v>
                </c:pt>
                <c:pt idx="8169">
                  <c:v>245.72</c:v>
                </c:pt>
                <c:pt idx="8170">
                  <c:v>245.36</c:v>
                </c:pt>
                <c:pt idx="8171">
                  <c:v>245.76</c:v>
                </c:pt>
                <c:pt idx="8172">
                  <c:v>247.15</c:v>
                </c:pt>
                <c:pt idx="8173">
                  <c:v>248.44</c:v>
                </c:pt>
                <c:pt idx="8174">
                  <c:v>247.56</c:v>
                </c:pt>
                <c:pt idx="8175">
                  <c:v>247.19</c:v>
                </c:pt>
                <c:pt idx="8176">
                  <c:v>247.3</c:v>
                </c:pt>
                <c:pt idx="8177">
                  <c:v>246.68</c:v>
                </c:pt>
                <c:pt idx="8178">
                  <c:v>245.25</c:v>
                </c:pt>
                <c:pt idx="8179">
                  <c:v>244.83</c:v>
                </c:pt>
                <c:pt idx="8180">
                  <c:v>245.47</c:v>
                </c:pt>
                <c:pt idx="8181">
                  <c:v>245.44</c:v>
                </c:pt>
                <c:pt idx="8182">
                  <c:v>244.96</c:v>
                </c:pt>
                <c:pt idx="8183">
                  <c:v>245.03</c:v>
                </c:pt>
                <c:pt idx="8184">
                  <c:v>246.47</c:v>
                </c:pt>
                <c:pt idx="8185">
                  <c:v>247.39</c:v>
                </c:pt>
                <c:pt idx="8186">
                  <c:v>249.03</c:v>
                </c:pt>
                <c:pt idx="8187">
                  <c:v>250.54</c:v>
                </c:pt>
                <c:pt idx="8188">
                  <c:v>250.47</c:v>
                </c:pt>
                <c:pt idx="8189">
                  <c:v>250.13</c:v>
                </c:pt>
                <c:pt idx="8190">
                  <c:v>250.26</c:v>
                </c:pt>
                <c:pt idx="8191">
                  <c:v>249.81</c:v>
                </c:pt>
                <c:pt idx="8192">
                  <c:v>250.32</c:v>
                </c:pt>
                <c:pt idx="8193">
                  <c:v>249.66</c:v>
                </c:pt>
                <c:pt idx="8194">
                  <c:v>249.18</c:v>
                </c:pt>
                <c:pt idx="8195">
                  <c:v>248.72</c:v>
                </c:pt>
                <c:pt idx="8196">
                  <c:v>248.04</c:v>
                </c:pt>
                <c:pt idx="8197">
                  <c:v>246.53</c:v>
                </c:pt>
                <c:pt idx="8198">
                  <c:v>246.49</c:v>
                </c:pt>
                <c:pt idx="8199">
                  <c:v>247.04</c:v>
                </c:pt>
                <c:pt idx="8200">
                  <c:v>247.43</c:v>
                </c:pt>
                <c:pt idx="8201">
                  <c:v>247.43</c:v>
                </c:pt>
                <c:pt idx="8202">
                  <c:v>247.92</c:v>
                </c:pt>
                <c:pt idx="8203">
                  <c:v>247.97</c:v>
                </c:pt>
                <c:pt idx="8204">
                  <c:v>248.62</c:v>
                </c:pt>
                <c:pt idx="8205">
                  <c:v>248.55</c:v>
                </c:pt>
                <c:pt idx="8206">
                  <c:v>246.8</c:v>
                </c:pt>
                <c:pt idx="8207">
                  <c:v>245.66</c:v>
                </c:pt>
                <c:pt idx="8208">
                  <c:v>245.51</c:v>
                </c:pt>
                <c:pt idx="8209">
                  <c:v>245.47</c:v>
                </c:pt>
                <c:pt idx="8210">
                  <c:v>245.38</c:v>
                </c:pt>
                <c:pt idx="8211">
                  <c:v>245.58</c:v>
                </c:pt>
                <c:pt idx="8212">
                  <c:v>246.71</c:v>
                </c:pt>
                <c:pt idx="8213">
                  <c:v>247.06</c:v>
                </c:pt>
                <c:pt idx="8214">
                  <c:v>247.82</c:v>
                </c:pt>
                <c:pt idx="8215">
                  <c:v>249.01</c:v>
                </c:pt>
                <c:pt idx="8216">
                  <c:v>250.33</c:v>
                </c:pt>
                <c:pt idx="8217">
                  <c:v>251.72</c:v>
                </c:pt>
                <c:pt idx="8218">
                  <c:v>251</c:v>
                </c:pt>
                <c:pt idx="8219">
                  <c:v>249.67</c:v>
                </c:pt>
                <c:pt idx="8220">
                  <c:v>247.96</c:v>
                </c:pt>
                <c:pt idx="8221">
                  <c:v>246.67</c:v>
                </c:pt>
                <c:pt idx="8222">
                  <c:v>245.31</c:v>
                </c:pt>
                <c:pt idx="8223">
                  <c:v>244.87</c:v>
                </c:pt>
                <c:pt idx="8224">
                  <c:v>245.29</c:v>
                </c:pt>
                <c:pt idx="8225">
                  <c:v>245.85</c:v>
                </c:pt>
                <c:pt idx="8226">
                  <c:v>245.7</c:v>
                </c:pt>
                <c:pt idx="8227">
                  <c:v>246.18</c:v>
                </c:pt>
                <c:pt idx="8228">
                  <c:v>246.86</c:v>
                </c:pt>
                <c:pt idx="8229">
                  <c:v>247.4</c:v>
                </c:pt>
                <c:pt idx="8230">
                  <c:v>247.16</c:v>
                </c:pt>
                <c:pt idx="8231">
                  <c:v>246.68</c:v>
                </c:pt>
                <c:pt idx="8232">
                  <c:v>246.08</c:v>
                </c:pt>
                <c:pt idx="8233">
                  <c:v>245.01</c:v>
                </c:pt>
                <c:pt idx="8234">
                  <c:v>245.08</c:v>
                </c:pt>
                <c:pt idx="8235">
                  <c:v>244.38</c:v>
                </c:pt>
                <c:pt idx="8236">
                  <c:v>244.68</c:v>
                </c:pt>
                <c:pt idx="8237">
                  <c:v>246.01</c:v>
                </c:pt>
                <c:pt idx="8238">
                  <c:v>247.45</c:v>
                </c:pt>
                <c:pt idx="8239">
                  <c:v>247.95</c:v>
                </c:pt>
                <c:pt idx="8240">
                  <c:v>248.92</c:v>
                </c:pt>
                <c:pt idx="8241">
                  <c:v>249.96</c:v>
                </c:pt>
                <c:pt idx="8242">
                  <c:v>250.71</c:v>
                </c:pt>
                <c:pt idx="8243">
                  <c:v>251.43</c:v>
                </c:pt>
                <c:pt idx="8244">
                  <c:v>250.93</c:v>
                </c:pt>
                <c:pt idx="8245">
                  <c:v>251.16</c:v>
                </c:pt>
                <c:pt idx="8246">
                  <c:v>251.35</c:v>
                </c:pt>
                <c:pt idx="8247">
                  <c:v>250.04</c:v>
                </c:pt>
                <c:pt idx="8248">
                  <c:v>248.41</c:v>
                </c:pt>
                <c:pt idx="8249">
                  <c:v>247.88</c:v>
                </c:pt>
                <c:pt idx="8250">
                  <c:v>248.64</c:v>
                </c:pt>
                <c:pt idx="8251">
                  <c:v>248.53</c:v>
                </c:pt>
                <c:pt idx="8252">
                  <c:v>248.8</c:v>
                </c:pt>
                <c:pt idx="8253">
                  <c:v>248.38</c:v>
                </c:pt>
                <c:pt idx="8254">
                  <c:v>248.09</c:v>
                </c:pt>
                <c:pt idx="8255">
                  <c:v>248.53</c:v>
                </c:pt>
                <c:pt idx="8256">
                  <c:v>247.95</c:v>
                </c:pt>
                <c:pt idx="8257">
                  <c:v>247.85</c:v>
                </c:pt>
                <c:pt idx="8258">
                  <c:v>248.49</c:v>
                </c:pt>
                <c:pt idx="8259">
                  <c:v>249</c:v>
                </c:pt>
                <c:pt idx="8260">
                  <c:v>249.64</c:v>
                </c:pt>
                <c:pt idx="8261">
                  <c:v>250.24</c:v>
                </c:pt>
                <c:pt idx="8262">
                  <c:v>249.77</c:v>
                </c:pt>
                <c:pt idx="8263">
                  <c:v>249.87</c:v>
                </c:pt>
                <c:pt idx="8264">
                  <c:v>250.88</c:v>
                </c:pt>
                <c:pt idx="8265">
                  <c:v>251.61</c:v>
                </c:pt>
                <c:pt idx="8266">
                  <c:v>251.44</c:v>
                </c:pt>
                <c:pt idx="8267">
                  <c:v>251.03</c:v>
                </c:pt>
                <c:pt idx="8268">
                  <c:v>250.74</c:v>
                </c:pt>
                <c:pt idx="8269">
                  <c:v>250.28</c:v>
                </c:pt>
                <c:pt idx="8270">
                  <c:v>249.31</c:v>
                </c:pt>
                <c:pt idx="8271">
                  <c:v>248.78</c:v>
                </c:pt>
                <c:pt idx="8272">
                  <c:v>249.02</c:v>
                </c:pt>
                <c:pt idx="8273">
                  <c:v>248.56</c:v>
                </c:pt>
                <c:pt idx="8274">
                  <c:v>249.42</c:v>
                </c:pt>
                <c:pt idx="8275">
                  <c:v>250.95</c:v>
                </c:pt>
                <c:pt idx="8276">
                  <c:v>252.5</c:v>
                </c:pt>
                <c:pt idx="8277">
                  <c:v>252.84</c:v>
                </c:pt>
                <c:pt idx="8278">
                  <c:v>253.28</c:v>
                </c:pt>
                <c:pt idx="8279">
                  <c:v>253.29</c:v>
                </c:pt>
                <c:pt idx="8280">
                  <c:v>252.95</c:v>
                </c:pt>
                <c:pt idx="8281">
                  <c:v>252.22</c:v>
                </c:pt>
                <c:pt idx="8282">
                  <c:v>253.07</c:v>
                </c:pt>
                <c:pt idx="8283">
                  <c:v>252.85</c:v>
                </c:pt>
                <c:pt idx="8284">
                  <c:v>252.09</c:v>
                </c:pt>
                <c:pt idx="8285">
                  <c:v>250.79</c:v>
                </c:pt>
                <c:pt idx="8286">
                  <c:v>250.24</c:v>
                </c:pt>
                <c:pt idx="8287">
                  <c:v>250.56</c:v>
                </c:pt>
                <c:pt idx="8288">
                  <c:v>250.3</c:v>
                </c:pt>
                <c:pt idx="8289">
                  <c:v>248.69</c:v>
                </c:pt>
                <c:pt idx="8290">
                  <c:v>247.44</c:v>
                </c:pt>
                <c:pt idx="8291">
                  <c:v>246.17</c:v>
                </c:pt>
                <c:pt idx="8292">
                  <c:v>243.98</c:v>
                </c:pt>
                <c:pt idx="8293">
                  <c:v>240.38</c:v>
                </c:pt>
                <c:pt idx="8294">
                  <c:v>237.5</c:v>
                </c:pt>
                <c:pt idx="8295">
                  <c:v>236.26</c:v>
                </c:pt>
                <c:pt idx="8296">
                  <c:v>236.28</c:v>
                </c:pt>
                <c:pt idx="8297">
                  <c:v>236.39</c:v>
                </c:pt>
                <c:pt idx="8298">
                  <c:v>236.87</c:v>
                </c:pt>
                <c:pt idx="8299">
                  <c:v>238.48</c:v>
                </c:pt>
                <c:pt idx="8300">
                  <c:v>239.48</c:v>
                </c:pt>
                <c:pt idx="8301">
                  <c:v>239.88</c:v>
                </c:pt>
                <c:pt idx="8302">
                  <c:v>241.41</c:v>
                </c:pt>
                <c:pt idx="8303">
                  <c:v>241.48</c:v>
                </c:pt>
                <c:pt idx="8304">
                  <c:v>241.1</c:v>
                </c:pt>
                <c:pt idx="8305">
                  <c:v>241.84</c:v>
                </c:pt>
                <c:pt idx="8306">
                  <c:v>244.33</c:v>
                </c:pt>
                <c:pt idx="8307">
                  <c:v>246.24</c:v>
                </c:pt>
                <c:pt idx="8308">
                  <c:v>247.49</c:v>
                </c:pt>
                <c:pt idx="8309">
                  <c:v>248.2</c:v>
                </c:pt>
                <c:pt idx="8310">
                  <c:v>247.91</c:v>
                </c:pt>
                <c:pt idx="8311">
                  <c:v>247.53</c:v>
                </c:pt>
                <c:pt idx="8312">
                  <c:v>246.33</c:v>
                </c:pt>
                <c:pt idx="8313">
                  <c:v>245.56</c:v>
                </c:pt>
                <c:pt idx="8314">
                  <c:v>244.18</c:v>
                </c:pt>
                <c:pt idx="8315">
                  <c:v>243.5</c:v>
                </c:pt>
                <c:pt idx="8316">
                  <c:v>245.03</c:v>
                </c:pt>
                <c:pt idx="8317">
                  <c:v>246.1</c:v>
                </c:pt>
                <c:pt idx="8318">
                  <c:v>247.03</c:v>
                </c:pt>
                <c:pt idx="8319">
                  <c:v>247.69</c:v>
                </c:pt>
                <c:pt idx="8320">
                  <c:v>247.31</c:v>
                </c:pt>
                <c:pt idx="8321">
                  <c:v>247.32</c:v>
                </c:pt>
                <c:pt idx="8322">
                  <c:v>247.21</c:v>
                </c:pt>
                <c:pt idx="8323">
                  <c:v>246.92</c:v>
                </c:pt>
                <c:pt idx="8324">
                  <c:v>246.43</c:v>
                </c:pt>
                <c:pt idx="8325">
                  <c:v>245.63</c:v>
                </c:pt>
                <c:pt idx="8326">
                  <c:v>244.83</c:v>
                </c:pt>
                <c:pt idx="8327">
                  <c:v>244.66</c:v>
                </c:pt>
                <c:pt idx="8328">
                  <c:v>243.02</c:v>
                </c:pt>
                <c:pt idx="8329">
                  <c:v>242.08</c:v>
                </c:pt>
                <c:pt idx="8330">
                  <c:v>242.77</c:v>
                </c:pt>
                <c:pt idx="8331">
                  <c:v>243.11</c:v>
                </c:pt>
                <c:pt idx="8332">
                  <c:v>243.62</c:v>
                </c:pt>
                <c:pt idx="8333">
                  <c:v>244.37</c:v>
                </c:pt>
                <c:pt idx="8334">
                  <c:v>245.06</c:v>
                </c:pt>
                <c:pt idx="8335">
                  <c:v>245.86</c:v>
                </c:pt>
                <c:pt idx="8336">
                  <c:v>246.31</c:v>
                </c:pt>
                <c:pt idx="8337">
                  <c:v>245.63</c:v>
                </c:pt>
                <c:pt idx="8338">
                  <c:v>244.77</c:v>
                </c:pt>
                <c:pt idx="8339">
                  <c:v>244.37</c:v>
                </c:pt>
                <c:pt idx="8340">
                  <c:v>244.75</c:v>
                </c:pt>
                <c:pt idx="8341">
                  <c:v>244.71</c:v>
                </c:pt>
                <c:pt idx="8342">
                  <c:v>245</c:v>
                </c:pt>
                <c:pt idx="8343">
                  <c:v>244.95</c:v>
                </c:pt>
                <c:pt idx="8344">
                  <c:v>244.65</c:v>
                </c:pt>
                <c:pt idx="8345">
                  <c:v>244.84</c:v>
                </c:pt>
                <c:pt idx="8346">
                  <c:v>244.64</c:v>
                </c:pt>
                <c:pt idx="8347">
                  <c:v>244.54</c:v>
                </c:pt>
                <c:pt idx="8348">
                  <c:v>244.6</c:v>
                </c:pt>
                <c:pt idx="8349">
                  <c:v>244.13</c:v>
                </c:pt>
                <c:pt idx="8350">
                  <c:v>244.13</c:v>
                </c:pt>
                <c:pt idx="8351">
                  <c:v>243.92</c:v>
                </c:pt>
                <c:pt idx="8352">
                  <c:v>242.97</c:v>
                </c:pt>
                <c:pt idx="8353">
                  <c:v>243.2</c:v>
                </c:pt>
                <c:pt idx="8354">
                  <c:v>244.26</c:v>
                </c:pt>
                <c:pt idx="8355">
                  <c:v>246.64</c:v>
                </c:pt>
                <c:pt idx="8356">
                  <c:v>246.87</c:v>
                </c:pt>
                <c:pt idx="8357">
                  <c:v>247.41</c:v>
                </c:pt>
                <c:pt idx="8358">
                  <c:v>249.56</c:v>
                </c:pt>
                <c:pt idx="8359">
                  <c:v>251.06</c:v>
                </c:pt>
                <c:pt idx="8360">
                  <c:v>250.78</c:v>
                </c:pt>
                <c:pt idx="8361">
                  <c:v>250.36</c:v>
                </c:pt>
                <c:pt idx="8362">
                  <c:v>249.51</c:v>
                </c:pt>
                <c:pt idx="8363">
                  <c:v>248.52</c:v>
                </c:pt>
                <c:pt idx="8364">
                  <c:v>247.8</c:v>
                </c:pt>
                <c:pt idx="8365">
                  <c:v>246.58</c:v>
                </c:pt>
                <c:pt idx="8366">
                  <c:v>245.6</c:v>
                </c:pt>
                <c:pt idx="8367">
                  <c:v>245.89</c:v>
                </c:pt>
                <c:pt idx="8368">
                  <c:v>246.58</c:v>
                </c:pt>
                <c:pt idx="8369">
                  <c:v>246.14</c:v>
                </c:pt>
                <c:pt idx="8370">
                  <c:v>245.78</c:v>
                </c:pt>
                <c:pt idx="8371">
                  <c:v>245.76</c:v>
                </c:pt>
                <c:pt idx="8372">
                  <c:v>245.5</c:v>
                </c:pt>
                <c:pt idx="8373">
                  <c:v>245.61</c:v>
                </c:pt>
                <c:pt idx="8374">
                  <c:v>245.86</c:v>
                </c:pt>
                <c:pt idx="8375">
                  <c:v>245.36</c:v>
                </c:pt>
                <c:pt idx="8376">
                  <c:v>244.45</c:v>
                </c:pt>
                <c:pt idx="8377">
                  <c:v>243</c:v>
                </c:pt>
                <c:pt idx="8378">
                  <c:v>242.58</c:v>
                </c:pt>
                <c:pt idx="8379">
                  <c:v>242.19</c:v>
                </c:pt>
                <c:pt idx="8380">
                  <c:v>242.3</c:v>
                </c:pt>
                <c:pt idx="8381">
                  <c:v>242.68</c:v>
                </c:pt>
                <c:pt idx="8382">
                  <c:v>242.96</c:v>
                </c:pt>
                <c:pt idx="8383">
                  <c:v>243.09</c:v>
                </c:pt>
                <c:pt idx="8384">
                  <c:v>243.66</c:v>
                </c:pt>
                <c:pt idx="8385">
                  <c:v>242.94</c:v>
                </c:pt>
                <c:pt idx="8386">
                  <c:v>241.81</c:v>
                </c:pt>
                <c:pt idx="8387">
                  <c:v>241.26</c:v>
                </c:pt>
                <c:pt idx="8388">
                  <c:v>241.23</c:v>
                </c:pt>
                <c:pt idx="8389">
                  <c:v>241.8</c:v>
                </c:pt>
                <c:pt idx="8390">
                  <c:v>242.5</c:v>
                </c:pt>
                <c:pt idx="8391">
                  <c:v>242.99</c:v>
                </c:pt>
                <c:pt idx="8392">
                  <c:v>242.2</c:v>
                </c:pt>
                <c:pt idx="8393">
                  <c:v>242.04</c:v>
                </c:pt>
                <c:pt idx="8394">
                  <c:v>242.88</c:v>
                </c:pt>
                <c:pt idx="8395">
                  <c:v>244.01</c:v>
                </c:pt>
                <c:pt idx="8396">
                  <c:v>245.48</c:v>
                </c:pt>
                <c:pt idx="8397">
                  <c:v>247.82</c:v>
                </c:pt>
                <c:pt idx="8398">
                  <c:v>249.23</c:v>
                </c:pt>
                <c:pt idx="8399">
                  <c:v>249.04</c:v>
                </c:pt>
                <c:pt idx="8400">
                  <c:v>247.37</c:v>
                </c:pt>
                <c:pt idx="8401">
                  <c:v>245.61</c:v>
                </c:pt>
                <c:pt idx="8402">
                  <c:v>245.09</c:v>
                </c:pt>
                <c:pt idx="8403">
                  <c:v>244.49</c:v>
                </c:pt>
                <c:pt idx="8404">
                  <c:v>243.72</c:v>
                </c:pt>
                <c:pt idx="8405">
                  <c:v>243.15</c:v>
                </c:pt>
                <c:pt idx="8406">
                  <c:v>242.84</c:v>
                </c:pt>
                <c:pt idx="8407">
                  <c:v>243.54</c:v>
                </c:pt>
                <c:pt idx="8408">
                  <c:v>244.25</c:v>
                </c:pt>
                <c:pt idx="8409">
                  <c:v>244.94</c:v>
                </c:pt>
                <c:pt idx="8410">
                  <c:v>245.09</c:v>
                </c:pt>
                <c:pt idx="8411">
                  <c:v>245.67</c:v>
                </c:pt>
                <c:pt idx="8412">
                  <c:v>246.57</c:v>
                </c:pt>
                <c:pt idx="8413">
                  <c:v>245.98</c:v>
                </c:pt>
                <c:pt idx="8414">
                  <c:v>245.68</c:v>
                </c:pt>
                <c:pt idx="8415">
                  <c:v>245.96</c:v>
                </c:pt>
                <c:pt idx="8416">
                  <c:v>246.38</c:v>
                </c:pt>
                <c:pt idx="8417">
                  <c:v>245.73</c:v>
                </c:pt>
                <c:pt idx="8418">
                  <c:v>245.16</c:v>
                </c:pt>
                <c:pt idx="8419">
                  <c:v>244.78</c:v>
                </c:pt>
                <c:pt idx="8420">
                  <c:v>245.71</c:v>
                </c:pt>
                <c:pt idx="8421">
                  <c:v>246.21</c:v>
                </c:pt>
                <c:pt idx="8422">
                  <c:v>246.92</c:v>
                </c:pt>
                <c:pt idx="8423">
                  <c:v>247.19</c:v>
                </c:pt>
                <c:pt idx="8424">
                  <c:v>246.19</c:v>
                </c:pt>
                <c:pt idx="8425">
                  <c:v>245.86</c:v>
                </c:pt>
                <c:pt idx="8426">
                  <c:v>246.43</c:v>
                </c:pt>
                <c:pt idx="8427">
                  <c:v>247.02</c:v>
                </c:pt>
                <c:pt idx="8428">
                  <c:v>247.69</c:v>
                </c:pt>
                <c:pt idx="8429">
                  <c:v>247.81</c:v>
                </c:pt>
                <c:pt idx="8430">
                  <c:v>247.58</c:v>
                </c:pt>
                <c:pt idx="8431">
                  <c:v>247.74</c:v>
                </c:pt>
                <c:pt idx="8432">
                  <c:v>247.09</c:v>
                </c:pt>
                <c:pt idx="8433">
                  <c:v>246.21</c:v>
                </c:pt>
                <c:pt idx="8434">
                  <c:v>244.96</c:v>
                </c:pt>
                <c:pt idx="8435">
                  <c:v>244.24</c:v>
                </c:pt>
                <c:pt idx="8436">
                  <c:v>243.77</c:v>
                </c:pt>
                <c:pt idx="8437">
                  <c:v>243.66</c:v>
                </c:pt>
                <c:pt idx="8438">
                  <c:v>244.48</c:v>
                </c:pt>
                <c:pt idx="8439">
                  <c:v>245.4</c:v>
                </c:pt>
                <c:pt idx="8440">
                  <c:v>246.47</c:v>
                </c:pt>
                <c:pt idx="8441">
                  <c:v>247</c:v>
                </c:pt>
                <c:pt idx="8442">
                  <c:v>247.08</c:v>
                </c:pt>
                <c:pt idx="8443">
                  <c:v>246.84</c:v>
                </c:pt>
                <c:pt idx="8444">
                  <c:v>247.53</c:v>
                </c:pt>
                <c:pt idx="8445">
                  <c:v>247.59</c:v>
                </c:pt>
                <c:pt idx="8446">
                  <c:v>247.99</c:v>
                </c:pt>
                <c:pt idx="8447">
                  <c:v>247.86</c:v>
                </c:pt>
                <c:pt idx="8448">
                  <c:v>247.48</c:v>
                </c:pt>
                <c:pt idx="8449">
                  <c:v>246.58</c:v>
                </c:pt>
                <c:pt idx="8450">
                  <c:v>246.05</c:v>
                </c:pt>
                <c:pt idx="8451">
                  <c:v>244.53</c:v>
                </c:pt>
                <c:pt idx="8452">
                  <c:v>243.54</c:v>
                </c:pt>
                <c:pt idx="8453">
                  <c:v>242.68</c:v>
                </c:pt>
                <c:pt idx="8454">
                  <c:v>242.43</c:v>
                </c:pt>
                <c:pt idx="8455">
                  <c:v>242.5</c:v>
                </c:pt>
                <c:pt idx="8456">
                  <c:v>241.96</c:v>
                </c:pt>
                <c:pt idx="8457">
                  <c:v>242.42</c:v>
                </c:pt>
                <c:pt idx="8458">
                  <c:v>242.8</c:v>
                </c:pt>
                <c:pt idx="8459">
                  <c:v>243.21</c:v>
                </c:pt>
                <c:pt idx="8460">
                  <c:v>244.44</c:v>
                </c:pt>
                <c:pt idx="8461">
                  <c:v>245.13</c:v>
                </c:pt>
                <c:pt idx="8462">
                  <c:v>245.92</c:v>
                </c:pt>
                <c:pt idx="8463">
                  <c:v>246.3</c:v>
                </c:pt>
                <c:pt idx="8464">
                  <c:v>246.09</c:v>
                </c:pt>
                <c:pt idx="8465">
                  <c:v>245.62</c:v>
                </c:pt>
                <c:pt idx="8466">
                  <c:v>245.19</c:v>
                </c:pt>
                <c:pt idx="8467">
                  <c:v>244.81</c:v>
                </c:pt>
                <c:pt idx="8468">
                  <c:v>245.62</c:v>
                </c:pt>
                <c:pt idx="8469">
                  <c:v>245.86</c:v>
                </c:pt>
                <c:pt idx="8470">
                  <c:v>245.61</c:v>
                </c:pt>
                <c:pt idx="8471">
                  <c:v>245.17</c:v>
                </c:pt>
                <c:pt idx="8472">
                  <c:v>245.44</c:v>
                </c:pt>
                <c:pt idx="8473">
                  <c:v>245.58</c:v>
                </c:pt>
                <c:pt idx="8474">
                  <c:v>245.56</c:v>
                </c:pt>
                <c:pt idx="8475">
                  <c:v>245.61</c:v>
                </c:pt>
                <c:pt idx="8476">
                  <c:v>245.48</c:v>
                </c:pt>
                <c:pt idx="8477">
                  <c:v>245.52</c:v>
                </c:pt>
                <c:pt idx="8478">
                  <c:v>245.68</c:v>
                </c:pt>
                <c:pt idx="8479">
                  <c:v>245.9</c:v>
                </c:pt>
                <c:pt idx="8480">
                  <c:v>245.78</c:v>
                </c:pt>
                <c:pt idx="8481">
                  <c:v>245.89</c:v>
                </c:pt>
                <c:pt idx="8482">
                  <c:v>246.49</c:v>
                </c:pt>
                <c:pt idx="8483">
                  <c:v>246.69</c:v>
                </c:pt>
                <c:pt idx="8484">
                  <c:v>246.43</c:v>
                </c:pt>
                <c:pt idx="8485">
                  <c:v>247.53</c:v>
                </c:pt>
                <c:pt idx="8486">
                  <c:v>248.07</c:v>
                </c:pt>
                <c:pt idx="8487">
                  <c:v>247.98</c:v>
                </c:pt>
                <c:pt idx="8488">
                  <c:v>247.18</c:v>
                </c:pt>
                <c:pt idx="8489">
                  <c:v>246.9</c:v>
                </c:pt>
                <c:pt idx="8490">
                  <c:v>246.76</c:v>
                </c:pt>
                <c:pt idx="8491">
                  <c:v>246.41</c:v>
                </c:pt>
                <c:pt idx="8492">
                  <c:v>246.13</c:v>
                </c:pt>
                <c:pt idx="8493">
                  <c:v>246.55</c:v>
                </c:pt>
                <c:pt idx="8494">
                  <c:v>246.42</c:v>
                </c:pt>
                <c:pt idx="8495">
                  <c:v>245.66</c:v>
                </c:pt>
                <c:pt idx="8496">
                  <c:v>245.34</c:v>
                </c:pt>
                <c:pt idx="8497">
                  <c:v>245.19</c:v>
                </c:pt>
                <c:pt idx="8498">
                  <c:v>243.91</c:v>
                </c:pt>
                <c:pt idx="8499">
                  <c:v>243.5</c:v>
                </c:pt>
                <c:pt idx="8500">
                  <c:v>243.52</c:v>
                </c:pt>
                <c:pt idx="8501">
                  <c:v>243.43</c:v>
                </c:pt>
                <c:pt idx="8502">
                  <c:v>243.76</c:v>
                </c:pt>
                <c:pt idx="8503">
                  <c:v>244.66</c:v>
                </c:pt>
                <c:pt idx="8504">
                  <c:v>245.33</c:v>
                </c:pt>
                <c:pt idx="8505">
                  <c:v>245.06</c:v>
                </c:pt>
                <c:pt idx="8506">
                  <c:v>244.3</c:v>
                </c:pt>
                <c:pt idx="8507">
                  <c:v>243.5</c:v>
                </c:pt>
                <c:pt idx="8508">
                  <c:v>242.55</c:v>
                </c:pt>
                <c:pt idx="8509">
                  <c:v>242.89</c:v>
                </c:pt>
                <c:pt idx="8510">
                  <c:v>243.42</c:v>
                </c:pt>
                <c:pt idx="8511">
                  <c:v>244.78</c:v>
                </c:pt>
                <c:pt idx="8512">
                  <c:v>244.84</c:v>
                </c:pt>
                <c:pt idx="8513">
                  <c:v>245.11</c:v>
                </c:pt>
                <c:pt idx="8514">
                  <c:v>245.53</c:v>
                </c:pt>
                <c:pt idx="8515">
                  <c:v>245.59</c:v>
                </c:pt>
                <c:pt idx="8516">
                  <c:v>246.68</c:v>
                </c:pt>
                <c:pt idx="8517">
                  <c:v>247</c:v>
                </c:pt>
                <c:pt idx="8518">
                  <c:v>247.54</c:v>
                </c:pt>
                <c:pt idx="8519">
                  <c:v>248.33</c:v>
                </c:pt>
                <c:pt idx="8520">
                  <c:v>249.34</c:v>
                </c:pt>
                <c:pt idx="8521">
                  <c:v>249.49</c:v>
                </c:pt>
                <c:pt idx="8522">
                  <c:v>248.33</c:v>
                </c:pt>
                <c:pt idx="8523">
                  <c:v>247.4</c:v>
                </c:pt>
                <c:pt idx="8524">
                  <c:v>246.93</c:v>
                </c:pt>
                <c:pt idx="8525">
                  <c:v>247.09</c:v>
                </c:pt>
                <c:pt idx="8526">
                  <c:v>247.86</c:v>
                </c:pt>
                <c:pt idx="8527">
                  <c:v>248.09</c:v>
                </c:pt>
                <c:pt idx="8528">
                  <c:v>247.39</c:v>
                </c:pt>
                <c:pt idx="8529">
                  <c:v>247.06</c:v>
                </c:pt>
                <c:pt idx="8530">
                  <c:v>246.51</c:v>
                </c:pt>
                <c:pt idx="8531">
                  <c:v>245.93</c:v>
                </c:pt>
                <c:pt idx="8532">
                  <c:v>245.6</c:v>
                </c:pt>
                <c:pt idx="8533">
                  <c:v>245.17</c:v>
                </c:pt>
                <c:pt idx="8534">
                  <c:v>244.57</c:v>
                </c:pt>
                <c:pt idx="8535">
                  <c:v>244.53</c:v>
                </c:pt>
                <c:pt idx="8536">
                  <c:v>244.62</c:v>
                </c:pt>
                <c:pt idx="8537">
                  <c:v>245.05</c:v>
                </c:pt>
                <c:pt idx="8538">
                  <c:v>245.12</c:v>
                </c:pt>
                <c:pt idx="8539">
                  <c:v>244.2</c:v>
                </c:pt>
                <c:pt idx="8540">
                  <c:v>243.9</c:v>
                </c:pt>
                <c:pt idx="8541">
                  <c:v>244.89</c:v>
                </c:pt>
                <c:pt idx="8542">
                  <c:v>245.35</c:v>
                </c:pt>
                <c:pt idx="8543">
                  <c:v>246.16</c:v>
                </c:pt>
                <c:pt idx="8544">
                  <c:v>246.66</c:v>
                </c:pt>
                <c:pt idx="8545">
                  <c:v>246.47</c:v>
                </c:pt>
                <c:pt idx="8546">
                  <c:v>246.42</c:v>
                </c:pt>
                <c:pt idx="8547">
                  <c:v>246.49</c:v>
                </c:pt>
                <c:pt idx="8548">
                  <c:v>246.75</c:v>
                </c:pt>
                <c:pt idx="8549">
                  <c:v>246.48</c:v>
                </c:pt>
                <c:pt idx="8550">
                  <c:v>246.4</c:v>
                </c:pt>
                <c:pt idx="8551">
                  <c:v>245.82</c:v>
                </c:pt>
                <c:pt idx="8552">
                  <c:v>245.07</c:v>
                </c:pt>
                <c:pt idx="8553">
                  <c:v>244.44</c:v>
                </c:pt>
                <c:pt idx="8554">
                  <c:v>244.54</c:v>
                </c:pt>
                <c:pt idx="8555">
                  <c:v>245.31</c:v>
                </c:pt>
                <c:pt idx="8556">
                  <c:v>246.47</c:v>
                </c:pt>
                <c:pt idx="8557">
                  <c:v>246.78</c:v>
                </c:pt>
                <c:pt idx="8558">
                  <c:v>246.15</c:v>
                </c:pt>
                <c:pt idx="8559">
                  <c:v>246.2</c:v>
                </c:pt>
                <c:pt idx="8560">
                  <c:v>246.63</c:v>
                </c:pt>
                <c:pt idx="8561">
                  <c:v>247.75</c:v>
                </c:pt>
                <c:pt idx="8562">
                  <c:v>248.94</c:v>
                </c:pt>
                <c:pt idx="8563">
                  <c:v>248.64</c:v>
                </c:pt>
                <c:pt idx="8564">
                  <c:v>247.8</c:v>
                </c:pt>
                <c:pt idx="8565">
                  <c:v>246.77</c:v>
                </c:pt>
                <c:pt idx="8566">
                  <c:v>246.19</c:v>
                </c:pt>
                <c:pt idx="8567">
                  <c:v>246.85</c:v>
                </c:pt>
                <c:pt idx="8568">
                  <c:v>248.05</c:v>
                </c:pt>
                <c:pt idx="8569">
                  <c:v>250.84</c:v>
                </c:pt>
                <c:pt idx="8570">
                  <c:v>251.19</c:v>
                </c:pt>
                <c:pt idx="8571">
                  <c:v>250.41</c:v>
                </c:pt>
                <c:pt idx="8572">
                  <c:v>249.71</c:v>
                </c:pt>
                <c:pt idx="8573">
                  <c:v>249.68</c:v>
                </c:pt>
                <c:pt idx="8574">
                  <c:v>249.85</c:v>
                </c:pt>
                <c:pt idx="8575">
                  <c:v>249.85</c:v>
                </c:pt>
                <c:pt idx="8576">
                  <c:v>248.38</c:v>
                </c:pt>
                <c:pt idx="8577">
                  <c:v>247.93</c:v>
                </c:pt>
                <c:pt idx="8578">
                  <c:v>248.58</c:v>
                </c:pt>
                <c:pt idx="8579">
                  <c:v>248.24</c:v>
                </c:pt>
                <c:pt idx="8580">
                  <c:v>246.98</c:v>
                </c:pt>
                <c:pt idx="8581">
                  <c:v>246.36</c:v>
                </c:pt>
                <c:pt idx="8582">
                  <c:v>246.04</c:v>
                </c:pt>
                <c:pt idx="8583">
                  <c:v>246.27</c:v>
                </c:pt>
                <c:pt idx="8584">
                  <c:v>247.2</c:v>
                </c:pt>
                <c:pt idx="8585">
                  <c:v>248.44</c:v>
                </c:pt>
                <c:pt idx="8586">
                  <c:v>247.86</c:v>
                </c:pt>
                <c:pt idx="8587">
                  <c:v>247.57</c:v>
                </c:pt>
                <c:pt idx="8588">
                  <c:v>247.43</c:v>
                </c:pt>
                <c:pt idx="8589">
                  <c:v>246.88</c:v>
                </c:pt>
                <c:pt idx="8590">
                  <c:v>245.81</c:v>
                </c:pt>
                <c:pt idx="8591">
                  <c:v>246.05</c:v>
                </c:pt>
                <c:pt idx="8592">
                  <c:v>246.77</c:v>
                </c:pt>
                <c:pt idx="8593">
                  <c:v>247.1</c:v>
                </c:pt>
                <c:pt idx="8594">
                  <c:v>248.27</c:v>
                </c:pt>
                <c:pt idx="8595">
                  <c:v>248.9</c:v>
                </c:pt>
                <c:pt idx="8596">
                  <c:v>248.65</c:v>
                </c:pt>
                <c:pt idx="8597">
                  <c:v>249.46</c:v>
                </c:pt>
                <c:pt idx="8598">
                  <c:v>250.11</c:v>
                </c:pt>
                <c:pt idx="8599">
                  <c:v>249.61</c:v>
                </c:pt>
                <c:pt idx="8600">
                  <c:v>248.13</c:v>
                </c:pt>
                <c:pt idx="8601">
                  <c:v>247.04</c:v>
                </c:pt>
                <c:pt idx="8602">
                  <c:v>246.34</c:v>
                </c:pt>
                <c:pt idx="8603">
                  <c:v>246.7</c:v>
                </c:pt>
                <c:pt idx="8604">
                  <c:v>246.4</c:v>
                </c:pt>
                <c:pt idx="8605">
                  <c:v>246.26</c:v>
                </c:pt>
                <c:pt idx="8606">
                  <c:v>246.96</c:v>
                </c:pt>
                <c:pt idx="8607">
                  <c:v>246.54</c:v>
                </c:pt>
                <c:pt idx="8608">
                  <c:v>246.07</c:v>
                </c:pt>
                <c:pt idx="8609">
                  <c:v>244.79</c:v>
                </c:pt>
                <c:pt idx="8610">
                  <c:v>244.96</c:v>
                </c:pt>
                <c:pt idx="8611">
                  <c:v>245.29</c:v>
                </c:pt>
                <c:pt idx="8612">
                  <c:v>244.65</c:v>
                </c:pt>
                <c:pt idx="8613">
                  <c:v>244.52</c:v>
                </c:pt>
                <c:pt idx="8614">
                  <c:v>244.99</c:v>
                </c:pt>
                <c:pt idx="8615">
                  <c:v>245.24</c:v>
                </c:pt>
                <c:pt idx="8616">
                  <c:v>245.33</c:v>
                </c:pt>
                <c:pt idx="8617">
                  <c:v>245.62</c:v>
                </c:pt>
                <c:pt idx="8618">
                  <c:v>244.63</c:v>
                </c:pt>
                <c:pt idx="8619">
                  <c:v>243.85</c:v>
                </c:pt>
                <c:pt idx="8620">
                  <c:v>242.95</c:v>
                </c:pt>
                <c:pt idx="8621">
                  <c:v>242.07</c:v>
                </c:pt>
                <c:pt idx="8622">
                  <c:v>241.65</c:v>
                </c:pt>
                <c:pt idx="8623">
                  <c:v>241.55</c:v>
                </c:pt>
                <c:pt idx="8624">
                  <c:v>242.38</c:v>
                </c:pt>
                <c:pt idx="8625">
                  <c:v>243.05</c:v>
                </c:pt>
                <c:pt idx="8626">
                  <c:v>243.72</c:v>
                </c:pt>
                <c:pt idx="8627">
                  <c:v>244.22</c:v>
                </c:pt>
                <c:pt idx="8628">
                  <c:v>244.79</c:v>
                </c:pt>
                <c:pt idx="8629">
                  <c:v>244.86</c:v>
                </c:pt>
                <c:pt idx="8630">
                  <c:v>245.65</c:v>
                </c:pt>
                <c:pt idx="8631">
                  <c:v>246.13</c:v>
                </c:pt>
                <c:pt idx="8632">
                  <c:v>245.2</c:v>
                </c:pt>
                <c:pt idx="8633">
                  <c:v>243.23</c:v>
                </c:pt>
                <c:pt idx="8634">
                  <c:v>238.79</c:v>
                </c:pt>
                <c:pt idx="8635">
                  <c:v>233.19</c:v>
                </c:pt>
                <c:pt idx="8636">
                  <c:v>229.45</c:v>
                </c:pt>
                <c:pt idx="8637">
                  <c:v>228.96</c:v>
                </c:pt>
                <c:pt idx="8638">
                  <c:v>230.91</c:v>
                </c:pt>
                <c:pt idx="8639">
                  <c:v>231.97</c:v>
                </c:pt>
                <c:pt idx="8640">
                  <c:v>232.43</c:v>
                </c:pt>
                <c:pt idx="8641">
                  <c:v>235.91</c:v>
                </c:pt>
                <c:pt idx="8642">
                  <c:v>238.65</c:v>
                </c:pt>
                <c:pt idx="8643">
                  <c:v>238.95</c:v>
                </c:pt>
                <c:pt idx="8644">
                  <c:v>238.13</c:v>
                </c:pt>
                <c:pt idx="8645">
                  <c:v>238.95</c:v>
                </c:pt>
                <c:pt idx="8646">
                  <c:v>239.44</c:v>
                </c:pt>
                <c:pt idx="8647">
                  <c:v>241.4</c:v>
                </c:pt>
                <c:pt idx="8648">
                  <c:v>243.42</c:v>
                </c:pt>
                <c:pt idx="8649">
                  <c:v>241.92</c:v>
                </c:pt>
                <c:pt idx="8650">
                  <c:v>242.26</c:v>
                </c:pt>
                <c:pt idx="8651">
                  <c:v>242.87</c:v>
                </c:pt>
                <c:pt idx="8652">
                  <c:v>241.83</c:v>
                </c:pt>
                <c:pt idx="8653">
                  <c:v>241.65</c:v>
                </c:pt>
                <c:pt idx="8654">
                  <c:v>242.16</c:v>
                </c:pt>
                <c:pt idx="8655">
                  <c:v>242.84</c:v>
                </c:pt>
                <c:pt idx="8656">
                  <c:v>242.33</c:v>
                </c:pt>
                <c:pt idx="8657">
                  <c:v>243.23</c:v>
                </c:pt>
                <c:pt idx="8658">
                  <c:v>244.3</c:v>
                </c:pt>
                <c:pt idx="8659">
                  <c:v>245.74</c:v>
                </c:pt>
                <c:pt idx="8660">
                  <c:v>246.09</c:v>
                </c:pt>
                <c:pt idx="8661">
                  <c:v>249.2</c:v>
                </c:pt>
                <c:pt idx="8662">
                  <c:v>252.08</c:v>
                </c:pt>
                <c:pt idx="8663">
                  <c:v>252.14</c:v>
                </c:pt>
                <c:pt idx="8664">
                  <c:v>251.41</c:v>
                </c:pt>
                <c:pt idx="8665">
                  <c:v>252.04</c:v>
                </c:pt>
                <c:pt idx="8666">
                  <c:v>251.16</c:v>
                </c:pt>
                <c:pt idx="8667">
                  <c:v>248.64</c:v>
                </c:pt>
                <c:pt idx="8668">
                  <c:v>247.16</c:v>
                </c:pt>
                <c:pt idx="8669">
                  <c:v>248.32</c:v>
                </c:pt>
                <c:pt idx="8670">
                  <c:v>250.4</c:v>
                </c:pt>
                <c:pt idx="8671">
                  <c:v>249.25</c:v>
                </c:pt>
                <c:pt idx="8672">
                  <c:v>247.72</c:v>
                </c:pt>
                <c:pt idx="8673">
                  <c:v>246.74</c:v>
                </c:pt>
                <c:pt idx="8674">
                  <c:v>245.22</c:v>
                </c:pt>
                <c:pt idx="8675">
                  <c:v>243.76</c:v>
                </c:pt>
                <c:pt idx="8676">
                  <c:v>242.44</c:v>
                </c:pt>
                <c:pt idx="8677">
                  <c:v>242.93</c:v>
                </c:pt>
                <c:pt idx="8678">
                  <c:v>242.54</c:v>
                </c:pt>
                <c:pt idx="8679">
                  <c:v>242.22</c:v>
                </c:pt>
                <c:pt idx="8680">
                  <c:v>241.8</c:v>
                </c:pt>
                <c:pt idx="8681">
                  <c:v>241.74</c:v>
                </c:pt>
                <c:pt idx="8682">
                  <c:v>242.63</c:v>
                </c:pt>
                <c:pt idx="8683">
                  <c:v>243.7</c:v>
                </c:pt>
                <c:pt idx="8684">
                  <c:v>244.69</c:v>
                </c:pt>
                <c:pt idx="8685">
                  <c:v>244.35</c:v>
                </c:pt>
                <c:pt idx="8686">
                  <c:v>243.13</c:v>
                </c:pt>
                <c:pt idx="8687">
                  <c:v>242.72</c:v>
                </c:pt>
                <c:pt idx="8688">
                  <c:v>244.46</c:v>
                </c:pt>
                <c:pt idx="8689">
                  <c:v>245.67</c:v>
                </c:pt>
                <c:pt idx="8690">
                  <c:v>245.82</c:v>
                </c:pt>
                <c:pt idx="8691">
                  <c:v>246.07</c:v>
                </c:pt>
                <c:pt idx="8692">
                  <c:v>246.59</c:v>
                </c:pt>
                <c:pt idx="8693">
                  <c:v>247.46</c:v>
                </c:pt>
                <c:pt idx="8694">
                  <c:v>249.73</c:v>
                </c:pt>
                <c:pt idx="8695">
                  <c:v>250.7</c:v>
                </c:pt>
                <c:pt idx="8696">
                  <c:v>251.3</c:v>
                </c:pt>
                <c:pt idx="8697">
                  <c:v>250.53</c:v>
                </c:pt>
                <c:pt idx="8698">
                  <c:v>249.69</c:v>
                </c:pt>
                <c:pt idx="8699">
                  <c:v>249.35</c:v>
                </c:pt>
                <c:pt idx="8700">
                  <c:v>247.84</c:v>
                </c:pt>
                <c:pt idx="8701">
                  <c:v>246.94</c:v>
                </c:pt>
                <c:pt idx="8702">
                  <c:v>247.28</c:v>
                </c:pt>
                <c:pt idx="8703">
                  <c:v>248.11</c:v>
                </c:pt>
                <c:pt idx="8704">
                  <c:v>247.97</c:v>
                </c:pt>
                <c:pt idx="8705">
                  <c:v>247.79</c:v>
                </c:pt>
                <c:pt idx="8706">
                  <c:v>248.15</c:v>
                </c:pt>
                <c:pt idx="8707">
                  <c:v>248.18</c:v>
                </c:pt>
                <c:pt idx="8708">
                  <c:v>248.74</c:v>
                </c:pt>
                <c:pt idx="8709">
                  <c:v>248.14</c:v>
                </c:pt>
                <c:pt idx="8710">
                  <c:v>247.33</c:v>
                </c:pt>
                <c:pt idx="8711">
                  <c:v>247.59</c:v>
                </c:pt>
                <c:pt idx="8712">
                  <c:v>246.95</c:v>
                </c:pt>
                <c:pt idx="8713">
                  <c:v>246.65</c:v>
                </c:pt>
                <c:pt idx="8714">
                  <c:v>246.57</c:v>
                </c:pt>
                <c:pt idx="8715">
                  <c:v>246.29</c:v>
                </c:pt>
                <c:pt idx="8716">
                  <c:v>246.13</c:v>
                </c:pt>
                <c:pt idx="8717">
                  <c:v>245.92</c:v>
                </c:pt>
                <c:pt idx="8718">
                  <c:v>244.77</c:v>
                </c:pt>
                <c:pt idx="8719">
                  <c:v>244.35</c:v>
                </c:pt>
                <c:pt idx="8720">
                  <c:v>244.16</c:v>
                </c:pt>
                <c:pt idx="8721">
                  <c:v>244.79</c:v>
                </c:pt>
                <c:pt idx="8722">
                  <c:v>245.18</c:v>
                </c:pt>
                <c:pt idx="8723">
                  <c:v>244.75</c:v>
                </c:pt>
                <c:pt idx="8724">
                  <c:v>245.07</c:v>
                </c:pt>
                <c:pt idx="8725">
                  <c:v>244.52</c:v>
                </c:pt>
                <c:pt idx="8726">
                  <c:v>244.75</c:v>
                </c:pt>
                <c:pt idx="8727">
                  <c:v>244.82</c:v>
                </c:pt>
                <c:pt idx="8728">
                  <c:v>245.76</c:v>
                </c:pt>
                <c:pt idx="8729">
                  <c:v>247.17</c:v>
                </c:pt>
                <c:pt idx="8730">
                  <c:v>247.87</c:v>
                </c:pt>
                <c:pt idx="8731">
                  <c:v>248.95</c:v>
                </c:pt>
                <c:pt idx="8732">
                  <c:v>249.35</c:v>
                </c:pt>
                <c:pt idx="8733">
                  <c:v>249.18</c:v>
                </c:pt>
                <c:pt idx="8734">
                  <c:v>249.57</c:v>
                </c:pt>
                <c:pt idx="8735">
                  <c:v>248.81</c:v>
                </c:pt>
                <c:pt idx="8736">
                  <c:v>248.08</c:v>
                </c:pt>
                <c:pt idx="8737">
                  <c:v>247.73</c:v>
                </c:pt>
                <c:pt idx="8738">
                  <c:v>247.98</c:v>
                </c:pt>
                <c:pt idx="8739">
                  <c:v>247.24</c:v>
                </c:pt>
                <c:pt idx="8740">
                  <c:v>246.33</c:v>
                </c:pt>
                <c:pt idx="8741">
                  <c:v>246.83</c:v>
                </c:pt>
                <c:pt idx="8742">
                  <c:v>247.72</c:v>
                </c:pt>
                <c:pt idx="8743">
                  <c:v>249.32</c:v>
                </c:pt>
                <c:pt idx="8744">
                  <c:v>251.41</c:v>
                </c:pt>
                <c:pt idx="8745">
                  <c:v>250.69</c:v>
                </c:pt>
                <c:pt idx="8746">
                  <c:v>250.15</c:v>
                </c:pt>
                <c:pt idx="8747">
                  <c:v>249.24</c:v>
                </c:pt>
                <c:pt idx="8748">
                  <c:v>248.27</c:v>
                </c:pt>
                <c:pt idx="8749">
                  <c:v>246.97</c:v>
                </c:pt>
                <c:pt idx="8750">
                  <c:v>246.27</c:v>
                </c:pt>
                <c:pt idx="8751">
                  <c:v>245.05</c:v>
                </c:pt>
                <c:pt idx="8752">
                  <c:v>244.48</c:v>
                </c:pt>
                <c:pt idx="8753">
                  <c:v>244.44</c:v>
                </c:pt>
                <c:pt idx="8754">
                  <c:v>244.9</c:v>
                </c:pt>
                <c:pt idx="8755">
                  <c:v>244.89</c:v>
                </c:pt>
                <c:pt idx="8756">
                  <c:v>244.43</c:v>
                </c:pt>
                <c:pt idx="8757">
                  <c:v>244.22</c:v>
                </c:pt>
                <c:pt idx="8758">
                  <c:v>243.92</c:v>
                </c:pt>
                <c:pt idx="8759">
                  <c:v>243.63</c:v>
                </c:pt>
                <c:pt idx="8760">
                  <c:v>243.75</c:v>
                </c:pt>
                <c:pt idx="8761">
                  <c:v>243.18</c:v>
                </c:pt>
                <c:pt idx="8762">
                  <c:v>243.33</c:v>
                </c:pt>
                <c:pt idx="8763">
                  <c:v>243.78</c:v>
                </c:pt>
                <c:pt idx="8764">
                  <c:v>243.9</c:v>
                </c:pt>
                <c:pt idx="8765">
                  <c:v>244.62</c:v>
                </c:pt>
                <c:pt idx="8766">
                  <c:v>245.91</c:v>
                </c:pt>
                <c:pt idx="8767">
                  <c:v>247.47</c:v>
                </c:pt>
                <c:pt idx="8768">
                  <c:v>248.12</c:v>
                </c:pt>
                <c:pt idx="8769">
                  <c:v>247.46</c:v>
                </c:pt>
                <c:pt idx="8770">
                  <c:v>246.05</c:v>
                </c:pt>
                <c:pt idx="8771">
                  <c:v>244.58</c:v>
                </c:pt>
                <c:pt idx="8772">
                  <c:v>243.83</c:v>
                </c:pt>
                <c:pt idx="8773">
                  <c:v>243.84</c:v>
                </c:pt>
                <c:pt idx="8774">
                  <c:v>244.14</c:v>
                </c:pt>
                <c:pt idx="8775">
                  <c:v>243.56</c:v>
                </c:pt>
                <c:pt idx="8776">
                  <c:v>244.01</c:v>
                </c:pt>
                <c:pt idx="8777">
                  <c:v>243.77</c:v>
                </c:pt>
                <c:pt idx="8778">
                  <c:v>243.62</c:v>
                </c:pt>
                <c:pt idx="8779">
                  <c:v>244.39</c:v>
                </c:pt>
                <c:pt idx="8780">
                  <c:v>246.51</c:v>
                </c:pt>
                <c:pt idx="8781">
                  <c:v>248.27</c:v>
                </c:pt>
                <c:pt idx="8782">
                  <c:v>247.94</c:v>
                </c:pt>
                <c:pt idx="8783">
                  <c:v>247.54</c:v>
                </c:pt>
                <c:pt idx="8784">
                  <c:v>247.02</c:v>
                </c:pt>
                <c:pt idx="8785">
                  <c:v>246.38</c:v>
                </c:pt>
                <c:pt idx="8786">
                  <c:v>245.36</c:v>
                </c:pt>
                <c:pt idx="8787">
                  <c:v>245</c:v>
                </c:pt>
                <c:pt idx="8788">
                  <c:v>244.42</c:v>
                </c:pt>
                <c:pt idx="8789">
                  <c:v>244.1</c:v>
                </c:pt>
                <c:pt idx="8790">
                  <c:v>243.71</c:v>
                </c:pt>
                <c:pt idx="8791">
                  <c:v>243.33</c:v>
                </c:pt>
                <c:pt idx="8792">
                  <c:v>243.1</c:v>
                </c:pt>
                <c:pt idx="8793">
                  <c:v>243.63</c:v>
                </c:pt>
                <c:pt idx="8794">
                  <c:v>244.3</c:v>
                </c:pt>
                <c:pt idx="8795">
                  <c:v>244.3</c:v>
                </c:pt>
                <c:pt idx="8796">
                  <c:v>244.89</c:v>
                </c:pt>
                <c:pt idx="8797">
                  <c:v>245.22</c:v>
                </c:pt>
                <c:pt idx="8798">
                  <c:v>244.76</c:v>
                </c:pt>
                <c:pt idx="8799">
                  <c:v>244.19</c:v>
                </c:pt>
                <c:pt idx="8800">
                  <c:v>244</c:v>
                </c:pt>
                <c:pt idx="8801">
                  <c:v>243.54</c:v>
                </c:pt>
                <c:pt idx="8802">
                  <c:v>244.17</c:v>
                </c:pt>
                <c:pt idx="8803">
                  <c:v>243.41</c:v>
                </c:pt>
                <c:pt idx="8804">
                  <c:v>242.73</c:v>
                </c:pt>
                <c:pt idx="8805">
                  <c:v>242.77</c:v>
                </c:pt>
                <c:pt idx="8806">
                  <c:v>242.86</c:v>
                </c:pt>
                <c:pt idx="8807">
                  <c:v>243.06</c:v>
                </c:pt>
                <c:pt idx="8808">
                  <c:v>244.14</c:v>
                </c:pt>
                <c:pt idx="8809">
                  <c:v>245.4</c:v>
                </c:pt>
                <c:pt idx="8810">
                  <c:v>245.27</c:v>
                </c:pt>
                <c:pt idx="8811">
                  <c:v>244.48</c:v>
                </c:pt>
                <c:pt idx="8812">
                  <c:v>243.58</c:v>
                </c:pt>
                <c:pt idx="8813">
                  <c:v>243.76</c:v>
                </c:pt>
                <c:pt idx="8814">
                  <c:v>244.17</c:v>
                </c:pt>
                <c:pt idx="8815">
                  <c:v>245.11</c:v>
                </c:pt>
                <c:pt idx="8816">
                  <c:v>245.22</c:v>
                </c:pt>
                <c:pt idx="8817">
                  <c:v>244.6</c:v>
                </c:pt>
                <c:pt idx="8818">
                  <c:v>243.81</c:v>
                </c:pt>
                <c:pt idx="8819">
                  <c:v>243.23</c:v>
                </c:pt>
                <c:pt idx="8820">
                  <c:v>244.02</c:v>
                </c:pt>
                <c:pt idx="8821">
                  <c:v>244.99</c:v>
                </c:pt>
                <c:pt idx="8822">
                  <c:v>245.62</c:v>
                </c:pt>
                <c:pt idx="8823">
                  <c:v>245.87</c:v>
                </c:pt>
                <c:pt idx="8824">
                  <c:v>246.46</c:v>
                </c:pt>
                <c:pt idx="8825">
                  <c:v>247.43</c:v>
                </c:pt>
                <c:pt idx="8826">
                  <c:v>247.73</c:v>
                </c:pt>
                <c:pt idx="8827">
                  <c:v>247.83</c:v>
                </c:pt>
                <c:pt idx="8828">
                  <c:v>248.53</c:v>
                </c:pt>
                <c:pt idx="8829">
                  <c:v>248.72</c:v>
                </c:pt>
                <c:pt idx="8830">
                  <c:v>248.7</c:v>
                </c:pt>
                <c:pt idx="8831">
                  <c:v>248.31</c:v>
                </c:pt>
                <c:pt idx="8832">
                  <c:v>247.09</c:v>
                </c:pt>
                <c:pt idx="8833">
                  <c:v>246.69</c:v>
                </c:pt>
                <c:pt idx="8834">
                  <c:v>246.09</c:v>
                </c:pt>
                <c:pt idx="8835">
                  <c:v>245.55</c:v>
                </c:pt>
                <c:pt idx="8836">
                  <c:v>244.88</c:v>
                </c:pt>
                <c:pt idx="8837">
                  <c:v>244.25</c:v>
                </c:pt>
                <c:pt idx="8838">
                  <c:v>244.47</c:v>
                </c:pt>
                <c:pt idx="8839">
                  <c:v>245.23</c:v>
                </c:pt>
                <c:pt idx="8840">
                  <c:v>246.84</c:v>
                </c:pt>
                <c:pt idx="8841">
                  <c:v>247.96</c:v>
                </c:pt>
                <c:pt idx="8842">
                  <c:v>247.76</c:v>
                </c:pt>
                <c:pt idx="8843">
                  <c:v>247.24</c:v>
                </c:pt>
                <c:pt idx="8844">
                  <c:v>246.6</c:v>
                </c:pt>
                <c:pt idx="8845">
                  <c:v>245.65</c:v>
                </c:pt>
                <c:pt idx="8846">
                  <c:v>245.11</c:v>
                </c:pt>
                <c:pt idx="8847">
                  <c:v>244.85</c:v>
                </c:pt>
                <c:pt idx="8848">
                  <c:v>244.25</c:v>
                </c:pt>
                <c:pt idx="8849">
                  <c:v>243.94</c:v>
                </c:pt>
                <c:pt idx="8850">
                  <c:v>243.92</c:v>
                </c:pt>
                <c:pt idx="8851">
                  <c:v>243.06</c:v>
                </c:pt>
                <c:pt idx="8852">
                  <c:v>242.97</c:v>
                </c:pt>
                <c:pt idx="8853">
                  <c:v>243.48</c:v>
                </c:pt>
                <c:pt idx="8854">
                  <c:v>243.97</c:v>
                </c:pt>
                <c:pt idx="8855">
                  <c:v>245.26</c:v>
                </c:pt>
                <c:pt idx="8856">
                  <c:v>246.53</c:v>
                </c:pt>
                <c:pt idx="8857">
                  <c:v>245.76</c:v>
                </c:pt>
                <c:pt idx="8858">
                  <c:v>245.37</c:v>
                </c:pt>
                <c:pt idx="8859">
                  <c:v>246.04</c:v>
                </c:pt>
                <c:pt idx="8860">
                  <c:v>246.96</c:v>
                </c:pt>
                <c:pt idx="8861">
                  <c:v>246.79</c:v>
                </c:pt>
                <c:pt idx="8862">
                  <c:v>246.25</c:v>
                </c:pt>
                <c:pt idx="8863">
                  <c:v>245.93</c:v>
                </c:pt>
                <c:pt idx="8864">
                  <c:v>246.72</c:v>
                </c:pt>
                <c:pt idx="8865">
                  <c:v>246.86</c:v>
                </c:pt>
                <c:pt idx="8866">
                  <c:v>246.05</c:v>
                </c:pt>
                <c:pt idx="8867">
                  <c:v>245.42</c:v>
                </c:pt>
                <c:pt idx="8868">
                  <c:v>244.8</c:v>
                </c:pt>
                <c:pt idx="8869">
                  <c:v>244.36</c:v>
                </c:pt>
                <c:pt idx="8870">
                  <c:v>244.46</c:v>
                </c:pt>
                <c:pt idx="8871">
                  <c:v>245.02</c:v>
                </c:pt>
                <c:pt idx="8872">
                  <c:v>245.06</c:v>
                </c:pt>
                <c:pt idx="8873">
                  <c:v>245.64</c:v>
                </c:pt>
                <c:pt idx="8874">
                  <c:v>245.53</c:v>
                </c:pt>
                <c:pt idx="8875">
                  <c:v>245.81</c:v>
                </c:pt>
                <c:pt idx="8876">
                  <c:v>246.21</c:v>
                </c:pt>
                <c:pt idx="8877">
                  <c:v>246.43</c:v>
                </c:pt>
                <c:pt idx="8878">
                  <c:v>247.03</c:v>
                </c:pt>
                <c:pt idx="8879">
                  <c:v>247.53</c:v>
                </c:pt>
                <c:pt idx="8880">
                  <c:v>247.09</c:v>
                </c:pt>
                <c:pt idx="8881">
                  <c:v>245.94</c:v>
                </c:pt>
                <c:pt idx="8882">
                  <c:v>246.83</c:v>
                </c:pt>
                <c:pt idx="8883">
                  <c:v>248.52</c:v>
                </c:pt>
                <c:pt idx="8884">
                  <c:v>249.06</c:v>
                </c:pt>
                <c:pt idx="8885">
                  <c:v>249.46</c:v>
                </c:pt>
                <c:pt idx="8886">
                  <c:v>249.23</c:v>
                </c:pt>
                <c:pt idx="8887">
                  <c:v>249.87</c:v>
                </c:pt>
                <c:pt idx="8888">
                  <c:v>251.49</c:v>
                </c:pt>
                <c:pt idx="8889">
                  <c:v>253.61</c:v>
                </c:pt>
                <c:pt idx="8890">
                  <c:v>253.62</c:v>
                </c:pt>
                <c:pt idx="8891">
                  <c:v>253.49</c:v>
                </c:pt>
                <c:pt idx="8892">
                  <c:v>252.7</c:v>
                </c:pt>
                <c:pt idx="8893">
                  <c:v>251.62</c:v>
                </c:pt>
                <c:pt idx="8894">
                  <c:v>250.44</c:v>
                </c:pt>
                <c:pt idx="8895">
                  <c:v>249.45</c:v>
                </c:pt>
                <c:pt idx="8896">
                  <c:v>247.74</c:v>
                </c:pt>
                <c:pt idx="8897">
                  <c:v>246.56</c:v>
                </c:pt>
                <c:pt idx="8898">
                  <c:v>246.03</c:v>
                </c:pt>
                <c:pt idx="8899">
                  <c:v>244.82</c:v>
                </c:pt>
                <c:pt idx="8900">
                  <c:v>243.62</c:v>
                </c:pt>
                <c:pt idx="8901">
                  <c:v>243.73</c:v>
                </c:pt>
                <c:pt idx="8902">
                  <c:v>243.66</c:v>
                </c:pt>
                <c:pt idx="8903">
                  <c:v>243.14</c:v>
                </c:pt>
                <c:pt idx="8904">
                  <c:v>243.05</c:v>
                </c:pt>
                <c:pt idx="8905">
                  <c:v>242.88</c:v>
                </c:pt>
                <c:pt idx="8906">
                  <c:v>243.35</c:v>
                </c:pt>
                <c:pt idx="8907">
                  <c:v>243.8</c:v>
                </c:pt>
                <c:pt idx="8908">
                  <c:v>244.07</c:v>
                </c:pt>
                <c:pt idx="8909">
                  <c:v>244.61</c:v>
                </c:pt>
                <c:pt idx="8910">
                  <c:v>244.56</c:v>
                </c:pt>
                <c:pt idx="8911">
                  <c:v>244.28</c:v>
                </c:pt>
                <c:pt idx="8912">
                  <c:v>244.47</c:v>
                </c:pt>
                <c:pt idx="8913">
                  <c:v>244.99</c:v>
                </c:pt>
                <c:pt idx="8914">
                  <c:v>245.74</c:v>
                </c:pt>
                <c:pt idx="8915">
                  <c:v>246.25</c:v>
                </c:pt>
                <c:pt idx="8916">
                  <c:v>247.52</c:v>
                </c:pt>
                <c:pt idx="8917">
                  <c:v>248.25</c:v>
                </c:pt>
                <c:pt idx="8918">
                  <c:v>248.33</c:v>
                </c:pt>
                <c:pt idx="8919">
                  <c:v>248.43</c:v>
                </c:pt>
                <c:pt idx="8920">
                  <c:v>249.22</c:v>
                </c:pt>
                <c:pt idx="8921">
                  <c:v>249.7</c:v>
                </c:pt>
                <c:pt idx="8922">
                  <c:v>248.62</c:v>
                </c:pt>
                <c:pt idx="8923">
                  <c:v>248.38</c:v>
                </c:pt>
                <c:pt idx="8924">
                  <c:v>248.29</c:v>
                </c:pt>
                <c:pt idx="8925">
                  <c:v>247.12</c:v>
                </c:pt>
                <c:pt idx="8926">
                  <c:v>246.29</c:v>
                </c:pt>
                <c:pt idx="8927">
                  <c:v>246.91</c:v>
                </c:pt>
                <c:pt idx="8928">
                  <c:v>247.18</c:v>
                </c:pt>
                <c:pt idx="8929">
                  <c:v>247.95</c:v>
                </c:pt>
                <c:pt idx="8930">
                  <c:v>247.63</c:v>
                </c:pt>
                <c:pt idx="8931">
                  <c:v>246.16</c:v>
                </c:pt>
                <c:pt idx="8932">
                  <c:v>245.43</c:v>
                </c:pt>
                <c:pt idx="8933">
                  <c:v>244.33</c:v>
                </c:pt>
                <c:pt idx="8934">
                  <c:v>244.39</c:v>
                </c:pt>
                <c:pt idx="8935">
                  <c:v>244.34</c:v>
                </c:pt>
                <c:pt idx="8936">
                  <c:v>244.36</c:v>
                </c:pt>
                <c:pt idx="8937">
                  <c:v>244.54</c:v>
                </c:pt>
                <c:pt idx="8938">
                  <c:v>244.41</c:v>
                </c:pt>
                <c:pt idx="8939">
                  <c:v>244.21</c:v>
                </c:pt>
                <c:pt idx="8940">
                  <c:v>244.45</c:v>
                </c:pt>
                <c:pt idx="8941">
                  <c:v>245.98</c:v>
                </c:pt>
                <c:pt idx="8942">
                  <c:v>247.53</c:v>
                </c:pt>
                <c:pt idx="8943">
                  <c:v>248.95</c:v>
                </c:pt>
                <c:pt idx="8944">
                  <c:v>248.77</c:v>
                </c:pt>
                <c:pt idx="8945">
                  <c:v>248.11</c:v>
                </c:pt>
                <c:pt idx="8946">
                  <c:v>247.76</c:v>
                </c:pt>
                <c:pt idx="8947">
                  <c:v>246.1</c:v>
                </c:pt>
                <c:pt idx="8948">
                  <c:v>243.07</c:v>
                </c:pt>
                <c:pt idx="8949">
                  <c:v>240.84</c:v>
                </c:pt>
                <c:pt idx="8950">
                  <c:v>239.62</c:v>
                </c:pt>
                <c:pt idx="8951">
                  <c:v>239.32</c:v>
                </c:pt>
                <c:pt idx="8952">
                  <c:v>240.38</c:v>
                </c:pt>
                <c:pt idx="8953">
                  <c:v>240.34</c:v>
                </c:pt>
                <c:pt idx="8954">
                  <c:v>241.22</c:v>
                </c:pt>
                <c:pt idx="8955">
                  <c:v>242.13</c:v>
                </c:pt>
                <c:pt idx="8956">
                  <c:v>243.3</c:v>
                </c:pt>
                <c:pt idx="8957">
                  <c:v>243.53</c:v>
                </c:pt>
                <c:pt idx="8958">
                  <c:v>244.34</c:v>
                </c:pt>
                <c:pt idx="8959">
                  <c:v>245.61</c:v>
                </c:pt>
                <c:pt idx="8960">
                  <c:v>246.21</c:v>
                </c:pt>
                <c:pt idx="8961">
                  <c:v>245.69</c:v>
                </c:pt>
                <c:pt idx="8962">
                  <c:v>244.86</c:v>
                </c:pt>
                <c:pt idx="8963">
                  <c:v>244.74</c:v>
                </c:pt>
                <c:pt idx="8964">
                  <c:v>243.81</c:v>
                </c:pt>
                <c:pt idx="8965">
                  <c:v>242.89</c:v>
                </c:pt>
                <c:pt idx="8966">
                  <c:v>243.23</c:v>
                </c:pt>
                <c:pt idx="8967">
                  <c:v>243.47</c:v>
                </c:pt>
                <c:pt idx="8968">
                  <c:v>243.81</c:v>
                </c:pt>
                <c:pt idx="8969">
                  <c:v>244.11</c:v>
                </c:pt>
                <c:pt idx="8970">
                  <c:v>243.66</c:v>
                </c:pt>
                <c:pt idx="8971">
                  <c:v>243.26</c:v>
                </c:pt>
                <c:pt idx="8972">
                  <c:v>242.32</c:v>
                </c:pt>
                <c:pt idx="8973">
                  <c:v>242.34</c:v>
                </c:pt>
                <c:pt idx="8974">
                  <c:v>243.02</c:v>
                </c:pt>
                <c:pt idx="8975">
                  <c:v>244.12</c:v>
                </c:pt>
                <c:pt idx="8976">
                  <c:v>244.61</c:v>
                </c:pt>
                <c:pt idx="8977">
                  <c:v>245.93</c:v>
                </c:pt>
                <c:pt idx="8978">
                  <c:v>246.96</c:v>
                </c:pt>
                <c:pt idx="8979">
                  <c:v>248.81</c:v>
                </c:pt>
                <c:pt idx="8980">
                  <c:v>249.92</c:v>
                </c:pt>
                <c:pt idx="8981">
                  <c:v>250.67</c:v>
                </c:pt>
                <c:pt idx="8982">
                  <c:v>251.35</c:v>
                </c:pt>
                <c:pt idx="8983">
                  <c:v>251.35</c:v>
                </c:pt>
                <c:pt idx="8984">
                  <c:v>251.09</c:v>
                </c:pt>
                <c:pt idx="8985">
                  <c:v>250.07</c:v>
                </c:pt>
                <c:pt idx="8986">
                  <c:v>248.54</c:v>
                </c:pt>
                <c:pt idx="8987">
                  <c:v>247.99</c:v>
                </c:pt>
                <c:pt idx="8988">
                  <c:v>247.34</c:v>
                </c:pt>
                <c:pt idx="8989">
                  <c:v>248.42</c:v>
                </c:pt>
                <c:pt idx="8990">
                  <c:v>249.28</c:v>
                </c:pt>
                <c:pt idx="8991">
                  <c:v>248.58</c:v>
                </c:pt>
                <c:pt idx="8992">
                  <c:v>248.59</c:v>
                </c:pt>
                <c:pt idx="8993">
                  <c:v>248.69</c:v>
                </c:pt>
                <c:pt idx="8994">
                  <c:v>249.66</c:v>
                </c:pt>
                <c:pt idx="8995">
                  <c:v>250.01</c:v>
                </c:pt>
                <c:pt idx="8996">
                  <c:v>249.59</c:v>
                </c:pt>
                <c:pt idx="8997">
                  <c:v>248.5</c:v>
                </c:pt>
                <c:pt idx="8998">
                  <c:v>248.25</c:v>
                </c:pt>
                <c:pt idx="8999">
                  <c:v>247.96</c:v>
                </c:pt>
                <c:pt idx="9000">
                  <c:v>247.89</c:v>
                </c:pt>
                <c:pt idx="9001">
                  <c:v>248</c:v>
                </c:pt>
                <c:pt idx="9002">
                  <c:v>247.54</c:v>
                </c:pt>
                <c:pt idx="9003">
                  <c:v>247.29</c:v>
                </c:pt>
                <c:pt idx="9004">
                  <c:v>247.15</c:v>
                </c:pt>
                <c:pt idx="9005">
                  <c:v>246.68</c:v>
                </c:pt>
                <c:pt idx="9006">
                  <c:v>246.59</c:v>
                </c:pt>
                <c:pt idx="9007">
                  <c:v>246.42</c:v>
                </c:pt>
                <c:pt idx="9008">
                  <c:v>246.3</c:v>
                </c:pt>
                <c:pt idx="9009">
                  <c:v>246.41</c:v>
                </c:pt>
                <c:pt idx="9010">
                  <c:v>246.54</c:v>
                </c:pt>
                <c:pt idx="9011">
                  <c:v>246.27</c:v>
                </c:pt>
                <c:pt idx="9012">
                  <c:v>245.59</c:v>
                </c:pt>
                <c:pt idx="9013">
                  <c:v>244.23</c:v>
                </c:pt>
                <c:pt idx="9014">
                  <c:v>244.27</c:v>
                </c:pt>
                <c:pt idx="9015">
                  <c:v>245.2</c:v>
                </c:pt>
                <c:pt idx="9016">
                  <c:v>246</c:v>
                </c:pt>
                <c:pt idx="9017">
                  <c:v>245.82</c:v>
                </c:pt>
                <c:pt idx="9018">
                  <c:v>244.42</c:v>
                </c:pt>
                <c:pt idx="9019">
                  <c:v>243.8</c:v>
                </c:pt>
                <c:pt idx="9020">
                  <c:v>243.44</c:v>
                </c:pt>
                <c:pt idx="9021">
                  <c:v>243.46</c:v>
                </c:pt>
                <c:pt idx="9022">
                  <c:v>243.7</c:v>
                </c:pt>
                <c:pt idx="9023">
                  <c:v>243.73</c:v>
                </c:pt>
                <c:pt idx="9024">
                  <c:v>244.51</c:v>
                </c:pt>
                <c:pt idx="9025">
                  <c:v>245.65</c:v>
                </c:pt>
                <c:pt idx="9026">
                  <c:v>246.51</c:v>
                </c:pt>
                <c:pt idx="9027">
                  <c:v>246.87</c:v>
                </c:pt>
                <c:pt idx="9028">
                  <c:v>247.04</c:v>
                </c:pt>
                <c:pt idx="9029">
                  <c:v>247.41</c:v>
                </c:pt>
                <c:pt idx="9030">
                  <c:v>246.94</c:v>
                </c:pt>
                <c:pt idx="9031">
                  <c:v>245.74</c:v>
                </c:pt>
                <c:pt idx="9032">
                  <c:v>245.18</c:v>
                </c:pt>
                <c:pt idx="9033">
                  <c:v>244.66</c:v>
                </c:pt>
                <c:pt idx="9034">
                  <c:v>244.15</c:v>
                </c:pt>
                <c:pt idx="9035">
                  <c:v>243.92</c:v>
                </c:pt>
                <c:pt idx="9036">
                  <c:v>243.51</c:v>
                </c:pt>
                <c:pt idx="9037">
                  <c:v>244.16</c:v>
                </c:pt>
                <c:pt idx="9038">
                  <c:v>243.97</c:v>
                </c:pt>
                <c:pt idx="9039">
                  <c:v>243.33</c:v>
                </c:pt>
                <c:pt idx="9040">
                  <c:v>244.64</c:v>
                </c:pt>
                <c:pt idx="9041">
                  <c:v>245.27</c:v>
                </c:pt>
                <c:pt idx="9042">
                  <c:v>245.63</c:v>
                </c:pt>
                <c:pt idx="9043">
                  <c:v>245.71</c:v>
                </c:pt>
                <c:pt idx="9044">
                  <c:v>245.75</c:v>
                </c:pt>
                <c:pt idx="9045">
                  <c:v>246</c:v>
                </c:pt>
                <c:pt idx="9046">
                  <c:v>246.13</c:v>
                </c:pt>
                <c:pt idx="9047">
                  <c:v>246.2</c:v>
                </c:pt>
                <c:pt idx="9048">
                  <c:v>246.66</c:v>
                </c:pt>
                <c:pt idx="9049">
                  <c:v>246.59</c:v>
                </c:pt>
                <c:pt idx="9050">
                  <c:v>246.51</c:v>
                </c:pt>
                <c:pt idx="9051">
                  <c:v>247.51</c:v>
                </c:pt>
                <c:pt idx="9052">
                  <c:v>248.12</c:v>
                </c:pt>
                <c:pt idx="9053">
                  <c:v>247.73</c:v>
                </c:pt>
                <c:pt idx="9054">
                  <c:v>247.7</c:v>
                </c:pt>
                <c:pt idx="9055">
                  <c:v>247.22</c:v>
                </c:pt>
                <c:pt idx="9056">
                  <c:v>246.62</c:v>
                </c:pt>
                <c:pt idx="9057">
                  <c:v>245.68</c:v>
                </c:pt>
                <c:pt idx="9058">
                  <c:v>244.13</c:v>
                </c:pt>
                <c:pt idx="9059">
                  <c:v>243.8</c:v>
                </c:pt>
                <c:pt idx="9060">
                  <c:v>243.25</c:v>
                </c:pt>
                <c:pt idx="9061">
                  <c:v>243.34</c:v>
                </c:pt>
                <c:pt idx="9062">
                  <c:v>244.35</c:v>
                </c:pt>
                <c:pt idx="9063">
                  <c:v>245.69</c:v>
                </c:pt>
                <c:pt idx="9064">
                  <c:v>245.39</c:v>
                </c:pt>
                <c:pt idx="9065">
                  <c:v>244.43</c:v>
                </c:pt>
                <c:pt idx="9066">
                  <c:v>244.68</c:v>
                </c:pt>
                <c:pt idx="9067">
                  <c:v>246.12</c:v>
                </c:pt>
                <c:pt idx="9068">
                  <c:v>247.35</c:v>
                </c:pt>
                <c:pt idx="9069">
                  <c:v>247.54</c:v>
                </c:pt>
                <c:pt idx="9070">
                  <c:v>246.26</c:v>
                </c:pt>
                <c:pt idx="9071">
                  <c:v>246.06</c:v>
                </c:pt>
                <c:pt idx="9072">
                  <c:v>246.07</c:v>
                </c:pt>
                <c:pt idx="9073">
                  <c:v>246.22</c:v>
                </c:pt>
                <c:pt idx="9074">
                  <c:v>247.43</c:v>
                </c:pt>
                <c:pt idx="9075">
                  <c:v>248.61</c:v>
                </c:pt>
                <c:pt idx="9076">
                  <c:v>248.77</c:v>
                </c:pt>
                <c:pt idx="9077">
                  <c:v>248.34</c:v>
                </c:pt>
                <c:pt idx="9078">
                  <c:v>247.46</c:v>
                </c:pt>
                <c:pt idx="9079">
                  <c:v>247.01</c:v>
                </c:pt>
                <c:pt idx="9080">
                  <c:v>246.64</c:v>
                </c:pt>
                <c:pt idx="9081">
                  <c:v>246.18</c:v>
                </c:pt>
                <c:pt idx="9082">
                  <c:v>246.32</c:v>
                </c:pt>
                <c:pt idx="9083">
                  <c:v>245.71</c:v>
                </c:pt>
                <c:pt idx="9084">
                  <c:v>245.33</c:v>
                </c:pt>
                <c:pt idx="9085">
                  <c:v>246.56</c:v>
                </c:pt>
                <c:pt idx="9086">
                  <c:v>246.99</c:v>
                </c:pt>
                <c:pt idx="9087">
                  <c:v>246.14</c:v>
                </c:pt>
                <c:pt idx="9088">
                  <c:v>246.13</c:v>
                </c:pt>
                <c:pt idx="9089">
                  <c:v>246.09</c:v>
                </c:pt>
                <c:pt idx="9090">
                  <c:v>245.77</c:v>
                </c:pt>
                <c:pt idx="9091">
                  <c:v>244.77</c:v>
                </c:pt>
                <c:pt idx="9092">
                  <c:v>243.47</c:v>
                </c:pt>
                <c:pt idx="9093">
                  <c:v>243.69</c:v>
                </c:pt>
                <c:pt idx="9094">
                  <c:v>244.65</c:v>
                </c:pt>
                <c:pt idx="9095">
                  <c:v>245.27</c:v>
                </c:pt>
                <c:pt idx="9096">
                  <c:v>245.54</c:v>
                </c:pt>
                <c:pt idx="9097">
                  <c:v>246.46</c:v>
                </c:pt>
                <c:pt idx="9098">
                  <c:v>247.66</c:v>
                </c:pt>
                <c:pt idx="9099">
                  <c:v>248.03</c:v>
                </c:pt>
                <c:pt idx="9100">
                  <c:v>247.55</c:v>
                </c:pt>
                <c:pt idx="9101">
                  <c:v>247.36</c:v>
                </c:pt>
                <c:pt idx="9102">
                  <c:v>248.24</c:v>
                </c:pt>
                <c:pt idx="9103">
                  <c:v>248.41</c:v>
                </c:pt>
                <c:pt idx="9104">
                  <c:v>248.2</c:v>
                </c:pt>
                <c:pt idx="9105">
                  <c:v>248.14</c:v>
                </c:pt>
                <c:pt idx="9106">
                  <c:v>248.38</c:v>
                </c:pt>
                <c:pt idx="9107">
                  <c:v>249.41</c:v>
                </c:pt>
                <c:pt idx="9108">
                  <c:v>249.36</c:v>
                </c:pt>
                <c:pt idx="9109">
                  <c:v>250.58</c:v>
                </c:pt>
                <c:pt idx="9110">
                  <c:v>251.72</c:v>
                </c:pt>
                <c:pt idx="9111">
                  <c:v>253.55</c:v>
                </c:pt>
                <c:pt idx="9112">
                  <c:v>254.92</c:v>
                </c:pt>
                <c:pt idx="9113">
                  <c:v>255.28</c:v>
                </c:pt>
                <c:pt idx="9114">
                  <c:v>254.31</c:v>
                </c:pt>
                <c:pt idx="9115">
                  <c:v>252.95</c:v>
                </c:pt>
                <c:pt idx="9116">
                  <c:v>251.58</c:v>
                </c:pt>
                <c:pt idx="9117">
                  <c:v>249.99</c:v>
                </c:pt>
                <c:pt idx="9118">
                  <c:v>250.3</c:v>
                </c:pt>
                <c:pt idx="9119">
                  <c:v>250.57</c:v>
                </c:pt>
                <c:pt idx="9120">
                  <c:v>250.01</c:v>
                </c:pt>
                <c:pt idx="9121">
                  <c:v>249.12</c:v>
                </c:pt>
                <c:pt idx="9122">
                  <c:v>248.04</c:v>
                </c:pt>
                <c:pt idx="9123">
                  <c:v>246.65</c:v>
                </c:pt>
                <c:pt idx="9124">
                  <c:v>245.86</c:v>
                </c:pt>
                <c:pt idx="9125">
                  <c:v>245.38</c:v>
                </c:pt>
                <c:pt idx="9126">
                  <c:v>245.02</c:v>
                </c:pt>
                <c:pt idx="9127">
                  <c:v>244.98</c:v>
                </c:pt>
                <c:pt idx="9128">
                  <c:v>245.04</c:v>
                </c:pt>
                <c:pt idx="9129">
                  <c:v>245.1</c:v>
                </c:pt>
                <c:pt idx="9130">
                  <c:v>246.39</c:v>
                </c:pt>
                <c:pt idx="9131">
                  <c:v>247.16</c:v>
                </c:pt>
                <c:pt idx="9132">
                  <c:v>246.88</c:v>
                </c:pt>
                <c:pt idx="9133">
                  <c:v>246.9</c:v>
                </c:pt>
                <c:pt idx="9134">
                  <c:v>246.89</c:v>
                </c:pt>
                <c:pt idx="9135">
                  <c:v>247.78</c:v>
                </c:pt>
                <c:pt idx="9136">
                  <c:v>247.85</c:v>
                </c:pt>
                <c:pt idx="9137">
                  <c:v>246.97</c:v>
                </c:pt>
                <c:pt idx="9138">
                  <c:v>247.28</c:v>
                </c:pt>
                <c:pt idx="9139">
                  <c:v>248.35</c:v>
                </c:pt>
                <c:pt idx="9140">
                  <c:v>247.72</c:v>
                </c:pt>
                <c:pt idx="9141">
                  <c:v>246.23</c:v>
                </c:pt>
                <c:pt idx="9142">
                  <c:v>245.44</c:v>
                </c:pt>
                <c:pt idx="9143">
                  <c:v>245.8</c:v>
                </c:pt>
                <c:pt idx="9144">
                  <c:v>246.17</c:v>
                </c:pt>
                <c:pt idx="9145">
                  <c:v>246.37</c:v>
                </c:pt>
                <c:pt idx="9146">
                  <c:v>246.66</c:v>
                </c:pt>
                <c:pt idx="9147">
                  <c:v>247.91</c:v>
                </c:pt>
                <c:pt idx="9148">
                  <c:v>249.8</c:v>
                </c:pt>
                <c:pt idx="9149">
                  <c:v>249.79</c:v>
                </c:pt>
                <c:pt idx="9150">
                  <c:v>248.9</c:v>
                </c:pt>
                <c:pt idx="9151">
                  <c:v>249.37</c:v>
                </c:pt>
                <c:pt idx="9152">
                  <c:v>249.35</c:v>
                </c:pt>
                <c:pt idx="9153">
                  <c:v>249.39</c:v>
                </c:pt>
                <c:pt idx="9154">
                  <c:v>249.44</c:v>
                </c:pt>
                <c:pt idx="9155">
                  <c:v>249.93</c:v>
                </c:pt>
                <c:pt idx="9156">
                  <c:v>250.67</c:v>
                </c:pt>
                <c:pt idx="9157">
                  <c:v>250.34</c:v>
                </c:pt>
                <c:pt idx="9158">
                  <c:v>248.33</c:v>
                </c:pt>
                <c:pt idx="9159">
                  <c:v>247.17</c:v>
                </c:pt>
                <c:pt idx="9160">
                  <c:v>246.16</c:v>
                </c:pt>
                <c:pt idx="9161">
                  <c:v>245.34</c:v>
                </c:pt>
                <c:pt idx="9162">
                  <c:v>245.1</c:v>
                </c:pt>
                <c:pt idx="9163">
                  <c:v>245.41</c:v>
                </c:pt>
                <c:pt idx="9164">
                  <c:v>245.8</c:v>
                </c:pt>
                <c:pt idx="9165">
                  <c:v>245.99</c:v>
                </c:pt>
                <c:pt idx="9166">
                  <c:v>246.9</c:v>
                </c:pt>
                <c:pt idx="9167">
                  <c:v>247.23</c:v>
                </c:pt>
                <c:pt idx="9168">
                  <c:v>246.48</c:v>
                </c:pt>
                <c:pt idx="9169">
                  <c:v>246.01</c:v>
                </c:pt>
                <c:pt idx="9170">
                  <c:v>246.38</c:v>
                </c:pt>
                <c:pt idx="9171">
                  <c:v>246.28</c:v>
                </c:pt>
                <c:pt idx="9172">
                  <c:v>246</c:v>
                </c:pt>
                <c:pt idx="9173">
                  <c:v>245.58</c:v>
                </c:pt>
                <c:pt idx="9174">
                  <c:v>244.44</c:v>
                </c:pt>
                <c:pt idx="9175">
                  <c:v>244.72</c:v>
                </c:pt>
                <c:pt idx="9176">
                  <c:v>244.69</c:v>
                </c:pt>
                <c:pt idx="9177">
                  <c:v>244.77</c:v>
                </c:pt>
                <c:pt idx="9178">
                  <c:v>246.35</c:v>
                </c:pt>
                <c:pt idx="9179">
                  <c:v>247.83</c:v>
                </c:pt>
                <c:pt idx="9180">
                  <c:v>248.41</c:v>
                </c:pt>
                <c:pt idx="9181">
                  <c:v>247.29</c:v>
                </c:pt>
                <c:pt idx="9182">
                  <c:v>245.78</c:v>
                </c:pt>
                <c:pt idx="9183">
                  <c:v>245.47</c:v>
                </c:pt>
                <c:pt idx="9184">
                  <c:v>243.88</c:v>
                </c:pt>
                <c:pt idx="9185">
                  <c:v>241.84</c:v>
                </c:pt>
                <c:pt idx="9186">
                  <c:v>242.21</c:v>
                </c:pt>
                <c:pt idx="9187">
                  <c:v>243.27</c:v>
                </c:pt>
                <c:pt idx="9188">
                  <c:v>243.77</c:v>
                </c:pt>
                <c:pt idx="9189">
                  <c:v>243.49</c:v>
                </c:pt>
                <c:pt idx="9190">
                  <c:v>243.93</c:v>
                </c:pt>
                <c:pt idx="9191">
                  <c:v>245.04</c:v>
                </c:pt>
                <c:pt idx="9192">
                  <c:v>245.72</c:v>
                </c:pt>
                <c:pt idx="9193">
                  <c:v>246.09</c:v>
                </c:pt>
                <c:pt idx="9194">
                  <c:v>246.01</c:v>
                </c:pt>
                <c:pt idx="9195">
                  <c:v>247.31</c:v>
                </c:pt>
                <c:pt idx="9196">
                  <c:v>249.41</c:v>
                </c:pt>
                <c:pt idx="9197">
                  <c:v>250.49</c:v>
                </c:pt>
                <c:pt idx="9198">
                  <c:v>250.32</c:v>
                </c:pt>
                <c:pt idx="9199">
                  <c:v>250.34</c:v>
                </c:pt>
                <c:pt idx="9200">
                  <c:v>250.07</c:v>
                </c:pt>
                <c:pt idx="9201">
                  <c:v>250.59</c:v>
                </c:pt>
                <c:pt idx="9202">
                  <c:v>251.03</c:v>
                </c:pt>
                <c:pt idx="9203">
                  <c:v>250.95</c:v>
                </c:pt>
                <c:pt idx="9204">
                  <c:v>251.18</c:v>
                </c:pt>
                <c:pt idx="9205">
                  <c:v>251.14</c:v>
                </c:pt>
                <c:pt idx="9206">
                  <c:v>251.94</c:v>
                </c:pt>
                <c:pt idx="9207">
                  <c:v>252.72</c:v>
                </c:pt>
                <c:pt idx="9208">
                  <c:v>252.96</c:v>
                </c:pt>
                <c:pt idx="9209">
                  <c:v>251.44</c:v>
                </c:pt>
                <c:pt idx="9210">
                  <c:v>250.72</c:v>
                </c:pt>
                <c:pt idx="9211">
                  <c:v>249.98</c:v>
                </c:pt>
                <c:pt idx="9212">
                  <c:v>249.59</c:v>
                </c:pt>
                <c:pt idx="9213">
                  <c:v>250.13</c:v>
                </c:pt>
                <c:pt idx="9214">
                  <c:v>250.69</c:v>
                </c:pt>
                <c:pt idx="9215">
                  <c:v>250.56</c:v>
                </c:pt>
                <c:pt idx="9216">
                  <c:v>249.54</c:v>
                </c:pt>
                <c:pt idx="9217">
                  <c:v>248.84</c:v>
                </c:pt>
                <c:pt idx="9218">
                  <c:v>248.52</c:v>
                </c:pt>
                <c:pt idx="9219">
                  <c:v>249.24</c:v>
                </c:pt>
                <c:pt idx="9220">
                  <c:v>249.56</c:v>
                </c:pt>
                <c:pt idx="9221">
                  <c:v>249.48</c:v>
                </c:pt>
                <c:pt idx="9222">
                  <c:v>249.24</c:v>
                </c:pt>
                <c:pt idx="9223">
                  <c:v>249.61</c:v>
                </c:pt>
                <c:pt idx="9224">
                  <c:v>250.03</c:v>
                </c:pt>
                <c:pt idx="9225">
                  <c:v>250.78</c:v>
                </c:pt>
                <c:pt idx="9226">
                  <c:v>251.18</c:v>
                </c:pt>
                <c:pt idx="9227">
                  <c:v>250.9</c:v>
                </c:pt>
                <c:pt idx="9228">
                  <c:v>250.75</c:v>
                </c:pt>
                <c:pt idx="9229">
                  <c:v>250.42</c:v>
                </c:pt>
                <c:pt idx="9230">
                  <c:v>249.44</c:v>
                </c:pt>
                <c:pt idx="9231">
                  <c:v>249.17</c:v>
                </c:pt>
                <c:pt idx="9232">
                  <c:v>249.71</c:v>
                </c:pt>
                <c:pt idx="9233">
                  <c:v>249.1</c:v>
                </c:pt>
                <c:pt idx="9234">
                  <c:v>248.61</c:v>
                </c:pt>
                <c:pt idx="9235">
                  <c:v>249.35</c:v>
                </c:pt>
                <c:pt idx="9236">
                  <c:v>250.15</c:v>
                </c:pt>
                <c:pt idx="9237">
                  <c:v>250.5</c:v>
                </c:pt>
                <c:pt idx="9238">
                  <c:v>250.16</c:v>
                </c:pt>
                <c:pt idx="9239">
                  <c:v>249.93</c:v>
                </c:pt>
                <c:pt idx="9240">
                  <c:v>250.25</c:v>
                </c:pt>
                <c:pt idx="9241">
                  <c:v>249.79</c:v>
                </c:pt>
                <c:pt idx="9242">
                  <c:v>248.57</c:v>
                </c:pt>
                <c:pt idx="9243">
                  <c:v>247.65</c:v>
                </c:pt>
                <c:pt idx="9244">
                  <c:v>248.21</c:v>
                </c:pt>
                <c:pt idx="9245">
                  <c:v>249.03</c:v>
                </c:pt>
                <c:pt idx="9246">
                  <c:v>249.5</c:v>
                </c:pt>
                <c:pt idx="9247">
                  <c:v>249.61</c:v>
                </c:pt>
                <c:pt idx="9248">
                  <c:v>249.97</c:v>
                </c:pt>
                <c:pt idx="9249">
                  <c:v>251.32</c:v>
                </c:pt>
                <c:pt idx="9250">
                  <c:v>253.27</c:v>
                </c:pt>
                <c:pt idx="9251">
                  <c:v>253.57</c:v>
                </c:pt>
                <c:pt idx="9252">
                  <c:v>252.76</c:v>
                </c:pt>
                <c:pt idx="9253">
                  <c:v>251.32</c:v>
                </c:pt>
                <c:pt idx="9254">
                  <c:v>250.44</c:v>
                </c:pt>
                <c:pt idx="9255">
                  <c:v>249.38</c:v>
                </c:pt>
                <c:pt idx="9256">
                  <c:v>249.25</c:v>
                </c:pt>
                <c:pt idx="9257">
                  <c:v>249.06</c:v>
                </c:pt>
                <c:pt idx="9258">
                  <c:v>248.88</c:v>
                </c:pt>
                <c:pt idx="9259">
                  <c:v>249.01</c:v>
                </c:pt>
                <c:pt idx="9260">
                  <c:v>249.41</c:v>
                </c:pt>
                <c:pt idx="9261">
                  <c:v>249.59</c:v>
                </c:pt>
                <c:pt idx="9262">
                  <c:v>249.97</c:v>
                </c:pt>
                <c:pt idx="9263">
                  <c:v>249.6</c:v>
                </c:pt>
                <c:pt idx="9264">
                  <c:v>248.83</c:v>
                </c:pt>
                <c:pt idx="9265">
                  <c:v>248.36</c:v>
                </c:pt>
                <c:pt idx="9266">
                  <c:v>248.68</c:v>
                </c:pt>
                <c:pt idx="9267">
                  <c:v>248.9</c:v>
                </c:pt>
                <c:pt idx="9268">
                  <c:v>247.63</c:v>
                </c:pt>
                <c:pt idx="9269">
                  <c:v>246.3</c:v>
                </c:pt>
                <c:pt idx="9270">
                  <c:v>245.84</c:v>
                </c:pt>
                <c:pt idx="9271">
                  <c:v>246.96</c:v>
                </c:pt>
                <c:pt idx="9272">
                  <c:v>247.67</c:v>
                </c:pt>
                <c:pt idx="9273">
                  <c:v>247.29</c:v>
                </c:pt>
                <c:pt idx="9274">
                  <c:v>247.78</c:v>
                </c:pt>
                <c:pt idx="9275">
                  <c:v>248.73</c:v>
                </c:pt>
                <c:pt idx="9276">
                  <c:v>248.54</c:v>
                </c:pt>
                <c:pt idx="9277">
                  <c:v>248.79</c:v>
                </c:pt>
                <c:pt idx="9278">
                  <c:v>250.1</c:v>
                </c:pt>
                <c:pt idx="9279">
                  <c:v>251.04</c:v>
                </c:pt>
                <c:pt idx="9280">
                  <c:v>251.36</c:v>
                </c:pt>
                <c:pt idx="9281">
                  <c:v>250.88</c:v>
                </c:pt>
                <c:pt idx="9282">
                  <c:v>249.59</c:v>
                </c:pt>
                <c:pt idx="9283">
                  <c:v>249.81</c:v>
                </c:pt>
                <c:pt idx="9284">
                  <c:v>250.55</c:v>
                </c:pt>
                <c:pt idx="9285">
                  <c:v>251.62</c:v>
                </c:pt>
                <c:pt idx="9286">
                  <c:v>251.11</c:v>
                </c:pt>
                <c:pt idx="9287">
                  <c:v>249.7</c:v>
                </c:pt>
                <c:pt idx="9288">
                  <c:v>249.27</c:v>
                </c:pt>
                <c:pt idx="9289">
                  <c:v>249.65</c:v>
                </c:pt>
                <c:pt idx="9290">
                  <c:v>249.59</c:v>
                </c:pt>
                <c:pt idx="9291">
                  <c:v>249.94</c:v>
                </c:pt>
                <c:pt idx="9292">
                  <c:v>250.08</c:v>
                </c:pt>
                <c:pt idx="9293">
                  <c:v>249.78</c:v>
                </c:pt>
                <c:pt idx="9294">
                  <c:v>248.55</c:v>
                </c:pt>
                <c:pt idx="9295">
                  <c:v>247.43</c:v>
                </c:pt>
                <c:pt idx="9296">
                  <c:v>246.11</c:v>
                </c:pt>
                <c:pt idx="9297">
                  <c:v>245.03</c:v>
                </c:pt>
                <c:pt idx="9298">
                  <c:v>246.11</c:v>
                </c:pt>
                <c:pt idx="9299">
                  <c:v>246.85</c:v>
                </c:pt>
                <c:pt idx="9300">
                  <c:v>247.87</c:v>
                </c:pt>
                <c:pt idx="9301">
                  <c:v>248.94</c:v>
                </c:pt>
                <c:pt idx="9302">
                  <c:v>249.17</c:v>
                </c:pt>
                <c:pt idx="9303">
                  <c:v>249.67</c:v>
                </c:pt>
                <c:pt idx="9304">
                  <c:v>250.63</c:v>
                </c:pt>
                <c:pt idx="9305">
                  <c:v>249.8</c:v>
                </c:pt>
                <c:pt idx="9306">
                  <c:v>248.93</c:v>
                </c:pt>
                <c:pt idx="9307">
                  <c:v>247.31</c:v>
                </c:pt>
                <c:pt idx="9308">
                  <c:v>246.22</c:v>
                </c:pt>
                <c:pt idx="9309">
                  <c:v>246.13</c:v>
                </c:pt>
                <c:pt idx="9310">
                  <c:v>246.75</c:v>
                </c:pt>
                <c:pt idx="9311">
                  <c:v>246.88</c:v>
                </c:pt>
                <c:pt idx="9312">
                  <c:v>247.55</c:v>
                </c:pt>
                <c:pt idx="9313">
                  <c:v>247.98</c:v>
                </c:pt>
                <c:pt idx="9314">
                  <c:v>247.42</c:v>
                </c:pt>
                <c:pt idx="9315">
                  <c:v>246.85</c:v>
                </c:pt>
                <c:pt idx="9316">
                  <c:v>246.76</c:v>
                </c:pt>
                <c:pt idx="9317">
                  <c:v>246.39</c:v>
                </c:pt>
                <c:pt idx="9318">
                  <c:v>246.27</c:v>
                </c:pt>
                <c:pt idx="9319">
                  <c:v>246.79</c:v>
                </c:pt>
                <c:pt idx="9320">
                  <c:v>247.01</c:v>
                </c:pt>
                <c:pt idx="9321">
                  <c:v>246.34</c:v>
                </c:pt>
                <c:pt idx="9322">
                  <c:v>246.33</c:v>
                </c:pt>
                <c:pt idx="9323">
                  <c:v>246.41</c:v>
                </c:pt>
                <c:pt idx="9324">
                  <c:v>246.7</c:v>
                </c:pt>
                <c:pt idx="9325">
                  <c:v>246.99</c:v>
                </c:pt>
                <c:pt idx="9326">
                  <c:v>246.21</c:v>
                </c:pt>
                <c:pt idx="9327">
                  <c:v>245.94</c:v>
                </c:pt>
                <c:pt idx="9328">
                  <c:v>246.55</c:v>
                </c:pt>
                <c:pt idx="9329">
                  <c:v>247.26</c:v>
                </c:pt>
                <c:pt idx="9330">
                  <c:v>247.34</c:v>
                </c:pt>
                <c:pt idx="9331">
                  <c:v>247.46</c:v>
                </c:pt>
                <c:pt idx="9332">
                  <c:v>247.08</c:v>
                </c:pt>
                <c:pt idx="9333">
                  <c:v>247.3</c:v>
                </c:pt>
                <c:pt idx="9334">
                  <c:v>247.38</c:v>
                </c:pt>
                <c:pt idx="9335">
                  <c:v>248.06</c:v>
                </c:pt>
                <c:pt idx="9336">
                  <c:v>249.31</c:v>
                </c:pt>
                <c:pt idx="9337">
                  <c:v>249.53</c:v>
                </c:pt>
                <c:pt idx="9338">
                  <c:v>250.3</c:v>
                </c:pt>
                <c:pt idx="9339">
                  <c:v>250.77</c:v>
                </c:pt>
                <c:pt idx="9340">
                  <c:v>249.86</c:v>
                </c:pt>
                <c:pt idx="9341">
                  <c:v>249.08</c:v>
                </c:pt>
                <c:pt idx="9342">
                  <c:v>248.38</c:v>
                </c:pt>
                <c:pt idx="9343">
                  <c:v>248.04</c:v>
                </c:pt>
                <c:pt idx="9344">
                  <c:v>247.91</c:v>
                </c:pt>
                <c:pt idx="9345">
                  <c:v>247.85</c:v>
                </c:pt>
                <c:pt idx="9346">
                  <c:v>247.83</c:v>
                </c:pt>
                <c:pt idx="9347">
                  <c:v>247.94</c:v>
                </c:pt>
                <c:pt idx="9348">
                  <c:v>248.15</c:v>
                </c:pt>
                <c:pt idx="9349">
                  <c:v>246.91</c:v>
                </c:pt>
                <c:pt idx="9350">
                  <c:v>246.49</c:v>
                </c:pt>
                <c:pt idx="9351">
                  <c:v>246.1</c:v>
                </c:pt>
                <c:pt idx="9352">
                  <c:v>246.57</c:v>
                </c:pt>
                <c:pt idx="9353">
                  <c:v>246.86</c:v>
                </c:pt>
                <c:pt idx="9354">
                  <c:v>246.98</c:v>
                </c:pt>
                <c:pt idx="9355">
                  <c:v>247.15</c:v>
                </c:pt>
                <c:pt idx="9356">
                  <c:v>247.57</c:v>
                </c:pt>
                <c:pt idx="9357">
                  <c:v>248.06</c:v>
                </c:pt>
                <c:pt idx="9358">
                  <c:v>248.77</c:v>
                </c:pt>
                <c:pt idx="9359">
                  <c:v>249.01</c:v>
                </c:pt>
                <c:pt idx="9360">
                  <c:v>247.99</c:v>
                </c:pt>
                <c:pt idx="9361">
                  <c:v>247.74</c:v>
                </c:pt>
                <c:pt idx="9362">
                  <c:v>246.96</c:v>
                </c:pt>
                <c:pt idx="9363">
                  <c:v>244.98</c:v>
                </c:pt>
                <c:pt idx="9364">
                  <c:v>243</c:v>
                </c:pt>
                <c:pt idx="9365">
                  <c:v>243.04</c:v>
                </c:pt>
                <c:pt idx="9366">
                  <c:v>243.01</c:v>
                </c:pt>
                <c:pt idx="9367">
                  <c:v>243.05</c:v>
                </c:pt>
                <c:pt idx="9368">
                  <c:v>243.3</c:v>
                </c:pt>
                <c:pt idx="9369">
                  <c:v>242.67</c:v>
                </c:pt>
                <c:pt idx="9370">
                  <c:v>242.06</c:v>
                </c:pt>
                <c:pt idx="9371">
                  <c:v>242.18</c:v>
                </c:pt>
                <c:pt idx="9372">
                  <c:v>242.76</c:v>
                </c:pt>
                <c:pt idx="9373">
                  <c:v>243.34</c:v>
                </c:pt>
                <c:pt idx="9374">
                  <c:v>244.27</c:v>
                </c:pt>
                <c:pt idx="9375">
                  <c:v>244.01</c:v>
                </c:pt>
                <c:pt idx="9376">
                  <c:v>243.23</c:v>
                </c:pt>
                <c:pt idx="9377">
                  <c:v>243.09</c:v>
                </c:pt>
                <c:pt idx="9378">
                  <c:v>243.48</c:v>
                </c:pt>
                <c:pt idx="9379">
                  <c:v>244.64</c:v>
                </c:pt>
                <c:pt idx="9380">
                  <c:v>245.75</c:v>
                </c:pt>
                <c:pt idx="9381">
                  <c:v>246.7</c:v>
                </c:pt>
                <c:pt idx="9382">
                  <c:v>248.67</c:v>
                </c:pt>
                <c:pt idx="9383">
                  <c:v>249.52</c:v>
                </c:pt>
                <c:pt idx="9384">
                  <c:v>249.41</c:v>
                </c:pt>
                <c:pt idx="9385">
                  <c:v>251.03</c:v>
                </c:pt>
                <c:pt idx="9386">
                  <c:v>250.45</c:v>
                </c:pt>
                <c:pt idx="9387">
                  <c:v>250.28</c:v>
                </c:pt>
                <c:pt idx="9388">
                  <c:v>250.97</c:v>
                </c:pt>
                <c:pt idx="9389">
                  <c:v>250.7</c:v>
                </c:pt>
                <c:pt idx="9390">
                  <c:v>250.6</c:v>
                </c:pt>
                <c:pt idx="9391">
                  <c:v>250.27</c:v>
                </c:pt>
                <c:pt idx="9392">
                  <c:v>250.4</c:v>
                </c:pt>
                <c:pt idx="9393">
                  <c:v>250.7</c:v>
                </c:pt>
                <c:pt idx="9394">
                  <c:v>249.65</c:v>
                </c:pt>
                <c:pt idx="9395">
                  <c:v>248.92</c:v>
                </c:pt>
                <c:pt idx="9396">
                  <c:v>248.16</c:v>
                </c:pt>
                <c:pt idx="9397">
                  <c:v>247.18</c:v>
                </c:pt>
                <c:pt idx="9398">
                  <c:v>245.59</c:v>
                </c:pt>
                <c:pt idx="9399">
                  <c:v>244.82</c:v>
                </c:pt>
                <c:pt idx="9400">
                  <c:v>244.77</c:v>
                </c:pt>
                <c:pt idx="9401">
                  <c:v>245.19</c:v>
                </c:pt>
                <c:pt idx="9402">
                  <c:v>245.72</c:v>
                </c:pt>
                <c:pt idx="9403">
                  <c:v>247.03</c:v>
                </c:pt>
                <c:pt idx="9404">
                  <c:v>247.41</c:v>
                </c:pt>
                <c:pt idx="9405">
                  <c:v>246.52</c:v>
                </c:pt>
                <c:pt idx="9406">
                  <c:v>246.63</c:v>
                </c:pt>
                <c:pt idx="9407">
                  <c:v>247.41</c:v>
                </c:pt>
                <c:pt idx="9408">
                  <c:v>246.62</c:v>
                </c:pt>
                <c:pt idx="9409">
                  <c:v>245.15</c:v>
                </c:pt>
                <c:pt idx="9410">
                  <c:v>243.58</c:v>
                </c:pt>
                <c:pt idx="9411">
                  <c:v>242.76</c:v>
                </c:pt>
                <c:pt idx="9412">
                  <c:v>242.29</c:v>
                </c:pt>
                <c:pt idx="9413">
                  <c:v>242.4</c:v>
                </c:pt>
                <c:pt idx="9414">
                  <c:v>243.86</c:v>
                </c:pt>
                <c:pt idx="9415">
                  <c:v>245.71</c:v>
                </c:pt>
                <c:pt idx="9416">
                  <c:v>246.27</c:v>
                </c:pt>
                <c:pt idx="9417">
                  <c:v>246.5</c:v>
                </c:pt>
                <c:pt idx="9418">
                  <c:v>246.48</c:v>
                </c:pt>
                <c:pt idx="9419">
                  <c:v>245.86</c:v>
                </c:pt>
                <c:pt idx="9420">
                  <c:v>244.79</c:v>
                </c:pt>
                <c:pt idx="9421">
                  <c:v>245</c:v>
                </c:pt>
                <c:pt idx="9422">
                  <c:v>246.26</c:v>
                </c:pt>
                <c:pt idx="9423">
                  <c:v>246.97</c:v>
                </c:pt>
                <c:pt idx="9424">
                  <c:v>247.82</c:v>
                </c:pt>
                <c:pt idx="9425">
                  <c:v>248.61</c:v>
                </c:pt>
                <c:pt idx="9426">
                  <c:v>250.37</c:v>
                </c:pt>
                <c:pt idx="9427">
                  <c:v>250.47</c:v>
                </c:pt>
                <c:pt idx="9428">
                  <c:v>249.81</c:v>
                </c:pt>
                <c:pt idx="9429">
                  <c:v>249.5</c:v>
                </c:pt>
                <c:pt idx="9430">
                  <c:v>248.88</c:v>
                </c:pt>
                <c:pt idx="9431">
                  <c:v>247.37</c:v>
                </c:pt>
                <c:pt idx="9432">
                  <c:v>246.26</c:v>
                </c:pt>
                <c:pt idx="9433">
                  <c:v>246.11</c:v>
                </c:pt>
                <c:pt idx="9434">
                  <c:v>244.74</c:v>
                </c:pt>
                <c:pt idx="9435">
                  <c:v>243.91</c:v>
                </c:pt>
                <c:pt idx="9436">
                  <c:v>244.19</c:v>
                </c:pt>
                <c:pt idx="9437">
                  <c:v>244.58</c:v>
                </c:pt>
                <c:pt idx="9438">
                  <c:v>245.13</c:v>
                </c:pt>
                <c:pt idx="9439">
                  <c:v>245.96</c:v>
                </c:pt>
                <c:pt idx="9440">
                  <c:v>246.65</c:v>
                </c:pt>
                <c:pt idx="9441">
                  <c:v>247.09</c:v>
                </c:pt>
                <c:pt idx="9442">
                  <c:v>247.55</c:v>
                </c:pt>
                <c:pt idx="9443">
                  <c:v>247.94</c:v>
                </c:pt>
                <c:pt idx="9444">
                  <c:v>248.67</c:v>
                </c:pt>
                <c:pt idx="9445">
                  <c:v>248.72</c:v>
                </c:pt>
                <c:pt idx="9446">
                  <c:v>248.6</c:v>
                </c:pt>
                <c:pt idx="9447">
                  <c:v>249.11</c:v>
                </c:pt>
                <c:pt idx="9448">
                  <c:v>249.49</c:v>
                </c:pt>
                <c:pt idx="9449">
                  <c:v>249.32</c:v>
                </c:pt>
                <c:pt idx="9450">
                  <c:v>248.71</c:v>
                </c:pt>
                <c:pt idx="9451">
                  <c:v>248.24</c:v>
                </c:pt>
                <c:pt idx="9452">
                  <c:v>247.82</c:v>
                </c:pt>
                <c:pt idx="9453">
                  <c:v>246.46</c:v>
                </c:pt>
                <c:pt idx="9454">
                  <c:v>245.48</c:v>
                </c:pt>
                <c:pt idx="9455">
                  <c:v>244.43</c:v>
                </c:pt>
                <c:pt idx="9456">
                  <c:v>243.42</c:v>
                </c:pt>
                <c:pt idx="9457">
                  <c:v>242.9</c:v>
                </c:pt>
                <c:pt idx="9458">
                  <c:v>242.74</c:v>
                </c:pt>
                <c:pt idx="9459">
                  <c:v>243.31</c:v>
                </c:pt>
                <c:pt idx="9460">
                  <c:v>243.93</c:v>
                </c:pt>
                <c:pt idx="9461">
                  <c:v>244.28</c:v>
                </c:pt>
                <c:pt idx="9462">
                  <c:v>244.25</c:v>
                </c:pt>
                <c:pt idx="9463">
                  <c:v>244.25</c:v>
                </c:pt>
                <c:pt idx="9464">
                  <c:v>244.87</c:v>
                </c:pt>
                <c:pt idx="9465">
                  <c:v>245.13</c:v>
                </c:pt>
                <c:pt idx="9466">
                  <c:v>245.78</c:v>
                </c:pt>
                <c:pt idx="9467">
                  <c:v>246.69</c:v>
                </c:pt>
                <c:pt idx="9468">
                  <c:v>246.85</c:v>
                </c:pt>
                <c:pt idx="9469">
                  <c:v>247.06</c:v>
                </c:pt>
                <c:pt idx="9470">
                  <c:v>247.35</c:v>
                </c:pt>
                <c:pt idx="9471">
                  <c:v>246.94</c:v>
                </c:pt>
                <c:pt idx="9472">
                  <c:v>246.42</c:v>
                </c:pt>
                <c:pt idx="9473">
                  <c:v>246.36</c:v>
                </c:pt>
                <c:pt idx="9474">
                  <c:v>246.01</c:v>
                </c:pt>
                <c:pt idx="9475">
                  <c:v>246.75</c:v>
                </c:pt>
                <c:pt idx="9476">
                  <c:v>247.26</c:v>
                </c:pt>
                <c:pt idx="9477">
                  <c:v>247.99</c:v>
                </c:pt>
                <c:pt idx="9478">
                  <c:v>248.18</c:v>
                </c:pt>
                <c:pt idx="9479">
                  <c:v>248.35</c:v>
                </c:pt>
                <c:pt idx="9480">
                  <c:v>248.23</c:v>
                </c:pt>
                <c:pt idx="9481">
                  <c:v>247.94</c:v>
                </c:pt>
                <c:pt idx="9482">
                  <c:v>247.23</c:v>
                </c:pt>
                <c:pt idx="9483">
                  <c:v>246.54</c:v>
                </c:pt>
                <c:pt idx="9484">
                  <c:v>247.2</c:v>
                </c:pt>
                <c:pt idx="9485">
                  <c:v>247.78</c:v>
                </c:pt>
                <c:pt idx="9486">
                  <c:v>248.26</c:v>
                </c:pt>
                <c:pt idx="9487">
                  <c:v>248.4</c:v>
                </c:pt>
                <c:pt idx="9488">
                  <c:v>246.62</c:v>
                </c:pt>
                <c:pt idx="9489">
                  <c:v>245.91</c:v>
                </c:pt>
                <c:pt idx="9490">
                  <c:v>245.16</c:v>
                </c:pt>
                <c:pt idx="9491">
                  <c:v>244.98</c:v>
                </c:pt>
                <c:pt idx="9492">
                  <c:v>244.51</c:v>
                </c:pt>
                <c:pt idx="9493">
                  <c:v>244.29</c:v>
                </c:pt>
                <c:pt idx="9494">
                  <c:v>244.31</c:v>
                </c:pt>
                <c:pt idx="9495">
                  <c:v>244.44</c:v>
                </c:pt>
                <c:pt idx="9496">
                  <c:v>244.7</c:v>
                </c:pt>
                <c:pt idx="9497">
                  <c:v>244.77</c:v>
                </c:pt>
                <c:pt idx="9498">
                  <c:v>244.27</c:v>
                </c:pt>
                <c:pt idx="9499">
                  <c:v>244.69</c:v>
                </c:pt>
                <c:pt idx="9500">
                  <c:v>244.9</c:v>
                </c:pt>
                <c:pt idx="9501">
                  <c:v>244.76</c:v>
                </c:pt>
                <c:pt idx="9502">
                  <c:v>244.52</c:v>
                </c:pt>
                <c:pt idx="9503">
                  <c:v>244.6</c:v>
                </c:pt>
                <c:pt idx="9504">
                  <c:v>243.96</c:v>
                </c:pt>
                <c:pt idx="9505">
                  <c:v>243.81</c:v>
                </c:pt>
                <c:pt idx="9506">
                  <c:v>244.32</c:v>
                </c:pt>
                <c:pt idx="9507">
                  <c:v>243.79</c:v>
                </c:pt>
                <c:pt idx="9508">
                  <c:v>243.32</c:v>
                </c:pt>
                <c:pt idx="9509">
                  <c:v>243.02</c:v>
                </c:pt>
                <c:pt idx="9510">
                  <c:v>242.95</c:v>
                </c:pt>
                <c:pt idx="9511">
                  <c:v>243.45</c:v>
                </c:pt>
                <c:pt idx="9512">
                  <c:v>244.73</c:v>
                </c:pt>
                <c:pt idx="9513">
                  <c:v>244.64</c:v>
                </c:pt>
                <c:pt idx="9514">
                  <c:v>244.57</c:v>
                </c:pt>
                <c:pt idx="9515">
                  <c:v>244.69</c:v>
                </c:pt>
                <c:pt idx="9516">
                  <c:v>245.09</c:v>
                </c:pt>
                <c:pt idx="9517">
                  <c:v>245.17</c:v>
                </c:pt>
                <c:pt idx="9518">
                  <c:v>244.9</c:v>
                </c:pt>
                <c:pt idx="9519">
                  <c:v>244.08</c:v>
                </c:pt>
                <c:pt idx="9520">
                  <c:v>243.82</c:v>
                </c:pt>
                <c:pt idx="9521">
                  <c:v>244.25</c:v>
                </c:pt>
                <c:pt idx="9522">
                  <c:v>245.91</c:v>
                </c:pt>
                <c:pt idx="9523">
                  <c:v>246.76</c:v>
                </c:pt>
                <c:pt idx="9524">
                  <c:v>245.81</c:v>
                </c:pt>
                <c:pt idx="9525">
                  <c:v>244.96</c:v>
                </c:pt>
                <c:pt idx="9526">
                  <c:v>244.38</c:v>
                </c:pt>
                <c:pt idx="9527">
                  <c:v>245.8</c:v>
                </c:pt>
                <c:pt idx="9528">
                  <c:v>248.31</c:v>
                </c:pt>
                <c:pt idx="9529">
                  <c:v>249.62</c:v>
                </c:pt>
                <c:pt idx="9530">
                  <c:v>249.75</c:v>
                </c:pt>
                <c:pt idx="9531">
                  <c:v>249.79</c:v>
                </c:pt>
                <c:pt idx="9532">
                  <c:v>248.86</c:v>
                </c:pt>
                <c:pt idx="9533">
                  <c:v>248.64</c:v>
                </c:pt>
                <c:pt idx="9534">
                  <c:v>247.28</c:v>
                </c:pt>
                <c:pt idx="9535">
                  <c:v>247.17</c:v>
                </c:pt>
                <c:pt idx="9536">
                  <c:v>246.73</c:v>
                </c:pt>
                <c:pt idx="9537">
                  <c:v>246.01</c:v>
                </c:pt>
                <c:pt idx="9538">
                  <c:v>246.23</c:v>
                </c:pt>
                <c:pt idx="9539">
                  <c:v>246.72</c:v>
                </c:pt>
                <c:pt idx="9540">
                  <c:v>248.12</c:v>
                </c:pt>
                <c:pt idx="9541">
                  <c:v>249.45</c:v>
                </c:pt>
                <c:pt idx="9542">
                  <c:v>249.51</c:v>
                </c:pt>
                <c:pt idx="9543">
                  <c:v>249.08</c:v>
                </c:pt>
                <c:pt idx="9544">
                  <c:v>247.66</c:v>
                </c:pt>
                <c:pt idx="9545">
                  <c:v>247.31</c:v>
                </c:pt>
                <c:pt idx="9546">
                  <c:v>247.41</c:v>
                </c:pt>
                <c:pt idx="9547">
                  <c:v>248.03</c:v>
                </c:pt>
                <c:pt idx="9548">
                  <c:v>249.65</c:v>
                </c:pt>
                <c:pt idx="9549">
                  <c:v>249.27</c:v>
                </c:pt>
                <c:pt idx="9550">
                  <c:v>249.19</c:v>
                </c:pt>
                <c:pt idx="9551">
                  <c:v>249.14</c:v>
                </c:pt>
                <c:pt idx="9552">
                  <c:v>248.8</c:v>
                </c:pt>
                <c:pt idx="9553">
                  <c:v>248.24</c:v>
                </c:pt>
                <c:pt idx="9554">
                  <c:v>249.19</c:v>
                </c:pt>
                <c:pt idx="9555">
                  <c:v>250.57</c:v>
                </c:pt>
                <c:pt idx="9556">
                  <c:v>250.15</c:v>
                </c:pt>
                <c:pt idx="9557">
                  <c:v>250.3</c:v>
                </c:pt>
                <c:pt idx="9558">
                  <c:v>250.02</c:v>
                </c:pt>
                <c:pt idx="9559">
                  <c:v>248.88</c:v>
                </c:pt>
                <c:pt idx="9560">
                  <c:v>248.59</c:v>
                </c:pt>
                <c:pt idx="9561">
                  <c:v>247.96</c:v>
                </c:pt>
                <c:pt idx="9562">
                  <c:v>248.65</c:v>
                </c:pt>
                <c:pt idx="9563">
                  <c:v>249.57</c:v>
                </c:pt>
                <c:pt idx="9564">
                  <c:v>249.01</c:v>
                </c:pt>
                <c:pt idx="9565">
                  <c:v>248.03</c:v>
                </c:pt>
                <c:pt idx="9566">
                  <c:v>248.66</c:v>
                </c:pt>
                <c:pt idx="9567">
                  <c:v>250.01</c:v>
                </c:pt>
                <c:pt idx="9568">
                  <c:v>250.76</c:v>
                </c:pt>
                <c:pt idx="9569">
                  <c:v>250.76</c:v>
                </c:pt>
                <c:pt idx="9570">
                  <c:v>250.51</c:v>
                </c:pt>
                <c:pt idx="9571">
                  <c:v>250.31</c:v>
                </c:pt>
                <c:pt idx="9572">
                  <c:v>249.32</c:v>
                </c:pt>
                <c:pt idx="9573">
                  <c:v>248.09</c:v>
                </c:pt>
                <c:pt idx="9574">
                  <c:v>247.18</c:v>
                </c:pt>
                <c:pt idx="9575">
                  <c:v>247.41</c:v>
                </c:pt>
                <c:pt idx="9576">
                  <c:v>247.59</c:v>
                </c:pt>
                <c:pt idx="9577">
                  <c:v>248.08</c:v>
                </c:pt>
                <c:pt idx="9578">
                  <c:v>247.87</c:v>
                </c:pt>
                <c:pt idx="9579">
                  <c:v>248.22</c:v>
                </c:pt>
                <c:pt idx="9580">
                  <c:v>247.55</c:v>
                </c:pt>
                <c:pt idx="9581">
                  <c:v>246.09</c:v>
                </c:pt>
                <c:pt idx="9582">
                  <c:v>246.18</c:v>
                </c:pt>
                <c:pt idx="9583">
                  <c:v>246.97</c:v>
                </c:pt>
                <c:pt idx="9584">
                  <c:v>248.39</c:v>
                </c:pt>
                <c:pt idx="9585">
                  <c:v>248.71</c:v>
                </c:pt>
                <c:pt idx="9586">
                  <c:v>247.35</c:v>
                </c:pt>
                <c:pt idx="9587">
                  <c:v>245.86</c:v>
                </c:pt>
                <c:pt idx="9588">
                  <c:v>244.34</c:v>
                </c:pt>
                <c:pt idx="9589">
                  <c:v>241.75</c:v>
                </c:pt>
                <c:pt idx="9590">
                  <c:v>241.08</c:v>
                </c:pt>
                <c:pt idx="9591">
                  <c:v>240.6</c:v>
                </c:pt>
                <c:pt idx="9592">
                  <c:v>241.3</c:v>
                </c:pt>
                <c:pt idx="9593">
                  <c:v>241.89</c:v>
                </c:pt>
                <c:pt idx="9594">
                  <c:v>242.6</c:v>
                </c:pt>
                <c:pt idx="9595">
                  <c:v>243.67</c:v>
                </c:pt>
                <c:pt idx="9596">
                  <c:v>243.7</c:v>
                </c:pt>
                <c:pt idx="9597">
                  <c:v>244.42</c:v>
                </c:pt>
                <c:pt idx="9598">
                  <c:v>245.52</c:v>
                </c:pt>
                <c:pt idx="9599">
                  <c:v>245.4</c:v>
                </c:pt>
                <c:pt idx="9600">
                  <c:v>245.86</c:v>
                </c:pt>
                <c:pt idx="9601">
                  <c:v>245.08</c:v>
                </c:pt>
                <c:pt idx="9602">
                  <c:v>245.75</c:v>
                </c:pt>
                <c:pt idx="9603">
                  <c:v>246.35</c:v>
                </c:pt>
                <c:pt idx="9604">
                  <c:v>246.03</c:v>
                </c:pt>
                <c:pt idx="9605">
                  <c:v>246.43</c:v>
                </c:pt>
                <c:pt idx="9606">
                  <c:v>247.33</c:v>
                </c:pt>
                <c:pt idx="9607">
                  <c:v>248.18</c:v>
                </c:pt>
                <c:pt idx="9608">
                  <c:v>247.47</c:v>
                </c:pt>
                <c:pt idx="9609">
                  <c:v>246.67</c:v>
                </c:pt>
                <c:pt idx="9610">
                  <c:v>247.21</c:v>
                </c:pt>
                <c:pt idx="9611">
                  <c:v>246.91</c:v>
                </c:pt>
                <c:pt idx="9612">
                  <c:v>245.61</c:v>
                </c:pt>
                <c:pt idx="9613">
                  <c:v>244.4</c:v>
                </c:pt>
                <c:pt idx="9614">
                  <c:v>244.09</c:v>
                </c:pt>
                <c:pt idx="9615">
                  <c:v>244.66</c:v>
                </c:pt>
                <c:pt idx="9616">
                  <c:v>245.63</c:v>
                </c:pt>
                <c:pt idx="9617">
                  <c:v>245.93</c:v>
                </c:pt>
                <c:pt idx="9618">
                  <c:v>245.85</c:v>
                </c:pt>
                <c:pt idx="9619">
                  <c:v>246.21</c:v>
                </c:pt>
                <c:pt idx="9620">
                  <c:v>248.99</c:v>
                </c:pt>
                <c:pt idx="9621">
                  <c:v>252.18</c:v>
                </c:pt>
                <c:pt idx="9622">
                  <c:v>253.82</c:v>
                </c:pt>
                <c:pt idx="9623">
                  <c:v>254.28</c:v>
                </c:pt>
                <c:pt idx="9624">
                  <c:v>254.57</c:v>
                </c:pt>
                <c:pt idx="9625">
                  <c:v>254.27</c:v>
                </c:pt>
                <c:pt idx="9626">
                  <c:v>253.53</c:v>
                </c:pt>
                <c:pt idx="9627">
                  <c:v>252.63</c:v>
                </c:pt>
                <c:pt idx="9628">
                  <c:v>250.74</c:v>
                </c:pt>
                <c:pt idx="9629">
                  <c:v>249.29</c:v>
                </c:pt>
                <c:pt idx="9630">
                  <c:v>249.18</c:v>
                </c:pt>
                <c:pt idx="9631">
                  <c:v>248.93</c:v>
                </c:pt>
                <c:pt idx="9632">
                  <c:v>248.56</c:v>
                </c:pt>
                <c:pt idx="9633">
                  <c:v>248.9</c:v>
                </c:pt>
                <c:pt idx="9634">
                  <c:v>248.97</c:v>
                </c:pt>
                <c:pt idx="9635">
                  <c:v>248.53</c:v>
                </c:pt>
                <c:pt idx="9636">
                  <c:v>247.8</c:v>
                </c:pt>
                <c:pt idx="9637">
                  <c:v>247.04</c:v>
                </c:pt>
                <c:pt idx="9638">
                  <c:v>246.02</c:v>
                </c:pt>
                <c:pt idx="9639">
                  <c:v>245.13</c:v>
                </c:pt>
                <c:pt idx="9640">
                  <c:v>245.76</c:v>
                </c:pt>
                <c:pt idx="9641">
                  <c:v>246.25</c:v>
                </c:pt>
                <c:pt idx="9642">
                  <c:v>247.2</c:v>
                </c:pt>
                <c:pt idx="9643">
                  <c:v>247.69</c:v>
                </c:pt>
                <c:pt idx="9644">
                  <c:v>248.6</c:v>
                </c:pt>
                <c:pt idx="9645">
                  <c:v>249.38</c:v>
                </c:pt>
                <c:pt idx="9646">
                  <c:v>250.11</c:v>
                </c:pt>
                <c:pt idx="9647">
                  <c:v>250.65</c:v>
                </c:pt>
                <c:pt idx="9648">
                  <c:v>249.82</c:v>
                </c:pt>
                <c:pt idx="9649">
                  <c:v>247.95</c:v>
                </c:pt>
                <c:pt idx="9650">
                  <c:v>246.98</c:v>
                </c:pt>
                <c:pt idx="9651">
                  <c:v>245.99</c:v>
                </c:pt>
                <c:pt idx="9652">
                  <c:v>246.52</c:v>
                </c:pt>
                <c:pt idx="9653">
                  <c:v>246.5</c:v>
                </c:pt>
                <c:pt idx="9654">
                  <c:v>246.45</c:v>
                </c:pt>
                <c:pt idx="9655">
                  <c:v>247.14</c:v>
                </c:pt>
                <c:pt idx="9656">
                  <c:v>247.83</c:v>
                </c:pt>
                <c:pt idx="9657">
                  <c:v>248.75</c:v>
                </c:pt>
                <c:pt idx="9658">
                  <c:v>249.91</c:v>
                </c:pt>
                <c:pt idx="9659">
                  <c:v>249.06</c:v>
                </c:pt>
                <c:pt idx="9660">
                  <c:v>247.89</c:v>
                </c:pt>
                <c:pt idx="9661">
                  <c:v>246.71</c:v>
                </c:pt>
                <c:pt idx="9662">
                  <c:v>245.89</c:v>
                </c:pt>
                <c:pt idx="9663">
                  <c:v>245.46</c:v>
                </c:pt>
                <c:pt idx="9664">
                  <c:v>245.17</c:v>
                </c:pt>
                <c:pt idx="9665">
                  <c:v>246.59</c:v>
                </c:pt>
                <c:pt idx="9666">
                  <c:v>248.67</c:v>
                </c:pt>
                <c:pt idx="9667">
                  <c:v>250.32</c:v>
                </c:pt>
                <c:pt idx="9668">
                  <c:v>249.93</c:v>
                </c:pt>
                <c:pt idx="9669">
                  <c:v>249.96</c:v>
                </c:pt>
                <c:pt idx="9670">
                  <c:v>249.88</c:v>
                </c:pt>
                <c:pt idx="9671">
                  <c:v>249.59</c:v>
                </c:pt>
                <c:pt idx="9672">
                  <c:v>248.84</c:v>
                </c:pt>
                <c:pt idx="9673">
                  <c:v>248.44</c:v>
                </c:pt>
                <c:pt idx="9674">
                  <c:v>247.66</c:v>
                </c:pt>
                <c:pt idx="9675">
                  <c:v>246.61</c:v>
                </c:pt>
                <c:pt idx="9676">
                  <c:v>246.22</c:v>
                </c:pt>
                <c:pt idx="9677">
                  <c:v>244.98</c:v>
                </c:pt>
                <c:pt idx="9678">
                  <c:v>242.18</c:v>
                </c:pt>
                <c:pt idx="9679">
                  <c:v>241.45</c:v>
                </c:pt>
                <c:pt idx="9680">
                  <c:v>241.13</c:v>
                </c:pt>
                <c:pt idx="9681">
                  <c:v>241.03</c:v>
                </c:pt>
                <c:pt idx="9682">
                  <c:v>241.09</c:v>
                </c:pt>
                <c:pt idx="9683">
                  <c:v>241.01</c:v>
                </c:pt>
                <c:pt idx="9684">
                  <c:v>241.64</c:v>
                </c:pt>
                <c:pt idx="9685">
                  <c:v>241.66</c:v>
                </c:pt>
                <c:pt idx="9686">
                  <c:v>241.52</c:v>
                </c:pt>
                <c:pt idx="9687">
                  <c:v>241.57</c:v>
                </c:pt>
                <c:pt idx="9688">
                  <c:v>241.65</c:v>
                </c:pt>
                <c:pt idx="9689">
                  <c:v>242.3</c:v>
                </c:pt>
                <c:pt idx="9690">
                  <c:v>242.9</c:v>
                </c:pt>
                <c:pt idx="9691">
                  <c:v>242.57</c:v>
                </c:pt>
                <c:pt idx="9692">
                  <c:v>242.91</c:v>
                </c:pt>
                <c:pt idx="9693">
                  <c:v>243.59</c:v>
                </c:pt>
                <c:pt idx="9694">
                  <c:v>243.61</c:v>
                </c:pt>
                <c:pt idx="9695">
                  <c:v>243.24</c:v>
                </c:pt>
                <c:pt idx="9696">
                  <c:v>243.56</c:v>
                </c:pt>
                <c:pt idx="9697">
                  <c:v>244.55</c:v>
                </c:pt>
                <c:pt idx="9698">
                  <c:v>245.45</c:v>
                </c:pt>
                <c:pt idx="9699">
                  <c:v>245.81</c:v>
                </c:pt>
                <c:pt idx="9700">
                  <c:v>245.86</c:v>
                </c:pt>
                <c:pt idx="9701">
                  <c:v>245.24</c:v>
                </c:pt>
                <c:pt idx="9702">
                  <c:v>245.06</c:v>
                </c:pt>
                <c:pt idx="9703">
                  <c:v>245.48</c:v>
                </c:pt>
                <c:pt idx="9704">
                  <c:v>245.79</c:v>
                </c:pt>
                <c:pt idx="9705">
                  <c:v>245.68</c:v>
                </c:pt>
                <c:pt idx="9706">
                  <c:v>245.55</c:v>
                </c:pt>
                <c:pt idx="9707">
                  <c:v>245.93</c:v>
                </c:pt>
                <c:pt idx="9708">
                  <c:v>246.27</c:v>
                </c:pt>
                <c:pt idx="9709">
                  <c:v>245.07</c:v>
                </c:pt>
                <c:pt idx="9710">
                  <c:v>245.19</c:v>
                </c:pt>
                <c:pt idx="9711">
                  <c:v>245.74</c:v>
                </c:pt>
                <c:pt idx="9712">
                  <c:v>246.38</c:v>
                </c:pt>
                <c:pt idx="9713">
                  <c:v>246</c:v>
                </c:pt>
                <c:pt idx="9714">
                  <c:v>244.45</c:v>
                </c:pt>
                <c:pt idx="9715">
                  <c:v>242.67</c:v>
                </c:pt>
                <c:pt idx="9716">
                  <c:v>242.75</c:v>
                </c:pt>
                <c:pt idx="9717">
                  <c:v>242.67</c:v>
                </c:pt>
                <c:pt idx="9718">
                  <c:v>241.87</c:v>
                </c:pt>
                <c:pt idx="9719">
                  <c:v>241.37</c:v>
                </c:pt>
                <c:pt idx="9720">
                  <c:v>241.76</c:v>
                </c:pt>
                <c:pt idx="9721">
                  <c:v>242.94</c:v>
                </c:pt>
                <c:pt idx="9722">
                  <c:v>244.49</c:v>
                </c:pt>
                <c:pt idx="9723">
                  <c:v>246.29</c:v>
                </c:pt>
                <c:pt idx="9724">
                  <c:v>246.57</c:v>
                </c:pt>
                <c:pt idx="9725">
                  <c:v>246.02</c:v>
                </c:pt>
                <c:pt idx="9726">
                  <c:v>246.16</c:v>
                </c:pt>
                <c:pt idx="9727">
                  <c:v>247.33</c:v>
                </c:pt>
                <c:pt idx="9728">
                  <c:v>247.97</c:v>
                </c:pt>
                <c:pt idx="9729">
                  <c:v>247.48</c:v>
                </c:pt>
                <c:pt idx="9730">
                  <c:v>247.61</c:v>
                </c:pt>
                <c:pt idx="9731">
                  <c:v>248.94</c:v>
                </c:pt>
                <c:pt idx="9732">
                  <c:v>250.39</c:v>
                </c:pt>
                <c:pt idx="9733">
                  <c:v>249.81</c:v>
                </c:pt>
                <c:pt idx="9734">
                  <c:v>249.03</c:v>
                </c:pt>
                <c:pt idx="9735">
                  <c:v>248.16</c:v>
                </c:pt>
                <c:pt idx="9736">
                  <c:v>247.19</c:v>
                </c:pt>
                <c:pt idx="9737">
                  <c:v>246.45</c:v>
                </c:pt>
                <c:pt idx="9738">
                  <c:v>245.85</c:v>
                </c:pt>
                <c:pt idx="9739">
                  <c:v>245.52</c:v>
                </c:pt>
                <c:pt idx="9740">
                  <c:v>246.31</c:v>
                </c:pt>
                <c:pt idx="9741">
                  <c:v>246.7</c:v>
                </c:pt>
                <c:pt idx="9742">
                  <c:v>246.31</c:v>
                </c:pt>
                <c:pt idx="9743">
                  <c:v>246.59</c:v>
                </c:pt>
                <c:pt idx="9744">
                  <c:v>246.51</c:v>
                </c:pt>
                <c:pt idx="9745">
                  <c:v>245.62</c:v>
                </c:pt>
                <c:pt idx="9746">
                  <c:v>245.37</c:v>
                </c:pt>
                <c:pt idx="9747">
                  <c:v>244.91</c:v>
                </c:pt>
                <c:pt idx="9748">
                  <c:v>243.31</c:v>
                </c:pt>
                <c:pt idx="9749">
                  <c:v>242.21</c:v>
                </c:pt>
                <c:pt idx="9750">
                  <c:v>242.55</c:v>
                </c:pt>
                <c:pt idx="9751">
                  <c:v>242.74</c:v>
                </c:pt>
                <c:pt idx="9752">
                  <c:v>243.51</c:v>
                </c:pt>
                <c:pt idx="9753">
                  <c:v>244.57</c:v>
                </c:pt>
                <c:pt idx="9754">
                  <c:v>244.7</c:v>
                </c:pt>
                <c:pt idx="9755">
                  <c:v>244.29</c:v>
                </c:pt>
                <c:pt idx="9756">
                  <c:v>243.88</c:v>
                </c:pt>
                <c:pt idx="9757">
                  <c:v>243.7</c:v>
                </c:pt>
                <c:pt idx="9758">
                  <c:v>243.54</c:v>
                </c:pt>
                <c:pt idx="9759">
                  <c:v>243.16</c:v>
                </c:pt>
                <c:pt idx="9760">
                  <c:v>243.14</c:v>
                </c:pt>
                <c:pt idx="9761">
                  <c:v>244.34</c:v>
                </c:pt>
                <c:pt idx="9762">
                  <c:v>244.94</c:v>
                </c:pt>
                <c:pt idx="9763">
                  <c:v>244.97</c:v>
                </c:pt>
                <c:pt idx="9764">
                  <c:v>245.39</c:v>
                </c:pt>
                <c:pt idx="9765">
                  <c:v>245.82</c:v>
                </c:pt>
                <c:pt idx="9766">
                  <c:v>245.54</c:v>
                </c:pt>
                <c:pt idx="9767">
                  <c:v>245.17</c:v>
                </c:pt>
                <c:pt idx="9768">
                  <c:v>244.89</c:v>
                </c:pt>
                <c:pt idx="9769">
                  <c:v>245.28</c:v>
                </c:pt>
                <c:pt idx="9770">
                  <c:v>246.01</c:v>
                </c:pt>
                <c:pt idx="9771">
                  <c:v>246.58</c:v>
                </c:pt>
                <c:pt idx="9772">
                  <c:v>247.18</c:v>
                </c:pt>
                <c:pt idx="9773">
                  <c:v>247.44</c:v>
                </c:pt>
                <c:pt idx="9774">
                  <c:v>246.93</c:v>
                </c:pt>
                <c:pt idx="9775">
                  <c:v>246.38</c:v>
                </c:pt>
                <c:pt idx="9776">
                  <c:v>246.39</c:v>
                </c:pt>
                <c:pt idx="9777">
                  <c:v>245.99</c:v>
                </c:pt>
                <c:pt idx="9778">
                  <c:v>245.92</c:v>
                </c:pt>
                <c:pt idx="9779">
                  <c:v>245.98</c:v>
                </c:pt>
                <c:pt idx="9780">
                  <c:v>246.25</c:v>
                </c:pt>
                <c:pt idx="9781">
                  <c:v>245.77</c:v>
                </c:pt>
                <c:pt idx="9782">
                  <c:v>245.52</c:v>
                </c:pt>
                <c:pt idx="9783">
                  <c:v>245.72</c:v>
                </c:pt>
                <c:pt idx="9784">
                  <c:v>245.71</c:v>
                </c:pt>
                <c:pt idx="9785">
                  <c:v>245.63</c:v>
                </c:pt>
                <c:pt idx="9786">
                  <c:v>245.42</c:v>
                </c:pt>
                <c:pt idx="9787">
                  <c:v>245.44</c:v>
                </c:pt>
                <c:pt idx="9788">
                  <c:v>245.9</c:v>
                </c:pt>
                <c:pt idx="9789">
                  <c:v>245.68</c:v>
                </c:pt>
                <c:pt idx="9790">
                  <c:v>245.25</c:v>
                </c:pt>
                <c:pt idx="9791">
                  <c:v>244.69</c:v>
                </c:pt>
                <c:pt idx="9792">
                  <c:v>242.79</c:v>
                </c:pt>
                <c:pt idx="9793">
                  <c:v>241.06</c:v>
                </c:pt>
                <c:pt idx="9794">
                  <c:v>240.37</c:v>
                </c:pt>
                <c:pt idx="9795">
                  <c:v>240.32</c:v>
                </c:pt>
                <c:pt idx="9796">
                  <c:v>241.11</c:v>
                </c:pt>
                <c:pt idx="9797">
                  <c:v>242.55</c:v>
                </c:pt>
                <c:pt idx="9798">
                  <c:v>243.68</c:v>
                </c:pt>
                <c:pt idx="9799">
                  <c:v>245.16</c:v>
                </c:pt>
                <c:pt idx="9800">
                  <c:v>245.99</c:v>
                </c:pt>
                <c:pt idx="9801">
                  <c:v>247.21</c:v>
                </c:pt>
                <c:pt idx="9802">
                  <c:v>247.83</c:v>
                </c:pt>
                <c:pt idx="9803">
                  <c:v>247.39</c:v>
                </c:pt>
                <c:pt idx="9804">
                  <c:v>246.31</c:v>
                </c:pt>
                <c:pt idx="9805">
                  <c:v>245.95</c:v>
                </c:pt>
                <c:pt idx="9806">
                  <c:v>247.22</c:v>
                </c:pt>
                <c:pt idx="9807">
                  <c:v>247.57</c:v>
                </c:pt>
                <c:pt idx="9808">
                  <c:v>247.74</c:v>
                </c:pt>
                <c:pt idx="9809">
                  <c:v>247.42</c:v>
                </c:pt>
                <c:pt idx="9810">
                  <c:v>246.47</c:v>
                </c:pt>
                <c:pt idx="9811">
                  <c:v>247.12</c:v>
                </c:pt>
                <c:pt idx="9812">
                  <c:v>247.29</c:v>
                </c:pt>
                <c:pt idx="9813">
                  <c:v>246.43</c:v>
                </c:pt>
                <c:pt idx="9814">
                  <c:v>244.61</c:v>
                </c:pt>
                <c:pt idx="9815">
                  <c:v>243.79</c:v>
                </c:pt>
                <c:pt idx="9816">
                  <c:v>244.01</c:v>
                </c:pt>
                <c:pt idx="9817">
                  <c:v>243.97</c:v>
                </c:pt>
                <c:pt idx="9818">
                  <c:v>243.95</c:v>
                </c:pt>
                <c:pt idx="9819">
                  <c:v>244.34</c:v>
                </c:pt>
                <c:pt idx="9820">
                  <c:v>245.31</c:v>
                </c:pt>
                <c:pt idx="9821">
                  <c:v>245.68</c:v>
                </c:pt>
                <c:pt idx="9822">
                  <c:v>245.81</c:v>
                </c:pt>
                <c:pt idx="9823">
                  <c:v>245.35</c:v>
                </c:pt>
                <c:pt idx="9824">
                  <c:v>244.49</c:v>
                </c:pt>
                <c:pt idx="9825">
                  <c:v>244.04</c:v>
                </c:pt>
                <c:pt idx="9826">
                  <c:v>244.29</c:v>
                </c:pt>
                <c:pt idx="9827">
                  <c:v>243.88</c:v>
                </c:pt>
                <c:pt idx="9828">
                  <c:v>243.46</c:v>
                </c:pt>
                <c:pt idx="9829">
                  <c:v>243.24</c:v>
                </c:pt>
                <c:pt idx="9830">
                  <c:v>243.79</c:v>
                </c:pt>
                <c:pt idx="9831">
                  <c:v>244.92</c:v>
                </c:pt>
                <c:pt idx="9832">
                  <c:v>244.23</c:v>
                </c:pt>
                <c:pt idx="9833">
                  <c:v>244.46</c:v>
                </c:pt>
                <c:pt idx="9834">
                  <c:v>244.83</c:v>
                </c:pt>
                <c:pt idx="9835">
                  <c:v>244.57</c:v>
                </c:pt>
                <c:pt idx="9836">
                  <c:v>244.39</c:v>
                </c:pt>
                <c:pt idx="9837">
                  <c:v>244.26</c:v>
                </c:pt>
                <c:pt idx="9838">
                  <c:v>244.57</c:v>
                </c:pt>
                <c:pt idx="9839">
                  <c:v>243.45</c:v>
                </c:pt>
                <c:pt idx="9840">
                  <c:v>243.11</c:v>
                </c:pt>
                <c:pt idx="9841">
                  <c:v>242.82</c:v>
                </c:pt>
                <c:pt idx="9842">
                  <c:v>242.82</c:v>
                </c:pt>
                <c:pt idx="9843">
                  <c:v>243.09</c:v>
                </c:pt>
                <c:pt idx="9844">
                  <c:v>243.13</c:v>
                </c:pt>
                <c:pt idx="9845">
                  <c:v>243.41</c:v>
                </c:pt>
                <c:pt idx="9846">
                  <c:v>243.59</c:v>
                </c:pt>
                <c:pt idx="9847">
                  <c:v>244.39</c:v>
                </c:pt>
                <c:pt idx="9848">
                  <c:v>244.88</c:v>
                </c:pt>
                <c:pt idx="9849">
                  <c:v>246.07</c:v>
                </c:pt>
                <c:pt idx="9850">
                  <c:v>247.66</c:v>
                </c:pt>
                <c:pt idx="9851">
                  <c:v>247.91</c:v>
                </c:pt>
                <c:pt idx="9852">
                  <c:v>246.72</c:v>
                </c:pt>
                <c:pt idx="9853">
                  <c:v>246.38</c:v>
                </c:pt>
                <c:pt idx="9854">
                  <c:v>246.57</c:v>
                </c:pt>
                <c:pt idx="9855">
                  <c:v>246.81</c:v>
                </c:pt>
                <c:pt idx="9856">
                  <c:v>247.31</c:v>
                </c:pt>
                <c:pt idx="9857">
                  <c:v>249.07</c:v>
                </c:pt>
                <c:pt idx="9858">
                  <c:v>249.8</c:v>
                </c:pt>
                <c:pt idx="9859">
                  <c:v>250.17</c:v>
                </c:pt>
                <c:pt idx="9860">
                  <c:v>250.06</c:v>
                </c:pt>
                <c:pt idx="9861">
                  <c:v>249.77</c:v>
                </c:pt>
                <c:pt idx="9862">
                  <c:v>250.77</c:v>
                </c:pt>
                <c:pt idx="9863">
                  <c:v>250.28</c:v>
                </c:pt>
                <c:pt idx="9864">
                  <c:v>249</c:v>
                </c:pt>
                <c:pt idx="9865">
                  <c:v>248.24</c:v>
                </c:pt>
                <c:pt idx="9866">
                  <c:v>247.57</c:v>
                </c:pt>
                <c:pt idx="9867">
                  <c:v>247.5</c:v>
                </c:pt>
                <c:pt idx="9868">
                  <c:v>247.7</c:v>
                </c:pt>
                <c:pt idx="9869">
                  <c:v>247.8</c:v>
                </c:pt>
                <c:pt idx="9870">
                  <c:v>247.33</c:v>
                </c:pt>
                <c:pt idx="9871">
                  <c:v>246.66</c:v>
                </c:pt>
                <c:pt idx="9872">
                  <c:v>245.63</c:v>
                </c:pt>
                <c:pt idx="9873">
                  <c:v>245.48</c:v>
                </c:pt>
                <c:pt idx="9874">
                  <c:v>245.77</c:v>
                </c:pt>
                <c:pt idx="9875">
                  <c:v>246.1</c:v>
                </c:pt>
                <c:pt idx="9876">
                  <c:v>247.05</c:v>
                </c:pt>
                <c:pt idx="9877">
                  <c:v>247.88</c:v>
                </c:pt>
                <c:pt idx="9878">
                  <c:v>248.63</c:v>
                </c:pt>
                <c:pt idx="9879">
                  <c:v>247.86</c:v>
                </c:pt>
                <c:pt idx="9880">
                  <c:v>245.91</c:v>
                </c:pt>
                <c:pt idx="9881">
                  <c:v>244.15</c:v>
                </c:pt>
                <c:pt idx="9882">
                  <c:v>241.4</c:v>
                </c:pt>
                <c:pt idx="9883">
                  <c:v>239.92</c:v>
                </c:pt>
                <c:pt idx="9884">
                  <c:v>239.85</c:v>
                </c:pt>
                <c:pt idx="9885">
                  <c:v>240.84</c:v>
                </c:pt>
                <c:pt idx="9886">
                  <c:v>241.58</c:v>
                </c:pt>
                <c:pt idx="9887">
                  <c:v>242.85</c:v>
                </c:pt>
                <c:pt idx="9888">
                  <c:v>244.19</c:v>
                </c:pt>
                <c:pt idx="9889">
                  <c:v>246.33</c:v>
                </c:pt>
                <c:pt idx="9890">
                  <c:v>246.65</c:v>
                </c:pt>
                <c:pt idx="9891">
                  <c:v>246.27</c:v>
                </c:pt>
                <c:pt idx="9892">
                  <c:v>245.5</c:v>
                </c:pt>
                <c:pt idx="9893">
                  <c:v>245.52</c:v>
                </c:pt>
                <c:pt idx="9894">
                  <c:v>245.64</c:v>
                </c:pt>
                <c:pt idx="9895">
                  <c:v>244.81</c:v>
                </c:pt>
                <c:pt idx="9896">
                  <c:v>244.04</c:v>
                </c:pt>
                <c:pt idx="9897">
                  <c:v>243.54</c:v>
                </c:pt>
                <c:pt idx="9898">
                  <c:v>243.19</c:v>
                </c:pt>
                <c:pt idx="9899">
                  <c:v>242.88</c:v>
                </c:pt>
                <c:pt idx="9900">
                  <c:v>243.06</c:v>
                </c:pt>
                <c:pt idx="9901">
                  <c:v>243.6</c:v>
                </c:pt>
                <c:pt idx="9902">
                  <c:v>242.99</c:v>
                </c:pt>
                <c:pt idx="9903">
                  <c:v>242.4</c:v>
                </c:pt>
                <c:pt idx="9904">
                  <c:v>243.19</c:v>
                </c:pt>
                <c:pt idx="9905">
                  <c:v>244.4</c:v>
                </c:pt>
                <c:pt idx="9906">
                  <c:v>246.64</c:v>
                </c:pt>
                <c:pt idx="9907">
                  <c:v>248.55</c:v>
                </c:pt>
                <c:pt idx="9908">
                  <c:v>249.24</c:v>
                </c:pt>
                <c:pt idx="9909">
                  <c:v>250.83</c:v>
                </c:pt>
                <c:pt idx="9910">
                  <c:v>251.57</c:v>
                </c:pt>
                <c:pt idx="9911">
                  <c:v>251.88</c:v>
                </c:pt>
                <c:pt idx="9912">
                  <c:v>251.06</c:v>
                </c:pt>
                <c:pt idx="9913">
                  <c:v>249.72</c:v>
                </c:pt>
                <c:pt idx="9914">
                  <c:v>250.96</c:v>
                </c:pt>
                <c:pt idx="9915">
                  <c:v>252.64</c:v>
                </c:pt>
                <c:pt idx="9916">
                  <c:v>252.3</c:v>
                </c:pt>
                <c:pt idx="9917">
                  <c:v>250.62</c:v>
                </c:pt>
                <c:pt idx="9918">
                  <c:v>249.84</c:v>
                </c:pt>
                <c:pt idx="9919">
                  <c:v>250.09</c:v>
                </c:pt>
                <c:pt idx="9920">
                  <c:v>249.54</c:v>
                </c:pt>
                <c:pt idx="9921">
                  <c:v>248.08</c:v>
                </c:pt>
                <c:pt idx="9922">
                  <c:v>246.47</c:v>
                </c:pt>
                <c:pt idx="9923">
                  <c:v>244.57</c:v>
                </c:pt>
                <c:pt idx="9924">
                  <c:v>244.68</c:v>
                </c:pt>
                <c:pt idx="9925">
                  <c:v>244.68</c:v>
                </c:pt>
                <c:pt idx="9926">
                  <c:v>244.08</c:v>
                </c:pt>
                <c:pt idx="9927">
                  <c:v>244.25</c:v>
                </c:pt>
                <c:pt idx="9928">
                  <c:v>243.9</c:v>
                </c:pt>
                <c:pt idx="9929">
                  <c:v>243.85</c:v>
                </c:pt>
                <c:pt idx="9930">
                  <c:v>243.91</c:v>
                </c:pt>
                <c:pt idx="9931">
                  <c:v>243.74</c:v>
                </c:pt>
                <c:pt idx="9932">
                  <c:v>243.92</c:v>
                </c:pt>
                <c:pt idx="9933">
                  <c:v>243.86</c:v>
                </c:pt>
                <c:pt idx="9934">
                  <c:v>244.05</c:v>
                </c:pt>
                <c:pt idx="9935">
                  <c:v>244.78</c:v>
                </c:pt>
                <c:pt idx="9936">
                  <c:v>245.22</c:v>
                </c:pt>
                <c:pt idx="9937">
                  <c:v>245.56</c:v>
                </c:pt>
                <c:pt idx="9938">
                  <c:v>245.77</c:v>
                </c:pt>
                <c:pt idx="9939">
                  <c:v>245.87</c:v>
                </c:pt>
                <c:pt idx="9940">
                  <c:v>245.74</c:v>
                </c:pt>
                <c:pt idx="9941">
                  <c:v>245.37</c:v>
                </c:pt>
                <c:pt idx="9942">
                  <c:v>245.13</c:v>
                </c:pt>
                <c:pt idx="9943">
                  <c:v>245.82</c:v>
                </c:pt>
                <c:pt idx="9944">
                  <c:v>246.67</c:v>
                </c:pt>
                <c:pt idx="9945">
                  <c:v>246.69</c:v>
                </c:pt>
                <c:pt idx="9946">
                  <c:v>246.46</c:v>
                </c:pt>
                <c:pt idx="9947">
                  <c:v>246.85</c:v>
                </c:pt>
                <c:pt idx="9948">
                  <c:v>247.02</c:v>
                </c:pt>
                <c:pt idx="9949">
                  <c:v>247.4</c:v>
                </c:pt>
                <c:pt idx="9950">
                  <c:v>247.04</c:v>
                </c:pt>
                <c:pt idx="9951">
                  <c:v>247.77</c:v>
                </c:pt>
                <c:pt idx="9952">
                  <c:v>249.28</c:v>
                </c:pt>
                <c:pt idx="9953">
                  <c:v>250.26</c:v>
                </c:pt>
                <c:pt idx="9954">
                  <c:v>251.29</c:v>
                </c:pt>
                <c:pt idx="9955">
                  <c:v>251.85</c:v>
                </c:pt>
                <c:pt idx="9956">
                  <c:v>251.16</c:v>
                </c:pt>
                <c:pt idx="9957">
                  <c:v>250.56</c:v>
                </c:pt>
                <c:pt idx="9958">
                  <c:v>250.35</c:v>
                </c:pt>
                <c:pt idx="9959">
                  <c:v>250.52</c:v>
                </c:pt>
                <c:pt idx="9960">
                  <c:v>251.71</c:v>
                </c:pt>
                <c:pt idx="9961">
                  <c:v>251.35</c:v>
                </c:pt>
                <c:pt idx="9962">
                  <c:v>250.25</c:v>
                </c:pt>
                <c:pt idx="9963">
                  <c:v>249.98</c:v>
                </c:pt>
                <c:pt idx="9964">
                  <c:v>250.63</c:v>
                </c:pt>
                <c:pt idx="9965">
                  <c:v>251.19</c:v>
                </c:pt>
                <c:pt idx="9966">
                  <c:v>250.57</c:v>
                </c:pt>
                <c:pt idx="9967">
                  <c:v>249.72</c:v>
                </c:pt>
                <c:pt idx="9968">
                  <c:v>248.67</c:v>
                </c:pt>
                <c:pt idx="9969">
                  <c:v>247.28</c:v>
                </c:pt>
                <c:pt idx="9970">
                  <c:v>245.57</c:v>
                </c:pt>
                <c:pt idx="9971">
                  <c:v>244.64</c:v>
                </c:pt>
                <c:pt idx="9972">
                  <c:v>244.96</c:v>
                </c:pt>
                <c:pt idx="9973">
                  <c:v>246.26</c:v>
                </c:pt>
                <c:pt idx="9974">
                  <c:v>246.54</c:v>
                </c:pt>
                <c:pt idx="9975">
                  <c:v>245.68</c:v>
                </c:pt>
                <c:pt idx="9976">
                  <c:v>245.59</c:v>
                </c:pt>
                <c:pt idx="9977">
                  <c:v>246.54</c:v>
                </c:pt>
                <c:pt idx="9978">
                  <c:v>247.35</c:v>
                </c:pt>
                <c:pt idx="9979">
                  <c:v>247.63</c:v>
                </c:pt>
                <c:pt idx="9980">
                  <c:v>248.6</c:v>
                </c:pt>
                <c:pt idx="9981">
                  <c:v>249.53</c:v>
                </c:pt>
                <c:pt idx="9982">
                  <c:v>250.27</c:v>
                </c:pt>
                <c:pt idx="9983">
                  <c:v>250.18</c:v>
                </c:pt>
                <c:pt idx="9984">
                  <c:v>249.61</c:v>
                </c:pt>
                <c:pt idx="9985">
                  <c:v>248.41</c:v>
                </c:pt>
                <c:pt idx="9986">
                  <c:v>247.18</c:v>
                </c:pt>
                <c:pt idx="9987">
                  <c:v>246.49</c:v>
                </c:pt>
                <c:pt idx="9988">
                  <c:v>245.75</c:v>
                </c:pt>
                <c:pt idx="9989">
                  <c:v>245.09</c:v>
                </c:pt>
                <c:pt idx="9990">
                  <c:v>244.15</c:v>
                </c:pt>
                <c:pt idx="9991">
                  <c:v>242.98</c:v>
                </c:pt>
                <c:pt idx="9992">
                  <c:v>242.74</c:v>
                </c:pt>
                <c:pt idx="9993">
                  <c:v>243.76</c:v>
                </c:pt>
                <c:pt idx="9994">
                  <c:v>244.07</c:v>
                </c:pt>
                <c:pt idx="9995">
                  <c:v>244.01</c:v>
                </c:pt>
                <c:pt idx="9996">
                  <c:v>244.84</c:v>
                </c:pt>
                <c:pt idx="9997">
                  <c:v>245.66</c:v>
                </c:pt>
                <c:pt idx="9998">
                  <c:v>247.29</c:v>
                </c:pt>
                <c:pt idx="9999">
                  <c:v>247.61</c:v>
                </c:pt>
                <c:pt idx="10000">
                  <c:v>247.04</c:v>
                </c:pt>
                <c:pt idx="10001">
                  <c:v>246.94</c:v>
                </c:pt>
                <c:pt idx="10002">
                  <c:v>246.69</c:v>
                </c:pt>
                <c:pt idx="10003">
                  <c:v>246.2</c:v>
                </c:pt>
                <c:pt idx="10004">
                  <c:v>245.72</c:v>
                </c:pt>
                <c:pt idx="10005">
                  <c:v>246.53</c:v>
                </c:pt>
                <c:pt idx="10006">
                  <c:v>247.84</c:v>
                </c:pt>
                <c:pt idx="10007">
                  <c:v>247.89</c:v>
                </c:pt>
                <c:pt idx="10008">
                  <c:v>246.91</c:v>
                </c:pt>
                <c:pt idx="10009">
                  <c:v>246.4</c:v>
                </c:pt>
                <c:pt idx="10010">
                  <c:v>246.25</c:v>
                </c:pt>
                <c:pt idx="10011">
                  <c:v>246.11</c:v>
                </c:pt>
                <c:pt idx="10012">
                  <c:v>246.26</c:v>
                </c:pt>
                <c:pt idx="10013">
                  <c:v>246.2</c:v>
                </c:pt>
                <c:pt idx="10014">
                  <c:v>245.44</c:v>
                </c:pt>
                <c:pt idx="10015">
                  <c:v>245.03</c:v>
                </c:pt>
                <c:pt idx="10016">
                  <c:v>244.13</c:v>
                </c:pt>
                <c:pt idx="10017">
                  <c:v>244.13</c:v>
                </c:pt>
                <c:pt idx="10018">
                  <c:v>244.06</c:v>
                </c:pt>
                <c:pt idx="10019">
                  <c:v>244.06</c:v>
                </c:pt>
                <c:pt idx="10020">
                  <c:v>245.89</c:v>
                </c:pt>
                <c:pt idx="10021">
                  <c:v>247.97</c:v>
                </c:pt>
                <c:pt idx="10022">
                  <c:v>249.06</c:v>
                </c:pt>
                <c:pt idx="10023">
                  <c:v>249.44</c:v>
                </c:pt>
                <c:pt idx="10024">
                  <c:v>248.52</c:v>
                </c:pt>
                <c:pt idx="10025">
                  <c:v>248.2</c:v>
                </c:pt>
                <c:pt idx="10026">
                  <c:v>248.96</c:v>
                </c:pt>
                <c:pt idx="10027">
                  <c:v>249.71</c:v>
                </c:pt>
                <c:pt idx="10028">
                  <c:v>249.42</c:v>
                </c:pt>
                <c:pt idx="10029">
                  <c:v>248.57</c:v>
                </c:pt>
                <c:pt idx="10030">
                  <c:v>246.91</c:v>
                </c:pt>
                <c:pt idx="10031">
                  <c:v>246.36</c:v>
                </c:pt>
                <c:pt idx="10032">
                  <c:v>246.09</c:v>
                </c:pt>
                <c:pt idx="10033">
                  <c:v>245.13</c:v>
                </c:pt>
                <c:pt idx="10034">
                  <c:v>244.22</c:v>
                </c:pt>
                <c:pt idx="10035">
                  <c:v>243.4</c:v>
                </c:pt>
                <c:pt idx="10036">
                  <c:v>243.75</c:v>
                </c:pt>
                <c:pt idx="10037">
                  <c:v>244.25</c:v>
                </c:pt>
                <c:pt idx="10038">
                  <c:v>245.32</c:v>
                </c:pt>
                <c:pt idx="10039">
                  <c:v>246.43</c:v>
                </c:pt>
                <c:pt idx="10040">
                  <c:v>246.28</c:v>
                </c:pt>
                <c:pt idx="10041">
                  <c:v>246.41</c:v>
                </c:pt>
                <c:pt idx="10042">
                  <c:v>245.83</c:v>
                </c:pt>
                <c:pt idx="10043">
                  <c:v>245.42</c:v>
                </c:pt>
                <c:pt idx="10044">
                  <c:v>245.52</c:v>
                </c:pt>
                <c:pt idx="10045">
                  <c:v>245.55</c:v>
                </c:pt>
                <c:pt idx="10046">
                  <c:v>245.87</c:v>
                </c:pt>
                <c:pt idx="10047">
                  <c:v>246.44</c:v>
                </c:pt>
                <c:pt idx="10048">
                  <c:v>246.39</c:v>
                </c:pt>
                <c:pt idx="10049">
                  <c:v>245.97</c:v>
                </c:pt>
                <c:pt idx="10050">
                  <c:v>245.68</c:v>
                </c:pt>
                <c:pt idx="10051">
                  <c:v>245.29</c:v>
                </c:pt>
                <c:pt idx="10052">
                  <c:v>245.94</c:v>
                </c:pt>
                <c:pt idx="10053">
                  <c:v>247.06</c:v>
                </c:pt>
                <c:pt idx="10054">
                  <c:v>246.71</c:v>
                </c:pt>
                <c:pt idx="10055">
                  <c:v>246.09</c:v>
                </c:pt>
                <c:pt idx="10056">
                  <c:v>245.76</c:v>
                </c:pt>
                <c:pt idx="10057">
                  <c:v>245.45</c:v>
                </c:pt>
                <c:pt idx="10058">
                  <c:v>245.82</c:v>
                </c:pt>
                <c:pt idx="10059">
                  <c:v>246.35</c:v>
                </c:pt>
                <c:pt idx="10060">
                  <c:v>245.89</c:v>
                </c:pt>
                <c:pt idx="10061">
                  <c:v>245.18</c:v>
                </c:pt>
                <c:pt idx="10062">
                  <c:v>244.58</c:v>
                </c:pt>
                <c:pt idx="10063">
                  <c:v>244.55</c:v>
                </c:pt>
                <c:pt idx="10064">
                  <c:v>244.84</c:v>
                </c:pt>
                <c:pt idx="10065">
                  <c:v>245.47</c:v>
                </c:pt>
                <c:pt idx="10066">
                  <c:v>245.43</c:v>
                </c:pt>
                <c:pt idx="10067">
                  <c:v>244.03</c:v>
                </c:pt>
                <c:pt idx="10068">
                  <c:v>243.95</c:v>
                </c:pt>
                <c:pt idx="10069">
                  <c:v>243.84</c:v>
                </c:pt>
                <c:pt idx="10070">
                  <c:v>243.68</c:v>
                </c:pt>
                <c:pt idx="10071">
                  <c:v>243.89</c:v>
                </c:pt>
                <c:pt idx="10072">
                  <c:v>245.16</c:v>
                </c:pt>
                <c:pt idx="10073">
                  <c:v>245.62</c:v>
                </c:pt>
                <c:pt idx="10074">
                  <c:v>246.63</c:v>
                </c:pt>
                <c:pt idx="10075">
                  <c:v>247.12</c:v>
                </c:pt>
                <c:pt idx="10076">
                  <c:v>247.23</c:v>
                </c:pt>
                <c:pt idx="10077">
                  <c:v>247.92</c:v>
                </c:pt>
                <c:pt idx="10078">
                  <c:v>247.53</c:v>
                </c:pt>
                <c:pt idx="10079">
                  <c:v>247.11</c:v>
                </c:pt>
                <c:pt idx="10080">
                  <c:v>246.82</c:v>
                </c:pt>
                <c:pt idx="10081">
                  <c:v>247.02</c:v>
                </c:pt>
                <c:pt idx="10082">
                  <c:v>247.35</c:v>
                </c:pt>
                <c:pt idx="10083">
                  <c:v>247.46</c:v>
                </c:pt>
                <c:pt idx="10084">
                  <c:v>247.34</c:v>
                </c:pt>
                <c:pt idx="10085">
                  <c:v>247.39</c:v>
                </c:pt>
                <c:pt idx="10086">
                  <c:v>247.45</c:v>
                </c:pt>
                <c:pt idx="10087">
                  <c:v>247.87</c:v>
                </c:pt>
                <c:pt idx="10088">
                  <c:v>247.5</c:v>
                </c:pt>
                <c:pt idx="10089">
                  <c:v>246.99</c:v>
                </c:pt>
                <c:pt idx="10090">
                  <c:v>246.45</c:v>
                </c:pt>
                <c:pt idx="10091">
                  <c:v>245.59</c:v>
                </c:pt>
                <c:pt idx="10092">
                  <c:v>245.19</c:v>
                </c:pt>
                <c:pt idx="10093">
                  <c:v>244.75</c:v>
                </c:pt>
                <c:pt idx="10094">
                  <c:v>245.26</c:v>
                </c:pt>
                <c:pt idx="10095">
                  <c:v>246.72</c:v>
                </c:pt>
                <c:pt idx="10096">
                  <c:v>248.02</c:v>
                </c:pt>
                <c:pt idx="10097">
                  <c:v>247.76</c:v>
                </c:pt>
                <c:pt idx="10098">
                  <c:v>247.6</c:v>
                </c:pt>
                <c:pt idx="10099">
                  <c:v>247.7</c:v>
                </c:pt>
                <c:pt idx="10100">
                  <c:v>247.46</c:v>
                </c:pt>
                <c:pt idx="10101">
                  <c:v>246.38</c:v>
                </c:pt>
                <c:pt idx="10102">
                  <c:v>245.31</c:v>
                </c:pt>
                <c:pt idx="10103">
                  <c:v>245.64</c:v>
                </c:pt>
                <c:pt idx="10104">
                  <c:v>246.07</c:v>
                </c:pt>
                <c:pt idx="10105">
                  <c:v>246.26</c:v>
                </c:pt>
                <c:pt idx="10106">
                  <c:v>245.75</c:v>
                </c:pt>
                <c:pt idx="10107">
                  <c:v>245.56</c:v>
                </c:pt>
                <c:pt idx="10108">
                  <c:v>245.79</c:v>
                </c:pt>
                <c:pt idx="10109">
                  <c:v>245.08</c:v>
                </c:pt>
                <c:pt idx="10110">
                  <c:v>245.64</c:v>
                </c:pt>
                <c:pt idx="10111">
                  <c:v>245.48</c:v>
                </c:pt>
                <c:pt idx="10112">
                  <c:v>244.21</c:v>
                </c:pt>
                <c:pt idx="10113">
                  <c:v>244.06</c:v>
                </c:pt>
                <c:pt idx="10114">
                  <c:v>245.29</c:v>
                </c:pt>
                <c:pt idx="10115">
                  <c:v>246.32</c:v>
                </c:pt>
                <c:pt idx="10116">
                  <c:v>247.18</c:v>
                </c:pt>
                <c:pt idx="10117">
                  <c:v>248.39</c:v>
                </c:pt>
                <c:pt idx="10118">
                  <c:v>248.46</c:v>
                </c:pt>
                <c:pt idx="10119">
                  <c:v>247.93</c:v>
                </c:pt>
                <c:pt idx="10120">
                  <c:v>247.44</c:v>
                </c:pt>
                <c:pt idx="10121">
                  <c:v>247.58</c:v>
                </c:pt>
                <c:pt idx="10122">
                  <c:v>246.82</c:v>
                </c:pt>
                <c:pt idx="10123">
                  <c:v>247.62</c:v>
                </c:pt>
                <c:pt idx="10124">
                  <c:v>247.53</c:v>
                </c:pt>
                <c:pt idx="10125">
                  <c:v>246.98</c:v>
                </c:pt>
                <c:pt idx="10126">
                  <c:v>246.45</c:v>
                </c:pt>
                <c:pt idx="10127">
                  <c:v>246.32</c:v>
                </c:pt>
                <c:pt idx="10128">
                  <c:v>246.07</c:v>
                </c:pt>
                <c:pt idx="10129">
                  <c:v>246.5</c:v>
                </c:pt>
                <c:pt idx="10130">
                  <c:v>246.36</c:v>
                </c:pt>
                <c:pt idx="10131">
                  <c:v>245.83</c:v>
                </c:pt>
                <c:pt idx="10132">
                  <c:v>245.44</c:v>
                </c:pt>
                <c:pt idx="10133">
                  <c:v>246.14</c:v>
                </c:pt>
                <c:pt idx="10134">
                  <c:v>247.47</c:v>
                </c:pt>
                <c:pt idx="10135">
                  <c:v>246.55</c:v>
                </c:pt>
                <c:pt idx="10136">
                  <c:v>246.34</c:v>
                </c:pt>
                <c:pt idx="10137">
                  <c:v>246.53</c:v>
                </c:pt>
                <c:pt idx="10138">
                  <c:v>246.01</c:v>
                </c:pt>
                <c:pt idx="10139">
                  <c:v>245.46</c:v>
                </c:pt>
                <c:pt idx="10140">
                  <c:v>245.72</c:v>
                </c:pt>
                <c:pt idx="10141">
                  <c:v>245.65</c:v>
                </c:pt>
                <c:pt idx="10142">
                  <c:v>245.65</c:v>
                </c:pt>
                <c:pt idx="10143">
                  <c:v>246.07</c:v>
                </c:pt>
                <c:pt idx="10144">
                  <c:v>245.33</c:v>
                </c:pt>
                <c:pt idx="10145">
                  <c:v>244.75</c:v>
                </c:pt>
                <c:pt idx="10146">
                  <c:v>244.51</c:v>
                </c:pt>
                <c:pt idx="10147">
                  <c:v>243.39</c:v>
                </c:pt>
                <c:pt idx="10148">
                  <c:v>243.7</c:v>
                </c:pt>
                <c:pt idx="10149">
                  <c:v>244.81</c:v>
                </c:pt>
                <c:pt idx="10150">
                  <c:v>245.32</c:v>
                </c:pt>
                <c:pt idx="10151">
                  <c:v>246.43</c:v>
                </c:pt>
                <c:pt idx="10152">
                  <c:v>246.97</c:v>
                </c:pt>
                <c:pt idx="10153">
                  <c:v>247.92</c:v>
                </c:pt>
                <c:pt idx="10154">
                  <c:v>247.66</c:v>
                </c:pt>
                <c:pt idx="10155">
                  <c:v>246.91</c:v>
                </c:pt>
                <c:pt idx="10156">
                  <c:v>246.24</c:v>
                </c:pt>
                <c:pt idx="10157">
                  <c:v>245.55</c:v>
                </c:pt>
                <c:pt idx="10158">
                  <c:v>244.35</c:v>
                </c:pt>
                <c:pt idx="10159">
                  <c:v>243.99</c:v>
                </c:pt>
                <c:pt idx="10160">
                  <c:v>244.68</c:v>
                </c:pt>
                <c:pt idx="10161">
                  <c:v>245.34</c:v>
                </c:pt>
                <c:pt idx="10162">
                  <c:v>246.23</c:v>
                </c:pt>
                <c:pt idx="10163">
                  <c:v>244.99</c:v>
                </c:pt>
                <c:pt idx="10164">
                  <c:v>243.89</c:v>
                </c:pt>
                <c:pt idx="10165">
                  <c:v>243.25</c:v>
                </c:pt>
                <c:pt idx="10166">
                  <c:v>242.95</c:v>
                </c:pt>
                <c:pt idx="10167">
                  <c:v>242.67</c:v>
                </c:pt>
                <c:pt idx="10168">
                  <c:v>242.64</c:v>
                </c:pt>
                <c:pt idx="10169">
                  <c:v>242.63</c:v>
                </c:pt>
                <c:pt idx="10170">
                  <c:v>242.06</c:v>
                </c:pt>
                <c:pt idx="10171">
                  <c:v>242.33</c:v>
                </c:pt>
                <c:pt idx="10172">
                  <c:v>244.2</c:v>
                </c:pt>
                <c:pt idx="10173">
                  <c:v>245.9</c:v>
                </c:pt>
                <c:pt idx="10174">
                  <c:v>248.35</c:v>
                </c:pt>
                <c:pt idx="10175">
                  <c:v>249.44</c:v>
                </c:pt>
                <c:pt idx="10176">
                  <c:v>250.42</c:v>
                </c:pt>
                <c:pt idx="10177">
                  <c:v>251.39</c:v>
                </c:pt>
                <c:pt idx="10178">
                  <c:v>251.19</c:v>
                </c:pt>
                <c:pt idx="10179">
                  <c:v>250.75</c:v>
                </c:pt>
                <c:pt idx="10180">
                  <c:v>249.4</c:v>
                </c:pt>
                <c:pt idx="10181">
                  <c:v>248.43</c:v>
                </c:pt>
                <c:pt idx="10182">
                  <c:v>248.96</c:v>
                </c:pt>
                <c:pt idx="10183">
                  <c:v>249.49</c:v>
                </c:pt>
                <c:pt idx="10184">
                  <c:v>249.79</c:v>
                </c:pt>
                <c:pt idx="10185">
                  <c:v>250.35</c:v>
                </c:pt>
                <c:pt idx="10186">
                  <c:v>250.56</c:v>
                </c:pt>
                <c:pt idx="10187">
                  <c:v>250.01</c:v>
                </c:pt>
                <c:pt idx="10188">
                  <c:v>249.41</c:v>
                </c:pt>
                <c:pt idx="10189">
                  <c:v>248.75</c:v>
                </c:pt>
                <c:pt idx="10190">
                  <c:v>248.48</c:v>
                </c:pt>
                <c:pt idx="10191">
                  <c:v>248.25</c:v>
                </c:pt>
                <c:pt idx="10192">
                  <c:v>246.28</c:v>
                </c:pt>
                <c:pt idx="10193">
                  <c:v>245.16</c:v>
                </c:pt>
                <c:pt idx="10194">
                  <c:v>245.25</c:v>
                </c:pt>
                <c:pt idx="10195">
                  <c:v>245.99</c:v>
                </c:pt>
                <c:pt idx="10196">
                  <c:v>245.98</c:v>
                </c:pt>
                <c:pt idx="10197">
                  <c:v>246.14</c:v>
                </c:pt>
                <c:pt idx="10198">
                  <c:v>246.49</c:v>
                </c:pt>
                <c:pt idx="10199">
                  <c:v>246.05</c:v>
                </c:pt>
                <c:pt idx="10200">
                  <c:v>245.46</c:v>
                </c:pt>
                <c:pt idx="10201">
                  <c:v>246.24</c:v>
                </c:pt>
                <c:pt idx="10202">
                  <c:v>247.09</c:v>
                </c:pt>
                <c:pt idx="10203">
                  <c:v>246.8</c:v>
                </c:pt>
                <c:pt idx="10204">
                  <c:v>247</c:v>
                </c:pt>
                <c:pt idx="10205">
                  <c:v>247.19</c:v>
                </c:pt>
                <c:pt idx="10206">
                  <c:v>248.14</c:v>
                </c:pt>
                <c:pt idx="10207">
                  <c:v>249.01</c:v>
                </c:pt>
                <c:pt idx="10208">
                  <c:v>248.65</c:v>
                </c:pt>
                <c:pt idx="10209">
                  <c:v>247.82</c:v>
                </c:pt>
                <c:pt idx="10210">
                  <c:v>246.9</c:v>
                </c:pt>
                <c:pt idx="10211">
                  <c:v>246</c:v>
                </c:pt>
                <c:pt idx="10212">
                  <c:v>245.86</c:v>
                </c:pt>
                <c:pt idx="10213">
                  <c:v>245.36</c:v>
                </c:pt>
                <c:pt idx="10214">
                  <c:v>244.71</c:v>
                </c:pt>
                <c:pt idx="10215">
                  <c:v>245.66</c:v>
                </c:pt>
                <c:pt idx="10216">
                  <c:v>246.25</c:v>
                </c:pt>
                <c:pt idx="10217">
                  <c:v>246.76</c:v>
                </c:pt>
                <c:pt idx="10218">
                  <c:v>246.25</c:v>
                </c:pt>
                <c:pt idx="10219">
                  <c:v>246.31</c:v>
                </c:pt>
                <c:pt idx="10220">
                  <c:v>247.44</c:v>
                </c:pt>
                <c:pt idx="10221">
                  <c:v>248.37</c:v>
                </c:pt>
                <c:pt idx="10222">
                  <c:v>248.56</c:v>
                </c:pt>
                <c:pt idx="10223">
                  <c:v>249.02</c:v>
                </c:pt>
                <c:pt idx="10224">
                  <c:v>250.01</c:v>
                </c:pt>
                <c:pt idx="10225">
                  <c:v>250.55</c:v>
                </c:pt>
                <c:pt idx="10226">
                  <c:v>251.27</c:v>
                </c:pt>
                <c:pt idx="10227">
                  <c:v>250.61</c:v>
                </c:pt>
                <c:pt idx="10228">
                  <c:v>249.25</c:v>
                </c:pt>
                <c:pt idx="10229">
                  <c:v>249.21</c:v>
                </c:pt>
                <c:pt idx="10230">
                  <c:v>247.88</c:v>
                </c:pt>
                <c:pt idx="10231">
                  <c:v>247.01</c:v>
                </c:pt>
                <c:pt idx="10232">
                  <c:v>246.52</c:v>
                </c:pt>
                <c:pt idx="10233">
                  <c:v>246.17</c:v>
                </c:pt>
                <c:pt idx="10234">
                  <c:v>245.58</c:v>
                </c:pt>
                <c:pt idx="10235">
                  <c:v>244.28</c:v>
                </c:pt>
                <c:pt idx="10236">
                  <c:v>243.83</c:v>
                </c:pt>
                <c:pt idx="10237">
                  <c:v>243.34</c:v>
                </c:pt>
                <c:pt idx="10238">
                  <c:v>243.47</c:v>
                </c:pt>
                <c:pt idx="10239">
                  <c:v>243.76</c:v>
                </c:pt>
                <c:pt idx="10240">
                  <c:v>244.16</c:v>
                </c:pt>
                <c:pt idx="10241">
                  <c:v>244.64</c:v>
                </c:pt>
                <c:pt idx="10242">
                  <c:v>246.12</c:v>
                </c:pt>
                <c:pt idx="10243">
                  <c:v>247.72</c:v>
                </c:pt>
                <c:pt idx="10244">
                  <c:v>248.59</c:v>
                </c:pt>
                <c:pt idx="10245">
                  <c:v>248.59</c:v>
                </c:pt>
                <c:pt idx="10246">
                  <c:v>248.61</c:v>
                </c:pt>
                <c:pt idx="10247">
                  <c:v>248.47</c:v>
                </c:pt>
                <c:pt idx="10248">
                  <c:v>248.93</c:v>
                </c:pt>
                <c:pt idx="10249">
                  <c:v>250.59</c:v>
                </c:pt>
                <c:pt idx="10250">
                  <c:v>251.14</c:v>
                </c:pt>
                <c:pt idx="10251">
                  <c:v>250.98</c:v>
                </c:pt>
                <c:pt idx="10252">
                  <c:v>250.2</c:v>
                </c:pt>
                <c:pt idx="10253">
                  <c:v>249.39</c:v>
                </c:pt>
                <c:pt idx="10254">
                  <c:v>248.82</c:v>
                </c:pt>
                <c:pt idx="10255">
                  <c:v>248.65</c:v>
                </c:pt>
                <c:pt idx="10256">
                  <c:v>248.75</c:v>
                </c:pt>
                <c:pt idx="10257">
                  <c:v>248.98</c:v>
                </c:pt>
                <c:pt idx="10258">
                  <c:v>248.21</c:v>
                </c:pt>
                <c:pt idx="10259">
                  <c:v>248.16</c:v>
                </c:pt>
                <c:pt idx="10260">
                  <c:v>247.96</c:v>
                </c:pt>
                <c:pt idx="10261">
                  <c:v>247.19</c:v>
                </c:pt>
                <c:pt idx="10262">
                  <c:v>245.96</c:v>
                </c:pt>
                <c:pt idx="10263">
                  <c:v>246.4</c:v>
                </c:pt>
                <c:pt idx="10264">
                  <c:v>246.65</c:v>
                </c:pt>
                <c:pt idx="10265">
                  <c:v>246.84</c:v>
                </c:pt>
                <c:pt idx="10266">
                  <c:v>246.8</c:v>
                </c:pt>
                <c:pt idx="10267">
                  <c:v>246.06</c:v>
                </c:pt>
                <c:pt idx="10268">
                  <c:v>246.12</c:v>
                </c:pt>
                <c:pt idx="10269">
                  <c:v>245.98</c:v>
                </c:pt>
                <c:pt idx="10270">
                  <c:v>247.02</c:v>
                </c:pt>
                <c:pt idx="10271">
                  <c:v>246.86</c:v>
                </c:pt>
                <c:pt idx="10272">
                  <c:v>247.06</c:v>
                </c:pt>
                <c:pt idx="10273">
                  <c:v>248.09</c:v>
                </c:pt>
                <c:pt idx="10274">
                  <c:v>248.25</c:v>
                </c:pt>
                <c:pt idx="10275">
                  <c:v>247.78</c:v>
                </c:pt>
                <c:pt idx="10276">
                  <c:v>247.3</c:v>
                </c:pt>
                <c:pt idx="10277">
                  <c:v>247.42</c:v>
                </c:pt>
                <c:pt idx="10278">
                  <c:v>247.57</c:v>
                </c:pt>
                <c:pt idx="10279">
                  <c:v>248.21</c:v>
                </c:pt>
                <c:pt idx="10280">
                  <c:v>247.47</c:v>
                </c:pt>
                <c:pt idx="10281">
                  <c:v>246.87</c:v>
                </c:pt>
                <c:pt idx="10282">
                  <c:v>246.89</c:v>
                </c:pt>
                <c:pt idx="10283">
                  <c:v>247.09</c:v>
                </c:pt>
                <c:pt idx="10284">
                  <c:v>247.11</c:v>
                </c:pt>
                <c:pt idx="10285">
                  <c:v>247.49</c:v>
                </c:pt>
                <c:pt idx="10286">
                  <c:v>247.39</c:v>
                </c:pt>
                <c:pt idx="10287">
                  <c:v>246.42</c:v>
                </c:pt>
                <c:pt idx="10288">
                  <c:v>246.17</c:v>
                </c:pt>
                <c:pt idx="10289">
                  <c:v>245.58</c:v>
                </c:pt>
                <c:pt idx="10290">
                  <c:v>245.41</c:v>
                </c:pt>
                <c:pt idx="10291">
                  <c:v>246.77</c:v>
                </c:pt>
                <c:pt idx="10292">
                  <c:v>247.89</c:v>
                </c:pt>
                <c:pt idx="10293">
                  <c:v>249.01</c:v>
                </c:pt>
                <c:pt idx="10294">
                  <c:v>249.77</c:v>
                </c:pt>
                <c:pt idx="10295">
                  <c:v>249.67</c:v>
                </c:pt>
                <c:pt idx="10296">
                  <c:v>249.78</c:v>
                </c:pt>
                <c:pt idx="10297">
                  <c:v>249.64</c:v>
                </c:pt>
                <c:pt idx="10298">
                  <c:v>249.4</c:v>
                </c:pt>
                <c:pt idx="10299">
                  <c:v>249.21</c:v>
                </c:pt>
                <c:pt idx="10300">
                  <c:v>247.58</c:v>
                </c:pt>
                <c:pt idx="10301">
                  <c:v>246.41</c:v>
                </c:pt>
                <c:pt idx="10302">
                  <c:v>246.65</c:v>
                </c:pt>
                <c:pt idx="10303">
                  <c:v>247.39</c:v>
                </c:pt>
                <c:pt idx="10304">
                  <c:v>247.91</c:v>
                </c:pt>
                <c:pt idx="10305">
                  <c:v>247.81</c:v>
                </c:pt>
                <c:pt idx="10306">
                  <c:v>247.04</c:v>
                </c:pt>
                <c:pt idx="10307">
                  <c:v>247.12</c:v>
                </c:pt>
                <c:pt idx="10308">
                  <c:v>247.21</c:v>
                </c:pt>
                <c:pt idx="10309">
                  <c:v>247</c:v>
                </c:pt>
                <c:pt idx="10310">
                  <c:v>246.92</c:v>
                </c:pt>
                <c:pt idx="10311">
                  <c:v>247.95</c:v>
                </c:pt>
                <c:pt idx="10312">
                  <c:v>248.33</c:v>
                </c:pt>
                <c:pt idx="10313">
                  <c:v>248.45</c:v>
                </c:pt>
                <c:pt idx="10314">
                  <c:v>248.41</c:v>
                </c:pt>
                <c:pt idx="10315">
                  <c:v>247.07</c:v>
                </c:pt>
                <c:pt idx="10316">
                  <c:v>246.73</c:v>
                </c:pt>
                <c:pt idx="10317">
                  <c:v>246.75</c:v>
                </c:pt>
                <c:pt idx="10318">
                  <c:v>246.47</c:v>
                </c:pt>
                <c:pt idx="10319">
                  <c:v>246.19</c:v>
                </c:pt>
                <c:pt idx="10320">
                  <c:v>246.66</c:v>
                </c:pt>
                <c:pt idx="10321">
                  <c:v>246.48</c:v>
                </c:pt>
                <c:pt idx="10322">
                  <c:v>245.14</c:v>
                </c:pt>
                <c:pt idx="10323">
                  <c:v>244.2</c:v>
                </c:pt>
                <c:pt idx="10324">
                  <c:v>243.27</c:v>
                </c:pt>
                <c:pt idx="10325">
                  <c:v>243.64</c:v>
                </c:pt>
                <c:pt idx="10326">
                  <c:v>244.58</c:v>
                </c:pt>
                <c:pt idx="10327">
                  <c:v>245.85</c:v>
                </c:pt>
                <c:pt idx="10328">
                  <c:v>246.81</c:v>
                </c:pt>
                <c:pt idx="10329">
                  <c:v>247.11</c:v>
                </c:pt>
                <c:pt idx="10330">
                  <c:v>246.57</c:v>
                </c:pt>
                <c:pt idx="10331">
                  <c:v>246.58</c:v>
                </c:pt>
                <c:pt idx="10332">
                  <c:v>246.66</c:v>
                </c:pt>
                <c:pt idx="10333">
                  <c:v>246.84</c:v>
                </c:pt>
                <c:pt idx="10334">
                  <c:v>245.94</c:v>
                </c:pt>
                <c:pt idx="10335">
                  <c:v>245.72</c:v>
                </c:pt>
                <c:pt idx="10336">
                  <c:v>245.87</c:v>
                </c:pt>
                <c:pt idx="10337">
                  <c:v>246.89</c:v>
                </c:pt>
                <c:pt idx="10338">
                  <c:v>247.25</c:v>
                </c:pt>
                <c:pt idx="10339">
                  <c:v>248.01</c:v>
                </c:pt>
                <c:pt idx="10340">
                  <c:v>249.15</c:v>
                </c:pt>
                <c:pt idx="10341">
                  <c:v>249.67</c:v>
                </c:pt>
                <c:pt idx="10342">
                  <c:v>250.24</c:v>
                </c:pt>
                <c:pt idx="10343">
                  <c:v>249.91</c:v>
                </c:pt>
                <c:pt idx="10344">
                  <c:v>248.45</c:v>
                </c:pt>
                <c:pt idx="10345">
                  <c:v>246.83</c:v>
                </c:pt>
                <c:pt idx="10346">
                  <c:v>245.6</c:v>
                </c:pt>
                <c:pt idx="10347">
                  <c:v>243.97</c:v>
                </c:pt>
                <c:pt idx="10348">
                  <c:v>244.36</c:v>
                </c:pt>
                <c:pt idx="10349">
                  <c:v>245.29</c:v>
                </c:pt>
                <c:pt idx="10350">
                  <c:v>245.51</c:v>
                </c:pt>
                <c:pt idx="10351">
                  <c:v>245.61</c:v>
                </c:pt>
                <c:pt idx="10352">
                  <c:v>246.05</c:v>
                </c:pt>
                <c:pt idx="10353">
                  <c:v>246.51</c:v>
                </c:pt>
                <c:pt idx="10354">
                  <c:v>246.93</c:v>
                </c:pt>
                <c:pt idx="10355">
                  <c:v>246.04</c:v>
                </c:pt>
                <c:pt idx="10356">
                  <c:v>245.7</c:v>
                </c:pt>
                <c:pt idx="10357">
                  <c:v>245.48</c:v>
                </c:pt>
                <c:pt idx="10358">
                  <c:v>246.27</c:v>
                </c:pt>
                <c:pt idx="10359">
                  <c:v>246.61</c:v>
                </c:pt>
                <c:pt idx="10360">
                  <c:v>248.5</c:v>
                </c:pt>
                <c:pt idx="10361">
                  <c:v>249.75</c:v>
                </c:pt>
                <c:pt idx="10362">
                  <c:v>250.16</c:v>
                </c:pt>
                <c:pt idx="10363">
                  <c:v>249.15</c:v>
                </c:pt>
                <c:pt idx="10364">
                  <c:v>249.08</c:v>
                </c:pt>
                <c:pt idx="10365">
                  <c:v>248.8</c:v>
                </c:pt>
                <c:pt idx="10366">
                  <c:v>247.47</c:v>
                </c:pt>
                <c:pt idx="10367">
                  <c:v>247.04</c:v>
                </c:pt>
                <c:pt idx="10368">
                  <c:v>247.01</c:v>
                </c:pt>
                <c:pt idx="10369">
                  <c:v>246.58</c:v>
                </c:pt>
                <c:pt idx="10370">
                  <c:v>246.58</c:v>
                </c:pt>
                <c:pt idx="10371">
                  <c:v>246.13</c:v>
                </c:pt>
                <c:pt idx="10372">
                  <c:v>246.07</c:v>
                </c:pt>
                <c:pt idx="10373">
                  <c:v>246.68</c:v>
                </c:pt>
                <c:pt idx="10374">
                  <c:v>249.29</c:v>
                </c:pt>
                <c:pt idx="10375">
                  <c:v>251.76</c:v>
                </c:pt>
                <c:pt idx="10376">
                  <c:v>251.58</c:v>
                </c:pt>
                <c:pt idx="10377">
                  <c:v>249.87</c:v>
                </c:pt>
                <c:pt idx="10378">
                  <c:v>248.46</c:v>
                </c:pt>
                <c:pt idx="10379">
                  <c:v>248.84</c:v>
                </c:pt>
                <c:pt idx="10380">
                  <c:v>249.37</c:v>
                </c:pt>
                <c:pt idx="10381">
                  <c:v>249.18</c:v>
                </c:pt>
                <c:pt idx="10382">
                  <c:v>247.93</c:v>
                </c:pt>
                <c:pt idx="10383">
                  <c:v>247.37</c:v>
                </c:pt>
                <c:pt idx="10384">
                  <c:v>247.06</c:v>
                </c:pt>
                <c:pt idx="10385">
                  <c:v>247.01</c:v>
                </c:pt>
                <c:pt idx="10386">
                  <c:v>246.01</c:v>
                </c:pt>
                <c:pt idx="10387">
                  <c:v>246.43</c:v>
                </c:pt>
                <c:pt idx="10388">
                  <c:v>247.5</c:v>
                </c:pt>
                <c:pt idx="10389">
                  <c:v>248.39</c:v>
                </c:pt>
                <c:pt idx="10390">
                  <c:v>249.22</c:v>
                </c:pt>
                <c:pt idx="10391">
                  <c:v>249.58</c:v>
                </c:pt>
                <c:pt idx="10392">
                  <c:v>248.27</c:v>
                </c:pt>
                <c:pt idx="10393">
                  <c:v>247.05</c:v>
                </c:pt>
                <c:pt idx="10394">
                  <c:v>246.64</c:v>
                </c:pt>
                <c:pt idx="10395">
                  <c:v>246.24</c:v>
                </c:pt>
                <c:pt idx="10396">
                  <c:v>245.84</c:v>
                </c:pt>
                <c:pt idx="10397">
                  <c:v>245.67</c:v>
                </c:pt>
                <c:pt idx="10398">
                  <c:v>245.02</c:v>
                </c:pt>
                <c:pt idx="10399">
                  <c:v>244.75</c:v>
                </c:pt>
                <c:pt idx="10400">
                  <c:v>245.29</c:v>
                </c:pt>
                <c:pt idx="10401">
                  <c:v>245.81</c:v>
                </c:pt>
                <c:pt idx="10402">
                  <c:v>246.31</c:v>
                </c:pt>
                <c:pt idx="10403">
                  <c:v>245.71</c:v>
                </c:pt>
                <c:pt idx="10404">
                  <c:v>244.57</c:v>
                </c:pt>
                <c:pt idx="10405">
                  <c:v>244.35</c:v>
                </c:pt>
                <c:pt idx="10406">
                  <c:v>243.87</c:v>
                </c:pt>
                <c:pt idx="10407">
                  <c:v>244.85</c:v>
                </c:pt>
                <c:pt idx="10408">
                  <c:v>246.09</c:v>
                </c:pt>
                <c:pt idx="10409">
                  <c:v>247.57</c:v>
                </c:pt>
                <c:pt idx="10410">
                  <c:v>248.09</c:v>
                </c:pt>
                <c:pt idx="10411">
                  <c:v>247.9</c:v>
                </c:pt>
                <c:pt idx="10412">
                  <c:v>248.02</c:v>
                </c:pt>
                <c:pt idx="10413">
                  <c:v>247.09</c:v>
                </c:pt>
                <c:pt idx="10414">
                  <c:v>246.37</c:v>
                </c:pt>
                <c:pt idx="10415">
                  <c:v>247.52</c:v>
                </c:pt>
                <c:pt idx="10416">
                  <c:v>248.41</c:v>
                </c:pt>
                <c:pt idx="10417">
                  <c:v>247.79</c:v>
                </c:pt>
                <c:pt idx="10418">
                  <c:v>246.97</c:v>
                </c:pt>
                <c:pt idx="10419">
                  <c:v>246.55</c:v>
                </c:pt>
                <c:pt idx="10420">
                  <c:v>245.98</c:v>
                </c:pt>
                <c:pt idx="10421">
                  <c:v>245.22</c:v>
                </c:pt>
                <c:pt idx="10422">
                  <c:v>245.46</c:v>
                </c:pt>
                <c:pt idx="10423">
                  <c:v>246.31</c:v>
                </c:pt>
                <c:pt idx="10424">
                  <c:v>247.06</c:v>
                </c:pt>
                <c:pt idx="10425">
                  <c:v>247.69</c:v>
                </c:pt>
                <c:pt idx="10426">
                  <c:v>248.33</c:v>
                </c:pt>
                <c:pt idx="10427">
                  <c:v>248.04</c:v>
                </c:pt>
                <c:pt idx="10428">
                  <c:v>246.9</c:v>
                </c:pt>
                <c:pt idx="10429">
                  <c:v>247</c:v>
                </c:pt>
                <c:pt idx="10430">
                  <c:v>247.93</c:v>
                </c:pt>
                <c:pt idx="10431">
                  <c:v>248.14</c:v>
                </c:pt>
                <c:pt idx="10432">
                  <c:v>248.13</c:v>
                </c:pt>
                <c:pt idx="10433">
                  <c:v>247.29</c:v>
                </c:pt>
                <c:pt idx="10434">
                  <c:v>246.95</c:v>
                </c:pt>
                <c:pt idx="10435">
                  <c:v>246.35</c:v>
                </c:pt>
                <c:pt idx="10436">
                  <c:v>246.88</c:v>
                </c:pt>
                <c:pt idx="10437">
                  <c:v>247.69</c:v>
                </c:pt>
                <c:pt idx="10438">
                  <c:v>247.82</c:v>
                </c:pt>
                <c:pt idx="10439">
                  <c:v>247.45</c:v>
                </c:pt>
                <c:pt idx="10440">
                  <c:v>247.28</c:v>
                </c:pt>
                <c:pt idx="10441">
                  <c:v>248.45</c:v>
                </c:pt>
                <c:pt idx="10442">
                  <c:v>249.9</c:v>
                </c:pt>
                <c:pt idx="10443">
                  <c:v>250.14</c:v>
                </c:pt>
                <c:pt idx="10444">
                  <c:v>250.62</c:v>
                </c:pt>
                <c:pt idx="10445">
                  <c:v>250.51</c:v>
                </c:pt>
                <c:pt idx="10446">
                  <c:v>250.09</c:v>
                </c:pt>
                <c:pt idx="10447">
                  <c:v>250.12</c:v>
                </c:pt>
                <c:pt idx="10448">
                  <c:v>249.35</c:v>
                </c:pt>
                <c:pt idx="10449">
                  <c:v>248.79</c:v>
                </c:pt>
                <c:pt idx="10450">
                  <c:v>248.58</c:v>
                </c:pt>
                <c:pt idx="10451">
                  <c:v>248.83</c:v>
                </c:pt>
                <c:pt idx="10452">
                  <c:v>250.22</c:v>
                </c:pt>
                <c:pt idx="10453">
                  <c:v>250.97</c:v>
                </c:pt>
                <c:pt idx="10454">
                  <c:v>251.2</c:v>
                </c:pt>
                <c:pt idx="10455">
                  <c:v>251.39</c:v>
                </c:pt>
                <c:pt idx="10456">
                  <c:v>250.47</c:v>
                </c:pt>
                <c:pt idx="10457">
                  <c:v>249.8</c:v>
                </c:pt>
                <c:pt idx="10458">
                  <c:v>249.1</c:v>
                </c:pt>
                <c:pt idx="10459">
                  <c:v>247.87</c:v>
                </c:pt>
                <c:pt idx="10460">
                  <c:v>246.98</c:v>
                </c:pt>
                <c:pt idx="10461">
                  <c:v>246.81</c:v>
                </c:pt>
                <c:pt idx="10462">
                  <c:v>247.19</c:v>
                </c:pt>
                <c:pt idx="10463">
                  <c:v>247.54</c:v>
                </c:pt>
                <c:pt idx="10464">
                  <c:v>248.52</c:v>
                </c:pt>
                <c:pt idx="10465">
                  <c:v>248.78</c:v>
                </c:pt>
                <c:pt idx="10466">
                  <c:v>249.09</c:v>
                </c:pt>
                <c:pt idx="10467">
                  <c:v>248.32</c:v>
                </c:pt>
                <c:pt idx="10468">
                  <c:v>247.61</c:v>
                </c:pt>
                <c:pt idx="10469">
                  <c:v>248.08</c:v>
                </c:pt>
                <c:pt idx="10470">
                  <c:v>249.09</c:v>
                </c:pt>
                <c:pt idx="10471">
                  <c:v>249.87</c:v>
                </c:pt>
                <c:pt idx="10472">
                  <c:v>249.84</c:v>
                </c:pt>
                <c:pt idx="10473">
                  <c:v>249.26</c:v>
                </c:pt>
                <c:pt idx="10474">
                  <c:v>249.12</c:v>
                </c:pt>
                <c:pt idx="10475">
                  <c:v>247.89</c:v>
                </c:pt>
                <c:pt idx="10476">
                  <c:v>245.69</c:v>
                </c:pt>
                <c:pt idx="10477">
                  <c:v>244.71</c:v>
                </c:pt>
                <c:pt idx="10478">
                  <c:v>244.13</c:v>
                </c:pt>
                <c:pt idx="10479">
                  <c:v>243.85</c:v>
                </c:pt>
                <c:pt idx="10480">
                  <c:v>244.57</c:v>
                </c:pt>
                <c:pt idx="10481">
                  <c:v>246.18</c:v>
                </c:pt>
                <c:pt idx="10482">
                  <c:v>247.74</c:v>
                </c:pt>
                <c:pt idx="10483">
                  <c:v>248.21</c:v>
                </c:pt>
                <c:pt idx="10484">
                  <c:v>248.5</c:v>
                </c:pt>
                <c:pt idx="10485">
                  <c:v>248.45</c:v>
                </c:pt>
                <c:pt idx="10486">
                  <c:v>247.4</c:v>
                </c:pt>
                <c:pt idx="10487">
                  <c:v>246.26</c:v>
                </c:pt>
                <c:pt idx="10488">
                  <c:v>244.7</c:v>
                </c:pt>
                <c:pt idx="10489">
                  <c:v>244.12</c:v>
                </c:pt>
                <c:pt idx="10490">
                  <c:v>244.7</c:v>
                </c:pt>
                <c:pt idx="10491">
                  <c:v>245.92</c:v>
                </c:pt>
                <c:pt idx="10492">
                  <c:v>247.36</c:v>
                </c:pt>
                <c:pt idx="10493">
                  <c:v>248.26</c:v>
                </c:pt>
                <c:pt idx="10494">
                  <c:v>248.81</c:v>
                </c:pt>
                <c:pt idx="10495">
                  <c:v>249.52</c:v>
                </c:pt>
                <c:pt idx="10496">
                  <c:v>250.36</c:v>
                </c:pt>
                <c:pt idx="10497">
                  <c:v>250.31</c:v>
                </c:pt>
                <c:pt idx="10498">
                  <c:v>249.61</c:v>
                </c:pt>
                <c:pt idx="10499">
                  <c:v>249.48</c:v>
                </c:pt>
                <c:pt idx="10500">
                  <c:v>249.22</c:v>
                </c:pt>
                <c:pt idx="10501">
                  <c:v>248.64</c:v>
                </c:pt>
                <c:pt idx="10502">
                  <c:v>248.1</c:v>
                </c:pt>
                <c:pt idx="10503">
                  <c:v>248.13</c:v>
                </c:pt>
                <c:pt idx="10504">
                  <c:v>248.25</c:v>
                </c:pt>
                <c:pt idx="10505">
                  <c:v>249.32</c:v>
                </c:pt>
                <c:pt idx="10506">
                  <c:v>250.1</c:v>
                </c:pt>
                <c:pt idx="10507">
                  <c:v>251.81</c:v>
                </c:pt>
                <c:pt idx="10508">
                  <c:v>254.39</c:v>
                </c:pt>
                <c:pt idx="10509">
                  <c:v>256.16000000000003</c:v>
                </c:pt>
                <c:pt idx="10510">
                  <c:v>256.24</c:v>
                </c:pt>
                <c:pt idx="10511">
                  <c:v>256.2</c:v>
                </c:pt>
                <c:pt idx="10512">
                  <c:v>255.57</c:v>
                </c:pt>
                <c:pt idx="10513">
                  <c:v>254.21</c:v>
                </c:pt>
                <c:pt idx="10514">
                  <c:v>253.36</c:v>
                </c:pt>
                <c:pt idx="10515">
                  <c:v>253.54</c:v>
                </c:pt>
                <c:pt idx="10516">
                  <c:v>253.43</c:v>
                </c:pt>
                <c:pt idx="10517">
                  <c:v>252.47</c:v>
                </c:pt>
                <c:pt idx="10518">
                  <c:v>250.95</c:v>
                </c:pt>
                <c:pt idx="10519">
                  <c:v>250.38</c:v>
                </c:pt>
                <c:pt idx="10520">
                  <c:v>250.42</c:v>
                </c:pt>
                <c:pt idx="10521">
                  <c:v>249.79</c:v>
                </c:pt>
                <c:pt idx="10522">
                  <c:v>248.19</c:v>
                </c:pt>
                <c:pt idx="10523">
                  <c:v>248.31</c:v>
                </c:pt>
                <c:pt idx="10524">
                  <c:v>248.51</c:v>
                </c:pt>
                <c:pt idx="10525">
                  <c:v>247.89</c:v>
                </c:pt>
                <c:pt idx="10526">
                  <c:v>247.56</c:v>
                </c:pt>
                <c:pt idx="10527">
                  <c:v>247.38</c:v>
                </c:pt>
                <c:pt idx="10528">
                  <c:v>246.9</c:v>
                </c:pt>
                <c:pt idx="10529">
                  <c:v>246.35</c:v>
                </c:pt>
                <c:pt idx="10530">
                  <c:v>247.04</c:v>
                </c:pt>
                <c:pt idx="10531">
                  <c:v>248.74</c:v>
                </c:pt>
                <c:pt idx="10532">
                  <c:v>249.4</c:v>
                </c:pt>
                <c:pt idx="10533">
                  <c:v>249.76</c:v>
                </c:pt>
                <c:pt idx="10534">
                  <c:v>250.69</c:v>
                </c:pt>
                <c:pt idx="10535">
                  <c:v>252.17</c:v>
                </c:pt>
                <c:pt idx="10536">
                  <c:v>252.38</c:v>
                </c:pt>
                <c:pt idx="10537">
                  <c:v>252.32</c:v>
                </c:pt>
                <c:pt idx="10538">
                  <c:v>251.52</c:v>
                </c:pt>
                <c:pt idx="10539">
                  <c:v>250.58</c:v>
                </c:pt>
                <c:pt idx="10540">
                  <c:v>250.12</c:v>
                </c:pt>
                <c:pt idx="10541">
                  <c:v>250.42</c:v>
                </c:pt>
                <c:pt idx="10542">
                  <c:v>251.23</c:v>
                </c:pt>
                <c:pt idx="10543">
                  <c:v>251.91</c:v>
                </c:pt>
                <c:pt idx="10544">
                  <c:v>251.98</c:v>
                </c:pt>
                <c:pt idx="10545">
                  <c:v>251.74</c:v>
                </c:pt>
                <c:pt idx="10546">
                  <c:v>251.97</c:v>
                </c:pt>
                <c:pt idx="10547">
                  <c:v>252.3</c:v>
                </c:pt>
                <c:pt idx="10548">
                  <c:v>251.49</c:v>
                </c:pt>
                <c:pt idx="10549">
                  <c:v>250.56</c:v>
                </c:pt>
                <c:pt idx="10550">
                  <c:v>249.73</c:v>
                </c:pt>
                <c:pt idx="10551">
                  <c:v>248.49</c:v>
                </c:pt>
                <c:pt idx="10552">
                  <c:v>248.72</c:v>
                </c:pt>
                <c:pt idx="10553">
                  <c:v>248.78</c:v>
                </c:pt>
                <c:pt idx="10554">
                  <c:v>248.13</c:v>
                </c:pt>
                <c:pt idx="10555">
                  <c:v>247.8</c:v>
                </c:pt>
                <c:pt idx="10556">
                  <c:v>248.09</c:v>
                </c:pt>
                <c:pt idx="10557">
                  <c:v>248.08</c:v>
                </c:pt>
                <c:pt idx="10558">
                  <c:v>248.1</c:v>
                </c:pt>
                <c:pt idx="10559">
                  <c:v>247.9</c:v>
                </c:pt>
                <c:pt idx="10560">
                  <c:v>246.05</c:v>
                </c:pt>
                <c:pt idx="10561">
                  <c:v>245.49</c:v>
                </c:pt>
                <c:pt idx="10562">
                  <c:v>245.35</c:v>
                </c:pt>
                <c:pt idx="10563">
                  <c:v>245.48</c:v>
                </c:pt>
                <c:pt idx="10564">
                  <c:v>245.59</c:v>
                </c:pt>
                <c:pt idx="10565">
                  <c:v>245.76</c:v>
                </c:pt>
                <c:pt idx="10566">
                  <c:v>245.83</c:v>
                </c:pt>
                <c:pt idx="10567">
                  <c:v>246.18</c:v>
                </c:pt>
                <c:pt idx="10568">
                  <c:v>246.06</c:v>
                </c:pt>
                <c:pt idx="10569">
                  <c:v>245.97</c:v>
                </c:pt>
                <c:pt idx="10570">
                  <c:v>245.39</c:v>
                </c:pt>
                <c:pt idx="10571">
                  <c:v>244.93</c:v>
                </c:pt>
                <c:pt idx="10572">
                  <c:v>244.67</c:v>
                </c:pt>
                <c:pt idx="10573">
                  <c:v>244.35</c:v>
                </c:pt>
                <c:pt idx="10574">
                  <c:v>244.82</c:v>
                </c:pt>
                <c:pt idx="10575">
                  <c:v>245.16</c:v>
                </c:pt>
                <c:pt idx="10576">
                  <c:v>246.28</c:v>
                </c:pt>
                <c:pt idx="10577">
                  <c:v>246.78</c:v>
                </c:pt>
                <c:pt idx="10578">
                  <c:v>246.98</c:v>
                </c:pt>
                <c:pt idx="10579">
                  <c:v>245.44</c:v>
                </c:pt>
                <c:pt idx="10580">
                  <c:v>242.48</c:v>
                </c:pt>
                <c:pt idx="10581">
                  <c:v>240</c:v>
                </c:pt>
                <c:pt idx="10582">
                  <c:v>239.4</c:v>
                </c:pt>
                <c:pt idx="10583">
                  <c:v>238.82</c:v>
                </c:pt>
                <c:pt idx="10584">
                  <c:v>239.01</c:v>
                </c:pt>
                <c:pt idx="10585">
                  <c:v>239.29</c:v>
                </c:pt>
                <c:pt idx="10586">
                  <c:v>240.31</c:v>
                </c:pt>
                <c:pt idx="10587">
                  <c:v>241.12</c:v>
                </c:pt>
                <c:pt idx="10588">
                  <c:v>241.64</c:v>
                </c:pt>
                <c:pt idx="10589">
                  <c:v>243.92</c:v>
                </c:pt>
                <c:pt idx="10590">
                  <c:v>245.38</c:v>
                </c:pt>
                <c:pt idx="10591">
                  <c:v>246.66</c:v>
                </c:pt>
                <c:pt idx="10592">
                  <c:v>249.34</c:v>
                </c:pt>
                <c:pt idx="10593">
                  <c:v>252.15</c:v>
                </c:pt>
                <c:pt idx="10594">
                  <c:v>252.95</c:v>
                </c:pt>
                <c:pt idx="10595">
                  <c:v>251.95</c:v>
                </c:pt>
                <c:pt idx="10596">
                  <c:v>250.62</c:v>
                </c:pt>
                <c:pt idx="10597">
                  <c:v>251.79</c:v>
                </c:pt>
                <c:pt idx="10598">
                  <c:v>252.54</c:v>
                </c:pt>
                <c:pt idx="10599">
                  <c:v>251.98</c:v>
                </c:pt>
                <c:pt idx="10600">
                  <c:v>251.07</c:v>
                </c:pt>
                <c:pt idx="10601">
                  <c:v>249.85</c:v>
                </c:pt>
                <c:pt idx="10602">
                  <c:v>248.34</c:v>
                </c:pt>
                <c:pt idx="10603">
                  <c:v>247.84</c:v>
                </c:pt>
                <c:pt idx="10604">
                  <c:v>248.19</c:v>
                </c:pt>
                <c:pt idx="10605">
                  <c:v>247.5</c:v>
                </c:pt>
                <c:pt idx="10606">
                  <c:v>246.7</c:v>
                </c:pt>
                <c:pt idx="10607">
                  <c:v>247.18</c:v>
                </c:pt>
                <c:pt idx="10608">
                  <c:v>247.54</c:v>
                </c:pt>
                <c:pt idx="10609">
                  <c:v>248.19</c:v>
                </c:pt>
                <c:pt idx="10610">
                  <c:v>249.17</c:v>
                </c:pt>
                <c:pt idx="10611">
                  <c:v>250.55</c:v>
                </c:pt>
                <c:pt idx="10612">
                  <c:v>252.06</c:v>
                </c:pt>
                <c:pt idx="10613">
                  <c:v>253.05</c:v>
                </c:pt>
                <c:pt idx="10614">
                  <c:v>252.75</c:v>
                </c:pt>
                <c:pt idx="10615">
                  <c:v>252.54</c:v>
                </c:pt>
                <c:pt idx="10616">
                  <c:v>252.17</c:v>
                </c:pt>
                <c:pt idx="10617">
                  <c:v>251.12</c:v>
                </c:pt>
                <c:pt idx="10618">
                  <c:v>250.48</c:v>
                </c:pt>
                <c:pt idx="10619">
                  <c:v>249.95</c:v>
                </c:pt>
                <c:pt idx="10620">
                  <c:v>249.56</c:v>
                </c:pt>
                <c:pt idx="10621">
                  <c:v>249.02</c:v>
                </c:pt>
                <c:pt idx="10622">
                  <c:v>248.84</c:v>
                </c:pt>
                <c:pt idx="10623">
                  <c:v>248.53</c:v>
                </c:pt>
                <c:pt idx="10624">
                  <c:v>247.28</c:v>
                </c:pt>
                <c:pt idx="10625">
                  <c:v>246.24</c:v>
                </c:pt>
                <c:pt idx="10626">
                  <c:v>246.51</c:v>
                </c:pt>
                <c:pt idx="10627">
                  <c:v>247.27</c:v>
                </c:pt>
                <c:pt idx="10628">
                  <c:v>247.01</c:v>
                </c:pt>
                <c:pt idx="10629">
                  <c:v>247.17</c:v>
                </c:pt>
                <c:pt idx="10630">
                  <c:v>246.97</c:v>
                </c:pt>
                <c:pt idx="10631">
                  <c:v>246.85</c:v>
                </c:pt>
                <c:pt idx="10632">
                  <c:v>247.22</c:v>
                </c:pt>
                <c:pt idx="10633">
                  <c:v>246.89</c:v>
                </c:pt>
                <c:pt idx="10634">
                  <c:v>245.97</c:v>
                </c:pt>
                <c:pt idx="10635">
                  <c:v>245.97</c:v>
                </c:pt>
                <c:pt idx="10636">
                  <c:v>246.26</c:v>
                </c:pt>
                <c:pt idx="10637">
                  <c:v>246.78</c:v>
                </c:pt>
                <c:pt idx="10638">
                  <c:v>248.56</c:v>
                </c:pt>
                <c:pt idx="10639">
                  <c:v>250.61</c:v>
                </c:pt>
                <c:pt idx="10640">
                  <c:v>251.2</c:v>
                </c:pt>
                <c:pt idx="10641">
                  <c:v>250.95</c:v>
                </c:pt>
                <c:pt idx="10642">
                  <c:v>249.99</c:v>
                </c:pt>
                <c:pt idx="10643">
                  <c:v>248.55</c:v>
                </c:pt>
                <c:pt idx="10644">
                  <c:v>247.43</c:v>
                </c:pt>
                <c:pt idx="10645">
                  <c:v>247.84</c:v>
                </c:pt>
                <c:pt idx="10646">
                  <c:v>247.92</c:v>
                </c:pt>
                <c:pt idx="10647">
                  <c:v>248.38</c:v>
                </c:pt>
                <c:pt idx="10648">
                  <c:v>248.42</c:v>
                </c:pt>
                <c:pt idx="10649">
                  <c:v>248.23</c:v>
                </c:pt>
                <c:pt idx="10650">
                  <c:v>247.22</c:v>
                </c:pt>
                <c:pt idx="10651">
                  <c:v>246.44</c:v>
                </c:pt>
                <c:pt idx="10652">
                  <c:v>247.14</c:v>
                </c:pt>
                <c:pt idx="10653">
                  <c:v>247.34</c:v>
                </c:pt>
                <c:pt idx="10654">
                  <c:v>247.24</c:v>
                </c:pt>
                <c:pt idx="10655">
                  <c:v>247.97</c:v>
                </c:pt>
                <c:pt idx="10656">
                  <c:v>247.7</c:v>
                </c:pt>
                <c:pt idx="10657">
                  <c:v>247.05</c:v>
                </c:pt>
                <c:pt idx="10658">
                  <c:v>247.36</c:v>
                </c:pt>
                <c:pt idx="10659">
                  <c:v>247.97</c:v>
                </c:pt>
                <c:pt idx="10660">
                  <c:v>248.29</c:v>
                </c:pt>
                <c:pt idx="10661">
                  <c:v>248.48</c:v>
                </c:pt>
                <c:pt idx="10662">
                  <c:v>247.8</c:v>
                </c:pt>
                <c:pt idx="10663">
                  <c:v>246.7</c:v>
                </c:pt>
                <c:pt idx="10664">
                  <c:v>246.36</c:v>
                </c:pt>
                <c:pt idx="10665">
                  <c:v>246.19</c:v>
                </c:pt>
                <c:pt idx="10666">
                  <c:v>245.92</c:v>
                </c:pt>
                <c:pt idx="10667">
                  <c:v>245.89</c:v>
                </c:pt>
                <c:pt idx="10668">
                  <c:v>246.29</c:v>
                </c:pt>
                <c:pt idx="10669">
                  <c:v>246.29</c:v>
                </c:pt>
                <c:pt idx="10670">
                  <c:v>246.85</c:v>
                </c:pt>
                <c:pt idx="10671">
                  <c:v>247.51</c:v>
                </c:pt>
                <c:pt idx="10672">
                  <c:v>247.92</c:v>
                </c:pt>
                <c:pt idx="10673">
                  <c:v>248.45</c:v>
                </c:pt>
                <c:pt idx="10674">
                  <c:v>247.93</c:v>
                </c:pt>
                <c:pt idx="10675">
                  <c:v>248.26</c:v>
                </c:pt>
                <c:pt idx="10676">
                  <c:v>248.87</c:v>
                </c:pt>
                <c:pt idx="10677">
                  <c:v>248.4</c:v>
                </c:pt>
                <c:pt idx="10678">
                  <c:v>248.93</c:v>
                </c:pt>
                <c:pt idx="10679">
                  <c:v>249.91</c:v>
                </c:pt>
                <c:pt idx="10680">
                  <c:v>250.1</c:v>
                </c:pt>
                <c:pt idx="10681">
                  <c:v>249.31</c:v>
                </c:pt>
                <c:pt idx="10682">
                  <c:v>248.74</c:v>
                </c:pt>
                <c:pt idx="10683">
                  <c:v>247.88</c:v>
                </c:pt>
                <c:pt idx="10684">
                  <c:v>247.92</c:v>
                </c:pt>
                <c:pt idx="10685">
                  <c:v>248.64</c:v>
                </c:pt>
                <c:pt idx="10686">
                  <c:v>248.33</c:v>
                </c:pt>
                <c:pt idx="10687">
                  <c:v>247.64</c:v>
                </c:pt>
                <c:pt idx="10688">
                  <c:v>247.1</c:v>
                </c:pt>
                <c:pt idx="10689">
                  <c:v>247.4</c:v>
                </c:pt>
                <c:pt idx="10690">
                  <c:v>246.9</c:v>
                </c:pt>
                <c:pt idx="10691">
                  <c:v>245.99</c:v>
                </c:pt>
                <c:pt idx="10692">
                  <c:v>246.18</c:v>
                </c:pt>
                <c:pt idx="10693">
                  <c:v>246.9</c:v>
                </c:pt>
                <c:pt idx="10694">
                  <c:v>246.96</c:v>
                </c:pt>
                <c:pt idx="10695">
                  <c:v>246.8</c:v>
                </c:pt>
                <c:pt idx="10696">
                  <c:v>246.96</c:v>
                </c:pt>
                <c:pt idx="10697">
                  <c:v>247.58</c:v>
                </c:pt>
                <c:pt idx="10698">
                  <c:v>247.74</c:v>
                </c:pt>
                <c:pt idx="10699">
                  <c:v>247.88</c:v>
                </c:pt>
                <c:pt idx="10700">
                  <c:v>249.11</c:v>
                </c:pt>
                <c:pt idx="10701">
                  <c:v>249.91</c:v>
                </c:pt>
                <c:pt idx="10702">
                  <c:v>249.74</c:v>
                </c:pt>
                <c:pt idx="10703">
                  <c:v>249</c:v>
                </c:pt>
                <c:pt idx="10704">
                  <c:v>248.34</c:v>
                </c:pt>
                <c:pt idx="10705">
                  <c:v>247.84</c:v>
                </c:pt>
                <c:pt idx="10706">
                  <c:v>246.56</c:v>
                </c:pt>
                <c:pt idx="10707">
                  <c:v>246.04</c:v>
                </c:pt>
                <c:pt idx="10708">
                  <c:v>246.02</c:v>
                </c:pt>
                <c:pt idx="10709">
                  <c:v>245.4</c:v>
                </c:pt>
                <c:pt idx="10710">
                  <c:v>245.26</c:v>
                </c:pt>
                <c:pt idx="10711">
                  <c:v>245.32</c:v>
                </c:pt>
                <c:pt idx="10712">
                  <c:v>245.98</c:v>
                </c:pt>
                <c:pt idx="10713">
                  <c:v>246.87</c:v>
                </c:pt>
                <c:pt idx="10714">
                  <c:v>247.96</c:v>
                </c:pt>
                <c:pt idx="10715">
                  <c:v>248.91</c:v>
                </c:pt>
                <c:pt idx="10716">
                  <c:v>248.5</c:v>
                </c:pt>
                <c:pt idx="10717">
                  <c:v>249.22</c:v>
                </c:pt>
                <c:pt idx="10718">
                  <c:v>250.25</c:v>
                </c:pt>
                <c:pt idx="10719">
                  <c:v>249.66</c:v>
                </c:pt>
                <c:pt idx="10720">
                  <c:v>248.81</c:v>
                </c:pt>
                <c:pt idx="10721">
                  <c:v>248.01</c:v>
                </c:pt>
                <c:pt idx="10722">
                  <c:v>246.67</c:v>
                </c:pt>
                <c:pt idx="10723">
                  <c:v>246.19</c:v>
                </c:pt>
                <c:pt idx="10724">
                  <c:v>245.88</c:v>
                </c:pt>
                <c:pt idx="10725">
                  <c:v>245.77</c:v>
                </c:pt>
                <c:pt idx="10726">
                  <c:v>245.64</c:v>
                </c:pt>
                <c:pt idx="10727">
                  <c:v>246.16</c:v>
                </c:pt>
                <c:pt idx="10728">
                  <c:v>247.4</c:v>
                </c:pt>
                <c:pt idx="10729">
                  <c:v>247.31</c:v>
                </c:pt>
                <c:pt idx="10730">
                  <c:v>246.42</c:v>
                </c:pt>
                <c:pt idx="10731">
                  <c:v>246.35</c:v>
                </c:pt>
                <c:pt idx="10732">
                  <c:v>246.45</c:v>
                </c:pt>
                <c:pt idx="10733">
                  <c:v>246.73</c:v>
                </c:pt>
                <c:pt idx="10734">
                  <c:v>247.1</c:v>
                </c:pt>
                <c:pt idx="10735">
                  <c:v>246.51</c:v>
                </c:pt>
                <c:pt idx="10736">
                  <c:v>246.05</c:v>
                </c:pt>
                <c:pt idx="10737">
                  <c:v>245.62</c:v>
                </c:pt>
                <c:pt idx="10738">
                  <c:v>245.94</c:v>
                </c:pt>
                <c:pt idx="10739">
                  <c:v>247.03</c:v>
                </c:pt>
                <c:pt idx="10740">
                  <c:v>247.26</c:v>
                </c:pt>
                <c:pt idx="10741">
                  <c:v>247.3</c:v>
                </c:pt>
                <c:pt idx="10742">
                  <c:v>247.6</c:v>
                </c:pt>
                <c:pt idx="10743">
                  <c:v>248.25</c:v>
                </c:pt>
                <c:pt idx="10744">
                  <c:v>248.64</c:v>
                </c:pt>
                <c:pt idx="10745">
                  <c:v>248.7</c:v>
                </c:pt>
                <c:pt idx="10746">
                  <c:v>248.73</c:v>
                </c:pt>
                <c:pt idx="10747">
                  <c:v>248.66</c:v>
                </c:pt>
                <c:pt idx="10748">
                  <c:v>249.08</c:v>
                </c:pt>
                <c:pt idx="10749">
                  <c:v>248.65</c:v>
                </c:pt>
                <c:pt idx="10750">
                  <c:v>248.17</c:v>
                </c:pt>
                <c:pt idx="10751">
                  <c:v>247.81</c:v>
                </c:pt>
                <c:pt idx="10752">
                  <c:v>247.4</c:v>
                </c:pt>
                <c:pt idx="10753">
                  <c:v>248.29</c:v>
                </c:pt>
                <c:pt idx="10754">
                  <c:v>248.87</c:v>
                </c:pt>
                <c:pt idx="10755">
                  <c:v>248.91</c:v>
                </c:pt>
                <c:pt idx="10756">
                  <c:v>248.46</c:v>
                </c:pt>
                <c:pt idx="10757">
                  <c:v>248.5</c:v>
                </c:pt>
                <c:pt idx="10758">
                  <c:v>248.35</c:v>
                </c:pt>
                <c:pt idx="10759">
                  <c:v>247.91</c:v>
                </c:pt>
                <c:pt idx="10760">
                  <c:v>247.18</c:v>
                </c:pt>
                <c:pt idx="10761">
                  <c:v>247.02</c:v>
                </c:pt>
                <c:pt idx="10762">
                  <c:v>247.91</c:v>
                </c:pt>
                <c:pt idx="10763">
                  <c:v>248.17</c:v>
                </c:pt>
                <c:pt idx="10764">
                  <c:v>248.17</c:v>
                </c:pt>
                <c:pt idx="10765">
                  <c:v>248.09</c:v>
                </c:pt>
                <c:pt idx="10766">
                  <c:v>248.23</c:v>
                </c:pt>
                <c:pt idx="10767">
                  <c:v>248.57</c:v>
                </c:pt>
                <c:pt idx="10768">
                  <c:v>248.21</c:v>
                </c:pt>
                <c:pt idx="10769">
                  <c:v>248.22</c:v>
                </c:pt>
                <c:pt idx="10770">
                  <c:v>247.71</c:v>
                </c:pt>
                <c:pt idx="10771">
                  <c:v>246.58</c:v>
                </c:pt>
                <c:pt idx="10772">
                  <c:v>246.05</c:v>
                </c:pt>
                <c:pt idx="10773">
                  <c:v>246.08</c:v>
                </c:pt>
                <c:pt idx="10774">
                  <c:v>247.04</c:v>
                </c:pt>
                <c:pt idx="10775">
                  <c:v>248.18</c:v>
                </c:pt>
                <c:pt idx="10776">
                  <c:v>250.57</c:v>
                </c:pt>
                <c:pt idx="10777">
                  <c:v>252.43</c:v>
                </c:pt>
                <c:pt idx="10778">
                  <c:v>254.05</c:v>
                </c:pt>
                <c:pt idx="10779">
                  <c:v>255.03</c:v>
                </c:pt>
                <c:pt idx="10780">
                  <c:v>254.69</c:v>
                </c:pt>
                <c:pt idx="10781">
                  <c:v>254.5</c:v>
                </c:pt>
                <c:pt idx="10782">
                  <c:v>254.94</c:v>
                </c:pt>
                <c:pt idx="10783">
                  <c:v>254.71</c:v>
                </c:pt>
                <c:pt idx="10784">
                  <c:v>254.62</c:v>
                </c:pt>
                <c:pt idx="10785">
                  <c:v>253.49</c:v>
                </c:pt>
                <c:pt idx="10786">
                  <c:v>252.01</c:v>
                </c:pt>
                <c:pt idx="10787">
                  <c:v>251.56</c:v>
                </c:pt>
                <c:pt idx="10788">
                  <c:v>251.17</c:v>
                </c:pt>
                <c:pt idx="10789">
                  <c:v>250.67</c:v>
                </c:pt>
                <c:pt idx="10790">
                  <c:v>249.27</c:v>
                </c:pt>
                <c:pt idx="10791">
                  <c:v>248.91</c:v>
                </c:pt>
                <c:pt idx="10792">
                  <c:v>248.16</c:v>
                </c:pt>
                <c:pt idx="10793">
                  <c:v>247.84</c:v>
                </c:pt>
                <c:pt idx="10794">
                  <c:v>248.59</c:v>
                </c:pt>
                <c:pt idx="10795">
                  <c:v>248.78</c:v>
                </c:pt>
                <c:pt idx="10796">
                  <c:v>247.85</c:v>
                </c:pt>
                <c:pt idx="10797">
                  <c:v>247.12</c:v>
                </c:pt>
                <c:pt idx="10798">
                  <c:v>247.48</c:v>
                </c:pt>
                <c:pt idx="10799">
                  <c:v>247.5</c:v>
                </c:pt>
                <c:pt idx="10800">
                  <c:v>248.32</c:v>
                </c:pt>
                <c:pt idx="10801">
                  <c:v>248.82</c:v>
                </c:pt>
                <c:pt idx="10802">
                  <c:v>248.68</c:v>
                </c:pt>
                <c:pt idx="10803">
                  <c:v>248.61</c:v>
                </c:pt>
                <c:pt idx="10804">
                  <c:v>249.49</c:v>
                </c:pt>
                <c:pt idx="10805">
                  <c:v>250.09</c:v>
                </c:pt>
                <c:pt idx="10806">
                  <c:v>250.3</c:v>
                </c:pt>
                <c:pt idx="10807">
                  <c:v>250.14</c:v>
                </c:pt>
                <c:pt idx="10808">
                  <c:v>250.12</c:v>
                </c:pt>
                <c:pt idx="10809">
                  <c:v>251.07</c:v>
                </c:pt>
                <c:pt idx="10810">
                  <c:v>251.49</c:v>
                </c:pt>
                <c:pt idx="10811">
                  <c:v>252.26</c:v>
                </c:pt>
                <c:pt idx="10812">
                  <c:v>253</c:v>
                </c:pt>
                <c:pt idx="10813">
                  <c:v>253.25</c:v>
                </c:pt>
                <c:pt idx="10814">
                  <c:v>252.87</c:v>
                </c:pt>
                <c:pt idx="10815">
                  <c:v>252.53</c:v>
                </c:pt>
                <c:pt idx="10816">
                  <c:v>250.85</c:v>
                </c:pt>
                <c:pt idx="10817">
                  <c:v>249.9</c:v>
                </c:pt>
                <c:pt idx="10818">
                  <c:v>249.95</c:v>
                </c:pt>
                <c:pt idx="10819">
                  <c:v>250.14</c:v>
                </c:pt>
                <c:pt idx="10820">
                  <c:v>249.81</c:v>
                </c:pt>
                <c:pt idx="10821">
                  <c:v>249.95</c:v>
                </c:pt>
                <c:pt idx="10822">
                  <c:v>250.09</c:v>
                </c:pt>
                <c:pt idx="10823">
                  <c:v>249.68</c:v>
                </c:pt>
                <c:pt idx="10824">
                  <c:v>249.31</c:v>
                </c:pt>
                <c:pt idx="10825">
                  <c:v>249.72</c:v>
                </c:pt>
                <c:pt idx="10826">
                  <c:v>249.82</c:v>
                </c:pt>
                <c:pt idx="10827">
                  <c:v>249.55</c:v>
                </c:pt>
                <c:pt idx="10828">
                  <c:v>249.58</c:v>
                </c:pt>
                <c:pt idx="10829">
                  <c:v>250.27</c:v>
                </c:pt>
                <c:pt idx="10830">
                  <c:v>250.65</c:v>
                </c:pt>
                <c:pt idx="10831">
                  <c:v>251.54</c:v>
                </c:pt>
                <c:pt idx="10832">
                  <c:v>252.38</c:v>
                </c:pt>
                <c:pt idx="10833">
                  <c:v>252.72</c:v>
                </c:pt>
                <c:pt idx="10834">
                  <c:v>252.67</c:v>
                </c:pt>
                <c:pt idx="10835">
                  <c:v>252.01</c:v>
                </c:pt>
                <c:pt idx="10836">
                  <c:v>251.02</c:v>
                </c:pt>
                <c:pt idx="10837">
                  <c:v>250.08</c:v>
                </c:pt>
                <c:pt idx="10838">
                  <c:v>249.55</c:v>
                </c:pt>
                <c:pt idx="10839">
                  <c:v>249.84</c:v>
                </c:pt>
                <c:pt idx="10840">
                  <c:v>248.66</c:v>
                </c:pt>
                <c:pt idx="10841">
                  <c:v>247.31</c:v>
                </c:pt>
                <c:pt idx="10842">
                  <c:v>246.28</c:v>
                </c:pt>
                <c:pt idx="10843">
                  <c:v>245.99</c:v>
                </c:pt>
                <c:pt idx="10844">
                  <c:v>246.14</c:v>
                </c:pt>
                <c:pt idx="10845">
                  <c:v>246.34</c:v>
                </c:pt>
                <c:pt idx="10846">
                  <c:v>244.65</c:v>
                </c:pt>
                <c:pt idx="10847">
                  <c:v>241.54</c:v>
                </c:pt>
                <c:pt idx="10848">
                  <c:v>239.65</c:v>
                </c:pt>
                <c:pt idx="10849">
                  <c:v>239.06</c:v>
                </c:pt>
                <c:pt idx="10850">
                  <c:v>239.92</c:v>
                </c:pt>
                <c:pt idx="10851">
                  <c:v>240.7</c:v>
                </c:pt>
                <c:pt idx="10852">
                  <c:v>241.57</c:v>
                </c:pt>
                <c:pt idx="10853">
                  <c:v>243.19</c:v>
                </c:pt>
                <c:pt idx="10854">
                  <c:v>244.48</c:v>
                </c:pt>
                <c:pt idx="10855">
                  <c:v>245.26</c:v>
                </c:pt>
                <c:pt idx="10856">
                  <c:v>245.78</c:v>
                </c:pt>
                <c:pt idx="10857">
                  <c:v>245.81</c:v>
                </c:pt>
                <c:pt idx="10858">
                  <c:v>245.98</c:v>
                </c:pt>
                <c:pt idx="10859">
                  <c:v>246.36</c:v>
                </c:pt>
                <c:pt idx="10860">
                  <c:v>246.67</c:v>
                </c:pt>
                <c:pt idx="10861">
                  <c:v>247.41</c:v>
                </c:pt>
                <c:pt idx="10862">
                  <c:v>248.71</c:v>
                </c:pt>
                <c:pt idx="10863">
                  <c:v>251.28</c:v>
                </c:pt>
                <c:pt idx="10864">
                  <c:v>252.32</c:v>
                </c:pt>
                <c:pt idx="10865">
                  <c:v>251.96</c:v>
                </c:pt>
                <c:pt idx="10866">
                  <c:v>251.57</c:v>
                </c:pt>
                <c:pt idx="10867">
                  <c:v>251.57</c:v>
                </c:pt>
                <c:pt idx="10868">
                  <c:v>251.22</c:v>
                </c:pt>
                <c:pt idx="10869">
                  <c:v>251.14</c:v>
                </c:pt>
                <c:pt idx="10870">
                  <c:v>251.07</c:v>
                </c:pt>
                <c:pt idx="10871">
                  <c:v>250.85</c:v>
                </c:pt>
                <c:pt idx="10872">
                  <c:v>250.14</c:v>
                </c:pt>
                <c:pt idx="10873">
                  <c:v>248.92</c:v>
                </c:pt>
                <c:pt idx="10874">
                  <c:v>247.31</c:v>
                </c:pt>
                <c:pt idx="10875">
                  <c:v>245.95</c:v>
                </c:pt>
                <c:pt idx="10876">
                  <c:v>245.33</c:v>
                </c:pt>
                <c:pt idx="10877">
                  <c:v>245.26</c:v>
                </c:pt>
                <c:pt idx="10878">
                  <c:v>245.09</c:v>
                </c:pt>
                <c:pt idx="10879">
                  <c:v>244.43</c:v>
                </c:pt>
                <c:pt idx="10880">
                  <c:v>244.44</c:v>
                </c:pt>
                <c:pt idx="10881">
                  <c:v>245.87</c:v>
                </c:pt>
                <c:pt idx="10882">
                  <c:v>246.45</c:v>
                </c:pt>
                <c:pt idx="10883">
                  <c:v>245.7</c:v>
                </c:pt>
                <c:pt idx="10884">
                  <c:v>245.2</c:v>
                </c:pt>
                <c:pt idx="10885">
                  <c:v>245.5</c:v>
                </c:pt>
                <c:pt idx="10886">
                  <c:v>245.37</c:v>
                </c:pt>
                <c:pt idx="10887">
                  <c:v>245.66</c:v>
                </c:pt>
                <c:pt idx="10888">
                  <c:v>246.29</c:v>
                </c:pt>
                <c:pt idx="10889">
                  <c:v>246.17</c:v>
                </c:pt>
                <c:pt idx="10890">
                  <c:v>246.13</c:v>
                </c:pt>
                <c:pt idx="10891">
                  <c:v>246.6</c:v>
                </c:pt>
                <c:pt idx="10892">
                  <c:v>246.22</c:v>
                </c:pt>
                <c:pt idx="10893">
                  <c:v>246.85</c:v>
                </c:pt>
                <c:pt idx="10894">
                  <c:v>247.5</c:v>
                </c:pt>
                <c:pt idx="10895">
                  <c:v>247.88</c:v>
                </c:pt>
                <c:pt idx="10896">
                  <c:v>247.26</c:v>
                </c:pt>
                <c:pt idx="10897">
                  <c:v>247.41</c:v>
                </c:pt>
                <c:pt idx="10898">
                  <c:v>247.55</c:v>
                </c:pt>
                <c:pt idx="10899">
                  <c:v>247.03</c:v>
                </c:pt>
                <c:pt idx="10900">
                  <c:v>246.3</c:v>
                </c:pt>
                <c:pt idx="10901">
                  <c:v>246.53</c:v>
                </c:pt>
                <c:pt idx="10902">
                  <c:v>246.7</c:v>
                </c:pt>
                <c:pt idx="10903">
                  <c:v>246.91</c:v>
                </c:pt>
                <c:pt idx="10904">
                  <c:v>247.07</c:v>
                </c:pt>
                <c:pt idx="10905">
                  <c:v>248.2</c:v>
                </c:pt>
                <c:pt idx="10906">
                  <c:v>248.96</c:v>
                </c:pt>
                <c:pt idx="10907">
                  <c:v>249.27</c:v>
                </c:pt>
                <c:pt idx="10908">
                  <c:v>248.55</c:v>
                </c:pt>
                <c:pt idx="10909">
                  <c:v>248</c:v>
                </c:pt>
                <c:pt idx="10910">
                  <c:v>247.18</c:v>
                </c:pt>
                <c:pt idx="10911">
                  <c:v>247.67</c:v>
                </c:pt>
                <c:pt idx="10912">
                  <c:v>247.4</c:v>
                </c:pt>
                <c:pt idx="10913">
                  <c:v>247.77</c:v>
                </c:pt>
                <c:pt idx="10914">
                  <c:v>247.93</c:v>
                </c:pt>
                <c:pt idx="10915">
                  <c:v>247.92</c:v>
                </c:pt>
                <c:pt idx="10916">
                  <c:v>247.32</c:v>
                </c:pt>
                <c:pt idx="10917">
                  <c:v>246.81</c:v>
                </c:pt>
                <c:pt idx="10918">
                  <c:v>246.31</c:v>
                </c:pt>
                <c:pt idx="10919">
                  <c:v>246.81</c:v>
                </c:pt>
                <c:pt idx="10920">
                  <c:v>246.53</c:v>
                </c:pt>
                <c:pt idx="10921">
                  <c:v>246.16</c:v>
                </c:pt>
                <c:pt idx="10922">
                  <c:v>247.21</c:v>
                </c:pt>
                <c:pt idx="10923">
                  <c:v>247.82</c:v>
                </c:pt>
                <c:pt idx="10924">
                  <c:v>248.07</c:v>
                </c:pt>
                <c:pt idx="10925">
                  <c:v>247.76</c:v>
                </c:pt>
                <c:pt idx="10926">
                  <c:v>248.33</c:v>
                </c:pt>
                <c:pt idx="10927">
                  <c:v>248.82</c:v>
                </c:pt>
                <c:pt idx="10928">
                  <c:v>248.96</c:v>
                </c:pt>
                <c:pt idx="10929">
                  <c:v>248.43</c:v>
                </c:pt>
                <c:pt idx="10930">
                  <c:v>248.19</c:v>
                </c:pt>
                <c:pt idx="10931">
                  <c:v>247.18</c:v>
                </c:pt>
                <c:pt idx="10932">
                  <c:v>247.51</c:v>
                </c:pt>
                <c:pt idx="10933">
                  <c:v>249.03</c:v>
                </c:pt>
                <c:pt idx="10934">
                  <c:v>249.13</c:v>
                </c:pt>
                <c:pt idx="10935">
                  <c:v>249.35</c:v>
                </c:pt>
                <c:pt idx="10936">
                  <c:v>249.77</c:v>
                </c:pt>
                <c:pt idx="10937">
                  <c:v>249.42</c:v>
                </c:pt>
                <c:pt idx="10938">
                  <c:v>248.74</c:v>
                </c:pt>
                <c:pt idx="10939">
                  <c:v>248.07</c:v>
                </c:pt>
                <c:pt idx="10940">
                  <c:v>250.01</c:v>
                </c:pt>
                <c:pt idx="10941">
                  <c:v>252.55</c:v>
                </c:pt>
                <c:pt idx="10942">
                  <c:v>253.6</c:v>
                </c:pt>
                <c:pt idx="10943">
                  <c:v>253.06</c:v>
                </c:pt>
                <c:pt idx="10944">
                  <c:v>252.44</c:v>
                </c:pt>
                <c:pt idx="10945">
                  <c:v>251.75</c:v>
                </c:pt>
                <c:pt idx="10946">
                  <c:v>250.75</c:v>
                </c:pt>
                <c:pt idx="10947">
                  <c:v>249.45</c:v>
                </c:pt>
                <c:pt idx="10948">
                  <c:v>248.63</c:v>
                </c:pt>
                <c:pt idx="10949">
                  <c:v>247.91</c:v>
                </c:pt>
                <c:pt idx="10950">
                  <c:v>246.81</c:v>
                </c:pt>
                <c:pt idx="10951">
                  <c:v>245.67</c:v>
                </c:pt>
                <c:pt idx="10952">
                  <c:v>245.89</c:v>
                </c:pt>
                <c:pt idx="10953">
                  <c:v>245.87</c:v>
                </c:pt>
                <c:pt idx="10954">
                  <c:v>245.85</c:v>
                </c:pt>
                <c:pt idx="10955">
                  <c:v>246.59</c:v>
                </c:pt>
                <c:pt idx="10956">
                  <c:v>247.66</c:v>
                </c:pt>
                <c:pt idx="10957">
                  <c:v>248.49</c:v>
                </c:pt>
                <c:pt idx="10958">
                  <c:v>249.31</c:v>
                </c:pt>
                <c:pt idx="10959">
                  <c:v>249.89</c:v>
                </c:pt>
                <c:pt idx="10960">
                  <c:v>250.46</c:v>
                </c:pt>
                <c:pt idx="10961">
                  <c:v>249.95</c:v>
                </c:pt>
                <c:pt idx="10962">
                  <c:v>249.91</c:v>
                </c:pt>
                <c:pt idx="10963">
                  <c:v>249.84</c:v>
                </c:pt>
                <c:pt idx="10964">
                  <c:v>249.79</c:v>
                </c:pt>
                <c:pt idx="10965">
                  <c:v>249.39</c:v>
                </c:pt>
                <c:pt idx="10966">
                  <c:v>248.69</c:v>
                </c:pt>
                <c:pt idx="10967">
                  <c:v>248.54</c:v>
                </c:pt>
                <c:pt idx="10968">
                  <c:v>248.34</c:v>
                </c:pt>
                <c:pt idx="10969">
                  <c:v>248.36</c:v>
                </c:pt>
                <c:pt idx="10970">
                  <c:v>248.78</c:v>
                </c:pt>
                <c:pt idx="10971">
                  <c:v>248.7</c:v>
                </c:pt>
                <c:pt idx="10972">
                  <c:v>248.87</c:v>
                </c:pt>
                <c:pt idx="10973">
                  <c:v>248.85</c:v>
                </c:pt>
                <c:pt idx="10974">
                  <c:v>248.82</c:v>
                </c:pt>
                <c:pt idx="10975">
                  <c:v>247.57</c:v>
                </c:pt>
                <c:pt idx="10976">
                  <c:v>245.53</c:v>
                </c:pt>
                <c:pt idx="10977">
                  <c:v>245.06</c:v>
                </c:pt>
                <c:pt idx="10978">
                  <c:v>244.6</c:v>
                </c:pt>
                <c:pt idx="10979">
                  <c:v>244.03</c:v>
                </c:pt>
                <c:pt idx="10980">
                  <c:v>243.89</c:v>
                </c:pt>
                <c:pt idx="10981">
                  <c:v>243.54</c:v>
                </c:pt>
                <c:pt idx="10982">
                  <c:v>243.38</c:v>
                </c:pt>
                <c:pt idx="10983">
                  <c:v>245.09</c:v>
                </c:pt>
                <c:pt idx="10984">
                  <c:v>246.25</c:v>
                </c:pt>
                <c:pt idx="10985">
                  <c:v>247.81</c:v>
                </c:pt>
                <c:pt idx="10986">
                  <c:v>249.57</c:v>
                </c:pt>
                <c:pt idx="10987">
                  <c:v>250.1</c:v>
                </c:pt>
                <c:pt idx="10988">
                  <c:v>250.24</c:v>
                </c:pt>
                <c:pt idx="10989">
                  <c:v>250.18</c:v>
                </c:pt>
                <c:pt idx="10990">
                  <c:v>248.09</c:v>
                </c:pt>
                <c:pt idx="10991">
                  <c:v>247.14</c:v>
                </c:pt>
                <c:pt idx="10992">
                  <c:v>246.67</c:v>
                </c:pt>
                <c:pt idx="10993">
                  <c:v>245.97</c:v>
                </c:pt>
                <c:pt idx="10994">
                  <c:v>244.93</c:v>
                </c:pt>
                <c:pt idx="10995">
                  <c:v>244.59</c:v>
                </c:pt>
                <c:pt idx="10996">
                  <c:v>244.67</c:v>
                </c:pt>
                <c:pt idx="10997">
                  <c:v>244.55</c:v>
                </c:pt>
                <c:pt idx="10998">
                  <c:v>243.77</c:v>
                </c:pt>
                <c:pt idx="10999">
                  <c:v>243.54</c:v>
                </c:pt>
                <c:pt idx="11000">
                  <c:v>244.99</c:v>
                </c:pt>
                <c:pt idx="11001">
                  <c:v>245.33</c:v>
                </c:pt>
                <c:pt idx="11002">
                  <c:v>245.53</c:v>
                </c:pt>
                <c:pt idx="11003">
                  <c:v>245.7</c:v>
                </c:pt>
                <c:pt idx="11004">
                  <c:v>246.42</c:v>
                </c:pt>
                <c:pt idx="11005">
                  <c:v>247.41</c:v>
                </c:pt>
                <c:pt idx="11006">
                  <c:v>247.45</c:v>
                </c:pt>
                <c:pt idx="11007">
                  <c:v>247.73</c:v>
                </c:pt>
                <c:pt idx="11008">
                  <c:v>248.36</c:v>
                </c:pt>
                <c:pt idx="11009">
                  <c:v>249.06</c:v>
                </c:pt>
                <c:pt idx="11010">
                  <c:v>249.13</c:v>
                </c:pt>
                <c:pt idx="11011">
                  <c:v>249.39</c:v>
                </c:pt>
                <c:pt idx="11012">
                  <c:v>249.25</c:v>
                </c:pt>
                <c:pt idx="11013">
                  <c:v>249.8</c:v>
                </c:pt>
                <c:pt idx="11014">
                  <c:v>250.24</c:v>
                </c:pt>
                <c:pt idx="11015">
                  <c:v>250.08</c:v>
                </c:pt>
                <c:pt idx="11016">
                  <c:v>249.12</c:v>
                </c:pt>
                <c:pt idx="11017">
                  <c:v>247.97</c:v>
                </c:pt>
                <c:pt idx="11018">
                  <c:v>247.28</c:v>
                </c:pt>
                <c:pt idx="11019">
                  <c:v>246.68</c:v>
                </c:pt>
                <c:pt idx="11020">
                  <c:v>246.84</c:v>
                </c:pt>
                <c:pt idx="11021">
                  <c:v>246.29</c:v>
                </c:pt>
                <c:pt idx="11022">
                  <c:v>245.33</c:v>
                </c:pt>
                <c:pt idx="11023">
                  <c:v>244.66</c:v>
                </c:pt>
                <c:pt idx="11024">
                  <c:v>244.05</c:v>
                </c:pt>
                <c:pt idx="11025">
                  <c:v>243.2</c:v>
                </c:pt>
                <c:pt idx="11026">
                  <c:v>241</c:v>
                </c:pt>
                <c:pt idx="11027">
                  <c:v>240.45</c:v>
                </c:pt>
                <c:pt idx="11028">
                  <c:v>240.43</c:v>
                </c:pt>
                <c:pt idx="11029">
                  <c:v>240.38</c:v>
                </c:pt>
                <c:pt idx="11030">
                  <c:v>240.65</c:v>
                </c:pt>
                <c:pt idx="11031">
                  <c:v>241.15</c:v>
                </c:pt>
                <c:pt idx="11032">
                  <c:v>242.33</c:v>
                </c:pt>
                <c:pt idx="11033">
                  <c:v>243.47</c:v>
                </c:pt>
                <c:pt idx="11034">
                  <c:v>245.58</c:v>
                </c:pt>
                <c:pt idx="11035">
                  <c:v>246.31</c:v>
                </c:pt>
                <c:pt idx="11036">
                  <c:v>246.55</c:v>
                </c:pt>
                <c:pt idx="11037">
                  <c:v>245.87</c:v>
                </c:pt>
                <c:pt idx="11038">
                  <c:v>245.52</c:v>
                </c:pt>
                <c:pt idx="11039">
                  <c:v>245.27</c:v>
                </c:pt>
                <c:pt idx="11040">
                  <c:v>245.53</c:v>
                </c:pt>
                <c:pt idx="11041">
                  <c:v>245.39</c:v>
                </c:pt>
                <c:pt idx="11042">
                  <c:v>245.02</c:v>
                </c:pt>
                <c:pt idx="11043">
                  <c:v>245.17</c:v>
                </c:pt>
                <c:pt idx="11044">
                  <c:v>244.6</c:v>
                </c:pt>
                <c:pt idx="11045">
                  <c:v>244.36</c:v>
                </c:pt>
                <c:pt idx="11046">
                  <c:v>244.53</c:v>
                </c:pt>
                <c:pt idx="11047">
                  <c:v>245.13</c:v>
                </c:pt>
                <c:pt idx="11048">
                  <c:v>246.42</c:v>
                </c:pt>
                <c:pt idx="11049">
                  <c:v>248.69</c:v>
                </c:pt>
                <c:pt idx="11050">
                  <c:v>248.87</c:v>
                </c:pt>
                <c:pt idx="11051">
                  <c:v>249.22</c:v>
                </c:pt>
                <c:pt idx="11052">
                  <c:v>248.89</c:v>
                </c:pt>
                <c:pt idx="11053">
                  <c:v>249.19</c:v>
                </c:pt>
                <c:pt idx="11054">
                  <c:v>248.85</c:v>
                </c:pt>
                <c:pt idx="11055">
                  <c:v>247.89</c:v>
                </c:pt>
                <c:pt idx="11056">
                  <c:v>246.69</c:v>
                </c:pt>
                <c:pt idx="11057">
                  <c:v>247.03</c:v>
                </c:pt>
                <c:pt idx="11058">
                  <c:v>247.49</c:v>
                </c:pt>
                <c:pt idx="11059">
                  <c:v>247.44</c:v>
                </c:pt>
                <c:pt idx="11060">
                  <c:v>247.34</c:v>
                </c:pt>
                <c:pt idx="11061">
                  <c:v>247.88</c:v>
                </c:pt>
                <c:pt idx="11062">
                  <c:v>247.75</c:v>
                </c:pt>
                <c:pt idx="11063">
                  <c:v>247.48</c:v>
                </c:pt>
                <c:pt idx="11064">
                  <c:v>247.5</c:v>
                </c:pt>
                <c:pt idx="11065">
                  <c:v>247.46</c:v>
                </c:pt>
                <c:pt idx="11066">
                  <c:v>248.13</c:v>
                </c:pt>
                <c:pt idx="11067">
                  <c:v>249.44</c:v>
                </c:pt>
                <c:pt idx="11068">
                  <c:v>250.8</c:v>
                </c:pt>
                <c:pt idx="11069">
                  <c:v>250.6</c:v>
                </c:pt>
                <c:pt idx="11070">
                  <c:v>250.8</c:v>
                </c:pt>
                <c:pt idx="11071">
                  <c:v>249.09</c:v>
                </c:pt>
                <c:pt idx="11072">
                  <c:v>248.59</c:v>
                </c:pt>
                <c:pt idx="11073">
                  <c:v>249.2</c:v>
                </c:pt>
                <c:pt idx="11074">
                  <c:v>248.36</c:v>
                </c:pt>
                <c:pt idx="11075">
                  <c:v>246.15</c:v>
                </c:pt>
                <c:pt idx="11076">
                  <c:v>245.37</c:v>
                </c:pt>
                <c:pt idx="11077">
                  <c:v>244.63</c:v>
                </c:pt>
                <c:pt idx="11078">
                  <c:v>245.08</c:v>
                </c:pt>
                <c:pt idx="11079">
                  <c:v>245.92</c:v>
                </c:pt>
                <c:pt idx="11080">
                  <c:v>246.29</c:v>
                </c:pt>
                <c:pt idx="11081">
                  <c:v>246.38</c:v>
                </c:pt>
                <c:pt idx="11082">
                  <c:v>246.51</c:v>
                </c:pt>
                <c:pt idx="11083">
                  <c:v>246.33</c:v>
                </c:pt>
                <c:pt idx="11084">
                  <c:v>245.37</c:v>
                </c:pt>
                <c:pt idx="11085">
                  <c:v>244.98</c:v>
                </c:pt>
                <c:pt idx="11086">
                  <c:v>244.83</c:v>
                </c:pt>
                <c:pt idx="11087">
                  <c:v>245.26</c:v>
                </c:pt>
                <c:pt idx="11088">
                  <c:v>245.07</c:v>
                </c:pt>
                <c:pt idx="11089">
                  <c:v>245.27</c:v>
                </c:pt>
                <c:pt idx="11090">
                  <c:v>245.87</c:v>
                </c:pt>
                <c:pt idx="11091">
                  <c:v>246.51</c:v>
                </c:pt>
                <c:pt idx="11092">
                  <c:v>247.36</c:v>
                </c:pt>
                <c:pt idx="11093">
                  <c:v>247.44</c:v>
                </c:pt>
                <c:pt idx="11094">
                  <c:v>248.04</c:v>
                </c:pt>
                <c:pt idx="11095">
                  <c:v>248.91</c:v>
                </c:pt>
                <c:pt idx="11096">
                  <c:v>248.02</c:v>
                </c:pt>
                <c:pt idx="11097">
                  <c:v>247.61</c:v>
                </c:pt>
                <c:pt idx="11098">
                  <c:v>247.75</c:v>
                </c:pt>
                <c:pt idx="11099">
                  <c:v>247.32</c:v>
                </c:pt>
                <c:pt idx="11100">
                  <c:v>246.54</c:v>
                </c:pt>
                <c:pt idx="11101">
                  <c:v>245.77</c:v>
                </c:pt>
                <c:pt idx="11102">
                  <c:v>245.64</c:v>
                </c:pt>
                <c:pt idx="11103">
                  <c:v>246.98</c:v>
                </c:pt>
                <c:pt idx="11104">
                  <c:v>248.62</c:v>
                </c:pt>
                <c:pt idx="11105">
                  <c:v>249.71</c:v>
                </c:pt>
                <c:pt idx="11106">
                  <c:v>249.84</c:v>
                </c:pt>
                <c:pt idx="11107">
                  <c:v>249.99</c:v>
                </c:pt>
                <c:pt idx="11108">
                  <c:v>250.71</c:v>
                </c:pt>
                <c:pt idx="11109">
                  <c:v>251.91</c:v>
                </c:pt>
                <c:pt idx="11110">
                  <c:v>252.24</c:v>
                </c:pt>
                <c:pt idx="11111">
                  <c:v>252.22</c:v>
                </c:pt>
                <c:pt idx="11112">
                  <c:v>251.73</c:v>
                </c:pt>
                <c:pt idx="11113">
                  <c:v>251.09</c:v>
                </c:pt>
                <c:pt idx="11114">
                  <c:v>250.74</c:v>
                </c:pt>
                <c:pt idx="11115">
                  <c:v>250.67</c:v>
                </c:pt>
                <c:pt idx="11116">
                  <c:v>250.59</c:v>
                </c:pt>
                <c:pt idx="11117">
                  <c:v>250.99</c:v>
                </c:pt>
                <c:pt idx="11118">
                  <c:v>250.82</c:v>
                </c:pt>
                <c:pt idx="11119">
                  <c:v>250.37</c:v>
                </c:pt>
                <c:pt idx="11120">
                  <c:v>251.04</c:v>
                </c:pt>
                <c:pt idx="11121">
                  <c:v>250.55</c:v>
                </c:pt>
                <c:pt idx="11122">
                  <c:v>250.37</c:v>
                </c:pt>
                <c:pt idx="11123">
                  <c:v>249.7</c:v>
                </c:pt>
                <c:pt idx="11124">
                  <c:v>248.41</c:v>
                </c:pt>
                <c:pt idx="11125">
                  <c:v>247.38</c:v>
                </c:pt>
                <c:pt idx="11126">
                  <c:v>247.47</c:v>
                </c:pt>
                <c:pt idx="11127">
                  <c:v>247.85</c:v>
                </c:pt>
                <c:pt idx="11128">
                  <c:v>247.74</c:v>
                </c:pt>
                <c:pt idx="11129">
                  <c:v>247.48</c:v>
                </c:pt>
                <c:pt idx="11130">
                  <c:v>247.46</c:v>
                </c:pt>
                <c:pt idx="11131">
                  <c:v>246.81</c:v>
                </c:pt>
                <c:pt idx="11132">
                  <c:v>246.19</c:v>
                </c:pt>
                <c:pt idx="11133">
                  <c:v>246.14</c:v>
                </c:pt>
                <c:pt idx="11134">
                  <c:v>245.31</c:v>
                </c:pt>
                <c:pt idx="11135">
                  <c:v>245.62</c:v>
                </c:pt>
                <c:pt idx="11136">
                  <c:v>246.5</c:v>
                </c:pt>
                <c:pt idx="11137">
                  <c:v>247.07</c:v>
                </c:pt>
                <c:pt idx="11138">
                  <c:v>247.01</c:v>
                </c:pt>
                <c:pt idx="11139">
                  <c:v>246.8</c:v>
                </c:pt>
                <c:pt idx="11140">
                  <c:v>246.69</c:v>
                </c:pt>
                <c:pt idx="11141">
                  <c:v>247.67</c:v>
                </c:pt>
                <c:pt idx="11142">
                  <c:v>248.13</c:v>
                </c:pt>
                <c:pt idx="11143">
                  <c:v>248.43</c:v>
                </c:pt>
                <c:pt idx="11144">
                  <c:v>248.96</c:v>
                </c:pt>
                <c:pt idx="11145">
                  <c:v>249.08</c:v>
                </c:pt>
                <c:pt idx="11146">
                  <c:v>249.1</c:v>
                </c:pt>
                <c:pt idx="11147">
                  <c:v>249.84</c:v>
                </c:pt>
                <c:pt idx="11148">
                  <c:v>249.95</c:v>
                </c:pt>
                <c:pt idx="11149">
                  <c:v>250.14</c:v>
                </c:pt>
                <c:pt idx="11150">
                  <c:v>250.25</c:v>
                </c:pt>
                <c:pt idx="11151">
                  <c:v>250.11</c:v>
                </c:pt>
                <c:pt idx="11152">
                  <c:v>249.61</c:v>
                </c:pt>
                <c:pt idx="11153">
                  <c:v>248.95</c:v>
                </c:pt>
                <c:pt idx="11154">
                  <c:v>248.95</c:v>
                </c:pt>
                <c:pt idx="11155">
                  <c:v>248.63</c:v>
                </c:pt>
                <c:pt idx="11156">
                  <c:v>248.78</c:v>
                </c:pt>
                <c:pt idx="11157">
                  <c:v>248.59</c:v>
                </c:pt>
                <c:pt idx="11158">
                  <c:v>248.31</c:v>
                </c:pt>
                <c:pt idx="11159">
                  <c:v>247.85</c:v>
                </c:pt>
                <c:pt idx="11160">
                  <c:v>247.51</c:v>
                </c:pt>
                <c:pt idx="11161">
                  <c:v>247.05</c:v>
                </c:pt>
                <c:pt idx="11162">
                  <c:v>246.62</c:v>
                </c:pt>
                <c:pt idx="11163">
                  <c:v>246.82</c:v>
                </c:pt>
                <c:pt idx="11164">
                  <c:v>247.43</c:v>
                </c:pt>
                <c:pt idx="11165">
                  <c:v>247.33</c:v>
                </c:pt>
                <c:pt idx="11166">
                  <c:v>247.71</c:v>
                </c:pt>
                <c:pt idx="11167">
                  <c:v>247.59</c:v>
                </c:pt>
                <c:pt idx="11168">
                  <c:v>246.57</c:v>
                </c:pt>
                <c:pt idx="11169">
                  <c:v>246.2</c:v>
                </c:pt>
                <c:pt idx="11170">
                  <c:v>246.5</c:v>
                </c:pt>
                <c:pt idx="11171">
                  <c:v>247.66</c:v>
                </c:pt>
                <c:pt idx="11172">
                  <c:v>247.65</c:v>
                </c:pt>
                <c:pt idx="11173">
                  <c:v>248.46</c:v>
                </c:pt>
                <c:pt idx="11174">
                  <c:v>249.9</c:v>
                </c:pt>
                <c:pt idx="11175">
                  <c:v>250.58</c:v>
                </c:pt>
                <c:pt idx="11176">
                  <c:v>250.25</c:v>
                </c:pt>
                <c:pt idx="11177">
                  <c:v>249.93</c:v>
                </c:pt>
                <c:pt idx="11178">
                  <c:v>249.73</c:v>
                </c:pt>
                <c:pt idx="11179">
                  <c:v>248.61</c:v>
                </c:pt>
                <c:pt idx="11180">
                  <c:v>248.06</c:v>
                </c:pt>
                <c:pt idx="11181">
                  <c:v>248.02</c:v>
                </c:pt>
                <c:pt idx="11182">
                  <c:v>248.5</c:v>
                </c:pt>
                <c:pt idx="11183">
                  <c:v>249</c:v>
                </c:pt>
                <c:pt idx="11184">
                  <c:v>248.63</c:v>
                </c:pt>
                <c:pt idx="11185">
                  <c:v>248.13</c:v>
                </c:pt>
                <c:pt idx="11186">
                  <c:v>248.3</c:v>
                </c:pt>
                <c:pt idx="11187">
                  <c:v>248.55</c:v>
                </c:pt>
                <c:pt idx="11188">
                  <c:v>249.12</c:v>
                </c:pt>
                <c:pt idx="11189">
                  <c:v>250.66</c:v>
                </c:pt>
                <c:pt idx="11190">
                  <c:v>252.27</c:v>
                </c:pt>
                <c:pt idx="11191">
                  <c:v>252.11</c:v>
                </c:pt>
                <c:pt idx="11192">
                  <c:v>251.24</c:v>
                </c:pt>
                <c:pt idx="11193">
                  <c:v>250.91</c:v>
                </c:pt>
                <c:pt idx="11194">
                  <c:v>251.76</c:v>
                </c:pt>
                <c:pt idx="11195">
                  <c:v>252.5</c:v>
                </c:pt>
                <c:pt idx="11196">
                  <c:v>251.91</c:v>
                </c:pt>
                <c:pt idx="11197">
                  <c:v>251.81</c:v>
                </c:pt>
                <c:pt idx="11198">
                  <c:v>251.21</c:v>
                </c:pt>
                <c:pt idx="11199">
                  <c:v>250.47</c:v>
                </c:pt>
                <c:pt idx="11200">
                  <c:v>250.74</c:v>
                </c:pt>
                <c:pt idx="11201">
                  <c:v>250.52</c:v>
                </c:pt>
                <c:pt idx="11202">
                  <c:v>249.25</c:v>
                </c:pt>
                <c:pt idx="11203">
                  <c:v>248.69</c:v>
                </c:pt>
                <c:pt idx="11204">
                  <c:v>248.74</c:v>
                </c:pt>
                <c:pt idx="11205">
                  <c:v>248.88</c:v>
                </c:pt>
                <c:pt idx="11206">
                  <c:v>248.74</c:v>
                </c:pt>
                <c:pt idx="11207">
                  <c:v>248.91</c:v>
                </c:pt>
                <c:pt idx="11208">
                  <c:v>249</c:v>
                </c:pt>
                <c:pt idx="11209">
                  <c:v>248.85</c:v>
                </c:pt>
                <c:pt idx="11210">
                  <c:v>247.98</c:v>
                </c:pt>
                <c:pt idx="11211">
                  <c:v>247.79</c:v>
                </c:pt>
                <c:pt idx="11212">
                  <c:v>247.8</c:v>
                </c:pt>
                <c:pt idx="11213">
                  <c:v>247.95</c:v>
                </c:pt>
                <c:pt idx="11214">
                  <c:v>248.05</c:v>
                </c:pt>
                <c:pt idx="11215">
                  <c:v>249.1</c:v>
                </c:pt>
                <c:pt idx="11216">
                  <c:v>249.93</c:v>
                </c:pt>
                <c:pt idx="11217">
                  <c:v>249.43</c:v>
                </c:pt>
                <c:pt idx="11218">
                  <c:v>248.4</c:v>
                </c:pt>
                <c:pt idx="11219">
                  <c:v>247.36</c:v>
                </c:pt>
                <c:pt idx="11220">
                  <c:v>246.6</c:v>
                </c:pt>
                <c:pt idx="11221">
                  <c:v>245.62</c:v>
                </c:pt>
                <c:pt idx="11222">
                  <c:v>245.6</c:v>
                </c:pt>
                <c:pt idx="11223">
                  <c:v>246.14</c:v>
                </c:pt>
                <c:pt idx="11224">
                  <c:v>247.52</c:v>
                </c:pt>
                <c:pt idx="11225">
                  <c:v>248.4</c:v>
                </c:pt>
                <c:pt idx="11226">
                  <c:v>248.15</c:v>
                </c:pt>
                <c:pt idx="11227">
                  <c:v>248.51</c:v>
                </c:pt>
                <c:pt idx="11228">
                  <c:v>249.5</c:v>
                </c:pt>
                <c:pt idx="11229">
                  <c:v>248.96</c:v>
                </c:pt>
                <c:pt idx="11230">
                  <c:v>247.86</c:v>
                </c:pt>
                <c:pt idx="11231">
                  <c:v>247.21</c:v>
                </c:pt>
                <c:pt idx="11232">
                  <c:v>246.31</c:v>
                </c:pt>
                <c:pt idx="11233">
                  <c:v>245.91</c:v>
                </c:pt>
                <c:pt idx="11234">
                  <c:v>246.07</c:v>
                </c:pt>
                <c:pt idx="11235">
                  <c:v>245.92</c:v>
                </c:pt>
                <c:pt idx="11236">
                  <c:v>245.86</c:v>
                </c:pt>
                <c:pt idx="11237">
                  <c:v>246.55</c:v>
                </c:pt>
                <c:pt idx="11238">
                  <c:v>246.45</c:v>
                </c:pt>
                <c:pt idx="11239">
                  <c:v>245.97</c:v>
                </c:pt>
                <c:pt idx="11240">
                  <c:v>245.87</c:v>
                </c:pt>
                <c:pt idx="11241">
                  <c:v>245.82</c:v>
                </c:pt>
                <c:pt idx="11242">
                  <c:v>246.07</c:v>
                </c:pt>
                <c:pt idx="11243">
                  <c:v>245.43</c:v>
                </c:pt>
                <c:pt idx="11244">
                  <c:v>244.86</c:v>
                </c:pt>
                <c:pt idx="11245">
                  <c:v>245</c:v>
                </c:pt>
                <c:pt idx="11246">
                  <c:v>245.4</c:v>
                </c:pt>
                <c:pt idx="11247">
                  <c:v>245.47</c:v>
                </c:pt>
                <c:pt idx="11248">
                  <c:v>245.73</c:v>
                </c:pt>
                <c:pt idx="11249">
                  <c:v>246.53</c:v>
                </c:pt>
                <c:pt idx="11250">
                  <c:v>247.34</c:v>
                </c:pt>
                <c:pt idx="11251">
                  <c:v>247.99</c:v>
                </c:pt>
                <c:pt idx="11252">
                  <c:v>247.8</c:v>
                </c:pt>
                <c:pt idx="11253">
                  <c:v>247.3</c:v>
                </c:pt>
                <c:pt idx="11254">
                  <c:v>247.65</c:v>
                </c:pt>
                <c:pt idx="11255">
                  <c:v>248.75</c:v>
                </c:pt>
                <c:pt idx="11256">
                  <c:v>249.28</c:v>
                </c:pt>
                <c:pt idx="11257">
                  <c:v>249</c:v>
                </c:pt>
                <c:pt idx="11258">
                  <c:v>248.54</c:v>
                </c:pt>
                <c:pt idx="11259">
                  <c:v>247.47</c:v>
                </c:pt>
                <c:pt idx="11260">
                  <c:v>246.86</c:v>
                </c:pt>
                <c:pt idx="11261">
                  <c:v>247.95</c:v>
                </c:pt>
                <c:pt idx="11262">
                  <c:v>248.79</c:v>
                </c:pt>
                <c:pt idx="11263">
                  <c:v>248.42</c:v>
                </c:pt>
                <c:pt idx="11264">
                  <c:v>247.8</c:v>
                </c:pt>
                <c:pt idx="11265">
                  <c:v>247.04</c:v>
                </c:pt>
                <c:pt idx="11266">
                  <c:v>246.41</c:v>
                </c:pt>
                <c:pt idx="11267">
                  <c:v>246.05</c:v>
                </c:pt>
                <c:pt idx="11268">
                  <c:v>246.68</c:v>
                </c:pt>
                <c:pt idx="11269">
                  <c:v>248.27</c:v>
                </c:pt>
                <c:pt idx="11270">
                  <c:v>250.09</c:v>
                </c:pt>
                <c:pt idx="11271">
                  <c:v>251.56</c:v>
                </c:pt>
                <c:pt idx="11272">
                  <c:v>251.57</c:v>
                </c:pt>
                <c:pt idx="11273">
                  <c:v>251.34</c:v>
                </c:pt>
                <c:pt idx="11274">
                  <c:v>250.03</c:v>
                </c:pt>
                <c:pt idx="11275">
                  <c:v>249</c:v>
                </c:pt>
                <c:pt idx="11276">
                  <c:v>248.64</c:v>
                </c:pt>
                <c:pt idx="11277">
                  <c:v>249.2</c:v>
                </c:pt>
                <c:pt idx="11278">
                  <c:v>249.65</c:v>
                </c:pt>
                <c:pt idx="11279">
                  <c:v>249.7</c:v>
                </c:pt>
                <c:pt idx="11280">
                  <c:v>250.43</c:v>
                </c:pt>
                <c:pt idx="11281">
                  <c:v>251.46</c:v>
                </c:pt>
                <c:pt idx="11282">
                  <c:v>251.21</c:v>
                </c:pt>
                <c:pt idx="11283">
                  <c:v>249.82</c:v>
                </c:pt>
                <c:pt idx="11284">
                  <c:v>248.5</c:v>
                </c:pt>
                <c:pt idx="11285">
                  <c:v>246.61</c:v>
                </c:pt>
                <c:pt idx="11286">
                  <c:v>245.69</c:v>
                </c:pt>
                <c:pt idx="11287">
                  <c:v>245.08</c:v>
                </c:pt>
                <c:pt idx="11288">
                  <c:v>244.87</c:v>
                </c:pt>
                <c:pt idx="11289">
                  <c:v>244</c:v>
                </c:pt>
                <c:pt idx="11290">
                  <c:v>244.34</c:v>
                </c:pt>
                <c:pt idx="11291">
                  <c:v>244.36</c:v>
                </c:pt>
                <c:pt idx="11292">
                  <c:v>244.91</c:v>
                </c:pt>
                <c:pt idx="11293">
                  <c:v>245.22</c:v>
                </c:pt>
                <c:pt idx="11294">
                  <c:v>245.65</c:v>
                </c:pt>
                <c:pt idx="11295">
                  <c:v>245.75</c:v>
                </c:pt>
                <c:pt idx="11296">
                  <c:v>245.62</c:v>
                </c:pt>
                <c:pt idx="11297">
                  <c:v>245.31</c:v>
                </c:pt>
                <c:pt idx="11298">
                  <c:v>245.25</c:v>
                </c:pt>
                <c:pt idx="11299">
                  <c:v>244.75</c:v>
                </c:pt>
                <c:pt idx="11300">
                  <c:v>245.55</c:v>
                </c:pt>
                <c:pt idx="11301">
                  <c:v>246.25</c:v>
                </c:pt>
                <c:pt idx="11302">
                  <c:v>246.04</c:v>
                </c:pt>
                <c:pt idx="11303">
                  <c:v>246.57</c:v>
                </c:pt>
                <c:pt idx="11304">
                  <c:v>247.76</c:v>
                </c:pt>
                <c:pt idx="11305">
                  <c:v>248.02</c:v>
                </c:pt>
                <c:pt idx="11306">
                  <c:v>247.86</c:v>
                </c:pt>
                <c:pt idx="11307">
                  <c:v>247.75</c:v>
                </c:pt>
                <c:pt idx="11308">
                  <c:v>247.53</c:v>
                </c:pt>
                <c:pt idx="11309">
                  <c:v>247.72</c:v>
                </c:pt>
                <c:pt idx="11310">
                  <c:v>247.26</c:v>
                </c:pt>
                <c:pt idx="11311">
                  <c:v>247.36</c:v>
                </c:pt>
                <c:pt idx="11312">
                  <c:v>247.14</c:v>
                </c:pt>
                <c:pt idx="11313">
                  <c:v>247.24</c:v>
                </c:pt>
                <c:pt idx="11314">
                  <c:v>247.06</c:v>
                </c:pt>
                <c:pt idx="11315">
                  <c:v>246.81</c:v>
                </c:pt>
                <c:pt idx="11316">
                  <c:v>246.7</c:v>
                </c:pt>
                <c:pt idx="11317">
                  <c:v>247.14</c:v>
                </c:pt>
                <c:pt idx="11318">
                  <c:v>247.56</c:v>
                </c:pt>
                <c:pt idx="11319">
                  <c:v>248.41</c:v>
                </c:pt>
                <c:pt idx="11320">
                  <c:v>248.87</c:v>
                </c:pt>
                <c:pt idx="11321">
                  <c:v>250.04</c:v>
                </c:pt>
                <c:pt idx="11322">
                  <c:v>251.96</c:v>
                </c:pt>
                <c:pt idx="11323">
                  <c:v>253.88</c:v>
                </c:pt>
                <c:pt idx="11324">
                  <c:v>254.83</c:v>
                </c:pt>
                <c:pt idx="11325">
                  <c:v>254.99</c:v>
                </c:pt>
                <c:pt idx="11326">
                  <c:v>252.86</c:v>
                </c:pt>
                <c:pt idx="11327">
                  <c:v>250.47</c:v>
                </c:pt>
                <c:pt idx="11328">
                  <c:v>248.55</c:v>
                </c:pt>
                <c:pt idx="11329">
                  <c:v>247.21</c:v>
                </c:pt>
                <c:pt idx="11330">
                  <c:v>247.11</c:v>
                </c:pt>
                <c:pt idx="11331">
                  <c:v>247.45</c:v>
                </c:pt>
                <c:pt idx="11332">
                  <c:v>248.77</c:v>
                </c:pt>
                <c:pt idx="11333">
                  <c:v>249.42</c:v>
                </c:pt>
                <c:pt idx="11334">
                  <c:v>249.63</c:v>
                </c:pt>
                <c:pt idx="11335">
                  <c:v>249.63</c:v>
                </c:pt>
                <c:pt idx="11336">
                  <c:v>249.1</c:v>
                </c:pt>
                <c:pt idx="11337">
                  <c:v>249.38</c:v>
                </c:pt>
                <c:pt idx="11338">
                  <c:v>251.02</c:v>
                </c:pt>
                <c:pt idx="11339">
                  <c:v>252.21</c:v>
                </c:pt>
                <c:pt idx="11340">
                  <c:v>252.52</c:v>
                </c:pt>
                <c:pt idx="11341">
                  <c:v>252.98</c:v>
                </c:pt>
                <c:pt idx="11342">
                  <c:v>253.15</c:v>
                </c:pt>
                <c:pt idx="11343">
                  <c:v>253.36</c:v>
                </c:pt>
                <c:pt idx="11344">
                  <c:v>251.47</c:v>
                </c:pt>
                <c:pt idx="11345">
                  <c:v>250.42</c:v>
                </c:pt>
                <c:pt idx="11346">
                  <c:v>249.7</c:v>
                </c:pt>
                <c:pt idx="11347">
                  <c:v>249.15</c:v>
                </c:pt>
                <c:pt idx="11348">
                  <c:v>249.24</c:v>
                </c:pt>
                <c:pt idx="11349">
                  <c:v>248.61</c:v>
                </c:pt>
                <c:pt idx="11350">
                  <c:v>249.05</c:v>
                </c:pt>
                <c:pt idx="11351">
                  <c:v>249.34</c:v>
                </c:pt>
                <c:pt idx="11352">
                  <c:v>249.44</c:v>
                </c:pt>
                <c:pt idx="11353">
                  <c:v>249.66</c:v>
                </c:pt>
                <c:pt idx="11354">
                  <c:v>249.35</c:v>
                </c:pt>
                <c:pt idx="11355">
                  <c:v>249.35</c:v>
                </c:pt>
                <c:pt idx="11356">
                  <c:v>248.85</c:v>
                </c:pt>
                <c:pt idx="11357">
                  <c:v>248.68</c:v>
                </c:pt>
                <c:pt idx="11358">
                  <c:v>248.45</c:v>
                </c:pt>
                <c:pt idx="11359">
                  <c:v>248.67</c:v>
                </c:pt>
                <c:pt idx="11360">
                  <c:v>248.37</c:v>
                </c:pt>
                <c:pt idx="11361">
                  <c:v>248.29</c:v>
                </c:pt>
                <c:pt idx="11362">
                  <c:v>249.15</c:v>
                </c:pt>
                <c:pt idx="11363">
                  <c:v>249.29</c:v>
                </c:pt>
                <c:pt idx="11364">
                  <c:v>248.61</c:v>
                </c:pt>
                <c:pt idx="11365">
                  <c:v>248.3</c:v>
                </c:pt>
                <c:pt idx="11366">
                  <c:v>248.66</c:v>
                </c:pt>
                <c:pt idx="11367">
                  <c:v>248.2</c:v>
                </c:pt>
                <c:pt idx="11368">
                  <c:v>248.03</c:v>
                </c:pt>
                <c:pt idx="11369">
                  <c:v>249.09</c:v>
                </c:pt>
                <c:pt idx="11370">
                  <c:v>248.87</c:v>
                </c:pt>
                <c:pt idx="11371">
                  <c:v>249.06</c:v>
                </c:pt>
                <c:pt idx="11372">
                  <c:v>249.77</c:v>
                </c:pt>
                <c:pt idx="11373">
                  <c:v>249.51</c:v>
                </c:pt>
                <c:pt idx="11374">
                  <c:v>248.71</c:v>
                </c:pt>
                <c:pt idx="11375">
                  <c:v>248.6</c:v>
                </c:pt>
                <c:pt idx="11376">
                  <c:v>247.31</c:v>
                </c:pt>
                <c:pt idx="11377">
                  <c:v>247.33</c:v>
                </c:pt>
                <c:pt idx="11378">
                  <c:v>247.79</c:v>
                </c:pt>
                <c:pt idx="11379">
                  <c:v>247.76</c:v>
                </c:pt>
                <c:pt idx="11380">
                  <c:v>247.97</c:v>
                </c:pt>
                <c:pt idx="11381">
                  <c:v>248.16</c:v>
                </c:pt>
                <c:pt idx="11382">
                  <c:v>249.02</c:v>
                </c:pt>
                <c:pt idx="11383">
                  <c:v>248.61</c:v>
                </c:pt>
                <c:pt idx="11384">
                  <c:v>247.21</c:v>
                </c:pt>
                <c:pt idx="11385">
                  <c:v>246.99</c:v>
                </c:pt>
                <c:pt idx="11386">
                  <c:v>247.75</c:v>
                </c:pt>
                <c:pt idx="11387">
                  <c:v>249.11</c:v>
                </c:pt>
                <c:pt idx="11388">
                  <c:v>249.91</c:v>
                </c:pt>
                <c:pt idx="11389">
                  <c:v>248.64</c:v>
                </c:pt>
                <c:pt idx="11390">
                  <c:v>247.53</c:v>
                </c:pt>
                <c:pt idx="11391">
                  <c:v>247.86</c:v>
                </c:pt>
                <c:pt idx="11392">
                  <c:v>248.83</c:v>
                </c:pt>
                <c:pt idx="11393">
                  <c:v>249.45</c:v>
                </c:pt>
                <c:pt idx="11394">
                  <c:v>250.06</c:v>
                </c:pt>
                <c:pt idx="11395">
                  <c:v>250.42</c:v>
                </c:pt>
                <c:pt idx="11396">
                  <c:v>250.53</c:v>
                </c:pt>
                <c:pt idx="11397">
                  <c:v>251.19</c:v>
                </c:pt>
                <c:pt idx="11398">
                  <c:v>251.48</c:v>
                </c:pt>
                <c:pt idx="11399">
                  <c:v>249.49</c:v>
                </c:pt>
                <c:pt idx="11400">
                  <c:v>248.5</c:v>
                </c:pt>
                <c:pt idx="11401">
                  <c:v>249.48</c:v>
                </c:pt>
                <c:pt idx="11402">
                  <c:v>250.39</c:v>
                </c:pt>
                <c:pt idx="11403">
                  <c:v>250.72</c:v>
                </c:pt>
                <c:pt idx="11404">
                  <c:v>249.12</c:v>
                </c:pt>
                <c:pt idx="11405">
                  <c:v>247.75</c:v>
                </c:pt>
                <c:pt idx="11406">
                  <c:v>247.14</c:v>
                </c:pt>
                <c:pt idx="11407">
                  <c:v>246.78</c:v>
                </c:pt>
                <c:pt idx="11408">
                  <c:v>246.02</c:v>
                </c:pt>
                <c:pt idx="11409">
                  <c:v>245.87</c:v>
                </c:pt>
                <c:pt idx="11410">
                  <c:v>246.44</c:v>
                </c:pt>
                <c:pt idx="11411">
                  <c:v>247.27</c:v>
                </c:pt>
                <c:pt idx="11412">
                  <c:v>248.01</c:v>
                </c:pt>
                <c:pt idx="11413">
                  <c:v>248.45</c:v>
                </c:pt>
                <c:pt idx="11414">
                  <c:v>249</c:v>
                </c:pt>
                <c:pt idx="11415">
                  <c:v>248.98</c:v>
                </c:pt>
                <c:pt idx="11416">
                  <c:v>248.89</c:v>
                </c:pt>
                <c:pt idx="11417">
                  <c:v>248.78</c:v>
                </c:pt>
                <c:pt idx="11418">
                  <c:v>248.09</c:v>
                </c:pt>
                <c:pt idx="11419">
                  <c:v>248.25</c:v>
                </c:pt>
                <c:pt idx="11420">
                  <c:v>247.37</c:v>
                </c:pt>
                <c:pt idx="11421">
                  <c:v>247.55</c:v>
                </c:pt>
                <c:pt idx="11422">
                  <c:v>248.21</c:v>
                </c:pt>
                <c:pt idx="11423">
                  <c:v>248.09</c:v>
                </c:pt>
                <c:pt idx="11424">
                  <c:v>248.47</c:v>
                </c:pt>
                <c:pt idx="11425">
                  <c:v>249.16</c:v>
                </c:pt>
                <c:pt idx="11426">
                  <c:v>249.21</c:v>
                </c:pt>
                <c:pt idx="11427">
                  <c:v>248.83</c:v>
                </c:pt>
                <c:pt idx="11428">
                  <c:v>249.32</c:v>
                </c:pt>
                <c:pt idx="11429">
                  <c:v>249.53</c:v>
                </c:pt>
                <c:pt idx="11430">
                  <c:v>249.91</c:v>
                </c:pt>
                <c:pt idx="11431">
                  <c:v>250.38</c:v>
                </c:pt>
                <c:pt idx="11432">
                  <c:v>249.39</c:v>
                </c:pt>
                <c:pt idx="11433">
                  <c:v>247.97</c:v>
                </c:pt>
                <c:pt idx="11434">
                  <c:v>247.44</c:v>
                </c:pt>
                <c:pt idx="11435">
                  <c:v>247.44</c:v>
                </c:pt>
                <c:pt idx="11436">
                  <c:v>246.78</c:v>
                </c:pt>
                <c:pt idx="11437">
                  <c:v>244.11</c:v>
                </c:pt>
                <c:pt idx="11438">
                  <c:v>241.85</c:v>
                </c:pt>
                <c:pt idx="11439">
                  <c:v>241.1</c:v>
                </c:pt>
                <c:pt idx="11440">
                  <c:v>240.84</c:v>
                </c:pt>
                <c:pt idx="11441">
                  <c:v>240.85</c:v>
                </c:pt>
                <c:pt idx="11442">
                  <c:v>240.56</c:v>
                </c:pt>
                <c:pt idx="11443">
                  <c:v>240.78</c:v>
                </c:pt>
                <c:pt idx="11444">
                  <c:v>241.68</c:v>
                </c:pt>
                <c:pt idx="11445">
                  <c:v>242.51</c:v>
                </c:pt>
                <c:pt idx="11446">
                  <c:v>243.69</c:v>
                </c:pt>
                <c:pt idx="11447">
                  <c:v>245.61</c:v>
                </c:pt>
                <c:pt idx="11448">
                  <c:v>246.83</c:v>
                </c:pt>
                <c:pt idx="11449">
                  <c:v>248.14</c:v>
                </c:pt>
                <c:pt idx="11450">
                  <c:v>248.95</c:v>
                </c:pt>
                <c:pt idx="11451">
                  <c:v>249.76</c:v>
                </c:pt>
                <c:pt idx="11452">
                  <c:v>251.8</c:v>
                </c:pt>
                <c:pt idx="11453">
                  <c:v>251.48</c:v>
                </c:pt>
                <c:pt idx="11454">
                  <c:v>250.9</c:v>
                </c:pt>
                <c:pt idx="11455">
                  <c:v>249.58</c:v>
                </c:pt>
                <c:pt idx="11456">
                  <c:v>248.29</c:v>
                </c:pt>
                <c:pt idx="11457">
                  <c:v>247.13</c:v>
                </c:pt>
                <c:pt idx="11458">
                  <c:v>246.85</c:v>
                </c:pt>
                <c:pt idx="11459">
                  <c:v>246.03</c:v>
                </c:pt>
                <c:pt idx="11460">
                  <c:v>244.67</c:v>
                </c:pt>
                <c:pt idx="11461">
                  <c:v>243.85</c:v>
                </c:pt>
                <c:pt idx="11462">
                  <c:v>244.16</c:v>
                </c:pt>
                <c:pt idx="11463">
                  <c:v>244.1</c:v>
                </c:pt>
                <c:pt idx="11464">
                  <c:v>244.91</c:v>
                </c:pt>
                <c:pt idx="11465">
                  <c:v>245.54</c:v>
                </c:pt>
                <c:pt idx="11466">
                  <c:v>245.23</c:v>
                </c:pt>
                <c:pt idx="11467">
                  <c:v>245.25</c:v>
                </c:pt>
                <c:pt idx="11468">
                  <c:v>245.05</c:v>
                </c:pt>
                <c:pt idx="11469">
                  <c:v>245.34</c:v>
                </c:pt>
                <c:pt idx="11470">
                  <c:v>245.98</c:v>
                </c:pt>
                <c:pt idx="11471">
                  <c:v>246.21</c:v>
                </c:pt>
                <c:pt idx="11472">
                  <c:v>246.82</c:v>
                </c:pt>
                <c:pt idx="11473">
                  <c:v>247.28</c:v>
                </c:pt>
                <c:pt idx="11474">
                  <c:v>247.48</c:v>
                </c:pt>
                <c:pt idx="11475">
                  <c:v>248.11</c:v>
                </c:pt>
                <c:pt idx="11476">
                  <c:v>249.03</c:v>
                </c:pt>
                <c:pt idx="11477">
                  <c:v>248.24</c:v>
                </c:pt>
                <c:pt idx="11478">
                  <c:v>247.66</c:v>
                </c:pt>
                <c:pt idx="11479">
                  <c:v>247.02</c:v>
                </c:pt>
                <c:pt idx="11480">
                  <c:v>246.61</c:v>
                </c:pt>
                <c:pt idx="11481">
                  <c:v>247.17</c:v>
                </c:pt>
                <c:pt idx="11482">
                  <c:v>248.04</c:v>
                </c:pt>
                <c:pt idx="11483">
                  <c:v>248.92</c:v>
                </c:pt>
                <c:pt idx="11484">
                  <c:v>249.55</c:v>
                </c:pt>
                <c:pt idx="11485">
                  <c:v>249.52</c:v>
                </c:pt>
                <c:pt idx="11486">
                  <c:v>249.64</c:v>
                </c:pt>
                <c:pt idx="11487">
                  <c:v>249.36</c:v>
                </c:pt>
                <c:pt idx="11488">
                  <c:v>248.35</c:v>
                </c:pt>
                <c:pt idx="11489">
                  <c:v>246.99</c:v>
                </c:pt>
                <c:pt idx="11490">
                  <c:v>247.08</c:v>
                </c:pt>
                <c:pt idx="11491">
                  <c:v>247.74</c:v>
                </c:pt>
                <c:pt idx="11492">
                  <c:v>247.96</c:v>
                </c:pt>
                <c:pt idx="11493">
                  <c:v>247.95</c:v>
                </c:pt>
                <c:pt idx="11494">
                  <c:v>247.33</c:v>
                </c:pt>
                <c:pt idx="11495">
                  <c:v>247.28</c:v>
                </c:pt>
                <c:pt idx="11496">
                  <c:v>246.84</c:v>
                </c:pt>
                <c:pt idx="11497">
                  <c:v>246.84</c:v>
                </c:pt>
                <c:pt idx="11498">
                  <c:v>246.76</c:v>
                </c:pt>
                <c:pt idx="11499">
                  <c:v>246.33</c:v>
                </c:pt>
                <c:pt idx="11500">
                  <c:v>244.98</c:v>
                </c:pt>
                <c:pt idx="11501">
                  <c:v>244.28</c:v>
                </c:pt>
                <c:pt idx="11502">
                  <c:v>244.7</c:v>
                </c:pt>
                <c:pt idx="11503">
                  <c:v>244.8</c:v>
                </c:pt>
                <c:pt idx="11504">
                  <c:v>244.7</c:v>
                </c:pt>
                <c:pt idx="11505">
                  <c:v>243.73</c:v>
                </c:pt>
                <c:pt idx="11506">
                  <c:v>243.12</c:v>
                </c:pt>
                <c:pt idx="11507">
                  <c:v>242.82</c:v>
                </c:pt>
                <c:pt idx="11508">
                  <c:v>243.84</c:v>
                </c:pt>
                <c:pt idx="11509">
                  <c:v>244.4</c:v>
                </c:pt>
                <c:pt idx="11510">
                  <c:v>244.64</c:v>
                </c:pt>
                <c:pt idx="11511">
                  <c:v>244.99</c:v>
                </c:pt>
                <c:pt idx="11512">
                  <c:v>244.87</c:v>
                </c:pt>
                <c:pt idx="11513">
                  <c:v>244.95</c:v>
                </c:pt>
                <c:pt idx="11514">
                  <c:v>245.5</c:v>
                </c:pt>
                <c:pt idx="11515">
                  <c:v>245.52</c:v>
                </c:pt>
                <c:pt idx="11516">
                  <c:v>245.99</c:v>
                </c:pt>
                <c:pt idx="11517">
                  <c:v>246.41</c:v>
                </c:pt>
                <c:pt idx="11518">
                  <c:v>245.78</c:v>
                </c:pt>
                <c:pt idx="11519">
                  <c:v>244.85</c:v>
                </c:pt>
                <c:pt idx="11520">
                  <c:v>244.68</c:v>
                </c:pt>
                <c:pt idx="11521">
                  <c:v>245.21</c:v>
                </c:pt>
                <c:pt idx="11522">
                  <c:v>244.68</c:v>
                </c:pt>
                <c:pt idx="11523">
                  <c:v>245.12</c:v>
                </c:pt>
                <c:pt idx="11524">
                  <c:v>245.61</c:v>
                </c:pt>
                <c:pt idx="11525">
                  <c:v>245.85</c:v>
                </c:pt>
                <c:pt idx="11526">
                  <c:v>246.14</c:v>
                </c:pt>
                <c:pt idx="11527">
                  <c:v>245.4</c:v>
                </c:pt>
                <c:pt idx="11528">
                  <c:v>244.83</c:v>
                </c:pt>
                <c:pt idx="11529">
                  <c:v>244.01</c:v>
                </c:pt>
                <c:pt idx="11530">
                  <c:v>244.16</c:v>
                </c:pt>
                <c:pt idx="11531">
                  <c:v>244.32</c:v>
                </c:pt>
                <c:pt idx="11532">
                  <c:v>243.55</c:v>
                </c:pt>
                <c:pt idx="11533">
                  <c:v>243.53</c:v>
                </c:pt>
                <c:pt idx="11534">
                  <c:v>243.51</c:v>
                </c:pt>
                <c:pt idx="11535">
                  <c:v>242.99</c:v>
                </c:pt>
                <c:pt idx="11536">
                  <c:v>243.28</c:v>
                </c:pt>
                <c:pt idx="11537">
                  <c:v>244.08</c:v>
                </c:pt>
                <c:pt idx="11538">
                  <c:v>244.36</c:v>
                </c:pt>
                <c:pt idx="11539">
                  <c:v>244.83</c:v>
                </c:pt>
                <c:pt idx="11540">
                  <c:v>245.61</c:v>
                </c:pt>
                <c:pt idx="11541">
                  <c:v>246.31</c:v>
                </c:pt>
                <c:pt idx="11542">
                  <c:v>247.12</c:v>
                </c:pt>
                <c:pt idx="11543">
                  <c:v>247.59</c:v>
                </c:pt>
                <c:pt idx="11544">
                  <c:v>248.79</c:v>
                </c:pt>
                <c:pt idx="11545">
                  <c:v>248.5</c:v>
                </c:pt>
                <c:pt idx="11546">
                  <c:v>248.6</c:v>
                </c:pt>
                <c:pt idx="11547">
                  <c:v>248.07</c:v>
                </c:pt>
                <c:pt idx="11548">
                  <c:v>248</c:v>
                </c:pt>
                <c:pt idx="11549">
                  <c:v>248.24</c:v>
                </c:pt>
                <c:pt idx="11550">
                  <c:v>248.05</c:v>
                </c:pt>
                <c:pt idx="11551">
                  <c:v>247.11</c:v>
                </c:pt>
                <c:pt idx="11552">
                  <c:v>245.69</c:v>
                </c:pt>
                <c:pt idx="11553">
                  <c:v>244.47</c:v>
                </c:pt>
                <c:pt idx="11554">
                  <c:v>243.69</c:v>
                </c:pt>
                <c:pt idx="11555">
                  <c:v>243.42</c:v>
                </c:pt>
                <c:pt idx="11556">
                  <c:v>243.19</c:v>
                </c:pt>
                <c:pt idx="11557">
                  <c:v>243.35</c:v>
                </c:pt>
                <c:pt idx="11558">
                  <c:v>242.8</c:v>
                </c:pt>
                <c:pt idx="11559">
                  <c:v>241.4</c:v>
                </c:pt>
                <c:pt idx="11560">
                  <c:v>240.8</c:v>
                </c:pt>
                <c:pt idx="11561">
                  <c:v>240.23</c:v>
                </c:pt>
                <c:pt idx="11562">
                  <c:v>241.3</c:v>
                </c:pt>
                <c:pt idx="11563">
                  <c:v>242.56</c:v>
                </c:pt>
                <c:pt idx="11564">
                  <c:v>243.65</c:v>
                </c:pt>
                <c:pt idx="11565">
                  <c:v>244.04</c:v>
                </c:pt>
                <c:pt idx="11566">
                  <c:v>243.85</c:v>
                </c:pt>
                <c:pt idx="11567">
                  <c:v>244.08</c:v>
                </c:pt>
                <c:pt idx="11568">
                  <c:v>244.12</c:v>
                </c:pt>
                <c:pt idx="11569">
                  <c:v>244.42</c:v>
                </c:pt>
                <c:pt idx="11570">
                  <c:v>244.02</c:v>
                </c:pt>
                <c:pt idx="11571">
                  <c:v>244.08</c:v>
                </c:pt>
                <c:pt idx="11572">
                  <c:v>244.25</c:v>
                </c:pt>
                <c:pt idx="11573">
                  <c:v>244.7</c:v>
                </c:pt>
                <c:pt idx="11574">
                  <c:v>244.67</c:v>
                </c:pt>
                <c:pt idx="11575">
                  <c:v>243.88</c:v>
                </c:pt>
                <c:pt idx="11576">
                  <c:v>244.44</c:v>
                </c:pt>
                <c:pt idx="11577">
                  <c:v>245.25</c:v>
                </c:pt>
                <c:pt idx="11578">
                  <c:v>245.73</c:v>
                </c:pt>
                <c:pt idx="11579">
                  <c:v>245.99</c:v>
                </c:pt>
                <c:pt idx="11580">
                  <c:v>246.59</c:v>
                </c:pt>
                <c:pt idx="11581">
                  <c:v>247.7</c:v>
                </c:pt>
                <c:pt idx="11582">
                  <c:v>247.02</c:v>
                </c:pt>
                <c:pt idx="11583">
                  <c:v>245.35</c:v>
                </c:pt>
                <c:pt idx="11584">
                  <c:v>244.73</c:v>
                </c:pt>
                <c:pt idx="11585">
                  <c:v>245.15</c:v>
                </c:pt>
                <c:pt idx="11586">
                  <c:v>245.18</c:v>
                </c:pt>
                <c:pt idx="11587">
                  <c:v>245.76</c:v>
                </c:pt>
                <c:pt idx="11588">
                  <c:v>246.41</c:v>
                </c:pt>
                <c:pt idx="11589">
                  <c:v>246.99</c:v>
                </c:pt>
                <c:pt idx="11590">
                  <c:v>245.97</c:v>
                </c:pt>
                <c:pt idx="11591">
                  <c:v>244.99</c:v>
                </c:pt>
                <c:pt idx="11592">
                  <c:v>244.55</c:v>
                </c:pt>
                <c:pt idx="11593">
                  <c:v>244.37</c:v>
                </c:pt>
                <c:pt idx="11594">
                  <c:v>244.78</c:v>
                </c:pt>
                <c:pt idx="11595">
                  <c:v>246.03</c:v>
                </c:pt>
                <c:pt idx="11596">
                  <c:v>246.22</c:v>
                </c:pt>
                <c:pt idx="11597">
                  <c:v>246.13</c:v>
                </c:pt>
                <c:pt idx="11598">
                  <c:v>246.98</c:v>
                </c:pt>
                <c:pt idx="11599">
                  <c:v>246.82</c:v>
                </c:pt>
                <c:pt idx="11600">
                  <c:v>246.63</c:v>
                </c:pt>
                <c:pt idx="11601">
                  <c:v>247.01</c:v>
                </c:pt>
                <c:pt idx="11602">
                  <c:v>247.62</c:v>
                </c:pt>
                <c:pt idx="11603">
                  <c:v>247.44</c:v>
                </c:pt>
                <c:pt idx="11604">
                  <c:v>246.19</c:v>
                </c:pt>
                <c:pt idx="11605">
                  <c:v>246.01</c:v>
                </c:pt>
                <c:pt idx="11606">
                  <c:v>246.54</c:v>
                </c:pt>
                <c:pt idx="11607">
                  <c:v>247.02</c:v>
                </c:pt>
                <c:pt idx="11608">
                  <c:v>246.7</c:v>
                </c:pt>
                <c:pt idx="11609">
                  <c:v>247.24</c:v>
                </c:pt>
                <c:pt idx="11610">
                  <c:v>247.85</c:v>
                </c:pt>
                <c:pt idx="11611">
                  <c:v>247.7</c:v>
                </c:pt>
                <c:pt idx="11612">
                  <c:v>246.56</c:v>
                </c:pt>
                <c:pt idx="11613">
                  <c:v>245.86</c:v>
                </c:pt>
                <c:pt idx="11614">
                  <c:v>244.96</c:v>
                </c:pt>
                <c:pt idx="11615">
                  <c:v>244.65</c:v>
                </c:pt>
                <c:pt idx="11616">
                  <c:v>244.79</c:v>
                </c:pt>
                <c:pt idx="11617">
                  <c:v>246.06</c:v>
                </c:pt>
                <c:pt idx="11618">
                  <c:v>246.11</c:v>
                </c:pt>
                <c:pt idx="11619">
                  <c:v>245.66</c:v>
                </c:pt>
                <c:pt idx="11620">
                  <c:v>245.29</c:v>
                </c:pt>
                <c:pt idx="11621">
                  <c:v>245.4</c:v>
                </c:pt>
                <c:pt idx="11622">
                  <c:v>245.72</c:v>
                </c:pt>
                <c:pt idx="11623">
                  <c:v>245.94</c:v>
                </c:pt>
                <c:pt idx="11624">
                  <c:v>247.01</c:v>
                </c:pt>
                <c:pt idx="11625">
                  <c:v>247.32</c:v>
                </c:pt>
                <c:pt idx="11626">
                  <c:v>247.56</c:v>
                </c:pt>
                <c:pt idx="11627">
                  <c:v>247.8</c:v>
                </c:pt>
                <c:pt idx="11628">
                  <c:v>248.44</c:v>
                </c:pt>
                <c:pt idx="11629">
                  <c:v>250.09</c:v>
                </c:pt>
                <c:pt idx="11630">
                  <c:v>249.92</c:v>
                </c:pt>
                <c:pt idx="11631">
                  <c:v>249.01</c:v>
                </c:pt>
                <c:pt idx="11632">
                  <c:v>247.67</c:v>
                </c:pt>
                <c:pt idx="11633">
                  <c:v>246.24</c:v>
                </c:pt>
                <c:pt idx="11634">
                  <c:v>246.21</c:v>
                </c:pt>
                <c:pt idx="11635">
                  <c:v>246.24</c:v>
                </c:pt>
                <c:pt idx="11636">
                  <c:v>246.29</c:v>
                </c:pt>
                <c:pt idx="11637">
                  <c:v>247.41</c:v>
                </c:pt>
                <c:pt idx="11638">
                  <c:v>248.21</c:v>
                </c:pt>
                <c:pt idx="11639">
                  <c:v>250.22</c:v>
                </c:pt>
                <c:pt idx="11640">
                  <c:v>253.23</c:v>
                </c:pt>
                <c:pt idx="11641">
                  <c:v>252.88</c:v>
                </c:pt>
                <c:pt idx="11642">
                  <c:v>251.63</c:v>
                </c:pt>
                <c:pt idx="11643">
                  <c:v>250.58</c:v>
                </c:pt>
                <c:pt idx="11644">
                  <c:v>249.92</c:v>
                </c:pt>
                <c:pt idx="11645">
                  <c:v>250.09</c:v>
                </c:pt>
                <c:pt idx="11646">
                  <c:v>249.77</c:v>
                </c:pt>
                <c:pt idx="11647">
                  <c:v>249.29</c:v>
                </c:pt>
                <c:pt idx="11648">
                  <c:v>247.92</c:v>
                </c:pt>
                <c:pt idx="11649">
                  <c:v>247.69</c:v>
                </c:pt>
                <c:pt idx="11650">
                  <c:v>246.95</c:v>
                </c:pt>
                <c:pt idx="11651">
                  <c:v>246.94</c:v>
                </c:pt>
                <c:pt idx="11652">
                  <c:v>247.63</c:v>
                </c:pt>
                <c:pt idx="11653">
                  <c:v>247.86</c:v>
                </c:pt>
                <c:pt idx="11654">
                  <c:v>247.16</c:v>
                </c:pt>
                <c:pt idx="11655">
                  <c:v>245.3</c:v>
                </c:pt>
                <c:pt idx="11656">
                  <c:v>244.03</c:v>
                </c:pt>
                <c:pt idx="11657">
                  <c:v>243.39</c:v>
                </c:pt>
                <c:pt idx="11658">
                  <c:v>243.89</c:v>
                </c:pt>
                <c:pt idx="11659">
                  <c:v>244.85</c:v>
                </c:pt>
                <c:pt idx="11660">
                  <c:v>246.4</c:v>
                </c:pt>
                <c:pt idx="11661">
                  <c:v>248.7</c:v>
                </c:pt>
                <c:pt idx="11662">
                  <c:v>250.32</c:v>
                </c:pt>
                <c:pt idx="11663">
                  <c:v>250.84</c:v>
                </c:pt>
                <c:pt idx="11664">
                  <c:v>251.58</c:v>
                </c:pt>
                <c:pt idx="11665">
                  <c:v>252.41</c:v>
                </c:pt>
                <c:pt idx="11666">
                  <c:v>253.1</c:v>
                </c:pt>
                <c:pt idx="11667">
                  <c:v>254.84</c:v>
                </c:pt>
                <c:pt idx="11668">
                  <c:v>255.47</c:v>
                </c:pt>
                <c:pt idx="11669">
                  <c:v>255.73</c:v>
                </c:pt>
                <c:pt idx="11670">
                  <c:v>256.22000000000003</c:v>
                </c:pt>
                <c:pt idx="11671">
                  <c:v>256.27999999999997</c:v>
                </c:pt>
                <c:pt idx="11672">
                  <c:v>255.55</c:v>
                </c:pt>
                <c:pt idx="11673">
                  <c:v>254.99</c:v>
                </c:pt>
                <c:pt idx="11674">
                  <c:v>255.13</c:v>
                </c:pt>
                <c:pt idx="11675">
                  <c:v>256.25</c:v>
                </c:pt>
                <c:pt idx="11676">
                  <c:v>257.39</c:v>
                </c:pt>
                <c:pt idx="11677">
                  <c:v>257.52</c:v>
                </c:pt>
                <c:pt idx="11678">
                  <c:v>256.61</c:v>
                </c:pt>
                <c:pt idx="11679">
                  <c:v>254.77</c:v>
                </c:pt>
                <c:pt idx="11680">
                  <c:v>252.22</c:v>
                </c:pt>
                <c:pt idx="11681">
                  <c:v>250.3</c:v>
                </c:pt>
                <c:pt idx="11682">
                  <c:v>249.56</c:v>
                </c:pt>
                <c:pt idx="11683">
                  <c:v>249.87</c:v>
                </c:pt>
                <c:pt idx="11684">
                  <c:v>250.02</c:v>
                </c:pt>
                <c:pt idx="11685">
                  <c:v>250.77</c:v>
                </c:pt>
                <c:pt idx="11686">
                  <c:v>250.8</c:v>
                </c:pt>
                <c:pt idx="11687">
                  <c:v>250.78</c:v>
                </c:pt>
                <c:pt idx="11688">
                  <c:v>251.85</c:v>
                </c:pt>
                <c:pt idx="11689">
                  <c:v>251.88</c:v>
                </c:pt>
                <c:pt idx="11690">
                  <c:v>250.81</c:v>
                </c:pt>
                <c:pt idx="11691">
                  <c:v>249.14</c:v>
                </c:pt>
                <c:pt idx="11692">
                  <c:v>247.79</c:v>
                </c:pt>
                <c:pt idx="11693">
                  <c:v>246.73</c:v>
                </c:pt>
                <c:pt idx="11694">
                  <c:v>246.38</c:v>
                </c:pt>
                <c:pt idx="11695">
                  <c:v>246.42</c:v>
                </c:pt>
                <c:pt idx="11696">
                  <c:v>247.57</c:v>
                </c:pt>
                <c:pt idx="11697">
                  <c:v>248.58</c:v>
                </c:pt>
                <c:pt idx="11698">
                  <c:v>247.78</c:v>
                </c:pt>
                <c:pt idx="11699">
                  <c:v>246.61</c:v>
                </c:pt>
                <c:pt idx="11700">
                  <c:v>246.26</c:v>
                </c:pt>
                <c:pt idx="11701">
                  <c:v>246.25</c:v>
                </c:pt>
                <c:pt idx="11702">
                  <c:v>245.24</c:v>
                </c:pt>
                <c:pt idx="11703">
                  <c:v>244.11</c:v>
                </c:pt>
                <c:pt idx="11704">
                  <c:v>242.57</c:v>
                </c:pt>
                <c:pt idx="11705">
                  <c:v>241.42</c:v>
                </c:pt>
                <c:pt idx="11706">
                  <c:v>241.29</c:v>
                </c:pt>
                <c:pt idx="11707">
                  <c:v>241.56</c:v>
                </c:pt>
                <c:pt idx="11708">
                  <c:v>241.82</c:v>
                </c:pt>
                <c:pt idx="11709">
                  <c:v>242.54</c:v>
                </c:pt>
                <c:pt idx="11710">
                  <c:v>244.06</c:v>
                </c:pt>
                <c:pt idx="11711">
                  <c:v>245.92</c:v>
                </c:pt>
                <c:pt idx="11712">
                  <c:v>246.96</c:v>
                </c:pt>
                <c:pt idx="11713">
                  <c:v>248.06</c:v>
                </c:pt>
                <c:pt idx="11714">
                  <c:v>247.8</c:v>
                </c:pt>
                <c:pt idx="11715">
                  <c:v>247.06</c:v>
                </c:pt>
                <c:pt idx="11716">
                  <c:v>247.42</c:v>
                </c:pt>
                <c:pt idx="11717">
                  <c:v>248.28</c:v>
                </c:pt>
                <c:pt idx="11718">
                  <c:v>249.14</c:v>
                </c:pt>
                <c:pt idx="11719">
                  <c:v>249.15</c:v>
                </c:pt>
                <c:pt idx="11720">
                  <c:v>249.63</c:v>
                </c:pt>
                <c:pt idx="11721">
                  <c:v>249.12</c:v>
                </c:pt>
                <c:pt idx="11722">
                  <c:v>249.29</c:v>
                </c:pt>
                <c:pt idx="11723">
                  <c:v>248.24</c:v>
                </c:pt>
                <c:pt idx="11724">
                  <c:v>246.2</c:v>
                </c:pt>
                <c:pt idx="11725">
                  <c:v>246.01</c:v>
                </c:pt>
                <c:pt idx="11726">
                  <c:v>246.08</c:v>
                </c:pt>
                <c:pt idx="11727">
                  <c:v>246.32</c:v>
                </c:pt>
                <c:pt idx="11728">
                  <c:v>247.16</c:v>
                </c:pt>
                <c:pt idx="11729">
                  <c:v>247.98</c:v>
                </c:pt>
                <c:pt idx="11730">
                  <c:v>248.15</c:v>
                </c:pt>
                <c:pt idx="11731">
                  <c:v>248.87</c:v>
                </c:pt>
                <c:pt idx="11732">
                  <c:v>248.18</c:v>
                </c:pt>
                <c:pt idx="11733">
                  <c:v>247.54</c:v>
                </c:pt>
                <c:pt idx="11734">
                  <c:v>248.14</c:v>
                </c:pt>
                <c:pt idx="11735">
                  <c:v>249.19</c:v>
                </c:pt>
                <c:pt idx="11736">
                  <c:v>248.47</c:v>
                </c:pt>
                <c:pt idx="11737">
                  <c:v>247.95</c:v>
                </c:pt>
                <c:pt idx="11738">
                  <c:v>247.68</c:v>
                </c:pt>
                <c:pt idx="11739">
                  <c:v>247.52</c:v>
                </c:pt>
                <c:pt idx="11740">
                  <c:v>247.9</c:v>
                </c:pt>
                <c:pt idx="11741">
                  <c:v>248.5</c:v>
                </c:pt>
                <c:pt idx="11742">
                  <c:v>248.23</c:v>
                </c:pt>
                <c:pt idx="11743">
                  <c:v>247.74</c:v>
                </c:pt>
                <c:pt idx="11744">
                  <c:v>247.66</c:v>
                </c:pt>
                <c:pt idx="11745">
                  <c:v>247.21</c:v>
                </c:pt>
                <c:pt idx="11746">
                  <c:v>246.64</c:v>
                </c:pt>
                <c:pt idx="11747">
                  <c:v>246.65</c:v>
                </c:pt>
                <c:pt idx="11748">
                  <c:v>247.34</c:v>
                </c:pt>
                <c:pt idx="11749">
                  <c:v>248.3</c:v>
                </c:pt>
                <c:pt idx="11750">
                  <c:v>248.49</c:v>
                </c:pt>
                <c:pt idx="11751">
                  <c:v>248.1</c:v>
                </c:pt>
                <c:pt idx="11752">
                  <c:v>247.77</c:v>
                </c:pt>
                <c:pt idx="11753">
                  <c:v>246.86</c:v>
                </c:pt>
                <c:pt idx="11754">
                  <c:v>246.16</c:v>
                </c:pt>
                <c:pt idx="11755">
                  <c:v>245.92</c:v>
                </c:pt>
                <c:pt idx="11756">
                  <c:v>244.41</c:v>
                </c:pt>
                <c:pt idx="11757">
                  <c:v>243.66</c:v>
                </c:pt>
                <c:pt idx="11758">
                  <c:v>244.53</c:v>
                </c:pt>
                <c:pt idx="11759">
                  <c:v>245.97</c:v>
                </c:pt>
                <c:pt idx="11760">
                  <c:v>245.88</c:v>
                </c:pt>
                <c:pt idx="11761">
                  <c:v>246.06</c:v>
                </c:pt>
                <c:pt idx="11762">
                  <c:v>246.6</c:v>
                </c:pt>
                <c:pt idx="11763">
                  <c:v>247.34</c:v>
                </c:pt>
                <c:pt idx="11764">
                  <c:v>247.5</c:v>
                </c:pt>
                <c:pt idx="11765">
                  <c:v>248.83</c:v>
                </c:pt>
                <c:pt idx="11766">
                  <c:v>249.22</c:v>
                </c:pt>
                <c:pt idx="11767">
                  <c:v>248.11</c:v>
                </c:pt>
                <c:pt idx="11768">
                  <c:v>247.99</c:v>
                </c:pt>
                <c:pt idx="11769">
                  <c:v>248.03</c:v>
                </c:pt>
                <c:pt idx="11770">
                  <c:v>248.08</c:v>
                </c:pt>
                <c:pt idx="11771">
                  <c:v>247.03</c:v>
                </c:pt>
                <c:pt idx="11772">
                  <c:v>245.71</c:v>
                </c:pt>
                <c:pt idx="11773">
                  <c:v>245.99</c:v>
                </c:pt>
                <c:pt idx="11774">
                  <c:v>245.62</c:v>
                </c:pt>
                <c:pt idx="11775">
                  <c:v>245.32</c:v>
                </c:pt>
                <c:pt idx="11776">
                  <c:v>245.06</c:v>
                </c:pt>
                <c:pt idx="11777">
                  <c:v>244.98</c:v>
                </c:pt>
                <c:pt idx="11778">
                  <c:v>245.96</c:v>
                </c:pt>
                <c:pt idx="11779">
                  <c:v>247.05</c:v>
                </c:pt>
                <c:pt idx="11780">
                  <c:v>247.93</c:v>
                </c:pt>
                <c:pt idx="11781">
                  <c:v>249.01</c:v>
                </c:pt>
                <c:pt idx="11782">
                  <c:v>249.38</c:v>
                </c:pt>
                <c:pt idx="11783">
                  <c:v>250.23</c:v>
                </c:pt>
                <c:pt idx="11784">
                  <c:v>250.2</c:v>
                </c:pt>
                <c:pt idx="11785">
                  <c:v>249.88</c:v>
                </c:pt>
                <c:pt idx="11786">
                  <c:v>249.4</c:v>
                </c:pt>
                <c:pt idx="11787">
                  <c:v>249.19</c:v>
                </c:pt>
                <c:pt idx="11788">
                  <c:v>248.59</c:v>
                </c:pt>
                <c:pt idx="11789">
                  <c:v>246.74</c:v>
                </c:pt>
                <c:pt idx="11790">
                  <c:v>245.07</c:v>
                </c:pt>
                <c:pt idx="11791">
                  <c:v>244.89</c:v>
                </c:pt>
                <c:pt idx="11792">
                  <c:v>244.19</c:v>
                </c:pt>
                <c:pt idx="11793">
                  <c:v>243.49</c:v>
                </c:pt>
                <c:pt idx="11794">
                  <c:v>243.27</c:v>
                </c:pt>
                <c:pt idx="11795">
                  <c:v>243.53</c:v>
                </c:pt>
                <c:pt idx="11796">
                  <c:v>244.67</c:v>
                </c:pt>
                <c:pt idx="11797">
                  <c:v>245.92</c:v>
                </c:pt>
                <c:pt idx="11798">
                  <c:v>246.88</c:v>
                </c:pt>
                <c:pt idx="11799">
                  <c:v>247.87</c:v>
                </c:pt>
                <c:pt idx="11800">
                  <c:v>247.96</c:v>
                </c:pt>
                <c:pt idx="11801">
                  <c:v>247.26</c:v>
                </c:pt>
                <c:pt idx="11802">
                  <c:v>246.15</c:v>
                </c:pt>
                <c:pt idx="11803">
                  <c:v>245.23</c:v>
                </c:pt>
                <c:pt idx="11804">
                  <c:v>244.42</c:v>
                </c:pt>
                <c:pt idx="11805">
                  <c:v>244.03</c:v>
                </c:pt>
                <c:pt idx="11806">
                  <c:v>244.32</c:v>
                </c:pt>
                <c:pt idx="11807">
                  <c:v>243.59</c:v>
                </c:pt>
                <c:pt idx="11808">
                  <c:v>243.47</c:v>
                </c:pt>
                <c:pt idx="11809">
                  <c:v>243.89</c:v>
                </c:pt>
                <c:pt idx="11810">
                  <c:v>243.67</c:v>
                </c:pt>
                <c:pt idx="11811">
                  <c:v>243.26</c:v>
                </c:pt>
                <c:pt idx="11812">
                  <c:v>243.98</c:v>
                </c:pt>
                <c:pt idx="11813">
                  <c:v>245.04</c:v>
                </c:pt>
                <c:pt idx="11814">
                  <c:v>245.8</c:v>
                </c:pt>
                <c:pt idx="11815">
                  <c:v>245.58</c:v>
                </c:pt>
                <c:pt idx="11816">
                  <c:v>244.7</c:v>
                </c:pt>
                <c:pt idx="11817">
                  <c:v>244.24</c:v>
                </c:pt>
                <c:pt idx="11818">
                  <c:v>244.21</c:v>
                </c:pt>
                <c:pt idx="11819">
                  <c:v>244.92</c:v>
                </c:pt>
                <c:pt idx="11820">
                  <c:v>246.92</c:v>
                </c:pt>
                <c:pt idx="11821">
                  <c:v>248.33</c:v>
                </c:pt>
                <c:pt idx="11822">
                  <c:v>248.57</c:v>
                </c:pt>
                <c:pt idx="11823">
                  <c:v>248.82</c:v>
                </c:pt>
                <c:pt idx="11824">
                  <c:v>247.82</c:v>
                </c:pt>
                <c:pt idx="11825">
                  <c:v>246.99</c:v>
                </c:pt>
                <c:pt idx="11826">
                  <c:v>247.04</c:v>
                </c:pt>
                <c:pt idx="11827">
                  <c:v>247.71</c:v>
                </c:pt>
                <c:pt idx="11828">
                  <c:v>248.54</c:v>
                </c:pt>
                <c:pt idx="11829">
                  <c:v>249.41</c:v>
                </c:pt>
                <c:pt idx="11830">
                  <c:v>250.24</c:v>
                </c:pt>
                <c:pt idx="11831">
                  <c:v>249.41</c:v>
                </c:pt>
                <c:pt idx="11832">
                  <c:v>248.99</c:v>
                </c:pt>
                <c:pt idx="11833">
                  <c:v>249.51</c:v>
                </c:pt>
                <c:pt idx="11834">
                  <c:v>248.44</c:v>
                </c:pt>
                <c:pt idx="11835">
                  <c:v>247.28</c:v>
                </c:pt>
                <c:pt idx="11836">
                  <c:v>246.05</c:v>
                </c:pt>
                <c:pt idx="11837">
                  <c:v>244.44</c:v>
                </c:pt>
                <c:pt idx="11838">
                  <c:v>244.07</c:v>
                </c:pt>
                <c:pt idx="11839">
                  <c:v>244.26</c:v>
                </c:pt>
                <c:pt idx="11840">
                  <c:v>244.38</c:v>
                </c:pt>
                <c:pt idx="11841">
                  <c:v>244.42</c:v>
                </c:pt>
                <c:pt idx="11842">
                  <c:v>244.65</c:v>
                </c:pt>
                <c:pt idx="11843">
                  <c:v>245.42</c:v>
                </c:pt>
                <c:pt idx="11844">
                  <c:v>245.63</c:v>
                </c:pt>
                <c:pt idx="11845">
                  <c:v>246.3</c:v>
                </c:pt>
                <c:pt idx="11846">
                  <c:v>246.41</c:v>
                </c:pt>
                <c:pt idx="11847">
                  <c:v>245.88</c:v>
                </c:pt>
                <c:pt idx="11848">
                  <c:v>245.56</c:v>
                </c:pt>
                <c:pt idx="11849">
                  <c:v>245.47</c:v>
                </c:pt>
                <c:pt idx="11850">
                  <c:v>244.6</c:v>
                </c:pt>
                <c:pt idx="11851">
                  <c:v>244.63</c:v>
                </c:pt>
                <c:pt idx="11852">
                  <c:v>244.89</c:v>
                </c:pt>
                <c:pt idx="11853">
                  <c:v>245.14</c:v>
                </c:pt>
                <c:pt idx="11854">
                  <c:v>246.06</c:v>
                </c:pt>
                <c:pt idx="11855">
                  <c:v>247.11</c:v>
                </c:pt>
                <c:pt idx="11856">
                  <c:v>247.95</c:v>
                </c:pt>
                <c:pt idx="11857">
                  <c:v>248.41</c:v>
                </c:pt>
                <c:pt idx="11858">
                  <c:v>248.52</c:v>
                </c:pt>
                <c:pt idx="11859">
                  <c:v>248.74</c:v>
                </c:pt>
                <c:pt idx="11860">
                  <c:v>248.26</c:v>
                </c:pt>
                <c:pt idx="11861">
                  <c:v>247.49</c:v>
                </c:pt>
                <c:pt idx="11862">
                  <c:v>247.16</c:v>
                </c:pt>
                <c:pt idx="11863">
                  <c:v>246.47</c:v>
                </c:pt>
                <c:pt idx="11864">
                  <c:v>245.71</c:v>
                </c:pt>
                <c:pt idx="11865">
                  <c:v>245.24</c:v>
                </c:pt>
                <c:pt idx="11866">
                  <c:v>245.52</c:v>
                </c:pt>
                <c:pt idx="11867">
                  <c:v>246.81</c:v>
                </c:pt>
                <c:pt idx="11868">
                  <c:v>247.82</c:v>
                </c:pt>
                <c:pt idx="11869">
                  <c:v>247.41</c:v>
                </c:pt>
                <c:pt idx="11870">
                  <c:v>246.32</c:v>
                </c:pt>
                <c:pt idx="11871">
                  <c:v>244.97</c:v>
                </c:pt>
                <c:pt idx="11872">
                  <c:v>244.4</c:v>
                </c:pt>
                <c:pt idx="11873">
                  <c:v>243.32</c:v>
                </c:pt>
                <c:pt idx="11874">
                  <c:v>243.41</c:v>
                </c:pt>
                <c:pt idx="11875">
                  <c:v>243.99</c:v>
                </c:pt>
                <c:pt idx="11876">
                  <c:v>243.99</c:v>
                </c:pt>
                <c:pt idx="11877">
                  <c:v>243.97</c:v>
                </c:pt>
                <c:pt idx="11878">
                  <c:v>244.03</c:v>
                </c:pt>
                <c:pt idx="11879">
                  <c:v>243.82</c:v>
                </c:pt>
                <c:pt idx="11880">
                  <c:v>244.17</c:v>
                </c:pt>
                <c:pt idx="11881">
                  <c:v>245.73</c:v>
                </c:pt>
                <c:pt idx="11882">
                  <c:v>245.72</c:v>
                </c:pt>
                <c:pt idx="11883">
                  <c:v>244.47</c:v>
                </c:pt>
                <c:pt idx="11884">
                  <c:v>243.85</c:v>
                </c:pt>
                <c:pt idx="11885">
                  <c:v>244.87</c:v>
                </c:pt>
                <c:pt idx="11886">
                  <c:v>246.26</c:v>
                </c:pt>
                <c:pt idx="11887">
                  <c:v>247.3</c:v>
                </c:pt>
                <c:pt idx="11888">
                  <c:v>247.02</c:v>
                </c:pt>
                <c:pt idx="11889">
                  <c:v>246.55</c:v>
                </c:pt>
                <c:pt idx="11890">
                  <c:v>246.33</c:v>
                </c:pt>
                <c:pt idx="11891">
                  <c:v>246.3</c:v>
                </c:pt>
                <c:pt idx="11892">
                  <c:v>246.09</c:v>
                </c:pt>
                <c:pt idx="11893">
                  <c:v>246.4</c:v>
                </c:pt>
                <c:pt idx="11894">
                  <c:v>247</c:v>
                </c:pt>
                <c:pt idx="11895">
                  <c:v>246.96</c:v>
                </c:pt>
                <c:pt idx="11896">
                  <c:v>246.09</c:v>
                </c:pt>
                <c:pt idx="11897">
                  <c:v>245.49</c:v>
                </c:pt>
                <c:pt idx="11898">
                  <c:v>246.91</c:v>
                </c:pt>
                <c:pt idx="11899">
                  <c:v>246.97</c:v>
                </c:pt>
                <c:pt idx="11900">
                  <c:v>247.35</c:v>
                </c:pt>
                <c:pt idx="11901">
                  <c:v>248.1</c:v>
                </c:pt>
                <c:pt idx="11902">
                  <c:v>248.33</c:v>
                </c:pt>
                <c:pt idx="11903">
                  <c:v>247.9</c:v>
                </c:pt>
                <c:pt idx="11904">
                  <c:v>247.66</c:v>
                </c:pt>
                <c:pt idx="11905">
                  <c:v>247.91</c:v>
                </c:pt>
                <c:pt idx="11906">
                  <c:v>248.18</c:v>
                </c:pt>
                <c:pt idx="11907">
                  <c:v>248.05</c:v>
                </c:pt>
                <c:pt idx="11908">
                  <c:v>248.56</c:v>
                </c:pt>
                <c:pt idx="11909">
                  <c:v>248.69</c:v>
                </c:pt>
                <c:pt idx="11910">
                  <c:v>248.7</c:v>
                </c:pt>
                <c:pt idx="11911">
                  <c:v>249.13</c:v>
                </c:pt>
                <c:pt idx="11912">
                  <c:v>249.13</c:v>
                </c:pt>
                <c:pt idx="11913">
                  <c:v>249.67</c:v>
                </c:pt>
                <c:pt idx="11914">
                  <c:v>250.2</c:v>
                </c:pt>
                <c:pt idx="11915">
                  <c:v>250.32</c:v>
                </c:pt>
                <c:pt idx="11916">
                  <c:v>249.44</c:v>
                </c:pt>
                <c:pt idx="11917">
                  <c:v>248.8</c:v>
                </c:pt>
                <c:pt idx="11918">
                  <c:v>248.36</c:v>
                </c:pt>
                <c:pt idx="11919">
                  <c:v>248.18</c:v>
                </c:pt>
                <c:pt idx="11920">
                  <c:v>248.1</c:v>
                </c:pt>
                <c:pt idx="11921">
                  <c:v>249.17</c:v>
                </c:pt>
                <c:pt idx="11922">
                  <c:v>249.6</c:v>
                </c:pt>
                <c:pt idx="11923">
                  <c:v>249.74</c:v>
                </c:pt>
                <c:pt idx="11924">
                  <c:v>249.32</c:v>
                </c:pt>
                <c:pt idx="11925">
                  <c:v>248.65</c:v>
                </c:pt>
                <c:pt idx="11926">
                  <c:v>247.84</c:v>
                </c:pt>
                <c:pt idx="11927">
                  <c:v>247.71</c:v>
                </c:pt>
                <c:pt idx="11928">
                  <c:v>247.32</c:v>
                </c:pt>
                <c:pt idx="11929">
                  <c:v>246.88</c:v>
                </c:pt>
                <c:pt idx="11930">
                  <c:v>245.96</c:v>
                </c:pt>
                <c:pt idx="11931">
                  <c:v>245.96</c:v>
                </c:pt>
                <c:pt idx="11932">
                  <c:v>245.3</c:v>
                </c:pt>
                <c:pt idx="11933">
                  <c:v>245.58</c:v>
                </c:pt>
                <c:pt idx="11934">
                  <c:v>245.25</c:v>
                </c:pt>
                <c:pt idx="11935">
                  <c:v>245</c:v>
                </c:pt>
                <c:pt idx="11936">
                  <c:v>246.47</c:v>
                </c:pt>
                <c:pt idx="11937">
                  <c:v>247.11</c:v>
                </c:pt>
                <c:pt idx="11938">
                  <c:v>247.03</c:v>
                </c:pt>
                <c:pt idx="11939">
                  <c:v>246.91</c:v>
                </c:pt>
                <c:pt idx="11940">
                  <c:v>247.01</c:v>
                </c:pt>
                <c:pt idx="11941">
                  <c:v>246.04</c:v>
                </c:pt>
                <c:pt idx="11942">
                  <c:v>246.42</c:v>
                </c:pt>
                <c:pt idx="11943">
                  <c:v>247.19</c:v>
                </c:pt>
                <c:pt idx="11944">
                  <c:v>247.89</c:v>
                </c:pt>
                <c:pt idx="11945">
                  <c:v>247.18</c:v>
                </c:pt>
                <c:pt idx="11946">
                  <c:v>246.82</c:v>
                </c:pt>
                <c:pt idx="11947">
                  <c:v>246.1</c:v>
                </c:pt>
                <c:pt idx="11948">
                  <c:v>245.79</c:v>
                </c:pt>
                <c:pt idx="11949">
                  <c:v>244.03</c:v>
                </c:pt>
                <c:pt idx="11950">
                  <c:v>241.32</c:v>
                </c:pt>
                <c:pt idx="11951">
                  <c:v>237.85</c:v>
                </c:pt>
                <c:pt idx="11952">
                  <c:v>236.73</c:v>
                </c:pt>
                <c:pt idx="11953">
                  <c:v>237.16</c:v>
                </c:pt>
                <c:pt idx="11954">
                  <c:v>237.93</c:v>
                </c:pt>
                <c:pt idx="11955">
                  <c:v>237.95</c:v>
                </c:pt>
                <c:pt idx="11956">
                  <c:v>238.15</c:v>
                </c:pt>
                <c:pt idx="11957">
                  <c:v>237.71</c:v>
                </c:pt>
                <c:pt idx="11958">
                  <c:v>238.43</c:v>
                </c:pt>
                <c:pt idx="11959">
                  <c:v>238.79</c:v>
                </c:pt>
                <c:pt idx="11960">
                  <c:v>240.37</c:v>
                </c:pt>
                <c:pt idx="11961">
                  <c:v>241.45</c:v>
                </c:pt>
                <c:pt idx="11962">
                  <c:v>241.91</c:v>
                </c:pt>
                <c:pt idx="11963">
                  <c:v>243.18</c:v>
                </c:pt>
                <c:pt idx="11964">
                  <c:v>243.03</c:v>
                </c:pt>
                <c:pt idx="11965">
                  <c:v>243.19</c:v>
                </c:pt>
                <c:pt idx="11966">
                  <c:v>243.2</c:v>
                </c:pt>
                <c:pt idx="11967">
                  <c:v>242.49</c:v>
                </c:pt>
                <c:pt idx="11968">
                  <c:v>242.53</c:v>
                </c:pt>
                <c:pt idx="11969">
                  <c:v>242.57</c:v>
                </c:pt>
                <c:pt idx="11970">
                  <c:v>242.49</c:v>
                </c:pt>
                <c:pt idx="11971">
                  <c:v>242.18</c:v>
                </c:pt>
                <c:pt idx="11972">
                  <c:v>241.83</c:v>
                </c:pt>
                <c:pt idx="11973">
                  <c:v>242.6</c:v>
                </c:pt>
                <c:pt idx="11974">
                  <c:v>243.27</c:v>
                </c:pt>
                <c:pt idx="11975">
                  <c:v>245.16</c:v>
                </c:pt>
                <c:pt idx="11976">
                  <c:v>245.49</c:v>
                </c:pt>
                <c:pt idx="11977">
                  <c:v>245.28</c:v>
                </c:pt>
                <c:pt idx="11978">
                  <c:v>246.56</c:v>
                </c:pt>
                <c:pt idx="11979">
                  <c:v>247.86</c:v>
                </c:pt>
                <c:pt idx="11980">
                  <c:v>247.21</c:v>
                </c:pt>
                <c:pt idx="11981">
                  <c:v>245.47</c:v>
                </c:pt>
                <c:pt idx="11982">
                  <c:v>245.43</c:v>
                </c:pt>
                <c:pt idx="11983">
                  <c:v>246.42</c:v>
                </c:pt>
                <c:pt idx="11984">
                  <c:v>248.17</c:v>
                </c:pt>
                <c:pt idx="11985">
                  <c:v>249.44</c:v>
                </c:pt>
                <c:pt idx="11986">
                  <c:v>248.33</c:v>
                </c:pt>
                <c:pt idx="11987">
                  <c:v>247.03</c:v>
                </c:pt>
                <c:pt idx="11988">
                  <c:v>245.97</c:v>
                </c:pt>
                <c:pt idx="11989">
                  <c:v>243.64</c:v>
                </c:pt>
                <c:pt idx="11990">
                  <c:v>242.25</c:v>
                </c:pt>
                <c:pt idx="11991">
                  <c:v>241.26</c:v>
                </c:pt>
                <c:pt idx="11992">
                  <c:v>240.74</c:v>
                </c:pt>
                <c:pt idx="11993">
                  <c:v>241.99</c:v>
                </c:pt>
                <c:pt idx="11994">
                  <c:v>243.55</c:v>
                </c:pt>
                <c:pt idx="11995">
                  <c:v>244.76</c:v>
                </c:pt>
                <c:pt idx="11996">
                  <c:v>247.3</c:v>
                </c:pt>
                <c:pt idx="11997">
                  <c:v>250.28</c:v>
                </c:pt>
                <c:pt idx="11998">
                  <c:v>251.21</c:v>
                </c:pt>
                <c:pt idx="11999">
                  <c:v>249.99</c:v>
                </c:pt>
                <c:pt idx="12000">
                  <c:v>248.24</c:v>
                </c:pt>
                <c:pt idx="12001">
                  <c:v>247.59</c:v>
                </c:pt>
                <c:pt idx="12002">
                  <c:v>248.53</c:v>
                </c:pt>
                <c:pt idx="12003">
                  <c:v>247.2</c:v>
                </c:pt>
                <c:pt idx="12004">
                  <c:v>245.92</c:v>
                </c:pt>
                <c:pt idx="12005">
                  <c:v>245.7</c:v>
                </c:pt>
                <c:pt idx="12006">
                  <c:v>245.68</c:v>
                </c:pt>
                <c:pt idx="12007">
                  <c:v>245.19</c:v>
                </c:pt>
                <c:pt idx="12008">
                  <c:v>244.7</c:v>
                </c:pt>
                <c:pt idx="12009">
                  <c:v>244.77</c:v>
                </c:pt>
                <c:pt idx="12010">
                  <c:v>245.11</c:v>
                </c:pt>
                <c:pt idx="12011">
                  <c:v>245.87</c:v>
                </c:pt>
                <c:pt idx="12012">
                  <c:v>248.65</c:v>
                </c:pt>
                <c:pt idx="12013">
                  <c:v>249.07</c:v>
                </c:pt>
                <c:pt idx="12014">
                  <c:v>248.45</c:v>
                </c:pt>
                <c:pt idx="12015">
                  <c:v>247.56</c:v>
                </c:pt>
                <c:pt idx="12016">
                  <c:v>247.49</c:v>
                </c:pt>
                <c:pt idx="12017">
                  <c:v>246.52</c:v>
                </c:pt>
                <c:pt idx="12018">
                  <c:v>246.45</c:v>
                </c:pt>
                <c:pt idx="12019">
                  <c:v>246.37</c:v>
                </c:pt>
                <c:pt idx="12020">
                  <c:v>246.46</c:v>
                </c:pt>
                <c:pt idx="12021">
                  <c:v>246.68</c:v>
                </c:pt>
                <c:pt idx="12022">
                  <c:v>246.49</c:v>
                </c:pt>
                <c:pt idx="12023">
                  <c:v>247.1</c:v>
                </c:pt>
                <c:pt idx="12024">
                  <c:v>249.04</c:v>
                </c:pt>
                <c:pt idx="12025">
                  <c:v>249.53</c:v>
                </c:pt>
                <c:pt idx="12026">
                  <c:v>248.91</c:v>
                </c:pt>
                <c:pt idx="12027">
                  <c:v>248.75</c:v>
                </c:pt>
                <c:pt idx="12028">
                  <c:v>249.18</c:v>
                </c:pt>
                <c:pt idx="12029">
                  <c:v>248.43</c:v>
                </c:pt>
                <c:pt idx="12030">
                  <c:v>247.8</c:v>
                </c:pt>
                <c:pt idx="12031">
                  <c:v>247.22</c:v>
                </c:pt>
                <c:pt idx="12032">
                  <c:v>246.27</c:v>
                </c:pt>
                <c:pt idx="12033">
                  <c:v>244.9</c:v>
                </c:pt>
                <c:pt idx="12034">
                  <c:v>244.31</c:v>
                </c:pt>
                <c:pt idx="12035">
                  <c:v>243.33</c:v>
                </c:pt>
                <c:pt idx="12036">
                  <c:v>242.91</c:v>
                </c:pt>
                <c:pt idx="12037">
                  <c:v>243.02</c:v>
                </c:pt>
                <c:pt idx="12038">
                  <c:v>242.28</c:v>
                </c:pt>
                <c:pt idx="12039">
                  <c:v>242.36</c:v>
                </c:pt>
                <c:pt idx="12040">
                  <c:v>241.64</c:v>
                </c:pt>
                <c:pt idx="12041">
                  <c:v>241.61</c:v>
                </c:pt>
                <c:pt idx="12042">
                  <c:v>243.41</c:v>
                </c:pt>
                <c:pt idx="12043">
                  <c:v>245.32</c:v>
                </c:pt>
                <c:pt idx="12044">
                  <c:v>245.78</c:v>
                </c:pt>
                <c:pt idx="12045">
                  <c:v>246.11</c:v>
                </c:pt>
                <c:pt idx="12046">
                  <c:v>246.41</c:v>
                </c:pt>
                <c:pt idx="12047">
                  <c:v>246.43</c:v>
                </c:pt>
                <c:pt idx="12048">
                  <c:v>246.16</c:v>
                </c:pt>
                <c:pt idx="12049">
                  <c:v>245.67</c:v>
                </c:pt>
                <c:pt idx="12050">
                  <c:v>244.97</c:v>
                </c:pt>
                <c:pt idx="12051">
                  <c:v>244.29</c:v>
                </c:pt>
                <c:pt idx="12052">
                  <c:v>244.17</c:v>
                </c:pt>
                <c:pt idx="12053">
                  <c:v>244.66</c:v>
                </c:pt>
                <c:pt idx="12054">
                  <c:v>244.68</c:v>
                </c:pt>
                <c:pt idx="12055">
                  <c:v>245.49</c:v>
                </c:pt>
                <c:pt idx="12056">
                  <c:v>246.22</c:v>
                </c:pt>
                <c:pt idx="12057">
                  <c:v>245.75</c:v>
                </c:pt>
                <c:pt idx="12058">
                  <c:v>245.69</c:v>
                </c:pt>
                <c:pt idx="12059">
                  <c:v>246.67</c:v>
                </c:pt>
                <c:pt idx="12060">
                  <c:v>248.04</c:v>
                </c:pt>
                <c:pt idx="12061">
                  <c:v>248.9</c:v>
                </c:pt>
                <c:pt idx="12062">
                  <c:v>247.9</c:v>
                </c:pt>
                <c:pt idx="12063">
                  <c:v>246.18</c:v>
                </c:pt>
                <c:pt idx="12064">
                  <c:v>245.36</c:v>
                </c:pt>
                <c:pt idx="12065">
                  <c:v>245.63</c:v>
                </c:pt>
                <c:pt idx="12066">
                  <c:v>244.53</c:v>
                </c:pt>
                <c:pt idx="12067">
                  <c:v>243.89</c:v>
                </c:pt>
                <c:pt idx="12068">
                  <c:v>244.22</c:v>
                </c:pt>
                <c:pt idx="12069">
                  <c:v>244.42</c:v>
                </c:pt>
                <c:pt idx="12070">
                  <c:v>243.45</c:v>
                </c:pt>
                <c:pt idx="12071">
                  <c:v>243.76</c:v>
                </c:pt>
                <c:pt idx="12072">
                  <c:v>245.26</c:v>
                </c:pt>
                <c:pt idx="12073">
                  <c:v>246.97</c:v>
                </c:pt>
                <c:pt idx="12074">
                  <c:v>247.07</c:v>
                </c:pt>
                <c:pt idx="12075">
                  <c:v>247.04</c:v>
                </c:pt>
                <c:pt idx="12076">
                  <c:v>247.1</c:v>
                </c:pt>
                <c:pt idx="12077">
                  <c:v>246.72</c:v>
                </c:pt>
                <c:pt idx="12078">
                  <c:v>245.29</c:v>
                </c:pt>
                <c:pt idx="12079">
                  <c:v>244.4</c:v>
                </c:pt>
                <c:pt idx="12080">
                  <c:v>243.29</c:v>
                </c:pt>
                <c:pt idx="12081">
                  <c:v>243.27</c:v>
                </c:pt>
                <c:pt idx="12082">
                  <c:v>244.26</c:v>
                </c:pt>
                <c:pt idx="12083">
                  <c:v>244.86</c:v>
                </c:pt>
                <c:pt idx="12084">
                  <c:v>244.93</c:v>
                </c:pt>
                <c:pt idx="12085">
                  <c:v>244.67</c:v>
                </c:pt>
                <c:pt idx="12086">
                  <c:v>244.39</c:v>
                </c:pt>
                <c:pt idx="12087">
                  <c:v>244.97</c:v>
                </c:pt>
                <c:pt idx="12088">
                  <c:v>245.82</c:v>
                </c:pt>
                <c:pt idx="12089">
                  <c:v>246.81</c:v>
                </c:pt>
                <c:pt idx="12090">
                  <c:v>247.74</c:v>
                </c:pt>
                <c:pt idx="12091">
                  <c:v>248.16</c:v>
                </c:pt>
                <c:pt idx="12092">
                  <c:v>247.71</c:v>
                </c:pt>
                <c:pt idx="12093">
                  <c:v>247.17</c:v>
                </c:pt>
                <c:pt idx="12094">
                  <c:v>246.43</c:v>
                </c:pt>
                <c:pt idx="12095">
                  <c:v>245.72</c:v>
                </c:pt>
                <c:pt idx="12096">
                  <c:v>245.66</c:v>
                </c:pt>
                <c:pt idx="12097">
                  <c:v>246.23</c:v>
                </c:pt>
                <c:pt idx="12098">
                  <c:v>246.91</c:v>
                </c:pt>
                <c:pt idx="12099">
                  <c:v>248.01</c:v>
                </c:pt>
                <c:pt idx="12100">
                  <c:v>248.48</c:v>
                </c:pt>
                <c:pt idx="12101">
                  <c:v>248.19</c:v>
                </c:pt>
                <c:pt idx="12102">
                  <c:v>248.13</c:v>
                </c:pt>
                <c:pt idx="12103">
                  <c:v>248.27</c:v>
                </c:pt>
                <c:pt idx="12104">
                  <c:v>247.42</c:v>
                </c:pt>
                <c:pt idx="12105">
                  <c:v>247.4</c:v>
                </c:pt>
                <c:pt idx="12106">
                  <c:v>246.53</c:v>
                </c:pt>
                <c:pt idx="12107">
                  <c:v>245.27</c:v>
                </c:pt>
                <c:pt idx="12108">
                  <c:v>244.8</c:v>
                </c:pt>
                <c:pt idx="12109">
                  <c:v>244.87</c:v>
                </c:pt>
                <c:pt idx="12110">
                  <c:v>244.75</c:v>
                </c:pt>
                <c:pt idx="12111">
                  <c:v>243.94</c:v>
                </c:pt>
                <c:pt idx="12112">
                  <c:v>243.05</c:v>
                </c:pt>
                <c:pt idx="12113">
                  <c:v>243.61</c:v>
                </c:pt>
                <c:pt idx="12114">
                  <c:v>244.81</c:v>
                </c:pt>
                <c:pt idx="12115">
                  <c:v>244.86</c:v>
                </c:pt>
                <c:pt idx="12116">
                  <c:v>244.25</c:v>
                </c:pt>
                <c:pt idx="12117">
                  <c:v>243.05</c:v>
                </c:pt>
                <c:pt idx="12118">
                  <c:v>242.4</c:v>
                </c:pt>
                <c:pt idx="12119">
                  <c:v>242.12</c:v>
                </c:pt>
                <c:pt idx="12120">
                  <c:v>241.2</c:v>
                </c:pt>
                <c:pt idx="12121">
                  <c:v>241.01</c:v>
                </c:pt>
                <c:pt idx="12122">
                  <c:v>241.45</c:v>
                </c:pt>
                <c:pt idx="12123">
                  <c:v>241.97</c:v>
                </c:pt>
                <c:pt idx="12124">
                  <c:v>242.66</c:v>
                </c:pt>
                <c:pt idx="12125">
                  <c:v>243.19</c:v>
                </c:pt>
                <c:pt idx="12126">
                  <c:v>243.93</c:v>
                </c:pt>
                <c:pt idx="12127">
                  <c:v>243.89</c:v>
                </c:pt>
                <c:pt idx="12128">
                  <c:v>243.87</c:v>
                </c:pt>
                <c:pt idx="12129">
                  <c:v>243.93</c:v>
                </c:pt>
                <c:pt idx="12130">
                  <c:v>244.06</c:v>
                </c:pt>
                <c:pt idx="12131">
                  <c:v>244.78</c:v>
                </c:pt>
                <c:pt idx="12132">
                  <c:v>245.91</c:v>
                </c:pt>
                <c:pt idx="12133">
                  <c:v>246.5</c:v>
                </c:pt>
                <c:pt idx="12134">
                  <c:v>245.84</c:v>
                </c:pt>
                <c:pt idx="12135">
                  <c:v>245.24</c:v>
                </c:pt>
                <c:pt idx="12136">
                  <c:v>244.77</c:v>
                </c:pt>
                <c:pt idx="12137">
                  <c:v>244.55</c:v>
                </c:pt>
                <c:pt idx="12138">
                  <c:v>244.77</c:v>
                </c:pt>
                <c:pt idx="12139">
                  <c:v>244.63</c:v>
                </c:pt>
                <c:pt idx="12140">
                  <c:v>244.03</c:v>
                </c:pt>
                <c:pt idx="12141">
                  <c:v>243.47</c:v>
                </c:pt>
                <c:pt idx="12142">
                  <c:v>242.55</c:v>
                </c:pt>
                <c:pt idx="12143">
                  <c:v>241.8</c:v>
                </c:pt>
                <c:pt idx="12144">
                  <c:v>241.89</c:v>
                </c:pt>
                <c:pt idx="12145">
                  <c:v>241.39</c:v>
                </c:pt>
                <c:pt idx="12146">
                  <c:v>241.67</c:v>
                </c:pt>
                <c:pt idx="12147">
                  <c:v>242.26</c:v>
                </c:pt>
                <c:pt idx="12148">
                  <c:v>243</c:v>
                </c:pt>
                <c:pt idx="12149">
                  <c:v>243.85</c:v>
                </c:pt>
                <c:pt idx="12150">
                  <c:v>244.23</c:v>
                </c:pt>
                <c:pt idx="12151">
                  <c:v>244.29</c:v>
                </c:pt>
                <c:pt idx="12152">
                  <c:v>245</c:v>
                </c:pt>
                <c:pt idx="12153">
                  <c:v>245.31</c:v>
                </c:pt>
                <c:pt idx="12154">
                  <c:v>245.2</c:v>
                </c:pt>
                <c:pt idx="12155">
                  <c:v>245.5</c:v>
                </c:pt>
                <c:pt idx="12156">
                  <c:v>246.02</c:v>
                </c:pt>
                <c:pt idx="12157">
                  <c:v>245.3</c:v>
                </c:pt>
                <c:pt idx="12158">
                  <c:v>244.91</c:v>
                </c:pt>
                <c:pt idx="12159">
                  <c:v>244.93</c:v>
                </c:pt>
                <c:pt idx="12160">
                  <c:v>245.33</c:v>
                </c:pt>
                <c:pt idx="12161">
                  <c:v>245.56</c:v>
                </c:pt>
                <c:pt idx="12162">
                  <c:v>245</c:v>
                </c:pt>
                <c:pt idx="12163">
                  <c:v>245.5</c:v>
                </c:pt>
                <c:pt idx="12164">
                  <c:v>245.37</c:v>
                </c:pt>
                <c:pt idx="12165">
                  <c:v>246.24</c:v>
                </c:pt>
                <c:pt idx="12166">
                  <c:v>247.83</c:v>
                </c:pt>
                <c:pt idx="12167">
                  <c:v>248.4</c:v>
                </c:pt>
                <c:pt idx="12168">
                  <c:v>247.95</c:v>
                </c:pt>
                <c:pt idx="12169">
                  <c:v>247.55</c:v>
                </c:pt>
                <c:pt idx="12170">
                  <c:v>246.87</c:v>
                </c:pt>
                <c:pt idx="12171">
                  <c:v>246.61</c:v>
                </c:pt>
                <c:pt idx="12172">
                  <c:v>247.51</c:v>
                </c:pt>
                <c:pt idx="12173">
                  <c:v>248.65</c:v>
                </c:pt>
                <c:pt idx="12174">
                  <c:v>250.05</c:v>
                </c:pt>
                <c:pt idx="12175">
                  <c:v>251.34</c:v>
                </c:pt>
                <c:pt idx="12176">
                  <c:v>252.09</c:v>
                </c:pt>
                <c:pt idx="12177">
                  <c:v>251.31</c:v>
                </c:pt>
                <c:pt idx="12178">
                  <c:v>249.96</c:v>
                </c:pt>
                <c:pt idx="12179">
                  <c:v>248.07</c:v>
                </c:pt>
                <c:pt idx="12180">
                  <c:v>246.53</c:v>
                </c:pt>
                <c:pt idx="12181">
                  <c:v>245.55</c:v>
                </c:pt>
                <c:pt idx="12182">
                  <c:v>244.6</c:v>
                </c:pt>
                <c:pt idx="12183">
                  <c:v>244.76</c:v>
                </c:pt>
                <c:pt idx="12184">
                  <c:v>245.57</c:v>
                </c:pt>
                <c:pt idx="12185">
                  <c:v>245.82</c:v>
                </c:pt>
                <c:pt idx="12186">
                  <c:v>245.77</c:v>
                </c:pt>
                <c:pt idx="12187">
                  <c:v>244.94</c:v>
                </c:pt>
                <c:pt idx="12188">
                  <c:v>244.59</c:v>
                </c:pt>
                <c:pt idx="12189">
                  <c:v>245.61</c:v>
                </c:pt>
                <c:pt idx="12190">
                  <c:v>245.35</c:v>
                </c:pt>
                <c:pt idx="12191">
                  <c:v>244.26</c:v>
                </c:pt>
                <c:pt idx="12192">
                  <c:v>244.49</c:v>
                </c:pt>
                <c:pt idx="12193">
                  <c:v>245</c:v>
                </c:pt>
                <c:pt idx="12194">
                  <c:v>244.89</c:v>
                </c:pt>
                <c:pt idx="12195">
                  <c:v>245.56</c:v>
                </c:pt>
                <c:pt idx="12196">
                  <c:v>246.49</c:v>
                </c:pt>
                <c:pt idx="12197">
                  <c:v>247.53</c:v>
                </c:pt>
                <c:pt idx="12198">
                  <c:v>248.01</c:v>
                </c:pt>
                <c:pt idx="12199">
                  <c:v>247.7</c:v>
                </c:pt>
                <c:pt idx="12200">
                  <c:v>248.07</c:v>
                </c:pt>
                <c:pt idx="12201">
                  <c:v>248.53</c:v>
                </c:pt>
                <c:pt idx="12202">
                  <c:v>248.16</c:v>
                </c:pt>
                <c:pt idx="12203">
                  <c:v>248.21</c:v>
                </c:pt>
                <c:pt idx="12204">
                  <c:v>247.93</c:v>
                </c:pt>
                <c:pt idx="12205">
                  <c:v>247.66</c:v>
                </c:pt>
                <c:pt idx="12206">
                  <c:v>247.54</c:v>
                </c:pt>
                <c:pt idx="12207">
                  <c:v>247.71</c:v>
                </c:pt>
                <c:pt idx="12208">
                  <c:v>247.92</c:v>
                </c:pt>
                <c:pt idx="12209">
                  <c:v>247.72</c:v>
                </c:pt>
                <c:pt idx="12210">
                  <c:v>247.02</c:v>
                </c:pt>
                <c:pt idx="12211">
                  <c:v>245.72</c:v>
                </c:pt>
                <c:pt idx="12212">
                  <c:v>244.39</c:v>
                </c:pt>
                <c:pt idx="12213">
                  <c:v>244.43</c:v>
                </c:pt>
                <c:pt idx="12214">
                  <c:v>244.44</c:v>
                </c:pt>
                <c:pt idx="12215">
                  <c:v>243.44</c:v>
                </c:pt>
                <c:pt idx="12216">
                  <c:v>242.74</c:v>
                </c:pt>
                <c:pt idx="12217">
                  <c:v>242.55</c:v>
                </c:pt>
                <c:pt idx="12218">
                  <c:v>242.97</c:v>
                </c:pt>
                <c:pt idx="12219">
                  <c:v>244.38</c:v>
                </c:pt>
                <c:pt idx="12220">
                  <c:v>245.81</c:v>
                </c:pt>
                <c:pt idx="12221">
                  <c:v>246.38</c:v>
                </c:pt>
                <c:pt idx="12222">
                  <c:v>246.52</c:v>
                </c:pt>
                <c:pt idx="12223">
                  <c:v>246.89</c:v>
                </c:pt>
                <c:pt idx="12224">
                  <c:v>247.21</c:v>
                </c:pt>
                <c:pt idx="12225">
                  <c:v>247.16</c:v>
                </c:pt>
                <c:pt idx="12226">
                  <c:v>247.66</c:v>
                </c:pt>
                <c:pt idx="12227">
                  <c:v>248.83</c:v>
                </c:pt>
                <c:pt idx="12228">
                  <c:v>248.28</c:v>
                </c:pt>
                <c:pt idx="12229">
                  <c:v>248.44</c:v>
                </c:pt>
                <c:pt idx="12230">
                  <c:v>248.15</c:v>
                </c:pt>
                <c:pt idx="12231">
                  <c:v>247.99</c:v>
                </c:pt>
                <c:pt idx="12232">
                  <c:v>247.5</c:v>
                </c:pt>
                <c:pt idx="12233">
                  <c:v>246.54</c:v>
                </c:pt>
                <c:pt idx="12234">
                  <c:v>245.07</c:v>
                </c:pt>
                <c:pt idx="12235">
                  <c:v>244.38</c:v>
                </c:pt>
                <c:pt idx="12236">
                  <c:v>244.44</c:v>
                </c:pt>
                <c:pt idx="12237">
                  <c:v>244.92</c:v>
                </c:pt>
                <c:pt idx="12238">
                  <c:v>245.46</c:v>
                </c:pt>
                <c:pt idx="12239">
                  <c:v>245.28</c:v>
                </c:pt>
                <c:pt idx="12240">
                  <c:v>246.29</c:v>
                </c:pt>
                <c:pt idx="12241">
                  <c:v>247.84</c:v>
                </c:pt>
                <c:pt idx="12242">
                  <c:v>248.82</c:v>
                </c:pt>
                <c:pt idx="12243">
                  <c:v>249</c:v>
                </c:pt>
                <c:pt idx="12244">
                  <c:v>248.18</c:v>
                </c:pt>
                <c:pt idx="12245">
                  <c:v>248.22</c:v>
                </c:pt>
                <c:pt idx="12246">
                  <c:v>248.71</c:v>
                </c:pt>
                <c:pt idx="12247">
                  <c:v>248.91</c:v>
                </c:pt>
                <c:pt idx="12248">
                  <c:v>248.81</c:v>
                </c:pt>
                <c:pt idx="12249">
                  <c:v>248.43</c:v>
                </c:pt>
                <c:pt idx="12250">
                  <c:v>249.15</c:v>
                </c:pt>
                <c:pt idx="12251">
                  <c:v>249.58</c:v>
                </c:pt>
                <c:pt idx="12252">
                  <c:v>248.96</c:v>
                </c:pt>
                <c:pt idx="12253">
                  <c:v>248.08</c:v>
                </c:pt>
                <c:pt idx="12254">
                  <c:v>246.93</c:v>
                </c:pt>
                <c:pt idx="12255">
                  <c:v>246.29</c:v>
                </c:pt>
                <c:pt idx="12256">
                  <c:v>246.14</c:v>
                </c:pt>
                <c:pt idx="12257">
                  <c:v>246.3</c:v>
                </c:pt>
                <c:pt idx="12258">
                  <c:v>245.4</c:v>
                </c:pt>
                <c:pt idx="12259">
                  <c:v>244.5</c:v>
                </c:pt>
                <c:pt idx="12260">
                  <c:v>243.76</c:v>
                </c:pt>
                <c:pt idx="12261">
                  <c:v>243.6</c:v>
                </c:pt>
                <c:pt idx="12262">
                  <c:v>243.41</c:v>
                </c:pt>
                <c:pt idx="12263">
                  <c:v>243.83</c:v>
                </c:pt>
                <c:pt idx="12264">
                  <c:v>244.9</c:v>
                </c:pt>
                <c:pt idx="12265">
                  <c:v>245.29</c:v>
                </c:pt>
                <c:pt idx="12266">
                  <c:v>244.56</c:v>
                </c:pt>
                <c:pt idx="12267">
                  <c:v>243.54</c:v>
                </c:pt>
                <c:pt idx="12268">
                  <c:v>241.06</c:v>
                </c:pt>
                <c:pt idx="12269">
                  <c:v>235.95</c:v>
                </c:pt>
                <c:pt idx="12270">
                  <c:v>232.8</c:v>
                </c:pt>
                <c:pt idx="12271">
                  <c:v>231.6</c:v>
                </c:pt>
                <c:pt idx="12272">
                  <c:v>231.73</c:v>
                </c:pt>
                <c:pt idx="12273">
                  <c:v>233.04</c:v>
                </c:pt>
                <c:pt idx="12274">
                  <c:v>236.18</c:v>
                </c:pt>
                <c:pt idx="12275">
                  <c:v>239.23</c:v>
                </c:pt>
                <c:pt idx="12276">
                  <c:v>241.02</c:v>
                </c:pt>
                <c:pt idx="12277">
                  <c:v>241.73</c:v>
                </c:pt>
                <c:pt idx="12278">
                  <c:v>240.2</c:v>
                </c:pt>
                <c:pt idx="12279">
                  <c:v>239.16</c:v>
                </c:pt>
                <c:pt idx="12280">
                  <c:v>238.19</c:v>
                </c:pt>
                <c:pt idx="12281">
                  <c:v>237.68</c:v>
                </c:pt>
                <c:pt idx="12282">
                  <c:v>237.92</c:v>
                </c:pt>
                <c:pt idx="12283">
                  <c:v>239.42</c:v>
                </c:pt>
                <c:pt idx="12284">
                  <c:v>240.88</c:v>
                </c:pt>
                <c:pt idx="12285">
                  <c:v>242.22</c:v>
                </c:pt>
                <c:pt idx="12286">
                  <c:v>244.04</c:v>
                </c:pt>
                <c:pt idx="12287">
                  <c:v>243.92</c:v>
                </c:pt>
                <c:pt idx="12288">
                  <c:v>243.83</c:v>
                </c:pt>
                <c:pt idx="12289">
                  <c:v>244.3</c:v>
                </c:pt>
                <c:pt idx="12290">
                  <c:v>245.63</c:v>
                </c:pt>
                <c:pt idx="12291">
                  <c:v>245.72</c:v>
                </c:pt>
                <c:pt idx="12292">
                  <c:v>248.08</c:v>
                </c:pt>
                <c:pt idx="12293">
                  <c:v>252</c:v>
                </c:pt>
                <c:pt idx="12294">
                  <c:v>253.04</c:v>
                </c:pt>
                <c:pt idx="12295">
                  <c:v>251.85</c:v>
                </c:pt>
                <c:pt idx="12296">
                  <c:v>250.42</c:v>
                </c:pt>
                <c:pt idx="12297">
                  <c:v>249.33</c:v>
                </c:pt>
                <c:pt idx="12298">
                  <c:v>248.72</c:v>
                </c:pt>
                <c:pt idx="12299">
                  <c:v>247.87</c:v>
                </c:pt>
                <c:pt idx="12300">
                  <c:v>247.84</c:v>
                </c:pt>
                <c:pt idx="12301">
                  <c:v>249.78</c:v>
                </c:pt>
                <c:pt idx="12302">
                  <c:v>249.79</c:v>
                </c:pt>
                <c:pt idx="12303">
                  <c:v>250.02</c:v>
                </c:pt>
                <c:pt idx="12304">
                  <c:v>249.54</c:v>
                </c:pt>
                <c:pt idx="12305">
                  <c:v>248.66</c:v>
                </c:pt>
                <c:pt idx="12306">
                  <c:v>248.11</c:v>
                </c:pt>
                <c:pt idx="12307">
                  <c:v>248.82</c:v>
                </c:pt>
                <c:pt idx="12308">
                  <c:v>250.12</c:v>
                </c:pt>
                <c:pt idx="12309">
                  <c:v>248.74</c:v>
                </c:pt>
                <c:pt idx="12310">
                  <c:v>247.03</c:v>
                </c:pt>
                <c:pt idx="12311">
                  <c:v>247.51</c:v>
                </c:pt>
                <c:pt idx="12312">
                  <c:v>247.96</c:v>
                </c:pt>
                <c:pt idx="12313">
                  <c:v>248.08</c:v>
                </c:pt>
                <c:pt idx="12314">
                  <c:v>248.57</c:v>
                </c:pt>
                <c:pt idx="12315">
                  <c:v>248.59</c:v>
                </c:pt>
                <c:pt idx="12316">
                  <c:v>248.99</c:v>
                </c:pt>
                <c:pt idx="12317">
                  <c:v>250.18</c:v>
                </c:pt>
                <c:pt idx="12318">
                  <c:v>250.76</c:v>
                </c:pt>
                <c:pt idx="12319">
                  <c:v>250.45</c:v>
                </c:pt>
                <c:pt idx="12320">
                  <c:v>249.32</c:v>
                </c:pt>
                <c:pt idx="12321">
                  <c:v>248.22</c:v>
                </c:pt>
                <c:pt idx="12322">
                  <c:v>247.31</c:v>
                </c:pt>
                <c:pt idx="12323">
                  <c:v>246.65</c:v>
                </c:pt>
                <c:pt idx="12324">
                  <c:v>247.15</c:v>
                </c:pt>
                <c:pt idx="12325">
                  <c:v>248.22</c:v>
                </c:pt>
                <c:pt idx="12326">
                  <c:v>248.78</c:v>
                </c:pt>
                <c:pt idx="12327">
                  <c:v>248.17</c:v>
                </c:pt>
                <c:pt idx="12328">
                  <c:v>248.12</c:v>
                </c:pt>
                <c:pt idx="12329">
                  <c:v>247.87</c:v>
                </c:pt>
                <c:pt idx="12330">
                  <c:v>247.6</c:v>
                </c:pt>
                <c:pt idx="12331">
                  <c:v>247.03</c:v>
                </c:pt>
                <c:pt idx="12332">
                  <c:v>246.37</c:v>
                </c:pt>
                <c:pt idx="12333">
                  <c:v>245.35</c:v>
                </c:pt>
                <c:pt idx="12334">
                  <c:v>244.89</c:v>
                </c:pt>
                <c:pt idx="12335">
                  <c:v>245.46</c:v>
                </c:pt>
                <c:pt idx="12336">
                  <c:v>246.07</c:v>
                </c:pt>
                <c:pt idx="12337">
                  <c:v>246.39</c:v>
                </c:pt>
                <c:pt idx="12338">
                  <c:v>246.54</c:v>
                </c:pt>
                <c:pt idx="12339">
                  <c:v>245.32</c:v>
                </c:pt>
                <c:pt idx="12340">
                  <c:v>245.37</c:v>
                </c:pt>
                <c:pt idx="12341">
                  <c:v>245.91</c:v>
                </c:pt>
                <c:pt idx="12342">
                  <c:v>246.51</c:v>
                </c:pt>
                <c:pt idx="12343">
                  <c:v>247.68</c:v>
                </c:pt>
                <c:pt idx="12344">
                  <c:v>249.23</c:v>
                </c:pt>
                <c:pt idx="12345">
                  <c:v>250.02</c:v>
                </c:pt>
                <c:pt idx="12346">
                  <c:v>249.83</c:v>
                </c:pt>
                <c:pt idx="12347">
                  <c:v>249.25</c:v>
                </c:pt>
                <c:pt idx="12348">
                  <c:v>249.16</c:v>
                </c:pt>
                <c:pt idx="12349">
                  <c:v>248.72</c:v>
                </c:pt>
                <c:pt idx="12350">
                  <c:v>247.99</c:v>
                </c:pt>
                <c:pt idx="12351">
                  <c:v>247.15</c:v>
                </c:pt>
                <c:pt idx="12352">
                  <c:v>246.37</c:v>
                </c:pt>
                <c:pt idx="12353">
                  <c:v>246.23</c:v>
                </c:pt>
                <c:pt idx="12354">
                  <c:v>246.85</c:v>
                </c:pt>
                <c:pt idx="12355">
                  <c:v>247.87</c:v>
                </c:pt>
                <c:pt idx="12356">
                  <c:v>248.42</c:v>
                </c:pt>
                <c:pt idx="12357">
                  <c:v>248.02</c:v>
                </c:pt>
                <c:pt idx="12358">
                  <c:v>246.91</c:v>
                </c:pt>
                <c:pt idx="12359">
                  <c:v>245.88</c:v>
                </c:pt>
                <c:pt idx="12360">
                  <c:v>244.77</c:v>
                </c:pt>
                <c:pt idx="12361">
                  <c:v>243.96</c:v>
                </c:pt>
                <c:pt idx="12362">
                  <c:v>243.68</c:v>
                </c:pt>
                <c:pt idx="12363">
                  <c:v>243.77</c:v>
                </c:pt>
                <c:pt idx="12364">
                  <c:v>244.03</c:v>
                </c:pt>
                <c:pt idx="12365">
                  <c:v>245.19</c:v>
                </c:pt>
                <c:pt idx="12366">
                  <c:v>246.44</c:v>
                </c:pt>
                <c:pt idx="12367">
                  <c:v>246.86</c:v>
                </c:pt>
                <c:pt idx="12368">
                  <c:v>246.59</c:v>
                </c:pt>
                <c:pt idx="12369">
                  <c:v>246.56</c:v>
                </c:pt>
                <c:pt idx="12370">
                  <c:v>246.99</c:v>
                </c:pt>
                <c:pt idx="12371">
                  <c:v>248.19</c:v>
                </c:pt>
                <c:pt idx="12372">
                  <c:v>249.23</c:v>
                </c:pt>
                <c:pt idx="12373">
                  <c:v>250.34</c:v>
                </c:pt>
                <c:pt idx="12374">
                  <c:v>250.42</c:v>
                </c:pt>
                <c:pt idx="12375">
                  <c:v>249.67</c:v>
                </c:pt>
                <c:pt idx="12376">
                  <c:v>248.56</c:v>
                </c:pt>
                <c:pt idx="12377">
                  <c:v>247.7</c:v>
                </c:pt>
                <c:pt idx="12378">
                  <c:v>246.45</c:v>
                </c:pt>
                <c:pt idx="12379">
                  <c:v>245.17</c:v>
                </c:pt>
                <c:pt idx="12380">
                  <c:v>243.72</c:v>
                </c:pt>
                <c:pt idx="12381">
                  <c:v>242.23</c:v>
                </c:pt>
                <c:pt idx="12382">
                  <c:v>241.52</c:v>
                </c:pt>
                <c:pt idx="12383">
                  <c:v>241.98</c:v>
                </c:pt>
                <c:pt idx="12384">
                  <c:v>242.72</c:v>
                </c:pt>
                <c:pt idx="12385">
                  <c:v>244.03</c:v>
                </c:pt>
                <c:pt idx="12386">
                  <c:v>243.69</c:v>
                </c:pt>
                <c:pt idx="12387">
                  <c:v>243.35</c:v>
                </c:pt>
                <c:pt idx="12388">
                  <c:v>243.15</c:v>
                </c:pt>
                <c:pt idx="12389">
                  <c:v>243.96</c:v>
                </c:pt>
                <c:pt idx="12390">
                  <c:v>244.15</c:v>
                </c:pt>
                <c:pt idx="12391">
                  <c:v>244.46</c:v>
                </c:pt>
                <c:pt idx="12392">
                  <c:v>245.56</c:v>
                </c:pt>
                <c:pt idx="12393">
                  <c:v>246.75</c:v>
                </c:pt>
                <c:pt idx="12394">
                  <c:v>247.49</c:v>
                </c:pt>
                <c:pt idx="12395">
                  <c:v>250.12</c:v>
                </c:pt>
                <c:pt idx="12396">
                  <c:v>252.62</c:v>
                </c:pt>
                <c:pt idx="12397">
                  <c:v>252.2</c:v>
                </c:pt>
                <c:pt idx="12398">
                  <c:v>251.39</c:v>
                </c:pt>
                <c:pt idx="12399">
                  <c:v>251.91</c:v>
                </c:pt>
                <c:pt idx="12400">
                  <c:v>253.04</c:v>
                </c:pt>
                <c:pt idx="12401">
                  <c:v>253.97</c:v>
                </c:pt>
                <c:pt idx="12402">
                  <c:v>252.86</c:v>
                </c:pt>
                <c:pt idx="12403">
                  <c:v>252.22</c:v>
                </c:pt>
                <c:pt idx="12404">
                  <c:v>252.28</c:v>
                </c:pt>
                <c:pt idx="12405">
                  <c:v>251.28</c:v>
                </c:pt>
                <c:pt idx="12406">
                  <c:v>250.13</c:v>
                </c:pt>
                <c:pt idx="12407">
                  <c:v>249.95</c:v>
                </c:pt>
                <c:pt idx="12408">
                  <c:v>249.84</c:v>
                </c:pt>
                <c:pt idx="12409">
                  <c:v>249.11</c:v>
                </c:pt>
                <c:pt idx="12410">
                  <c:v>249.85</c:v>
                </c:pt>
                <c:pt idx="12411">
                  <c:v>250.27</c:v>
                </c:pt>
                <c:pt idx="12412">
                  <c:v>249.56</c:v>
                </c:pt>
                <c:pt idx="12413">
                  <c:v>248.91</c:v>
                </c:pt>
                <c:pt idx="12414">
                  <c:v>247.33</c:v>
                </c:pt>
                <c:pt idx="12415">
                  <c:v>246.77</c:v>
                </c:pt>
                <c:pt idx="12416">
                  <c:v>245.32</c:v>
                </c:pt>
                <c:pt idx="12417">
                  <c:v>244.27</c:v>
                </c:pt>
                <c:pt idx="12418">
                  <c:v>243.87</c:v>
                </c:pt>
                <c:pt idx="12419">
                  <c:v>243.32</c:v>
                </c:pt>
                <c:pt idx="12420">
                  <c:v>242.85</c:v>
                </c:pt>
                <c:pt idx="12421">
                  <c:v>242.68</c:v>
                </c:pt>
                <c:pt idx="12422">
                  <c:v>243.26</c:v>
                </c:pt>
                <c:pt idx="12423">
                  <c:v>243.36</c:v>
                </c:pt>
                <c:pt idx="12424">
                  <c:v>243.66</c:v>
                </c:pt>
                <c:pt idx="12425">
                  <c:v>243.09</c:v>
                </c:pt>
                <c:pt idx="12426">
                  <c:v>242.86</c:v>
                </c:pt>
                <c:pt idx="12427">
                  <c:v>243.85</c:v>
                </c:pt>
                <c:pt idx="12428">
                  <c:v>245.12</c:v>
                </c:pt>
                <c:pt idx="12429">
                  <c:v>246.71</c:v>
                </c:pt>
                <c:pt idx="12430">
                  <c:v>248.32</c:v>
                </c:pt>
                <c:pt idx="12431">
                  <c:v>249.71</c:v>
                </c:pt>
                <c:pt idx="12432">
                  <c:v>249.94</c:v>
                </c:pt>
                <c:pt idx="12433">
                  <c:v>249.98</c:v>
                </c:pt>
                <c:pt idx="12434">
                  <c:v>250.25</c:v>
                </c:pt>
                <c:pt idx="12435">
                  <c:v>250.35</c:v>
                </c:pt>
                <c:pt idx="12436">
                  <c:v>250.73</c:v>
                </c:pt>
                <c:pt idx="12437">
                  <c:v>251.61</c:v>
                </c:pt>
                <c:pt idx="12438">
                  <c:v>251.8</c:v>
                </c:pt>
                <c:pt idx="12439">
                  <c:v>251.67</c:v>
                </c:pt>
                <c:pt idx="12440">
                  <c:v>251.03</c:v>
                </c:pt>
                <c:pt idx="12441">
                  <c:v>249.82</c:v>
                </c:pt>
                <c:pt idx="12442">
                  <c:v>249.03</c:v>
                </c:pt>
                <c:pt idx="12443">
                  <c:v>248.88</c:v>
                </c:pt>
                <c:pt idx="12444">
                  <c:v>248.54</c:v>
                </c:pt>
                <c:pt idx="12445">
                  <c:v>248.07</c:v>
                </c:pt>
                <c:pt idx="12446">
                  <c:v>247.73</c:v>
                </c:pt>
                <c:pt idx="12447">
                  <c:v>247.21</c:v>
                </c:pt>
                <c:pt idx="12448">
                  <c:v>246.76</c:v>
                </c:pt>
                <c:pt idx="12449">
                  <c:v>246.08</c:v>
                </c:pt>
                <c:pt idx="12450">
                  <c:v>245.49</c:v>
                </c:pt>
                <c:pt idx="12451">
                  <c:v>246.5</c:v>
                </c:pt>
                <c:pt idx="12452">
                  <c:v>246.93</c:v>
                </c:pt>
                <c:pt idx="12453">
                  <c:v>247.18</c:v>
                </c:pt>
                <c:pt idx="12454">
                  <c:v>247.67</c:v>
                </c:pt>
                <c:pt idx="12455">
                  <c:v>248.07</c:v>
                </c:pt>
                <c:pt idx="12456">
                  <c:v>247.33</c:v>
                </c:pt>
                <c:pt idx="12457">
                  <c:v>247.41</c:v>
                </c:pt>
                <c:pt idx="12458">
                  <c:v>248.06</c:v>
                </c:pt>
                <c:pt idx="12459">
                  <c:v>248.13</c:v>
                </c:pt>
                <c:pt idx="12460">
                  <c:v>247.74</c:v>
                </c:pt>
                <c:pt idx="12461">
                  <c:v>247.68</c:v>
                </c:pt>
                <c:pt idx="12462">
                  <c:v>247.62</c:v>
                </c:pt>
                <c:pt idx="12463">
                  <c:v>247.71</c:v>
                </c:pt>
                <c:pt idx="12464">
                  <c:v>247.62</c:v>
                </c:pt>
                <c:pt idx="12465">
                  <c:v>247.09</c:v>
                </c:pt>
                <c:pt idx="12466">
                  <c:v>246.94</c:v>
                </c:pt>
                <c:pt idx="12467">
                  <c:v>247.25</c:v>
                </c:pt>
                <c:pt idx="12468">
                  <c:v>248.3</c:v>
                </c:pt>
                <c:pt idx="12469">
                  <c:v>248.67</c:v>
                </c:pt>
                <c:pt idx="12470">
                  <c:v>248.57</c:v>
                </c:pt>
                <c:pt idx="12471">
                  <c:v>248.87</c:v>
                </c:pt>
                <c:pt idx="12472">
                  <c:v>248.4</c:v>
                </c:pt>
                <c:pt idx="12473">
                  <c:v>247.78</c:v>
                </c:pt>
                <c:pt idx="12474">
                  <c:v>248.53</c:v>
                </c:pt>
                <c:pt idx="12475">
                  <c:v>249.2</c:v>
                </c:pt>
                <c:pt idx="12476">
                  <c:v>249.16</c:v>
                </c:pt>
                <c:pt idx="12477">
                  <c:v>248.07</c:v>
                </c:pt>
                <c:pt idx="12478">
                  <c:v>247.01</c:v>
                </c:pt>
                <c:pt idx="12479">
                  <c:v>246.3</c:v>
                </c:pt>
                <c:pt idx="12480">
                  <c:v>246.35</c:v>
                </c:pt>
                <c:pt idx="12481">
                  <c:v>245.48</c:v>
                </c:pt>
                <c:pt idx="12482">
                  <c:v>244.74</c:v>
                </c:pt>
                <c:pt idx="12483">
                  <c:v>243.7</c:v>
                </c:pt>
                <c:pt idx="12484">
                  <c:v>243.13</c:v>
                </c:pt>
                <c:pt idx="12485">
                  <c:v>243.2</c:v>
                </c:pt>
                <c:pt idx="12486">
                  <c:v>243.68</c:v>
                </c:pt>
                <c:pt idx="12487">
                  <c:v>243.71</c:v>
                </c:pt>
                <c:pt idx="12488">
                  <c:v>244.35</c:v>
                </c:pt>
                <c:pt idx="12489">
                  <c:v>245.58</c:v>
                </c:pt>
                <c:pt idx="12490">
                  <c:v>246.67</c:v>
                </c:pt>
                <c:pt idx="12491">
                  <c:v>246.97</c:v>
                </c:pt>
                <c:pt idx="12492">
                  <c:v>247.21</c:v>
                </c:pt>
                <c:pt idx="12493">
                  <c:v>248.13</c:v>
                </c:pt>
                <c:pt idx="12494">
                  <c:v>247.87</c:v>
                </c:pt>
                <c:pt idx="12495">
                  <c:v>247.26</c:v>
                </c:pt>
                <c:pt idx="12496">
                  <c:v>247.1</c:v>
                </c:pt>
                <c:pt idx="12497">
                  <c:v>247.38</c:v>
                </c:pt>
                <c:pt idx="12498">
                  <c:v>247.81</c:v>
                </c:pt>
                <c:pt idx="12499">
                  <c:v>247.89</c:v>
                </c:pt>
                <c:pt idx="12500">
                  <c:v>246.47</c:v>
                </c:pt>
                <c:pt idx="12501">
                  <c:v>246.15</c:v>
                </c:pt>
                <c:pt idx="12502">
                  <c:v>246.05</c:v>
                </c:pt>
                <c:pt idx="12503">
                  <c:v>246.67</c:v>
                </c:pt>
                <c:pt idx="12504">
                  <c:v>247.56</c:v>
                </c:pt>
                <c:pt idx="12505">
                  <c:v>247.49</c:v>
                </c:pt>
                <c:pt idx="12506">
                  <c:v>245.92</c:v>
                </c:pt>
                <c:pt idx="12507">
                  <c:v>245.09</c:v>
                </c:pt>
                <c:pt idx="12508">
                  <c:v>244.72</c:v>
                </c:pt>
                <c:pt idx="12509">
                  <c:v>243.97</c:v>
                </c:pt>
                <c:pt idx="12510">
                  <c:v>243.31</c:v>
                </c:pt>
                <c:pt idx="12511">
                  <c:v>242.59</c:v>
                </c:pt>
                <c:pt idx="12512">
                  <c:v>238.6</c:v>
                </c:pt>
                <c:pt idx="12513">
                  <c:v>234.34</c:v>
                </c:pt>
                <c:pt idx="12514">
                  <c:v>233.12</c:v>
                </c:pt>
                <c:pt idx="12515">
                  <c:v>233.53</c:v>
                </c:pt>
                <c:pt idx="12516">
                  <c:v>233.58</c:v>
                </c:pt>
                <c:pt idx="12517">
                  <c:v>234.07</c:v>
                </c:pt>
                <c:pt idx="12518">
                  <c:v>235.41</c:v>
                </c:pt>
                <c:pt idx="12519">
                  <c:v>235.95</c:v>
                </c:pt>
                <c:pt idx="12520">
                  <c:v>236.81</c:v>
                </c:pt>
                <c:pt idx="12521">
                  <c:v>239.88</c:v>
                </c:pt>
                <c:pt idx="12522">
                  <c:v>242.12</c:v>
                </c:pt>
                <c:pt idx="12523">
                  <c:v>242.05</c:v>
                </c:pt>
                <c:pt idx="12524">
                  <c:v>242.74</c:v>
                </c:pt>
                <c:pt idx="12525">
                  <c:v>244.3</c:v>
                </c:pt>
                <c:pt idx="12526">
                  <c:v>244.63</c:v>
                </c:pt>
                <c:pt idx="12527">
                  <c:v>247.13</c:v>
                </c:pt>
                <c:pt idx="12528">
                  <c:v>249.4</c:v>
                </c:pt>
                <c:pt idx="12529">
                  <c:v>249.44</c:v>
                </c:pt>
                <c:pt idx="12530">
                  <c:v>250.83</c:v>
                </c:pt>
                <c:pt idx="12531">
                  <c:v>250.25</c:v>
                </c:pt>
                <c:pt idx="12532">
                  <c:v>249.61</c:v>
                </c:pt>
                <c:pt idx="12533">
                  <c:v>249.32</c:v>
                </c:pt>
                <c:pt idx="12534">
                  <c:v>249.28</c:v>
                </c:pt>
                <c:pt idx="12535">
                  <c:v>249.23</c:v>
                </c:pt>
                <c:pt idx="12536">
                  <c:v>247.84</c:v>
                </c:pt>
                <c:pt idx="12537">
                  <c:v>246.58</c:v>
                </c:pt>
                <c:pt idx="12538">
                  <c:v>246.43</c:v>
                </c:pt>
                <c:pt idx="12539">
                  <c:v>246.63</c:v>
                </c:pt>
                <c:pt idx="12540">
                  <c:v>247.19</c:v>
                </c:pt>
                <c:pt idx="12541">
                  <c:v>246.87</c:v>
                </c:pt>
                <c:pt idx="12542">
                  <c:v>246.58</c:v>
                </c:pt>
                <c:pt idx="12543">
                  <c:v>246.11</c:v>
                </c:pt>
                <c:pt idx="12544">
                  <c:v>246.37</c:v>
                </c:pt>
                <c:pt idx="12545">
                  <c:v>245.54</c:v>
                </c:pt>
                <c:pt idx="12546">
                  <c:v>245.45</c:v>
                </c:pt>
                <c:pt idx="12547">
                  <c:v>245.19</c:v>
                </c:pt>
                <c:pt idx="12548">
                  <c:v>245.3</c:v>
                </c:pt>
                <c:pt idx="12549">
                  <c:v>245.06</c:v>
                </c:pt>
                <c:pt idx="12550">
                  <c:v>244.96</c:v>
                </c:pt>
                <c:pt idx="12551">
                  <c:v>245.19</c:v>
                </c:pt>
                <c:pt idx="12552">
                  <c:v>246.12</c:v>
                </c:pt>
                <c:pt idx="12553">
                  <c:v>247.82</c:v>
                </c:pt>
                <c:pt idx="12554">
                  <c:v>249.68</c:v>
                </c:pt>
                <c:pt idx="12555">
                  <c:v>251.64</c:v>
                </c:pt>
                <c:pt idx="12556">
                  <c:v>252.04</c:v>
                </c:pt>
                <c:pt idx="12557">
                  <c:v>251.17</c:v>
                </c:pt>
                <c:pt idx="12558">
                  <c:v>251.08</c:v>
                </c:pt>
                <c:pt idx="12559">
                  <c:v>251.33</c:v>
                </c:pt>
                <c:pt idx="12560">
                  <c:v>251.91</c:v>
                </c:pt>
                <c:pt idx="12561">
                  <c:v>253.54</c:v>
                </c:pt>
                <c:pt idx="12562">
                  <c:v>252.22</c:v>
                </c:pt>
                <c:pt idx="12563">
                  <c:v>249.33</c:v>
                </c:pt>
                <c:pt idx="12564">
                  <c:v>248.02</c:v>
                </c:pt>
                <c:pt idx="12565">
                  <c:v>248.03</c:v>
                </c:pt>
                <c:pt idx="12566">
                  <c:v>247.31</c:v>
                </c:pt>
                <c:pt idx="12567">
                  <c:v>246.95</c:v>
                </c:pt>
                <c:pt idx="12568">
                  <c:v>246.72</c:v>
                </c:pt>
                <c:pt idx="12569">
                  <c:v>246.44</c:v>
                </c:pt>
                <c:pt idx="12570">
                  <c:v>246.82</c:v>
                </c:pt>
                <c:pt idx="12571">
                  <c:v>246.65</c:v>
                </c:pt>
                <c:pt idx="12572">
                  <c:v>245.76</c:v>
                </c:pt>
                <c:pt idx="12573">
                  <c:v>245.27</c:v>
                </c:pt>
                <c:pt idx="12574">
                  <c:v>245.72</c:v>
                </c:pt>
                <c:pt idx="12575">
                  <c:v>246.28</c:v>
                </c:pt>
                <c:pt idx="12576">
                  <c:v>246.97</c:v>
                </c:pt>
                <c:pt idx="12577">
                  <c:v>246.88</c:v>
                </c:pt>
                <c:pt idx="12578">
                  <c:v>247.96</c:v>
                </c:pt>
                <c:pt idx="12579">
                  <c:v>250.19</c:v>
                </c:pt>
                <c:pt idx="12580">
                  <c:v>252.81</c:v>
                </c:pt>
                <c:pt idx="12581">
                  <c:v>254.87</c:v>
                </c:pt>
                <c:pt idx="12582">
                  <c:v>254.6</c:v>
                </c:pt>
                <c:pt idx="12583">
                  <c:v>253.79</c:v>
                </c:pt>
                <c:pt idx="12584">
                  <c:v>251.94</c:v>
                </c:pt>
                <c:pt idx="12585">
                  <c:v>250.65</c:v>
                </c:pt>
                <c:pt idx="12586">
                  <c:v>250.95</c:v>
                </c:pt>
                <c:pt idx="12587">
                  <c:v>252.28</c:v>
                </c:pt>
                <c:pt idx="12588">
                  <c:v>252.73</c:v>
                </c:pt>
                <c:pt idx="12589">
                  <c:v>253.21</c:v>
                </c:pt>
                <c:pt idx="12590">
                  <c:v>252.73</c:v>
                </c:pt>
                <c:pt idx="12591">
                  <c:v>251.64</c:v>
                </c:pt>
                <c:pt idx="12592">
                  <c:v>250.63</c:v>
                </c:pt>
                <c:pt idx="12593">
                  <c:v>249.25</c:v>
                </c:pt>
                <c:pt idx="12594">
                  <c:v>248.63</c:v>
                </c:pt>
                <c:pt idx="12595">
                  <c:v>247.91</c:v>
                </c:pt>
                <c:pt idx="12596">
                  <c:v>246.83</c:v>
                </c:pt>
                <c:pt idx="12597">
                  <c:v>246.96</c:v>
                </c:pt>
                <c:pt idx="12598">
                  <c:v>247.42</c:v>
                </c:pt>
                <c:pt idx="12599">
                  <c:v>247.18</c:v>
                </c:pt>
                <c:pt idx="12600">
                  <c:v>247.1</c:v>
                </c:pt>
                <c:pt idx="12601">
                  <c:v>246.89</c:v>
                </c:pt>
                <c:pt idx="12602">
                  <c:v>247.25</c:v>
                </c:pt>
                <c:pt idx="12603">
                  <c:v>247.16</c:v>
                </c:pt>
                <c:pt idx="12604">
                  <c:v>246.9</c:v>
                </c:pt>
                <c:pt idx="12605">
                  <c:v>247.14</c:v>
                </c:pt>
                <c:pt idx="12606">
                  <c:v>247.58</c:v>
                </c:pt>
                <c:pt idx="12607">
                  <c:v>248.04</c:v>
                </c:pt>
                <c:pt idx="12608">
                  <c:v>248.52</c:v>
                </c:pt>
                <c:pt idx="12609">
                  <c:v>249.05</c:v>
                </c:pt>
                <c:pt idx="12610">
                  <c:v>248.82</c:v>
                </c:pt>
                <c:pt idx="12611">
                  <c:v>248.88</c:v>
                </c:pt>
                <c:pt idx="12612">
                  <c:v>248.68</c:v>
                </c:pt>
                <c:pt idx="12613">
                  <c:v>248.1</c:v>
                </c:pt>
                <c:pt idx="12614">
                  <c:v>247.72</c:v>
                </c:pt>
                <c:pt idx="12615">
                  <c:v>247.04</c:v>
                </c:pt>
                <c:pt idx="12616">
                  <c:v>247.15</c:v>
                </c:pt>
                <c:pt idx="12617">
                  <c:v>246.98</c:v>
                </c:pt>
                <c:pt idx="12618">
                  <c:v>247.52</c:v>
                </c:pt>
                <c:pt idx="12619">
                  <c:v>246.72</c:v>
                </c:pt>
                <c:pt idx="12620">
                  <c:v>246.38</c:v>
                </c:pt>
                <c:pt idx="12621">
                  <c:v>246.79</c:v>
                </c:pt>
                <c:pt idx="12622">
                  <c:v>246.62</c:v>
                </c:pt>
                <c:pt idx="12623">
                  <c:v>247.33</c:v>
                </c:pt>
                <c:pt idx="12624">
                  <c:v>249.1</c:v>
                </c:pt>
                <c:pt idx="12625">
                  <c:v>252.07</c:v>
                </c:pt>
                <c:pt idx="12626">
                  <c:v>253.12</c:v>
                </c:pt>
                <c:pt idx="12627">
                  <c:v>254.11</c:v>
                </c:pt>
                <c:pt idx="12628">
                  <c:v>254.04</c:v>
                </c:pt>
                <c:pt idx="12629">
                  <c:v>254.35</c:v>
                </c:pt>
                <c:pt idx="12630">
                  <c:v>253.64</c:v>
                </c:pt>
                <c:pt idx="12631">
                  <c:v>252.02</c:v>
                </c:pt>
                <c:pt idx="12632">
                  <c:v>250.12</c:v>
                </c:pt>
                <c:pt idx="12633">
                  <c:v>248.95</c:v>
                </c:pt>
                <c:pt idx="12634">
                  <c:v>249.34</c:v>
                </c:pt>
                <c:pt idx="12635">
                  <c:v>249.5</c:v>
                </c:pt>
                <c:pt idx="12636">
                  <c:v>249.56</c:v>
                </c:pt>
                <c:pt idx="12637">
                  <c:v>249.76</c:v>
                </c:pt>
                <c:pt idx="12638">
                  <c:v>249.07</c:v>
                </c:pt>
                <c:pt idx="12639">
                  <c:v>247.91</c:v>
                </c:pt>
                <c:pt idx="12640">
                  <c:v>247.3</c:v>
                </c:pt>
                <c:pt idx="12641">
                  <c:v>247.11</c:v>
                </c:pt>
                <c:pt idx="12642">
                  <c:v>246.95</c:v>
                </c:pt>
                <c:pt idx="12643">
                  <c:v>246.64</c:v>
                </c:pt>
                <c:pt idx="12644">
                  <c:v>247.01</c:v>
                </c:pt>
                <c:pt idx="12645">
                  <c:v>247.54</c:v>
                </c:pt>
                <c:pt idx="12646">
                  <c:v>247.23</c:v>
                </c:pt>
                <c:pt idx="12647">
                  <c:v>247.44</c:v>
                </c:pt>
                <c:pt idx="12648">
                  <c:v>247.85</c:v>
                </c:pt>
                <c:pt idx="12649">
                  <c:v>249.11</c:v>
                </c:pt>
                <c:pt idx="12650">
                  <c:v>249.2</c:v>
                </c:pt>
                <c:pt idx="12651">
                  <c:v>249.67</c:v>
                </c:pt>
                <c:pt idx="12652">
                  <c:v>250.23</c:v>
                </c:pt>
                <c:pt idx="12653">
                  <c:v>250.25</c:v>
                </c:pt>
                <c:pt idx="12654">
                  <c:v>250.34</c:v>
                </c:pt>
                <c:pt idx="12655">
                  <c:v>250.6</c:v>
                </c:pt>
                <c:pt idx="12656">
                  <c:v>251.57</c:v>
                </c:pt>
                <c:pt idx="12657">
                  <c:v>252.02</c:v>
                </c:pt>
                <c:pt idx="12658">
                  <c:v>252.08</c:v>
                </c:pt>
                <c:pt idx="12659">
                  <c:v>251.66</c:v>
                </c:pt>
                <c:pt idx="12660">
                  <c:v>250.68</c:v>
                </c:pt>
                <c:pt idx="12661">
                  <c:v>247.68</c:v>
                </c:pt>
                <c:pt idx="12662">
                  <c:v>245.84</c:v>
                </c:pt>
                <c:pt idx="12663">
                  <c:v>245.01</c:v>
                </c:pt>
                <c:pt idx="12664">
                  <c:v>245.5</c:v>
                </c:pt>
                <c:pt idx="12665">
                  <c:v>245.97</c:v>
                </c:pt>
                <c:pt idx="12666">
                  <c:v>246.24</c:v>
                </c:pt>
                <c:pt idx="12667">
                  <c:v>247.04</c:v>
                </c:pt>
                <c:pt idx="12668">
                  <c:v>247.8</c:v>
                </c:pt>
                <c:pt idx="12669">
                  <c:v>248.51</c:v>
                </c:pt>
                <c:pt idx="12670">
                  <c:v>248.24</c:v>
                </c:pt>
                <c:pt idx="12671">
                  <c:v>247.7</c:v>
                </c:pt>
                <c:pt idx="12672">
                  <c:v>246.88</c:v>
                </c:pt>
                <c:pt idx="12673">
                  <c:v>247.08</c:v>
                </c:pt>
                <c:pt idx="12674">
                  <c:v>245.29</c:v>
                </c:pt>
                <c:pt idx="12675">
                  <c:v>243.87</c:v>
                </c:pt>
                <c:pt idx="12676">
                  <c:v>244.15</c:v>
                </c:pt>
                <c:pt idx="12677">
                  <c:v>244.87</c:v>
                </c:pt>
                <c:pt idx="12678">
                  <c:v>244.89</c:v>
                </c:pt>
                <c:pt idx="12679">
                  <c:v>243.95</c:v>
                </c:pt>
                <c:pt idx="12680">
                  <c:v>244.28</c:v>
                </c:pt>
                <c:pt idx="12681">
                  <c:v>245.23</c:v>
                </c:pt>
                <c:pt idx="12682">
                  <c:v>244.93</c:v>
                </c:pt>
                <c:pt idx="12683">
                  <c:v>243.2</c:v>
                </c:pt>
                <c:pt idx="12684">
                  <c:v>242.35</c:v>
                </c:pt>
                <c:pt idx="12685">
                  <c:v>243.82</c:v>
                </c:pt>
                <c:pt idx="12686">
                  <c:v>245.82</c:v>
                </c:pt>
                <c:pt idx="12687">
                  <c:v>246.39</c:v>
                </c:pt>
                <c:pt idx="12688">
                  <c:v>246.84</c:v>
                </c:pt>
                <c:pt idx="12689">
                  <c:v>246.62</c:v>
                </c:pt>
                <c:pt idx="12690">
                  <c:v>247.46</c:v>
                </c:pt>
                <c:pt idx="12691">
                  <c:v>249</c:v>
                </c:pt>
                <c:pt idx="12692">
                  <c:v>250.3</c:v>
                </c:pt>
                <c:pt idx="12693">
                  <c:v>251.5</c:v>
                </c:pt>
                <c:pt idx="12694">
                  <c:v>252.02</c:v>
                </c:pt>
                <c:pt idx="12695">
                  <c:v>251.19</c:v>
                </c:pt>
                <c:pt idx="12696">
                  <c:v>249.22</c:v>
                </c:pt>
                <c:pt idx="12697">
                  <c:v>247.2</c:v>
                </c:pt>
                <c:pt idx="12698">
                  <c:v>246.02</c:v>
                </c:pt>
                <c:pt idx="12699">
                  <c:v>245.8</c:v>
                </c:pt>
                <c:pt idx="12700">
                  <c:v>245.23</c:v>
                </c:pt>
                <c:pt idx="12701">
                  <c:v>244.13</c:v>
                </c:pt>
                <c:pt idx="12702">
                  <c:v>244.62</c:v>
                </c:pt>
                <c:pt idx="12703">
                  <c:v>245.79</c:v>
                </c:pt>
                <c:pt idx="12704">
                  <c:v>246.23</c:v>
                </c:pt>
                <c:pt idx="12705">
                  <c:v>246.52</c:v>
                </c:pt>
                <c:pt idx="12706">
                  <c:v>246.03</c:v>
                </c:pt>
                <c:pt idx="12707">
                  <c:v>246.45</c:v>
                </c:pt>
                <c:pt idx="12708">
                  <c:v>247.45</c:v>
                </c:pt>
                <c:pt idx="12709">
                  <c:v>248.5</c:v>
                </c:pt>
                <c:pt idx="12710">
                  <c:v>249.17</c:v>
                </c:pt>
                <c:pt idx="12711">
                  <c:v>249.1</c:v>
                </c:pt>
                <c:pt idx="12712">
                  <c:v>247.73</c:v>
                </c:pt>
                <c:pt idx="12713">
                  <c:v>247.37</c:v>
                </c:pt>
                <c:pt idx="12714">
                  <c:v>247.36</c:v>
                </c:pt>
                <c:pt idx="12715">
                  <c:v>247.07</c:v>
                </c:pt>
                <c:pt idx="12716">
                  <c:v>246.29</c:v>
                </c:pt>
                <c:pt idx="12717">
                  <c:v>245.33</c:v>
                </c:pt>
                <c:pt idx="12718">
                  <c:v>245.03</c:v>
                </c:pt>
                <c:pt idx="12719">
                  <c:v>243.65</c:v>
                </c:pt>
                <c:pt idx="12720">
                  <c:v>242.26</c:v>
                </c:pt>
                <c:pt idx="12721">
                  <c:v>241.8</c:v>
                </c:pt>
                <c:pt idx="12722">
                  <c:v>242.46</c:v>
                </c:pt>
                <c:pt idx="12723">
                  <c:v>242.55</c:v>
                </c:pt>
                <c:pt idx="12724">
                  <c:v>242.91</c:v>
                </c:pt>
                <c:pt idx="12725">
                  <c:v>243.51</c:v>
                </c:pt>
                <c:pt idx="12726">
                  <c:v>243.66</c:v>
                </c:pt>
                <c:pt idx="12727">
                  <c:v>243.97</c:v>
                </c:pt>
                <c:pt idx="12728">
                  <c:v>245.07</c:v>
                </c:pt>
                <c:pt idx="12729">
                  <c:v>245.63</c:v>
                </c:pt>
                <c:pt idx="12730">
                  <c:v>245.87</c:v>
                </c:pt>
                <c:pt idx="12731">
                  <c:v>246.11</c:v>
                </c:pt>
                <c:pt idx="12732">
                  <c:v>245.72</c:v>
                </c:pt>
                <c:pt idx="12733">
                  <c:v>245.31</c:v>
                </c:pt>
                <c:pt idx="12734">
                  <c:v>245.28</c:v>
                </c:pt>
                <c:pt idx="12735">
                  <c:v>244.82</c:v>
                </c:pt>
                <c:pt idx="12736">
                  <c:v>244.87</c:v>
                </c:pt>
                <c:pt idx="12737">
                  <c:v>244.86</c:v>
                </c:pt>
                <c:pt idx="12738">
                  <c:v>244.63</c:v>
                </c:pt>
                <c:pt idx="12739">
                  <c:v>243.87</c:v>
                </c:pt>
                <c:pt idx="12740">
                  <c:v>243.42</c:v>
                </c:pt>
                <c:pt idx="12741">
                  <c:v>242.75</c:v>
                </c:pt>
                <c:pt idx="12742">
                  <c:v>242.46</c:v>
                </c:pt>
                <c:pt idx="12743">
                  <c:v>242.2</c:v>
                </c:pt>
                <c:pt idx="12744">
                  <c:v>241.67</c:v>
                </c:pt>
                <c:pt idx="12745">
                  <c:v>241.74</c:v>
                </c:pt>
                <c:pt idx="12746">
                  <c:v>241.82</c:v>
                </c:pt>
                <c:pt idx="12747">
                  <c:v>242.61</c:v>
                </c:pt>
                <c:pt idx="12748">
                  <c:v>243.24</c:v>
                </c:pt>
                <c:pt idx="12749">
                  <c:v>243.51</c:v>
                </c:pt>
                <c:pt idx="12750">
                  <c:v>243.27</c:v>
                </c:pt>
                <c:pt idx="12751">
                  <c:v>243.7</c:v>
                </c:pt>
                <c:pt idx="12752">
                  <c:v>244.2</c:v>
                </c:pt>
                <c:pt idx="12753">
                  <c:v>244.75</c:v>
                </c:pt>
                <c:pt idx="12754">
                  <c:v>246.06</c:v>
                </c:pt>
                <c:pt idx="12755">
                  <c:v>246.36</c:v>
                </c:pt>
                <c:pt idx="12756">
                  <c:v>246.49</c:v>
                </c:pt>
                <c:pt idx="12757">
                  <c:v>245.9</c:v>
                </c:pt>
                <c:pt idx="12758">
                  <c:v>244.9</c:v>
                </c:pt>
                <c:pt idx="12759">
                  <c:v>244.77</c:v>
                </c:pt>
                <c:pt idx="12760">
                  <c:v>244.77</c:v>
                </c:pt>
                <c:pt idx="12761">
                  <c:v>245.06</c:v>
                </c:pt>
                <c:pt idx="12762">
                  <c:v>246.24</c:v>
                </c:pt>
                <c:pt idx="12763">
                  <c:v>247.16</c:v>
                </c:pt>
                <c:pt idx="12764">
                  <c:v>246.66</c:v>
                </c:pt>
                <c:pt idx="12765">
                  <c:v>246.85</c:v>
                </c:pt>
                <c:pt idx="12766">
                  <c:v>247.25</c:v>
                </c:pt>
                <c:pt idx="12767">
                  <c:v>247.34</c:v>
                </c:pt>
                <c:pt idx="12768">
                  <c:v>246.9</c:v>
                </c:pt>
                <c:pt idx="12769">
                  <c:v>246.8</c:v>
                </c:pt>
                <c:pt idx="12770">
                  <c:v>247</c:v>
                </c:pt>
                <c:pt idx="12771">
                  <c:v>247.24</c:v>
                </c:pt>
                <c:pt idx="12772">
                  <c:v>246.01</c:v>
                </c:pt>
                <c:pt idx="12773">
                  <c:v>245.22</c:v>
                </c:pt>
                <c:pt idx="12774">
                  <c:v>245.14</c:v>
                </c:pt>
                <c:pt idx="12775">
                  <c:v>245.11</c:v>
                </c:pt>
                <c:pt idx="12776">
                  <c:v>245.83</c:v>
                </c:pt>
                <c:pt idx="12777">
                  <c:v>245.74</c:v>
                </c:pt>
                <c:pt idx="12778">
                  <c:v>245.94</c:v>
                </c:pt>
                <c:pt idx="12779">
                  <c:v>245.92</c:v>
                </c:pt>
                <c:pt idx="12780">
                  <c:v>246.18</c:v>
                </c:pt>
                <c:pt idx="12781">
                  <c:v>246.39</c:v>
                </c:pt>
                <c:pt idx="12782">
                  <c:v>247.12</c:v>
                </c:pt>
                <c:pt idx="12783">
                  <c:v>247.48</c:v>
                </c:pt>
                <c:pt idx="12784">
                  <c:v>247.61</c:v>
                </c:pt>
                <c:pt idx="12785">
                  <c:v>248.37</c:v>
                </c:pt>
                <c:pt idx="12786">
                  <c:v>249.38</c:v>
                </c:pt>
                <c:pt idx="12787">
                  <c:v>249.38</c:v>
                </c:pt>
                <c:pt idx="12788">
                  <c:v>248.33</c:v>
                </c:pt>
                <c:pt idx="12789">
                  <c:v>246.8</c:v>
                </c:pt>
                <c:pt idx="12790">
                  <c:v>246.35</c:v>
                </c:pt>
                <c:pt idx="12791">
                  <c:v>246.82</c:v>
                </c:pt>
                <c:pt idx="12792">
                  <c:v>246.37</c:v>
                </c:pt>
                <c:pt idx="12793">
                  <c:v>245.11</c:v>
                </c:pt>
                <c:pt idx="12794">
                  <c:v>243.97</c:v>
                </c:pt>
                <c:pt idx="12795">
                  <c:v>243.67</c:v>
                </c:pt>
                <c:pt idx="12796">
                  <c:v>243.06</c:v>
                </c:pt>
                <c:pt idx="12797">
                  <c:v>242.33</c:v>
                </c:pt>
                <c:pt idx="12798">
                  <c:v>241.99</c:v>
                </c:pt>
                <c:pt idx="12799">
                  <c:v>241.75</c:v>
                </c:pt>
                <c:pt idx="12800">
                  <c:v>242.4</c:v>
                </c:pt>
                <c:pt idx="12801">
                  <c:v>242.53</c:v>
                </c:pt>
                <c:pt idx="12802">
                  <c:v>242.92</c:v>
                </c:pt>
                <c:pt idx="12803">
                  <c:v>243.41</c:v>
                </c:pt>
                <c:pt idx="12804">
                  <c:v>243.85</c:v>
                </c:pt>
                <c:pt idx="12805">
                  <c:v>244</c:v>
                </c:pt>
                <c:pt idx="12806">
                  <c:v>244.33</c:v>
                </c:pt>
                <c:pt idx="12807">
                  <c:v>244.32</c:v>
                </c:pt>
                <c:pt idx="12808">
                  <c:v>244.53</c:v>
                </c:pt>
                <c:pt idx="12809">
                  <c:v>245.43</c:v>
                </c:pt>
                <c:pt idx="12810">
                  <c:v>245.87</c:v>
                </c:pt>
                <c:pt idx="12811">
                  <c:v>245.23</c:v>
                </c:pt>
                <c:pt idx="12812">
                  <c:v>245.05</c:v>
                </c:pt>
                <c:pt idx="12813">
                  <c:v>244.3</c:v>
                </c:pt>
                <c:pt idx="12814">
                  <c:v>243.97</c:v>
                </c:pt>
                <c:pt idx="12815">
                  <c:v>244.79</c:v>
                </c:pt>
                <c:pt idx="12816">
                  <c:v>244.79</c:v>
                </c:pt>
                <c:pt idx="12817">
                  <c:v>245.45</c:v>
                </c:pt>
                <c:pt idx="12818">
                  <c:v>246.74</c:v>
                </c:pt>
                <c:pt idx="12819">
                  <c:v>247.25</c:v>
                </c:pt>
                <c:pt idx="12820">
                  <c:v>247.72</c:v>
                </c:pt>
                <c:pt idx="12821">
                  <c:v>248.1</c:v>
                </c:pt>
                <c:pt idx="12822">
                  <c:v>248.71</c:v>
                </c:pt>
                <c:pt idx="12823">
                  <c:v>248.55</c:v>
                </c:pt>
                <c:pt idx="12824">
                  <c:v>247.69</c:v>
                </c:pt>
                <c:pt idx="12825">
                  <c:v>246.86</c:v>
                </c:pt>
                <c:pt idx="12826">
                  <c:v>247.29</c:v>
                </c:pt>
                <c:pt idx="12827">
                  <c:v>247.33</c:v>
                </c:pt>
                <c:pt idx="12828">
                  <c:v>247.37</c:v>
                </c:pt>
                <c:pt idx="12829">
                  <c:v>247.62</c:v>
                </c:pt>
                <c:pt idx="12830">
                  <c:v>248.15</c:v>
                </c:pt>
                <c:pt idx="12831">
                  <c:v>248.17</c:v>
                </c:pt>
                <c:pt idx="12832">
                  <c:v>247.6</c:v>
                </c:pt>
                <c:pt idx="12833">
                  <c:v>246.61</c:v>
                </c:pt>
                <c:pt idx="12834">
                  <c:v>245.65</c:v>
                </c:pt>
                <c:pt idx="12835">
                  <c:v>246.02</c:v>
                </c:pt>
                <c:pt idx="12836">
                  <c:v>244.98</c:v>
                </c:pt>
                <c:pt idx="12837">
                  <c:v>244.47</c:v>
                </c:pt>
                <c:pt idx="12838">
                  <c:v>244.08</c:v>
                </c:pt>
                <c:pt idx="12839">
                  <c:v>243.85</c:v>
                </c:pt>
                <c:pt idx="12840">
                  <c:v>244.3</c:v>
                </c:pt>
                <c:pt idx="12841">
                  <c:v>245.12</c:v>
                </c:pt>
                <c:pt idx="12842">
                  <c:v>245.95</c:v>
                </c:pt>
                <c:pt idx="12843">
                  <c:v>246.14</c:v>
                </c:pt>
                <c:pt idx="12844">
                  <c:v>245.76</c:v>
                </c:pt>
                <c:pt idx="12845">
                  <c:v>245.36</c:v>
                </c:pt>
                <c:pt idx="12846">
                  <c:v>245.17</c:v>
                </c:pt>
                <c:pt idx="12847">
                  <c:v>244.82</c:v>
                </c:pt>
                <c:pt idx="12848">
                  <c:v>244.52</c:v>
                </c:pt>
                <c:pt idx="12849">
                  <c:v>244.36</c:v>
                </c:pt>
                <c:pt idx="12850">
                  <c:v>244.65</c:v>
                </c:pt>
                <c:pt idx="12851">
                  <c:v>245.6</c:v>
                </c:pt>
                <c:pt idx="12852">
                  <c:v>245.69</c:v>
                </c:pt>
                <c:pt idx="12853">
                  <c:v>245.84</c:v>
                </c:pt>
                <c:pt idx="12854">
                  <c:v>245.5</c:v>
                </c:pt>
                <c:pt idx="12855">
                  <c:v>245.76</c:v>
                </c:pt>
                <c:pt idx="12856">
                  <c:v>246.95</c:v>
                </c:pt>
                <c:pt idx="12857">
                  <c:v>247.43</c:v>
                </c:pt>
                <c:pt idx="12858">
                  <c:v>247.02</c:v>
                </c:pt>
                <c:pt idx="12859">
                  <c:v>247.25</c:v>
                </c:pt>
                <c:pt idx="12860">
                  <c:v>246.91</c:v>
                </c:pt>
                <c:pt idx="12861">
                  <c:v>247.5</c:v>
                </c:pt>
                <c:pt idx="12862">
                  <c:v>249.21</c:v>
                </c:pt>
                <c:pt idx="12863">
                  <c:v>248.59</c:v>
                </c:pt>
                <c:pt idx="12864">
                  <c:v>247.27</c:v>
                </c:pt>
                <c:pt idx="12865">
                  <c:v>247.21</c:v>
                </c:pt>
                <c:pt idx="12866">
                  <c:v>247.18</c:v>
                </c:pt>
                <c:pt idx="12867">
                  <c:v>246.76</c:v>
                </c:pt>
                <c:pt idx="12868">
                  <c:v>246.42</c:v>
                </c:pt>
                <c:pt idx="12869">
                  <c:v>246.73</c:v>
                </c:pt>
                <c:pt idx="12870">
                  <c:v>247.38</c:v>
                </c:pt>
                <c:pt idx="12871">
                  <c:v>247.85</c:v>
                </c:pt>
                <c:pt idx="12872">
                  <c:v>247.84</c:v>
                </c:pt>
                <c:pt idx="12873">
                  <c:v>247.42</c:v>
                </c:pt>
                <c:pt idx="12874">
                  <c:v>246.83</c:v>
                </c:pt>
                <c:pt idx="12875">
                  <c:v>246.04</c:v>
                </c:pt>
                <c:pt idx="12876">
                  <c:v>246.49</c:v>
                </c:pt>
                <c:pt idx="12877">
                  <c:v>247.09</c:v>
                </c:pt>
                <c:pt idx="12878">
                  <c:v>248.03</c:v>
                </c:pt>
                <c:pt idx="12879">
                  <c:v>248.34</c:v>
                </c:pt>
                <c:pt idx="12880">
                  <c:v>247.93</c:v>
                </c:pt>
                <c:pt idx="12881">
                  <c:v>247.83</c:v>
                </c:pt>
                <c:pt idx="12882">
                  <c:v>247.33</c:v>
                </c:pt>
                <c:pt idx="12883">
                  <c:v>247.12</c:v>
                </c:pt>
                <c:pt idx="12884">
                  <c:v>247.44</c:v>
                </c:pt>
                <c:pt idx="12885">
                  <c:v>248.15</c:v>
                </c:pt>
                <c:pt idx="12886">
                  <c:v>246.89</c:v>
                </c:pt>
                <c:pt idx="12887">
                  <c:v>245.56</c:v>
                </c:pt>
                <c:pt idx="12888">
                  <c:v>244.79</c:v>
                </c:pt>
                <c:pt idx="12889">
                  <c:v>244.8</c:v>
                </c:pt>
                <c:pt idx="12890">
                  <c:v>244.01</c:v>
                </c:pt>
                <c:pt idx="12891">
                  <c:v>243.64</c:v>
                </c:pt>
                <c:pt idx="12892">
                  <c:v>243.69</c:v>
                </c:pt>
                <c:pt idx="12893">
                  <c:v>242.99</c:v>
                </c:pt>
                <c:pt idx="12894">
                  <c:v>243.45</c:v>
                </c:pt>
                <c:pt idx="12895">
                  <c:v>243.93</c:v>
                </c:pt>
                <c:pt idx="12896">
                  <c:v>244.53</c:v>
                </c:pt>
                <c:pt idx="12897">
                  <c:v>244.97</c:v>
                </c:pt>
                <c:pt idx="12898">
                  <c:v>244.67</c:v>
                </c:pt>
                <c:pt idx="12899">
                  <c:v>243.37</c:v>
                </c:pt>
                <c:pt idx="12900">
                  <c:v>242.84</c:v>
                </c:pt>
                <c:pt idx="12901">
                  <c:v>242.96</c:v>
                </c:pt>
                <c:pt idx="12902">
                  <c:v>243.24</c:v>
                </c:pt>
                <c:pt idx="12903">
                  <c:v>243.74</c:v>
                </c:pt>
                <c:pt idx="12904">
                  <c:v>244.71</c:v>
                </c:pt>
                <c:pt idx="12905">
                  <c:v>245.6</c:v>
                </c:pt>
                <c:pt idx="12906">
                  <c:v>246.02</c:v>
                </c:pt>
                <c:pt idx="12907">
                  <c:v>247.39</c:v>
                </c:pt>
                <c:pt idx="12908">
                  <c:v>247.98</c:v>
                </c:pt>
                <c:pt idx="12909">
                  <c:v>248.21</c:v>
                </c:pt>
                <c:pt idx="12910">
                  <c:v>248.5</c:v>
                </c:pt>
                <c:pt idx="12911">
                  <c:v>247.79</c:v>
                </c:pt>
                <c:pt idx="12912">
                  <c:v>247.59</c:v>
                </c:pt>
                <c:pt idx="12913">
                  <c:v>247.2</c:v>
                </c:pt>
                <c:pt idx="12914">
                  <c:v>247.75</c:v>
                </c:pt>
                <c:pt idx="12915">
                  <c:v>247.65</c:v>
                </c:pt>
                <c:pt idx="12916">
                  <c:v>247.62</c:v>
                </c:pt>
                <c:pt idx="12917">
                  <c:v>247.8</c:v>
                </c:pt>
                <c:pt idx="12918">
                  <c:v>247.12</c:v>
                </c:pt>
                <c:pt idx="12919">
                  <c:v>245.81</c:v>
                </c:pt>
                <c:pt idx="12920">
                  <c:v>244.47</c:v>
                </c:pt>
                <c:pt idx="12921">
                  <c:v>243.89</c:v>
                </c:pt>
                <c:pt idx="12922">
                  <c:v>243.47</c:v>
                </c:pt>
                <c:pt idx="12923">
                  <c:v>243.26</c:v>
                </c:pt>
                <c:pt idx="12924">
                  <c:v>243.75</c:v>
                </c:pt>
                <c:pt idx="12925">
                  <c:v>243.53</c:v>
                </c:pt>
                <c:pt idx="12926">
                  <c:v>243.16</c:v>
                </c:pt>
                <c:pt idx="12927">
                  <c:v>243.01</c:v>
                </c:pt>
                <c:pt idx="12928">
                  <c:v>242.26</c:v>
                </c:pt>
                <c:pt idx="12929">
                  <c:v>242.46</c:v>
                </c:pt>
                <c:pt idx="12930">
                  <c:v>242.89</c:v>
                </c:pt>
                <c:pt idx="12931">
                  <c:v>244.58</c:v>
                </c:pt>
                <c:pt idx="12932">
                  <c:v>246.24</c:v>
                </c:pt>
                <c:pt idx="12933">
                  <c:v>246.41</c:v>
                </c:pt>
                <c:pt idx="12934">
                  <c:v>246.41</c:v>
                </c:pt>
                <c:pt idx="12935">
                  <c:v>246.73</c:v>
                </c:pt>
                <c:pt idx="12936">
                  <c:v>247.8</c:v>
                </c:pt>
                <c:pt idx="12937">
                  <c:v>247.84</c:v>
                </c:pt>
                <c:pt idx="12938">
                  <c:v>247.47</c:v>
                </c:pt>
                <c:pt idx="12939">
                  <c:v>246.91</c:v>
                </c:pt>
                <c:pt idx="12940">
                  <c:v>245.73</c:v>
                </c:pt>
                <c:pt idx="12941">
                  <c:v>244.97</c:v>
                </c:pt>
                <c:pt idx="12942">
                  <c:v>245.54</c:v>
                </c:pt>
                <c:pt idx="12943">
                  <c:v>246.46</c:v>
                </c:pt>
                <c:pt idx="12944">
                  <c:v>246.44</c:v>
                </c:pt>
                <c:pt idx="12945">
                  <c:v>246.31</c:v>
                </c:pt>
                <c:pt idx="12946">
                  <c:v>246.44</c:v>
                </c:pt>
                <c:pt idx="12947">
                  <c:v>246.54</c:v>
                </c:pt>
                <c:pt idx="12948">
                  <c:v>246.12</c:v>
                </c:pt>
                <c:pt idx="12949">
                  <c:v>246.29</c:v>
                </c:pt>
                <c:pt idx="12950">
                  <c:v>246.38</c:v>
                </c:pt>
                <c:pt idx="12951">
                  <c:v>246.15</c:v>
                </c:pt>
                <c:pt idx="12952">
                  <c:v>246.42</c:v>
                </c:pt>
                <c:pt idx="12953">
                  <c:v>246.76</c:v>
                </c:pt>
                <c:pt idx="12954">
                  <c:v>246.84</c:v>
                </c:pt>
                <c:pt idx="12955">
                  <c:v>246.2</c:v>
                </c:pt>
                <c:pt idx="12956">
                  <c:v>245.9</c:v>
                </c:pt>
                <c:pt idx="12957">
                  <c:v>246.5</c:v>
                </c:pt>
                <c:pt idx="12958">
                  <c:v>245.93</c:v>
                </c:pt>
                <c:pt idx="12959">
                  <c:v>245.16</c:v>
                </c:pt>
                <c:pt idx="12960">
                  <c:v>244.69</c:v>
                </c:pt>
                <c:pt idx="12961">
                  <c:v>244.37</c:v>
                </c:pt>
                <c:pt idx="12962">
                  <c:v>244.41</c:v>
                </c:pt>
                <c:pt idx="12963">
                  <c:v>245.7</c:v>
                </c:pt>
                <c:pt idx="12964">
                  <c:v>247.1</c:v>
                </c:pt>
                <c:pt idx="12965">
                  <c:v>246.75</c:v>
                </c:pt>
                <c:pt idx="12966">
                  <c:v>246.27</c:v>
                </c:pt>
                <c:pt idx="12967">
                  <c:v>246.4</c:v>
                </c:pt>
                <c:pt idx="12968">
                  <c:v>246.12</c:v>
                </c:pt>
                <c:pt idx="12969">
                  <c:v>244.87</c:v>
                </c:pt>
                <c:pt idx="12970">
                  <c:v>244.26</c:v>
                </c:pt>
                <c:pt idx="12971">
                  <c:v>243.89</c:v>
                </c:pt>
                <c:pt idx="12972">
                  <c:v>242.58</c:v>
                </c:pt>
                <c:pt idx="12973">
                  <c:v>242.79</c:v>
                </c:pt>
                <c:pt idx="12974">
                  <c:v>243.2</c:v>
                </c:pt>
                <c:pt idx="12975">
                  <c:v>244.53</c:v>
                </c:pt>
                <c:pt idx="12976">
                  <c:v>245.49</c:v>
                </c:pt>
                <c:pt idx="12977">
                  <c:v>245.47</c:v>
                </c:pt>
                <c:pt idx="12978">
                  <c:v>245.24</c:v>
                </c:pt>
                <c:pt idx="12979">
                  <c:v>245.28</c:v>
                </c:pt>
                <c:pt idx="12980">
                  <c:v>245.4</c:v>
                </c:pt>
                <c:pt idx="12981">
                  <c:v>245.66</c:v>
                </c:pt>
                <c:pt idx="12982">
                  <c:v>246.19</c:v>
                </c:pt>
                <c:pt idx="12983">
                  <c:v>246.73</c:v>
                </c:pt>
                <c:pt idx="12984">
                  <c:v>247.82</c:v>
                </c:pt>
                <c:pt idx="12985">
                  <c:v>248.21</c:v>
                </c:pt>
                <c:pt idx="12986">
                  <c:v>247.48</c:v>
                </c:pt>
                <c:pt idx="12987">
                  <c:v>247.95</c:v>
                </c:pt>
                <c:pt idx="12988">
                  <c:v>247.78</c:v>
                </c:pt>
                <c:pt idx="12989">
                  <c:v>247.31</c:v>
                </c:pt>
                <c:pt idx="12990">
                  <c:v>247.7</c:v>
                </c:pt>
                <c:pt idx="12991">
                  <c:v>247.91</c:v>
                </c:pt>
                <c:pt idx="12992">
                  <c:v>248.56</c:v>
                </c:pt>
                <c:pt idx="12993">
                  <c:v>247.99</c:v>
                </c:pt>
                <c:pt idx="12994">
                  <c:v>247.55</c:v>
                </c:pt>
                <c:pt idx="12995">
                  <c:v>247.16</c:v>
                </c:pt>
                <c:pt idx="12996">
                  <c:v>247.24</c:v>
                </c:pt>
                <c:pt idx="12997">
                  <c:v>247.69</c:v>
                </c:pt>
                <c:pt idx="12998">
                  <c:v>248.24</c:v>
                </c:pt>
                <c:pt idx="12999">
                  <c:v>247.09</c:v>
                </c:pt>
                <c:pt idx="13000">
                  <c:v>247.24</c:v>
                </c:pt>
                <c:pt idx="13001">
                  <c:v>248.46</c:v>
                </c:pt>
                <c:pt idx="13002">
                  <c:v>249.58</c:v>
                </c:pt>
                <c:pt idx="13003">
                  <c:v>249.51</c:v>
                </c:pt>
                <c:pt idx="13004">
                  <c:v>249.39</c:v>
                </c:pt>
                <c:pt idx="13005">
                  <c:v>248.62</c:v>
                </c:pt>
                <c:pt idx="13006">
                  <c:v>247.02</c:v>
                </c:pt>
                <c:pt idx="13007">
                  <c:v>245.91</c:v>
                </c:pt>
                <c:pt idx="13008">
                  <c:v>246.27</c:v>
                </c:pt>
                <c:pt idx="13009">
                  <c:v>246.7</c:v>
                </c:pt>
                <c:pt idx="13010">
                  <c:v>246.33</c:v>
                </c:pt>
                <c:pt idx="13011">
                  <c:v>246.62</c:v>
                </c:pt>
                <c:pt idx="13012">
                  <c:v>247.02</c:v>
                </c:pt>
                <c:pt idx="13013">
                  <c:v>246.3</c:v>
                </c:pt>
                <c:pt idx="13014">
                  <c:v>245.38</c:v>
                </c:pt>
                <c:pt idx="13015">
                  <c:v>244.83</c:v>
                </c:pt>
                <c:pt idx="13016">
                  <c:v>244.22</c:v>
                </c:pt>
                <c:pt idx="13017">
                  <c:v>243.6</c:v>
                </c:pt>
                <c:pt idx="13018">
                  <c:v>243.05</c:v>
                </c:pt>
                <c:pt idx="13019">
                  <c:v>243.6</c:v>
                </c:pt>
                <c:pt idx="13020">
                  <c:v>244.78</c:v>
                </c:pt>
                <c:pt idx="13021">
                  <c:v>245.37</c:v>
                </c:pt>
                <c:pt idx="13022">
                  <c:v>244.88</c:v>
                </c:pt>
                <c:pt idx="13023">
                  <c:v>244.51</c:v>
                </c:pt>
                <c:pt idx="13024">
                  <c:v>245.65</c:v>
                </c:pt>
                <c:pt idx="13025">
                  <c:v>246.86</c:v>
                </c:pt>
                <c:pt idx="13026">
                  <c:v>247.52</c:v>
                </c:pt>
                <c:pt idx="13027">
                  <c:v>246.72</c:v>
                </c:pt>
                <c:pt idx="13028">
                  <c:v>245.68</c:v>
                </c:pt>
                <c:pt idx="13029">
                  <c:v>244.35</c:v>
                </c:pt>
                <c:pt idx="13030">
                  <c:v>244.28</c:v>
                </c:pt>
                <c:pt idx="13031">
                  <c:v>243.94</c:v>
                </c:pt>
                <c:pt idx="13032">
                  <c:v>244.43</c:v>
                </c:pt>
                <c:pt idx="13033">
                  <c:v>244.7</c:v>
                </c:pt>
                <c:pt idx="13034">
                  <c:v>244.86</c:v>
                </c:pt>
                <c:pt idx="13035">
                  <c:v>244.98</c:v>
                </c:pt>
                <c:pt idx="13036">
                  <c:v>245</c:v>
                </c:pt>
                <c:pt idx="13037">
                  <c:v>244.24</c:v>
                </c:pt>
                <c:pt idx="13038">
                  <c:v>244.62</c:v>
                </c:pt>
                <c:pt idx="13039">
                  <c:v>244.63</c:v>
                </c:pt>
                <c:pt idx="13040">
                  <c:v>244.87</c:v>
                </c:pt>
                <c:pt idx="13041">
                  <c:v>245.1</c:v>
                </c:pt>
                <c:pt idx="13042">
                  <c:v>246.88</c:v>
                </c:pt>
                <c:pt idx="13043">
                  <c:v>247.98</c:v>
                </c:pt>
                <c:pt idx="13044">
                  <c:v>248.5</c:v>
                </c:pt>
                <c:pt idx="13045">
                  <c:v>248.58</c:v>
                </c:pt>
                <c:pt idx="13046">
                  <c:v>248.37</c:v>
                </c:pt>
                <c:pt idx="13047">
                  <c:v>247.87</c:v>
                </c:pt>
                <c:pt idx="13048">
                  <c:v>247.79</c:v>
                </c:pt>
                <c:pt idx="13049">
                  <c:v>247.48</c:v>
                </c:pt>
                <c:pt idx="13050">
                  <c:v>247.3</c:v>
                </c:pt>
                <c:pt idx="13051">
                  <c:v>247</c:v>
                </c:pt>
                <c:pt idx="13052">
                  <c:v>247.32</c:v>
                </c:pt>
                <c:pt idx="13053">
                  <c:v>247.17</c:v>
                </c:pt>
                <c:pt idx="13054">
                  <c:v>246.68</c:v>
                </c:pt>
                <c:pt idx="13055">
                  <c:v>245.54</c:v>
                </c:pt>
                <c:pt idx="13056">
                  <c:v>245.8</c:v>
                </c:pt>
                <c:pt idx="13057">
                  <c:v>246.03</c:v>
                </c:pt>
                <c:pt idx="13058">
                  <c:v>245.74</c:v>
                </c:pt>
                <c:pt idx="13059">
                  <c:v>244.29</c:v>
                </c:pt>
                <c:pt idx="13060">
                  <c:v>243.89</c:v>
                </c:pt>
                <c:pt idx="13061">
                  <c:v>245.01</c:v>
                </c:pt>
                <c:pt idx="13062">
                  <c:v>245.65</c:v>
                </c:pt>
                <c:pt idx="13063">
                  <c:v>245.45</c:v>
                </c:pt>
                <c:pt idx="13064">
                  <c:v>245.64</c:v>
                </c:pt>
                <c:pt idx="13065">
                  <c:v>245.94</c:v>
                </c:pt>
                <c:pt idx="13066">
                  <c:v>245.33</c:v>
                </c:pt>
                <c:pt idx="13067">
                  <c:v>245.24</c:v>
                </c:pt>
                <c:pt idx="13068">
                  <c:v>244.08</c:v>
                </c:pt>
                <c:pt idx="13069">
                  <c:v>243.95</c:v>
                </c:pt>
                <c:pt idx="13070">
                  <c:v>243.19</c:v>
                </c:pt>
                <c:pt idx="13071">
                  <c:v>242.54</c:v>
                </c:pt>
                <c:pt idx="13072">
                  <c:v>242.3</c:v>
                </c:pt>
                <c:pt idx="13073">
                  <c:v>242.82</c:v>
                </c:pt>
                <c:pt idx="13074">
                  <c:v>243.77</c:v>
                </c:pt>
                <c:pt idx="13075">
                  <c:v>243.57</c:v>
                </c:pt>
                <c:pt idx="13076">
                  <c:v>243.05</c:v>
                </c:pt>
                <c:pt idx="13077">
                  <c:v>242.86</c:v>
                </c:pt>
                <c:pt idx="13078">
                  <c:v>242.96</c:v>
                </c:pt>
                <c:pt idx="13079">
                  <c:v>242.89</c:v>
                </c:pt>
                <c:pt idx="13080">
                  <c:v>243.54</c:v>
                </c:pt>
                <c:pt idx="13081">
                  <c:v>242.96</c:v>
                </c:pt>
                <c:pt idx="13082">
                  <c:v>242.74</c:v>
                </c:pt>
                <c:pt idx="13083">
                  <c:v>243.83</c:v>
                </c:pt>
                <c:pt idx="13084">
                  <c:v>245.9</c:v>
                </c:pt>
                <c:pt idx="13085">
                  <c:v>247.31</c:v>
                </c:pt>
                <c:pt idx="13086">
                  <c:v>247.61</c:v>
                </c:pt>
                <c:pt idx="13087">
                  <c:v>248.17</c:v>
                </c:pt>
                <c:pt idx="13088">
                  <c:v>248.11</c:v>
                </c:pt>
                <c:pt idx="13089">
                  <c:v>247.2</c:v>
                </c:pt>
                <c:pt idx="13090">
                  <c:v>246.69</c:v>
                </c:pt>
                <c:pt idx="13091">
                  <c:v>246.49</c:v>
                </c:pt>
                <c:pt idx="13092">
                  <c:v>246.26</c:v>
                </c:pt>
                <c:pt idx="13093">
                  <c:v>246.35</c:v>
                </c:pt>
                <c:pt idx="13094">
                  <c:v>246.36</c:v>
                </c:pt>
                <c:pt idx="13095">
                  <c:v>246.03</c:v>
                </c:pt>
                <c:pt idx="13096">
                  <c:v>245.67</c:v>
                </c:pt>
                <c:pt idx="13097">
                  <c:v>245.97</c:v>
                </c:pt>
                <c:pt idx="13098">
                  <c:v>247.7</c:v>
                </c:pt>
                <c:pt idx="13099">
                  <c:v>249.88</c:v>
                </c:pt>
                <c:pt idx="13100">
                  <c:v>249.21</c:v>
                </c:pt>
                <c:pt idx="13101">
                  <c:v>249.48</c:v>
                </c:pt>
                <c:pt idx="13102">
                  <c:v>248.63</c:v>
                </c:pt>
                <c:pt idx="13103">
                  <c:v>246.89</c:v>
                </c:pt>
                <c:pt idx="13104">
                  <c:v>246.12</c:v>
                </c:pt>
                <c:pt idx="13105">
                  <c:v>246</c:v>
                </c:pt>
                <c:pt idx="13106">
                  <c:v>245.61</c:v>
                </c:pt>
                <c:pt idx="13107">
                  <c:v>245.91</c:v>
                </c:pt>
                <c:pt idx="13108">
                  <c:v>245.24</c:v>
                </c:pt>
                <c:pt idx="13109">
                  <c:v>244.92</c:v>
                </c:pt>
                <c:pt idx="13110">
                  <c:v>244.52</c:v>
                </c:pt>
                <c:pt idx="13111">
                  <c:v>243.82</c:v>
                </c:pt>
                <c:pt idx="13112">
                  <c:v>243.44</c:v>
                </c:pt>
                <c:pt idx="13113">
                  <c:v>243.8</c:v>
                </c:pt>
                <c:pt idx="13114">
                  <c:v>243.94</c:v>
                </c:pt>
                <c:pt idx="13115">
                  <c:v>244.72</c:v>
                </c:pt>
                <c:pt idx="13116">
                  <c:v>244.95</c:v>
                </c:pt>
                <c:pt idx="13117">
                  <c:v>244.83</c:v>
                </c:pt>
                <c:pt idx="13118">
                  <c:v>244.71</c:v>
                </c:pt>
                <c:pt idx="13119">
                  <c:v>245.88</c:v>
                </c:pt>
                <c:pt idx="13120">
                  <c:v>245.83</c:v>
                </c:pt>
                <c:pt idx="13121">
                  <c:v>245.23</c:v>
                </c:pt>
                <c:pt idx="13122">
                  <c:v>245.48</c:v>
                </c:pt>
                <c:pt idx="13123">
                  <c:v>245.15</c:v>
                </c:pt>
                <c:pt idx="13124">
                  <c:v>244.58</c:v>
                </c:pt>
                <c:pt idx="13125">
                  <c:v>244.93</c:v>
                </c:pt>
                <c:pt idx="13126">
                  <c:v>245.81</c:v>
                </c:pt>
                <c:pt idx="13127">
                  <c:v>246.54</c:v>
                </c:pt>
                <c:pt idx="13128">
                  <c:v>248.29</c:v>
                </c:pt>
                <c:pt idx="13129">
                  <c:v>249.74</c:v>
                </c:pt>
                <c:pt idx="13130">
                  <c:v>249.47</c:v>
                </c:pt>
                <c:pt idx="13131">
                  <c:v>248.03</c:v>
                </c:pt>
                <c:pt idx="13132">
                  <c:v>246.97</c:v>
                </c:pt>
                <c:pt idx="13133">
                  <c:v>247.02</c:v>
                </c:pt>
                <c:pt idx="13134">
                  <c:v>246.7</c:v>
                </c:pt>
                <c:pt idx="13135">
                  <c:v>246.69</c:v>
                </c:pt>
                <c:pt idx="13136">
                  <c:v>246.74</c:v>
                </c:pt>
                <c:pt idx="13137">
                  <c:v>246.66</c:v>
                </c:pt>
                <c:pt idx="13138">
                  <c:v>246</c:v>
                </c:pt>
                <c:pt idx="13139">
                  <c:v>245.39</c:v>
                </c:pt>
                <c:pt idx="13140">
                  <c:v>245.26</c:v>
                </c:pt>
                <c:pt idx="13141">
                  <c:v>245.49</c:v>
                </c:pt>
                <c:pt idx="13142">
                  <c:v>246.96</c:v>
                </c:pt>
                <c:pt idx="13143">
                  <c:v>247.49</c:v>
                </c:pt>
                <c:pt idx="13144">
                  <c:v>246.62</c:v>
                </c:pt>
                <c:pt idx="13145">
                  <c:v>246.32</c:v>
                </c:pt>
                <c:pt idx="13146">
                  <c:v>246.17</c:v>
                </c:pt>
                <c:pt idx="13147">
                  <c:v>246.21</c:v>
                </c:pt>
                <c:pt idx="13148">
                  <c:v>246.39</c:v>
                </c:pt>
                <c:pt idx="13149">
                  <c:v>246.56</c:v>
                </c:pt>
                <c:pt idx="13150">
                  <c:v>246.37</c:v>
                </c:pt>
                <c:pt idx="13151">
                  <c:v>246.68</c:v>
                </c:pt>
                <c:pt idx="13152">
                  <c:v>247.46</c:v>
                </c:pt>
                <c:pt idx="13153">
                  <c:v>247.19</c:v>
                </c:pt>
                <c:pt idx="13154">
                  <c:v>247.97</c:v>
                </c:pt>
                <c:pt idx="13155">
                  <c:v>248.45</c:v>
                </c:pt>
                <c:pt idx="13156">
                  <c:v>248.34</c:v>
                </c:pt>
                <c:pt idx="13157">
                  <c:v>248.76</c:v>
                </c:pt>
                <c:pt idx="13158">
                  <c:v>248.64</c:v>
                </c:pt>
                <c:pt idx="13159">
                  <c:v>248.34</c:v>
                </c:pt>
                <c:pt idx="13160">
                  <c:v>247.54</c:v>
                </c:pt>
                <c:pt idx="13161">
                  <c:v>247.12</c:v>
                </c:pt>
                <c:pt idx="13162">
                  <c:v>246.8</c:v>
                </c:pt>
                <c:pt idx="13163">
                  <c:v>246.21</c:v>
                </c:pt>
                <c:pt idx="13164">
                  <c:v>245.27</c:v>
                </c:pt>
                <c:pt idx="13165">
                  <c:v>244.81</c:v>
                </c:pt>
                <c:pt idx="13166">
                  <c:v>243.87</c:v>
                </c:pt>
                <c:pt idx="13167">
                  <c:v>243.05</c:v>
                </c:pt>
                <c:pt idx="13168">
                  <c:v>242.4</c:v>
                </c:pt>
                <c:pt idx="13169">
                  <c:v>242.65</c:v>
                </c:pt>
                <c:pt idx="13170">
                  <c:v>242.71</c:v>
                </c:pt>
                <c:pt idx="13171">
                  <c:v>242.56</c:v>
                </c:pt>
                <c:pt idx="13172">
                  <c:v>242.23</c:v>
                </c:pt>
                <c:pt idx="13173">
                  <c:v>241.79</c:v>
                </c:pt>
                <c:pt idx="13174">
                  <c:v>241.22</c:v>
                </c:pt>
                <c:pt idx="13175">
                  <c:v>241.22</c:v>
                </c:pt>
                <c:pt idx="13176">
                  <c:v>243.07</c:v>
                </c:pt>
                <c:pt idx="13177">
                  <c:v>244.82</c:v>
                </c:pt>
                <c:pt idx="13178">
                  <c:v>246.85</c:v>
                </c:pt>
                <c:pt idx="13179">
                  <c:v>248.94</c:v>
                </c:pt>
                <c:pt idx="13180">
                  <c:v>250.42</c:v>
                </c:pt>
                <c:pt idx="13181">
                  <c:v>250.48</c:v>
                </c:pt>
                <c:pt idx="13182">
                  <c:v>250.1</c:v>
                </c:pt>
                <c:pt idx="13183">
                  <c:v>248.47</c:v>
                </c:pt>
                <c:pt idx="13184">
                  <c:v>247.44</c:v>
                </c:pt>
                <c:pt idx="13185">
                  <c:v>246.06</c:v>
                </c:pt>
                <c:pt idx="13186">
                  <c:v>244.84</c:v>
                </c:pt>
                <c:pt idx="13187">
                  <c:v>244.19</c:v>
                </c:pt>
                <c:pt idx="13188">
                  <c:v>243.37</c:v>
                </c:pt>
                <c:pt idx="13189">
                  <c:v>243.48</c:v>
                </c:pt>
                <c:pt idx="13190">
                  <c:v>243.62</c:v>
                </c:pt>
                <c:pt idx="13191">
                  <c:v>244.58</c:v>
                </c:pt>
                <c:pt idx="13192">
                  <c:v>246.47</c:v>
                </c:pt>
                <c:pt idx="13193">
                  <c:v>247.17</c:v>
                </c:pt>
                <c:pt idx="13194">
                  <c:v>245.88</c:v>
                </c:pt>
                <c:pt idx="13195">
                  <c:v>244.26</c:v>
                </c:pt>
                <c:pt idx="13196">
                  <c:v>243.46</c:v>
                </c:pt>
                <c:pt idx="13197">
                  <c:v>243.09</c:v>
                </c:pt>
                <c:pt idx="13198">
                  <c:v>243.63</c:v>
                </c:pt>
                <c:pt idx="13199">
                  <c:v>244.31</c:v>
                </c:pt>
                <c:pt idx="13200">
                  <c:v>244.55</c:v>
                </c:pt>
                <c:pt idx="13201">
                  <c:v>243.23</c:v>
                </c:pt>
                <c:pt idx="13202">
                  <c:v>243.14</c:v>
                </c:pt>
                <c:pt idx="13203">
                  <c:v>243.49</c:v>
                </c:pt>
                <c:pt idx="13204">
                  <c:v>243.78</c:v>
                </c:pt>
                <c:pt idx="13205">
                  <c:v>244.31</c:v>
                </c:pt>
                <c:pt idx="13206">
                  <c:v>245.1</c:v>
                </c:pt>
                <c:pt idx="13207">
                  <c:v>246.04</c:v>
                </c:pt>
                <c:pt idx="13208">
                  <c:v>246.17</c:v>
                </c:pt>
                <c:pt idx="13209">
                  <c:v>246.07</c:v>
                </c:pt>
                <c:pt idx="13210">
                  <c:v>245.75</c:v>
                </c:pt>
                <c:pt idx="13211">
                  <c:v>245.95</c:v>
                </c:pt>
                <c:pt idx="13212">
                  <c:v>245.53</c:v>
                </c:pt>
                <c:pt idx="13213">
                  <c:v>245.66</c:v>
                </c:pt>
                <c:pt idx="13214">
                  <c:v>245.73</c:v>
                </c:pt>
                <c:pt idx="13215">
                  <c:v>245.65</c:v>
                </c:pt>
                <c:pt idx="13216">
                  <c:v>244.57</c:v>
                </c:pt>
                <c:pt idx="13217">
                  <c:v>244.9</c:v>
                </c:pt>
                <c:pt idx="13218">
                  <c:v>245.86</c:v>
                </c:pt>
                <c:pt idx="13219">
                  <c:v>246.63</c:v>
                </c:pt>
                <c:pt idx="13220">
                  <c:v>247.62</c:v>
                </c:pt>
                <c:pt idx="13221">
                  <c:v>247.71</c:v>
                </c:pt>
                <c:pt idx="13222">
                  <c:v>247.83</c:v>
                </c:pt>
                <c:pt idx="13223">
                  <c:v>248.01</c:v>
                </c:pt>
                <c:pt idx="13224">
                  <c:v>247.78</c:v>
                </c:pt>
                <c:pt idx="13225">
                  <c:v>246.97</c:v>
                </c:pt>
                <c:pt idx="13226">
                  <c:v>244.91</c:v>
                </c:pt>
                <c:pt idx="13227">
                  <c:v>243.72</c:v>
                </c:pt>
                <c:pt idx="13228">
                  <c:v>243.77</c:v>
                </c:pt>
                <c:pt idx="13229">
                  <c:v>244.81</c:v>
                </c:pt>
                <c:pt idx="13230">
                  <c:v>245.26</c:v>
                </c:pt>
                <c:pt idx="13231">
                  <c:v>245.13</c:v>
                </c:pt>
                <c:pt idx="13232">
                  <c:v>244.77</c:v>
                </c:pt>
                <c:pt idx="13233">
                  <c:v>244.64</c:v>
                </c:pt>
                <c:pt idx="13234">
                  <c:v>244.96</c:v>
                </c:pt>
                <c:pt idx="13235">
                  <c:v>246.58</c:v>
                </c:pt>
                <c:pt idx="13236">
                  <c:v>246.15</c:v>
                </c:pt>
                <c:pt idx="13237">
                  <c:v>245.14</c:v>
                </c:pt>
                <c:pt idx="13238">
                  <c:v>245.77</c:v>
                </c:pt>
                <c:pt idx="13239">
                  <c:v>247.17</c:v>
                </c:pt>
                <c:pt idx="13240">
                  <c:v>248.26</c:v>
                </c:pt>
                <c:pt idx="13241">
                  <c:v>248.93</c:v>
                </c:pt>
                <c:pt idx="13242">
                  <c:v>248.84</c:v>
                </c:pt>
                <c:pt idx="13243">
                  <c:v>248.42</c:v>
                </c:pt>
                <c:pt idx="13244">
                  <c:v>248.61</c:v>
                </c:pt>
                <c:pt idx="13245">
                  <c:v>248.8</c:v>
                </c:pt>
                <c:pt idx="13246">
                  <c:v>248.27</c:v>
                </c:pt>
                <c:pt idx="13247">
                  <c:v>246.93</c:v>
                </c:pt>
                <c:pt idx="13248">
                  <c:v>246.3</c:v>
                </c:pt>
                <c:pt idx="13249">
                  <c:v>245.57</c:v>
                </c:pt>
                <c:pt idx="13250">
                  <c:v>245.54</c:v>
                </c:pt>
                <c:pt idx="13251">
                  <c:v>245.27</c:v>
                </c:pt>
                <c:pt idx="13252">
                  <c:v>244.56</c:v>
                </c:pt>
                <c:pt idx="13253">
                  <c:v>244.04</c:v>
                </c:pt>
                <c:pt idx="13254">
                  <c:v>244.38</c:v>
                </c:pt>
                <c:pt idx="13255">
                  <c:v>245.14</c:v>
                </c:pt>
                <c:pt idx="13256">
                  <c:v>245.66</c:v>
                </c:pt>
                <c:pt idx="13257">
                  <c:v>246.28</c:v>
                </c:pt>
                <c:pt idx="13258">
                  <c:v>246.56</c:v>
                </c:pt>
                <c:pt idx="13259">
                  <c:v>246.85</c:v>
                </c:pt>
                <c:pt idx="13260">
                  <c:v>246.55</c:v>
                </c:pt>
                <c:pt idx="13261">
                  <c:v>246.04</c:v>
                </c:pt>
                <c:pt idx="13262">
                  <c:v>245.77</c:v>
                </c:pt>
                <c:pt idx="13263">
                  <c:v>245.24</c:v>
                </c:pt>
                <c:pt idx="13264">
                  <c:v>244.01</c:v>
                </c:pt>
                <c:pt idx="13265">
                  <c:v>243.47</c:v>
                </c:pt>
                <c:pt idx="13266">
                  <c:v>244.32</c:v>
                </c:pt>
                <c:pt idx="13267">
                  <c:v>244.92</c:v>
                </c:pt>
                <c:pt idx="13268">
                  <c:v>244.93</c:v>
                </c:pt>
                <c:pt idx="13269">
                  <c:v>244.8</c:v>
                </c:pt>
                <c:pt idx="13270">
                  <c:v>245.48</c:v>
                </c:pt>
                <c:pt idx="13271">
                  <c:v>245.13</c:v>
                </c:pt>
                <c:pt idx="13272">
                  <c:v>245.55</c:v>
                </c:pt>
                <c:pt idx="13273">
                  <c:v>244.99</c:v>
                </c:pt>
                <c:pt idx="13274">
                  <c:v>244.84</c:v>
                </c:pt>
                <c:pt idx="13275">
                  <c:v>244.37</c:v>
                </c:pt>
                <c:pt idx="13276">
                  <c:v>243.71</c:v>
                </c:pt>
                <c:pt idx="13277">
                  <c:v>243.51</c:v>
                </c:pt>
                <c:pt idx="13278">
                  <c:v>243.54</c:v>
                </c:pt>
                <c:pt idx="13279">
                  <c:v>243.21</c:v>
                </c:pt>
                <c:pt idx="13280">
                  <c:v>243.73</c:v>
                </c:pt>
                <c:pt idx="13281">
                  <c:v>244.38</c:v>
                </c:pt>
                <c:pt idx="13282">
                  <c:v>245.09</c:v>
                </c:pt>
                <c:pt idx="13283">
                  <c:v>244.96</c:v>
                </c:pt>
                <c:pt idx="13284">
                  <c:v>245.45</c:v>
                </c:pt>
                <c:pt idx="13285">
                  <c:v>245.76</c:v>
                </c:pt>
                <c:pt idx="13286">
                  <c:v>245.8</c:v>
                </c:pt>
                <c:pt idx="13287">
                  <c:v>245.66</c:v>
                </c:pt>
                <c:pt idx="13288">
                  <c:v>246.06</c:v>
                </c:pt>
                <c:pt idx="13289">
                  <c:v>246.56</c:v>
                </c:pt>
                <c:pt idx="13290">
                  <c:v>247.04</c:v>
                </c:pt>
                <c:pt idx="13291">
                  <c:v>247.17</c:v>
                </c:pt>
                <c:pt idx="13292">
                  <c:v>246.75</c:v>
                </c:pt>
                <c:pt idx="13293">
                  <c:v>246.18</c:v>
                </c:pt>
                <c:pt idx="13294">
                  <c:v>245.82</c:v>
                </c:pt>
                <c:pt idx="13295">
                  <c:v>246.77</c:v>
                </c:pt>
                <c:pt idx="13296">
                  <c:v>247.49</c:v>
                </c:pt>
                <c:pt idx="13297">
                  <c:v>249.22</c:v>
                </c:pt>
                <c:pt idx="13298">
                  <c:v>249.45</c:v>
                </c:pt>
                <c:pt idx="13299">
                  <c:v>250.16</c:v>
                </c:pt>
                <c:pt idx="13300">
                  <c:v>251.04</c:v>
                </c:pt>
                <c:pt idx="13301">
                  <c:v>250.62</c:v>
                </c:pt>
                <c:pt idx="13302">
                  <c:v>249.79</c:v>
                </c:pt>
                <c:pt idx="13303">
                  <c:v>249.3</c:v>
                </c:pt>
                <c:pt idx="13304">
                  <c:v>249.64</c:v>
                </c:pt>
                <c:pt idx="13305">
                  <c:v>249.82</c:v>
                </c:pt>
                <c:pt idx="13306">
                  <c:v>249.74</c:v>
                </c:pt>
                <c:pt idx="13307">
                  <c:v>249.07</c:v>
                </c:pt>
                <c:pt idx="13308">
                  <c:v>248.77</c:v>
                </c:pt>
                <c:pt idx="13309">
                  <c:v>249</c:v>
                </c:pt>
                <c:pt idx="13310">
                  <c:v>248.76</c:v>
                </c:pt>
                <c:pt idx="13311">
                  <c:v>248.95</c:v>
                </c:pt>
                <c:pt idx="13312">
                  <c:v>249.39</c:v>
                </c:pt>
                <c:pt idx="13313">
                  <c:v>248.53</c:v>
                </c:pt>
                <c:pt idx="13314">
                  <c:v>248.73</c:v>
                </c:pt>
                <c:pt idx="13315">
                  <c:v>249.85</c:v>
                </c:pt>
                <c:pt idx="13316">
                  <c:v>251.32</c:v>
                </c:pt>
                <c:pt idx="13317">
                  <c:v>252.07</c:v>
                </c:pt>
                <c:pt idx="13318">
                  <c:v>252.35</c:v>
                </c:pt>
                <c:pt idx="13319">
                  <c:v>252.53</c:v>
                </c:pt>
                <c:pt idx="13320">
                  <c:v>251.37</c:v>
                </c:pt>
                <c:pt idx="13321">
                  <c:v>251</c:v>
                </c:pt>
                <c:pt idx="13322">
                  <c:v>250.86</c:v>
                </c:pt>
                <c:pt idx="13323">
                  <c:v>250.63</c:v>
                </c:pt>
                <c:pt idx="13324">
                  <c:v>249.52</c:v>
                </c:pt>
                <c:pt idx="13325">
                  <c:v>248.21</c:v>
                </c:pt>
                <c:pt idx="13326">
                  <c:v>246.53</c:v>
                </c:pt>
                <c:pt idx="13327">
                  <c:v>245.33</c:v>
                </c:pt>
                <c:pt idx="13328">
                  <c:v>244.38</c:v>
                </c:pt>
                <c:pt idx="13329">
                  <c:v>243.8</c:v>
                </c:pt>
                <c:pt idx="13330">
                  <c:v>244.72</c:v>
                </c:pt>
                <c:pt idx="13331">
                  <c:v>245.62</c:v>
                </c:pt>
                <c:pt idx="13332">
                  <c:v>245.41</c:v>
                </c:pt>
                <c:pt idx="13333">
                  <c:v>245.12</c:v>
                </c:pt>
                <c:pt idx="13334">
                  <c:v>245.08</c:v>
                </c:pt>
                <c:pt idx="13335">
                  <c:v>245.01</c:v>
                </c:pt>
                <c:pt idx="13336">
                  <c:v>245.35</c:v>
                </c:pt>
                <c:pt idx="13337">
                  <c:v>246.01</c:v>
                </c:pt>
                <c:pt idx="13338">
                  <c:v>245.79</c:v>
                </c:pt>
                <c:pt idx="13339">
                  <c:v>245.62</c:v>
                </c:pt>
                <c:pt idx="13340">
                  <c:v>246.26</c:v>
                </c:pt>
                <c:pt idx="13341">
                  <c:v>246.45</c:v>
                </c:pt>
                <c:pt idx="13342">
                  <c:v>246.03</c:v>
                </c:pt>
                <c:pt idx="13343">
                  <c:v>244.97</c:v>
                </c:pt>
                <c:pt idx="13344">
                  <c:v>243.7</c:v>
                </c:pt>
                <c:pt idx="13345">
                  <c:v>243.48</c:v>
                </c:pt>
                <c:pt idx="13346">
                  <c:v>243.16</c:v>
                </c:pt>
                <c:pt idx="13347">
                  <c:v>242.01</c:v>
                </c:pt>
                <c:pt idx="13348">
                  <c:v>242.47</c:v>
                </c:pt>
                <c:pt idx="13349">
                  <c:v>242.75</c:v>
                </c:pt>
                <c:pt idx="13350">
                  <c:v>242.21</c:v>
                </c:pt>
                <c:pt idx="13351">
                  <c:v>241.28</c:v>
                </c:pt>
                <c:pt idx="13352">
                  <c:v>242.14</c:v>
                </c:pt>
                <c:pt idx="13353">
                  <c:v>242.84</c:v>
                </c:pt>
                <c:pt idx="13354">
                  <c:v>244.2</c:v>
                </c:pt>
                <c:pt idx="13355">
                  <c:v>244.85</c:v>
                </c:pt>
                <c:pt idx="13356">
                  <c:v>245.28</c:v>
                </c:pt>
                <c:pt idx="13357">
                  <c:v>245.37</c:v>
                </c:pt>
                <c:pt idx="13358">
                  <c:v>246.14</c:v>
                </c:pt>
                <c:pt idx="13359">
                  <c:v>246.53</c:v>
                </c:pt>
                <c:pt idx="13360">
                  <c:v>246.25</c:v>
                </c:pt>
                <c:pt idx="13361">
                  <c:v>246.72</c:v>
                </c:pt>
                <c:pt idx="13362">
                  <c:v>247.36</c:v>
                </c:pt>
                <c:pt idx="13363">
                  <c:v>246.86</c:v>
                </c:pt>
                <c:pt idx="13364">
                  <c:v>246.49</c:v>
                </c:pt>
                <c:pt idx="13365">
                  <c:v>246.42</c:v>
                </c:pt>
                <c:pt idx="13366">
                  <c:v>246.02</c:v>
                </c:pt>
                <c:pt idx="13367">
                  <c:v>245.58</c:v>
                </c:pt>
                <c:pt idx="13368">
                  <c:v>245.47</c:v>
                </c:pt>
                <c:pt idx="13369">
                  <c:v>244.74</c:v>
                </c:pt>
                <c:pt idx="13370">
                  <c:v>245.48</c:v>
                </c:pt>
                <c:pt idx="13371">
                  <c:v>245.68</c:v>
                </c:pt>
                <c:pt idx="13372">
                  <c:v>245.19</c:v>
                </c:pt>
                <c:pt idx="13373">
                  <c:v>244.83</c:v>
                </c:pt>
                <c:pt idx="13374">
                  <c:v>244.41</c:v>
                </c:pt>
                <c:pt idx="13375">
                  <c:v>244.32</c:v>
                </c:pt>
                <c:pt idx="13376">
                  <c:v>243.92</c:v>
                </c:pt>
                <c:pt idx="13377">
                  <c:v>243.53</c:v>
                </c:pt>
                <c:pt idx="13378">
                  <c:v>243.52</c:v>
                </c:pt>
                <c:pt idx="13379">
                  <c:v>243.45</c:v>
                </c:pt>
                <c:pt idx="13380">
                  <c:v>242.98</c:v>
                </c:pt>
                <c:pt idx="13381">
                  <c:v>242.92</c:v>
                </c:pt>
                <c:pt idx="13382">
                  <c:v>242.81</c:v>
                </c:pt>
                <c:pt idx="13383">
                  <c:v>241.93</c:v>
                </c:pt>
                <c:pt idx="13384">
                  <c:v>240.83</c:v>
                </c:pt>
                <c:pt idx="13385">
                  <c:v>240.8</c:v>
                </c:pt>
                <c:pt idx="13386">
                  <c:v>241.12</c:v>
                </c:pt>
                <c:pt idx="13387">
                  <c:v>242.33</c:v>
                </c:pt>
                <c:pt idx="13388">
                  <c:v>242.36</c:v>
                </c:pt>
                <c:pt idx="13389">
                  <c:v>243.02</c:v>
                </c:pt>
                <c:pt idx="13390">
                  <c:v>243.64</c:v>
                </c:pt>
                <c:pt idx="13391">
                  <c:v>244.59</c:v>
                </c:pt>
                <c:pt idx="13392">
                  <c:v>245.43</c:v>
                </c:pt>
                <c:pt idx="13393">
                  <c:v>246.12</c:v>
                </c:pt>
                <c:pt idx="13394">
                  <c:v>246.4</c:v>
                </c:pt>
                <c:pt idx="13395">
                  <c:v>245.36</c:v>
                </c:pt>
                <c:pt idx="13396">
                  <c:v>243.85</c:v>
                </c:pt>
                <c:pt idx="13397">
                  <c:v>243.02</c:v>
                </c:pt>
                <c:pt idx="13398">
                  <c:v>242.94</c:v>
                </c:pt>
                <c:pt idx="13399">
                  <c:v>242.43</c:v>
                </c:pt>
                <c:pt idx="13400">
                  <c:v>243</c:v>
                </c:pt>
                <c:pt idx="13401">
                  <c:v>243.71</c:v>
                </c:pt>
                <c:pt idx="13402">
                  <c:v>243.95</c:v>
                </c:pt>
                <c:pt idx="13403">
                  <c:v>244.34</c:v>
                </c:pt>
                <c:pt idx="13404">
                  <c:v>244.66</c:v>
                </c:pt>
                <c:pt idx="13405">
                  <c:v>245.14</c:v>
                </c:pt>
                <c:pt idx="13406">
                  <c:v>246.01</c:v>
                </c:pt>
                <c:pt idx="13407">
                  <c:v>245.64</c:v>
                </c:pt>
                <c:pt idx="13408">
                  <c:v>244.77</c:v>
                </c:pt>
                <c:pt idx="13409">
                  <c:v>244.86</c:v>
                </c:pt>
                <c:pt idx="13410">
                  <c:v>244.5</c:v>
                </c:pt>
                <c:pt idx="13411">
                  <c:v>244.33</c:v>
                </c:pt>
                <c:pt idx="13412">
                  <c:v>243.9</c:v>
                </c:pt>
                <c:pt idx="13413">
                  <c:v>243.6</c:v>
                </c:pt>
                <c:pt idx="13414">
                  <c:v>243.08</c:v>
                </c:pt>
                <c:pt idx="13415">
                  <c:v>243.65</c:v>
                </c:pt>
                <c:pt idx="13416">
                  <c:v>244.62</c:v>
                </c:pt>
                <c:pt idx="13417">
                  <c:v>244.55</c:v>
                </c:pt>
                <c:pt idx="13418">
                  <c:v>243.59</c:v>
                </c:pt>
                <c:pt idx="13419">
                  <c:v>243.6</c:v>
                </c:pt>
                <c:pt idx="13420">
                  <c:v>245.64</c:v>
                </c:pt>
                <c:pt idx="13421">
                  <c:v>246.29</c:v>
                </c:pt>
                <c:pt idx="13422">
                  <c:v>246.46</c:v>
                </c:pt>
                <c:pt idx="13423">
                  <c:v>246.68</c:v>
                </c:pt>
                <c:pt idx="13424">
                  <c:v>246.55</c:v>
                </c:pt>
                <c:pt idx="13425">
                  <c:v>246.4</c:v>
                </c:pt>
                <c:pt idx="13426">
                  <c:v>246.39</c:v>
                </c:pt>
                <c:pt idx="13427">
                  <c:v>246.95</c:v>
                </c:pt>
                <c:pt idx="13428">
                  <c:v>247.13</c:v>
                </c:pt>
                <c:pt idx="13429">
                  <c:v>246.61</c:v>
                </c:pt>
                <c:pt idx="13430">
                  <c:v>246.68</c:v>
                </c:pt>
                <c:pt idx="13431">
                  <c:v>247.26</c:v>
                </c:pt>
                <c:pt idx="13432">
                  <c:v>247.37</c:v>
                </c:pt>
                <c:pt idx="13433">
                  <c:v>247.86</c:v>
                </c:pt>
                <c:pt idx="13434">
                  <c:v>248.83</c:v>
                </c:pt>
                <c:pt idx="13435">
                  <c:v>249.27</c:v>
                </c:pt>
                <c:pt idx="13436">
                  <c:v>248.33</c:v>
                </c:pt>
                <c:pt idx="13437">
                  <c:v>247.06</c:v>
                </c:pt>
                <c:pt idx="13438">
                  <c:v>246.98</c:v>
                </c:pt>
                <c:pt idx="13439">
                  <c:v>247.53</c:v>
                </c:pt>
                <c:pt idx="13440">
                  <c:v>247.66</c:v>
                </c:pt>
                <c:pt idx="13441">
                  <c:v>247.83</c:v>
                </c:pt>
                <c:pt idx="13442">
                  <c:v>248.38</c:v>
                </c:pt>
                <c:pt idx="13443">
                  <c:v>248.56</c:v>
                </c:pt>
                <c:pt idx="13444">
                  <c:v>248.46</c:v>
                </c:pt>
                <c:pt idx="13445">
                  <c:v>248.42</c:v>
                </c:pt>
                <c:pt idx="13446">
                  <c:v>248.59</c:v>
                </c:pt>
                <c:pt idx="13447">
                  <c:v>249.14</c:v>
                </c:pt>
                <c:pt idx="13448">
                  <c:v>248.8</c:v>
                </c:pt>
                <c:pt idx="13449">
                  <c:v>248.3</c:v>
                </c:pt>
                <c:pt idx="13450">
                  <c:v>248.08</c:v>
                </c:pt>
                <c:pt idx="13451">
                  <c:v>247.51</c:v>
                </c:pt>
                <c:pt idx="13452">
                  <c:v>247.84</c:v>
                </c:pt>
                <c:pt idx="13453">
                  <c:v>248.14</c:v>
                </c:pt>
                <c:pt idx="13454">
                  <c:v>248.01</c:v>
                </c:pt>
                <c:pt idx="13455">
                  <c:v>247.03</c:v>
                </c:pt>
                <c:pt idx="13456">
                  <c:v>246.71</c:v>
                </c:pt>
                <c:pt idx="13457">
                  <c:v>246.19</c:v>
                </c:pt>
                <c:pt idx="13458">
                  <c:v>246.61</c:v>
                </c:pt>
                <c:pt idx="13459">
                  <c:v>247.03</c:v>
                </c:pt>
                <c:pt idx="13460">
                  <c:v>247.33</c:v>
                </c:pt>
                <c:pt idx="13461">
                  <c:v>247.75</c:v>
                </c:pt>
                <c:pt idx="13462">
                  <c:v>247.28</c:v>
                </c:pt>
                <c:pt idx="13463">
                  <c:v>246.43</c:v>
                </c:pt>
                <c:pt idx="13464">
                  <c:v>245.48</c:v>
                </c:pt>
                <c:pt idx="13465">
                  <c:v>245.42</c:v>
                </c:pt>
                <c:pt idx="13466">
                  <c:v>245.66</c:v>
                </c:pt>
                <c:pt idx="13467">
                  <c:v>245.22</c:v>
                </c:pt>
                <c:pt idx="13468">
                  <c:v>244.9</c:v>
                </c:pt>
                <c:pt idx="13469">
                  <c:v>244.32</c:v>
                </c:pt>
                <c:pt idx="13470">
                  <c:v>244.17</c:v>
                </c:pt>
                <c:pt idx="13471">
                  <c:v>245.12</c:v>
                </c:pt>
                <c:pt idx="13472">
                  <c:v>246.3</c:v>
                </c:pt>
                <c:pt idx="13473">
                  <c:v>247.56</c:v>
                </c:pt>
                <c:pt idx="13474">
                  <c:v>248.45</c:v>
                </c:pt>
                <c:pt idx="13475">
                  <c:v>249.34</c:v>
                </c:pt>
                <c:pt idx="13476">
                  <c:v>249.88</c:v>
                </c:pt>
                <c:pt idx="13477">
                  <c:v>250.12</c:v>
                </c:pt>
                <c:pt idx="13478">
                  <c:v>249.5</c:v>
                </c:pt>
                <c:pt idx="13479">
                  <c:v>249.94</c:v>
                </c:pt>
                <c:pt idx="13480">
                  <c:v>249.35</c:v>
                </c:pt>
                <c:pt idx="13481">
                  <c:v>249.75</c:v>
                </c:pt>
                <c:pt idx="13482">
                  <c:v>249.79</c:v>
                </c:pt>
                <c:pt idx="13483">
                  <c:v>249.6</c:v>
                </c:pt>
                <c:pt idx="13484">
                  <c:v>249.52</c:v>
                </c:pt>
                <c:pt idx="13485">
                  <c:v>249.52</c:v>
                </c:pt>
                <c:pt idx="13486">
                  <c:v>249.92</c:v>
                </c:pt>
                <c:pt idx="13487">
                  <c:v>250.01</c:v>
                </c:pt>
                <c:pt idx="13488">
                  <c:v>248.53</c:v>
                </c:pt>
                <c:pt idx="13489">
                  <c:v>246.92</c:v>
                </c:pt>
                <c:pt idx="13490">
                  <c:v>245.94</c:v>
                </c:pt>
                <c:pt idx="13491">
                  <c:v>247.03</c:v>
                </c:pt>
                <c:pt idx="13492">
                  <c:v>247.92</c:v>
                </c:pt>
                <c:pt idx="13493">
                  <c:v>248.16</c:v>
                </c:pt>
                <c:pt idx="13494">
                  <c:v>246.65</c:v>
                </c:pt>
                <c:pt idx="13495">
                  <c:v>245.85</c:v>
                </c:pt>
                <c:pt idx="13496">
                  <c:v>245.79</c:v>
                </c:pt>
                <c:pt idx="13497">
                  <c:v>245.58</c:v>
                </c:pt>
                <c:pt idx="13498">
                  <c:v>245.33</c:v>
                </c:pt>
                <c:pt idx="13499">
                  <c:v>245.2</c:v>
                </c:pt>
                <c:pt idx="13500">
                  <c:v>245.93</c:v>
                </c:pt>
                <c:pt idx="13501">
                  <c:v>246.1</c:v>
                </c:pt>
                <c:pt idx="13502">
                  <c:v>245.28</c:v>
                </c:pt>
                <c:pt idx="13503">
                  <c:v>244.53</c:v>
                </c:pt>
                <c:pt idx="13504">
                  <c:v>244.04</c:v>
                </c:pt>
                <c:pt idx="13505">
                  <c:v>243.72</c:v>
                </c:pt>
                <c:pt idx="13506">
                  <c:v>243.86</c:v>
                </c:pt>
                <c:pt idx="13507">
                  <c:v>243.22</c:v>
                </c:pt>
                <c:pt idx="13508">
                  <c:v>243.29</c:v>
                </c:pt>
                <c:pt idx="13509">
                  <c:v>243.41</c:v>
                </c:pt>
                <c:pt idx="13510">
                  <c:v>243.92</c:v>
                </c:pt>
                <c:pt idx="13511">
                  <c:v>244.77</c:v>
                </c:pt>
                <c:pt idx="13512">
                  <c:v>244.86</c:v>
                </c:pt>
                <c:pt idx="13513">
                  <c:v>245.91</c:v>
                </c:pt>
                <c:pt idx="13514">
                  <c:v>246.39</c:v>
                </c:pt>
                <c:pt idx="13515">
                  <c:v>246.96</c:v>
                </c:pt>
                <c:pt idx="13516">
                  <c:v>246.47</c:v>
                </c:pt>
                <c:pt idx="13517">
                  <c:v>246.67</c:v>
                </c:pt>
                <c:pt idx="13518">
                  <c:v>247.71</c:v>
                </c:pt>
                <c:pt idx="13519">
                  <c:v>247.94</c:v>
                </c:pt>
                <c:pt idx="13520">
                  <c:v>248.29</c:v>
                </c:pt>
                <c:pt idx="13521">
                  <c:v>248.66</c:v>
                </c:pt>
                <c:pt idx="13522">
                  <c:v>249.36</c:v>
                </c:pt>
                <c:pt idx="13523">
                  <c:v>250.26</c:v>
                </c:pt>
                <c:pt idx="13524">
                  <c:v>251.31</c:v>
                </c:pt>
                <c:pt idx="13525">
                  <c:v>251.55</c:v>
                </c:pt>
                <c:pt idx="13526">
                  <c:v>251.06</c:v>
                </c:pt>
                <c:pt idx="13527">
                  <c:v>251.36</c:v>
                </c:pt>
                <c:pt idx="13528">
                  <c:v>250.8</c:v>
                </c:pt>
                <c:pt idx="13529">
                  <c:v>249.47</c:v>
                </c:pt>
                <c:pt idx="13530">
                  <c:v>248.56</c:v>
                </c:pt>
                <c:pt idx="13531">
                  <c:v>248.1</c:v>
                </c:pt>
                <c:pt idx="13532">
                  <c:v>247.91</c:v>
                </c:pt>
                <c:pt idx="13533">
                  <c:v>247.91</c:v>
                </c:pt>
                <c:pt idx="13534">
                  <c:v>248.6</c:v>
                </c:pt>
                <c:pt idx="13535">
                  <c:v>249.03</c:v>
                </c:pt>
                <c:pt idx="13536">
                  <c:v>248.15</c:v>
                </c:pt>
                <c:pt idx="13537">
                  <c:v>247.67</c:v>
                </c:pt>
                <c:pt idx="13538">
                  <c:v>247.56</c:v>
                </c:pt>
                <c:pt idx="13539">
                  <c:v>247.69</c:v>
                </c:pt>
                <c:pt idx="13540">
                  <c:v>247.78</c:v>
                </c:pt>
                <c:pt idx="13541">
                  <c:v>247.98</c:v>
                </c:pt>
                <c:pt idx="13542">
                  <c:v>248.94</c:v>
                </c:pt>
                <c:pt idx="13543">
                  <c:v>249.05</c:v>
                </c:pt>
                <c:pt idx="13544">
                  <c:v>249.74</c:v>
                </c:pt>
                <c:pt idx="13545">
                  <c:v>250.11</c:v>
                </c:pt>
                <c:pt idx="13546">
                  <c:v>250.5</c:v>
                </c:pt>
                <c:pt idx="13547">
                  <c:v>249.84</c:v>
                </c:pt>
                <c:pt idx="13548">
                  <c:v>249.1</c:v>
                </c:pt>
                <c:pt idx="13549">
                  <c:v>249.78</c:v>
                </c:pt>
                <c:pt idx="13550">
                  <c:v>249.71</c:v>
                </c:pt>
                <c:pt idx="13551">
                  <c:v>249.47</c:v>
                </c:pt>
                <c:pt idx="13552">
                  <c:v>250.1</c:v>
                </c:pt>
                <c:pt idx="13553">
                  <c:v>250.04</c:v>
                </c:pt>
                <c:pt idx="13554">
                  <c:v>248.68</c:v>
                </c:pt>
                <c:pt idx="13555">
                  <c:v>248.6</c:v>
                </c:pt>
                <c:pt idx="13556">
                  <c:v>248.3</c:v>
                </c:pt>
                <c:pt idx="13557">
                  <c:v>248.82</c:v>
                </c:pt>
                <c:pt idx="13558">
                  <c:v>248.3</c:v>
                </c:pt>
                <c:pt idx="13559">
                  <c:v>247.49</c:v>
                </c:pt>
                <c:pt idx="13560">
                  <c:v>247.51</c:v>
                </c:pt>
                <c:pt idx="13561">
                  <c:v>248.18</c:v>
                </c:pt>
                <c:pt idx="13562">
                  <c:v>248.44</c:v>
                </c:pt>
                <c:pt idx="13563">
                  <c:v>248.2</c:v>
                </c:pt>
                <c:pt idx="13564">
                  <c:v>247.45</c:v>
                </c:pt>
                <c:pt idx="13565">
                  <c:v>245.88</c:v>
                </c:pt>
                <c:pt idx="13566">
                  <c:v>242.59</c:v>
                </c:pt>
                <c:pt idx="13567">
                  <c:v>236.49</c:v>
                </c:pt>
                <c:pt idx="13568">
                  <c:v>233.32</c:v>
                </c:pt>
                <c:pt idx="13569">
                  <c:v>232.98</c:v>
                </c:pt>
                <c:pt idx="13570">
                  <c:v>233.43</c:v>
                </c:pt>
                <c:pt idx="13571">
                  <c:v>237.66</c:v>
                </c:pt>
                <c:pt idx="13572">
                  <c:v>239.62</c:v>
                </c:pt>
                <c:pt idx="13573">
                  <c:v>238.12</c:v>
                </c:pt>
                <c:pt idx="13574">
                  <c:v>236.59</c:v>
                </c:pt>
                <c:pt idx="13575">
                  <c:v>238.11</c:v>
                </c:pt>
                <c:pt idx="13576">
                  <c:v>240.41</c:v>
                </c:pt>
                <c:pt idx="13577">
                  <c:v>240.58</c:v>
                </c:pt>
                <c:pt idx="13578">
                  <c:v>241.4</c:v>
                </c:pt>
                <c:pt idx="13579">
                  <c:v>241.59</c:v>
                </c:pt>
                <c:pt idx="13580">
                  <c:v>242.44</c:v>
                </c:pt>
                <c:pt idx="13581">
                  <c:v>243.29</c:v>
                </c:pt>
                <c:pt idx="13582">
                  <c:v>244.21</c:v>
                </c:pt>
                <c:pt idx="13583">
                  <c:v>242.99</c:v>
                </c:pt>
                <c:pt idx="13584">
                  <c:v>243.35</c:v>
                </c:pt>
                <c:pt idx="13585">
                  <c:v>245.26</c:v>
                </c:pt>
                <c:pt idx="13586">
                  <c:v>246.6</c:v>
                </c:pt>
                <c:pt idx="13587">
                  <c:v>245.36</c:v>
                </c:pt>
                <c:pt idx="13588">
                  <c:v>244.25</c:v>
                </c:pt>
                <c:pt idx="13589">
                  <c:v>244.09</c:v>
                </c:pt>
                <c:pt idx="13590">
                  <c:v>243.77</c:v>
                </c:pt>
                <c:pt idx="13591">
                  <c:v>245.03</c:v>
                </c:pt>
                <c:pt idx="13592">
                  <c:v>246.01</c:v>
                </c:pt>
                <c:pt idx="13593">
                  <c:v>245.32</c:v>
                </c:pt>
                <c:pt idx="13594">
                  <c:v>243.02</c:v>
                </c:pt>
                <c:pt idx="13595">
                  <c:v>242.87</c:v>
                </c:pt>
                <c:pt idx="13596">
                  <c:v>242.45</c:v>
                </c:pt>
                <c:pt idx="13597">
                  <c:v>243.08</c:v>
                </c:pt>
                <c:pt idx="13598">
                  <c:v>243.57</c:v>
                </c:pt>
                <c:pt idx="13599">
                  <c:v>242.15</c:v>
                </c:pt>
                <c:pt idx="13600">
                  <c:v>241.09</c:v>
                </c:pt>
                <c:pt idx="13601">
                  <c:v>242.85</c:v>
                </c:pt>
                <c:pt idx="13602">
                  <c:v>243.3</c:v>
                </c:pt>
                <c:pt idx="13603">
                  <c:v>242.38</c:v>
                </c:pt>
                <c:pt idx="13604">
                  <c:v>243.73</c:v>
                </c:pt>
                <c:pt idx="13605">
                  <c:v>244.31</c:v>
                </c:pt>
                <c:pt idx="13606">
                  <c:v>244.64</c:v>
                </c:pt>
                <c:pt idx="13607">
                  <c:v>246.49</c:v>
                </c:pt>
                <c:pt idx="13608">
                  <c:v>249.41</c:v>
                </c:pt>
                <c:pt idx="13609">
                  <c:v>251.69</c:v>
                </c:pt>
                <c:pt idx="13610">
                  <c:v>250.64</c:v>
                </c:pt>
                <c:pt idx="13611">
                  <c:v>249.31</c:v>
                </c:pt>
                <c:pt idx="13612">
                  <c:v>248.2</c:v>
                </c:pt>
                <c:pt idx="13613">
                  <c:v>247.42</c:v>
                </c:pt>
                <c:pt idx="13614">
                  <c:v>245.11</c:v>
                </c:pt>
                <c:pt idx="13615">
                  <c:v>244.24</c:v>
                </c:pt>
                <c:pt idx="13616">
                  <c:v>244.8</c:v>
                </c:pt>
                <c:pt idx="13617">
                  <c:v>245.16</c:v>
                </c:pt>
                <c:pt idx="13618">
                  <c:v>245.09</c:v>
                </c:pt>
                <c:pt idx="13619">
                  <c:v>243.69</c:v>
                </c:pt>
                <c:pt idx="13620">
                  <c:v>243.04</c:v>
                </c:pt>
                <c:pt idx="13621">
                  <c:v>244.38</c:v>
                </c:pt>
                <c:pt idx="13622">
                  <c:v>246.92</c:v>
                </c:pt>
                <c:pt idx="13623">
                  <c:v>249.22</c:v>
                </c:pt>
                <c:pt idx="13624">
                  <c:v>248.87</c:v>
                </c:pt>
                <c:pt idx="13625">
                  <c:v>245.38</c:v>
                </c:pt>
                <c:pt idx="13626">
                  <c:v>243.55</c:v>
                </c:pt>
                <c:pt idx="13627">
                  <c:v>243.98</c:v>
                </c:pt>
                <c:pt idx="13628">
                  <c:v>244.85</c:v>
                </c:pt>
                <c:pt idx="13629">
                  <c:v>246.23</c:v>
                </c:pt>
                <c:pt idx="13630">
                  <c:v>245.07</c:v>
                </c:pt>
                <c:pt idx="13631">
                  <c:v>243.62</c:v>
                </c:pt>
                <c:pt idx="13632">
                  <c:v>241.58</c:v>
                </c:pt>
                <c:pt idx="13633">
                  <c:v>241.08</c:v>
                </c:pt>
                <c:pt idx="13634">
                  <c:v>242.34</c:v>
                </c:pt>
                <c:pt idx="13635">
                  <c:v>244.11</c:v>
                </c:pt>
                <c:pt idx="13636">
                  <c:v>245.58</c:v>
                </c:pt>
                <c:pt idx="13637">
                  <c:v>247.14</c:v>
                </c:pt>
                <c:pt idx="13638">
                  <c:v>248.01</c:v>
                </c:pt>
                <c:pt idx="13639">
                  <c:v>248.9</c:v>
                </c:pt>
                <c:pt idx="13640">
                  <c:v>246.92</c:v>
                </c:pt>
                <c:pt idx="13641">
                  <c:v>246.27</c:v>
                </c:pt>
                <c:pt idx="13642">
                  <c:v>247.01</c:v>
                </c:pt>
                <c:pt idx="13643">
                  <c:v>248.36</c:v>
                </c:pt>
                <c:pt idx="13644">
                  <c:v>249.74</c:v>
                </c:pt>
                <c:pt idx="13645">
                  <c:v>249.15</c:v>
                </c:pt>
                <c:pt idx="13646">
                  <c:v>248.08</c:v>
                </c:pt>
                <c:pt idx="13647">
                  <c:v>246.83</c:v>
                </c:pt>
                <c:pt idx="13648">
                  <c:v>245.8</c:v>
                </c:pt>
                <c:pt idx="13649">
                  <c:v>245.36</c:v>
                </c:pt>
                <c:pt idx="13650">
                  <c:v>246.62</c:v>
                </c:pt>
                <c:pt idx="13651">
                  <c:v>247.98</c:v>
                </c:pt>
                <c:pt idx="13652">
                  <c:v>246.81</c:v>
                </c:pt>
                <c:pt idx="13653">
                  <c:v>245.7</c:v>
                </c:pt>
                <c:pt idx="13654">
                  <c:v>246.52</c:v>
                </c:pt>
                <c:pt idx="13655">
                  <c:v>248.32</c:v>
                </c:pt>
                <c:pt idx="13656">
                  <c:v>249.32</c:v>
                </c:pt>
                <c:pt idx="13657">
                  <c:v>248.89</c:v>
                </c:pt>
                <c:pt idx="13658">
                  <c:v>246.97</c:v>
                </c:pt>
                <c:pt idx="13659">
                  <c:v>244.68</c:v>
                </c:pt>
                <c:pt idx="13660">
                  <c:v>243.06</c:v>
                </c:pt>
                <c:pt idx="13661">
                  <c:v>241.95</c:v>
                </c:pt>
                <c:pt idx="13662">
                  <c:v>242.77</c:v>
                </c:pt>
                <c:pt idx="13663">
                  <c:v>243.43</c:v>
                </c:pt>
                <c:pt idx="13664">
                  <c:v>243.97</c:v>
                </c:pt>
                <c:pt idx="13665">
                  <c:v>244.45</c:v>
                </c:pt>
                <c:pt idx="13666">
                  <c:v>242.99</c:v>
                </c:pt>
                <c:pt idx="13667">
                  <c:v>242.14</c:v>
                </c:pt>
                <c:pt idx="13668">
                  <c:v>242.91</c:v>
                </c:pt>
                <c:pt idx="13669">
                  <c:v>243.26</c:v>
                </c:pt>
                <c:pt idx="13670">
                  <c:v>245.32</c:v>
                </c:pt>
                <c:pt idx="13671">
                  <c:v>246.85</c:v>
                </c:pt>
                <c:pt idx="13672">
                  <c:v>245.07</c:v>
                </c:pt>
                <c:pt idx="13673">
                  <c:v>243.57</c:v>
                </c:pt>
                <c:pt idx="13674">
                  <c:v>243.3</c:v>
                </c:pt>
                <c:pt idx="13675">
                  <c:v>243.79</c:v>
                </c:pt>
                <c:pt idx="13676">
                  <c:v>243.89</c:v>
                </c:pt>
                <c:pt idx="13677">
                  <c:v>243.69</c:v>
                </c:pt>
                <c:pt idx="13678">
                  <c:v>243.03</c:v>
                </c:pt>
                <c:pt idx="13679">
                  <c:v>242.52</c:v>
                </c:pt>
                <c:pt idx="13680">
                  <c:v>243.79</c:v>
                </c:pt>
                <c:pt idx="13681">
                  <c:v>243.25</c:v>
                </c:pt>
                <c:pt idx="13682">
                  <c:v>243.02</c:v>
                </c:pt>
                <c:pt idx="13683">
                  <c:v>243.85</c:v>
                </c:pt>
                <c:pt idx="13684">
                  <c:v>242.39</c:v>
                </c:pt>
                <c:pt idx="13685">
                  <c:v>243.36</c:v>
                </c:pt>
                <c:pt idx="13686">
                  <c:v>244.6</c:v>
                </c:pt>
                <c:pt idx="13687">
                  <c:v>245.85</c:v>
                </c:pt>
                <c:pt idx="13688">
                  <c:v>247.66</c:v>
                </c:pt>
                <c:pt idx="13689">
                  <c:v>248.78</c:v>
                </c:pt>
                <c:pt idx="13690">
                  <c:v>250.38</c:v>
                </c:pt>
                <c:pt idx="13691">
                  <c:v>249.47</c:v>
                </c:pt>
                <c:pt idx="13692">
                  <c:v>246.73</c:v>
                </c:pt>
                <c:pt idx="13693">
                  <c:v>246.61</c:v>
                </c:pt>
                <c:pt idx="13694">
                  <c:v>247.23</c:v>
                </c:pt>
                <c:pt idx="13695">
                  <c:v>247.36</c:v>
                </c:pt>
                <c:pt idx="13696">
                  <c:v>246.2</c:v>
                </c:pt>
                <c:pt idx="13697">
                  <c:v>244.51</c:v>
                </c:pt>
                <c:pt idx="13698">
                  <c:v>242.99</c:v>
                </c:pt>
                <c:pt idx="13699">
                  <c:v>242.32</c:v>
                </c:pt>
                <c:pt idx="13700">
                  <c:v>243.41</c:v>
                </c:pt>
                <c:pt idx="13701">
                  <c:v>245.69</c:v>
                </c:pt>
                <c:pt idx="13702">
                  <c:v>247.04</c:v>
                </c:pt>
                <c:pt idx="13703">
                  <c:v>248.31</c:v>
                </c:pt>
                <c:pt idx="13704">
                  <c:v>248.49</c:v>
                </c:pt>
                <c:pt idx="13705">
                  <c:v>247.73</c:v>
                </c:pt>
                <c:pt idx="13706">
                  <c:v>247.13</c:v>
                </c:pt>
                <c:pt idx="13707">
                  <c:v>247.81</c:v>
                </c:pt>
                <c:pt idx="13708">
                  <c:v>248.9</c:v>
                </c:pt>
                <c:pt idx="13709">
                  <c:v>249.57</c:v>
                </c:pt>
                <c:pt idx="13710">
                  <c:v>249.91</c:v>
                </c:pt>
                <c:pt idx="13711">
                  <c:v>249.17</c:v>
                </c:pt>
                <c:pt idx="13712">
                  <c:v>249.34</c:v>
                </c:pt>
                <c:pt idx="13713">
                  <c:v>248.68</c:v>
                </c:pt>
                <c:pt idx="13714">
                  <c:v>247.93</c:v>
                </c:pt>
                <c:pt idx="13715">
                  <c:v>247.05</c:v>
                </c:pt>
                <c:pt idx="13716">
                  <c:v>246.37</c:v>
                </c:pt>
                <c:pt idx="13717">
                  <c:v>245.98</c:v>
                </c:pt>
                <c:pt idx="13718">
                  <c:v>246.07</c:v>
                </c:pt>
                <c:pt idx="13719">
                  <c:v>246.04</c:v>
                </c:pt>
                <c:pt idx="13720">
                  <c:v>245.92</c:v>
                </c:pt>
                <c:pt idx="13721">
                  <c:v>245.38</c:v>
                </c:pt>
                <c:pt idx="13722">
                  <c:v>246.04</c:v>
                </c:pt>
                <c:pt idx="13723">
                  <c:v>246.91</c:v>
                </c:pt>
                <c:pt idx="13724">
                  <c:v>246.43</c:v>
                </c:pt>
                <c:pt idx="13725">
                  <c:v>246.25</c:v>
                </c:pt>
                <c:pt idx="13726">
                  <c:v>245.81</c:v>
                </c:pt>
                <c:pt idx="13727">
                  <c:v>245.39</c:v>
                </c:pt>
                <c:pt idx="13728">
                  <c:v>245.83</c:v>
                </c:pt>
                <c:pt idx="13729">
                  <c:v>246.21</c:v>
                </c:pt>
                <c:pt idx="13730">
                  <c:v>247.51</c:v>
                </c:pt>
                <c:pt idx="13731">
                  <c:v>247.75</c:v>
                </c:pt>
                <c:pt idx="13732">
                  <c:v>247.95</c:v>
                </c:pt>
                <c:pt idx="13733">
                  <c:v>246.93</c:v>
                </c:pt>
                <c:pt idx="13734">
                  <c:v>246.84</c:v>
                </c:pt>
                <c:pt idx="13735">
                  <c:v>246.76</c:v>
                </c:pt>
                <c:pt idx="13736">
                  <c:v>248.57</c:v>
                </c:pt>
                <c:pt idx="13737">
                  <c:v>249.27</c:v>
                </c:pt>
                <c:pt idx="13738">
                  <c:v>250.2</c:v>
                </c:pt>
                <c:pt idx="13739">
                  <c:v>250.3</c:v>
                </c:pt>
                <c:pt idx="13740">
                  <c:v>249.74</c:v>
                </c:pt>
                <c:pt idx="13741">
                  <c:v>249.16</c:v>
                </c:pt>
                <c:pt idx="13742">
                  <c:v>248.97</c:v>
                </c:pt>
                <c:pt idx="13743">
                  <c:v>250.54</c:v>
                </c:pt>
                <c:pt idx="13744">
                  <c:v>250.46</c:v>
                </c:pt>
                <c:pt idx="13745">
                  <c:v>249.79</c:v>
                </c:pt>
                <c:pt idx="13746">
                  <c:v>249.64</c:v>
                </c:pt>
                <c:pt idx="13747">
                  <c:v>249.39</c:v>
                </c:pt>
                <c:pt idx="13748">
                  <c:v>248.74</c:v>
                </c:pt>
                <c:pt idx="13749">
                  <c:v>248.79</c:v>
                </c:pt>
                <c:pt idx="13750">
                  <c:v>248.59</c:v>
                </c:pt>
                <c:pt idx="13751">
                  <c:v>247.51</c:v>
                </c:pt>
                <c:pt idx="13752">
                  <c:v>246.93</c:v>
                </c:pt>
                <c:pt idx="13753">
                  <c:v>246.82</c:v>
                </c:pt>
                <c:pt idx="13754">
                  <c:v>247.5</c:v>
                </c:pt>
                <c:pt idx="13755">
                  <c:v>246.48</c:v>
                </c:pt>
                <c:pt idx="13756">
                  <c:v>245.34</c:v>
                </c:pt>
                <c:pt idx="13757">
                  <c:v>243.91</c:v>
                </c:pt>
                <c:pt idx="13758">
                  <c:v>242.91</c:v>
                </c:pt>
                <c:pt idx="13759">
                  <c:v>243.54</c:v>
                </c:pt>
                <c:pt idx="13760">
                  <c:v>244.48</c:v>
                </c:pt>
                <c:pt idx="13761">
                  <c:v>244.57</c:v>
                </c:pt>
                <c:pt idx="13762">
                  <c:v>245.38</c:v>
                </c:pt>
                <c:pt idx="13763">
                  <c:v>245.21</c:v>
                </c:pt>
                <c:pt idx="13764">
                  <c:v>245.08</c:v>
                </c:pt>
                <c:pt idx="13765">
                  <c:v>245.56</c:v>
                </c:pt>
                <c:pt idx="13766">
                  <c:v>245.71</c:v>
                </c:pt>
                <c:pt idx="13767">
                  <c:v>245.83</c:v>
                </c:pt>
                <c:pt idx="13768">
                  <c:v>246</c:v>
                </c:pt>
                <c:pt idx="13769">
                  <c:v>246.36</c:v>
                </c:pt>
                <c:pt idx="13770">
                  <c:v>246.83</c:v>
                </c:pt>
                <c:pt idx="13771">
                  <c:v>247.94</c:v>
                </c:pt>
                <c:pt idx="13772">
                  <c:v>247.34</c:v>
                </c:pt>
                <c:pt idx="13773">
                  <c:v>247.36</c:v>
                </c:pt>
                <c:pt idx="13774">
                  <c:v>248.17</c:v>
                </c:pt>
                <c:pt idx="13775">
                  <c:v>249.35</c:v>
                </c:pt>
                <c:pt idx="13776">
                  <c:v>249.33</c:v>
                </c:pt>
                <c:pt idx="13777">
                  <c:v>249.32</c:v>
                </c:pt>
                <c:pt idx="13778">
                  <c:v>248.8</c:v>
                </c:pt>
                <c:pt idx="13779">
                  <c:v>248.91</c:v>
                </c:pt>
                <c:pt idx="13780">
                  <c:v>249.58</c:v>
                </c:pt>
                <c:pt idx="13781">
                  <c:v>249.57</c:v>
                </c:pt>
                <c:pt idx="13782">
                  <c:v>249.47</c:v>
                </c:pt>
                <c:pt idx="13783">
                  <c:v>248.62</c:v>
                </c:pt>
                <c:pt idx="13784">
                  <c:v>248.04</c:v>
                </c:pt>
                <c:pt idx="13785">
                  <c:v>248.29</c:v>
                </c:pt>
                <c:pt idx="13786">
                  <c:v>247.92</c:v>
                </c:pt>
                <c:pt idx="13787">
                  <c:v>246.79</c:v>
                </c:pt>
                <c:pt idx="13788">
                  <c:v>246.15</c:v>
                </c:pt>
                <c:pt idx="13789">
                  <c:v>245.78</c:v>
                </c:pt>
                <c:pt idx="13790">
                  <c:v>244.74</c:v>
                </c:pt>
                <c:pt idx="13791">
                  <c:v>244.13</c:v>
                </c:pt>
                <c:pt idx="13792">
                  <c:v>244.64</c:v>
                </c:pt>
                <c:pt idx="13793">
                  <c:v>245.77</c:v>
                </c:pt>
                <c:pt idx="13794">
                  <c:v>246.36</c:v>
                </c:pt>
                <c:pt idx="13795">
                  <c:v>246.7</c:v>
                </c:pt>
                <c:pt idx="13796">
                  <c:v>246.45</c:v>
                </c:pt>
                <c:pt idx="13797">
                  <c:v>246.37</c:v>
                </c:pt>
                <c:pt idx="13798">
                  <c:v>245.26</c:v>
                </c:pt>
                <c:pt idx="13799">
                  <c:v>244.25</c:v>
                </c:pt>
                <c:pt idx="13800">
                  <c:v>244.68</c:v>
                </c:pt>
                <c:pt idx="13801">
                  <c:v>245.09</c:v>
                </c:pt>
                <c:pt idx="13802">
                  <c:v>245.16</c:v>
                </c:pt>
                <c:pt idx="13803">
                  <c:v>244.64</c:v>
                </c:pt>
                <c:pt idx="13804">
                  <c:v>244.88</c:v>
                </c:pt>
                <c:pt idx="13805">
                  <c:v>245.43</c:v>
                </c:pt>
                <c:pt idx="13806">
                  <c:v>246.68</c:v>
                </c:pt>
                <c:pt idx="13807">
                  <c:v>249.15</c:v>
                </c:pt>
                <c:pt idx="13808">
                  <c:v>250.85</c:v>
                </c:pt>
                <c:pt idx="13809">
                  <c:v>251.62</c:v>
                </c:pt>
                <c:pt idx="13810">
                  <c:v>250.82</c:v>
                </c:pt>
                <c:pt idx="13811">
                  <c:v>250.71</c:v>
                </c:pt>
                <c:pt idx="13812">
                  <c:v>249.9</c:v>
                </c:pt>
                <c:pt idx="13813">
                  <c:v>248.97</c:v>
                </c:pt>
                <c:pt idx="13814">
                  <c:v>249.21</c:v>
                </c:pt>
                <c:pt idx="13815">
                  <c:v>248.48</c:v>
                </c:pt>
                <c:pt idx="13816">
                  <c:v>247.75</c:v>
                </c:pt>
                <c:pt idx="13817">
                  <c:v>247.64</c:v>
                </c:pt>
                <c:pt idx="13818">
                  <c:v>247.97</c:v>
                </c:pt>
                <c:pt idx="13819">
                  <c:v>248.66</c:v>
                </c:pt>
                <c:pt idx="13820">
                  <c:v>249.06</c:v>
                </c:pt>
                <c:pt idx="13821">
                  <c:v>249.17</c:v>
                </c:pt>
                <c:pt idx="13822">
                  <c:v>248.68</c:v>
                </c:pt>
                <c:pt idx="13823">
                  <c:v>248.29</c:v>
                </c:pt>
                <c:pt idx="13824">
                  <c:v>248.23</c:v>
                </c:pt>
                <c:pt idx="13825">
                  <c:v>247.56</c:v>
                </c:pt>
                <c:pt idx="13826">
                  <c:v>247.07</c:v>
                </c:pt>
                <c:pt idx="13827">
                  <c:v>246.89</c:v>
                </c:pt>
                <c:pt idx="13828">
                  <c:v>247.16</c:v>
                </c:pt>
                <c:pt idx="13829">
                  <c:v>247.64</c:v>
                </c:pt>
                <c:pt idx="13830">
                  <c:v>247.73</c:v>
                </c:pt>
                <c:pt idx="13831">
                  <c:v>248.35</c:v>
                </c:pt>
                <c:pt idx="13832">
                  <c:v>249.15</c:v>
                </c:pt>
                <c:pt idx="13833">
                  <c:v>249.25</c:v>
                </c:pt>
                <c:pt idx="13834">
                  <c:v>249.72</c:v>
                </c:pt>
                <c:pt idx="13835">
                  <c:v>249.88</c:v>
                </c:pt>
                <c:pt idx="13836">
                  <c:v>249.57</c:v>
                </c:pt>
                <c:pt idx="13837">
                  <c:v>248.86</c:v>
                </c:pt>
                <c:pt idx="13838">
                  <c:v>248.01</c:v>
                </c:pt>
                <c:pt idx="13839">
                  <c:v>248.43</c:v>
                </c:pt>
                <c:pt idx="13840">
                  <c:v>248.76</c:v>
                </c:pt>
                <c:pt idx="13841">
                  <c:v>249.01</c:v>
                </c:pt>
                <c:pt idx="13842">
                  <c:v>249.04</c:v>
                </c:pt>
                <c:pt idx="13843">
                  <c:v>249.4</c:v>
                </c:pt>
                <c:pt idx="13844">
                  <c:v>250.55</c:v>
                </c:pt>
                <c:pt idx="13845">
                  <c:v>251.13</c:v>
                </c:pt>
                <c:pt idx="13846">
                  <c:v>251.14</c:v>
                </c:pt>
                <c:pt idx="13847">
                  <c:v>250.9</c:v>
                </c:pt>
                <c:pt idx="13848">
                  <c:v>250.03</c:v>
                </c:pt>
                <c:pt idx="13849">
                  <c:v>249.15</c:v>
                </c:pt>
                <c:pt idx="13850">
                  <c:v>248.05</c:v>
                </c:pt>
                <c:pt idx="13851">
                  <c:v>247.31</c:v>
                </c:pt>
                <c:pt idx="13852">
                  <c:v>247.6</c:v>
                </c:pt>
                <c:pt idx="13853">
                  <c:v>246.9</c:v>
                </c:pt>
                <c:pt idx="13854">
                  <c:v>246.21</c:v>
                </c:pt>
                <c:pt idx="13855">
                  <c:v>245.6</c:v>
                </c:pt>
                <c:pt idx="13856">
                  <c:v>244.97</c:v>
                </c:pt>
                <c:pt idx="13857">
                  <c:v>244.23</c:v>
                </c:pt>
                <c:pt idx="13858">
                  <c:v>243.84</c:v>
                </c:pt>
                <c:pt idx="13859">
                  <c:v>243.86</c:v>
                </c:pt>
                <c:pt idx="13860">
                  <c:v>244.63</c:v>
                </c:pt>
                <c:pt idx="13861">
                  <c:v>246.09</c:v>
                </c:pt>
                <c:pt idx="13862">
                  <c:v>246.56</c:v>
                </c:pt>
                <c:pt idx="13863">
                  <c:v>246.45</c:v>
                </c:pt>
                <c:pt idx="13864">
                  <c:v>246.92</c:v>
                </c:pt>
                <c:pt idx="13865">
                  <c:v>247.02</c:v>
                </c:pt>
                <c:pt idx="13866">
                  <c:v>246.29</c:v>
                </c:pt>
                <c:pt idx="13867">
                  <c:v>246.05</c:v>
                </c:pt>
                <c:pt idx="13868">
                  <c:v>246.23</c:v>
                </c:pt>
                <c:pt idx="13869">
                  <c:v>246.22</c:v>
                </c:pt>
                <c:pt idx="13870">
                  <c:v>246.07</c:v>
                </c:pt>
                <c:pt idx="13871">
                  <c:v>246.08</c:v>
                </c:pt>
                <c:pt idx="13872">
                  <c:v>246.51</c:v>
                </c:pt>
                <c:pt idx="13873">
                  <c:v>247.56</c:v>
                </c:pt>
                <c:pt idx="13874">
                  <c:v>247.45</c:v>
                </c:pt>
                <c:pt idx="13875">
                  <c:v>246.97</c:v>
                </c:pt>
                <c:pt idx="13876">
                  <c:v>246.92</c:v>
                </c:pt>
                <c:pt idx="13877">
                  <c:v>247.63</c:v>
                </c:pt>
                <c:pt idx="13878">
                  <c:v>247.72</c:v>
                </c:pt>
                <c:pt idx="13879">
                  <c:v>246.59</c:v>
                </c:pt>
                <c:pt idx="13880">
                  <c:v>245.65</c:v>
                </c:pt>
                <c:pt idx="13881">
                  <c:v>245.55</c:v>
                </c:pt>
                <c:pt idx="13882">
                  <c:v>246.93</c:v>
                </c:pt>
                <c:pt idx="13883">
                  <c:v>248.82</c:v>
                </c:pt>
                <c:pt idx="13884">
                  <c:v>250.1</c:v>
                </c:pt>
                <c:pt idx="13885">
                  <c:v>250.13</c:v>
                </c:pt>
                <c:pt idx="13886">
                  <c:v>249.36</c:v>
                </c:pt>
                <c:pt idx="13887">
                  <c:v>248.97</c:v>
                </c:pt>
                <c:pt idx="13888">
                  <c:v>248.71</c:v>
                </c:pt>
                <c:pt idx="13889">
                  <c:v>248.4</c:v>
                </c:pt>
                <c:pt idx="13890">
                  <c:v>248.3</c:v>
                </c:pt>
                <c:pt idx="13891">
                  <c:v>248.49</c:v>
                </c:pt>
                <c:pt idx="13892">
                  <c:v>248.25</c:v>
                </c:pt>
                <c:pt idx="13893">
                  <c:v>247.84</c:v>
                </c:pt>
                <c:pt idx="13894">
                  <c:v>247.67</c:v>
                </c:pt>
                <c:pt idx="13895">
                  <c:v>247.94</c:v>
                </c:pt>
                <c:pt idx="13896">
                  <c:v>248.63</c:v>
                </c:pt>
                <c:pt idx="13897">
                  <c:v>250.36</c:v>
                </c:pt>
                <c:pt idx="13898">
                  <c:v>252.62</c:v>
                </c:pt>
                <c:pt idx="13899">
                  <c:v>254.1</c:v>
                </c:pt>
                <c:pt idx="13900">
                  <c:v>254.39</c:v>
                </c:pt>
                <c:pt idx="13901">
                  <c:v>254.3</c:v>
                </c:pt>
                <c:pt idx="13902">
                  <c:v>253.88</c:v>
                </c:pt>
                <c:pt idx="13903">
                  <c:v>252.54</c:v>
                </c:pt>
                <c:pt idx="13904">
                  <c:v>251.35</c:v>
                </c:pt>
                <c:pt idx="13905">
                  <c:v>251.25</c:v>
                </c:pt>
                <c:pt idx="13906">
                  <c:v>251.68</c:v>
                </c:pt>
                <c:pt idx="13907">
                  <c:v>252.4</c:v>
                </c:pt>
                <c:pt idx="13908">
                  <c:v>253.8</c:v>
                </c:pt>
                <c:pt idx="13909">
                  <c:v>254</c:v>
                </c:pt>
                <c:pt idx="13910">
                  <c:v>253.4</c:v>
                </c:pt>
                <c:pt idx="13911">
                  <c:v>251.57</c:v>
                </c:pt>
                <c:pt idx="13912">
                  <c:v>251.06</c:v>
                </c:pt>
                <c:pt idx="13913">
                  <c:v>250.42</c:v>
                </c:pt>
                <c:pt idx="13914">
                  <c:v>249.4</c:v>
                </c:pt>
                <c:pt idx="13915">
                  <c:v>248.94</c:v>
                </c:pt>
                <c:pt idx="13916">
                  <c:v>248.59</c:v>
                </c:pt>
                <c:pt idx="13917">
                  <c:v>248.5</c:v>
                </c:pt>
                <c:pt idx="13918">
                  <c:v>248.8</c:v>
                </c:pt>
                <c:pt idx="13919">
                  <c:v>249.67</c:v>
                </c:pt>
                <c:pt idx="13920">
                  <c:v>248.98</c:v>
                </c:pt>
                <c:pt idx="13921">
                  <c:v>248.32</c:v>
                </c:pt>
                <c:pt idx="13922">
                  <c:v>247.34</c:v>
                </c:pt>
                <c:pt idx="13923">
                  <c:v>246.25</c:v>
                </c:pt>
                <c:pt idx="13924">
                  <c:v>246.2</c:v>
                </c:pt>
                <c:pt idx="13925">
                  <c:v>246.55</c:v>
                </c:pt>
                <c:pt idx="13926">
                  <c:v>246.14</c:v>
                </c:pt>
                <c:pt idx="13927">
                  <c:v>246.31</c:v>
                </c:pt>
                <c:pt idx="13928">
                  <c:v>247.44</c:v>
                </c:pt>
                <c:pt idx="13929">
                  <c:v>247.78</c:v>
                </c:pt>
                <c:pt idx="13930">
                  <c:v>247.3</c:v>
                </c:pt>
                <c:pt idx="13931">
                  <c:v>246.18</c:v>
                </c:pt>
                <c:pt idx="13932">
                  <c:v>245.81</c:v>
                </c:pt>
                <c:pt idx="13933">
                  <c:v>245.6</c:v>
                </c:pt>
                <c:pt idx="13934">
                  <c:v>246.65</c:v>
                </c:pt>
                <c:pt idx="13935">
                  <c:v>247.56</c:v>
                </c:pt>
                <c:pt idx="13936">
                  <c:v>248.82</c:v>
                </c:pt>
                <c:pt idx="13937">
                  <c:v>249.25</c:v>
                </c:pt>
                <c:pt idx="13938">
                  <c:v>248.77</c:v>
                </c:pt>
                <c:pt idx="13939">
                  <c:v>247.8</c:v>
                </c:pt>
                <c:pt idx="13940">
                  <c:v>247.45</c:v>
                </c:pt>
                <c:pt idx="13941">
                  <c:v>246.73</c:v>
                </c:pt>
                <c:pt idx="13942">
                  <c:v>246.67</c:v>
                </c:pt>
                <c:pt idx="13943">
                  <c:v>247.11</c:v>
                </c:pt>
                <c:pt idx="13944">
                  <c:v>246.81</c:v>
                </c:pt>
                <c:pt idx="13945">
                  <c:v>247.41</c:v>
                </c:pt>
                <c:pt idx="13946">
                  <c:v>247.5</c:v>
                </c:pt>
                <c:pt idx="13947">
                  <c:v>247.38</c:v>
                </c:pt>
                <c:pt idx="13948">
                  <c:v>247.68</c:v>
                </c:pt>
                <c:pt idx="13949">
                  <c:v>247.47</c:v>
                </c:pt>
                <c:pt idx="13950">
                  <c:v>246.91</c:v>
                </c:pt>
                <c:pt idx="13951">
                  <c:v>247.75</c:v>
                </c:pt>
                <c:pt idx="13952">
                  <c:v>248.86</c:v>
                </c:pt>
                <c:pt idx="13953">
                  <c:v>248.9</c:v>
                </c:pt>
                <c:pt idx="13954">
                  <c:v>249.4</c:v>
                </c:pt>
                <c:pt idx="13955">
                  <c:v>249.63</c:v>
                </c:pt>
                <c:pt idx="13956">
                  <c:v>250.35</c:v>
                </c:pt>
                <c:pt idx="13957">
                  <c:v>250.28</c:v>
                </c:pt>
                <c:pt idx="13958">
                  <c:v>249.82</c:v>
                </c:pt>
                <c:pt idx="13959">
                  <c:v>250.54</c:v>
                </c:pt>
                <c:pt idx="13960">
                  <c:v>251.49</c:v>
                </c:pt>
                <c:pt idx="13961">
                  <c:v>251.32</c:v>
                </c:pt>
                <c:pt idx="13962">
                  <c:v>250.49</c:v>
                </c:pt>
                <c:pt idx="13963">
                  <c:v>249.28</c:v>
                </c:pt>
                <c:pt idx="13964">
                  <c:v>248.48</c:v>
                </c:pt>
                <c:pt idx="13965">
                  <c:v>248.46</c:v>
                </c:pt>
                <c:pt idx="13966">
                  <c:v>248.51</c:v>
                </c:pt>
                <c:pt idx="13967">
                  <c:v>248.28</c:v>
                </c:pt>
                <c:pt idx="13968">
                  <c:v>248.21</c:v>
                </c:pt>
                <c:pt idx="13969">
                  <c:v>248.5</c:v>
                </c:pt>
                <c:pt idx="13970">
                  <c:v>248</c:v>
                </c:pt>
                <c:pt idx="13971">
                  <c:v>247.77</c:v>
                </c:pt>
                <c:pt idx="13972">
                  <c:v>247.75</c:v>
                </c:pt>
                <c:pt idx="13973">
                  <c:v>247.51</c:v>
                </c:pt>
                <c:pt idx="13974">
                  <c:v>247.29</c:v>
                </c:pt>
                <c:pt idx="13975">
                  <c:v>247.04</c:v>
                </c:pt>
                <c:pt idx="13976">
                  <c:v>247.35</c:v>
                </c:pt>
                <c:pt idx="13977">
                  <c:v>247.58</c:v>
                </c:pt>
                <c:pt idx="13978">
                  <c:v>247.81</c:v>
                </c:pt>
                <c:pt idx="13979">
                  <c:v>248.15</c:v>
                </c:pt>
                <c:pt idx="13980">
                  <c:v>247.75</c:v>
                </c:pt>
                <c:pt idx="13981">
                  <c:v>246.73</c:v>
                </c:pt>
                <c:pt idx="13982">
                  <c:v>245.24</c:v>
                </c:pt>
                <c:pt idx="13983">
                  <c:v>244.03</c:v>
                </c:pt>
                <c:pt idx="13984">
                  <c:v>242.88</c:v>
                </c:pt>
                <c:pt idx="13985">
                  <c:v>242.49</c:v>
                </c:pt>
                <c:pt idx="13986">
                  <c:v>242.27</c:v>
                </c:pt>
                <c:pt idx="13987">
                  <c:v>242.12</c:v>
                </c:pt>
                <c:pt idx="13988">
                  <c:v>242.63</c:v>
                </c:pt>
                <c:pt idx="13989">
                  <c:v>243.58</c:v>
                </c:pt>
                <c:pt idx="13990">
                  <c:v>243.85</c:v>
                </c:pt>
                <c:pt idx="13991">
                  <c:v>244.18</c:v>
                </c:pt>
                <c:pt idx="13992">
                  <c:v>245.27</c:v>
                </c:pt>
                <c:pt idx="13993">
                  <c:v>245.37</c:v>
                </c:pt>
                <c:pt idx="13994">
                  <c:v>245.6</c:v>
                </c:pt>
                <c:pt idx="13995">
                  <c:v>246.27</c:v>
                </c:pt>
                <c:pt idx="13996">
                  <c:v>246.89</c:v>
                </c:pt>
                <c:pt idx="13997">
                  <c:v>246.09</c:v>
                </c:pt>
                <c:pt idx="13998">
                  <c:v>245.47</c:v>
                </c:pt>
                <c:pt idx="13999">
                  <c:v>245.63</c:v>
                </c:pt>
                <c:pt idx="14000">
                  <c:v>245.99</c:v>
                </c:pt>
                <c:pt idx="14001">
                  <c:v>245.22</c:v>
                </c:pt>
                <c:pt idx="14002">
                  <c:v>244.54</c:v>
                </c:pt>
                <c:pt idx="14003">
                  <c:v>244.37</c:v>
                </c:pt>
                <c:pt idx="14004">
                  <c:v>243.92</c:v>
                </c:pt>
                <c:pt idx="14005">
                  <c:v>243.38</c:v>
                </c:pt>
                <c:pt idx="14006">
                  <c:v>243.71</c:v>
                </c:pt>
                <c:pt idx="14007">
                  <c:v>243.92</c:v>
                </c:pt>
                <c:pt idx="14008">
                  <c:v>243.32</c:v>
                </c:pt>
                <c:pt idx="14009">
                  <c:v>242.87</c:v>
                </c:pt>
                <c:pt idx="14010">
                  <c:v>242.81</c:v>
                </c:pt>
                <c:pt idx="14011">
                  <c:v>242.92</c:v>
                </c:pt>
                <c:pt idx="14012">
                  <c:v>242.6</c:v>
                </c:pt>
                <c:pt idx="14013">
                  <c:v>243.52</c:v>
                </c:pt>
                <c:pt idx="14014">
                  <c:v>244.51</c:v>
                </c:pt>
                <c:pt idx="14015">
                  <c:v>244.43</c:v>
                </c:pt>
                <c:pt idx="14016">
                  <c:v>244.29</c:v>
                </c:pt>
                <c:pt idx="14017">
                  <c:v>245</c:v>
                </c:pt>
                <c:pt idx="14018">
                  <c:v>244.76</c:v>
                </c:pt>
                <c:pt idx="14019">
                  <c:v>244.49</c:v>
                </c:pt>
                <c:pt idx="14020">
                  <c:v>244.47</c:v>
                </c:pt>
                <c:pt idx="14021">
                  <c:v>244.61</c:v>
                </c:pt>
                <c:pt idx="14022">
                  <c:v>245.08</c:v>
                </c:pt>
                <c:pt idx="14023">
                  <c:v>245.32</c:v>
                </c:pt>
                <c:pt idx="14024">
                  <c:v>246.92</c:v>
                </c:pt>
                <c:pt idx="14025">
                  <c:v>247.52</c:v>
                </c:pt>
                <c:pt idx="14026">
                  <c:v>247.65</c:v>
                </c:pt>
                <c:pt idx="14027">
                  <c:v>247.79</c:v>
                </c:pt>
                <c:pt idx="14028">
                  <c:v>248.04</c:v>
                </c:pt>
                <c:pt idx="14029">
                  <c:v>247.22</c:v>
                </c:pt>
                <c:pt idx="14030">
                  <c:v>246.74</c:v>
                </c:pt>
                <c:pt idx="14031">
                  <c:v>246.18</c:v>
                </c:pt>
                <c:pt idx="14032">
                  <c:v>245.99</c:v>
                </c:pt>
                <c:pt idx="14033">
                  <c:v>246.24</c:v>
                </c:pt>
                <c:pt idx="14034">
                  <c:v>246</c:v>
                </c:pt>
                <c:pt idx="14035">
                  <c:v>244.98</c:v>
                </c:pt>
                <c:pt idx="14036">
                  <c:v>244.84</c:v>
                </c:pt>
                <c:pt idx="14037">
                  <c:v>245.23</c:v>
                </c:pt>
                <c:pt idx="14038">
                  <c:v>245.94</c:v>
                </c:pt>
                <c:pt idx="14039">
                  <c:v>246.01</c:v>
                </c:pt>
                <c:pt idx="14040">
                  <c:v>246.28</c:v>
                </c:pt>
                <c:pt idx="14041">
                  <c:v>247.67</c:v>
                </c:pt>
                <c:pt idx="14042">
                  <c:v>248.14</c:v>
                </c:pt>
                <c:pt idx="14043">
                  <c:v>248.35</c:v>
                </c:pt>
                <c:pt idx="14044">
                  <c:v>247.71</c:v>
                </c:pt>
                <c:pt idx="14045">
                  <c:v>247.25</c:v>
                </c:pt>
                <c:pt idx="14046">
                  <c:v>247.18</c:v>
                </c:pt>
                <c:pt idx="14047">
                  <c:v>246.58</c:v>
                </c:pt>
                <c:pt idx="14048">
                  <c:v>246.83</c:v>
                </c:pt>
                <c:pt idx="14049">
                  <c:v>246.94</c:v>
                </c:pt>
                <c:pt idx="14050">
                  <c:v>247.34</c:v>
                </c:pt>
                <c:pt idx="14051">
                  <c:v>247.03</c:v>
                </c:pt>
                <c:pt idx="14052">
                  <c:v>245.71</c:v>
                </c:pt>
                <c:pt idx="14053">
                  <c:v>245.46</c:v>
                </c:pt>
                <c:pt idx="14054">
                  <c:v>245.62</c:v>
                </c:pt>
                <c:pt idx="14055">
                  <c:v>244.52</c:v>
                </c:pt>
                <c:pt idx="14056">
                  <c:v>244.03</c:v>
                </c:pt>
                <c:pt idx="14057">
                  <c:v>244.25</c:v>
                </c:pt>
                <c:pt idx="14058">
                  <c:v>244.55</c:v>
                </c:pt>
                <c:pt idx="14059">
                  <c:v>244.96</c:v>
                </c:pt>
                <c:pt idx="14060">
                  <c:v>245.6</c:v>
                </c:pt>
                <c:pt idx="14061">
                  <c:v>246.07</c:v>
                </c:pt>
                <c:pt idx="14062">
                  <c:v>246.09</c:v>
                </c:pt>
                <c:pt idx="14063">
                  <c:v>246.69</c:v>
                </c:pt>
                <c:pt idx="14064">
                  <c:v>246.8</c:v>
                </c:pt>
                <c:pt idx="14065">
                  <c:v>246.93</c:v>
                </c:pt>
                <c:pt idx="14066">
                  <c:v>247.55</c:v>
                </c:pt>
                <c:pt idx="14067">
                  <c:v>248.07</c:v>
                </c:pt>
                <c:pt idx="14068">
                  <c:v>246.9</c:v>
                </c:pt>
                <c:pt idx="14069">
                  <c:v>246.03</c:v>
                </c:pt>
                <c:pt idx="14070">
                  <c:v>245.1</c:v>
                </c:pt>
                <c:pt idx="14071">
                  <c:v>244.82</c:v>
                </c:pt>
                <c:pt idx="14072">
                  <c:v>244.97</c:v>
                </c:pt>
                <c:pt idx="14073">
                  <c:v>245.19</c:v>
                </c:pt>
                <c:pt idx="14074">
                  <c:v>245.55</c:v>
                </c:pt>
                <c:pt idx="14075">
                  <c:v>246.18</c:v>
                </c:pt>
                <c:pt idx="14076">
                  <c:v>246.19</c:v>
                </c:pt>
                <c:pt idx="14077">
                  <c:v>246.3</c:v>
                </c:pt>
                <c:pt idx="14078">
                  <c:v>247.15</c:v>
                </c:pt>
                <c:pt idx="14079">
                  <c:v>247.58</c:v>
                </c:pt>
                <c:pt idx="14080">
                  <c:v>247.89</c:v>
                </c:pt>
                <c:pt idx="14081">
                  <c:v>247.63</c:v>
                </c:pt>
                <c:pt idx="14082">
                  <c:v>247.6</c:v>
                </c:pt>
                <c:pt idx="14083">
                  <c:v>247.36</c:v>
                </c:pt>
                <c:pt idx="14084">
                  <c:v>247.34</c:v>
                </c:pt>
                <c:pt idx="14085">
                  <c:v>246.78</c:v>
                </c:pt>
                <c:pt idx="14086">
                  <c:v>246.61</c:v>
                </c:pt>
                <c:pt idx="14087">
                  <c:v>245.94</c:v>
                </c:pt>
                <c:pt idx="14088">
                  <c:v>245.12</c:v>
                </c:pt>
                <c:pt idx="14089">
                  <c:v>246</c:v>
                </c:pt>
                <c:pt idx="14090">
                  <c:v>246.26</c:v>
                </c:pt>
                <c:pt idx="14091">
                  <c:v>246.71</c:v>
                </c:pt>
                <c:pt idx="14092">
                  <c:v>246.34</c:v>
                </c:pt>
                <c:pt idx="14093">
                  <c:v>245.99</c:v>
                </c:pt>
                <c:pt idx="14094">
                  <c:v>245.75</c:v>
                </c:pt>
                <c:pt idx="14095">
                  <c:v>246.5</c:v>
                </c:pt>
                <c:pt idx="14096">
                  <c:v>246.83</c:v>
                </c:pt>
                <c:pt idx="14097">
                  <c:v>247.24</c:v>
                </c:pt>
                <c:pt idx="14098">
                  <c:v>247.87</c:v>
                </c:pt>
                <c:pt idx="14099">
                  <c:v>248.84</c:v>
                </c:pt>
                <c:pt idx="14100">
                  <c:v>249.38</c:v>
                </c:pt>
                <c:pt idx="14101">
                  <c:v>249.31</c:v>
                </c:pt>
                <c:pt idx="14102">
                  <c:v>249.37</c:v>
                </c:pt>
                <c:pt idx="14103">
                  <c:v>249.29</c:v>
                </c:pt>
                <c:pt idx="14104">
                  <c:v>249.9</c:v>
                </c:pt>
                <c:pt idx="14105">
                  <c:v>250.49</c:v>
                </c:pt>
                <c:pt idx="14106">
                  <c:v>250.74</c:v>
                </c:pt>
                <c:pt idx="14107">
                  <c:v>249.73</c:v>
                </c:pt>
                <c:pt idx="14108">
                  <c:v>248.85</c:v>
                </c:pt>
                <c:pt idx="14109">
                  <c:v>248.49</c:v>
                </c:pt>
                <c:pt idx="14110">
                  <c:v>248.18</c:v>
                </c:pt>
                <c:pt idx="14111">
                  <c:v>248.44</c:v>
                </c:pt>
                <c:pt idx="14112">
                  <c:v>248.76</c:v>
                </c:pt>
                <c:pt idx="14113">
                  <c:v>248.22</c:v>
                </c:pt>
                <c:pt idx="14114">
                  <c:v>247.07</c:v>
                </c:pt>
                <c:pt idx="14115">
                  <c:v>247.64</c:v>
                </c:pt>
                <c:pt idx="14116">
                  <c:v>248.02</c:v>
                </c:pt>
                <c:pt idx="14117">
                  <c:v>247.26</c:v>
                </c:pt>
                <c:pt idx="14118">
                  <c:v>246.85</c:v>
                </c:pt>
                <c:pt idx="14119">
                  <c:v>246.96</c:v>
                </c:pt>
                <c:pt idx="14120">
                  <c:v>245.78</c:v>
                </c:pt>
                <c:pt idx="14121">
                  <c:v>245.23</c:v>
                </c:pt>
                <c:pt idx="14122">
                  <c:v>244.61</c:v>
                </c:pt>
                <c:pt idx="14123">
                  <c:v>244.69</c:v>
                </c:pt>
                <c:pt idx="14124">
                  <c:v>245.23</c:v>
                </c:pt>
                <c:pt idx="14125">
                  <c:v>245.37</c:v>
                </c:pt>
                <c:pt idx="14126">
                  <c:v>245.18</c:v>
                </c:pt>
                <c:pt idx="14127">
                  <c:v>244.68</c:v>
                </c:pt>
                <c:pt idx="14128">
                  <c:v>244.86</c:v>
                </c:pt>
                <c:pt idx="14129">
                  <c:v>244.6</c:v>
                </c:pt>
                <c:pt idx="14130">
                  <c:v>244.46</c:v>
                </c:pt>
                <c:pt idx="14131">
                  <c:v>244.95</c:v>
                </c:pt>
                <c:pt idx="14132">
                  <c:v>245.67</c:v>
                </c:pt>
                <c:pt idx="14133">
                  <c:v>245.72</c:v>
                </c:pt>
                <c:pt idx="14134">
                  <c:v>245.37</c:v>
                </c:pt>
                <c:pt idx="14135">
                  <c:v>244.98</c:v>
                </c:pt>
                <c:pt idx="14136">
                  <c:v>245.62</c:v>
                </c:pt>
                <c:pt idx="14137">
                  <c:v>246.3</c:v>
                </c:pt>
                <c:pt idx="14138">
                  <c:v>246.92</c:v>
                </c:pt>
                <c:pt idx="14139">
                  <c:v>246.79</c:v>
                </c:pt>
                <c:pt idx="14140">
                  <c:v>246.8</c:v>
                </c:pt>
                <c:pt idx="14141">
                  <c:v>246.89</c:v>
                </c:pt>
                <c:pt idx="14142">
                  <c:v>247.84</c:v>
                </c:pt>
                <c:pt idx="14143">
                  <c:v>248.1</c:v>
                </c:pt>
                <c:pt idx="14144">
                  <c:v>248.46</c:v>
                </c:pt>
                <c:pt idx="14145">
                  <c:v>248.43</c:v>
                </c:pt>
                <c:pt idx="14146">
                  <c:v>248.19</c:v>
                </c:pt>
                <c:pt idx="14147">
                  <c:v>247.74</c:v>
                </c:pt>
                <c:pt idx="14148">
                  <c:v>246.39</c:v>
                </c:pt>
                <c:pt idx="14149">
                  <c:v>244.92</c:v>
                </c:pt>
                <c:pt idx="14150">
                  <c:v>244.32</c:v>
                </c:pt>
                <c:pt idx="14151">
                  <c:v>244.56</c:v>
                </c:pt>
                <c:pt idx="14152">
                  <c:v>244.71</c:v>
                </c:pt>
                <c:pt idx="14153">
                  <c:v>243.81</c:v>
                </c:pt>
                <c:pt idx="14154">
                  <c:v>242.85</c:v>
                </c:pt>
                <c:pt idx="14155">
                  <c:v>243.65</c:v>
                </c:pt>
                <c:pt idx="14156">
                  <c:v>243.86</c:v>
                </c:pt>
                <c:pt idx="14157">
                  <c:v>244.15</c:v>
                </c:pt>
                <c:pt idx="14158">
                  <c:v>245.13</c:v>
                </c:pt>
                <c:pt idx="14159">
                  <c:v>244.94</c:v>
                </c:pt>
                <c:pt idx="14160">
                  <c:v>244.5</c:v>
                </c:pt>
                <c:pt idx="14161">
                  <c:v>245.24</c:v>
                </c:pt>
                <c:pt idx="14162">
                  <c:v>245.27</c:v>
                </c:pt>
                <c:pt idx="14163">
                  <c:v>245.46</c:v>
                </c:pt>
                <c:pt idx="14164">
                  <c:v>245.83</c:v>
                </c:pt>
                <c:pt idx="14165">
                  <c:v>246.23</c:v>
                </c:pt>
                <c:pt idx="14166">
                  <c:v>246.34</c:v>
                </c:pt>
                <c:pt idx="14167">
                  <c:v>246.96</c:v>
                </c:pt>
                <c:pt idx="14168">
                  <c:v>246.85</c:v>
                </c:pt>
                <c:pt idx="14169">
                  <c:v>247.1</c:v>
                </c:pt>
                <c:pt idx="14170">
                  <c:v>245.98</c:v>
                </c:pt>
                <c:pt idx="14171">
                  <c:v>245.67</c:v>
                </c:pt>
                <c:pt idx="14172">
                  <c:v>246.07</c:v>
                </c:pt>
                <c:pt idx="14173">
                  <c:v>245.73</c:v>
                </c:pt>
                <c:pt idx="14174">
                  <c:v>245.44</c:v>
                </c:pt>
                <c:pt idx="14175">
                  <c:v>245.3</c:v>
                </c:pt>
                <c:pt idx="14176">
                  <c:v>245.84</c:v>
                </c:pt>
                <c:pt idx="14177">
                  <c:v>246.29</c:v>
                </c:pt>
                <c:pt idx="14178">
                  <c:v>246.69</c:v>
                </c:pt>
                <c:pt idx="14179">
                  <c:v>246.04</c:v>
                </c:pt>
                <c:pt idx="14180">
                  <c:v>245.06</c:v>
                </c:pt>
                <c:pt idx="14181">
                  <c:v>245.04</c:v>
                </c:pt>
                <c:pt idx="14182">
                  <c:v>244.7</c:v>
                </c:pt>
                <c:pt idx="14183">
                  <c:v>244.21</c:v>
                </c:pt>
                <c:pt idx="14184">
                  <c:v>243.46</c:v>
                </c:pt>
                <c:pt idx="14185">
                  <c:v>242.82</c:v>
                </c:pt>
                <c:pt idx="14186">
                  <c:v>243.11</c:v>
                </c:pt>
                <c:pt idx="14187">
                  <c:v>243.89</c:v>
                </c:pt>
                <c:pt idx="14188">
                  <c:v>244.8</c:v>
                </c:pt>
                <c:pt idx="14189">
                  <c:v>245.69</c:v>
                </c:pt>
                <c:pt idx="14190">
                  <c:v>246.57</c:v>
                </c:pt>
                <c:pt idx="14191">
                  <c:v>247.33</c:v>
                </c:pt>
                <c:pt idx="14192">
                  <c:v>247.11</c:v>
                </c:pt>
                <c:pt idx="14193">
                  <c:v>246.71</c:v>
                </c:pt>
                <c:pt idx="14194">
                  <c:v>246.92</c:v>
                </c:pt>
                <c:pt idx="14195">
                  <c:v>246.88</c:v>
                </c:pt>
                <c:pt idx="14196">
                  <c:v>246.86</c:v>
                </c:pt>
                <c:pt idx="14197">
                  <c:v>246.95</c:v>
                </c:pt>
                <c:pt idx="14198">
                  <c:v>246.15</c:v>
                </c:pt>
                <c:pt idx="14199">
                  <c:v>246.52</c:v>
                </c:pt>
                <c:pt idx="14200">
                  <c:v>246.35</c:v>
                </c:pt>
                <c:pt idx="14201">
                  <c:v>246.87</c:v>
                </c:pt>
                <c:pt idx="14202">
                  <c:v>246.68</c:v>
                </c:pt>
                <c:pt idx="14203">
                  <c:v>246.7</c:v>
                </c:pt>
                <c:pt idx="14204">
                  <c:v>246.74</c:v>
                </c:pt>
                <c:pt idx="14205">
                  <c:v>247.16</c:v>
                </c:pt>
                <c:pt idx="14206">
                  <c:v>247.08</c:v>
                </c:pt>
                <c:pt idx="14207">
                  <c:v>247.2</c:v>
                </c:pt>
                <c:pt idx="14208">
                  <c:v>248.32</c:v>
                </c:pt>
                <c:pt idx="14209">
                  <c:v>248.85</c:v>
                </c:pt>
                <c:pt idx="14210">
                  <c:v>249.67</c:v>
                </c:pt>
                <c:pt idx="14211">
                  <c:v>249.45</c:v>
                </c:pt>
                <c:pt idx="14212">
                  <c:v>248.11</c:v>
                </c:pt>
                <c:pt idx="14213">
                  <c:v>246.47</c:v>
                </c:pt>
                <c:pt idx="14214">
                  <c:v>245.94</c:v>
                </c:pt>
                <c:pt idx="14215">
                  <c:v>245.37</c:v>
                </c:pt>
                <c:pt idx="14216">
                  <c:v>244.93</c:v>
                </c:pt>
                <c:pt idx="14217">
                  <c:v>244.78</c:v>
                </c:pt>
                <c:pt idx="14218">
                  <c:v>244.19</c:v>
                </c:pt>
                <c:pt idx="14219">
                  <c:v>243.67</c:v>
                </c:pt>
                <c:pt idx="14220">
                  <c:v>242.86</c:v>
                </c:pt>
                <c:pt idx="14221">
                  <c:v>242.31</c:v>
                </c:pt>
                <c:pt idx="14222">
                  <c:v>242.89</c:v>
                </c:pt>
                <c:pt idx="14223">
                  <c:v>242.98</c:v>
                </c:pt>
                <c:pt idx="14224">
                  <c:v>243.9</c:v>
                </c:pt>
                <c:pt idx="14225">
                  <c:v>245.25</c:v>
                </c:pt>
                <c:pt idx="14226">
                  <c:v>246.36</c:v>
                </c:pt>
                <c:pt idx="14227">
                  <c:v>247.38</c:v>
                </c:pt>
                <c:pt idx="14228">
                  <c:v>248.41</c:v>
                </c:pt>
                <c:pt idx="14229">
                  <c:v>249.42</c:v>
                </c:pt>
                <c:pt idx="14230">
                  <c:v>248.9</c:v>
                </c:pt>
                <c:pt idx="14231">
                  <c:v>248.47</c:v>
                </c:pt>
                <c:pt idx="14232">
                  <c:v>247.74</c:v>
                </c:pt>
                <c:pt idx="14233">
                  <c:v>247.74</c:v>
                </c:pt>
                <c:pt idx="14234">
                  <c:v>248.15</c:v>
                </c:pt>
                <c:pt idx="14235">
                  <c:v>247.53</c:v>
                </c:pt>
                <c:pt idx="14236">
                  <c:v>245.72</c:v>
                </c:pt>
                <c:pt idx="14237">
                  <c:v>244.92</c:v>
                </c:pt>
                <c:pt idx="14238">
                  <c:v>244.87</c:v>
                </c:pt>
                <c:pt idx="14239">
                  <c:v>245.92</c:v>
                </c:pt>
                <c:pt idx="14240">
                  <c:v>246.29</c:v>
                </c:pt>
                <c:pt idx="14241">
                  <c:v>246.38</c:v>
                </c:pt>
                <c:pt idx="14242">
                  <c:v>246.01</c:v>
                </c:pt>
                <c:pt idx="14243">
                  <c:v>245.67</c:v>
                </c:pt>
                <c:pt idx="14244">
                  <c:v>245.42</c:v>
                </c:pt>
                <c:pt idx="14245">
                  <c:v>245.72</c:v>
                </c:pt>
                <c:pt idx="14246">
                  <c:v>246.11</c:v>
                </c:pt>
                <c:pt idx="14247">
                  <c:v>246.39</c:v>
                </c:pt>
                <c:pt idx="14248">
                  <c:v>246.31</c:v>
                </c:pt>
                <c:pt idx="14249">
                  <c:v>247.54</c:v>
                </c:pt>
                <c:pt idx="14250">
                  <c:v>247.83</c:v>
                </c:pt>
                <c:pt idx="14251">
                  <c:v>248.09</c:v>
                </c:pt>
                <c:pt idx="14252">
                  <c:v>248.32</c:v>
                </c:pt>
                <c:pt idx="14253">
                  <c:v>248.39</c:v>
                </c:pt>
                <c:pt idx="14254">
                  <c:v>247.31</c:v>
                </c:pt>
                <c:pt idx="14255">
                  <c:v>246.63</c:v>
                </c:pt>
                <c:pt idx="14256">
                  <c:v>246.47</c:v>
                </c:pt>
                <c:pt idx="14257">
                  <c:v>246.68</c:v>
                </c:pt>
                <c:pt idx="14258">
                  <c:v>247.19</c:v>
                </c:pt>
                <c:pt idx="14259">
                  <c:v>248.01</c:v>
                </c:pt>
                <c:pt idx="14260">
                  <c:v>247.98</c:v>
                </c:pt>
                <c:pt idx="14261">
                  <c:v>247.85</c:v>
                </c:pt>
                <c:pt idx="14262">
                  <c:v>247.52</c:v>
                </c:pt>
                <c:pt idx="14263">
                  <c:v>247.17</c:v>
                </c:pt>
                <c:pt idx="14264">
                  <c:v>246.78</c:v>
                </c:pt>
                <c:pt idx="14265">
                  <c:v>245.45</c:v>
                </c:pt>
                <c:pt idx="14266">
                  <c:v>244.83</c:v>
                </c:pt>
                <c:pt idx="14267">
                  <c:v>244.67</c:v>
                </c:pt>
                <c:pt idx="14268">
                  <c:v>243.64</c:v>
                </c:pt>
                <c:pt idx="14269">
                  <c:v>242.97</c:v>
                </c:pt>
                <c:pt idx="14270">
                  <c:v>243.14</c:v>
                </c:pt>
                <c:pt idx="14271">
                  <c:v>242.47</c:v>
                </c:pt>
                <c:pt idx="14272">
                  <c:v>241.89</c:v>
                </c:pt>
                <c:pt idx="14273">
                  <c:v>241.22</c:v>
                </c:pt>
                <c:pt idx="14274">
                  <c:v>241.72</c:v>
                </c:pt>
                <c:pt idx="14275">
                  <c:v>243.66</c:v>
                </c:pt>
                <c:pt idx="14276">
                  <c:v>244.79</c:v>
                </c:pt>
                <c:pt idx="14277">
                  <c:v>244.97</c:v>
                </c:pt>
                <c:pt idx="14278">
                  <c:v>243.49</c:v>
                </c:pt>
                <c:pt idx="14279">
                  <c:v>243.14</c:v>
                </c:pt>
                <c:pt idx="14280">
                  <c:v>242.34</c:v>
                </c:pt>
                <c:pt idx="14281">
                  <c:v>238.84</c:v>
                </c:pt>
                <c:pt idx="14282">
                  <c:v>237.07</c:v>
                </c:pt>
                <c:pt idx="14283">
                  <c:v>237.04</c:v>
                </c:pt>
                <c:pt idx="14284">
                  <c:v>237.07</c:v>
                </c:pt>
                <c:pt idx="14285">
                  <c:v>238.26</c:v>
                </c:pt>
                <c:pt idx="14286">
                  <c:v>238.97</c:v>
                </c:pt>
                <c:pt idx="14287">
                  <c:v>241.14</c:v>
                </c:pt>
                <c:pt idx="14288">
                  <c:v>243.71</c:v>
                </c:pt>
                <c:pt idx="14289">
                  <c:v>244.6</c:v>
                </c:pt>
                <c:pt idx="14290">
                  <c:v>245.31</c:v>
                </c:pt>
                <c:pt idx="14291">
                  <c:v>245.31</c:v>
                </c:pt>
                <c:pt idx="14292">
                  <c:v>245.4</c:v>
                </c:pt>
                <c:pt idx="14293">
                  <c:v>244.61</c:v>
                </c:pt>
                <c:pt idx="14294">
                  <c:v>243.22</c:v>
                </c:pt>
                <c:pt idx="14295">
                  <c:v>243.13</c:v>
                </c:pt>
                <c:pt idx="14296">
                  <c:v>242.78</c:v>
                </c:pt>
                <c:pt idx="14297">
                  <c:v>242.28</c:v>
                </c:pt>
                <c:pt idx="14298">
                  <c:v>242.06</c:v>
                </c:pt>
                <c:pt idx="14299">
                  <c:v>242.04</c:v>
                </c:pt>
                <c:pt idx="14300">
                  <c:v>242.66</c:v>
                </c:pt>
                <c:pt idx="14301">
                  <c:v>242.96</c:v>
                </c:pt>
                <c:pt idx="14302">
                  <c:v>242.71</c:v>
                </c:pt>
                <c:pt idx="14303">
                  <c:v>243.29</c:v>
                </c:pt>
                <c:pt idx="14304">
                  <c:v>244.15</c:v>
                </c:pt>
                <c:pt idx="14305">
                  <c:v>245</c:v>
                </c:pt>
                <c:pt idx="14306">
                  <c:v>247.22</c:v>
                </c:pt>
                <c:pt idx="14307">
                  <c:v>247.91</c:v>
                </c:pt>
                <c:pt idx="14308">
                  <c:v>248.55</c:v>
                </c:pt>
                <c:pt idx="14309">
                  <c:v>248.69</c:v>
                </c:pt>
                <c:pt idx="14310">
                  <c:v>249.62</c:v>
                </c:pt>
                <c:pt idx="14311">
                  <c:v>249.42</c:v>
                </c:pt>
                <c:pt idx="14312">
                  <c:v>250.01</c:v>
                </c:pt>
                <c:pt idx="14313">
                  <c:v>249.89</c:v>
                </c:pt>
                <c:pt idx="14314">
                  <c:v>248.85</c:v>
                </c:pt>
                <c:pt idx="14315">
                  <c:v>248.12</c:v>
                </c:pt>
                <c:pt idx="14316">
                  <c:v>247.14</c:v>
                </c:pt>
                <c:pt idx="14317">
                  <c:v>246.88</c:v>
                </c:pt>
                <c:pt idx="14318">
                  <c:v>246.89</c:v>
                </c:pt>
                <c:pt idx="14319">
                  <c:v>246.56</c:v>
                </c:pt>
                <c:pt idx="14320">
                  <c:v>245.86</c:v>
                </c:pt>
                <c:pt idx="14321">
                  <c:v>245.76</c:v>
                </c:pt>
                <c:pt idx="14322">
                  <c:v>245.45</c:v>
                </c:pt>
                <c:pt idx="14323">
                  <c:v>245.3</c:v>
                </c:pt>
                <c:pt idx="14324">
                  <c:v>243.94</c:v>
                </c:pt>
                <c:pt idx="14325">
                  <c:v>243.74</c:v>
                </c:pt>
                <c:pt idx="14326">
                  <c:v>243.6</c:v>
                </c:pt>
                <c:pt idx="14327">
                  <c:v>243.85</c:v>
                </c:pt>
                <c:pt idx="14328">
                  <c:v>244.42</c:v>
                </c:pt>
                <c:pt idx="14329">
                  <c:v>245.15</c:v>
                </c:pt>
                <c:pt idx="14330">
                  <c:v>245.8</c:v>
                </c:pt>
                <c:pt idx="14331">
                  <c:v>245.69</c:v>
                </c:pt>
                <c:pt idx="14332">
                  <c:v>245.13</c:v>
                </c:pt>
                <c:pt idx="14333">
                  <c:v>245.04</c:v>
                </c:pt>
                <c:pt idx="14334">
                  <c:v>245.88</c:v>
                </c:pt>
                <c:pt idx="14335">
                  <c:v>246.59</c:v>
                </c:pt>
                <c:pt idx="14336">
                  <c:v>246.81</c:v>
                </c:pt>
                <c:pt idx="14337">
                  <c:v>247.17</c:v>
                </c:pt>
                <c:pt idx="14338">
                  <c:v>247.54</c:v>
                </c:pt>
                <c:pt idx="14339">
                  <c:v>248.62</c:v>
                </c:pt>
                <c:pt idx="14340">
                  <c:v>249.62</c:v>
                </c:pt>
                <c:pt idx="14341">
                  <c:v>249.56</c:v>
                </c:pt>
                <c:pt idx="14342">
                  <c:v>247.43</c:v>
                </c:pt>
                <c:pt idx="14343">
                  <c:v>246.62</c:v>
                </c:pt>
                <c:pt idx="14344">
                  <c:v>246.73</c:v>
                </c:pt>
                <c:pt idx="14345">
                  <c:v>246.22</c:v>
                </c:pt>
                <c:pt idx="14346">
                  <c:v>245.4</c:v>
                </c:pt>
                <c:pt idx="14347">
                  <c:v>244.77</c:v>
                </c:pt>
                <c:pt idx="14348">
                  <c:v>244.89</c:v>
                </c:pt>
                <c:pt idx="14349">
                  <c:v>244.3</c:v>
                </c:pt>
                <c:pt idx="14350">
                  <c:v>244.78</c:v>
                </c:pt>
                <c:pt idx="14351">
                  <c:v>245.9</c:v>
                </c:pt>
                <c:pt idx="14352">
                  <c:v>246.27</c:v>
                </c:pt>
                <c:pt idx="14353">
                  <c:v>246.9</c:v>
                </c:pt>
                <c:pt idx="14354">
                  <c:v>246.99</c:v>
                </c:pt>
                <c:pt idx="14355">
                  <c:v>246.95</c:v>
                </c:pt>
                <c:pt idx="14356">
                  <c:v>247.25</c:v>
                </c:pt>
                <c:pt idx="14357">
                  <c:v>247.55</c:v>
                </c:pt>
                <c:pt idx="14358">
                  <c:v>248.09</c:v>
                </c:pt>
                <c:pt idx="14359">
                  <c:v>247.98</c:v>
                </c:pt>
                <c:pt idx="14360">
                  <c:v>247.68</c:v>
                </c:pt>
                <c:pt idx="14361">
                  <c:v>248.37</c:v>
                </c:pt>
                <c:pt idx="14362">
                  <c:v>249.06</c:v>
                </c:pt>
                <c:pt idx="14363">
                  <c:v>248.47</c:v>
                </c:pt>
                <c:pt idx="14364">
                  <c:v>247.8</c:v>
                </c:pt>
                <c:pt idx="14365">
                  <c:v>248.11</c:v>
                </c:pt>
                <c:pt idx="14366">
                  <c:v>247.5</c:v>
                </c:pt>
                <c:pt idx="14367">
                  <c:v>245.6</c:v>
                </c:pt>
                <c:pt idx="14368">
                  <c:v>244.56</c:v>
                </c:pt>
                <c:pt idx="14369">
                  <c:v>244.49</c:v>
                </c:pt>
                <c:pt idx="14370">
                  <c:v>244.65</c:v>
                </c:pt>
                <c:pt idx="14371">
                  <c:v>245.3</c:v>
                </c:pt>
                <c:pt idx="14372">
                  <c:v>245.12</c:v>
                </c:pt>
                <c:pt idx="14373">
                  <c:v>244.86</c:v>
                </c:pt>
                <c:pt idx="14374">
                  <c:v>245.01</c:v>
                </c:pt>
                <c:pt idx="14375">
                  <c:v>245.29</c:v>
                </c:pt>
                <c:pt idx="14376">
                  <c:v>245.65</c:v>
                </c:pt>
                <c:pt idx="14377">
                  <c:v>245.89</c:v>
                </c:pt>
                <c:pt idx="14378">
                  <c:v>247.38</c:v>
                </c:pt>
                <c:pt idx="14379">
                  <c:v>247.85</c:v>
                </c:pt>
                <c:pt idx="14380">
                  <c:v>249.08</c:v>
                </c:pt>
                <c:pt idx="14381">
                  <c:v>249.05</c:v>
                </c:pt>
                <c:pt idx="14382">
                  <c:v>248.6</c:v>
                </c:pt>
                <c:pt idx="14383">
                  <c:v>248.57</c:v>
                </c:pt>
                <c:pt idx="14384">
                  <c:v>248</c:v>
                </c:pt>
                <c:pt idx="14385">
                  <c:v>247.69</c:v>
                </c:pt>
                <c:pt idx="14386">
                  <c:v>246.93</c:v>
                </c:pt>
                <c:pt idx="14387">
                  <c:v>246.2</c:v>
                </c:pt>
                <c:pt idx="14388">
                  <c:v>245.95</c:v>
                </c:pt>
                <c:pt idx="14389">
                  <c:v>245.95</c:v>
                </c:pt>
                <c:pt idx="14390">
                  <c:v>245.42</c:v>
                </c:pt>
                <c:pt idx="14391">
                  <c:v>245.12</c:v>
                </c:pt>
                <c:pt idx="14392">
                  <c:v>244.56</c:v>
                </c:pt>
                <c:pt idx="14393">
                  <c:v>243.99</c:v>
                </c:pt>
                <c:pt idx="14394">
                  <c:v>244.06</c:v>
                </c:pt>
                <c:pt idx="14395">
                  <c:v>244.56</c:v>
                </c:pt>
                <c:pt idx="14396">
                  <c:v>245.62</c:v>
                </c:pt>
                <c:pt idx="14397">
                  <c:v>247.01</c:v>
                </c:pt>
                <c:pt idx="14398">
                  <c:v>246.61</c:v>
                </c:pt>
                <c:pt idx="14399">
                  <c:v>246.22</c:v>
                </c:pt>
                <c:pt idx="14400">
                  <c:v>245.8</c:v>
                </c:pt>
                <c:pt idx="14401">
                  <c:v>245.6</c:v>
                </c:pt>
                <c:pt idx="14402">
                  <c:v>246.11</c:v>
                </c:pt>
                <c:pt idx="14403">
                  <c:v>245.63</c:v>
                </c:pt>
                <c:pt idx="14404">
                  <c:v>245.22</c:v>
                </c:pt>
                <c:pt idx="14405">
                  <c:v>244.41</c:v>
                </c:pt>
                <c:pt idx="14406">
                  <c:v>243.22</c:v>
                </c:pt>
                <c:pt idx="14407">
                  <c:v>242.05</c:v>
                </c:pt>
                <c:pt idx="14408">
                  <c:v>242.37</c:v>
                </c:pt>
                <c:pt idx="14409">
                  <c:v>243.93</c:v>
                </c:pt>
                <c:pt idx="14410">
                  <c:v>245.07</c:v>
                </c:pt>
                <c:pt idx="14411">
                  <c:v>245.31</c:v>
                </c:pt>
                <c:pt idx="14412">
                  <c:v>245.83</c:v>
                </c:pt>
                <c:pt idx="14413">
                  <c:v>246.35</c:v>
                </c:pt>
                <c:pt idx="14414">
                  <c:v>245.89</c:v>
                </c:pt>
                <c:pt idx="14415">
                  <c:v>245.37</c:v>
                </c:pt>
                <c:pt idx="14416">
                  <c:v>245.12</c:v>
                </c:pt>
                <c:pt idx="14417">
                  <c:v>244.99</c:v>
                </c:pt>
                <c:pt idx="14418">
                  <c:v>244.15</c:v>
                </c:pt>
                <c:pt idx="14419">
                  <c:v>243.05</c:v>
                </c:pt>
                <c:pt idx="14420">
                  <c:v>243.21</c:v>
                </c:pt>
                <c:pt idx="14421">
                  <c:v>243.73</c:v>
                </c:pt>
                <c:pt idx="14422">
                  <c:v>243.51</c:v>
                </c:pt>
                <c:pt idx="14423">
                  <c:v>243.94</c:v>
                </c:pt>
                <c:pt idx="14424">
                  <c:v>245.27</c:v>
                </c:pt>
                <c:pt idx="14425">
                  <c:v>245.84</c:v>
                </c:pt>
                <c:pt idx="14426">
                  <c:v>245.83</c:v>
                </c:pt>
                <c:pt idx="14427">
                  <c:v>246.09</c:v>
                </c:pt>
                <c:pt idx="14428">
                  <c:v>246.26</c:v>
                </c:pt>
                <c:pt idx="14429">
                  <c:v>246.64</c:v>
                </c:pt>
                <c:pt idx="14430">
                  <c:v>247.02</c:v>
                </c:pt>
                <c:pt idx="14431">
                  <c:v>246.91</c:v>
                </c:pt>
                <c:pt idx="14432">
                  <c:v>247.16</c:v>
                </c:pt>
                <c:pt idx="14433">
                  <c:v>247.81</c:v>
                </c:pt>
                <c:pt idx="14434">
                  <c:v>247.27</c:v>
                </c:pt>
                <c:pt idx="14435">
                  <c:v>246.51</c:v>
                </c:pt>
                <c:pt idx="14436">
                  <c:v>246.11</c:v>
                </c:pt>
                <c:pt idx="14437">
                  <c:v>245.91</c:v>
                </c:pt>
                <c:pt idx="14438">
                  <c:v>245.93</c:v>
                </c:pt>
                <c:pt idx="14439">
                  <c:v>245.85</c:v>
                </c:pt>
                <c:pt idx="14440">
                  <c:v>245.54</c:v>
                </c:pt>
                <c:pt idx="14441">
                  <c:v>246.29</c:v>
                </c:pt>
                <c:pt idx="14442">
                  <c:v>247.13</c:v>
                </c:pt>
                <c:pt idx="14443">
                  <c:v>247.81</c:v>
                </c:pt>
                <c:pt idx="14444">
                  <c:v>248.54</c:v>
                </c:pt>
                <c:pt idx="14445">
                  <c:v>248.79</c:v>
                </c:pt>
                <c:pt idx="14446">
                  <c:v>248.96</c:v>
                </c:pt>
                <c:pt idx="14447">
                  <c:v>248.93</c:v>
                </c:pt>
                <c:pt idx="14448">
                  <c:v>248.32</c:v>
                </c:pt>
                <c:pt idx="14449">
                  <c:v>247.35</c:v>
                </c:pt>
                <c:pt idx="14450">
                  <c:v>246.54</c:v>
                </c:pt>
                <c:pt idx="14451">
                  <c:v>245.38</c:v>
                </c:pt>
                <c:pt idx="14452">
                  <c:v>244.86</c:v>
                </c:pt>
                <c:pt idx="14453">
                  <c:v>245.39</c:v>
                </c:pt>
                <c:pt idx="14454">
                  <c:v>245.04</c:v>
                </c:pt>
                <c:pt idx="14455">
                  <c:v>244.38</c:v>
                </c:pt>
                <c:pt idx="14456">
                  <c:v>244.12</c:v>
                </c:pt>
                <c:pt idx="14457">
                  <c:v>244.42</c:v>
                </c:pt>
                <c:pt idx="14458">
                  <c:v>244.46</c:v>
                </c:pt>
                <c:pt idx="14459">
                  <c:v>244.17</c:v>
                </c:pt>
                <c:pt idx="14460">
                  <c:v>244.49</c:v>
                </c:pt>
                <c:pt idx="14461">
                  <c:v>244.75</c:v>
                </c:pt>
                <c:pt idx="14462">
                  <c:v>244.63</c:v>
                </c:pt>
                <c:pt idx="14463">
                  <c:v>244.43</c:v>
                </c:pt>
                <c:pt idx="14464">
                  <c:v>243.45</c:v>
                </c:pt>
                <c:pt idx="14465">
                  <c:v>242.79</c:v>
                </c:pt>
                <c:pt idx="14466">
                  <c:v>241.87</c:v>
                </c:pt>
                <c:pt idx="14467">
                  <c:v>242.03</c:v>
                </c:pt>
                <c:pt idx="14468">
                  <c:v>243.02</c:v>
                </c:pt>
                <c:pt idx="14469">
                  <c:v>243.63</c:v>
                </c:pt>
                <c:pt idx="14470">
                  <c:v>244.4</c:v>
                </c:pt>
                <c:pt idx="14471">
                  <c:v>244.3</c:v>
                </c:pt>
                <c:pt idx="14472">
                  <c:v>243.37</c:v>
                </c:pt>
                <c:pt idx="14473">
                  <c:v>242.69</c:v>
                </c:pt>
                <c:pt idx="14474">
                  <c:v>243.53</c:v>
                </c:pt>
                <c:pt idx="14475">
                  <c:v>244.29</c:v>
                </c:pt>
                <c:pt idx="14476">
                  <c:v>244.21</c:v>
                </c:pt>
                <c:pt idx="14477">
                  <c:v>243.71</c:v>
                </c:pt>
                <c:pt idx="14478">
                  <c:v>243.71</c:v>
                </c:pt>
                <c:pt idx="14479">
                  <c:v>243.1</c:v>
                </c:pt>
                <c:pt idx="14480">
                  <c:v>242.38</c:v>
                </c:pt>
                <c:pt idx="14481">
                  <c:v>242.21</c:v>
                </c:pt>
                <c:pt idx="14482">
                  <c:v>242.91</c:v>
                </c:pt>
                <c:pt idx="14483">
                  <c:v>244.03</c:v>
                </c:pt>
                <c:pt idx="14484">
                  <c:v>244.82</c:v>
                </c:pt>
                <c:pt idx="14485">
                  <c:v>245.09</c:v>
                </c:pt>
                <c:pt idx="14486">
                  <c:v>245.81</c:v>
                </c:pt>
                <c:pt idx="14487">
                  <c:v>245.93</c:v>
                </c:pt>
                <c:pt idx="14488">
                  <c:v>246.19</c:v>
                </c:pt>
                <c:pt idx="14489">
                  <c:v>245.99</c:v>
                </c:pt>
                <c:pt idx="14490">
                  <c:v>246.13</c:v>
                </c:pt>
                <c:pt idx="14491">
                  <c:v>245.82</c:v>
                </c:pt>
                <c:pt idx="14492">
                  <c:v>246.15</c:v>
                </c:pt>
                <c:pt idx="14493">
                  <c:v>246.41</c:v>
                </c:pt>
                <c:pt idx="14494">
                  <c:v>244.82</c:v>
                </c:pt>
                <c:pt idx="14495">
                  <c:v>243.65</c:v>
                </c:pt>
                <c:pt idx="14496">
                  <c:v>243.85</c:v>
                </c:pt>
                <c:pt idx="14497">
                  <c:v>244.81</c:v>
                </c:pt>
                <c:pt idx="14498">
                  <c:v>245.6</c:v>
                </c:pt>
                <c:pt idx="14499">
                  <c:v>245.38</c:v>
                </c:pt>
                <c:pt idx="14500">
                  <c:v>244.87</c:v>
                </c:pt>
                <c:pt idx="14501">
                  <c:v>245.08</c:v>
                </c:pt>
                <c:pt idx="14502">
                  <c:v>244.96</c:v>
                </c:pt>
                <c:pt idx="14503">
                  <c:v>245.17</c:v>
                </c:pt>
                <c:pt idx="14504">
                  <c:v>246.76</c:v>
                </c:pt>
                <c:pt idx="14505">
                  <c:v>247.88</c:v>
                </c:pt>
                <c:pt idx="14506">
                  <c:v>248.08</c:v>
                </c:pt>
                <c:pt idx="14507">
                  <c:v>248.81</c:v>
                </c:pt>
                <c:pt idx="14508">
                  <c:v>249.28</c:v>
                </c:pt>
                <c:pt idx="14509">
                  <c:v>250.01</c:v>
                </c:pt>
                <c:pt idx="14510">
                  <c:v>250.48</c:v>
                </c:pt>
                <c:pt idx="14511">
                  <c:v>250.87</c:v>
                </c:pt>
                <c:pt idx="14512">
                  <c:v>250.3</c:v>
                </c:pt>
                <c:pt idx="14513">
                  <c:v>249.43</c:v>
                </c:pt>
                <c:pt idx="14514">
                  <c:v>247.77</c:v>
                </c:pt>
                <c:pt idx="14515">
                  <c:v>246.39</c:v>
                </c:pt>
                <c:pt idx="14516">
                  <c:v>246.47</c:v>
                </c:pt>
                <c:pt idx="14517">
                  <c:v>247.29</c:v>
                </c:pt>
                <c:pt idx="14518">
                  <c:v>247.73</c:v>
                </c:pt>
                <c:pt idx="14519">
                  <c:v>247.22</c:v>
                </c:pt>
                <c:pt idx="14520">
                  <c:v>246.94</c:v>
                </c:pt>
                <c:pt idx="14521">
                  <c:v>246.67</c:v>
                </c:pt>
                <c:pt idx="14522">
                  <c:v>246.35</c:v>
                </c:pt>
                <c:pt idx="14523">
                  <c:v>246.33</c:v>
                </c:pt>
                <c:pt idx="14524">
                  <c:v>245.13</c:v>
                </c:pt>
                <c:pt idx="14525">
                  <c:v>244.41</c:v>
                </c:pt>
                <c:pt idx="14526">
                  <c:v>245.65</c:v>
                </c:pt>
                <c:pt idx="14527">
                  <c:v>247.18</c:v>
                </c:pt>
                <c:pt idx="14528">
                  <c:v>248.11</c:v>
                </c:pt>
                <c:pt idx="14529">
                  <c:v>248.23</c:v>
                </c:pt>
                <c:pt idx="14530">
                  <c:v>248.17</c:v>
                </c:pt>
                <c:pt idx="14531">
                  <c:v>247.77</c:v>
                </c:pt>
                <c:pt idx="14532">
                  <c:v>246.89</c:v>
                </c:pt>
                <c:pt idx="14533">
                  <c:v>247.49</c:v>
                </c:pt>
                <c:pt idx="14534">
                  <c:v>248.69</c:v>
                </c:pt>
                <c:pt idx="14535">
                  <c:v>248.63</c:v>
                </c:pt>
                <c:pt idx="14536">
                  <c:v>248.66</c:v>
                </c:pt>
                <c:pt idx="14537">
                  <c:v>249.11</c:v>
                </c:pt>
                <c:pt idx="14538">
                  <c:v>249.77</c:v>
                </c:pt>
                <c:pt idx="14539">
                  <c:v>249.11</c:v>
                </c:pt>
                <c:pt idx="14540">
                  <c:v>248.21</c:v>
                </c:pt>
                <c:pt idx="14541">
                  <c:v>247.12</c:v>
                </c:pt>
                <c:pt idx="14542">
                  <c:v>246.68</c:v>
                </c:pt>
                <c:pt idx="14543">
                  <c:v>246.59</c:v>
                </c:pt>
                <c:pt idx="14544">
                  <c:v>247.61</c:v>
                </c:pt>
                <c:pt idx="14545">
                  <c:v>248.26</c:v>
                </c:pt>
                <c:pt idx="14546">
                  <c:v>248.46</c:v>
                </c:pt>
                <c:pt idx="14547">
                  <c:v>248.34</c:v>
                </c:pt>
                <c:pt idx="14548">
                  <c:v>247.34</c:v>
                </c:pt>
                <c:pt idx="14549">
                  <c:v>246.5</c:v>
                </c:pt>
                <c:pt idx="14550">
                  <c:v>247.16</c:v>
                </c:pt>
                <c:pt idx="14551">
                  <c:v>248.75</c:v>
                </c:pt>
                <c:pt idx="14552">
                  <c:v>249.18</c:v>
                </c:pt>
                <c:pt idx="14553">
                  <c:v>248.64</c:v>
                </c:pt>
                <c:pt idx="14554">
                  <c:v>248.09</c:v>
                </c:pt>
                <c:pt idx="14555">
                  <c:v>247.47</c:v>
                </c:pt>
                <c:pt idx="14556">
                  <c:v>247.17</c:v>
                </c:pt>
                <c:pt idx="14557">
                  <c:v>246.41</c:v>
                </c:pt>
                <c:pt idx="14558">
                  <c:v>246.65</c:v>
                </c:pt>
                <c:pt idx="14559">
                  <c:v>246.66</c:v>
                </c:pt>
                <c:pt idx="14560">
                  <c:v>246.91</c:v>
                </c:pt>
                <c:pt idx="14561">
                  <c:v>246.64</c:v>
                </c:pt>
                <c:pt idx="14562">
                  <c:v>246.44</c:v>
                </c:pt>
                <c:pt idx="14563">
                  <c:v>246.52</c:v>
                </c:pt>
                <c:pt idx="14564">
                  <c:v>247.46</c:v>
                </c:pt>
                <c:pt idx="14565">
                  <c:v>248.02</c:v>
                </c:pt>
                <c:pt idx="14566">
                  <c:v>247.51</c:v>
                </c:pt>
                <c:pt idx="14567">
                  <c:v>246.69</c:v>
                </c:pt>
                <c:pt idx="14568">
                  <c:v>246.21</c:v>
                </c:pt>
                <c:pt idx="14569">
                  <c:v>245.97</c:v>
                </c:pt>
                <c:pt idx="14570">
                  <c:v>246.41</c:v>
                </c:pt>
                <c:pt idx="14571">
                  <c:v>246.59</c:v>
                </c:pt>
                <c:pt idx="14572">
                  <c:v>247.61</c:v>
                </c:pt>
                <c:pt idx="14573">
                  <c:v>247.83</c:v>
                </c:pt>
                <c:pt idx="14574">
                  <c:v>247.95</c:v>
                </c:pt>
                <c:pt idx="14575">
                  <c:v>248.32</c:v>
                </c:pt>
                <c:pt idx="14576">
                  <c:v>248.56</c:v>
                </c:pt>
                <c:pt idx="14577">
                  <c:v>249.11</c:v>
                </c:pt>
                <c:pt idx="14578">
                  <c:v>249.43</c:v>
                </c:pt>
                <c:pt idx="14579">
                  <c:v>249.35</c:v>
                </c:pt>
                <c:pt idx="14580">
                  <c:v>249.18</c:v>
                </c:pt>
                <c:pt idx="14581">
                  <c:v>249.85</c:v>
                </c:pt>
                <c:pt idx="14582">
                  <c:v>250.58</c:v>
                </c:pt>
                <c:pt idx="14583">
                  <c:v>250.93</c:v>
                </c:pt>
                <c:pt idx="14584">
                  <c:v>250.56</c:v>
                </c:pt>
                <c:pt idx="14585">
                  <c:v>249.46</c:v>
                </c:pt>
                <c:pt idx="14586">
                  <c:v>248.16</c:v>
                </c:pt>
                <c:pt idx="14587">
                  <c:v>248.08</c:v>
                </c:pt>
                <c:pt idx="14588">
                  <c:v>248</c:v>
                </c:pt>
                <c:pt idx="14589">
                  <c:v>248.49</c:v>
                </c:pt>
                <c:pt idx="14590">
                  <c:v>248.57</c:v>
                </c:pt>
                <c:pt idx="14591">
                  <c:v>248.45</c:v>
                </c:pt>
                <c:pt idx="14592">
                  <c:v>248.14</c:v>
                </c:pt>
                <c:pt idx="14593">
                  <c:v>247.26</c:v>
                </c:pt>
                <c:pt idx="14594">
                  <c:v>247.25</c:v>
                </c:pt>
                <c:pt idx="14595">
                  <c:v>247.17</c:v>
                </c:pt>
                <c:pt idx="14596">
                  <c:v>246.48</c:v>
                </c:pt>
                <c:pt idx="14597">
                  <c:v>246.6</c:v>
                </c:pt>
                <c:pt idx="14598">
                  <c:v>247.36</c:v>
                </c:pt>
                <c:pt idx="14599">
                  <c:v>247.63</c:v>
                </c:pt>
                <c:pt idx="14600">
                  <c:v>248.35</c:v>
                </c:pt>
                <c:pt idx="14601">
                  <c:v>248.48</c:v>
                </c:pt>
                <c:pt idx="14602">
                  <c:v>247.75</c:v>
                </c:pt>
                <c:pt idx="14603">
                  <c:v>247.23</c:v>
                </c:pt>
                <c:pt idx="14604">
                  <c:v>246.94</c:v>
                </c:pt>
                <c:pt idx="14605">
                  <c:v>247.06</c:v>
                </c:pt>
                <c:pt idx="14606">
                  <c:v>247.19</c:v>
                </c:pt>
                <c:pt idx="14607">
                  <c:v>247.3</c:v>
                </c:pt>
                <c:pt idx="14608">
                  <c:v>247.18</c:v>
                </c:pt>
                <c:pt idx="14609">
                  <c:v>246.82</c:v>
                </c:pt>
                <c:pt idx="14610">
                  <c:v>247.1</c:v>
                </c:pt>
                <c:pt idx="14611">
                  <c:v>247.46</c:v>
                </c:pt>
                <c:pt idx="14612">
                  <c:v>247.61</c:v>
                </c:pt>
                <c:pt idx="14613">
                  <c:v>247.28</c:v>
                </c:pt>
                <c:pt idx="14614">
                  <c:v>246.04</c:v>
                </c:pt>
                <c:pt idx="14615">
                  <c:v>245.29</c:v>
                </c:pt>
                <c:pt idx="14616">
                  <c:v>244.98</c:v>
                </c:pt>
                <c:pt idx="14617">
                  <c:v>244.75</c:v>
                </c:pt>
                <c:pt idx="14618">
                  <c:v>244.94</c:v>
                </c:pt>
                <c:pt idx="14619">
                  <c:v>245.35</c:v>
                </c:pt>
                <c:pt idx="14620">
                  <c:v>245.64</c:v>
                </c:pt>
                <c:pt idx="14621">
                  <c:v>245.02</c:v>
                </c:pt>
                <c:pt idx="14622">
                  <c:v>245.28</c:v>
                </c:pt>
                <c:pt idx="14623">
                  <c:v>245.12</c:v>
                </c:pt>
                <c:pt idx="14624">
                  <c:v>244.71</c:v>
                </c:pt>
                <c:pt idx="14625">
                  <c:v>244.41</c:v>
                </c:pt>
                <c:pt idx="14626">
                  <c:v>244.1</c:v>
                </c:pt>
                <c:pt idx="14627">
                  <c:v>244.15</c:v>
                </c:pt>
                <c:pt idx="14628">
                  <c:v>244.13</c:v>
                </c:pt>
                <c:pt idx="14629">
                  <c:v>243.83</c:v>
                </c:pt>
                <c:pt idx="14630">
                  <c:v>243.87</c:v>
                </c:pt>
                <c:pt idx="14631">
                  <c:v>244.25</c:v>
                </c:pt>
                <c:pt idx="14632">
                  <c:v>244.58</c:v>
                </c:pt>
                <c:pt idx="14633">
                  <c:v>244.87</c:v>
                </c:pt>
                <c:pt idx="14634">
                  <c:v>245.06</c:v>
                </c:pt>
                <c:pt idx="14635">
                  <c:v>245.63</c:v>
                </c:pt>
                <c:pt idx="14636">
                  <c:v>245.66</c:v>
                </c:pt>
                <c:pt idx="14637">
                  <c:v>245.65</c:v>
                </c:pt>
                <c:pt idx="14638">
                  <c:v>246.7</c:v>
                </c:pt>
                <c:pt idx="14639">
                  <c:v>246.91</c:v>
                </c:pt>
                <c:pt idx="14640">
                  <c:v>247.37</c:v>
                </c:pt>
                <c:pt idx="14641">
                  <c:v>247.99</c:v>
                </c:pt>
                <c:pt idx="14642">
                  <c:v>248.56</c:v>
                </c:pt>
                <c:pt idx="14643">
                  <c:v>249.03</c:v>
                </c:pt>
                <c:pt idx="14644">
                  <c:v>248.72</c:v>
                </c:pt>
                <c:pt idx="14645">
                  <c:v>248.28</c:v>
                </c:pt>
                <c:pt idx="14646">
                  <c:v>247.88</c:v>
                </c:pt>
                <c:pt idx="14647">
                  <c:v>247.45</c:v>
                </c:pt>
                <c:pt idx="14648">
                  <c:v>247.32</c:v>
                </c:pt>
                <c:pt idx="14649">
                  <c:v>247.61</c:v>
                </c:pt>
                <c:pt idx="14650">
                  <c:v>247.6</c:v>
                </c:pt>
                <c:pt idx="14651">
                  <c:v>247.55</c:v>
                </c:pt>
                <c:pt idx="14652">
                  <c:v>247.72</c:v>
                </c:pt>
                <c:pt idx="14653">
                  <c:v>247.1</c:v>
                </c:pt>
                <c:pt idx="14654">
                  <c:v>247.3</c:v>
                </c:pt>
                <c:pt idx="14655">
                  <c:v>246.99</c:v>
                </c:pt>
                <c:pt idx="14656">
                  <c:v>247.78</c:v>
                </c:pt>
                <c:pt idx="14657">
                  <c:v>247.47</c:v>
                </c:pt>
                <c:pt idx="14658">
                  <c:v>246.88</c:v>
                </c:pt>
                <c:pt idx="14659">
                  <c:v>246.91</c:v>
                </c:pt>
                <c:pt idx="14660">
                  <c:v>246.75</c:v>
                </c:pt>
                <c:pt idx="14661">
                  <c:v>245.84</c:v>
                </c:pt>
                <c:pt idx="14662">
                  <c:v>245.64</c:v>
                </c:pt>
                <c:pt idx="14663">
                  <c:v>246.27</c:v>
                </c:pt>
                <c:pt idx="14664">
                  <c:v>246.44</c:v>
                </c:pt>
                <c:pt idx="14665">
                  <c:v>247.36</c:v>
                </c:pt>
                <c:pt idx="14666">
                  <c:v>248.84</c:v>
                </c:pt>
                <c:pt idx="14667">
                  <c:v>249.71</c:v>
                </c:pt>
                <c:pt idx="14668">
                  <c:v>249.96</c:v>
                </c:pt>
                <c:pt idx="14669">
                  <c:v>250.47</c:v>
                </c:pt>
                <c:pt idx="14670">
                  <c:v>250.39</c:v>
                </c:pt>
                <c:pt idx="14671">
                  <c:v>250.1</c:v>
                </c:pt>
                <c:pt idx="14672">
                  <c:v>249.46</c:v>
                </c:pt>
                <c:pt idx="14673">
                  <c:v>249.42</c:v>
                </c:pt>
                <c:pt idx="14674">
                  <c:v>249.25</c:v>
                </c:pt>
                <c:pt idx="14675">
                  <c:v>251.31</c:v>
                </c:pt>
                <c:pt idx="14676">
                  <c:v>252.12</c:v>
                </c:pt>
                <c:pt idx="14677">
                  <c:v>251.48</c:v>
                </c:pt>
                <c:pt idx="14678">
                  <c:v>250.96</c:v>
                </c:pt>
                <c:pt idx="14679">
                  <c:v>250.76</c:v>
                </c:pt>
                <c:pt idx="14680">
                  <c:v>250.98</c:v>
                </c:pt>
                <c:pt idx="14681">
                  <c:v>251.25</c:v>
                </c:pt>
                <c:pt idx="14682">
                  <c:v>251.32</c:v>
                </c:pt>
                <c:pt idx="14683">
                  <c:v>251.06</c:v>
                </c:pt>
                <c:pt idx="14684">
                  <c:v>250.13</c:v>
                </c:pt>
                <c:pt idx="14685">
                  <c:v>248.66</c:v>
                </c:pt>
                <c:pt idx="14686">
                  <c:v>247.52</c:v>
                </c:pt>
                <c:pt idx="14687">
                  <c:v>246.33</c:v>
                </c:pt>
                <c:pt idx="14688">
                  <c:v>246.68</c:v>
                </c:pt>
                <c:pt idx="14689">
                  <c:v>246.93</c:v>
                </c:pt>
                <c:pt idx="14690">
                  <c:v>247.4</c:v>
                </c:pt>
                <c:pt idx="14691">
                  <c:v>247.37</c:v>
                </c:pt>
                <c:pt idx="14692">
                  <c:v>248.14</c:v>
                </c:pt>
                <c:pt idx="14693">
                  <c:v>248.98</c:v>
                </c:pt>
                <c:pt idx="14694">
                  <c:v>249.13</c:v>
                </c:pt>
                <c:pt idx="14695">
                  <c:v>248.65</c:v>
                </c:pt>
                <c:pt idx="14696">
                  <c:v>248.03</c:v>
                </c:pt>
                <c:pt idx="14697">
                  <c:v>247.45</c:v>
                </c:pt>
                <c:pt idx="14698">
                  <c:v>247.47</c:v>
                </c:pt>
                <c:pt idx="14699">
                  <c:v>247.43</c:v>
                </c:pt>
                <c:pt idx="14700">
                  <c:v>248.44</c:v>
                </c:pt>
                <c:pt idx="14701">
                  <c:v>248.67</c:v>
                </c:pt>
                <c:pt idx="14702">
                  <c:v>248.65</c:v>
                </c:pt>
                <c:pt idx="14703">
                  <c:v>248.92</c:v>
                </c:pt>
                <c:pt idx="14704">
                  <c:v>249.64</c:v>
                </c:pt>
                <c:pt idx="14705">
                  <c:v>249.22</c:v>
                </c:pt>
                <c:pt idx="14706">
                  <c:v>248.65</c:v>
                </c:pt>
                <c:pt idx="14707">
                  <c:v>249.1</c:v>
                </c:pt>
                <c:pt idx="14708">
                  <c:v>249.27</c:v>
                </c:pt>
                <c:pt idx="14709">
                  <c:v>249.03</c:v>
                </c:pt>
                <c:pt idx="14710">
                  <c:v>248.12</c:v>
                </c:pt>
                <c:pt idx="14711">
                  <c:v>247.25</c:v>
                </c:pt>
                <c:pt idx="14712">
                  <c:v>246.84</c:v>
                </c:pt>
                <c:pt idx="14713">
                  <c:v>247.23</c:v>
                </c:pt>
                <c:pt idx="14714">
                  <c:v>246.66</c:v>
                </c:pt>
                <c:pt idx="14715">
                  <c:v>245.47</c:v>
                </c:pt>
                <c:pt idx="14716">
                  <c:v>244.75</c:v>
                </c:pt>
                <c:pt idx="14717">
                  <c:v>244.29</c:v>
                </c:pt>
                <c:pt idx="14718">
                  <c:v>244.38</c:v>
                </c:pt>
                <c:pt idx="14719">
                  <c:v>245.68</c:v>
                </c:pt>
                <c:pt idx="14720">
                  <c:v>245.34</c:v>
                </c:pt>
                <c:pt idx="14721">
                  <c:v>243.2</c:v>
                </c:pt>
                <c:pt idx="14722">
                  <c:v>241.46</c:v>
                </c:pt>
                <c:pt idx="14723">
                  <c:v>240.96</c:v>
                </c:pt>
                <c:pt idx="14724">
                  <c:v>241</c:v>
                </c:pt>
                <c:pt idx="14725">
                  <c:v>242.19</c:v>
                </c:pt>
                <c:pt idx="14726">
                  <c:v>243.76</c:v>
                </c:pt>
                <c:pt idx="14727">
                  <c:v>244.84</c:v>
                </c:pt>
                <c:pt idx="14728">
                  <c:v>245.09</c:v>
                </c:pt>
                <c:pt idx="14729">
                  <c:v>245.22</c:v>
                </c:pt>
                <c:pt idx="14730">
                  <c:v>245.51</c:v>
                </c:pt>
                <c:pt idx="14731">
                  <c:v>244.98</c:v>
                </c:pt>
                <c:pt idx="14732">
                  <c:v>245.08</c:v>
                </c:pt>
                <c:pt idx="14733">
                  <c:v>244.97</c:v>
                </c:pt>
                <c:pt idx="14734">
                  <c:v>244.31</c:v>
                </c:pt>
                <c:pt idx="14735">
                  <c:v>242.69</c:v>
                </c:pt>
                <c:pt idx="14736">
                  <c:v>242.65</c:v>
                </c:pt>
                <c:pt idx="14737">
                  <c:v>243.52</c:v>
                </c:pt>
                <c:pt idx="14738">
                  <c:v>244.18</c:v>
                </c:pt>
                <c:pt idx="14739">
                  <c:v>243.58</c:v>
                </c:pt>
                <c:pt idx="14740">
                  <c:v>244.02</c:v>
                </c:pt>
                <c:pt idx="14741">
                  <c:v>245.59</c:v>
                </c:pt>
                <c:pt idx="14742">
                  <c:v>247.17</c:v>
                </c:pt>
                <c:pt idx="14743">
                  <c:v>247.14</c:v>
                </c:pt>
                <c:pt idx="14744">
                  <c:v>247.6</c:v>
                </c:pt>
                <c:pt idx="14745">
                  <c:v>248.65</c:v>
                </c:pt>
                <c:pt idx="14746">
                  <c:v>249.21</c:v>
                </c:pt>
                <c:pt idx="14747">
                  <c:v>248.73</c:v>
                </c:pt>
                <c:pt idx="14748">
                  <c:v>247.85</c:v>
                </c:pt>
                <c:pt idx="14749">
                  <c:v>246.57</c:v>
                </c:pt>
                <c:pt idx="14750">
                  <c:v>246.19</c:v>
                </c:pt>
                <c:pt idx="14751">
                  <c:v>246.38</c:v>
                </c:pt>
                <c:pt idx="14752">
                  <c:v>246.69</c:v>
                </c:pt>
                <c:pt idx="14753">
                  <c:v>247.16</c:v>
                </c:pt>
                <c:pt idx="14754">
                  <c:v>247.05</c:v>
                </c:pt>
                <c:pt idx="14755">
                  <c:v>246.19</c:v>
                </c:pt>
                <c:pt idx="14756">
                  <c:v>244.86</c:v>
                </c:pt>
                <c:pt idx="14757">
                  <c:v>244.01</c:v>
                </c:pt>
                <c:pt idx="14758">
                  <c:v>243.85</c:v>
                </c:pt>
                <c:pt idx="14759">
                  <c:v>243.62</c:v>
                </c:pt>
                <c:pt idx="14760">
                  <c:v>242.34</c:v>
                </c:pt>
                <c:pt idx="14761">
                  <c:v>242.47</c:v>
                </c:pt>
                <c:pt idx="14762">
                  <c:v>242.88</c:v>
                </c:pt>
                <c:pt idx="14763">
                  <c:v>242.93</c:v>
                </c:pt>
                <c:pt idx="14764">
                  <c:v>243.02</c:v>
                </c:pt>
                <c:pt idx="14765">
                  <c:v>243.35</c:v>
                </c:pt>
                <c:pt idx="14766">
                  <c:v>243.55</c:v>
                </c:pt>
                <c:pt idx="14767">
                  <c:v>243.55</c:v>
                </c:pt>
                <c:pt idx="14768">
                  <c:v>244.1</c:v>
                </c:pt>
                <c:pt idx="14769">
                  <c:v>244.81</c:v>
                </c:pt>
                <c:pt idx="14770">
                  <c:v>244.83</c:v>
                </c:pt>
                <c:pt idx="14771">
                  <c:v>244.66</c:v>
                </c:pt>
                <c:pt idx="14772">
                  <c:v>244.63</c:v>
                </c:pt>
                <c:pt idx="14773">
                  <c:v>243.96</c:v>
                </c:pt>
                <c:pt idx="14774">
                  <c:v>243.04</c:v>
                </c:pt>
                <c:pt idx="14775">
                  <c:v>243.77</c:v>
                </c:pt>
                <c:pt idx="14776">
                  <c:v>243.55</c:v>
                </c:pt>
                <c:pt idx="14777">
                  <c:v>244.33</c:v>
                </c:pt>
                <c:pt idx="14778">
                  <c:v>244.97</c:v>
                </c:pt>
                <c:pt idx="14779">
                  <c:v>245.79</c:v>
                </c:pt>
                <c:pt idx="14780">
                  <c:v>246.45</c:v>
                </c:pt>
                <c:pt idx="14781">
                  <c:v>247.13</c:v>
                </c:pt>
                <c:pt idx="14782">
                  <c:v>247.17</c:v>
                </c:pt>
                <c:pt idx="14783">
                  <c:v>246.39</c:v>
                </c:pt>
                <c:pt idx="14784">
                  <c:v>247.12</c:v>
                </c:pt>
                <c:pt idx="14785">
                  <c:v>248.1</c:v>
                </c:pt>
                <c:pt idx="14786">
                  <c:v>247.95</c:v>
                </c:pt>
                <c:pt idx="14787">
                  <c:v>247.87</c:v>
                </c:pt>
                <c:pt idx="14788">
                  <c:v>248.06</c:v>
                </c:pt>
                <c:pt idx="14789">
                  <c:v>248.79</c:v>
                </c:pt>
                <c:pt idx="14790">
                  <c:v>249.73</c:v>
                </c:pt>
                <c:pt idx="14791">
                  <c:v>250.31</c:v>
                </c:pt>
                <c:pt idx="14792">
                  <c:v>251.73</c:v>
                </c:pt>
                <c:pt idx="14793">
                  <c:v>252.68</c:v>
                </c:pt>
                <c:pt idx="14794">
                  <c:v>252.17</c:v>
                </c:pt>
                <c:pt idx="14795">
                  <c:v>251.58</c:v>
                </c:pt>
                <c:pt idx="14796">
                  <c:v>250.79</c:v>
                </c:pt>
                <c:pt idx="14797">
                  <c:v>250.72</c:v>
                </c:pt>
                <c:pt idx="14798">
                  <c:v>250.54</c:v>
                </c:pt>
                <c:pt idx="14799">
                  <c:v>250.2</c:v>
                </c:pt>
                <c:pt idx="14800">
                  <c:v>249.44</c:v>
                </c:pt>
                <c:pt idx="14801">
                  <c:v>247.71</c:v>
                </c:pt>
                <c:pt idx="14802">
                  <c:v>246.87</c:v>
                </c:pt>
                <c:pt idx="14803">
                  <c:v>246.65</c:v>
                </c:pt>
                <c:pt idx="14804">
                  <c:v>247.36</c:v>
                </c:pt>
                <c:pt idx="14805">
                  <c:v>248.23</c:v>
                </c:pt>
                <c:pt idx="14806">
                  <c:v>248.3</c:v>
                </c:pt>
                <c:pt idx="14807">
                  <c:v>248.63</c:v>
                </c:pt>
                <c:pt idx="14808">
                  <c:v>249.25</c:v>
                </c:pt>
                <c:pt idx="14809">
                  <c:v>249.11</c:v>
                </c:pt>
                <c:pt idx="14810">
                  <c:v>248.58</c:v>
                </c:pt>
                <c:pt idx="14811">
                  <c:v>248.83</c:v>
                </c:pt>
                <c:pt idx="14812">
                  <c:v>248.78</c:v>
                </c:pt>
                <c:pt idx="14813">
                  <c:v>248.33</c:v>
                </c:pt>
                <c:pt idx="14814">
                  <c:v>248.7</c:v>
                </c:pt>
                <c:pt idx="14815">
                  <c:v>248.79</c:v>
                </c:pt>
                <c:pt idx="14816">
                  <c:v>248.4</c:v>
                </c:pt>
                <c:pt idx="14817">
                  <c:v>247.26</c:v>
                </c:pt>
                <c:pt idx="14818">
                  <c:v>247</c:v>
                </c:pt>
                <c:pt idx="14819">
                  <c:v>247.32</c:v>
                </c:pt>
                <c:pt idx="14820">
                  <c:v>248.61</c:v>
                </c:pt>
                <c:pt idx="14821">
                  <c:v>249.68</c:v>
                </c:pt>
                <c:pt idx="14822">
                  <c:v>249.1</c:v>
                </c:pt>
                <c:pt idx="14823">
                  <c:v>248.08</c:v>
                </c:pt>
                <c:pt idx="14824">
                  <c:v>247.9</c:v>
                </c:pt>
                <c:pt idx="14825">
                  <c:v>247.62</c:v>
                </c:pt>
                <c:pt idx="14826">
                  <c:v>247.74</c:v>
                </c:pt>
                <c:pt idx="14827">
                  <c:v>247.93</c:v>
                </c:pt>
                <c:pt idx="14828">
                  <c:v>247.59</c:v>
                </c:pt>
                <c:pt idx="14829">
                  <c:v>246.23</c:v>
                </c:pt>
                <c:pt idx="14830">
                  <c:v>245.86</c:v>
                </c:pt>
                <c:pt idx="14831">
                  <c:v>246.2</c:v>
                </c:pt>
                <c:pt idx="14832">
                  <c:v>247.14</c:v>
                </c:pt>
                <c:pt idx="14833">
                  <c:v>247.41</c:v>
                </c:pt>
                <c:pt idx="14834">
                  <c:v>246.76</c:v>
                </c:pt>
                <c:pt idx="14835">
                  <c:v>246.39</c:v>
                </c:pt>
                <c:pt idx="14836">
                  <c:v>245.65</c:v>
                </c:pt>
                <c:pt idx="14837">
                  <c:v>245.46</c:v>
                </c:pt>
                <c:pt idx="14838">
                  <c:v>245.61</c:v>
                </c:pt>
                <c:pt idx="14839">
                  <c:v>245.63</c:v>
                </c:pt>
                <c:pt idx="14840">
                  <c:v>244.78</c:v>
                </c:pt>
                <c:pt idx="14841">
                  <c:v>243.43</c:v>
                </c:pt>
                <c:pt idx="14842">
                  <c:v>243.84</c:v>
                </c:pt>
                <c:pt idx="14843">
                  <c:v>244.55</c:v>
                </c:pt>
                <c:pt idx="14844">
                  <c:v>244.56</c:v>
                </c:pt>
                <c:pt idx="14845">
                  <c:v>244.25</c:v>
                </c:pt>
                <c:pt idx="14846">
                  <c:v>244.27</c:v>
                </c:pt>
                <c:pt idx="14847">
                  <c:v>243.91</c:v>
                </c:pt>
                <c:pt idx="14848">
                  <c:v>244.16</c:v>
                </c:pt>
                <c:pt idx="14849">
                  <c:v>244.21</c:v>
                </c:pt>
                <c:pt idx="14850">
                  <c:v>245.6</c:v>
                </c:pt>
                <c:pt idx="14851">
                  <c:v>246.44</c:v>
                </c:pt>
                <c:pt idx="14852">
                  <c:v>246.97</c:v>
                </c:pt>
                <c:pt idx="14853">
                  <c:v>246.84</c:v>
                </c:pt>
                <c:pt idx="14854">
                  <c:v>246.63</c:v>
                </c:pt>
                <c:pt idx="14855">
                  <c:v>245.83</c:v>
                </c:pt>
                <c:pt idx="14856">
                  <c:v>245.5</c:v>
                </c:pt>
                <c:pt idx="14857">
                  <c:v>247.13</c:v>
                </c:pt>
                <c:pt idx="14858">
                  <c:v>247.42</c:v>
                </c:pt>
                <c:pt idx="14859">
                  <c:v>248.08</c:v>
                </c:pt>
                <c:pt idx="14860">
                  <c:v>248.95</c:v>
                </c:pt>
                <c:pt idx="14861">
                  <c:v>248.69</c:v>
                </c:pt>
                <c:pt idx="14862">
                  <c:v>249.21</c:v>
                </c:pt>
                <c:pt idx="14863">
                  <c:v>250.18</c:v>
                </c:pt>
                <c:pt idx="14864">
                  <c:v>249.94</c:v>
                </c:pt>
                <c:pt idx="14865">
                  <c:v>249.56</c:v>
                </c:pt>
                <c:pt idx="14866">
                  <c:v>248.99</c:v>
                </c:pt>
                <c:pt idx="14867">
                  <c:v>248.11</c:v>
                </c:pt>
                <c:pt idx="14868">
                  <c:v>248.26</c:v>
                </c:pt>
                <c:pt idx="14869">
                  <c:v>248.68</c:v>
                </c:pt>
                <c:pt idx="14870">
                  <c:v>249.62</c:v>
                </c:pt>
                <c:pt idx="14871">
                  <c:v>249.04</c:v>
                </c:pt>
                <c:pt idx="14872">
                  <c:v>248.02</c:v>
                </c:pt>
                <c:pt idx="14873">
                  <c:v>247.29</c:v>
                </c:pt>
                <c:pt idx="14874">
                  <c:v>247.51</c:v>
                </c:pt>
                <c:pt idx="14875">
                  <c:v>247.75</c:v>
                </c:pt>
                <c:pt idx="14876">
                  <c:v>246.91</c:v>
                </c:pt>
                <c:pt idx="14877">
                  <c:v>246.59</c:v>
                </c:pt>
                <c:pt idx="14878">
                  <c:v>246.59</c:v>
                </c:pt>
                <c:pt idx="14879">
                  <c:v>245.86</c:v>
                </c:pt>
                <c:pt idx="14880">
                  <c:v>245.81</c:v>
                </c:pt>
                <c:pt idx="14881">
                  <c:v>245.25</c:v>
                </c:pt>
                <c:pt idx="14882">
                  <c:v>243.57</c:v>
                </c:pt>
                <c:pt idx="14883">
                  <c:v>243.46</c:v>
                </c:pt>
                <c:pt idx="14884">
                  <c:v>243.06</c:v>
                </c:pt>
                <c:pt idx="14885">
                  <c:v>244.23</c:v>
                </c:pt>
                <c:pt idx="14886">
                  <c:v>245.66</c:v>
                </c:pt>
                <c:pt idx="14887">
                  <c:v>246.27</c:v>
                </c:pt>
                <c:pt idx="14888">
                  <c:v>247.1</c:v>
                </c:pt>
                <c:pt idx="14889">
                  <c:v>247.9</c:v>
                </c:pt>
                <c:pt idx="14890">
                  <c:v>248.68</c:v>
                </c:pt>
                <c:pt idx="14891">
                  <c:v>248.87</c:v>
                </c:pt>
                <c:pt idx="14892">
                  <c:v>249.15</c:v>
                </c:pt>
                <c:pt idx="14893">
                  <c:v>249.01</c:v>
                </c:pt>
                <c:pt idx="14894">
                  <c:v>248.07</c:v>
                </c:pt>
                <c:pt idx="14895">
                  <c:v>247.56</c:v>
                </c:pt>
                <c:pt idx="14896">
                  <c:v>247.84</c:v>
                </c:pt>
                <c:pt idx="14897">
                  <c:v>247.93</c:v>
                </c:pt>
                <c:pt idx="14898">
                  <c:v>248.34</c:v>
                </c:pt>
                <c:pt idx="14899">
                  <c:v>248.54</c:v>
                </c:pt>
                <c:pt idx="14900">
                  <c:v>247.54</c:v>
                </c:pt>
                <c:pt idx="14901">
                  <c:v>246.25</c:v>
                </c:pt>
                <c:pt idx="14902">
                  <c:v>245.45</c:v>
                </c:pt>
                <c:pt idx="14903">
                  <c:v>245.34</c:v>
                </c:pt>
                <c:pt idx="14904">
                  <c:v>245.7</c:v>
                </c:pt>
                <c:pt idx="14905">
                  <c:v>246.69</c:v>
                </c:pt>
                <c:pt idx="14906">
                  <c:v>247.11</c:v>
                </c:pt>
                <c:pt idx="14907">
                  <c:v>247.4</c:v>
                </c:pt>
                <c:pt idx="14908">
                  <c:v>247.99</c:v>
                </c:pt>
                <c:pt idx="14909">
                  <c:v>248.83</c:v>
                </c:pt>
                <c:pt idx="14910">
                  <c:v>248.67</c:v>
                </c:pt>
                <c:pt idx="14911">
                  <c:v>248.62</c:v>
                </c:pt>
                <c:pt idx="14912">
                  <c:v>249.45</c:v>
                </c:pt>
                <c:pt idx="14913">
                  <c:v>250.9</c:v>
                </c:pt>
                <c:pt idx="14914">
                  <c:v>251.84</c:v>
                </c:pt>
                <c:pt idx="14915">
                  <c:v>251.86</c:v>
                </c:pt>
                <c:pt idx="14916">
                  <c:v>251.41</c:v>
                </c:pt>
                <c:pt idx="14917">
                  <c:v>251.34</c:v>
                </c:pt>
                <c:pt idx="14918">
                  <c:v>251.07</c:v>
                </c:pt>
                <c:pt idx="14919">
                  <c:v>250.39</c:v>
                </c:pt>
                <c:pt idx="14920">
                  <c:v>250.95</c:v>
                </c:pt>
                <c:pt idx="14921">
                  <c:v>250.24</c:v>
                </c:pt>
                <c:pt idx="14922">
                  <c:v>250</c:v>
                </c:pt>
                <c:pt idx="14923">
                  <c:v>249.99</c:v>
                </c:pt>
                <c:pt idx="14924">
                  <c:v>249.99</c:v>
                </c:pt>
                <c:pt idx="14925">
                  <c:v>249.48</c:v>
                </c:pt>
                <c:pt idx="14926">
                  <c:v>249.23</c:v>
                </c:pt>
                <c:pt idx="14927">
                  <c:v>248.15</c:v>
                </c:pt>
                <c:pt idx="14928">
                  <c:v>246.66</c:v>
                </c:pt>
                <c:pt idx="14929">
                  <c:v>245.24</c:v>
                </c:pt>
                <c:pt idx="14930">
                  <c:v>244.39</c:v>
                </c:pt>
                <c:pt idx="14931">
                  <c:v>243.65</c:v>
                </c:pt>
                <c:pt idx="14932">
                  <c:v>243.94</c:v>
                </c:pt>
                <c:pt idx="14933">
                  <c:v>245.17</c:v>
                </c:pt>
                <c:pt idx="14934">
                  <c:v>247</c:v>
                </c:pt>
                <c:pt idx="14935">
                  <c:v>248.13</c:v>
                </c:pt>
                <c:pt idx="14936">
                  <c:v>248.57</c:v>
                </c:pt>
                <c:pt idx="14937">
                  <c:v>248.26</c:v>
                </c:pt>
                <c:pt idx="14938">
                  <c:v>248.81</c:v>
                </c:pt>
                <c:pt idx="14939">
                  <c:v>248.61</c:v>
                </c:pt>
                <c:pt idx="14940">
                  <c:v>248.72</c:v>
                </c:pt>
                <c:pt idx="14941">
                  <c:v>248.63</c:v>
                </c:pt>
                <c:pt idx="14942">
                  <c:v>248.24</c:v>
                </c:pt>
                <c:pt idx="14943">
                  <c:v>247.77</c:v>
                </c:pt>
                <c:pt idx="14944">
                  <c:v>247.14</c:v>
                </c:pt>
                <c:pt idx="14945">
                  <c:v>246.64</c:v>
                </c:pt>
                <c:pt idx="14946">
                  <c:v>246.49</c:v>
                </c:pt>
                <c:pt idx="14947">
                  <c:v>246.95</c:v>
                </c:pt>
                <c:pt idx="14948">
                  <c:v>247.85</c:v>
                </c:pt>
                <c:pt idx="14949">
                  <c:v>248.71</c:v>
                </c:pt>
                <c:pt idx="14950">
                  <c:v>248.44</c:v>
                </c:pt>
                <c:pt idx="14951">
                  <c:v>248.12</c:v>
                </c:pt>
                <c:pt idx="14952">
                  <c:v>248.23</c:v>
                </c:pt>
                <c:pt idx="14953">
                  <c:v>248.01</c:v>
                </c:pt>
                <c:pt idx="14954">
                  <c:v>247.14</c:v>
                </c:pt>
                <c:pt idx="14955">
                  <c:v>247</c:v>
                </c:pt>
                <c:pt idx="14956">
                  <c:v>247.28</c:v>
                </c:pt>
                <c:pt idx="14957">
                  <c:v>247.08</c:v>
                </c:pt>
                <c:pt idx="14958">
                  <c:v>246.37</c:v>
                </c:pt>
                <c:pt idx="14959">
                  <c:v>246.16</c:v>
                </c:pt>
                <c:pt idx="14960">
                  <c:v>245.62</c:v>
                </c:pt>
                <c:pt idx="14961">
                  <c:v>245.54</c:v>
                </c:pt>
                <c:pt idx="14962">
                  <c:v>246</c:v>
                </c:pt>
                <c:pt idx="14963">
                  <c:v>246.12</c:v>
                </c:pt>
                <c:pt idx="14964">
                  <c:v>246.2</c:v>
                </c:pt>
                <c:pt idx="14965">
                  <c:v>245.9</c:v>
                </c:pt>
                <c:pt idx="14966">
                  <c:v>245.38</c:v>
                </c:pt>
                <c:pt idx="14967">
                  <c:v>245.97</c:v>
                </c:pt>
                <c:pt idx="14968">
                  <c:v>246.6</c:v>
                </c:pt>
                <c:pt idx="14969">
                  <c:v>247.64</c:v>
                </c:pt>
                <c:pt idx="14970">
                  <c:v>248.8</c:v>
                </c:pt>
                <c:pt idx="14971">
                  <c:v>249</c:v>
                </c:pt>
                <c:pt idx="14972">
                  <c:v>248.68</c:v>
                </c:pt>
                <c:pt idx="14973">
                  <c:v>249.39</c:v>
                </c:pt>
                <c:pt idx="14974">
                  <c:v>251.12</c:v>
                </c:pt>
                <c:pt idx="14975">
                  <c:v>250.98</c:v>
                </c:pt>
                <c:pt idx="14976">
                  <c:v>250.66</c:v>
                </c:pt>
                <c:pt idx="14977">
                  <c:v>249.89</c:v>
                </c:pt>
                <c:pt idx="14978">
                  <c:v>248.59</c:v>
                </c:pt>
                <c:pt idx="14979">
                  <c:v>247.29</c:v>
                </c:pt>
                <c:pt idx="14980">
                  <c:v>246.59</c:v>
                </c:pt>
                <c:pt idx="14981">
                  <c:v>246.45</c:v>
                </c:pt>
                <c:pt idx="14982">
                  <c:v>246.08</c:v>
                </c:pt>
                <c:pt idx="14983">
                  <c:v>245.84</c:v>
                </c:pt>
                <c:pt idx="14984">
                  <c:v>246.02</c:v>
                </c:pt>
                <c:pt idx="14985">
                  <c:v>246.62</c:v>
                </c:pt>
                <c:pt idx="14986">
                  <c:v>246.14</c:v>
                </c:pt>
                <c:pt idx="14987">
                  <c:v>246.06</c:v>
                </c:pt>
                <c:pt idx="14988">
                  <c:v>245.18</c:v>
                </c:pt>
                <c:pt idx="14989">
                  <c:v>244.89</c:v>
                </c:pt>
                <c:pt idx="14990">
                  <c:v>242.42</c:v>
                </c:pt>
                <c:pt idx="14991">
                  <c:v>237.89</c:v>
                </c:pt>
                <c:pt idx="14992">
                  <c:v>235.22</c:v>
                </c:pt>
                <c:pt idx="14993">
                  <c:v>234.8</c:v>
                </c:pt>
                <c:pt idx="14994">
                  <c:v>236.25</c:v>
                </c:pt>
                <c:pt idx="14995">
                  <c:v>238.72</c:v>
                </c:pt>
                <c:pt idx="14996">
                  <c:v>239.89</c:v>
                </c:pt>
                <c:pt idx="14997">
                  <c:v>241.06</c:v>
                </c:pt>
                <c:pt idx="14998">
                  <c:v>242.69</c:v>
                </c:pt>
                <c:pt idx="14999">
                  <c:v>242.93</c:v>
                </c:pt>
                <c:pt idx="15000">
                  <c:v>242.28</c:v>
                </c:pt>
                <c:pt idx="15001">
                  <c:v>242.52</c:v>
                </c:pt>
                <c:pt idx="15002">
                  <c:v>242.87</c:v>
                </c:pt>
                <c:pt idx="15003">
                  <c:v>243.02</c:v>
                </c:pt>
                <c:pt idx="15004">
                  <c:v>243.47</c:v>
                </c:pt>
                <c:pt idx="15005">
                  <c:v>242.63</c:v>
                </c:pt>
                <c:pt idx="15006">
                  <c:v>241.49</c:v>
                </c:pt>
                <c:pt idx="15007">
                  <c:v>242.26</c:v>
                </c:pt>
                <c:pt idx="15008">
                  <c:v>244.02</c:v>
                </c:pt>
                <c:pt idx="15009">
                  <c:v>244.45</c:v>
                </c:pt>
                <c:pt idx="15010">
                  <c:v>244.4</c:v>
                </c:pt>
                <c:pt idx="15011">
                  <c:v>243.36</c:v>
                </c:pt>
                <c:pt idx="15012">
                  <c:v>243.01</c:v>
                </c:pt>
                <c:pt idx="15013">
                  <c:v>243.56</c:v>
                </c:pt>
                <c:pt idx="15014">
                  <c:v>242.59</c:v>
                </c:pt>
                <c:pt idx="15015">
                  <c:v>241.36</c:v>
                </c:pt>
                <c:pt idx="15016">
                  <c:v>241.75</c:v>
                </c:pt>
                <c:pt idx="15017">
                  <c:v>241.27</c:v>
                </c:pt>
                <c:pt idx="15018">
                  <c:v>243.1</c:v>
                </c:pt>
                <c:pt idx="15019">
                  <c:v>245.22</c:v>
                </c:pt>
                <c:pt idx="15020">
                  <c:v>244.26</c:v>
                </c:pt>
                <c:pt idx="15021">
                  <c:v>243.84</c:v>
                </c:pt>
                <c:pt idx="15022">
                  <c:v>245</c:v>
                </c:pt>
                <c:pt idx="15023">
                  <c:v>243.9</c:v>
                </c:pt>
                <c:pt idx="15024">
                  <c:v>243.4</c:v>
                </c:pt>
                <c:pt idx="15025">
                  <c:v>242.69</c:v>
                </c:pt>
                <c:pt idx="15026">
                  <c:v>244.48</c:v>
                </c:pt>
                <c:pt idx="15027">
                  <c:v>244.89</c:v>
                </c:pt>
                <c:pt idx="15028">
                  <c:v>245.39</c:v>
                </c:pt>
                <c:pt idx="15029">
                  <c:v>244.48</c:v>
                </c:pt>
                <c:pt idx="15030">
                  <c:v>243.67</c:v>
                </c:pt>
                <c:pt idx="15031">
                  <c:v>243.9</c:v>
                </c:pt>
                <c:pt idx="15032">
                  <c:v>245.36</c:v>
                </c:pt>
                <c:pt idx="15033">
                  <c:v>245.39</c:v>
                </c:pt>
                <c:pt idx="15034">
                  <c:v>245.13</c:v>
                </c:pt>
                <c:pt idx="15035">
                  <c:v>245.86</c:v>
                </c:pt>
                <c:pt idx="15036">
                  <c:v>245.56</c:v>
                </c:pt>
                <c:pt idx="15037">
                  <c:v>245.27</c:v>
                </c:pt>
                <c:pt idx="15038">
                  <c:v>245.05</c:v>
                </c:pt>
                <c:pt idx="15039">
                  <c:v>244.51</c:v>
                </c:pt>
                <c:pt idx="15040">
                  <c:v>245.45</c:v>
                </c:pt>
                <c:pt idx="15041">
                  <c:v>246.55</c:v>
                </c:pt>
                <c:pt idx="15042">
                  <c:v>247.55</c:v>
                </c:pt>
                <c:pt idx="15043">
                  <c:v>246.78</c:v>
                </c:pt>
                <c:pt idx="15044">
                  <c:v>245.94</c:v>
                </c:pt>
                <c:pt idx="15045">
                  <c:v>244.95</c:v>
                </c:pt>
                <c:pt idx="15046">
                  <c:v>244.65</c:v>
                </c:pt>
                <c:pt idx="15047">
                  <c:v>244.91</c:v>
                </c:pt>
                <c:pt idx="15048">
                  <c:v>245.3</c:v>
                </c:pt>
                <c:pt idx="15049">
                  <c:v>245.58</c:v>
                </c:pt>
                <c:pt idx="15050">
                  <c:v>245.7</c:v>
                </c:pt>
                <c:pt idx="15051">
                  <c:v>245.49</c:v>
                </c:pt>
                <c:pt idx="15052">
                  <c:v>244.78</c:v>
                </c:pt>
                <c:pt idx="15053">
                  <c:v>245.25</c:v>
                </c:pt>
                <c:pt idx="15054">
                  <c:v>246.72</c:v>
                </c:pt>
                <c:pt idx="15055">
                  <c:v>248.5</c:v>
                </c:pt>
                <c:pt idx="15056">
                  <c:v>249.18</c:v>
                </c:pt>
                <c:pt idx="15057">
                  <c:v>248.91</c:v>
                </c:pt>
                <c:pt idx="15058">
                  <c:v>248.64</c:v>
                </c:pt>
                <c:pt idx="15059">
                  <c:v>249.32</c:v>
                </c:pt>
                <c:pt idx="15060">
                  <c:v>250.16</c:v>
                </c:pt>
                <c:pt idx="15061">
                  <c:v>250.57</c:v>
                </c:pt>
                <c:pt idx="15062">
                  <c:v>251.05</c:v>
                </c:pt>
                <c:pt idx="15063">
                  <c:v>250.42</c:v>
                </c:pt>
                <c:pt idx="15064">
                  <c:v>249.21</c:v>
                </c:pt>
                <c:pt idx="15065">
                  <c:v>249.02</c:v>
                </c:pt>
                <c:pt idx="15066">
                  <c:v>248.78</c:v>
                </c:pt>
                <c:pt idx="15067">
                  <c:v>248.67</c:v>
                </c:pt>
                <c:pt idx="15068">
                  <c:v>248.3</c:v>
                </c:pt>
                <c:pt idx="15069">
                  <c:v>248.75</c:v>
                </c:pt>
                <c:pt idx="15070">
                  <c:v>249.63</c:v>
                </c:pt>
                <c:pt idx="15071">
                  <c:v>249.84</c:v>
                </c:pt>
                <c:pt idx="15072">
                  <c:v>249.28</c:v>
                </c:pt>
                <c:pt idx="15073">
                  <c:v>248.16</c:v>
                </c:pt>
                <c:pt idx="15074">
                  <c:v>247.33</c:v>
                </c:pt>
                <c:pt idx="15075">
                  <c:v>246.83</c:v>
                </c:pt>
                <c:pt idx="15076">
                  <c:v>246.31</c:v>
                </c:pt>
                <c:pt idx="15077">
                  <c:v>245.1</c:v>
                </c:pt>
                <c:pt idx="15078">
                  <c:v>244.02</c:v>
                </c:pt>
                <c:pt idx="15079">
                  <c:v>244.79</c:v>
                </c:pt>
                <c:pt idx="15080">
                  <c:v>245.34</c:v>
                </c:pt>
                <c:pt idx="15081">
                  <c:v>245.32</c:v>
                </c:pt>
                <c:pt idx="15082">
                  <c:v>245.89</c:v>
                </c:pt>
                <c:pt idx="15083">
                  <c:v>245.3</c:v>
                </c:pt>
                <c:pt idx="15084">
                  <c:v>244.69</c:v>
                </c:pt>
                <c:pt idx="15085">
                  <c:v>243.45</c:v>
                </c:pt>
                <c:pt idx="15086">
                  <c:v>243.18</c:v>
                </c:pt>
                <c:pt idx="15087">
                  <c:v>244.19</c:v>
                </c:pt>
                <c:pt idx="15088">
                  <c:v>245.2</c:v>
                </c:pt>
                <c:pt idx="15089">
                  <c:v>245.77</c:v>
                </c:pt>
                <c:pt idx="15090">
                  <c:v>246.12</c:v>
                </c:pt>
                <c:pt idx="15091">
                  <c:v>246.28</c:v>
                </c:pt>
                <c:pt idx="15092">
                  <c:v>246.06</c:v>
                </c:pt>
                <c:pt idx="15093">
                  <c:v>245.95</c:v>
                </c:pt>
                <c:pt idx="15094">
                  <c:v>245.64</c:v>
                </c:pt>
                <c:pt idx="15095">
                  <c:v>245.23</c:v>
                </c:pt>
                <c:pt idx="15096">
                  <c:v>245.61</c:v>
                </c:pt>
                <c:pt idx="15097">
                  <c:v>245.91</c:v>
                </c:pt>
                <c:pt idx="15098">
                  <c:v>246.21</c:v>
                </c:pt>
                <c:pt idx="15099">
                  <c:v>246.35</c:v>
                </c:pt>
                <c:pt idx="15100">
                  <c:v>246.43</c:v>
                </c:pt>
                <c:pt idx="15101">
                  <c:v>246.79</c:v>
                </c:pt>
                <c:pt idx="15102">
                  <c:v>247.21</c:v>
                </c:pt>
                <c:pt idx="15103">
                  <c:v>247.77</c:v>
                </c:pt>
                <c:pt idx="15104">
                  <c:v>247.09</c:v>
                </c:pt>
                <c:pt idx="15105">
                  <c:v>246.36</c:v>
                </c:pt>
                <c:pt idx="15106">
                  <c:v>245.02</c:v>
                </c:pt>
                <c:pt idx="15107">
                  <c:v>244.04</c:v>
                </c:pt>
                <c:pt idx="15108">
                  <c:v>243.98</c:v>
                </c:pt>
                <c:pt idx="15109">
                  <c:v>244.38</c:v>
                </c:pt>
                <c:pt idx="15110">
                  <c:v>244.91</c:v>
                </c:pt>
                <c:pt idx="15111">
                  <c:v>244.61</c:v>
                </c:pt>
                <c:pt idx="15112">
                  <c:v>244.85</c:v>
                </c:pt>
                <c:pt idx="15113">
                  <c:v>244.58</c:v>
                </c:pt>
                <c:pt idx="15114">
                  <c:v>244.31</c:v>
                </c:pt>
                <c:pt idx="15115">
                  <c:v>245.19</c:v>
                </c:pt>
                <c:pt idx="15116">
                  <c:v>245.36</c:v>
                </c:pt>
                <c:pt idx="15117">
                  <c:v>244.66</c:v>
                </c:pt>
                <c:pt idx="15118">
                  <c:v>244.29</c:v>
                </c:pt>
                <c:pt idx="15119">
                  <c:v>244.87</c:v>
                </c:pt>
                <c:pt idx="15120">
                  <c:v>244.92</c:v>
                </c:pt>
                <c:pt idx="15121">
                  <c:v>245.49</c:v>
                </c:pt>
                <c:pt idx="15122">
                  <c:v>246.52</c:v>
                </c:pt>
                <c:pt idx="15123">
                  <c:v>246.23</c:v>
                </c:pt>
                <c:pt idx="15124">
                  <c:v>245.86</c:v>
                </c:pt>
                <c:pt idx="15125">
                  <c:v>245.14</c:v>
                </c:pt>
                <c:pt idx="15126">
                  <c:v>245.01</c:v>
                </c:pt>
                <c:pt idx="15127">
                  <c:v>245.08</c:v>
                </c:pt>
                <c:pt idx="15128">
                  <c:v>245.96</c:v>
                </c:pt>
                <c:pt idx="15129">
                  <c:v>245.96</c:v>
                </c:pt>
                <c:pt idx="15130">
                  <c:v>246.16</c:v>
                </c:pt>
                <c:pt idx="15131">
                  <c:v>245.84</c:v>
                </c:pt>
                <c:pt idx="15132">
                  <c:v>245.6</c:v>
                </c:pt>
                <c:pt idx="15133">
                  <c:v>245.96</c:v>
                </c:pt>
                <c:pt idx="15134">
                  <c:v>245.54</c:v>
                </c:pt>
                <c:pt idx="15135">
                  <c:v>245.35</c:v>
                </c:pt>
                <c:pt idx="15136">
                  <c:v>246.58</c:v>
                </c:pt>
                <c:pt idx="15137">
                  <c:v>247.66</c:v>
                </c:pt>
                <c:pt idx="15138">
                  <c:v>247.73</c:v>
                </c:pt>
                <c:pt idx="15139">
                  <c:v>247.03</c:v>
                </c:pt>
                <c:pt idx="15140">
                  <c:v>246.66</c:v>
                </c:pt>
                <c:pt idx="15141">
                  <c:v>246.95</c:v>
                </c:pt>
                <c:pt idx="15142">
                  <c:v>246.44</c:v>
                </c:pt>
                <c:pt idx="15143">
                  <c:v>245.44</c:v>
                </c:pt>
                <c:pt idx="15144">
                  <c:v>244.67</c:v>
                </c:pt>
                <c:pt idx="15145">
                  <c:v>244.96</c:v>
                </c:pt>
                <c:pt idx="15146">
                  <c:v>245.28</c:v>
                </c:pt>
                <c:pt idx="15147">
                  <c:v>245.37</c:v>
                </c:pt>
                <c:pt idx="15148">
                  <c:v>245.57</c:v>
                </c:pt>
                <c:pt idx="15149">
                  <c:v>245.88</c:v>
                </c:pt>
                <c:pt idx="15150">
                  <c:v>246.46</c:v>
                </c:pt>
                <c:pt idx="15151">
                  <c:v>246.87</c:v>
                </c:pt>
                <c:pt idx="15152">
                  <c:v>247.52</c:v>
                </c:pt>
                <c:pt idx="15153">
                  <c:v>247.23</c:v>
                </c:pt>
                <c:pt idx="15154">
                  <c:v>247.04</c:v>
                </c:pt>
                <c:pt idx="15155">
                  <c:v>246.41</c:v>
                </c:pt>
                <c:pt idx="15156">
                  <c:v>245.55</c:v>
                </c:pt>
                <c:pt idx="15157">
                  <c:v>245.38</c:v>
                </c:pt>
                <c:pt idx="15158">
                  <c:v>246.37</c:v>
                </c:pt>
                <c:pt idx="15159">
                  <c:v>247.13</c:v>
                </c:pt>
                <c:pt idx="15160">
                  <c:v>247.44</c:v>
                </c:pt>
                <c:pt idx="15161">
                  <c:v>248.25</c:v>
                </c:pt>
                <c:pt idx="15162">
                  <c:v>248.34</c:v>
                </c:pt>
                <c:pt idx="15163">
                  <c:v>247.94</c:v>
                </c:pt>
                <c:pt idx="15164">
                  <c:v>246.9</c:v>
                </c:pt>
                <c:pt idx="15165">
                  <c:v>246.29</c:v>
                </c:pt>
                <c:pt idx="15166">
                  <c:v>245.86</c:v>
                </c:pt>
                <c:pt idx="15167">
                  <c:v>245.73</c:v>
                </c:pt>
                <c:pt idx="15168">
                  <c:v>246.21</c:v>
                </c:pt>
                <c:pt idx="15169">
                  <c:v>246.74</c:v>
                </c:pt>
                <c:pt idx="15170">
                  <c:v>247.29</c:v>
                </c:pt>
                <c:pt idx="15171">
                  <c:v>248.18</c:v>
                </c:pt>
                <c:pt idx="15172">
                  <c:v>248.79</c:v>
                </c:pt>
                <c:pt idx="15173">
                  <c:v>249.57</c:v>
                </c:pt>
                <c:pt idx="15174">
                  <c:v>250.54</c:v>
                </c:pt>
                <c:pt idx="15175">
                  <c:v>251.45</c:v>
                </c:pt>
                <c:pt idx="15176">
                  <c:v>250.19</c:v>
                </c:pt>
                <c:pt idx="15177">
                  <c:v>248.8</c:v>
                </c:pt>
                <c:pt idx="15178">
                  <c:v>248.22</c:v>
                </c:pt>
                <c:pt idx="15179">
                  <c:v>247.64</c:v>
                </c:pt>
                <c:pt idx="15180">
                  <c:v>247.16</c:v>
                </c:pt>
                <c:pt idx="15181">
                  <c:v>246.79</c:v>
                </c:pt>
                <c:pt idx="15182">
                  <c:v>246.71</c:v>
                </c:pt>
                <c:pt idx="15183">
                  <c:v>247.17</c:v>
                </c:pt>
                <c:pt idx="15184">
                  <c:v>247.07</c:v>
                </c:pt>
                <c:pt idx="15185">
                  <c:v>247.03</c:v>
                </c:pt>
                <c:pt idx="15186">
                  <c:v>247.43</c:v>
                </c:pt>
                <c:pt idx="15187">
                  <c:v>247.49</c:v>
                </c:pt>
                <c:pt idx="15188">
                  <c:v>246.87</c:v>
                </c:pt>
                <c:pt idx="15189">
                  <c:v>246.79</c:v>
                </c:pt>
                <c:pt idx="15190">
                  <c:v>246.03</c:v>
                </c:pt>
                <c:pt idx="15191">
                  <c:v>245.39</c:v>
                </c:pt>
                <c:pt idx="15192">
                  <c:v>244.92</c:v>
                </c:pt>
                <c:pt idx="15193">
                  <c:v>245.32</c:v>
                </c:pt>
                <c:pt idx="15194">
                  <c:v>244.36</c:v>
                </c:pt>
                <c:pt idx="15195">
                  <c:v>243.84</c:v>
                </c:pt>
                <c:pt idx="15196">
                  <c:v>243.55</c:v>
                </c:pt>
                <c:pt idx="15197">
                  <c:v>243.35</c:v>
                </c:pt>
                <c:pt idx="15198">
                  <c:v>243.29</c:v>
                </c:pt>
                <c:pt idx="15199">
                  <c:v>243.19</c:v>
                </c:pt>
                <c:pt idx="15200">
                  <c:v>242.53</c:v>
                </c:pt>
                <c:pt idx="15201">
                  <c:v>242.45</c:v>
                </c:pt>
                <c:pt idx="15202">
                  <c:v>242.69</c:v>
                </c:pt>
                <c:pt idx="15203">
                  <c:v>242.97</c:v>
                </c:pt>
                <c:pt idx="15204">
                  <c:v>242.83</c:v>
                </c:pt>
                <c:pt idx="15205">
                  <c:v>243.14</c:v>
                </c:pt>
                <c:pt idx="15206">
                  <c:v>243.93</c:v>
                </c:pt>
                <c:pt idx="15207">
                  <c:v>244.27</c:v>
                </c:pt>
                <c:pt idx="15208">
                  <c:v>245.02</c:v>
                </c:pt>
                <c:pt idx="15209">
                  <c:v>245.74</c:v>
                </c:pt>
                <c:pt idx="15210">
                  <c:v>245.79</c:v>
                </c:pt>
                <c:pt idx="15211">
                  <c:v>245.75</c:v>
                </c:pt>
                <c:pt idx="15212">
                  <c:v>245.55</c:v>
                </c:pt>
                <c:pt idx="15213">
                  <c:v>245.87</c:v>
                </c:pt>
                <c:pt idx="15214">
                  <c:v>245.83</c:v>
                </c:pt>
                <c:pt idx="15215">
                  <c:v>246.25</c:v>
                </c:pt>
                <c:pt idx="15216">
                  <c:v>247.27</c:v>
                </c:pt>
                <c:pt idx="15217">
                  <c:v>247.99</c:v>
                </c:pt>
                <c:pt idx="15218">
                  <c:v>248.72</c:v>
                </c:pt>
                <c:pt idx="15219">
                  <c:v>249.56</c:v>
                </c:pt>
                <c:pt idx="15220">
                  <c:v>249.92</c:v>
                </c:pt>
                <c:pt idx="15221">
                  <c:v>250.01</c:v>
                </c:pt>
                <c:pt idx="15222">
                  <c:v>251.08</c:v>
                </c:pt>
                <c:pt idx="15223">
                  <c:v>251.49</c:v>
                </c:pt>
                <c:pt idx="15224">
                  <c:v>251.75</c:v>
                </c:pt>
                <c:pt idx="15225">
                  <c:v>250.89</c:v>
                </c:pt>
                <c:pt idx="15226">
                  <c:v>249.29</c:v>
                </c:pt>
                <c:pt idx="15227">
                  <c:v>248.71</c:v>
                </c:pt>
                <c:pt idx="15228">
                  <c:v>248.2</c:v>
                </c:pt>
                <c:pt idx="15229">
                  <c:v>247.71</c:v>
                </c:pt>
                <c:pt idx="15230">
                  <c:v>247.48</c:v>
                </c:pt>
                <c:pt idx="15231">
                  <c:v>247.47</c:v>
                </c:pt>
                <c:pt idx="15232">
                  <c:v>247.87</c:v>
                </c:pt>
                <c:pt idx="15233">
                  <c:v>247.6</c:v>
                </c:pt>
                <c:pt idx="15234">
                  <c:v>247.54</c:v>
                </c:pt>
                <c:pt idx="15235">
                  <c:v>246.94</c:v>
                </c:pt>
                <c:pt idx="15236">
                  <c:v>245.9</c:v>
                </c:pt>
                <c:pt idx="15237">
                  <c:v>245.48</c:v>
                </c:pt>
                <c:pt idx="15238">
                  <c:v>246.14</c:v>
                </c:pt>
                <c:pt idx="15239">
                  <c:v>247.15</c:v>
                </c:pt>
                <c:pt idx="15240">
                  <c:v>246.97</c:v>
                </c:pt>
                <c:pt idx="15241">
                  <c:v>247.11</c:v>
                </c:pt>
                <c:pt idx="15242">
                  <c:v>247.23</c:v>
                </c:pt>
                <c:pt idx="15243">
                  <c:v>246.67</c:v>
                </c:pt>
                <c:pt idx="15244">
                  <c:v>246.49</c:v>
                </c:pt>
                <c:pt idx="15245">
                  <c:v>246.78</c:v>
                </c:pt>
                <c:pt idx="15246">
                  <c:v>247.24</c:v>
                </c:pt>
                <c:pt idx="15247">
                  <c:v>247.33</c:v>
                </c:pt>
                <c:pt idx="15248">
                  <c:v>247.03</c:v>
                </c:pt>
                <c:pt idx="15249">
                  <c:v>246.69</c:v>
                </c:pt>
                <c:pt idx="15250">
                  <c:v>246.27</c:v>
                </c:pt>
                <c:pt idx="15251">
                  <c:v>245.13</c:v>
                </c:pt>
                <c:pt idx="15252">
                  <c:v>242.04</c:v>
                </c:pt>
                <c:pt idx="15253">
                  <c:v>240.17</c:v>
                </c:pt>
                <c:pt idx="15254">
                  <c:v>240.18</c:v>
                </c:pt>
                <c:pt idx="15255">
                  <c:v>241.11</c:v>
                </c:pt>
                <c:pt idx="15256">
                  <c:v>241.22</c:v>
                </c:pt>
                <c:pt idx="15257">
                  <c:v>241.37</c:v>
                </c:pt>
                <c:pt idx="15258">
                  <c:v>241.22</c:v>
                </c:pt>
                <c:pt idx="15259">
                  <c:v>241.49</c:v>
                </c:pt>
                <c:pt idx="15260">
                  <c:v>242.37</c:v>
                </c:pt>
                <c:pt idx="15261">
                  <c:v>242.17</c:v>
                </c:pt>
                <c:pt idx="15262">
                  <c:v>242.18</c:v>
                </c:pt>
                <c:pt idx="15263">
                  <c:v>242.56</c:v>
                </c:pt>
                <c:pt idx="15264">
                  <c:v>243.76</c:v>
                </c:pt>
                <c:pt idx="15265">
                  <c:v>244.38</c:v>
                </c:pt>
                <c:pt idx="15266">
                  <c:v>245.15</c:v>
                </c:pt>
                <c:pt idx="15267">
                  <c:v>245.85</c:v>
                </c:pt>
                <c:pt idx="15268">
                  <c:v>246.79</c:v>
                </c:pt>
                <c:pt idx="15269">
                  <c:v>248.14</c:v>
                </c:pt>
                <c:pt idx="15270">
                  <c:v>248.09</c:v>
                </c:pt>
                <c:pt idx="15271">
                  <c:v>247.05</c:v>
                </c:pt>
                <c:pt idx="15272">
                  <c:v>245.5</c:v>
                </c:pt>
                <c:pt idx="15273">
                  <c:v>244.29</c:v>
                </c:pt>
                <c:pt idx="15274">
                  <c:v>243.42</c:v>
                </c:pt>
                <c:pt idx="15275">
                  <c:v>242.72</c:v>
                </c:pt>
                <c:pt idx="15276">
                  <c:v>241.89</c:v>
                </c:pt>
                <c:pt idx="15277">
                  <c:v>241.23</c:v>
                </c:pt>
                <c:pt idx="15278">
                  <c:v>241.94</c:v>
                </c:pt>
                <c:pt idx="15279">
                  <c:v>242.52</c:v>
                </c:pt>
                <c:pt idx="15280">
                  <c:v>242.86</c:v>
                </c:pt>
                <c:pt idx="15281">
                  <c:v>242.73</c:v>
                </c:pt>
                <c:pt idx="15282">
                  <c:v>243.05</c:v>
                </c:pt>
                <c:pt idx="15283">
                  <c:v>244.05</c:v>
                </c:pt>
                <c:pt idx="15284">
                  <c:v>244.94</c:v>
                </c:pt>
                <c:pt idx="15285">
                  <c:v>245.3</c:v>
                </c:pt>
                <c:pt idx="15286">
                  <c:v>245.06</c:v>
                </c:pt>
                <c:pt idx="15287">
                  <c:v>245.25</c:v>
                </c:pt>
                <c:pt idx="15288">
                  <c:v>245.69</c:v>
                </c:pt>
                <c:pt idx="15289">
                  <c:v>245.37</c:v>
                </c:pt>
                <c:pt idx="15290">
                  <c:v>244.87</c:v>
                </c:pt>
                <c:pt idx="15291">
                  <c:v>245.06</c:v>
                </c:pt>
                <c:pt idx="15292">
                  <c:v>245.01</c:v>
                </c:pt>
                <c:pt idx="15293">
                  <c:v>246.59</c:v>
                </c:pt>
                <c:pt idx="15294">
                  <c:v>248.78</c:v>
                </c:pt>
                <c:pt idx="15295">
                  <c:v>250.03</c:v>
                </c:pt>
                <c:pt idx="15296">
                  <c:v>249.8</c:v>
                </c:pt>
                <c:pt idx="15297">
                  <c:v>250.2</c:v>
                </c:pt>
                <c:pt idx="15298">
                  <c:v>250.05</c:v>
                </c:pt>
                <c:pt idx="15299">
                  <c:v>250.03</c:v>
                </c:pt>
                <c:pt idx="15300">
                  <c:v>250.16</c:v>
                </c:pt>
                <c:pt idx="15301">
                  <c:v>249.78</c:v>
                </c:pt>
                <c:pt idx="15302">
                  <c:v>249.51</c:v>
                </c:pt>
                <c:pt idx="15303">
                  <c:v>249.27</c:v>
                </c:pt>
                <c:pt idx="15304">
                  <c:v>248.28</c:v>
                </c:pt>
                <c:pt idx="15305">
                  <c:v>247.75</c:v>
                </c:pt>
                <c:pt idx="15306">
                  <c:v>247.51</c:v>
                </c:pt>
                <c:pt idx="15307">
                  <c:v>247.05</c:v>
                </c:pt>
                <c:pt idx="15308">
                  <c:v>246.62</c:v>
                </c:pt>
                <c:pt idx="15309">
                  <c:v>246.35</c:v>
                </c:pt>
                <c:pt idx="15310">
                  <c:v>245.91</c:v>
                </c:pt>
                <c:pt idx="15311">
                  <c:v>245.65</c:v>
                </c:pt>
                <c:pt idx="15312">
                  <c:v>246.9</c:v>
                </c:pt>
                <c:pt idx="15313">
                  <c:v>248.53</c:v>
                </c:pt>
                <c:pt idx="15314">
                  <c:v>249</c:v>
                </c:pt>
                <c:pt idx="15315">
                  <c:v>249.52</c:v>
                </c:pt>
                <c:pt idx="15316">
                  <c:v>249.38</c:v>
                </c:pt>
                <c:pt idx="15317">
                  <c:v>248.72</c:v>
                </c:pt>
                <c:pt idx="15318">
                  <c:v>249.01</c:v>
                </c:pt>
                <c:pt idx="15319">
                  <c:v>249.25</c:v>
                </c:pt>
                <c:pt idx="15320">
                  <c:v>249.98</c:v>
                </c:pt>
                <c:pt idx="15321">
                  <c:v>249.05</c:v>
                </c:pt>
                <c:pt idx="15322">
                  <c:v>248.34</c:v>
                </c:pt>
                <c:pt idx="15323">
                  <c:v>247.48</c:v>
                </c:pt>
                <c:pt idx="15324">
                  <c:v>247.05</c:v>
                </c:pt>
                <c:pt idx="15325">
                  <c:v>246.64</c:v>
                </c:pt>
                <c:pt idx="15326">
                  <c:v>246.24</c:v>
                </c:pt>
                <c:pt idx="15327">
                  <c:v>246.2</c:v>
                </c:pt>
                <c:pt idx="15328">
                  <c:v>247.12</c:v>
                </c:pt>
                <c:pt idx="15329">
                  <c:v>248.09</c:v>
                </c:pt>
                <c:pt idx="15330">
                  <c:v>248.26</c:v>
                </c:pt>
                <c:pt idx="15331">
                  <c:v>249.46</c:v>
                </c:pt>
                <c:pt idx="15332">
                  <c:v>250.07</c:v>
                </c:pt>
                <c:pt idx="15333">
                  <c:v>249.22</c:v>
                </c:pt>
                <c:pt idx="15334">
                  <c:v>248.28</c:v>
                </c:pt>
                <c:pt idx="15335">
                  <c:v>247.96</c:v>
                </c:pt>
                <c:pt idx="15336">
                  <c:v>247.07</c:v>
                </c:pt>
                <c:pt idx="15337">
                  <c:v>245.77</c:v>
                </c:pt>
                <c:pt idx="15338">
                  <c:v>244.03</c:v>
                </c:pt>
                <c:pt idx="15339">
                  <c:v>243.13</c:v>
                </c:pt>
                <c:pt idx="15340">
                  <c:v>242.92</c:v>
                </c:pt>
                <c:pt idx="15341">
                  <c:v>243.73</c:v>
                </c:pt>
                <c:pt idx="15342">
                  <c:v>243.61</c:v>
                </c:pt>
                <c:pt idx="15343">
                  <c:v>243.72</c:v>
                </c:pt>
                <c:pt idx="15344">
                  <c:v>244.52</c:v>
                </c:pt>
                <c:pt idx="15345">
                  <c:v>244.8</c:v>
                </c:pt>
                <c:pt idx="15346">
                  <c:v>245.23</c:v>
                </c:pt>
                <c:pt idx="15347">
                  <c:v>245.9</c:v>
                </c:pt>
                <c:pt idx="15348">
                  <c:v>246.8</c:v>
                </c:pt>
                <c:pt idx="15349">
                  <c:v>247.09</c:v>
                </c:pt>
                <c:pt idx="15350">
                  <c:v>247.17</c:v>
                </c:pt>
                <c:pt idx="15351">
                  <c:v>247.52</c:v>
                </c:pt>
                <c:pt idx="15352">
                  <c:v>247.24</c:v>
                </c:pt>
                <c:pt idx="15353">
                  <c:v>247.35</c:v>
                </c:pt>
                <c:pt idx="15354">
                  <c:v>248.23</c:v>
                </c:pt>
                <c:pt idx="15355">
                  <c:v>250.71</c:v>
                </c:pt>
                <c:pt idx="15356">
                  <c:v>250.68</c:v>
                </c:pt>
                <c:pt idx="15357">
                  <c:v>249.78</c:v>
                </c:pt>
                <c:pt idx="15358">
                  <c:v>248.65</c:v>
                </c:pt>
                <c:pt idx="15359">
                  <c:v>248.71</c:v>
                </c:pt>
                <c:pt idx="15360">
                  <c:v>249.46</c:v>
                </c:pt>
                <c:pt idx="15361">
                  <c:v>250.34</c:v>
                </c:pt>
                <c:pt idx="15362">
                  <c:v>251.67</c:v>
                </c:pt>
                <c:pt idx="15363">
                  <c:v>251.77</c:v>
                </c:pt>
                <c:pt idx="15364">
                  <c:v>250.93</c:v>
                </c:pt>
                <c:pt idx="15365">
                  <c:v>251.09</c:v>
                </c:pt>
                <c:pt idx="15366">
                  <c:v>250.15</c:v>
                </c:pt>
                <c:pt idx="15367">
                  <c:v>248.5</c:v>
                </c:pt>
                <c:pt idx="15368">
                  <c:v>247.3</c:v>
                </c:pt>
                <c:pt idx="15369">
                  <c:v>246.42</c:v>
                </c:pt>
                <c:pt idx="15370">
                  <c:v>245.51</c:v>
                </c:pt>
                <c:pt idx="15371">
                  <c:v>245.01</c:v>
                </c:pt>
                <c:pt idx="15372">
                  <c:v>245.07</c:v>
                </c:pt>
                <c:pt idx="15373">
                  <c:v>245.86</c:v>
                </c:pt>
                <c:pt idx="15374">
                  <c:v>247.14</c:v>
                </c:pt>
                <c:pt idx="15375">
                  <c:v>248.12</c:v>
                </c:pt>
                <c:pt idx="15376">
                  <c:v>247.64</c:v>
                </c:pt>
                <c:pt idx="15377">
                  <c:v>246.39</c:v>
                </c:pt>
                <c:pt idx="15378">
                  <c:v>245.19</c:v>
                </c:pt>
                <c:pt idx="15379">
                  <c:v>244.67</c:v>
                </c:pt>
                <c:pt idx="15380">
                  <c:v>244.24</c:v>
                </c:pt>
                <c:pt idx="15381">
                  <c:v>244.08</c:v>
                </c:pt>
                <c:pt idx="15382">
                  <c:v>245.36</c:v>
                </c:pt>
                <c:pt idx="15383">
                  <c:v>246.21</c:v>
                </c:pt>
                <c:pt idx="15384">
                  <c:v>245.75</c:v>
                </c:pt>
                <c:pt idx="15385">
                  <c:v>246.52</c:v>
                </c:pt>
                <c:pt idx="15386">
                  <c:v>246.37</c:v>
                </c:pt>
                <c:pt idx="15387">
                  <c:v>245.65</c:v>
                </c:pt>
                <c:pt idx="15388">
                  <c:v>245.17</c:v>
                </c:pt>
                <c:pt idx="15389">
                  <c:v>244.84</c:v>
                </c:pt>
                <c:pt idx="15390">
                  <c:v>244.44</c:v>
                </c:pt>
                <c:pt idx="15391">
                  <c:v>245.91</c:v>
                </c:pt>
                <c:pt idx="15392">
                  <c:v>247.44</c:v>
                </c:pt>
                <c:pt idx="15393">
                  <c:v>247.82</c:v>
                </c:pt>
                <c:pt idx="15394">
                  <c:v>247.81</c:v>
                </c:pt>
                <c:pt idx="15395">
                  <c:v>248.37</c:v>
                </c:pt>
                <c:pt idx="15396">
                  <c:v>248.01</c:v>
                </c:pt>
                <c:pt idx="15397">
                  <c:v>247.53</c:v>
                </c:pt>
                <c:pt idx="15398">
                  <c:v>246.36</c:v>
                </c:pt>
                <c:pt idx="15399">
                  <c:v>246.24</c:v>
                </c:pt>
                <c:pt idx="15400">
                  <c:v>246.51</c:v>
                </c:pt>
                <c:pt idx="15401">
                  <c:v>247.4</c:v>
                </c:pt>
                <c:pt idx="15402">
                  <c:v>247.11</c:v>
                </c:pt>
                <c:pt idx="15403">
                  <c:v>246.97</c:v>
                </c:pt>
                <c:pt idx="15404">
                  <c:v>247.4</c:v>
                </c:pt>
                <c:pt idx="15405">
                  <c:v>247.12</c:v>
                </c:pt>
                <c:pt idx="15406">
                  <c:v>247.37</c:v>
                </c:pt>
                <c:pt idx="15407">
                  <c:v>247.1</c:v>
                </c:pt>
                <c:pt idx="15408">
                  <c:v>246.88</c:v>
                </c:pt>
                <c:pt idx="15409">
                  <c:v>247.34</c:v>
                </c:pt>
                <c:pt idx="15410">
                  <c:v>247.32</c:v>
                </c:pt>
                <c:pt idx="15411">
                  <c:v>246.71</c:v>
                </c:pt>
                <c:pt idx="15412">
                  <c:v>245.6</c:v>
                </c:pt>
                <c:pt idx="15413">
                  <c:v>246.24</c:v>
                </c:pt>
                <c:pt idx="15414">
                  <c:v>246.45</c:v>
                </c:pt>
                <c:pt idx="15415">
                  <c:v>245.93</c:v>
                </c:pt>
                <c:pt idx="15416">
                  <c:v>245.04</c:v>
                </c:pt>
                <c:pt idx="15417">
                  <c:v>245.17</c:v>
                </c:pt>
                <c:pt idx="15418">
                  <c:v>245.29</c:v>
                </c:pt>
                <c:pt idx="15419">
                  <c:v>245.42</c:v>
                </c:pt>
                <c:pt idx="15420">
                  <c:v>245.75</c:v>
                </c:pt>
                <c:pt idx="15421">
                  <c:v>245.43</c:v>
                </c:pt>
                <c:pt idx="15422">
                  <c:v>245.91</c:v>
                </c:pt>
                <c:pt idx="15423">
                  <c:v>246.73</c:v>
                </c:pt>
                <c:pt idx="15424">
                  <c:v>247.64</c:v>
                </c:pt>
                <c:pt idx="15425">
                  <c:v>249.37</c:v>
                </c:pt>
                <c:pt idx="15426">
                  <c:v>250.25</c:v>
                </c:pt>
                <c:pt idx="15427">
                  <c:v>250.45</c:v>
                </c:pt>
                <c:pt idx="15428">
                  <c:v>250.77</c:v>
                </c:pt>
                <c:pt idx="15429">
                  <c:v>251.93</c:v>
                </c:pt>
                <c:pt idx="15430">
                  <c:v>252.4</c:v>
                </c:pt>
                <c:pt idx="15431">
                  <c:v>251.48</c:v>
                </c:pt>
                <c:pt idx="15432">
                  <c:v>250.54</c:v>
                </c:pt>
                <c:pt idx="15433">
                  <c:v>250.23</c:v>
                </c:pt>
                <c:pt idx="15434">
                  <c:v>249.93</c:v>
                </c:pt>
                <c:pt idx="15435">
                  <c:v>249.44</c:v>
                </c:pt>
                <c:pt idx="15436">
                  <c:v>249.21</c:v>
                </c:pt>
                <c:pt idx="15437">
                  <c:v>248.84</c:v>
                </c:pt>
                <c:pt idx="15438">
                  <c:v>248.66</c:v>
                </c:pt>
                <c:pt idx="15439">
                  <c:v>248.39</c:v>
                </c:pt>
                <c:pt idx="15440">
                  <c:v>247.7</c:v>
                </c:pt>
                <c:pt idx="15441">
                  <c:v>248.13</c:v>
                </c:pt>
                <c:pt idx="15442">
                  <c:v>249.43</c:v>
                </c:pt>
                <c:pt idx="15443">
                  <c:v>249.46</c:v>
                </c:pt>
                <c:pt idx="15444">
                  <c:v>248.74</c:v>
                </c:pt>
                <c:pt idx="15445">
                  <c:v>248.55</c:v>
                </c:pt>
                <c:pt idx="15446">
                  <c:v>248.8</c:v>
                </c:pt>
                <c:pt idx="15447">
                  <c:v>248.92</c:v>
                </c:pt>
                <c:pt idx="15448">
                  <c:v>248.37</c:v>
                </c:pt>
                <c:pt idx="15449">
                  <c:v>247.71</c:v>
                </c:pt>
                <c:pt idx="15450">
                  <c:v>246.68</c:v>
                </c:pt>
                <c:pt idx="15451">
                  <c:v>245.89</c:v>
                </c:pt>
                <c:pt idx="15452">
                  <c:v>244.87</c:v>
                </c:pt>
                <c:pt idx="15453">
                  <c:v>244.24</c:v>
                </c:pt>
                <c:pt idx="15454">
                  <c:v>244.16</c:v>
                </c:pt>
                <c:pt idx="15455">
                  <c:v>245.51</c:v>
                </c:pt>
                <c:pt idx="15456">
                  <c:v>245.7</c:v>
                </c:pt>
                <c:pt idx="15457">
                  <c:v>245.42</c:v>
                </c:pt>
                <c:pt idx="15458">
                  <c:v>245.36</c:v>
                </c:pt>
                <c:pt idx="15459">
                  <c:v>245.64</c:v>
                </c:pt>
                <c:pt idx="15460">
                  <c:v>244.97</c:v>
                </c:pt>
                <c:pt idx="15461">
                  <c:v>244.52</c:v>
                </c:pt>
                <c:pt idx="15462">
                  <c:v>244.53</c:v>
                </c:pt>
                <c:pt idx="15463">
                  <c:v>244.57</c:v>
                </c:pt>
                <c:pt idx="15464">
                  <c:v>244.86</c:v>
                </c:pt>
                <c:pt idx="15465">
                  <c:v>244.18</c:v>
                </c:pt>
                <c:pt idx="15466">
                  <c:v>244.14</c:v>
                </c:pt>
                <c:pt idx="15467">
                  <c:v>244.97</c:v>
                </c:pt>
                <c:pt idx="15468">
                  <c:v>245.97</c:v>
                </c:pt>
                <c:pt idx="15469">
                  <c:v>246.4</c:v>
                </c:pt>
                <c:pt idx="15470">
                  <c:v>246.44</c:v>
                </c:pt>
                <c:pt idx="15471">
                  <c:v>245.87</c:v>
                </c:pt>
                <c:pt idx="15472">
                  <c:v>246.2</c:v>
                </c:pt>
                <c:pt idx="15473">
                  <c:v>245.94</c:v>
                </c:pt>
                <c:pt idx="15474">
                  <c:v>246.22</c:v>
                </c:pt>
                <c:pt idx="15475">
                  <c:v>246.17</c:v>
                </c:pt>
                <c:pt idx="15476">
                  <c:v>245.86</c:v>
                </c:pt>
                <c:pt idx="15477">
                  <c:v>244.82</c:v>
                </c:pt>
                <c:pt idx="15478">
                  <c:v>244.24</c:v>
                </c:pt>
                <c:pt idx="15479">
                  <c:v>245.3</c:v>
                </c:pt>
                <c:pt idx="15480">
                  <c:v>246.56</c:v>
                </c:pt>
                <c:pt idx="15481">
                  <c:v>247.18</c:v>
                </c:pt>
                <c:pt idx="15482">
                  <c:v>246.07</c:v>
                </c:pt>
                <c:pt idx="15483">
                  <c:v>244.74</c:v>
                </c:pt>
                <c:pt idx="15484">
                  <c:v>244.52</c:v>
                </c:pt>
                <c:pt idx="15485">
                  <c:v>245.29</c:v>
                </c:pt>
                <c:pt idx="15486">
                  <c:v>245.79</c:v>
                </c:pt>
                <c:pt idx="15487">
                  <c:v>245.94</c:v>
                </c:pt>
                <c:pt idx="15488">
                  <c:v>245.61</c:v>
                </c:pt>
                <c:pt idx="15489">
                  <c:v>246.17</c:v>
                </c:pt>
                <c:pt idx="15490">
                  <c:v>246.56</c:v>
                </c:pt>
                <c:pt idx="15491">
                  <c:v>246.74</c:v>
                </c:pt>
                <c:pt idx="15492">
                  <c:v>247.32</c:v>
                </c:pt>
                <c:pt idx="15493">
                  <c:v>247.75</c:v>
                </c:pt>
                <c:pt idx="15494">
                  <c:v>247.57</c:v>
                </c:pt>
                <c:pt idx="15495">
                  <c:v>247.08</c:v>
                </c:pt>
                <c:pt idx="15496">
                  <c:v>246.67</c:v>
                </c:pt>
                <c:pt idx="15497">
                  <c:v>247.23</c:v>
                </c:pt>
                <c:pt idx="15498">
                  <c:v>247.49</c:v>
                </c:pt>
                <c:pt idx="15499">
                  <c:v>247.85</c:v>
                </c:pt>
                <c:pt idx="15500">
                  <c:v>248.17</c:v>
                </c:pt>
                <c:pt idx="15501">
                  <c:v>248.01</c:v>
                </c:pt>
                <c:pt idx="15502">
                  <c:v>248.21</c:v>
                </c:pt>
                <c:pt idx="15503">
                  <c:v>248.74</c:v>
                </c:pt>
                <c:pt idx="15504">
                  <c:v>248.8</c:v>
                </c:pt>
                <c:pt idx="15505">
                  <c:v>248.63</c:v>
                </c:pt>
                <c:pt idx="15506">
                  <c:v>248.03</c:v>
                </c:pt>
                <c:pt idx="15507">
                  <c:v>247.22</c:v>
                </c:pt>
                <c:pt idx="15508">
                  <c:v>247.24</c:v>
                </c:pt>
                <c:pt idx="15509">
                  <c:v>246.65</c:v>
                </c:pt>
                <c:pt idx="15510">
                  <c:v>246.18</c:v>
                </c:pt>
                <c:pt idx="15511">
                  <c:v>246.3</c:v>
                </c:pt>
                <c:pt idx="15512">
                  <c:v>246.45</c:v>
                </c:pt>
                <c:pt idx="15513">
                  <c:v>246.01</c:v>
                </c:pt>
                <c:pt idx="15514">
                  <c:v>245.51</c:v>
                </c:pt>
                <c:pt idx="15515">
                  <c:v>245.42</c:v>
                </c:pt>
                <c:pt idx="15516">
                  <c:v>245.54</c:v>
                </c:pt>
                <c:pt idx="15517">
                  <c:v>246.45</c:v>
                </c:pt>
                <c:pt idx="15518">
                  <c:v>247.97</c:v>
                </c:pt>
                <c:pt idx="15519">
                  <c:v>249.53</c:v>
                </c:pt>
                <c:pt idx="15520">
                  <c:v>250.25</c:v>
                </c:pt>
                <c:pt idx="15521">
                  <c:v>250.45</c:v>
                </c:pt>
                <c:pt idx="15522">
                  <c:v>249.5</c:v>
                </c:pt>
                <c:pt idx="15523">
                  <c:v>247.88</c:v>
                </c:pt>
                <c:pt idx="15524">
                  <c:v>247.12</c:v>
                </c:pt>
                <c:pt idx="15525">
                  <c:v>247.32</c:v>
                </c:pt>
                <c:pt idx="15526">
                  <c:v>248.41</c:v>
                </c:pt>
                <c:pt idx="15527">
                  <c:v>248.86</c:v>
                </c:pt>
                <c:pt idx="15528">
                  <c:v>247.77</c:v>
                </c:pt>
                <c:pt idx="15529">
                  <c:v>245.72</c:v>
                </c:pt>
                <c:pt idx="15530">
                  <c:v>245.05</c:v>
                </c:pt>
                <c:pt idx="15531">
                  <c:v>244.61</c:v>
                </c:pt>
                <c:pt idx="15532">
                  <c:v>243.13</c:v>
                </c:pt>
                <c:pt idx="15533">
                  <c:v>241.63</c:v>
                </c:pt>
                <c:pt idx="15534">
                  <c:v>240.17</c:v>
                </c:pt>
                <c:pt idx="15535">
                  <c:v>240.26</c:v>
                </c:pt>
                <c:pt idx="15536">
                  <c:v>241.02</c:v>
                </c:pt>
                <c:pt idx="15537">
                  <c:v>241.91</c:v>
                </c:pt>
                <c:pt idx="15538">
                  <c:v>243.56</c:v>
                </c:pt>
                <c:pt idx="15539">
                  <c:v>244.94</c:v>
                </c:pt>
                <c:pt idx="15540">
                  <c:v>246.33</c:v>
                </c:pt>
                <c:pt idx="15541">
                  <c:v>246.66</c:v>
                </c:pt>
                <c:pt idx="15542">
                  <c:v>246.35</c:v>
                </c:pt>
                <c:pt idx="15543">
                  <c:v>246.31</c:v>
                </c:pt>
                <c:pt idx="15544">
                  <c:v>246.34</c:v>
                </c:pt>
                <c:pt idx="15545">
                  <c:v>245.67</c:v>
                </c:pt>
                <c:pt idx="15546">
                  <c:v>245.31</c:v>
                </c:pt>
                <c:pt idx="15547">
                  <c:v>245.08</c:v>
                </c:pt>
                <c:pt idx="15548">
                  <c:v>245.56</c:v>
                </c:pt>
                <c:pt idx="15549">
                  <c:v>246.16</c:v>
                </c:pt>
                <c:pt idx="15550">
                  <c:v>246.21</c:v>
                </c:pt>
                <c:pt idx="15551">
                  <c:v>245.5</c:v>
                </c:pt>
                <c:pt idx="15552">
                  <c:v>245.36</c:v>
                </c:pt>
                <c:pt idx="15553">
                  <c:v>245.64</c:v>
                </c:pt>
                <c:pt idx="15554">
                  <c:v>245.99</c:v>
                </c:pt>
                <c:pt idx="15555">
                  <c:v>246.24</c:v>
                </c:pt>
                <c:pt idx="15556">
                  <c:v>246.61</c:v>
                </c:pt>
                <c:pt idx="15557">
                  <c:v>247.55</c:v>
                </c:pt>
                <c:pt idx="15558">
                  <c:v>247.11</c:v>
                </c:pt>
                <c:pt idx="15559">
                  <c:v>246.13</c:v>
                </c:pt>
                <c:pt idx="15560">
                  <c:v>245.5</c:v>
                </c:pt>
                <c:pt idx="15561">
                  <c:v>245.96</c:v>
                </c:pt>
                <c:pt idx="15562">
                  <c:v>246.65</c:v>
                </c:pt>
                <c:pt idx="15563">
                  <c:v>246.81</c:v>
                </c:pt>
                <c:pt idx="15564">
                  <c:v>247.66</c:v>
                </c:pt>
                <c:pt idx="15565">
                  <c:v>248.65</c:v>
                </c:pt>
                <c:pt idx="15566">
                  <c:v>248.75</c:v>
                </c:pt>
                <c:pt idx="15567">
                  <c:v>249.46</c:v>
                </c:pt>
                <c:pt idx="15568">
                  <c:v>250.01</c:v>
                </c:pt>
                <c:pt idx="15569">
                  <c:v>250.19</c:v>
                </c:pt>
                <c:pt idx="15570">
                  <c:v>250.45</c:v>
                </c:pt>
                <c:pt idx="15571">
                  <c:v>249.42</c:v>
                </c:pt>
                <c:pt idx="15572">
                  <c:v>248.48</c:v>
                </c:pt>
                <c:pt idx="15573">
                  <c:v>249.04</c:v>
                </c:pt>
                <c:pt idx="15574">
                  <c:v>249.33</c:v>
                </c:pt>
                <c:pt idx="15575">
                  <c:v>249.47</c:v>
                </c:pt>
                <c:pt idx="15576">
                  <c:v>249.38</c:v>
                </c:pt>
                <c:pt idx="15577">
                  <c:v>249.39</c:v>
                </c:pt>
                <c:pt idx="15578">
                  <c:v>248.69</c:v>
                </c:pt>
                <c:pt idx="15579">
                  <c:v>247.02</c:v>
                </c:pt>
                <c:pt idx="15580">
                  <c:v>245.75</c:v>
                </c:pt>
                <c:pt idx="15581">
                  <c:v>245.76</c:v>
                </c:pt>
                <c:pt idx="15582">
                  <c:v>245.31</c:v>
                </c:pt>
                <c:pt idx="15583">
                  <c:v>245.11</c:v>
                </c:pt>
                <c:pt idx="15584">
                  <c:v>245.32</c:v>
                </c:pt>
                <c:pt idx="15585">
                  <c:v>245.17</c:v>
                </c:pt>
                <c:pt idx="15586">
                  <c:v>245.7</c:v>
                </c:pt>
                <c:pt idx="15587">
                  <c:v>245.68</c:v>
                </c:pt>
                <c:pt idx="15588">
                  <c:v>246.36</c:v>
                </c:pt>
                <c:pt idx="15589">
                  <c:v>247.37</c:v>
                </c:pt>
                <c:pt idx="15590">
                  <c:v>247.14</c:v>
                </c:pt>
                <c:pt idx="15591">
                  <c:v>247.09</c:v>
                </c:pt>
                <c:pt idx="15592">
                  <c:v>247.39</c:v>
                </c:pt>
                <c:pt idx="15593">
                  <c:v>248.25</c:v>
                </c:pt>
                <c:pt idx="15594">
                  <c:v>248.14</c:v>
                </c:pt>
                <c:pt idx="15595">
                  <c:v>247.18</c:v>
                </c:pt>
                <c:pt idx="15596">
                  <c:v>245.97</c:v>
                </c:pt>
                <c:pt idx="15597">
                  <c:v>245.46</c:v>
                </c:pt>
                <c:pt idx="15598">
                  <c:v>245.14</c:v>
                </c:pt>
                <c:pt idx="15599">
                  <c:v>244.95</c:v>
                </c:pt>
                <c:pt idx="15600">
                  <c:v>245.68</c:v>
                </c:pt>
                <c:pt idx="15601">
                  <c:v>246.51</c:v>
                </c:pt>
                <c:pt idx="15602">
                  <c:v>246.01</c:v>
                </c:pt>
                <c:pt idx="15603">
                  <c:v>246.01</c:v>
                </c:pt>
                <c:pt idx="15604">
                  <c:v>246.88</c:v>
                </c:pt>
                <c:pt idx="15605">
                  <c:v>247.48</c:v>
                </c:pt>
                <c:pt idx="15606">
                  <c:v>248.53</c:v>
                </c:pt>
                <c:pt idx="15607">
                  <c:v>250.43</c:v>
                </c:pt>
                <c:pt idx="15608">
                  <c:v>250.89</c:v>
                </c:pt>
                <c:pt idx="15609">
                  <c:v>249.88</c:v>
                </c:pt>
                <c:pt idx="15610">
                  <c:v>250.35</c:v>
                </c:pt>
                <c:pt idx="15611">
                  <c:v>251.64</c:v>
                </c:pt>
                <c:pt idx="15612">
                  <c:v>251.75</c:v>
                </c:pt>
                <c:pt idx="15613">
                  <c:v>251.4</c:v>
                </c:pt>
                <c:pt idx="15614">
                  <c:v>251.47</c:v>
                </c:pt>
                <c:pt idx="15615">
                  <c:v>252.17</c:v>
                </c:pt>
                <c:pt idx="15616">
                  <c:v>251.17</c:v>
                </c:pt>
                <c:pt idx="15617">
                  <c:v>250.14</c:v>
                </c:pt>
                <c:pt idx="15618">
                  <c:v>249.51</c:v>
                </c:pt>
                <c:pt idx="15619">
                  <c:v>248.41</c:v>
                </c:pt>
                <c:pt idx="15620">
                  <c:v>248.12</c:v>
                </c:pt>
                <c:pt idx="15621">
                  <c:v>248.61</c:v>
                </c:pt>
                <c:pt idx="15622">
                  <c:v>249.5</c:v>
                </c:pt>
                <c:pt idx="15623">
                  <c:v>249.71</c:v>
                </c:pt>
                <c:pt idx="15624">
                  <c:v>249.24</c:v>
                </c:pt>
                <c:pt idx="15625">
                  <c:v>249.18</c:v>
                </c:pt>
                <c:pt idx="15626">
                  <c:v>249.22</c:v>
                </c:pt>
                <c:pt idx="15627">
                  <c:v>250.25</c:v>
                </c:pt>
                <c:pt idx="15628">
                  <c:v>251.97</c:v>
                </c:pt>
                <c:pt idx="15629">
                  <c:v>251.64</c:v>
                </c:pt>
                <c:pt idx="15630">
                  <c:v>250.21</c:v>
                </c:pt>
                <c:pt idx="15631">
                  <c:v>249.6</c:v>
                </c:pt>
                <c:pt idx="15632">
                  <c:v>248.32</c:v>
                </c:pt>
                <c:pt idx="15633">
                  <c:v>247.36</c:v>
                </c:pt>
                <c:pt idx="15634">
                  <c:v>246.77</c:v>
                </c:pt>
                <c:pt idx="15635">
                  <c:v>245.81</c:v>
                </c:pt>
                <c:pt idx="15636">
                  <c:v>246.35</c:v>
                </c:pt>
                <c:pt idx="15637">
                  <c:v>247.98</c:v>
                </c:pt>
                <c:pt idx="15638">
                  <c:v>249.46</c:v>
                </c:pt>
                <c:pt idx="15639">
                  <c:v>250.24</c:v>
                </c:pt>
                <c:pt idx="15640">
                  <c:v>249.65</c:v>
                </c:pt>
                <c:pt idx="15641">
                  <c:v>248.67</c:v>
                </c:pt>
                <c:pt idx="15642">
                  <c:v>247.91</c:v>
                </c:pt>
                <c:pt idx="15643">
                  <c:v>246.87</c:v>
                </c:pt>
                <c:pt idx="15644">
                  <c:v>246.17</c:v>
                </c:pt>
                <c:pt idx="15645">
                  <c:v>246.08</c:v>
                </c:pt>
                <c:pt idx="15646">
                  <c:v>245.84</c:v>
                </c:pt>
                <c:pt idx="15647">
                  <c:v>245.79</c:v>
                </c:pt>
                <c:pt idx="15648">
                  <c:v>245.7</c:v>
                </c:pt>
                <c:pt idx="15649">
                  <c:v>246.61</c:v>
                </c:pt>
                <c:pt idx="15650">
                  <c:v>247.51</c:v>
                </c:pt>
                <c:pt idx="15651">
                  <c:v>246.88</c:v>
                </c:pt>
                <c:pt idx="15652">
                  <c:v>246.47</c:v>
                </c:pt>
                <c:pt idx="15653">
                  <c:v>246.17</c:v>
                </c:pt>
                <c:pt idx="15654">
                  <c:v>246.55</c:v>
                </c:pt>
                <c:pt idx="15655">
                  <c:v>247.18</c:v>
                </c:pt>
                <c:pt idx="15656">
                  <c:v>247.52</c:v>
                </c:pt>
                <c:pt idx="15657">
                  <c:v>247.53</c:v>
                </c:pt>
                <c:pt idx="15658">
                  <c:v>248.4</c:v>
                </c:pt>
                <c:pt idx="15659">
                  <c:v>249.88</c:v>
                </c:pt>
                <c:pt idx="15660">
                  <c:v>250.01</c:v>
                </c:pt>
                <c:pt idx="15661">
                  <c:v>249.38</c:v>
                </c:pt>
                <c:pt idx="15662">
                  <c:v>248.67</c:v>
                </c:pt>
                <c:pt idx="15663">
                  <c:v>249.52</c:v>
                </c:pt>
                <c:pt idx="15664">
                  <c:v>250.91</c:v>
                </c:pt>
                <c:pt idx="15665">
                  <c:v>251.98</c:v>
                </c:pt>
                <c:pt idx="15666">
                  <c:v>252.6</c:v>
                </c:pt>
                <c:pt idx="15667">
                  <c:v>251.77</c:v>
                </c:pt>
                <c:pt idx="15668">
                  <c:v>250.93</c:v>
                </c:pt>
                <c:pt idx="15669">
                  <c:v>249.22</c:v>
                </c:pt>
                <c:pt idx="15670">
                  <c:v>248.62</c:v>
                </c:pt>
                <c:pt idx="15671">
                  <c:v>247.51</c:v>
                </c:pt>
                <c:pt idx="15672">
                  <c:v>246.74</c:v>
                </c:pt>
                <c:pt idx="15673">
                  <c:v>246.82</c:v>
                </c:pt>
                <c:pt idx="15674">
                  <c:v>247.63</c:v>
                </c:pt>
                <c:pt idx="15675">
                  <c:v>248.17</c:v>
                </c:pt>
                <c:pt idx="15676">
                  <c:v>248.26</c:v>
                </c:pt>
                <c:pt idx="15677">
                  <c:v>248.69</c:v>
                </c:pt>
                <c:pt idx="15678">
                  <c:v>249.48</c:v>
                </c:pt>
                <c:pt idx="15679">
                  <c:v>250.1</c:v>
                </c:pt>
                <c:pt idx="15680">
                  <c:v>250.2</c:v>
                </c:pt>
                <c:pt idx="15681">
                  <c:v>248.92</c:v>
                </c:pt>
                <c:pt idx="15682">
                  <c:v>248.24</c:v>
                </c:pt>
                <c:pt idx="15683">
                  <c:v>247.97</c:v>
                </c:pt>
                <c:pt idx="15684">
                  <c:v>247.28</c:v>
                </c:pt>
                <c:pt idx="15685">
                  <c:v>245.98</c:v>
                </c:pt>
                <c:pt idx="15686">
                  <c:v>244.06</c:v>
                </c:pt>
                <c:pt idx="15687">
                  <c:v>242.93</c:v>
                </c:pt>
                <c:pt idx="15688">
                  <c:v>243.26</c:v>
                </c:pt>
                <c:pt idx="15689">
                  <c:v>243.29</c:v>
                </c:pt>
                <c:pt idx="15690">
                  <c:v>243.2</c:v>
                </c:pt>
                <c:pt idx="15691">
                  <c:v>243.51</c:v>
                </c:pt>
                <c:pt idx="15692">
                  <c:v>244.03</c:v>
                </c:pt>
                <c:pt idx="15693">
                  <c:v>244.6</c:v>
                </c:pt>
                <c:pt idx="15694">
                  <c:v>244.68</c:v>
                </c:pt>
                <c:pt idx="15695">
                  <c:v>244.33</c:v>
                </c:pt>
                <c:pt idx="15696">
                  <c:v>244.78</c:v>
                </c:pt>
                <c:pt idx="15697">
                  <c:v>245.38</c:v>
                </c:pt>
                <c:pt idx="15698">
                  <c:v>245.76</c:v>
                </c:pt>
                <c:pt idx="15699">
                  <c:v>246.03</c:v>
                </c:pt>
                <c:pt idx="15700">
                  <c:v>246.66</c:v>
                </c:pt>
                <c:pt idx="15701">
                  <c:v>247.17</c:v>
                </c:pt>
                <c:pt idx="15702">
                  <c:v>248.26</c:v>
                </c:pt>
                <c:pt idx="15703">
                  <c:v>248.13</c:v>
                </c:pt>
                <c:pt idx="15704">
                  <c:v>247.41</c:v>
                </c:pt>
                <c:pt idx="15705">
                  <c:v>246.29</c:v>
                </c:pt>
                <c:pt idx="15706">
                  <c:v>245.58</c:v>
                </c:pt>
                <c:pt idx="15707">
                  <c:v>246.53</c:v>
                </c:pt>
                <c:pt idx="15708">
                  <c:v>246.7</c:v>
                </c:pt>
                <c:pt idx="15709">
                  <c:v>246.23</c:v>
                </c:pt>
                <c:pt idx="15710">
                  <c:v>246.11</c:v>
                </c:pt>
                <c:pt idx="15711">
                  <c:v>245.83</c:v>
                </c:pt>
                <c:pt idx="15712">
                  <c:v>244.74</c:v>
                </c:pt>
                <c:pt idx="15713">
                  <c:v>245.42</c:v>
                </c:pt>
                <c:pt idx="15714">
                  <c:v>245.62</c:v>
                </c:pt>
                <c:pt idx="15715">
                  <c:v>246.16</c:v>
                </c:pt>
                <c:pt idx="15716">
                  <c:v>246.44</c:v>
                </c:pt>
                <c:pt idx="15717">
                  <c:v>246.29</c:v>
                </c:pt>
                <c:pt idx="15718">
                  <c:v>246.96</c:v>
                </c:pt>
                <c:pt idx="15719">
                  <c:v>248.76</c:v>
                </c:pt>
                <c:pt idx="15720">
                  <c:v>248.63</c:v>
                </c:pt>
                <c:pt idx="15721">
                  <c:v>246.92</c:v>
                </c:pt>
                <c:pt idx="15722">
                  <c:v>245.4</c:v>
                </c:pt>
                <c:pt idx="15723">
                  <c:v>245.99</c:v>
                </c:pt>
                <c:pt idx="15724">
                  <c:v>247.23</c:v>
                </c:pt>
                <c:pt idx="15725">
                  <c:v>247.49</c:v>
                </c:pt>
                <c:pt idx="15726">
                  <c:v>247.27</c:v>
                </c:pt>
                <c:pt idx="15727">
                  <c:v>248.57</c:v>
                </c:pt>
                <c:pt idx="15728">
                  <c:v>248.98</c:v>
                </c:pt>
                <c:pt idx="15729">
                  <c:v>249.58</c:v>
                </c:pt>
                <c:pt idx="15730">
                  <c:v>250.03</c:v>
                </c:pt>
                <c:pt idx="15731">
                  <c:v>248.95</c:v>
                </c:pt>
                <c:pt idx="15732">
                  <c:v>248.24</c:v>
                </c:pt>
                <c:pt idx="15733">
                  <c:v>248.28</c:v>
                </c:pt>
                <c:pt idx="15734">
                  <c:v>248.75</c:v>
                </c:pt>
                <c:pt idx="15735">
                  <c:v>249.61</c:v>
                </c:pt>
                <c:pt idx="15736">
                  <c:v>249.35</c:v>
                </c:pt>
                <c:pt idx="15737">
                  <c:v>249.46</c:v>
                </c:pt>
                <c:pt idx="15738">
                  <c:v>249.35</c:v>
                </c:pt>
                <c:pt idx="15739">
                  <c:v>249.63</c:v>
                </c:pt>
                <c:pt idx="15740">
                  <c:v>250.32</c:v>
                </c:pt>
                <c:pt idx="15741">
                  <c:v>250.78</c:v>
                </c:pt>
                <c:pt idx="15742">
                  <c:v>250.68</c:v>
                </c:pt>
                <c:pt idx="15743">
                  <c:v>249.97</c:v>
                </c:pt>
                <c:pt idx="15744">
                  <c:v>250.23</c:v>
                </c:pt>
                <c:pt idx="15745">
                  <c:v>250.63</c:v>
                </c:pt>
                <c:pt idx="15746">
                  <c:v>250.45</c:v>
                </c:pt>
                <c:pt idx="15747">
                  <c:v>249.1</c:v>
                </c:pt>
                <c:pt idx="15748">
                  <c:v>248.54</c:v>
                </c:pt>
                <c:pt idx="15749">
                  <c:v>247.81</c:v>
                </c:pt>
                <c:pt idx="15750">
                  <c:v>247.03</c:v>
                </c:pt>
                <c:pt idx="15751">
                  <c:v>246.92</c:v>
                </c:pt>
                <c:pt idx="15752">
                  <c:v>247.44</c:v>
                </c:pt>
                <c:pt idx="15753">
                  <c:v>246.57</c:v>
                </c:pt>
                <c:pt idx="15754">
                  <c:v>245.2</c:v>
                </c:pt>
                <c:pt idx="15755">
                  <c:v>244.35</c:v>
                </c:pt>
                <c:pt idx="15756">
                  <c:v>244.64</c:v>
                </c:pt>
                <c:pt idx="15757">
                  <c:v>244.65</c:v>
                </c:pt>
                <c:pt idx="15758">
                  <c:v>244.14</c:v>
                </c:pt>
                <c:pt idx="15759">
                  <c:v>243.87</c:v>
                </c:pt>
                <c:pt idx="15760">
                  <c:v>243.58</c:v>
                </c:pt>
                <c:pt idx="15761">
                  <c:v>241.99</c:v>
                </c:pt>
                <c:pt idx="15762">
                  <c:v>239.77</c:v>
                </c:pt>
                <c:pt idx="15763">
                  <c:v>238.69</c:v>
                </c:pt>
                <c:pt idx="15764">
                  <c:v>238.09</c:v>
                </c:pt>
                <c:pt idx="15765">
                  <c:v>238.98</c:v>
                </c:pt>
                <c:pt idx="15766">
                  <c:v>239.73</c:v>
                </c:pt>
                <c:pt idx="15767">
                  <c:v>240.53</c:v>
                </c:pt>
                <c:pt idx="15768">
                  <c:v>240.44</c:v>
                </c:pt>
                <c:pt idx="15769">
                  <c:v>240.94</c:v>
                </c:pt>
                <c:pt idx="15770">
                  <c:v>240.76</c:v>
                </c:pt>
                <c:pt idx="15771">
                  <c:v>241.37</c:v>
                </c:pt>
                <c:pt idx="15772">
                  <c:v>242.2</c:v>
                </c:pt>
                <c:pt idx="15773">
                  <c:v>242.84</c:v>
                </c:pt>
                <c:pt idx="15774">
                  <c:v>243.48</c:v>
                </c:pt>
                <c:pt idx="15775">
                  <c:v>243.61</c:v>
                </c:pt>
                <c:pt idx="15776">
                  <c:v>244.16</c:v>
                </c:pt>
                <c:pt idx="15777">
                  <c:v>244.03</c:v>
                </c:pt>
                <c:pt idx="15778">
                  <c:v>244.48</c:v>
                </c:pt>
                <c:pt idx="15779">
                  <c:v>245.25</c:v>
                </c:pt>
                <c:pt idx="15780">
                  <c:v>245.6</c:v>
                </c:pt>
                <c:pt idx="15781">
                  <c:v>245.34</c:v>
                </c:pt>
                <c:pt idx="15782">
                  <c:v>244.92</c:v>
                </c:pt>
                <c:pt idx="15783">
                  <c:v>244.36</c:v>
                </c:pt>
                <c:pt idx="15784">
                  <c:v>244.87</c:v>
                </c:pt>
                <c:pt idx="15785">
                  <c:v>245.64</c:v>
                </c:pt>
                <c:pt idx="15786">
                  <c:v>246.79</c:v>
                </c:pt>
                <c:pt idx="15787">
                  <c:v>247.72</c:v>
                </c:pt>
                <c:pt idx="15788">
                  <c:v>247.32</c:v>
                </c:pt>
                <c:pt idx="15789">
                  <c:v>246.78</c:v>
                </c:pt>
                <c:pt idx="15790">
                  <c:v>246.28</c:v>
                </c:pt>
                <c:pt idx="15791">
                  <c:v>245.88</c:v>
                </c:pt>
                <c:pt idx="15792">
                  <c:v>245.36</c:v>
                </c:pt>
                <c:pt idx="15793">
                  <c:v>245.76</c:v>
                </c:pt>
                <c:pt idx="15794">
                  <c:v>246.29</c:v>
                </c:pt>
                <c:pt idx="15795">
                  <c:v>246.74</c:v>
                </c:pt>
                <c:pt idx="15796">
                  <c:v>247.23</c:v>
                </c:pt>
                <c:pt idx="15797">
                  <c:v>248.14</c:v>
                </c:pt>
                <c:pt idx="15798">
                  <c:v>249.22</c:v>
                </c:pt>
                <c:pt idx="15799">
                  <c:v>249.52</c:v>
                </c:pt>
                <c:pt idx="15800">
                  <c:v>249.83</c:v>
                </c:pt>
                <c:pt idx="15801">
                  <c:v>250.37</c:v>
                </c:pt>
                <c:pt idx="15802">
                  <c:v>250.51</c:v>
                </c:pt>
                <c:pt idx="15803">
                  <c:v>249.4</c:v>
                </c:pt>
                <c:pt idx="15804">
                  <c:v>248.93</c:v>
                </c:pt>
                <c:pt idx="15805">
                  <c:v>248.19</c:v>
                </c:pt>
                <c:pt idx="15806">
                  <c:v>247.13</c:v>
                </c:pt>
                <c:pt idx="15807">
                  <c:v>246.94</c:v>
                </c:pt>
                <c:pt idx="15808">
                  <c:v>246.46</c:v>
                </c:pt>
                <c:pt idx="15809">
                  <c:v>245.8</c:v>
                </c:pt>
                <c:pt idx="15810">
                  <c:v>245.56</c:v>
                </c:pt>
                <c:pt idx="15811">
                  <c:v>245.93</c:v>
                </c:pt>
                <c:pt idx="15812">
                  <c:v>247.04</c:v>
                </c:pt>
                <c:pt idx="15813">
                  <c:v>247.6</c:v>
                </c:pt>
                <c:pt idx="15814">
                  <c:v>247.49</c:v>
                </c:pt>
                <c:pt idx="15815">
                  <c:v>247.16</c:v>
                </c:pt>
                <c:pt idx="15816">
                  <c:v>246.38</c:v>
                </c:pt>
                <c:pt idx="15817">
                  <c:v>245.98</c:v>
                </c:pt>
                <c:pt idx="15818">
                  <c:v>245.49</c:v>
                </c:pt>
                <c:pt idx="15819">
                  <c:v>245.91</c:v>
                </c:pt>
                <c:pt idx="15820">
                  <c:v>246.69</c:v>
                </c:pt>
                <c:pt idx="15821">
                  <c:v>245.92</c:v>
                </c:pt>
                <c:pt idx="15822">
                  <c:v>246.2</c:v>
                </c:pt>
                <c:pt idx="15823">
                  <c:v>247.63</c:v>
                </c:pt>
                <c:pt idx="15824">
                  <c:v>248.56</c:v>
                </c:pt>
                <c:pt idx="15825">
                  <c:v>248.08</c:v>
                </c:pt>
                <c:pt idx="15826">
                  <c:v>247.72</c:v>
                </c:pt>
                <c:pt idx="15827">
                  <c:v>247.47</c:v>
                </c:pt>
                <c:pt idx="15828">
                  <c:v>247.33</c:v>
                </c:pt>
                <c:pt idx="15829">
                  <c:v>247.43</c:v>
                </c:pt>
                <c:pt idx="15830">
                  <c:v>248.11</c:v>
                </c:pt>
                <c:pt idx="15831">
                  <c:v>247.77</c:v>
                </c:pt>
                <c:pt idx="15832">
                  <c:v>246.96</c:v>
                </c:pt>
                <c:pt idx="15833">
                  <c:v>246.22</c:v>
                </c:pt>
                <c:pt idx="15834">
                  <c:v>246.41</c:v>
                </c:pt>
                <c:pt idx="15835">
                  <c:v>247.06</c:v>
                </c:pt>
                <c:pt idx="15836">
                  <c:v>247.17</c:v>
                </c:pt>
                <c:pt idx="15837">
                  <c:v>247.71</c:v>
                </c:pt>
                <c:pt idx="15838">
                  <c:v>246.62</c:v>
                </c:pt>
                <c:pt idx="15839">
                  <c:v>245.55</c:v>
                </c:pt>
                <c:pt idx="15840">
                  <c:v>245.71</c:v>
                </c:pt>
                <c:pt idx="15841">
                  <c:v>247</c:v>
                </c:pt>
                <c:pt idx="15842">
                  <c:v>247.98</c:v>
                </c:pt>
                <c:pt idx="15843">
                  <c:v>248.63</c:v>
                </c:pt>
                <c:pt idx="15844">
                  <c:v>249.36</c:v>
                </c:pt>
                <c:pt idx="15845">
                  <c:v>249.34</c:v>
                </c:pt>
                <c:pt idx="15846">
                  <c:v>249.16</c:v>
                </c:pt>
                <c:pt idx="15847">
                  <c:v>247.97</c:v>
                </c:pt>
                <c:pt idx="15848">
                  <c:v>246.78</c:v>
                </c:pt>
                <c:pt idx="15849">
                  <c:v>246.03</c:v>
                </c:pt>
                <c:pt idx="15850">
                  <c:v>246.25</c:v>
                </c:pt>
                <c:pt idx="15851">
                  <c:v>246.21</c:v>
                </c:pt>
                <c:pt idx="15852">
                  <c:v>246.33</c:v>
                </c:pt>
                <c:pt idx="15853">
                  <c:v>246.74</c:v>
                </c:pt>
                <c:pt idx="15854">
                  <c:v>246.63</c:v>
                </c:pt>
                <c:pt idx="15855">
                  <c:v>246.58</c:v>
                </c:pt>
                <c:pt idx="15856">
                  <c:v>245.79</c:v>
                </c:pt>
                <c:pt idx="15857">
                  <c:v>244.65</c:v>
                </c:pt>
                <c:pt idx="15858">
                  <c:v>243.42</c:v>
                </c:pt>
                <c:pt idx="15859">
                  <c:v>243.38</c:v>
                </c:pt>
                <c:pt idx="15860">
                  <c:v>243.69</c:v>
                </c:pt>
                <c:pt idx="15861">
                  <c:v>244.22</c:v>
                </c:pt>
                <c:pt idx="15862">
                  <c:v>243.71</c:v>
                </c:pt>
                <c:pt idx="15863">
                  <c:v>243.57</c:v>
                </c:pt>
                <c:pt idx="15864">
                  <c:v>243.63</c:v>
                </c:pt>
                <c:pt idx="15865">
                  <c:v>244.23</c:v>
                </c:pt>
                <c:pt idx="15866">
                  <c:v>244.34</c:v>
                </c:pt>
                <c:pt idx="15867">
                  <c:v>243.96</c:v>
                </c:pt>
                <c:pt idx="15868">
                  <c:v>243.82</c:v>
                </c:pt>
                <c:pt idx="15869">
                  <c:v>243.5</c:v>
                </c:pt>
                <c:pt idx="15870">
                  <c:v>244.37</c:v>
                </c:pt>
                <c:pt idx="15871">
                  <c:v>245.71</c:v>
                </c:pt>
                <c:pt idx="15872">
                  <c:v>246.28</c:v>
                </c:pt>
                <c:pt idx="15873">
                  <c:v>246.54</c:v>
                </c:pt>
                <c:pt idx="15874">
                  <c:v>246.04</c:v>
                </c:pt>
                <c:pt idx="15875">
                  <c:v>245.59</c:v>
                </c:pt>
                <c:pt idx="15876">
                  <c:v>245.2</c:v>
                </c:pt>
                <c:pt idx="15877">
                  <c:v>244.79</c:v>
                </c:pt>
                <c:pt idx="15878">
                  <c:v>244.79</c:v>
                </c:pt>
                <c:pt idx="15879">
                  <c:v>244.03</c:v>
                </c:pt>
                <c:pt idx="15880">
                  <c:v>244.03</c:v>
                </c:pt>
                <c:pt idx="15881">
                  <c:v>244.06</c:v>
                </c:pt>
                <c:pt idx="15882">
                  <c:v>244.81</c:v>
                </c:pt>
                <c:pt idx="15883">
                  <c:v>245.11</c:v>
                </c:pt>
                <c:pt idx="15884">
                  <c:v>246.48</c:v>
                </c:pt>
                <c:pt idx="15885">
                  <c:v>248.09</c:v>
                </c:pt>
                <c:pt idx="15886">
                  <c:v>248.83</c:v>
                </c:pt>
                <c:pt idx="15887">
                  <c:v>248.46</c:v>
                </c:pt>
                <c:pt idx="15888">
                  <c:v>248.02</c:v>
                </c:pt>
                <c:pt idx="15889">
                  <c:v>247.55</c:v>
                </c:pt>
                <c:pt idx="15890">
                  <c:v>247.26</c:v>
                </c:pt>
                <c:pt idx="15891">
                  <c:v>248.61</c:v>
                </c:pt>
                <c:pt idx="15892">
                  <c:v>249.39</c:v>
                </c:pt>
                <c:pt idx="15893">
                  <c:v>250.14</c:v>
                </c:pt>
                <c:pt idx="15894">
                  <c:v>251.49</c:v>
                </c:pt>
                <c:pt idx="15895">
                  <c:v>251.9</c:v>
                </c:pt>
                <c:pt idx="15896">
                  <c:v>252.15</c:v>
                </c:pt>
                <c:pt idx="15897">
                  <c:v>251.92</c:v>
                </c:pt>
                <c:pt idx="15898">
                  <c:v>250.99</c:v>
                </c:pt>
                <c:pt idx="15899">
                  <c:v>249.44</c:v>
                </c:pt>
                <c:pt idx="15900">
                  <c:v>248.6</c:v>
                </c:pt>
                <c:pt idx="15901">
                  <c:v>247.93</c:v>
                </c:pt>
                <c:pt idx="15902">
                  <c:v>246.8</c:v>
                </c:pt>
                <c:pt idx="15903">
                  <c:v>245.75</c:v>
                </c:pt>
                <c:pt idx="15904">
                  <c:v>245.57</c:v>
                </c:pt>
                <c:pt idx="15905">
                  <c:v>245.49</c:v>
                </c:pt>
                <c:pt idx="15906">
                  <c:v>245.89</c:v>
                </c:pt>
                <c:pt idx="15907">
                  <c:v>246.35</c:v>
                </c:pt>
                <c:pt idx="15908">
                  <c:v>247.09</c:v>
                </c:pt>
                <c:pt idx="15909">
                  <c:v>247.29</c:v>
                </c:pt>
                <c:pt idx="15910">
                  <c:v>246.83</c:v>
                </c:pt>
                <c:pt idx="15911">
                  <c:v>246</c:v>
                </c:pt>
                <c:pt idx="15912">
                  <c:v>246.55</c:v>
                </c:pt>
                <c:pt idx="15913">
                  <c:v>247.45</c:v>
                </c:pt>
                <c:pt idx="15914">
                  <c:v>247.5</c:v>
                </c:pt>
                <c:pt idx="15915">
                  <c:v>248.06</c:v>
                </c:pt>
                <c:pt idx="15916">
                  <c:v>249.04</c:v>
                </c:pt>
                <c:pt idx="15917">
                  <c:v>248.73</c:v>
                </c:pt>
                <c:pt idx="15918">
                  <c:v>247.21</c:v>
                </c:pt>
                <c:pt idx="15919">
                  <c:v>245.75</c:v>
                </c:pt>
                <c:pt idx="15920">
                  <c:v>245.07</c:v>
                </c:pt>
                <c:pt idx="15921">
                  <c:v>244.97</c:v>
                </c:pt>
                <c:pt idx="15922">
                  <c:v>243.49</c:v>
                </c:pt>
                <c:pt idx="15923">
                  <c:v>240.4</c:v>
                </c:pt>
                <c:pt idx="15924">
                  <c:v>238.74</c:v>
                </c:pt>
                <c:pt idx="15925">
                  <c:v>237.96</c:v>
                </c:pt>
                <c:pt idx="15926">
                  <c:v>238.7</c:v>
                </c:pt>
                <c:pt idx="15927">
                  <c:v>240.1</c:v>
                </c:pt>
                <c:pt idx="15928">
                  <c:v>240.64</c:v>
                </c:pt>
                <c:pt idx="15929">
                  <c:v>240.66</c:v>
                </c:pt>
                <c:pt idx="15930">
                  <c:v>241.47</c:v>
                </c:pt>
                <c:pt idx="15931">
                  <c:v>242.17</c:v>
                </c:pt>
                <c:pt idx="15932">
                  <c:v>242.47</c:v>
                </c:pt>
                <c:pt idx="15933">
                  <c:v>244.38</c:v>
                </c:pt>
                <c:pt idx="15934">
                  <c:v>246.61</c:v>
                </c:pt>
                <c:pt idx="15935">
                  <c:v>247.08</c:v>
                </c:pt>
                <c:pt idx="15936">
                  <c:v>245.67</c:v>
                </c:pt>
                <c:pt idx="15937">
                  <c:v>247.11</c:v>
                </c:pt>
                <c:pt idx="15938">
                  <c:v>247.81</c:v>
                </c:pt>
                <c:pt idx="15939">
                  <c:v>247</c:v>
                </c:pt>
                <c:pt idx="15940">
                  <c:v>249.17</c:v>
                </c:pt>
                <c:pt idx="15941">
                  <c:v>250.45</c:v>
                </c:pt>
                <c:pt idx="15942">
                  <c:v>250.46</c:v>
                </c:pt>
                <c:pt idx="15943">
                  <c:v>250.93</c:v>
                </c:pt>
                <c:pt idx="15944">
                  <c:v>251.83</c:v>
                </c:pt>
                <c:pt idx="15945">
                  <c:v>251.88</c:v>
                </c:pt>
                <c:pt idx="15946">
                  <c:v>251.89</c:v>
                </c:pt>
                <c:pt idx="15947">
                  <c:v>252.47</c:v>
                </c:pt>
                <c:pt idx="15948">
                  <c:v>252.17</c:v>
                </c:pt>
                <c:pt idx="15949">
                  <c:v>251.92</c:v>
                </c:pt>
                <c:pt idx="15950">
                  <c:v>250.71</c:v>
                </c:pt>
                <c:pt idx="15951">
                  <c:v>248.87</c:v>
                </c:pt>
                <c:pt idx="15952">
                  <c:v>247.1</c:v>
                </c:pt>
                <c:pt idx="15953">
                  <c:v>245.97</c:v>
                </c:pt>
                <c:pt idx="15954">
                  <c:v>246.21</c:v>
                </c:pt>
                <c:pt idx="15955">
                  <c:v>246.87</c:v>
                </c:pt>
                <c:pt idx="15956">
                  <c:v>246.55</c:v>
                </c:pt>
                <c:pt idx="15957">
                  <c:v>246.43</c:v>
                </c:pt>
                <c:pt idx="15958">
                  <c:v>246.21</c:v>
                </c:pt>
                <c:pt idx="15959">
                  <c:v>246.28</c:v>
                </c:pt>
                <c:pt idx="15960">
                  <c:v>245.64</c:v>
                </c:pt>
                <c:pt idx="15961">
                  <c:v>245.77</c:v>
                </c:pt>
                <c:pt idx="15962">
                  <c:v>246.58</c:v>
                </c:pt>
                <c:pt idx="15963">
                  <c:v>246.2</c:v>
                </c:pt>
                <c:pt idx="15964">
                  <c:v>245.33</c:v>
                </c:pt>
                <c:pt idx="15965">
                  <c:v>245.8</c:v>
                </c:pt>
                <c:pt idx="15966">
                  <c:v>247.08</c:v>
                </c:pt>
                <c:pt idx="15967">
                  <c:v>248.13</c:v>
                </c:pt>
                <c:pt idx="15968">
                  <c:v>248.65</c:v>
                </c:pt>
                <c:pt idx="15969">
                  <c:v>248.69</c:v>
                </c:pt>
                <c:pt idx="15970">
                  <c:v>248.59</c:v>
                </c:pt>
                <c:pt idx="15971">
                  <c:v>247.37</c:v>
                </c:pt>
                <c:pt idx="15972">
                  <c:v>245.71</c:v>
                </c:pt>
                <c:pt idx="15973">
                  <c:v>245.96</c:v>
                </c:pt>
                <c:pt idx="15974">
                  <c:v>246.65</c:v>
                </c:pt>
                <c:pt idx="15975">
                  <c:v>246.29</c:v>
                </c:pt>
                <c:pt idx="15976">
                  <c:v>247.09</c:v>
                </c:pt>
                <c:pt idx="15977">
                  <c:v>246.84</c:v>
                </c:pt>
                <c:pt idx="15978">
                  <c:v>246.85</c:v>
                </c:pt>
                <c:pt idx="15979">
                  <c:v>246.57</c:v>
                </c:pt>
                <c:pt idx="15980">
                  <c:v>245.34</c:v>
                </c:pt>
                <c:pt idx="15981">
                  <c:v>245.34</c:v>
                </c:pt>
                <c:pt idx="15982">
                  <c:v>246.13</c:v>
                </c:pt>
                <c:pt idx="15983">
                  <c:v>246.7</c:v>
                </c:pt>
                <c:pt idx="15984">
                  <c:v>247.07</c:v>
                </c:pt>
                <c:pt idx="15985">
                  <c:v>246.72</c:v>
                </c:pt>
                <c:pt idx="15986">
                  <c:v>245.36</c:v>
                </c:pt>
                <c:pt idx="15987">
                  <c:v>244.2</c:v>
                </c:pt>
                <c:pt idx="15988">
                  <c:v>243.15</c:v>
                </c:pt>
                <c:pt idx="15989">
                  <c:v>242.23</c:v>
                </c:pt>
                <c:pt idx="15990">
                  <c:v>241.92</c:v>
                </c:pt>
                <c:pt idx="15991">
                  <c:v>241.89</c:v>
                </c:pt>
                <c:pt idx="15992">
                  <c:v>242.82</c:v>
                </c:pt>
                <c:pt idx="15993">
                  <c:v>244.4</c:v>
                </c:pt>
                <c:pt idx="15994">
                  <c:v>244.62</c:v>
                </c:pt>
                <c:pt idx="15995">
                  <c:v>244.69</c:v>
                </c:pt>
                <c:pt idx="15996">
                  <c:v>244.92</c:v>
                </c:pt>
                <c:pt idx="15997">
                  <c:v>245.37</c:v>
                </c:pt>
                <c:pt idx="15998">
                  <c:v>245.4</c:v>
                </c:pt>
                <c:pt idx="15999">
                  <c:v>245.44</c:v>
                </c:pt>
                <c:pt idx="16000">
                  <c:v>244.8</c:v>
                </c:pt>
                <c:pt idx="16001">
                  <c:v>244.87</c:v>
                </c:pt>
                <c:pt idx="16002">
                  <c:v>244.58</c:v>
                </c:pt>
                <c:pt idx="16003">
                  <c:v>245.38</c:v>
                </c:pt>
                <c:pt idx="16004">
                  <c:v>245.52</c:v>
                </c:pt>
                <c:pt idx="16005">
                  <c:v>245.58</c:v>
                </c:pt>
                <c:pt idx="16006">
                  <c:v>246.37</c:v>
                </c:pt>
                <c:pt idx="16007">
                  <c:v>246.71</c:v>
                </c:pt>
                <c:pt idx="16008">
                  <c:v>247.22</c:v>
                </c:pt>
                <c:pt idx="16009">
                  <c:v>246.12</c:v>
                </c:pt>
                <c:pt idx="16010">
                  <c:v>245.8</c:v>
                </c:pt>
                <c:pt idx="16011">
                  <c:v>245.87</c:v>
                </c:pt>
                <c:pt idx="16012">
                  <c:v>246.08</c:v>
                </c:pt>
                <c:pt idx="16013">
                  <c:v>246.31</c:v>
                </c:pt>
                <c:pt idx="16014">
                  <c:v>246.98</c:v>
                </c:pt>
                <c:pt idx="16015">
                  <c:v>247.82</c:v>
                </c:pt>
                <c:pt idx="16016">
                  <c:v>248.19</c:v>
                </c:pt>
                <c:pt idx="16017">
                  <c:v>248.82</c:v>
                </c:pt>
                <c:pt idx="16018">
                  <c:v>248.17</c:v>
                </c:pt>
                <c:pt idx="16019">
                  <c:v>247.78</c:v>
                </c:pt>
                <c:pt idx="16020">
                  <c:v>247.02</c:v>
                </c:pt>
                <c:pt idx="16021">
                  <c:v>246.18</c:v>
                </c:pt>
                <c:pt idx="16022">
                  <c:v>245.61</c:v>
                </c:pt>
                <c:pt idx="16023">
                  <c:v>246.42</c:v>
                </c:pt>
                <c:pt idx="16024">
                  <c:v>247.21</c:v>
                </c:pt>
                <c:pt idx="16025">
                  <c:v>247.74</c:v>
                </c:pt>
                <c:pt idx="16026">
                  <c:v>248.05</c:v>
                </c:pt>
                <c:pt idx="16027">
                  <c:v>248.87</c:v>
                </c:pt>
                <c:pt idx="16028">
                  <c:v>248.27</c:v>
                </c:pt>
                <c:pt idx="16029">
                  <c:v>247.35</c:v>
                </c:pt>
                <c:pt idx="16030">
                  <c:v>245.81</c:v>
                </c:pt>
                <c:pt idx="16031">
                  <c:v>244.38</c:v>
                </c:pt>
                <c:pt idx="16032">
                  <c:v>244.16</c:v>
                </c:pt>
                <c:pt idx="16033">
                  <c:v>244.26</c:v>
                </c:pt>
                <c:pt idx="16034">
                  <c:v>245.18</c:v>
                </c:pt>
                <c:pt idx="16035">
                  <c:v>246.19</c:v>
                </c:pt>
                <c:pt idx="16036">
                  <c:v>247.01</c:v>
                </c:pt>
                <c:pt idx="16037">
                  <c:v>247.5</c:v>
                </c:pt>
                <c:pt idx="16038">
                  <c:v>246.62</c:v>
                </c:pt>
                <c:pt idx="16039">
                  <c:v>245.93</c:v>
                </c:pt>
                <c:pt idx="16040">
                  <c:v>246.14</c:v>
                </c:pt>
                <c:pt idx="16041">
                  <c:v>246.51</c:v>
                </c:pt>
                <c:pt idx="16042">
                  <c:v>246.55</c:v>
                </c:pt>
                <c:pt idx="16043">
                  <c:v>247.07</c:v>
                </c:pt>
                <c:pt idx="16044">
                  <c:v>247.11</c:v>
                </c:pt>
                <c:pt idx="16045">
                  <c:v>247.36</c:v>
                </c:pt>
                <c:pt idx="16046">
                  <c:v>247.34</c:v>
                </c:pt>
                <c:pt idx="16047">
                  <c:v>246.65</c:v>
                </c:pt>
                <c:pt idx="16048">
                  <c:v>246.45</c:v>
                </c:pt>
                <c:pt idx="16049">
                  <c:v>247.27</c:v>
                </c:pt>
                <c:pt idx="16050">
                  <c:v>247.42</c:v>
                </c:pt>
                <c:pt idx="16051">
                  <c:v>246.37</c:v>
                </c:pt>
                <c:pt idx="16052">
                  <c:v>245.82</c:v>
                </c:pt>
                <c:pt idx="16053">
                  <c:v>245.2</c:v>
                </c:pt>
                <c:pt idx="16054">
                  <c:v>244.58</c:v>
                </c:pt>
                <c:pt idx="16055">
                  <c:v>244.09</c:v>
                </c:pt>
                <c:pt idx="16056">
                  <c:v>245.2</c:v>
                </c:pt>
                <c:pt idx="16057">
                  <c:v>245.98</c:v>
                </c:pt>
                <c:pt idx="16058">
                  <c:v>246.71</c:v>
                </c:pt>
                <c:pt idx="16059">
                  <c:v>247.03</c:v>
                </c:pt>
                <c:pt idx="16060">
                  <c:v>247.65</c:v>
                </c:pt>
                <c:pt idx="16061">
                  <c:v>248.76</c:v>
                </c:pt>
                <c:pt idx="16062">
                  <c:v>249.13</c:v>
                </c:pt>
                <c:pt idx="16063">
                  <c:v>249.15</c:v>
                </c:pt>
                <c:pt idx="16064">
                  <c:v>248.91</c:v>
                </c:pt>
                <c:pt idx="16065">
                  <c:v>249.08</c:v>
                </c:pt>
                <c:pt idx="16066">
                  <c:v>249.15</c:v>
                </c:pt>
                <c:pt idx="16067">
                  <c:v>247.6</c:v>
                </c:pt>
                <c:pt idx="16068">
                  <c:v>246.13</c:v>
                </c:pt>
                <c:pt idx="16069">
                  <c:v>246.41</c:v>
                </c:pt>
                <c:pt idx="16070">
                  <c:v>246.61</c:v>
                </c:pt>
                <c:pt idx="16071">
                  <c:v>245.92</c:v>
                </c:pt>
                <c:pt idx="16072">
                  <c:v>246.51</c:v>
                </c:pt>
                <c:pt idx="16073">
                  <c:v>247.82</c:v>
                </c:pt>
                <c:pt idx="16074">
                  <c:v>249.19</c:v>
                </c:pt>
                <c:pt idx="16075">
                  <c:v>249.9</c:v>
                </c:pt>
                <c:pt idx="16076">
                  <c:v>249.81</c:v>
                </c:pt>
                <c:pt idx="16077">
                  <c:v>249.7</c:v>
                </c:pt>
                <c:pt idx="16078">
                  <c:v>249.1</c:v>
                </c:pt>
                <c:pt idx="16079">
                  <c:v>249.04</c:v>
                </c:pt>
                <c:pt idx="16080">
                  <c:v>247.93</c:v>
                </c:pt>
                <c:pt idx="16081">
                  <c:v>247.29</c:v>
                </c:pt>
                <c:pt idx="16082">
                  <c:v>247.63</c:v>
                </c:pt>
                <c:pt idx="16083">
                  <c:v>247.31</c:v>
                </c:pt>
                <c:pt idx="16084">
                  <c:v>247.59</c:v>
                </c:pt>
                <c:pt idx="16085">
                  <c:v>247.21</c:v>
                </c:pt>
                <c:pt idx="16086">
                  <c:v>247.57</c:v>
                </c:pt>
                <c:pt idx="16087">
                  <c:v>248.43</c:v>
                </c:pt>
                <c:pt idx="16088">
                  <c:v>248.62</c:v>
                </c:pt>
                <c:pt idx="16089">
                  <c:v>247.42</c:v>
                </c:pt>
                <c:pt idx="16090">
                  <c:v>247.1</c:v>
                </c:pt>
                <c:pt idx="16091">
                  <c:v>246.61</c:v>
                </c:pt>
                <c:pt idx="16092">
                  <c:v>245.94</c:v>
                </c:pt>
                <c:pt idx="16093">
                  <c:v>245.84</c:v>
                </c:pt>
                <c:pt idx="16094">
                  <c:v>247.29</c:v>
                </c:pt>
                <c:pt idx="16095">
                  <c:v>248.5</c:v>
                </c:pt>
                <c:pt idx="16096">
                  <c:v>250.02</c:v>
                </c:pt>
                <c:pt idx="16097">
                  <c:v>250.94</c:v>
                </c:pt>
                <c:pt idx="16098">
                  <c:v>250.77</c:v>
                </c:pt>
                <c:pt idx="16099">
                  <c:v>249.71</c:v>
                </c:pt>
                <c:pt idx="16100">
                  <c:v>249.08</c:v>
                </c:pt>
                <c:pt idx="16101">
                  <c:v>248.21</c:v>
                </c:pt>
                <c:pt idx="16102">
                  <c:v>247.92</c:v>
                </c:pt>
                <c:pt idx="16103">
                  <c:v>247.69</c:v>
                </c:pt>
                <c:pt idx="16104">
                  <c:v>247.06</c:v>
                </c:pt>
                <c:pt idx="16105">
                  <c:v>246.66</c:v>
                </c:pt>
                <c:pt idx="16106">
                  <c:v>247.34</c:v>
                </c:pt>
                <c:pt idx="16107">
                  <c:v>246.76</c:v>
                </c:pt>
                <c:pt idx="16108">
                  <c:v>247.34</c:v>
                </c:pt>
                <c:pt idx="16109">
                  <c:v>247.82</c:v>
                </c:pt>
                <c:pt idx="16110">
                  <c:v>248.67</c:v>
                </c:pt>
                <c:pt idx="16111">
                  <c:v>249.45</c:v>
                </c:pt>
                <c:pt idx="16112">
                  <c:v>251.26</c:v>
                </c:pt>
                <c:pt idx="16113">
                  <c:v>252.34</c:v>
                </c:pt>
                <c:pt idx="16114">
                  <c:v>251.96</c:v>
                </c:pt>
                <c:pt idx="16115">
                  <c:v>250.68</c:v>
                </c:pt>
                <c:pt idx="16116">
                  <c:v>248.8</c:v>
                </c:pt>
                <c:pt idx="16117">
                  <c:v>245.55</c:v>
                </c:pt>
                <c:pt idx="16118">
                  <c:v>243.26</c:v>
                </c:pt>
                <c:pt idx="16119">
                  <c:v>242.23</c:v>
                </c:pt>
                <c:pt idx="16120">
                  <c:v>242.44</c:v>
                </c:pt>
                <c:pt idx="16121">
                  <c:v>243.21</c:v>
                </c:pt>
                <c:pt idx="16122">
                  <c:v>244.91</c:v>
                </c:pt>
                <c:pt idx="16123">
                  <c:v>247.53</c:v>
                </c:pt>
                <c:pt idx="16124">
                  <c:v>247.34</c:v>
                </c:pt>
                <c:pt idx="16125">
                  <c:v>247.17</c:v>
                </c:pt>
                <c:pt idx="16126">
                  <c:v>247.5</c:v>
                </c:pt>
                <c:pt idx="16127">
                  <c:v>246.43</c:v>
                </c:pt>
                <c:pt idx="16128">
                  <c:v>245.14</c:v>
                </c:pt>
                <c:pt idx="16129">
                  <c:v>243.98</c:v>
                </c:pt>
                <c:pt idx="16130">
                  <c:v>243.97</c:v>
                </c:pt>
                <c:pt idx="16131">
                  <c:v>244.08</c:v>
                </c:pt>
                <c:pt idx="16132">
                  <c:v>243.58</c:v>
                </c:pt>
                <c:pt idx="16133">
                  <c:v>244.19</c:v>
                </c:pt>
                <c:pt idx="16134">
                  <c:v>245.32</c:v>
                </c:pt>
                <c:pt idx="16135">
                  <c:v>245.27</c:v>
                </c:pt>
                <c:pt idx="16136">
                  <c:v>245.62</c:v>
                </c:pt>
                <c:pt idx="16137">
                  <c:v>245.76</c:v>
                </c:pt>
                <c:pt idx="16138">
                  <c:v>245.97</c:v>
                </c:pt>
                <c:pt idx="16139">
                  <c:v>246.85</c:v>
                </c:pt>
                <c:pt idx="16140">
                  <c:v>247.84</c:v>
                </c:pt>
                <c:pt idx="16141">
                  <c:v>247.4</c:v>
                </c:pt>
                <c:pt idx="16142">
                  <c:v>246.96</c:v>
                </c:pt>
                <c:pt idx="16143">
                  <c:v>246.37</c:v>
                </c:pt>
                <c:pt idx="16144">
                  <c:v>245.12</c:v>
                </c:pt>
                <c:pt idx="16145">
                  <c:v>245.04</c:v>
                </c:pt>
                <c:pt idx="16146">
                  <c:v>245.75</c:v>
                </c:pt>
                <c:pt idx="16147">
                  <c:v>245.93</c:v>
                </c:pt>
                <c:pt idx="16148">
                  <c:v>245.94</c:v>
                </c:pt>
                <c:pt idx="16149">
                  <c:v>246.08</c:v>
                </c:pt>
                <c:pt idx="16150">
                  <c:v>245.56</c:v>
                </c:pt>
                <c:pt idx="16151">
                  <c:v>245.14</c:v>
                </c:pt>
                <c:pt idx="16152">
                  <c:v>244.87</c:v>
                </c:pt>
                <c:pt idx="16153">
                  <c:v>245.79</c:v>
                </c:pt>
                <c:pt idx="16154">
                  <c:v>246.02</c:v>
                </c:pt>
                <c:pt idx="16155">
                  <c:v>245.85</c:v>
                </c:pt>
                <c:pt idx="16156">
                  <c:v>246.41</c:v>
                </c:pt>
                <c:pt idx="16157">
                  <c:v>247.19</c:v>
                </c:pt>
                <c:pt idx="16158">
                  <c:v>247.16</c:v>
                </c:pt>
                <c:pt idx="16159">
                  <c:v>247.49</c:v>
                </c:pt>
                <c:pt idx="16160">
                  <c:v>247.53</c:v>
                </c:pt>
                <c:pt idx="16161">
                  <c:v>247.12</c:v>
                </c:pt>
                <c:pt idx="16162">
                  <c:v>246.26</c:v>
                </c:pt>
                <c:pt idx="16163">
                  <c:v>246.41</c:v>
                </c:pt>
                <c:pt idx="16164">
                  <c:v>246.53</c:v>
                </c:pt>
                <c:pt idx="16165">
                  <c:v>246.6</c:v>
                </c:pt>
                <c:pt idx="16166">
                  <c:v>246.7</c:v>
                </c:pt>
                <c:pt idx="16167">
                  <c:v>247.23</c:v>
                </c:pt>
                <c:pt idx="16168">
                  <c:v>247.85</c:v>
                </c:pt>
                <c:pt idx="16169">
                  <c:v>248.75</c:v>
                </c:pt>
                <c:pt idx="16170">
                  <c:v>249.86</c:v>
                </c:pt>
                <c:pt idx="16171">
                  <c:v>250.19</c:v>
                </c:pt>
                <c:pt idx="16172">
                  <c:v>250.09</c:v>
                </c:pt>
                <c:pt idx="16173">
                  <c:v>249.64</c:v>
                </c:pt>
                <c:pt idx="16174">
                  <c:v>248.86</c:v>
                </c:pt>
                <c:pt idx="16175">
                  <c:v>247.33</c:v>
                </c:pt>
                <c:pt idx="16176">
                  <c:v>245.87</c:v>
                </c:pt>
                <c:pt idx="16177">
                  <c:v>245.97</c:v>
                </c:pt>
                <c:pt idx="16178">
                  <c:v>245.92</c:v>
                </c:pt>
                <c:pt idx="16179">
                  <c:v>246.21</c:v>
                </c:pt>
                <c:pt idx="16180">
                  <c:v>246.33</c:v>
                </c:pt>
                <c:pt idx="16181">
                  <c:v>246.17</c:v>
                </c:pt>
                <c:pt idx="16182">
                  <c:v>245.93</c:v>
                </c:pt>
                <c:pt idx="16183">
                  <c:v>246.4</c:v>
                </c:pt>
                <c:pt idx="16184">
                  <c:v>247.03</c:v>
                </c:pt>
                <c:pt idx="16185">
                  <c:v>247.37</c:v>
                </c:pt>
                <c:pt idx="16186">
                  <c:v>248.53</c:v>
                </c:pt>
                <c:pt idx="16187">
                  <c:v>249.37</c:v>
                </c:pt>
                <c:pt idx="16188">
                  <c:v>250.37</c:v>
                </c:pt>
                <c:pt idx="16189">
                  <c:v>250.88</c:v>
                </c:pt>
                <c:pt idx="16190">
                  <c:v>250.38</c:v>
                </c:pt>
                <c:pt idx="16191">
                  <c:v>249.37</c:v>
                </c:pt>
                <c:pt idx="16192">
                  <c:v>248.25</c:v>
                </c:pt>
                <c:pt idx="16193">
                  <c:v>247.37</c:v>
                </c:pt>
                <c:pt idx="16194">
                  <c:v>246</c:v>
                </c:pt>
                <c:pt idx="16195">
                  <c:v>245.36</c:v>
                </c:pt>
                <c:pt idx="16196">
                  <c:v>246.12</c:v>
                </c:pt>
                <c:pt idx="16197">
                  <c:v>247.09</c:v>
                </c:pt>
                <c:pt idx="16198">
                  <c:v>247.48</c:v>
                </c:pt>
                <c:pt idx="16199">
                  <c:v>247.24</c:v>
                </c:pt>
                <c:pt idx="16200">
                  <c:v>247.11</c:v>
                </c:pt>
                <c:pt idx="16201">
                  <c:v>246.78</c:v>
                </c:pt>
                <c:pt idx="16202">
                  <c:v>247.3</c:v>
                </c:pt>
                <c:pt idx="16203">
                  <c:v>247.41</c:v>
                </c:pt>
                <c:pt idx="16204">
                  <c:v>246.5</c:v>
                </c:pt>
                <c:pt idx="16205">
                  <c:v>244.99</c:v>
                </c:pt>
                <c:pt idx="16206">
                  <c:v>244.68</c:v>
                </c:pt>
                <c:pt idx="16207">
                  <c:v>244.84</c:v>
                </c:pt>
                <c:pt idx="16208">
                  <c:v>244.5</c:v>
                </c:pt>
                <c:pt idx="16209">
                  <c:v>243.29</c:v>
                </c:pt>
                <c:pt idx="16210">
                  <c:v>242.58</c:v>
                </c:pt>
                <c:pt idx="16211">
                  <c:v>242.31</c:v>
                </c:pt>
                <c:pt idx="16212">
                  <c:v>242.09</c:v>
                </c:pt>
                <c:pt idx="16213">
                  <c:v>242.35</c:v>
                </c:pt>
                <c:pt idx="16214">
                  <c:v>243.19</c:v>
                </c:pt>
                <c:pt idx="16215">
                  <c:v>243.17</c:v>
                </c:pt>
                <c:pt idx="16216">
                  <c:v>243.12</c:v>
                </c:pt>
                <c:pt idx="16217">
                  <c:v>242.35</c:v>
                </c:pt>
                <c:pt idx="16218">
                  <c:v>242</c:v>
                </c:pt>
                <c:pt idx="16219">
                  <c:v>242.59</c:v>
                </c:pt>
                <c:pt idx="16220">
                  <c:v>242.38</c:v>
                </c:pt>
                <c:pt idx="16221">
                  <c:v>242.39</c:v>
                </c:pt>
                <c:pt idx="16222">
                  <c:v>242.63</c:v>
                </c:pt>
                <c:pt idx="16223">
                  <c:v>243.25</c:v>
                </c:pt>
                <c:pt idx="16224">
                  <c:v>243.99</c:v>
                </c:pt>
                <c:pt idx="16225">
                  <c:v>245.15</c:v>
                </c:pt>
                <c:pt idx="16226">
                  <c:v>246.09</c:v>
                </c:pt>
                <c:pt idx="16227">
                  <c:v>245.36</c:v>
                </c:pt>
                <c:pt idx="16228">
                  <c:v>244.96</c:v>
                </c:pt>
                <c:pt idx="16229">
                  <c:v>245.35</c:v>
                </c:pt>
                <c:pt idx="16230">
                  <c:v>246.63</c:v>
                </c:pt>
                <c:pt idx="16231">
                  <c:v>247.75</c:v>
                </c:pt>
                <c:pt idx="16232">
                  <c:v>247.64</c:v>
                </c:pt>
                <c:pt idx="16233">
                  <c:v>246.39</c:v>
                </c:pt>
                <c:pt idx="16234">
                  <c:v>245.92</c:v>
                </c:pt>
                <c:pt idx="16235">
                  <c:v>246.43</c:v>
                </c:pt>
                <c:pt idx="16236">
                  <c:v>246.06</c:v>
                </c:pt>
                <c:pt idx="16237">
                  <c:v>246.2</c:v>
                </c:pt>
                <c:pt idx="16238">
                  <c:v>246.43</c:v>
                </c:pt>
                <c:pt idx="16239">
                  <c:v>246.92</c:v>
                </c:pt>
                <c:pt idx="16240">
                  <c:v>247.42</c:v>
                </c:pt>
                <c:pt idx="16241">
                  <c:v>247.63</c:v>
                </c:pt>
                <c:pt idx="16242">
                  <c:v>247.55</c:v>
                </c:pt>
                <c:pt idx="16243">
                  <c:v>248.32</c:v>
                </c:pt>
                <c:pt idx="16244">
                  <c:v>249.19</c:v>
                </c:pt>
                <c:pt idx="16245">
                  <c:v>249.33</c:v>
                </c:pt>
                <c:pt idx="16246">
                  <c:v>248.94</c:v>
                </c:pt>
                <c:pt idx="16247">
                  <c:v>248.33</c:v>
                </c:pt>
                <c:pt idx="16248">
                  <c:v>247.62</c:v>
                </c:pt>
                <c:pt idx="16249">
                  <c:v>246.74</c:v>
                </c:pt>
                <c:pt idx="16250">
                  <c:v>246.27</c:v>
                </c:pt>
                <c:pt idx="16251">
                  <c:v>246.66</c:v>
                </c:pt>
                <c:pt idx="16252">
                  <c:v>246.64</c:v>
                </c:pt>
                <c:pt idx="16253">
                  <c:v>246.65</c:v>
                </c:pt>
                <c:pt idx="16254">
                  <c:v>246.41</c:v>
                </c:pt>
                <c:pt idx="16255">
                  <c:v>246.78</c:v>
                </c:pt>
                <c:pt idx="16256">
                  <c:v>247.05</c:v>
                </c:pt>
                <c:pt idx="16257">
                  <c:v>247.63</c:v>
                </c:pt>
                <c:pt idx="16258">
                  <c:v>249.27</c:v>
                </c:pt>
                <c:pt idx="16259">
                  <c:v>248.51</c:v>
                </c:pt>
                <c:pt idx="16260">
                  <c:v>247.76</c:v>
                </c:pt>
                <c:pt idx="16261">
                  <c:v>247.53</c:v>
                </c:pt>
                <c:pt idx="16262">
                  <c:v>246.57</c:v>
                </c:pt>
                <c:pt idx="16263">
                  <c:v>246.6</c:v>
                </c:pt>
                <c:pt idx="16264">
                  <c:v>247.44</c:v>
                </c:pt>
                <c:pt idx="16265">
                  <c:v>246.96</c:v>
                </c:pt>
                <c:pt idx="16266">
                  <c:v>246.16</c:v>
                </c:pt>
                <c:pt idx="16267">
                  <c:v>245.97</c:v>
                </c:pt>
                <c:pt idx="16268">
                  <c:v>245.1</c:v>
                </c:pt>
                <c:pt idx="16269">
                  <c:v>244.88</c:v>
                </c:pt>
                <c:pt idx="16270">
                  <c:v>244.47</c:v>
                </c:pt>
                <c:pt idx="16271">
                  <c:v>244.58</c:v>
                </c:pt>
                <c:pt idx="16272">
                  <c:v>244.48</c:v>
                </c:pt>
                <c:pt idx="16273">
                  <c:v>244.86</c:v>
                </c:pt>
                <c:pt idx="16274">
                  <c:v>244.96</c:v>
                </c:pt>
                <c:pt idx="16275">
                  <c:v>244.17</c:v>
                </c:pt>
                <c:pt idx="16276">
                  <c:v>244.79</c:v>
                </c:pt>
                <c:pt idx="16277">
                  <c:v>245.42</c:v>
                </c:pt>
                <c:pt idx="16278">
                  <c:v>245.36</c:v>
                </c:pt>
                <c:pt idx="16279">
                  <c:v>244.95</c:v>
                </c:pt>
                <c:pt idx="16280">
                  <c:v>244.14</c:v>
                </c:pt>
                <c:pt idx="16281">
                  <c:v>243.81</c:v>
                </c:pt>
                <c:pt idx="16282">
                  <c:v>243.31</c:v>
                </c:pt>
                <c:pt idx="16283">
                  <c:v>243.34</c:v>
                </c:pt>
                <c:pt idx="16284">
                  <c:v>242.93</c:v>
                </c:pt>
                <c:pt idx="16285">
                  <c:v>243.1</c:v>
                </c:pt>
                <c:pt idx="16286">
                  <c:v>243.63</c:v>
                </c:pt>
                <c:pt idx="16287">
                  <c:v>243.55</c:v>
                </c:pt>
                <c:pt idx="16288">
                  <c:v>244.14</c:v>
                </c:pt>
                <c:pt idx="16289">
                  <c:v>244.13</c:v>
                </c:pt>
                <c:pt idx="16290">
                  <c:v>245.42</c:v>
                </c:pt>
                <c:pt idx="16291">
                  <c:v>246.14</c:v>
                </c:pt>
                <c:pt idx="16292">
                  <c:v>245.94</c:v>
                </c:pt>
                <c:pt idx="16293">
                  <c:v>245.42</c:v>
                </c:pt>
                <c:pt idx="16294">
                  <c:v>245.16</c:v>
                </c:pt>
                <c:pt idx="16295">
                  <c:v>245.18</c:v>
                </c:pt>
                <c:pt idx="16296">
                  <c:v>245.9</c:v>
                </c:pt>
                <c:pt idx="16297">
                  <c:v>245.65</c:v>
                </c:pt>
                <c:pt idx="16298">
                  <c:v>244.87</c:v>
                </c:pt>
                <c:pt idx="16299">
                  <c:v>245.02</c:v>
                </c:pt>
                <c:pt idx="16300">
                  <c:v>245.44</c:v>
                </c:pt>
                <c:pt idx="16301">
                  <c:v>245.5</c:v>
                </c:pt>
                <c:pt idx="16302">
                  <c:v>245.24</c:v>
                </c:pt>
                <c:pt idx="16303">
                  <c:v>244.75</c:v>
                </c:pt>
                <c:pt idx="16304">
                  <c:v>245.4</c:v>
                </c:pt>
                <c:pt idx="16305">
                  <c:v>245.88</c:v>
                </c:pt>
                <c:pt idx="16306">
                  <c:v>245.79</c:v>
                </c:pt>
                <c:pt idx="16307">
                  <c:v>246.13</c:v>
                </c:pt>
                <c:pt idx="16308">
                  <c:v>247.31</c:v>
                </c:pt>
                <c:pt idx="16309">
                  <c:v>247.82</c:v>
                </c:pt>
                <c:pt idx="16310">
                  <c:v>248.19</c:v>
                </c:pt>
                <c:pt idx="16311">
                  <c:v>247.89</c:v>
                </c:pt>
                <c:pt idx="16312">
                  <c:v>248.29</c:v>
                </c:pt>
                <c:pt idx="16313">
                  <c:v>248.64</c:v>
                </c:pt>
                <c:pt idx="16314">
                  <c:v>247.38</c:v>
                </c:pt>
                <c:pt idx="16315">
                  <c:v>246.73</c:v>
                </c:pt>
                <c:pt idx="16316">
                  <c:v>246.68</c:v>
                </c:pt>
                <c:pt idx="16317">
                  <c:v>246.91</c:v>
                </c:pt>
                <c:pt idx="16318">
                  <c:v>247.45</c:v>
                </c:pt>
                <c:pt idx="16319">
                  <c:v>248.32</c:v>
                </c:pt>
                <c:pt idx="16320">
                  <c:v>249.19</c:v>
                </c:pt>
                <c:pt idx="16321">
                  <c:v>250.42</c:v>
                </c:pt>
                <c:pt idx="16322">
                  <c:v>249.43</c:v>
                </c:pt>
                <c:pt idx="16323">
                  <c:v>248.38</c:v>
                </c:pt>
                <c:pt idx="16324">
                  <c:v>249.15</c:v>
                </c:pt>
                <c:pt idx="16325">
                  <c:v>249.88</c:v>
                </c:pt>
                <c:pt idx="16326">
                  <c:v>248.7</c:v>
                </c:pt>
                <c:pt idx="16327">
                  <c:v>247.01</c:v>
                </c:pt>
                <c:pt idx="16328">
                  <c:v>246.35</c:v>
                </c:pt>
                <c:pt idx="16329">
                  <c:v>245.68</c:v>
                </c:pt>
                <c:pt idx="16330">
                  <c:v>245.17</c:v>
                </c:pt>
                <c:pt idx="16331">
                  <c:v>245.14</c:v>
                </c:pt>
                <c:pt idx="16332">
                  <c:v>245.28</c:v>
                </c:pt>
                <c:pt idx="16333">
                  <c:v>245.11</c:v>
                </c:pt>
                <c:pt idx="16334">
                  <c:v>245.26</c:v>
                </c:pt>
                <c:pt idx="16335">
                  <c:v>245.18</c:v>
                </c:pt>
                <c:pt idx="16336">
                  <c:v>245.28</c:v>
                </c:pt>
                <c:pt idx="16337">
                  <c:v>244.56</c:v>
                </c:pt>
                <c:pt idx="16338">
                  <c:v>243.94</c:v>
                </c:pt>
                <c:pt idx="16339">
                  <c:v>243.59</c:v>
                </c:pt>
                <c:pt idx="16340">
                  <c:v>242.83</c:v>
                </c:pt>
                <c:pt idx="16341">
                  <c:v>242.45</c:v>
                </c:pt>
                <c:pt idx="16342">
                  <c:v>242.06</c:v>
                </c:pt>
                <c:pt idx="16343">
                  <c:v>242.09</c:v>
                </c:pt>
                <c:pt idx="16344">
                  <c:v>241.63</c:v>
                </c:pt>
                <c:pt idx="16345">
                  <c:v>242.08</c:v>
                </c:pt>
                <c:pt idx="16346">
                  <c:v>242.36</c:v>
                </c:pt>
                <c:pt idx="16347">
                  <c:v>241.8</c:v>
                </c:pt>
                <c:pt idx="16348">
                  <c:v>241.42</c:v>
                </c:pt>
                <c:pt idx="16349">
                  <c:v>241.3</c:v>
                </c:pt>
                <c:pt idx="16350">
                  <c:v>241.76</c:v>
                </c:pt>
                <c:pt idx="16351">
                  <c:v>243.57</c:v>
                </c:pt>
                <c:pt idx="16352">
                  <c:v>244.46</c:v>
                </c:pt>
                <c:pt idx="16353">
                  <c:v>244.67</c:v>
                </c:pt>
                <c:pt idx="16354">
                  <c:v>244.59</c:v>
                </c:pt>
                <c:pt idx="16355">
                  <c:v>245.01</c:v>
                </c:pt>
                <c:pt idx="16356">
                  <c:v>244.69</c:v>
                </c:pt>
                <c:pt idx="16357">
                  <c:v>245.16</c:v>
                </c:pt>
                <c:pt idx="16358">
                  <c:v>245.52</c:v>
                </c:pt>
                <c:pt idx="16359">
                  <c:v>244.89</c:v>
                </c:pt>
                <c:pt idx="16360">
                  <c:v>244.82</c:v>
                </c:pt>
                <c:pt idx="16361">
                  <c:v>244.62</c:v>
                </c:pt>
                <c:pt idx="16362">
                  <c:v>244.06</c:v>
                </c:pt>
                <c:pt idx="16363">
                  <c:v>242.33</c:v>
                </c:pt>
                <c:pt idx="16364">
                  <c:v>240.89</c:v>
                </c:pt>
                <c:pt idx="16365">
                  <c:v>240.51</c:v>
                </c:pt>
                <c:pt idx="16366">
                  <c:v>241.39</c:v>
                </c:pt>
                <c:pt idx="16367">
                  <c:v>242.3</c:v>
                </c:pt>
                <c:pt idx="16368">
                  <c:v>243.79</c:v>
                </c:pt>
                <c:pt idx="16369">
                  <c:v>244.57</c:v>
                </c:pt>
                <c:pt idx="16370">
                  <c:v>244.19</c:v>
                </c:pt>
                <c:pt idx="16371">
                  <c:v>243.61</c:v>
                </c:pt>
                <c:pt idx="16372">
                  <c:v>243.63</c:v>
                </c:pt>
                <c:pt idx="16373">
                  <c:v>243.06</c:v>
                </c:pt>
                <c:pt idx="16374">
                  <c:v>242.85</c:v>
                </c:pt>
                <c:pt idx="16375">
                  <c:v>242.96</c:v>
                </c:pt>
                <c:pt idx="16376">
                  <c:v>244.35</c:v>
                </c:pt>
                <c:pt idx="16377">
                  <c:v>244.71</c:v>
                </c:pt>
                <c:pt idx="16378">
                  <c:v>246.04</c:v>
                </c:pt>
                <c:pt idx="16379">
                  <c:v>246.57</c:v>
                </c:pt>
                <c:pt idx="16380">
                  <c:v>246.12</c:v>
                </c:pt>
                <c:pt idx="16381">
                  <c:v>245.67</c:v>
                </c:pt>
                <c:pt idx="16382">
                  <c:v>244.91</c:v>
                </c:pt>
                <c:pt idx="16383">
                  <c:v>244.82</c:v>
                </c:pt>
                <c:pt idx="16384">
                  <c:v>244.64</c:v>
                </c:pt>
                <c:pt idx="16385">
                  <c:v>243.86</c:v>
                </c:pt>
                <c:pt idx="16386">
                  <c:v>243.96</c:v>
                </c:pt>
                <c:pt idx="16387">
                  <c:v>245.03</c:v>
                </c:pt>
                <c:pt idx="16388">
                  <c:v>245.7</c:v>
                </c:pt>
                <c:pt idx="16389">
                  <c:v>246.92</c:v>
                </c:pt>
                <c:pt idx="16390">
                  <c:v>246.86</c:v>
                </c:pt>
                <c:pt idx="16391">
                  <c:v>245.95</c:v>
                </c:pt>
                <c:pt idx="16392">
                  <c:v>245.37</c:v>
                </c:pt>
                <c:pt idx="16393">
                  <c:v>245.6</c:v>
                </c:pt>
                <c:pt idx="16394">
                  <c:v>245.63</c:v>
                </c:pt>
                <c:pt idx="16395">
                  <c:v>244.51</c:v>
                </c:pt>
                <c:pt idx="16396">
                  <c:v>243.99</c:v>
                </c:pt>
                <c:pt idx="16397">
                  <c:v>243.5</c:v>
                </c:pt>
                <c:pt idx="16398">
                  <c:v>243.54</c:v>
                </c:pt>
                <c:pt idx="16399">
                  <c:v>243.13</c:v>
                </c:pt>
                <c:pt idx="16400">
                  <c:v>243.23</c:v>
                </c:pt>
                <c:pt idx="16401">
                  <c:v>243.45</c:v>
                </c:pt>
                <c:pt idx="16402">
                  <c:v>243.32</c:v>
                </c:pt>
                <c:pt idx="16403">
                  <c:v>244.44</c:v>
                </c:pt>
                <c:pt idx="16404">
                  <c:v>244.79</c:v>
                </c:pt>
                <c:pt idx="16405">
                  <c:v>245.13</c:v>
                </c:pt>
                <c:pt idx="16406">
                  <c:v>246.23</c:v>
                </c:pt>
                <c:pt idx="16407">
                  <c:v>246.63</c:v>
                </c:pt>
                <c:pt idx="16408">
                  <c:v>245.74</c:v>
                </c:pt>
                <c:pt idx="16409">
                  <c:v>245.34</c:v>
                </c:pt>
                <c:pt idx="16410">
                  <c:v>245.05</c:v>
                </c:pt>
                <c:pt idx="16411">
                  <c:v>243.78</c:v>
                </c:pt>
                <c:pt idx="16412">
                  <c:v>243.21</c:v>
                </c:pt>
                <c:pt idx="16413">
                  <c:v>242.66</c:v>
                </c:pt>
                <c:pt idx="16414">
                  <c:v>242.35</c:v>
                </c:pt>
                <c:pt idx="16415">
                  <c:v>242.11</c:v>
                </c:pt>
                <c:pt idx="16416">
                  <c:v>242.56</c:v>
                </c:pt>
                <c:pt idx="16417">
                  <c:v>242.81</c:v>
                </c:pt>
                <c:pt idx="16418">
                  <c:v>243.57</c:v>
                </c:pt>
                <c:pt idx="16419">
                  <c:v>244.32</c:v>
                </c:pt>
                <c:pt idx="16420">
                  <c:v>245.11</c:v>
                </c:pt>
                <c:pt idx="16421">
                  <c:v>245.63</c:v>
                </c:pt>
                <c:pt idx="16422">
                  <c:v>246.09</c:v>
                </c:pt>
                <c:pt idx="16423">
                  <c:v>246.21</c:v>
                </c:pt>
                <c:pt idx="16424">
                  <c:v>246.98</c:v>
                </c:pt>
                <c:pt idx="16425">
                  <c:v>247.76</c:v>
                </c:pt>
                <c:pt idx="16426">
                  <c:v>247.89</c:v>
                </c:pt>
                <c:pt idx="16427">
                  <c:v>246.99</c:v>
                </c:pt>
                <c:pt idx="16428">
                  <c:v>246.41</c:v>
                </c:pt>
                <c:pt idx="16429">
                  <c:v>244.84</c:v>
                </c:pt>
                <c:pt idx="16430">
                  <c:v>244.42</c:v>
                </c:pt>
                <c:pt idx="16431">
                  <c:v>244.25</c:v>
                </c:pt>
                <c:pt idx="16432">
                  <c:v>243.86</c:v>
                </c:pt>
                <c:pt idx="16433">
                  <c:v>243.41</c:v>
                </c:pt>
                <c:pt idx="16434">
                  <c:v>243.96</c:v>
                </c:pt>
                <c:pt idx="16435">
                  <c:v>244.51</c:v>
                </c:pt>
                <c:pt idx="16436">
                  <c:v>244.39</c:v>
                </c:pt>
                <c:pt idx="16437">
                  <c:v>243.71</c:v>
                </c:pt>
                <c:pt idx="16438">
                  <c:v>243.15</c:v>
                </c:pt>
                <c:pt idx="16439">
                  <c:v>242.94</c:v>
                </c:pt>
                <c:pt idx="16440">
                  <c:v>242.13</c:v>
                </c:pt>
                <c:pt idx="16441">
                  <c:v>241.52</c:v>
                </c:pt>
                <c:pt idx="16442">
                  <c:v>242.28</c:v>
                </c:pt>
                <c:pt idx="16443">
                  <c:v>243.59</c:v>
                </c:pt>
                <c:pt idx="16444">
                  <c:v>244.27</c:v>
                </c:pt>
                <c:pt idx="16445">
                  <c:v>244.25</c:v>
                </c:pt>
                <c:pt idx="16446">
                  <c:v>243.8</c:v>
                </c:pt>
                <c:pt idx="16447">
                  <c:v>243.61</c:v>
                </c:pt>
                <c:pt idx="16448">
                  <c:v>243.37</c:v>
                </c:pt>
                <c:pt idx="16449">
                  <c:v>242.74</c:v>
                </c:pt>
                <c:pt idx="16450">
                  <c:v>241.73</c:v>
                </c:pt>
                <c:pt idx="16451">
                  <c:v>241.36</c:v>
                </c:pt>
                <c:pt idx="16452">
                  <c:v>241.57</c:v>
                </c:pt>
                <c:pt idx="16453">
                  <c:v>242.73</c:v>
                </c:pt>
                <c:pt idx="16454">
                  <c:v>243.36</c:v>
                </c:pt>
                <c:pt idx="16455">
                  <c:v>242.89</c:v>
                </c:pt>
                <c:pt idx="16456">
                  <c:v>242.05</c:v>
                </c:pt>
                <c:pt idx="16457">
                  <c:v>242.24</c:v>
                </c:pt>
                <c:pt idx="16458">
                  <c:v>243.47</c:v>
                </c:pt>
                <c:pt idx="16459">
                  <c:v>243.9</c:v>
                </c:pt>
                <c:pt idx="16460">
                  <c:v>243.78</c:v>
                </c:pt>
                <c:pt idx="16461">
                  <c:v>243.43</c:v>
                </c:pt>
                <c:pt idx="16462">
                  <c:v>243.02</c:v>
                </c:pt>
                <c:pt idx="16463">
                  <c:v>243.51</c:v>
                </c:pt>
                <c:pt idx="16464">
                  <c:v>244.91</c:v>
                </c:pt>
                <c:pt idx="16465">
                  <c:v>245.58</c:v>
                </c:pt>
                <c:pt idx="16466">
                  <c:v>245.95</c:v>
                </c:pt>
                <c:pt idx="16467">
                  <c:v>246.71</c:v>
                </c:pt>
                <c:pt idx="16468">
                  <c:v>246.15</c:v>
                </c:pt>
                <c:pt idx="16469">
                  <c:v>245.49</c:v>
                </c:pt>
                <c:pt idx="16470">
                  <c:v>245.23</c:v>
                </c:pt>
                <c:pt idx="16471">
                  <c:v>245.36</c:v>
                </c:pt>
                <c:pt idx="16472">
                  <c:v>245.08</c:v>
                </c:pt>
                <c:pt idx="16473">
                  <c:v>245.83</c:v>
                </c:pt>
                <c:pt idx="16474">
                  <c:v>245.86</c:v>
                </c:pt>
                <c:pt idx="16475">
                  <c:v>246.54</c:v>
                </c:pt>
                <c:pt idx="16476">
                  <c:v>247.68</c:v>
                </c:pt>
                <c:pt idx="16477">
                  <c:v>249.2</c:v>
                </c:pt>
                <c:pt idx="16478">
                  <c:v>249.7</c:v>
                </c:pt>
                <c:pt idx="16479">
                  <c:v>249.12</c:v>
                </c:pt>
                <c:pt idx="16480">
                  <c:v>248.76</c:v>
                </c:pt>
                <c:pt idx="16481">
                  <c:v>249.42</c:v>
                </c:pt>
                <c:pt idx="16482">
                  <c:v>249</c:v>
                </c:pt>
                <c:pt idx="16483">
                  <c:v>249.01</c:v>
                </c:pt>
                <c:pt idx="16484">
                  <c:v>249.97</c:v>
                </c:pt>
                <c:pt idx="16485">
                  <c:v>250.65</c:v>
                </c:pt>
                <c:pt idx="16486">
                  <c:v>249.83</c:v>
                </c:pt>
                <c:pt idx="16487">
                  <c:v>248.69</c:v>
                </c:pt>
                <c:pt idx="16488">
                  <c:v>247.68</c:v>
                </c:pt>
                <c:pt idx="16489">
                  <c:v>247.29</c:v>
                </c:pt>
                <c:pt idx="16490">
                  <c:v>247.37</c:v>
                </c:pt>
                <c:pt idx="16491">
                  <c:v>248.56</c:v>
                </c:pt>
                <c:pt idx="16492">
                  <c:v>249.48</c:v>
                </c:pt>
                <c:pt idx="16493">
                  <c:v>249.78</c:v>
                </c:pt>
                <c:pt idx="16494">
                  <c:v>249.35</c:v>
                </c:pt>
                <c:pt idx="16495">
                  <c:v>249.66</c:v>
                </c:pt>
                <c:pt idx="16496">
                  <c:v>249.87</c:v>
                </c:pt>
                <c:pt idx="16497">
                  <c:v>249.3</c:v>
                </c:pt>
                <c:pt idx="16498">
                  <c:v>248.76</c:v>
                </c:pt>
                <c:pt idx="16499">
                  <c:v>247.61</c:v>
                </c:pt>
                <c:pt idx="16500">
                  <c:v>247.31</c:v>
                </c:pt>
                <c:pt idx="16501">
                  <c:v>247.13</c:v>
                </c:pt>
                <c:pt idx="16502">
                  <c:v>247</c:v>
                </c:pt>
                <c:pt idx="16503">
                  <c:v>246.89</c:v>
                </c:pt>
                <c:pt idx="16504">
                  <c:v>246.26</c:v>
                </c:pt>
                <c:pt idx="16505">
                  <c:v>245.98</c:v>
                </c:pt>
                <c:pt idx="16506">
                  <c:v>246.17</c:v>
                </c:pt>
                <c:pt idx="16507">
                  <c:v>246.3</c:v>
                </c:pt>
                <c:pt idx="16508">
                  <c:v>245.72</c:v>
                </c:pt>
                <c:pt idx="16509">
                  <c:v>245.68</c:v>
                </c:pt>
                <c:pt idx="16510">
                  <c:v>244.62</c:v>
                </c:pt>
                <c:pt idx="16511">
                  <c:v>244.21</c:v>
                </c:pt>
                <c:pt idx="16512">
                  <c:v>243.68</c:v>
                </c:pt>
                <c:pt idx="16513">
                  <c:v>243.55</c:v>
                </c:pt>
                <c:pt idx="16514">
                  <c:v>243.08</c:v>
                </c:pt>
                <c:pt idx="16515">
                  <c:v>243.64</c:v>
                </c:pt>
                <c:pt idx="16516">
                  <c:v>245.45</c:v>
                </c:pt>
                <c:pt idx="16517">
                  <c:v>247.24</c:v>
                </c:pt>
                <c:pt idx="16518">
                  <c:v>247.41</c:v>
                </c:pt>
                <c:pt idx="16519">
                  <c:v>247.01</c:v>
                </c:pt>
                <c:pt idx="16520">
                  <c:v>246.52</c:v>
                </c:pt>
                <c:pt idx="16521">
                  <c:v>246.74</c:v>
                </c:pt>
                <c:pt idx="16522">
                  <c:v>246.19</c:v>
                </c:pt>
                <c:pt idx="16523">
                  <c:v>245.69</c:v>
                </c:pt>
                <c:pt idx="16524">
                  <c:v>245.45</c:v>
                </c:pt>
                <c:pt idx="16525">
                  <c:v>245.52</c:v>
                </c:pt>
                <c:pt idx="16526">
                  <c:v>245.93</c:v>
                </c:pt>
                <c:pt idx="16527">
                  <c:v>245.83</c:v>
                </c:pt>
                <c:pt idx="16528">
                  <c:v>244.84</c:v>
                </c:pt>
                <c:pt idx="16529">
                  <c:v>244.49</c:v>
                </c:pt>
                <c:pt idx="16530">
                  <c:v>244.19</c:v>
                </c:pt>
                <c:pt idx="16531">
                  <c:v>244.44</c:v>
                </c:pt>
                <c:pt idx="16532">
                  <c:v>245.03</c:v>
                </c:pt>
                <c:pt idx="16533">
                  <c:v>246.28</c:v>
                </c:pt>
                <c:pt idx="16534">
                  <c:v>246.62</c:v>
                </c:pt>
                <c:pt idx="16535">
                  <c:v>246.35</c:v>
                </c:pt>
                <c:pt idx="16536">
                  <c:v>245.11</c:v>
                </c:pt>
                <c:pt idx="16537">
                  <c:v>244.99</c:v>
                </c:pt>
                <c:pt idx="16538">
                  <c:v>244.91</c:v>
                </c:pt>
                <c:pt idx="16539">
                  <c:v>245</c:v>
                </c:pt>
                <c:pt idx="16540">
                  <c:v>244.32</c:v>
                </c:pt>
                <c:pt idx="16541">
                  <c:v>244.29</c:v>
                </c:pt>
                <c:pt idx="16542">
                  <c:v>245.16</c:v>
                </c:pt>
                <c:pt idx="16543">
                  <c:v>246.23</c:v>
                </c:pt>
                <c:pt idx="16544">
                  <c:v>246.72</c:v>
                </c:pt>
                <c:pt idx="16545">
                  <c:v>246.59</c:v>
                </c:pt>
                <c:pt idx="16546">
                  <c:v>246.65</c:v>
                </c:pt>
                <c:pt idx="16547">
                  <c:v>246.34</c:v>
                </c:pt>
                <c:pt idx="16548">
                  <c:v>245.97</c:v>
                </c:pt>
                <c:pt idx="16549">
                  <c:v>245.31</c:v>
                </c:pt>
                <c:pt idx="16550">
                  <c:v>245.77</c:v>
                </c:pt>
                <c:pt idx="16551">
                  <c:v>246.53</c:v>
                </c:pt>
                <c:pt idx="16552">
                  <c:v>246.94</c:v>
                </c:pt>
                <c:pt idx="16553">
                  <c:v>246.73</c:v>
                </c:pt>
                <c:pt idx="16554">
                  <c:v>246.81</c:v>
                </c:pt>
                <c:pt idx="16555">
                  <c:v>247.78</c:v>
                </c:pt>
                <c:pt idx="16556">
                  <c:v>248.31</c:v>
                </c:pt>
                <c:pt idx="16557">
                  <c:v>247.09</c:v>
                </c:pt>
                <c:pt idx="16558">
                  <c:v>246.3</c:v>
                </c:pt>
                <c:pt idx="16559">
                  <c:v>246.33</c:v>
                </c:pt>
                <c:pt idx="16560">
                  <c:v>246.43</c:v>
                </c:pt>
                <c:pt idx="16561">
                  <c:v>246.18</c:v>
                </c:pt>
                <c:pt idx="16562">
                  <c:v>246.93</c:v>
                </c:pt>
                <c:pt idx="16563">
                  <c:v>247.44</c:v>
                </c:pt>
                <c:pt idx="16564">
                  <c:v>247.63</c:v>
                </c:pt>
                <c:pt idx="16565">
                  <c:v>248.05</c:v>
                </c:pt>
                <c:pt idx="16566">
                  <c:v>247.92</c:v>
                </c:pt>
                <c:pt idx="16567">
                  <c:v>246.76</c:v>
                </c:pt>
                <c:pt idx="16568">
                  <c:v>246.45</c:v>
                </c:pt>
                <c:pt idx="16569">
                  <c:v>246.38</c:v>
                </c:pt>
                <c:pt idx="16570">
                  <c:v>245.08</c:v>
                </c:pt>
                <c:pt idx="16571">
                  <c:v>244.34</c:v>
                </c:pt>
                <c:pt idx="16572">
                  <c:v>245.44</c:v>
                </c:pt>
                <c:pt idx="16573">
                  <c:v>246.25</c:v>
                </c:pt>
                <c:pt idx="16574">
                  <c:v>245.68</c:v>
                </c:pt>
                <c:pt idx="16575">
                  <c:v>245.04</c:v>
                </c:pt>
                <c:pt idx="16576">
                  <c:v>245.49</c:v>
                </c:pt>
                <c:pt idx="16577">
                  <c:v>245.66</c:v>
                </c:pt>
                <c:pt idx="16578">
                  <c:v>244.86</c:v>
                </c:pt>
                <c:pt idx="16579">
                  <c:v>244.48</c:v>
                </c:pt>
                <c:pt idx="16580">
                  <c:v>244.53</c:v>
                </c:pt>
                <c:pt idx="16581">
                  <c:v>245.25</c:v>
                </c:pt>
                <c:pt idx="16582">
                  <c:v>245.93</c:v>
                </c:pt>
                <c:pt idx="16583">
                  <c:v>245.47</c:v>
                </c:pt>
                <c:pt idx="16584">
                  <c:v>245.76</c:v>
                </c:pt>
                <c:pt idx="16585">
                  <c:v>246.55</c:v>
                </c:pt>
                <c:pt idx="16586">
                  <c:v>247.52</c:v>
                </c:pt>
                <c:pt idx="16587">
                  <c:v>247.44</c:v>
                </c:pt>
                <c:pt idx="16588">
                  <c:v>246.75</c:v>
                </c:pt>
                <c:pt idx="16589">
                  <c:v>246.17</c:v>
                </c:pt>
                <c:pt idx="16590">
                  <c:v>246.92</c:v>
                </c:pt>
                <c:pt idx="16591">
                  <c:v>247.76</c:v>
                </c:pt>
                <c:pt idx="16592">
                  <c:v>247.68</c:v>
                </c:pt>
                <c:pt idx="16593">
                  <c:v>248.15</c:v>
                </c:pt>
                <c:pt idx="16594">
                  <c:v>248.79</c:v>
                </c:pt>
                <c:pt idx="16595">
                  <c:v>248.77</c:v>
                </c:pt>
                <c:pt idx="16596">
                  <c:v>248.08</c:v>
                </c:pt>
                <c:pt idx="16597">
                  <c:v>247.16</c:v>
                </c:pt>
                <c:pt idx="16598">
                  <c:v>246.5</c:v>
                </c:pt>
                <c:pt idx="16599">
                  <c:v>246.54</c:v>
                </c:pt>
                <c:pt idx="16600">
                  <c:v>246.37</c:v>
                </c:pt>
                <c:pt idx="16601">
                  <c:v>247.07</c:v>
                </c:pt>
                <c:pt idx="16602">
                  <c:v>247.75</c:v>
                </c:pt>
                <c:pt idx="16603">
                  <c:v>248.34</c:v>
                </c:pt>
                <c:pt idx="16604">
                  <c:v>248.34</c:v>
                </c:pt>
                <c:pt idx="16605">
                  <c:v>248.93</c:v>
                </c:pt>
                <c:pt idx="16606">
                  <c:v>248.91</c:v>
                </c:pt>
                <c:pt idx="16607">
                  <c:v>248.32</c:v>
                </c:pt>
                <c:pt idx="16608">
                  <c:v>248.51</c:v>
                </c:pt>
                <c:pt idx="16609">
                  <c:v>248.74</c:v>
                </c:pt>
                <c:pt idx="16610">
                  <c:v>247.99</c:v>
                </c:pt>
                <c:pt idx="16611">
                  <c:v>246.46</c:v>
                </c:pt>
                <c:pt idx="16612">
                  <c:v>245.08</c:v>
                </c:pt>
                <c:pt idx="16613">
                  <c:v>243.16</c:v>
                </c:pt>
                <c:pt idx="16614">
                  <c:v>239.03</c:v>
                </c:pt>
                <c:pt idx="16615">
                  <c:v>233.8</c:v>
                </c:pt>
                <c:pt idx="16616">
                  <c:v>231.86</c:v>
                </c:pt>
                <c:pt idx="16617">
                  <c:v>231.75</c:v>
                </c:pt>
                <c:pt idx="16618">
                  <c:v>233.48</c:v>
                </c:pt>
                <c:pt idx="16619">
                  <c:v>235.34</c:v>
                </c:pt>
                <c:pt idx="16620">
                  <c:v>236.05</c:v>
                </c:pt>
                <c:pt idx="16621">
                  <c:v>237.69</c:v>
                </c:pt>
                <c:pt idx="16622">
                  <c:v>239.05</c:v>
                </c:pt>
                <c:pt idx="16623">
                  <c:v>241.57</c:v>
                </c:pt>
                <c:pt idx="16624">
                  <c:v>243.87</c:v>
                </c:pt>
                <c:pt idx="16625">
                  <c:v>246.43</c:v>
                </c:pt>
                <c:pt idx="16626">
                  <c:v>246.68</c:v>
                </c:pt>
                <c:pt idx="16627">
                  <c:v>245.92</c:v>
                </c:pt>
                <c:pt idx="16628">
                  <c:v>246.19</c:v>
                </c:pt>
                <c:pt idx="16629">
                  <c:v>244.34</c:v>
                </c:pt>
                <c:pt idx="16630">
                  <c:v>243.05</c:v>
                </c:pt>
                <c:pt idx="16631">
                  <c:v>243.09</c:v>
                </c:pt>
                <c:pt idx="16632">
                  <c:v>243.21</c:v>
                </c:pt>
                <c:pt idx="16633">
                  <c:v>242.85</c:v>
                </c:pt>
                <c:pt idx="16634">
                  <c:v>242.82</c:v>
                </c:pt>
                <c:pt idx="16635">
                  <c:v>243.51</c:v>
                </c:pt>
                <c:pt idx="16636">
                  <c:v>242.85</c:v>
                </c:pt>
                <c:pt idx="16637">
                  <c:v>242.63</c:v>
                </c:pt>
                <c:pt idx="16638">
                  <c:v>244.9</c:v>
                </c:pt>
                <c:pt idx="16639">
                  <c:v>247.42</c:v>
                </c:pt>
                <c:pt idx="16640">
                  <c:v>249.6</c:v>
                </c:pt>
                <c:pt idx="16641">
                  <c:v>249.94</c:v>
                </c:pt>
                <c:pt idx="16642">
                  <c:v>250.3</c:v>
                </c:pt>
                <c:pt idx="16643">
                  <c:v>250.48</c:v>
                </c:pt>
                <c:pt idx="16644">
                  <c:v>249.51</c:v>
                </c:pt>
                <c:pt idx="16645">
                  <c:v>248.5</c:v>
                </c:pt>
                <c:pt idx="16646">
                  <c:v>248.45</c:v>
                </c:pt>
                <c:pt idx="16647">
                  <c:v>247.77</c:v>
                </c:pt>
                <c:pt idx="16648">
                  <c:v>246.27</c:v>
                </c:pt>
                <c:pt idx="16649">
                  <c:v>245.73</c:v>
                </c:pt>
                <c:pt idx="16650">
                  <c:v>246.48</c:v>
                </c:pt>
                <c:pt idx="16651">
                  <c:v>248.01</c:v>
                </c:pt>
                <c:pt idx="16652">
                  <c:v>246.78</c:v>
                </c:pt>
                <c:pt idx="16653">
                  <c:v>244.25</c:v>
                </c:pt>
                <c:pt idx="16654">
                  <c:v>243.29</c:v>
                </c:pt>
                <c:pt idx="16655">
                  <c:v>245.12</c:v>
                </c:pt>
                <c:pt idx="16656">
                  <c:v>247.01</c:v>
                </c:pt>
                <c:pt idx="16657">
                  <c:v>250.81</c:v>
                </c:pt>
                <c:pt idx="16658">
                  <c:v>252.54</c:v>
                </c:pt>
                <c:pt idx="16659">
                  <c:v>251.66</c:v>
                </c:pt>
                <c:pt idx="16660">
                  <c:v>250.03</c:v>
                </c:pt>
                <c:pt idx="16661">
                  <c:v>247.8</c:v>
                </c:pt>
                <c:pt idx="16662">
                  <c:v>246.24</c:v>
                </c:pt>
                <c:pt idx="16663">
                  <c:v>245.2</c:v>
                </c:pt>
                <c:pt idx="16664">
                  <c:v>245.37</c:v>
                </c:pt>
                <c:pt idx="16665">
                  <c:v>247.04</c:v>
                </c:pt>
                <c:pt idx="16666">
                  <c:v>246.89</c:v>
                </c:pt>
                <c:pt idx="16667">
                  <c:v>248.46</c:v>
                </c:pt>
                <c:pt idx="16668">
                  <c:v>248.55</c:v>
                </c:pt>
                <c:pt idx="16669">
                  <c:v>248.15</c:v>
                </c:pt>
                <c:pt idx="16670">
                  <c:v>247.57</c:v>
                </c:pt>
                <c:pt idx="16671">
                  <c:v>247.28</c:v>
                </c:pt>
                <c:pt idx="16672">
                  <c:v>246.24</c:v>
                </c:pt>
                <c:pt idx="16673">
                  <c:v>244.52</c:v>
                </c:pt>
                <c:pt idx="16674">
                  <c:v>244.19</c:v>
                </c:pt>
                <c:pt idx="16675">
                  <c:v>243.84</c:v>
                </c:pt>
                <c:pt idx="16676">
                  <c:v>245.52</c:v>
                </c:pt>
                <c:pt idx="16677">
                  <c:v>248.91</c:v>
                </c:pt>
                <c:pt idx="16678">
                  <c:v>251.15</c:v>
                </c:pt>
                <c:pt idx="16679">
                  <c:v>251.17</c:v>
                </c:pt>
                <c:pt idx="16680">
                  <c:v>251.92</c:v>
                </c:pt>
                <c:pt idx="16681">
                  <c:v>252.24</c:v>
                </c:pt>
                <c:pt idx="16682">
                  <c:v>250.91</c:v>
                </c:pt>
                <c:pt idx="16683">
                  <c:v>248.74</c:v>
                </c:pt>
                <c:pt idx="16684">
                  <c:v>247.05</c:v>
                </c:pt>
                <c:pt idx="16685">
                  <c:v>245.4</c:v>
                </c:pt>
                <c:pt idx="16686">
                  <c:v>244.11</c:v>
                </c:pt>
                <c:pt idx="16687">
                  <c:v>243.93</c:v>
                </c:pt>
                <c:pt idx="16688">
                  <c:v>243.7</c:v>
                </c:pt>
                <c:pt idx="16689">
                  <c:v>242.64</c:v>
                </c:pt>
                <c:pt idx="16690">
                  <c:v>243.01</c:v>
                </c:pt>
                <c:pt idx="16691">
                  <c:v>242.61</c:v>
                </c:pt>
                <c:pt idx="16692">
                  <c:v>242.71</c:v>
                </c:pt>
                <c:pt idx="16693">
                  <c:v>242.54</c:v>
                </c:pt>
                <c:pt idx="16694">
                  <c:v>243.03</c:v>
                </c:pt>
                <c:pt idx="16695">
                  <c:v>242.49</c:v>
                </c:pt>
                <c:pt idx="16696">
                  <c:v>242.89</c:v>
                </c:pt>
                <c:pt idx="16697">
                  <c:v>243.32</c:v>
                </c:pt>
                <c:pt idx="16698">
                  <c:v>243.16</c:v>
                </c:pt>
                <c:pt idx="16699">
                  <c:v>243</c:v>
                </c:pt>
                <c:pt idx="16700">
                  <c:v>243.57</c:v>
                </c:pt>
                <c:pt idx="16701">
                  <c:v>243.72</c:v>
                </c:pt>
                <c:pt idx="16702">
                  <c:v>243.74</c:v>
                </c:pt>
                <c:pt idx="16703">
                  <c:v>244.25</c:v>
                </c:pt>
                <c:pt idx="16704">
                  <c:v>245.09</c:v>
                </c:pt>
                <c:pt idx="16705">
                  <c:v>245.18</c:v>
                </c:pt>
                <c:pt idx="16706">
                  <c:v>245.07</c:v>
                </c:pt>
                <c:pt idx="16707">
                  <c:v>246.11</c:v>
                </c:pt>
                <c:pt idx="16708">
                  <c:v>248.3</c:v>
                </c:pt>
                <c:pt idx="16709">
                  <c:v>250.49</c:v>
                </c:pt>
                <c:pt idx="16710">
                  <c:v>250.99</c:v>
                </c:pt>
                <c:pt idx="16711">
                  <c:v>250.59</c:v>
                </c:pt>
                <c:pt idx="16712">
                  <c:v>249.98</c:v>
                </c:pt>
                <c:pt idx="16713">
                  <c:v>249.78</c:v>
                </c:pt>
                <c:pt idx="16714">
                  <c:v>247.86</c:v>
                </c:pt>
                <c:pt idx="16715">
                  <c:v>247.66</c:v>
                </c:pt>
                <c:pt idx="16716">
                  <c:v>248.18</c:v>
                </c:pt>
                <c:pt idx="16717">
                  <c:v>248.1</c:v>
                </c:pt>
                <c:pt idx="16718">
                  <c:v>248.29</c:v>
                </c:pt>
                <c:pt idx="16719">
                  <c:v>248.04</c:v>
                </c:pt>
                <c:pt idx="16720">
                  <c:v>247.35</c:v>
                </c:pt>
                <c:pt idx="16721">
                  <c:v>246.27</c:v>
                </c:pt>
                <c:pt idx="16722">
                  <c:v>246.36</c:v>
                </c:pt>
                <c:pt idx="16723">
                  <c:v>246.46</c:v>
                </c:pt>
                <c:pt idx="16724">
                  <c:v>245.79</c:v>
                </c:pt>
                <c:pt idx="16725">
                  <c:v>246.2</c:v>
                </c:pt>
                <c:pt idx="16726">
                  <c:v>247.11</c:v>
                </c:pt>
                <c:pt idx="16727">
                  <c:v>248.11</c:v>
                </c:pt>
                <c:pt idx="16728">
                  <c:v>248.76</c:v>
                </c:pt>
                <c:pt idx="16729">
                  <c:v>248.66</c:v>
                </c:pt>
                <c:pt idx="16730">
                  <c:v>247.87</c:v>
                </c:pt>
                <c:pt idx="16731">
                  <c:v>247.23</c:v>
                </c:pt>
                <c:pt idx="16732">
                  <c:v>246.7</c:v>
                </c:pt>
                <c:pt idx="16733">
                  <c:v>245.92</c:v>
                </c:pt>
                <c:pt idx="16734">
                  <c:v>246.55</c:v>
                </c:pt>
                <c:pt idx="16735">
                  <c:v>246.67</c:v>
                </c:pt>
                <c:pt idx="16736">
                  <c:v>247</c:v>
                </c:pt>
                <c:pt idx="16737">
                  <c:v>246.02</c:v>
                </c:pt>
                <c:pt idx="16738">
                  <c:v>246.26</c:v>
                </c:pt>
                <c:pt idx="16739">
                  <c:v>247.2</c:v>
                </c:pt>
                <c:pt idx="16740">
                  <c:v>247.05</c:v>
                </c:pt>
                <c:pt idx="16741">
                  <c:v>247.43</c:v>
                </c:pt>
                <c:pt idx="16742">
                  <c:v>247.46</c:v>
                </c:pt>
                <c:pt idx="16743">
                  <c:v>248.12</c:v>
                </c:pt>
                <c:pt idx="16744">
                  <c:v>248.08</c:v>
                </c:pt>
                <c:pt idx="16745">
                  <c:v>247.56</c:v>
                </c:pt>
                <c:pt idx="16746">
                  <c:v>246.98</c:v>
                </c:pt>
                <c:pt idx="16747">
                  <c:v>247.17</c:v>
                </c:pt>
                <c:pt idx="16748">
                  <c:v>247.38</c:v>
                </c:pt>
                <c:pt idx="16749">
                  <c:v>248.69</c:v>
                </c:pt>
                <c:pt idx="16750">
                  <c:v>249.62</c:v>
                </c:pt>
                <c:pt idx="16751">
                  <c:v>249.47</c:v>
                </c:pt>
                <c:pt idx="16752">
                  <c:v>247.62</c:v>
                </c:pt>
                <c:pt idx="16753">
                  <c:v>245.98</c:v>
                </c:pt>
                <c:pt idx="16754">
                  <c:v>245.04</c:v>
                </c:pt>
                <c:pt idx="16755">
                  <c:v>244.89</c:v>
                </c:pt>
                <c:pt idx="16756">
                  <c:v>244.8</c:v>
                </c:pt>
                <c:pt idx="16757">
                  <c:v>245.1</c:v>
                </c:pt>
                <c:pt idx="16758">
                  <c:v>245.72</c:v>
                </c:pt>
                <c:pt idx="16759">
                  <c:v>247.49</c:v>
                </c:pt>
                <c:pt idx="16760">
                  <c:v>247.63</c:v>
                </c:pt>
                <c:pt idx="16761">
                  <c:v>248.1</c:v>
                </c:pt>
                <c:pt idx="16762">
                  <c:v>248.93</c:v>
                </c:pt>
                <c:pt idx="16763">
                  <c:v>249.77</c:v>
                </c:pt>
                <c:pt idx="16764">
                  <c:v>249.87</c:v>
                </c:pt>
                <c:pt idx="16765">
                  <c:v>250.44</c:v>
                </c:pt>
                <c:pt idx="16766">
                  <c:v>251.24</c:v>
                </c:pt>
                <c:pt idx="16767">
                  <c:v>251.88</c:v>
                </c:pt>
                <c:pt idx="16768">
                  <c:v>251.98</c:v>
                </c:pt>
                <c:pt idx="16769">
                  <c:v>252.42</c:v>
                </c:pt>
                <c:pt idx="16770">
                  <c:v>253.38</c:v>
                </c:pt>
                <c:pt idx="16771">
                  <c:v>252.41</c:v>
                </c:pt>
                <c:pt idx="16772">
                  <c:v>251.07</c:v>
                </c:pt>
                <c:pt idx="16773">
                  <c:v>250.36</c:v>
                </c:pt>
                <c:pt idx="16774">
                  <c:v>250.09</c:v>
                </c:pt>
                <c:pt idx="16775">
                  <c:v>249.63</c:v>
                </c:pt>
                <c:pt idx="16776">
                  <c:v>248.85</c:v>
                </c:pt>
                <c:pt idx="16777">
                  <c:v>247.48</c:v>
                </c:pt>
                <c:pt idx="16778">
                  <c:v>246.49</c:v>
                </c:pt>
                <c:pt idx="16779">
                  <c:v>246.46</c:v>
                </c:pt>
                <c:pt idx="16780">
                  <c:v>245.87</c:v>
                </c:pt>
                <c:pt idx="16781">
                  <c:v>245</c:v>
                </c:pt>
                <c:pt idx="16782">
                  <c:v>244.27</c:v>
                </c:pt>
                <c:pt idx="16783">
                  <c:v>244.63</c:v>
                </c:pt>
                <c:pt idx="16784">
                  <c:v>245.6</c:v>
                </c:pt>
                <c:pt idx="16785">
                  <c:v>246.79</c:v>
                </c:pt>
                <c:pt idx="16786">
                  <c:v>246.4</c:v>
                </c:pt>
                <c:pt idx="16787">
                  <c:v>246.1</c:v>
                </c:pt>
                <c:pt idx="16788">
                  <c:v>247.16</c:v>
                </c:pt>
                <c:pt idx="16789">
                  <c:v>248.97</c:v>
                </c:pt>
                <c:pt idx="16790">
                  <c:v>250.19</c:v>
                </c:pt>
                <c:pt idx="16791">
                  <c:v>250.62</c:v>
                </c:pt>
                <c:pt idx="16792">
                  <c:v>249.91</c:v>
                </c:pt>
                <c:pt idx="16793">
                  <c:v>249.16</c:v>
                </c:pt>
                <c:pt idx="16794">
                  <c:v>249.51</c:v>
                </c:pt>
                <c:pt idx="16795">
                  <c:v>249.73</c:v>
                </c:pt>
                <c:pt idx="16796">
                  <c:v>248.75</c:v>
                </c:pt>
                <c:pt idx="16797">
                  <c:v>246.38</c:v>
                </c:pt>
                <c:pt idx="16798">
                  <c:v>243.16</c:v>
                </c:pt>
                <c:pt idx="16799">
                  <c:v>240.55</c:v>
                </c:pt>
                <c:pt idx="16800">
                  <c:v>239.7</c:v>
                </c:pt>
                <c:pt idx="16801">
                  <c:v>239.81</c:v>
                </c:pt>
                <c:pt idx="16802">
                  <c:v>239.9</c:v>
                </c:pt>
                <c:pt idx="16803">
                  <c:v>239.78</c:v>
                </c:pt>
                <c:pt idx="16804">
                  <c:v>239.91</c:v>
                </c:pt>
                <c:pt idx="16805">
                  <c:v>241.25</c:v>
                </c:pt>
                <c:pt idx="16806">
                  <c:v>243.88</c:v>
                </c:pt>
                <c:pt idx="16807">
                  <c:v>245.82</c:v>
                </c:pt>
                <c:pt idx="16808">
                  <c:v>246.98</c:v>
                </c:pt>
                <c:pt idx="16809">
                  <c:v>248.25</c:v>
                </c:pt>
                <c:pt idx="16810">
                  <c:v>248.69</c:v>
                </c:pt>
                <c:pt idx="16811">
                  <c:v>249.99</c:v>
                </c:pt>
                <c:pt idx="16812">
                  <c:v>250.53</c:v>
                </c:pt>
                <c:pt idx="16813">
                  <c:v>252.18</c:v>
                </c:pt>
                <c:pt idx="16814">
                  <c:v>253.18</c:v>
                </c:pt>
                <c:pt idx="16815">
                  <c:v>251.97</c:v>
                </c:pt>
                <c:pt idx="16816">
                  <c:v>251.28</c:v>
                </c:pt>
                <c:pt idx="16817">
                  <c:v>250.68</c:v>
                </c:pt>
                <c:pt idx="16818">
                  <c:v>249.67</c:v>
                </c:pt>
                <c:pt idx="16819">
                  <c:v>249.25</c:v>
                </c:pt>
                <c:pt idx="16820">
                  <c:v>249.39</c:v>
                </c:pt>
                <c:pt idx="16821">
                  <c:v>248.71</c:v>
                </c:pt>
                <c:pt idx="16822">
                  <c:v>247.54</c:v>
                </c:pt>
                <c:pt idx="16823">
                  <c:v>246.61</c:v>
                </c:pt>
                <c:pt idx="16824">
                  <c:v>246.16</c:v>
                </c:pt>
                <c:pt idx="16825">
                  <c:v>246.8</c:v>
                </c:pt>
                <c:pt idx="16826">
                  <c:v>247.33</c:v>
                </c:pt>
                <c:pt idx="16827">
                  <c:v>247.16</c:v>
                </c:pt>
                <c:pt idx="16828">
                  <c:v>245.93</c:v>
                </c:pt>
                <c:pt idx="16829">
                  <c:v>245.53</c:v>
                </c:pt>
                <c:pt idx="16830">
                  <c:v>245.52</c:v>
                </c:pt>
                <c:pt idx="16831">
                  <c:v>246.88</c:v>
                </c:pt>
                <c:pt idx="16832">
                  <c:v>247.38</c:v>
                </c:pt>
                <c:pt idx="16833">
                  <c:v>247.27</c:v>
                </c:pt>
                <c:pt idx="16834">
                  <c:v>247.25</c:v>
                </c:pt>
                <c:pt idx="16835">
                  <c:v>247.74</c:v>
                </c:pt>
                <c:pt idx="16836">
                  <c:v>248.89</c:v>
                </c:pt>
                <c:pt idx="16837">
                  <c:v>249.59</c:v>
                </c:pt>
                <c:pt idx="16838">
                  <c:v>249.49</c:v>
                </c:pt>
                <c:pt idx="16839">
                  <c:v>248.56</c:v>
                </c:pt>
                <c:pt idx="16840">
                  <c:v>247.5</c:v>
                </c:pt>
                <c:pt idx="16841">
                  <c:v>246.25</c:v>
                </c:pt>
                <c:pt idx="16842">
                  <c:v>246.12</c:v>
                </c:pt>
                <c:pt idx="16843">
                  <c:v>247.06</c:v>
                </c:pt>
                <c:pt idx="16844">
                  <c:v>247.89</c:v>
                </c:pt>
                <c:pt idx="16845">
                  <c:v>247.87</c:v>
                </c:pt>
                <c:pt idx="16846">
                  <c:v>247.87</c:v>
                </c:pt>
                <c:pt idx="16847">
                  <c:v>247.74</c:v>
                </c:pt>
                <c:pt idx="16848">
                  <c:v>247.7</c:v>
                </c:pt>
                <c:pt idx="16849">
                  <c:v>247.69</c:v>
                </c:pt>
                <c:pt idx="16850">
                  <c:v>247.41</c:v>
                </c:pt>
                <c:pt idx="16851">
                  <c:v>246.91</c:v>
                </c:pt>
                <c:pt idx="16852">
                  <c:v>245.8</c:v>
                </c:pt>
                <c:pt idx="16853">
                  <c:v>245.33</c:v>
                </c:pt>
                <c:pt idx="16854">
                  <c:v>244.73</c:v>
                </c:pt>
                <c:pt idx="16855">
                  <c:v>243.66</c:v>
                </c:pt>
                <c:pt idx="16856">
                  <c:v>244.47</c:v>
                </c:pt>
                <c:pt idx="16857">
                  <c:v>244.58</c:v>
                </c:pt>
                <c:pt idx="16858">
                  <c:v>242.24</c:v>
                </c:pt>
                <c:pt idx="16859">
                  <c:v>240.71</c:v>
                </c:pt>
                <c:pt idx="16860">
                  <c:v>240.51</c:v>
                </c:pt>
                <c:pt idx="16861">
                  <c:v>241.21</c:v>
                </c:pt>
                <c:pt idx="16862">
                  <c:v>242.41</c:v>
                </c:pt>
                <c:pt idx="16863">
                  <c:v>242.04</c:v>
                </c:pt>
                <c:pt idx="16864">
                  <c:v>242.05</c:v>
                </c:pt>
                <c:pt idx="16865">
                  <c:v>242.24</c:v>
                </c:pt>
                <c:pt idx="16866">
                  <c:v>242.95</c:v>
                </c:pt>
                <c:pt idx="16867">
                  <c:v>244.12</c:v>
                </c:pt>
                <c:pt idx="16868">
                  <c:v>244.93</c:v>
                </c:pt>
                <c:pt idx="16869">
                  <c:v>246.66</c:v>
                </c:pt>
                <c:pt idx="16870">
                  <c:v>247.18</c:v>
                </c:pt>
                <c:pt idx="16871">
                  <c:v>248.92</c:v>
                </c:pt>
                <c:pt idx="16872">
                  <c:v>250.36</c:v>
                </c:pt>
                <c:pt idx="16873">
                  <c:v>249.49</c:v>
                </c:pt>
                <c:pt idx="16874">
                  <c:v>249.27</c:v>
                </c:pt>
                <c:pt idx="16875">
                  <c:v>249.78</c:v>
                </c:pt>
                <c:pt idx="16876">
                  <c:v>249.24</c:v>
                </c:pt>
                <c:pt idx="16877">
                  <c:v>248.27</c:v>
                </c:pt>
                <c:pt idx="16878">
                  <c:v>247.81</c:v>
                </c:pt>
                <c:pt idx="16879">
                  <c:v>247.42</c:v>
                </c:pt>
                <c:pt idx="16880">
                  <c:v>246.93</c:v>
                </c:pt>
                <c:pt idx="16881">
                  <c:v>245.95</c:v>
                </c:pt>
                <c:pt idx="16882">
                  <c:v>245.28</c:v>
                </c:pt>
                <c:pt idx="16883">
                  <c:v>245.21</c:v>
                </c:pt>
                <c:pt idx="16884">
                  <c:v>245.46</c:v>
                </c:pt>
                <c:pt idx="16885">
                  <c:v>245.92</c:v>
                </c:pt>
                <c:pt idx="16886">
                  <c:v>246.36</c:v>
                </c:pt>
                <c:pt idx="16887">
                  <c:v>245.69</c:v>
                </c:pt>
                <c:pt idx="16888">
                  <c:v>245.86</c:v>
                </c:pt>
                <c:pt idx="16889">
                  <c:v>246.3</c:v>
                </c:pt>
                <c:pt idx="16890">
                  <c:v>246.14</c:v>
                </c:pt>
                <c:pt idx="16891">
                  <c:v>246.22</c:v>
                </c:pt>
                <c:pt idx="16892">
                  <c:v>246.27</c:v>
                </c:pt>
                <c:pt idx="16893">
                  <c:v>247.04</c:v>
                </c:pt>
                <c:pt idx="16894">
                  <c:v>246.81</c:v>
                </c:pt>
                <c:pt idx="16895">
                  <c:v>245.7</c:v>
                </c:pt>
                <c:pt idx="16896">
                  <c:v>244.87</c:v>
                </c:pt>
                <c:pt idx="16897">
                  <c:v>244.77</c:v>
                </c:pt>
                <c:pt idx="16898">
                  <c:v>244.86</c:v>
                </c:pt>
                <c:pt idx="16899">
                  <c:v>245.09</c:v>
                </c:pt>
                <c:pt idx="16900">
                  <c:v>246.1</c:v>
                </c:pt>
                <c:pt idx="16901">
                  <c:v>247.05</c:v>
                </c:pt>
                <c:pt idx="16902">
                  <c:v>246.95</c:v>
                </c:pt>
                <c:pt idx="16903">
                  <c:v>246.38</c:v>
                </c:pt>
                <c:pt idx="16904">
                  <c:v>246.69</c:v>
                </c:pt>
                <c:pt idx="16905">
                  <c:v>246.98</c:v>
                </c:pt>
                <c:pt idx="16906">
                  <c:v>245.76</c:v>
                </c:pt>
                <c:pt idx="16907">
                  <c:v>245.14</c:v>
                </c:pt>
                <c:pt idx="16908">
                  <c:v>245.03</c:v>
                </c:pt>
                <c:pt idx="16909">
                  <c:v>244.54</c:v>
                </c:pt>
                <c:pt idx="16910">
                  <c:v>244.1</c:v>
                </c:pt>
                <c:pt idx="16911">
                  <c:v>244.57</c:v>
                </c:pt>
                <c:pt idx="16912">
                  <c:v>245.41</c:v>
                </c:pt>
                <c:pt idx="16913">
                  <c:v>245.43</c:v>
                </c:pt>
                <c:pt idx="16914">
                  <c:v>244.84</c:v>
                </c:pt>
                <c:pt idx="16915">
                  <c:v>244.6</c:v>
                </c:pt>
                <c:pt idx="16916">
                  <c:v>244.4</c:v>
                </c:pt>
                <c:pt idx="16917">
                  <c:v>244.45</c:v>
                </c:pt>
                <c:pt idx="16918">
                  <c:v>244.41</c:v>
                </c:pt>
                <c:pt idx="16919">
                  <c:v>244.1</c:v>
                </c:pt>
                <c:pt idx="16920">
                  <c:v>243.82</c:v>
                </c:pt>
                <c:pt idx="16921">
                  <c:v>245.14</c:v>
                </c:pt>
                <c:pt idx="16922">
                  <c:v>246.39</c:v>
                </c:pt>
                <c:pt idx="16923">
                  <c:v>246.46</c:v>
                </c:pt>
                <c:pt idx="16924">
                  <c:v>244.81</c:v>
                </c:pt>
                <c:pt idx="16925">
                  <c:v>244.56</c:v>
                </c:pt>
                <c:pt idx="16926">
                  <c:v>244.17</c:v>
                </c:pt>
                <c:pt idx="16927">
                  <c:v>243.75</c:v>
                </c:pt>
                <c:pt idx="16928">
                  <c:v>244.05</c:v>
                </c:pt>
                <c:pt idx="16929">
                  <c:v>244.5</c:v>
                </c:pt>
                <c:pt idx="16930">
                  <c:v>244.4</c:v>
                </c:pt>
                <c:pt idx="16931">
                  <c:v>243.06</c:v>
                </c:pt>
                <c:pt idx="16932">
                  <c:v>241.28</c:v>
                </c:pt>
                <c:pt idx="16933">
                  <c:v>239.95</c:v>
                </c:pt>
                <c:pt idx="16934">
                  <c:v>240.21</c:v>
                </c:pt>
                <c:pt idx="16935">
                  <c:v>241.45</c:v>
                </c:pt>
                <c:pt idx="16936">
                  <c:v>242.46</c:v>
                </c:pt>
                <c:pt idx="16937">
                  <c:v>244.17</c:v>
                </c:pt>
                <c:pt idx="16938">
                  <c:v>245.37</c:v>
                </c:pt>
                <c:pt idx="16939">
                  <c:v>246.58</c:v>
                </c:pt>
                <c:pt idx="16940">
                  <c:v>247.68</c:v>
                </c:pt>
                <c:pt idx="16941">
                  <c:v>247.1</c:v>
                </c:pt>
                <c:pt idx="16942">
                  <c:v>247.03</c:v>
                </c:pt>
                <c:pt idx="16943">
                  <c:v>247.2</c:v>
                </c:pt>
                <c:pt idx="16944">
                  <c:v>247.25</c:v>
                </c:pt>
                <c:pt idx="16945">
                  <c:v>246.84</c:v>
                </c:pt>
                <c:pt idx="16946">
                  <c:v>246.45</c:v>
                </c:pt>
                <c:pt idx="16947">
                  <c:v>246.29</c:v>
                </c:pt>
                <c:pt idx="16948">
                  <c:v>246.47</c:v>
                </c:pt>
                <c:pt idx="16949">
                  <c:v>246.37</c:v>
                </c:pt>
                <c:pt idx="16950">
                  <c:v>245.33</c:v>
                </c:pt>
                <c:pt idx="16951">
                  <c:v>244.79</c:v>
                </c:pt>
                <c:pt idx="16952">
                  <c:v>243.85</c:v>
                </c:pt>
                <c:pt idx="16953">
                  <c:v>243.65</c:v>
                </c:pt>
                <c:pt idx="16954">
                  <c:v>243.33</c:v>
                </c:pt>
                <c:pt idx="16955">
                  <c:v>243.22</c:v>
                </c:pt>
                <c:pt idx="16956">
                  <c:v>243.27</c:v>
                </c:pt>
                <c:pt idx="16957">
                  <c:v>243.64</c:v>
                </c:pt>
                <c:pt idx="16958">
                  <c:v>244.13</c:v>
                </c:pt>
                <c:pt idx="16959">
                  <c:v>244.15</c:v>
                </c:pt>
                <c:pt idx="16960">
                  <c:v>244.55</c:v>
                </c:pt>
                <c:pt idx="16961">
                  <c:v>244.76</c:v>
                </c:pt>
                <c:pt idx="16962">
                  <c:v>243.97</c:v>
                </c:pt>
                <c:pt idx="16963">
                  <c:v>243.77</c:v>
                </c:pt>
                <c:pt idx="16964">
                  <c:v>243.49</c:v>
                </c:pt>
                <c:pt idx="16965">
                  <c:v>243.4</c:v>
                </c:pt>
                <c:pt idx="16966">
                  <c:v>243.93</c:v>
                </c:pt>
                <c:pt idx="16967">
                  <c:v>244.58</c:v>
                </c:pt>
                <c:pt idx="16968">
                  <c:v>246.02</c:v>
                </c:pt>
                <c:pt idx="16969">
                  <c:v>247.05</c:v>
                </c:pt>
                <c:pt idx="16970">
                  <c:v>248.65</c:v>
                </c:pt>
                <c:pt idx="16971">
                  <c:v>249.91</c:v>
                </c:pt>
                <c:pt idx="16972">
                  <c:v>249.22</c:v>
                </c:pt>
                <c:pt idx="16973">
                  <c:v>248.85</c:v>
                </c:pt>
                <c:pt idx="16974">
                  <c:v>249.17</c:v>
                </c:pt>
                <c:pt idx="16975">
                  <c:v>249.8</c:v>
                </c:pt>
                <c:pt idx="16976">
                  <c:v>249.57</c:v>
                </c:pt>
                <c:pt idx="16977">
                  <c:v>248.48</c:v>
                </c:pt>
                <c:pt idx="16978">
                  <c:v>248.13</c:v>
                </c:pt>
                <c:pt idx="16979">
                  <c:v>247.34</c:v>
                </c:pt>
                <c:pt idx="16980">
                  <c:v>247.65</c:v>
                </c:pt>
                <c:pt idx="16981">
                  <c:v>247.17</c:v>
                </c:pt>
                <c:pt idx="16982">
                  <c:v>247.33</c:v>
                </c:pt>
                <c:pt idx="16983">
                  <c:v>246.82</c:v>
                </c:pt>
                <c:pt idx="16984">
                  <c:v>246.52</c:v>
                </c:pt>
                <c:pt idx="16985">
                  <c:v>246.55</c:v>
                </c:pt>
                <c:pt idx="16986">
                  <c:v>246.91</c:v>
                </c:pt>
                <c:pt idx="16987">
                  <c:v>246.7</c:v>
                </c:pt>
                <c:pt idx="16988">
                  <c:v>246.52</c:v>
                </c:pt>
                <c:pt idx="16989">
                  <c:v>245.39</c:v>
                </c:pt>
                <c:pt idx="16990">
                  <c:v>245.05</c:v>
                </c:pt>
                <c:pt idx="16991">
                  <c:v>245.2</c:v>
                </c:pt>
                <c:pt idx="16992">
                  <c:v>245.37</c:v>
                </c:pt>
                <c:pt idx="16993">
                  <c:v>245.97</c:v>
                </c:pt>
                <c:pt idx="16994">
                  <c:v>246.14</c:v>
                </c:pt>
                <c:pt idx="16995">
                  <c:v>246.04</c:v>
                </c:pt>
                <c:pt idx="16996">
                  <c:v>245.91</c:v>
                </c:pt>
                <c:pt idx="16997">
                  <c:v>246.15</c:v>
                </c:pt>
                <c:pt idx="16998">
                  <c:v>246.67</c:v>
                </c:pt>
                <c:pt idx="16999">
                  <c:v>246.99</c:v>
                </c:pt>
                <c:pt idx="17000">
                  <c:v>246.33</c:v>
                </c:pt>
                <c:pt idx="17001">
                  <c:v>245.35</c:v>
                </c:pt>
                <c:pt idx="17002">
                  <c:v>244.51</c:v>
                </c:pt>
                <c:pt idx="17003">
                  <c:v>244.36</c:v>
                </c:pt>
                <c:pt idx="17004">
                  <c:v>243.8</c:v>
                </c:pt>
                <c:pt idx="17005">
                  <c:v>243.84</c:v>
                </c:pt>
                <c:pt idx="17006">
                  <c:v>244.17</c:v>
                </c:pt>
                <c:pt idx="17007">
                  <c:v>245.42</c:v>
                </c:pt>
                <c:pt idx="17008">
                  <c:v>246.08</c:v>
                </c:pt>
                <c:pt idx="17009">
                  <c:v>246.79</c:v>
                </c:pt>
                <c:pt idx="17010">
                  <c:v>247.82</c:v>
                </c:pt>
                <c:pt idx="17011">
                  <c:v>247.85</c:v>
                </c:pt>
                <c:pt idx="17012">
                  <c:v>247.54</c:v>
                </c:pt>
                <c:pt idx="17013">
                  <c:v>247.03</c:v>
                </c:pt>
                <c:pt idx="17014">
                  <c:v>245.8</c:v>
                </c:pt>
                <c:pt idx="17015">
                  <c:v>246.09</c:v>
                </c:pt>
                <c:pt idx="17016">
                  <c:v>247.09</c:v>
                </c:pt>
                <c:pt idx="17017">
                  <c:v>247.15</c:v>
                </c:pt>
                <c:pt idx="17018">
                  <c:v>246.65</c:v>
                </c:pt>
                <c:pt idx="17019">
                  <c:v>245.96</c:v>
                </c:pt>
                <c:pt idx="17020">
                  <c:v>245.03</c:v>
                </c:pt>
                <c:pt idx="17021">
                  <c:v>242.37</c:v>
                </c:pt>
                <c:pt idx="17022">
                  <c:v>236.6</c:v>
                </c:pt>
                <c:pt idx="17023">
                  <c:v>232.69</c:v>
                </c:pt>
                <c:pt idx="17024">
                  <c:v>231.72</c:v>
                </c:pt>
                <c:pt idx="17025">
                  <c:v>233</c:v>
                </c:pt>
                <c:pt idx="17026">
                  <c:v>235.07</c:v>
                </c:pt>
                <c:pt idx="17027">
                  <c:v>234.9</c:v>
                </c:pt>
                <c:pt idx="17028">
                  <c:v>235.57</c:v>
                </c:pt>
                <c:pt idx="17029">
                  <c:v>237.02</c:v>
                </c:pt>
                <c:pt idx="17030">
                  <c:v>237.42</c:v>
                </c:pt>
                <c:pt idx="17031">
                  <c:v>237.91</c:v>
                </c:pt>
                <c:pt idx="17032">
                  <c:v>241.88</c:v>
                </c:pt>
                <c:pt idx="17033">
                  <c:v>244.11</c:v>
                </c:pt>
                <c:pt idx="17034">
                  <c:v>243.31</c:v>
                </c:pt>
                <c:pt idx="17035">
                  <c:v>241.08</c:v>
                </c:pt>
                <c:pt idx="17036">
                  <c:v>239.88</c:v>
                </c:pt>
                <c:pt idx="17037">
                  <c:v>240.77</c:v>
                </c:pt>
                <c:pt idx="17038">
                  <c:v>242.85</c:v>
                </c:pt>
                <c:pt idx="17039">
                  <c:v>242.79</c:v>
                </c:pt>
                <c:pt idx="17040">
                  <c:v>241.55</c:v>
                </c:pt>
                <c:pt idx="17041">
                  <c:v>240.9</c:v>
                </c:pt>
                <c:pt idx="17042">
                  <c:v>242.3</c:v>
                </c:pt>
                <c:pt idx="17043">
                  <c:v>244.39</c:v>
                </c:pt>
                <c:pt idx="17044">
                  <c:v>245.27</c:v>
                </c:pt>
                <c:pt idx="17045">
                  <c:v>244.5</c:v>
                </c:pt>
                <c:pt idx="17046">
                  <c:v>244.65</c:v>
                </c:pt>
                <c:pt idx="17047">
                  <c:v>246.3</c:v>
                </c:pt>
                <c:pt idx="17048">
                  <c:v>248.07</c:v>
                </c:pt>
                <c:pt idx="17049">
                  <c:v>247.64</c:v>
                </c:pt>
                <c:pt idx="17050">
                  <c:v>246.32</c:v>
                </c:pt>
                <c:pt idx="17051">
                  <c:v>244.87</c:v>
                </c:pt>
                <c:pt idx="17052">
                  <c:v>243.52</c:v>
                </c:pt>
                <c:pt idx="17053">
                  <c:v>242.06</c:v>
                </c:pt>
                <c:pt idx="17054">
                  <c:v>241.45</c:v>
                </c:pt>
                <c:pt idx="17055">
                  <c:v>241.64</c:v>
                </c:pt>
                <c:pt idx="17056">
                  <c:v>241.6</c:v>
                </c:pt>
                <c:pt idx="17057">
                  <c:v>241.99</c:v>
                </c:pt>
                <c:pt idx="17058">
                  <c:v>242.34</c:v>
                </c:pt>
                <c:pt idx="17059">
                  <c:v>243.74</c:v>
                </c:pt>
                <c:pt idx="17060">
                  <c:v>247.32</c:v>
                </c:pt>
                <c:pt idx="17061">
                  <c:v>247.14</c:v>
                </c:pt>
                <c:pt idx="17062">
                  <c:v>247.51</c:v>
                </c:pt>
                <c:pt idx="17063">
                  <c:v>248.65</c:v>
                </c:pt>
                <c:pt idx="17064">
                  <c:v>245.11</c:v>
                </c:pt>
                <c:pt idx="17065">
                  <c:v>241.3</c:v>
                </c:pt>
                <c:pt idx="17066">
                  <c:v>240.21</c:v>
                </c:pt>
                <c:pt idx="17067">
                  <c:v>241.12</c:v>
                </c:pt>
                <c:pt idx="17068">
                  <c:v>241.53</c:v>
                </c:pt>
                <c:pt idx="17069">
                  <c:v>244</c:v>
                </c:pt>
                <c:pt idx="17070">
                  <c:v>245.69</c:v>
                </c:pt>
                <c:pt idx="17071">
                  <c:v>247.08</c:v>
                </c:pt>
                <c:pt idx="17072">
                  <c:v>245.71</c:v>
                </c:pt>
                <c:pt idx="17073">
                  <c:v>243.42</c:v>
                </c:pt>
                <c:pt idx="17074">
                  <c:v>242.06</c:v>
                </c:pt>
                <c:pt idx="17075">
                  <c:v>242.55</c:v>
                </c:pt>
                <c:pt idx="17076">
                  <c:v>242.79</c:v>
                </c:pt>
                <c:pt idx="17077">
                  <c:v>243.47</c:v>
                </c:pt>
                <c:pt idx="17078">
                  <c:v>242.38</c:v>
                </c:pt>
                <c:pt idx="17079">
                  <c:v>241.63</c:v>
                </c:pt>
                <c:pt idx="17080">
                  <c:v>242.49</c:v>
                </c:pt>
                <c:pt idx="17081">
                  <c:v>246.16</c:v>
                </c:pt>
                <c:pt idx="17082">
                  <c:v>248.41</c:v>
                </c:pt>
                <c:pt idx="17083">
                  <c:v>248.45</c:v>
                </c:pt>
                <c:pt idx="17084">
                  <c:v>247.02</c:v>
                </c:pt>
                <c:pt idx="17085">
                  <c:v>246.61</c:v>
                </c:pt>
                <c:pt idx="17086">
                  <c:v>246.84</c:v>
                </c:pt>
                <c:pt idx="17087">
                  <c:v>246.84</c:v>
                </c:pt>
                <c:pt idx="17088">
                  <c:v>245.68</c:v>
                </c:pt>
                <c:pt idx="17089">
                  <c:v>245.68</c:v>
                </c:pt>
                <c:pt idx="17090">
                  <c:v>244.54</c:v>
                </c:pt>
                <c:pt idx="17091">
                  <c:v>244.54</c:v>
                </c:pt>
                <c:pt idx="17092">
                  <c:v>247.29</c:v>
                </c:pt>
                <c:pt idx="17093">
                  <c:v>247.29</c:v>
                </c:pt>
                <c:pt idx="17094">
                  <c:v>247.03</c:v>
                </c:pt>
                <c:pt idx="17095">
                  <c:v>247.03</c:v>
                </c:pt>
                <c:pt idx="17096">
                  <c:v>245.79</c:v>
                </c:pt>
                <c:pt idx="17097">
                  <c:v>245.79</c:v>
                </c:pt>
                <c:pt idx="17098">
                  <c:v>245.24</c:v>
                </c:pt>
                <c:pt idx="17099">
                  <c:v>245.24</c:v>
                </c:pt>
                <c:pt idx="17100">
                  <c:v>246.63</c:v>
                </c:pt>
                <c:pt idx="17101">
                  <c:v>246.63</c:v>
                </c:pt>
                <c:pt idx="17102">
                  <c:v>247.31</c:v>
                </c:pt>
                <c:pt idx="17103">
                  <c:v>247.31</c:v>
                </c:pt>
                <c:pt idx="17104">
                  <c:v>249.11</c:v>
                </c:pt>
                <c:pt idx="17105">
                  <c:v>249.11</c:v>
                </c:pt>
                <c:pt idx="17106">
                  <c:v>249.14</c:v>
                </c:pt>
                <c:pt idx="17107">
                  <c:v>249.14</c:v>
                </c:pt>
                <c:pt idx="17108">
                  <c:v>249.53</c:v>
                </c:pt>
                <c:pt idx="17109">
                  <c:v>249.53</c:v>
                </c:pt>
                <c:pt idx="17110">
                  <c:v>249.81</c:v>
                </c:pt>
                <c:pt idx="17111">
                  <c:v>249.81</c:v>
                </c:pt>
                <c:pt idx="17112">
                  <c:v>249.74</c:v>
                </c:pt>
                <c:pt idx="17113">
                  <c:v>249.74</c:v>
                </c:pt>
                <c:pt idx="17114">
                  <c:v>249.06</c:v>
                </c:pt>
                <c:pt idx="17115">
                  <c:v>249.06</c:v>
                </c:pt>
                <c:pt idx="17116">
                  <c:v>249.23</c:v>
                </c:pt>
                <c:pt idx="17117">
                  <c:v>249.23</c:v>
                </c:pt>
                <c:pt idx="17118">
                  <c:v>249.5</c:v>
                </c:pt>
                <c:pt idx="17119">
                  <c:v>249.5</c:v>
                </c:pt>
                <c:pt idx="17120">
                  <c:v>249.38</c:v>
                </c:pt>
                <c:pt idx="17121">
                  <c:v>249.38</c:v>
                </c:pt>
                <c:pt idx="17122">
                  <c:v>248.03</c:v>
                </c:pt>
                <c:pt idx="17123">
                  <c:v>248.03</c:v>
                </c:pt>
                <c:pt idx="17124">
                  <c:v>247.66</c:v>
                </c:pt>
                <c:pt idx="17125">
                  <c:v>247.66</c:v>
                </c:pt>
                <c:pt idx="17126">
                  <c:v>248.08</c:v>
                </c:pt>
                <c:pt idx="17127">
                  <c:v>248.08</c:v>
                </c:pt>
                <c:pt idx="17128">
                  <c:v>247.96</c:v>
                </c:pt>
                <c:pt idx="17129">
                  <c:v>247.96</c:v>
                </c:pt>
                <c:pt idx="17130">
                  <c:v>248.06</c:v>
                </c:pt>
                <c:pt idx="17131">
                  <c:v>248.06</c:v>
                </c:pt>
                <c:pt idx="17132">
                  <c:v>247.53</c:v>
                </c:pt>
                <c:pt idx="17133">
                  <c:v>247.53</c:v>
                </c:pt>
                <c:pt idx="17134">
                  <c:v>246.86</c:v>
                </c:pt>
                <c:pt idx="17135">
                  <c:v>246.86</c:v>
                </c:pt>
                <c:pt idx="17136">
                  <c:v>247.18</c:v>
                </c:pt>
                <c:pt idx="17137">
                  <c:v>247.18</c:v>
                </c:pt>
                <c:pt idx="17138">
                  <c:v>248.15</c:v>
                </c:pt>
                <c:pt idx="17139">
                  <c:v>248.15</c:v>
                </c:pt>
                <c:pt idx="17140">
                  <c:v>248.01</c:v>
                </c:pt>
                <c:pt idx="17141">
                  <c:v>248.01</c:v>
                </c:pt>
                <c:pt idx="17142">
                  <c:v>246.8</c:v>
                </c:pt>
                <c:pt idx="17143">
                  <c:v>246.8</c:v>
                </c:pt>
                <c:pt idx="17144">
                  <c:v>245.44</c:v>
                </c:pt>
                <c:pt idx="17145">
                  <c:v>245.44</c:v>
                </c:pt>
                <c:pt idx="17146">
                  <c:v>245.11</c:v>
                </c:pt>
                <c:pt idx="17147">
                  <c:v>245.11</c:v>
                </c:pt>
                <c:pt idx="17148">
                  <c:v>244.85</c:v>
                </c:pt>
                <c:pt idx="17149">
                  <c:v>244.85</c:v>
                </c:pt>
                <c:pt idx="17150">
                  <c:v>245.41</c:v>
                </c:pt>
                <c:pt idx="17151">
                  <c:v>245.41</c:v>
                </c:pt>
                <c:pt idx="17152">
                  <c:v>246.18</c:v>
                </c:pt>
                <c:pt idx="17153">
                  <c:v>246.18</c:v>
                </c:pt>
                <c:pt idx="17154">
                  <c:v>245.94</c:v>
                </c:pt>
                <c:pt idx="17155">
                  <c:v>245.94</c:v>
                </c:pt>
                <c:pt idx="17156">
                  <c:v>244.81</c:v>
                </c:pt>
                <c:pt idx="17157">
                  <c:v>244.81</c:v>
                </c:pt>
                <c:pt idx="17158">
                  <c:v>243.89</c:v>
                </c:pt>
                <c:pt idx="17159">
                  <c:v>243.89</c:v>
                </c:pt>
                <c:pt idx="17160">
                  <c:v>243.3</c:v>
                </c:pt>
                <c:pt idx="17161">
                  <c:v>243.3</c:v>
                </c:pt>
                <c:pt idx="17162">
                  <c:v>243.72</c:v>
                </c:pt>
                <c:pt idx="17163">
                  <c:v>243.72</c:v>
                </c:pt>
                <c:pt idx="17164">
                  <c:v>243.91</c:v>
                </c:pt>
                <c:pt idx="17165">
                  <c:v>243.91</c:v>
                </c:pt>
                <c:pt idx="17166">
                  <c:v>244.11</c:v>
                </c:pt>
                <c:pt idx="17167">
                  <c:v>244.11</c:v>
                </c:pt>
                <c:pt idx="17168">
                  <c:v>244.27</c:v>
                </c:pt>
                <c:pt idx="17169">
                  <c:v>244.27</c:v>
                </c:pt>
                <c:pt idx="17170">
                  <c:v>244.17</c:v>
                </c:pt>
                <c:pt idx="17171">
                  <c:v>244.17</c:v>
                </c:pt>
                <c:pt idx="17172">
                  <c:v>242.86</c:v>
                </c:pt>
                <c:pt idx="17173">
                  <c:v>242.86</c:v>
                </c:pt>
                <c:pt idx="17174">
                  <c:v>241.91</c:v>
                </c:pt>
                <c:pt idx="17175">
                  <c:v>241.91</c:v>
                </c:pt>
                <c:pt idx="17176">
                  <c:v>241.68</c:v>
                </c:pt>
                <c:pt idx="17177">
                  <c:v>241.68</c:v>
                </c:pt>
                <c:pt idx="17178">
                  <c:v>242</c:v>
                </c:pt>
                <c:pt idx="17179">
                  <c:v>242</c:v>
                </c:pt>
                <c:pt idx="17180">
                  <c:v>242.31</c:v>
                </c:pt>
                <c:pt idx="17181">
                  <c:v>242.31</c:v>
                </c:pt>
                <c:pt idx="17182">
                  <c:v>243.72</c:v>
                </c:pt>
                <c:pt idx="17183">
                  <c:v>243.72</c:v>
                </c:pt>
                <c:pt idx="17184">
                  <c:v>244.63</c:v>
                </c:pt>
                <c:pt idx="17185">
                  <c:v>244.63</c:v>
                </c:pt>
                <c:pt idx="17186">
                  <c:v>245.06</c:v>
                </c:pt>
                <c:pt idx="17187">
                  <c:v>245.06</c:v>
                </c:pt>
                <c:pt idx="17188">
                  <c:v>244.02</c:v>
                </c:pt>
                <c:pt idx="17189">
                  <c:v>244.02</c:v>
                </c:pt>
                <c:pt idx="17190">
                  <c:v>244.12</c:v>
                </c:pt>
                <c:pt idx="17191">
                  <c:v>244.12</c:v>
                </c:pt>
                <c:pt idx="17192">
                  <c:v>244.31</c:v>
                </c:pt>
                <c:pt idx="17193">
                  <c:v>244.31</c:v>
                </c:pt>
                <c:pt idx="17194">
                  <c:v>244.32</c:v>
                </c:pt>
                <c:pt idx="17195">
                  <c:v>244.32</c:v>
                </c:pt>
                <c:pt idx="17196">
                  <c:v>243.95</c:v>
                </c:pt>
                <c:pt idx="17197">
                  <c:v>243.95</c:v>
                </c:pt>
                <c:pt idx="17198">
                  <c:v>244.11</c:v>
                </c:pt>
                <c:pt idx="17199">
                  <c:v>244.11</c:v>
                </c:pt>
                <c:pt idx="17200">
                  <c:v>244.16</c:v>
                </c:pt>
                <c:pt idx="17201">
                  <c:v>244.16</c:v>
                </c:pt>
                <c:pt idx="17202">
                  <c:v>243.21</c:v>
                </c:pt>
                <c:pt idx="17203">
                  <c:v>243.21</c:v>
                </c:pt>
                <c:pt idx="17204">
                  <c:v>242.53</c:v>
                </c:pt>
                <c:pt idx="17205">
                  <c:v>242.53</c:v>
                </c:pt>
                <c:pt idx="17206">
                  <c:v>242.55</c:v>
                </c:pt>
                <c:pt idx="17207">
                  <c:v>243.03</c:v>
                </c:pt>
                <c:pt idx="17208">
                  <c:v>243.55</c:v>
                </c:pt>
                <c:pt idx="17209">
                  <c:v>243.54</c:v>
                </c:pt>
                <c:pt idx="17210">
                  <c:v>244.35</c:v>
                </c:pt>
                <c:pt idx="17211">
                  <c:v>246.07</c:v>
                </c:pt>
                <c:pt idx="17212">
                  <c:v>246.89</c:v>
                </c:pt>
                <c:pt idx="17213">
                  <c:v>246.9</c:v>
                </c:pt>
                <c:pt idx="17214">
                  <c:v>246.24</c:v>
                </c:pt>
                <c:pt idx="17215">
                  <c:v>245.74</c:v>
                </c:pt>
                <c:pt idx="17216">
                  <c:v>245.87</c:v>
                </c:pt>
                <c:pt idx="17217">
                  <c:v>245.89</c:v>
                </c:pt>
                <c:pt idx="17218">
                  <c:v>245.76</c:v>
                </c:pt>
                <c:pt idx="17219">
                  <c:v>245.93</c:v>
                </c:pt>
                <c:pt idx="17220">
                  <c:v>246.48</c:v>
                </c:pt>
                <c:pt idx="17221">
                  <c:v>247.02</c:v>
                </c:pt>
                <c:pt idx="17222">
                  <c:v>247.2</c:v>
                </c:pt>
                <c:pt idx="17223">
                  <c:v>245.98</c:v>
                </c:pt>
                <c:pt idx="17224">
                  <c:v>244.13</c:v>
                </c:pt>
                <c:pt idx="17225">
                  <c:v>243.87</c:v>
                </c:pt>
                <c:pt idx="17226">
                  <c:v>242.85</c:v>
                </c:pt>
                <c:pt idx="17227">
                  <c:v>242.93</c:v>
                </c:pt>
                <c:pt idx="17228">
                  <c:v>242.89</c:v>
                </c:pt>
                <c:pt idx="17229">
                  <c:v>242.8</c:v>
                </c:pt>
                <c:pt idx="17230">
                  <c:v>242.28</c:v>
                </c:pt>
                <c:pt idx="17231">
                  <c:v>242.52</c:v>
                </c:pt>
                <c:pt idx="17232">
                  <c:v>244.17</c:v>
                </c:pt>
                <c:pt idx="17233">
                  <c:v>245.71</c:v>
                </c:pt>
                <c:pt idx="17234">
                  <c:v>246.39</c:v>
                </c:pt>
                <c:pt idx="17235">
                  <c:v>246.65</c:v>
                </c:pt>
                <c:pt idx="17236">
                  <c:v>247.7</c:v>
                </c:pt>
                <c:pt idx="17237">
                  <c:v>248.65</c:v>
                </c:pt>
                <c:pt idx="17238">
                  <c:v>248.08</c:v>
                </c:pt>
                <c:pt idx="17239">
                  <c:v>246.32</c:v>
                </c:pt>
                <c:pt idx="17240">
                  <c:v>245.28</c:v>
                </c:pt>
                <c:pt idx="17241">
                  <c:v>244.62</c:v>
                </c:pt>
                <c:pt idx="17242">
                  <c:v>243.46</c:v>
                </c:pt>
                <c:pt idx="17243">
                  <c:v>242.82</c:v>
                </c:pt>
                <c:pt idx="17244">
                  <c:v>242.74</c:v>
                </c:pt>
                <c:pt idx="17245">
                  <c:v>242.28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BA-46AE-BE06-81842FB49F1E}"/>
            </c:ext>
          </c:extLst>
        </c:ser>
        <c:ser>
          <c:idx val="0"/>
          <c:order val="1"/>
          <c:tx>
            <c:v>Emerson mag meter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'190220_stabiliteitnacht'!$A$2:$A$17247</c:f>
              <c:numCache>
                <c:formatCode>h:mm:ss</c:formatCode>
                <c:ptCount val="17246"/>
                <c:pt idx="0">
                  <c:v>0.72464120370370377</c:v>
                </c:pt>
                <c:pt idx="1">
                  <c:v>0.724675925925926</c:v>
                </c:pt>
                <c:pt idx="2">
                  <c:v>0.72471064814814812</c:v>
                </c:pt>
                <c:pt idx="3">
                  <c:v>0.72474537037037035</c:v>
                </c:pt>
                <c:pt idx="4">
                  <c:v>0.72478009259259257</c:v>
                </c:pt>
                <c:pt idx="5">
                  <c:v>0.72481481481481491</c:v>
                </c:pt>
                <c:pt idx="6">
                  <c:v>0.72484953703703703</c:v>
                </c:pt>
                <c:pt idx="7">
                  <c:v>0.72488425925925926</c:v>
                </c:pt>
                <c:pt idx="8">
                  <c:v>0.72491898148148148</c:v>
                </c:pt>
                <c:pt idx="9">
                  <c:v>0.7249537037037036</c:v>
                </c:pt>
                <c:pt idx="10">
                  <c:v>0.72498842592592594</c:v>
                </c:pt>
                <c:pt idx="11">
                  <c:v>0.72502314814814817</c:v>
                </c:pt>
                <c:pt idx="12">
                  <c:v>0.72505787037037039</c:v>
                </c:pt>
                <c:pt idx="13">
                  <c:v>0.72509259259259251</c:v>
                </c:pt>
                <c:pt idx="14">
                  <c:v>0.72512731481481485</c:v>
                </c:pt>
                <c:pt idx="15">
                  <c:v>0.72516203703703708</c:v>
                </c:pt>
                <c:pt idx="16">
                  <c:v>0.7251967592592593</c:v>
                </c:pt>
                <c:pt idx="17">
                  <c:v>0.72523148148148142</c:v>
                </c:pt>
                <c:pt idx="18">
                  <c:v>0.72526620370370365</c:v>
                </c:pt>
                <c:pt idx="19">
                  <c:v>0.72530092592592599</c:v>
                </c:pt>
                <c:pt idx="20">
                  <c:v>0.72533564814814822</c:v>
                </c:pt>
                <c:pt idx="21">
                  <c:v>0.72537037037037033</c:v>
                </c:pt>
                <c:pt idx="22">
                  <c:v>0.72540509259259256</c:v>
                </c:pt>
                <c:pt idx="23">
                  <c:v>0.72543981481481479</c:v>
                </c:pt>
                <c:pt idx="24">
                  <c:v>0.72547453703703713</c:v>
                </c:pt>
                <c:pt idx="25">
                  <c:v>0.72550925925925924</c:v>
                </c:pt>
                <c:pt idx="26">
                  <c:v>0.72554398148148147</c:v>
                </c:pt>
                <c:pt idx="27">
                  <c:v>0.7255787037037037</c:v>
                </c:pt>
                <c:pt idx="28">
                  <c:v>0.72561342592592604</c:v>
                </c:pt>
                <c:pt idx="29">
                  <c:v>0.72564814814814815</c:v>
                </c:pt>
                <c:pt idx="30">
                  <c:v>0.72568287037037038</c:v>
                </c:pt>
                <c:pt idx="31">
                  <c:v>0.72571759259259261</c:v>
                </c:pt>
                <c:pt idx="32">
                  <c:v>0.72575231481481473</c:v>
                </c:pt>
                <c:pt idx="33">
                  <c:v>0.72578703703703706</c:v>
                </c:pt>
                <c:pt idx="34">
                  <c:v>0.72582175925925929</c:v>
                </c:pt>
                <c:pt idx="35">
                  <c:v>0.72585648148148152</c:v>
                </c:pt>
                <c:pt idx="36">
                  <c:v>0.72589120370370364</c:v>
                </c:pt>
                <c:pt idx="37">
                  <c:v>0.72592592592592586</c:v>
                </c:pt>
                <c:pt idx="38">
                  <c:v>0.7259606481481482</c:v>
                </c:pt>
                <c:pt idx="39">
                  <c:v>0.72599537037037043</c:v>
                </c:pt>
                <c:pt idx="40">
                  <c:v>0.72603009259259255</c:v>
                </c:pt>
                <c:pt idx="41">
                  <c:v>0.72606481481481477</c:v>
                </c:pt>
                <c:pt idx="42">
                  <c:v>0.726099537037037</c:v>
                </c:pt>
                <c:pt idx="43">
                  <c:v>0.72613425925925934</c:v>
                </c:pt>
                <c:pt idx="44">
                  <c:v>0.72616898148148146</c:v>
                </c:pt>
                <c:pt idx="45">
                  <c:v>0.72620370370370368</c:v>
                </c:pt>
                <c:pt idx="46">
                  <c:v>0.72623842592592591</c:v>
                </c:pt>
                <c:pt idx="47">
                  <c:v>0.72627314814814825</c:v>
                </c:pt>
                <c:pt idx="48">
                  <c:v>0.72630787037037037</c:v>
                </c:pt>
                <c:pt idx="49">
                  <c:v>0.7263425925925926</c:v>
                </c:pt>
                <c:pt idx="50">
                  <c:v>0.72637731481481482</c:v>
                </c:pt>
                <c:pt idx="51">
                  <c:v>0.72641203703703694</c:v>
                </c:pt>
                <c:pt idx="52">
                  <c:v>0.72644675925925928</c:v>
                </c:pt>
                <c:pt idx="53">
                  <c:v>0.72648148148148151</c:v>
                </c:pt>
                <c:pt idx="54">
                  <c:v>0.72651620370370373</c:v>
                </c:pt>
                <c:pt idx="55">
                  <c:v>0.72655092592592585</c:v>
                </c:pt>
                <c:pt idx="56">
                  <c:v>0.72658564814814808</c:v>
                </c:pt>
                <c:pt idx="57">
                  <c:v>0.72662037037037042</c:v>
                </c:pt>
                <c:pt idx="58">
                  <c:v>0.72665509259259264</c:v>
                </c:pt>
                <c:pt idx="59">
                  <c:v>0.72668981481481476</c:v>
                </c:pt>
                <c:pt idx="60">
                  <c:v>0.72672453703703699</c:v>
                </c:pt>
                <c:pt idx="61">
                  <c:v>0.72675925925925933</c:v>
                </c:pt>
                <c:pt idx="62">
                  <c:v>0.72679398148148155</c:v>
                </c:pt>
                <c:pt idx="63">
                  <c:v>0.72682870370370367</c:v>
                </c:pt>
                <c:pt idx="64">
                  <c:v>0.7268634259259259</c:v>
                </c:pt>
                <c:pt idx="65">
                  <c:v>0.72689814814814813</c:v>
                </c:pt>
                <c:pt idx="66">
                  <c:v>0.72693287037037047</c:v>
                </c:pt>
                <c:pt idx="67">
                  <c:v>0.72696759259259258</c:v>
                </c:pt>
                <c:pt idx="68">
                  <c:v>0.72700231481481481</c:v>
                </c:pt>
                <c:pt idx="69">
                  <c:v>0.72703703703703704</c:v>
                </c:pt>
                <c:pt idx="70">
                  <c:v>0.72707175925925915</c:v>
                </c:pt>
                <c:pt idx="71">
                  <c:v>0.72710648148148149</c:v>
                </c:pt>
                <c:pt idx="72">
                  <c:v>0.72714120370370372</c:v>
                </c:pt>
                <c:pt idx="73">
                  <c:v>0.72717592592592595</c:v>
                </c:pt>
                <c:pt idx="74">
                  <c:v>0.72721064814814806</c:v>
                </c:pt>
                <c:pt idx="75">
                  <c:v>0.7272453703703704</c:v>
                </c:pt>
                <c:pt idx="76">
                  <c:v>0.72728009259259263</c:v>
                </c:pt>
                <c:pt idx="77">
                  <c:v>0.72731481481481486</c:v>
                </c:pt>
                <c:pt idx="78">
                  <c:v>0.72734953703703698</c:v>
                </c:pt>
                <c:pt idx="79">
                  <c:v>0.7273842592592592</c:v>
                </c:pt>
                <c:pt idx="80">
                  <c:v>0.72741898148148154</c:v>
                </c:pt>
                <c:pt idx="81">
                  <c:v>0.72745370370370377</c:v>
                </c:pt>
                <c:pt idx="82">
                  <c:v>0.72748842592592589</c:v>
                </c:pt>
                <c:pt idx="83">
                  <c:v>0.72752314814814811</c:v>
                </c:pt>
                <c:pt idx="84">
                  <c:v>0.72755787037037034</c:v>
                </c:pt>
                <c:pt idx="85">
                  <c:v>0.72759259259259268</c:v>
                </c:pt>
                <c:pt idx="86">
                  <c:v>0.7276273148148148</c:v>
                </c:pt>
                <c:pt idx="87">
                  <c:v>0.72766203703703702</c:v>
                </c:pt>
                <c:pt idx="88">
                  <c:v>0.72769675925925925</c:v>
                </c:pt>
                <c:pt idx="89">
                  <c:v>0.72773148148148159</c:v>
                </c:pt>
                <c:pt idx="90">
                  <c:v>0.72776620370370371</c:v>
                </c:pt>
                <c:pt idx="91">
                  <c:v>0.72780092592592593</c:v>
                </c:pt>
                <c:pt idx="92">
                  <c:v>0.72783564814814816</c:v>
                </c:pt>
                <c:pt idx="93">
                  <c:v>0.72787037037037028</c:v>
                </c:pt>
                <c:pt idx="94">
                  <c:v>0.72790509259259262</c:v>
                </c:pt>
                <c:pt idx="95">
                  <c:v>0.72793981481481485</c:v>
                </c:pt>
                <c:pt idx="96">
                  <c:v>0.72797453703703707</c:v>
                </c:pt>
                <c:pt idx="97">
                  <c:v>0.72800925925925919</c:v>
                </c:pt>
                <c:pt idx="98">
                  <c:v>0.72804398148148142</c:v>
                </c:pt>
                <c:pt idx="99">
                  <c:v>0.72807870370370376</c:v>
                </c:pt>
                <c:pt idx="100">
                  <c:v>0.72811342592592598</c:v>
                </c:pt>
                <c:pt idx="101">
                  <c:v>0.7281481481481481</c:v>
                </c:pt>
                <c:pt idx="102">
                  <c:v>0.72818287037037033</c:v>
                </c:pt>
                <c:pt idx="103">
                  <c:v>0.72821759259259267</c:v>
                </c:pt>
                <c:pt idx="104">
                  <c:v>0.72825231481481489</c:v>
                </c:pt>
                <c:pt idx="105">
                  <c:v>0.72828703703703701</c:v>
                </c:pt>
                <c:pt idx="106">
                  <c:v>0.72832175925925924</c:v>
                </c:pt>
                <c:pt idx="107">
                  <c:v>0.72835648148148147</c:v>
                </c:pt>
                <c:pt idx="108">
                  <c:v>0.7283912037037038</c:v>
                </c:pt>
                <c:pt idx="109">
                  <c:v>0.72842592592592592</c:v>
                </c:pt>
                <c:pt idx="110">
                  <c:v>0.72846064814814815</c:v>
                </c:pt>
                <c:pt idx="111">
                  <c:v>0.72849537037037038</c:v>
                </c:pt>
                <c:pt idx="112">
                  <c:v>0.72853009259259249</c:v>
                </c:pt>
                <c:pt idx="113">
                  <c:v>0.72856481481481483</c:v>
                </c:pt>
                <c:pt idx="114">
                  <c:v>0.72859953703703706</c:v>
                </c:pt>
                <c:pt idx="115">
                  <c:v>0.72863425925925929</c:v>
                </c:pt>
                <c:pt idx="116">
                  <c:v>0.7286689814814814</c:v>
                </c:pt>
                <c:pt idx="117">
                  <c:v>0.72870370370370363</c:v>
                </c:pt>
                <c:pt idx="118">
                  <c:v>0.72873842592592597</c:v>
                </c:pt>
                <c:pt idx="119">
                  <c:v>0.7287731481481482</c:v>
                </c:pt>
                <c:pt idx="120">
                  <c:v>0.72880787037037031</c:v>
                </c:pt>
                <c:pt idx="121">
                  <c:v>0.72884259259259254</c:v>
                </c:pt>
                <c:pt idx="122">
                  <c:v>0.72887731481481488</c:v>
                </c:pt>
                <c:pt idx="123">
                  <c:v>0.72891203703703711</c:v>
                </c:pt>
                <c:pt idx="124">
                  <c:v>0.72894675925925922</c:v>
                </c:pt>
                <c:pt idx="125">
                  <c:v>0.72898148148148145</c:v>
                </c:pt>
                <c:pt idx="126">
                  <c:v>0.72901620370370368</c:v>
                </c:pt>
                <c:pt idx="127">
                  <c:v>0.72905092592592602</c:v>
                </c:pt>
                <c:pt idx="128">
                  <c:v>0.72908564814814814</c:v>
                </c:pt>
                <c:pt idx="129">
                  <c:v>0.72912037037037036</c:v>
                </c:pt>
                <c:pt idx="130">
                  <c:v>0.72915509259259259</c:v>
                </c:pt>
                <c:pt idx="131">
                  <c:v>0.72918981481481471</c:v>
                </c:pt>
                <c:pt idx="132">
                  <c:v>0.72922453703703705</c:v>
                </c:pt>
                <c:pt idx="133">
                  <c:v>0.72925925925925927</c:v>
                </c:pt>
                <c:pt idx="134">
                  <c:v>0.7292939814814815</c:v>
                </c:pt>
                <c:pt idx="135">
                  <c:v>0.72932870370370362</c:v>
                </c:pt>
                <c:pt idx="136">
                  <c:v>0.72936342592592596</c:v>
                </c:pt>
                <c:pt idx="137">
                  <c:v>0.72939814814814818</c:v>
                </c:pt>
                <c:pt idx="138">
                  <c:v>0.72943287037037041</c:v>
                </c:pt>
                <c:pt idx="139">
                  <c:v>0.72946759259259253</c:v>
                </c:pt>
                <c:pt idx="140">
                  <c:v>0.72950231481481476</c:v>
                </c:pt>
                <c:pt idx="141">
                  <c:v>0.72953703703703709</c:v>
                </c:pt>
                <c:pt idx="142">
                  <c:v>0.72957175925925932</c:v>
                </c:pt>
                <c:pt idx="143">
                  <c:v>0.72960648148148144</c:v>
                </c:pt>
                <c:pt idx="144">
                  <c:v>0.72964120370370367</c:v>
                </c:pt>
                <c:pt idx="145">
                  <c:v>0.72967592592592589</c:v>
                </c:pt>
                <c:pt idx="146">
                  <c:v>0.72971064814814823</c:v>
                </c:pt>
                <c:pt idx="147">
                  <c:v>0.72974537037037035</c:v>
                </c:pt>
                <c:pt idx="148">
                  <c:v>0.72978009259259258</c:v>
                </c:pt>
                <c:pt idx="149">
                  <c:v>0.72981481481481481</c:v>
                </c:pt>
                <c:pt idx="150">
                  <c:v>0.72984953703703714</c:v>
                </c:pt>
                <c:pt idx="151">
                  <c:v>0.72988425925925926</c:v>
                </c:pt>
                <c:pt idx="152">
                  <c:v>0.72991898148148149</c:v>
                </c:pt>
                <c:pt idx="153">
                  <c:v>0.72995370370370372</c:v>
                </c:pt>
                <c:pt idx="154">
                  <c:v>0.72998842592592583</c:v>
                </c:pt>
                <c:pt idx="155">
                  <c:v>0.73002314814814817</c:v>
                </c:pt>
                <c:pt idx="156">
                  <c:v>0.7300578703703704</c:v>
                </c:pt>
                <c:pt idx="157">
                  <c:v>0.73009259259259263</c:v>
                </c:pt>
                <c:pt idx="158">
                  <c:v>0.73012731481481474</c:v>
                </c:pt>
                <c:pt idx="159">
                  <c:v>0.73016203703703697</c:v>
                </c:pt>
                <c:pt idx="160">
                  <c:v>0.73019675925925931</c:v>
                </c:pt>
                <c:pt idx="161">
                  <c:v>0.73023148148148154</c:v>
                </c:pt>
                <c:pt idx="162">
                  <c:v>0.73026620370370365</c:v>
                </c:pt>
                <c:pt idx="163">
                  <c:v>0.73030092592592588</c:v>
                </c:pt>
                <c:pt idx="164">
                  <c:v>0.73033564814814822</c:v>
                </c:pt>
                <c:pt idx="165">
                  <c:v>0.73037037037037045</c:v>
                </c:pt>
                <c:pt idx="166">
                  <c:v>0.73040509259259256</c:v>
                </c:pt>
                <c:pt idx="167">
                  <c:v>0.73043981481481479</c:v>
                </c:pt>
                <c:pt idx="168">
                  <c:v>0.73047453703703702</c:v>
                </c:pt>
                <c:pt idx="169">
                  <c:v>0.73050925925925936</c:v>
                </c:pt>
                <c:pt idx="170">
                  <c:v>0.73054398148148147</c:v>
                </c:pt>
                <c:pt idx="171">
                  <c:v>0.7305787037037037</c:v>
                </c:pt>
                <c:pt idx="172">
                  <c:v>0.73061342592592593</c:v>
                </c:pt>
                <c:pt idx="173">
                  <c:v>0.73064814814814805</c:v>
                </c:pt>
                <c:pt idx="174">
                  <c:v>0.73068287037037039</c:v>
                </c:pt>
                <c:pt idx="175">
                  <c:v>0.73071759259259261</c:v>
                </c:pt>
                <c:pt idx="176">
                  <c:v>0.73075231481481484</c:v>
                </c:pt>
                <c:pt idx="177">
                  <c:v>0.73078703703703696</c:v>
                </c:pt>
                <c:pt idx="178">
                  <c:v>0.7308217592592593</c:v>
                </c:pt>
                <c:pt idx="179">
                  <c:v>0.73085648148148152</c:v>
                </c:pt>
                <c:pt idx="180">
                  <c:v>0.73089120370370375</c:v>
                </c:pt>
                <c:pt idx="181">
                  <c:v>0.73092592592592587</c:v>
                </c:pt>
                <c:pt idx="182">
                  <c:v>0.7309606481481481</c:v>
                </c:pt>
                <c:pt idx="183">
                  <c:v>0.73099537037037043</c:v>
                </c:pt>
                <c:pt idx="184">
                  <c:v>0.73103009259259266</c:v>
                </c:pt>
                <c:pt idx="185">
                  <c:v>0.73106481481481478</c:v>
                </c:pt>
                <c:pt idx="186">
                  <c:v>0.73109953703703701</c:v>
                </c:pt>
                <c:pt idx="187">
                  <c:v>0.73113425925925923</c:v>
                </c:pt>
                <c:pt idx="188">
                  <c:v>0.73116898148148157</c:v>
                </c:pt>
                <c:pt idx="189">
                  <c:v>0.73120370370370369</c:v>
                </c:pt>
                <c:pt idx="190">
                  <c:v>0.73123842592592592</c:v>
                </c:pt>
                <c:pt idx="191">
                  <c:v>0.73127314814814814</c:v>
                </c:pt>
                <c:pt idx="192">
                  <c:v>0.73130787037037026</c:v>
                </c:pt>
                <c:pt idx="193">
                  <c:v>0.7313425925925926</c:v>
                </c:pt>
                <c:pt idx="194">
                  <c:v>0.73137731481481483</c:v>
                </c:pt>
                <c:pt idx="195">
                  <c:v>0.73141203703703705</c:v>
                </c:pt>
                <c:pt idx="196">
                  <c:v>0.73144675925925917</c:v>
                </c:pt>
                <c:pt idx="197">
                  <c:v>0.73148148148148151</c:v>
                </c:pt>
                <c:pt idx="198">
                  <c:v>0.73151620370370374</c:v>
                </c:pt>
                <c:pt idx="199">
                  <c:v>0.73155092592592597</c:v>
                </c:pt>
                <c:pt idx="200">
                  <c:v>0.73158564814814808</c:v>
                </c:pt>
                <c:pt idx="201">
                  <c:v>0.73162037037037031</c:v>
                </c:pt>
                <c:pt idx="202">
                  <c:v>0.73165509259259265</c:v>
                </c:pt>
                <c:pt idx="203">
                  <c:v>0.73168981481481488</c:v>
                </c:pt>
                <c:pt idx="204">
                  <c:v>0.73172453703703699</c:v>
                </c:pt>
                <c:pt idx="205">
                  <c:v>0.73175925925925922</c:v>
                </c:pt>
                <c:pt idx="206">
                  <c:v>0.73179398148148145</c:v>
                </c:pt>
                <c:pt idx="207">
                  <c:v>0.73182870370370379</c:v>
                </c:pt>
                <c:pt idx="208">
                  <c:v>0.7318634259259259</c:v>
                </c:pt>
                <c:pt idx="209">
                  <c:v>0.73189814814814813</c:v>
                </c:pt>
                <c:pt idx="210">
                  <c:v>0.73193287037037036</c:v>
                </c:pt>
                <c:pt idx="211">
                  <c:v>0.7319675925925927</c:v>
                </c:pt>
                <c:pt idx="212">
                  <c:v>0.73200231481481481</c:v>
                </c:pt>
                <c:pt idx="213">
                  <c:v>0.73203703703703704</c:v>
                </c:pt>
                <c:pt idx="214">
                  <c:v>0.73207175925925927</c:v>
                </c:pt>
                <c:pt idx="215">
                  <c:v>0.73210648148148139</c:v>
                </c:pt>
                <c:pt idx="216">
                  <c:v>0.73214120370370372</c:v>
                </c:pt>
                <c:pt idx="217">
                  <c:v>0.73217592592592595</c:v>
                </c:pt>
                <c:pt idx="218">
                  <c:v>0.73221064814814818</c:v>
                </c:pt>
                <c:pt idx="219">
                  <c:v>0.7322453703703703</c:v>
                </c:pt>
                <c:pt idx="220">
                  <c:v>0.73228009259259252</c:v>
                </c:pt>
                <c:pt idx="221">
                  <c:v>0.73231481481481486</c:v>
                </c:pt>
                <c:pt idx="222">
                  <c:v>0.73234953703703709</c:v>
                </c:pt>
                <c:pt idx="223">
                  <c:v>0.73238425925925921</c:v>
                </c:pt>
                <c:pt idx="224">
                  <c:v>0.73241898148148143</c:v>
                </c:pt>
                <c:pt idx="225">
                  <c:v>0.73245370370370377</c:v>
                </c:pt>
                <c:pt idx="226">
                  <c:v>0.732488425925926</c:v>
                </c:pt>
                <c:pt idx="227">
                  <c:v>0.73252314814814812</c:v>
                </c:pt>
                <c:pt idx="228">
                  <c:v>0.73255787037037035</c:v>
                </c:pt>
                <c:pt idx="229">
                  <c:v>0.73259259259259257</c:v>
                </c:pt>
                <c:pt idx="230">
                  <c:v>0.73262731481481491</c:v>
                </c:pt>
                <c:pt idx="231">
                  <c:v>0.73266203703703703</c:v>
                </c:pt>
                <c:pt idx="232">
                  <c:v>0.73269675925925926</c:v>
                </c:pt>
                <c:pt idx="233">
                  <c:v>0.73273148148148148</c:v>
                </c:pt>
                <c:pt idx="234">
                  <c:v>0.7327662037037036</c:v>
                </c:pt>
                <c:pt idx="235">
                  <c:v>0.73280092592592594</c:v>
                </c:pt>
                <c:pt idx="236">
                  <c:v>0.73283564814814817</c:v>
                </c:pt>
                <c:pt idx="237">
                  <c:v>0.73287037037037039</c:v>
                </c:pt>
                <c:pt idx="238">
                  <c:v>0.73290509259259251</c:v>
                </c:pt>
                <c:pt idx="239">
                  <c:v>0.73293981481481474</c:v>
                </c:pt>
                <c:pt idx="240">
                  <c:v>0.73297453703703708</c:v>
                </c:pt>
                <c:pt idx="241">
                  <c:v>0.7330092592592593</c:v>
                </c:pt>
                <c:pt idx="242">
                  <c:v>0.73304398148148142</c:v>
                </c:pt>
                <c:pt idx="243">
                  <c:v>0.73307870370370365</c:v>
                </c:pt>
                <c:pt idx="244">
                  <c:v>0.73311342592592599</c:v>
                </c:pt>
                <c:pt idx="245">
                  <c:v>0.73314814814814822</c:v>
                </c:pt>
                <c:pt idx="246">
                  <c:v>0.73318287037037033</c:v>
                </c:pt>
                <c:pt idx="247">
                  <c:v>0.73321759259259256</c:v>
                </c:pt>
                <c:pt idx="248">
                  <c:v>0.73325231481481479</c:v>
                </c:pt>
                <c:pt idx="249">
                  <c:v>0.73328703703703713</c:v>
                </c:pt>
                <c:pt idx="250">
                  <c:v>0.73332175925925924</c:v>
                </c:pt>
                <c:pt idx="251">
                  <c:v>0.73335648148148147</c:v>
                </c:pt>
                <c:pt idx="252">
                  <c:v>0.7333912037037037</c:v>
                </c:pt>
                <c:pt idx="253">
                  <c:v>0.73342592592592604</c:v>
                </c:pt>
                <c:pt idx="254">
                  <c:v>0.73346064814814815</c:v>
                </c:pt>
                <c:pt idx="255">
                  <c:v>0.73349537037037038</c:v>
                </c:pt>
                <c:pt idx="256">
                  <c:v>0.73353009259259261</c:v>
                </c:pt>
                <c:pt idx="257">
                  <c:v>0.73356481481481473</c:v>
                </c:pt>
                <c:pt idx="258">
                  <c:v>0.73359953703703706</c:v>
                </c:pt>
                <c:pt idx="259">
                  <c:v>0.73363425925925929</c:v>
                </c:pt>
                <c:pt idx="260">
                  <c:v>0.73366898148148152</c:v>
                </c:pt>
                <c:pt idx="261">
                  <c:v>0.73370370370370364</c:v>
                </c:pt>
                <c:pt idx="262">
                  <c:v>0.73373842592592586</c:v>
                </c:pt>
                <c:pt idx="263">
                  <c:v>0.7337731481481482</c:v>
                </c:pt>
                <c:pt idx="264">
                  <c:v>0.73380787037037043</c:v>
                </c:pt>
                <c:pt idx="265">
                  <c:v>0.73384259259259255</c:v>
                </c:pt>
                <c:pt idx="266">
                  <c:v>0.73387731481481477</c:v>
                </c:pt>
                <c:pt idx="267">
                  <c:v>0.733912037037037</c:v>
                </c:pt>
                <c:pt idx="268">
                  <c:v>0.73394675925925934</c:v>
                </c:pt>
                <c:pt idx="269">
                  <c:v>0.73398148148148146</c:v>
                </c:pt>
                <c:pt idx="270">
                  <c:v>0.73401620370370368</c:v>
                </c:pt>
                <c:pt idx="271">
                  <c:v>0.73405092592592591</c:v>
                </c:pt>
                <c:pt idx="272">
                  <c:v>0.73408564814814825</c:v>
                </c:pt>
                <c:pt idx="273">
                  <c:v>0.73412037037037037</c:v>
                </c:pt>
                <c:pt idx="274">
                  <c:v>0.7341550925925926</c:v>
                </c:pt>
                <c:pt idx="275">
                  <c:v>0.73418981481481482</c:v>
                </c:pt>
                <c:pt idx="276">
                  <c:v>0.73422453703703694</c:v>
                </c:pt>
                <c:pt idx="277">
                  <c:v>0.73425925925925928</c:v>
                </c:pt>
                <c:pt idx="278">
                  <c:v>0.73429398148148151</c:v>
                </c:pt>
                <c:pt idx="279">
                  <c:v>0.73432870370370373</c:v>
                </c:pt>
                <c:pt idx="280">
                  <c:v>0.73436342592592585</c:v>
                </c:pt>
                <c:pt idx="281">
                  <c:v>0.73439814814814808</c:v>
                </c:pt>
                <c:pt idx="282">
                  <c:v>0.73443287037037042</c:v>
                </c:pt>
                <c:pt idx="283">
                  <c:v>0.73446759259259264</c:v>
                </c:pt>
                <c:pt idx="284">
                  <c:v>0.73450231481481476</c:v>
                </c:pt>
                <c:pt idx="285">
                  <c:v>0.73453703703703699</c:v>
                </c:pt>
                <c:pt idx="286">
                  <c:v>0.73457175925925933</c:v>
                </c:pt>
                <c:pt idx="287">
                  <c:v>0.73460648148148155</c:v>
                </c:pt>
                <c:pt idx="288">
                  <c:v>0.73464120370370367</c:v>
                </c:pt>
                <c:pt idx="289">
                  <c:v>0.7346759259259259</c:v>
                </c:pt>
                <c:pt idx="290">
                  <c:v>0.73471064814814813</c:v>
                </c:pt>
                <c:pt idx="291">
                  <c:v>0.73474537037037047</c:v>
                </c:pt>
                <c:pt idx="292">
                  <c:v>0.73478009259259258</c:v>
                </c:pt>
                <c:pt idx="293">
                  <c:v>0.73481481481481481</c:v>
                </c:pt>
                <c:pt idx="294">
                  <c:v>0.73484953703703704</c:v>
                </c:pt>
                <c:pt idx="295">
                  <c:v>0.73488425925925915</c:v>
                </c:pt>
                <c:pt idx="296">
                  <c:v>0.73491898148148149</c:v>
                </c:pt>
                <c:pt idx="297">
                  <c:v>0.73495370370370372</c:v>
                </c:pt>
                <c:pt idx="298">
                  <c:v>0.73498842592592595</c:v>
                </c:pt>
                <c:pt idx="299">
                  <c:v>0.73502314814814806</c:v>
                </c:pt>
                <c:pt idx="300">
                  <c:v>0.7350578703703704</c:v>
                </c:pt>
                <c:pt idx="301">
                  <c:v>0.73509259259259263</c:v>
                </c:pt>
                <c:pt idx="302">
                  <c:v>0.73512731481481486</c:v>
                </c:pt>
                <c:pt idx="303">
                  <c:v>0.73516203703703698</c:v>
                </c:pt>
                <c:pt idx="304">
                  <c:v>0.7351967592592592</c:v>
                </c:pt>
                <c:pt idx="305">
                  <c:v>0.73523148148148154</c:v>
                </c:pt>
                <c:pt idx="306">
                  <c:v>0.73526620370370377</c:v>
                </c:pt>
                <c:pt idx="307">
                  <c:v>0.73530092592592589</c:v>
                </c:pt>
                <c:pt idx="308">
                  <c:v>0.73533564814814811</c:v>
                </c:pt>
                <c:pt idx="309">
                  <c:v>0.73537037037037034</c:v>
                </c:pt>
                <c:pt idx="310">
                  <c:v>0.73540509259259268</c:v>
                </c:pt>
                <c:pt idx="311">
                  <c:v>0.7354398148148148</c:v>
                </c:pt>
                <c:pt idx="312">
                  <c:v>0.73547453703703702</c:v>
                </c:pt>
                <c:pt idx="313">
                  <c:v>0.73550925925925925</c:v>
                </c:pt>
                <c:pt idx="314">
                  <c:v>0.73554398148148137</c:v>
                </c:pt>
                <c:pt idx="315">
                  <c:v>0.73557870370370371</c:v>
                </c:pt>
                <c:pt idx="316">
                  <c:v>0.73561342592592593</c:v>
                </c:pt>
                <c:pt idx="317">
                  <c:v>0.73564814814814816</c:v>
                </c:pt>
                <c:pt idx="318">
                  <c:v>0.73568287037037028</c:v>
                </c:pt>
                <c:pt idx="319">
                  <c:v>0.73571759259259262</c:v>
                </c:pt>
                <c:pt idx="320">
                  <c:v>0.73575231481481485</c:v>
                </c:pt>
                <c:pt idx="321">
                  <c:v>0.73578703703703707</c:v>
                </c:pt>
                <c:pt idx="322">
                  <c:v>0.73582175925925919</c:v>
                </c:pt>
                <c:pt idx="323">
                  <c:v>0.73585648148148142</c:v>
                </c:pt>
                <c:pt idx="324">
                  <c:v>0.73589120370370376</c:v>
                </c:pt>
                <c:pt idx="325">
                  <c:v>0.73592592592592598</c:v>
                </c:pt>
                <c:pt idx="326">
                  <c:v>0.7359606481481481</c:v>
                </c:pt>
                <c:pt idx="327">
                  <c:v>0.73599537037037033</c:v>
                </c:pt>
                <c:pt idx="328">
                  <c:v>0.73603009259259267</c:v>
                </c:pt>
                <c:pt idx="329">
                  <c:v>0.73606481481481489</c:v>
                </c:pt>
                <c:pt idx="330">
                  <c:v>0.73609953703703701</c:v>
                </c:pt>
                <c:pt idx="331">
                  <c:v>0.73613425925925924</c:v>
                </c:pt>
                <c:pt idx="332">
                  <c:v>0.73616898148148147</c:v>
                </c:pt>
                <c:pt idx="333">
                  <c:v>0.7362037037037038</c:v>
                </c:pt>
                <c:pt idx="334">
                  <c:v>0.73623842592592592</c:v>
                </c:pt>
                <c:pt idx="335">
                  <c:v>0.73627314814814815</c:v>
                </c:pt>
                <c:pt idx="336">
                  <c:v>0.73630787037037038</c:v>
                </c:pt>
                <c:pt idx="337">
                  <c:v>0.73634259259259249</c:v>
                </c:pt>
                <c:pt idx="338">
                  <c:v>0.73637731481481483</c:v>
                </c:pt>
                <c:pt idx="339">
                  <c:v>0.73641203703703706</c:v>
                </c:pt>
                <c:pt idx="340">
                  <c:v>0.73644675925925929</c:v>
                </c:pt>
                <c:pt idx="341">
                  <c:v>0.7364814814814814</c:v>
                </c:pt>
                <c:pt idx="342">
                  <c:v>0.73651620370370363</c:v>
                </c:pt>
                <c:pt idx="343">
                  <c:v>0.73655092592592597</c:v>
                </c:pt>
                <c:pt idx="344">
                  <c:v>0.7365856481481482</c:v>
                </c:pt>
                <c:pt idx="345">
                  <c:v>0.73662037037037031</c:v>
                </c:pt>
                <c:pt idx="346">
                  <c:v>0.73665509259259254</c:v>
                </c:pt>
                <c:pt idx="347">
                  <c:v>0.73668981481481488</c:v>
                </c:pt>
                <c:pt idx="348">
                  <c:v>0.73672453703703711</c:v>
                </c:pt>
                <c:pt idx="349">
                  <c:v>0.73675925925925922</c:v>
                </c:pt>
                <c:pt idx="350">
                  <c:v>0.73679398148148145</c:v>
                </c:pt>
                <c:pt idx="351">
                  <c:v>0.73682870370370368</c:v>
                </c:pt>
                <c:pt idx="352">
                  <c:v>0.73686342592592602</c:v>
                </c:pt>
                <c:pt idx="353">
                  <c:v>0.73689814814814814</c:v>
                </c:pt>
                <c:pt idx="354">
                  <c:v>0.73693287037037036</c:v>
                </c:pt>
                <c:pt idx="355">
                  <c:v>0.73696759259259259</c:v>
                </c:pt>
                <c:pt idx="356">
                  <c:v>0.73700231481481471</c:v>
                </c:pt>
                <c:pt idx="357">
                  <c:v>0.73703703703703705</c:v>
                </c:pt>
                <c:pt idx="358">
                  <c:v>0.73707175925925927</c:v>
                </c:pt>
                <c:pt idx="359">
                  <c:v>0.7371064814814815</c:v>
                </c:pt>
                <c:pt idx="360">
                  <c:v>0.73714120370370362</c:v>
                </c:pt>
                <c:pt idx="361">
                  <c:v>0.73717592592592596</c:v>
                </c:pt>
                <c:pt idx="362">
                  <c:v>0.73721064814814818</c:v>
                </c:pt>
                <c:pt idx="363">
                  <c:v>0.73724537037037041</c:v>
                </c:pt>
                <c:pt idx="364">
                  <c:v>0.73728009259259253</c:v>
                </c:pt>
                <c:pt idx="365">
                  <c:v>0.73731481481481476</c:v>
                </c:pt>
                <c:pt idx="366">
                  <c:v>0.73734953703703709</c:v>
                </c:pt>
                <c:pt idx="367">
                  <c:v>0.73738425925925932</c:v>
                </c:pt>
                <c:pt idx="368">
                  <c:v>0.73741898148148144</c:v>
                </c:pt>
                <c:pt idx="369">
                  <c:v>0.73745370370370367</c:v>
                </c:pt>
                <c:pt idx="370">
                  <c:v>0.73748842592592589</c:v>
                </c:pt>
                <c:pt idx="371">
                  <c:v>0.73752314814814823</c:v>
                </c:pt>
                <c:pt idx="372">
                  <c:v>0.73755787037037035</c:v>
                </c:pt>
                <c:pt idx="373">
                  <c:v>0.73759259259259258</c:v>
                </c:pt>
                <c:pt idx="374">
                  <c:v>0.73762731481481481</c:v>
                </c:pt>
                <c:pt idx="375">
                  <c:v>0.73766203703703714</c:v>
                </c:pt>
                <c:pt idx="376">
                  <c:v>0.73769675925925926</c:v>
                </c:pt>
                <c:pt idx="377">
                  <c:v>0.73773148148148149</c:v>
                </c:pt>
                <c:pt idx="378">
                  <c:v>0.73776620370370372</c:v>
                </c:pt>
                <c:pt idx="379">
                  <c:v>0.73780092592592583</c:v>
                </c:pt>
                <c:pt idx="380">
                  <c:v>0.73783564814814817</c:v>
                </c:pt>
                <c:pt idx="381">
                  <c:v>0.7378703703703704</c:v>
                </c:pt>
                <c:pt idx="382">
                  <c:v>0.73790509259259263</c:v>
                </c:pt>
                <c:pt idx="383">
                  <c:v>0.73793981481481474</c:v>
                </c:pt>
                <c:pt idx="384">
                  <c:v>0.73797453703703697</c:v>
                </c:pt>
                <c:pt idx="385">
                  <c:v>0.73800925925925931</c:v>
                </c:pt>
                <c:pt idx="386">
                  <c:v>0.73804398148148154</c:v>
                </c:pt>
                <c:pt idx="387">
                  <c:v>0.73807870370370365</c:v>
                </c:pt>
                <c:pt idx="388">
                  <c:v>0.73811342592592588</c:v>
                </c:pt>
                <c:pt idx="389">
                  <c:v>0.73814814814814811</c:v>
                </c:pt>
                <c:pt idx="390">
                  <c:v>0.73818287037037045</c:v>
                </c:pt>
                <c:pt idx="391">
                  <c:v>0.73821759259259256</c:v>
                </c:pt>
                <c:pt idx="392">
                  <c:v>0.73825231481481479</c:v>
                </c:pt>
                <c:pt idx="393">
                  <c:v>0.73828703703703702</c:v>
                </c:pt>
                <c:pt idx="394">
                  <c:v>0.73832175925925936</c:v>
                </c:pt>
                <c:pt idx="395">
                  <c:v>0.73835648148148147</c:v>
                </c:pt>
                <c:pt idx="396">
                  <c:v>0.7383912037037037</c:v>
                </c:pt>
                <c:pt idx="397">
                  <c:v>0.73842592592592593</c:v>
                </c:pt>
                <c:pt idx="398">
                  <c:v>0.73846064814814805</c:v>
                </c:pt>
                <c:pt idx="399">
                  <c:v>0.73849537037037039</c:v>
                </c:pt>
                <c:pt idx="400">
                  <c:v>0.73853009259259261</c:v>
                </c:pt>
                <c:pt idx="401">
                  <c:v>0.73856481481481484</c:v>
                </c:pt>
                <c:pt idx="402">
                  <c:v>0.73859953703703696</c:v>
                </c:pt>
                <c:pt idx="403">
                  <c:v>0.7386342592592593</c:v>
                </c:pt>
                <c:pt idx="404">
                  <c:v>0.73866898148148152</c:v>
                </c:pt>
                <c:pt idx="405">
                  <c:v>0.73870370370370375</c:v>
                </c:pt>
                <c:pt idx="406">
                  <c:v>0.73873842592592587</c:v>
                </c:pt>
                <c:pt idx="407">
                  <c:v>0.7387731481481481</c:v>
                </c:pt>
                <c:pt idx="408">
                  <c:v>0.73880787037037043</c:v>
                </c:pt>
                <c:pt idx="409">
                  <c:v>0.73884259259259266</c:v>
                </c:pt>
                <c:pt idx="410">
                  <c:v>0.73887731481481478</c:v>
                </c:pt>
                <c:pt idx="411">
                  <c:v>0.73891203703703701</c:v>
                </c:pt>
                <c:pt idx="412">
                  <c:v>0.73894675925925923</c:v>
                </c:pt>
                <c:pt idx="413">
                  <c:v>0.73898148148148157</c:v>
                </c:pt>
                <c:pt idx="414">
                  <c:v>0.73901620370370369</c:v>
                </c:pt>
                <c:pt idx="415">
                  <c:v>0.73905092592592592</c:v>
                </c:pt>
                <c:pt idx="416">
                  <c:v>0.73908564814814814</c:v>
                </c:pt>
                <c:pt idx="417">
                  <c:v>0.73912037037037026</c:v>
                </c:pt>
                <c:pt idx="418">
                  <c:v>0.7391550925925926</c:v>
                </c:pt>
                <c:pt idx="419">
                  <c:v>0.73918981481481483</c:v>
                </c:pt>
                <c:pt idx="420">
                  <c:v>0.73922453703703705</c:v>
                </c:pt>
                <c:pt idx="421">
                  <c:v>0.73925925925925917</c:v>
                </c:pt>
                <c:pt idx="422">
                  <c:v>0.73929398148148151</c:v>
                </c:pt>
                <c:pt idx="423">
                  <c:v>0.73932870370370374</c:v>
                </c:pt>
                <c:pt idx="424">
                  <c:v>0.73936342592592597</c:v>
                </c:pt>
                <c:pt idx="425">
                  <c:v>0.73939814814814808</c:v>
                </c:pt>
                <c:pt idx="426">
                  <c:v>0.73943287037037031</c:v>
                </c:pt>
                <c:pt idx="427">
                  <c:v>0.73946759259259265</c:v>
                </c:pt>
                <c:pt idx="428">
                  <c:v>0.73950231481481488</c:v>
                </c:pt>
                <c:pt idx="429">
                  <c:v>0.73953703703703699</c:v>
                </c:pt>
                <c:pt idx="430">
                  <c:v>0.73957175925925922</c:v>
                </c:pt>
                <c:pt idx="431">
                  <c:v>0.73960648148148145</c:v>
                </c:pt>
                <c:pt idx="432">
                  <c:v>0.73964120370370379</c:v>
                </c:pt>
                <c:pt idx="433">
                  <c:v>0.7396759259259259</c:v>
                </c:pt>
                <c:pt idx="434">
                  <c:v>0.73971064814814813</c:v>
                </c:pt>
                <c:pt idx="435">
                  <c:v>0.73974537037037036</c:v>
                </c:pt>
                <c:pt idx="436">
                  <c:v>0.7397800925925927</c:v>
                </c:pt>
                <c:pt idx="437">
                  <c:v>0.73981481481481481</c:v>
                </c:pt>
                <c:pt idx="438">
                  <c:v>0.73984953703703704</c:v>
                </c:pt>
                <c:pt idx="439">
                  <c:v>0.73988425925925927</c:v>
                </c:pt>
                <c:pt idx="440">
                  <c:v>0.73991898148148139</c:v>
                </c:pt>
                <c:pt idx="441">
                  <c:v>0.73995370370370372</c:v>
                </c:pt>
                <c:pt idx="442">
                  <c:v>0.73998842592592595</c:v>
                </c:pt>
                <c:pt idx="443">
                  <c:v>0.74002314814814818</c:v>
                </c:pt>
                <c:pt idx="444">
                  <c:v>0.7400578703703703</c:v>
                </c:pt>
                <c:pt idx="445">
                  <c:v>0.74009259259259252</c:v>
                </c:pt>
                <c:pt idx="446">
                  <c:v>0.74012731481481486</c:v>
                </c:pt>
                <c:pt idx="447">
                  <c:v>0.74016203703703709</c:v>
                </c:pt>
                <c:pt idx="448">
                  <c:v>0.74019675925925921</c:v>
                </c:pt>
                <c:pt idx="449">
                  <c:v>0.74023148148148143</c:v>
                </c:pt>
                <c:pt idx="450">
                  <c:v>0.74026620370370377</c:v>
                </c:pt>
                <c:pt idx="451">
                  <c:v>0.740300925925926</c:v>
                </c:pt>
                <c:pt idx="452">
                  <c:v>0.74033564814814812</c:v>
                </c:pt>
                <c:pt idx="453">
                  <c:v>0.74037037037037035</c:v>
                </c:pt>
                <c:pt idx="454">
                  <c:v>0.74040509259259257</c:v>
                </c:pt>
                <c:pt idx="455">
                  <c:v>0.74043981481481491</c:v>
                </c:pt>
                <c:pt idx="456">
                  <c:v>0.74047453703703703</c:v>
                </c:pt>
                <c:pt idx="457">
                  <c:v>0.74050925925925926</c:v>
                </c:pt>
                <c:pt idx="458">
                  <c:v>0.74054398148148148</c:v>
                </c:pt>
                <c:pt idx="459">
                  <c:v>0.7405787037037036</c:v>
                </c:pt>
                <c:pt idx="460">
                  <c:v>0.74061342592592594</c:v>
                </c:pt>
                <c:pt idx="461">
                  <c:v>0.74064814814814817</c:v>
                </c:pt>
                <c:pt idx="462">
                  <c:v>0.74068287037037039</c:v>
                </c:pt>
                <c:pt idx="463">
                  <c:v>0.74071759259259251</c:v>
                </c:pt>
                <c:pt idx="464">
                  <c:v>0.74075231481481474</c:v>
                </c:pt>
                <c:pt idx="465">
                  <c:v>0.74078703703703708</c:v>
                </c:pt>
                <c:pt idx="466">
                  <c:v>0.7408217592592593</c:v>
                </c:pt>
                <c:pt idx="467">
                  <c:v>0.74085648148148142</c:v>
                </c:pt>
                <c:pt idx="468">
                  <c:v>0.74089120370370365</c:v>
                </c:pt>
                <c:pt idx="469">
                  <c:v>0.74092592592592599</c:v>
                </c:pt>
                <c:pt idx="470">
                  <c:v>0.74096064814814822</c:v>
                </c:pt>
                <c:pt idx="471">
                  <c:v>0.74099537037037033</c:v>
                </c:pt>
                <c:pt idx="472">
                  <c:v>0.74103009259259256</c:v>
                </c:pt>
                <c:pt idx="473">
                  <c:v>0.74106481481481479</c:v>
                </c:pt>
                <c:pt idx="474">
                  <c:v>0.74109953703703713</c:v>
                </c:pt>
                <c:pt idx="475">
                  <c:v>0.74113425925925924</c:v>
                </c:pt>
                <c:pt idx="476">
                  <c:v>0.74116898148148147</c:v>
                </c:pt>
                <c:pt idx="477">
                  <c:v>0.7412037037037037</c:v>
                </c:pt>
                <c:pt idx="478">
                  <c:v>0.74123842592592604</c:v>
                </c:pt>
                <c:pt idx="479">
                  <c:v>0.74127314814814815</c:v>
                </c:pt>
                <c:pt idx="480">
                  <c:v>0.74130787037037038</c:v>
                </c:pt>
                <c:pt idx="481">
                  <c:v>0.74134259259259261</c:v>
                </c:pt>
                <c:pt idx="482">
                  <c:v>0.74137731481481473</c:v>
                </c:pt>
                <c:pt idx="483">
                  <c:v>0.74141203703703706</c:v>
                </c:pt>
                <c:pt idx="484">
                  <c:v>0.74144675925925929</c:v>
                </c:pt>
                <c:pt idx="485">
                  <c:v>0.74148148148148152</c:v>
                </c:pt>
                <c:pt idx="486">
                  <c:v>0.74151620370370364</c:v>
                </c:pt>
                <c:pt idx="487">
                  <c:v>0.74155092592592586</c:v>
                </c:pt>
                <c:pt idx="488">
                  <c:v>0.7415856481481482</c:v>
                </c:pt>
                <c:pt idx="489">
                  <c:v>0.74162037037037043</c:v>
                </c:pt>
                <c:pt idx="490">
                  <c:v>0.74165509259259255</c:v>
                </c:pt>
                <c:pt idx="491">
                  <c:v>0.74168981481481477</c:v>
                </c:pt>
                <c:pt idx="492">
                  <c:v>0.741724537037037</c:v>
                </c:pt>
                <c:pt idx="493">
                  <c:v>0.74175925925925934</c:v>
                </c:pt>
                <c:pt idx="494">
                  <c:v>0.74179398148148146</c:v>
                </c:pt>
                <c:pt idx="495">
                  <c:v>0.74182870370370368</c:v>
                </c:pt>
                <c:pt idx="496">
                  <c:v>0.74186342592592591</c:v>
                </c:pt>
                <c:pt idx="497">
                  <c:v>0.74189814814814825</c:v>
                </c:pt>
                <c:pt idx="498">
                  <c:v>0.74193287037037037</c:v>
                </c:pt>
                <c:pt idx="499">
                  <c:v>0.7419675925925926</c:v>
                </c:pt>
                <c:pt idx="500">
                  <c:v>0.74200231481481482</c:v>
                </c:pt>
                <c:pt idx="501">
                  <c:v>0.74203703703703694</c:v>
                </c:pt>
                <c:pt idx="502">
                  <c:v>0.74207175925925928</c:v>
                </c:pt>
                <c:pt idx="503">
                  <c:v>0.74210648148148151</c:v>
                </c:pt>
                <c:pt idx="504">
                  <c:v>0.74214120370370373</c:v>
                </c:pt>
                <c:pt idx="505">
                  <c:v>0.74217592592592585</c:v>
                </c:pt>
                <c:pt idx="506">
                  <c:v>0.74221064814814808</c:v>
                </c:pt>
                <c:pt idx="507">
                  <c:v>0.74224537037037042</c:v>
                </c:pt>
                <c:pt idx="508">
                  <c:v>0.74228009259259264</c:v>
                </c:pt>
                <c:pt idx="509">
                  <c:v>0.74231481481481476</c:v>
                </c:pt>
                <c:pt idx="510">
                  <c:v>0.74234953703703699</c:v>
                </c:pt>
                <c:pt idx="511">
                  <c:v>0.74238425925925933</c:v>
                </c:pt>
                <c:pt idx="512">
                  <c:v>0.74241898148148155</c:v>
                </c:pt>
                <c:pt idx="513">
                  <c:v>0.74245370370370367</c:v>
                </c:pt>
                <c:pt idx="514">
                  <c:v>0.7424884259259259</c:v>
                </c:pt>
                <c:pt idx="515">
                  <c:v>0.74252314814814813</c:v>
                </c:pt>
                <c:pt idx="516">
                  <c:v>0.74255787037037047</c:v>
                </c:pt>
                <c:pt idx="517">
                  <c:v>0.74259259259259258</c:v>
                </c:pt>
                <c:pt idx="518">
                  <c:v>0.74262731481481481</c:v>
                </c:pt>
                <c:pt idx="519">
                  <c:v>0.74266203703703704</c:v>
                </c:pt>
                <c:pt idx="520">
                  <c:v>0.74269675925925915</c:v>
                </c:pt>
                <c:pt idx="521">
                  <c:v>0.74273148148148149</c:v>
                </c:pt>
                <c:pt idx="522">
                  <c:v>0.74276620370370372</c:v>
                </c:pt>
                <c:pt idx="523">
                  <c:v>0.74280092592592595</c:v>
                </c:pt>
                <c:pt idx="524">
                  <c:v>0.74283564814814806</c:v>
                </c:pt>
                <c:pt idx="525">
                  <c:v>0.7428703703703704</c:v>
                </c:pt>
                <c:pt idx="526">
                  <c:v>0.74290509259259263</c:v>
                </c:pt>
                <c:pt idx="527">
                  <c:v>0.74293981481481486</c:v>
                </c:pt>
                <c:pt idx="528">
                  <c:v>0.74297453703703698</c:v>
                </c:pt>
                <c:pt idx="529">
                  <c:v>0.7430092592592592</c:v>
                </c:pt>
                <c:pt idx="530">
                  <c:v>0.74304398148148154</c:v>
                </c:pt>
                <c:pt idx="531">
                  <c:v>0.74307870370370377</c:v>
                </c:pt>
                <c:pt idx="532">
                  <c:v>0.74311342592592589</c:v>
                </c:pt>
                <c:pt idx="533">
                  <c:v>0.74314814814814811</c:v>
                </c:pt>
                <c:pt idx="534">
                  <c:v>0.74318287037037034</c:v>
                </c:pt>
                <c:pt idx="535">
                  <c:v>0.74321759259259268</c:v>
                </c:pt>
                <c:pt idx="536">
                  <c:v>0.7432523148148148</c:v>
                </c:pt>
                <c:pt idx="537">
                  <c:v>0.74328703703703702</c:v>
                </c:pt>
                <c:pt idx="538">
                  <c:v>0.74332175925925925</c:v>
                </c:pt>
                <c:pt idx="539">
                  <c:v>0.74335648148148137</c:v>
                </c:pt>
                <c:pt idx="540">
                  <c:v>0.74339120370370371</c:v>
                </c:pt>
                <c:pt idx="541">
                  <c:v>0.74342592592592593</c:v>
                </c:pt>
                <c:pt idx="542">
                  <c:v>0.74346064814814816</c:v>
                </c:pt>
                <c:pt idx="543">
                  <c:v>0.74349537037037028</c:v>
                </c:pt>
                <c:pt idx="544">
                  <c:v>0.74353009259259262</c:v>
                </c:pt>
                <c:pt idx="545">
                  <c:v>0.74356481481481485</c:v>
                </c:pt>
                <c:pt idx="546">
                  <c:v>0.74359953703703707</c:v>
                </c:pt>
                <c:pt idx="547">
                  <c:v>0.74363425925925919</c:v>
                </c:pt>
                <c:pt idx="548">
                  <c:v>0.74366898148148142</c:v>
                </c:pt>
                <c:pt idx="549">
                  <c:v>0.74370370370370376</c:v>
                </c:pt>
                <c:pt idx="550">
                  <c:v>0.74373842592592598</c:v>
                </c:pt>
                <c:pt idx="551">
                  <c:v>0.7437731481481481</c:v>
                </c:pt>
                <c:pt idx="552">
                  <c:v>0.74380787037037033</c:v>
                </c:pt>
                <c:pt idx="553">
                  <c:v>0.74384259259259267</c:v>
                </c:pt>
                <c:pt idx="554">
                  <c:v>0.74387731481481489</c:v>
                </c:pt>
                <c:pt idx="555">
                  <c:v>0.74391203703703701</c:v>
                </c:pt>
                <c:pt idx="556">
                  <c:v>0.74394675925925924</c:v>
                </c:pt>
                <c:pt idx="557">
                  <c:v>0.74398148148148147</c:v>
                </c:pt>
                <c:pt idx="558">
                  <c:v>0.7440162037037038</c:v>
                </c:pt>
                <c:pt idx="559">
                  <c:v>0.74405092592592592</c:v>
                </c:pt>
                <c:pt idx="560">
                  <c:v>0.74408564814814815</c:v>
                </c:pt>
                <c:pt idx="561">
                  <c:v>0.74412037037037038</c:v>
                </c:pt>
                <c:pt idx="562">
                  <c:v>0.74415509259259249</c:v>
                </c:pt>
                <c:pt idx="563">
                  <c:v>0.74418981481481483</c:v>
                </c:pt>
                <c:pt idx="564">
                  <c:v>0.74422453703703706</c:v>
                </c:pt>
                <c:pt idx="565">
                  <c:v>0.74425925925925929</c:v>
                </c:pt>
                <c:pt idx="566">
                  <c:v>0.7442939814814814</c:v>
                </c:pt>
                <c:pt idx="567">
                  <c:v>0.74432870370370363</c:v>
                </c:pt>
                <c:pt idx="568">
                  <c:v>0.74436342592592597</c:v>
                </c:pt>
                <c:pt idx="569">
                  <c:v>0.7443981481481482</c:v>
                </c:pt>
                <c:pt idx="570">
                  <c:v>0.74443287037037031</c:v>
                </c:pt>
                <c:pt idx="571">
                  <c:v>0.74446759259259254</c:v>
                </c:pt>
                <c:pt idx="572">
                  <c:v>0.74450231481481488</c:v>
                </c:pt>
                <c:pt idx="573">
                  <c:v>0.74453703703703711</c:v>
                </c:pt>
                <c:pt idx="574">
                  <c:v>0.74457175925925922</c:v>
                </c:pt>
                <c:pt idx="575">
                  <c:v>0.74460648148148145</c:v>
                </c:pt>
                <c:pt idx="576">
                  <c:v>0.74464120370370368</c:v>
                </c:pt>
                <c:pt idx="577">
                  <c:v>0.74467592592592602</c:v>
                </c:pt>
                <c:pt idx="578">
                  <c:v>0.74471064814814814</c:v>
                </c:pt>
                <c:pt idx="579">
                  <c:v>0.74474537037037036</c:v>
                </c:pt>
                <c:pt idx="580">
                  <c:v>0.74478009259259259</c:v>
                </c:pt>
                <c:pt idx="581">
                  <c:v>0.74481481481481471</c:v>
                </c:pt>
                <c:pt idx="582">
                  <c:v>0.74484953703703705</c:v>
                </c:pt>
                <c:pt idx="583">
                  <c:v>0.74488425925925927</c:v>
                </c:pt>
                <c:pt idx="584">
                  <c:v>0.7449189814814815</c:v>
                </c:pt>
                <c:pt idx="585">
                  <c:v>0.74495370370370362</c:v>
                </c:pt>
                <c:pt idx="586">
                  <c:v>0.74498842592592596</c:v>
                </c:pt>
                <c:pt idx="587">
                  <c:v>0.74502314814814818</c:v>
                </c:pt>
                <c:pt idx="588">
                  <c:v>0.74505787037037041</c:v>
                </c:pt>
                <c:pt idx="589">
                  <c:v>0.74509259259259253</c:v>
                </c:pt>
                <c:pt idx="590">
                  <c:v>0.74512731481481476</c:v>
                </c:pt>
                <c:pt idx="591">
                  <c:v>0.74516203703703709</c:v>
                </c:pt>
                <c:pt idx="592">
                  <c:v>0.74519675925925932</c:v>
                </c:pt>
                <c:pt idx="593">
                  <c:v>0.74523148148148144</c:v>
                </c:pt>
                <c:pt idx="594">
                  <c:v>0.74526620370370367</c:v>
                </c:pt>
                <c:pt idx="595">
                  <c:v>0.74530092592592589</c:v>
                </c:pt>
                <c:pt idx="596">
                  <c:v>0.74533564814814823</c:v>
                </c:pt>
                <c:pt idx="597">
                  <c:v>0.74537037037037035</c:v>
                </c:pt>
                <c:pt idx="598">
                  <c:v>0.74540509259259258</c:v>
                </c:pt>
                <c:pt idx="599">
                  <c:v>0.74543981481481481</c:v>
                </c:pt>
                <c:pt idx="600">
                  <c:v>0.74547453703703714</c:v>
                </c:pt>
                <c:pt idx="601">
                  <c:v>0.74550925925925926</c:v>
                </c:pt>
                <c:pt idx="602">
                  <c:v>0.74554398148148149</c:v>
                </c:pt>
                <c:pt idx="603">
                  <c:v>0.74557870370370372</c:v>
                </c:pt>
                <c:pt idx="604">
                  <c:v>0.74561342592592583</c:v>
                </c:pt>
                <c:pt idx="605">
                  <c:v>0.74564814814814817</c:v>
                </c:pt>
                <c:pt idx="606">
                  <c:v>0.7456828703703704</c:v>
                </c:pt>
                <c:pt idx="607">
                  <c:v>0.74571759259259263</c:v>
                </c:pt>
                <c:pt idx="608">
                  <c:v>0.74575231481481474</c:v>
                </c:pt>
                <c:pt idx="609">
                  <c:v>0.74578703703703697</c:v>
                </c:pt>
                <c:pt idx="610">
                  <c:v>0.74582175925925931</c:v>
                </c:pt>
                <c:pt idx="611">
                  <c:v>0.74585648148148154</c:v>
                </c:pt>
                <c:pt idx="612">
                  <c:v>0.74589120370370365</c:v>
                </c:pt>
                <c:pt idx="613">
                  <c:v>0.74592592592592588</c:v>
                </c:pt>
                <c:pt idx="614">
                  <c:v>0.74596064814814811</c:v>
                </c:pt>
                <c:pt idx="615">
                  <c:v>0.74599537037037045</c:v>
                </c:pt>
                <c:pt idx="616">
                  <c:v>0.74603009259259256</c:v>
                </c:pt>
                <c:pt idx="617">
                  <c:v>0.74606481481481479</c:v>
                </c:pt>
                <c:pt idx="618">
                  <c:v>0.74609953703703702</c:v>
                </c:pt>
                <c:pt idx="619">
                  <c:v>0.74613425925925936</c:v>
                </c:pt>
                <c:pt idx="620">
                  <c:v>0.74616898148148147</c:v>
                </c:pt>
                <c:pt idx="621">
                  <c:v>0.7462037037037037</c:v>
                </c:pt>
                <c:pt idx="622">
                  <c:v>0.74623842592592593</c:v>
                </c:pt>
                <c:pt idx="623">
                  <c:v>0.74627314814814805</c:v>
                </c:pt>
                <c:pt idx="624">
                  <c:v>0.74630787037037039</c:v>
                </c:pt>
                <c:pt idx="625">
                  <c:v>0.74634259259259261</c:v>
                </c:pt>
                <c:pt idx="626">
                  <c:v>0.74637731481481484</c:v>
                </c:pt>
                <c:pt idx="627">
                  <c:v>0.74641203703703696</c:v>
                </c:pt>
                <c:pt idx="628">
                  <c:v>0.7464467592592593</c:v>
                </c:pt>
                <c:pt idx="629">
                  <c:v>0.74648148148148152</c:v>
                </c:pt>
                <c:pt idx="630">
                  <c:v>0.74651620370370375</c:v>
                </c:pt>
                <c:pt idx="631">
                  <c:v>0.74655092592592587</c:v>
                </c:pt>
                <c:pt idx="632">
                  <c:v>0.7465856481481481</c:v>
                </c:pt>
                <c:pt idx="633">
                  <c:v>0.74662037037037043</c:v>
                </c:pt>
                <c:pt idx="634">
                  <c:v>0.74665509259259266</c:v>
                </c:pt>
                <c:pt idx="635">
                  <c:v>0.74668981481481478</c:v>
                </c:pt>
                <c:pt idx="636">
                  <c:v>0.74672453703703701</c:v>
                </c:pt>
                <c:pt idx="637">
                  <c:v>0.74675925925925923</c:v>
                </c:pt>
                <c:pt idx="638">
                  <c:v>0.74679398148148157</c:v>
                </c:pt>
                <c:pt idx="639">
                  <c:v>0.74682870370370369</c:v>
                </c:pt>
                <c:pt idx="640">
                  <c:v>0.74686342592592592</c:v>
                </c:pt>
                <c:pt idx="641">
                  <c:v>0.74689814814814814</c:v>
                </c:pt>
                <c:pt idx="642">
                  <c:v>0.74693287037037026</c:v>
                </c:pt>
                <c:pt idx="643">
                  <c:v>0.7469675925925926</c:v>
                </c:pt>
                <c:pt idx="644">
                  <c:v>0.74700231481481483</c:v>
                </c:pt>
                <c:pt idx="645">
                  <c:v>0.74703703703703705</c:v>
                </c:pt>
                <c:pt idx="646">
                  <c:v>0.74707175925925917</c:v>
                </c:pt>
                <c:pt idx="647">
                  <c:v>0.74710648148148151</c:v>
                </c:pt>
                <c:pt idx="648">
                  <c:v>0.74714120370370374</c:v>
                </c:pt>
                <c:pt idx="649">
                  <c:v>0.74717592592592597</c:v>
                </c:pt>
                <c:pt idx="650">
                  <c:v>0.74721064814814808</c:v>
                </c:pt>
                <c:pt idx="651">
                  <c:v>0.74724537037037031</c:v>
                </c:pt>
                <c:pt idx="652">
                  <c:v>0.74728009259259265</c:v>
                </c:pt>
                <c:pt idx="653">
                  <c:v>0.74731481481481488</c:v>
                </c:pt>
                <c:pt idx="654">
                  <c:v>0.74734953703703699</c:v>
                </c:pt>
                <c:pt idx="655">
                  <c:v>0.74738425925925922</c:v>
                </c:pt>
                <c:pt idx="656">
                  <c:v>0.74741898148148145</c:v>
                </c:pt>
                <c:pt idx="657">
                  <c:v>0.74745370370370379</c:v>
                </c:pt>
                <c:pt idx="658">
                  <c:v>0.7474884259259259</c:v>
                </c:pt>
                <c:pt idx="659">
                  <c:v>0.74752314814814813</c:v>
                </c:pt>
                <c:pt idx="660">
                  <c:v>0.74755787037037036</c:v>
                </c:pt>
                <c:pt idx="661">
                  <c:v>0.7475925925925927</c:v>
                </c:pt>
                <c:pt idx="662">
                  <c:v>0.74762731481481481</c:v>
                </c:pt>
                <c:pt idx="663">
                  <c:v>0.74766203703703704</c:v>
                </c:pt>
                <c:pt idx="664">
                  <c:v>0.74769675925925927</c:v>
                </c:pt>
                <c:pt idx="665">
                  <c:v>0.74773148148148139</c:v>
                </c:pt>
                <c:pt idx="666">
                  <c:v>0.74776620370370372</c:v>
                </c:pt>
                <c:pt idx="667">
                  <c:v>0.74780092592592595</c:v>
                </c:pt>
                <c:pt idx="668">
                  <c:v>0.74783564814814818</c:v>
                </c:pt>
                <c:pt idx="669">
                  <c:v>0.7478703703703703</c:v>
                </c:pt>
                <c:pt idx="670">
                  <c:v>0.74790509259259252</c:v>
                </c:pt>
                <c:pt idx="671">
                  <c:v>0.74793981481481486</c:v>
                </c:pt>
                <c:pt idx="672">
                  <c:v>0.74797453703703709</c:v>
                </c:pt>
                <c:pt idx="673">
                  <c:v>0.74800925925925921</c:v>
                </c:pt>
                <c:pt idx="674">
                  <c:v>0.74804398148148143</c:v>
                </c:pt>
                <c:pt idx="675">
                  <c:v>0.74807870370370377</c:v>
                </c:pt>
                <c:pt idx="676">
                  <c:v>0.748113425925926</c:v>
                </c:pt>
                <c:pt idx="677">
                  <c:v>0.74814814814814812</c:v>
                </c:pt>
                <c:pt idx="678">
                  <c:v>0.74818287037037035</c:v>
                </c:pt>
                <c:pt idx="679">
                  <c:v>0.74821759259259257</c:v>
                </c:pt>
                <c:pt idx="680">
                  <c:v>0.74825231481481491</c:v>
                </c:pt>
                <c:pt idx="681">
                  <c:v>0.74828703703703703</c:v>
                </c:pt>
                <c:pt idx="682">
                  <c:v>0.74832175925925926</c:v>
                </c:pt>
                <c:pt idx="683">
                  <c:v>0.74835648148148148</c:v>
                </c:pt>
                <c:pt idx="684">
                  <c:v>0.7483912037037036</c:v>
                </c:pt>
                <c:pt idx="685">
                  <c:v>0.74842592592592594</c:v>
                </c:pt>
                <c:pt idx="686">
                  <c:v>0.74846064814814817</c:v>
                </c:pt>
                <c:pt idx="687">
                  <c:v>0.74849537037037039</c:v>
                </c:pt>
                <c:pt idx="688">
                  <c:v>0.74853009259259251</c:v>
                </c:pt>
                <c:pt idx="689">
                  <c:v>0.74856481481481474</c:v>
                </c:pt>
                <c:pt idx="690">
                  <c:v>0.74859953703703708</c:v>
                </c:pt>
                <c:pt idx="691">
                  <c:v>0.7486342592592593</c:v>
                </c:pt>
                <c:pt idx="692">
                  <c:v>0.74866898148148142</c:v>
                </c:pt>
                <c:pt idx="693">
                  <c:v>0.74870370370370365</c:v>
                </c:pt>
                <c:pt idx="694">
                  <c:v>0.74873842592592599</c:v>
                </c:pt>
                <c:pt idx="695">
                  <c:v>0.74877314814814822</c:v>
                </c:pt>
                <c:pt idx="696">
                  <c:v>0.74880787037037033</c:v>
                </c:pt>
                <c:pt idx="697">
                  <c:v>0.74884259259259256</c:v>
                </c:pt>
                <c:pt idx="698">
                  <c:v>0.74887731481481479</c:v>
                </c:pt>
                <c:pt idx="699">
                  <c:v>0.74891203703703713</c:v>
                </c:pt>
                <c:pt idx="700">
                  <c:v>0.74894675925925924</c:v>
                </c:pt>
                <c:pt idx="701">
                  <c:v>0.74898148148148147</c:v>
                </c:pt>
                <c:pt idx="702">
                  <c:v>0.7490162037037037</c:v>
                </c:pt>
                <c:pt idx="703">
                  <c:v>0.74905092592592604</c:v>
                </c:pt>
                <c:pt idx="704">
                  <c:v>0.74908564814814815</c:v>
                </c:pt>
                <c:pt idx="705">
                  <c:v>0.74912037037037038</c:v>
                </c:pt>
                <c:pt idx="706">
                  <c:v>0.74915509259259261</c:v>
                </c:pt>
                <c:pt idx="707">
                  <c:v>0.74918981481481473</c:v>
                </c:pt>
                <c:pt idx="708">
                  <c:v>0.74922453703703706</c:v>
                </c:pt>
                <c:pt idx="709">
                  <c:v>0.74925925925925929</c:v>
                </c:pt>
                <c:pt idx="710">
                  <c:v>0.74929398148148152</c:v>
                </c:pt>
                <c:pt idx="711">
                  <c:v>0.74932870370370364</c:v>
                </c:pt>
                <c:pt idx="712">
                  <c:v>0.74936342592592586</c:v>
                </c:pt>
                <c:pt idx="713">
                  <c:v>0.7493981481481482</c:v>
                </c:pt>
                <c:pt idx="714">
                  <c:v>0.74943287037037043</c:v>
                </c:pt>
                <c:pt idx="715">
                  <c:v>0.74946759259259255</c:v>
                </c:pt>
                <c:pt idx="716">
                  <c:v>0.74950231481481477</c:v>
                </c:pt>
                <c:pt idx="717">
                  <c:v>0.749537037037037</c:v>
                </c:pt>
                <c:pt idx="718">
                  <c:v>0.74957175925925934</c:v>
                </c:pt>
                <c:pt idx="719">
                  <c:v>0.74960648148148146</c:v>
                </c:pt>
                <c:pt idx="720">
                  <c:v>0.74964120370370368</c:v>
                </c:pt>
                <c:pt idx="721">
                  <c:v>0.74967592592592591</c:v>
                </c:pt>
                <c:pt idx="722">
                  <c:v>0.74971064814814825</c:v>
                </c:pt>
                <c:pt idx="723">
                  <c:v>0.74974537037037037</c:v>
                </c:pt>
                <c:pt idx="724">
                  <c:v>0.7497800925925926</c:v>
                </c:pt>
                <c:pt idx="725">
                  <c:v>0.74981481481481482</c:v>
                </c:pt>
                <c:pt idx="726">
                  <c:v>0.74984953703703694</c:v>
                </c:pt>
                <c:pt idx="727">
                  <c:v>0.74988425925925928</c:v>
                </c:pt>
                <c:pt idx="728">
                  <c:v>0.74991898148148151</c:v>
                </c:pt>
                <c:pt idx="729">
                  <c:v>0.74995370370370373</c:v>
                </c:pt>
                <c:pt idx="730">
                  <c:v>0.74998842592592585</c:v>
                </c:pt>
                <c:pt idx="731">
                  <c:v>0.75002314814814808</c:v>
                </c:pt>
                <c:pt idx="732">
                  <c:v>0.75005787037037042</c:v>
                </c:pt>
                <c:pt idx="733">
                  <c:v>0.75009259259259264</c:v>
                </c:pt>
                <c:pt idx="734">
                  <c:v>0.75012731481481476</c:v>
                </c:pt>
                <c:pt idx="735">
                  <c:v>0.75016203703703699</c:v>
                </c:pt>
                <c:pt idx="736">
                  <c:v>0.75019675925925933</c:v>
                </c:pt>
                <c:pt idx="737">
                  <c:v>0.75023148148148155</c:v>
                </c:pt>
                <c:pt idx="738">
                  <c:v>0.75026620370370367</c:v>
                </c:pt>
                <c:pt idx="739">
                  <c:v>0.7503009259259259</c:v>
                </c:pt>
                <c:pt idx="740">
                  <c:v>0.75033564814814813</c:v>
                </c:pt>
                <c:pt idx="741">
                  <c:v>0.75037037037037047</c:v>
                </c:pt>
                <c:pt idx="742">
                  <c:v>0.75040509259259258</c:v>
                </c:pt>
                <c:pt idx="743">
                  <c:v>0.75043981481481481</c:v>
                </c:pt>
                <c:pt idx="744">
                  <c:v>0.75047453703703704</c:v>
                </c:pt>
                <c:pt idx="745">
                  <c:v>0.75050925925925915</c:v>
                </c:pt>
                <c:pt idx="746">
                  <c:v>0.75054398148148149</c:v>
                </c:pt>
                <c:pt idx="747">
                  <c:v>0.75059027777777787</c:v>
                </c:pt>
                <c:pt idx="748">
                  <c:v>0.75062499999999999</c:v>
                </c:pt>
                <c:pt idx="749">
                  <c:v>0.75065972222222221</c:v>
                </c:pt>
                <c:pt idx="750">
                  <c:v>0.75069444444444444</c:v>
                </c:pt>
                <c:pt idx="751">
                  <c:v>0.75072916666666656</c:v>
                </c:pt>
                <c:pt idx="752">
                  <c:v>0.7507638888888889</c:v>
                </c:pt>
                <c:pt idx="753">
                  <c:v>0.75079861111111112</c:v>
                </c:pt>
                <c:pt idx="754">
                  <c:v>0.75083333333333335</c:v>
                </c:pt>
                <c:pt idx="755">
                  <c:v>0.75086805555555547</c:v>
                </c:pt>
                <c:pt idx="756">
                  <c:v>0.75090277777777781</c:v>
                </c:pt>
                <c:pt idx="757">
                  <c:v>0.75093750000000004</c:v>
                </c:pt>
                <c:pt idx="758">
                  <c:v>0.75097222222222226</c:v>
                </c:pt>
                <c:pt idx="759">
                  <c:v>0.75100694444444438</c:v>
                </c:pt>
                <c:pt idx="760">
                  <c:v>0.75104166666666661</c:v>
                </c:pt>
                <c:pt idx="761">
                  <c:v>0.75107638888888895</c:v>
                </c:pt>
                <c:pt idx="762">
                  <c:v>0.75111111111111117</c:v>
                </c:pt>
                <c:pt idx="763">
                  <c:v>0.75114583333333329</c:v>
                </c:pt>
                <c:pt idx="764">
                  <c:v>0.75118055555555552</c:v>
                </c:pt>
                <c:pt idx="765">
                  <c:v>0.75121527777777775</c:v>
                </c:pt>
                <c:pt idx="766">
                  <c:v>0.75125000000000008</c:v>
                </c:pt>
                <c:pt idx="767">
                  <c:v>0.7512847222222222</c:v>
                </c:pt>
                <c:pt idx="768">
                  <c:v>0.75131944444444443</c:v>
                </c:pt>
                <c:pt idx="769">
                  <c:v>0.75135416666666666</c:v>
                </c:pt>
                <c:pt idx="770">
                  <c:v>0.75138888888888899</c:v>
                </c:pt>
                <c:pt idx="771">
                  <c:v>0.75142361111111111</c:v>
                </c:pt>
                <c:pt idx="772">
                  <c:v>0.75145833333333334</c:v>
                </c:pt>
                <c:pt idx="773">
                  <c:v>0.75149305555555557</c:v>
                </c:pt>
                <c:pt idx="774">
                  <c:v>0.75152777777777768</c:v>
                </c:pt>
                <c:pt idx="775">
                  <c:v>0.75156250000000002</c:v>
                </c:pt>
                <c:pt idx="776">
                  <c:v>0.75159722222222225</c:v>
                </c:pt>
                <c:pt idx="777">
                  <c:v>0.75163194444444448</c:v>
                </c:pt>
                <c:pt idx="778">
                  <c:v>0.75166666666666659</c:v>
                </c:pt>
                <c:pt idx="779">
                  <c:v>0.75170138888888882</c:v>
                </c:pt>
                <c:pt idx="780">
                  <c:v>0.75173611111111116</c:v>
                </c:pt>
                <c:pt idx="781">
                  <c:v>0.75177083333333339</c:v>
                </c:pt>
                <c:pt idx="782">
                  <c:v>0.7518055555555555</c:v>
                </c:pt>
                <c:pt idx="783">
                  <c:v>0.75184027777777773</c:v>
                </c:pt>
                <c:pt idx="784">
                  <c:v>0.75187500000000007</c:v>
                </c:pt>
                <c:pt idx="785">
                  <c:v>0.7519097222222223</c:v>
                </c:pt>
                <c:pt idx="786">
                  <c:v>0.75194444444444442</c:v>
                </c:pt>
                <c:pt idx="787">
                  <c:v>0.75197916666666664</c:v>
                </c:pt>
                <c:pt idx="788">
                  <c:v>0.75201388888888887</c:v>
                </c:pt>
                <c:pt idx="789">
                  <c:v>0.75204861111111121</c:v>
                </c:pt>
                <c:pt idx="790">
                  <c:v>0.75208333333333333</c:v>
                </c:pt>
                <c:pt idx="791">
                  <c:v>0.75211805555555555</c:v>
                </c:pt>
                <c:pt idx="792">
                  <c:v>0.75215277777777778</c:v>
                </c:pt>
                <c:pt idx="793">
                  <c:v>0.7521874999999999</c:v>
                </c:pt>
                <c:pt idx="794">
                  <c:v>0.75222222222222224</c:v>
                </c:pt>
                <c:pt idx="795">
                  <c:v>0.75225694444444446</c:v>
                </c:pt>
                <c:pt idx="796">
                  <c:v>0.75229166666666669</c:v>
                </c:pt>
                <c:pt idx="797">
                  <c:v>0.75232638888888881</c:v>
                </c:pt>
                <c:pt idx="798">
                  <c:v>0.75236111111111115</c:v>
                </c:pt>
                <c:pt idx="799">
                  <c:v>0.75239583333333337</c:v>
                </c:pt>
                <c:pt idx="800">
                  <c:v>0.7524305555555556</c:v>
                </c:pt>
                <c:pt idx="801">
                  <c:v>0.75246527777777772</c:v>
                </c:pt>
                <c:pt idx="802">
                  <c:v>0.75249999999999995</c:v>
                </c:pt>
                <c:pt idx="803">
                  <c:v>0.75253472222222229</c:v>
                </c:pt>
                <c:pt idx="804">
                  <c:v>0.75256944444444451</c:v>
                </c:pt>
                <c:pt idx="805">
                  <c:v>0.75260416666666663</c:v>
                </c:pt>
                <c:pt idx="806">
                  <c:v>0.75263888888888886</c:v>
                </c:pt>
                <c:pt idx="807">
                  <c:v>0.75267361111111108</c:v>
                </c:pt>
                <c:pt idx="808">
                  <c:v>0.75270833333333342</c:v>
                </c:pt>
                <c:pt idx="809">
                  <c:v>0.75274305555555554</c:v>
                </c:pt>
                <c:pt idx="810">
                  <c:v>0.75277777777777777</c:v>
                </c:pt>
                <c:pt idx="811">
                  <c:v>0.7528125</c:v>
                </c:pt>
                <c:pt idx="812">
                  <c:v>0.75284722222222211</c:v>
                </c:pt>
                <c:pt idx="813">
                  <c:v>0.75288194444444445</c:v>
                </c:pt>
                <c:pt idx="814">
                  <c:v>0.75291666666666668</c:v>
                </c:pt>
                <c:pt idx="815">
                  <c:v>0.75295138888888891</c:v>
                </c:pt>
                <c:pt idx="816">
                  <c:v>0.75298611111111102</c:v>
                </c:pt>
                <c:pt idx="817">
                  <c:v>0.75302083333333336</c:v>
                </c:pt>
                <c:pt idx="818">
                  <c:v>0.75305555555555559</c:v>
                </c:pt>
                <c:pt idx="819">
                  <c:v>0.75309027777777782</c:v>
                </c:pt>
                <c:pt idx="820">
                  <c:v>0.75312499999999993</c:v>
                </c:pt>
                <c:pt idx="821">
                  <c:v>0.75315972222222216</c:v>
                </c:pt>
                <c:pt idx="822">
                  <c:v>0.7531944444444445</c:v>
                </c:pt>
                <c:pt idx="823">
                  <c:v>0.75322916666666673</c:v>
                </c:pt>
                <c:pt idx="824">
                  <c:v>0.75326388888888884</c:v>
                </c:pt>
                <c:pt idx="825">
                  <c:v>0.75329861111111107</c:v>
                </c:pt>
                <c:pt idx="826">
                  <c:v>0.7533333333333333</c:v>
                </c:pt>
                <c:pt idx="827">
                  <c:v>0.75336805555555564</c:v>
                </c:pt>
                <c:pt idx="828">
                  <c:v>0.75340277777777775</c:v>
                </c:pt>
                <c:pt idx="829">
                  <c:v>0.75343749999999998</c:v>
                </c:pt>
                <c:pt idx="830">
                  <c:v>0.75347222222222221</c:v>
                </c:pt>
                <c:pt idx="831">
                  <c:v>0.75350694444444455</c:v>
                </c:pt>
                <c:pt idx="832">
                  <c:v>0.75354166666666667</c:v>
                </c:pt>
                <c:pt idx="833">
                  <c:v>0.75357638888888889</c:v>
                </c:pt>
                <c:pt idx="834">
                  <c:v>0.75361111111111112</c:v>
                </c:pt>
                <c:pt idx="835">
                  <c:v>0.75364583333333324</c:v>
                </c:pt>
                <c:pt idx="836">
                  <c:v>0.75368055555555558</c:v>
                </c:pt>
                <c:pt idx="837">
                  <c:v>0.7537152777777778</c:v>
                </c:pt>
                <c:pt idx="838">
                  <c:v>0.75375000000000003</c:v>
                </c:pt>
                <c:pt idx="839">
                  <c:v>0.75378472222222215</c:v>
                </c:pt>
                <c:pt idx="840">
                  <c:v>0.75381944444444438</c:v>
                </c:pt>
                <c:pt idx="841">
                  <c:v>0.75385416666666671</c:v>
                </c:pt>
                <c:pt idx="842">
                  <c:v>0.75388888888888894</c:v>
                </c:pt>
                <c:pt idx="843">
                  <c:v>0.75392361111111106</c:v>
                </c:pt>
                <c:pt idx="844">
                  <c:v>0.75395833333333329</c:v>
                </c:pt>
                <c:pt idx="845">
                  <c:v>0.75399305555555562</c:v>
                </c:pt>
                <c:pt idx="846">
                  <c:v>0.75749999999999995</c:v>
                </c:pt>
                <c:pt idx="847">
                  <c:v>0.75753472222222218</c:v>
                </c:pt>
                <c:pt idx="848">
                  <c:v>0.75756944444444452</c:v>
                </c:pt>
                <c:pt idx="849">
                  <c:v>0.75760416666666675</c:v>
                </c:pt>
                <c:pt idx="850">
                  <c:v>0.75763888888888886</c:v>
                </c:pt>
                <c:pt idx="851">
                  <c:v>0.75767361111111109</c:v>
                </c:pt>
                <c:pt idx="852">
                  <c:v>0.75770833333333332</c:v>
                </c:pt>
                <c:pt idx="853">
                  <c:v>0.75774305555555566</c:v>
                </c:pt>
                <c:pt idx="854">
                  <c:v>0.75777777777777777</c:v>
                </c:pt>
                <c:pt idx="855">
                  <c:v>0.7578125</c:v>
                </c:pt>
                <c:pt idx="856">
                  <c:v>0.75784722222222223</c:v>
                </c:pt>
                <c:pt idx="857">
                  <c:v>0.75788194444444434</c:v>
                </c:pt>
                <c:pt idx="858">
                  <c:v>0.75791666666666668</c:v>
                </c:pt>
                <c:pt idx="859">
                  <c:v>0.75795138888888891</c:v>
                </c:pt>
                <c:pt idx="860">
                  <c:v>0.75798611111111114</c:v>
                </c:pt>
                <c:pt idx="861">
                  <c:v>0.75802083333333325</c:v>
                </c:pt>
                <c:pt idx="862">
                  <c:v>0.75805555555555548</c:v>
                </c:pt>
                <c:pt idx="863">
                  <c:v>0.75809027777777782</c:v>
                </c:pt>
                <c:pt idx="864">
                  <c:v>0.75812500000000005</c:v>
                </c:pt>
                <c:pt idx="865">
                  <c:v>0.75815972222222217</c:v>
                </c:pt>
                <c:pt idx="866">
                  <c:v>0.75819444444444439</c:v>
                </c:pt>
                <c:pt idx="867">
                  <c:v>0.75822916666666673</c:v>
                </c:pt>
                <c:pt idx="868">
                  <c:v>0.75826388888888896</c:v>
                </c:pt>
                <c:pt idx="869">
                  <c:v>0.75829861111111108</c:v>
                </c:pt>
                <c:pt idx="870">
                  <c:v>0.7583333333333333</c:v>
                </c:pt>
                <c:pt idx="871">
                  <c:v>0.75836805555555553</c:v>
                </c:pt>
                <c:pt idx="872">
                  <c:v>0.75840277777777787</c:v>
                </c:pt>
                <c:pt idx="873">
                  <c:v>0.75843749999999999</c:v>
                </c:pt>
                <c:pt idx="874">
                  <c:v>0.75847222222222221</c:v>
                </c:pt>
                <c:pt idx="875">
                  <c:v>0.75850694444444444</c:v>
                </c:pt>
                <c:pt idx="876">
                  <c:v>0.75854166666666656</c:v>
                </c:pt>
                <c:pt idx="877">
                  <c:v>0.7585763888888889</c:v>
                </c:pt>
                <c:pt idx="878">
                  <c:v>0.75861111111111112</c:v>
                </c:pt>
                <c:pt idx="879">
                  <c:v>0.75864583333333335</c:v>
                </c:pt>
                <c:pt idx="880">
                  <c:v>0.75868055555555547</c:v>
                </c:pt>
                <c:pt idx="881">
                  <c:v>0.75871527777777781</c:v>
                </c:pt>
                <c:pt idx="882">
                  <c:v>0.75875000000000004</c:v>
                </c:pt>
                <c:pt idx="883">
                  <c:v>0.75878472222222226</c:v>
                </c:pt>
                <c:pt idx="884">
                  <c:v>0.75881944444444438</c:v>
                </c:pt>
                <c:pt idx="885">
                  <c:v>0.75885416666666661</c:v>
                </c:pt>
                <c:pt idx="886">
                  <c:v>0.75888888888888895</c:v>
                </c:pt>
                <c:pt idx="887">
                  <c:v>0.75892361111111117</c:v>
                </c:pt>
                <c:pt idx="888">
                  <c:v>0.75895833333333329</c:v>
                </c:pt>
                <c:pt idx="889">
                  <c:v>0.75899305555555552</c:v>
                </c:pt>
                <c:pt idx="890">
                  <c:v>0.75902777777777775</c:v>
                </c:pt>
                <c:pt idx="891">
                  <c:v>0.75906250000000008</c:v>
                </c:pt>
                <c:pt idx="892">
                  <c:v>0.7590972222222222</c:v>
                </c:pt>
                <c:pt idx="893">
                  <c:v>0.75913194444444443</c:v>
                </c:pt>
                <c:pt idx="894">
                  <c:v>0.75916666666666666</c:v>
                </c:pt>
                <c:pt idx="895">
                  <c:v>0.75920138888888899</c:v>
                </c:pt>
                <c:pt idx="896">
                  <c:v>0.75923611111111111</c:v>
                </c:pt>
                <c:pt idx="897">
                  <c:v>0.75927083333333334</c:v>
                </c:pt>
                <c:pt idx="898">
                  <c:v>0.75930555555555557</c:v>
                </c:pt>
                <c:pt idx="899">
                  <c:v>0.75934027777777768</c:v>
                </c:pt>
                <c:pt idx="900">
                  <c:v>0.75937500000000002</c:v>
                </c:pt>
                <c:pt idx="901">
                  <c:v>0.75940972222222225</c:v>
                </c:pt>
                <c:pt idx="902">
                  <c:v>0.75944444444444448</c:v>
                </c:pt>
                <c:pt idx="903">
                  <c:v>0.75947916666666659</c:v>
                </c:pt>
                <c:pt idx="904">
                  <c:v>0.75951388888888882</c:v>
                </c:pt>
                <c:pt idx="905">
                  <c:v>0.75954861111111116</c:v>
                </c:pt>
                <c:pt idx="906">
                  <c:v>0.75958333333333339</c:v>
                </c:pt>
                <c:pt idx="907">
                  <c:v>0.7596180555555555</c:v>
                </c:pt>
                <c:pt idx="908">
                  <c:v>0.75965277777777773</c:v>
                </c:pt>
                <c:pt idx="909">
                  <c:v>0.75968750000000007</c:v>
                </c:pt>
                <c:pt idx="910">
                  <c:v>0.7597222222222223</c:v>
                </c:pt>
                <c:pt idx="911">
                  <c:v>0.75975694444444442</c:v>
                </c:pt>
                <c:pt idx="912">
                  <c:v>0.75979166666666664</c:v>
                </c:pt>
                <c:pt idx="913">
                  <c:v>0.75982638888888887</c:v>
                </c:pt>
                <c:pt idx="914">
                  <c:v>0.75986111111111121</c:v>
                </c:pt>
                <c:pt idx="915">
                  <c:v>0.75989583333333333</c:v>
                </c:pt>
                <c:pt idx="916">
                  <c:v>0.75993055555555555</c:v>
                </c:pt>
                <c:pt idx="917">
                  <c:v>0.75996527777777778</c:v>
                </c:pt>
                <c:pt idx="918">
                  <c:v>0.7599999999999999</c:v>
                </c:pt>
                <c:pt idx="919">
                  <c:v>0.76003472222222224</c:v>
                </c:pt>
                <c:pt idx="920">
                  <c:v>0.76006944444444446</c:v>
                </c:pt>
                <c:pt idx="921">
                  <c:v>0.76010416666666669</c:v>
                </c:pt>
                <c:pt idx="922">
                  <c:v>0.76013888888888881</c:v>
                </c:pt>
                <c:pt idx="923">
                  <c:v>0.76017361111111115</c:v>
                </c:pt>
                <c:pt idx="924">
                  <c:v>0.76020833333333337</c:v>
                </c:pt>
                <c:pt idx="925">
                  <c:v>0.7602430555555556</c:v>
                </c:pt>
                <c:pt idx="926">
                  <c:v>0.76027777777777772</c:v>
                </c:pt>
                <c:pt idx="927">
                  <c:v>0.76031249999999995</c:v>
                </c:pt>
                <c:pt idx="928">
                  <c:v>0.76034722222222229</c:v>
                </c:pt>
                <c:pt idx="929">
                  <c:v>0.76038194444444451</c:v>
                </c:pt>
                <c:pt idx="930">
                  <c:v>0.76041666666666663</c:v>
                </c:pt>
                <c:pt idx="931">
                  <c:v>0.76045138888888886</c:v>
                </c:pt>
                <c:pt idx="932">
                  <c:v>0.76048611111111108</c:v>
                </c:pt>
                <c:pt idx="933">
                  <c:v>0.76052083333333342</c:v>
                </c:pt>
                <c:pt idx="934">
                  <c:v>0.76055555555555554</c:v>
                </c:pt>
                <c:pt idx="935">
                  <c:v>0.76059027777777777</c:v>
                </c:pt>
                <c:pt idx="936">
                  <c:v>0.760625</c:v>
                </c:pt>
                <c:pt idx="937">
                  <c:v>0.76065972222222211</c:v>
                </c:pt>
                <c:pt idx="938">
                  <c:v>0.76069444444444445</c:v>
                </c:pt>
                <c:pt idx="939">
                  <c:v>0.76072916666666668</c:v>
                </c:pt>
                <c:pt idx="940">
                  <c:v>0.76076388888888891</c:v>
                </c:pt>
                <c:pt idx="941">
                  <c:v>0.76079861111111102</c:v>
                </c:pt>
                <c:pt idx="942">
                  <c:v>0.76083333333333336</c:v>
                </c:pt>
                <c:pt idx="943">
                  <c:v>0.76086805555555559</c:v>
                </c:pt>
                <c:pt idx="944">
                  <c:v>0.76090277777777782</c:v>
                </c:pt>
                <c:pt idx="945">
                  <c:v>0.76093749999999993</c:v>
                </c:pt>
                <c:pt idx="946">
                  <c:v>0.76097222222222216</c:v>
                </c:pt>
                <c:pt idx="947">
                  <c:v>0.7610069444444445</c:v>
                </c:pt>
                <c:pt idx="948">
                  <c:v>0.76104166666666673</c:v>
                </c:pt>
                <c:pt idx="949">
                  <c:v>0.76107638888888884</c:v>
                </c:pt>
                <c:pt idx="950">
                  <c:v>0.76111111111111107</c:v>
                </c:pt>
                <c:pt idx="951">
                  <c:v>0.7611458333333333</c:v>
                </c:pt>
                <c:pt idx="952">
                  <c:v>0.76118055555555564</c:v>
                </c:pt>
                <c:pt idx="953">
                  <c:v>0.76121527777777775</c:v>
                </c:pt>
                <c:pt idx="954">
                  <c:v>0.76124999999999998</c:v>
                </c:pt>
                <c:pt idx="955">
                  <c:v>0.76128472222222221</c:v>
                </c:pt>
                <c:pt idx="956">
                  <c:v>0.76131944444444455</c:v>
                </c:pt>
                <c:pt idx="957">
                  <c:v>0.76135416666666667</c:v>
                </c:pt>
                <c:pt idx="958">
                  <c:v>0.76138888888888889</c:v>
                </c:pt>
                <c:pt idx="959">
                  <c:v>0.76142361111111112</c:v>
                </c:pt>
                <c:pt idx="960">
                  <c:v>0.76145833333333324</c:v>
                </c:pt>
                <c:pt idx="961">
                  <c:v>0.76149305555555558</c:v>
                </c:pt>
                <c:pt idx="962">
                  <c:v>0.7615277777777778</c:v>
                </c:pt>
                <c:pt idx="963">
                  <c:v>0.76156250000000003</c:v>
                </c:pt>
                <c:pt idx="964">
                  <c:v>0.76159722222222215</c:v>
                </c:pt>
                <c:pt idx="965">
                  <c:v>0.76163194444444438</c:v>
                </c:pt>
                <c:pt idx="966">
                  <c:v>0.76166666666666671</c:v>
                </c:pt>
                <c:pt idx="967">
                  <c:v>0.76170138888888894</c:v>
                </c:pt>
                <c:pt idx="968">
                  <c:v>0.76173611111111106</c:v>
                </c:pt>
                <c:pt idx="969">
                  <c:v>0.76177083333333329</c:v>
                </c:pt>
                <c:pt idx="970">
                  <c:v>0.76180555555555562</c:v>
                </c:pt>
                <c:pt idx="971">
                  <c:v>0.76184027777777785</c:v>
                </c:pt>
                <c:pt idx="972">
                  <c:v>0.76187499999999997</c:v>
                </c:pt>
                <c:pt idx="973">
                  <c:v>0.7619097222222222</c:v>
                </c:pt>
                <c:pt idx="974">
                  <c:v>0.76194444444444442</c:v>
                </c:pt>
                <c:pt idx="975">
                  <c:v>0.76197916666666676</c:v>
                </c:pt>
                <c:pt idx="976">
                  <c:v>0.76201388888888888</c:v>
                </c:pt>
                <c:pt idx="977">
                  <c:v>0.76204861111111111</c:v>
                </c:pt>
                <c:pt idx="978">
                  <c:v>0.76208333333333333</c:v>
                </c:pt>
                <c:pt idx="979">
                  <c:v>0.76211805555555545</c:v>
                </c:pt>
                <c:pt idx="980">
                  <c:v>0.76215277777777779</c:v>
                </c:pt>
                <c:pt idx="981">
                  <c:v>0.76218750000000002</c:v>
                </c:pt>
                <c:pt idx="982">
                  <c:v>0.76222222222222225</c:v>
                </c:pt>
                <c:pt idx="983">
                  <c:v>0.76225694444444436</c:v>
                </c:pt>
                <c:pt idx="984">
                  <c:v>0.7622916666666667</c:v>
                </c:pt>
                <c:pt idx="985">
                  <c:v>0.76232638888888893</c:v>
                </c:pt>
                <c:pt idx="986">
                  <c:v>0.76236111111111116</c:v>
                </c:pt>
                <c:pt idx="987">
                  <c:v>0.76239583333333327</c:v>
                </c:pt>
                <c:pt idx="988">
                  <c:v>0.7624305555555555</c:v>
                </c:pt>
                <c:pt idx="989">
                  <c:v>0.76246527777777784</c:v>
                </c:pt>
                <c:pt idx="990">
                  <c:v>0.76250000000000007</c:v>
                </c:pt>
                <c:pt idx="991">
                  <c:v>0.76253472222222218</c:v>
                </c:pt>
                <c:pt idx="992">
                  <c:v>0.76256944444444441</c:v>
                </c:pt>
                <c:pt idx="993">
                  <c:v>0.76260416666666664</c:v>
                </c:pt>
                <c:pt idx="994">
                  <c:v>0.76263888888888898</c:v>
                </c:pt>
                <c:pt idx="995">
                  <c:v>0.76267361111111109</c:v>
                </c:pt>
                <c:pt idx="996">
                  <c:v>0.76270833333333332</c:v>
                </c:pt>
                <c:pt idx="997">
                  <c:v>0.76274305555555555</c:v>
                </c:pt>
                <c:pt idx="998">
                  <c:v>0.76277777777777767</c:v>
                </c:pt>
                <c:pt idx="999">
                  <c:v>0.7628125</c:v>
                </c:pt>
                <c:pt idx="1000">
                  <c:v>0.76284722222222223</c:v>
                </c:pt>
                <c:pt idx="1001">
                  <c:v>0.76288194444444446</c:v>
                </c:pt>
                <c:pt idx="1002">
                  <c:v>0.76291666666666658</c:v>
                </c:pt>
                <c:pt idx="1003">
                  <c:v>0.76295138888888892</c:v>
                </c:pt>
                <c:pt idx="1004">
                  <c:v>0.76298611111111114</c:v>
                </c:pt>
                <c:pt idx="1005">
                  <c:v>0.76302083333333337</c:v>
                </c:pt>
                <c:pt idx="1006">
                  <c:v>0.76305555555555549</c:v>
                </c:pt>
                <c:pt idx="1007">
                  <c:v>0.76309027777777771</c:v>
                </c:pt>
                <c:pt idx="1008">
                  <c:v>0.76312500000000005</c:v>
                </c:pt>
                <c:pt idx="1009">
                  <c:v>0.76315972222222228</c:v>
                </c:pt>
                <c:pt idx="1010">
                  <c:v>0.7631944444444444</c:v>
                </c:pt>
                <c:pt idx="1011">
                  <c:v>0.76322916666666663</c:v>
                </c:pt>
                <c:pt idx="1012">
                  <c:v>0.76326388888888896</c:v>
                </c:pt>
                <c:pt idx="1013">
                  <c:v>0.76329861111111119</c:v>
                </c:pt>
                <c:pt idx="1014">
                  <c:v>0.76333333333333331</c:v>
                </c:pt>
                <c:pt idx="1015">
                  <c:v>0.76336805555555554</c:v>
                </c:pt>
                <c:pt idx="1016">
                  <c:v>0.76340277777777776</c:v>
                </c:pt>
                <c:pt idx="1017">
                  <c:v>0.7634375000000001</c:v>
                </c:pt>
                <c:pt idx="1018">
                  <c:v>0.76347222222222222</c:v>
                </c:pt>
                <c:pt idx="1019">
                  <c:v>0.76350694444444445</c:v>
                </c:pt>
                <c:pt idx="1020">
                  <c:v>0.76354166666666667</c:v>
                </c:pt>
                <c:pt idx="1021">
                  <c:v>0.76357638888888879</c:v>
                </c:pt>
                <c:pt idx="1022">
                  <c:v>0.76361111111111113</c:v>
                </c:pt>
                <c:pt idx="1023">
                  <c:v>0.76364583333333336</c:v>
                </c:pt>
                <c:pt idx="1024">
                  <c:v>0.76368055555555558</c:v>
                </c:pt>
                <c:pt idx="1025">
                  <c:v>0.7637152777777777</c:v>
                </c:pt>
                <c:pt idx="1026">
                  <c:v>0.76374999999999993</c:v>
                </c:pt>
                <c:pt idx="1027">
                  <c:v>0.76378472222222227</c:v>
                </c:pt>
                <c:pt idx="1028">
                  <c:v>0.7638194444444445</c:v>
                </c:pt>
                <c:pt idx="1029">
                  <c:v>0.76385416666666661</c:v>
                </c:pt>
                <c:pt idx="1030">
                  <c:v>0.76388888888888884</c:v>
                </c:pt>
                <c:pt idx="1031">
                  <c:v>0.76392361111111118</c:v>
                </c:pt>
                <c:pt idx="1032">
                  <c:v>0.76395833333333341</c:v>
                </c:pt>
                <c:pt idx="1033">
                  <c:v>0.76399305555555552</c:v>
                </c:pt>
                <c:pt idx="1034">
                  <c:v>0.76402777777777775</c:v>
                </c:pt>
                <c:pt idx="1035">
                  <c:v>0.76406249999999998</c:v>
                </c:pt>
                <c:pt idx="1036">
                  <c:v>0.76409722222222232</c:v>
                </c:pt>
                <c:pt idx="1037">
                  <c:v>0.76413194444444443</c:v>
                </c:pt>
                <c:pt idx="1038">
                  <c:v>0.76416666666666666</c:v>
                </c:pt>
                <c:pt idx="1039">
                  <c:v>0.76420138888888889</c:v>
                </c:pt>
                <c:pt idx="1040">
                  <c:v>0.76423611111111101</c:v>
                </c:pt>
                <c:pt idx="1041">
                  <c:v>0.76427083333333334</c:v>
                </c:pt>
                <c:pt idx="1042">
                  <c:v>0.76430555555555557</c:v>
                </c:pt>
                <c:pt idx="1043">
                  <c:v>0.7643402777777778</c:v>
                </c:pt>
                <c:pt idx="1044">
                  <c:v>0.76437499999999992</c:v>
                </c:pt>
                <c:pt idx="1045">
                  <c:v>0.76440972222222225</c:v>
                </c:pt>
                <c:pt idx="1046">
                  <c:v>0.76444444444444448</c:v>
                </c:pt>
                <c:pt idx="1047">
                  <c:v>0.76447916666666671</c:v>
                </c:pt>
                <c:pt idx="1048">
                  <c:v>0.76451388888888883</c:v>
                </c:pt>
                <c:pt idx="1049">
                  <c:v>0.76454861111111105</c:v>
                </c:pt>
                <c:pt idx="1050">
                  <c:v>0.76458333333333339</c:v>
                </c:pt>
                <c:pt idx="1051">
                  <c:v>0.76461805555555562</c:v>
                </c:pt>
                <c:pt idx="1052">
                  <c:v>0.76465277777777774</c:v>
                </c:pt>
                <c:pt idx="1053">
                  <c:v>0.76468749999999996</c:v>
                </c:pt>
                <c:pt idx="1054">
                  <c:v>0.76472222222222219</c:v>
                </c:pt>
                <c:pt idx="1055">
                  <c:v>0.76475694444444453</c:v>
                </c:pt>
                <c:pt idx="1056">
                  <c:v>0.76479166666666665</c:v>
                </c:pt>
                <c:pt idx="1057">
                  <c:v>0.76482638888888888</c:v>
                </c:pt>
                <c:pt idx="1058">
                  <c:v>0.7648611111111111</c:v>
                </c:pt>
                <c:pt idx="1059">
                  <c:v>0.76489583333333344</c:v>
                </c:pt>
                <c:pt idx="1060">
                  <c:v>0.76493055555555556</c:v>
                </c:pt>
                <c:pt idx="1061">
                  <c:v>0.76496527777777779</c:v>
                </c:pt>
                <c:pt idx="1062">
                  <c:v>0.76500000000000001</c:v>
                </c:pt>
                <c:pt idx="1063">
                  <c:v>0.76503472222222213</c:v>
                </c:pt>
                <c:pt idx="1064">
                  <c:v>0.76506944444444447</c:v>
                </c:pt>
                <c:pt idx="1065">
                  <c:v>0.7651041666666667</c:v>
                </c:pt>
                <c:pt idx="1066">
                  <c:v>0.76513888888888892</c:v>
                </c:pt>
                <c:pt idx="1067">
                  <c:v>0.76517361111111104</c:v>
                </c:pt>
                <c:pt idx="1068">
                  <c:v>0.76520833333333327</c:v>
                </c:pt>
                <c:pt idx="1069">
                  <c:v>0.76524305555555561</c:v>
                </c:pt>
                <c:pt idx="1070">
                  <c:v>0.76527777777777783</c:v>
                </c:pt>
                <c:pt idx="1071">
                  <c:v>0.76531249999999995</c:v>
                </c:pt>
                <c:pt idx="1072">
                  <c:v>0.76534722222222218</c:v>
                </c:pt>
                <c:pt idx="1073">
                  <c:v>0.76538194444444441</c:v>
                </c:pt>
                <c:pt idx="1074">
                  <c:v>0.76541666666666675</c:v>
                </c:pt>
                <c:pt idx="1075">
                  <c:v>0.76545138888888886</c:v>
                </c:pt>
                <c:pt idx="1076">
                  <c:v>0.76548611111111109</c:v>
                </c:pt>
                <c:pt idx="1077">
                  <c:v>0.76552083333333332</c:v>
                </c:pt>
                <c:pt idx="1078">
                  <c:v>0.76555555555555566</c:v>
                </c:pt>
                <c:pt idx="1079">
                  <c:v>0.76559027777777777</c:v>
                </c:pt>
                <c:pt idx="1080">
                  <c:v>0.765625</c:v>
                </c:pt>
                <c:pt idx="1081">
                  <c:v>0.76565972222222223</c:v>
                </c:pt>
                <c:pt idx="1082">
                  <c:v>0.76569444444444434</c:v>
                </c:pt>
                <c:pt idx="1083">
                  <c:v>0.76572916666666668</c:v>
                </c:pt>
                <c:pt idx="1084">
                  <c:v>0.76576388888888891</c:v>
                </c:pt>
                <c:pt idx="1085">
                  <c:v>0.76579861111111114</c:v>
                </c:pt>
                <c:pt idx="1086">
                  <c:v>0.76583333333333325</c:v>
                </c:pt>
                <c:pt idx="1087">
                  <c:v>0.76586805555555559</c:v>
                </c:pt>
                <c:pt idx="1088">
                  <c:v>0.76590277777777782</c:v>
                </c:pt>
                <c:pt idx="1089">
                  <c:v>0.76593750000000005</c:v>
                </c:pt>
                <c:pt idx="1090">
                  <c:v>0.76597222222222217</c:v>
                </c:pt>
                <c:pt idx="1091">
                  <c:v>0.76600694444444439</c:v>
                </c:pt>
                <c:pt idx="1092">
                  <c:v>0.76604166666666673</c:v>
                </c:pt>
                <c:pt idx="1093">
                  <c:v>0.76607638888888896</c:v>
                </c:pt>
                <c:pt idx="1094">
                  <c:v>0.76611111111111108</c:v>
                </c:pt>
                <c:pt idx="1095">
                  <c:v>0.7661458333333333</c:v>
                </c:pt>
                <c:pt idx="1096">
                  <c:v>0.76618055555555553</c:v>
                </c:pt>
                <c:pt idx="1097">
                  <c:v>0.76621527777777787</c:v>
                </c:pt>
                <c:pt idx="1098">
                  <c:v>0.76624999999999999</c:v>
                </c:pt>
                <c:pt idx="1099">
                  <c:v>0.76628472222222221</c:v>
                </c:pt>
                <c:pt idx="1100">
                  <c:v>0.76631944444444444</c:v>
                </c:pt>
                <c:pt idx="1101">
                  <c:v>0.76635416666666656</c:v>
                </c:pt>
                <c:pt idx="1102">
                  <c:v>0.7663888888888889</c:v>
                </c:pt>
                <c:pt idx="1103">
                  <c:v>0.76642361111111112</c:v>
                </c:pt>
                <c:pt idx="1104">
                  <c:v>0.76645833333333335</c:v>
                </c:pt>
                <c:pt idx="1105">
                  <c:v>0.76649305555555547</c:v>
                </c:pt>
                <c:pt idx="1106">
                  <c:v>0.76652777777777781</c:v>
                </c:pt>
                <c:pt idx="1107">
                  <c:v>0.76656250000000004</c:v>
                </c:pt>
                <c:pt idx="1108">
                  <c:v>0.76659722222222226</c:v>
                </c:pt>
                <c:pt idx="1109">
                  <c:v>0.76663194444444438</c:v>
                </c:pt>
                <c:pt idx="1110">
                  <c:v>0.76666666666666661</c:v>
                </c:pt>
                <c:pt idx="1111">
                  <c:v>0.76670138888888895</c:v>
                </c:pt>
                <c:pt idx="1112">
                  <c:v>0.76673611111111117</c:v>
                </c:pt>
                <c:pt idx="1113">
                  <c:v>0.76677083333333329</c:v>
                </c:pt>
                <c:pt idx="1114">
                  <c:v>0.76680555555555552</c:v>
                </c:pt>
                <c:pt idx="1115">
                  <c:v>0.76684027777777775</c:v>
                </c:pt>
                <c:pt idx="1116">
                  <c:v>0.76687500000000008</c:v>
                </c:pt>
                <c:pt idx="1117">
                  <c:v>0.7669097222222222</c:v>
                </c:pt>
                <c:pt idx="1118">
                  <c:v>0.76694444444444443</c:v>
                </c:pt>
                <c:pt idx="1119">
                  <c:v>0.76697916666666666</c:v>
                </c:pt>
                <c:pt idx="1120">
                  <c:v>0.76701388888888899</c:v>
                </c:pt>
                <c:pt idx="1121">
                  <c:v>0.76704861111111111</c:v>
                </c:pt>
                <c:pt idx="1122">
                  <c:v>0.76708333333333334</c:v>
                </c:pt>
                <c:pt idx="1123">
                  <c:v>0.76711805555555557</c:v>
                </c:pt>
                <c:pt idx="1124">
                  <c:v>0.76715277777777768</c:v>
                </c:pt>
                <c:pt idx="1125">
                  <c:v>0.76718750000000002</c:v>
                </c:pt>
                <c:pt idx="1126">
                  <c:v>0.76722222222222225</c:v>
                </c:pt>
                <c:pt idx="1127">
                  <c:v>0.76725694444444448</c:v>
                </c:pt>
                <c:pt idx="1128">
                  <c:v>0.76729166666666659</c:v>
                </c:pt>
                <c:pt idx="1129">
                  <c:v>0.76732638888888882</c:v>
                </c:pt>
                <c:pt idx="1130">
                  <c:v>0.76736111111111116</c:v>
                </c:pt>
                <c:pt idx="1131">
                  <c:v>0.76739583333333339</c:v>
                </c:pt>
                <c:pt idx="1132">
                  <c:v>0.7674305555555555</c:v>
                </c:pt>
                <c:pt idx="1133">
                  <c:v>0.76746527777777773</c:v>
                </c:pt>
                <c:pt idx="1134">
                  <c:v>0.76750000000000007</c:v>
                </c:pt>
                <c:pt idx="1135">
                  <c:v>0.7675347222222223</c:v>
                </c:pt>
                <c:pt idx="1136">
                  <c:v>0.76756944444444442</c:v>
                </c:pt>
                <c:pt idx="1137">
                  <c:v>0.76760416666666664</c:v>
                </c:pt>
                <c:pt idx="1138">
                  <c:v>0.76763888888888887</c:v>
                </c:pt>
                <c:pt idx="1139">
                  <c:v>0.76767361111111121</c:v>
                </c:pt>
                <c:pt idx="1140">
                  <c:v>0.76770833333333333</c:v>
                </c:pt>
                <c:pt idx="1141">
                  <c:v>0.76774305555555555</c:v>
                </c:pt>
                <c:pt idx="1142">
                  <c:v>0.76777777777777778</c:v>
                </c:pt>
                <c:pt idx="1143">
                  <c:v>0.7678124999999999</c:v>
                </c:pt>
                <c:pt idx="1144">
                  <c:v>0.76784722222222224</c:v>
                </c:pt>
                <c:pt idx="1145">
                  <c:v>0.76788194444444446</c:v>
                </c:pt>
                <c:pt idx="1146">
                  <c:v>0.76791666666666669</c:v>
                </c:pt>
                <c:pt idx="1147">
                  <c:v>0.76795138888888881</c:v>
                </c:pt>
                <c:pt idx="1148">
                  <c:v>0.76798611111111104</c:v>
                </c:pt>
                <c:pt idx="1149">
                  <c:v>0.76802083333333337</c:v>
                </c:pt>
                <c:pt idx="1150">
                  <c:v>0.7680555555555556</c:v>
                </c:pt>
                <c:pt idx="1151">
                  <c:v>0.76809027777777772</c:v>
                </c:pt>
                <c:pt idx="1152">
                  <c:v>0.76812499999999995</c:v>
                </c:pt>
                <c:pt idx="1153">
                  <c:v>0.76815972222222229</c:v>
                </c:pt>
                <c:pt idx="1154">
                  <c:v>0.76819444444444451</c:v>
                </c:pt>
                <c:pt idx="1155">
                  <c:v>0.76822916666666663</c:v>
                </c:pt>
                <c:pt idx="1156">
                  <c:v>0.76826388888888886</c:v>
                </c:pt>
                <c:pt idx="1157">
                  <c:v>0.76829861111111108</c:v>
                </c:pt>
                <c:pt idx="1158">
                  <c:v>0.76833333333333342</c:v>
                </c:pt>
                <c:pt idx="1159">
                  <c:v>0.76836805555555554</c:v>
                </c:pt>
                <c:pt idx="1160">
                  <c:v>0.76840277777777777</c:v>
                </c:pt>
                <c:pt idx="1161">
                  <c:v>0.7684375</c:v>
                </c:pt>
                <c:pt idx="1162">
                  <c:v>0.76847222222222233</c:v>
                </c:pt>
                <c:pt idx="1163">
                  <c:v>0.76850694444444445</c:v>
                </c:pt>
                <c:pt idx="1164">
                  <c:v>0.76854166666666668</c:v>
                </c:pt>
                <c:pt idx="1165">
                  <c:v>0.76857638888888891</c:v>
                </c:pt>
                <c:pt idx="1166">
                  <c:v>0.76861111111111102</c:v>
                </c:pt>
                <c:pt idx="1167">
                  <c:v>0.76864583333333336</c:v>
                </c:pt>
                <c:pt idx="1168">
                  <c:v>0.76868055555555559</c:v>
                </c:pt>
                <c:pt idx="1169">
                  <c:v>0.76871527777777782</c:v>
                </c:pt>
                <c:pt idx="1170">
                  <c:v>0.76874999999999993</c:v>
                </c:pt>
                <c:pt idx="1171">
                  <c:v>0.76878472222222216</c:v>
                </c:pt>
                <c:pt idx="1172">
                  <c:v>0.7688194444444445</c:v>
                </c:pt>
                <c:pt idx="1173">
                  <c:v>0.76885416666666673</c:v>
                </c:pt>
                <c:pt idx="1174">
                  <c:v>0.76888888888888884</c:v>
                </c:pt>
                <c:pt idx="1175">
                  <c:v>0.76892361111111107</c:v>
                </c:pt>
                <c:pt idx="1176">
                  <c:v>0.7689583333333333</c:v>
                </c:pt>
                <c:pt idx="1177">
                  <c:v>0.76899305555555564</c:v>
                </c:pt>
                <c:pt idx="1178">
                  <c:v>0.76902777777777775</c:v>
                </c:pt>
                <c:pt idx="1179">
                  <c:v>0.76906249999999998</c:v>
                </c:pt>
                <c:pt idx="1180">
                  <c:v>0.76909722222222221</c:v>
                </c:pt>
                <c:pt idx="1181">
                  <c:v>0.76913194444444455</c:v>
                </c:pt>
                <c:pt idx="1182">
                  <c:v>0.76916666666666667</c:v>
                </c:pt>
                <c:pt idx="1183">
                  <c:v>0.76920138888888889</c:v>
                </c:pt>
                <c:pt idx="1184">
                  <c:v>0.76923611111111112</c:v>
                </c:pt>
                <c:pt idx="1185">
                  <c:v>0.76927083333333324</c:v>
                </c:pt>
                <c:pt idx="1186">
                  <c:v>0.76930555555555558</c:v>
                </c:pt>
                <c:pt idx="1187">
                  <c:v>0.7693402777777778</c:v>
                </c:pt>
                <c:pt idx="1188">
                  <c:v>0.76937500000000003</c:v>
                </c:pt>
                <c:pt idx="1189">
                  <c:v>0.76940972222222215</c:v>
                </c:pt>
                <c:pt idx="1190">
                  <c:v>0.76944444444444438</c:v>
                </c:pt>
                <c:pt idx="1191">
                  <c:v>0.76947916666666671</c:v>
                </c:pt>
                <c:pt idx="1192">
                  <c:v>0.76951388888888894</c:v>
                </c:pt>
                <c:pt idx="1193">
                  <c:v>0.76954861111111106</c:v>
                </c:pt>
                <c:pt idx="1194">
                  <c:v>0.76958333333333329</c:v>
                </c:pt>
                <c:pt idx="1195">
                  <c:v>0.76961805555555562</c:v>
                </c:pt>
                <c:pt idx="1196">
                  <c:v>0.76965277777777785</c:v>
                </c:pt>
                <c:pt idx="1197">
                  <c:v>0.76968749999999997</c:v>
                </c:pt>
                <c:pt idx="1198">
                  <c:v>0.7697222222222222</c:v>
                </c:pt>
                <c:pt idx="1199">
                  <c:v>0.76975694444444442</c:v>
                </c:pt>
                <c:pt idx="1200">
                  <c:v>0.76979166666666676</c:v>
                </c:pt>
                <c:pt idx="1201">
                  <c:v>0.76982638888888888</c:v>
                </c:pt>
                <c:pt idx="1202">
                  <c:v>0.76986111111111111</c:v>
                </c:pt>
                <c:pt idx="1203">
                  <c:v>0.76989583333333333</c:v>
                </c:pt>
                <c:pt idx="1204">
                  <c:v>0.76993055555555545</c:v>
                </c:pt>
                <c:pt idx="1205">
                  <c:v>0.76996527777777779</c:v>
                </c:pt>
                <c:pt idx="1206">
                  <c:v>0.77</c:v>
                </c:pt>
                <c:pt idx="1207">
                  <c:v>0.77003472222222225</c:v>
                </c:pt>
                <c:pt idx="1208">
                  <c:v>0.77006944444444436</c:v>
                </c:pt>
                <c:pt idx="1209">
                  <c:v>0.7701041666666667</c:v>
                </c:pt>
                <c:pt idx="1210">
                  <c:v>0.77013888888888893</c:v>
                </c:pt>
                <c:pt idx="1211">
                  <c:v>0.77017361111111116</c:v>
                </c:pt>
                <c:pt idx="1212">
                  <c:v>0.77020833333333327</c:v>
                </c:pt>
                <c:pt idx="1213">
                  <c:v>0.7702430555555555</c:v>
                </c:pt>
                <c:pt idx="1214">
                  <c:v>0.77027777777777784</c:v>
                </c:pt>
                <c:pt idx="1215">
                  <c:v>0.77031250000000007</c:v>
                </c:pt>
                <c:pt idx="1216">
                  <c:v>0.77034722222222218</c:v>
                </c:pt>
                <c:pt idx="1217">
                  <c:v>0.77038194444444441</c:v>
                </c:pt>
                <c:pt idx="1218">
                  <c:v>0.77041666666666664</c:v>
                </c:pt>
                <c:pt idx="1219">
                  <c:v>0.77045138888888898</c:v>
                </c:pt>
                <c:pt idx="1220">
                  <c:v>0.77048611111111109</c:v>
                </c:pt>
                <c:pt idx="1221">
                  <c:v>0.77052083333333332</c:v>
                </c:pt>
                <c:pt idx="1222">
                  <c:v>0.77055555555555555</c:v>
                </c:pt>
                <c:pt idx="1223">
                  <c:v>0.77059027777777767</c:v>
                </c:pt>
                <c:pt idx="1224">
                  <c:v>0.770625</c:v>
                </c:pt>
                <c:pt idx="1225">
                  <c:v>0.77065972222222223</c:v>
                </c:pt>
                <c:pt idx="1226">
                  <c:v>0.77069444444444446</c:v>
                </c:pt>
                <c:pt idx="1227">
                  <c:v>0.77072916666666658</c:v>
                </c:pt>
                <c:pt idx="1228">
                  <c:v>0.77076388888888892</c:v>
                </c:pt>
                <c:pt idx="1229">
                  <c:v>0.77079861111111114</c:v>
                </c:pt>
                <c:pt idx="1230">
                  <c:v>0.77083333333333337</c:v>
                </c:pt>
                <c:pt idx="1231">
                  <c:v>0.77086805555555549</c:v>
                </c:pt>
                <c:pt idx="1232">
                  <c:v>0.77090277777777771</c:v>
                </c:pt>
                <c:pt idx="1233">
                  <c:v>0.77093750000000005</c:v>
                </c:pt>
                <c:pt idx="1234">
                  <c:v>0.77097222222222228</c:v>
                </c:pt>
                <c:pt idx="1235">
                  <c:v>0.7710069444444444</c:v>
                </c:pt>
                <c:pt idx="1236">
                  <c:v>0.77104166666666663</c:v>
                </c:pt>
                <c:pt idx="1237">
                  <c:v>0.77107638888888896</c:v>
                </c:pt>
                <c:pt idx="1238">
                  <c:v>0.77111111111111119</c:v>
                </c:pt>
                <c:pt idx="1239">
                  <c:v>0.77114583333333331</c:v>
                </c:pt>
                <c:pt idx="1240">
                  <c:v>0.77118055555555554</c:v>
                </c:pt>
                <c:pt idx="1241">
                  <c:v>0.77121527777777776</c:v>
                </c:pt>
                <c:pt idx="1242">
                  <c:v>0.7712500000000001</c:v>
                </c:pt>
                <c:pt idx="1243">
                  <c:v>0.77128472222222222</c:v>
                </c:pt>
                <c:pt idx="1244">
                  <c:v>0.77131944444444445</c:v>
                </c:pt>
                <c:pt idx="1245">
                  <c:v>0.77135416666666667</c:v>
                </c:pt>
                <c:pt idx="1246">
                  <c:v>0.77138888888888879</c:v>
                </c:pt>
                <c:pt idx="1247">
                  <c:v>0.77142361111111113</c:v>
                </c:pt>
                <c:pt idx="1248">
                  <c:v>0.77145833333333336</c:v>
                </c:pt>
                <c:pt idx="1249">
                  <c:v>0.77149305555555558</c:v>
                </c:pt>
                <c:pt idx="1250">
                  <c:v>0.7715277777777777</c:v>
                </c:pt>
                <c:pt idx="1251">
                  <c:v>0.77156249999999993</c:v>
                </c:pt>
                <c:pt idx="1252">
                  <c:v>0.77159722222222227</c:v>
                </c:pt>
                <c:pt idx="1253">
                  <c:v>0.7716319444444445</c:v>
                </c:pt>
                <c:pt idx="1254">
                  <c:v>0.77166666666666661</c:v>
                </c:pt>
                <c:pt idx="1255">
                  <c:v>0.77170138888888884</c:v>
                </c:pt>
                <c:pt idx="1256">
                  <c:v>0.77173611111111118</c:v>
                </c:pt>
                <c:pt idx="1257">
                  <c:v>0.77177083333333341</c:v>
                </c:pt>
                <c:pt idx="1258">
                  <c:v>0.77180555555555552</c:v>
                </c:pt>
                <c:pt idx="1259">
                  <c:v>0.77184027777777775</c:v>
                </c:pt>
                <c:pt idx="1260">
                  <c:v>0.77187499999999998</c:v>
                </c:pt>
                <c:pt idx="1261">
                  <c:v>0.77190972222222232</c:v>
                </c:pt>
                <c:pt idx="1262">
                  <c:v>0.77194444444444443</c:v>
                </c:pt>
                <c:pt idx="1263">
                  <c:v>0.77197916666666666</c:v>
                </c:pt>
                <c:pt idx="1264">
                  <c:v>0.77201388888888889</c:v>
                </c:pt>
                <c:pt idx="1265">
                  <c:v>0.77204861111111101</c:v>
                </c:pt>
                <c:pt idx="1266">
                  <c:v>0.77208333333333334</c:v>
                </c:pt>
                <c:pt idx="1267">
                  <c:v>0.77211805555555557</c:v>
                </c:pt>
                <c:pt idx="1268">
                  <c:v>0.7721527777777778</c:v>
                </c:pt>
                <c:pt idx="1269">
                  <c:v>0.77218749999999992</c:v>
                </c:pt>
                <c:pt idx="1270">
                  <c:v>0.77222222222222225</c:v>
                </c:pt>
                <c:pt idx="1271">
                  <c:v>0.77225694444444448</c:v>
                </c:pt>
                <c:pt idx="1272">
                  <c:v>0.77229166666666671</c:v>
                </c:pt>
                <c:pt idx="1273">
                  <c:v>0.77232638888888883</c:v>
                </c:pt>
                <c:pt idx="1274">
                  <c:v>0.77236111111111105</c:v>
                </c:pt>
                <c:pt idx="1275">
                  <c:v>0.77239583333333339</c:v>
                </c:pt>
                <c:pt idx="1276">
                  <c:v>0.77243055555555562</c:v>
                </c:pt>
                <c:pt idx="1277">
                  <c:v>0.77246527777777774</c:v>
                </c:pt>
                <c:pt idx="1278">
                  <c:v>0.77249999999999996</c:v>
                </c:pt>
                <c:pt idx="1279">
                  <c:v>0.77253472222222219</c:v>
                </c:pt>
                <c:pt idx="1280">
                  <c:v>0.77256944444444453</c:v>
                </c:pt>
                <c:pt idx="1281">
                  <c:v>0.77260416666666665</c:v>
                </c:pt>
                <c:pt idx="1282">
                  <c:v>0.77263888888888888</c:v>
                </c:pt>
                <c:pt idx="1283">
                  <c:v>0.7726736111111111</c:v>
                </c:pt>
                <c:pt idx="1284">
                  <c:v>0.77270833333333344</c:v>
                </c:pt>
                <c:pt idx="1285">
                  <c:v>0.77274305555555556</c:v>
                </c:pt>
                <c:pt idx="1286">
                  <c:v>0.77277777777777779</c:v>
                </c:pt>
                <c:pt idx="1287">
                  <c:v>0.77281250000000001</c:v>
                </c:pt>
                <c:pt idx="1288">
                  <c:v>0.77284722222222213</c:v>
                </c:pt>
                <c:pt idx="1289">
                  <c:v>0.77288194444444447</c:v>
                </c:pt>
                <c:pt idx="1290">
                  <c:v>0.7729166666666667</c:v>
                </c:pt>
                <c:pt idx="1291">
                  <c:v>0.77295138888888892</c:v>
                </c:pt>
                <c:pt idx="1292">
                  <c:v>0.77298611111111104</c:v>
                </c:pt>
                <c:pt idx="1293">
                  <c:v>0.77302083333333327</c:v>
                </c:pt>
                <c:pt idx="1294">
                  <c:v>0.77305555555555561</c:v>
                </c:pt>
                <c:pt idx="1295">
                  <c:v>0.77309027777777783</c:v>
                </c:pt>
                <c:pt idx="1296">
                  <c:v>0.77312499999999995</c:v>
                </c:pt>
                <c:pt idx="1297">
                  <c:v>0.77315972222222218</c:v>
                </c:pt>
                <c:pt idx="1298">
                  <c:v>0.77319444444444441</c:v>
                </c:pt>
                <c:pt idx="1299">
                  <c:v>0.77322916666666675</c:v>
                </c:pt>
                <c:pt idx="1300">
                  <c:v>0.77326388888888886</c:v>
                </c:pt>
                <c:pt idx="1301">
                  <c:v>0.77329861111111109</c:v>
                </c:pt>
                <c:pt idx="1302">
                  <c:v>0.77333333333333332</c:v>
                </c:pt>
                <c:pt idx="1303">
                  <c:v>0.77336805555555566</c:v>
                </c:pt>
                <c:pt idx="1304">
                  <c:v>0.77340277777777777</c:v>
                </c:pt>
                <c:pt idx="1305">
                  <c:v>0.7734375</c:v>
                </c:pt>
                <c:pt idx="1306">
                  <c:v>0.77347222222222223</c:v>
                </c:pt>
                <c:pt idx="1307">
                  <c:v>0.77350694444444434</c:v>
                </c:pt>
                <c:pt idx="1308">
                  <c:v>0.77354166666666668</c:v>
                </c:pt>
                <c:pt idx="1309">
                  <c:v>0.77357638888888891</c:v>
                </c:pt>
                <c:pt idx="1310">
                  <c:v>0.77361111111111114</c:v>
                </c:pt>
                <c:pt idx="1311">
                  <c:v>0.77364583333333325</c:v>
                </c:pt>
                <c:pt idx="1312">
                  <c:v>0.77368055555555559</c:v>
                </c:pt>
                <c:pt idx="1313">
                  <c:v>0.77371527777777782</c:v>
                </c:pt>
                <c:pt idx="1314">
                  <c:v>0.77375000000000005</c:v>
                </c:pt>
                <c:pt idx="1315">
                  <c:v>0.77378472222222217</c:v>
                </c:pt>
                <c:pt idx="1316">
                  <c:v>0.77381944444444439</c:v>
                </c:pt>
                <c:pt idx="1317">
                  <c:v>0.77385416666666673</c:v>
                </c:pt>
                <c:pt idx="1318">
                  <c:v>0.77388888888888896</c:v>
                </c:pt>
                <c:pt idx="1319">
                  <c:v>0.77392361111111108</c:v>
                </c:pt>
                <c:pt idx="1320">
                  <c:v>0.7739583333333333</c:v>
                </c:pt>
                <c:pt idx="1321">
                  <c:v>0.77399305555555553</c:v>
                </c:pt>
                <c:pt idx="1322">
                  <c:v>0.77402777777777787</c:v>
                </c:pt>
                <c:pt idx="1323">
                  <c:v>0.77406249999999999</c:v>
                </c:pt>
                <c:pt idx="1324">
                  <c:v>0.77409722222222221</c:v>
                </c:pt>
                <c:pt idx="1325">
                  <c:v>0.77413194444444444</c:v>
                </c:pt>
                <c:pt idx="1326">
                  <c:v>0.77416666666666656</c:v>
                </c:pt>
                <c:pt idx="1327">
                  <c:v>0.7742013888888889</c:v>
                </c:pt>
                <c:pt idx="1328">
                  <c:v>0.77423611111111112</c:v>
                </c:pt>
                <c:pt idx="1329">
                  <c:v>0.77427083333333335</c:v>
                </c:pt>
                <c:pt idx="1330">
                  <c:v>0.77430555555555547</c:v>
                </c:pt>
                <c:pt idx="1331">
                  <c:v>0.77434027777777781</c:v>
                </c:pt>
                <c:pt idx="1332">
                  <c:v>0.77437500000000004</c:v>
                </c:pt>
                <c:pt idx="1333">
                  <c:v>0.77440972222222226</c:v>
                </c:pt>
                <c:pt idx="1334">
                  <c:v>0.77444444444444438</c:v>
                </c:pt>
                <c:pt idx="1335">
                  <c:v>0.77447916666666661</c:v>
                </c:pt>
                <c:pt idx="1336">
                  <c:v>0.77451388888888895</c:v>
                </c:pt>
                <c:pt idx="1337">
                  <c:v>0.77454861111111117</c:v>
                </c:pt>
                <c:pt idx="1338">
                  <c:v>0.77458333333333329</c:v>
                </c:pt>
                <c:pt idx="1339">
                  <c:v>0.77461805555555552</c:v>
                </c:pt>
                <c:pt idx="1340">
                  <c:v>0.77465277777777775</c:v>
                </c:pt>
                <c:pt idx="1341">
                  <c:v>0.77468750000000008</c:v>
                </c:pt>
                <c:pt idx="1342">
                  <c:v>0.7747222222222222</c:v>
                </c:pt>
                <c:pt idx="1343">
                  <c:v>0.77475694444444443</c:v>
                </c:pt>
                <c:pt idx="1344">
                  <c:v>0.77479166666666666</c:v>
                </c:pt>
                <c:pt idx="1345">
                  <c:v>0.77482638888888899</c:v>
                </c:pt>
                <c:pt idx="1346">
                  <c:v>0.77833333333333332</c:v>
                </c:pt>
                <c:pt idx="1347">
                  <c:v>0.77836805555555555</c:v>
                </c:pt>
                <c:pt idx="1348">
                  <c:v>0.77840277777777767</c:v>
                </c:pt>
                <c:pt idx="1349">
                  <c:v>0.7784375</c:v>
                </c:pt>
                <c:pt idx="1350">
                  <c:v>0.77847222222222223</c:v>
                </c:pt>
                <c:pt idx="1351">
                  <c:v>0.77850694444444446</c:v>
                </c:pt>
                <c:pt idx="1352">
                  <c:v>0.77854166666666658</c:v>
                </c:pt>
                <c:pt idx="1353">
                  <c:v>0.77857638888888892</c:v>
                </c:pt>
                <c:pt idx="1354">
                  <c:v>0.77861111111111114</c:v>
                </c:pt>
                <c:pt idx="1355">
                  <c:v>0.77864583333333337</c:v>
                </c:pt>
                <c:pt idx="1356">
                  <c:v>0.77868055555555549</c:v>
                </c:pt>
                <c:pt idx="1357">
                  <c:v>0.77871527777777771</c:v>
                </c:pt>
                <c:pt idx="1358">
                  <c:v>0.77875000000000005</c:v>
                </c:pt>
                <c:pt idx="1359">
                  <c:v>0.77878472222222228</c:v>
                </c:pt>
                <c:pt idx="1360">
                  <c:v>0.7788194444444444</c:v>
                </c:pt>
                <c:pt idx="1361">
                  <c:v>0.77885416666666663</c:v>
                </c:pt>
                <c:pt idx="1362">
                  <c:v>0.77888888888888896</c:v>
                </c:pt>
                <c:pt idx="1363">
                  <c:v>0.77892361111111119</c:v>
                </c:pt>
                <c:pt idx="1364">
                  <c:v>0.77895833333333331</c:v>
                </c:pt>
                <c:pt idx="1365">
                  <c:v>0.77899305555555554</c:v>
                </c:pt>
                <c:pt idx="1366">
                  <c:v>0.77902777777777776</c:v>
                </c:pt>
                <c:pt idx="1367">
                  <c:v>0.7790625000000001</c:v>
                </c:pt>
                <c:pt idx="1368">
                  <c:v>0.77909722222222222</c:v>
                </c:pt>
                <c:pt idx="1369">
                  <c:v>0.77913194444444445</c:v>
                </c:pt>
                <c:pt idx="1370">
                  <c:v>0.77916666666666667</c:v>
                </c:pt>
                <c:pt idx="1371">
                  <c:v>0.77920138888888879</c:v>
                </c:pt>
                <c:pt idx="1372">
                  <c:v>0.77923611111111113</c:v>
                </c:pt>
                <c:pt idx="1373">
                  <c:v>0.77927083333333336</c:v>
                </c:pt>
                <c:pt idx="1374">
                  <c:v>0.77930555555555558</c:v>
                </c:pt>
                <c:pt idx="1375">
                  <c:v>0.7793402777777777</c:v>
                </c:pt>
                <c:pt idx="1376">
                  <c:v>0.77937499999999993</c:v>
                </c:pt>
                <c:pt idx="1377">
                  <c:v>0.77940972222222227</c:v>
                </c:pt>
                <c:pt idx="1378">
                  <c:v>0.7794444444444445</c:v>
                </c:pt>
                <c:pt idx="1379">
                  <c:v>0.77947916666666661</c:v>
                </c:pt>
                <c:pt idx="1380">
                  <c:v>0.77951388888888884</c:v>
                </c:pt>
                <c:pt idx="1381">
                  <c:v>0.77954861111111118</c:v>
                </c:pt>
                <c:pt idx="1382">
                  <c:v>0.77958333333333341</c:v>
                </c:pt>
                <c:pt idx="1383">
                  <c:v>0.77961805555555552</c:v>
                </c:pt>
                <c:pt idx="1384">
                  <c:v>0.77965277777777775</c:v>
                </c:pt>
                <c:pt idx="1385">
                  <c:v>0.77968749999999998</c:v>
                </c:pt>
                <c:pt idx="1386">
                  <c:v>0.77972222222222232</c:v>
                </c:pt>
                <c:pt idx="1387">
                  <c:v>0.77975694444444443</c:v>
                </c:pt>
                <c:pt idx="1388">
                  <c:v>0.77979166666666666</c:v>
                </c:pt>
                <c:pt idx="1389">
                  <c:v>0.77982638888888889</c:v>
                </c:pt>
                <c:pt idx="1390">
                  <c:v>0.77986111111111101</c:v>
                </c:pt>
                <c:pt idx="1391">
                  <c:v>0.77989583333333334</c:v>
                </c:pt>
                <c:pt idx="1392">
                  <c:v>0.77993055555555557</c:v>
                </c:pt>
                <c:pt idx="1393">
                  <c:v>0.7799652777777778</c:v>
                </c:pt>
                <c:pt idx="1394">
                  <c:v>0.77999999999999992</c:v>
                </c:pt>
                <c:pt idx="1395">
                  <c:v>0.78003472222222225</c:v>
                </c:pt>
                <c:pt idx="1396">
                  <c:v>0.78006944444444448</c:v>
                </c:pt>
                <c:pt idx="1397">
                  <c:v>0.78010416666666671</c:v>
                </c:pt>
                <c:pt idx="1398">
                  <c:v>0.78013888888888883</c:v>
                </c:pt>
                <c:pt idx="1399">
                  <c:v>0.78017361111111105</c:v>
                </c:pt>
                <c:pt idx="1400">
                  <c:v>0.78020833333333339</c:v>
                </c:pt>
                <c:pt idx="1401">
                  <c:v>0.78024305555555562</c:v>
                </c:pt>
                <c:pt idx="1402">
                  <c:v>0.78027777777777774</c:v>
                </c:pt>
                <c:pt idx="1403">
                  <c:v>0.78031249999999996</c:v>
                </c:pt>
                <c:pt idx="1404">
                  <c:v>0.78034722222222219</c:v>
                </c:pt>
                <c:pt idx="1405">
                  <c:v>0.78038194444444453</c:v>
                </c:pt>
                <c:pt idx="1406">
                  <c:v>0.78041666666666665</c:v>
                </c:pt>
                <c:pt idx="1407">
                  <c:v>0.78045138888888888</c:v>
                </c:pt>
                <c:pt idx="1408">
                  <c:v>0.7804861111111111</c:v>
                </c:pt>
                <c:pt idx="1409">
                  <c:v>0.78052083333333344</c:v>
                </c:pt>
                <c:pt idx="1410">
                  <c:v>0.78055555555555556</c:v>
                </c:pt>
                <c:pt idx="1411">
                  <c:v>0.78059027777777779</c:v>
                </c:pt>
                <c:pt idx="1412">
                  <c:v>0.78062500000000001</c:v>
                </c:pt>
                <c:pt idx="1413">
                  <c:v>0.78065972222222213</c:v>
                </c:pt>
                <c:pt idx="1414">
                  <c:v>0.78069444444444447</c:v>
                </c:pt>
                <c:pt idx="1415">
                  <c:v>0.7807291666666667</c:v>
                </c:pt>
                <c:pt idx="1416">
                  <c:v>0.78076388888888892</c:v>
                </c:pt>
                <c:pt idx="1417">
                  <c:v>0.78079861111111104</c:v>
                </c:pt>
                <c:pt idx="1418">
                  <c:v>0.78083333333333327</c:v>
                </c:pt>
                <c:pt idx="1419">
                  <c:v>0.78086805555555561</c:v>
                </c:pt>
                <c:pt idx="1420">
                  <c:v>0.78090277777777783</c:v>
                </c:pt>
                <c:pt idx="1421">
                  <c:v>0.78093749999999995</c:v>
                </c:pt>
                <c:pt idx="1422">
                  <c:v>0.78097222222222218</c:v>
                </c:pt>
                <c:pt idx="1423">
                  <c:v>0.78100694444444441</c:v>
                </c:pt>
                <c:pt idx="1424">
                  <c:v>0.78104166666666675</c:v>
                </c:pt>
                <c:pt idx="1425">
                  <c:v>0.78107638888888886</c:v>
                </c:pt>
                <c:pt idx="1426">
                  <c:v>0.78111111111111109</c:v>
                </c:pt>
                <c:pt idx="1427">
                  <c:v>0.78114583333333332</c:v>
                </c:pt>
                <c:pt idx="1428">
                  <c:v>0.78118055555555566</c:v>
                </c:pt>
                <c:pt idx="1429">
                  <c:v>0.78121527777777777</c:v>
                </c:pt>
                <c:pt idx="1430">
                  <c:v>0.78125</c:v>
                </c:pt>
                <c:pt idx="1431">
                  <c:v>0.78128472222222223</c:v>
                </c:pt>
                <c:pt idx="1432">
                  <c:v>0.78131944444444434</c:v>
                </c:pt>
                <c:pt idx="1433">
                  <c:v>0.78135416666666668</c:v>
                </c:pt>
                <c:pt idx="1434">
                  <c:v>0.78138888888888891</c:v>
                </c:pt>
                <c:pt idx="1435">
                  <c:v>0.78142361111111114</c:v>
                </c:pt>
                <c:pt idx="1436">
                  <c:v>0.78145833333333325</c:v>
                </c:pt>
                <c:pt idx="1437">
                  <c:v>0.78149305555555559</c:v>
                </c:pt>
                <c:pt idx="1438">
                  <c:v>0.78152777777777782</c:v>
                </c:pt>
                <c:pt idx="1439">
                  <c:v>0.78156250000000005</c:v>
                </c:pt>
                <c:pt idx="1440">
                  <c:v>0.78159722222222217</c:v>
                </c:pt>
                <c:pt idx="1441">
                  <c:v>0.78163194444444439</c:v>
                </c:pt>
                <c:pt idx="1442">
                  <c:v>0.78166666666666673</c:v>
                </c:pt>
                <c:pt idx="1443">
                  <c:v>0.78170138888888896</c:v>
                </c:pt>
                <c:pt idx="1444">
                  <c:v>0.78173611111111108</c:v>
                </c:pt>
                <c:pt idx="1445">
                  <c:v>0.7817708333333333</c:v>
                </c:pt>
                <c:pt idx="1446">
                  <c:v>0.78180555555555553</c:v>
                </c:pt>
                <c:pt idx="1447">
                  <c:v>0.78184027777777787</c:v>
                </c:pt>
                <c:pt idx="1448">
                  <c:v>0.78187499999999999</c:v>
                </c:pt>
                <c:pt idx="1449">
                  <c:v>0.78190972222222221</c:v>
                </c:pt>
                <c:pt idx="1450">
                  <c:v>0.78194444444444444</c:v>
                </c:pt>
                <c:pt idx="1451">
                  <c:v>0.78197916666666656</c:v>
                </c:pt>
                <c:pt idx="1452">
                  <c:v>0.7820138888888889</c:v>
                </c:pt>
                <c:pt idx="1453">
                  <c:v>0.78204861111111112</c:v>
                </c:pt>
                <c:pt idx="1454">
                  <c:v>0.78208333333333335</c:v>
                </c:pt>
                <c:pt idx="1455">
                  <c:v>0.78211805555555547</c:v>
                </c:pt>
                <c:pt idx="1456">
                  <c:v>0.78215277777777781</c:v>
                </c:pt>
                <c:pt idx="1457">
                  <c:v>0.78218750000000004</c:v>
                </c:pt>
                <c:pt idx="1458">
                  <c:v>0.78222222222222226</c:v>
                </c:pt>
                <c:pt idx="1459">
                  <c:v>0.78225694444444438</c:v>
                </c:pt>
                <c:pt idx="1460">
                  <c:v>0.78229166666666661</c:v>
                </c:pt>
                <c:pt idx="1461">
                  <c:v>0.78232638888888895</c:v>
                </c:pt>
                <c:pt idx="1462">
                  <c:v>0.78236111111111117</c:v>
                </c:pt>
                <c:pt idx="1463">
                  <c:v>0.78239583333333329</c:v>
                </c:pt>
                <c:pt idx="1464">
                  <c:v>0.78243055555555552</c:v>
                </c:pt>
                <c:pt idx="1465">
                  <c:v>0.78246527777777775</c:v>
                </c:pt>
                <c:pt idx="1466">
                  <c:v>0.78250000000000008</c:v>
                </c:pt>
                <c:pt idx="1467">
                  <c:v>0.7825347222222222</c:v>
                </c:pt>
                <c:pt idx="1468">
                  <c:v>0.78256944444444443</c:v>
                </c:pt>
                <c:pt idx="1469">
                  <c:v>0.78260416666666666</c:v>
                </c:pt>
                <c:pt idx="1470">
                  <c:v>0.78263888888888899</c:v>
                </c:pt>
                <c:pt idx="1471">
                  <c:v>0.78267361111111111</c:v>
                </c:pt>
                <c:pt idx="1472">
                  <c:v>0.78270833333333334</c:v>
                </c:pt>
                <c:pt idx="1473">
                  <c:v>0.78274305555555557</c:v>
                </c:pt>
                <c:pt idx="1474">
                  <c:v>0.78277777777777768</c:v>
                </c:pt>
                <c:pt idx="1475">
                  <c:v>0.78281250000000002</c:v>
                </c:pt>
                <c:pt idx="1476">
                  <c:v>0.78284722222222225</c:v>
                </c:pt>
                <c:pt idx="1477">
                  <c:v>0.78288194444444448</c:v>
                </c:pt>
                <c:pt idx="1478">
                  <c:v>0.78291666666666659</c:v>
                </c:pt>
                <c:pt idx="1479">
                  <c:v>0.78295138888888882</c:v>
                </c:pt>
                <c:pt idx="1480">
                  <c:v>0.78298611111111116</c:v>
                </c:pt>
                <c:pt idx="1481">
                  <c:v>0.78302083333333339</c:v>
                </c:pt>
                <c:pt idx="1482">
                  <c:v>0.7830555555555555</c:v>
                </c:pt>
                <c:pt idx="1483">
                  <c:v>0.78309027777777773</c:v>
                </c:pt>
                <c:pt idx="1484">
                  <c:v>0.78312500000000007</c:v>
                </c:pt>
                <c:pt idx="1485">
                  <c:v>0.7831597222222223</c:v>
                </c:pt>
                <c:pt idx="1486">
                  <c:v>0.78319444444444442</c:v>
                </c:pt>
                <c:pt idx="1487">
                  <c:v>0.78322916666666664</c:v>
                </c:pt>
                <c:pt idx="1488">
                  <c:v>0.78326388888888887</c:v>
                </c:pt>
                <c:pt idx="1489">
                  <c:v>0.78329861111111121</c:v>
                </c:pt>
                <c:pt idx="1490">
                  <c:v>0.78333333333333333</c:v>
                </c:pt>
                <c:pt idx="1491">
                  <c:v>0.78336805555555555</c:v>
                </c:pt>
                <c:pt idx="1492">
                  <c:v>0.78340277777777778</c:v>
                </c:pt>
                <c:pt idx="1493">
                  <c:v>0.7834374999999999</c:v>
                </c:pt>
                <c:pt idx="1494">
                  <c:v>0.78347222222222224</c:v>
                </c:pt>
                <c:pt idx="1495">
                  <c:v>0.78350694444444446</c:v>
                </c:pt>
                <c:pt idx="1496">
                  <c:v>0.78354166666666669</c:v>
                </c:pt>
                <c:pt idx="1497">
                  <c:v>0.78357638888888881</c:v>
                </c:pt>
                <c:pt idx="1498">
                  <c:v>0.78361111111111104</c:v>
                </c:pt>
                <c:pt idx="1499">
                  <c:v>0.78364583333333337</c:v>
                </c:pt>
                <c:pt idx="1500">
                  <c:v>0.7836805555555556</c:v>
                </c:pt>
                <c:pt idx="1501">
                  <c:v>0.78371527777777772</c:v>
                </c:pt>
                <c:pt idx="1502">
                  <c:v>0.78374999999999995</c:v>
                </c:pt>
                <c:pt idx="1503">
                  <c:v>0.78378472222222229</c:v>
                </c:pt>
                <c:pt idx="1504">
                  <c:v>0.78381944444444451</c:v>
                </c:pt>
                <c:pt idx="1505">
                  <c:v>0.78385416666666663</c:v>
                </c:pt>
                <c:pt idx="1506">
                  <c:v>0.78388888888888886</c:v>
                </c:pt>
                <c:pt idx="1507">
                  <c:v>0.78392361111111108</c:v>
                </c:pt>
                <c:pt idx="1508">
                  <c:v>0.78395833333333342</c:v>
                </c:pt>
                <c:pt idx="1509">
                  <c:v>0.78399305555555554</c:v>
                </c:pt>
                <c:pt idx="1510">
                  <c:v>0.78402777777777777</c:v>
                </c:pt>
                <c:pt idx="1511">
                  <c:v>0.7840625</c:v>
                </c:pt>
                <c:pt idx="1512">
                  <c:v>0.78409722222222233</c:v>
                </c:pt>
                <c:pt idx="1513">
                  <c:v>0.78413194444444445</c:v>
                </c:pt>
                <c:pt idx="1514">
                  <c:v>0.78416666666666668</c:v>
                </c:pt>
                <c:pt idx="1515">
                  <c:v>0.78420138888888891</c:v>
                </c:pt>
                <c:pt idx="1516">
                  <c:v>0.78423611111111102</c:v>
                </c:pt>
                <c:pt idx="1517">
                  <c:v>0.78427083333333336</c:v>
                </c:pt>
                <c:pt idx="1518">
                  <c:v>0.78430555555555559</c:v>
                </c:pt>
                <c:pt idx="1519">
                  <c:v>0.78434027777777782</c:v>
                </c:pt>
                <c:pt idx="1520">
                  <c:v>0.78437499999999993</c:v>
                </c:pt>
                <c:pt idx="1521">
                  <c:v>0.78440972222222216</c:v>
                </c:pt>
                <c:pt idx="1522">
                  <c:v>0.7844444444444445</c:v>
                </c:pt>
                <c:pt idx="1523">
                  <c:v>0.78447916666666673</c:v>
                </c:pt>
                <c:pt idx="1524">
                  <c:v>0.78451388888888884</c:v>
                </c:pt>
                <c:pt idx="1525">
                  <c:v>0.78454861111111107</c:v>
                </c:pt>
                <c:pt idx="1526">
                  <c:v>0.7845833333333333</c:v>
                </c:pt>
                <c:pt idx="1527">
                  <c:v>0.78461805555555564</c:v>
                </c:pt>
                <c:pt idx="1528">
                  <c:v>0.78465277777777775</c:v>
                </c:pt>
                <c:pt idx="1529">
                  <c:v>0.78468749999999998</c:v>
                </c:pt>
                <c:pt idx="1530">
                  <c:v>0.78472222222222221</c:v>
                </c:pt>
                <c:pt idx="1531">
                  <c:v>0.78475694444444455</c:v>
                </c:pt>
                <c:pt idx="1532">
                  <c:v>0.78479166666666667</c:v>
                </c:pt>
                <c:pt idx="1533">
                  <c:v>0.78482638888888889</c:v>
                </c:pt>
                <c:pt idx="1534">
                  <c:v>0.78486111111111112</c:v>
                </c:pt>
                <c:pt idx="1535">
                  <c:v>0.78489583333333324</c:v>
                </c:pt>
                <c:pt idx="1536">
                  <c:v>0.78493055555555558</c:v>
                </c:pt>
                <c:pt idx="1537">
                  <c:v>0.7849652777777778</c:v>
                </c:pt>
                <c:pt idx="1538">
                  <c:v>0.78500000000000003</c:v>
                </c:pt>
                <c:pt idx="1539">
                  <c:v>0.78503472222222215</c:v>
                </c:pt>
                <c:pt idx="1540">
                  <c:v>0.78506944444444438</c:v>
                </c:pt>
                <c:pt idx="1541">
                  <c:v>0.78510416666666671</c:v>
                </c:pt>
                <c:pt idx="1542">
                  <c:v>0.78513888888888894</c:v>
                </c:pt>
                <c:pt idx="1543">
                  <c:v>0.78517361111111106</c:v>
                </c:pt>
                <c:pt idx="1544">
                  <c:v>0.78520833333333329</c:v>
                </c:pt>
                <c:pt idx="1545">
                  <c:v>0.78524305555555562</c:v>
                </c:pt>
                <c:pt idx="1546">
                  <c:v>0.78527777777777785</c:v>
                </c:pt>
                <c:pt idx="1547">
                  <c:v>0.78531249999999997</c:v>
                </c:pt>
                <c:pt idx="1548">
                  <c:v>0.7853472222222222</c:v>
                </c:pt>
                <c:pt idx="1549">
                  <c:v>0.78538194444444442</c:v>
                </c:pt>
                <c:pt idx="1550">
                  <c:v>0.78541666666666676</c:v>
                </c:pt>
                <c:pt idx="1551">
                  <c:v>0.78545138888888888</c:v>
                </c:pt>
                <c:pt idx="1552">
                  <c:v>0.78548611111111111</c:v>
                </c:pt>
                <c:pt idx="1553">
                  <c:v>0.78552083333333333</c:v>
                </c:pt>
                <c:pt idx="1554">
                  <c:v>0.78555555555555545</c:v>
                </c:pt>
                <c:pt idx="1555">
                  <c:v>0.78559027777777779</c:v>
                </c:pt>
                <c:pt idx="1556">
                  <c:v>0.78562500000000002</c:v>
                </c:pt>
                <c:pt idx="1557">
                  <c:v>0.78565972222222225</c:v>
                </c:pt>
                <c:pt idx="1558">
                  <c:v>0.78569444444444436</c:v>
                </c:pt>
                <c:pt idx="1559">
                  <c:v>0.7857291666666667</c:v>
                </c:pt>
                <c:pt idx="1560">
                  <c:v>0.78576388888888893</c:v>
                </c:pt>
                <c:pt idx="1561">
                  <c:v>0.78579861111111116</c:v>
                </c:pt>
                <c:pt idx="1562">
                  <c:v>0.78583333333333327</c:v>
                </c:pt>
                <c:pt idx="1563">
                  <c:v>0.7858680555555555</c:v>
                </c:pt>
                <c:pt idx="1564">
                  <c:v>0.78590277777777784</c:v>
                </c:pt>
                <c:pt idx="1565">
                  <c:v>0.78593750000000007</c:v>
                </c:pt>
                <c:pt idx="1566">
                  <c:v>0.78597222222222218</c:v>
                </c:pt>
                <c:pt idx="1567">
                  <c:v>0.78600694444444441</c:v>
                </c:pt>
                <c:pt idx="1568">
                  <c:v>0.78604166666666664</c:v>
                </c:pt>
                <c:pt idx="1569">
                  <c:v>0.78607638888888898</c:v>
                </c:pt>
                <c:pt idx="1570">
                  <c:v>0.78611111111111109</c:v>
                </c:pt>
                <c:pt idx="1571">
                  <c:v>0.78614583333333332</c:v>
                </c:pt>
                <c:pt idx="1572">
                  <c:v>0.78618055555555555</c:v>
                </c:pt>
                <c:pt idx="1573">
                  <c:v>0.78621527777777767</c:v>
                </c:pt>
                <c:pt idx="1574">
                  <c:v>0.78625</c:v>
                </c:pt>
                <c:pt idx="1575">
                  <c:v>0.78628472222222223</c:v>
                </c:pt>
                <c:pt idx="1576">
                  <c:v>0.78631944444444446</c:v>
                </c:pt>
                <c:pt idx="1577">
                  <c:v>0.78635416666666658</c:v>
                </c:pt>
                <c:pt idx="1578">
                  <c:v>0.78638888888888892</c:v>
                </c:pt>
                <c:pt idx="1579">
                  <c:v>0.78642361111111114</c:v>
                </c:pt>
                <c:pt idx="1580">
                  <c:v>0.78645833333333337</c:v>
                </c:pt>
                <c:pt idx="1581">
                  <c:v>0.78649305555555549</c:v>
                </c:pt>
                <c:pt idx="1582">
                  <c:v>0.78652777777777771</c:v>
                </c:pt>
                <c:pt idx="1583">
                  <c:v>0.78656250000000005</c:v>
                </c:pt>
                <c:pt idx="1584">
                  <c:v>0.78659722222222228</c:v>
                </c:pt>
                <c:pt idx="1585">
                  <c:v>0.7866319444444444</c:v>
                </c:pt>
                <c:pt idx="1586">
                  <c:v>0.78666666666666663</c:v>
                </c:pt>
                <c:pt idx="1587">
                  <c:v>0.78670138888888896</c:v>
                </c:pt>
                <c:pt idx="1588">
                  <c:v>0.78673611111111119</c:v>
                </c:pt>
                <c:pt idx="1589">
                  <c:v>0.78677083333333331</c:v>
                </c:pt>
                <c:pt idx="1590">
                  <c:v>0.78680555555555554</c:v>
                </c:pt>
                <c:pt idx="1591">
                  <c:v>0.78684027777777776</c:v>
                </c:pt>
                <c:pt idx="1592">
                  <c:v>0.7868750000000001</c:v>
                </c:pt>
                <c:pt idx="1593">
                  <c:v>0.78690972222222222</c:v>
                </c:pt>
                <c:pt idx="1594">
                  <c:v>0.78694444444444445</c:v>
                </c:pt>
                <c:pt idx="1595">
                  <c:v>0.78697916666666667</c:v>
                </c:pt>
                <c:pt idx="1596">
                  <c:v>0.78701388888888879</c:v>
                </c:pt>
                <c:pt idx="1597">
                  <c:v>0.78704861111111113</c:v>
                </c:pt>
                <c:pt idx="1598">
                  <c:v>0.78708333333333336</c:v>
                </c:pt>
                <c:pt idx="1599">
                  <c:v>0.78711805555555558</c:v>
                </c:pt>
                <c:pt idx="1600">
                  <c:v>0.7871527777777777</c:v>
                </c:pt>
                <c:pt idx="1601">
                  <c:v>0.78718749999999993</c:v>
                </c:pt>
                <c:pt idx="1602">
                  <c:v>0.78722222222222227</c:v>
                </c:pt>
                <c:pt idx="1603">
                  <c:v>0.7872569444444445</c:v>
                </c:pt>
                <c:pt idx="1604">
                  <c:v>0.78729166666666661</c:v>
                </c:pt>
                <c:pt idx="1605">
                  <c:v>0.78732638888888884</c:v>
                </c:pt>
                <c:pt idx="1606">
                  <c:v>0.78736111111111118</c:v>
                </c:pt>
                <c:pt idx="1607">
                  <c:v>0.78739583333333341</c:v>
                </c:pt>
                <c:pt idx="1608">
                  <c:v>0.78743055555555552</c:v>
                </c:pt>
                <c:pt idx="1609">
                  <c:v>0.78746527777777775</c:v>
                </c:pt>
                <c:pt idx="1610">
                  <c:v>0.78749999999999998</c:v>
                </c:pt>
                <c:pt idx="1611">
                  <c:v>0.78753472222222232</c:v>
                </c:pt>
                <c:pt idx="1612">
                  <c:v>0.78756944444444443</c:v>
                </c:pt>
                <c:pt idx="1613">
                  <c:v>0.78760416666666666</c:v>
                </c:pt>
                <c:pt idx="1614">
                  <c:v>0.78763888888888889</c:v>
                </c:pt>
                <c:pt idx="1615">
                  <c:v>0.78767361111111101</c:v>
                </c:pt>
                <c:pt idx="1616">
                  <c:v>0.78770833333333334</c:v>
                </c:pt>
                <c:pt idx="1617">
                  <c:v>0.78774305555555557</c:v>
                </c:pt>
                <c:pt idx="1618">
                  <c:v>0.7877777777777778</c:v>
                </c:pt>
                <c:pt idx="1619">
                  <c:v>0.78781249999999992</c:v>
                </c:pt>
                <c:pt idx="1620">
                  <c:v>0.78784722222222225</c:v>
                </c:pt>
                <c:pt idx="1621">
                  <c:v>0.78788194444444448</c:v>
                </c:pt>
                <c:pt idx="1622">
                  <c:v>0.78791666666666671</c:v>
                </c:pt>
                <c:pt idx="1623">
                  <c:v>0.78795138888888883</c:v>
                </c:pt>
                <c:pt idx="1624">
                  <c:v>0.78798611111111105</c:v>
                </c:pt>
                <c:pt idx="1625">
                  <c:v>0.78802083333333339</c:v>
                </c:pt>
                <c:pt idx="1626">
                  <c:v>0.78805555555555562</c:v>
                </c:pt>
                <c:pt idx="1627">
                  <c:v>0.78809027777777774</c:v>
                </c:pt>
                <c:pt idx="1628">
                  <c:v>0.78812499999999996</c:v>
                </c:pt>
                <c:pt idx="1629">
                  <c:v>0.78815972222222219</c:v>
                </c:pt>
                <c:pt idx="1630">
                  <c:v>0.78819444444444453</c:v>
                </c:pt>
                <c:pt idx="1631">
                  <c:v>0.78822916666666665</c:v>
                </c:pt>
                <c:pt idx="1632">
                  <c:v>0.78826388888888888</c:v>
                </c:pt>
                <c:pt idx="1633">
                  <c:v>0.7882986111111111</c:v>
                </c:pt>
                <c:pt idx="1634">
                  <c:v>0.78833333333333344</c:v>
                </c:pt>
                <c:pt idx="1635">
                  <c:v>0.78836805555555556</c:v>
                </c:pt>
                <c:pt idx="1636">
                  <c:v>0.78840277777777779</c:v>
                </c:pt>
                <c:pt idx="1637">
                  <c:v>0.78843750000000001</c:v>
                </c:pt>
                <c:pt idx="1638">
                  <c:v>0.78847222222222213</c:v>
                </c:pt>
                <c:pt idx="1639">
                  <c:v>0.78850694444444447</c:v>
                </c:pt>
                <c:pt idx="1640">
                  <c:v>0.7885416666666667</c:v>
                </c:pt>
                <c:pt idx="1641">
                  <c:v>0.78857638888888892</c:v>
                </c:pt>
                <c:pt idx="1642">
                  <c:v>0.78861111111111104</c:v>
                </c:pt>
                <c:pt idx="1643">
                  <c:v>0.78864583333333327</c:v>
                </c:pt>
                <c:pt idx="1644">
                  <c:v>0.78868055555555561</c:v>
                </c:pt>
                <c:pt idx="1645">
                  <c:v>0.78871527777777783</c:v>
                </c:pt>
                <c:pt idx="1646">
                  <c:v>0.78874999999999995</c:v>
                </c:pt>
                <c:pt idx="1647">
                  <c:v>0.78878472222222218</c:v>
                </c:pt>
                <c:pt idx="1648">
                  <c:v>0.78881944444444441</c:v>
                </c:pt>
                <c:pt idx="1649">
                  <c:v>0.78885416666666675</c:v>
                </c:pt>
                <c:pt idx="1650">
                  <c:v>0.78888888888888886</c:v>
                </c:pt>
                <c:pt idx="1651">
                  <c:v>0.78892361111111109</c:v>
                </c:pt>
                <c:pt idx="1652">
                  <c:v>0.78895833333333332</c:v>
                </c:pt>
                <c:pt idx="1653">
                  <c:v>0.78899305555555566</c:v>
                </c:pt>
                <c:pt idx="1654">
                  <c:v>0.78902777777777777</c:v>
                </c:pt>
                <c:pt idx="1655">
                  <c:v>0.7890625</c:v>
                </c:pt>
                <c:pt idx="1656">
                  <c:v>0.78909722222222223</c:v>
                </c:pt>
                <c:pt idx="1657">
                  <c:v>0.78913194444444434</c:v>
                </c:pt>
                <c:pt idx="1658">
                  <c:v>0.78916666666666668</c:v>
                </c:pt>
                <c:pt idx="1659">
                  <c:v>0.78920138888888891</c:v>
                </c:pt>
                <c:pt idx="1660">
                  <c:v>0.78923611111111114</c:v>
                </c:pt>
                <c:pt idx="1661">
                  <c:v>0.78927083333333325</c:v>
                </c:pt>
                <c:pt idx="1662">
                  <c:v>0.78930555555555559</c:v>
                </c:pt>
                <c:pt idx="1663">
                  <c:v>0.78934027777777782</c:v>
                </c:pt>
                <c:pt idx="1664">
                  <c:v>0.78937500000000005</c:v>
                </c:pt>
                <c:pt idx="1665">
                  <c:v>0.78940972222222217</c:v>
                </c:pt>
                <c:pt idx="1666">
                  <c:v>0.78944444444444439</c:v>
                </c:pt>
                <c:pt idx="1667">
                  <c:v>0.78947916666666673</c:v>
                </c:pt>
                <c:pt idx="1668">
                  <c:v>0.78951388888888896</c:v>
                </c:pt>
                <c:pt idx="1669">
                  <c:v>0.78954861111111108</c:v>
                </c:pt>
                <c:pt idx="1670">
                  <c:v>0.7895833333333333</c:v>
                </c:pt>
                <c:pt idx="1671">
                  <c:v>0.78961805555555553</c:v>
                </c:pt>
                <c:pt idx="1672">
                  <c:v>0.78965277777777787</c:v>
                </c:pt>
                <c:pt idx="1673">
                  <c:v>0.78968749999999999</c:v>
                </c:pt>
                <c:pt idx="1674">
                  <c:v>0.78972222222222221</c:v>
                </c:pt>
                <c:pt idx="1675">
                  <c:v>0.78975694444444444</c:v>
                </c:pt>
                <c:pt idx="1676">
                  <c:v>0.78979166666666656</c:v>
                </c:pt>
                <c:pt idx="1677">
                  <c:v>0.7898263888888889</c:v>
                </c:pt>
                <c:pt idx="1678">
                  <c:v>0.78986111111111112</c:v>
                </c:pt>
                <c:pt idx="1679">
                  <c:v>0.78989583333333335</c:v>
                </c:pt>
                <c:pt idx="1680">
                  <c:v>0.78993055555555547</c:v>
                </c:pt>
                <c:pt idx="1681">
                  <c:v>0.78996527777777781</c:v>
                </c:pt>
                <c:pt idx="1682">
                  <c:v>0.79</c:v>
                </c:pt>
                <c:pt idx="1683">
                  <c:v>0.79003472222222226</c:v>
                </c:pt>
                <c:pt idx="1684">
                  <c:v>0.79006944444444438</c:v>
                </c:pt>
                <c:pt idx="1685">
                  <c:v>0.79010416666666661</c:v>
                </c:pt>
                <c:pt idx="1686">
                  <c:v>0.79013888888888895</c:v>
                </c:pt>
                <c:pt idx="1687">
                  <c:v>0.79017361111111117</c:v>
                </c:pt>
                <c:pt idx="1688">
                  <c:v>0.79020833333333329</c:v>
                </c:pt>
                <c:pt idx="1689">
                  <c:v>0.79024305555555552</c:v>
                </c:pt>
                <c:pt idx="1690">
                  <c:v>0.79027777777777775</c:v>
                </c:pt>
                <c:pt idx="1691">
                  <c:v>0.79031250000000008</c:v>
                </c:pt>
                <c:pt idx="1692">
                  <c:v>0.7903472222222222</c:v>
                </c:pt>
                <c:pt idx="1693">
                  <c:v>0.79038194444444443</c:v>
                </c:pt>
                <c:pt idx="1694">
                  <c:v>0.79041666666666666</c:v>
                </c:pt>
                <c:pt idx="1695">
                  <c:v>0.79045138888888899</c:v>
                </c:pt>
                <c:pt idx="1696">
                  <c:v>0.79048611111111111</c:v>
                </c:pt>
                <c:pt idx="1697">
                  <c:v>0.79052083333333334</c:v>
                </c:pt>
                <c:pt idx="1698">
                  <c:v>0.79055555555555557</c:v>
                </c:pt>
                <c:pt idx="1699">
                  <c:v>0.79059027777777768</c:v>
                </c:pt>
                <c:pt idx="1700">
                  <c:v>0.79062500000000002</c:v>
                </c:pt>
                <c:pt idx="1701">
                  <c:v>0.79065972222222225</c:v>
                </c:pt>
                <c:pt idx="1702">
                  <c:v>0.79069444444444448</c:v>
                </c:pt>
                <c:pt idx="1703">
                  <c:v>0.79072916666666659</c:v>
                </c:pt>
                <c:pt idx="1704">
                  <c:v>0.79076388888888882</c:v>
                </c:pt>
                <c:pt idx="1705">
                  <c:v>0.79079861111111116</c:v>
                </c:pt>
                <c:pt idx="1706">
                  <c:v>0.79083333333333339</c:v>
                </c:pt>
                <c:pt idx="1707">
                  <c:v>0.7908680555555555</c:v>
                </c:pt>
                <c:pt idx="1708">
                  <c:v>0.79090277777777773</c:v>
                </c:pt>
                <c:pt idx="1709">
                  <c:v>0.79093750000000007</c:v>
                </c:pt>
                <c:pt idx="1710">
                  <c:v>0.7909722222222223</c:v>
                </c:pt>
                <c:pt idx="1711">
                  <c:v>0.79100694444444442</c:v>
                </c:pt>
                <c:pt idx="1712">
                  <c:v>0.79104166666666664</c:v>
                </c:pt>
                <c:pt idx="1713">
                  <c:v>0.79107638888888887</c:v>
                </c:pt>
                <c:pt idx="1714">
                  <c:v>0.79111111111111121</c:v>
                </c:pt>
                <c:pt idx="1715">
                  <c:v>0.79114583333333333</c:v>
                </c:pt>
                <c:pt idx="1716">
                  <c:v>0.79118055555555555</c:v>
                </c:pt>
                <c:pt idx="1717">
                  <c:v>0.79121527777777778</c:v>
                </c:pt>
                <c:pt idx="1718">
                  <c:v>0.7912499999999999</c:v>
                </c:pt>
                <c:pt idx="1719">
                  <c:v>0.79128472222222224</c:v>
                </c:pt>
                <c:pt idx="1720">
                  <c:v>0.79131944444444446</c:v>
                </c:pt>
                <c:pt idx="1721">
                  <c:v>0.79135416666666669</c:v>
                </c:pt>
                <c:pt idx="1722">
                  <c:v>0.79138888888888881</c:v>
                </c:pt>
                <c:pt idx="1723">
                  <c:v>0.79142361111111104</c:v>
                </c:pt>
                <c:pt idx="1724">
                  <c:v>0.79145833333333337</c:v>
                </c:pt>
                <c:pt idx="1725">
                  <c:v>0.7914930555555556</c:v>
                </c:pt>
                <c:pt idx="1726">
                  <c:v>0.79152777777777772</c:v>
                </c:pt>
                <c:pt idx="1727">
                  <c:v>0.79156249999999995</c:v>
                </c:pt>
                <c:pt idx="1728">
                  <c:v>0.79159722222222229</c:v>
                </c:pt>
                <c:pt idx="1729">
                  <c:v>0.79163194444444451</c:v>
                </c:pt>
                <c:pt idx="1730">
                  <c:v>0.79166666666666663</c:v>
                </c:pt>
                <c:pt idx="1731">
                  <c:v>0.79170138888888886</c:v>
                </c:pt>
                <c:pt idx="1732">
                  <c:v>0.79173611111111108</c:v>
                </c:pt>
                <c:pt idx="1733">
                  <c:v>0.79177083333333342</c:v>
                </c:pt>
                <c:pt idx="1734">
                  <c:v>0.79180555555555554</c:v>
                </c:pt>
                <c:pt idx="1735">
                  <c:v>0.79184027777777777</c:v>
                </c:pt>
                <c:pt idx="1736">
                  <c:v>0.791875</c:v>
                </c:pt>
                <c:pt idx="1737">
                  <c:v>0.79190972222222211</c:v>
                </c:pt>
                <c:pt idx="1738">
                  <c:v>0.79194444444444445</c:v>
                </c:pt>
                <c:pt idx="1739">
                  <c:v>0.79197916666666668</c:v>
                </c:pt>
                <c:pt idx="1740">
                  <c:v>0.79201388888888891</c:v>
                </c:pt>
                <c:pt idx="1741">
                  <c:v>0.79204861111111102</c:v>
                </c:pt>
                <c:pt idx="1742">
                  <c:v>0.79208333333333336</c:v>
                </c:pt>
                <c:pt idx="1743">
                  <c:v>0.79211805555555559</c:v>
                </c:pt>
                <c:pt idx="1744">
                  <c:v>0.79215277777777782</c:v>
                </c:pt>
                <c:pt idx="1745">
                  <c:v>0.79218749999999993</c:v>
                </c:pt>
                <c:pt idx="1746">
                  <c:v>0.79222222222222216</c:v>
                </c:pt>
                <c:pt idx="1747">
                  <c:v>0.7922569444444445</c:v>
                </c:pt>
                <c:pt idx="1748">
                  <c:v>0.79229166666666673</c:v>
                </c:pt>
                <c:pt idx="1749">
                  <c:v>0.79232638888888884</c:v>
                </c:pt>
                <c:pt idx="1750">
                  <c:v>0.79236111111111107</c:v>
                </c:pt>
                <c:pt idx="1751">
                  <c:v>0.7923958333333333</c:v>
                </c:pt>
                <c:pt idx="1752">
                  <c:v>0.79243055555555564</c:v>
                </c:pt>
                <c:pt idx="1753">
                  <c:v>0.79246527777777775</c:v>
                </c:pt>
                <c:pt idx="1754">
                  <c:v>0.79249999999999998</c:v>
                </c:pt>
                <c:pt idx="1755">
                  <c:v>0.79253472222222221</c:v>
                </c:pt>
                <c:pt idx="1756">
                  <c:v>0.79256944444444455</c:v>
                </c:pt>
                <c:pt idx="1757">
                  <c:v>0.79260416666666667</c:v>
                </c:pt>
                <c:pt idx="1758">
                  <c:v>0.79263888888888889</c:v>
                </c:pt>
                <c:pt idx="1759">
                  <c:v>0.79267361111111112</c:v>
                </c:pt>
                <c:pt idx="1760">
                  <c:v>0.79270833333333324</c:v>
                </c:pt>
                <c:pt idx="1761">
                  <c:v>0.79274305555555558</c:v>
                </c:pt>
                <c:pt idx="1762">
                  <c:v>0.7927777777777778</c:v>
                </c:pt>
                <c:pt idx="1763">
                  <c:v>0.79281250000000003</c:v>
                </c:pt>
                <c:pt idx="1764">
                  <c:v>0.79284722222222215</c:v>
                </c:pt>
                <c:pt idx="1765">
                  <c:v>0.79288194444444438</c:v>
                </c:pt>
                <c:pt idx="1766">
                  <c:v>0.79291666666666671</c:v>
                </c:pt>
                <c:pt idx="1767">
                  <c:v>0.79295138888888894</c:v>
                </c:pt>
                <c:pt idx="1768">
                  <c:v>0.79298611111111106</c:v>
                </c:pt>
                <c:pt idx="1769">
                  <c:v>0.79302083333333329</c:v>
                </c:pt>
                <c:pt idx="1770">
                  <c:v>0.79305555555555562</c:v>
                </c:pt>
                <c:pt idx="1771">
                  <c:v>0.79309027777777785</c:v>
                </c:pt>
                <c:pt idx="1772">
                  <c:v>0.79312499999999997</c:v>
                </c:pt>
                <c:pt idx="1773">
                  <c:v>0.7931597222222222</c:v>
                </c:pt>
                <c:pt idx="1774">
                  <c:v>0.79319444444444442</c:v>
                </c:pt>
                <c:pt idx="1775">
                  <c:v>0.79322916666666676</c:v>
                </c:pt>
                <c:pt idx="1776">
                  <c:v>0.79326388888888888</c:v>
                </c:pt>
                <c:pt idx="1777">
                  <c:v>0.79329861111111111</c:v>
                </c:pt>
                <c:pt idx="1778">
                  <c:v>0.79333333333333333</c:v>
                </c:pt>
                <c:pt idx="1779">
                  <c:v>0.79336805555555545</c:v>
                </c:pt>
                <c:pt idx="1780">
                  <c:v>0.79340277777777779</c:v>
                </c:pt>
                <c:pt idx="1781">
                  <c:v>0.79343750000000002</c:v>
                </c:pt>
                <c:pt idx="1782">
                  <c:v>0.79347222222222225</c:v>
                </c:pt>
                <c:pt idx="1783">
                  <c:v>0.79350694444444436</c:v>
                </c:pt>
                <c:pt idx="1784">
                  <c:v>0.7935416666666667</c:v>
                </c:pt>
                <c:pt idx="1785">
                  <c:v>0.79357638888888893</c:v>
                </c:pt>
                <c:pt idx="1786">
                  <c:v>0.79361111111111116</c:v>
                </c:pt>
                <c:pt idx="1787">
                  <c:v>0.79364583333333327</c:v>
                </c:pt>
                <c:pt idx="1788">
                  <c:v>0.7936805555555555</c:v>
                </c:pt>
                <c:pt idx="1789">
                  <c:v>0.79371527777777784</c:v>
                </c:pt>
                <c:pt idx="1790">
                  <c:v>0.79375000000000007</c:v>
                </c:pt>
                <c:pt idx="1791">
                  <c:v>0.79378472222222218</c:v>
                </c:pt>
                <c:pt idx="1792">
                  <c:v>0.79381944444444441</c:v>
                </c:pt>
                <c:pt idx="1793">
                  <c:v>0.79385416666666664</c:v>
                </c:pt>
                <c:pt idx="1794">
                  <c:v>0.79388888888888898</c:v>
                </c:pt>
                <c:pt idx="1795">
                  <c:v>0.79392361111111109</c:v>
                </c:pt>
                <c:pt idx="1796">
                  <c:v>0.79395833333333332</c:v>
                </c:pt>
                <c:pt idx="1797">
                  <c:v>0.79399305555555555</c:v>
                </c:pt>
                <c:pt idx="1798">
                  <c:v>0.79402777777777789</c:v>
                </c:pt>
                <c:pt idx="1799">
                  <c:v>0.7940625</c:v>
                </c:pt>
                <c:pt idx="1800">
                  <c:v>0.79409722222222223</c:v>
                </c:pt>
                <c:pt idx="1801">
                  <c:v>0.79413194444444446</c:v>
                </c:pt>
                <c:pt idx="1802">
                  <c:v>0.79416666666666658</c:v>
                </c:pt>
                <c:pt idx="1803">
                  <c:v>0.79420138888888892</c:v>
                </c:pt>
                <c:pt idx="1804">
                  <c:v>0.79423611111111114</c:v>
                </c:pt>
                <c:pt idx="1805">
                  <c:v>0.79427083333333337</c:v>
                </c:pt>
                <c:pt idx="1806">
                  <c:v>0.79430555555555549</c:v>
                </c:pt>
                <c:pt idx="1807">
                  <c:v>0.79434027777777771</c:v>
                </c:pt>
                <c:pt idx="1808">
                  <c:v>0.79437500000000005</c:v>
                </c:pt>
                <c:pt idx="1809">
                  <c:v>0.79440972222222228</c:v>
                </c:pt>
                <c:pt idx="1810">
                  <c:v>0.7944444444444444</c:v>
                </c:pt>
                <c:pt idx="1811">
                  <c:v>0.79447916666666663</c:v>
                </c:pt>
                <c:pt idx="1812">
                  <c:v>0.79451388888888885</c:v>
                </c:pt>
                <c:pt idx="1813">
                  <c:v>0.79454861111111119</c:v>
                </c:pt>
                <c:pt idx="1814">
                  <c:v>0.79458333333333331</c:v>
                </c:pt>
                <c:pt idx="1815">
                  <c:v>0.79461805555555554</c:v>
                </c:pt>
                <c:pt idx="1816">
                  <c:v>0.79465277777777776</c:v>
                </c:pt>
                <c:pt idx="1817">
                  <c:v>0.7946875000000001</c:v>
                </c:pt>
                <c:pt idx="1818">
                  <c:v>0.79472222222222222</c:v>
                </c:pt>
                <c:pt idx="1819">
                  <c:v>0.79475694444444445</c:v>
                </c:pt>
                <c:pt idx="1820">
                  <c:v>0.79479166666666667</c:v>
                </c:pt>
                <c:pt idx="1821">
                  <c:v>0.79482638888888879</c:v>
                </c:pt>
                <c:pt idx="1822">
                  <c:v>0.79486111111111113</c:v>
                </c:pt>
                <c:pt idx="1823">
                  <c:v>0.79489583333333336</c:v>
                </c:pt>
                <c:pt idx="1824">
                  <c:v>0.79493055555555558</c:v>
                </c:pt>
                <c:pt idx="1825">
                  <c:v>0.7949652777777777</c:v>
                </c:pt>
                <c:pt idx="1826">
                  <c:v>0.79499999999999993</c:v>
                </c:pt>
                <c:pt idx="1827">
                  <c:v>0.79503472222222227</c:v>
                </c:pt>
                <c:pt idx="1828">
                  <c:v>0.7950694444444445</c:v>
                </c:pt>
                <c:pt idx="1829">
                  <c:v>0.79510416666666661</c:v>
                </c:pt>
                <c:pt idx="1830">
                  <c:v>0.79513888888888884</c:v>
                </c:pt>
                <c:pt idx="1831">
                  <c:v>0.79517361111111118</c:v>
                </c:pt>
                <c:pt idx="1832">
                  <c:v>0.79520833333333341</c:v>
                </c:pt>
                <c:pt idx="1833">
                  <c:v>0.79524305555555552</c:v>
                </c:pt>
                <c:pt idx="1834">
                  <c:v>0.79527777777777775</c:v>
                </c:pt>
                <c:pt idx="1835">
                  <c:v>0.79531249999999998</c:v>
                </c:pt>
                <c:pt idx="1836">
                  <c:v>0.79534722222222232</c:v>
                </c:pt>
                <c:pt idx="1837">
                  <c:v>0.79538194444444443</c:v>
                </c:pt>
                <c:pt idx="1838">
                  <c:v>0.79541666666666666</c:v>
                </c:pt>
                <c:pt idx="1839">
                  <c:v>0.79545138888888889</c:v>
                </c:pt>
                <c:pt idx="1840">
                  <c:v>0.79548611111111101</c:v>
                </c:pt>
                <c:pt idx="1841">
                  <c:v>0.79552083333333334</c:v>
                </c:pt>
                <c:pt idx="1842">
                  <c:v>0.79555555555555557</c:v>
                </c:pt>
                <c:pt idx="1843">
                  <c:v>0.7955902777777778</c:v>
                </c:pt>
                <c:pt idx="1844">
                  <c:v>0.79562499999999992</c:v>
                </c:pt>
                <c:pt idx="1845">
                  <c:v>0.79565972222222225</c:v>
                </c:pt>
                <c:pt idx="1846">
                  <c:v>0.79569444444444448</c:v>
                </c:pt>
                <c:pt idx="1847">
                  <c:v>0.79572916666666671</c:v>
                </c:pt>
                <c:pt idx="1848">
                  <c:v>0.79576388888888883</c:v>
                </c:pt>
                <c:pt idx="1849">
                  <c:v>0.79579861111111105</c:v>
                </c:pt>
                <c:pt idx="1850">
                  <c:v>0.79583333333333339</c:v>
                </c:pt>
                <c:pt idx="1851">
                  <c:v>0.79586805555555562</c:v>
                </c:pt>
                <c:pt idx="1852">
                  <c:v>0.79590277777777774</c:v>
                </c:pt>
                <c:pt idx="1853">
                  <c:v>0.79593749999999996</c:v>
                </c:pt>
                <c:pt idx="1854">
                  <c:v>0.79597222222222219</c:v>
                </c:pt>
                <c:pt idx="1855">
                  <c:v>0.79600694444444453</c:v>
                </c:pt>
                <c:pt idx="1856">
                  <c:v>0.79604166666666665</c:v>
                </c:pt>
                <c:pt idx="1857">
                  <c:v>0.79607638888888888</c:v>
                </c:pt>
                <c:pt idx="1858">
                  <c:v>0.7961111111111111</c:v>
                </c:pt>
                <c:pt idx="1859">
                  <c:v>0.79614583333333344</c:v>
                </c:pt>
                <c:pt idx="1860">
                  <c:v>0.79618055555555556</c:v>
                </c:pt>
                <c:pt idx="1861">
                  <c:v>0.79621527777777779</c:v>
                </c:pt>
                <c:pt idx="1862">
                  <c:v>0.79625000000000001</c:v>
                </c:pt>
                <c:pt idx="1863">
                  <c:v>0.79628472222222213</c:v>
                </c:pt>
                <c:pt idx="1864">
                  <c:v>0.79631944444444447</c:v>
                </c:pt>
                <c:pt idx="1865">
                  <c:v>0.7963541666666667</c:v>
                </c:pt>
                <c:pt idx="1866">
                  <c:v>0.79638888888888892</c:v>
                </c:pt>
                <c:pt idx="1867">
                  <c:v>0.79642361111111104</c:v>
                </c:pt>
                <c:pt idx="1868">
                  <c:v>0.79645833333333327</c:v>
                </c:pt>
                <c:pt idx="1869">
                  <c:v>0.79649305555555561</c:v>
                </c:pt>
                <c:pt idx="1870">
                  <c:v>0.79652777777777783</c:v>
                </c:pt>
                <c:pt idx="1871">
                  <c:v>0.79656249999999995</c:v>
                </c:pt>
                <c:pt idx="1872">
                  <c:v>0.79659722222222218</c:v>
                </c:pt>
                <c:pt idx="1873">
                  <c:v>0.79663194444444452</c:v>
                </c:pt>
                <c:pt idx="1874">
                  <c:v>0.79666666666666675</c:v>
                </c:pt>
                <c:pt idx="1875">
                  <c:v>0.79670138888888886</c:v>
                </c:pt>
                <c:pt idx="1876">
                  <c:v>0.79673611111111109</c:v>
                </c:pt>
                <c:pt idx="1877">
                  <c:v>0.79677083333333332</c:v>
                </c:pt>
                <c:pt idx="1878">
                  <c:v>0.79680555555555566</c:v>
                </c:pt>
                <c:pt idx="1879">
                  <c:v>0.79684027777777777</c:v>
                </c:pt>
                <c:pt idx="1880">
                  <c:v>0.796875</c:v>
                </c:pt>
                <c:pt idx="1881">
                  <c:v>0.79690972222222223</c:v>
                </c:pt>
                <c:pt idx="1882">
                  <c:v>0.79694444444444434</c:v>
                </c:pt>
                <c:pt idx="1883">
                  <c:v>0.79697916666666668</c:v>
                </c:pt>
                <c:pt idx="1884">
                  <c:v>0.79701388888888891</c:v>
                </c:pt>
                <c:pt idx="1885">
                  <c:v>0.79704861111111114</c:v>
                </c:pt>
                <c:pt idx="1886">
                  <c:v>0.79708333333333325</c:v>
                </c:pt>
                <c:pt idx="1887">
                  <c:v>0.79711805555555548</c:v>
                </c:pt>
                <c:pt idx="1888">
                  <c:v>0.79715277777777782</c:v>
                </c:pt>
                <c:pt idx="1889">
                  <c:v>0.79718750000000005</c:v>
                </c:pt>
                <c:pt idx="1890">
                  <c:v>0.79722222222222217</c:v>
                </c:pt>
                <c:pt idx="1891">
                  <c:v>0.79725694444444439</c:v>
                </c:pt>
                <c:pt idx="1892">
                  <c:v>0.79729166666666673</c:v>
                </c:pt>
                <c:pt idx="1893">
                  <c:v>0.79732638888888896</c:v>
                </c:pt>
                <c:pt idx="1894">
                  <c:v>0.79736111111111108</c:v>
                </c:pt>
                <c:pt idx="1895">
                  <c:v>0.7973958333333333</c:v>
                </c:pt>
                <c:pt idx="1896">
                  <c:v>0.79743055555555553</c:v>
                </c:pt>
                <c:pt idx="1897">
                  <c:v>0.79746527777777787</c:v>
                </c:pt>
                <c:pt idx="1898">
                  <c:v>0.79749999999999999</c:v>
                </c:pt>
                <c:pt idx="1899">
                  <c:v>0.79753472222222221</c:v>
                </c:pt>
                <c:pt idx="1900">
                  <c:v>0.79756944444444444</c:v>
                </c:pt>
                <c:pt idx="1901">
                  <c:v>0.79760416666666656</c:v>
                </c:pt>
                <c:pt idx="1902">
                  <c:v>0.7976388888888889</c:v>
                </c:pt>
                <c:pt idx="1903">
                  <c:v>0.79767361111111112</c:v>
                </c:pt>
                <c:pt idx="1904">
                  <c:v>0.79770833333333335</c:v>
                </c:pt>
                <c:pt idx="1905">
                  <c:v>0.79774305555555547</c:v>
                </c:pt>
                <c:pt idx="1906">
                  <c:v>0.79777777777777781</c:v>
                </c:pt>
                <c:pt idx="1907">
                  <c:v>0.79781250000000004</c:v>
                </c:pt>
                <c:pt idx="1908">
                  <c:v>0.79784722222222226</c:v>
                </c:pt>
                <c:pt idx="1909">
                  <c:v>0.79788194444444438</c:v>
                </c:pt>
                <c:pt idx="1910">
                  <c:v>0.79791666666666661</c:v>
                </c:pt>
                <c:pt idx="1911">
                  <c:v>0.79795138888888895</c:v>
                </c:pt>
                <c:pt idx="1912">
                  <c:v>0.79798611111111117</c:v>
                </c:pt>
                <c:pt idx="1913">
                  <c:v>0.79802083333333329</c:v>
                </c:pt>
                <c:pt idx="1914">
                  <c:v>0.79805555555555552</c:v>
                </c:pt>
                <c:pt idx="1915">
                  <c:v>0.79809027777777775</c:v>
                </c:pt>
                <c:pt idx="1916">
                  <c:v>0.79812500000000008</c:v>
                </c:pt>
                <c:pt idx="1917">
                  <c:v>0.7981597222222222</c:v>
                </c:pt>
                <c:pt idx="1918">
                  <c:v>0.79819444444444443</c:v>
                </c:pt>
                <c:pt idx="1919">
                  <c:v>0.79822916666666666</c:v>
                </c:pt>
                <c:pt idx="1920">
                  <c:v>0.79826388888888899</c:v>
                </c:pt>
                <c:pt idx="1921">
                  <c:v>0.79829861111111111</c:v>
                </c:pt>
                <c:pt idx="1922">
                  <c:v>0.79833333333333334</c:v>
                </c:pt>
                <c:pt idx="1923">
                  <c:v>0.79836805555555557</c:v>
                </c:pt>
                <c:pt idx="1924">
                  <c:v>0.79840277777777768</c:v>
                </c:pt>
                <c:pt idx="1925">
                  <c:v>0.79843750000000002</c:v>
                </c:pt>
                <c:pt idx="1926">
                  <c:v>0.79847222222222225</c:v>
                </c:pt>
                <c:pt idx="1927">
                  <c:v>0.79850694444444448</c:v>
                </c:pt>
                <c:pt idx="1928">
                  <c:v>0.79854166666666659</c:v>
                </c:pt>
                <c:pt idx="1929">
                  <c:v>0.79857638888888882</c:v>
                </c:pt>
                <c:pt idx="1930">
                  <c:v>0.79861111111111116</c:v>
                </c:pt>
                <c:pt idx="1931">
                  <c:v>0.79864583333333339</c:v>
                </c:pt>
                <c:pt idx="1932">
                  <c:v>0.7986805555555555</c:v>
                </c:pt>
                <c:pt idx="1933">
                  <c:v>0.79871527777777773</c:v>
                </c:pt>
                <c:pt idx="1934">
                  <c:v>0.79875000000000007</c:v>
                </c:pt>
                <c:pt idx="1935">
                  <c:v>0.7987847222222223</c:v>
                </c:pt>
                <c:pt idx="1936">
                  <c:v>0.79881944444444442</c:v>
                </c:pt>
                <c:pt idx="1937">
                  <c:v>0.79885416666666664</c:v>
                </c:pt>
                <c:pt idx="1938">
                  <c:v>0.79888888888888887</c:v>
                </c:pt>
                <c:pt idx="1939">
                  <c:v>0.79892361111111121</c:v>
                </c:pt>
                <c:pt idx="1940">
                  <c:v>0.79895833333333333</c:v>
                </c:pt>
                <c:pt idx="1941">
                  <c:v>0.79899305555555555</c:v>
                </c:pt>
                <c:pt idx="1942">
                  <c:v>0.79902777777777778</c:v>
                </c:pt>
                <c:pt idx="1943">
                  <c:v>0.7990624999999999</c:v>
                </c:pt>
                <c:pt idx="1944">
                  <c:v>0.79909722222222224</c:v>
                </c:pt>
                <c:pt idx="1945">
                  <c:v>0.79913194444444446</c:v>
                </c:pt>
                <c:pt idx="1946">
                  <c:v>0.79916666666666669</c:v>
                </c:pt>
                <c:pt idx="1947">
                  <c:v>0.79920138888888881</c:v>
                </c:pt>
                <c:pt idx="1948">
                  <c:v>0.79923611111111115</c:v>
                </c:pt>
                <c:pt idx="1949">
                  <c:v>0.79927083333333337</c:v>
                </c:pt>
                <c:pt idx="1950">
                  <c:v>0.7993055555555556</c:v>
                </c:pt>
                <c:pt idx="1951">
                  <c:v>0.79934027777777772</c:v>
                </c:pt>
                <c:pt idx="1952">
                  <c:v>0.79937499999999995</c:v>
                </c:pt>
                <c:pt idx="1953">
                  <c:v>0.79940972222222229</c:v>
                </c:pt>
                <c:pt idx="1954">
                  <c:v>0.79944444444444451</c:v>
                </c:pt>
                <c:pt idx="1955">
                  <c:v>0.79947916666666663</c:v>
                </c:pt>
                <c:pt idx="1956">
                  <c:v>0.79951388888888886</c:v>
                </c:pt>
                <c:pt idx="1957">
                  <c:v>0.79954861111111108</c:v>
                </c:pt>
                <c:pt idx="1958">
                  <c:v>0.79958333333333342</c:v>
                </c:pt>
                <c:pt idx="1959">
                  <c:v>0.79961805555555554</c:v>
                </c:pt>
                <c:pt idx="1960">
                  <c:v>0.79965277777777777</c:v>
                </c:pt>
                <c:pt idx="1961">
                  <c:v>0.7996875</c:v>
                </c:pt>
                <c:pt idx="1962">
                  <c:v>0.79972222222222211</c:v>
                </c:pt>
                <c:pt idx="1963">
                  <c:v>0.79975694444444445</c:v>
                </c:pt>
                <c:pt idx="1964">
                  <c:v>0.79979166666666668</c:v>
                </c:pt>
                <c:pt idx="1965">
                  <c:v>0.79982638888888891</c:v>
                </c:pt>
                <c:pt idx="1966">
                  <c:v>0.79986111111111102</c:v>
                </c:pt>
                <c:pt idx="1967">
                  <c:v>0.79989583333333336</c:v>
                </c:pt>
                <c:pt idx="1968">
                  <c:v>0.79993055555555559</c:v>
                </c:pt>
                <c:pt idx="1969">
                  <c:v>0.79996527777777782</c:v>
                </c:pt>
                <c:pt idx="1970">
                  <c:v>0.79999999999999993</c:v>
                </c:pt>
                <c:pt idx="1971">
                  <c:v>0.80003472222222216</c:v>
                </c:pt>
                <c:pt idx="1972">
                  <c:v>0.8000694444444445</c:v>
                </c:pt>
                <c:pt idx="1973">
                  <c:v>0.80010416666666673</c:v>
                </c:pt>
                <c:pt idx="1974">
                  <c:v>0.80013888888888884</c:v>
                </c:pt>
                <c:pt idx="1975">
                  <c:v>0.80017361111111107</c:v>
                </c:pt>
                <c:pt idx="1976">
                  <c:v>0.8002083333333333</c:v>
                </c:pt>
                <c:pt idx="1977">
                  <c:v>0.80024305555555564</c:v>
                </c:pt>
                <c:pt idx="1978">
                  <c:v>0.80027777777777775</c:v>
                </c:pt>
                <c:pt idx="1979">
                  <c:v>0.80031249999999998</c:v>
                </c:pt>
                <c:pt idx="1980">
                  <c:v>0.80034722222222221</c:v>
                </c:pt>
                <c:pt idx="1981">
                  <c:v>0.80038194444444455</c:v>
                </c:pt>
                <c:pt idx="1982">
                  <c:v>0.80041666666666667</c:v>
                </c:pt>
                <c:pt idx="1983">
                  <c:v>0.80045138888888889</c:v>
                </c:pt>
                <c:pt idx="1984">
                  <c:v>0.80048611111111112</c:v>
                </c:pt>
                <c:pt idx="1985">
                  <c:v>0.80052083333333324</c:v>
                </c:pt>
                <c:pt idx="1986">
                  <c:v>0.80055555555555558</c:v>
                </c:pt>
                <c:pt idx="1987">
                  <c:v>0.8005902777777778</c:v>
                </c:pt>
                <c:pt idx="1988">
                  <c:v>0.80062500000000003</c:v>
                </c:pt>
                <c:pt idx="1989">
                  <c:v>0.80065972222222215</c:v>
                </c:pt>
                <c:pt idx="1990">
                  <c:v>0.80069444444444438</c:v>
                </c:pt>
                <c:pt idx="1991">
                  <c:v>0.80072916666666671</c:v>
                </c:pt>
                <c:pt idx="1992">
                  <c:v>0.80076388888888894</c:v>
                </c:pt>
                <c:pt idx="1993">
                  <c:v>0.80079861111111106</c:v>
                </c:pt>
                <c:pt idx="1994">
                  <c:v>0.80083333333333329</c:v>
                </c:pt>
                <c:pt idx="1995">
                  <c:v>0.80086805555555562</c:v>
                </c:pt>
                <c:pt idx="1996">
                  <c:v>0.80090277777777785</c:v>
                </c:pt>
                <c:pt idx="1997">
                  <c:v>0.80093749999999997</c:v>
                </c:pt>
                <c:pt idx="1998">
                  <c:v>0.8009722222222222</c:v>
                </c:pt>
                <c:pt idx="1999">
                  <c:v>0.80100694444444442</c:v>
                </c:pt>
                <c:pt idx="2000">
                  <c:v>0.80104166666666676</c:v>
                </c:pt>
                <c:pt idx="2001">
                  <c:v>0.80107638888888888</c:v>
                </c:pt>
                <c:pt idx="2002">
                  <c:v>0.80111111111111111</c:v>
                </c:pt>
                <c:pt idx="2003">
                  <c:v>0.80114583333333333</c:v>
                </c:pt>
                <c:pt idx="2004">
                  <c:v>0.80118055555555545</c:v>
                </c:pt>
                <c:pt idx="2005">
                  <c:v>0.80121527777777779</c:v>
                </c:pt>
                <c:pt idx="2006">
                  <c:v>0.80125000000000002</c:v>
                </c:pt>
                <c:pt idx="2007">
                  <c:v>0.80128472222222225</c:v>
                </c:pt>
                <c:pt idx="2008">
                  <c:v>0.80131944444444436</c:v>
                </c:pt>
                <c:pt idx="2009">
                  <c:v>0.8013541666666667</c:v>
                </c:pt>
                <c:pt idx="2010">
                  <c:v>0.80138888888888893</c:v>
                </c:pt>
                <c:pt idx="2011">
                  <c:v>0.80142361111111116</c:v>
                </c:pt>
                <c:pt idx="2012">
                  <c:v>0.80145833333333327</c:v>
                </c:pt>
                <c:pt idx="2013">
                  <c:v>0.8014930555555555</c:v>
                </c:pt>
                <c:pt idx="2014">
                  <c:v>0.80152777777777784</c:v>
                </c:pt>
                <c:pt idx="2015">
                  <c:v>0.80156250000000007</c:v>
                </c:pt>
                <c:pt idx="2016">
                  <c:v>0.80159722222222218</c:v>
                </c:pt>
                <c:pt idx="2017">
                  <c:v>0.80163194444444441</c:v>
                </c:pt>
                <c:pt idx="2018">
                  <c:v>0.80166666666666664</c:v>
                </c:pt>
                <c:pt idx="2019">
                  <c:v>0.80170138888888898</c:v>
                </c:pt>
                <c:pt idx="2020">
                  <c:v>0.80173611111111109</c:v>
                </c:pt>
                <c:pt idx="2021">
                  <c:v>0.80177083333333332</c:v>
                </c:pt>
                <c:pt idx="2022">
                  <c:v>0.80180555555555555</c:v>
                </c:pt>
                <c:pt idx="2023">
                  <c:v>0.80184027777777789</c:v>
                </c:pt>
                <c:pt idx="2024">
                  <c:v>0.801875</c:v>
                </c:pt>
                <c:pt idx="2025">
                  <c:v>0.80190972222222223</c:v>
                </c:pt>
                <c:pt idx="2026">
                  <c:v>0.80194444444444446</c:v>
                </c:pt>
                <c:pt idx="2027">
                  <c:v>0.80197916666666658</c:v>
                </c:pt>
                <c:pt idx="2028">
                  <c:v>0.80201388888888892</c:v>
                </c:pt>
                <c:pt idx="2029">
                  <c:v>0.80204861111111114</c:v>
                </c:pt>
                <c:pt idx="2030">
                  <c:v>0.80208333333333337</c:v>
                </c:pt>
                <c:pt idx="2031">
                  <c:v>0.80211805555555549</c:v>
                </c:pt>
                <c:pt idx="2032">
                  <c:v>0.80215277777777771</c:v>
                </c:pt>
                <c:pt idx="2033">
                  <c:v>0.80218750000000005</c:v>
                </c:pt>
                <c:pt idx="2034">
                  <c:v>0.80222222222222228</c:v>
                </c:pt>
                <c:pt idx="2035">
                  <c:v>0.8022569444444444</c:v>
                </c:pt>
                <c:pt idx="2036">
                  <c:v>0.80229166666666663</c:v>
                </c:pt>
                <c:pt idx="2037">
                  <c:v>0.80232638888888885</c:v>
                </c:pt>
                <c:pt idx="2038">
                  <c:v>0.80236111111111119</c:v>
                </c:pt>
                <c:pt idx="2039">
                  <c:v>0.80239583333333331</c:v>
                </c:pt>
                <c:pt idx="2040">
                  <c:v>0.80243055555555554</c:v>
                </c:pt>
                <c:pt idx="2041">
                  <c:v>0.80246527777777776</c:v>
                </c:pt>
                <c:pt idx="2042">
                  <c:v>0.8025000000000001</c:v>
                </c:pt>
                <c:pt idx="2043">
                  <c:v>0.80253472222222222</c:v>
                </c:pt>
                <c:pt idx="2044">
                  <c:v>0.80256944444444445</c:v>
                </c:pt>
                <c:pt idx="2045">
                  <c:v>0.80260416666666667</c:v>
                </c:pt>
                <c:pt idx="2046">
                  <c:v>0.80263888888888879</c:v>
                </c:pt>
                <c:pt idx="2047">
                  <c:v>0.80267361111111113</c:v>
                </c:pt>
                <c:pt idx="2048">
                  <c:v>0.80270833333333336</c:v>
                </c:pt>
                <c:pt idx="2049">
                  <c:v>0.80274305555555558</c:v>
                </c:pt>
                <c:pt idx="2050">
                  <c:v>0.8027777777777777</c:v>
                </c:pt>
                <c:pt idx="2051">
                  <c:v>0.80281249999999993</c:v>
                </c:pt>
                <c:pt idx="2052">
                  <c:v>0.80284722222222227</c:v>
                </c:pt>
                <c:pt idx="2053">
                  <c:v>0.8028819444444445</c:v>
                </c:pt>
                <c:pt idx="2054">
                  <c:v>0.80291666666666661</c:v>
                </c:pt>
                <c:pt idx="2055">
                  <c:v>0.80295138888888884</c:v>
                </c:pt>
                <c:pt idx="2056">
                  <c:v>0.80298611111111118</c:v>
                </c:pt>
                <c:pt idx="2057">
                  <c:v>0.80302083333333341</c:v>
                </c:pt>
                <c:pt idx="2058">
                  <c:v>0.80305555555555552</c:v>
                </c:pt>
                <c:pt idx="2059">
                  <c:v>0.80309027777777775</c:v>
                </c:pt>
                <c:pt idx="2060">
                  <c:v>0.80312499999999998</c:v>
                </c:pt>
                <c:pt idx="2061">
                  <c:v>0.80315972222222232</c:v>
                </c:pt>
                <c:pt idx="2062">
                  <c:v>0.80319444444444443</c:v>
                </c:pt>
                <c:pt idx="2063">
                  <c:v>0.80322916666666666</c:v>
                </c:pt>
                <c:pt idx="2064">
                  <c:v>0.80326388888888889</c:v>
                </c:pt>
                <c:pt idx="2065">
                  <c:v>0.80329861111111101</c:v>
                </c:pt>
                <c:pt idx="2066">
                  <c:v>0.80333333333333334</c:v>
                </c:pt>
                <c:pt idx="2067">
                  <c:v>0.80336805555555557</c:v>
                </c:pt>
                <c:pt idx="2068">
                  <c:v>0.8034027777777778</c:v>
                </c:pt>
                <c:pt idx="2069">
                  <c:v>0.80343749999999992</c:v>
                </c:pt>
                <c:pt idx="2070">
                  <c:v>0.80347222222222225</c:v>
                </c:pt>
                <c:pt idx="2071">
                  <c:v>0.80350694444444448</c:v>
                </c:pt>
                <c:pt idx="2072">
                  <c:v>0.80354166666666671</c:v>
                </c:pt>
                <c:pt idx="2073">
                  <c:v>0.80357638888888883</c:v>
                </c:pt>
                <c:pt idx="2074">
                  <c:v>0.80361111111111105</c:v>
                </c:pt>
                <c:pt idx="2075">
                  <c:v>0.80364583333333339</c:v>
                </c:pt>
                <c:pt idx="2076">
                  <c:v>0.80368055555555562</c:v>
                </c:pt>
                <c:pt idx="2077">
                  <c:v>0.80371527777777774</c:v>
                </c:pt>
                <c:pt idx="2078">
                  <c:v>0.80374999999999996</c:v>
                </c:pt>
                <c:pt idx="2079">
                  <c:v>0.80378472222222219</c:v>
                </c:pt>
                <c:pt idx="2080">
                  <c:v>0.80381944444444453</c:v>
                </c:pt>
                <c:pt idx="2081">
                  <c:v>0.80385416666666665</c:v>
                </c:pt>
                <c:pt idx="2082">
                  <c:v>0.80388888888888888</c:v>
                </c:pt>
                <c:pt idx="2083">
                  <c:v>0.8039236111111111</c:v>
                </c:pt>
                <c:pt idx="2084">
                  <c:v>0.80395833333333344</c:v>
                </c:pt>
                <c:pt idx="2085">
                  <c:v>0.80399305555555556</c:v>
                </c:pt>
                <c:pt idx="2086">
                  <c:v>0.80402777777777779</c:v>
                </c:pt>
                <c:pt idx="2087">
                  <c:v>0.80406250000000001</c:v>
                </c:pt>
                <c:pt idx="2088">
                  <c:v>0.80409722222222213</c:v>
                </c:pt>
                <c:pt idx="2089">
                  <c:v>0.80413194444444447</c:v>
                </c:pt>
                <c:pt idx="2090">
                  <c:v>0.8041666666666667</c:v>
                </c:pt>
                <c:pt idx="2091">
                  <c:v>0.80420138888888892</c:v>
                </c:pt>
                <c:pt idx="2092">
                  <c:v>0.80423611111111104</c:v>
                </c:pt>
                <c:pt idx="2093">
                  <c:v>0.80427083333333327</c:v>
                </c:pt>
                <c:pt idx="2094">
                  <c:v>0.80430555555555561</c:v>
                </c:pt>
                <c:pt idx="2095">
                  <c:v>0.80434027777777783</c:v>
                </c:pt>
                <c:pt idx="2096">
                  <c:v>0.80437499999999995</c:v>
                </c:pt>
                <c:pt idx="2097">
                  <c:v>0.80440972222222218</c:v>
                </c:pt>
                <c:pt idx="2098">
                  <c:v>0.80444444444444441</c:v>
                </c:pt>
                <c:pt idx="2099">
                  <c:v>0.80447916666666675</c:v>
                </c:pt>
                <c:pt idx="2100">
                  <c:v>0.80451388888888886</c:v>
                </c:pt>
                <c:pt idx="2101">
                  <c:v>0.80454861111111109</c:v>
                </c:pt>
                <c:pt idx="2102">
                  <c:v>0.80458333333333332</c:v>
                </c:pt>
                <c:pt idx="2103">
                  <c:v>0.80461805555555566</c:v>
                </c:pt>
                <c:pt idx="2104">
                  <c:v>0.80465277777777777</c:v>
                </c:pt>
                <c:pt idx="2105">
                  <c:v>0.8046875</c:v>
                </c:pt>
                <c:pt idx="2106">
                  <c:v>0.80472222222222223</c:v>
                </c:pt>
                <c:pt idx="2107">
                  <c:v>0.80475694444444434</c:v>
                </c:pt>
                <c:pt idx="2108">
                  <c:v>0.80479166666666668</c:v>
                </c:pt>
                <c:pt idx="2109">
                  <c:v>0.80482638888888891</c:v>
                </c:pt>
                <c:pt idx="2110">
                  <c:v>0.80486111111111114</c:v>
                </c:pt>
                <c:pt idx="2111">
                  <c:v>0.80489583333333325</c:v>
                </c:pt>
                <c:pt idx="2112">
                  <c:v>0.80493055555555559</c:v>
                </c:pt>
                <c:pt idx="2113">
                  <c:v>0.80496527777777782</c:v>
                </c:pt>
                <c:pt idx="2114">
                  <c:v>0.80500000000000005</c:v>
                </c:pt>
                <c:pt idx="2115">
                  <c:v>0.80503472222222217</c:v>
                </c:pt>
                <c:pt idx="2116">
                  <c:v>0.80506944444444439</c:v>
                </c:pt>
                <c:pt idx="2117">
                  <c:v>0.80510416666666673</c:v>
                </c:pt>
                <c:pt idx="2118">
                  <c:v>0.80513888888888896</c:v>
                </c:pt>
                <c:pt idx="2119">
                  <c:v>0.80517361111111108</c:v>
                </c:pt>
                <c:pt idx="2120">
                  <c:v>0.8052083333333333</c:v>
                </c:pt>
                <c:pt idx="2121">
                  <c:v>0.80524305555555553</c:v>
                </c:pt>
                <c:pt idx="2122">
                  <c:v>0.80527777777777787</c:v>
                </c:pt>
                <c:pt idx="2123">
                  <c:v>0.80531249999999999</c:v>
                </c:pt>
                <c:pt idx="2124">
                  <c:v>0.80534722222222221</c:v>
                </c:pt>
                <c:pt idx="2125">
                  <c:v>0.80538194444444444</c:v>
                </c:pt>
                <c:pt idx="2126">
                  <c:v>0.80541666666666656</c:v>
                </c:pt>
                <c:pt idx="2127">
                  <c:v>0.8054513888888889</c:v>
                </c:pt>
                <c:pt idx="2128">
                  <c:v>0.80548611111111112</c:v>
                </c:pt>
                <c:pt idx="2129">
                  <c:v>0.80552083333333335</c:v>
                </c:pt>
                <c:pt idx="2130">
                  <c:v>0.80555555555555547</c:v>
                </c:pt>
                <c:pt idx="2131">
                  <c:v>0.80559027777777781</c:v>
                </c:pt>
                <c:pt idx="2132">
                  <c:v>0.80562500000000004</c:v>
                </c:pt>
                <c:pt idx="2133">
                  <c:v>0.80565972222222226</c:v>
                </c:pt>
                <c:pt idx="2134">
                  <c:v>0.80569444444444438</c:v>
                </c:pt>
                <c:pt idx="2135">
                  <c:v>0.80572916666666661</c:v>
                </c:pt>
                <c:pt idx="2136">
                  <c:v>0.80576388888888895</c:v>
                </c:pt>
                <c:pt idx="2137">
                  <c:v>0.80579861111111117</c:v>
                </c:pt>
                <c:pt idx="2138">
                  <c:v>0.80583333333333329</c:v>
                </c:pt>
                <c:pt idx="2139">
                  <c:v>0.80586805555555552</c:v>
                </c:pt>
                <c:pt idx="2140">
                  <c:v>0.80590277777777775</c:v>
                </c:pt>
                <c:pt idx="2141">
                  <c:v>0.80593750000000008</c:v>
                </c:pt>
                <c:pt idx="2142">
                  <c:v>0.8059722222222222</c:v>
                </c:pt>
                <c:pt idx="2143">
                  <c:v>0.80600694444444443</c:v>
                </c:pt>
                <c:pt idx="2144">
                  <c:v>0.80604166666666666</c:v>
                </c:pt>
                <c:pt idx="2145">
                  <c:v>0.80607638888888899</c:v>
                </c:pt>
                <c:pt idx="2146">
                  <c:v>0.80611111111111111</c:v>
                </c:pt>
                <c:pt idx="2147">
                  <c:v>0.80614583333333334</c:v>
                </c:pt>
                <c:pt idx="2148">
                  <c:v>0.80618055555555557</c:v>
                </c:pt>
                <c:pt idx="2149">
                  <c:v>0.80621527777777768</c:v>
                </c:pt>
                <c:pt idx="2150">
                  <c:v>0.80625000000000002</c:v>
                </c:pt>
                <c:pt idx="2151">
                  <c:v>0.80628472222222225</c:v>
                </c:pt>
                <c:pt idx="2152">
                  <c:v>0.80631944444444448</c:v>
                </c:pt>
                <c:pt idx="2153">
                  <c:v>0.80635416666666659</c:v>
                </c:pt>
                <c:pt idx="2154">
                  <c:v>0.80638888888888882</c:v>
                </c:pt>
                <c:pt idx="2155">
                  <c:v>0.80642361111111116</c:v>
                </c:pt>
                <c:pt idx="2156">
                  <c:v>0.80645833333333339</c:v>
                </c:pt>
                <c:pt idx="2157">
                  <c:v>0.8064930555555555</c:v>
                </c:pt>
                <c:pt idx="2158">
                  <c:v>0.80652777777777773</c:v>
                </c:pt>
                <c:pt idx="2159">
                  <c:v>0.80656250000000007</c:v>
                </c:pt>
                <c:pt idx="2160">
                  <c:v>0.8065972222222223</c:v>
                </c:pt>
                <c:pt idx="2161">
                  <c:v>0.80663194444444442</c:v>
                </c:pt>
                <c:pt idx="2162">
                  <c:v>0.80666666666666664</c:v>
                </c:pt>
                <c:pt idx="2163">
                  <c:v>0.80670138888888887</c:v>
                </c:pt>
                <c:pt idx="2164">
                  <c:v>0.80673611111111121</c:v>
                </c:pt>
                <c:pt idx="2165">
                  <c:v>0.80677083333333333</c:v>
                </c:pt>
                <c:pt idx="2166">
                  <c:v>0.80680555555555555</c:v>
                </c:pt>
                <c:pt idx="2167">
                  <c:v>0.80684027777777778</c:v>
                </c:pt>
                <c:pt idx="2168">
                  <c:v>0.8068749999999999</c:v>
                </c:pt>
                <c:pt idx="2169">
                  <c:v>0.80690972222222224</c:v>
                </c:pt>
                <c:pt idx="2170">
                  <c:v>0.80694444444444446</c:v>
                </c:pt>
                <c:pt idx="2171">
                  <c:v>0.80697916666666669</c:v>
                </c:pt>
                <c:pt idx="2172">
                  <c:v>0.80701388888888881</c:v>
                </c:pt>
                <c:pt idx="2173">
                  <c:v>0.80704861111111104</c:v>
                </c:pt>
                <c:pt idx="2174">
                  <c:v>0.80708333333333337</c:v>
                </c:pt>
                <c:pt idx="2175">
                  <c:v>0.8071180555555556</c:v>
                </c:pt>
                <c:pt idx="2176">
                  <c:v>0.80715277777777772</c:v>
                </c:pt>
                <c:pt idx="2177">
                  <c:v>0.80718749999999995</c:v>
                </c:pt>
                <c:pt idx="2178">
                  <c:v>0.80722222222222229</c:v>
                </c:pt>
                <c:pt idx="2179">
                  <c:v>0.80725694444444451</c:v>
                </c:pt>
                <c:pt idx="2180">
                  <c:v>0.80729166666666663</c:v>
                </c:pt>
                <c:pt idx="2181">
                  <c:v>0.80732638888888886</c:v>
                </c:pt>
                <c:pt idx="2182">
                  <c:v>0.80736111111111108</c:v>
                </c:pt>
                <c:pt idx="2183">
                  <c:v>0.80739583333333342</c:v>
                </c:pt>
                <c:pt idx="2184">
                  <c:v>0.80743055555555554</c:v>
                </c:pt>
                <c:pt idx="2185">
                  <c:v>0.80746527777777777</c:v>
                </c:pt>
                <c:pt idx="2186">
                  <c:v>0.8075</c:v>
                </c:pt>
                <c:pt idx="2187">
                  <c:v>0.80753472222222233</c:v>
                </c:pt>
                <c:pt idx="2188">
                  <c:v>0.80756944444444445</c:v>
                </c:pt>
                <c:pt idx="2189">
                  <c:v>0.80760416666666668</c:v>
                </c:pt>
                <c:pt idx="2190">
                  <c:v>0.80763888888888891</c:v>
                </c:pt>
                <c:pt idx="2191">
                  <c:v>0.80767361111111102</c:v>
                </c:pt>
                <c:pt idx="2192">
                  <c:v>0.80770833333333336</c:v>
                </c:pt>
                <c:pt idx="2193">
                  <c:v>0.80774305555555559</c:v>
                </c:pt>
                <c:pt idx="2194">
                  <c:v>0.80777777777777782</c:v>
                </c:pt>
                <c:pt idx="2195">
                  <c:v>0.80781249999999993</c:v>
                </c:pt>
                <c:pt idx="2196">
                  <c:v>0.80784722222222216</c:v>
                </c:pt>
                <c:pt idx="2197">
                  <c:v>0.8078819444444445</c:v>
                </c:pt>
                <c:pt idx="2198">
                  <c:v>0.80791666666666673</c:v>
                </c:pt>
                <c:pt idx="2199">
                  <c:v>0.80795138888888884</c:v>
                </c:pt>
                <c:pt idx="2200">
                  <c:v>0.80798611111111107</c:v>
                </c:pt>
                <c:pt idx="2201">
                  <c:v>0.8080208333333333</c:v>
                </c:pt>
                <c:pt idx="2202">
                  <c:v>0.80805555555555564</c:v>
                </c:pt>
                <c:pt idx="2203">
                  <c:v>0.80809027777777775</c:v>
                </c:pt>
                <c:pt idx="2204">
                  <c:v>0.80812499999999998</c:v>
                </c:pt>
                <c:pt idx="2205">
                  <c:v>0.80815972222222221</c:v>
                </c:pt>
                <c:pt idx="2206">
                  <c:v>0.80819444444444455</c:v>
                </c:pt>
                <c:pt idx="2207">
                  <c:v>0.80822916666666667</c:v>
                </c:pt>
                <c:pt idx="2208">
                  <c:v>0.80826388888888889</c:v>
                </c:pt>
                <c:pt idx="2209">
                  <c:v>0.80829861111111112</c:v>
                </c:pt>
                <c:pt idx="2210">
                  <c:v>0.80833333333333324</c:v>
                </c:pt>
                <c:pt idx="2211">
                  <c:v>0.80836805555555558</c:v>
                </c:pt>
                <c:pt idx="2212">
                  <c:v>0.8084027777777778</c:v>
                </c:pt>
                <c:pt idx="2213">
                  <c:v>0.80843750000000003</c:v>
                </c:pt>
                <c:pt idx="2214">
                  <c:v>0.80847222222222215</c:v>
                </c:pt>
                <c:pt idx="2215">
                  <c:v>0.80850694444444438</c:v>
                </c:pt>
                <c:pt idx="2216">
                  <c:v>0.80854166666666671</c:v>
                </c:pt>
                <c:pt idx="2217">
                  <c:v>0.80857638888888894</c:v>
                </c:pt>
                <c:pt idx="2218">
                  <c:v>0.80861111111111106</c:v>
                </c:pt>
                <c:pt idx="2219">
                  <c:v>0.80864583333333329</c:v>
                </c:pt>
                <c:pt idx="2220">
                  <c:v>0.80868055555555562</c:v>
                </c:pt>
                <c:pt idx="2221">
                  <c:v>0.80871527777777785</c:v>
                </c:pt>
                <c:pt idx="2222">
                  <c:v>0.80874999999999997</c:v>
                </c:pt>
                <c:pt idx="2223">
                  <c:v>0.8087847222222222</c:v>
                </c:pt>
                <c:pt idx="2224">
                  <c:v>0.80881944444444442</c:v>
                </c:pt>
                <c:pt idx="2225">
                  <c:v>0.80885416666666676</c:v>
                </c:pt>
                <c:pt idx="2226">
                  <c:v>0.80888888888888888</c:v>
                </c:pt>
                <c:pt idx="2227">
                  <c:v>0.80892361111111111</c:v>
                </c:pt>
                <c:pt idx="2228">
                  <c:v>0.80895833333333333</c:v>
                </c:pt>
                <c:pt idx="2229">
                  <c:v>0.80899305555555545</c:v>
                </c:pt>
                <c:pt idx="2230">
                  <c:v>0.80902777777777779</c:v>
                </c:pt>
                <c:pt idx="2231">
                  <c:v>0.80906250000000002</c:v>
                </c:pt>
                <c:pt idx="2232">
                  <c:v>0.80909722222222225</c:v>
                </c:pt>
                <c:pt idx="2233">
                  <c:v>0.80913194444444436</c:v>
                </c:pt>
                <c:pt idx="2234">
                  <c:v>0.8091666666666667</c:v>
                </c:pt>
                <c:pt idx="2235">
                  <c:v>0.80920138888888893</c:v>
                </c:pt>
                <c:pt idx="2236">
                  <c:v>0.80923611111111116</c:v>
                </c:pt>
                <c:pt idx="2237">
                  <c:v>0.80927083333333327</c:v>
                </c:pt>
                <c:pt idx="2238">
                  <c:v>0.8093055555555555</c:v>
                </c:pt>
                <c:pt idx="2239">
                  <c:v>0.80934027777777784</c:v>
                </c:pt>
                <c:pt idx="2240">
                  <c:v>0.80937500000000007</c:v>
                </c:pt>
                <c:pt idx="2241">
                  <c:v>0.80940972222222218</c:v>
                </c:pt>
                <c:pt idx="2242">
                  <c:v>0.80944444444444441</c:v>
                </c:pt>
                <c:pt idx="2243">
                  <c:v>0.80947916666666664</c:v>
                </c:pt>
                <c:pt idx="2244">
                  <c:v>0.80951388888888898</c:v>
                </c:pt>
                <c:pt idx="2245">
                  <c:v>0.80954861111111109</c:v>
                </c:pt>
                <c:pt idx="2246">
                  <c:v>0.80958333333333332</c:v>
                </c:pt>
                <c:pt idx="2247">
                  <c:v>0.80961805555555555</c:v>
                </c:pt>
                <c:pt idx="2248">
                  <c:v>0.80965277777777767</c:v>
                </c:pt>
                <c:pt idx="2249">
                  <c:v>0.8096875</c:v>
                </c:pt>
                <c:pt idx="2250">
                  <c:v>0.80972222222222223</c:v>
                </c:pt>
                <c:pt idx="2251">
                  <c:v>0.80975694444444446</c:v>
                </c:pt>
                <c:pt idx="2252">
                  <c:v>0.80979166666666658</c:v>
                </c:pt>
                <c:pt idx="2253">
                  <c:v>0.80982638888888892</c:v>
                </c:pt>
                <c:pt idx="2254">
                  <c:v>0.80986111111111114</c:v>
                </c:pt>
                <c:pt idx="2255">
                  <c:v>0.80989583333333337</c:v>
                </c:pt>
                <c:pt idx="2256">
                  <c:v>0.80993055555555549</c:v>
                </c:pt>
                <c:pt idx="2257">
                  <c:v>0.80996527777777771</c:v>
                </c:pt>
                <c:pt idx="2258">
                  <c:v>0.81</c:v>
                </c:pt>
                <c:pt idx="2259">
                  <c:v>0.81003472222222228</c:v>
                </c:pt>
                <c:pt idx="2260">
                  <c:v>0.8100694444444444</c:v>
                </c:pt>
                <c:pt idx="2261">
                  <c:v>0.81010416666666663</c:v>
                </c:pt>
                <c:pt idx="2262">
                  <c:v>0.81013888888888896</c:v>
                </c:pt>
                <c:pt idx="2263">
                  <c:v>0.81017361111111119</c:v>
                </c:pt>
                <c:pt idx="2264">
                  <c:v>0.81020833333333331</c:v>
                </c:pt>
                <c:pt idx="2265">
                  <c:v>0.81024305555555554</c:v>
                </c:pt>
                <c:pt idx="2266">
                  <c:v>0.81027777777777776</c:v>
                </c:pt>
                <c:pt idx="2267">
                  <c:v>0.8103125000000001</c:v>
                </c:pt>
                <c:pt idx="2268">
                  <c:v>0.81034722222222222</c:v>
                </c:pt>
                <c:pt idx="2269">
                  <c:v>0.81038194444444445</c:v>
                </c:pt>
                <c:pt idx="2270">
                  <c:v>0.81041666666666667</c:v>
                </c:pt>
                <c:pt idx="2271">
                  <c:v>0.81045138888888879</c:v>
                </c:pt>
                <c:pt idx="2272">
                  <c:v>0.81048611111111113</c:v>
                </c:pt>
                <c:pt idx="2273">
                  <c:v>0.81052083333333336</c:v>
                </c:pt>
                <c:pt idx="2274">
                  <c:v>0.81055555555555558</c:v>
                </c:pt>
                <c:pt idx="2275">
                  <c:v>0.8105902777777777</c:v>
                </c:pt>
                <c:pt idx="2276">
                  <c:v>0.81062499999999993</c:v>
                </c:pt>
                <c:pt idx="2277">
                  <c:v>0.81065972222222227</c:v>
                </c:pt>
                <c:pt idx="2278">
                  <c:v>0.8106944444444445</c:v>
                </c:pt>
                <c:pt idx="2279">
                  <c:v>0.81072916666666661</c:v>
                </c:pt>
                <c:pt idx="2280">
                  <c:v>0.81076388888888884</c:v>
                </c:pt>
                <c:pt idx="2281">
                  <c:v>0.81079861111111118</c:v>
                </c:pt>
                <c:pt idx="2282">
                  <c:v>0.81083333333333341</c:v>
                </c:pt>
                <c:pt idx="2283">
                  <c:v>0.81086805555555552</c:v>
                </c:pt>
                <c:pt idx="2284">
                  <c:v>0.81090277777777775</c:v>
                </c:pt>
                <c:pt idx="2285">
                  <c:v>0.81093749999999998</c:v>
                </c:pt>
                <c:pt idx="2286">
                  <c:v>0.81097222222222232</c:v>
                </c:pt>
                <c:pt idx="2287">
                  <c:v>0.81100694444444443</c:v>
                </c:pt>
                <c:pt idx="2288">
                  <c:v>0.81104166666666666</c:v>
                </c:pt>
                <c:pt idx="2289">
                  <c:v>0.81107638888888889</c:v>
                </c:pt>
                <c:pt idx="2290">
                  <c:v>0.81111111111111101</c:v>
                </c:pt>
                <c:pt idx="2291">
                  <c:v>0.81114583333333334</c:v>
                </c:pt>
                <c:pt idx="2292">
                  <c:v>0.81118055555555557</c:v>
                </c:pt>
                <c:pt idx="2293">
                  <c:v>0.8112152777777778</c:v>
                </c:pt>
                <c:pt idx="2294">
                  <c:v>0.81124999999999992</c:v>
                </c:pt>
                <c:pt idx="2295">
                  <c:v>0.81128472222222225</c:v>
                </c:pt>
                <c:pt idx="2296">
                  <c:v>0.81131944444444448</c:v>
                </c:pt>
                <c:pt idx="2297">
                  <c:v>0.81135416666666671</c:v>
                </c:pt>
                <c:pt idx="2298">
                  <c:v>0.81138888888888883</c:v>
                </c:pt>
                <c:pt idx="2299">
                  <c:v>0.81142361111111105</c:v>
                </c:pt>
                <c:pt idx="2300">
                  <c:v>0.81145833333333339</c:v>
                </c:pt>
                <c:pt idx="2301">
                  <c:v>0.81149305555555562</c:v>
                </c:pt>
                <c:pt idx="2302">
                  <c:v>0.81152777777777774</c:v>
                </c:pt>
                <c:pt idx="2303">
                  <c:v>0.81156249999999996</c:v>
                </c:pt>
                <c:pt idx="2304">
                  <c:v>0.81159722222222219</c:v>
                </c:pt>
                <c:pt idx="2305">
                  <c:v>0.81163194444444453</c:v>
                </c:pt>
                <c:pt idx="2306">
                  <c:v>0.81166666666666665</c:v>
                </c:pt>
                <c:pt idx="2307">
                  <c:v>0.81170138888888888</c:v>
                </c:pt>
                <c:pt idx="2308">
                  <c:v>0.8117361111111111</c:v>
                </c:pt>
                <c:pt idx="2309">
                  <c:v>0.81177083333333344</c:v>
                </c:pt>
                <c:pt idx="2310">
                  <c:v>0.81180555555555556</c:v>
                </c:pt>
                <c:pt idx="2311">
                  <c:v>0.81184027777777779</c:v>
                </c:pt>
                <c:pt idx="2312">
                  <c:v>0.81187500000000001</c:v>
                </c:pt>
                <c:pt idx="2313">
                  <c:v>0.81190972222222213</c:v>
                </c:pt>
                <c:pt idx="2314">
                  <c:v>0.81194444444444447</c:v>
                </c:pt>
                <c:pt idx="2315">
                  <c:v>0.8119791666666667</c:v>
                </c:pt>
                <c:pt idx="2316">
                  <c:v>0.81201388888888892</c:v>
                </c:pt>
                <c:pt idx="2317">
                  <c:v>0.81204861111111104</c:v>
                </c:pt>
                <c:pt idx="2318">
                  <c:v>0.81208333333333327</c:v>
                </c:pt>
                <c:pt idx="2319">
                  <c:v>0.81211805555555561</c:v>
                </c:pt>
                <c:pt idx="2320">
                  <c:v>0.81215277777777783</c:v>
                </c:pt>
                <c:pt idx="2321">
                  <c:v>0.81218749999999995</c:v>
                </c:pt>
                <c:pt idx="2322">
                  <c:v>0.81222222222222218</c:v>
                </c:pt>
                <c:pt idx="2323">
                  <c:v>0.81225694444444441</c:v>
                </c:pt>
                <c:pt idx="2324">
                  <c:v>0.81229166666666675</c:v>
                </c:pt>
                <c:pt idx="2325">
                  <c:v>0.81232638888888886</c:v>
                </c:pt>
                <c:pt idx="2326">
                  <c:v>0.81236111111111109</c:v>
                </c:pt>
                <c:pt idx="2327">
                  <c:v>0.81239583333333332</c:v>
                </c:pt>
                <c:pt idx="2328">
                  <c:v>0.81243055555555566</c:v>
                </c:pt>
                <c:pt idx="2329">
                  <c:v>0.81246527777777777</c:v>
                </c:pt>
                <c:pt idx="2330">
                  <c:v>0.8125</c:v>
                </c:pt>
                <c:pt idx="2331">
                  <c:v>0.81253472222222223</c:v>
                </c:pt>
                <c:pt idx="2332">
                  <c:v>0.81256944444444434</c:v>
                </c:pt>
                <c:pt idx="2333">
                  <c:v>0.81260416666666668</c:v>
                </c:pt>
                <c:pt idx="2334">
                  <c:v>0.81263888888888891</c:v>
                </c:pt>
                <c:pt idx="2335">
                  <c:v>0.81267361111111114</c:v>
                </c:pt>
                <c:pt idx="2336">
                  <c:v>0.81270833333333325</c:v>
                </c:pt>
                <c:pt idx="2337">
                  <c:v>0.81274305555555559</c:v>
                </c:pt>
                <c:pt idx="2338">
                  <c:v>0.81277777777777782</c:v>
                </c:pt>
                <c:pt idx="2339">
                  <c:v>0.81281250000000005</c:v>
                </c:pt>
                <c:pt idx="2340">
                  <c:v>0.81284722222222217</c:v>
                </c:pt>
                <c:pt idx="2341">
                  <c:v>0.81288194444444439</c:v>
                </c:pt>
                <c:pt idx="2342">
                  <c:v>0.81291666666666673</c:v>
                </c:pt>
                <c:pt idx="2343">
                  <c:v>0.81295138888888896</c:v>
                </c:pt>
                <c:pt idx="2344">
                  <c:v>0.81298611111111108</c:v>
                </c:pt>
                <c:pt idx="2345">
                  <c:v>0.8130208333333333</c:v>
                </c:pt>
                <c:pt idx="2346">
                  <c:v>0.81305555555555553</c:v>
                </c:pt>
                <c:pt idx="2347">
                  <c:v>0.81309027777777787</c:v>
                </c:pt>
                <c:pt idx="2348">
                  <c:v>0.81312499999999999</c:v>
                </c:pt>
                <c:pt idx="2349">
                  <c:v>0.81315972222222221</c:v>
                </c:pt>
                <c:pt idx="2350">
                  <c:v>0.81319444444444444</c:v>
                </c:pt>
                <c:pt idx="2351">
                  <c:v>0.81322916666666656</c:v>
                </c:pt>
                <c:pt idx="2352">
                  <c:v>0.8132638888888889</c:v>
                </c:pt>
                <c:pt idx="2353">
                  <c:v>0.81329861111111112</c:v>
                </c:pt>
                <c:pt idx="2354">
                  <c:v>0.81333333333333335</c:v>
                </c:pt>
                <c:pt idx="2355">
                  <c:v>0.81336805555555547</c:v>
                </c:pt>
                <c:pt idx="2356">
                  <c:v>0.81340277777777781</c:v>
                </c:pt>
                <c:pt idx="2357">
                  <c:v>0.81343750000000004</c:v>
                </c:pt>
                <c:pt idx="2358">
                  <c:v>0.81347222222222226</c:v>
                </c:pt>
                <c:pt idx="2359">
                  <c:v>0.81350694444444438</c:v>
                </c:pt>
                <c:pt idx="2360">
                  <c:v>0.81354166666666661</c:v>
                </c:pt>
                <c:pt idx="2361">
                  <c:v>0.81357638888888895</c:v>
                </c:pt>
                <c:pt idx="2362">
                  <c:v>0.81361111111111117</c:v>
                </c:pt>
                <c:pt idx="2363">
                  <c:v>0.81364583333333329</c:v>
                </c:pt>
                <c:pt idx="2364">
                  <c:v>0.81368055555555552</c:v>
                </c:pt>
                <c:pt idx="2365">
                  <c:v>0.81371527777777775</c:v>
                </c:pt>
                <c:pt idx="2366">
                  <c:v>0.81375000000000008</c:v>
                </c:pt>
                <c:pt idx="2367">
                  <c:v>0.8137847222222222</c:v>
                </c:pt>
                <c:pt idx="2368">
                  <c:v>0.81381944444444443</c:v>
                </c:pt>
                <c:pt idx="2369">
                  <c:v>0.81385416666666666</c:v>
                </c:pt>
                <c:pt idx="2370">
                  <c:v>0.81388888888888899</c:v>
                </c:pt>
                <c:pt idx="2371">
                  <c:v>0.81392361111111111</c:v>
                </c:pt>
                <c:pt idx="2372">
                  <c:v>0.81395833333333334</c:v>
                </c:pt>
                <c:pt idx="2373">
                  <c:v>0.81399305555555557</c:v>
                </c:pt>
                <c:pt idx="2374">
                  <c:v>0.81402777777777768</c:v>
                </c:pt>
                <c:pt idx="2375">
                  <c:v>0.81406250000000002</c:v>
                </c:pt>
                <c:pt idx="2376">
                  <c:v>0.81409722222222225</c:v>
                </c:pt>
                <c:pt idx="2377">
                  <c:v>0.81413194444444448</c:v>
                </c:pt>
                <c:pt idx="2378">
                  <c:v>0.81416666666666659</c:v>
                </c:pt>
                <c:pt idx="2379">
                  <c:v>0.81420138888888882</c:v>
                </c:pt>
                <c:pt idx="2380">
                  <c:v>0.81423611111111116</c:v>
                </c:pt>
                <c:pt idx="2381">
                  <c:v>0.81427083333333339</c:v>
                </c:pt>
                <c:pt idx="2382">
                  <c:v>0.8143055555555555</c:v>
                </c:pt>
                <c:pt idx="2383">
                  <c:v>0.81434027777777773</c:v>
                </c:pt>
                <c:pt idx="2384">
                  <c:v>0.81437500000000007</c:v>
                </c:pt>
                <c:pt idx="2385">
                  <c:v>0.8144097222222223</c:v>
                </c:pt>
                <c:pt idx="2386">
                  <c:v>0.81444444444444442</c:v>
                </c:pt>
                <c:pt idx="2387">
                  <c:v>0.81447916666666664</c:v>
                </c:pt>
                <c:pt idx="2388">
                  <c:v>0.81451388888888887</c:v>
                </c:pt>
                <c:pt idx="2389">
                  <c:v>0.81454861111111121</c:v>
                </c:pt>
                <c:pt idx="2390">
                  <c:v>0.81458333333333333</c:v>
                </c:pt>
                <c:pt idx="2391">
                  <c:v>0.81461805555555555</c:v>
                </c:pt>
                <c:pt idx="2392">
                  <c:v>0.81465277777777778</c:v>
                </c:pt>
                <c:pt idx="2393">
                  <c:v>0.8146874999999999</c:v>
                </c:pt>
                <c:pt idx="2394">
                  <c:v>0.81472222222222224</c:v>
                </c:pt>
                <c:pt idx="2395">
                  <c:v>0.81475694444444446</c:v>
                </c:pt>
                <c:pt idx="2396">
                  <c:v>0.81479166666666669</c:v>
                </c:pt>
                <c:pt idx="2397">
                  <c:v>0.81482638888888881</c:v>
                </c:pt>
                <c:pt idx="2398">
                  <c:v>0.81486111111111104</c:v>
                </c:pt>
                <c:pt idx="2399">
                  <c:v>0.81489583333333337</c:v>
                </c:pt>
                <c:pt idx="2400">
                  <c:v>0.8149305555555556</c:v>
                </c:pt>
                <c:pt idx="2401">
                  <c:v>0.81496527777777772</c:v>
                </c:pt>
                <c:pt idx="2402">
                  <c:v>0.81499999999999995</c:v>
                </c:pt>
                <c:pt idx="2403">
                  <c:v>0.81503472222222229</c:v>
                </c:pt>
                <c:pt idx="2404">
                  <c:v>0.81506944444444451</c:v>
                </c:pt>
                <c:pt idx="2405">
                  <c:v>0.81510416666666663</c:v>
                </c:pt>
                <c:pt idx="2406">
                  <c:v>0.81513888888888886</c:v>
                </c:pt>
                <c:pt idx="2407">
                  <c:v>0.81517361111111108</c:v>
                </c:pt>
                <c:pt idx="2408">
                  <c:v>0.81520833333333342</c:v>
                </c:pt>
                <c:pt idx="2409">
                  <c:v>0.81524305555555554</c:v>
                </c:pt>
                <c:pt idx="2410">
                  <c:v>0.81527777777777777</c:v>
                </c:pt>
                <c:pt idx="2411">
                  <c:v>0.8153125</c:v>
                </c:pt>
                <c:pt idx="2412">
                  <c:v>0.81534722222222233</c:v>
                </c:pt>
                <c:pt idx="2413">
                  <c:v>0.81538194444444445</c:v>
                </c:pt>
                <c:pt idx="2414">
                  <c:v>0.81541666666666668</c:v>
                </c:pt>
                <c:pt idx="2415">
                  <c:v>0.81545138888888891</c:v>
                </c:pt>
                <c:pt idx="2416">
                  <c:v>0.81548611111111102</c:v>
                </c:pt>
                <c:pt idx="2417">
                  <c:v>0.81552083333333336</c:v>
                </c:pt>
                <c:pt idx="2418">
                  <c:v>0.81555555555555559</c:v>
                </c:pt>
                <c:pt idx="2419">
                  <c:v>0.81559027777777782</c:v>
                </c:pt>
                <c:pt idx="2420">
                  <c:v>0.81562499999999993</c:v>
                </c:pt>
                <c:pt idx="2421">
                  <c:v>0.81565972222222216</c:v>
                </c:pt>
                <c:pt idx="2422">
                  <c:v>0.8156944444444445</c:v>
                </c:pt>
                <c:pt idx="2423">
                  <c:v>0.81572916666666673</c:v>
                </c:pt>
                <c:pt idx="2424">
                  <c:v>0.81576388888888884</c:v>
                </c:pt>
                <c:pt idx="2425">
                  <c:v>0.81579861111111107</c:v>
                </c:pt>
                <c:pt idx="2426">
                  <c:v>0.8158333333333333</c:v>
                </c:pt>
                <c:pt idx="2427">
                  <c:v>0.81586805555555564</c:v>
                </c:pt>
                <c:pt idx="2428">
                  <c:v>0.81590277777777775</c:v>
                </c:pt>
                <c:pt idx="2429">
                  <c:v>0.81593749999999998</c:v>
                </c:pt>
                <c:pt idx="2430">
                  <c:v>0.81597222222222221</c:v>
                </c:pt>
                <c:pt idx="2431">
                  <c:v>0.81600694444444455</c:v>
                </c:pt>
                <c:pt idx="2432">
                  <c:v>0.81604166666666667</c:v>
                </c:pt>
                <c:pt idx="2433">
                  <c:v>0.81607638888888889</c:v>
                </c:pt>
                <c:pt idx="2434">
                  <c:v>0.81611111111111112</c:v>
                </c:pt>
                <c:pt idx="2435">
                  <c:v>0.81614583333333324</c:v>
                </c:pt>
                <c:pt idx="2436">
                  <c:v>0.81618055555555558</c:v>
                </c:pt>
                <c:pt idx="2437">
                  <c:v>0.8162152777777778</c:v>
                </c:pt>
                <c:pt idx="2438">
                  <c:v>0.81625000000000003</c:v>
                </c:pt>
                <c:pt idx="2439">
                  <c:v>0.81628472222222215</c:v>
                </c:pt>
                <c:pt idx="2440">
                  <c:v>0.81631944444444438</c:v>
                </c:pt>
                <c:pt idx="2441">
                  <c:v>0.81635416666666671</c:v>
                </c:pt>
                <c:pt idx="2442">
                  <c:v>0.81638888888888894</c:v>
                </c:pt>
                <c:pt idx="2443">
                  <c:v>0.81642361111111106</c:v>
                </c:pt>
                <c:pt idx="2444">
                  <c:v>0.81645833333333329</c:v>
                </c:pt>
                <c:pt idx="2445">
                  <c:v>0.81649305555555562</c:v>
                </c:pt>
                <c:pt idx="2446">
                  <c:v>0.81652777777777785</c:v>
                </c:pt>
                <c:pt idx="2447">
                  <c:v>0.81656249999999997</c:v>
                </c:pt>
                <c:pt idx="2448">
                  <c:v>0.8165972222222222</c:v>
                </c:pt>
                <c:pt idx="2449">
                  <c:v>0.81663194444444442</c:v>
                </c:pt>
                <c:pt idx="2450">
                  <c:v>0.81666666666666676</c:v>
                </c:pt>
                <c:pt idx="2451">
                  <c:v>0.81670138888888888</c:v>
                </c:pt>
                <c:pt idx="2452">
                  <c:v>0.81673611111111111</c:v>
                </c:pt>
                <c:pt idx="2453">
                  <c:v>0.81677083333333333</c:v>
                </c:pt>
                <c:pt idx="2454">
                  <c:v>0.81680555555555545</c:v>
                </c:pt>
                <c:pt idx="2455">
                  <c:v>0.81684027777777779</c:v>
                </c:pt>
                <c:pt idx="2456">
                  <c:v>0.81687500000000002</c:v>
                </c:pt>
                <c:pt idx="2457">
                  <c:v>0.81690972222222225</c:v>
                </c:pt>
                <c:pt idx="2458">
                  <c:v>0.81694444444444436</c:v>
                </c:pt>
                <c:pt idx="2459">
                  <c:v>0.8169791666666667</c:v>
                </c:pt>
                <c:pt idx="2460">
                  <c:v>0.81701388888888893</c:v>
                </c:pt>
                <c:pt idx="2461">
                  <c:v>0.81704861111111116</c:v>
                </c:pt>
                <c:pt idx="2462">
                  <c:v>0.81708333333333327</c:v>
                </c:pt>
                <c:pt idx="2463">
                  <c:v>0.8171180555555555</c:v>
                </c:pt>
                <c:pt idx="2464">
                  <c:v>0.81715277777777784</c:v>
                </c:pt>
                <c:pt idx="2465">
                  <c:v>0.81718750000000007</c:v>
                </c:pt>
                <c:pt idx="2466">
                  <c:v>0.81722222222222218</c:v>
                </c:pt>
                <c:pt idx="2467">
                  <c:v>0.81725694444444441</c:v>
                </c:pt>
                <c:pt idx="2468">
                  <c:v>0.81729166666666664</c:v>
                </c:pt>
                <c:pt idx="2469">
                  <c:v>0.81732638888888898</c:v>
                </c:pt>
                <c:pt idx="2470">
                  <c:v>0.81736111111111109</c:v>
                </c:pt>
                <c:pt idx="2471">
                  <c:v>0.81739583333333332</c:v>
                </c:pt>
                <c:pt idx="2472">
                  <c:v>0.81743055555555555</c:v>
                </c:pt>
                <c:pt idx="2473">
                  <c:v>0.81746527777777767</c:v>
                </c:pt>
                <c:pt idx="2474">
                  <c:v>0.8175</c:v>
                </c:pt>
                <c:pt idx="2475">
                  <c:v>0.81753472222222223</c:v>
                </c:pt>
                <c:pt idx="2476">
                  <c:v>0.81756944444444446</c:v>
                </c:pt>
                <c:pt idx="2477">
                  <c:v>0.81760416666666658</c:v>
                </c:pt>
                <c:pt idx="2478">
                  <c:v>0.81763888888888892</c:v>
                </c:pt>
                <c:pt idx="2479">
                  <c:v>0.81767361111111114</c:v>
                </c:pt>
                <c:pt idx="2480">
                  <c:v>0.81770833333333337</c:v>
                </c:pt>
                <c:pt idx="2481">
                  <c:v>0.81774305555555549</c:v>
                </c:pt>
                <c:pt idx="2482">
                  <c:v>0.81777777777777771</c:v>
                </c:pt>
                <c:pt idx="2483">
                  <c:v>0.81781250000000005</c:v>
                </c:pt>
                <c:pt idx="2484">
                  <c:v>0.81784722222222228</c:v>
                </c:pt>
                <c:pt idx="2485">
                  <c:v>0.8178819444444444</c:v>
                </c:pt>
                <c:pt idx="2486">
                  <c:v>0.81791666666666663</c:v>
                </c:pt>
                <c:pt idx="2487">
                  <c:v>0.81795138888888896</c:v>
                </c:pt>
                <c:pt idx="2488">
                  <c:v>0.81798611111111119</c:v>
                </c:pt>
                <c:pt idx="2489">
                  <c:v>0.81802083333333331</c:v>
                </c:pt>
                <c:pt idx="2490">
                  <c:v>0.81805555555555554</c:v>
                </c:pt>
                <c:pt idx="2491">
                  <c:v>0.81809027777777776</c:v>
                </c:pt>
                <c:pt idx="2492">
                  <c:v>0.8181250000000001</c:v>
                </c:pt>
                <c:pt idx="2493">
                  <c:v>0.81815972222222222</c:v>
                </c:pt>
                <c:pt idx="2494">
                  <c:v>0.81819444444444445</c:v>
                </c:pt>
                <c:pt idx="2495">
                  <c:v>0.81822916666666667</c:v>
                </c:pt>
                <c:pt idx="2496">
                  <c:v>0.81826388888888879</c:v>
                </c:pt>
                <c:pt idx="2497">
                  <c:v>0.81829861111111113</c:v>
                </c:pt>
                <c:pt idx="2498">
                  <c:v>0.81833333333333336</c:v>
                </c:pt>
                <c:pt idx="2499">
                  <c:v>0.81836805555555558</c:v>
                </c:pt>
                <c:pt idx="2500">
                  <c:v>0.8184027777777777</c:v>
                </c:pt>
                <c:pt idx="2501">
                  <c:v>0.81843749999999993</c:v>
                </c:pt>
                <c:pt idx="2502">
                  <c:v>0.81847222222222227</c:v>
                </c:pt>
                <c:pt idx="2503">
                  <c:v>0.8185069444444445</c:v>
                </c:pt>
                <c:pt idx="2504">
                  <c:v>0.81854166666666661</c:v>
                </c:pt>
                <c:pt idx="2505">
                  <c:v>0.81857638888888884</c:v>
                </c:pt>
                <c:pt idx="2506">
                  <c:v>0.81861111111111118</c:v>
                </c:pt>
                <c:pt idx="2507">
                  <c:v>0.81864583333333341</c:v>
                </c:pt>
                <c:pt idx="2508">
                  <c:v>0.81868055555555552</c:v>
                </c:pt>
                <c:pt idx="2509">
                  <c:v>0.81871527777777775</c:v>
                </c:pt>
                <c:pt idx="2510">
                  <c:v>0.81874999999999998</c:v>
                </c:pt>
                <c:pt idx="2511">
                  <c:v>0.81878472222222232</c:v>
                </c:pt>
                <c:pt idx="2512">
                  <c:v>0.81881944444444443</c:v>
                </c:pt>
                <c:pt idx="2513">
                  <c:v>0.81885416666666666</c:v>
                </c:pt>
                <c:pt idx="2514">
                  <c:v>0.81888888888888889</c:v>
                </c:pt>
                <c:pt idx="2515">
                  <c:v>0.81892361111111101</c:v>
                </c:pt>
                <c:pt idx="2516">
                  <c:v>0.81895833333333334</c:v>
                </c:pt>
                <c:pt idx="2517">
                  <c:v>0.81899305555555557</c:v>
                </c:pt>
                <c:pt idx="2518">
                  <c:v>0.8190277777777778</c:v>
                </c:pt>
                <c:pt idx="2519">
                  <c:v>0.81906249999999992</c:v>
                </c:pt>
                <c:pt idx="2520">
                  <c:v>0.81909722222222225</c:v>
                </c:pt>
                <c:pt idx="2521">
                  <c:v>0.81913194444444448</c:v>
                </c:pt>
                <c:pt idx="2522">
                  <c:v>0.81916666666666671</c:v>
                </c:pt>
                <c:pt idx="2523">
                  <c:v>0.81920138888888883</c:v>
                </c:pt>
                <c:pt idx="2524">
                  <c:v>0.81923611111111105</c:v>
                </c:pt>
                <c:pt idx="2525">
                  <c:v>0.81927083333333339</c:v>
                </c:pt>
                <c:pt idx="2526">
                  <c:v>0.81930555555555562</c:v>
                </c:pt>
                <c:pt idx="2527">
                  <c:v>0.81934027777777774</c:v>
                </c:pt>
                <c:pt idx="2528">
                  <c:v>0.81937499999999996</c:v>
                </c:pt>
                <c:pt idx="2529">
                  <c:v>0.81940972222222219</c:v>
                </c:pt>
                <c:pt idx="2530">
                  <c:v>0.81944444444444453</c:v>
                </c:pt>
                <c:pt idx="2531">
                  <c:v>0.81947916666666665</c:v>
                </c:pt>
                <c:pt idx="2532">
                  <c:v>0.81951388888888888</c:v>
                </c:pt>
                <c:pt idx="2533">
                  <c:v>0.8195486111111111</c:v>
                </c:pt>
                <c:pt idx="2534">
                  <c:v>0.81958333333333344</c:v>
                </c:pt>
                <c:pt idx="2535">
                  <c:v>0.81961805555555556</c:v>
                </c:pt>
                <c:pt idx="2536">
                  <c:v>0.81965277777777779</c:v>
                </c:pt>
                <c:pt idx="2537">
                  <c:v>0.81968750000000001</c:v>
                </c:pt>
                <c:pt idx="2538">
                  <c:v>0.81972222222222213</c:v>
                </c:pt>
                <c:pt idx="2539">
                  <c:v>0.81975694444444447</c:v>
                </c:pt>
                <c:pt idx="2540">
                  <c:v>0.8197916666666667</c:v>
                </c:pt>
                <c:pt idx="2541">
                  <c:v>0.81982638888888892</c:v>
                </c:pt>
                <c:pt idx="2542">
                  <c:v>0.81986111111111104</c:v>
                </c:pt>
                <c:pt idx="2543">
                  <c:v>0.81989583333333327</c:v>
                </c:pt>
                <c:pt idx="2544">
                  <c:v>0.81993055555555561</c:v>
                </c:pt>
                <c:pt idx="2545">
                  <c:v>0.81996527777777783</c:v>
                </c:pt>
                <c:pt idx="2546">
                  <c:v>0.82</c:v>
                </c:pt>
                <c:pt idx="2547">
                  <c:v>0.82003472222222218</c:v>
                </c:pt>
                <c:pt idx="2548">
                  <c:v>0.82006944444444441</c:v>
                </c:pt>
                <c:pt idx="2549">
                  <c:v>0.82010416666666675</c:v>
                </c:pt>
                <c:pt idx="2550">
                  <c:v>0.82013888888888886</c:v>
                </c:pt>
                <c:pt idx="2551">
                  <c:v>0.82017361111111109</c:v>
                </c:pt>
                <c:pt idx="2552">
                  <c:v>0.82020833333333332</c:v>
                </c:pt>
                <c:pt idx="2553">
                  <c:v>0.82024305555555566</c:v>
                </c:pt>
                <c:pt idx="2554">
                  <c:v>0.82027777777777777</c:v>
                </c:pt>
                <c:pt idx="2555">
                  <c:v>0.8203125</c:v>
                </c:pt>
                <c:pt idx="2556">
                  <c:v>0.82034722222222223</c:v>
                </c:pt>
                <c:pt idx="2557">
                  <c:v>0.82038194444444434</c:v>
                </c:pt>
                <c:pt idx="2558">
                  <c:v>0.82041666666666668</c:v>
                </c:pt>
                <c:pt idx="2559">
                  <c:v>0.82045138888888891</c:v>
                </c:pt>
                <c:pt idx="2560">
                  <c:v>0.82048611111111114</c:v>
                </c:pt>
                <c:pt idx="2561">
                  <c:v>0.82052083333333325</c:v>
                </c:pt>
                <c:pt idx="2562">
                  <c:v>0.82055555555555559</c:v>
                </c:pt>
                <c:pt idx="2563">
                  <c:v>0.82059027777777782</c:v>
                </c:pt>
                <c:pt idx="2564">
                  <c:v>0.82062500000000005</c:v>
                </c:pt>
                <c:pt idx="2565">
                  <c:v>0.82065972222222217</c:v>
                </c:pt>
                <c:pt idx="2566">
                  <c:v>0.82069444444444439</c:v>
                </c:pt>
                <c:pt idx="2567">
                  <c:v>0.82072916666666673</c:v>
                </c:pt>
                <c:pt idx="2568">
                  <c:v>0.82076388888888896</c:v>
                </c:pt>
                <c:pt idx="2569">
                  <c:v>0.82079861111111108</c:v>
                </c:pt>
                <c:pt idx="2570">
                  <c:v>0.8208333333333333</c:v>
                </c:pt>
                <c:pt idx="2571">
                  <c:v>0.82086805555555553</c:v>
                </c:pt>
                <c:pt idx="2572">
                  <c:v>0.82090277777777787</c:v>
                </c:pt>
                <c:pt idx="2573">
                  <c:v>0.82093749999999999</c:v>
                </c:pt>
                <c:pt idx="2574">
                  <c:v>0.82097222222222221</c:v>
                </c:pt>
                <c:pt idx="2575">
                  <c:v>0.82100694444444444</c:v>
                </c:pt>
                <c:pt idx="2576">
                  <c:v>0.82104166666666656</c:v>
                </c:pt>
                <c:pt idx="2577">
                  <c:v>0.8210763888888889</c:v>
                </c:pt>
                <c:pt idx="2578">
                  <c:v>0.82111111111111112</c:v>
                </c:pt>
                <c:pt idx="2579">
                  <c:v>0.82114583333333335</c:v>
                </c:pt>
                <c:pt idx="2580">
                  <c:v>0.82118055555555547</c:v>
                </c:pt>
                <c:pt idx="2581">
                  <c:v>0.82121527777777781</c:v>
                </c:pt>
                <c:pt idx="2582">
                  <c:v>0.82125000000000004</c:v>
                </c:pt>
                <c:pt idx="2583">
                  <c:v>0.82128472222222226</c:v>
                </c:pt>
                <c:pt idx="2584">
                  <c:v>0.82131944444444438</c:v>
                </c:pt>
                <c:pt idx="2585">
                  <c:v>0.82135416666666661</c:v>
                </c:pt>
                <c:pt idx="2586">
                  <c:v>0.82138888888888895</c:v>
                </c:pt>
                <c:pt idx="2587">
                  <c:v>0.82142361111111117</c:v>
                </c:pt>
                <c:pt idx="2588">
                  <c:v>0.82145833333333329</c:v>
                </c:pt>
                <c:pt idx="2589">
                  <c:v>0.82149305555555552</c:v>
                </c:pt>
                <c:pt idx="2590">
                  <c:v>0.82152777777777775</c:v>
                </c:pt>
                <c:pt idx="2591">
                  <c:v>0.82156250000000008</c:v>
                </c:pt>
                <c:pt idx="2592">
                  <c:v>0.8215972222222222</c:v>
                </c:pt>
                <c:pt idx="2593">
                  <c:v>0.82163194444444443</c:v>
                </c:pt>
                <c:pt idx="2594">
                  <c:v>0.82166666666666666</c:v>
                </c:pt>
                <c:pt idx="2595">
                  <c:v>0.82170138888888899</c:v>
                </c:pt>
                <c:pt idx="2596">
                  <c:v>0.82173611111111111</c:v>
                </c:pt>
                <c:pt idx="2597">
                  <c:v>0.82177083333333334</c:v>
                </c:pt>
                <c:pt idx="2598">
                  <c:v>0.82180555555555557</c:v>
                </c:pt>
                <c:pt idx="2599">
                  <c:v>0.82184027777777768</c:v>
                </c:pt>
                <c:pt idx="2600">
                  <c:v>0.82187500000000002</c:v>
                </c:pt>
                <c:pt idx="2601">
                  <c:v>0.82190972222222225</c:v>
                </c:pt>
                <c:pt idx="2602">
                  <c:v>0.82194444444444448</c:v>
                </c:pt>
                <c:pt idx="2603">
                  <c:v>0.82197916666666659</c:v>
                </c:pt>
                <c:pt idx="2604">
                  <c:v>0.82201388888888882</c:v>
                </c:pt>
                <c:pt idx="2605">
                  <c:v>0.82204861111111116</c:v>
                </c:pt>
                <c:pt idx="2606">
                  <c:v>0.82208333333333339</c:v>
                </c:pt>
                <c:pt idx="2607">
                  <c:v>0.8221180555555555</c:v>
                </c:pt>
                <c:pt idx="2608">
                  <c:v>0.82215277777777773</c:v>
                </c:pt>
                <c:pt idx="2609">
                  <c:v>0.82218750000000007</c:v>
                </c:pt>
                <c:pt idx="2610">
                  <c:v>0.8222222222222223</c:v>
                </c:pt>
                <c:pt idx="2611">
                  <c:v>0.82225694444444442</c:v>
                </c:pt>
                <c:pt idx="2612">
                  <c:v>0.82229166666666664</c:v>
                </c:pt>
                <c:pt idx="2613">
                  <c:v>0.82232638888888887</c:v>
                </c:pt>
                <c:pt idx="2614">
                  <c:v>0.82236111111111121</c:v>
                </c:pt>
                <c:pt idx="2615">
                  <c:v>0.82239583333333333</c:v>
                </c:pt>
                <c:pt idx="2616">
                  <c:v>0.82243055555555555</c:v>
                </c:pt>
                <c:pt idx="2617">
                  <c:v>0.82246527777777778</c:v>
                </c:pt>
                <c:pt idx="2618">
                  <c:v>0.8224999999999999</c:v>
                </c:pt>
                <c:pt idx="2619">
                  <c:v>0.82253472222222224</c:v>
                </c:pt>
                <c:pt idx="2620">
                  <c:v>0.82256944444444446</c:v>
                </c:pt>
                <c:pt idx="2621">
                  <c:v>0.82260416666666669</c:v>
                </c:pt>
                <c:pt idx="2622">
                  <c:v>0.82263888888888881</c:v>
                </c:pt>
                <c:pt idx="2623">
                  <c:v>0.82267361111111104</c:v>
                </c:pt>
                <c:pt idx="2624">
                  <c:v>0.82270833333333337</c:v>
                </c:pt>
                <c:pt idx="2625">
                  <c:v>0.8227430555555556</c:v>
                </c:pt>
                <c:pt idx="2626">
                  <c:v>0.82277777777777772</c:v>
                </c:pt>
                <c:pt idx="2627">
                  <c:v>0.82281249999999995</c:v>
                </c:pt>
                <c:pt idx="2628">
                  <c:v>0.82284722222222229</c:v>
                </c:pt>
                <c:pt idx="2629">
                  <c:v>0.82288194444444451</c:v>
                </c:pt>
                <c:pt idx="2630">
                  <c:v>0.82291666666666663</c:v>
                </c:pt>
                <c:pt idx="2631">
                  <c:v>0.82295138888888886</c:v>
                </c:pt>
                <c:pt idx="2632">
                  <c:v>0.82298611111111108</c:v>
                </c:pt>
                <c:pt idx="2633">
                  <c:v>0.82302083333333342</c:v>
                </c:pt>
                <c:pt idx="2634">
                  <c:v>0.82305555555555554</c:v>
                </c:pt>
                <c:pt idx="2635">
                  <c:v>0.82309027777777777</c:v>
                </c:pt>
                <c:pt idx="2636">
                  <c:v>0.823125</c:v>
                </c:pt>
                <c:pt idx="2637">
                  <c:v>0.82315972222222233</c:v>
                </c:pt>
                <c:pt idx="2638">
                  <c:v>0.82319444444444445</c:v>
                </c:pt>
                <c:pt idx="2639">
                  <c:v>0.82322916666666668</c:v>
                </c:pt>
                <c:pt idx="2640">
                  <c:v>0.82326388888888891</c:v>
                </c:pt>
                <c:pt idx="2641">
                  <c:v>0.82329861111111102</c:v>
                </c:pt>
                <c:pt idx="2642">
                  <c:v>0.82333333333333336</c:v>
                </c:pt>
                <c:pt idx="2643">
                  <c:v>0.82336805555555559</c:v>
                </c:pt>
                <c:pt idx="2644">
                  <c:v>0.82340277777777782</c:v>
                </c:pt>
                <c:pt idx="2645">
                  <c:v>0.82343749999999993</c:v>
                </c:pt>
                <c:pt idx="2646">
                  <c:v>0.82347222222222216</c:v>
                </c:pt>
                <c:pt idx="2647">
                  <c:v>0.8235069444444445</c:v>
                </c:pt>
                <c:pt idx="2648">
                  <c:v>0.82354166666666673</c:v>
                </c:pt>
                <c:pt idx="2649">
                  <c:v>0.82357638888888884</c:v>
                </c:pt>
                <c:pt idx="2650">
                  <c:v>0.82361111111111107</c:v>
                </c:pt>
                <c:pt idx="2651">
                  <c:v>0.8236458333333333</c:v>
                </c:pt>
                <c:pt idx="2652">
                  <c:v>0.82368055555555564</c:v>
                </c:pt>
                <c:pt idx="2653">
                  <c:v>0.82371527777777775</c:v>
                </c:pt>
                <c:pt idx="2654">
                  <c:v>0.82374999999999998</c:v>
                </c:pt>
                <c:pt idx="2655">
                  <c:v>0.82378472222222221</c:v>
                </c:pt>
                <c:pt idx="2656">
                  <c:v>0.82381944444444455</c:v>
                </c:pt>
                <c:pt idx="2657">
                  <c:v>0.82385416666666667</c:v>
                </c:pt>
                <c:pt idx="2658">
                  <c:v>0.82388888888888889</c:v>
                </c:pt>
                <c:pt idx="2659">
                  <c:v>0.82392361111111112</c:v>
                </c:pt>
                <c:pt idx="2660">
                  <c:v>0.82395833333333324</c:v>
                </c:pt>
                <c:pt idx="2661">
                  <c:v>0.82399305555555558</c:v>
                </c:pt>
                <c:pt idx="2662">
                  <c:v>0.8240277777777778</c:v>
                </c:pt>
                <c:pt idx="2663">
                  <c:v>0.82406250000000003</c:v>
                </c:pt>
                <c:pt idx="2664">
                  <c:v>0.82409722222222215</c:v>
                </c:pt>
                <c:pt idx="2665">
                  <c:v>0.82413194444444438</c:v>
                </c:pt>
                <c:pt idx="2666">
                  <c:v>0.82416666666666671</c:v>
                </c:pt>
                <c:pt idx="2667">
                  <c:v>0.82420138888888894</c:v>
                </c:pt>
                <c:pt idx="2668">
                  <c:v>0.82423611111111106</c:v>
                </c:pt>
                <c:pt idx="2669">
                  <c:v>0.82427083333333329</c:v>
                </c:pt>
                <c:pt idx="2670">
                  <c:v>0.82430555555555562</c:v>
                </c:pt>
                <c:pt idx="2671">
                  <c:v>0.82434027777777785</c:v>
                </c:pt>
                <c:pt idx="2672">
                  <c:v>0.82437499999999997</c:v>
                </c:pt>
                <c:pt idx="2673">
                  <c:v>0.8244097222222222</c:v>
                </c:pt>
                <c:pt idx="2674">
                  <c:v>0.82444444444444442</c:v>
                </c:pt>
                <c:pt idx="2675">
                  <c:v>0.82447916666666676</c:v>
                </c:pt>
                <c:pt idx="2676">
                  <c:v>0.82451388888888888</c:v>
                </c:pt>
                <c:pt idx="2677">
                  <c:v>0.82454861111111111</c:v>
                </c:pt>
                <c:pt idx="2678">
                  <c:v>0.82458333333333333</c:v>
                </c:pt>
                <c:pt idx="2679">
                  <c:v>0.82461805555555545</c:v>
                </c:pt>
                <c:pt idx="2680">
                  <c:v>0.82465277777777779</c:v>
                </c:pt>
                <c:pt idx="2681">
                  <c:v>0.82468750000000002</c:v>
                </c:pt>
                <c:pt idx="2682">
                  <c:v>0.82472222222222225</c:v>
                </c:pt>
                <c:pt idx="2683">
                  <c:v>0.82475694444444436</c:v>
                </c:pt>
                <c:pt idx="2684">
                  <c:v>0.8247916666666667</c:v>
                </c:pt>
                <c:pt idx="2685">
                  <c:v>0.82482638888888893</c:v>
                </c:pt>
                <c:pt idx="2686">
                  <c:v>0.82486111111111116</c:v>
                </c:pt>
                <c:pt idx="2687">
                  <c:v>0.82489583333333327</c:v>
                </c:pt>
                <c:pt idx="2688">
                  <c:v>0.8249305555555555</c:v>
                </c:pt>
                <c:pt idx="2689">
                  <c:v>0.82496527777777784</c:v>
                </c:pt>
                <c:pt idx="2690">
                  <c:v>0.82500000000000007</c:v>
                </c:pt>
                <c:pt idx="2691">
                  <c:v>0.82503472222222218</c:v>
                </c:pt>
                <c:pt idx="2692">
                  <c:v>0.82506944444444441</c:v>
                </c:pt>
                <c:pt idx="2693">
                  <c:v>0.82510416666666664</c:v>
                </c:pt>
                <c:pt idx="2694">
                  <c:v>0.82513888888888898</c:v>
                </c:pt>
                <c:pt idx="2695">
                  <c:v>0.82517361111111109</c:v>
                </c:pt>
                <c:pt idx="2696">
                  <c:v>0.82520833333333332</c:v>
                </c:pt>
                <c:pt idx="2697">
                  <c:v>0.82524305555555555</c:v>
                </c:pt>
                <c:pt idx="2698">
                  <c:v>0.82527777777777767</c:v>
                </c:pt>
                <c:pt idx="2699">
                  <c:v>0.8253125</c:v>
                </c:pt>
                <c:pt idx="2700">
                  <c:v>0.82534722222222223</c:v>
                </c:pt>
                <c:pt idx="2701">
                  <c:v>0.82538194444444446</c:v>
                </c:pt>
                <c:pt idx="2702">
                  <c:v>0.82541666666666658</c:v>
                </c:pt>
                <c:pt idx="2703">
                  <c:v>0.82545138888888892</c:v>
                </c:pt>
                <c:pt idx="2704">
                  <c:v>0.82548611111111114</c:v>
                </c:pt>
                <c:pt idx="2705">
                  <c:v>0.82552083333333337</c:v>
                </c:pt>
                <c:pt idx="2706">
                  <c:v>0.82555555555555549</c:v>
                </c:pt>
                <c:pt idx="2707">
                  <c:v>0.82559027777777771</c:v>
                </c:pt>
                <c:pt idx="2708">
                  <c:v>0.82562500000000005</c:v>
                </c:pt>
                <c:pt idx="2709">
                  <c:v>0.82565972222222228</c:v>
                </c:pt>
                <c:pt idx="2710">
                  <c:v>0.8256944444444444</c:v>
                </c:pt>
                <c:pt idx="2711">
                  <c:v>0.82572916666666663</c:v>
                </c:pt>
                <c:pt idx="2712">
                  <c:v>0.82576388888888896</c:v>
                </c:pt>
                <c:pt idx="2713">
                  <c:v>0.82579861111111119</c:v>
                </c:pt>
                <c:pt idx="2714">
                  <c:v>0.82583333333333331</c:v>
                </c:pt>
                <c:pt idx="2715">
                  <c:v>0.82586805555555554</c:v>
                </c:pt>
                <c:pt idx="2716">
                  <c:v>0.82590277777777776</c:v>
                </c:pt>
                <c:pt idx="2717">
                  <c:v>0.8259375000000001</c:v>
                </c:pt>
                <c:pt idx="2718">
                  <c:v>0.82597222222222222</c:v>
                </c:pt>
                <c:pt idx="2719">
                  <c:v>0.82600694444444445</c:v>
                </c:pt>
                <c:pt idx="2720">
                  <c:v>0.82604166666666667</c:v>
                </c:pt>
                <c:pt idx="2721">
                  <c:v>0.82607638888888879</c:v>
                </c:pt>
                <c:pt idx="2722">
                  <c:v>0.82611111111111113</c:v>
                </c:pt>
                <c:pt idx="2723">
                  <c:v>0.82614583333333336</c:v>
                </c:pt>
                <c:pt idx="2724">
                  <c:v>0.82618055555555558</c:v>
                </c:pt>
                <c:pt idx="2725">
                  <c:v>0.8262152777777777</c:v>
                </c:pt>
                <c:pt idx="2726">
                  <c:v>0.82624999999999993</c:v>
                </c:pt>
                <c:pt idx="2727">
                  <c:v>0.82628472222222227</c:v>
                </c:pt>
                <c:pt idx="2728">
                  <c:v>0.8263194444444445</c:v>
                </c:pt>
                <c:pt idx="2729">
                  <c:v>0.82635416666666661</c:v>
                </c:pt>
                <c:pt idx="2730">
                  <c:v>0.82638888888888884</c:v>
                </c:pt>
                <c:pt idx="2731">
                  <c:v>0.82642361111111118</c:v>
                </c:pt>
                <c:pt idx="2732">
                  <c:v>0.82645833333333341</c:v>
                </c:pt>
                <c:pt idx="2733">
                  <c:v>0.82649305555555552</c:v>
                </c:pt>
                <c:pt idx="2734">
                  <c:v>0.82652777777777775</c:v>
                </c:pt>
                <c:pt idx="2735">
                  <c:v>0.82656249999999998</c:v>
                </c:pt>
                <c:pt idx="2736">
                  <c:v>0.82659722222222232</c:v>
                </c:pt>
                <c:pt idx="2737">
                  <c:v>0.82663194444444443</c:v>
                </c:pt>
                <c:pt idx="2738">
                  <c:v>0.82666666666666666</c:v>
                </c:pt>
                <c:pt idx="2739">
                  <c:v>0.82670138888888889</c:v>
                </c:pt>
                <c:pt idx="2740">
                  <c:v>0.82673611111111101</c:v>
                </c:pt>
                <c:pt idx="2741">
                  <c:v>0.82677083333333334</c:v>
                </c:pt>
                <c:pt idx="2742">
                  <c:v>0.82680555555555557</c:v>
                </c:pt>
                <c:pt idx="2743">
                  <c:v>0.8268402777777778</c:v>
                </c:pt>
                <c:pt idx="2744">
                  <c:v>0.82687499999999992</c:v>
                </c:pt>
                <c:pt idx="2745">
                  <c:v>0.82690972222222225</c:v>
                </c:pt>
                <c:pt idx="2746">
                  <c:v>0.82694444444444448</c:v>
                </c:pt>
                <c:pt idx="2747">
                  <c:v>0.82697916666666671</c:v>
                </c:pt>
                <c:pt idx="2748">
                  <c:v>0.82701388888888883</c:v>
                </c:pt>
                <c:pt idx="2749">
                  <c:v>0.82704861111111105</c:v>
                </c:pt>
                <c:pt idx="2750">
                  <c:v>0.82708333333333339</c:v>
                </c:pt>
                <c:pt idx="2751">
                  <c:v>0.82711805555555562</c:v>
                </c:pt>
                <c:pt idx="2752">
                  <c:v>0.82715277777777774</c:v>
                </c:pt>
                <c:pt idx="2753">
                  <c:v>0.82718749999999996</c:v>
                </c:pt>
                <c:pt idx="2754">
                  <c:v>0.82722222222222219</c:v>
                </c:pt>
                <c:pt idx="2755">
                  <c:v>0.82725694444444453</c:v>
                </c:pt>
                <c:pt idx="2756">
                  <c:v>0.82729166666666665</c:v>
                </c:pt>
                <c:pt idx="2757">
                  <c:v>0.82732638888888888</c:v>
                </c:pt>
                <c:pt idx="2758">
                  <c:v>0.8273611111111111</c:v>
                </c:pt>
                <c:pt idx="2759">
                  <c:v>0.82739583333333344</c:v>
                </c:pt>
                <c:pt idx="2760">
                  <c:v>0.82743055555555556</c:v>
                </c:pt>
                <c:pt idx="2761">
                  <c:v>0.82746527777777779</c:v>
                </c:pt>
                <c:pt idx="2762">
                  <c:v>0.82750000000000001</c:v>
                </c:pt>
                <c:pt idx="2763">
                  <c:v>0.82753472222222213</c:v>
                </c:pt>
                <c:pt idx="2764">
                  <c:v>0.82756944444444447</c:v>
                </c:pt>
                <c:pt idx="2765">
                  <c:v>0.8276041666666667</c:v>
                </c:pt>
                <c:pt idx="2766">
                  <c:v>0.82763888888888892</c:v>
                </c:pt>
                <c:pt idx="2767">
                  <c:v>0.82767361111111104</c:v>
                </c:pt>
                <c:pt idx="2768">
                  <c:v>0.82770833333333327</c:v>
                </c:pt>
                <c:pt idx="2769">
                  <c:v>0.82774305555555561</c:v>
                </c:pt>
                <c:pt idx="2770">
                  <c:v>0.82777777777777783</c:v>
                </c:pt>
                <c:pt idx="2771">
                  <c:v>0.82781249999999995</c:v>
                </c:pt>
                <c:pt idx="2772">
                  <c:v>0.82784722222222218</c:v>
                </c:pt>
                <c:pt idx="2773">
                  <c:v>0.82788194444444441</c:v>
                </c:pt>
                <c:pt idx="2774">
                  <c:v>0.82791666666666675</c:v>
                </c:pt>
                <c:pt idx="2775">
                  <c:v>0.82795138888888886</c:v>
                </c:pt>
                <c:pt idx="2776">
                  <c:v>0.82798611111111109</c:v>
                </c:pt>
                <c:pt idx="2777">
                  <c:v>0.82802083333333332</c:v>
                </c:pt>
                <c:pt idx="2778">
                  <c:v>0.82805555555555566</c:v>
                </c:pt>
                <c:pt idx="2779">
                  <c:v>0.82809027777777777</c:v>
                </c:pt>
                <c:pt idx="2780">
                  <c:v>0.828125</c:v>
                </c:pt>
                <c:pt idx="2781">
                  <c:v>0.82815972222222223</c:v>
                </c:pt>
                <c:pt idx="2782">
                  <c:v>0.82819444444444434</c:v>
                </c:pt>
                <c:pt idx="2783">
                  <c:v>0.82822916666666668</c:v>
                </c:pt>
                <c:pt idx="2784">
                  <c:v>0.82826388888888891</c:v>
                </c:pt>
                <c:pt idx="2785">
                  <c:v>0.82829861111111114</c:v>
                </c:pt>
                <c:pt idx="2786">
                  <c:v>0.82833333333333325</c:v>
                </c:pt>
                <c:pt idx="2787">
                  <c:v>0.82836805555555559</c:v>
                </c:pt>
                <c:pt idx="2788">
                  <c:v>0.82840277777777782</c:v>
                </c:pt>
                <c:pt idx="2789">
                  <c:v>0.82843750000000005</c:v>
                </c:pt>
                <c:pt idx="2790">
                  <c:v>0.82847222222222217</c:v>
                </c:pt>
                <c:pt idx="2791">
                  <c:v>0.82850694444444439</c:v>
                </c:pt>
                <c:pt idx="2792">
                  <c:v>0.82854166666666673</c:v>
                </c:pt>
                <c:pt idx="2793">
                  <c:v>0.82857638888888896</c:v>
                </c:pt>
                <c:pt idx="2794">
                  <c:v>0.82861111111111108</c:v>
                </c:pt>
                <c:pt idx="2795">
                  <c:v>0.8286458333333333</c:v>
                </c:pt>
                <c:pt idx="2796">
                  <c:v>0.82868055555555553</c:v>
                </c:pt>
                <c:pt idx="2797">
                  <c:v>0.82871527777777787</c:v>
                </c:pt>
                <c:pt idx="2798">
                  <c:v>0.82874999999999999</c:v>
                </c:pt>
                <c:pt idx="2799">
                  <c:v>0.82878472222222221</c:v>
                </c:pt>
                <c:pt idx="2800">
                  <c:v>0.82881944444444444</c:v>
                </c:pt>
                <c:pt idx="2801">
                  <c:v>0.82885416666666656</c:v>
                </c:pt>
                <c:pt idx="2802">
                  <c:v>0.8288888888888889</c:v>
                </c:pt>
                <c:pt idx="2803">
                  <c:v>0.82892361111111112</c:v>
                </c:pt>
                <c:pt idx="2804">
                  <c:v>0.82895833333333335</c:v>
                </c:pt>
                <c:pt idx="2805">
                  <c:v>0.82899305555555547</c:v>
                </c:pt>
                <c:pt idx="2806">
                  <c:v>0.82902777777777781</c:v>
                </c:pt>
                <c:pt idx="2807">
                  <c:v>0.82906250000000004</c:v>
                </c:pt>
                <c:pt idx="2808">
                  <c:v>0.82909722222222226</c:v>
                </c:pt>
                <c:pt idx="2809">
                  <c:v>0.82913194444444438</c:v>
                </c:pt>
                <c:pt idx="2810">
                  <c:v>0.82916666666666661</c:v>
                </c:pt>
                <c:pt idx="2811">
                  <c:v>0.82920138888888895</c:v>
                </c:pt>
                <c:pt idx="2812">
                  <c:v>0.82923611111111117</c:v>
                </c:pt>
                <c:pt idx="2813">
                  <c:v>0.82927083333333329</c:v>
                </c:pt>
                <c:pt idx="2814">
                  <c:v>0.82930555555555552</c:v>
                </c:pt>
                <c:pt idx="2815">
                  <c:v>0.82934027777777775</c:v>
                </c:pt>
                <c:pt idx="2816">
                  <c:v>0.82937500000000008</c:v>
                </c:pt>
                <c:pt idx="2817">
                  <c:v>0.8294097222222222</c:v>
                </c:pt>
                <c:pt idx="2818">
                  <c:v>0.82944444444444443</c:v>
                </c:pt>
                <c:pt idx="2819">
                  <c:v>0.82947916666666666</c:v>
                </c:pt>
                <c:pt idx="2820">
                  <c:v>0.82951388888888899</c:v>
                </c:pt>
                <c:pt idx="2821">
                  <c:v>0.82954861111111111</c:v>
                </c:pt>
                <c:pt idx="2822">
                  <c:v>0.82958333333333334</c:v>
                </c:pt>
                <c:pt idx="2823">
                  <c:v>0.82961805555555557</c:v>
                </c:pt>
                <c:pt idx="2824">
                  <c:v>0.82965277777777768</c:v>
                </c:pt>
                <c:pt idx="2825">
                  <c:v>0.82968750000000002</c:v>
                </c:pt>
                <c:pt idx="2826">
                  <c:v>0.82972222222222225</c:v>
                </c:pt>
                <c:pt idx="2827">
                  <c:v>0.82975694444444448</c:v>
                </c:pt>
                <c:pt idx="2828">
                  <c:v>0.82979166666666659</c:v>
                </c:pt>
                <c:pt idx="2829">
                  <c:v>0.82982638888888882</c:v>
                </c:pt>
                <c:pt idx="2830">
                  <c:v>0.82986111111111116</c:v>
                </c:pt>
                <c:pt idx="2831">
                  <c:v>0.82989583333333339</c:v>
                </c:pt>
                <c:pt idx="2832">
                  <c:v>0.8299305555555555</c:v>
                </c:pt>
                <c:pt idx="2833">
                  <c:v>0.82996527777777773</c:v>
                </c:pt>
                <c:pt idx="2834">
                  <c:v>0.83000000000000007</c:v>
                </c:pt>
                <c:pt idx="2835">
                  <c:v>0.8300347222222223</c:v>
                </c:pt>
                <c:pt idx="2836">
                  <c:v>0.83006944444444442</c:v>
                </c:pt>
                <c:pt idx="2837">
                  <c:v>0.83010416666666664</c:v>
                </c:pt>
                <c:pt idx="2838">
                  <c:v>0.83013888888888887</c:v>
                </c:pt>
                <c:pt idx="2839">
                  <c:v>0.83017361111111121</c:v>
                </c:pt>
                <c:pt idx="2840">
                  <c:v>0.83020833333333333</c:v>
                </c:pt>
                <c:pt idx="2841">
                  <c:v>0.83024305555555555</c:v>
                </c:pt>
                <c:pt idx="2842">
                  <c:v>0.83027777777777778</c:v>
                </c:pt>
                <c:pt idx="2843">
                  <c:v>0.8303124999999999</c:v>
                </c:pt>
                <c:pt idx="2844">
                  <c:v>0.83034722222222224</c:v>
                </c:pt>
                <c:pt idx="2845">
                  <c:v>0.83038194444444446</c:v>
                </c:pt>
                <c:pt idx="2846">
                  <c:v>0.83041666666666669</c:v>
                </c:pt>
                <c:pt idx="2847">
                  <c:v>0.83045138888888881</c:v>
                </c:pt>
                <c:pt idx="2848">
                  <c:v>0.83048611111111104</c:v>
                </c:pt>
                <c:pt idx="2849">
                  <c:v>0.83052083333333337</c:v>
                </c:pt>
                <c:pt idx="2850">
                  <c:v>0.8305555555555556</c:v>
                </c:pt>
                <c:pt idx="2851">
                  <c:v>0.83059027777777772</c:v>
                </c:pt>
                <c:pt idx="2852">
                  <c:v>0.83062499999999995</c:v>
                </c:pt>
                <c:pt idx="2853">
                  <c:v>0.83065972222222229</c:v>
                </c:pt>
                <c:pt idx="2854">
                  <c:v>0.83069444444444451</c:v>
                </c:pt>
                <c:pt idx="2855">
                  <c:v>0.83072916666666663</c:v>
                </c:pt>
                <c:pt idx="2856">
                  <c:v>0.83076388888888886</c:v>
                </c:pt>
                <c:pt idx="2857">
                  <c:v>0.83079861111111108</c:v>
                </c:pt>
                <c:pt idx="2858">
                  <c:v>0.83083333333333342</c:v>
                </c:pt>
                <c:pt idx="2859">
                  <c:v>0.83086805555555554</c:v>
                </c:pt>
                <c:pt idx="2860">
                  <c:v>0.83090277777777777</c:v>
                </c:pt>
                <c:pt idx="2861">
                  <c:v>0.8309375</c:v>
                </c:pt>
                <c:pt idx="2862">
                  <c:v>0.83097222222222233</c:v>
                </c:pt>
                <c:pt idx="2863">
                  <c:v>0.83100694444444445</c:v>
                </c:pt>
                <c:pt idx="2864">
                  <c:v>0.83104166666666668</c:v>
                </c:pt>
                <c:pt idx="2865">
                  <c:v>0.83107638888888891</c:v>
                </c:pt>
                <c:pt idx="2866">
                  <c:v>0.83111111111111102</c:v>
                </c:pt>
                <c:pt idx="2867">
                  <c:v>0.83114583333333336</c:v>
                </c:pt>
                <c:pt idx="2868">
                  <c:v>0.83118055555555559</c:v>
                </c:pt>
                <c:pt idx="2869">
                  <c:v>0.83121527777777782</c:v>
                </c:pt>
                <c:pt idx="2870">
                  <c:v>0.83124999999999993</c:v>
                </c:pt>
                <c:pt idx="2871">
                  <c:v>0.83128472222222216</c:v>
                </c:pt>
                <c:pt idx="2872">
                  <c:v>0.8313194444444445</c:v>
                </c:pt>
                <c:pt idx="2873">
                  <c:v>0.83135416666666673</c:v>
                </c:pt>
                <c:pt idx="2874">
                  <c:v>0.83138888888888884</c:v>
                </c:pt>
                <c:pt idx="2875">
                  <c:v>0.83142361111111107</c:v>
                </c:pt>
                <c:pt idx="2876">
                  <c:v>0.8314583333333333</c:v>
                </c:pt>
                <c:pt idx="2877">
                  <c:v>0.83149305555555564</c:v>
                </c:pt>
                <c:pt idx="2878">
                  <c:v>0.83152777777777775</c:v>
                </c:pt>
                <c:pt idx="2879">
                  <c:v>0.83156249999999998</c:v>
                </c:pt>
                <c:pt idx="2880">
                  <c:v>0.83159722222222221</c:v>
                </c:pt>
                <c:pt idx="2881">
                  <c:v>0.83163194444444455</c:v>
                </c:pt>
                <c:pt idx="2882">
                  <c:v>0.83166666666666667</c:v>
                </c:pt>
                <c:pt idx="2883">
                  <c:v>0.83170138888888889</c:v>
                </c:pt>
                <c:pt idx="2884">
                  <c:v>0.83173611111111112</c:v>
                </c:pt>
                <c:pt idx="2885">
                  <c:v>0.83177083333333324</c:v>
                </c:pt>
                <c:pt idx="2886">
                  <c:v>0.83180555555555558</c:v>
                </c:pt>
                <c:pt idx="2887">
                  <c:v>0.8318402777777778</c:v>
                </c:pt>
                <c:pt idx="2888">
                  <c:v>0.83187500000000003</c:v>
                </c:pt>
                <c:pt idx="2889">
                  <c:v>0.83190972222222215</c:v>
                </c:pt>
                <c:pt idx="2890">
                  <c:v>0.83194444444444438</c:v>
                </c:pt>
                <c:pt idx="2891">
                  <c:v>0.83197916666666671</c:v>
                </c:pt>
                <c:pt idx="2892">
                  <c:v>0.83201388888888894</c:v>
                </c:pt>
                <c:pt idx="2893">
                  <c:v>0.83204861111111106</c:v>
                </c:pt>
                <c:pt idx="2894">
                  <c:v>0.83208333333333329</c:v>
                </c:pt>
                <c:pt idx="2895">
                  <c:v>0.83211805555555562</c:v>
                </c:pt>
                <c:pt idx="2896">
                  <c:v>0.83215277777777785</c:v>
                </c:pt>
                <c:pt idx="2897">
                  <c:v>0.83218749999999997</c:v>
                </c:pt>
                <c:pt idx="2898">
                  <c:v>0.8322222222222222</c:v>
                </c:pt>
                <c:pt idx="2899">
                  <c:v>0.83225694444444442</c:v>
                </c:pt>
                <c:pt idx="2900">
                  <c:v>0.83229166666666676</c:v>
                </c:pt>
                <c:pt idx="2901">
                  <c:v>0.83232638888888888</c:v>
                </c:pt>
                <c:pt idx="2902">
                  <c:v>0.83236111111111111</c:v>
                </c:pt>
                <c:pt idx="2903">
                  <c:v>0.83239583333333333</c:v>
                </c:pt>
                <c:pt idx="2904">
                  <c:v>0.83243055555555545</c:v>
                </c:pt>
                <c:pt idx="2905">
                  <c:v>0.83246527777777779</c:v>
                </c:pt>
                <c:pt idx="2906">
                  <c:v>0.83250000000000002</c:v>
                </c:pt>
                <c:pt idx="2907">
                  <c:v>0.83253472222222225</c:v>
                </c:pt>
                <c:pt idx="2908">
                  <c:v>0.83256944444444436</c:v>
                </c:pt>
                <c:pt idx="2909">
                  <c:v>0.8326041666666667</c:v>
                </c:pt>
                <c:pt idx="2910">
                  <c:v>0.83263888888888893</c:v>
                </c:pt>
                <c:pt idx="2911">
                  <c:v>0.83267361111111116</c:v>
                </c:pt>
                <c:pt idx="2912">
                  <c:v>0.83270833333333327</c:v>
                </c:pt>
                <c:pt idx="2913">
                  <c:v>0.8327430555555555</c:v>
                </c:pt>
                <c:pt idx="2914">
                  <c:v>0.83277777777777784</c:v>
                </c:pt>
                <c:pt idx="2915">
                  <c:v>0.83281250000000007</c:v>
                </c:pt>
                <c:pt idx="2916">
                  <c:v>0.83284722222222218</c:v>
                </c:pt>
                <c:pt idx="2917">
                  <c:v>0.83288194444444441</c:v>
                </c:pt>
                <c:pt idx="2918">
                  <c:v>0.83291666666666664</c:v>
                </c:pt>
                <c:pt idx="2919">
                  <c:v>0.83295138888888898</c:v>
                </c:pt>
                <c:pt idx="2920">
                  <c:v>0.83298611111111109</c:v>
                </c:pt>
                <c:pt idx="2921">
                  <c:v>0.83302083333333332</c:v>
                </c:pt>
                <c:pt idx="2922">
                  <c:v>0.83305555555555555</c:v>
                </c:pt>
                <c:pt idx="2923">
                  <c:v>0.83309027777777767</c:v>
                </c:pt>
                <c:pt idx="2924">
                  <c:v>0.833125</c:v>
                </c:pt>
                <c:pt idx="2925">
                  <c:v>0.83315972222222223</c:v>
                </c:pt>
                <c:pt idx="2926">
                  <c:v>0.83319444444444446</c:v>
                </c:pt>
                <c:pt idx="2927">
                  <c:v>0.83322916666666658</c:v>
                </c:pt>
                <c:pt idx="2928">
                  <c:v>0.83326388888888892</c:v>
                </c:pt>
                <c:pt idx="2929">
                  <c:v>0.83329861111111114</c:v>
                </c:pt>
                <c:pt idx="2930">
                  <c:v>0.83333333333333337</c:v>
                </c:pt>
                <c:pt idx="2931">
                  <c:v>0.83336805555555549</c:v>
                </c:pt>
                <c:pt idx="2932">
                  <c:v>0.83340277777777771</c:v>
                </c:pt>
                <c:pt idx="2933">
                  <c:v>0.83343750000000005</c:v>
                </c:pt>
                <c:pt idx="2934">
                  <c:v>0.83347222222222228</c:v>
                </c:pt>
                <c:pt idx="2935">
                  <c:v>0.8335069444444444</c:v>
                </c:pt>
                <c:pt idx="2936">
                  <c:v>0.83354166666666663</c:v>
                </c:pt>
                <c:pt idx="2937">
                  <c:v>0.83357638888888885</c:v>
                </c:pt>
                <c:pt idx="2938">
                  <c:v>0.83361111111111119</c:v>
                </c:pt>
                <c:pt idx="2939">
                  <c:v>0.83364583333333331</c:v>
                </c:pt>
                <c:pt idx="2940">
                  <c:v>0.83368055555555554</c:v>
                </c:pt>
                <c:pt idx="2941">
                  <c:v>0.83371527777777776</c:v>
                </c:pt>
                <c:pt idx="2942">
                  <c:v>0.8337500000000001</c:v>
                </c:pt>
                <c:pt idx="2943">
                  <c:v>0.83378472222222222</c:v>
                </c:pt>
                <c:pt idx="2944">
                  <c:v>0.83381944444444445</c:v>
                </c:pt>
                <c:pt idx="2945">
                  <c:v>0.83385416666666667</c:v>
                </c:pt>
                <c:pt idx="2946">
                  <c:v>0.83388888888888879</c:v>
                </c:pt>
                <c:pt idx="2947">
                  <c:v>0.83392361111111113</c:v>
                </c:pt>
                <c:pt idx="2948">
                  <c:v>0.83395833333333336</c:v>
                </c:pt>
                <c:pt idx="2949">
                  <c:v>0.83399305555555558</c:v>
                </c:pt>
                <c:pt idx="2950">
                  <c:v>0.8340277777777777</c:v>
                </c:pt>
                <c:pt idx="2951">
                  <c:v>0.83406249999999993</c:v>
                </c:pt>
                <c:pt idx="2952">
                  <c:v>0.83409722222222227</c:v>
                </c:pt>
                <c:pt idx="2953">
                  <c:v>0.8341319444444445</c:v>
                </c:pt>
                <c:pt idx="2954">
                  <c:v>0.83416666666666661</c:v>
                </c:pt>
                <c:pt idx="2955">
                  <c:v>0.83420138888888884</c:v>
                </c:pt>
                <c:pt idx="2956">
                  <c:v>0.83423611111111118</c:v>
                </c:pt>
                <c:pt idx="2957">
                  <c:v>0.83427083333333341</c:v>
                </c:pt>
                <c:pt idx="2958">
                  <c:v>0.83430555555555552</c:v>
                </c:pt>
                <c:pt idx="2959">
                  <c:v>0.83434027777777775</c:v>
                </c:pt>
                <c:pt idx="2960">
                  <c:v>0.83437499999999998</c:v>
                </c:pt>
                <c:pt idx="2961">
                  <c:v>0.83440972222222232</c:v>
                </c:pt>
                <c:pt idx="2962">
                  <c:v>0.83444444444444443</c:v>
                </c:pt>
                <c:pt idx="2963">
                  <c:v>0.83447916666666666</c:v>
                </c:pt>
                <c:pt idx="2964">
                  <c:v>0.83451388888888889</c:v>
                </c:pt>
                <c:pt idx="2965">
                  <c:v>0.83454861111111101</c:v>
                </c:pt>
                <c:pt idx="2966">
                  <c:v>0.83458333333333334</c:v>
                </c:pt>
                <c:pt idx="2967">
                  <c:v>0.83461805555555557</c:v>
                </c:pt>
                <c:pt idx="2968">
                  <c:v>0.8346527777777778</c:v>
                </c:pt>
                <c:pt idx="2969">
                  <c:v>0.83468749999999992</c:v>
                </c:pt>
                <c:pt idx="2970">
                  <c:v>0.83472222222222225</c:v>
                </c:pt>
                <c:pt idx="2971">
                  <c:v>0.83475694444444448</c:v>
                </c:pt>
                <c:pt idx="2972">
                  <c:v>0.83479166666666671</c:v>
                </c:pt>
                <c:pt idx="2973">
                  <c:v>0.83482638888888883</c:v>
                </c:pt>
                <c:pt idx="2974">
                  <c:v>0.83486111111111105</c:v>
                </c:pt>
                <c:pt idx="2975">
                  <c:v>0.83489583333333339</c:v>
                </c:pt>
                <c:pt idx="2976">
                  <c:v>0.83493055555555562</c:v>
                </c:pt>
                <c:pt idx="2977">
                  <c:v>0.83496527777777774</c:v>
                </c:pt>
                <c:pt idx="2978">
                  <c:v>0.83499999999999996</c:v>
                </c:pt>
                <c:pt idx="2979">
                  <c:v>0.83503472222222219</c:v>
                </c:pt>
                <c:pt idx="2980">
                  <c:v>0.83506944444444453</c:v>
                </c:pt>
                <c:pt idx="2981">
                  <c:v>0.83510416666666665</c:v>
                </c:pt>
                <c:pt idx="2982">
                  <c:v>0.83513888888888888</c:v>
                </c:pt>
                <c:pt idx="2983">
                  <c:v>0.8351736111111111</c:v>
                </c:pt>
                <c:pt idx="2984">
                  <c:v>0.83520833333333344</c:v>
                </c:pt>
                <c:pt idx="2985">
                  <c:v>0.83524305555555556</c:v>
                </c:pt>
                <c:pt idx="2986">
                  <c:v>0.83527777777777779</c:v>
                </c:pt>
                <c:pt idx="2987">
                  <c:v>0.83531250000000001</c:v>
                </c:pt>
                <c:pt idx="2988">
                  <c:v>0.83534722222222213</c:v>
                </c:pt>
                <c:pt idx="2989">
                  <c:v>0.83538194444444447</c:v>
                </c:pt>
                <c:pt idx="2990">
                  <c:v>0.8354166666666667</c:v>
                </c:pt>
                <c:pt idx="2991">
                  <c:v>0.83545138888888892</c:v>
                </c:pt>
                <c:pt idx="2992">
                  <c:v>0.83548611111111104</c:v>
                </c:pt>
                <c:pt idx="2993">
                  <c:v>0.83552083333333327</c:v>
                </c:pt>
                <c:pt idx="2994">
                  <c:v>0.83555555555555561</c:v>
                </c:pt>
                <c:pt idx="2995">
                  <c:v>0.83559027777777783</c:v>
                </c:pt>
                <c:pt idx="2996">
                  <c:v>0.83562499999999995</c:v>
                </c:pt>
                <c:pt idx="2997">
                  <c:v>0.83565972222222218</c:v>
                </c:pt>
                <c:pt idx="2998">
                  <c:v>0.83569444444444452</c:v>
                </c:pt>
                <c:pt idx="2999">
                  <c:v>0.83572916666666675</c:v>
                </c:pt>
                <c:pt idx="3000">
                  <c:v>0.83576388888888886</c:v>
                </c:pt>
                <c:pt idx="3001">
                  <c:v>0.83579861111111109</c:v>
                </c:pt>
                <c:pt idx="3002">
                  <c:v>0.83583333333333332</c:v>
                </c:pt>
                <c:pt idx="3003">
                  <c:v>0.83586805555555566</c:v>
                </c:pt>
                <c:pt idx="3004">
                  <c:v>0.83590277777777777</c:v>
                </c:pt>
                <c:pt idx="3005">
                  <c:v>0.8359375</c:v>
                </c:pt>
                <c:pt idx="3006">
                  <c:v>0.83597222222222223</c:v>
                </c:pt>
                <c:pt idx="3007">
                  <c:v>0.83600694444444434</c:v>
                </c:pt>
                <c:pt idx="3008">
                  <c:v>0.83604166666666668</c:v>
                </c:pt>
                <c:pt idx="3009">
                  <c:v>0.83607638888888891</c:v>
                </c:pt>
                <c:pt idx="3010">
                  <c:v>0.83611111111111114</c:v>
                </c:pt>
                <c:pt idx="3011">
                  <c:v>0.83614583333333325</c:v>
                </c:pt>
                <c:pt idx="3012">
                  <c:v>0.83618055555555548</c:v>
                </c:pt>
                <c:pt idx="3013">
                  <c:v>0.83621527777777782</c:v>
                </c:pt>
                <c:pt idx="3014">
                  <c:v>0.83625000000000005</c:v>
                </c:pt>
                <c:pt idx="3015">
                  <c:v>0.83628472222222217</c:v>
                </c:pt>
                <c:pt idx="3016">
                  <c:v>0.83631944444444439</c:v>
                </c:pt>
                <c:pt idx="3017">
                  <c:v>0.83635416666666673</c:v>
                </c:pt>
                <c:pt idx="3018">
                  <c:v>0.83638888888888896</c:v>
                </c:pt>
                <c:pt idx="3019">
                  <c:v>0.83642361111111108</c:v>
                </c:pt>
                <c:pt idx="3020">
                  <c:v>0.8364583333333333</c:v>
                </c:pt>
                <c:pt idx="3021">
                  <c:v>0.83649305555555553</c:v>
                </c:pt>
                <c:pt idx="3022">
                  <c:v>0.83652777777777787</c:v>
                </c:pt>
                <c:pt idx="3023">
                  <c:v>0.83656249999999999</c:v>
                </c:pt>
                <c:pt idx="3024">
                  <c:v>0.83659722222222221</c:v>
                </c:pt>
                <c:pt idx="3025">
                  <c:v>0.83663194444444444</c:v>
                </c:pt>
                <c:pt idx="3026">
                  <c:v>0.83666666666666656</c:v>
                </c:pt>
                <c:pt idx="3027">
                  <c:v>0.8367013888888889</c:v>
                </c:pt>
                <c:pt idx="3028">
                  <c:v>0.83673611111111112</c:v>
                </c:pt>
                <c:pt idx="3029">
                  <c:v>0.83677083333333335</c:v>
                </c:pt>
                <c:pt idx="3030">
                  <c:v>0.83680555555555547</c:v>
                </c:pt>
                <c:pt idx="3031">
                  <c:v>0.83684027777777781</c:v>
                </c:pt>
                <c:pt idx="3032">
                  <c:v>0.83687500000000004</c:v>
                </c:pt>
                <c:pt idx="3033">
                  <c:v>0.83690972222222226</c:v>
                </c:pt>
                <c:pt idx="3034">
                  <c:v>0.83694444444444438</c:v>
                </c:pt>
                <c:pt idx="3035">
                  <c:v>0.83697916666666661</c:v>
                </c:pt>
                <c:pt idx="3036">
                  <c:v>0.83701388888888895</c:v>
                </c:pt>
                <c:pt idx="3037">
                  <c:v>0.83704861111111117</c:v>
                </c:pt>
                <c:pt idx="3038">
                  <c:v>0.83708333333333329</c:v>
                </c:pt>
                <c:pt idx="3039">
                  <c:v>0.83711805555555552</c:v>
                </c:pt>
                <c:pt idx="3040">
                  <c:v>0.83715277777777775</c:v>
                </c:pt>
                <c:pt idx="3041">
                  <c:v>0.83718750000000008</c:v>
                </c:pt>
                <c:pt idx="3042">
                  <c:v>0.8372222222222222</c:v>
                </c:pt>
                <c:pt idx="3043">
                  <c:v>0.83725694444444443</c:v>
                </c:pt>
                <c:pt idx="3044">
                  <c:v>0.83729166666666666</c:v>
                </c:pt>
                <c:pt idx="3045">
                  <c:v>0.83732638888888899</c:v>
                </c:pt>
                <c:pt idx="3046">
                  <c:v>0.83736111111111111</c:v>
                </c:pt>
                <c:pt idx="3047">
                  <c:v>0.83739583333333334</c:v>
                </c:pt>
                <c:pt idx="3048">
                  <c:v>0.83743055555555557</c:v>
                </c:pt>
                <c:pt idx="3049">
                  <c:v>0.83746527777777768</c:v>
                </c:pt>
                <c:pt idx="3050">
                  <c:v>0.83750000000000002</c:v>
                </c:pt>
                <c:pt idx="3051">
                  <c:v>0.83753472222222225</c:v>
                </c:pt>
                <c:pt idx="3052">
                  <c:v>0.83756944444444448</c:v>
                </c:pt>
                <c:pt idx="3053">
                  <c:v>0.83760416666666659</c:v>
                </c:pt>
                <c:pt idx="3054">
                  <c:v>0.83763888888888882</c:v>
                </c:pt>
                <c:pt idx="3055">
                  <c:v>0.83767361111111116</c:v>
                </c:pt>
                <c:pt idx="3056">
                  <c:v>0.83770833333333339</c:v>
                </c:pt>
                <c:pt idx="3057">
                  <c:v>0.8377430555555555</c:v>
                </c:pt>
                <c:pt idx="3058">
                  <c:v>0.83777777777777773</c:v>
                </c:pt>
                <c:pt idx="3059">
                  <c:v>0.83781250000000007</c:v>
                </c:pt>
                <c:pt idx="3060">
                  <c:v>0.8378472222222223</c:v>
                </c:pt>
                <c:pt idx="3061">
                  <c:v>0.83788194444444442</c:v>
                </c:pt>
                <c:pt idx="3062">
                  <c:v>0.83791666666666664</c:v>
                </c:pt>
                <c:pt idx="3063">
                  <c:v>0.83795138888888887</c:v>
                </c:pt>
                <c:pt idx="3064">
                  <c:v>0.83798611111111121</c:v>
                </c:pt>
                <c:pt idx="3065">
                  <c:v>0.83802083333333333</c:v>
                </c:pt>
                <c:pt idx="3066">
                  <c:v>0.83805555555555555</c:v>
                </c:pt>
                <c:pt idx="3067">
                  <c:v>0.83809027777777778</c:v>
                </c:pt>
                <c:pt idx="3068">
                  <c:v>0.8381249999999999</c:v>
                </c:pt>
                <c:pt idx="3069">
                  <c:v>0.83815972222222224</c:v>
                </c:pt>
                <c:pt idx="3070">
                  <c:v>0.83819444444444446</c:v>
                </c:pt>
                <c:pt idx="3071">
                  <c:v>0.83822916666666669</c:v>
                </c:pt>
                <c:pt idx="3072">
                  <c:v>0.83826388888888881</c:v>
                </c:pt>
                <c:pt idx="3073">
                  <c:v>0.83829861111111115</c:v>
                </c:pt>
                <c:pt idx="3074">
                  <c:v>0.83833333333333337</c:v>
                </c:pt>
                <c:pt idx="3075">
                  <c:v>0.8383680555555556</c:v>
                </c:pt>
                <c:pt idx="3076">
                  <c:v>0.83840277777777772</c:v>
                </c:pt>
                <c:pt idx="3077">
                  <c:v>0.83843749999999995</c:v>
                </c:pt>
                <c:pt idx="3078">
                  <c:v>0.83847222222222229</c:v>
                </c:pt>
                <c:pt idx="3079">
                  <c:v>0.83850694444444451</c:v>
                </c:pt>
                <c:pt idx="3080">
                  <c:v>0.83854166666666663</c:v>
                </c:pt>
                <c:pt idx="3081">
                  <c:v>0.83857638888888886</c:v>
                </c:pt>
                <c:pt idx="3082">
                  <c:v>0.83861111111111108</c:v>
                </c:pt>
                <c:pt idx="3083">
                  <c:v>0.83864583333333342</c:v>
                </c:pt>
                <c:pt idx="3084">
                  <c:v>0.83868055555555554</c:v>
                </c:pt>
                <c:pt idx="3085">
                  <c:v>0.83871527777777777</c:v>
                </c:pt>
                <c:pt idx="3086">
                  <c:v>0.83875</c:v>
                </c:pt>
                <c:pt idx="3087">
                  <c:v>0.83878472222222211</c:v>
                </c:pt>
                <c:pt idx="3088">
                  <c:v>0.83881944444444445</c:v>
                </c:pt>
                <c:pt idx="3089">
                  <c:v>0.83885416666666668</c:v>
                </c:pt>
                <c:pt idx="3090">
                  <c:v>0.83888888888888891</c:v>
                </c:pt>
                <c:pt idx="3091">
                  <c:v>0.83892361111111102</c:v>
                </c:pt>
                <c:pt idx="3092">
                  <c:v>0.83895833333333336</c:v>
                </c:pt>
                <c:pt idx="3093">
                  <c:v>0.83899305555555559</c:v>
                </c:pt>
                <c:pt idx="3094">
                  <c:v>0.83902777777777782</c:v>
                </c:pt>
                <c:pt idx="3095">
                  <c:v>0.83906249999999993</c:v>
                </c:pt>
                <c:pt idx="3096">
                  <c:v>0.83909722222222216</c:v>
                </c:pt>
                <c:pt idx="3097">
                  <c:v>0.8391319444444445</c:v>
                </c:pt>
                <c:pt idx="3098">
                  <c:v>0.83916666666666673</c:v>
                </c:pt>
                <c:pt idx="3099">
                  <c:v>0.83920138888888884</c:v>
                </c:pt>
                <c:pt idx="3100">
                  <c:v>0.83923611111111107</c:v>
                </c:pt>
                <c:pt idx="3101">
                  <c:v>0.8392708333333333</c:v>
                </c:pt>
                <c:pt idx="3102">
                  <c:v>0.83930555555555564</c:v>
                </c:pt>
                <c:pt idx="3103">
                  <c:v>0.83934027777777775</c:v>
                </c:pt>
                <c:pt idx="3104">
                  <c:v>0.83937499999999998</c:v>
                </c:pt>
                <c:pt idx="3105">
                  <c:v>0.83940972222222221</c:v>
                </c:pt>
                <c:pt idx="3106">
                  <c:v>0.83944444444444455</c:v>
                </c:pt>
                <c:pt idx="3107">
                  <c:v>0.83947916666666667</c:v>
                </c:pt>
                <c:pt idx="3108">
                  <c:v>0.83951388888888889</c:v>
                </c:pt>
                <c:pt idx="3109">
                  <c:v>0.83954861111111112</c:v>
                </c:pt>
                <c:pt idx="3110">
                  <c:v>0.83958333333333324</c:v>
                </c:pt>
                <c:pt idx="3111">
                  <c:v>0.83961805555555558</c:v>
                </c:pt>
                <c:pt idx="3112">
                  <c:v>0.8396527777777778</c:v>
                </c:pt>
                <c:pt idx="3113">
                  <c:v>0.83968750000000003</c:v>
                </c:pt>
                <c:pt idx="3114">
                  <c:v>0.83972222222222215</c:v>
                </c:pt>
                <c:pt idx="3115">
                  <c:v>0.83975694444444438</c:v>
                </c:pt>
                <c:pt idx="3116">
                  <c:v>0.83979166666666671</c:v>
                </c:pt>
                <c:pt idx="3117">
                  <c:v>0.83982638888888894</c:v>
                </c:pt>
                <c:pt idx="3118">
                  <c:v>0.83986111111111106</c:v>
                </c:pt>
                <c:pt idx="3119">
                  <c:v>0.83989583333333329</c:v>
                </c:pt>
                <c:pt idx="3120">
                  <c:v>0.83993055555555562</c:v>
                </c:pt>
                <c:pt idx="3121">
                  <c:v>0.83996527777777785</c:v>
                </c:pt>
                <c:pt idx="3122">
                  <c:v>0.84</c:v>
                </c:pt>
                <c:pt idx="3123">
                  <c:v>0.8400347222222222</c:v>
                </c:pt>
                <c:pt idx="3124">
                  <c:v>0.84006944444444442</c:v>
                </c:pt>
                <c:pt idx="3125">
                  <c:v>0.84010416666666676</c:v>
                </c:pt>
                <c:pt idx="3126">
                  <c:v>0.84013888888888888</c:v>
                </c:pt>
                <c:pt idx="3127">
                  <c:v>0.84017361111111111</c:v>
                </c:pt>
                <c:pt idx="3128">
                  <c:v>0.84020833333333333</c:v>
                </c:pt>
                <c:pt idx="3129">
                  <c:v>0.84024305555555545</c:v>
                </c:pt>
                <c:pt idx="3130">
                  <c:v>0.84027777777777779</c:v>
                </c:pt>
                <c:pt idx="3131">
                  <c:v>0.84031250000000002</c:v>
                </c:pt>
                <c:pt idx="3132">
                  <c:v>0.84034722222222225</c:v>
                </c:pt>
                <c:pt idx="3133">
                  <c:v>0.84038194444444436</c:v>
                </c:pt>
                <c:pt idx="3134">
                  <c:v>0.8404166666666667</c:v>
                </c:pt>
                <c:pt idx="3135">
                  <c:v>0.84045138888888893</c:v>
                </c:pt>
                <c:pt idx="3136">
                  <c:v>0.84048611111111116</c:v>
                </c:pt>
                <c:pt idx="3137">
                  <c:v>0.84052083333333327</c:v>
                </c:pt>
                <c:pt idx="3138">
                  <c:v>0.8405555555555555</c:v>
                </c:pt>
                <c:pt idx="3139">
                  <c:v>0.84059027777777784</c:v>
                </c:pt>
                <c:pt idx="3140">
                  <c:v>0.84062500000000007</c:v>
                </c:pt>
                <c:pt idx="3141">
                  <c:v>0.84065972222222218</c:v>
                </c:pt>
                <c:pt idx="3142">
                  <c:v>0.84069444444444441</c:v>
                </c:pt>
                <c:pt idx="3143">
                  <c:v>0.84072916666666664</c:v>
                </c:pt>
                <c:pt idx="3144">
                  <c:v>0.84076388888888898</c:v>
                </c:pt>
                <c:pt idx="3145">
                  <c:v>0.84079861111111109</c:v>
                </c:pt>
                <c:pt idx="3146">
                  <c:v>0.84083333333333332</c:v>
                </c:pt>
                <c:pt idx="3147">
                  <c:v>0.84086805555555555</c:v>
                </c:pt>
                <c:pt idx="3148">
                  <c:v>0.84090277777777789</c:v>
                </c:pt>
                <c:pt idx="3149">
                  <c:v>0.8409375</c:v>
                </c:pt>
                <c:pt idx="3150">
                  <c:v>0.84097222222222223</c:v>
                </c:pt>
                <c:pt idx="3151">
                  <c:v>0.84100694444444446</c:v>
                </c:pt>
                <c:pt idx="3152">
                  <c:v>0.84104166666666658</c:v>
                </c:pt>
                <c:pt idx="3153">
                  <c:v>0.84107638888888892</c:v>
                </c:pt>
                <c:pt idx="3154">
                  <c:v>0.84111111111111114</c:v>
                </c:pt>
                <c:pt idx="3155">
                  <c:v>0.84114583333333337</c:v>
                </c:pt>
                <c:pt idx="3156">
                  <c:v>0.84118055555555549</c:v>
                </c:pt>
                <c:pt idx="3157">
                  <c:v>0.84121527777777771</c:v>
                </c:pt>
                <c:pt idx="3158">
                  <c:v>0.84125000000000005</c:v>
                </c:pt>
                <c:pt idx="3159">
                  <c:v>0.84128472222222228</c:v>
                </c:pt>
                <c:pt idx="3160">
                  <c:v>0.8413194444444444</c:v>
                </c:pt>
                <c:pt idx="3161">
                  <c:v>0.84135416666666663</c:v>
                </c:pt>
                <c:pt idx="3162">
                  <c:v>0.84138888888888885</c:v>
                </c:pt>
                <c:pt idx="3163">
                  <c:v>0.84142361111111119</c:v>
                </c:pt>
                <c:pt idx="3164">
                  <c:v>0.84145833333333331</c:v>
                </c:pt>
                <c:pt idx="3165">
                  <c:v>0.84149305555555554</c:v>
                </c:pt>
                <c:pt idx="3166">
                  <c:v>0.84152777777777776</c:v>
                </c:pt>
                <c:pt idx="3167">
                  <c:v>0.8415625000000001</c:v>
                </c:pt>
                <c:pt idx="3168">
                  <c:v>0.84159722222222222</c:v>
                </c:pt>
                <c:pt idx="3169">
                  <c:v>0.84163194444444445</c:v>
                </c:pt>
                <c:pt idx="3170">
                  <c:v>0.84166666666666667</c:v>
                </c:pt>
                <c:pt idx="3171">
                  <c:v>0.84170138888888879</c:v>
                </c:pt>
                <c:pt idx="3172">
                  <c:v>0.84173611111111113</c:v>
                </c:pt>
                <c:pt idx="3173">
                  <c:v>0.84177083333333336</c:v>
                </c:pt>
                <c:pt idx="3174">
                  <c:v>0.84180555555555558</c:v>
                </c:pt>
                <c:pt idx="3175">
                  <c:v>0.8418402777777777</c:v>
                </c:pt>
                <c:pt idx="3176">
                  <c:v>0.84187499999999993</c:v>
                </c:pt>
                <c:pt idx="3177">
                  <c:v>0.84190972222222227</c:v>
                </c:pt>
                <c:pt idx="3178">
                  <c:v>0.8419444444444445</c:v>
                </c:pt>
                <c:pt idx="3179">
                  <c:v>0.84197916666666661</c:v>
                </c:pt>
                <c:pt idx="3180">
                  <c:v>0.84201388888888884</c:v>
                </c:pt>
                <c:pt idx="3181">
                  <c:v>0.84204861111111118</c:v>
                </c:pt>
                <c:pt idx="3182">
                  <c:v>0.84208333333333341</c:v>
                </c:pt>
                <c:pt idx="3183">
                  <c:v>0.84211805555555552</c:v>
                </c:pt>
                <c:pt idx="3184">
                  <c:v>0.84215277777777775</c:v>
                </c:pt>
                <c:pt idx="3185">
                  <c:v>0.84218749999999998</c:v>
                </c:pt>
                <c:pt idx="3186">
                  <c:v>0.84222222222222232</c:v>
                </c:pt>
                <c:pt idx="3187">
                  <c:v>0.84225694444444443</c:v>
                </c:pt>
                <c:pt idx="3188">
                  <c:v>0.84229166666666666</c:v>
                </c:pt>
                <c:pt idx="3189">
                  <c:v>0.84232638888888889</c:v>
                </c:pt>
                <c:pt idx="3190">
                  <c:v>0.84236111111111101</c:v>
                </c:pt>
                <c:pt idx="3191">
                  <c:v>0.84239583333333334</c:v>
                </c:pt>
                <c:pt idx="3192">
                  <c:v>0.84243055555555557</c:v>
                </c:pt>
                <c:pt idx="3193">
                  <c:v>0.8424652777777778</c:v>
                </c:pt>
                <c:pt idx="3194">
                  <c:v>0.84249999999999992</c:v>
                </c:pt>
                <c:pt idx="3195">
                  <c:v>0.84253472222222225</c:v>
                </c:pt>
                <c:pt idx="3196">
                  <c:v>0.84256944444444448</c:v>
                </c:pt>
                <c:pt idx="3197">
                  <c:v>0.84260416666666671</c:v>
                </c:pt>
                <c:pt idx="3198">
                  <c:v>0.84263888888888883</c:v>
                </c:pt>
                <c:pt idx="3199">
                  <c:v>0.84267361111111105</c:v>
                </c:pt>
                <c:pt idx="3200">
                  <c:v>0.84270833333333339</c:v>
                </c:pt>
                <c:pt idx="3201">
                  <c:v>0.84274305555555562</c:v>
                </c:pt>
                <c:pt idx="3202">
                  <c:v>0.84277777777777774</c:v>
                </c:pt>
                <c:pt idx="3203">
                  <c:v>0.84281249999999996</c:v>
                </c:pt>
                <c:pt idx="3204">
                  <c:v>0.84284722222222219</c:v>
                </c:pt>
                <c:pt idx="3205">
                  <c:v>0.84288194444444453</c:v>
                </c:pt>
                <c:pt idx="3206">
                  <c:v>0.84291666666666665</c:v>
                </c:pt>
                <c:pt idx="3207">
                  <c:v>0.84295138888888888</c:v>
                </c:pt>
                <c:pt idx="3208">
                  <c:v>0.8429861111111111</c:v>
                </c:pt>
                <c:pt idx="3209">
                  <c:v>0.84302083333333344</c:v>
                </c:pt>
                <c:pt idx="3210">
                  <c:v>0.84305555555555556</c:v>
                </c:pt>
                <c:pt idx="3211">
                  <c:v>0.84309027777777779</c:v>
                </c:pt>
                <c:pt idx="3212">
                  <c:v>0.84312500000000001</c:v>
                </c:pt>
                <c:pt idx="3213">
                  <c:v>0.84315972222222213</c:v>
                </c:pt>
                <c:pt idx="3214">
                  <c:v>0.84319444444444447</c:v>
                </c:pt>
                <c:pt idx="3215">
                  <c:v>0.8432291666666667</c:v>
                </c:pt>
                <c:pt idx="3216">
                  <c:v>0.84326388888888892</c:v>
                </c:pt>
                <c:pt idx="3217">
                  <c:v>0.84329861111111104</c:v>
                </c:pt>
                <c:pt idx="3218">
                  <c:v>0.84333333333333327</c:v>
                </c:pt>
                <c:pt idx="3219">
                  <c:v>0.84336805555555561</c:v>
                </c:pt>
                <c:pt idx="3220">
                  <c:v>0.84340277777777783</c:v>
                </c:pt>
                <c:pt idx="3221">
                  <c:v>0.84343749999999995</c:v>
                </c:pt>
                <c:pt idx="3222">
                  <c:v>0.84347222222222218</c:v>
                </c:pt>
                <c:pt idx="3223">
                  <c:v>0.84350694444444452</c:v>
                </c:pt>
                <c:pt idx="3224">
                  <c:v>0.84354166666666675</c:v>
                </c:pt>
                <c:pt idx="3225">
                  <c:v>0.84357638888888886</c:v>
                </c:pt>
                <c:pt idx="3226">
                  <c:v>0.84361111111111109</c:v>
                </c:pt>
                <c:pt idx="3227">
                  <c:v>0.84364583333333332</c:v>
                </c:pt>
                <c:pt idx="3228">
                  <c:v>0.84368055555555566</c:v>
                </c:pt>
                <c:pt idx="3229">
                  <c:v>0.84371527777777777</c:v>
                </c:pt>
                <c:pt idx="3230">
                  <c:v>0.84375</c:v>
                </c:pt>
                <c:pt idx="3231">
                  <c:v>0.84378472222222223</c:v>
                </c:pt>
                <c:pt idx="3232">
                  <c:v>0.84381944444444434</c:v>
                </c:pt>
                <c:pt idx="3233">
                  <c:v>0.84385416666666668</c:v>
                </c:pt>
                <c:pt idx="3234">
                  <c:v>0.84388888888888891</c:v>
                </c:pt>
                <c:pt idx="3235">
                  <c:v>0.84392361111111114</c:v>
                </c:pt>
                <c:pt idx="3236">
                  <c:v>0.84395833333333325</c:v>
                </c:pt>
                <c:pt idx="3237">
                  <c:v>0.84399305555555548</c:v>
                </c:pt>
                <c:pt idx="3238">
                  <c:v>0.84402777777777782</c:v>
                </c:pt>
                <c:pt idx="3239">
                  <c:v>0.84406250000000005</c:v>
                </c:pt>
                <c:pt idx="3240">
                  <c:v>0.84409722222222217</c:v>
                </c:pt>
                <c:pt idx="3241">
                  <c:v>0.84413194444444439</c:v>
                </c:pt>
                <c:pt idx="3242">
                  <c:v>0.84416666666666673</c:v>
                </c:pt>
                <c:pt idx="3243">
                  <c:v>0.84420138888888896</c:v>
                </c:pt>
                <c:pt idx="3244">
                  <c:v>0.84423611111111108</c:v>
                </c:pt>
                <c:pt idx="3245">
                  <c:v>0.8442708333333333</c:v>
                </c:pt>
                <c:pt idx="3246">
                  <c:v>0.84430555555555553</c:v>
                </c:pt>
                <c:pt idx="3247">
                  <c:v>0.84434027777777787</c:v>
                </c:pt>
                <c:pt idx="3248">
                  <c:v>0.84437499999999999</c:v>
                </c:pt>
                <c:pt idx="3249">
                  <c:v>0.84440972222222221</c:v>
                </c:pt>
                <c:pt idx="3250">
                  <c:v>0.84444444444444444</c:v>
                </c:pt>
                <c:pt idx="3251">
                  <c:v>0.84447916666666656</c:v>
                </c:pt>
                <c:pt idx="3252">
                  <c:v>0.8445138888888889</c:v>
                </c:pt>
                <c:pt idx="3253">
                  <c:v>0.84454861111111112</c:v>
                </c:pt>
                <c:pt idx="3254">
                  <c:v>0.84458333333333335</c:v>
                </c:pt>
                <c:pt idx="3255">
                  <c:v>0.84461805555555547</c:v>
                </c:pt>
                <c:pt idx="3256">
                  <c:v>0.84465277777777781</c:v>
                </c:pt>
                <c:pt idx="3257">
                  <c:v>0.84468750000000004</c:v>
                </c:pt>
                <c:pt idx="3258">
                  <c:v>0.84472222222222226</c:v>
                </c:pt>
                <c:pt idx="3259">
                  <c:v>0.84475694444444438</c:v>
                </c:pt>
                <c:pt idx="3260">
                  <c:v>0.84479166666666661</c:v>
                </c:pt>
                <c:pt idx="3261">
                  <c:v>0.84482638888888895</c:v>
                </c:pt>
                <c:pt idx="3262">
                  <c:v>0.84486111111111117</c:v>
                </c:pt>
                <c:pt idx="3263">
                  <c:v>0.84489583333333329</c:v>
                </c:pt>
                <c:pt idx="3264">
                  <c:v>0.84493055555555552</c:v>
                </c:pt>
                <c:pt idx="3265">
                  <c:v>0.84496527777777775</c:v>
                </c:pt>
                <c:pt idx="3266">
                  <c:v>0.84500000000000008</c:v>
                </c:pt>
                <c:pt idx="3267">
                  <c:v>0.8450347222222222</c:v>
                </c:pt>
                <c:pt idx="3268">
                  <c:v>0.84506944444444443</c:v>
                </c:pt>
                <c:pt idx="3269">
                  <c:v>0.84510416666666666</c:v>
                </c:pt>
                <c:pt idx="3270">
                  <c:v>0.84513888888888899</c:v>
                </c:pt>
                <c:pt idx="3271">
                  <c:v>0.84517361111111111</c:v>
                </c:pt>
                <c:pt idx="3272">
                  <c:v>0.84520833333333334</c:v>
                </c:pt>
                <c:pt idx="3273">
                  <c:v>0.84524305555555557</c:v>
                </c:pt>
                <c:pt idx="3274">
                  <c:v>0.84527777777777768</c:v>
                </c:pt>
                <c:pt idx="3275">
                  <c:v>0.84531250000000002</c:v>
                </c:pt>
                <c:pt idx="3276">
                  <c:v>0.84534722222222225</c:v>
                </c:pt>
                <c:pt idx="3277">
                  <c:v>0.84538194444444448</c:v>
                </c:pt>
                <c:pt idx="3278">
                  <c:v>0.84541666666666659</c:v>
                </c:pt>
                <c:pt idx="3279">
                  <c:v>0.84545138888888882</c:v>
                </c:pt>
                <c:pt idx="3280">
                  <c:v>0.84548611111111116</c:v>
                </c:pt>
                <c:pt idx="3281">
                  <c:v>0.84552083333333339</c:v>
                </c:pt>
                <c:pt idx="3282">
                  <c:v>0.8455555555555555</c:v>
                </c:pt>
                <c:pt idx="3283">
                  <c:v>0.84559027777777773</c:v>
                </c:pt>
                <c:pt idx="3284">
                  <c:v>0.84562500000000007</c:v>
                </c:pt>
                <c:pt idx="3285">
                  <c:v>0.8456597222222223</c:v>
                </c:pt>
                <c:pt idx="3286">
                  <c:v>0.84569444444444442</c:v>
                </c:pt>
                <c:pt idx="3287">
                  <c:v>0.84572916666666664</c:v>
                </c:pt>
                <c:pt idx="3288">
                  <c:v>0.84576388888888887</c:v>
                </c:pt>
                <c:pt idx="3289">
                  <c:v>0.84579861111111121</c:v>
                </c:pt>
                <c:pt idx="3290">
                  <c:v>0.84583333333333333</c:v>
                </c:pt>
                <c:pt idx="3291">
                  <c:v>0.84586805555555555</c:v>
                </c:pt>
                <c:pt idx="3292">
                  <c:v>0.84590277777777778</c:v>
                </c:pt>
                <c:pt idx="3293">
                  <c:v>0.8459374999999999</c:v>
                </c:pt>
                <c:pt idx="3294">
                  <c:v>0.84597222222222224</c:v>
                </c:pt>
                <c:pt idx="3295">
                  <c:v>0.84600694444444446</c:v>
                </c:pt>
                <c:pt idx="3296">
                  <c:v>0.84604166666666669</c:v>
                </c:pt>
                <c:pt idx="3297">
                  <c:v>0.84607638888888881</c:v>
                </c:pt>
                <c:pt idx="3298">
                  <c:v>0.84611111111111104</c:v>
                </c:pt>
                <c:pt idx="3299">
                  <c:v>0.84614583333333337</c:v>
                </c:pt>
                <c:pt idx="3300">
                  <c:v>0.8461805555555556</c:v>
                </c:pt>
                <c:pt idx="3301">
                  <c:v>0.84621527777777772</c:v>
                </c:pt>
                <c:pt idx="3302">
                  <c:v>0.84624999999999995</c:v>
                </c:pt>
                <c:pt idx="3303">
                  <c:v>0.84628472222222229</c:v>
                </c:pt>
                <c:pt idx="3304">
                  <c:v>0.84631944444444451</c:v>
                </c:pt>
                <c:pt idx="3305">
                  <c:v>0.84635416666666663</c:v>
                </c:pt>
                <c:pt idx="3306">
                  <c:v>0.84638888888888886</c:v>
                </c:pt>
                <c:pt idx="3307">
                  <c:v>0.84642361111111108</c:v>
                </c:pt>
                <c:pt idx="3308">
                  <c:v>0.84645833333333342</c:v>
                </c:pt>
                <c:pt idx="3309">
                  <c:v>0.84649305555555554</c:v>
                </c:pt>
                <c:pt idx="3310">
                  <c:v>0.84652777777777777</c:v>
                </c:pt>
                <c:pt idx="3311">
                  <c:v>0.8465625</c:v>
                </c:pt>
                <c:pt idx="3312">
                  <c:v>0.84659722222222233</c:v>
                </c:pt>
                <c:pt idx="3313">
                  <c:v>0.84663194444444445</c:v>
                </c:pt>
                <c:pt idx="3314">
                  <c:v>0.84666666666666668</c:v>
                </c:pt>
                <c:pt idx="3315">
                  <c:v>0.84670138888888891</c:v>
                </c:pt>
                <c:pt idx="3316">
                  <c:v>0.84673611111111102</c:v>
                </c:pt>
                <c:pt idx="3317">
                  <c:v>0.84677083333333336</c:v>
                </c:pt>
                <c:pt idx="3318">
                  <c:v>0.84680555555555559</c:v>
                </c:pt>
                <c:pt idx="3319">
                  <c:v>0.84684027777777782</c:v>
                </c:pt>
                <c:pt idx="3320">
                  <c:v>0.84687499999999993</c:v>
                </c:pt>
                <c:pt idx="3321">
                  <c:v>0.84690972222222216</c:v>
                </c:pt>
                <c:pt idx="3322">
                  <c:v>0.8469444444444445</c:v>
                </c:pt>
                <c:pt idx="3323">
                  <c:v>0.84697916666666673</c:v>
                </c:pt>
                <c:pt idx="3324">
                  <c:v>0.84701388888888884</c:v>
                </c:pt>
                <c:pt idx="3325">
                  <c:v>0.84704861111111107</c:v>
                </c:pt>
                <c:pt idx="3326">
                  <c:v>0.8470833333333333</c:v>
                </c:pt>
                <c:pt idx="3327">
                  <c:v>0.84711805555555564</c:v>
                </c:pt>
                <c:pt idx="3328">
                  <c:v>0.84715277777777775</c:v>
                </c:pt>
                <c:pt idx="3329">
                  <c:v>0.84718749999999998</c:v>
                </c:pt>
                <c:pt idx="3330">
                  <c:v>0.84722222222222221</c:v>
                </c:pt>
                <c:pt idx="3331">
                  <c:v>0.84725694444444455</c:v>
                </c:pt>
                <c:pt idx="3332">
                  <c:v>0.84729166666666667</c:v>
                </c:pt>
                <c:pt idx="3333">
                  <c:v>0.84732638888888889</c:v>
                </c:pt>
                <c:pt idx="3334">
                  <c:v>0.84736111111111112</c:v>
                </c:pt>
                <c:pt idx="3335">
                  <c:v>0.84739583333333324</c:v>
                </c:pt>
                <c:pt idx="3336">
                  <c:v>0.84743055555555558</c:v>
                </c:pt>
                <c:pt idx="3337">
                  <c:v>0.8474652777777778</c:v>
                </c:pt>
                <c:pt idx="3338">
                  <c:v>0.84750000000000003</c:v>
                </c:pt>
                <c:pt idx="3339">
                  <c:v>0.84753472222222215</c:v>
                </c:pt>
                <c:pt idx="3340">
                  <c:v>0.84756944444444438</c:v>
                </c:pt>
                <c:pt idx="3341">
                  <c:v>0.84760416666666671</c:v>
                </c:pt>
                <c:pt idx="3342">
                  <c:v>0.84763888888888894</c:v>
                </c:pt>
                <c:pt idx="3343">
                  <c:v>0.84767361111111106</c:v>
                </c:pt>
                <c:pt idx="3344">
                  <c:v>0.84770833333333329</c:v>
                </c:pt>
                <c:pt idx="3345">
                  <c:v>0.84774305555555562</c:v>
                </c:pt>
                <c:pt idx="3346">
                  <c:v>0.84777777777777785</c:v>
                </c:pt>
                <c:pt idx="3347">
                  <c:v>0.84781249999999997</c:v>
                </c:pt>
                <c:pt idx="3348">
                  <c:v>0.8478472222222222</c:v>
                </c:pt>
                <c:pt idx="3349">
                  <c:v>0.84788194444444442</c:v>
                </c:pt>
                <c:pt idx="3350">
                  <c:v>0.84791666666666676</c:v>
                </c:pt>
                <c:pt idx="3351">
                  <c:v>0.84795138888888888</c:v>
                </c:pt>
                <c:pt idx="3352">
                  <c:v>0.84798611111111111</c:v>
                </c:pt>
                <c:pt idx="3353">
                  <c:v>0.84802083333333333</c:v>
                </c:pt>
                <c:pt idx="3354">
                  <c:v>0.84805555555555545</c:v>
                </c:pt>
                <c:pt idx="3355">
                  <c:v>0.84809027777777779</c:v>
                </c:pt>
                <c:pt idx="3356">
                  <c:v>0.84812500000000002</c:v>
                </c:pt>
                <c:pt idx="3357">
                  <c:v>0.84815972222222225</c:v>
                </c:pt>
                <c:pt idx="3358">
                  <c:v>0.84819444444444436</c:v>
                </c:pt>
                <c:pt idx="3359">
                  <c:v>0.8482291666666667</c:v>
                </c:pt>
                <c:pt idx="3360">
                  <c:v>0.84826388888888893</c:v>
                </c:pt>
                <c:pt idx="3361">
                  <c:v>0.84829861111111116</c:v>
                </c:pt>
                <c:pt idx="3362">
                  <c:v>0.84833333333333327</c:v>
                </c:pt>
                <c:pt idx="3363">
                  <c:v>0.8483680555555555</c:v>
                </c:pt>
                <c:pt idx="3364">
                  <c:v>0.84840277777777784</c:v>
                </c:pt>
                <c:pt idx="3365">
                  <c:v>0.84843750000000007</c:v>
                </c:pt>
                <c:pt idx="3366">
                  <c:v>0.84847222222222218</c:v>
                </c:pt>
                <c:pt idx="3367">
                  <c:v>0.84850694444444441</c:v>
                </c:pt>
                <c:pt idx="3368">
                  <c:v>0.84854166666666664</c:v>
                </c:pt>
                <c:pt idx="3369">
                  <c:v>0.84857638888888898</c:v>
                </c:pt>
                <c:pt idx="3370">
                  <c:v>0.84861111111111109</c:v>
                </c:pt>
                <c:pt idx="3371">
                  <c:v>0.84864583333333332</c:v>
                </c:pt>
                <c:pt idx="3372">
                  <c:v>0.84868055555555555</c:v>
                </c:pt>
                <c:pt idx="3373">
                  <c:v>0.84871527777777767</c:v>
                </c:pt>
                <c:pt idx="3374">
                  <c:v>0.84875</c:v>
                </c:pt>
                <c:pt idx="3375">
                  <c:v>0.84878472222222223</c:v>
                </c:pt>
                <c:pt idx="3376">
                  <c:v>0.84881944444444446</c:v>
                </c:pt>
                <c:pt idx="3377">
                  <c:v>0.84885416666666658</c:v>
                </c:pt>
                <c:pt idx="3378">
                  <c:v>0.84888888888888892</c:v>
                </c:pt>
                <c:pt idx="3379">
                  <c:v>0.84892361111111114</c:v>
                </c:pt>
                <c:pt idx="3380">
                  <c:v>0.84895833333333337</c:v>
                </c:pt>
                <c:pt idx="3381">
                  <c:v>0.84899305555555549</c:v>
                </c:pt>
                <c:pt idx="3382">
                  <c:v>0.84902777777777771</c:v>
                </c:pt>
                <c:pt idx="3383">
                  <c:v>0.84906250000000005</c:v>
                </c:pt>
                <c:pt idx="3384">
                  <c:v>0.84909722222222228</c:v>
                </c:pt>
                <c:pt idx="3385">
                  <c:v>0.8491319444444444</c:v>
                </c:pt>
                <c:pt idx="3386">
                  <c:v>0.84916666666666663</c:v>
                </c:pt>
                <c:pt idx="3387">
                  <c:v>0.84920138888888896</c:v>
                </c:pt>
                <c:pt idx="3388">
                  <c:v>0.84923611111111119</c:v>
                </c:pt>
                <c:pt idx="3389">
                  <c:v>0.84927083333333331</c:v>
                </c:pt>
                <c:pt idx="3390">
                  <c:v>0.84930555555555554</c:v>
                </c:pt>
                <c:pt idx="3391">
                  <c:v>0.84934027777777776</c:v>
                </c:pt>
                <c:pt idx="3392">
                  <c:v>0.8493750000000001</c:v>
                </c:pt>
                <c:pt idx="3393">
                  <c:v>0.84940972222222222</c:v>
                </c:pt>
                <c:pt idx="3394">
                  <c:v>0.84944444444444445</c:v>
                </c:pt>
                <c:pt idx="3395">
                  <c:v>0.84947916666666667</c:v>
                </c:pt>
                <c:pt idx="3396">
                  <c:v>0.84951388888888879</c:v>
                </c:pt>
                <c:pt idx="3397">
                  <c:v>0.84954861111111113</c:v>
                </c:pt>
                <c:pt idx="3398">
                  <c:v>0.84958333333333336</c:v>
                </c:pt>
                <c:pt idx="3399">
                  <c:v>0.84961805555555558</c:v>
                </c:pt>
                <c:pt idx="3400">
                  <c:v>0.8496527777777777</c:v>
                </c:pt>
                <c:pt idx="3401">
                  <c:v>0.84968749999999993</c:v>
                </c:pt>
                <c:pt idx="3402">
                  <c:v>0.84972222222222227</c:v>
                </c:pt>
                <c:pt idx="3403">
                  <c:v>0.8497569444444445</c:v>
                </c:pt>
                <c:pt idx="3404">
                  <c:v>0.84979166666666661</c:v>
                </c:pt>
                <c:pt idx="3405">
                  <c:v>0.84982638888888884</c:v>
                </c:pt>
                <c:pt idx="3406">
                  <c:v>0.84986111111111118</c:v>
                </c:pt>
                <c:pt idx="3407">
                  <c:v>0.84989583333333341</c:v>
                </c:pt>
                <c:pt idx="3408">
                  <c:v>0.84993055555555552</c:v>
                </c:pt>
                <c:pt idx="3409">
                  <c:v>0.84996527777777775</c:v>
                </c:pt>
                <c:pt idx="3410">
                  <c:v>0.85</c:v>
                </c:pt>
                <c:pt idx="3411">
                  <c:v>0.85003472222222232</c:v>
                </c:pt>
                <c:pt idx="3412">
                  <c:v>0.85006944444444443</c:v>
                </c:pt>
                <c:pt idx="3413">
                  <c:v>0.85010416666666666</c:v>
                </c:pt>
                <c:pt idx="3414">
                  <c:v>0.85013888888888889</c:v>
                </c:pt>
                <c:pt idx="3415">
                  <c:v>0.85017361111111101</c:v>
                </c:pt>
                <c:pt idx="3416">
                  <c:v>0.85020833333333334</c:v>
                </c:pt>
                <c:pt idx="3417">
                  <c:v>0.85024305555555557</c:v>
                </c:pt>
                <c:pt idx="3418">
                  <c:v>0.8502777777777778</c:v>
                </c:pt>
                <c:pt idx="3419">
                  <c:v>0.85031249999999992</c:v>
                </c:pt>
                <c:pt idx="3420">
                  <c:v>0.85034722222222225</c:v>
                </c:pt>
                <c:pt idx="3421">
                  <c:v>0.85038194444444448</c:v>
                </c:pt>
                <c:pt idx="3422">
                  <c:v>0.85041666666666671</c:v>
                </c:pt>
                <c:pt idx="3423">
                  <c:v>0.85045138888888883</c:v>
                </c:pt>
                <c:pt idx="3424">
                  <c:v>0.85048611111111105</c:v>
                </c:pt>
                <c:pt idx="3425">
                  <c:v>0.85052083333333339</c:v>
                </c:pt>
                <c:pt idx="3426">
                  <c:v>0.85055555555555562</c:v>
                </c:pt>
                <c:pt idx="3427">
                  <c:v>0.85059027777777774</c:v>
                </c:pt>
                <c:pt idx="3428">
                  <c:v>0.85062499999999996</c:v>
                </c:pt>
                <c:pt idx="3429">
                  <c:v>0.85065972222222219</c:v>
                </c:pt>
                <c:pt idx="3430">
                  <c:v>0.85069444444444453</c:v>
                </c:pt>
                <c:pt idx="3431">
                  <c:v>0.85072916666666665</c:v>
                </c:pt>
                <c:pt idx="3432">
                  <c:v>0.85076388888888888</c:v>
                </c:pt>
                <c:pt idx="3433">
                  <c:v>0.8507986111111111</c:v>
                </c:pt>
                <c:pt idx="3434">
                  <c:v>0.85083333333333344</c:v>
                </c:pt>
                <c:pt idx="3435">
                  <c:v>0.85086805555555556</c:v>
                </c:pt>
                <c:pt idx="3436">
                  <c:v>0.85090277777777779</c:v>
                </c:pt>
                <c:pt idx="3437">
                  <c:v>0.85093750000000001</c:v>
                </c:pt>
                <c:pt idx="3438">
                  <c:v>0.85097222222222213</c:v>
                </c:pt>
                <c:pt idx="3439">
                  <c:v>0.85100694444444447</c:v>
                </c:pt>
                <c:pt idx="3440">
                  <c:v>0.8510416666666667</c:v>
                </c:pt>
                <c:pt idx="3441">
                  <c:v>0.85107638888888892</c:v>
                </c:pt>
                <c:pt idx="3442">
                  <c:v>0.85111111111111104</c:v>
                </c:pt>
                <c:pt idx="3443">
                  <c:v>0.85114583333333327</c:v>
                </c:pt>
                <c:pt idx="3444">
                  <c:v>0.85118055555555561</c:v>
                </c:pt>
                <c:pt idx="3445">
                  <c:v>0.85121527777777783</c:v>
                </c:pt>
                <c:pt idx="3446">
                  <c:v>0.85124999999999995</c:v>
                </c:pt>
                <c:pt idx="3447">
                  <c:v>0.85128472222222218</c:v>
                </c:pt>
                <c:pt idx="3448">
                  <c:v>0.85131944444444441</c:v>
                </c:pt>
                <c:pt idx="3449">
                  <c:v>0.85135416666666675</c:v>
                </c:pt>
                <c:pt idx="3450">
                  <c:v>0.85138888888888886</c:v>
                </c:pt>
                <c:pt idx="3451">
                  <c:v>0.85142361111111109</c:v>
                </c:pt>
                <c:pt idx="3452">
                  <c:v>0.85145833333333332</c:v>
                </c:pt>
                <c:pt idx="3453">
                  <c:v>0.85149305555555566</c:v>
                </c:pt>
                <c:pt idx="3454">
                  <c:v>0.85152777777777777</c:v>
                </c:pt>
                <c:pt idx="3455">
                  <c:v>0.8515625</c:v>
                </c:pt>
                <c:pt idx="3456">
                  <c:v>0.85159722222222223</c:v>
                </c:pt>
                <c:pt idx="3457">
                  <c:v>0.85163194444444434</c:v>
                </c:pt>
                <c:pt idx="3458">
                  <c:v>0.85166666666666668</c:v>
                </c:pt>
                <c:pt idx="3459">
                  <c:v>0.85170138888888891</c:v>
                </c:pt>
                <c:pt idx="3460">
                  <c:v>0.85173611111111114</c:v>
                </c:pt>
                <c:pt idx="3461">
                  <c:v>0.85177083333333325</c:v>
                </c:pt>
                <c:pt idx="3462">
                  <c:v>0.85180555555555559</c:v>
                </c:pt>
                <c:pt idx="3463">
                  <c:v>0.85184027777777782</c:v>
                </c:pt>
                <c:pt idx="3464">
                  <c:v>0.85187500000000005</c:v>
                </c:pt>
                <c:pt idx="3465">
                  <c:v>0.85190972222222217</c:v>
                </c:pt>
                <c:pt idx="3466">
                  <c:v>0.85194444444444439</c:v>
                </c:pt>
                <c:pt idx="3467">
                  <c:v>0.85197916666666673</c:v>
                </c:pt>
                <c:pt idx="3468">
                  <c:v>0.85201388888888896</c:v>
                </c:pt>
                <c:pt idx="3469">
                  <c:v>0.85204861111111108</c:v>
                </c:pt>
                <c:pt idx="3470">
                  <c:v>0.8520833333333333</c:v>
                </c:pt>
                <c:pt idx="3471">
                  <c:v>0.85211805555555553</c:v>
                </c:pt>
                <c:pt idx="3472">
                  <c:v>0.85215277777777787</c:v>
                </c:pt>
                <c:pt idx="3473">
                  <c:v>0.85218749999999999</c:v>
                </c:pt>
                <c:pt idx="3474">
                  <c:v>0.85222222222222221</c:v>
                </c:pt>
                <c:pt idx="3475">
                  <c:v>0.85225694444444444</c:v>
                </c:pt>
                <c:pt idx="3476">
                  <c:v>0.85229166666666656</c:v>
                </c:pt>
                <c:pt idx="3477">
                  <c:v>0.8523263888888889</c:v>
                </c:pt>
                <c:pt idx="3478">
                  <c:v>0.85236111111111112</c:v>
                </c:pt>
                <c:pt idx="3479">
                  <c:v>0.85239583333333335</c:v>
                </c:pt>
                <c:pt idx="3480">
                  <c:v>0.85243055555555547</c:v>
                </c:pt>
                <c:pt idx="3481">
                  <c:v>0.85246527777777781</c:v>
                </c:pt>
                <c:pt idx="3482">
                  <c:v>0.85250000000000004</c:v>
                </c:pt>
                <c:pt idx="3483">
                  <c:v>0.85253472222222226</c:v>
                </c:pt>
                <c:pt idx="3484">
                  <c:v>0.85256944444444438</c:v>
                </c:pt>
                <c:pt idx="3485">
                  <c:v>0.85260416666666661</c:v>
                </c:pt>
                <c:pt idx="3486">
                  <c:v>0.85263888888888895</c:v>
                </c:pt>
                <c:pt idx="3487">
                  <c:v>0.85267361111111117</c:v>
                </c:pt>
                <c:pt idx="3488">
                  <c:v>0.85270833333333329</c:v>
                </c:pt>
                <c:pt idx="3489">
                  <c:v>0.85274305555555552</c:v>
                </c:pt>
                <c:pt idx="3490">
                  <c:v>0.85277777777777775</c:v>
                </c:pt>
                <c:pt idx="3491">
                  <c:v>0.85281250000000008</c:v>
                </c:pt>
                <c:pt idx="3492">
                  <c:v>0.8528472222222222</c:v>
                </c:pt>
                <c:pt idx="3493">
                  <c:v>0.85288194444444443</c:v>
                </c:pt>
                <c:pt idx="3494">
                  <c:v>0.85291666666666666</c:v>
                </c:pt>
                <c:pt idx="3495">
                  <c:v>0.85295138888888899</c:v>
                </c:pt>
                <c:pt idx="3496">
                  <c:v>0.85298611111111111</c:v>
                </c:pt>
                <c:pt idx="3497">
                  <c:v>0.85302083333333334</c:v>
                </c:pt>
                <c:pt idx="3498">
                  <c:v>0.85305555555555557</c:v>
                </c:pt>
                <c:pt idx="3499">
                  <c:v>0.85309027777777768</c:v>
                </c:pt>
                <c:pt idx="3500">
                  <c:v>0.85312500000000002</c:v>
                </c:pt>
                <c:pt idx="3501">
                  <c:v>0.85315972222222225</c:v>
                </c:pt>
                <c:pt idx="3502">
                  <c:v>0.85319444444444448</c:v>
                </c:pt>
                <c:pt idx="3503">
                  <c:v>0.85322916666666659</c:v>
                </c:pt>
                <c:pt idx="3504">
                  <c:v>0.85326388888888882</c:v>
                </c:pt>
                <c:pt idx="3505">
                  <c:v>0.85329861111111116</c:v>
                </c:pt>
                <c:pt idx="3506">
                  <c:v>0.85333333333333339</c:v>
                </c:pt>
                <c:pt idx="3507">
                  <c:v>0.8533680555555555</c:v>
                </c:pt>
                <c:pt idx="3508">
                  <c:v>0.85340277777777773</c:v>
                </c:pt>
                <c:pt idx="3509">
                  <c:v>0.85343750000000007</c:v>
                </c:pt>
                <c:pt idx="3510">
                  <c:v>0.8534722222222223</c:v>
                </c:pt>
                <c:pt idx="3511">
                  <c:v>0.85350694444444442</c:v>
                </c:pt>
                <c:pt idx="3512">
                  <c:v>0.85354166666666664</c:v>
                </c:pt>
                <c:pt idx="3513">
                  <c:v>0.85357638888888887</c:v>
                </c:pt>
                <c:pt idx="3514">
                  <c:v>0.85361111111111121</c:v>
                </c:pt>
                <c:pt idx="3515">
                  <c:v>0.85364583333333333</c:v>
                </c:pt>
                <c:pt idx="3516">
                  <c:v>0.85368055555555555</c:v>
                </c:pt>
                <c:pt idx="3517">
                  <c:v>0.85371527777777778</c:v>
                </c:pt>
                <c:pt idx="3518">
                  <c:v>0.8537499999999999</c:v>
                </c:pt>
                <c:pt idx="3519">
                  <c:v>0.85378472222222224</c:v>
                </c:pt>
                <c:pt idx="3520">
                  <c:v>0.85381944444444446</c:v>
                </c:pt>
                <c:pt idx="3521">
                  <c:v>0.85385416666666669</c:v>
                </c:pt>
                <c:pt idx="3522">
                  <c:v>0.85388888888888881</c:v>
                </c:pt>
                <c:pt idx="3523">
                  <c:v>0.85392361111111104</c:v>
                </c:pt>
                <c:pt idx="3524">
                  <c:v>0.85395833333333337</c:v>
                </c:pt>
                <c:pt idx="3525">
                  <c:v>0.8539930555555556</c:v>
                </c:pt>
                <c:pt idx="3526">
                  <c:v>0.85402777777777772</c:v>
                </c:pt>
                <c:pt idx="3527">
                  <c:v>0.85406249999999995</c:v>
                </c:pt>
                <c:pt idx="3528">
                  <c:v>0.85409722222222229</c:v>
                </c:pt>
                <c:pt idx="3529">
                  <c:v>0.85413194444444451</c:v>
                </c:pt>
                <c:pt idx="3530">
                  <c:v>0.85416666666666663</c:v>
                </c:pt>
                <c:pt idx="3531">
                  <c:v>0.85420138888888886</c:v>
                </c:pt>
                <c:pt idx="3532">
                  <c:v>0.85423611111111108</c:v>
                </c:pt>
                <c:pt idx="3533">
                  <c:v>0.85427083333333342</c:v>
                </c:pt>
                <c:pt idx="3534">
                  <c:v>0.85430555555555554</c:v>
                </c:pt>
                <c:pt idx="3535">
                  <c:v>0.85434027777777777</c:v>
                </c:pt>
                <c:pt idx="3536">
                  <c:v>0.854375</c:v>
                </c:pt>
                <c:pt idx="3537">
                  <c:v>0.85440972222222233</c:v>
                </c:pt>
                <c:pt idx="3538">
                  <c:v>0.85444444444444445</c:v>
                </c:pt>
                <c:pt idx="3539">
                  <c:v>0.85447916666666668</c:v>
                </c:pt>
                <c:pt idx="3540">
                  <c:v>0.85451388888888891</c:v>
                </c:pt>
                <c:pt idx="3541">
                  <c:v>0.85454861111111102</c:v>
                </c:pt>
                <c:pt idx="3542">
                  <c:v>0.85458333333333336</c:v>
                </c:pt>
                <c:pt idx="3543">
                  <c:v>0.85461805555555559</c:v>
                </c:pt>
                <c:pt idx="3544">
                  <c:v>0.85465277777777782</c:v>
                </c:pt>
                <c:pt idx="3545">
                  <c:v>0.85468749999999993</c:v>
                </c:pt>
                <c:pt idx="3546">
                  <c:v>0.85472222222222216</c:v>
                </c:pt>
                <c:pt idx="3547">
                  <c:v>0.8547569444444445</c:v>
                </c:pt>
                <c:pt idx="3548">
                  <c:v>0.85479166666666673</c:v>
                </c:pt>
                <c:pt idx="3549">
                  <c:v>0.85482638888888884</c:v>
                </c:pt>
                <c:pt idx="3550">
                  <c:v>0.85486111111111107</c:v>
                </c:pt>
                <c:pt idx="3551">
                  <c:v>0.8548958333333333</c:v>
                </c:pt>
                <c:pt idx="3552">
                  <c:v>0.85493055555555564</c:v>
                </c:pt>
                <c:pt idx="3553">
                  <c:v>0.85496527777777775</c:v>
                </c:pt>
                <c:pt idx="3554">
                  <c:v>0.85499999999999998</c:v>
                </c:pt>
                <c:pt idx="3555">
                  <c:v>0.85503472222222221</c:v>
                </c:pt>
                <c:pt idx="3556">
                  <c:v>0.85506944444444455</c:v>
                </c:pt>
                <c:pt idx="3557">
                  <c:v>0.85510416666666667</c:v>
                </c:pt>
                <c:pt idx="3558">
                  <c:v>0.85513888888888889</c:v>
                </c:pt>
                <c:pt idx="3559">
                  <c:v>0.85517361111111112</c:v>
                </c:pt>
                <c:pt idx="3560">
                  <c:v>0.85520833333333324</c:v>
                </c:pt>
                <c:pt idx="3561">
                  <c:v>0.85524305555555558</c:v>
                </c:pt>
                <c:pt idx="3562">
                  <c:v>0.8552777777777778</c:v>
                </c:pt>
                <c:pt idx="3563">
                  <c:v>0.85531250000000003</c:v>
                </c:pt>
                <c:pt idx="3564">
                  <c:v>0.85534722222222215</c:v>
                </c:pt>
                <c:pt idx="3565">
                  <c:v>0.85538194444444438</c:v>
                </c:pt>
                <c:pt idx="3566">
                  <c:v>0.85541666666666671</c:v>
                </c:pt>
                <c:pt idx="3567">
                  <c:v>0.85545138888888894</c:v>
                </c:pt>
                <c:pt idx="3568">
                  <c:v>0.85548611111111106</c:v>
                </c:pt>
                <c:pt idx="3569">
                  <c:v>0.85552083333333329</c:v>
                </c:pt>
                <c:pt idx="3570">
                  <c:v>0.85555555555555562</c:v>
                </c:pt>
                <c:pt idx="3571">
                  <c:v>0.85559027777777785</c:v>
                </c:pt>
                <c:pt idx="3572">
                  <c:v>0.85562499999999997</c:v>
                </c:pt>
                <c:pt idx="3573">
                  <c:v>0.8556597222222222</c:v>
                </c:pt>
                <c:pt idx="3574">
                  <c:v>0.85569444444444442</c:v>
                </c:pt>
                <c:pt idx="3575">
                  <c:v>0.85572916666666676</c:v>
                </c:pt>
                <c:pt idx="3576">
                  <c:v>0.85576388888888888</c:v>
                </c:pt>
                <c:pt idx="3577">
                  <c:v>0.85579861111111111</c:v>
                </c:pt>
                <c:pt idx="3578">
                  <c:v>0.85583333333333333</c:v>
                </c:pt>
                <c:pt idx="3579">
                  <c:v>0.85586805555555545</c:v>
                </c:pt>
                <c:pt idx="3580">
                  <c:v>0.85590277777777779</c:v>
                </c:pt>
                <c:pt idx="3581">
                  <c:v>0.85593750000000002</c:v>
                </c:pt>
                <c:pt idx="3582">
                  <c:v>0.85597222222222225</c:v>
                </c:pt>
                <c:pt idx="3583">
                  <c:v>0.85600694444444436</c:v>
                </c:pt>
                <c:pt idx="3584">
                  <c:v>0.8560416666666667</c:v>
                </c:pt>
                <c:pt idx="3585">
                  <c:v>0.85607638888888893</c:v>
                </c:pt>
                <c:pt idx="3586">
                  <c:v>0.85611111111111116</c:v>
                </c:pt>
                <c:pt idx="3587">
                  <c:v>0.85614583333333327</c:v>
                </c:pt>
                <c:pt idx="3588">
                  <c:v>0.8561805555555555</c:v>
                </c:pt>
                <c:pt idx="3589">
                  <c:v>0.85621527777777784</c:v>
                </c:pt>
                <c:pt idx="3590">
                  <c:v>0.85625000000000007</c:v>
                </c:pt>
                <c:pt idx="3591">
                  <c:v>0.85628472222222218</c:v>
                </c:pt>
                <c:pt idx="3592">
                  <c:v>0.85631944444444441</c:v>
                </c:pt>
                <c:pt idx="3593">
                  <c:v>0.85635416666666664</c:v>
                </c:pt>
                <c:pt idx="3594">
                  <c:v>0.85638888888888898</c:v>
                </c:pt>
                <c:pt idx="3595">
                  <c:v>0.85642361111111109</c:v>
                </c:pt>
                <c:pt idx="3596">
                  <c:v>0.85645833333333332</c:v>
                </c:pt>
                <c:pt idx="3597">
                  <c:v>0.85649305555555555</c:v>
                </c:pt>
                <c:pt idx="3598">
                  <c:v>0.85652777777777767</c:v>
                </c:pt>
                <c:pt idx="3599">
                  <c:v>0.8565625</c:v>
                </c:pt>
                <c:pt idx="3600">
                  <c:v>0.85659722222222223</c:v>
                </c:pt>
                <c:pt idx="3601">
                  <c:v>0.85663194444444446</c:v>
                </c:pt>
                <c:pt idx="3602">
                  <c:v>0.85666666666666658</c:v>
                </c:pt>
                <c:pt idx="3603">
                  <c:v>0.85670138888888892</c:v>
                </c:pt>
                <c:pt idx="3604">
                  <c:v>0.85673611111111114</c:v>
                </c:pt>
                <c:pt idx="3605">
                  <c:v>0.85677083333333337</c:v>
                </c:pt>
                <c:pt idx="3606">
                  <c:v>0.85680555555555549</c:v>
                </c:pt>
                <c:pt idx="3607">
                  <c:v>0.85684027777777771</c:v>
                </c:pt>
                <c:pt idx="3608">
                  <c:v>0.85687500000000005</c:v>
                </c:pt>
                <c:pt idx="3609">
                  <c:v>0.85690972222222228</c:v>
                </c:pt>
                <c:pt idx="3610">
                  <c:v>0.8569444444444444</c:v>
                </c:pt>
                <c:pt idx="3611">
                  <c:v>0.85697916666666663</c:v>
                </c:pt>
                <c:pt idx="3612">
                  <c:v>0.85701388888888896</c:v>
                </c:pt>
                <c:pt idx="3613">
                  <c:v>0.85704861111111119</c:v>
                </c:pt>
                <c:pt idx="3614">
                  <c:v>0.85708333333333331</c:v>
                </c:pt>
                <c:pt idx="3615">
                  <c:v>0.85711805555555554</c:v>
                </c:pt>
                <c:pt idx="3616">
                  <c:v>0.85715277777777776</c:v>
                </c:pt>
                <c:pt idx="3617">
                  <c:v>0.8571875000000001</c:v>
                </c:pt>
                <c:pt idx="3618">
                  <c:v>0.85722222222222222</c:v>
                </c:pt>
                <c:pt idx="3619">
                  <c:v>0.85725694444444445</c:v>
                </c:pt>
                <c:pt idx="3620">
                  <c:v>0.85729166666666667</c:v>
                </c:pt>
                <c:pt idx="3621">
                  <c:v>0.85732638888888879</c:v>
                </c:pt>
                <c:pt idx="3622">
                  <c:v>0.85736111111111113</c:v>
                </c:pt>
                <c:pt idx="3623">
                  <c:v>0.85739583333333336</c:v>
                </c:pt>
                <c:pt idx="3624">
                  <c:v>0.85743055555555558</c:v>
                </c:pt>
                <c:pt idx="3625">
                  <c:v>0.8574652777777777</c:v>
                </c:pt>
                <c:pt idx="3626">
                  <c:v>0.85749999999999993</c:v>
                </c:pt>
                <c:pt idx="3627">
                  <c:v>0.85753472222222227</c:v>
                </c:pt>
                <c:pt idx="3628">
                  <c:v>0.8575694444444445</c:v>
                </c:pt>
                <c:pt idx="3629">
                  <c:v>0.85760416666666661</c:v>
                </c:pt>
                <c:pt idx="3630">
                  <c:v>0.85763888888888884</c:v>
                </c:pt>
                <c:pt idx="3631">
                  <c:v>0.85767361111111118</c:v>
                </c:pt>
                <c:pt idx="3632">
                  <c:v>0.85770833333333341</c:v>
                </c:pt>
                <c:pt idx="3633">
                  <c:v>0.85774305555555552</c:v>
                </c:pt>
                <c:pt idx="3634">
                  <c:v>0.85777777777777775</c:v>
                </c:pt>
                <c:pt idx="3635">
                  <c:v>0.85781249999999998</c:v>
                </c:pt>
                <c:pt idx="3636">
                  <c:v>0.85784722222222232</c:v>
                </c:pt>
                <c:pt idx="3637">
                  <c:v>0.85788194444444443</c:v>
                </c:pt>
                <c:pt idx="3638">
                  <c:v>0.85791666666666666</c:v>
                </c:pt>
                <c:pt idx="3639">
                  <c:v>0.85795138888888889</c:v>
                </c:pt>
                <c:pt idx="3640">
                  <c:v>0.85798611111111101</c:v>
                </c:pt>
                <c:pt idx="3641">
                  <c:v>0.85802083333333334</c:v>
                </c:pt>
                <c:pt idx="3642">
                  <c:v>0.85805555555555557</c:v>
                </c:pt>
                <c:pt idx="3643">
                  <c:v>0.8580902777777778</c:v>
                </c:pt>
                <c:pt idx="3644">
                  <c:v>0.85812499999999992</c:v>
                </c:pt>
                <c:pt idx="3645">
                  <c:v>0.85815972222222225</c:v>
                </c:pt>
                <c:pt idx="3646">
                  <c:v>0.85819444444444448</c:v>
                </c:pt>
                <c:pt idx="3647">
                  <c:v>0.85822916666666671</c:v>
                </c:pt>
                <c:pt idx="3648">
                  <c:v>0.85826388888888883</c:v>
                </c:pt>
                <c:pt idx="3649">
                  <c:v>0.85829861111111105</c:v>
                </c:pt>
                <c:pt idx="3650">
                  <c:v>0.85833333333333339</c:v>
                </c:pt>
                <c:pt idx="3651">
                  <c:v>0.85836805555555562</c:v>
                </c:pt>
                <c:pt idx="3652">
                  <c:v>0.85840277777777774</c:v>
                </c:pt>
                <c:pt idx="3653">
                  <c:v>0.85843749999999996</c:v>
                </c:pt>
                <c:pt idx="3654">
                  <c:v>0.85847222222222219</c:v>
                </c:pt>
                <c:pt idx="3655">
                  <c:v>0.85850694444444453</c:v>
                </c:pt>
                <c:pt idx="3656">
                  <c:v>0.85854166666666665</c:v>
                </c:pt>
                <c:pt idx="3657">
                  <c:v>0.85857638888888888</c:v>
                </c:pt>
                <c:pt idx="3658">
                  <c:v>0.8586111111111111</c:v>
                </c:pt>
                <c:pt idx="3659">
                  <c:v>0.85864583333333344</c:v>
                </c:pt>
                <c:pt idx="3660">
                  <c:v>0.85868055555555556</c:v>
                </c:pt>
                <c:pt idx="3661">
                  <c:v>0.85871527777777779</c:v>
                </c:pt>
                <c:pt idx="3662">
                  <c:v>0.85875000000000001</c:v>
                </c:pt>
                <c:pt idx="3663">
                  <c:v>0.85878472222222213</c:v>
                </c:pt>
                <c:pt idx="3664">
                  <c:v>0.85881944444444447</c:v>
                </c:pt>
                <c:pt idx="3665">
                  <c:v>0.8588541666666667</c:v>
                </c:pt>
                <c:pt idx="3666">
                  <c:v>0.85888888888888892</c:v>
                </c:pt>
                <c:pt idx="3667">
                  <c:v>0.85892361111111104</c:v>
                </c:pt>
                <c:pt idx="3668">
                  <c:v>0.85895833333333327</c:v>
                </c:pt>
                <c:pt idx="3669">
                  <c:v>0.85899305555555561</c:v>
                </c:pt>
                <c:pt idx="3670">
                  <c:v>0.85902777777777783</c:v>
                </c:pt>
                <c:pt idx="3671">
                  <c:v>0.85906249999999995</c:v>
                </c:pt>
                <c:pt idx="3672">
                  <c:v>0.85909722222222218</c:v>
                </c:pt>
                <c:pt idx="3673">
                  <c:v>0.85913194444444441</c:v>
                </c:pt>
                <c:pt idx="3674">
                  <c:v>0.85916666666666675</c:v>
                </c:pt>
                <c:pt idx="3675">
                  <c:v>0.85920138888888886</c:v>
                </c:pt>
                <c:pt idx="3676">
                  <c:v>0.85923611111111109</c:v>
                </c:pt>
                <c:pt idx="3677">
                  <c:v>0.85927083333333332</c:v>
                </c:pt>
                <c:pt idx="3678">
                  <c:v>0.85930555555555566</c:v>
                </c:pt>
                <c:pt idx="3679">
                  <c:v>0.85934027777777777</c:v>
                </c:pt>
                <c:pt idx="3680">
                  <c:v>0.859375</c:v>
                </c:pt>
                <c:pt idx="3681">
                  <c:v>0.85940972222222223</c:v>
                </c:pt>
                <c:pt idx="3682">
                  <c:v>0.85944444444444434</c:v>
                </c:pt>
                <c:pt idx="3683">
                  <c:v>0.85947916666666668</c:v>
                </c:pt>
                <c:pt idx="3684">
                  <c:v>0.85951388888888891</c:v>
                </c:pt>
                <c:pt idx="3685">
                  <c:v>0.85954861111111114</c:v>
                </c:pt>
                <c:pt idx="3686">
                  <c:v>0.85958333333333325</c:v>
                </c:pt>
                <c:pt idx="3687">
                  <c:v>0.85961805555555559</c:v>
                </c:pt>
                <c:pt idx="3688">
                  <c:v>0.85965277777777782</c:v>
                </c:pt>
                <c:pt idx="3689">
                  <c:v>0.85968750000000005</c:v>
                </c:pt>
                <c:pt idx="3690">
                  <c:v>0.85972222222222217</c:v>
                </c:pt>
                <c:pt idx="3691">
                  <c:v>0.85975694444444439</c:v>
                </c:pt>
                <c:pt idx="3692">
                  <c:v>0.85979166666666673</c:v>
                </c:pt>
                <c:pt idx="3693">
                  <c:v>0.85982638888888896</c:v>
                </c:pt>
                <c:pt idx="3694">
                  <c:v>0.85986111111111108</c:v>
                </c:pt>
                <c:pt idx="3695">
                  <c:v>0.8598958333333333</c:v>
                </c:pt>
                <c:pt idx="3696">
                  <c:v>0.85993055555555553</c:v>
                </c:pt>
                <c:pt idx="3697">
                  <c:v>0.85996527777777787</c:v>
                </c:pt>
                <c:pt idx="3698">
                  <c:v>0.86</c:v>
                </c:pt>
                <c:pt idx="3699">
                  <c:v>0.86003472222222221</c:v>
                </c:pt>
                <c:pt idx="3700">
                  <c:v>0.86006944444444444</c:v>
                </c:pt>
                <c:pt idx="3701">
                  <c:v>0.86010416666666656</c:v>
                </c:pt>
                <c:pt idx="3702">
                  <c:v>0.8601388888888889</c:v>
                </c:pt>
                <c:pt idx="3703">
                  <c:v>0.86017361111111112</c:v>
                </c:pt>
                <c:pt idx="3704">
                  <c:v>0.86020833333333335</c:v>
                </c:pt>
                <c:pt idx="3705">
                  <c:v>0.86024305555555547</c:v>
                </c:pt>
                <c:pt idx="3706">
                  <c:v>0.86027777777777781</c:v>
                </c:pt>
                <c:pt idx="3707">
                  <c:v>0.86031250000000004</c:v>
                </c:pt>
                <c:pt idx="3708">
                  <c:v>0.86034722222222226</c:v>
                </c:pt>
                <c:pt idx="3709">
                  <c:v>0.86038194444444438</c:v>
                </c:pt>
                <c:pt idx="3710">
                  <c:v>0.86041666666666661</c:v>
                </c:pt>
                <c:pt idx="3711">
                  <c:v>0.86045138888888895</c:v>
                </c:pt>
                <c:pt idx="3712">
                  <c:v>0.86048611111111117</c:v>
                </c:pt>
                <c:pt idx="3713">
                  <c:v>0.86052083333333329</c:v>
                </c:pt>
                <c:pt idx="3714">
                  <c:v>0.86055555555555552</c:v>
                </c:pt>
                <c:pt idx="3715">
                  <c:v>0.86059027777777775</c:v>
                </c:pt>
                <c:pt idx="3716">
                  <c:v>0.86062500000000008</c:v>
                </c:pt>
                <c:pt idx="3717">
                  <c:v>0.8606597222222222</c:v>
                </c:pt>
                <c:pt idx="3718">
                  <c:v>0.86069444444444443</c:v>
                </c:pt>
                <c:pt idx="3719">
                  <c:v>0.86072916666666666</c:v>
                </c:pt>
                <c:pt idx="3720">
                  <c:v>0.86076388888888899</c:v>
                </c:pt>
                <c:pt idx="3721">
                  <c:v>0.86079861111111111</c:v>
                </c:pt>
                <c:pt idx="3722">
                  <c:v>0.86083333333333334</c:v>
                </c:pt>
                <c:pt idx="3723">
                  <c:v>0.86086805555555557</c:v>
                </c:pt>
                <c:pt idx="3724">
                  <c:v>0.86090277777777768</c:v>
                </c:pt>
                <c:pt idx="3725">
                  <c:v>0.86093750000000002</c:v>
                </c:pt>
                <c:pt idx="3726">
                  <c:v>0.86097222222222225</c:v>
                </c:pt>
                <c:pt idx="3727">
                  <c:v>0.86100694444444448</c:v>
                </c:pt>
                <c:pt idx="3728">
                  <c:v>0.86104166666666659</c:v>
                </c:pt>
                <c:pt idx="3729">
                  <c:v>0.86107638888888882</c:v>
                </c:pt>
                <c:pt idx="3730">
                  <c:v>0.86111111111111116</c:v>
                </c:pt>
                <c:pt idx="3731">
                  <c:v>0.86114583333333339</c:v>
                </c:pt>
                <c:pt idx="3732">
                  <c:v>0.8611805555555555</c:v>
                </c:pt>
                <c:pt idx="3733">
                  <c:v>0.86121527777777773</c:v>
                </c:pt>
                <c:pt idx="3734">
                  <c:v>0.86125000000000007</c:v>
                </c:pt>
                <c:pt idx="3735">
                  <c:v>0.8612847222222223</c:v>
                </c:pt>
                <c:pt idx="3736">
                  <c:v>0.86131944444444442</c:v>
                </c:pt>
                <c:pt idx="3737">
                  <c:v>0.86135416666666664</c:v>
                </c:pt>
                <c:pt idx="3738">
                  <c:v>0.86138888888888887</c:v>
                </c:pt>
                <c:pt idx="3739">
                  <c:v>0.86142361111111121</c:v>
                </c:pt>
                <c:pt idx="3740">
                  <c:v>0.86145833333333333</c:v>
                </c:pt>
                <c:pt idx="3741">
                  <c:v>0.86149305555555555</c:v>
                </c:pt>
                <c:pt idx="3742">
                  <c:v>0.86152777777777778</c:v>
                </c:pt>
                <c:pt idx="3743">
                  <c:v>0.8615624999999999</c:v>
                </c:pt>
                <c:pt idx="3744">
                  <c:v>0.86159722222222224</c:v>
                </c:pt>
                <c:pt idx="3745">
                  <c:v>0.86163194444444446</c:v>
                </c:pt>
                <c:pt idx="3746">
                  <c:v>0.86166666666666669</c:v>
                </c:pt>
                <c:pt idx="3747">
                  <c:v>0.86170138888888881</c:v>
                </c:pt>
                <c:pt idx="3748">
                  <c:v>0.86173611111111104</c:v>
                </c:pt>
                <c:pt idx="3749">
                  <c:v>0.86177083333333337</c:v>
                </c:pt>
                <c:pt idx="3750">
                  <c:v>0.8618055555555556</c:v>
                </c:pt>
                <c:pt idx="3751">
                  <c:v>0.86184027777777772</c:v>
                </c:pt>
                <c:pt idx="3752">
                  <c:v>0.86187499999999995</c:v>
                </c:pt>
                <c:pt idx="3753">
                  <c:v>0.86190972222222229</c:v>
                </c:pt>
                <c:pt idx="3754">
                  <c:v>0.86194444444444451</c:v>
                </c:pt>
                <c:pt idx="3755">
                  <c:v>0.86197916666666663</c:v>
                </c:pt>
                <c:pt idx="3756">
                  <c:v>0.86201388888888886</c:v>
                </c:pt>
                <c:pt idx="3757">
                  <c:v>0.86204861111111108</c:v>
                </c:pt>
                <c:pt idx="3758">
                  <c:v>0.86208333333333342</c:v>
                </c:pt>
                <c:pt idx="3759">
                  <c:v>0.86211805555555554</c:v>
                </c:pt>
                <c:pt idx="3760">
                  <c:v>0.86215277777777777</c:v>
                </c:pt>
                <c:pt idx="3761">
                  <c:v>0.8621875</c:v>
                </c:pt>
                <c:pt idx="3762">
                  <c:v>0.86222222222222233</c:v>
                </c:pt>
                <c:pt idx="3763">
                  <c:v>0.86225694444444445</c:v>
                </c:pt>
                <c:pt idx="3764">
                  <c:v>0.86229166666666668</c:v>
                </c:pt>
                <c:pt idx="3765">
                  <c:v>0.86232638888888891</c:v>
                </c:pt>
                <c:pt idx="3766">
                  <c:v>0.86236111111111102</c:v>
                </c:pt>
                <c:pt idx="3767">
                  <c:v>0.86239583333333336</c:v>
                </c:pt>
                <c:pt idx="3768">
                  <c:v>0.86243055555555559</c:v>
                </c:pt>
                <c:pt idx="3769">
                  <c:v>0.86246527777777782</c:v>
                </c:pt>
                <c:pt idx="3770">
                  <c:v>0.86249999999999993</c:v>
                </c:pt>
                <c:pt idx="3771">
                  <c:v>0.86253472222222216</c:v>
                </c:pt>
                <c:pt idx="3772">
                  <c:v>0.8625694444444445</c:v>
                </c:pt>
                <c:pt idx="3773">
                  <c:v>0.86260416666666673</c:v>
                </c:pt>
                <c:pt idx="3774">
                  <c:v>0.86263888888888884</c:v>
                </c:pt>
                <c:pt idx="3775">
                  <c:v>0.86267361111111107</c:v>
                </c:pt>
                <c:pt idx="3776">
                  <c:v>0.8627083333333333</c:v>
                </c:pt>
                <c:pt idx="3777">
                  <c:v>0.86274305555555564</c:v>
                </c:pt>
                <c:pt idx="3778">
                  <c:v>0.86277777777777775</c:v>
                </c:pt>
                <c:pt idx="3779">
                  <c:v>0.86281249999999998</c:v>
                </c:pt>
                <c:pt idx="3780">
                  <c:v>0.86284722222222221</c:v>
                </c:pt>
                <c:pt idx="3781">
                  <c:v>0.86288194444444455</c:v>
                </c:pt>
                <c:pt idx="3782">
                  <c:v>0.86291666666666667</c:v>
                </c:pt>
                <c:pt idx="3783">
                  <c:v>0.86295138888888889</c:v>
                </c:pt>
                <c:pt idx="3784">
                  <c:v>0.86298611111111112</c:v>
                </c:pt>
                <c:pt idx="3785">
                  <c:v>0.86302083333333324</c:v>
                </c:pt>
                <c:pt idx="3786">
                  <c:v>0.86305555555555558</c:v>
                </c:pt>
                <c:pt idx="3787">
                  <c:v>0.8630902777777778</c:v>
                </c:pt>
                <c:pt idx="3788">
                  <c:v>0.86312500000000003</c:v>
                </c:pt>
                <c:pt idx="3789">
                  <c:v>0.86315972222222215</c:v>
                </c:pt>
                <c:pt idx="3790">
                  <c:v>0.86319444444444438</c:v>
                </c:pt>
                <c:pt idx="3791">
                  <c:v>0.86322916666666671</c:v>
                </c:pt>
                <c:pt idx="3792">
                  <c:v>0.86326388888888894</c:v>
                </c:pt>
                <c:pt idx="3793">
                  <c:v>0.86329861111111106</c:v>
                </c:pt>
                <c:pt idx="3794">
                  <c:v>0.86333333333333329</c:v>
                </c:pt>
                <c:pt idx="3795">
                  <c:v>0.86336805555555562</c:v>
                </c:pt>
                <c:pt idx="3796">
                  <c:v>0.86340277777777785</c:v>
                </c:pt>
                <c:pt idx="3797">
                  <c:v>0.86343749999999997</c:v>
                </c:pt>
                <c:pt idx="3798">
                  <c:v>0.8634722222222222</c:v>
                </c:pt>
                <c:pt idx="3799">
                  <c:v>0.86350694444444442</c:v>
                </c:pt>
                <c:pt idx="3800">
                  <c:v>0.86354166666666676</c:v>
                </c:pt>
                <c:pt idx="3801">
                  <c:v>0.86357638888888888</c:v>
                </c:pt>
                <c:pt idx="3802">
                  <c:v>0.86361111111111111</c:v>
                </c:pt>
                <c:pt idx="3803">
                  <c:v>0.86364583333333333</c:v>
                </c:pt>
                <c:pt idx="3804">
                  <c:v>0.86368055555555545</c:v>
                </c:pt>
                <c:pt idx="3805">
                  <c:v>0.86371527777777779</c:v>
                </c:pt>
                <c:pt idx="3806">
                  <c:v>0.86375000000000002</c:v>
                </c:pt>
                <c:pt idx="3807">
                  <c:v>0.86378472222222225</c:v>
                </c:pt>
                <c:pt idx="3808">
                  <c:v>0.86381944444444436</c:v>
                </c:pt>
                <c:pt idx="3809">
                  <c:v>0.8638541666666667</c:v>
                </c:pt>
                <c:pt idx="3810">
                  <c:v>0.86388888888888893</c:v>
                </c:pt>
                <c:pt idx="3811">
                  <c:v>0.86392361111111116</c:v>
                </c:pt>
                <c:pt idx="3812">
                  <c:v>0.86395833333333327</c:v>
                </c:pt>
                <c:pt idx="3813">
                  <c:v>0.8639930555555555</c:v>
                </c:pt>
                <c:pt idx="3814">
                  <c:v>0.86402777777777784</c:v>
                </c:pt>
                <c:pt idx="3815">
                  <c:v>0.86406250000000007</c:v>
                </c:pt>
                <c:pt idx="3816">
                  <c:v>0.86409722222222218</c:v>
                </c:pt>
                <c:pt idx="3817">
                  <c:v>0.86413194444444441</c:v>
                </c:pt>
                <c:pt idx="3818">
                  <c:v>0.86416666666666664</c:v>
                </c:pt>
                <c:pt idx="3819">
                  <c:v>0.86420138888888898</c:v>
                </c:pt>
                <c:pt idx="3820">
                  <c:v>0.86423611111111109</c:v>
                </c:pt>
                <c:pt idx="3821">
                  <c:v>0.86427083333333332</c:v>
                </c:pt>
                <c:pt idx="3822">
                  <c:v>0.86430555555555555</c:v>
                </c:pt>
                <c:pt idx="3823">
                  <c:v>0.86434027777777767</c:v>
                </c:pt>
                <c:pt idx="3824">
                  <c:v>0.864375</c:v>
                </c:pt>
                <c:pt idx="3825">
                  <c:v>0.86440972222222223</c:v>
                </c:pt>
                <c:pt idx="3826">
                  <c:v>0.86444444444444446</c:v>
                </c:pt>
                <c:pt idx="3827">
                  <c:v>0.86447916666666658</c:v>
                </c:pt>
                <c:pt idx="3828">
                  <c:v>0.86451388888888892</c:v>
                </c:pt>
                <c:pt idx="3829">
                  <c:v>0.86454861111111114</c:v>
                </c:pt>
                <c:pt idx="3830">
                  <c:v>0.86458333333333337</c:v>
                </c:pt>
                <c:pt idx="3831">
                  <c:v>0.86461805555555549</c:v>
                </c:pt>
                <c:pt idx="3832">
                  <c:v>0.86465277777777771</c:v>
                </c:pt>
                <c:pt idx="3833">
                  <c:v>0.86468750000000005</c:v>
                </c:pt>
                <c:pt idx="3834">
                  <c:v>0.86472222222222228</c:v>
                </c:pt>
                <c:pt idx="3835">
                  <c:v>0.8647569444444444</c:v>
                </c:pt>
                <c:pt idx="3836">
                  <c:v>0.86479166666666663</c:v>
                </c:pt>
                <c:pt idx="3837">
                  <c:v>0.86482638888888896</c:v>
                </c:pt>
                <c:pt idx="3838">
                  <c:v>0.86486111111111119</c:v>
                </c:pt>
                <c:pt idx="3839">
                  <c:v>0.86489583333333331</c:v>
                </c:pt>
                <c:pt idx="3840">
                  <c:v>0.86493055555555554</c:v>
                </c:pt>
                <c:pt idx="3841">
                  <c:v>0.86496527777777776</c:v>
                </c:pt>
                <c:pt idx="3842">
                  <c:v>0.8650000000000001</c:v>
                </c:pt>
                <c:pt idx="3843">
                  <c:v>0.86503472222222222</c:v>
                </c:pt>
                <c:pt idx="3844">
                  <c:v>0.86506944444444445</c:v>
                </c:pt>
                <c:pt idx="3845">
                  <c:v>0.86510416666666667</c:v>
                </c:pt>
                <c:pt idx="3846">
                  <c:v>0.86513888888888879</c:v>
                </c:pt>
                <c:pt idx="3847">
                  <c:v>0.86517361111111113</c:v>
                </c:pt>
                <c:pt idx="3848">
                  <c:v>0.86520833333333336</c:v>
                </c:pt>
                <c:pt idx="3849">
                  <c:v>0.86524305555555558</c:v>
                </c:pt>
                <c:pt idx="3850">
                  <c:v>0.8652777777777777</c:v>
                </c:pt>
                <c:pt idx="3851">
                  <c:v>0.86531249999999993</c:v>
                </c:pt>
                <c:pt idx="3852">
                  <c:v>0.86534722222222227</c:v>
                </c:pt>
                <c:pt idx="3853">
                  <c:v>0.8653819444444445</c:v>
                </c:pt>
                <c:pt idx="3854">
                  <c:v>0.86541666666666661</c:v>
                </c:pt>
                <c:pt idx="3855">
                  <c:v>0.86545138888888884</c:v>
                </c:pt>
                <c:pt idx="3856">
                  <c:v>0.86548611111111118</c:v>
                </c:pt>
                <c:pt idx="3857">
                  <c:v>0.86552083333333341</c:v>
                </c:pt>
                <c:pt idx="3858">
                  <c:v>0.86555555555555552</c:v>
                </c:pt>
                <c:pt idx="3859">
                  <c:v>0.86559027777777775</c:v>
                </c:pt>
                <c:pt idx="3860">
                  <c:v>0.86562499999999998</c:v>
                </c:pt>
                <c:pt idx="3861">
                  <c:v>0.86565972222222232</c:v>
                </c:pt>
                <c:pt idx="3862">
                  <c:v>0.86569444444444443</c:v>
                </c:pt>
                <c:pt idx="3863">
                  <c:v>0.86572916666666666</c:v>
                </c:pt>
                <c:pt idx="3864">
                  <c:v>0.86576388888888889</c:v>
                </c:pt>
                <c:pt idx="3865">
                  <c:v>0.86579861111111101</c:v>
                </c:pt>
                <c:pt idx="3866">
                  <c:v>0.86583333333333334</c:v>
                </c:pt>
                <c:pt idx="3867">
                  <c:v>0.86586805555555557</c:v>
                </c:pt>
                <c:pt idx="3868">
                  <c:v>0.8659027777777778</c:v>
                </c:pt>
                <c:pt idx="3869">
                  <c:v>0.86593749999999992</c:v>
                </c:pt>
                <c:pt idx="3870">
                  <c:v>0.86597222222222225</c:v>
                </c:pt>
                <c:pt idx="3871">
                  <c:v>0.86600694444444448</c:v>
                </c:pt>
                <c:pt idx="3872">
                  <c:v>0.86604166666666671</c:v>
                </c:pt>
                <c:pt idx="3873">
                  <c:v>0.86607638888888883</c:v>
                </c:pt>
                <c:pt idx="3874">
                  <c:v>0.86611111111111105</c:v>
                </c:pt>
                <c:pt idx="3875">
                  <c:v>0.86614583333333339</c:v>
                </c:pt>
                <c:pt idx="3876">
                  <c:v>0.86618055555555562</c:v>
                </c:pt>
                <c:pt idx="3877">
                  <c:v>0.86621527777777774</c:v>
                </c:pt>
                <c:pt idx="3878">
                  <c:v>0.86624999999999996</c:v>
                </c:pt>
                <c:pt idx="3879">
                  <c:v>0.86628472222222219</c:v>
                </c:pt>
                <c:pt idx="3880">
                  <c:v>0.86631944444444453</c:v>
                </c:pt>
                <c:pt idx="3881">
                  <c:v>0.86635416666666665</c:v>
                </c:pt>
                <c:pt idx="3882">
                  <c:v>0.86638888888888888</c:v>
                </c:pt>
                <c:pt idx="3883">
                  <c:v>0.8664236111111111</c:v>
                </c:pt>
                <c:pt idx="3884">
                  <c:v>0.86645833333333344</c:v>
                </c:pt>
                <c:pt idx="3885">
                  <c:v>0.86649305555555556</c:v>
                </c:pt>
                <c:pt idx="3886">
                  <c:v>0.86652777777777779</c:v>
                </c:pt>
                <c:pt idx="3887">
                  <c:v>0.86656250000000001</c:v>
                </c:pt>
                <c:pt idx="3888">
                  <c:v>0.86659722222222213</c:v>
                </c:pt>
                <c:pt idx="3889">
                  <c:v>0.86663194444444447</c:v>
                </c:pt>
                <c:pt idx="3890">
                  <c:v>0.8666666666666667</c:v>
                </c:pt>
                <c:pt idx="3891">
                  <c:v>0.86670138888888892</c:v>
                </c:pt>
                <c:pt idx="3892">
                  <c:v>0.86673611111111104</c:v>
                </c:pt>
                <c:pt idx="3893">
                  <c:v>0.86677083333333327</c:v>
                </c:pt>
                <c:pt idx="3894">
                  <c:v>0.86680555555555561</c:v>
                </c:pt>
                <c:pt idx="3895">
                  <c:v>0.86684027777777783</c:v>
                </c:pt>
                <c:pt idx="3896">
                  <c:v>0.86687499999999995</c:v>
                </c:pt>
                <c:pt idx="3897">
                  <c:v>0.86690972222222218</c:v>
                </c:pt>
                <c:pt idx="3898">
                  <c:v>0.86694444444444441</c:v>
                </c:pt>
                <c:pt idx="3899">
                  <c:v>0.86697916666666675</c:v>
                </c:pt>
                <c:pt idx="3900">
                  <c:v>0.86701388888888886</c:v>
                </c:pt>
                <c:pt idx="3901">
                  <c:v>0.86704861111111109</c:v>
                </c:pt>
                <c:pt idx="3902">
                  <c:v>0.86708333333333332</c:v>
                </c:pt>
                <c:pt idx="3903">
                  <c:v>0.86711805555555566</c:v>
                </c:pt>
                <c:pt idx="3904">
                  <c:v>0.86715277777777777</c:v>
                </c:pt>
                <c:pt idx="3905">
                  <c:v>0.8671875</c:v>
                </c:pt>
                <c:pt idx="3906">
                  <c:v>0.86722222222222223</c:v>
                </c:pt>
                <c:pt idx="3907">
                  <c:v>0.86725694444444434</c:v>
                </c:pt>
                <c:pt idx="3908">
                  <c:v>0.86729166666666668</c:v>
                </c:pt>
                <c:pt idx="3909">
                  <c:v>0.86732638888888891</c:v>
                </c:pt>
                <c:pt idx="3910">
                  <c:v>0.86736111111111114</c:v>
                </c:pt>
                <c:pt idx="3911">
                  <c:v>0.86739583333333325</c:v>
                </c:pt>
                <c:pt idx="3912">
                  <c:v>0.86743055555555559</c:v>
                </c:pt>
                <c:pt idx="3913">
                  <c:v>0.86746527777777782</c:v>
                </c:pt>
                <c:pt idx="3914">
                  <c:v>0.86750000000000005</c:v>
                </c:pt>
                <c:pt idx="3915">
                  <c:v>0.86753472222222217</c:v>
                </c:pt>
                <c:pt idx="3916">
                  <c:v>0.86756944444444439</c:v>
                </c:pt>
                <c:pt idx="3917">
                  <c:v>0.86760416666666673</c:v>
                </c:pt>
                <c:pt idx="3918">
                  <c:v>0.86763888888888896</c:v>
                </c:pt>
                <c:pt idx="3919">
                  <c:v>0.86767361111111108</c:v>
                </c:pt>
                <c:pt idx="3920">
                  <c:v>0.8677083333333333</c:v>
                </c:pt>
                <c:pt idx="3921">
                  <c:v>0.86774305555555553</c:v>
                </c:pt>
                <c:pt idx="3922">
                  <c:v>0.86777777777777787</c:v>
                </c:pt>
                <c:pt idx="3923">
                  <c:v>0.86781249999999999</c:v>
                </c:pt>
                <c:pt idx="3924">
                  <c:v>0.86784722222222221</c:v>
                </c:pt>
                <c:pt idx="3925">
                  <c:v>0.86788194444444444</c:v>
                </c:pt>
                <c:pt idx="3926">
                  <c:v>0.86791666666666656</c:v>
                </c:pt>
                <c:pt idx="3927">
                  <c:v>0.8679513888888889</c:v>
                </c:pt>
                <c:pt idx="3928">
                  <c:v>0.86798611111111112</c:v>
                </c:pt>
                <c:pt idx="3929">
                  <c:v>0.86802083333333335</c:v>
                </c:pt>
                <c:pt idx="3930">
                  <c:v>0.86805555555555547</c:v>
                </c:pt>
                <c:pt idx="3931">
                  <c:v>0.86809027777777781</c:v>
                </c:pt>
                <c:pt idx="3932">
                  <c:v>0.86812500000000004</c:v>
                </c:pt>
                <c:pt idx="3933">
                  <c:v>0.86815972222222226</c:v>
                </c:pt>
                <c:pt idx="3934">
                  <c:v>0.86819444444444438</c:v>
                </c:pt>
                <c:pt idx="3935">
                  <c:v>0.86822916666666661</c:v>
                </c:pt>
                <c:pt idx="3936">
                  <c:v>0.86826388888888895</c:v>
                </c:pt>
                <c:pt idx="3937">
                  <c:v>0.86829861111111117</c:v>
                </c:pt>
                <c:pt idx="3938">
                  <c:v>0.86833333333333329</c:v>
                </c:pt>
                <c:pt idx="3939">
                  <c:v>0.86836805555555552</c:v>
                </c:pt>
                <c:pt idx="3940">
                  <c:v>0.86840277777777775</c:v>
                </c:pt>
                <c:pt idx="3941">
                  <c:v>0.86843750000000008</c:v>
                </c:pt>
                <c:pt idx="3942">
                  <c:v>0.8684722222222222</c:v>
                </c:pt>
                <c:pt idx="3943">
                  <c:v>0.86850694444444443</c:v>
                </c:pt>
                <c:pt idx="3944">
                  <c:v>0.86854166666666666</c:v>
                </c:pt>
                <c:pt idx="3945">
                  <c:v>0.86857638888888899</c:v>
                </c:pt>
                <c:pt idx="3946">
                  <c:v>0.86861111111111111</c:v>
                </c:pt>
                <c:pt idx="3947">
                  <c:v>0.86864583333333334</c:v>
                </c:pt>
                <c:pt idx="3948">
                  <c:v>0.86868055555555557</c:v>
                </c:pt>
                <c:pt idx="3949">
                  <c:v>0.86871527777777768</c:v>
                </c:pt>
                <c:pt idx="3950">
                  <c:v>0.86875000000000002</c:v>
                </c:pt>
                <c:pt idx="3951">
                  <c:v>0.86878472222222225</c:v>
                </c:pt>
                <c:pt idx="3952">
                  <c:v>0.86881944444444448</c:v>
                </c:pt>
                <c:pt idx="3953">
                  <c:v>0.86885416666666659</c:v>
                </c:pt>
                <c:pt idx="3954">
                  <c:v>0.86888888888888882</c:v>
                </c:pt>
                <c:pt idx="3955">
                  <c:v>0.86892361111111116</c:v>
                </c:pt>
                <c:pt idx="3956">
                  <c:v>0.86895833333333339</c:v>
                </c:pt>
                <c:pt idx="3957">
                  <c:v>0.8689930555555555</c:v>
                </c:pt>
                <c:pt idx="3958">
                  <c:v>0.86902777777777773</c:v>
                </c:pt>
                <c:pt idx="3959">
                  <c:v>0.86906250000000007</c:v>
                </c:pt>
                <c:pt idx="3960">
                  <c:v>0.8690972222222223</c:v>
                </c:pt>
                <c:pt idx="3961">
                  <c:v>0.86913194444444442</c:v>
                </c:pt>
                <c:pt idx="3962">
                  <c:v>0.86916666666666664</c:v>
                </c:pt>
                <c:pt idx="3963">
                  <c:v>0.86920138888888887</c:v>
                </c:pt>
                <c:pt idx="3964">
                  <c:v>0.86923611111111121</c:v>
                </c:pt>
                <c:pt idx="3965">
                  <c:v>0.86927083333333333</c:v>
                </c:pt>
                <c:pt idx="3966">
                  <c:v>0.86930555555555555</c:v>
                </c:pt>
                <c:pt idx="3967">
                  <c:v>0.86934027777777778</c:v>
                </c:pt>
                <c:pt idx="3968">
                  <c:v>0.8693749999999999</c:v>
                </c:pt>
                <c:pt idx="3969">
                  <c:v>0.86940972222222224</c:v>
                </c:pt>
                <c:pt idx="3970">
                  <c:v>0.86944444444444446</c:v>
                </c:pt>
                <c:pt idx="3971">
                  <c:v>0.86947916666666669</c:v>
                </c:pt>
                <c:pt idx="3972">
                  <c:v>0.86951388888888881</c:v>
                </c:pt>
                <c:pt idx="3973">
                  <c:v>0.86954861111111104</c:v>
                </c:pt>
                <c:pt idx="3974">
                  <c:v>0.86958333333333337</c:v>
                </c:pt>
                <c:pt idx="3975">
                  <c:v>0.8696180555555556</c:v>
                </c:pt>
                <c:pt idx="3976">
                  <c:v>0.86965277777777772</c:v>
                </c:pt>
                <c:pt idx="3977">
                  <c:v>0.86968749999999995</c:v>
                </c:pt>
                <c:pt idx="3978">
                  <c:v>0.86972222222222229</c:v>
                </c:pt>
                <c:pt idx="3979">
                  <c:v>0.86975694444444451</c:v>
                </c:pt>
                <c:pt idx="3980">
                  <c:v>0.86979166666666663</c:v>
                </c:pt>
                <c:pt idx="3981">
                  <c:v>0.86982638888888886</c:v>
                </c:pt>
                <c:pt idx="3982">
                  <c:v>0.86986111111111108</c:v>
                </c:pt>
                <c:pt idx="3983">
                  <c:v>0.86989583333333342</c:v>
                </c:pt>
                <c:pt idx="3984">
                  <c:v>0.86993055555555554</c:v>
                </c:pt>
                <c:pt idx="3985">
                  <c:v>0.86996527777777777</c:v>
                </c:pt>
                <c:pt idx="3986">
                  <c:v>0.87</c:v>
                </c:pt>
                <c:pt idx="3987">
                  <c:v>0.87003472222222233</c:v>
                </c:pt>
                <c:pt idx="3988">
                  <c:v>0.87006944444444445</c:v>
                </c:pt>
                <c:pt idx="3989">
                  <c:v>0.87010416666666668</c:v>
                </c:pt>
                <c:pt idx="3990">
                  <c:v>0.87013888888888891</c:v>
                </c:pt>
                <c:pt idx="3991">
                  <c:v>0.87017361111111102</c:v>
                </c:pt>
                <c:pt idx="3992">
                  <c:v>0.87020833333333336</c:v>
                </c:pt>
                <c:pt idx="3993">
                  <c:v>0.87024305555555559</c:v>
                </c:pt>
                <c:pt idx="3994">
                  <c:v>0.87027777777777782</c:v>
                </c:pt>
                <c:pt idx="3995">
                  <c:v>0.87031249999999993</c:v>
                </c:pt>
                <c:pt idx="3996">
                  <c:v>0.87034722222222216</c:v>
                </c:pt>
                <c:pt idx="3997">
                  <c:v>0.8703819444444445</c:v>
                </c:pt>
                <c:pt idx="3998">
                  <c:v>0.87041666666666673</c:v>
                </c:pt>
                <c:pt idx="3999">
                  <c:v>0.87045138888888884</c:v>
                </c:pt>
                <c:pt idx="4000">
                  <c:v>0.87048611111111107</c:v>
                </c:pt>
                <c:pt idx="4001">
                  <c:v>0.8705208333333333</c:v>
                </c:pt>
                <c:pt idx="4002">
                  <c:v>0.87055555555555564</c:v>
                </c:pt>
                <c:pt idx="4003">
                  <c:v>0.87059027777777775</c:v>
                </c:pt>
                <c:pt idx="4004">
                  <c:v>0.87062499999999998</c:v>
                </c:pt>
                <c:pt idx="4005">
                  <c:v>0.87065972222222221</c:v>
                </c:pt>
                <c:pt idx="4006">
                  <c:v>0.87069444444444455</c:v>
                </c:pt>
                <c:pt idx="4007">
                  <c:v>0.87072916666666667</c:v>
                </c:pt>
                <c:pt idx="4008">
                  <c:v>0.87076388888888889</c:v>
                </c:pt>
                <c:pt idx="4009">
                  <c:v>0.87079861111111112</c:v>
                </c:pt>
                <c:pt idx="4010">
                  <c:v>0.87083333333333324</c:v>
                </c:pt>
                <c:pt idx="4011">
                  <c:v>0.87086805555555558</c:v>
                </c:pt>
                <c:pt idx="4012">
                  <c:v>0.8709027777777778</c:v>
                </c:pt>
                <c:pt idx="4013">
                  <c:v>0.87093750000000003</c:v>
                </c:pt>
                <c:pt idx="4014">
                  <c:v>0.87097222222222215</c:v>
                </c:pt>
                <c:pt idx="4015">
                  <c:v>0.87100694444444438</c:v>
                </c:pt>
                <c:pt idx="4016">
                  <c:v>0.87104166666666671</c:v>
                </c:pt>
                <c:pt idx="4017">
                  <c:v>0.87107638888888894</c:v>
                </c:pt>
                <c:pt idx="4018">
                  <c:v>0.87111111111111106</c:v>
                </c:pt>
                <c:pt idx="4019">
                  <c:v>0.87114583333333329</c:v>
                </c:pt>
                <c:pt idx="4020">
                  <c:v>0.87118055555555562</c:v>
                </c:pt>
                <c:pt idx="4021">
                  <c:v>0.87121527777777785</c:v>
                </c:pt>
                <c:pt idx="4022">
                  <c:v>0.87124999999999997</c:v>
                </c:pt>
                <c:pt idx="4023">
                  <c:v>0.8712847222222222</c:v>
                </c:pt>
                <c:pt idx="4024">
                  <c:v>0.87131944444444442</c:v>
                </c:pt>
                <c:pt idx="4025">
                  <c:v>0.87135416666666676</c:v>
                </c:pt>
                <c:pt idx="4026">
                  <c:v>0.87138888888888888</c:v>
                </c:pt>
                <c:pt idx="4027">
                  <c:v>0.87142361111111111</c:v>
                </c:pt>
                <c:pt idx="4028">
                  <c:v>0.87145833333333333</c:v>
                </c:pt>
                <c:pt idx="4029">
                  <c:v>0.87149305555555545</c:v>
                </c:pt>
                <c:pt idx="4030">
                  <c:v>0.87152777777777779</c:v>
                </c:pt>
                <c:pt idx="4031">
                  <c:v>0.87156250000000002</c:v>
                </c:pt>
                <c:pt idx="4032">
                  <c:v>0.87159722222222225</c:v>
                </c:pt>
                <c:pt idx="4033">
                  <c:v>0.87163194444444436</c:v>
                </c:pt>
                <c:pt idx="4034">
                  <c:v>0.8716666666666667</c:v>
                </c:pt>
                <c:pt idx="4035">
                  <c:v>0.87170138888888893</c:v>
                </c:pt>
                <c:pt idx="4036">
                  <c:v>0.87173611111111116</c:v>
                </c:pt>
                <c:pt idx="4037">
                  <c:v>0.87177083333333327</c:v>
                </c:pt>
                <c:pt idx="4038">
                  <c:v>0.8718055555555555</c:v>
                </c:pt>
                <c:pt idx="4039">
                  <c:v>0.87184027777777784</c:v>
                </c:pt>
                <c:pt idx="4040">
                  <c:v>0.87187500000000007</c:v>
                </c:pt>
                <c:pt idx="4041">
                  <c:v>0.87190972222222218</c:v>
                </c:pt>
                <c:pt idx="4042">
                  <c:v>0.87194444444444441</c:v>
                </c:pt>
                <c:pt idx="4043">
                  <c:v>0.87197916666666664</c:v>
                </c:pt>
                <c:pt idx="4044">
                  <c:v>0.87201388888888898</c:v>
                </c:pt>
                <c:pt idx="4045">
                  <c:v>0.87204861111111109</c:v>
                </c:pt>
                <c:pt idx="4046">
                  <c:v>0.87208333333333332</c:v>
                </c:pt>
                <c:pt idx="4047">
                  <c:v>0.87211805555555555</c:v>
                </c:pt>
                <c:pt idx="4048">
                  <c:v>0.87215277777777767</c:v>
                </c:pt>
                <c:pt idx="4049">
                  <c:v>0.8721875</c:v>
                </c:pt>
                <c:pt idx="4050">
                  <c:v>0.87222222222222223</c:v>
                </c:pt>
                <c:pt idx="4051">
                  <c:v>0.87225694444444446</c:v>
                </c:pt>
                <c:pt idx="4052">
                  <c:v>0.87229166666666658</c:v>
                </c:pt>
                <c:pt idx="4053">
                  <c:v>0.87232638888888892</c:v>
                </c:pt>
                <c:pt idx="4054">
                  <c:v>0.87236111111111114</c:v>
                </c:pt>
                <c:pt idx="4055">
                  <c:v>0.87239583333333337</c:v>
                </c:pt>
                <c:pt idx="4056">
                  <c:v>0.87243055555555549</c:v>
                </c:pt>
                <c:pt idx="4057">
                  <c:v>0.87246527777777771</c:v>
                </c:pt>
                <c:pt idx="4058">
                  <c:v>0.87250000000000005</c:v>
                </c:pt>
                <c:pt idx="4059">
                  <c:v>0.87253472222222228</c:v>
                </c:pt>
                <c:pt idx="4060">
                  <c:v>0.8725694444444444</c:v>
                </c:pt>
                <c:pt idx="4061">
                  <c:v>0.87260416666666663</c:v>
                </c:pt>
                <c:pt idx="4062">
                  <c:v>0.87263888888888896</c:v>
                </c:pt>
                <c:pt idx="4063">
                  <c:v>0.87267361111111119</c:v>
                </c:pt>
                <c:pt idx="4064">
                  <c:v>0.87270833333333331</c:v>
                </c:pt>
                <c:pt idx="4065">
                  <c:v>0.87274305555555554</c:v>
                </c:pt>
                <c:pt idx="4066">
                  <c:v>0.87277777777777776</c:v>
                </c:pt>
                <c:pt idx="4067">
                  <c:v>0.8728125000000001</c:v>
                </c:pt>
                <c:pt idx="4068">
                  <c:v>0.87284722222222222</c:v>
                </c:pt>
                <c:pt idx="4069">
                  <c:v>0.87288194444444445</c:v>
                </c:pt>
                <c:pt idx="4070">
                  <c:v>0.87291666666666667</c:v>
                </c:pt>
                <c:pt idx="4071">
                  <c:v>0.87295138888888879</c:v>
                </c:pt>
                <c:pt idx="4072">
                  <c:v>0.87298611111111113</c:v>
                </c:pt>
                <c:pt idx="4073">
                  <c:v>0.87302083333333336</c:v>
                </c:pt>
                <c:pt idx="4074">
                  <c:v>0.87305555555555558</c:v>
                </c:pt>
                <c:pt idx="4075">
                  <c:v>0.8730902777777777</c:v>
                </c:pt>
                <c:pt idx="4076">
                  <c:v>0.87312499999999993</c:v>
                </c:pt>
                <c:pt idx="4077">
                  <c:v>0.87315972222222227</c:v>
                </c:pt>
                <c:pt idx="4078">
                  <c:v>0.8731944444444445</c:v>
                </c:pt>
                <c:pt idx="4079">
                  <c:v>0.87322916666666661</c:v>
                </c:pt>
                <c:pt idx="4080">
                  <c:v>0.87326388888888884</c:v>
                </c:pt>
                <c:pt idx="4081">
                  <c:v>0.87329861111111118</c:v>
                </c:pt>
                <c:pt idx="4082">
                  <c:v>0.87333333333333341</c:v>
                </c:pt>
                <c:pt idx="4083">
                  <c:v>0.87336805555555552</c:v>
                </c:pt>
                <c:pt idx="4084">
                  <c:v>0.87340277777777775</c:v>
                </c:pt>
                <c:pt idx="4085">
                  <c:v>0.87343749999999998</c:v>
                </c:pt>
                <c:pt idx="4086">
                  <c:v>0.87347222222222232</c:v>
                </c:pt>
                <c:pt idx="4087">
                  <c:v>0.87350694444444443</c:v>
                </c:pt>
                <c:pt idx="4088">
                  <c:v>0.87354166666666666</c:v>
                </c:pt>
                <c:pt idx="4089">
                  <c:v>0.87357638888888889</c:v>
                </c:pt>
                <c:pt idx="4090">
                  <c:v>0.87361111111111101</c:v>
                </c:pt>
                <c:pt idx="4091">
                  <c:v>0.87364583333333334</c:v>
                </c:pt>
                <c:pt idx="4092">
                  <c:v>0.87368055555555557</c:v>
                </c:pt>
                <c:pt idx="4093">
                  <c:v>0.8737152777777778</c:v>
                </c:pt>
                <c:pt idx="4094">
                  <c:v>0.87374999999999992</c:v>
                </c:pt>
                <c:pt idx="4095">
                  <c:v>0.87378472222222225</c:v>
                </c:pt>
                <c:pt idx="4096">
                  <c:v>0.87381944444444448</c:v>
                </c:pt>
                <c:pt idx="4097">
                  <c:v>0.87385416666666671</c:v>
                </c:pt>
                <c:pt idx="4098">
                  <c:v>0.87388888888888883</c:v>
                </c:pt>
                <c:pt idx="4099">
                  <c:v>0.87392361111111105</c:v>
                </c:pt>
                <c:pt idx="4100">
                  <c:v>0.87395833333333339</c:v>
                </c:pt>
                <c:pt idx="4101">
                  <c:v>0.87399305555555562</c:v>
                </c:pt>
                <c:pt idx="4102">
                  <c:v>0.87402777777777774</c:v>
                </c:pt>
                <c:pt idx="4103">
                  <c:v>0.87406249999999996</c:v>
                </c:pt>
                <c:pt idx="4104">
                  <c:v>0.87409722222222219</c:v>
                </c:pt>
                <c:pt idx="4105">
                  <c:v>0.87413194444444453</c:v>
                </c:pt>
                <c:pt idx="4106">
                  <c:v>0.87416666666666665</c:v>
                </c:pt>
                <c:pt idx="4107">
                  <c:v>0.87420138888888888</c:v>
                </c:pt>
                <c:pt idx="4108">
                  <c:v>0.8742361111111111</c:v>
                </c:pt>
                <c:pt idx="4109">
                  <c:v>0.87427083333333344</c:v>
                </c:pt>
                <c:pt idx="4110">
                  <c:v>0.87430555555555556</c:v>
                </c:pt>
                <c:pt idx="4111">
                  <c:v>0.87434027777777779</c:v>
                </c:pt>
                <c:pt idx="4112">
                  <c:v>0.87437500000000001</c:v>
                </c:pt>
                <c:pt idx="4113">
                  <c:v>0.87440972222222213</c:v>
                </c:pt>
                <c:pt idx="4114">
                  <c:v>0.87444444444444447</c:v>
                </c:pt>
                <c:pt idx="4115">
                  <c:v>0.8744791666666667</c:v>
                </c:pt>
                <c:pt idx="4116">
                  <c:v>0.87451388888888892</c:v>
                </c:pt>
                <c:pt idx="4117">
                  <c:v>0.87454861111111104</c:v>
                </c:pt>
                <c:pt idx="4118">
                  <c:v>0.87458333333333327</c:v>
                </c:pt>
                <c:pt idx="4119">
                  <c:v>0.87461805555555561</c:v>
                </c:pt>
                <c:pt idx="4120">
                  <c:v>0.87465277777777783</c:v>
                </c:pt>
                <c:pt idx="4121">
                  <c:v>0.87468749999999995</c:v>
                </c:pt>
                <c:pt idx="4122">
                  <c:v>0.87472222222222218</c:v>
                </c:pt>
                <c:pt idx="4123">
                  <c:v>0.87475694444444441</c:v>
                </c:pt>
                <c:pt idx="4124">
                  <c:v>0.87479166666666675</c:v>
                </c:pt>
                <c:pt idx="4125">
                  <c:v>0.87482638888888886</c:v>
                </c:pt>
                <c:pt idx="4126">
                  <c:v>0.87486111111111109</c:v>
                </c:pt>
                <c:pt idx="4127">
                  <c:v>0.87489583333333332</c:v>
                </c:pt>
                <c:pt idx="4128">
                  <c:v>0.87493055555555566</c:v>
                </c:pt>
                <c:pt idx="4129">
                  <c:v>0.87496527777777777</c:v>
                </c:pt>
                <c:pt idx="4130">
                  <c:v>0.875</c:v>
                </c:pt>
                <c:pt idx="4131">
                  <c:v>0.87503472222222223</c:v>
                </c:pt>
                <c:pt idx="4132">
                  <c:v>0.87506944444444434</c:v>
                </c:pt>
                <c:pt idx="4133">
                  <c:v>0.87510416666666668</c:v>
                </c:pt>
                <c:pt idx="4134">
                  <c:v>0.87513888888888891</c:v>
                </c:pt>
                <c:pt idx="4135">
                  <c:v>0.87517361111111114</c:v>
                </c:pt>
                <c:pt idx="4136">
                  <c:v>0.87520833333333325</c:v>
                </c:pt>
                <c:pt idx="4137">
                  <c:v>0.87524305555555548</c:v>
                </c:pt>
                <c:pt idx="4138">
                  <c:v>0.87527777777777782</c:v>
                </c:pt>
                <c:pt idx="4139">
                  <c:v>0.87531250000000005</c:v>
                </c:pt>
                <c:pt idx="4140">
                  <c:v>0.87534722222222217</c:v>
                </c:pt>
                <c:pt idx="4141">
                  <c:v>0.87538194444444439</c:v>
                </c:pt>
                <c:pt idx="4142">
                  <c:v>0.87541666666666673</c:v>
                </c:pt>
                <c:pt idx="4143">
                  <c:v>0.87545138888888896</c:v>
                </c:pt>
                <c:pt idx="4144">
                  <c:v>0.87548611111111108</c:v>
                </c:pt>
                <c:pt idx="4145">
                  <c:v>0.8755208333333333</c:v>
                </c:pt>
                <c:pt idx="4146">
                  <c:v>0.87555555555555553</c:v>
                </c:pt>
                <c:pt idx="4147">
                  <c:v>0.87559027777777787</c:v>
                </c:pt>
                <c:pt idx="4148">
                  <c:v>0.87562499999999999</c:v>
                </c:pt>
                <c:pt idx="4149">
                  <c:v>0.87565972222222221</c:v>
                </c:pt>
                <c:pt idx="4150">
                  <c:v>0.87569444444444444</c:v>
                </c:pt>
                <c:pt idx="4151">
                  <c:v>0.87572916666666656</c:v>
                </c:pt>
                <c:pt idx="4152">
                  <c:v>0.8757638888888889</c:v>
                </c:pt>
                <c:pt idx="4153">
                  <c:v>0.87579861111111112</c:v>
                </c:pt>
                <c:pt idx="4154">
                  <c:v>0.87583333333333335</c:v>
                </c:pt>
                <c:pt idx="4155">
                  <c:v>0.87586805555555547</c:v>
                </c:pt>
                <c:pt idx="4156">
                  <c:v>0.87590277777777781</c:v>
                </c:pt>
                <c:pt idx="4157">
                  <c:v>0.87593750000000004</c:v>
                </c:pt>
                <c:pt idx="4158">
                  <c:v>0.87597222222222226</c:v>
                </c:pt>
                <c:pt idx="4159">
                  <c:v>0.87600694444444438</c:v>
                </c:pt>
                <c:pt idx="4160">
                  <c:v>0.87604166666666661</c:v>
                </c:pt>
                <c:pt idx="4161">
                  <c:v>0.87607638888888895</c:v>
                </c:pt>
                <c:pt idx="4162">
                  <c:v>0.87611111111111117</c:v>
                </c:pt>
                <c:pt idx="4163">
                  <c:v>0.87614583333333329</c:v>
                </c:pt>
                <c:pt idx="4164">
                  <c:v>0.87618055555555552</c:v>
                </c:pt>
                <c:pt idx="4165">
                  <c:v>0.87621527777777775</c:v>
                </c:pt>
                <c:pt idx="4166">
                  <c:v>0.87625000000000008</c:v>
                </c:pt>
                <c:pt idx="4167">
                  <c:v>0.8762847222222222</c:v>
                </c:pt>
                <c:pt idx="4168">
                  <c:v>0.87631944444444443</c:v>
                </c:pt>
                <c:pt idx="4169">
                  <c:v>0.87635416666666666</c:v>
                </c:pt>
                <c:pt idx="4170">
                  <c:v>0.87638888888888899</c:v>
                </c:pt>
                <c:pt idx="4171">
                  <c:v>0.87642361111111111</c:v>
                </c:pt>
                <c:pt idx="4172">
                  <c:v>0.87645833333333334</c:v>
                </c:pt>
                <c:pt idx="4173">
                  <c:v>0.87649305555555557</c:v>
                </c:pt>
                <c:pt idx="4174">
                  <c:v>0.87652777777777768</c:v>
                </c:pt>
                <c:pt idx="4175">
                  <c:v>0.87656250000000002</c:v>
                </c:pt>
                <c:pt idx="4176">
                  <c:v>0.87659722222222225</c:v>
                </c:pt>
                <c:pt idx="4177">
                  <c:v>0.87663194444444448</c:v>
                </c:pt>
                <c:pt idx="4178">
                  <c:v>0.87666666666666659</c:v>
                </c:pt>
                <c:pt idx="4179">
                  <c:v>0.87670138888888882</c:v>
                </c:pt>
                <c:pt idx="4180">
                  <c:v>0.87673611111111116</c:v>
                </c:pt>
                <c:pt idx="4181">
                  <c:v>0.87677083333333339</c:v>
                </c:pt>
                <c:pt idx="4182">
                  <c:v>0.8768055555555555</c:v>
                </c:pt>
                <c:pt idx="4183">
                  <c:v>0.87684027777777773</c:v>
                </c:pt>
                <c:pt idx="4184">
                  <c:v>0.87687500000000007</c:v>
                </c:pt>
                <c:pt idx="4185">
                  <c:v>0.8769097222222223</c:v>
                </c:pt>
                <c:pt idx="4186">
                  <c:v>0.87694444444444442</c:v>
                </c:pt>
                <c:pt idx="4187">
                  <c:v>0.87697916666666664</c:v>
                </c:pt>
                <c:pt idx="4188">
                  <c:v>0.87701388888888887</c:v>
                </c:pt>
                <c:pt idx="4189">
                  <c:v>0.87704861111111121</c:v>
                </c:pt>
                <c:pt idx="4190">
                  <c:v>0.87708333333333333</c:v>
                </c:pt>
                <c:pt idx="4191">
                  <c:v>0.87711805555555555</c:v>
                </c:pt>
                <c:pt idx="4192">
                  <c:v>0.87715277777777778</c:v>
                </c:pt>
                <c:pt idx="4193">
                  <c:v>0.8771874999999999</c:v>
                </c:pt>
                <c:pt idx="4194">
                  <c:v>0.87722222222222224</c:v>
                </c:pt>
                <c:pt idx="4195">
                  <c:v>0.87725694444444446</c:v>
                </c:pt>
                <c:pt idx="4196">
                  <c:v>0.87729166666666669</c:v>
                </c:pt>
                <c:pt idx="4197">
                  <c:v>0.87732638888888881</c:v>
                </c:pt>
                <c:pt idx="4198">
                  <c:v>0.87736111111111115</c:v>
                </c:pt>
                <c:pt idx="4199">
                  <c:v>0.87739583333333337</c:v>
                </c:pt>
                <c:pt idx="4200">
                  <c:v>0.8774305555555556</c:v>
                </c:pt>
                <c:pt idx="4201">
                  <c:v>0.87746527777777772</c:v>
                </c:pt>
                <c:pt idx="4202">
                  <c:v>0.87749999999999995</c:v>
                </c:pt>
                <c:pt idx="4203">
                  <c:v>0.87753472222222229</c:v>
                </c:pt>
                <c:pt idx="4204">
                  <c:v>0.87756944444444451</c:v>
                </c:pt>
                <c:pt idx="4205">
                  <c:v>0.87760416666666663</c:v>
                </c:pt>
                <c:pt idx="4206">
                  <c:v>0.87763888888888886</c:v>
                </c:pt>
                <c:pt idx="4207">
                  <c:v>0.87767361111111108</c:v>
                </c:pt>
                <c:pt idx="4208">
                  <c:v>0.87770833333333342</c:v>
                </c:pt>
                <c:pt idx="4209">
                  <c:v>0.87774305555555554</c:v>
                </c:pt>
                <c:pt idx="4210">
                  <c:v>0.87777777777777777</c:v>
                </c:pt>
                <c:pt idx="4211">
                  <c:v>0.8778125</c:v>
                </c:pt>
                <c:pt idx="4212">
                  <c:v>0.87784722222222211</c:v>
                </c:pt>
                <c:pt idx="4213">
                  <c:v>0.87788194444444445</c:v>
                </c:pt>
                <c:pt idx="4214">
                  <c:v>0.87791666666666668</c:v>
                </c:pt>
                <c:pt idx="4215">
                  <c:v>0.87795138888888891</c:v>
                </c:pt>
                <c:pt idx="4216">
                  <c:v>0.87798611111111102</c:v>
                </c:pt>
                <c:pt idx="4217">
                  <c:v>0.87802083333333336</c:v>
                </c:pt>
                <c:pt idx="4218">
                  <c:v>0.87805555555555559</c:v>
                </c:pt>
                <c:pt idx="4219">
                  <c:v>0.87809027777777782</c:v>
                </c:pt>
                <c:pt idx="4220">
                  <c:v>0.87812499999999993</c:v>
                </c:pt>
                <c:pt idx="4221">
                  <c:v>0.87815972222222216</c:v>
                </c:pt>
                <c:pt idx="4222">
                  <c:v>0.8781944444444445</c:v>
                </c:pt>
                <c:pt idx="4223">
                  <c:v>0.87822916666666673</c:v>
                </c:pt>
                <c:pt idx="4224">
                  <c:v>0.87826388888888884</c:v>
                </c:pt>
                <c:pt idx="4225">
                  <c:v>0.87829861111111107</c:v>
                </c:pt>
                <c:pt idx="4226">
                  <c:v>0.8783333333333333</c:v>
                </c:pt>
                <c:pt idx="4227">
                  <c:v>0.87836805555555564</c:v>
                </c:pt>
                <c:pt idx="4228">
                  <c:v>0.87840277777777775</c:v>
                </c:pt>
                <c:pt idx="4229">
                  <c:v>0.87843749999999998</c:v>
                </c:pt>
                <c:pt idx="4230">
                  <c:v>0.87847222222222221</c:v>
                </c:pt>
                <c:pt idx="4231">
                  <c:v>0.87850694444444455</c:v>
                </c:pt>
                <c:pt idx="4232">
                  <c:v>0.87854166666666667</c:v>
                </c:pt>
                <c:pt idx="4233">
                  <c:v>0.87857638888888889</c:v>
                </c:pt>
                <c:pt idx="4234">
                  <c:v>0.87861111111111112</c:v>
                </c:pt>
                <c:pt idx="4235">
                  <c:v>0.87864583333333324</c:v>
                </c:pt>
                <c:pt idx="4236">
                  <c:v>0.87868055555555558</c:v>
                </c:pt>
                <c:pt idx="4237">
                  <c:v>0.8787152777777778</c:v>
                </c:pt>
                <c:pt idx="4238">
                  <c:v>0.87875000000000003</c:v>
                </c:pt>
                <c:pt idx="4239">
                  <c:v>0.87878472222222215</c:v>
                </c:pt>
                <c:pt idx="4240">
                  <c:v>0.87881944444444438</c:v>
                </c:pt>
                <c:pt idx="4241">
                  <c:v>0.87885416666666671</c:v>
                </c:pt>
                <c:pt idx="4242">
                  <c:v>0.87888888888888894</c:v>
                </c:pt>
                <c:pt idx="4243">
                  <c:v>0.87892361111111106</c:v>
                </c:pt>
                <c:pt idx="4244">
                  <c:v>0.87895833333333329</c:v>
                </c:pt>
                <c:pt idx="4245">
                  <c:v>0.87899305555555562</c:v>
                </c:pt>
                <c:pt idx="4246">
                  <c:v>0.87902777777777785</c:v>
                </c:pt>
                <c:pt idx="4247">
                  <c:v>0.87906249999999997</c:v>
                </c:pt>
                <c:pt idx="4248">
                  <c:v>0.8790972222222222</c:v>
                </c:pt>
                <c:pt idx="4249">
                  <c:v>0.87913194444444442</c:v>
                </c:pt>
                <c:pt idx="4250">
                  <c:v>0.87916666666666676</c:v>
                </c:pt>
                <c:pt idx="4251">
                  <c:v>0.87920138888888888</c:v>
                </c:pt>
                <c:pt idx="4252">
                  <c:v>0.87923611111111111</c:v>
                </c:pt>
                <c:pt idx="4253">
                  <c:v>0.87927083333333333</c:v>
                </c:pt>
                <c:pt idx="4254">
                  <c:v>0.87930555555555545</c:v>
                </c:pt>
                <c:pt idx="4255">
                  <c:v>0.87934027777777779</c:v>
                </c:pt>
                <c:pt idx="4256">
                  <c:v>0.87937500000000002</c:v>
                </c:pt>
                <c:pt idx="4257">
                  <c:v>0.87940972222222225</c:v>
                </c:pt>
                <c:pt idx="4258">
                  <c:v>0.87944444444444436</c:v>
                </c:pt>
                <c:pt idx="4259">
                  <c:v>0.8794791666666667</c:v>
                </c:pt>
                <c:pt idx="4260">
                  <c:v>0.87951388888888893</c:v>
                </c:pt>
                <c:pt idx="4261">
                  <c:v>0.87954861111111116</c:v>
                </c:pt>
                <c:pt idx="4262">
                  <c:v>0.87958333333333327</c:v>
                </c:pt>
                <c:pt idx="4263">
                  <c:v>0.8796180555555555</c:v>
                </c:pt>
                <c:pt idx="4264">
                  <c:v>0.87965277777777784</c:v>
                </c:pt>
                <c:pt idx="4265">
                  <c:v>0.87968750000000007</c:v>
                </c:pt>
                <c:pt idx="4266">
                  <c:v>0.87972222222222218</c:v>
                </c:pt>
                <c:pt idx="4267">
                  <c:v>0.87975694444444441</c:v>
                </c:pt>
                <c:pt idx="4268">
                  <c:v>0.87979166666666664</c:v>
                </c:pt>
                <c:pt idx="4269">
                  <c:v>0.87982638888888898</c:v>
                </c:pt>
                <c:pt idx="4270">
                  <c:v>0.87986111111111109</c:v>
                </c:pt>
                <c:pt idx="4271">
                  <c:v>0.87989583333333332</c:v>
                </c:pt>
                <c:pt idx="4272">
                  <c:v>0.87993055555555555</c:v>
                </c:pt>
                <c:pt idx="4273">
                  <c:v>0.87996527777777789</c:v>
                </c:pt>
                <c:pt idx="4274">
                  <c:v>0.88</c:v>
                </c:pt>
                <c:pt idx="4275">
                  <c:v>0.88003472222222223</c:v>
                </c:pt>
                <c:pt idx="4276">
                  <c:v>0.88006944444444446</c:v>
                </c:pt>
                <c:pt idx="4277">
                  <c:v>0.88010416666666658</c:v>
                </c:pt>
                <c:pt idx="4278">
                  <c:v>0.88013888888888892</c:v>
                </c:pt>
                <c:pt idx="4279">
                  <c:v>0.88017361111111114</c:v>
                </c:pt>
                <c:pt idx="4280">
                  <c:v>0.88020833333333337</c:v>
                </c:pt>
                <c:pt idx="4281">
                  <c:v>0.88024305555555549</c:v>
                </c:pt>
                <c:pt idx="4282">
                  <c:v>0.88027777777777771</c:v>
                </c:pt>
                <c:pt idx="4283">
                  <c:v>0.88031250000000005</c:v>
                </c:pt>
                <c:pt idx="4284">
                  <c:v>0.88034722222222228</c:v>
                </c:pt>
                <c:pt idx="4285">
                  <c:v>0.8803819444444444</c:v>
                </c:pt>
                <c:pt idx="4286">
                  <c:v>0.88041666666666663</c:v>
                </c:pt>
                <c:pt idx="4287">
                  <c:v>0.88045138888888885</c:v>
                </c:pt>
                <c:pt idx="4288">
                  <c:v>0.88048611111111119</c:v>
                </c:pt>
                <c:pt idx="4289">
                  <c:v>0.88052083333333331</c:v>
                </c:pt>
                <c:pt idx="4290">
                  <c:v>0.88055555555555554</c:v>
                </c:pt>
                <c:pt idx="4291">
                  <c:v>0.88059027777777776</c:v>
                </c:pt>
                <c:pt idx="4292">
                  <c:v>0.8806250000000001</c:v>
                </c:pt>
                <c:pt idx="4293">
                  <c:v>0.88065972222222222</c:v>
                </c:pt>
                <c:pt idx="4294">
                  <c:v>0.88069444444444445</c:v>
                </c:pt>
                <c:pt idx="4295">
                  <c:v>0.88072916666666667</c:v>
                </c:pt>
                <c:pt idx="4296">
                  <c:v>0.88076388888888879</c:v>
                </c:pt>
                <c:pt idx="4297">
                  <c:v>0.88079861111111113</c:v>
                </c:pt>
                <c:pt idx="4298">
                  <c:v>0.88083333333333336</c:v>
                </c:pt>
                <c:pt idx="4299">
                  <c:v>0.88086805555555558</c:v>
                </c:pt>
                <c:pt idx="4300">
                  <c:v>0.8809027777777777</c:v>
                </c:pt>
                <c:pt idx="4301">
                  <c:v>0.88093749999999993</c:v>
                </c:pt>
                <c:pt idx="4302">
                  <c:v>0.88097222222222227</c:v>
                </c:pt>
                <c:pt idx="4303">
                  <c:v>0.8810069444444445</c:v>
                </c:pt>
                <c:pt idx="4304">
                  <c:v>0.88104166666666661</c:v>
                </c:pt>
                <c:pt idx="4305">
                  <c:v>0.88107638888888884</c:v>
                </c:pt>
                <c:pt idx="4306">
                  <c:v>0.88111111111111118</c:v>
                </c:pt>
                <c:pt idx="4307">
                  <c:v>0.88114583333333341</c:v>
                </c:pt>
                <c:pt idx="4308">
                  <c:v>0.88118055555555552</c:v>
                </c:pt>
                <c:pt idx="4309">
                  <c:v>0.88121527777777775</c:v>
                </c:pt>
                <c:pt idx="4310">
                  <c:v>0.88124999999999998</c:v>
                </c:pt>
                <c:pt idx="4311">
                  <c:v>0.88128472222222232</c:v>
                </c:pt>
                <c:pt idx="4312">
                  <c:v>0.88131944444444443</c:v>
                </c:pt>
                <c:pt idx="4313">
                  <c:v>0.88135416666666666</c:v>
                </c:pt>
                <c:pt idx="4314">
                  <c:v>0.88138888888888889</c:v>
                </c:pt>
                <c:pt idx="4315">
                  <c:v>0.88142361111111101</c:v>
                </c:pt>
                <c:pt idx="4316">
                  <c:v>0.88145833333333334</c:v>
                </c:pt>
                <c:pt idx="4317">
                  <c:v>0.88149305555555557</c:v>
                </c:pt>
                <c:pt idx="4318">
                  <c:v>0.8815277777777778</c:v>
                </c:pt>
                <c:pt idx="4319">
                  <c:v>0.88156249999999992</c:v>
                </c:pt>
                <c:pt idx="4320">
                  <c:v>0.88159722222222225</c:v>
                </c:pt>
                <c:pt idx="4321">
                  <c:v>0.88163194444444448</c:v>
                </c:pt>
                <c:pt idx="4322">
                  <c:v>0.88166666666666671</c:v>
                </c:pt>
                <c:pt idx="4323">
                  <c:v>0.88170138888888883</c:v>
                </c:pt>
                <c:pt idx="4324">
                  <c:v>0.88173611111111105</c:v>
                </c:pt>
                <c:pt idx="4325">
                  <c:v>0.88177083333333339</c:v>
                </c:pt>
                <c:pt idx="4326">
                  <c:v>0.88180555555555562</c:v>
                </c:pt>
                <c:pt idx="4327">
                  <c:v>0.88184027777777774</c:v>
                </c:pt>
                <c:pt idx="4328">
                  <c:v>0.88187499999999996</c:v>
                </c:pt>
                <c:pt idx="4329">
                  <c:v>0.88190972222222219</c:v>
                </c:pt>
                <c:pt idx="4330">
                  <c:v>0.88194444444444453</c:v>
                </c:pt>
                <c:pt idx="4331">
                  <c:v>0.88197916666666665</c:v>
                </c:pt>
                <c:pt idx="4332">
                  <c:v>0.88201388888888888</c:v>
                </c:pt>
                <c:pt idx="4333">
                  <c:v>0.8820486111111111</c:v>
                </c:pt>
                <c:pt idx="4334">
                  <c:v>0.88208333333333344</c:v>
                </c:pt>
                <c:pt idx="4335">
                  <c:v>0.88211805555555556</c:v>
                </c:pt>
                <c:pt idx="4336">
                  <c:v>0.88215277777777779</c:v>
                </c:pt>
                <c:pt idx="4337">
                  <c:v>0.88218750000000001</c:v>
                </c:pt>
                <c:pt idx="4338">
                  <c:v>0.88222222222222213</c:v>
                </c:pt>
                <c:pt idx="4339">
                  <c:v>0.88225694444444447</c:v>
                </c:pt>
                <c:pt idx="4340">
                  <c:v>0.8822916666666667</c:v>
                </c:pt>
                <c:pt idx="4341">
                  <c:v>0.88232638888888892</c:v>
                </c:pt>
                <c:pt idx="4342">
                  <c:v>0.88236111111111104</c:v>
                </c:pt>
                <c:pt idx="4343">
                  <c:v>0.88239583333333327</c:v>
                </c:pt>
                <c:pt idx="4344">
                  <c:v>0.88243055555555561</c:v>
                </c:pt>
                <c:pt idx="4345">
                  <c:v>0.88246527777777783</c:v>
                </c:pt>
                <c:pt idx="4346">
                  <c:v>0.88249999999999995</c:v>
                </c:pt>
                <c:pt idx="4347">
                  <c:v>0.88253472222222218</c:v>
                </c:pt>
                <c:pt idx="4348">
                  <c:v>0.88256944444444452</c:v>
                </c:pt>
                <c:pt idx="4349">
                  <c:v>0.88260416666666675</c:v>
                </c:pt>
                <c:pt idx="4350">
                  <c:v>0.88263888888888886</c:v>
                </c:pt>
                <c:pt idx="4351">
                  <c:v>0.88267361111111109</c:v>
                </c:pt>
                <c:pt idx="4352">
                  <c:v>0.88270833333333332</c:v>
                </c:pt>
                <c:pt idx="4353">
                  <c:v>0.88274305555555566</c:v>
                </c:pt>
                <c:pt idx="4354">
                  <c:v>0.88277777777777777</c:v>
                </c:pt>
                <c:pt idx="4355">
                  <c:v>0.8828125</c:v>
                </c:pt>
                <c:pt idx="4356">
                  <c:v>0.88284722222222223</c:v>
                </c:pt>
                <c:pt idx="4357">
                  <c:v>0.88288194444444434</c:v>
                </c:pt>
                <c:pt idx="4358">
                  <c:v>0.88291666666666668</c:v>
                </c:pt>
                <c:pt idx="4359">
                  <c:v>0.88295138888888891</c:v>
                </c:pt>
                <c:pt idx="4360">
                  <c:v>0.88298611111111114</c:v>
                </c:pt>
                <c:pt idx="4361">
                  <c:v>0.88302083333333325</c:v>
                </c:pt>
                <c:pt idx="4362">
                  <c:v>0.88305555555555548</c:v>
                </c:pt>
                <c:pt idx="4363">
                  <c:v>0.88309027777777782</c:v>
                </c:pt>
                <c:pt idx="4364">
                  <c:v>0.88312500000000005</c:v>
                </c:pt>
                <c:pt idx="4365">
                  <c:v>0.88315972222222217</c:v>
                </c:pt>
                <c:pt idx="4366">
                  <c:v>0.88319444444444439</c:v>
                </c:pt>
                <c:pt idx="4367">
                  <c:v>0.88322916666666673</c:v>
                </c:pt>
                <c:pt idx="4368">
                  <c:v>0.88326388888888896</c:v>
                </c:pt>
                <c:pt idx="4369">
                  <c:v>0.88329861111111108</c:v>
                </c:pt>
                <c:pt idx="4370">
                  <c:v>0.8833333333333333</c:v>
                </c:pt>
                <c:pt idx="4371">
                  <c:v>0.88336805555555553</c:v>
                </c:pt>
                <c:pt idx="4372">
                  <c:v>0.88340277777777787</c:v>
                </c:pt>
                <c:pt idx="4373">
                  <c:v>0.88343749999999999</c:v>
                </c:pt>
                <c:pt idx="4374">
                  <c:v>0.88347222222222221</c:v>
                </c:pt>
                <c:pt idx="4375">
                  <c:v>0.88350694444444444</c:v>
                </c:pt>
                <c:pt idx="4376">
                  <c:v>0.88354166666666656</c:v>
                </c:pt>
                <c:pt idx="4377">
                  <c:v>0.8835763888888889</c:v>
                </c:pt>
                <c:pt idx="4378">
                  <c:v>0.88361111111111112</c:v>
                </c:pt>
                <c:pt idx="4379">
                  <c:v>0.88364583333333335</c:v>
                </c:pt>
                <c:pt idx="4380">
                  <c:v>0.88368055555555547</c:v>
                </c:pt>
                <c:pt idx="4381">
                  <c:v>0.88371527777777781</c:v>
                </c:pt>
                <c:pt idx="4382">
                  <c:v>0.88375000000000004</c:v>
                </c:pt>
                <c:pt idx="4383">
                  <c:v>0.88378472222222226</c:v>
                </c:pt>
                <c:pt idx="4384">
                  <c:v>0.88381944444444438</c:v>
                </c:pt>
                <c:pt idx="4385">
                  <c:v>0.88385416666666661</c:v>
                </c:pt>
                <c:pt idx="4386">
                  <c:v>0.88388888888888895</c:v>
                </c:pt>
                <c:pt idx="4387">
                  <c:v>0.88392361111111117</c:v>
                </c:pt>
                <c:pt idx="4388">
                  <c:v>0.88395833333333329</c:v>
                </c:pt>
                <c:pt idx="4389">
                  <c:v>0.88399305555555552</c:v>
                </c:pt>
                <c:pt idx="4390">
                  <c:v>0.88402777777777775</c:v>
                </c:pt>
                <c:pt idx="4391">
                  <c:v>0.88406250000000008</c:v>
                </c:pt>
                <c:pt idx="4392">
                  <c:v>0.8840972222222222</c:v>
                </c:pt>
                <c:pt idx="4393">
                  <c:v>0.88413194444444443</c:v>
                </c:pt>
                <c:pt idx="4394">
                  <c:v>0.88416666666666666</c:v>
                </c:pt>
                <c:pt idx="4395">
                  <c:v>0.88420138888888899</c:v>
                </c:pt>
                <c:pt idx="4396">
                  <c:v>0.88423611111111111</c:v>
                </c:pt>
                <c:pt idx="4397">
                  <c:v>0.88427083333333334</c:v>
                </c:pt>
                <c:pt idx="4398">
                  <c:v>0.88430555555555557</c:v>
                </c:pt>
                <c:pt idx="4399">
                  <c:v>0.88434027777777768</c:v>
                </c:pt>
                <c:pt idx="4400">
                  <c:v>0.88437500000000002</c:v>
                </c:pt>
                <c:pt idx="4401">
                  <c:v>0.88440972222222225</c:v>
                </c:pt>
                <c:pt idx="4402">
                  <c:v>0.88444444444444448</c:v>
                </c:pt>
                <c:pt idx="4403">
                  <c:v>0.88447916666666659</c:v>
                </c:pt>
                <c:pt idx="4404">
                  <c:v>0.88451388888888882</c:v>
                </c:pt>
                <c:pt idx="4405">
                  <c:v>0.88454861111111116</c:v>
                </c:pt>
                <c:pt idx="4406">
                  <c:v>0.88458333333333339</c:v>
                </c:pt>
                <c:pt idx="4407">
                  <c:v>0.8846180555555555</c:v>
                </c:pt>
                <c:pt idx="4408">
                  <c:v>0.88465277777777773</c:v>
                </c:pt>
                <c:pt idx="4409">
                  <c:v>0.88468750000000007</c:v>
                </c:pt>
                <c:pt idx="4410">
                  <c:v>0.8847222222222223</c:v>
                </c:pt>
                <c:pt idx="4411">
                  <c:v>0.88475694444444442</c:v>
                </c:pt>
                <c:pt idx="4412">
                  <c:v>0.88479166666666664</c:v>
                </c:pt>
                <c:pt idx="4413">
                  <c:v>0.88482638888888887</c:v>
                </c:pt>
                <c:pt idx="4414">
                  <c:v>0.88486111111111121</c:v>
                </c:pt>
                <c:pt idx="4415">
                  <c:v>0.88489583333333333</c:v>
                </c:pt>
                <c:pt idx="4416">
                  <c:v>0.88493055555555555</c:v>
                </c:pt>
                <c:pt idx="4417">
                  <c:v>0.88496527777777778</c:v>
                </c:pt>
                <c:pt idx="4418">
                  <c:v>0.8849999999999999</c:v>
                </c:pt>
                <c:pt idx="4419">
                  <c:v>0.88503472222222224</c:v>
                </c:pt>
                <c:pt idx="4420">
                  <c:v>0.88506944444444446</c:v>
                </c:pt>
                <c:pt idx="4421">
                  <c:v>0.88510416666666669</c:v>
                </c:pt>
                <c:pt idx="4422">
                  <c:v>0.88513888888888881</c:v>
                </c:pt>
                <c:pt idx="4423">
                  <c:v>0.88517361111111115</c:v>
                </c:pt>
                <c:pt idx="4424">
                  <c:v>0.88520833333333337</c:v>
                </c:pt>
                <c:pt idx="4425">
                  <c:v>0.8852430555555556</c:v>
                </c:pt>
                <c:pt idx="4426">
                  <c:v>0.88527777777777772</c:v>
                </c:pt>
                <c:pt idx="4427">
                  <c:v>0.88531249999999995</c:v>
                </c:pt>
                <c:pt idx="4428">
                  <c:v>0.88534722222222229</c:v>
                </c:pt>
                <c:pt idx="4429">
                  <c:v>0.88538194444444451</c:v>
                </c:pt>
                <c:pt idx="4430">
                  <c:v>0.88541666666666663</c:v>
                </c:pt>
                <c:pt idx="4431">
                  <c:v>0.88545138888888886</c:v>
                </c:pt>
                <c:pt idx="4432">
                  <c:v>0.88548611111111108</c:v>
                </c:pt>
                <c:pt idx="4433">
                  <c:v>0.88552083333333342</c:v>
                </c:pt>
                <c:pt idx="4434">
                  <c:v>0.88555555555555554</c:v>
                </c:pt>
                <c:pt idx="4435">
                  <c:v>0.88559027777777777</c:v>
                </c:pt>
                <c:pt idx="4436">
                  <c:v>0.885625</c:v>
                </c:pt>
                <c:pt idx="4437">
                  <c:v>0.88565972222222211</c:v>
                </c:pt>
                <c:pt idx="4438">
                  <c:v>0.88569444444444445</c:v>
                </c:pt>
                <c:pt idx="4439">
                  <c:v>0.88572916666666668</c:v>
                </c:pt>
                <c:pt idx="4440">
                  <c:v>0.88576388888888891</c:v>
                </c:pt>
                <c:pt idx="4441">
                  <c:v>0.88579861111111102</c:v>
                </c:pt>
                <c:pt idx="4442">
                  <c:v>0.88583333333333336</c:v>
                </c:pt>
                <c:pt idx="4443">
                  <c:v>0.88586805555555559</c:v>
                </c:pt>
                <c:pt idx="4444">
                  <c:v>0.88590277777777782</c:v>
                </c:pt>
                <c:pt idx="4445">
                  <c:v>0.88593749999999993</c:v>
                </c:pt>
                <c:pt idx="4446">
                  <c:v>0.88597222222222216</c:v>
                </c:pt>
                <c:pt idx="4447">
                  <c:v>0.8860069444444445</c:v>
                </c:pt>
                <c:pt idx="4448">
                  <c:v>0.88604166666666673</c:v>
                </c:pt>
                <c:pt idx="4449">
                  <c:v>0.88607638888888884</c:v>
                </c:pt>
                <c:pt idx="4450">
                  <c:v>0.88611111111111107</c:v>
                </c:pt>
                <c:pt idx="4451">
                  <c:v>0.8861458333333333</c:v>
                </c:pt>
                <c:pt idx="4452">
                  <c:v>0.88618055555555564</c:v>
                </c:pt>
                <c:pt idx="4453">
                  <c:v>0.88621527777777775</c:v>
                </c:pt>
                <c:pt idx="4454">
                  <c:v>0.88624999999999998</c:v>
                </c:pt>
                <c:pt idx="4455">
                  <c:v>0.88628472222222221</c:v>
                </c:pt>
                <c:pt idx="4456">
                  <c:v>0.88631944444444455</c:v>
                </c:pt>
                <c:pt idx="4457">
                  <c:v>0.88635416666666667</c:v>
                </c:pt>
                <c:pt idx="4458">
                  <c:v>0.88638888888888889</c:v>
                </c:pt>
                <c:pt idx="4459">
                  <c:v>0.88642361111111112</c:v>
                </c:pt>
                <c:pt idx="4460">
                  <c:v>0.88645833333333324</c:v>
                </c:pt>
                <c:pt idx="4461">
                  <c:v>0.88649305555555558</c:v>
                </c:pt>
                <c:pt idx="4462">
                  <c:v>0.8865277777777778</c:v>
                </c:pt>
                <c:pt idx="4463">
                  <c:v>0.88656250000000003</c:v>
                </c:pt>
                <c:pt idx="4464">
                  <c:v>0.88659722222222215</c:v>
                </c:pt>
                <c:pt idx="4465">
                  <c:v>0.88663194444444438</c:v>
                </c:pt>
                <c:pt idx="4466">
                  <c:v>0.88666666666666671</c:v>
                </c:pt>
                <c:pt idx="4467">
                  <c:v>0.88670138888888894</c:v>
                </c:pt>
                <c:pt idx="4468">
                  <c:v>0.88673611111111106</c:v>
                </c:pt>
                <c:pt idx="4469">
                  <c:v>0.88677083333333329</c:v>
                </c:pt>
                <c:pt idx="4470">
                  <c:v>0.88680555555555562</c:v>
                </c:pt>
                <c:pt idx="4471">
                  <c:v>0.88684027777777785</c:v>
                </c:pt>
                <c:pt idx="4472">
                  <c:v>0.88687499999999997</c:v>
                </c:pt>
                <c:pt idx="4473">
                  <c:v>0.8869097222222222</c:v>
                </c:pt>
                <c:pt idx="4474">
                  <c:v>0.88694444444444442</c:v>
                </c:pt>
                <c:pt idx="4475">
                  <c:v>0.88697916666666676</c:v>
                </c:pt>
                <c:pt idx="4476">
                  <c:v>0.88701388888888888</c:v>
                </c:pt>
                <c:pt idx="4477">
                  <c:v>0.88704861111111111</c:v>
                </c:pt>
                <c:pt idx="4478">
                  <c:v>0.88708333333333333</c:v>
                </c:pt>
                <c:pt idx="4479">
                  <c:v>0.88711805555555545</c:v>
                </c:pt>
                <c:pt idx="4480">
                  <c:v>0.88715277777777779</c:v>
                </c:pt>
                <c:pt idx="4481">
                  <c:v>0.88718750000000002</c:v>
                </c:pt>
                <c:pt idx="4482">
                  <c:v>0.88722222222222225</c:v>
                </c:pt>
                <c:pt idx="4483">
                  <c:v>0.88725694444444436</c:v>
                </c:pt>
                <c:pt idx="4484">
                  <c:v>0.8872916666666667</c:v>
                </c:pt>
                <c:pt idx="4485">
                  <c:v>0.88732638888888893</c:v>
                </c:pt>
                <c:pt idx="4486">
                  <c:v>0.88736111111111116</c:v>
                </c:pt>
                <c:pt idx="4487">
                  <c:v>0.88739583333333327</c:v>
                </c:pt>
                <c:pt idx="4488">
                  <c:v>0.8874305555555555</c:v>
                </c:pt>
                <c:pt idx="4489">
                  <c:v>0.88746527777777784</c:v>
                </c:pt>
                <c:pt idx="4490">
                  <c:v>0.88750000000000007</c:v>
                </c:pt>
                <c:pt idx="4491">
                  <c:v>0.88753472222222218</c:v>
                </c:pt>
                <c:pt idx="4492">
                  <c:v>0.88756944444444441</c:v>
                </c:pt>
                <c:pt idx="4493">
                  <c:v>0.88760416666666664</c:v>
                </c:pt>
                <c:pt idx="4494">
                  <c:v>0.88763888888888898</c:v>
                </c:pt>
                <c:pt idx="4495">
                  <c:v>0.88767361111111109</c:v>
                </c:pt>
                <c:pt idx="4496">
                  <c:v>0.88770833333333332</c:v>
                </c:pt>
                <c:pt idx="4497">
                  <c:v>0.88774305555555555</c:v>
                </c:pt>
                <c:pt idx="4498">
                  <c:v>0.88777777777777767</c:v>
                </c:pt>
                <c:pt idx="4499">
                  <c:v>0.8878125</c:v>
                </c:pt>
                <c:pt idx="4500">
                  <c:v>0.88784722222222223</c:v>
                </c:pt>
                <c:pt idx="4501">
                  <c:v>0.88788194444444446</c:v>
                </c:pt>
                <c:pt idx="4502">
                  <c:v>0.88791666666666658</c:v>
                </c:pt>
                <c:pt idx="4503">
                  <c:v>0.88795138888888892</c:v>
                </c:pt>
                <c:pt idx="4504">
                  <c:v>0.88798611111111114</c:v>
                </c:pt>
                <c:pt idx="4505">
                  <c:v>0.88802083333333337</c:v>
                </c:pt>
                <c:pt idx="4506">
                  <c:v>0.88805555555555549</c:v>
                </c:pt>
                <c:pt idx="4507">
                  <c:v>0.88809027777777771</c:v>
                </c:pt>
                <c:pt idx="4508">
                  <c:v>0.88812500000000005</c:v>
                </c:pt>
                <c:pt idx="4509">
                  <c:v>0.88815972222222228</c:v>
                </c:pt>
                <c:pt idx="4510">
                  <c:v>0.8881944444444444</c:v>
                </c:pt>
                <c:pt idx="4511">
                  <c:v>0.88822916666666663</c:v>
                </c:pt>
                <c:pt idx="4512">
                  <c:v>0.88826388888888896</c:v>
                </c:pt>
                <c:pt idx="4513">
                  <c:v>0.88829861111111119</c:v>
                </c:pt>
                <c:pt idx="4514">
                  <c:v>0.88833333333333331</c:v>
                </c:pt>
                <c:pt idx="4515">
                  <c:v>0.88836805555555554</c:v>
                </c:pt>
                <c:pt idx="4516">
                  <c:v>0.88840277777777776</c:v>
                </c:pt>
                <c:pt idx="4517">
                  <c:v>0.8884375000000001</c:v>
                </c:pt>
                <c:pt idx="4518">
                  <c:v>0.88847222222222222</c:v>
                </c:pt>
                <c:pt idx="4519">
                  <c:v>0.88850694444444445</c:v>
                </c:pt>
                <c:pt idx="4520">
                  <c:v>0.88854166666666667</c:v>
                </c:pt>
                <c:pt idx="4521">
                  <c:v>0.88857638888888879</c:v>
                </c:pt>
                <c:pt idx="4522">
                  <c:v>0.88861111111111113</c:v>
                </c:pt>
                <c:pt idx="4523">
                  <c:v>0.88864583333333336</c:v>
                </c:pt>
                <c:pt idx="4524">
                  <c:v>0.88868055555555558</c:v>
                </c:pt>
                <c:pt idx="4525">
                  <c:v>0.8887152777777777</c:v>
                </c:pt>
                <c:pt idx="4526">
                  <c:v>0.88874999999999993</c:v>
                </c:pt>
                <c:pt idx="4527">
                  <c:v>0.88878472222222227</c:v>
                </c:pt>
                <c:pt idx="4528">
                  <c:v>0.8888194444444445</c:v>
                </c:pt>
                <c:pt idx="4529">
                  <c:v>0.88885416666666661</c:v>
                </c:pt>
                <c:pt idx="4530">
                  <c:v>0.88888888888888884</c:v>
                </c:pt>
                <c:pt idx="4531">
                  <c:v>0.88892361111111118</c:v>
                </c:pt>
                <c:pt idx="4532">
                  <c:v>0.88895833333333341</c:v>
                </c:pt>
                <c:pt idx="4533">
                  <c:v>0.88899305555555552</c:v>
                </c:pt>
                <c:pt idx="4534">
                  <c:v>0.88902777777777775</c:v>
                </c:pt>
                <c:pt idx="4535">
                  <c:v>0.88906249999999998</c:v>
                </c:pt>
                <c:pt idx="4536">
                  <c:v>0.88909722222222232</c:v>
                </c:pt>
                <c:pt idx="4537">
                  <c:v>0.88913194444444443</c:v>
                </c:pt>
                <c:pt idx="4538">
                  <c:v>0.88916666666666666</c:v>
                </c:pt>
                <c:pt idx="4539">
                  <c:v>0.88920138888888889</c:v>
                </c:pt>
                <c:pt idx="4540">
                  <c:v>0.88923611111111101</c:v>
                </c:pt>
                <c:pt idx="4541">
                  <c:v>0.88927083333333334</c:v>
                </c:pt>
                <c:pt idx="4542">
                  <c:v>0.88930555555555557</c:v>
                </c:pt>
                <c:pt idx="4543">
                  <c:v>0.8893402777777778</c:v>
                </c:pt>
                <c:pt idx="4544">
                  <c:v>0.88937499999999992</c:v>
                </c:pt>
                <c:pt idx="4545">
                  <c:v>0.88940972222222225</c:v>
                </c:pt>
                <c:pt idx="4546">
                  <c:v>0.88944444444444448</c:v>
                </c:pt>
                <c:pt idx="4547">
                  <c:v>0.88947916666666671</c:v>
                </c:pt>
                <c:pt idx="4548">
                  <c:v>0.88951388888888883</c:v>
                </c:pt>
                <c:pt idx="4549">
                  <c:v>0.88954861111111105</c:v>
                </c:pt>
                <c:pt idx="4550">
                  <c:v>0.88958333333333339</c:v>
                </c:pt>
                <c:pt idx="4551">
                  <c:v>0.88961805555555562</c:v>
                </c:pt>
                <c:pt idx="4552">
                  <c:v>0.88965277777777774</c:v>
                </c:pt>
                <c:pt idx="4553">
                  <c:v>0.88968749999999996</c:v>
                </c:pt>
                <c:pt idx="4554">
                  <c:v>0.88972222222222219</c:v>
                </c:pt>
                <c:pt idx="4555">
                  <c:v>0.88975694444444453</c:v>
                </c:pt>
                <c:pt idx="4556">
                  <c:v>0.88979166666666665</c:v>
                </c:pt>
                <c:pt idx="4557">
                  <c:v>0.88982638888888888</c:v>
                </c:pt>
                <c:pt idx="4558">
                  <c:v>0.8898611111111111</c:v>
                </c:pt>
                <c:pt idx="4559">
                  <c:v>0.88989583333333344</c:v>
                </c:pt>
                <c:pt idx="4560">
                  <c:v>0.88993055555555556</c:v>
                </c:pt>
                <c:pt idx="4561">
                  <c:v>0.88996527777777779</c:v>
                </c:pt>
                <c:pt idx="4562">
                  <c:v>0.89</c:v>
                </c:pt>
                <c:pt idx="4563">
                  <c:v>0.89003472222222213</c:v>
                </c:pt>
                <c:pt idx="4564">
                  <c:v>0.89006944444444447</c:v>
                </c:pt>
                <c:pt idx="4565">
                  <c:v>0.8901041666666667</c:v>
                </c:pt>
                <c:pt idx="4566">
                  <c:v>0.89013888888888892</c:v>
                </c:pt>
                <c:pt idx="4567">
                  <c:v>0.89017361111111104</c:v>
                </c:pt>
                <c:pt idx="4568">
                  <c:v>0.89020833333333327</c:v>
                </c:pt>
                <c:pt idx="4569">
                  <c:v>0.89024305555555561</c:v>
                </c:pt>
                <c:pt idx="4570">
                  <c:v>0.89027777777777783</c:v>
                </c:pt>
                <c:pt idx="4571">
                  <c:v>0.89031249999999995</c:v>
                </c:pt>
                <c:pt idx="4572">
                  <c:v>0.89034722222222218</c:v>
                </c:pt>
                <c:pt idx="4573">
                  <c:v>0.89038194444444441</c:v>
                </c:pt>
                <c:pt idx="4574">
                  <c:v>0.89041666666666675</c:v>
                </c:pt>
                <c:pt idx="4575">
                  <c:v>0.89045138888888886</c:v>
                </c:pt>
                <c:pt idx="4576">
                  <c:v>0.89048611111111109</c:v>
                </c:pt>
                <c:pt idx="4577">
                  <c:v>0.89052083333333332</c:v>
                </c:pt>
                <c:pt idx="4578">
                  <c:v>0.89055555555555566</c:v>
                </c:pt>
                <c:pt idx="4579">
                  <c:v>0.89059027777777777</c:v>
                </c:pt>
                <c:pt idx="4580">
                  <c:v>0.890625</c:v>
                </c:pt>
                <c:pt idx="4581">
                  <c:v>0.89065972222222223</c:v>
                </c:pt>
                <c:pt idx="4582">
                  <c:v>0.89069444444444434</c:v>
                </c:pt>
                <c:pt idx="4583">
                  <c:v>0.89072916666666668</c:v>
                </c:pt>
                <c:pt idx="4584">
                  <c:v>0.89076388888888891</c:v>
                </c:pt>
                <c:pt idx="4585">
                  <c:v>0.89079861111111114</c:v>
                </c:pt>
                <c:pt idx="4586">
                  <c:v>0.89083333333333325</c:v>
                </c:pt>
                <c:pt idx="4587">
                  <c:v>0.89086805555555559</c:v>
                </c:pt>
                <c:pt idx="4588">
                  <c:v>0.89090277777777782</c:v>
                </c:pt>
                <c:pt idx="4589">
                  <c:v>0.89093750000000005</c:v>
                </c:pt>
                <c:pt idx="4590">
                  <c:v>0.89097222222222217</c:v>
                </c:pt>
                <c:pt idx="4591">
                  <c:v>0.89100694444444439</c:v>
                </c:pt>
                <c:pt idx="4592">
                  <c:v>0.89104166666666673</c:v>
                </c:pt>
                <c:pt idx="4593">
                  <c:v>0.89107638888888896</c:v>
                </c:pt>
                <c:pt idx="4594">
                  <c:v>0.89111111111111108</c:v>
                </c:pt>
                <c:pt idx="4595">
                  <c:v>0.8911458333333333</c:v>
                </c:pt>
                <c:pt idx="4596">
                  <c:v>0.89118055555555553</c:v>
                </c:pt>
                <c:pt idx="4597">
                  <c:v>0.89121527777777787</c:v>
                </c:pt>
                <c:pt idx="4598">
                  <c:v>0.89124999999999999</c:v>
                </c:pt>
                <c:pt idx="4599">
                  <c:v>0.89128472222222221</c:v>
                </c:pt>
                <c:pt idx="4600">
                  <c:v>0.89131944444444444</c:v>
                </c:pt>
                <c:pt idx="4601">
                  <c:v>0.89135416666666656</c:v>
                </c:pt>
                <c:pt idx="4602">
                  <c:v>0.8913888888888889</c:v>
                </c:pt>
                <c:pt idx="4603">
                  <c:v>0.89142361111111112</c:v>
                </c:pt>
                <c:pt idx="4604">
                  <c:v>0.89145833333333335</c:v>
                </c:pt>
                <c:pt idx="4605">
                  <c:v>0.89149305555555547</c:v>
                </c:pt>
                <c:pt idx="4606">
                  <c:v>0.89152777777777781</c:v>
                </c:pt>
                <c:pt idx="4607">
                  <c:v>0.89156250000000004</c:v>
                </c:pt>
                <c:pt idx="4608">
                  <c:v>0.89159722222222226</c:v>
                </c:pt>
                <c:pt idx="4609">
                  <c:v>0.89163194444444438</c:v>
                </c:pt>
                <c:pt idx="4610">
                  <c:v>0.89166666666666661</c:v>
                </c:pt>
                <c:pt idx="4611">
                  <c:v>0.89170138888888895</c:v>
                </c:pt>
                <c:pt idx="4612">
                  <c:v>0.89173611111111117</c:v>
                </c:pt>
                <c:pt idx="4613">
                  <c:v>0.89177083333333329</c:v>
                </c:pt>
                <c:pt idx="4614">
                  <c:v>0.89180555555555552</c:v>
                </c:pt>
                <c:pt idx="4615">
                  <c:v>0.89184027777777775</c:v>
                </c:pt>
                <c:pt idx="4616">
                  <c:v>0.89187500000000008</c:v>
                </c:pt>
                <c:pt idx="4617">
                  <c:v>0.8919097222222222</c:v>
                </c:pt>
                <c:pt idx="4618">
                  <c:v>0.89194444444444443</c:v>
                </c:pt>
                <c:pt idx="4619">
                  <c:v>0.89197916666666666</c:v>
                </c:pt>
                <c:pt idx="4620">
                  <c:v>0.89201388888888899</c:v>
                </c:pt>
                <c:pt idx="4621">
                  <c:v>0.89204861111111111</c:v>
                </c:pt>
                <c:pt idx="4622">
                  <c:v>0.89208333333333334</c:v>
                </c:pt>
                <c:pt idx="4623">
                  <c:v>0.89211805555555557</c:v>
                </c:pt>
                <c:pt idx="4624">
                  <c:v>0.89215277777777768</c:v>
                </c:pt>
                <c:pt idx="4625">
                  <c:v>0.89218750000000002</c:v>
                </c:pt>
                <c:pt idx="4626">
                  <c:v>0.89222222222222225</c:v>
                </c:pt>
                <c:pt idx="4627">
                  <c:v>0.89225694444444448</c:v>
                </c:pt>
                <c:pt idx="4628">
                  <c:v>0.89229166666666659</c:v>
                </c:pt>
                <c:pt idx="4629">
                  <c:v>0.89232638888888882</c:v>
                </c:pt>
                <c:pt idx="4630">
                  <c:v>0.89236111111111116</c:v>
                </c:pt>
                <c:pt idx="4631">
                  <c:v>0.89239583333333339</c:v>
                </c:pt>
                <c:pt idx="4632">
                  <c:v>0.8924305555555555</c:v>
                </c:pt>
                <c:pt idx="4633">
                  <c:v>0.89246527777777773</c:v>
                </c:pt>
                <c:pt idx="4634">
                  <c:v>0.89250000000000007</c:v>
                </c:pt>
                <c:pt idx="4635">
                  <c:v>0.8925347222222223</c:v>
                </c:pt>
                <c:pt idx="4636">
                  <c:v>0.89256944444444442</c:v>
                </c:pt>
                <c:pt idx="4637">
                  <c:v>0.89260416666666664</c:v>
                </c:pt>
                <c:pt idx="4638">
                  <c:v>0.89263888888888887</c:v>
                </c:pt>
                <c:pt idx="4639">
                  <c:v>0.89267361111111121</c:v>
                </c:pt>
                <c:pt idx="4640">
                  <c:v>0.89270833333333333</c:v>
                </c:pt>
                <c:pt idx="4641">
                  <c:v>0.89274305555555555</c:v>
                </c:pt>
                <c:pt idx="4642">
                  <c:v>0.89277777777777778</c:v>
                </c:pt>
                <c:pt idx="4643">
                  <c:v>0.8928124999999999</c:v>
                </c:pt>
                <c:pt idx="4644">
                  <c:v>0.89284722222222224</c:v>
                </c:pt>
                <c:pt idx="4645">
                  <c:v>0.89288194444444446</c:v>
                </c:pt>
                <c:pt idx="4646">
                  <c:v>0.89291666666666669</c:v>
                </c:pt>
                <c:pt idx="4647">
                  <c:v>0.89295138888888881</c:v>
                </c:pt>
                <c:pt idx="4648">
                  <c:v>0.89298611111111104</c:v>
                </c:pt>
                <c:pt idx="4649">
                  <c:v>0.89302083333333337</c:v>
                </c:pt>
                <c:pt idx="4650">
                  <c:v>0.8930555555555556</c:v>
                </c:pt>
                <c:pt idx="4651">
                  <c:v>0.89309027777777772</c:v>
                </c:pt>
                <c:pt idx="4652">
                  <c:v>0.89312499999999995</c:v>
                </c:pt>
                <c:pt idx="4653">
                  <c:v>0.89315972222222229</c:v>
                </c:pt>
                <c:pt idx="4654">
                  <c:v>0.89319444444444451</c:v>
                </c:pt>
                <c:pt idx="4655">
                  <c:v>0.89322916666666663</c:v>
                </c:pt>
                <c:pt idx="4656">
                  <c:v>0.89326388888888886</c:v>
                </c:pt>
                <c:pt idx="4657">
                  <c:v>0.89329861111111108</c:v>
                </c:pt>
                <c:pt idx="4658">
                  <c:v>0.89333333333333342</c:v>
                </c:pt>
                <c:pt idx="4659">
                  <c:v>0.89336805555555554</c:v>
                </c:pt>
                <c:pt idx="4660">
                  <c:v>0.89340277777777777</c:v>
                </c:pt>
                <c:pt idx="4661">
                  <c:v>0.8934375</c:v>
                </c:pt>
                <c:pt idx="4662">
                  <c:v>0.89347222222222233</c:v>
                </c:pt>
                <c:pt idx="4663">
                  <c:v>0.89350694444444445</c:v>
                </c:pt>
                <c:pt idx="4664">
                  <c:v>0.89354166666666668</c:v>
                </c:pt>
                <c:pt idx="4665">
                  <c:v>0.89357638888888891</c:v>
                </c:pt>
                <c:pt idx="4666">
                  <c:v>0.89361111111111102</c:v>
                </c:pt>
                <c:pt idx="4667">
                  <c:v>0.89364583333333336</c:v>
                </c:pt>
                <c:pt idx="4668">
                  <c:v>0.89368055555555559</c:v>
                </c:pt>
                <c:pt idx="4669">
                  <c:v>0.89371527777777782</c:v>
                </c:pt>
                <c:pt idx="4670">
                  <c:v>0.89374999999999993</c:v>
                </c:pt>
                <c:pt idx="4671">
                  <c:v>0.89378472222222216</c:v>
                </c:pt>
                <c:pt idx="4672">
                  <c:v>0.8938194444444445</c:v>
                </c:pt>
                <c:pt idx="4673">
                  <c:v>0.89385416666666673</c:v>
                </c:pt>
                <c:pt idx="4674">
                  <c:v>0.89388888888888884</c:v>
                </c:pt>
                <c:pt idx="4675">
                  <c:v>0.89392361111111107</c:v>
                </c:pt>
                <c:pt idx="4676">
                  <c:v>0.8939583333333333</c:v>
                </c:pt>
                <c:pt idx="4677">
                  <c:v>0.89399305555555564</c:v>
                </c:pt>
                <c:pt idx="4678">
                  <c:v>0.89402777777777775</c:v>
                </c:pt>
                <c:pt idx="4679">
                  <c:v>0.89406249999999998</c:v>
                </c:pt>
                <c:pt idx="4680">
                  <c:v>0.89409722222222221</c:v>
                </c:pt>
                <c:pt idx="4681">
                  <c:v>0.89413194444444455</c:v>
                </c:pt>
                <c:pt idx="4682">
                  <c:v>0.89416666666666667</c:v>
                </c:pt>
                <c:pt idx="4683">
                  <c:v>0.89420138888888889</c:v>
                </c:pt>
                <c:pt idx="4684">
                  <c:v>0.89423611111111112</c:v>
                </c:pt>
                <c:pt idx="4685">
                  <c:v>0.89427083333333324</c:v>
                </c:pt>
                <c:pt idx="4686">
                  <c:v>0.89430555555555558</c:v>
                </c:pt>
                <c:pt idx="4687">
                  <c:v>0.8943402777777778</c:v>
                </c:pt>
                <c:pt idx="4688">
                  <c:v>0.89437500000000003</c:v>
                </c:pt>
                <c:pt idx="4689">
                  <c:v>0.89440972222222215</c:v>
                </c:pt>
                <c:pt idx="4690">
                  <c:v>0.89444444444444438</c:v>
                </c:pt>
                <c:pt idx="4691">
                  <c:v>0.89447916666666671</c:v>
                </c:pt>
                <c:pt idx="4692">
                  <c:v>0.89451388888888894</c:v>
                </c:pt>
                <c:pt idx="4693">
                  <c:v>0.89454861111111106</c:v>
                </c:pt>
                <c:pt idx="4694">
                  <c:v>0.89458333333333329</c:v>
                </c:pt>
                <c:pt idx="4695">
                  <c:v>0.89461805555555562</c:v>
                </c:pt>
                <c:pt idx="4696">
                  <c:v>0.89465277777777785</c:v>
                </c:pt>
                <c:pt idx="4697">
                  <c:v>0.89468749999999997</c:v>
                </c:pt>
                <c:pt idx="4698">
                  <c:v>0.8947222222222222</c:v>
                </c:pt>
                <c:pt idx="4699">
                  <c:v>0.89475694444444442</c:v>
                </c:pt>
                <c:pt idx="4700">
                  <c:v>0.89479166666666676</c:v>
                </c:pt>
                <c:pt idx="4701">
                  <c:v>0.89482638888888888</c:v>
                </c:pt>
                <c:pt idx="4702">
                  <c:v>0.89486111111111111</c:v>
                </c:pt>
                <c:pt idx="4703">
                  <c:v>0.89489583333333333</c:v>
                </c:pt>
                <c:pt idx="4704">
                  <c:v>0.89493055555555545</c:v>
                </c:pt>
                <c:pt idx="4705">
                  <c:v>0.89496527777777779</c:v>
                </c:pt>
                <c:pt idx="4706">
                  <c:v>0.89500000000000002</c:v>
                </c:pt>
                <c:pt idx="4707">
                  <c:v>0.89503472222222225</c:v>
                </c:pt>
                <c:pt idx="4708">
                  <c:v>0.89506944444444436</c:v>
                </c:pt>
                <c:pt idx="4709">
                  <c:v>0.8951041666666667</c:v>
                </c:pt>
                <c:pt idx="4710">
                  <c:v>0.89513888888888893</c:v>
                </c:pt>
                <c:pt idx="4711">
                  <c:v>0.89517361111111116</c:v>
                </c:pt>
                <c:pt idx="4712">
                  <c:v>0.89520833333333327</c:v>
                </c:pt>
                <c:pt idx="4713">
                  <c:v>0.8952430555555555</c:v>
                </c:pt>
                <c:pt idx="4714">
                  <c:v>0.89527777777777784</c:v>
                </c:pt>
                <c:pt idx="4715">
                  <c:v>0.89531250000000007</c:v>
                </c:pt>
                <c:pt idx="4716">
                  <c:v>0.89534722222222218</c:v>
                </c:pt>
                <c:pt idx="4717">
                  <c:v>0.89538194444444441</c:v>
                </c:pt>
                <c:pt idx="4718">
                  <c:v>0.89541666666666664</c:v>
                </c:pt>
                <c:pt idx="4719">
                  <c:v>0.89545138888888898</c:v>
                </c:pt>
                <c:pt idx="4720">
                  <c:v>0.89548611111111109</c:v>
                </c:pt>
                <c:pt idx="4721">
                  <c:v>0.89552083333333332</c:v>
                </c:pt>
                <c:pt idx="4722">
                  <c:v>0.89555555555555555</c:v>
                </c:pt>
                <c:pt idx="4723">
                  <c:v>0.89559027777777767</c:v>
                </c:pt>
                <c:pt idx="4724">
                  <c:v>0.895625</c:v>
                </c:pt>
                <c:pt idx="4725">
                  <c:v>0.89565972222222223</c:v>
                </c:pt>
                <c:pt idx="4726">
                  <c:v>0.89569444444444446</c:v>
                </c:pt>
                <c:pt idx="4727">
                  <c:v>0.89572916666666658</c:v>
                </c:pt>
                <c:pt idx="4728">
                  <c:v>0.89576388888888892</c:v>
                </c:pt>
                <c:pt idx="4729">
                  <c:v>0.89579861111111114</c:v>
                </c:pt>
                <c:pt idx="4730">
                  <c:v>0.89583333333333337</c:v>
                </c:pt>
                <c:pt idx="4731">
                  <c:v>0.89586805555555549</c:v>
                </c:pt>
                <c:pt idx="4732">
                  <c:v>0.89590277777777771</c:v>
                </c:pt>
                <c:pt idx="4733">
                  <c:v>0.89593750000000005</c:v>
                </c:pt>
                <c:pt idx="4734">
                  <c:v>0.89597222222222228</c:v>
                </c:pt>
                <c:pt idx="4735">
                  <c:v>0.8960069444444444</c:v>
                </c:pt>
                <c:pt idx="4736">
                  <c:v>0.89604166666666663</c:v>
                </c:pt>
                <c:pt idx="4737">
                  <c:v>0.89607638888888896</c:v>
                </c:pt>
                <c:pt idx="4738">
                  <c:v>0.89611111111111119</c:v>
                </c:pt>
                <c:pt idx="4739">
                  <c:v>0.89614583333333331</c:v>
                </c:pt>
                <c:pt idx="4740">
                  <c:v>0.89618055555555554</c:v>
                </c:pt>
                <c:pt idx="4741">
                  <c:v>0.89621527777777776</c:v>
                </c:pt>
                <c:pt idx="4742">
                  <c:v>0.8962500000000001</c:v>
                </c:pt>
                <c:pt idx="4743">
                  <c:v>0.89628472222222222</c:v>
                </c:pt>
                <c:pt idx="4744">
                  <c:v>0.89631944444444445</c:v>
                </c:pt>
                <c:pt idx="4745">
                  <c:v>0.89635416666666667</c:v>
                </c:pt>
                <c:pt idx="4746">
                  <c:v>0.89640046296296294</c:v>
                </c:pt>
                <c:pt idx="4747">
                  <c:v>0.89643518518518517</c:v>
                </c:pt>
                <c:pt idx="4748">
                  <c:v>0.89646990740740751</c:v>
                </c:pt>
                <c:pt idx="4749">
                  <c:v>0.89650462962962962</c:v>
                </c:pt>
                <c:pt idx="4750">
                  <c:v>0.89653935185185185</c:v>
                </c:pt>
                <c:pt idx="4751">
                  <c:v>0.89657407407407408</c:v>
                </c:pt>
                <c:pt idx="4752">
                  <c:v>0.8966087962962962</c:v>
                </c:pt>
                <c:pt idx="4753">
                  <c:v>0.89664351851851853</c:v>
                </c:pt>
                <c:pt idx="4754">
                  <c:v>0.89667824074074076</c:v>
                </c:pt>
                <c:pt idx="4755">
                  <c:v>0.89671296296296299</c:v>
                </c:pt>
                <c:pt idx="4756">
                  <c:v>0.89674768518518511</c:v>
                </c:pt>
                <c:pt idx="4757">
                  <c:v>0.89678240740740733</c:v>
                </c:pt>
                <c:pt idx="4758">
                  <c:v>0.89681712962962967</c:v>
                </c:pt>
                <c:pt idx="4759">
                  <c:v>0.8968518518518519</c:v>
                </c:pt>
                <c:pt idx="4760">
                  <c:v>0.89688657407407402</c:v>
                </c:pt>
                <c:pt idx="4761">
                  <c:v>0.89692129629629624</c:v>
                </c:pt>
                <c:pt idx="4762">
                  <c:v>0.89695601851851858</c:v>
                </c:pt>
                <c:pt idx="4763">
                  <c:v>0.89699074074074081</c:v>
                </c:pt>
                <c:pt idx="4764">
                  <c:v>0.89702546296296293</c:v>
                </c:pt>
                <c:pt idx="4765">
                  <c:v>0.89706018518518515</c:v>
                </c:pt>
                <c:pt idx="4766">
                  <c:v>0.89709490740740738</c:v>
                </c:pt>
                <c:pt idx="4767">
                  <c:v>0.89712962962962972</c:v>
                </c:pt>
                <c:pt idx="4768">
                  <c:v>0.89716435185185184</c:v>
                </c:pt>
                <c:pt idx="4769">
                  <c:v>0.89719907407407407</c:v>
                </c:pt>
                <c:pt idx="4770">
                  <c:v>0.89723379629629629</c:v>
                </c:pt>
                <c:pt idx="4771">
                  <c:v>0.89726851851851863</c:v>
                </c:pt>
                <c:pt idx="4772">
                  <c:v>0.89730324074074075</c:v>
                </c:pt>
                <c:pt idx="4773">
                  <c:v>0.89733796296296298</c:v>
                </c:pt>
                <c:pt idx="4774">
                  <c:v>0.8973726851851852</c:v>
                </c:pt>
                <c:pt idx="4775">
                  <c:v>0.89740740740740732</c:v>
                </c:pt>
                <c:pt idx="4776">
                  <c:v>0.89744212962962966</c:v>
                </c:pt>
                <c:pt idx="4777">
                  <c:v>0.89747685185185189</c:v>
                </c:pt>
                <c:pt idx="4778">
                  <c:v>0.89751157407407411</c:v>
                </c:pt>
                <c:pt idx="4779">
                  <c:v>0.89754629629629623</c:v>
                </c:pt>
                <c:pt idx="4780">
                  <c:v>0.89758101851851846</c:v>
                </c:pt>
                <c:pt idx="4781">
                  <c:v>0.8976157407407408</c:v>
                </c:pt>
                <c:pt idx="4782">
                  <c:v>0.89765046296296302</c:v>
                </c:pt>
                <c:pt idx="4783">
                  <c:v>0.89768518518518514</c:v>
                </c:pt>
                <c:pt idx="4784">
                  <c:v>0.89771990740740737</c:v>
                </c:pt>
                <c:pt idx="4785">
                  <c:v>0.8977546296296296</c:v>
                </c:pt>
                <c:pt idx="4786">
                  <c:v>0.89778935185185194</c:v>
                </c:pt>
                <c:pt idx="4787">
                  <c:v>0.89782407407407405</c:v>
                </c:pt>
                <c:pt idx="4788">
                  <c:v>0.89785879629629628</c:v>
                </c:pt>
                <c:pt idx="4789">
                  <c:v>0.89789351851851851</c:v>
                </c:pt>
                <c:pt idx="4790">
                  <c:v>0.89792824074074085</c:v>
                </c:pt>
                <c:pt idx="4791">
                  <c:v>0.89796296296296296</c:v>
                </c:pt>
                <c:pt idx="4792">
                  <c:v>0.89799768518518519</c:v>
                </c:pt>
                <c:pt idx="4793">
                  <c:v>0.89803240740740742</c:v>
                </c:pt>
                <c:pt idx="4794">
                  <c:v>0.89806712962962953</c:v>
                </c:pt>
                <c:pt idx="4795">
                  <c:v>0.89810185185185187</c:v>
                </c:pt>
                <c:pt idx="4796">
                  <c:v>0.8981365740740741</c:v>
                </c:pt>
                <c:pt idx="4797">
                  <c:v>0.89817129629629633</c:v>
                </c:pt>
                <c:pt idx="4798">
                  <c:v>0.89820601851851845</c:v>
                </c:pt>
                <c:pt idx="4799">
                  <c:v>0.89824074074074067</c:v>
                </c:pt>
                <c:pt idx="4800">
                  <c:v>0.89827546296296301</c:v>
                </c:pt>
                <c:pt idx="4801">
                  <c:v>0.89831018518518524</c:v>
                </c:pt>
                <c:pt idx="4802">
                  <c:v>0.89834490740740736</c:v>
                </c:pt>
                <c:pt idx="4803">
                  <c:v>0.89837962962962958</c:v>
                </c:pt>
                <c:pt idx="4804">
                  <c:v>0.89841435185185192</c:v>
                </c:pt>
                <c:pt idx="4805">
                  <c:v>0.89844907407407415</c:v>
                </c:pt>
                <c:pt idx="4806">
                  <c:v>0.89848379629629627</c:v>
                </c:pt>
                <c:pt idx="4807">
                  <c:v>0.89851851851851849</c:v>
                </c:pt>
                <c:pt idx="4808">
                  <c:v>0.89855324074074072</c:v>
                </c:pt>
                <c:pt idx="4809">
                  <c:v>0.89858796296296306</c:v>
                </c:pt>
                <c:pt idx="4810">
                  <c:v>0.89862268518518518</c:v>
                </c:pt>
                <c:pt idx="4811">
                  <c:v>0.8986574074074074</c:v>
                </c:pt>
                <c:pt idx="4812">
                  <c:v>0.89869212962962963</c:v>
                </c:pt>
                <c:pt idx="4813">
                  <c:v>0.89872685185185175</c:v>
                </c:pt>
                <c:pt idx="4814">
                  <c:v>0.89876157407407409</c:v>
                </c:pt>
                <c:pt idx="4815">
                  <c:v>0.89879629629629632</c:v>
                </c:pt>
                <c:pt idx="4816">
                  <c:v>0.89883101851851854</c:v>
                </c:pt>
                <c:pt idx="4817">
                  <c:v>0.89886574074074066</c:v>
                </c:pt>
                <c:pt idx="4818">
                  <c:v>0.898900462962963</c:v>
                </c:pt>
                <c:pt idx="4819">
                  <c:v>0.89893518518518523</c:v>
                </c:pt>
                <c:pt idx="4820">
                  <c:v>0.89896990740740745</c:v>
                </c:pt>
                <c:pt idx="4821">
                  <c:v>0.89900462962962957</c:v>
                </c:pt>
                <c:pt idx="4822">
                  <c:v>0.8990393518518518</c:v>
                </c:pt>
                <c:pt idx="4823">
                  <c:v>0.89907407407407414</c:v>
                </c:pt>
                <c:pt idx="4824">
                  <c:v>0.89910879629629636</c:v>
                </c:pt>
                <c:pt idx="4825">
                  <c:v>0.89914351851851848</c:v>
                </c:pt>
                <c:pt idx="4826">
                  <c:v>0.89917824074074071</c:v>
                </c:pt>
                <c:pt idx="4827">
                  <c:v>0.89921296296296294</c:v>
                </c:pt>
                <c:pt idx="4828">
                  <c:v>0.89924768518518527</c:v>
                </c:pt>
                <c:pt idx="4829">
                  <c:v>0.89928240740740739</c:v>
                </c:pt>
                <c:pt idx="4830">
                  <c:v>0.89931712962962962</c:v>
                </c:pt>
                <c:pt idx="4831">
                  <c:v>0.89935185185185185</c:v>
                </c:pt>
                <c:pt idx="4832">
                  <c:v>0.89938657407407396</c:v>
                </c:pt>
                <c:pt idx="4833">
                  <c:v>0.8994212962962963</c:v>
                </c:pt>
                <c:pt idx="4834">
                  <c:v>0.89945601851851853</c:v>
                </c:pt>
                <c:pt idx="4835">
                  <c:v>0.89949074074074076</c:v>
                </c:pt>
                <c:pt idx="4836">
                  <c:v>0.89952546296296287</c:v>
                </c:pt>
                <c:pt idx="4837">
                  <c:v>0.89956018518518521</c:v>
                </c:pt>
                <c:pt idx="4838">
                  <c:v>0.89959490740740744</c:v>
                </c:pt>
                <c:pt idx="4839">
                  <c:v>0.89962962962962967</c:v>
                </c:pt>
                <c:pt idx="4840">
                  <c:v>0.89966435185185178</c:v>
                </c:pt>
                <c:pt idx="4841">
                  <c:v>0.89969907407407401</c:v>
                </c:pt>
                <c:pt idx="4842">
                  <c:v>0.89973379629629635</c:v>
                </c:pt>
                <c:pt idx="4843">
                  <c:v>0.89976851851851858</c:v>
                </c:pt>
                <c:pt idx="4844">
                  <c:v>0.8998032407407407</c:v>
                </c:pt>
                <c:pt idx="4845">
                  <c:v>0.89983796296296292</c:v>
                </c:pt>
                <c:pt idx="4846">
                  <c:v>0.89987268518518526</c:v>
                </c:pt>
                <c:pt idx="4847">
                  <c:v>0.89990740740740749</c:v>
                </c:pt>
                <c:pt idx="4848">
                  <c:v>0.89994212962962961</c:v>
                </c:pt>
                <c:pt idx="4849">
                  <c:v>0.89997685185185183</c:v>
                </c:pt>
                <c:pt idx="4850">
                  <c:v>0.90001157407407406</c:v>
                </c:pt>
                <c:pt idx="4851">
                  <c:v>0.9000462962962964</c:v>
                </c:pt>
                <c:pt idx="4852">
                  <c:v>0.90008101851851852</c:v>
                </c:pt>
                <c:pt idx="4853">
                  <c:v>0.90011574074074074</c:v>
                </c:pt>
                <c:pt idx="4854">
                  <c:v>0.90015046296296297</c:v>
                </c:pt>
                <c:pt idx="4855">
                  <c:v>0.90018518518518509</c:v>
                </c:pt>
                <c:pt idx="4856">
                  <c:v>0.90021990740740743</c:v>
                </c:pt>
                <c:pt idx="4857">
                  <c:v>0.90025462962962965</c:v>
                </c:pt>
                <c:pt idx="4858">
                  <c:v>0.90028935185185188</c:v>
                </c:pt>
                <c:pt idx="4859">
                  <c:v>0.900324074074074</c:v>
                </c:pt>
                <c:pt idx="4860">
                  <c:v>0.90035879629629623</c:v>
                </c:pt>
                <c:pt idx="4861">
                  <c:v>0.90039351851851857</c:v>
                </c:pt>
                <c:pt idx="4862">
                  <c:v>0.90042824074074079</c:v>
                </c:pt>
                <c:pt idx="4863">
                  <c:v>0.90046296296296291</c:v>
                </c:pt>
                <c:pt idx="4864">
                  <c:v>0.90049768518518514</c:v>
                </c:pt>
                <c:pt idx="4865">
                  <c:v>0.90053240740740748</c:v>
                </c:pt>
                <c:pt idx="4866">
                  <c:v>0.9005671296296297</c:v>
                </c:pt>
                <c:pt idx="4867">
                  <c:v>0.90060185185185182</c:v>
                </c:pt>
                <c:pt idx="4868">
                  <c:v>0.90063657407407405</c:v>
                </c:pt>
                <c:pt idx="4869">
                  <c:v>0.90067129629629628</c:v>
                </c:pt>
                <c:pt idx="4870">
                  <c:v>0.90070601851851861</c:v>
                </c:pt>
                <c:pt idx="4871">
                  <c:v>0.90074074074074073</c:v>
                </c:pt>
                <c:pt idx="4872">
                  <c:v>0.90077546296296296</c:v>
                </c:pt>
                <c:pt idx="4873">
                  <c:v>0.90081018518518519</c:v>
                </c:pt>
                <c:pt idx="4874">
                  <c:v>0.9008449074074073</c:v>
                </c:pt>
                <c:pt idx="4875">
                  <c:v>0.90087962962962964</c:v>
                </c:pt>
                <c:pt idx="4876">
                  <c:v>0.90091435185185187</c:v>
                </c:pt>
                <c:pt idx="4877">
                  <c:v>0.9009490740740741</c:v>
                </c:pt>
                <c:pt idx="4878">
                  <c:v>0.90098379629629621</c:v>
                </c:pt>
                <c:pt idx="4879">
                  <c:v>0.90101851851851855</c:v>
                </c:pt>
                <c:pt idx="4880">
                  <c:v>0.90105324074074078</c:v>
                </c:pt>
                <c:pt idx="4881">
                  <c:v>0.90108796296296301</c:v>
                </c:pt>
                <c:pt idx="4882">
                  <c:v>0.90112268518518512</c:v>
                </c:pt>
                <c:pt idx="4883">
                  <c:v>0.90115740740740735</c:v>
                </c:pt>
                <c:pt idx="4884">
                  <c:v>0.90119212962962969</c:v>
                </c:pt>
                <c:pt idx="4885">
                  <c:v>0.90122685185185192</c:v>
                </c:pt>
                <c:pt idx="4886">
                  <c:v>0.90126157407407403</c:v>
                </c:pt>
                <c:pt idx="4887">
                  <c:v>0.90129629629629626</c:v>
                </c:pt>
                <c:pt idx="4888">
                  <c:v>0.90133101851851849</c:v>
                </c:pt>
                <c:pt idx="4889">
                  <c:v>0.90136574074074083</c:v>
                </c:pt>
                <c:pt idx="4890">
                  <c:v>0.90140046296296295</c:v>
                </c:pt>
                <c:pt idx="4891">
                  <c:v>0.90143518518518517</c:v>
                </c:pt>
                <c:pt idx="4892">
                  <c:v>0.9014699074074074</c:v>
                </c:pt>
                <c:pt idx="4893">
                  <c:v>0.90150462962962974</c:v>
                </c:pt>
                <c:pt idx="4894">
                  <c:v>0.90153935185185186</c:v>
                </c:pt>
                <c:pt idx="4895">
                  <c:v>0.90157407407407408</c:v>
                </c:pt>
                <c:pt idx="4896">
                  <c:v>0.90160879629629631</c:v>
                </c:pt>
                <c:pt idx="4897">
                  <c:v>0.90164351851851843</c:v>
                </c:pt>
                <c:pt idx="4898">
                  <c:v>0.90167824074074077</c:v>
                </c:pt>
                <c:pt idx="4899">
                  <c:v>0.90171296296296299</c:v>
                </c:pt>
                <c:pt idx="4900">
                  <c:v>0.90174768518518522</c:v>
                </c:pt>
                <c:pt idx="4901">
                  <c:v>0.90178240740740734</c:v>
                </c:pt>
                <c:pt idx="4902">
                  <c:v>0.90181712962962957</c:v>
                </c:pt>
                <c:pt idx="4903">
                  <c:v>0.9018518518518519</c:v>
                </c:pt>
                <c:pt idx="4904">
                  <c:v>0.90188657407407413</c:v>
                </c:pt>
                <c:pt idx="4905">
                  <c:v>0.90192129629629625</c:v>
                </c:pt>
                <c:pt idx="4906">
                  <c:v>0.90195601851851848</c:v>
                </c:pt>
                <c:pt idx="4907">
                  <c:v>0.9019907407407407</c:v>
                </c:pt>
                <c:pt idx="4908">
                  <c:v>0.90202546296296304</c:v>
                </c:pt>
                <c:pt idx="4909">
                  <c:v>0.90206018518518516</c:v>
                </c:pt>
                <c:pt idx="4910">
                  <c:v>0.90209490740740739</c:v>
                </c:pt>
                <c:pt idx="4911">
                  <c:v>0.90212962962962961</c:v>
                </c:pt>
                <c:pt idx="4912">
                  <c:v>0.90216435185185195</c:v>
                </c:pt>
                <c:pt idx="4913">
                  <c:v>0.90219907407407407</c:v>
                </c:pt>
                <c:pt idx="4914">
                  <c:v>0.9022337962962963</c:v>
                </c:pt>
                <c:pt idx="4915">
                  <c:v>0.90226851851851853</c:v>
                </c:pt>
                <c:pt idx="4916">
                  <c:v>0.90230324074074064</c:v>
                </c:pt>
                <c:pt idx="4917">
                  <c:v>0.90233796296296298</c:v>
                </c:pt>
                <c:pt idx="4918">
                  <c:v>0.90237268518518521</c:v>
                </c:pt>
                <c:pt idx="4919">
                  <c:v>0.90240740740740744</c:v>
                </c:pt>
                <c:pt idx="4920">
                  <c:v>0.90244212962962955</c:v>
                </c:pt>
                <c:pt idx="4921">
                  <c:v>0.90247685185185189</c:v>
                </c:pt>
                <c:pt idx="4922">
                  <c:v>0.90251157407407412</c:v>
                </c:pt>
                <c:pt idx="4923">
                  <c:v>0.90254629629629635</c:v>
                </c:pt>
                <c:pt idx="4924">
                  <c:v>0.90258101851851846</c:v>
                </c:pt>
                <c:pt idx="4925">
                  <c:v>0.90261574074074069</c:v>
                </c:pt>
                <c:pt idx="4926">
                  <c:v>0.90265046296296303</c:v>
                </c:pt>
                <c:pt idx="4927">
                  <c:v>0.90268518518518526</c:v>
                </c:pt>
                <c:pt idx="4928">
                  <c:v>0.90271990740740737</c:v>
                </c:pt>
                <c:pt idx="4929">
                  <c:v>0.9027546296296296</c:v>
                </c:pt>
                <c:pt idx="4930">
                  <c:v>0.90278935185185183</c:v>
                </c:pt>
                <c:pt idx="4931">
                  <c:v>0.90282407407407417</c:v>
                </c:pt>
                <c:pt idx="4932">
                  <c:v>0.90285879629629628</c:v>
                </c:pt>
                <c:pt idx="4933">
                  <c:v>0.90289351851851851</c:v>
                </c:pt>
                <c:pt idx="4934">
                  <c:v>0.90292824074074074</c:v>
                </c:pt>
                <c:pt idx="4935">
                  <c:v>0.90296296296296286</c:v>
                </c:pt>
                <c:pt idx="4936">
                  <c:v>0.90299768518518519</c:v>
                </c:pt>
                <c:pt idx="4937">
                  <c:v>0.90303240740740742</c:v>
                </c:pt>
                <c:pt idx="4938">
                  <c:v>0.90306712962962965</c:v>
                </c:pt>
                <c:pt idx="4939">
                  <c:v>0.90310185185185177</c:v>
                </c:pt>
                <c:pt idx="4940">
                  <c:v>0.90313657407407411</c:v>
                </c:pt>
                <c:pt idx="4941">
                  <c:v>0.90317129629629633</c:v>
                </c:pt>
                <c:pt idx="4942">
                  <c:v>0.90320601851851856</c:v>
                </c:pt>
                <c:pt idx="4943">
                  <c:v>0.90324074074074068</c:v>
                </c:pt>
                <c:pt idx="4944">
                  <c:v>0.90327546296296291</c:v>
                </c:pt>
                <c:pt idx="4945">
                  <c:v>0.90331018518518524</c:v>
                </c:pt>
                <c:pt idx="4946">
                  <c:v>0.90335648148148151</c:v>
                </c:pt>
                <c:pt idx="4947">
                  <c:v>0.90339120370370374</c:v>
                </c:pt>
                <c:pt idx="4948">
                  <c:v>0.90342592592592597</c:v>
                </c:pt>
                <c:pt idx="4949">
                  <c:v>0.90346064814814808</c:v>
                </c:pt>
                <c:pt idx="4950">
                  <c:v>0.90349537037037031</c:v>
                </c:pt>
                <c:pt idx="4951">
                  <c:v>0.90353009259259265</c:v>
                </c:pt>
                <c:pt idx="4952">
                  <c:v>0.90356481481481488</c:v>
                </c:pt>
                <c:pt idx="4953">
                  <c:v>0.90359953703703699</c:v>
                </c:pt>
                <c:pt idx="4954">
                  <c:v>0.90363425925925922</c:v>
                </c:pt>
                <c:pt idx="4955">
                  <c:v>0.90366898148148145</c:v>
                </c:pt>
                <c:pt idx="4956">
                  <c:v>0.90370370370370379</c:v>
                </c:pt>
                <c:pt idx="4957">
                  <c:v>0.9037384259259259</c:v>
                </c:pt>
                <c:pt idx="4958">
                  <c:v>0.90377314814814813</c:v>
                </c:pt>
                <c:pt idx="4959">
                  <c:v>0.90380787037037036</c:v>
                </c:pt>
                <c:pt idx="4960">
                  <c:v>0.9038425925925927</c:v>
                </c:pt>
                <c:pt idx="4961">
                  <c:v>0.90387731481481481</c:v>
                </c:pt>
                <c:pt idx="4962">
                  <c:v>0.90391203703703704</c:v>
                </c:pt>
                <c:pt idx="4963">
                  <c:v>0.90394675925925927</c:v>
                </c:pt>
                <c:pt idx="4964">
                  <c:v>0.90398148148148139</c:v>
                </c:pt>
                <c:pt idx="4965">
                  <c:v>0.90401620370370372</c:v>
                </c:pt>
                <c:pt idx="4966">
                  <c:v>0.90405092592592595</c:v>
                </c:pt>
                <c:pt idx="4967">
                  <c:v>0.90408564814814818</c:v>
                </c:pt>
                <c:pt idx="4968">
                  <c:v>0.9041203703703703</c:v>
                </c:pt>
                <c:pt idx="4969">
                  <c:v>0.90415509259259252</c:v>
                </c:pt>
                <c:pt idx="4970">
                  <c:v>0.90418981481481486</c:v>
                </c:pt>
                <c:pt idx="4971">
                  <c:v>0.90422453703703709</c:v>
                </c:pt>
                <c:pt idx="4972">
                  <c:v>0.90425925925925921</c:v>
                </c:pt>
                <c:pt idx="4973">
                  <c:v>0.90429398148148143</c:v>
                </c:pt>
                <c:pt idx="4974">
                  <c:v>0.90432870370370377</c:v>
                </c:pt>
                <c:pt idx="4975">
                  <c:v>0.904363425925926</c:v>
                </c:pt>
                <c:pt idx="4976">
                  <c:v>0.90439814814814812</c:v>
                </c:pt>
                <c:pt idx="4977">
                  <c:v>0.90443287037037035</c:v>
                </c:pt>
                <c:pt idx="4978">
                  <c:v>0.90446759259259257</c:v>
                </c:pt>
                <c:pt idx="4979">
                  <c:v>0.90450231481481491</c:v>
                </c:pt>
                <c:pt idx="4980">
                  <c:v>0.90453703703703703</c:v>
                </c:pt>
                <c:pt idx="4981">
                  <c:v>0.90457175925925926</c:v>
                </c:pt>
                <c:pt idx="4982">
                  <c:v>0.90460648148148148</c:v>
                </c:pt>
                <c:pt idx="4983">
                  <c:v>0.9046412037037036</c:v>
                </c:pt>
                <c:pt idx="4984">
                  <c:v>0.90467592592592594</c:v>
                </c:pt>
                <c:pt idx="4985">
                  <c:v>0.90471064814814817</c:v>
                </c:pt>
                <c:pt idx="4986">
                  <c:v>0.90474537037037039</c:v>
                </c:pt>
                <c:pt idx="4987">
                  <c:v>0.90478009259259251</c:v>
                </c:pt>
                <c:pt idx="4988">
                  <c:v>0.90481481481481474</c:v>
                </c:pt>
                <c:pt idx="4989">
                  <c:v>0.90484953703703708</c:v>
                </c:pt>
                <c:pt idx="4990">
                  <c:v>0.9048842592592593</c:v>
                </c:pt>
                <c:pt idx="4991">
                  <c:v>0.90491898148148142</c:v>
                </c:pt>
                <c:pt idx="4992">
                  <c:v>0.90495370370370365</c:v>
                </c:pt>
                <c:pt idx="4993">
                  <c:v>0.90498842592592599</c:v>
                </c:pt>
                <c:pt idx="4994">
                  <c:v>0.90502314814814822</c:v>
                </c:pt>
                <c:pt idx="4995">
                  <c:v>0.90505787037037033</c:v>
                </c:pt>
                <c:pt idx="4996">
                  <c:v>0.90509259259259256</c:v>
                </c:pt>
                <c:pt idx="4997">
                  <c:v>0.90512731481481479</c:v>
                </c:pt>
                <c:pt idx="4998">
                  <c:v>0.90516203703703713</c:v>
                </c:pt>
                <c:pt idx="4999">
                  <c:v>0.90519675925925924</c:v>
                </c:pt>
                <c:pt idx="5000">
                  <c:v>0.90523148148148147</c:v>
                </c:pt>
                <c:pt idx="5001">
                  <c:v>0.9052662037037037</c:v>
                </c:pt>
                <c:pt idx="5002">
                  <c:v>0.90530092592592604</c:v>
                </c:pt>
                <c:pt idx="5003">
                  <c:v>0.90533564814814815</c:v>
                </c:pt>
                <c:pt idx="5004">
                  <c:v>0.90537037037037038</c:v>
                </c:pt>
                <c:pt idx="5005">
                  <c:v>0.90540509259259261</c:v>
                </c:pt>
                <c:pt idx="5006">
                  <c:v>0.90543981481481473</c:v>
                </c:pt>
                <c:pt idx="5007">
                  <c:v>0.90547453703703706</c:v>
                </c:pt>
                <c:pt idx="5008">
                  <c:v>0.90550925925925929</c:v>
                </c:pt>
                <c:pt idx="5009">
                  <c:v>0.90554398148148152</c:v>
                </c:pt>
                <c:pt idx="5010">
                  <c:v>0.90557870370370364</c:v>
                </c:pt>
                <c:pt idx="5011">
                  <c:v>0.90561342592592586</c:v>
                </c:pt>
                <c:pt idx="5012">
                  <c:v>0.9056481481481482</c:v>
                </c:pt>
                <c:pt idx="5013">
                  <c:v>0.90568287037037043</c:v>
                </c:pt>
                <c:pt idx="5014">
                  <c:v>0.90571759259259255</c:v>
                </c:pt>
                <c:pt idx="5015">
                  <c:v>0.90575231481481477</c:v>
                </c:pt>
                <c:pt idx="5016">
                  <c:v>0.905787037037037</c:v>
                </c:pt>
                <c:pt idx="5017">
                  <c:v>0.90582175925925934</c:v>
                </c:pt>
                <c:pt idx="5018">
                  <c:v>0.90585648148148146</c:v>
                </c:pt>
                <c:pt idx="5019">
                  <c:v>0.90589120370370368</c:v>
                </c:pt>
                <c:pt idx="5020">
                  <c:v>0.90592592592592591</c:v>
                </c:pt>
                <c:pt idx="5021">
                  <c:v>0.90596064814814825</c:v>
                </c:pt>
                <c:pt idx="5022">
                  <c:v>0.90599537037037037</c:v>
                </c:pt>
                <c:pt idx="5023">
                  <c:v>0.9060300925925926</c:v>
                </c:pt>
                <c:pt idx="5024">
                  <c:v>0.90606481481481482</c:v>
                </c:pt>
                <c:pt idx="5025">
                  <c:v>0.90609953703703694</c:v>
                </c:pt>
                <c:pt idx="5026">
                  <c:v>0.90613425925925928</c:v>
                </c:pt>
                <c:pt idx="5027">
                  <c:v>0.90616898148148151</c:v>
                </c:pt>
                <c:pt idx="5028">
                  <c:v>0.90620370370370373</c:v>
                </c:pt>
                <c:pt idx="5029">
                  <c:v>0.90623842592592585</c:v>
                </c:pt>
                <c:pt idx="5030">
                  <c:v>0.90627314814814808</c:v>
                </c:pt>
                <c:pt idx="5031">
                  <c:v>0.90630787037037042</c:v>
                </c:pt>
                <c:pt idx="5032">
                  <c:v>0.90634259259259264</c:v>
                </c:pt>
                <c:pt idx="5033">
                  <c:v>0.90637731481481476</c:v>
                </c:pt>
                <c:pt idx="5034">
                  <c:v>0.90641203703703699</c:v>
                </c:pt>
                <c:pt idx="5035">
                  <c:v>0.90644675925925933</c:v>
                </c:pt>
                <c:pt idx="5036">
                  <c:v>0.90648148148148155</c:v>
                </c:pt>
                <c:pt idx="5037">
                  <c:v>0.90651620370370367</c:v>
                </c:pt>
                <c:pt idx="5038">
                  <c:v>0.9065509259259259</c:v>
                </c:pt>
                <c:pt idx="5039">
                  <c:v>0.90658564814814813</c:v>
                </c:pt>
                <c:pt idx="5040">
                  <c:v>0.90662037037037047</c:v>
                </c:pt>
                <c:pt idx="5041">
                  <c:v>0.90665509259259258</c:v>
                </c:pt>
                <c:pt idx="5042">
                  <c:v>0.90668981481481481</c:v>
                </c:pt>
                <c:pt idx="5043">
                  <c:v>0.90672453703703704</c:v>
                </c:pt>
                <c:pt idx="5044">
                  <c:v>0.90675925925925915</c:v>
                </c:pt>
                <c:pt idx="5045">
                  <c:v>0.90679398148148149</c:v>
                </c:pt>
                <c:pt idx="5046">
                  <c:v>0.90682870370370372</c:v>
                </c:pt>
                <c:pt idx="5047">
                  <c:v>0.90686342592592595</c:v>
                </c:pt>
                <c:pt idx="5048">
                  <c:v>0.90689814814814806</c:v>
                </c:pt>
                <c:pt idx="5049">
                  <c:v>0.9069328703703704</c:v>
                </c:pt>
                <c:pt idx="5050">
                  <c:v>0.90696759259259263</c:v>
                </c:pt>
                <c:pt idx="5051">
                  <c:v>0.90700231481481486</c:v>
                </c:pt>
                <c:pt idx="5052">
                  <c:v>0.90703703703703698</c:v>
                </c:pt>
                <c:pt idx="5053">
                  <c:v>0.9070717592592592</c:v>
                </c:pt>
                <c:pt idx="5054">
                  <c:v>0.90710648148148154</c:v>
                </c:pt>
                <c:pt idx="5055">
                  <c:v>0.90714120370370377</c:v>
                </c:pt>
                <c:pt idx="5056">
                  <c:v>0.90717592592592589</c:v>
                </c:pt>
                <c:pt idx="5057">
                  <c:v>0.90721064814814811</c:v>
                </c:pt>
                <c:pt idx="5058">
                  <c:v>0.90724537037037034</c:v>
                </c:pt>
                <c:pt idx="5059">
                  <c:v>0.90728009259259268</c:v>
                </c:pt>
                <c:pt idx="5060">
                  <c:v>0.9073148148148148</c:v>
                </c:pt>
                <c:pt idx="5061">
                  <c:v>0.90734953703703702</c:v>
                </c:pt>
                <c:pt idx="5062">
                  <c:v>0.90738425925925925</c:v>
                </c:pt>
                <c:pt idx="5063">
                  <c:v>0.90741898148148137</c:v>
                </c:pt>
                <c:pt idx="5064">
                  <c:v>0.90745370370370371</c:v>
                </c:pt>
                <c:pt idx="5065">
                  <c:v>0.90748842592592593</c:v>
                </c:pt>
                <c:pt idx="5066">
                  <c:v>0.90752314814814816</c:v>
                </c:pt>
                <c:pt idx="5067">
                  <c:v>0.90755787037037028</c:v>
                </c:pt>
                <c:pt idx="5068">
                  <c:v>0.90759259259259262</c:v>
                </c:pt>
                <c:pt idx="5069">
                  <c:v>0.90762731481481485</c:v>
                </c:pt>
                <c:pt idx="5070">
                  <c:v>0.90766203703703707</c:v>
                </c:pt>
                <c:pt idx="5071">
                  <c:v>0.90769675925925919</c:v>
                </c:pt>
                <c:pt idx="5072">
                  <c:v>0.90773148148148142</c:v>
                </c:pt>
                <c:pt idx="5073">
                  <c:v>0.90776620370370376</c:v>
                </c:pt>
                <c:pt idx="5074">
                  <c:v>0.90780092592592598</c:v>
                </c:pt>
                <c:pt idx="5075">
                  <c:v>0.9078356481481481</c:v>
                </c:pt>
                <c:pt idx="5076">
                  <c:v>0.90787037037037033</c:v>
                </c:pt>
                <c:pt idx="5077">
                  <c:v>0.90790509259259267</c:v>
                </c:pt>
                <c:pt idx="5078">
                  <c:v>0.90793981481481489</c:v>
                </c:pt>
                <c:pt idx="5079">
                  <c:v>0.90797453703703701</c:v>
                </c:pt>
                <c:pt idx="5080">
                  <c:v>0.90800925925925924</c:v>
                </c:pt>
                <c:pt idx="5081">
                  <c:v>0.90804398148148147</c:v>
                </c:pt>
                <c:pt idx="5082">
                  <c:v>0.9080787037037038</c:v>
                </c:pt>
                <c:pt idx="5083">
                  <c:v>0.90811342592592592</c:v>
                </c:pt>
                <c:pt idx="5084">
                  <c:v>0.90814814814814815</c:v>
                </c:pt>
                <c:pt idx="5085">
                  <c:v>0.90818287037037038</c:v>
                </c:pt>
                <c:pt idx="5086">
                  <c:v>0.90821759259259249</c:v>
                </c:pt>
                <c:pt idx="5087">
                  <c:v>0.90825231481481483</c:v>
                </c:pt>
                <c:pt idx="5088">
                  <c:v>0.90828703703703706</c:v>
                </c:pt>
                <c:pt idx="5089">
                  <c:v>0.90832175925925929</c:v>
                </c:pt>
                <c:pt idx="5090">
                  <c:v>0.9083564814814814</c:v>
                </c:pt>
                <c:pt idx="5091">
                  <c:v>0.90839120370370363</c:v>
                </c:pt>
                <c:pt idx="5092">
                  <c:v>0.90842592592592597</c:v>
                </c:pt>
                <c:pt idx="5093">
                  <c:v>0.9084606481481482</c:v>
                </c:pt>
                <c:pt idx="5094">
                  <c:v>0.90849537037037031</c:v>
                </c:pt>
                <c:pt idx="5095">
                  <c:v>0.90853009259259254</c:v>
                </c:pt>
                <c:pt idx="5096">
                  <c:v>0.90856481481481488</c:v>
                </c:pt>
                <c:pt idx="5097">
                  <c:v>0.90859953703703711</c:v>
                </c:pt>
                <c:pt idx="5098">
                  <c:v>0.90863425925925922</c:v>
                </c:pt>
                <c:pt idx="5099">
                  <c:v>0.90866898148148145</c:v>
                </c:pt>
                <c:pt idx="5100">
                  <c:v>0.90870370370370368</c:v>
                </c:pt>
                <c:pt idx="5101">
                  <c:v>0.90873842592592602</c:v>
                </c:pt>
                <c:pt idx="5102">
                  <c:v>0.90877314814814814</c:v>
                </c:pt>
                <c:pt idx="5103">
                  <c:v>0.90880787037037036</c:v>
                </c:pt>
                <c:pt idx="5104">
                  <c:v>0.90884259259259259</c:v>
                </c:pt>
                <c:pt idx="5105">
                  <c:v>0.90887731481481471</c:v>
                </c:pt>
                <c:pt idx="5106">
                  <c:v>0.90891203703703705</c:v>
                </c:pt>
                <c:pt idx="5107">
                  <c:v>0.90894675925925927</c:v>
                </c:pt>
                <c:pt idx="5108">
                  <c:v>0.9089814814814815</c:v>
                </c:pt>
                <c:pt idx="5109">
                  <c:v>0.90901620370370362</c:v>
                </c:pt>
                <c:pt idx="5110">
                  <c:v>0.90905092592592596</c:v>
                </c:pt>
                <c:pt idx="5111">
                  <c:v>0.90908564814814818</c:v>
                </c:pt>
                <c:pt idx="5112">
                  <c:v>0.90912037037037041</c:v>
                </c:pt>
                <c:pt idx="5113">
                  <c:v>0.90915509259259253</c:v>
                </c:pt>
                <c:pt idx="5114">
                  <c:v>0.90918981481481476</c:v>
                </c:pt>
                <c:pt idx="5115">
                  <c:v>0.90922453703703709</c:v>
                </c:pt>
                <c:pt idx="5116">
                  <c:v>0.90925925925925932</c:v>
                </c:pt>
                <c:pt idx="5117">
                  <c:v>0.90929398148148144</c:v>
                </c:pt>
                <c:pt idx="5118">
                  <c:v>0.90932870370370367</c:v>
                </c:pt>
                <c:pt idx="5119">
                  <c:v>0.90936342592592589</c:v>
                </c:pt>
                <c:pt idx="5120">
                  <c:v>0.90939814814814823</c:v>
                </c:pt>
                <c:pt idx="5121">
                  <c:v>0.90943287037037035</c:v>
                </c:pt>
                <c:pt idx="5122">
                  <c:v>0.90946759259259258</c:v>
                </c:pt>
                <c:pt idx="5123">
                  <c:v>0.90950231481481481</c:v>
                </c:pt>
                <c:pt idx="5124">
                  <c:v>0.90953703703703714</c:v>
                </c:pt>
                <c:pt idx="5125">
                  <c:v>0.90957175925925926</c:v>
                </c:pt>
                <c:pt idx="5126">
                  <c:v>0.90960648148148149</c:v>
                </c:pt>
                <c:pt idx="5127">
                  <c:v>0.90964120370370372</c:v>
                </c:pt>
                <c:pt idx="5128">
                  <c:v>0.90967592592592583</c:v>
                </c:pt>
                <c:pt idx="5129">
                  <c:v>0.90971064814814817</c:v>
                </c:pt>
                <c:pt idx="5130">
                  <c:v>0.9097453703703704</c:v>
                </c:pt>
                <c:pt idx="5131">
                  <c:v>0.90978009259259263</c:v>
                </c:pt>
                <c:pt idx="5132">
                  <c:v>0.90981481481481474</c:v>
                </c:pt>
                <c:pt idx="5133">
                  <c:v>0.90984953703703697</c:v>
                </c:pt>
                <c:pt idx="5134">
                  <c:v>0.90988425925925931</c:v>
                </c:pt>
                <c:pt idx="5135">
                  <c:v>0.90991898148148154</c:v>
                </c:pt>
                <c:pt idx="5136">
                  <c:v>0.90995370370370365</c:v>
                </c:pt>
                <c:pt idx="5137">
                  <c:v>0.90998842592592588</c:v>
                </c:pt>
                <c:pt idx="5138">
                  <c:v>0.91002314814814811</c:v>
                </c:pt>
                <c:pt idx="5139">
                  <c:v>0.91005787037037045</c:v>
                </c:pt>
                <c:pt idx="5140">
                  <c:v>0.91009259259259256</c:v>
                </c:pt>
                <c:pt idx="5141">
                  <c:v>0.91012731481481479</c:v>
                </c:pt>
                <c:pt idx="5142">
                  <c:v>0.91016203703703702</c:v>
                </c:pt>
                <c:pt idx="5143">
                  <c:v>0.91019675925925936</c:v>
                </c:pt>
                <c:pt idx="5144">
                  <c:v>0.91023148148148147</c:v>
                </c:pt>
                <c:pt idx="5145">
                  <c:v>0.9102662037037037</c:v>
                </c:pt>
                <c:pt idx="5146">
                  <c:v>0.91030092592592593</c:v>
                </c:pt>
                <c:pt idx="5147">
                  <c:v>0.91033564814814805</c:v>
                </c:pt>
                <c:pt idx="5148">
                  <c:v>0.91037037037037039</c:v>
                </c:pt>
                <c:pt idx="5149">
                  <c:v>0.91040509259259261</c:v>
                </c:pt>
                <c:pt idx="5150">
                  <c:v>0.91043981481481484</c:v>
                </c:pt>
                <c:pt idx="5151">
                  <c:v>0.91047453703703696</c:v>
                </c:pt>
                <c:pt idx="5152">
                  <c:v>0.9105092592592593</c:v>
                </c:pt>
                <c:pt idx="5153">
                  <c:v>0.91054398148148152</c:v>
                </c:pt>
                <c:pt idx="5154">
                  <c:v>0.91057870370370375</c:v>
                </c:pt>
                <c:pt idx="5155">
                  <c:v>0.91061342592592587</c:v>
                </c:pt>
                <c:pt idx="5156">
                  <c:v>0.9106481481481481</c:v>
                </c:pt>
                <c:pt idx="5157">
                  <c:v>0.91068287037037043</c:v>
                </c:pt>
                <c:pt idx="5158">
                  <c:v>0.91071759259259266</c:v>
                </c:pt>
                <c:pt idx="5159">
                  <c:v>0.91075231481481478</c:v>
                </c:pt>
                <c:pt idx="5160">
                  <c:v>0.91078703703703701</c:v>
                </c:pt>
                <c:pt idx="5161">
                  <c:v>0.91082175925925923</c:v>
                </c:pt>
                <c:pt idx="5162">
                  <c:v>0.91085648148148157</c:v>
                </c:pt>
                <c:pt idx="5163">
                  <c:v>0.91089120370370369</c:v>
                </c:pt>
                <c:pt idx="5164">
                  <c:v>0.91092592592592592</c:v>
                </c:pt>
                <c:pt idx="5165">
                  <c:v>0.91096064814814814</c:v>
                </c:pt>
                <c:pt idx="5166">
                  <c:v>0.91099537037037026</c:v>
                </c:pt>
                <c:pt idx="5167">
                  <c:v>0.9110300925925926</c:v>
                </c:pt>
                <c:pt idx="5168">
                  <c:v>0.91106481481481483</c:v>
                </c:pt>
                <c:pt idx="5169">
                  <c:v>0.91109953703703705</c:v>
                </c:pt>
                <c:pt idx="5170">
                  <c:v>0.91113425925925917</c:v>
                </c:pt>
                <c:pt idx="5171">
                  <c:v>0.91116898148148151</c:v>
                </c:pt>
                <c:pt idx="5172">
                  <c:v>0.91120370370370374</c:v>
                </c:pt>
                <c:pt idx="5173">
                  <c:v>0.91123842592592597</c:v>
                </c:pt>
                <c:pt idx="5174">
                  <c:v>0.91127314814814808</c:v>
                </c:pt>
                <c:pt idx="5175">
                  <c:v>0.91130787037037031</c:v>
                </c:pt>
                <c:pt idx="5176">
                  <c:v>0.91134259259259265</c:v>
                </c:pt>
                <c:pt idx="5177">
                  <c:v>0.91137731481481488</c:v>
                </c:pt>
                <c:pt idx="5178">
                  <c:v>0.91141203703703699</c:v>
                </c:pt>
                <c:pt idx="5179">
                  <c:v>0.91144675925925922</c:v>
                </c:pt>
                <c:pt idx="5180">
                  <c:v>0.91148148148148145</c:v>
                </c:pt>
                <c:pt idx="5181">
                  <c:v>0.91151620370370379</c:v>
                </c:pt>
                <c:pt idx="5182">
                  <c:v>0.9115509259259259</c:v>
                </c:pt>
                <c:pt idx="5183">
                  <c:v>0.91158564814814813</c:v>
                </c:pt>
                <c:pt idx="5184">
                  <c:v>0.91162037037037036</c:v>
                </c:pt>
                <c:pt idx="5185">
                  <c:v>0.9116550925925927</c:v>
                </c:pt>
                <c:pt idx="5186">
                  <c:v>0.91168981481481481</c:v>
                </c:pt>
                <c:pt idx="5187">
                  <c:v>0.91172453703703704</c:v>
                </c:pt>
                <c:pt idx="5188">
                  <c:v>0.91175925925925927</c:v>
                </c:pt>
                <c:pt idx="5189">
                  <c:v>0.91179398148148139</c:v>
                </c:pt>
                <c:pt idx="5190">
                  <c:v>0.91182870370370372</c:v>
                </c:pt>
                <c:pt idx="5191">
                  <c:v>0.91186342592592595</c:v>
                </c:pt>
                <c:pt idx="5192">
                  <c:v>0.91189814814814818</c:v>
                </c:pt>
                <c:pt idx="5193">
                  <c:v>0.9119328703703703</c:v>
                </c:pt>
                <c:pt idx="5194">
                  <c:v>0.91196759259259252</c:v>
                </c:pt>
                <c:pt idx="5195">
                  <c:v>0.91200231481481486</c:v>
                </c:pt>
                <c:pt idx="5196">
                  <c:v>0.91203703703703709</c:v>
                </c:pt>
                <c:pt idx="5197">
                  <c:v>0.91207175925925921</c:v>
                </c:pt>
                <c:pt idx="5198">
                  <c:v>0.91210648148148143</c:v>
                </c:pt>
                <c:pt idx="5199">
                  <c:v>0.91214120370370377</c:v>
                </c:pt>
                <c:pt idx="5200">
                  <c:v>0.912175925925926</c:v>
                </c:pt>
                <c:pt idx="5201">
                  <c:v>0.91221064814814812</c:v>
                </c:pt>
                <c:pt idx="5202">
                  <c:v>0.91224537037037035</c:v>
                </c:pt>
                <c:pt idx="5203">
                  <c:v>0.91228009259259257</c:v>
                </c:pt>
                <c:pt idx="5204">
                  <c:v>0.91231481481481491</c:v>
                </c:pt>
                <c:pt idx="5205">
                  <c:v>0.91234953703703703</c:v>
                </c:pt>
                <c:pt idx="5206">
                  <c:v>0.91238425925925926</c:v>
                </c:pt>
                <c:pt idx="5207">
                  <c:v>0.91241898148148148</c:v>
                </c:pt>
                <c:pt idx="5208">
                  <c:v>0.9124537037037036</c:v>
                </c:pt>
                <c:pt idx="5209">
                  <c:v>0.91248842592592594</c:v>
                </c:pt>
                <c:pt idx="5210">
                  <c:v>0.91252314814814817</c:v>
                </c:pt>
                <c:pt idx="5211">
                  <c:v>0.91255787037037039</c:v>
                </c:pt>
                <c:pt idx="5212">
                  <c:v>0.91259259259259251</c:v>
                </c:pt>
                <c:pt idx="5213">
                  <c:v>0.91262731481481474</c:v>
                </c:pt>
                <c:pt idx="5214">
                  <c:v>0.91266203703703708</c:v>
                </c:pt>
                <c:pt idx="5215">
                  <c:v>0.9126967592592593</c:v>
                </c:pt>
                <c:pt idx="5216">
                  <c:v>0.91273148148148142</c:v>
                </c:pt>
                <c:pt idx="5217">
                  <c:v>0.91276620370370365</c:v>
                </c:pt>
                <c:pt idx="5218">
                  <c:v>0.91280092592592599</c:v>
                </c:pt>
                <c:pt idx="5219">
                  <c:v>0.91283564814814822</c:v>
                </c:pt>
                <c:pt idx="5220">
                  <c:v>0.91287037037037033</c:v>
                </c:pt>
                <c:pt idx="5221">
                  <c:v>0.91290509259259256</c:v>
                </c:pt>
                <c:pt idx="5222">
                  <c:v>0.91293981481481479</c:v>
                </c:pt>
                <c:pt idx="5223">
                  <c:v>0.91297453703703713</c:v>
                </c:pt>
                <c:pt idx="5224">
                  <c:v>0.91300925925925924</c:v>
                </c:pt>
                <c:pt idx="5225">
                  <c:v>0.91304398148148147</c:v>
                </c:pt>
                <c:pt idx="5226">
                  <c:v>0.9130787037037037</c:v>
                </c:pt>
                <c:pt idx="5227">
                  <c:v>0.91311342592592604</c:v>
                </c:pt>
                <c:pt idx="5228">
                  <c:v>0.91314814814814815</c:v>
                </c:pt>
                <c:pt idx="5229">
                  <c:v>0.91318287037037038</c:v>
                </c:pt>
                <c:pt idx="5230">
                  <c:v>0.91321759259259261</c:v>
                </c:pt>
                <c:pt idx="5231">
                  <c:v>0.91325231481481473</c:v>
                </c:pt>
                <c:pt idx="5232">
                  <c:v>0.91328703703703706</c:v>
                </c:pt>
                <c:pt idx="5233">
                  <c:v>0.91332175925925929</c:v>
                </c:pt>
                <c:pt idx="5234">
                  <c:v>0.91335648148148152</c:v>
                </c:pt>
                <c:pt idx="5235">
                  <c:v>0.91339120370370364</c:v>
                </c:pt>
                <c:pt idx="5236">
                  <c:v>0.91342592592592586</c:v>
                </c:pt>
                <c:pt idx="5237">
                  <c:v>0.9134606481481482</c:v>
                </c:pt>
                <c:pt idx="5238">
                  <c:v>0.91349537037037043</c:v>
                </c:pt>
                <c:pt idx="5239">
                  <c:v>0.91353009259259255</c:v>
                </c:pt>
                <c:pt idx="5240">
                  <c:v>0.91356481481481477</c:v>
                </c:pt>
                <c:pt idx="5241">
                  <c:v>0.913599537037037</c:v>
                </c:pt>
                <c:pt idx="5242">
                  <c:v>0.91363425925925934</c:v>
                </c:pt>
                <c:pt idx="5243">
                  <c:v>0.91366898148148146</c:v>
                </c:pt>
                <c:pt idx="5244">
                  <c:v>0.91370370370370368</c:v>
                </c:pt>
                <c:pt idx="5245">
                  <c:v>0.91373842592592591</c:v>
                </c:pt>
                <c:pt idx="5246">
                  <c:v>0.91377314814814825</c:v>
                </c:pt>
                <c:pt idx="5247">
                  <c:v>0.91380787037037037</c:v>
                </c:pt>
                <c:pt idx="5248">
                  <c:v>0.9138425925925926</c:v>
                </c:pt>
                <c:pt idx="5249">
                  <c:v>0.91387731481481482</c:v>
                </c:pt>
                <c:pt idx="5250">
                  <c:v>0.91391203703703694</c:v>
                </c:pt>
                <c:pt idx="5251">
                  <c:v>0.91394675925925928</c:v>
                </c:pt>
                <c:pt idx="5252">
                  <c:v>0.91398148148148151</c:v>
                </c:pt>
                <c:pt idx="5253">
                  <c:v>0.91401620370370373</c:v>
                </c:pt>
                <c:pt idx="5254">
                  <c:v>0.91405092592592585</c:v>
                </c:pt>
                <c:pt idx="5255">
                  <c:v>0.91408564814814808</c:v>
                </c:pt>
                <c:pt idx="5256">
                  <c:v>0.91412037037037042</c:v>
                </c:pt>
                <c:pt idx="5257">
                  <c:v>0.91415509259259264</c:v>
                </c:pt>
                <c:pt idx="5258">
                  <c:v>0.91418981481481476</c:v>
                </c:pt>
                <c:pt idx="5259">
                  <c:v>0.91422453703703699</c:v>
                </c:pt>
                <c:pt idx="5260">
                  <c:v>0.91425925925925933</c:v>
                </c:pt>
                <c:pt idx="5261">
                  <c:v>0.91429398148148155</c:v>
                </c:pt>
                <c:pt idx="5262">
                  <c:v>0.91432870370370367</c:v>
                </c:pt>
                <c:pt idx="5263">
                  <c:v>0.9143634259259259</c:v>
                </c:pt>
                <c:pt idx="5264">
                  <c:v>0.91439814814814813</c:v>
                </c:pt>
                <c:pt idx="5265">
                  <c:v>0.91443287037037047</c:v>
                </c:pt>
                <c:pt idx="5266">
                  <c:v>0.91446759259259258</c:v>
                </c:pt>
                <c:pt idx="5267">
                  <c:v>0.91450231481481481</c:v>
                </c:pt>
                <c:pt idx="5268">
                  <c:v>0.91453703703703704</c:v>
                </c:pt>
                <c:pt idx="5269">
                  <c:v>0.91457175925925915</c:v>
                </c:pt>
                <c:pt idx="5270">
                  <c:v>0.91460648148148149</c:v>
                </c:pt>
                <c:pt idx="5271">
                  <c:v>0.91464120370370372</c:v>
                </c:pt>
                <c:pt idx="5272">
                  <c:v>0.91467592592592595</c:v>
                </c:pt>
                <c:pt idx="5273">
                  <c:v>0.91471064814814806</c:v>
                </c:pt>
                <c:pt idx="5274">
                  <c:v>0.9147453703703704</c:v>
                </c:pt>
                <c:pt idx="5275">
                  <c:v>0.91478009259259263</c:v>
                </c:pt>
                <c:pt idx="5276">
                  <c:v>0.91481481481481486</c:v>
                </c:pt>
                <c:pt idx="5277">
                  <c:v>0.91484953703703698</c:v>
                </c:pt>
                <c:pt idx="5278">
                  <c:v>0.9148842592592592</c:v>
                </c:pt>
                <c:pt idx="5279">
                  <c:v>0.91491898148148154</c:v>
                </c:pt>
                <c:pt idx="5280">
                  <c:v>0.91495370370370377</c:v>
                </c:pt>
                <c:pt idx="5281">
                  <c:v>0.91498842592592589</c:v>
                </c:pt>
                <c:pt idx="5282">
                  <c:v>0.91502314814814811</c:v>
                </c:pt>
                <c:pt idx="5283">
                  <c:v>0.91505787037037034</c:v>
                </c:pt>
                <c:pt idx="5284">
                  <c:v>0.91509259259259268</c:v>
                </c:pt>
                <c:pt idx="5285">
                  <c:v>0.9151273148148148</c:v>
                </c:pt>
                <c:pt idx="5286">
                  <c:v>0.91516203703703702</c:v>
                </c:pt>
                <c:pt idx="5287">
                  <c:v>0.91519675925925925</c:v>
                </c:pt>
                <c:pt idx="5288">
                  <c:v>0.91523148148148137</c:v>
                </c:pt>
                <c:pt idx="5289">
                  <c:v>0.91526620370370371</c:v>
                </c:pt>
                <c:pt idx="5290">
                  <c:v>0.91530092592592593</c:v>
                </c:pt>
                <c:pt idx="5291">
                  <c:v>0.91533564814814816</c:v>
                </c:pt>
                <c:pt idx="5292">
                  <c:v>0.91537037037037028</c:v>
                </c:pt>
                <c:pt idx="5293">
                  <c:v>0.91540509259259262</c:v>
                </c:pt>
                <c:pt idx="5294">
                  <c:v>0.91543981481481485</c:v>
                </c:pt>
                <c:pt idx="5295">
                  <c:v>0.91547453703703707</c:v>
                </c:pt>
                <c:pt idx="5296">
                  <c:v>0.91550925925925919</c:v>
                </c:pt>
                <c:pt idx="5297">
                  <c:v>0.91554398148148142</c:v>
                </c:pt>
                <c:pt idx="5298">
                  <c:v>0.91557870370370376</c:v>
                </c:pt>
                <c:pt idx="5299">
                  <c:v>0.91561342592592598</c:v>
                </c:pt>
                <c:pt idx="5300">
                  <c:v>0.9156481481481481</c:v>
                </c:pt>
                <c:pt idx="5301">
                  <c:v>0.91568287037037033</c:v>
                </c:pt>
                <c:pt idx="5302">
                  <c:v>0.91571759259259267</c:v>
                </c:pt>
                <c:pt idx="5303">
                  <c:v>0.91575231481481489</c:v>
                </c:pt>
                <c:pt idx="5304">
                  <c:v>0.91578703703703701</c:v>
                </c:pt>
                <c:pt idx="5305">
                  <c:v>0.91582175925925924</c:v>
                </c:pt>
                <c:pt idx="5306">
                  <c:v>0.91585648148148147</c:v>
                </c:pt>
                <c:pt idx="5307">
                  <c:v>0.9158912037037038</c:v>
                </c:pt>
                <c:pt idx="5308">
                  <c:v>0.91592592592592592</c:v>
                </c:pt>
                <c:pt idx="5309">
                  <c:v>0.91596064814814815</c:v>
                </c:pt>
                <c:pt idx="5310">
                  <c:v>0.91599537037037038</c:v>
                </c:pt>
                <c:pt idx="5311">
                  <c:v>0.91603009259259249</c:v>
                </c:pt>
                <c:pt idx="5312">
                  <c:v>0.91606481481481483</c:v>
                </c:pt>
                <c:pt idx="5313">
                  <c:v>0.91609953703703706</c:v>
                </c:pt>
                <c:pt idx="5314">
                  <c:v>0.91613425925925929</c:v>
                </c:pt>
                <c:pt idx="5315">
                  <c:v>0.9161689814814814</c:v>
                </c:pt>
                <c:pt idx="5316">
                  <c:v>0.91620370370370363</c:v>
                </c:pt>
                <c:pt idx="5317">
                  <c:v>0.91623842592592597</c:v>
                </c:pt>
                <c:pt idx="5318">
                  <c:v>0.9162731481481482</c:v>
                </c:pt>
                <c:pt idx="5319">
                  <c:v>0.91630787037037031</c:v>
                </c:pt>
                <c:pt idx="5320">
                  <c:v>0.91634259259259254</c:v>
                </c:pt>
                <c:pt idx="5321">
                  <c:v>0.91637731481481488</c:v>
                </c:pt>
                <c:pt idx="5322">
                  <c:v>0.91641203703703711</c:v>
                </c:pt>
                <c:pt idx="5323">
                  <c:v>0.91644675925925922</c:v>
                </c:pt>
                <c:pt idx="5324">
                  <c:v>0.91648148148148145</c:v>
                </c:pt>
                <c:pt idx="5325">
                  <c:v>0.91651620370370368</c:v>
                </c:pt>
                <c:pt idx="5326">
                  <c:v>0.91655092592592602</c:v>
                </c:pt>
                <c:pt idx="5327">
                  <c:v>0.91658564814814814</c:v>
                </c:pt>
                <c:pt idx="5328">
                  <c:v>0.91662037037037036</c:v>
                </c:pt>
                <c:pt idx="5329">
                  <c:v>0.91665509259259259</c:v>
                </c:pt>
                <c:pt idx="5330">
                  <c:v>0.91668981481481471</c:v>
                </c:pt>
                <c:pt idx="5331">
                  <c:v>0.91672453703703705</c:v>
                </c:pt>
                <c:pt idx="5332">
                  <c:v>0.91675925925925927</c:v>
                </c:pt>
                <c:pt idx="5333">
                  <c:v>0.9167939814814815</c:v>
                </c:pt>
                <c:pt idx="5334">
                  <c:v>0.91682870370370362</c:v>
                </c:pt>
                <c:pt idx="5335">
                  <c:v>0.91686342592592596</c:v>
                </c:pt>
                <c:pt idx="5336">
                  <c:v>0.91689814814814818</c:v>
                </c:pt>
                <c:pt idx="5337">
                  <c:v>0.91693287037037041</c:v>
                </c:pt>
                <c:pt idx="5338">
                  <c:v>0.91696759259259253</c:v>
                </c:pt>
                <c:pt idx="5339">
                  <c:v>0.91700231481481476</c:v>
                </c:pt>
                <c:pt idx="5340">
                  <c:v>0.91703703703703709</c:v>
                </c:pt>
                <c:pt idx="5341">
                  <c:v>0.91707175925925932</c:v>
                </c:pt>
                <c:pt idx="5342">
                  <c:v>0.91710648148148144</c:v>
                </c:pt>
                <c:pt idx="5343">
                  <c:v>0.91714120370370367</c:v>
                </c:pt>
                <c:pt idx="5344">
                  <c:v>0.91717592592592589</c:v>
                </c:pt>
                <c:pt idx="5345">
                  <c:v>0.91721064814814823</c:v>
                </c:pt>
                <c:pt idx="5346">
                  <c:v>0.91724537037037035</c:v>
                </c:pt>
                <c:pt idx="5347">
                  <c:v>0.91728009259259258</c:v>
                </c:pt>
                <c:pt idx="5348">
                  <c:v>0.91731481481481481</c:v>
                </c:pt>
                <c:pt idx="5349">
                  <c:v>0.91734953703703714</c:v>
                </c:pt>
                <c:pt idx="5350">
                  <c:v>0.91738425925925926</c:v>
                </c:pt>
                <c:pt idx="5351">
                  <c:v>0.91741898148148149</c:v>
                </c:pt>
                <c:pt idx="5352">
                  <c:v>0.91745370370370372</c:v>
                </c:pt>
                <c:pt idx="5353">
                  <c:v>0.91748842592592583</c:v>
                </c:pt>
                <c:pt idx="5354">
                  <c:v>0.91752314814814817</c:v>
                </c:pt>
                <c:pt idx="5355">
                  <c:v>0.9175578703703704</c:v>
                </c:pt>
                <c:pt idx="5356">
                  <c:v>0.91759259259259263</c:v>
                </c:pt>
                <c:pt idx="5357">
                  <c:v>0.91762731481481474</c:v>
                </c:pt>
                <c:pt idx="5358">
                  <c:v>0.91766203703703697</c:v>
                </c:pt>
                <c:pt idx="5359">
                  <c:v>0.91769675925925931</c:v>
                </c:pt>
                <c:pt idx="5360">
                  <c:v>0.91773148148148154</c:v>
                </c:pt>
                <c:pt idx="5361">
                  <c:v>0.91776620370370365</c:v>
                </c:pt>
                <c:pt idx="5362">
                  <c:v>0.91780092592592588</c:v>
                </c:pt>
                <c:pt idx="5363">
                  <c:v>0.91783564814814822</c:v>
                </c:pt>
                <c:pt idx="5364">
                  <c:v>0.91787037037037045</c:v>
                </c:pt>
                <c:pt idx="5365">
                  <c:v>0.91790509259259256</c:v>
                </c:pt>
                <c:pt idx="5366">
                  <c:v>0.91793981481481479</c:v>
                </c:pt>
                <c:pt idx="5367">
                  <c:v>0.91797453703703702</c:v>
                </c:pt>
                <c:pt idx="5368">
                  <c:v>0.91800925925925936</c:v>
                </c:pt>
                <c:pt idx="5369">
                  <c:v>0.91804398148148147</c:v>
                </c:pt>
                <c:pt idx="5370">
                  <c:v>0.9180787037037037</c:v>
                </c:pt>
                <c:pt idx="5371">
                  <c:v>0.91811342592592593</c:v>
                </c:pt>
                <c:pt idx="5372">
                  <c:v>0.91814814814814805</c:v>
                </c:pt>
                <c:pt idx="5373">
                  <c:v>0.91818287037037039</c:v>
                </c:pt>
                <c:pt idx="5374">
                  <c:v>0.91821759259259261</c:v>
                </c:pt>
                <c:pt idx="5375">
                  <c:v>0.91825231481481484</c:v>
                </c:pt>
                <c:pt idx="5376">
                  <c:v>0.91828703703703696</c:v>
                </c:pt>
                <c:pt idx="5377">
                  <c:v>0.9183217592592593</c:v>
                </c:pt>
                <c:pt idx="5378">
                  <c:v>0.91835648148148152</c:v>
                </c:pt>
                <c:pt idx="5379">
                  <c:v>0.91839120370370375</c:v>
                </c:pt>
                <c:pt idx="5380">
                  <c:v>0.91842592592592587</c:v>
                </c:pt>
                <c:pt idx="5381">
                  <c:v>0.9184606481481481</c:v>
                </c:pt>
                <c:pt idx="5382">
                  <c:v>0.91849537037037043</c:v>
                </c:pt>
                <c:pt idx="5383">
                  <c:v>0.91853009259259266</c:v>
                </c:pt>
                <c:pt idx="5384">
                  <c:v>0.91856481481481478</c:v>
                </c:pt>
                <c:pt idx="5385">
                  <c:v>0.91859953703703701</c:v>
                </c:pt>
                <c:pt idx="5386">
                  <c:v>0.91863425925925923</c:v>
                </c:pt>
                <c:pt idx="5387">
                  <c:v>0.91866898148148157</c:v>
                </c:pt>
                <c:pt idx="5388">
                  <c:v>0.91870370370370369</c:v>
                </c:pt>
                <c:pt idx="5389">
                  <c:v>0.91873842592592592</c:v>
                </c:pt>
                <c:pt idx="5390">
                  <c:v>0.91877314814814814</c:v>
                </c:pt>
                <c:pt idx="5391">
                  <c:v>0.91880787037037026</c:v>
                </c:pt>
                <c:pt idx="5392">
                  <c:v>0.9188425925925926</c:v>
                </c:pt>
                <c:pt idx="5393">
                  <c:v>0.91887731481481483</c:v>
                </c:pt>
                <c:pt idx="5394">
                  <c:v>0.91891203703703705</c:v>
                </c:pt>
                <c:pt idx="5395">
                  <c:v>0.91894675925925917</c:v>
                </c:pt>
                <c:pt idx="5396">
                  <c:v>0.91898148148148151</c:v>
                </c:pt>
                <c:pt idx="5397">
                  <c:v>0.91901620370370374</c:v>
                </c:pt>
                <c:pt idx="5398">
                  <c:v>0.91905092592592597</c:v>
                </c:pt>
                <c:pt idx="5399">
                  <c:v>0.91908564814814808</c:v>
                </c:pt>
                <c:pt idx="5400">
                  <c:v>0.91912037037037031</c:v>
                </c:pt>
                <c:pt idx="5401">
                  <c:v>0.91915509259259265</c:v>
                </c:pt>
                <c:pt idx="5402">
                  <c:v>0.91918981481481488</c:v>
                </c:pt>
                <c:pt idx="5403">
                  <c:v>0.91922453703703699</c:v>
                </c:pt>
                <c:pt idx="5404">
                  <c:v>0.91925925925925922</c:v>
                </c:pt>
                <c:pt idx="5405">
                  <c:v>0.91929398148148145</c:v>
                </c:pt>
                <c:pt idx="5406">
                  <c:v>0.91932870370370379</c:v>
                </c:pt>
                <c:pt idx="5407">
                  <c:v>0.9193634259259259</c:v>
                </c:pt>
                <c:pt idx="5408">
                  <c:v>0.91939814814814813</c:v>
                </c:pt>
                <c:pt idx="5409">
                  <c:v>0.91943287037037036</c:v>
                </c:pt>
                <c:pt idx="5410">
                  <c:v>0.9194675925925927</c:v>
                </c:pt>
                <c:pt idx="5411">
                  <c:v>0.91950231481481481</c:v>
                </c:pt>
                <c:pt idx="5412">
                  <c:v>0.91953703703703704</c:v>
                </c:pt>
                <c:pt idx="5413">
                  <c:v>0.91957175925925927</c:v>
                </c:pt>
                <c:pt idx="5414">
                  <c:v>0.91960648148148139</c:v>
                </c:pt>
                <c:pt idx="5415">
                  <c:v>0.91964120370370372</c:v>
                </c:pt>
                <c:pt idx="5416">
                  <c:v>0.91967592592592595</c:v>
                </c:pt>
                <c:pt idx="5417">
                  <c:v>0.91971064814814818</c:v>
                </c:pt>
                <c:pt idx="5418">
                  <c:v>0.9197453703703703</c:v>
                </c:pt>
                <c:pt idx="5419">
                  <c:v>0.91978009259259252</c:v>
                </c:pt>
                <c:pt idx="5420">
                  <c:v>0.91981481481481486</c:v>
                </c:pt>
                <c:pt idx="5421">
                  <c:v>0.91984953703703709</c:v>
                </c:pt>
                <c:pt idx="5422">
                  <c:v>0.91988425925925921</c:v>
                </c:pt>
                <c:pt idx="5423">
                  <c:v>0.91991898148148143</c:v>
                </c:pt>
                <c:pt idx="5424">
                  <c:v>0.91995370370370377</c:v>
                </c:pt>
                <c:pt idx="5425">
                  <c:v>0.919988425925926</c:v>
                </c:pt>
                <c:pt idx="5426">
                  <c:v>0.92002314814814812</c:v>
                </c:pt>
                <c:pt idx="5427">
                  <c:v>0.92005787037037035</c:v>
                </c:pt>
                <c:pt idx="5428">
                  <c:v>0.92009259259259257</c:v>
                </c:pt>
                <c:pt idx="5429">
                  <c:v>0.92012731481481491</c:v>
                </c:pt>
                <c:pt idx="5430">
                  <c:v>0.92016203703703703</c:v>
                </c:pt>
                <c:pt idx="5431">
                  <c:v>0.92019675925925926</c:v>
                </c:pt>
                <c:pt idx="5432">
                  <c:v>0.92023148148148148</c:v>
                </c:pt>
                <c:pt idx="5433">
                  <c:v>0.9202662037037036</c:v>
                </c:pt>
                <c:pt idx="5434">
                  <c:v>0.92030092592592594</c:v>
                </c:pt>
                <c:pt idx="5435">
                  <c:v>0.92033564814814817</c:v>
                </c:pt>
                <c:pt idx="5436">
                  <c:v>0.92037037037037039</c:v>
                </c:pt>
                <c:pt idx="5437">
                  <c:v>0.92040509259259251</c:v>
                </c:pt>
                <c:pt idx="5438">
                  <c:v>0.92043981481481485</c:v>
                </c:pt>
                <c:pt idx="5439">
                  <c:v>0.92047453703703708</c:v>
                </c:pt>
                <c:pt idx="5440">
                  <c:v>0.9205092592592593</c:v>
                </c:pt>
                <c:pt idx="5441">
                  <c:v>0.92054398148148142</c:v>
                </c:pt>
                <c:pt idx="5442">
                  <c:v>0.92057870370370365</c:v>
                </c:pt>
                <c:pt idx="5443">
                  <c:v>0.92061342592592599</c:v>
                </c:pt>
                <c:pt idx="5444">
                  <c:v>0.92064814814814822</c:v>
                </c:pt>
                <c:pt idx="5445">
                  <c:v>0.92068287037037033</c:v>
                </c:pt>
                <c:pt idx="5446">
                  <c:v>0.92072916666666671</c:v>
                </c:pt>
                <c:pt idx="5447">
                  <c:v>0.92076388888888883</c:v>
                </c:pt>
                <c:pt idx="5448">
                  <c:v>0.92079861111111105</c:v>
                </c:pt>
                <c:pt idx="5449">
                  <c:v>0.92083333333333339</c:v>
                </c:pt>
                <c:pt idx="5450">
                  <c:v>0.92086805555555562</c:v>
                </c:pt>
                <c:pt idx="5451">
                  <c:v>0.92090277777777774</c:v>
                </c:pt>
                <c:pt idx="5452">
                  <c:v>0.92093749999999996</c:v>
                </c:pt>
                <c:pt idx="5453">
                  <c:v>0.92097222222222219</c:v>
                </c:pt>
                <c:pt idx="5454">
                  <c:v>0.92100694444444453</c:v>
                </c:pt>
                <c:pt idx="5455">
                  <c:v>0.92104166666666665</c:v>
                </c:pt>
                <c:pt idx="5456">
                  <c:v>0.92107638888888888</c:v>
                </c:pt>
                <c:pt idx="5457">
                  <c:v>0.9211111111111111</c:v>
                </c:pt>
                <c:pt idx="5458">
                  <c:v>0.92114583333333344</c:v>
                </c:pt>
                <c:pt idx="5459">
                  <c:v>0.92118055555555556</c:v>
                </c:pt>
                <c:pt idx="5460">
                  <c:v>0.92121527777777779</c:v>
                </c:pt>
                <c:pt idx="5461">
                  <c:v>0.92125000000000001</c:v>
                </c:pt>
                <c:pt idx="5462">
                  <c:v>0.92128472222222213</c:v>
                </c:pt>
                <c:pt idx="5463">
                  <c:v>0.92131944444444447</c:v>
                </c:pt>
                <c:pt idx="5464">
                  <c:v>0.9213541666666667</c:v>
                </c:pt>
                <c:pt idx="5465">
                  <c:v>0.92138888888888892</c:v>
                </c:pt>
                <c:pt idx="5466">
                  <c:v>0.92142361111111104</c:v>
                </c:pt>
                <c:pt idx="5467">
                  <c:v>0.92145833333333327</c:v>
                </c:pt>
                <c:pt idx="5468">
                  <c:v>0.92149305555555561</c:v>
                </c:pt>
                <c:pt idx="5469">
                  <c:v>0.92152777777777783</c:v>
                </c:pt>
                <c:pt idx="5470">
                  <c:v>0.92156249999999995</c:v>
                </c:pt>
                <c:pt idx="5471">
                  <c:v>0.92159722222222218</c:v>
                </c:pt>
                <c:pt idx="5472">
                  <c:v>0.92163194444444452</c:v>
                </c:pt>
                <c:pt idx="5473">
                  <c:v>0.92166666666666675</c:v>
                </c:pt>
                <c:pt idx="5474">
                  <c:v>0.92170138888888886</c:v>
                </c:pt>
                <c:pt idx="5475">
                  <c:v>0.92173611111111109</c:v>
                </c:pt>
                <c:pt idx="5476">
                  <c:v>0.92177083333333332</c:v>
                </c:pt>
                <c:pt idx="5477">
                  <c:v>0.92180555555555566</c:v>
                </c:pt>
                <c:pt idx="5478">
                  <c:v>0.92184027777777777</c:v>
                </c:pt>
                <c:pt idx="5479">
                  <c:v>0.921875</c:v>
                </c:pt>
                <c:pt idx="5480">
                  <c:v>0.92190972222222223</c:v>
                </c:pt>
                <c:pt idx="5481">
                  <c:v>0.92194444444444434</c:v>
                </c:pt>
                <c:pt idx="5482">
                  <c:v>0.92197916666666668</c:v>
                </c:pt>
                <c:pt idx="5483">
                  <c:v>0.92201388888888891</c:v>
                </c:pt>
                <c:pt idx="5484">
                  <c:v>0.92204861111111114</c:v>
                </c:pt>
                <c:pt idx="5485">
                  <c:v>0.92208333333333325</c:v>
                </c:pt>
                <c:pt idx="5486">
                  <c:v>0.92211805555555548</c:v>
                </c:pt>
                <c:pt idx="5487">
                  <c:v>0.92215277777777782</c:v>
                </c:pt>
                <c:pt idx="5488">
                  <c:v>0.92218750000000005</c:v>
                </c:pt>
                <c:pt idx="5489">
                  <c:v>0.92222222222222217</c:v>
                </c:pt>
                <c:pt idx="5490">
                  <c:v>0.92225694444444439</c:v>
                </c:pt>
                <c:pt idx="5491">
                  <c:v>0.92229166666666673</c:v>
                </c:pt>
                <c:pt idx="5492">
                  <c:v>0.92232638888888896</c:v>
                </c:pt>
                <c:pt idx="5493">
                  <c:v>0.92236111111111108</c:v>
                </c:pt>
                <c:pt idx="5494">
                  <c:v>0.9223958333333333</c:v>
                </c:pt>
                <c:pt idx="5495">
                  <c:v>0.92243055555555553</c:v>
                </c:pt>
                <c:pt idx="5496">
                  <c:v>0.92246527777777787</c:v>
                </c:pt>
                <c:pt idx="5497">
                  <c:v>0.92249999999999999</c:v>
                </c:pt>
                <c:pt idx="5498">
                  <c:v>0.92253472222222221</c:v>
                </c:pt>
                <c:pt idx="5499">
                  <c:v>0.92256944444444444</c:v>
                </c:pt>
                <c:pt idx="5500">
                  <c:v>0.92260416666666656</c:v>
                </c:pt>
                <c:pt idx="5501">
                  <c:v>0.9226388888888889</c:v>
                </c:pt>
                <c:pt idx="5502">
                  <c:v>0.92267361111111112</c:v>
                </c:pt>
                <c:pt idx="5503">
                  <c:v>0.92270833333333335</c:v>
                </c:pt>
                <c:pt idx="5504">
                  <c:v>0.92274305555555547</c:v>
                </c:pt>
                <c:pt idx="5505">
                  <c:v>0.92277777777777781</c:v>
                </c:pt>
                <c:pt idx="5506">
                  <c:v>0.92281250000000004</c:v>
                </c:pt>
                <c:pt idx="5507">
                  <c:v>0.92284722222222226</c:v>
                </c:pt>
                <c:pt idx="5508">
                  <c:v>0.92288194444444438</c:v>
                </c:pt>
                <c:pt idx="5509">
                  <c:v>0.92291666666666661</c:v>
                </c:pt>
                <c:pt idx="5510">
                  <c:v>0.92295138888888895</c:v>
                </c:pt>
                <c:pt idx="5511">
                  <c:v>0.92298611111111117</c:v>
                </c:pt>
                <c:pt idx="5512">
                  <c:v>0.92302083333333329</c:v>
                </c:pt>
                <c:pt idx="5513">
                  <c:v>0.92305555555555552</c:v>
                </c:pt>
                <c:pt idx="5514">
                  <c:v>0.92309027777777775</c:v>
                </c:pt>
                <c:pt idx="5515">
                  <c:v>0.92312500000000008</c:v>
                </c:pt>
                <c:pt idx="5516">
                  <c:v>0.9231597222222222</c:v>
                </c:pt>
                <c:pt idx="5517">
                  <c:v>0.92319444444444443</c:v>
                </c:pt>
                <c:pt idx="5518">
                  <c:v>0.92322916666666666</c:v>
                </c:pt>
                <c:pt idx="5519">
                  <c:v>0.92326388888888899</c:v>
                </c:pt>
                <c:pt idx="5520">
                  <c:v>0.92329861111111111</c:v>
                </c:pt>
                <c:pt idx="5521">
                  <c:v>0.92333333333333334</c:v>
                </c:pt>
                <c:pt idx="5522">
                  <c:v>0.92336805555555557</c:v>
                </c:pt>
                <c:pt idx="5523">
                  <c:v>0.92340277777777768</c:v>
                </c:pt>
                <c:pt idx="5524">
                  <c:v>0.92343750000000002</c:v>
                </c:pt>
                <c:pt idx="5525">
                  <c:v>0.92347222222222225</c:v>
                </c:pt>
                <c:pt idx="5526">
                  <c:v>0.92350694444444448</c:v>
                </c:pt>
                <c:pt idx="5527">
                  <c:v>0.92354166666666659</c:v>
                </c:pt>
                <c:pt idx="5528">
                  <c:v>0.92357638888888882</c:v>
                </c:pt>
                <c:pt idx="5529">
                  <c:v>0.92361111111111116</c:v>
                </c:pt>
                <c:pt idx="5530">
                  <c:v>0.92364583333333339</c:v>
                </c:pt>
                <c:pt idx="5531">
                  <c:v>0.9236805555555555</c:v>
                </c:pt>
                <c:pt idx="5532">
                  <c:v>0.92371527777777773</c:v>
                </c:pt>
                <c:pt idx="5533">
                  <c:v>0.92375000000000007</c:v>
                </c:pt>
                <c:pt idx="5534">
                  <c:v>0.9237847222222223</c:v>
                </c:pt>
                <c:pt idx="5535">
                  <c:v>0.92381944444444442</c:v>
                </c:pt>
                <c:pt idx="5536">
                  <c:v>0.92385416666666664</c:v>
                </c:pt>
                <c:pt idx="5537">
                  <c:v>0.92388888888888887</c:v>
                </c:pt>
                <c:pt idx="5538">
                  <c:v>0.92392361111111121</c:v>
                </c:pt>
                <c:pt idx="5539">
                  <c:v>0.92395833333333333</c:v>
                </c:pt>
                <c:pt idx="5540">
                  <c:v>0.92399305555555555</c:v>
                </c:pt>
                <c:pt idx="5541">
                  <c:v>0.92402777777777778</c:v>
                </c:pt>
                <c:pt idx="5542">
                  <c:v>0.9240624999999999</c:v>
                </c:pt>
                <c:pt idx="5543">
                  <c:v>0.92409722222222224</c:v>
                </c:pt>
                <c:pt idx="5544">
                  <c:v>0.92413194444444446</c:v>
                </c:pt>
                <c:pt idx="5545">
                  <c:v>0.92416666666666669</c:v>
                </c:pt>
                <c:pt idx="5546">
                  <c:v>0.92420138888888881</c:v>
                </c:pt>
                <c:pt idx="5547">
                  <c:v>0.92423611111111115</c:v>
                </c:pt>
                <c:pt idx="5548">
                  <c:v>0.92427083333333337</c:v>
                </c:pt>
                <c:pt idx="5549">
                  <c:v>0.9243055555555556</c:v>
                </c:pt>
                <c:pt idx="5550">
                  <c:v>0.92434027777777772</c:v>
                </c:pt>
                <c:pt idx="5551">
                  <c:v>0.92437499999999995</c:v>
                </c:pt>
                <c:pt idx="5552">
                  <c:v>0.92440972222222229</c:v>
                </c:pt>
                <c:pt idx="5553">
                  <c:v>0.92444444444444451</c:v>
                </c:pt>
                <c:pt idx="5554">
                  <c:v>0.92447916666666663</c:v>
                </c:pt>
                <c:pt idx="5555">
                  <c:v>0.92451388888888886</c:v>
                </c:pt>
                <c:pt idx="5556">
                  <c:v>0.92454861111111108</c:v>
                </c:pt>
                <c:pt idx="5557">
                  <c:v>0.92458333333333342</c:v>
                </c:pt>
                <c:pt idx="5558">
                  <c:v>0.92461805555555554</c:v>
                </c:pt>
                <c:pt idx="5559">
                  <c:v>0.92465277777777777</c:v>
                </c:pt>
                <c:pt idx="5560">
                  <c:v>0.9246875</c:v>
                </c:pt>
                <c:pt idx="5561">
                  <c:v>0.92472222222222211</c:v>
                </c:pt>
                <c:pt idx="5562">
                  <c:v>0.92475694444444445</c:v>
                </c:pt>
                <c:pt idx="5563">
                  <c:v>0.92479166666666668</c:v>
                </c:pt>
                <c:pt idx="5564">
                  <c:v>0.92482638888888891</c:v>
                </c:pt>
                <c:pt idx="5565">
                  <c:v>0.92486111111111102</c:v>
                </c:pt>
                <c:pt idx="5566">
                  <c:v>0.92489583333333336</c:v>
                </c:pt>
                <c:pt idx="5567">
                  <c:v>0.92493055555555559</c:v>
                </c:pt>
                <c:pt idx="5568">
                  <c:v>0.92496527777777782</c:v>
                </c:pt>
                <c:pt idx="5569">
                  <c:v>0.92499999999999993</c:v>
                </c:pt>
                <c:pt idx="5570">
                  <c:v>0.92503472222222216</c:v>
                </c:pt>
                <c:pt idx="5571">
                  <c:v>0.9250694444444445</c:v>
                </c:pt>
                <c:pt idx="5572">
                  <c:v>0.92510416666666673</c:v>
                </c:pt>
                <c:pt idx="5573">
                  <c:v>0.92513888888888884</c:v>
                </c:pt>
                <c:pt idx="5574">
                  <c:v>0.92517361111111107</c:v>
                </c:pt>
                <c:pt idx="5575">
                  <c:v>0.9252083333333333</c:v>
                </c:pt>
                <c:pt idx="5576">
                  <c:v>0.92524305555555564</c:v>
                </c:pt>
                <c:pt idx="5577">
                  <c:v>0.92527777777777775</c:v>
                </c:pt>
                <c:pt idx="5578">
                  <c:v>0.92531249999999998</c:v>
                </c:pt>
                <c:pt idx="5579">
                  <c:v>0.92534722222222221</c:v>
                </c:pt>
                <c:pt idx="5580">
                  <c:v>0.92538194444444455</c:v>
                </c:pt>
                <c:pt idx="5581">
                  <c:v>0.92541666666666667</c:v>
                </c:pt>
                <c:pt idx="5582">
                  <c:v>0.92545138888888889</c:v>
                </c:pt>
                <c:pt idx="5583">
                  <c:v>0.92548611111111112</c:v>
                </c:pt>
                <c:pt idx="5584">
                  <c:v>0.92552083333333324</c:v>
                </c:pt>
                <c:pt idx="5585">
                  <c:v>0.92555555555555558</c:v>
                </c:pt>
                <c:pt idx="5586">
                  <c:v>0.9255902777777778</c:v>
                </c:pt>
                <c:pt idx="5587">
                  <c:v>0.92562500000000003</c:v>
                </c:pt>
                <c:pt idx="5588">
                  <c:v>0.92565972222222215</c:v>
                </c:pt>
                <c:pt idx="5589">
                  <c:v>0.92569444444444438</c:v>
                </c:pt>
                <c:pt idx="5590">
                  <c:v>0.92572916666666671</c:v>
                </c:pt>
                <c:pt idx="5591">
                  <c:v>0.92576388888888894</c:v>
                </c:pt>
                <c:pt idx="5592">
                  <c:v>0.92579861111111106</c:v>
                </c:pt>
                <c:pt idx="5593">
                  <c:v>0.92583333333333329</c:v>
                </c:pt>
                <c:pt idx="5594">
                  <c:v>0.92586805555555562</c:v>
                </c:pt>
                <c:pt idx="5595">
                  <c:v>0.92590277777777785</c:v>
                </c:pt>
                <c:pt idx="5596">
                  <c:v>0.92593749999999997</c:v>
                </c:pt>
                <c:pt idx="5597">
                  <c:v>0.9259722222222222</c:v>
                </c:pt>
                <c:pt idx="5598">
                  <c:v>0.92600694444444442</c:v>
                </c:pt>
                <c:pt idx="5599">
                  <c:v>0.92604166666666676</c:v>
                </c:pt>
                <c:pt idx="5600">
                  <c:v>0.92607638888888888</c:v>
                </c:pt>
                <c:pt idx="5601">
                  <c:v>0.92611111111111111</c:v>
                </c:pt>
                <c:pt idx="5602">
                  <c:v>0.92614583333333333</c:v>
                </c:pt>
                <c:pt idx="5603">
                  <c:v>0.92618055555555545</c:v>
                </c:pt>
                <c:pt idx="5604">
                  <c:v>0.92621527777777779</c:v>
                </c:pt>
                <c:pt idx="5605">
                  <c:v>0.92625000000000002</c:v>
                </c:pt>
                <c:pt idx="5606">
                  <c:v>0.92628472222222225</c:v>
                </c:pt>
                <c:pt idx="5607">
                  <c:v>0.92631944444444436</c:v>
                </c:pt>
                <c:pt idx="5608">
                  <c:v>0.9263541666666667</c:v>
                </c:pt>
                <c:pt idx="5609">
                  <c:v>0.92638888888888893</c:v>
                </c:pt>
                <c:pt idx="5610">
                  <c:v>0.92642361111111116</c:v>
                </c:pt>
                <c:pt idx="5611">
                  <c:v>0.92645833333333327</c:v>
                </c:pt>
                <c:pt idx="5612">
                  <c:v>0.9264930555555555</c:v>
                </c:pt>
                <c:pt idx="5613">
                  <c:v>0.92652777777777784</c:v>
                </c:pt>
                <c:pt idx="5614">
                  <c:v>0.92656250000000007</c:v>
                </c:pt>
                <c:pt idx="5615">
                  <c:v>0.92659722222222218</c:v>
                </c:pt>
                <c:pt idx="5616">
                  <c:v>0.92663194444444441</c:v>
                </c:pt>
                <c:pt idx="5617">
                  <c:v>0.92666666666666664</c:v>
                </c:pt>
                <c:pt idx="5618">
                  <c:v>0.92670138888888898</c:v>
                </c:pt>
                <c:pt idx="5619">
                  <c:v>0.92673611111111109</c:v>
                </c:pt>
                <c:pt idx="5620">
                  <c:v>0.92677083333333332</c:v>
                </c:pt>
                <c:pt idx="5621">
                  <c:v>0.92680555555555555</c:v>
                </c:pt>
                <c:pt idx="5622">
                  <c:v>0.92684027777777789</c:v>
                </c:pt>
                <c:pt idx="5623">
                  <c:v>0.926875</c:v>
                </c:pt>
                <c:pt idx="5624">
                  <c:v>0.92690972222222223</c:v>
                </c:pt>
                <c:pt idx="5625">
                  <c:v>0.92694444444444446</c:v>
                </c:pt>
                <c:pt idx="5626">
                  <c:v>0.92697916666666658</c:v>
                </c:pt>
                <c:pt idx="5627">
                  <c:v>0.92701388888888892</c:v>
                </c:pt>
                <c:pt idx="5628">
                  <c:v>0.92704861111111114</c:v>
                </c:pt>
                <c:pt idx="5629">
                  <c:v>0.92708333333333337</c:v>
                </c:pt>
                <c:pt idx="5630">
                  <c:v>0.92711805555555549</c:v>
                </c:pt>
                <c:pt idx="5631">
                  <c:v>0.92715277777777771</c:v>
                </c:pt>
                <c:pt idx="5632">
                  <c:v>0.92718750000000005</c:v>
                </c:pt>
                <c:pt idx="5633">
                  <c:v>0.92722222222222228</c:v>
                </c:pt>
                <c:pt idx="5634">
                  <c:v>0.9272569444444444</c:v>
                </c:pt>
                <c:pt idx="5635">
                  <c:v>0.92729166666666663</c:v>
                </c:pt>
                <c:pt idx="5636">
                  <c:v>0.92732638888888885</c:v>
                </c:pt>
                <c:pt idx="5637">
                  <c:v>0.92736111111111119</c:v>
                </c:pt>
                <c:pt idx="5638">
                  <c:v>0.92739583333333331</c:v>
                </c:pt>
                <c:pt idx="5639">
                  <c:v>0.92743055555555554</c:v>
                </c:pt>
                <c:pt idx="5640">
                  <c:v>0.92746527777777776</c:v>
                </c:pt>
                <c:pt idx="5641">
                  <c:v>0.9275000000000001</c:v>
                </c:pt>
                <c:pt idx="5642">
                  <c:v>0.92753472222222222</c:v>
                </c:pt>
                <c:pt idx="5643">
                  <c:v>0.92756944444444445</c:v>
                </c:pt>
                <c:pt idx="5644">
                  <c:v>0.92760416666666667</c:v>
                </c:pt>
                <c:pt idx="5645">
                  <c:v>0.92763888888888879</c:v>
                </c:pt>
                <c:pt idx="5646">
                  <c:v>0.92767361111111113</c:v>
                </c:pt>
                <c:pt idx="5647">
                  <c:v>0.92770833333333336</c:v>
                </c:pt>
                <c:pt idx="5648">
                  <c:v>0.92774305555555558</c:v>
                </c:pt>
                <c:pt idx="5649">
                  <c:v>0.9277777777777777</c:v>
                </c:pt>
                <c:pt idx="5650">
                  <c:v>0.92781249999999993</c:v>
                </c:pt>
                <c:pt idx="5651">
                  <c:v>0.92784722222222227</c:v>
                </c:pt>
                <c:pt idx="5652">
                  <c:v>0.9278819444444445</c:v>
                </c:pt>
                <c:pt idx="5653">
                  <c:v>0.92791666666666661</c:v>
                </c:pt>
                <c:pt idx="5654">
                  <c:v>0.92795138888888884</c:v>
                </c:pt>
                <c:pt idx="5655">
                  <c:v>0.92798611111111118</c:v>
                </c:pt>
                <c:pt idx="5656">
                  <c:v>0.92802083333333341</c:v>
                </c:pt>
                <c:pt idx="5657">
                  <c:v>0.92805555555555552</c:v>
                </c:pt>
                <c:pt idx="5658">
                  <c:v>0.92809027777777775</c:v>
                </c:pt>
                <c:pt idx="5659">
                  <c:v>0.92812499999999998</c:v>
                </c:pt>
                <c:pt idx="5660">
                  <c:v>0.92815972222222232</c:v>
                </c:pt>
                <c:pt idx="5661">
                  <c:v>0.92819444444444443</c:v>
                </c:pt>
                <c:pt idx="5662">
                  <c:v>0.92822916666666666</c:v>
                </c:pt>
                <c:pt idx="5663">
                  <c:v>0.92826388888888889</c:v>
                </c:pt>
                <c:pt idx="5664">
                  <c:v>0.92829861111111101</c:v>
                </c:pt>
                <c:pt idx="5665">
                  <c:v>0.92833333333333334</c:v>
                </c:pt>
                <c:pt idx="5666">
                  <c:v>0.92836805555555557</c:v>
                </c:pt>
                <c:pt idx="5667">
                  <c:v>0.9284027777777778</c:v>
                </c:pt>
                <c:pt idx="5668">
                  <c:v>0.92843749999999992</c:v>
                </c:pt>
                <c:pt idx="5669">
                  <c:v>0.92847222222222225</c:v>
                </c:pt>
                <c:pt idx="5670">
                  <c:v>0.92850694444444448</c:v>
                </c:pt>
                <c:pt idx="5671">
                  <c:v>0.92854166666666671</c:v>
                </c:pt>
                <c:pt idx="5672">
                  <c:v>0.92857638888888883</c:v>
                </c:pt>
                <c:pt idx="5673">
                  <c:v>0.92861111111111105</c:v>
                </c:pt>
                <c:pt idx="5674">
                  <c:v>0.92864583333333339</c:v>
                </c:pt>
                <c:pt idx="5675">
                  <c:v>0.92868055555555562</c:v>
                </c:pt>
                <c:pt idx="5676">
                  <c:v>0.92871527777777774</c:v>
                </c:pt>
                <c:pt idx="5677">
                  <c:v>0.92874999999999996</c:v>
                </c:pt>
                <c:pt idx="5678">
                  <c:v>0.92878472222222219</c:v>
                </c:pt>
                <c:pt idx="5679">
                  <c:v>0.92881944444444453</c:v>
                </c:pt>
                <c:pt idx="5680">
                  <c:v>0.92885416666666665</c:v>
                </c:pt>
                <c:pt idx="5681">
                  <c:v>0.92888888888888888</c:v>
                </c:pt>
                <c:pt idx="5682">
                  <c:v>0.9289236111111111</c:v>
                </c:pt>
                <c:pt idx="5683">
                  <c:v>0.92895833333333344</c:v>
                </c:pt>
                <c:pt idx="5684">
                  <c:v>0.92899305555555556</c:v>
                </c:pt>
                <c:pt idx="5685">
                  <c:v>0.92902777777777779</c:v>
                </c:pt>
                <c:pt idx="5686">
                  <c:v>0.92906250000000001</c:v>
                </c:pt>
                <c:pt idx="5687">
                  <c:v>0.92909722222222213</c:v>
                </c:pt>
                <c:pt idx="5688">
                  <c:v>0.92913194444444447</c:v>
                </c:pt>
                <c:pt idx="5689">
                  <c:v>0.9291666666666667</c:v>
                </c:pt>
                <c:pt idx="5690">
                  <c:v>0.92920138888888892</c:v>
                </c:pt>
                <c:pt idx="5691">
                  <c:v>0.92923611111111104</c:v>
                </c:pt>
                <c:pt idx="5692">
                  <c:v>0.92927083333333327</c:v>
                </c:pt>
                <c:pt idx="5693">
                  <c:v>0.92930555555555561</c:v>
                </c:pt>
                <c:pt idx="5694">
                  <c:v>0.92934027777777783</c:v>
                </c:pt>
                <c:pt idx="5695">
                  <c:v>0.92937499999999995</c:v>
                </c:pt>
                <c:pt idx="5696">
                  <c:v>0.92940972222222218</c:v>
                </c:pt>
                <c:pt idx="5697">
                  <c:v>0.92944444444444441</c:v>
                </c:pt>
                <c:pt idx="5698">
                  <c:v>0.92947916666666675</c:v>
                </c:pt>
                <c:pt idx="5699">
                  <c:v>0.92951388888888886</c:v>
                </c:pt>
                <c:pt idx="5700">
                  <c:v>0.92954861111111109</c:v>
                </c:pt>
                <c:pt idx="5701">
                  <c:v>0.92958333333333332</c:v>
                </c:pt>
                <c:pt idx="5702">
                  <c:v>0.92961805555555566</c:v>
                </c:pt>
                <c:pt idx="5703">
                  <c:v>0.92965277777777777</c:v>
                </c:pt>
                <c:pt idx="5704">
                  <c:v>0.9296875</c:v>
                </c:pt>
                <c:pt idx="5705">
                  <c:v>0.92972222222222223</c:v>
                </c:pt>
                <c:pt idx="5706">
                  <c:v>0.92975694444444434</c:v>
                </c:pt>
                <c:pt idx="5707">
                  <c:v>0.92979166666666668</c:v>
                </c:pt>
                <c:pt idx="5708">
                  <c:v>0.92982638888888891</c:v>
                </c:pt>
                <c:pt idx="5709">
                  <c:v>0.92986111111111114</c:v>
                </c:pt>
                <c:pt idx="5710">
                  <c:v>0.92989583333333325</c:v>
                </c:pt>
                <c:pt idx="5711">
                  <c:v>0.92993055555555559</c:v>
                </c:pt>
                <c:pt idx="5712">
                  <c:v>0.92996527777777782</c:v>
                </c:pt>
                <c:pt idx="5713">
                  <c:v>0.93</c:v>
                </c:pt>
                <c:pt idx="5714">
                  <c:v>0.93003472222222217</c:v>
                </c:pt>
                <c:pt idx="5715">
                  <c:v>0.93006944444444439</c:v>
                </c:pt>
                <c:pt idx="5716">
                  <c:v>0.93010416666666673</c:v>
                </c:pt>
                <c:pt idx="5717">
                  <c:v>0.93013888888888896</c:v>
                </c:pt>
                <c:pt idx="5718">
                  <c:v>0.93017361111111108</c:v>
                </c:pt>
                <c:pt idx="5719">
                  <c:v>0.9302083333333333</c:v>
                </c:pt>
                <c:pt idx="5720">
                  <c:v>0.93024305555555553</c:v>
                </c:pt>
                <c:pt idx="5721">
                  <c:v>0.93027777777777787</c:v>
                </c:pt>
                <c:pt idx="5722">
                  <c:v>0.93031249999999999</c:v>
                </c:pt>
                <c:pt idx="5723">
                  <c:v>0.93034722222222221</c:v>
                </c:pt>
                <c:pt idx="5724">
                  <c:v>0.93038194444444444</c:v>
                </c:pt>
                <c:pt idx="5725">
                  <c:v>0.93041666666666656</c:v>
                </c:pt>
                <c:pt idx="5726">
                  <c:v>0.9304513888888889</c:v>
                </c:pt>
                <c:pt idx="5727">
                  <c:v>0.93048611111111112</c:v>
                </c:pt>
                <c:pt idx="5728">
                  <c:v>0.93052083333333335</c:v>
                </c:pt>
                <c:pt idx="5729">
                  <c:v>0.93055555555555547</c:v>
                </c:pt>
                <c:pt idx="5730">
                  <c:v>0.93059027777777781</c:v>
                </c:pt>
                <c:pt idx="5731">
                  <c:v>0.93062500000000004</c:v>
                </c:pt>
                <c:pt idx="5732">
                  <c:v>0.93065972222222226</c:v>
                </c:pt>
                <c:pt idx="5733">
                  <c:v>0.93069444444444438</c:v>
                </c:pt>
                <c:pt idx="5734">
                  <c:v>0.93072916666666661</c:v>
                </c:pt>
                <c:pt idx="5735">
                  <c:v>0.93076388888888895</c:v>
                </c:pt>
                <c:pt idx="5736">
                  <c:v>0.93079861111111117</c:v>
                </c:pt>
                <c:pt idx="5737">
                  <c:v>0.93083333333333329</c:v>
                </c:pt>
                <c:pt idx="5738">
                  <c:v>0.93086805555555552</c:v>
                </c:pt>
                <c:pt idx="5739">
                  <c:v>0.93090277777777775</c:v>
                </c:pt>
                <c:pt idx="5740">
                  <c:v>0.93093750000000008</c:v>
                </c:pt>
                <c:pt idx="5741">
                  <c:v>0.9309722222222222</c:v>
                </c:pt>
                <c:pt idx="5742">
                  <c:v>0.93100694444444443</c:v>
                </c:pt>
                <c:pt idx="5743">
                  <c:v>0.93104166666666666</c:v>
                </c:pt>
                <c:pt idx="5744">
                  <c:v>0.93107638888888899</c:v>
                </c:pt>
                <c:pt idx="5745">
                  <c:v>0.93111111111111111</c:v>
                </c:pt>
                <c:pt idx="5746">
                  <c:v>0.93114583333333334</c:v>
                </c:pt>
                <c:pt idx="5747">
                  <c:v>0.93118055555555557</c:v>
                </c:pt>
                <c:pt idx="5748">
                  <c:v>0.93121527777777768</c:v>
                </c:pt>
                <c:pt idx="5749">
                  <c:v>0.93125000000000002</c:v>
                </c:pt>
                <c:pt idx="5750">
                  <c:v>0.93128472222222225</c:v>
                </c:pt>
                <c:pt idx="5751">
                  <c:v>0.93131944444444448</c:v>
                </c:pt>
                <c:pt idx="5752">
                  <c:v>0.93135416666666659</c:v>
                </c:pt>
                <c:pt idx="5753">
                  <c:v>0.93138888888888882</c:v>
                </c:pt>
                <c:pt idx="5754">
                  <c:v>0.93142361111111116</c:v>
                </c:pt>
                <c:pt idx="5755">
                  <c:v>0.93145833333333339</c:v>
                </c:pt>
                <c:pt idx="5756">
                  <c:v>0.9314930555555555</c:v>
                </c:pt>
                <c:pt idx="5757">
                  <c:v>0.93152777777777773</c:v>
                </c:pt>
                <c:pt idx="5758">
                  <c:v>0.93156250000000007</c:v>
                </c:pt>
                <c:pt idx="5759">
                  <c:v>0.9315972222222223</c:v>
                </c:pt>
                <c:pt idx="5760">
                  <c:v>0.93163194444444442</c:v>
                </c:pt>
                <c:pt idx="5761">
                  <c:v>0.93166666666666664</c:v>
                </c:pt>
                <c:pt idx="5762">
                  <c:v>0.93170138888888887</c:v>
                </c:pt>
                <c:pt idx="5763">
                  <c:v>0.93173611111111121</c:v>
                </c:pt>
                <c:pt idx="5764">
                  <c:v>0.93177083333333333</c:v>
                </c:pt>
                <c:pt idx="5765">
                  <c:v>0.93180555555555555</c:v>
                </c:pt>
                <c:pt idx="5766">
                  <c:v>0.93184027777777778</c:v>
                </c:pt>
                <c:pt idx="5767">
                  <c:v>0.9318749999999999</c:v>
                </c:pt>
                <c:pt idx="5768">
                  <c:v>0.93190972222222224</c:v>
                </c:pt>
                <c:pt idx="5769">
                  <c:v>0.93194444444444446</c:v>
                </c:pt>
                <c:pt idx="5770">
                  <c:v>0.93197916666666669</c:v>
                </c:pt>
                <c:pt idx="5771">
                  <c:v>0.93201388888888881</c:v>
                </c:pt>
                <c:pt idx="5772">
                  <c:v>0.93204861111111104</c:v>
                </c:pt>
                <c:pt idx="5773">
                  <c:v>0.93208333333333337</c:v>
                </c:pt>
                <c:pt idx="5774">
                  <c:v>0.9321180555555556</c:v>
                </c:pt>
                <c:pt idx="5775">
                  <c:v>0.93215277777777772</c:v>
                </c:pt>
                <c:pt idx="5776">
                  <c:v>0.93218749999999995</c:v>
                </c:pt>
                <c:pt idx="5777">
                  <c:v>0.93222222222222229</c:v>
                </c:pt>
                <c:pt idx="5778">
                  <c:v>0.93225694444444451</c:v>
                </c:pt>
                <c:pt idx="5779">
                  <c:v>0.93229166666666663</c:v>
                </c:pt>
                <c:pt idx="5780">
                  <c:v>0.93232638888888886</c:v>
                </c:pt>
                <c:pt idx="5781">
                  <c:v>0.93236111111111108</c:v>
                </c:pt>
                <c:pt idx="5782">
                  <c:v>0.93239583333333342</c:v>
                </c:pt>
                <c:pt idx="5783">
                  <c:v>0.93243055555555554</c:v>
                </c:pt>
                <c:pt idx="5784">
                  <c:v>0.93246527777777777</c:v>
                </c:pt>
                <c:pt idx="5785">
                  <c:v>0.9325</c:v>
                </c:pt>
                <c:pt idx="5786">
                  <c:v>0.93253472222222233</c:v>
                </c:pt>
                <c:pt idx="5787">
                  <c:v>0.93256944444444445</c:v>
                </c:pt>
                <c:pt idx="5788">
                  <c:v>0.93260416666666668</c:v>
                </c:pt>
                <c:pt idx="5789">
                  <c:v>0.93263888888888891</c:v>
                </c:pt>
                <c:pt idx="5790">
                  <c:v>0.93267361111111102</c:v>
                </c:pt>
                <c:pt idx="5791">
                  <c:v>0.93270833333333336</c:v>
                </c:pt>
                <c:pt idx="5792">
                  <c:v>0.93274305555555559</c:v>
                </c:pt>
                <c:pt idx="5793">
                  <c:v>0.93277777777777782</c:v>
                </c:pt>
                <c:pt idx="5794">
                  <c:v>0.93281249999999993</c:v>
                </c:pt>
                <c:pt idx="5795">
                  <c:v>0.93284722222222216</c:v>
                </c:pt>
                <c:pt idx="5796">
                  <c:v>0.9328819444444445</c:v>
                </c:pt>
                <c:pt idx="5797">
                  <c:v>0.93291666666666673</c:v>
                </c:pt>
                <c:pt idx="5798">
                  <c:v>0.93295138888888884</c:v>
                </c:pt>
                <c:pt idx="5799">
                  <c:v>0.93298611111111107</c:v>
                </c:pt>
                <c:pt idx="5800">
                  <c:v>0.9330208333333333</c:v>
                </c:pt>
                <c:pt idx="5801">
                  <c:v>0.93305555555555564</c:v>
                </c:pt>
                <c:pt idx="5802">
                  <c:v>0.93309027777777775</c:v>
                </c:pt>
                <c:pt idx="5803">
                  <c:v>0.93312499999999998</c:v>
                </c:pt>
                <c:pt idx="5804">
                  <c:v>0.93315972222222221</c:v>
                </c:pt>
                <c:pt idx="5805">
                  <c:v>0.93319444444444455</c:v>
                </c:pt>
                <c:pt idx="5806">
                  <c:v>0.93322916666666667</c:v>
                </c:pt>
                <c:pt idx="5807">
                  <c:v>0.93326388888888889</c:v>
                </c:pt>
                <c:pt idx="5808">
                  <c:v>0.93329861111111112</c:v>
                </c:pt>
                <c:pt idx="5809">
                  <c:v>0.93333333333333324</c:v>
                </c:pt>
                <c:pt idx="5810">
                  <c:v>0.93336805555555558</c:v>
                </c:pt>
                <c:pt idx="5811">
                  <c:v>0.9334027777777778</c:v>
                </c:pt>
                <c:pt idx="5812">
                  <c:v>0.93343750000000003</c:v>
                </c:pt>
                <c:pt idx="5813">
                  <c:v>0.93347222222222215</c:v>
                </c:pt>
                <c:pt idx="5814">
                  <c:v>0.93350694444444438</c:v>
                </c:pt>
                <c:pt idx="5815">
                  <c:v>0.93354166666666671</c:v>
                </c:pt>
                <c:pt idx="5816">
                  <c:v>0.93357638888888894</c:v>
                </c:pt>
                <c:pt idx="5817">
                  <c:v>0.93361111111111106</c:v>
                </c:pt>
                <c:pt idx="5818">
                  <c:v>0.93364583333333329</c:v>
                </c:pt>
                <c:pt idx="5819">
                  <c:v>0.93368055555555562</c:v>
                </c:pt>
                <c:pt idx="5820">
                  <c:v>0.93371527777777785</c:v>
                </c:pt>
                <c:pt idx="5821">
                  <c:v>0.93374999999999997</c:v>
                </c:pt>
                <c:pt idx="5822">
                  <c:v>0.9337847222222222</c:v>
                </c:pt>
                <c:pt idx="5823">
                  <c:v>0.93381944444444442</c:v>
                </c:pt>
                <c:pt idx="5824">
                  <c:v>0.93385416666666676</c:v>
                </c:pt>
                <c:pt idx="5825">
                  <c:v>0.93388888888888888</c:v>
                </c:pt>
                <c:pt idx="5826">
                  <c:v>0.93392361111111111</c:v>
                </c:pt>
                <c:pt idx="5827">
                  <c:v>0.93395833333333333</c:v>
                </c:pt>
                <c:pt idx="5828">
                  <c:v>0.93399305555555545</c:v>
                </c:pt>
                <c:pt idx="5829">
                  <c:v>0.93402777777777779</c:v>
                </c:pt>
                <c:pt idx="5830">
                  <c:v>0.93406250000000002</c:v>
                </c:pt>
                <c:pt idx="5831">
                  <c:v>0.93409722222222225</c:v>
                </c:pt>
                <c:pt idx="5832">
                  <c:v>0.93413194444444436</c:v>
                </c:pt>
                <c:pt idx="5833">
                  <c:v>0.9341666666666667</c:v>
                </c:pt>
                <c:pt idx="5834">
                  <c:v>0.93420138888888893</c:v>
                </c:pt>
                <c:pt idx="5835">
                  <c:v>0.93423611111111116</c:v>
                </c:pt>
                <c:pt idx="5836">
                  <c:v>0.93427083333333327</c:v>
                </c:pt>
                <c:pt idx="5837">
                  <c:v>0.9343055555555555</c:v>
                </c:pt>
                <c:pt idx="5838">
                  <c:v>0.93434027777777784</c:v>
                </c:pt>
                <c:pt idx="5839">
                  <c:v>0.93437500000000007</c:v>
                </c:pt>
                <c:pt idx="5840">
                  <c:v>0.93440972222222218</c:v>
                </c:pt>
                <c:pt idx="5841">
                  <c:v>0.93444444444444441</c:v>
                </c:pt>
                <c:pt idx="5842">
                  <c:v>0.93447916666666664</c:v>
                </c:pt>
                <c:pt idx="5843">
                  <c:v>0.93451388888888898</c:v>
                </c:pt>
                <c:pt idx="5844">
                  <c:v>0.93454861111111109</c:v>
                </c:pt>
                <c:pt idx="5845">
                  <c:v>0.93458333333333332</c:v>
                </c:pt>
                <c:pt idx="5846">
                  <c:v>0.93461805555555555</c:v>
                </c:pt>
                <c:pt idx="5847">
                  <c:v>0.93465277777777767</c:v>
                </c:pt>
                <c:pt idx="5848">
                  <c:v>0.9346875</c:v>
                </c:pt>
                <c:pt idx="5849">
                  <c:v>0.93472222222222223</c:v>
                </c:pt>
                <c:pt idx="5850">
                  <c:v>0.93475694444444446</c:v>
                </c:pt>
                <c:pt idx="5851">
                  <c:v>0.93479166666666658</c:v>
                </c:pt>
                <c:pt idx="5852">
                  <c:v>0.93482638888888892</c:v>
                </c:pt>
                <c:pt idx="5853">
                  <c:v>0.93486111111111114</c:v>
                </c:pt>
                <c:pt idx="5854">
                  <c:v>0.93489583333333337</c:v>
                </c:pt>
                <c:pt idx="5855">
                  <c:v>0.93493055555555549</c:v>
                </c:pt>
                <c:pt idx="5856">
                  <c:v>0.93496527777777771</c:v>
                </c:pt>
                <c:pt idx="5857">
                  <c:v>0.93500000000000005</c:v>
                </c:pt>
                <c:pt idx="5858">
                  <c:v>0.93503472222222228</c:v>
                </c:pt>
                <c:pt idx="5859">
                  <c:v>0.9350694444444444</c:v>
                </c:pt>
                <c:pt idx="5860">
                  <c:v>0.93510416666666663</c:v>
                </c:pt>
                <c:pt idx="5861">
                  <c:v>0.93513888888888896</c:v>
                </c:pt>
                <c:pt idx="5862">
                  <c:v>0.93517361111111119</c:v>
                </c:pt>
                <c:pt idx="5863">
                  <c:v>0.93520833333333331</c:v>
                </c:pt>
                <c:pt idx="5864">
                  <c:v>0.93524305555555554</c:v>
                </c:pt>
                <c:pt idx="5865">
                  <c:v>0.93527777777777776</c:v>
                </c:pt>
                <c:pt idx="5866">
                  <c:v>0.9353125000000001</c:v>
                </c:pt>
                <c:pt idx="5867">
                  <c:v>0.93534722222222222</c:v>
                </c:pt>
                <c:pt idx="5868">
                  <c:v>0.93538194444444445</c:v>
                </c:pt>
                <c:pt idx="5869">
                  <c:v>0.93541666666666667</c:v>
                </c:pt>
                <c:pt idx="5870">
                  <c:v>0.93545138888888879</c:v>
                </c:pt>
                <c:pt idx="5871">
                  <c:v>0.93548611111111113</c:v>
                </c:pt>
                <c:pt idx="5872">
                  <c:v>0.93552083333333336</c:v>
                </c:pt>
                <c:pt idx="5873">
                  <c:v>0.93555555555555558</c:v>
                </c:pt>
                <c:pt idx="5874">
                  <c:v>0.9355902777777777</c:v>
                </c:pt>
                <c:pt idx="5875">
                  <c:v>0.93562499999999993</c:v>
                </c:pt>
                <c:pt idx="5876">
                  <c:v>0.93565972222222227</c:v>
                </c:pt>
                <c:pt idx="5877">
                  <c:v>0.9356944444444445</c:v>
                </c:pt>
                <c:pt idx="5878">
                  <c:v>0.93572916666666661</c:v>
                </c:pt>
                <c:pt idx="5879">
                  <c:v>0.93576388888888884</c:v>
                </c:pt>
                <c:pt idx="5880">
                  <c:v>0.93579861111111118</c:v>
                </c:pt>
                <c:pt idx="5881">
                  <c:v>0.93583333333333341</c:v>
                </c:pt>
                <c:pt idx="5882">
                  <c:v>0.93586805555555552</c:v>
                </c:pt>
                <c:pt idx="5883">
                  <c:v>0.93590277777777775</c:v>
                </c:pt>
                <c:pt idx="5884">
                  <c:v>0.93593749999999998</c:v>
                </c:pt>
                <c:pt idx="5885">
                  <c:v>0.93597222222222232</c:v>
                </c:pt>
                <c:pt idx="5886">
                  <c:v>0.93600694444444443</c:v>
                </c:pt>
                <c:pt idx="5887">
                  <c:v>0.93604166666666666</c:v>
                </c:pt>
                <c:pt idx="5888">
                  <c:v>0.93607638888888889</c:v>
                </c:pt>
                <c:pt idx="5889">
                  <c:v>0.93611111111111101</c:v>
                </c:pt>
                <c:pt idx="5890">
                  <c:v>0.93614583333333334</c:v>
                </c:pt>
                <c:pt idx="5891">
                  <c:v>0.93618055555555557</c:v>
                </c:pt>
                <c:pt idx="5892">
                  <c:v>0.9362152777777778</c:v>
                </c:pt>
                <c:pt idx="5893">
                  <c:v>0.93624999999999992</c:v>
                </c:pt>
                <c:pt idx="5894">
                  <c:v>0.93628472222222225</c:v>
                </c:pt>
                <c:pt idx="5895">
                  <c:v>0.93631944444444448</c:v>
                </c:pt>
                <c:pt idx="5896">
                  <c:v>0.93635416666666671</c:v>
                </c:pt>
                <c:pt idx="5897">
                  <c:v>0.93638888888888883</c:v>
                </c:pt>
                <c:pt idx="5898">
                  <c:v>0.93642361111111105</c:v>
                </c:pt>
                <c:pt idx="5899">
                  <c:v>0.93645833333333339</c:v>
                </c:pt>
                <c:pt idx="5900">
                  <c:v>0.93649305555555562</c:v>
                </c:pt>
                <c:pt idx="5901">
                  <c:v>0.93652777777777774</c:v>
                </c:pt>
                <c:pt idx="5902">
                  <c:v>0.93656249999999996</c:v>
                </c:pt>
                <c:pt idx="5903">
                  <c:v>0.93659722222222219</c:v>
                </c:pt>
                <c:pt idx="5904">
                  <c:v>0.93663194444444453</c:v>
                </c:pt>
                <c:pt idx="5905">
                  <c:v>0.93666666666666665</c:v>
                </c:pt>
                <c:pt idx="5906">
                  <c:v>0.93670138888888888</c:v>
                </c:pt>
                <c:pt idx="5907">
                  <c:v>0.9367361111111111</c:v>
                </c:pt>
                <c:pt idx="5908">
                  <c:v>0.93677083333333344</c:v>
                </c:pt>
                <c:pt idx="5909">
                  <c:v>0.93680555555555556</c:v>
                </c:pt>
                <c:pt idx="5910">
                  <c:v>0.93684027777777779</c:v>
                </c:pt>
                <c:pt idx="5911">
                  <c:v>0.93687500000000001</c:v>
                </c:pt>
                <c:pt idx="5912">
                  <c:v>0.93690972222222213</c:v>
                </c:pt>
                <c:pt idx="5913">
                  <c:v>0.93694444444444447</c:v>
                </c:pt>
                <c:pt idx="5914">
                  <c:v>0.9369791666666667</c:v>
                </c:pt>
                <c:pt idx="5915">
                  <c:v>0.93701388888888892</c:v>
                </c:pt>
                <c:pt idx="5916">
                  <c:v>0.93704861111111104</c:v>
                </c:pt>
                <c:pt idx="5917">
                  <c:v>0.93708333333333327</c:v>
                </c:pt>
                <c:pt idx="5918">
                  <c:v>0.93711805555555561</c:v>
                </c:pt>
                <c:pt idx="5919">
                  <c:v>0.93715277777777783</c:v>
                </c:pt>
                <c:pt idx="5920">
                  <c:v>0.93718749999999995</c:v>
                </c:pt>
                <c:pt idx="5921">
                  <c:v>0.93722222222222218</c:v>
                </c:pt>
                <c:pt idx="5922">
                  <c:v>0.93725694444444441</c:v>
                </c:pt>
                <c:pt idx="5923">
                  <c:v>0.93729166666666675</c:v>
                </c:pt>
                <c:pt idx="5924">
                  <c:v>0.93732638888888886</c:v>
                </c:pt>
                <c:pt idx="5925">
                  <c:v>0.93736111111111109</c:v>
                </c:pt>
                <c:pt idx="5926">
                  <c:v>0.93739583333333332</c:v>
                </c:pt>
                <c:pt idx="5927">
                  <c:v>0.93743055555555566</c:v>
                </c:pt>
                <c:pt idx="5928">
                  <c:v>0.93746527777777777</c:v>
                </c:pt>
                <c:pt idx="5929">
                  <c:v>0.9375</c:v>
                </c:pt>
                <c:pt idx="5930">
                  <c:v>0.93753472222222223</c:v>
                </c:pt>
                <c:pt idx="5931">
                  <c:v>0.93756944444444434</c:v>
                </c:pt>
                <c:pt idx="5932">
                  <c:v>0.93760416666666668</c:v>
                </c:pt>
                <c:pt idx="5933">
                  <c:v>0.93763888888888891</c:v>
                </c:pt>
                <c:pt idx="5934">
                  <c:v>0.93767361111111114</c:v>
                </c:pt>
                <c:pt idx="5935">
                  <c:v>0.93770833333333325</c:v>
                </c:pt>
                <c:pt idx="5936">
                  <c:v>0.93774305555555559</c:v>
                </c:pt>
                <c:pt idx="5937">
                  <c:v>0.93777777777777782</c:v>
                </c:pt>
                <c:pt idx="5938">
                  <c:v>0.93781250000000005</c:v>
                </c:pt>
                <c:pt idx="5939">
                  <c:v>0.93784722222222217</c:v>
                </c:pt>
                <c:pt idx="5940">
                  <c:v>0.93788194444444439</c:v>
                </c:pt>
                <c:pt idx="5941">
                  <c:v>0.93791666666666673</c:v>
                </c:pt>
                <c:pt idx="5942">
                  <c:v>0.93795138888888896</c:v>
                </c:pt>
                <c:pt idx="5943">
                  <c:v>0.93798611111111108</c:v>
                </c:pt>
                <c:pt idx="5944">
                  <c:v>0.9380208333333333</c:v>
                </c:pt>
                <c:pt idx="5945">
                  <c:v>0.93805555555555553</c:v>
                </c:pt>
                <c:pt idx="5946">
                  <c:v>0.93809027777777787</c:v>
                </c:pt>
                <c:pt idx="5947">
                  <c:v>0.93812499999999999</c:v>
                </c:pt>
                <c:pt idx="5948">
                  <c:v>0.93815972222222221</c:v>
                </c:pt>
                <c:pt idx="5949">
                  <c:v>0.93819444444444444</c:v>
                </c:pt>
                <c:pt idx="5950">
                  <c:v>0.93822916666666656</c:v>
                </c:pt>
                <c:pt idx="5951">
                  <c:v>0.9382638888888889</c:v>
                </c:pt>
                <c:pt idx="5952">
                  <c:v>0.93829861111111112</c:v>
                </c:pt>
                <c:pt idx="5953">
                  <c:v>0.93833333333333335</c:v>
                </c:pt>
                <c:pt idx="5954">
                  <c:v>0.93836805555555547</c:v>
                </c:pt>
                <c:pt idx="5955">
                  <c:v>0.93840277777777781</c:v>
                </c:pt>
                <c:pt idx="5956">
                  <c:v>0.93843750000000004</c:v>
                </c:pt>
                <c:pt idx="5957">
                  <c:v>0.93847222222222226</c:v>
                </c:pt>
                <c:pt idx="5958">
                  <c:v>0.93850694444444438</c:v>
                </c:pt>
                <c:pt idx="5959">
                  <c:v>0.93854166666666661</c:v>
                </c:pt>
                <c:pt idx="5960">
                  <c:v>0.93857638888888895</c:v>
                </c:pt>
                <c:pt idx="5961">
                  <c:v>0.93861111111111117</c:v>
                </c:pt>
                <c:pt idx="5962">
                  <c:v>0.93864583333333329</c:v>
                </c:pt>
                <c:pt idx="5963">
                  <c:v>0.93868055555555552</c:v>
                </c:pt>
                <c:pt idx="5964">
                  <c:v>0.93871527777777775</c:v>
                </c:pt>
                <c:pt idx="5965">
                  <c:v>0.93875000000000008</c:v>
                </c:pt>
                <c:pt idx="5966">
                  <c:v>0.9387847222222222</c:v>
                </c:pt>
                <c:pt idx="5967">
                  <c:v>0.93881944444444443</c:v>
                </c:pt>
                <c:pt idx="5968">
                  <c:v>0.93885416666666666</c:v>
                </c:pt>
                <c:pt idx="5969">
                  <c:v>0.93888888888888899</c:v>
                </c:pt>
                <c:pt idx="5970">
                  <c:v>0.93892361111111111</c:v>
                </c:pt>
                <c:pt idx="5971">
                  <c:v>0.93895833333333334</c:v>
                </c:pt>
                <c:pt idx="5972">
                  <c:v>0.93899305555555557</c:v>
                </c:pt>
                <c:pt idx="5973">
                  <c:v>0.93902777777777768</c:v>
                </c:pt>
                <c:pt idx="5974">
                  <c:v>0.93906250000000002</c:v>
                </c:pt>
                <c:pt idx="5975">
                  <c:v>0.93909722222222225</c:v>
                </c:pt>
                <c:pt idx="5976">
                  <c:v>0.93913194444444448</c:v>
                </c:pt>
                <c:pt idx="5977">
                  <c:v>0.93916666666666659</c:v>
                </c:pt>
                <c:pt idx="5978">
                  <c:v>0.93920138888888882</c:v>
                </c:pt>
                <c:pt idx="5979">
                  <c:v>0.93923611111111116</c:v>
                </c:pt>
                <c:pt idx="5980">
                  <c:v>0.93927083333333339</c:v>
                </c:pt>
                <c:pt idx="5981">
                  <c:v>0.9393055555555555</c:v>
                </c:pt>
                <c:pt idx="5982">
                  <c:v>0.93934027777777773</c:v>
                </c:pt>
                <c:pt idx="5983">
                  <c:v>0.93937500000000007</c:v>
                </c:pt>
                <c:pt idx="5984">
                  <c:v>0.9394097222222223</c:v>
                </c:pt>
                <c:pt idx="5985">
                  <c:v>0.93944444444444442</c:v>
                </c:pt>
                <c:pt idx="5986">
                  <c:v>0.93947916666666664</c:v>
                </c:pt>
                <c:pt idx="5987">
                  <c:v>0.93951388888888887</c:v>
                </c:pt>
                <c:pt idx="5988">
                  <c:v>0.93954861111111121</c:v>
                </c:pt>
                <c:pt idx="5989">
                  <c:v>0.93958333333333333</c:v>
                </c:pt>
                <c:pt idx="5990">
                  <c:v>0.93961805555555555</c:v>
                </c:pt>
                <c:pt idx="5991">
                  <c:v>0.93965277777777778</c:v>
                </c:pt>
                <c:pt idx="5992">
                  <c:v>0.9396874999999999</c:v>
                </c:pt>
                <c:pt idx="5993">
                  <c:v>0.93972222222222224</c:v>
                </c:pt>
                <c:pt idx="5994">
                  <c:v>0.93975694444444446</c:v>
                </c:pt>
                <c:pt idx="5995">
                  <c:v>0.93979166666666669</c:v>
                </c:pt>
                <c:pt idx="5996">
                  <c:v>0.93982638888888881</c:v>
                </c:pt>
                <c:pt idx="5997">
                  <c:v>0.93986111111111104</c:v>
                </c:pt>
                <c:pt idx="5998">
                  <c:v>0.93989583333333337</c:v>
                </c:pt>
                <c:pt idx="5999">
                  <c:v>0.9399305555555556</c:v>
                </c:pt>
                <c:pt idx="6000">
                  <c:v>0.93996527777777772</c:v>
                </c:pt>
                <c:pt idx="6001">
                  <c:v>0.94</c:v>
                </c:pt>
                <c:pt idx="6002">
                  <c:v>0.94003472222222229</c:v>
                </c:pt>
                <c:pt idx="6003">
                  <c:v>0.94006944444444451</c:v>
                </c:pt>
                <c:pt idx="6004">
                  <c:v>0.94010416666666663</c:v>
                </c:pt>
                <c:pt idx="6005">
                  <c:v>0.94013888888888886</c:v>
                </c:pt>
                <c:pt idx="6006">
                  <c:v>0.94017361111111108</c:v>
                </c:pt>
                <c:pt idx="6007">
                  <c:v>0.94020833333333342</c:v>
                </c:pt>
                <c:pt idx="6008">
                  <c:v>0.94024305555555554</c:v>
                </c:pt>
                <c:pt idx="6009">
                  <c:v>0.94027777777777777</c:v>
                </c:pt>
                <c:pt idx="6010">
                  <c:v>0.9403125</c:v>
                </c:pt>
                <c:pt idx="6011">
                  <c:v>0.94034722222222233</c:v>
                </c:pt>
                <c:pt idx="6012">
                  <c:v>0.94038194444444445</c:v>
                </c:pt>
                <c:pt idx="6013">
                  <c:v>0.94041666666666668</c:v>
                </c:pt>
                <c:pt idx="6014">
                  <c:v>0.94045138888888891</c:v>
                </c:pt>
                <c:pt idx="6015">
                  <c:v>0.94048611111111102</c:v>
                </c:pt>
                <c:pt idx="6016">
                  <c:v>0.94052083333333336</c:v>
                </c:pt>
                <c:pt idx="6017">
                  <c:v>0.94055555555555559</c:v>
                </c:pt>
                <c:pt idx="6018">
                  <c:v>0.94059027777777782</c:v>
                </c:pt>
                <c:pt idx="6019">
                  <c:v>0.94062499999999993</c:v>
                </c:pt>
                <c:pt idx="6020">
                  <c:v>0.94065972222222216</c:v>
                </c:pt>
                <c:pt idx="6021">
                  <c:v>0.9406944444444445</c:v>
                </c:pt>
                <c:pt idx="6022">
                  <c:v>0.94072916666666673</c:v>
                </c:pt>
                <c:pt idx="6023">
                  <c:v>0.94076388888888884</c:v>
                </c:pt>
                <c:pt idx="6024">
                  <c:v>0.94079861111111107</c:v>
                </c:pt>
                <c:pt idx="6025">
                  <c:v>0.9408333333333333</c:v>
                </c:pt>
                <c:pt idx="6026">
                  <c:v>0.94086805555555564</c:v>
                </c:pt>
                <c:pt idx="6027">
                  <c:v>0.94090277777777775</c:v>
                </c:pt>
                <c:pt idx="6028">
                  <c:v>0.94093749999999998</c:v>
                </c:pt>
                <c:pt idx="6029">
                  <c:v>0.94097222222222221</c:v>
                </c:pt>
                <c:pt idx="6030">
                  <c:v>0.94100694444444455</c:v>
                </c:pt>
                <c:pt idx="6031">
                  <c:v>0.94104166666666667</c:v>
                </c:pt>
                <c:pt idx="6032">
                  <c:v>0.94107638888888889</c:v>
                </c:pt>
                <c:pt idx="6033">
                  <c:v>0.94111111111111112</c:v>
                </c:pt>
                <c:pt idx="6034">
                  <c:v>0.94114583333333324</c:v>
                </c:pt>
                <c:pt idx="6035">
                  <c:v>0.94118055555555558</c:v>
                </c:pt>
                <c:pt idx="6036">
                  <c:v>0.9412152777777778</c:v>
                </c:pt>
                <c:pt idx="6037">
                  <c:v>0.94125000000000003</c:v>
                </c:pt>
                <c:pt idx="6038">
                  <c:v>0.94128472222222215</c:v>
                </c:pt>
                <c:pt idx="6039">
                  <c:v>0.94131944444444438</c:v>
                </c:pt>
                <c:pt idx="6040">
                  <c:v>0.94135416666666671</c:v>
                </c:pt>
                <c:pt idx="6041">
                  <c:v>0.94138888888888894</c:v>
                </c:pt>
                <c:pt idx="6042">
                  <c:v>0.94142361111111106</c:v>
                </c:pt>
                <c:pt idx="6043">
                  <c:v>0.94145833333333329</c:v>
                </c:pt>
                <c:pt idx="6044">
                  <c:v>0.94149305555555562</c:v>
                </c:pt>
                <c:pt idx="6045">
                  <c:v>0.94152777777777785</c:v>
                </c:pt>
                <c:pt idx="6046">
                  <c:v>0.94156249999999997</c:v>
                </c:pt>
                <c:pt idx="6047">
                  <c:v>0.9415972222222222</c:v>
                </c:pt>
                <c:pt idx="6048">
                  <c:v>0.94163194444444442</c:v>
                </c:pt>
                <c:pt idx="6049">
                  <c:v>0.94166666666666676</c:v>
                </c:pt>
                <c:pt idx="6050">
                  <c:v>0.94170138888888888</c:v>
                </c:pt>
                <c:pt idx="6051">
                  <c:v>0.94173611111111111</c:v>
                </c:pt>
                <c:pt idx="6052">
                  <c:v>0.94177083333333333</c:v>
                </c:pt>
                <c:pt idx="6053">
                  <c:v>0.94180555555555545</c:v>
                </c:pt>
                <c:pt idx="6054">
                  <c:v>0.94184027777777779</c:v>
                </c:pt>
                <c:pt idx="6055">
                  <c:v>0.94187500000000002</c:v>
                </c:pt>
                <c:pt idx="6056">
                  <c:v>0.94190972222222225</c:v>
                </c:pt>
                <c:pt idx="6057">
                  <c:v>0.94194444444444436</c:v>
                </c:pt>
                <c:pt idx="6058">
                  <c:v>0.9419791666666667</c:v>
                </c:pt>
                <c:pt idx="6059">
                  <c:v>0.94201388888888893</c:v>
                </c:pt>
                <c:pt idx="6060">
                  <c:v>0.94204861111111116</c:v>
                </c:pt>
                <c:pt idx="6061">
                  <c:v>0.94208333333333327</c:v>
                </c:pt>
                <c:pt idx="6062">
                  <c:v>0.9421180555555555</c:v>
                </c:pt>
                <c:pt idx="6063">
                  <c:v>0.94215277777777784</c:v>
                </c:pt>
                <c:pt idx="6064">
                  <c:v>0.94218750000000007</c:v>
                </c:pt>
                <c:pt idx="6065">
                  <c:v>0.94222222222222218</c:v>
                </c:pt>
                <c:pt idx="6066">
                  <c:v>0.94225694444444441</c:v>
                </c:pt>
                <c:pt idx="6067">
                  <c:v>0.94229166666666664</c:v>
                </c:pt>
                <c:pt idx="6068">
                  <c:v>0.94232638888888898</c:v>
                </c:pt>
                <c:pt idx="6069">
                  <c:v>0.94236111111111109</c:v>
                </c:pt>
                <c:pt idx="6070">
                  <c:v>0.94239583333333332</c:v>
                </c:pt>
                <c:pt idx="6071">
                  <c:v>0.94243055555555555</c:v>
                </c:pt>
                <c:pt idx="6072">
                  <c:v>0.94246527777777767</c:v>
                </c:pt>
                <c:pt idx="6073">
                  <c:v>0.9425</c:v>
                </c:pt>
                <c:pt idx="6074">
                  <c:v>0.94253472222222223</c:v>
                </c:pt>
                <c:pt idx="6075">
                  <c:v>0.94256944444444446</c:v>
                </c:pt>
                <c:pt idx="6076">
                  <c:v>0.94260416666666658</c:v>
                </c:pt>
                <c:pt idx="6077">
                  <c:v>0.94263888888888892</c:v>
                </c:pt>
                <c:pt idx="6078">
                  <c:v>0.94267361111111114</c:v>
                </c:pt>
                <c:pt idx="6079">
                  <c:v>0.94270833333333337</c:v>
                </c:pt>
                <c:pt idx="6080">
                  <c:v>0.94274305555555549</c:v>
                </c:pt>
                <c:pt idx="6081">
                  <c:v>0.94277777777777771</c:v>
                </c:pt>
                <c:pt idx="6082">
                  <c:v>0.94281250000000005</c:v>
                </c:pt>
                <c:pt idx="6083">
                  <c:v>0.94284722222222228</c:v>
                </c:pt>
                <c:pt idx="6084">
                  <c:v>0.9428819444444444</c:v>
                </c:pt>
                <c:pt idx="6085">
                  <c:v>0.94291666666666663</c:v>
                </c:pt>
                <c:pt idx="6086">
                  <c:v>0.94295138888888896</c:v>
                </c:pt>
                <c:pt idx="6087">
                  <c:v>0.94298611111111119</c:v>
                </c:pt>
                <c:pt idx="6088">
                  <c:v>0.94302083333333331</c:v>
                </c:pt>
                <c:pt idx="6089">
                  <c:v>0.94305555555555554</c:v>
                </c:pt>
                <c:pt idx="6090">
                  <c:v>0.94309027777777776</c:v>
                </c:pt>
                <c:pt idx="6091">
                  <c:v>0.9431250000000001</c:v>
                </c:pt>
                <c:pt idx="6092">
                  <c:v>0.94315972222222222</c:v>
                </c:pt>
                <c:pt idx="6093">
                  <c:v>0.94319444444444445</c:v>
                </c:pt>
                <c:pt idx="6094">
                  <c:v>0.94322916666666667</c:v>
                </c:pt>
                <c:pt idx="6095">
                  <c:v>0.94326388888888879</c:v>
                </c:pt>
                <c:pt idx="6096">
                  <c:v>0.94329861111111113</c:v>
                </c:pt>
                <c:pt idx="6097">
                  <c:v>0.94333333333333336</c:v>
                </c:pt>
                <c:pt idx="6098">
                  <c:v>0.94336805555555558</c:v>
                </c:pt>
                <c:pt idx="6099">
                  <c:v>0.9434027777777777</c:v>
                </c:pt>
                <c:pt idx="6100">
                  <c:v>0.94343749999999993</c:v>
                </c:pt>
                <c:pt idx="6101">
                  <c:v>0.94347222222222227</c:v>
                </c:pt>
                <c:pt idx="6102">
                  <c:v>0.9435069444444445</c:v>
                </c:pt>
                <c:pt idx="6103">
                  <c:v>0.94354166666666661</c:v>
                </c:pt>
                <c:pt idx="6104">
                  <c:v>0.94357638888888884</c:v>
                </c:pt>
                <c:pt idx="6105">
                  <c:v>0.94361111111111118</c:v>
                </c:pt>
                <c:pt idx="6106">
                  <c:v>0.94364583333333341</c:v>
                </c:pt>
                <c:pt idx="6107">
                  <c:v>0.94368055555555552</c:v>
                </c:pt>
                <c:pt idx="6108">
                  <c:v>0.94371527777777775</c:v>
                </c:pt>
                <c:pt idx="6109">
                  <c:v>0.94374999999999998</c:v>
                </c:pt>
                <c:pt idx="6110">
                  <c:v>0.94378472222222232</c:v>
                </c:pt>
                <c:pt idx="6111">
                  <c:v>0.94381944444444443</c:v>
                </c:pt>
                <c:pt idx="6112">
                  <c:v>0.94385416666666666</c:v>
                </c:pt>
                <c:pt idx="6113">
                  <c:v>0.94388888888888889</c:v>
                </c:pt>
                <c:pt idx="6114">
                  <c:v>0.94392361111111101</c:v>
                </c:pt>
                <c:pt idx="6115">
                  <c:v>0.94395833333333334</c:v>
                </c:pt>
                <c:pt idx="6116">
                  <c:v>0.94399305555555557</c:v>
                </c:pt>
                <c:pt idx="6117">
                  <c:v>0.9440277777777778</c:v>
                </c:pt>
                <c:pt idx="6118">
                  <c:v>0.94406249999999992</c:v>
                </c:pt>
                <c:pt idx="6119">
                  <c:v>0.94409722222222225</c:v>
                </c:pt>
                <c:pt idx="6120">
                  <c:v>0.94413194444444448</c:v>
                </c:pt>
                <c:pt idx="6121">
                  <c:v>0.94416666666666671</c:v>
                </c:pt>
                <c:pt idx="6122">
                  <c:v>0.94420138888888883</c:v>
                </c:pt>
                <c:pt idx="6123">
                  <c:v>0.94423611111111105</c:v>
                </c:pt>
                <c:pt idx="6124">
                  <c:v>0.94427083333333339</c:v>
                </c:pt>
                <c:pt idx="6125">
                  <c:v>0.94430555555555562</c:v>
                </c:pt>
                <c:pt idx="6126">
                  <c:v>0.94434027777777774</c:v>
                </c:pt>
                <c:pt idx="6127">
                  <c:v>0.94437499999999996</c:v>
                </c:pt>
                <c:pt idx="6128">
                  <c:v>0.94440972222222219</c:v>
                </c:pt>
                <c:pt idx="6129">
                  <c:v>0.94444444444444453</c:v>
                </c:pt>
                <c:pt idx="6130">
                  <c:v>0.94447916666666665</c:v>
                </c:pt>
                <c:pt idx="6131">
                  <c:v>0.94451388888888888</c:v>
                </c:pt>
                <c:pt idx="6132">
                  <c:v>0.9445486111111111</c:v>
                </c:pt>
                <c:pt idx="6133">
                  <c:v>0.94458333333333344</c:v>
                </c:pt>
                <c:pt idx="6134">
                  <c:v>0.94461805555555556</c:v>
                </c:pt>
                <c:pt idx="6135">
                  <c:v>0.94465277777777779</c:v>
                </c:pt>
                <c:pt idx="6136">
                  <c:v>0.94468750000000001</c:v>
                </c:pt>
                <c:pt idx="6137">
                  <c:v>0.94472222222222213</c:v>
                </c:pt>
                <c:pt idx="6138">
                  <c:v>0.94475694444444447</c:v>
                </c:pt>
                <c:pt idx="6139">
                  <c:v>0.9447916666666667</c:v>
                </c:pt>
                <c:pt idx="6140">
                  <c:v>0.94482638888888892</c:v>
                </c:pt>
                <c:pt idx="6141">
                  <c:v>0.94486111111111104</c:v>
                </c:pt>
                <c:pt idx="6142">
                  <c:v>0.94489583333333327</c:v>
                </c:pt>
                <c:pt idx="6143">
                  <c:v>0.94493055555555561</c:v>
                </c:pt>
                <c:pt idx="6144">
                  <c:v>0.94496527777777783</c:v>
                </c:pt>
                <c:pt idx="6145">
                  <c:v>0.94499999999999995</c:v>
                </c:pt>
                <c:pt idx="6146">
                  <c:v>0.94503472222222218</c:v>
                </c:pt>
                <c:pt idx="6147">
                  <c:v>0.94506944444444441</c:v>
                </c:pt>
                <c:pt idx="6148">
                  <c:v>0.94510416666666675</c:v>
                </c:pt>
                <c:pt idx="6149">
                  <c:v>0.94513888888888886</c:v>
                </c:pt>
                <c:pt idx="6150">
                  <c:v>0.94517361111111109</c:v>
                </c:pt>
                <c:pt idx="6151">
                  <c:v>0.94520833333333332</c:v>
                </c:pt>
                <c:pt idx="6152">
                  <c:v>0.94524305555555566</c:v>
                </c:pt>
                <c:pt idx="6153">
                  <c:v>0.94527777777777777</c:v>
                </c:pt>
                <c:pt idx="6154">
                  <c:v>0.9453125</c:v>
                </c:pt>
                <c:pt idx="6155">
                  <c:v>0.94534722222222223</c:v>
                </c:pt>
                <c:pt idx="6156">
                  <c:v>0.94538194444444434</c:v>
                </c:pt>
                <c:pt idx="6157">
                  <c:v>0.94541666666666668</c:v>
                </c:pt>
                <c:pt idx="6158">
                  <c:v>0.94545138888888891</c:v>
                </c:pt>
                <c:pt idx="6159">
                  <c:v>0.94548611111111114</c:v>
                </c:pt>
                <c:pt idx="6160">
                  <c:v>0.94552083333333325</c:v>
                </c:pt>
                <c:pt idx="6161">
                  <c:v>0.94555555555555559</c:v>
                </c:pt>
                <c:pt idx="6162">
                  <c:v>0.94559027777777782</c:v>
                </c:pt>
                <c:pt idx="6163">
                  <c:v>0.94562500000000005</c:v>
                </c:pt>
                <c:pt idx="6164">
                  <c:v>0.94565972222222217</c:v>
                </c:pt>
                <c:pt idx="6165">
                  <c:v>0.94569444444444439</c:v>
                </c:pt>
                <c:pt idx="6166">
                  <c:v>0.94572916666666673</c:v>
                </c:pt>
                <c:pt idx="6167">
                  <c:v>0.94576388888888896</c:v>
                </c:pt>
                <c:pt idx="6168">
                  <c:v>0.94579861111111108</c:v>
                </c:pt>
                <c:pt idx="6169">
                  <c:v>0.9458333333333333</c:v>
                </c:pt>
                <c:pt idx="6170">
                  <c:v>0.94586805555555553</c:v>
                </c:pt>
                <c:pt idx="6171">
                  <c:v>0.94590277777777787</c:v>
                </c:pt>
                <c:pt idx="6172">
                  <c:v>0.94593749999999999</c:v>
                </c:pt>
                <c:pt idx="6173">
                  <c:v>0.94597222222222221</c:v>
                </c:pt>
                <c:pt idx="6174">
                  <c:v>0.94600694444444444</c:v>
                </c:pt>
                <c:pt idx="6175">
                  <c:v>0.94604166666666656</c:v>
                </c:pt>
                <c:pt idx="6176">
                  <c:v>0.9460763888888889</c:v>
                </c:pt>
                <c:pt idx="6177">
                  <c:v>0.94611111111111112</c:v>
                </c:pt>
                <c:pt idx="6178">
                  <c:v>0.94614583333333335</c:v>
                </c:pt>
                <c:pt idx="6179">
                  <c:v>0.94618055555555547</c:v>
                </c:pt>
                <c:pt idx="6180">
                  <c:v>0.94621527777777781</c:v>
                </c:pt>
                <c:pt idx="6181">
                  <c:v>0.94625000000000004</c:v>
                </c:pt>
                <c:pt idx="6182">
                  <c:v>0.94628472222222226</c:v>
                </c:pt>
                <c:pt idx="6183">
                  <c:v>0.94631944444444438</c:v>
                </c:pt>
                <c:pt idx="6184">
                  <c:v>0.94635416666666661</c:v>
                </c:pt>
                <c:pt idx="6185">
                  <c:v>0.94638888888888895</c:v>
                </c:pt>
                <c:pt idx="6186">
                  <c:v>0.94642361111111117</c:v>
                </c:pt>
                <c:pt idx="6187">
                  <c:v>0.94645833333333329</c:v>
                </c:pt>
                <c:pt idx="6188">
                  <c:v>0.94649305555555552</c:v>
                </c:pt>
                <c:pt idx="6189">
                  <c:v>0.94652777777777775</c:v>
                </c:pt>
                <c:pt idx="6190">
                  <c:v>0.94656250000000008</c:v>
                </c:pt>
                <c:pt idx="6191">
                  <c:v>0.9465972222222222</c:v>
                </c:pt>
                <c:pt idx="6192">
                  <c:v>0.94663194444444443</c:v>
                </c:pt>
                <c:pt idx="6193">
                  <c:v>0.94666666666666666</c:v>
                </c:pt>
                <c:pt idx="6194">
                  <c:v>0.94670138888888899</c:v>
                </c:pt>
                <c:pt idx="6195">
                  <c:v>0.94673611111111111</c:v>
                </c:pt>
                <c:pt idx="6196">
                  <c:v>0.94677083333333334</c:v>
                </c:pt>
                <c:pt idx="6197">
                  <c:v>0.94680555555555557</c:v>
                </c:pt>
                <c:pt idx="6198">
                  <c:v>0.94684027777777768</c:v>
                </c:pt>
                <c:pt idx="6199">
                  <c:v>0.94687500000000002</c:v>
                </c:pt>
                <c:pt idx="6200">
                  <c:v>0.94690972222222225</c:v>
                </c:pt>
                <c:pt idx="6201">
                  <c:v>0.94694444444444448</c:v>
                </c:pt>
                <c:pt idx="6202">
                  <c:v>0.94697916666666659</c:v>
                </c:pt>
                <c:pt idx="6203">
                  <c:v>0.94701388888888882</c:v>
                </c:pt>
                <c:pt idx="6204">
                  <c:v>0.94704861111111116</c:v>
                </c:pt>
                <c:pt idx="6205">
                  <c:v>0.94708333333333339</c:v>
                </c:pt>
                <c:pt idx="6206">
                  <c:v>0.9471180555555555</c:v>
                </c:pt>
                <c:pt idx="6207">
                  <c:v>0.94715277777777773</c:v>
                </c:pt>
                <c:pt idx="6208">
                  <c:v>0.94718750000000007</c:v>
                </c:pt>
                <c:pt idx="6209">
                  <c:v>0.9472222222222223</c:v>
                </c:pt>
                <c:pt idx="6210">
                  <c:v>0.94725694444444442</c:v>
                </c:pt>
                <c:pt idx="6211">
                  <c:v>0.94729166666666664</c:v>
                </c:pt>
                <c:pt idx="6212">
                  <c:v>0.94732638888888887</c:v>
                </c:pt>
                <c:pt idx="6213">
                  <c:v>0.94736111111111121</c:v>
                </c:pt>
                <c:pt idx="6214">
                  <c:v>0.94739583333333333</c:v>
                </c:pt>
                <c:pt idx="6215">
                  <c:v>0.94743055555555555</c:v>
                </c:pt>
                <c:pt idx="6216">
                  <c:v>0.94746527777777778</c:v>
                </c:pt>
                <c:pt idx="6217">
                  <c:v>0.9474999999999999</c:v>
                </c:pt>
                <c:pt idx="6218">
                  <c:v>0.94753472222222224</c:v>
                </c:pt>
                <c:pt idx="6219">
                  <c:v>0.94756944444444446</c:v>
                </c:pt>
                <c:pt idx="6220">
                  <c:v>0.94760416666666669</c:v>
                </c:pt>
                <c:pt idx="6221">
                  <c:v>0.94763888888888881</c:v>
                </c:pt>
                <c:pt idx="6222">
                  <c:v>0.94767361111111104</c:v>
                </c:pt>
                <c:pt idx="6223">
                  <c:v>0.94770833333333337</c:v>
                </c:pt>
                <c:pt idx="6224">
                  <c:v>0.9477430555555556</c:v>
                </c:pt>
                <c:pt idx="6225">
                  <c:v>0.94777777777777772</c:v>
                </c:pt>
                <c:pt idx="6226">
                  <c:v>0.94781249999999995</c:v>
                </c:pt>
                <c:pt idx="6227">
                  <c:v>0.94784722222222229</c:v>
                </c:pt>
                <c:pt idx="6228">
                  <c:v>0.94788194444444451</c:v>
                </c:pt>
                <c:pt idx="6229">
                  <c:v>0.94791666666666663</c:v>
                </c:pt>
                <c:pt idx="6230">
                  <c:v>0.94795138888888886</c:v>
                </c:pt>
                <c:pt idx="6231">
                  <c:v>0.94798611111111108</c:v>
                </c:pt>
                <c:pt idx="6232">
                  <c:v>0.94802083333333342</c:v>
                </c:pt>
                <c:pt idx="6233">
                  <c:v>0.94805555555555554</c:v>
                </c:pt>
                <c:pt idx="6234">
                  <c:v>0.94809027777777777</c:v>
                </c:pt>
                <c:pt idx="6235">
                  <c:v>0.948125</c:v>
                </c:pt>
                <c:pt idx="6236">
                  <c:v>0.94815972222222233</c:v>
                </c:pt>
                <c:pt idx="6237">
                  <c:v>0.94819444444444445</c:v>
                </c:pt>
                <c:pt idx="6238">
                  <c:v>0.94822916666666668</c:v>
                </c:pt>
                <c:pt idx="6239">
                  <c:v>0.94826388888888891</c:v>
                </c:pt>
                <c:pt idx="6240">
                  <c:v>0.94829861111111102</c:v>
                </c:pt>
                <c:pt idx="6241">
                  <c:v>0.94833333333333336</c:v>
                </c:pt>
                <c:pt idx="6242">
                  <c:v>0.94836805555555559</c:v>
                </c:pt>
                <c:pt idx="6243">
                  <c:v>0.94840277777777782</c:v>
                </c:pt>
                <c:pt idx="6244">
                  <c:v>0.94843749999999993</c:v>
                </c:pt>
                <c:pt idx="6245">
                  <c:v>0.94847222222222216</c:v>
                </c:pt>
                <c:pt idx="6246">
                  <c:v>0.9485069444444445</c:v>
                </c:pt>
                <c:pt idx="6247">
                  <c:v>0.94854166666666673</c:v>
                </c:pt>
                <c:pt idx="6248">
                  <c:v>0.94857638888888884</c:v>
                </c:pt>
                <c:pt idx="6249">
                  <c:v>0.94861111111111107</c:v>
                </c:pt>
                <c:pt idx="6250">
                  <c:v>0.9486458333333333</c:v>
                </c:pt>
                <c:pt idx="6251">
                  <c:v>0.94868055555555564</c:v>
                </c:pt>
                <c:pt idx="6252">
                  <c:v>0.94871527777777775</c:v>
                </c:pt>
                <c:pt idx="6253">
                  <c:v>0.94874999999999998</c:v>
                </c:pt>
                <c:pt idx="6254">
                  <c:v>0.94878472222222221</c:v>
                </c:pt>
                <c:pt idx="6255">
                  <c:v>0.94881944444444455</c:v>
                </c:pt>
                <c:pt idx="6256">
                  <c:v>0.94885416666666667</c:v>
                </c:pt>
                <c:pt idx="6257">
                  <c:v>0.94888888888888889</c:v>
                </c:pt>
                <c:pt idx="6258">
                  <c:v>0.94892361111111112</c:v>
                </c:pt>
                <c:pt idx="6259">
                  <c:v>0.94895833333333324</c:v>
                </c:pt>
                <c:pt idx="6260">
                  <c:v>0.94899305555555558</c:v>
                </c:pt>
                <c:pt idx="6261">
                  <c:v>0.9490277777777778</c:v>
                </c:pt>
                <c:pt idx="6262">
                  <c:v>0.94906250000000003</c:v>
                </c:pt>
                <c:pt idx="6263">
                  <c:v>0.94909722222222215</c:v>
                </c:pt>
                <c:pt idx="6264">
                  <c:v>0.94913194444444438</c:v>
                </c:pt>
                <c:pt idx="6265">
                  <c:v>0.94916666666666671</c:v>
                </c:pt>
                <c:pt idx="6266">
                  <c:v>0.94920138888888894</c:v>
                </c:pt>
                <c:pt idx="6267">
                  <c:v>0.94923611111111106</c:v>
                </c:pt>
                <c:pt idx="6268">
                  <c:v>0.94927083333333329</c:v>
                </c:pt>
                <c:pt idx="6269">
                  <c:v>0.94930555555555562</c:v>
                </c:pt>
                <c:pt idx="6270">
                  <c:v>0.94934027777777785</c:v>
                </c:pt>
                <c:pt idx="6271">
                  <c:v>0.94937499999999997</c:v>
                </c:pt>
                <c:pt idx="6272">
                  <c:v>0.9494097222222222</c:v>
                </c:pt>
                <c:pt idx="6273">
                  <c:v>0.94944444444444442</c:v>
                </c:pt>
                <c:pt idx="6274">
                  <c:v>0.94947916666666676</c:v>
                </c:pt>
                <c:pt idx="6275">
                  <c:v>0.94951388888888888</c:v>
                </c:pt>
                <c:pt idx="6276">
                  <c:v>0.94954861111111111</c:v>
                </c:pt>
                <c:pt idx="6277">
                  <c:v>0.94958333333333333</c:v>
                </c:pt>
                <c:pt idx="6278">
                  <c:v>0.94961805555555545</c:v>
                </c:pt>
                <c:pt idx="6279">
                  <c:v>0.94965277777777779</c:v>
                </c:pt>
                <c:pt idx="6280">
                  <c:v>0.94968750000000002</c:v>
                </c:pt>
                <c:pt idx="6281">
                  <c:v>0.94972222222222225</c:v>
                </c:pt>
                <c:pt idx="6282">
                  <c:v>0.94975694444444436</c:v>
                </c:pt>
                <c:pt idx="6283">
                  <c:v>0.9497916666666667</c:v>
                </c:pt>
                <c:pt idx="6284">
                  <c:v>0.94982638888888893</c:v>
                </c:pt>
                <c:pt idx="6285">
                  <c:v>0.94986111111111116</c:v>
                </c:pt>
                <c:pt idx="6286">
                  <c:v>0.94989583333333327</c:v>
                </c:pt>
                <c:pt idx="6287">
                  <c:v>0.9499305555555555</c:v>
                </c:pt>
                <c:pt idx="6288">
                  <c:v>0.94996527777777784</c:v>
                </c:pt>
                <c:pt idx="6289">
                  <c:v>0.95000000000000007</c:v>
                </c:pt>
                <c:pt idx="6290">
                  <c:v>0.95003472222222218</c:v>
                </c:pt>
                <c:pt idx="6291">
                  <c:v>0.95006944444444441</c:v>
                </c:pt>
                <c:pt idx="6292">
                  <c:v>0.95010416666666664</c:v>
                </c:pt>
                <c:pt idx="6293">
                  <c:v>0.95013888888888898</c:v>
                </c:pt>
                <c:pt idx="6294">
                  <c:v>0.95017361111111109</c:v>
                </c:pt>
                <c:pt idx="6295">
                  <c:v>0.95020833333333332</c:v>
                </c:pt>
                <c:pt idx="6296">
                  <c:v>0.95024305555555555</c:v>
                </c:pt>
                <c:pt idx="6297">
                  <c:v>0.95027777777777767</c:v>
                </c:pt>
                <c:pt idx="6298">
                  <c:v>0.9503125</c:v>
                </c:pt>
                <c:pt idx="6299">
                  <c:v>0.95034722222222223</c:v>
                </c:pt>
                <c:pt idx="6300">
                  <c:v>0.95038194444444446</c:v>
                </c:pt>
                <c:pt idx="6301">
                  <c:v>0.95041666666666658</c:v>
                </c:pt>
                <c:pt idx="6302">
                  <c:v>0.95045138888888892</c:v>
                </c:pt>
                <c:pt idx="6303">
                  <c:v>0.95048611111111114</c:v>
                </c:pt>
                <c:pt idx="6304">
                  <c:v>0.95052083333333337</c:v>
                </c:pt>
                <c:pt idx="6305">
                  <c:v>0.95055555555555549</c:v>
                </c:pt>
                <c:pt idx="6306">
                  <c:v>0.95059027777777771</c:v>
                </c:pt>
                <c:pt idx="6307">
                  <c:v>0.95062500000000005</c:v>
                </c:pt>
                <c:pt idx="6308">
                  <c:v>0.95065972222222228</c:v>
                </c:pt>
                <c:pt idx="6309">
                  <c:v>0.9506944444444444</c:v>
                </c:pt>
                <c:pt idx="6310">
                  <c:v>0.95072916666666663</c:v>
                </c:pt>
                <c:pt idx="6311">
                  <c:v>0.95076388888888896</c:v>
                </c:pt>
                <c:pt idx="6312">
                  <c:v>0.95079861111111119</c:v>
                </c:pt>
                <c:pt idx="6313">
                  <c:v>0.95083333333333331</c:v>
                </c:pt>
                <c:pt idx="6314">
                  <c:v>0.95086805555555554</c:v>
                </c:pt>
                <c:pt idx="6315">
                  <c:v>0.95090277777777776</c:v>
                </c:pt>
                <c:pt idx="6316">
                  <c:v>0.9509375000000001</c:v>
                </c:pt>
                <c:pt idx="6317">
                  <c:v>0.95097222222222222</c:v>
                </c:pt>
                <c:pt idx="6318">
                  <c:v>0.95100694444444445</c:v>
                </c:pt>
                <c:pt idx="6319">
                  <c:v>0.95104166666666667</c:v>
                </c:pt>
                <c:pt idx="6320">
                  <c:v>0.95107638888888879</c:v>
                </c:pt>
                <c:pt idx="6321">
                  <c:v>0.95111111111111113</c:v>
                </c:pt>
                <c:pt idx="6322">
                  <c:v>0.95114583333333336</c:v>
                </c:pt>
                <c:pt idx="6323">
                  <c:v>0.95118055555555558</c:v>
                </c:pt>
                <c:pt idx="6324">
                  <c:v>0.9512152777777777</c:v>
                </c:pt>
                <c:pt idx="6325">
                  <c:v>0.95124999999999993</c:v>
                </c:pt>
                <c:pt idx="6326">
                  <c:v>0.95128472222222227</c:v>
                </c:pt>
                <c:pt idx="6327">
                  <c:v>0.9513194444444445</c:v>
                </c:pt>
                <c:pt idx="6328">
                  <c:v>0.95135416666666661</c:v>
                </c:pt>
                <c:pt idx="6329">
                  <c:v>0.95138888888888884</c:v>
                </c:pt>
                <c:pt idx="6330">
                  <c:v>0.95142361111111118</c:v>
                </c:pt>
                <c:pt idx="6331">
                  <c:v>0.95145833333333341</c:v>
                </c:pt>
                <c:pt idx="6332">
                  <c:v>0.95149305555555552</c:v>
                </c:pt>
                <c:pt idx="6333">
                  <c:v>0.95152777777777775</c:v>
                </c:pt>
                <c:pt idx="6334">
                  <c:v>0.95156249999999998</c:v>
                </c:pt>
                <c:pt idx="6335">
                  <c:v>0.95159722222222232</c:v>
                </c:pt>
                <c:pt idx="6336">
                  <c:v>0.95163194444444443</c:v>
                </c:pt>
                <c:pt idx="6337">
                  <c:v>0.95166666666666666</c:v>
                </c:pt>
                <c:pt idx="6338">
                  <c:v>0.95170138888888889</c:v>
                </c:pt>
                <c:pt idx="6339">
                  <c:v>0.95173611111111101</c:v>
                </c:pt>
                <c:pt idx="6340">
                  <c:v>0.95177083333333334</c:v>
                </c:pt>
                <c:pt idx="6341">
                  <c:v>0.95180555555555557</c:v>
                </c:pt>
                <c:pt idx="6342">
                  <c:v>0.9518402777777778</c:v>
                </c:pt>
                <c:pt idx="6343">
                  <c:v>0.95187499999999992</c:v>
                </c:pt>
                <c:pt idx="6344">
                  <c:v>0.95190972222222225</c:v>
                </c:pt>
                <c:pt idx="6345">
                  <c:v>0.95194444444444448</c:v>
                </c:pt>
                <c:pt idx="6346">
                  <c:v>0.95197916666666671</c:v>
                </c:pt>
                <c:pt idx="6347">
                  <c:v>0.95201388888888883</c:v>
                </c:pt>
                <c:pt idx="6348">
                  <c:v>0.95204861111111105</c:v>
                </c:pt>
                <c:pt idx="6349">
                  <c:v>0.95208333333333339</c:v>
                </c:pt>
                <c:pt idx="6350">
                  <c:v>0.95211805555555562</c:v>
                </c:pt>
                <c:pt idx="6351">
                  <c:v>0.95215277777777774</c:v>
                </c:pt>
                <c:pt idx="6352">
                  <c:v>0.95218749999999996</c:v>
                </c:pt>
                <c:pt idx="6353">
                  <c:v>0.95222222222222219</c:v>
                </c:pt>
                <c:pt idx="6354">
                  <c:v>0.95225694444444453</c:v>
                </c:pt>
                <c:pt idx="6355">
                  <c:v>0.95229166666666665</c:v>
                </c:pt>
                <c:pt idx="6356">
                  <c:v>0.95232638888888888</c:v>
                </c:pt>
                <c:pt idx="6357">
                  <c:v>0.9523611111111111</c:v>
                </c:pt>
                <c:pt idx="6358">
                  <c:v>0.95239583333333344</c:v>
                </c:pt>
                <c:pt idx="6359">
                  <c:v>0.95243055555555556</c:v>
                </c:pt>
                <c:pt idx="6360">
                  <c:v>0.95246527777777779</c:v>
                </c:pt>
                <c:pt idx="6361">
                  <c:v>0.95250000000000001</c:v>
                </c:pt>
                <c:pt idx="6362">
                  <c:v>0.95253472222222213</c:v>
                </c:pt>
                <c:pt idx="6363">
                  <c:v>0.95256944444444447</c:v>
                </c:pt>
                <c:pt idx="6364">
                  <c:v>0.9526041666666667</c:v>
                </c:pt>
                <c:pt idx="6365">
                  <c:v>0.95263888888888892</c:v>
                </c:pt>
                <c:pt idx="6366">
                  <c:v>0.95267361111111104</c:v>
                </c:pt>
                <c:pt idx="6367">
                  <c:v>0.95270833333333327</c:v>
                </c:pt>
                <c:pt idx="6368">
                  <c:v>0.95274305555555561</c:v>
                </c:pt>
                <c:pt idx="6369">
                  <c:v>0.95277777777777783</c:v>
                </c:pt>
                <c:pt idx="6370">
                  <c:v>0.95281249999999995</c:v>
                </c:pt>
                <c:pt idx="6371">
                  <c:v>0.95284722222222218</c:v>
                </c:pt>
                <c:pt idx="6372">
                  <c:v>0.95288194444444441</c:v>
                </c:pt>
                <c:pt idx="6373">
                  <c:v>0.95291666666666675</c:v>
                </c:pt>
                <c:pt idx="6374">
                  <c:v>0.95295138888888886</c:v>
                </c:pt>
                <c:pt idx="6375">
                  <c:v>0.95298611111111109</c:v>
                </c:pt>
                <c:pt idx="6376">
                  <c:v>0.95302083333333332</c:v>
                </c:pt>
                <c:pt idx="6377">
                  <c:v>0.95305555555555566</c:v>
                </c:pt>
                <c:pt idx="6378">
                  <c:v>0.95309027777777777</c:v>
                </c:pt>
                <c:pt idx="6379">
                  <c:v>0.953125</c:v>
                </c:pt>
                <c:pt idx="6380">
                  <c:v>0.95315972222222223</c:v>
                </c:pt>
                <c:pt idx="6381">
                  <c:v>0.95319444444444434</c:v>
                </c:pt>
                <c:pt idx="6382">
                  <c:v>0.95322916666666668</c:v>
                </c:pt>
                <c:pt idx="6383">
                  <c:v>0.95326388888888891</c:v>
                </c:pt>
                <c:pt idx="6384">
                  <c:v>0.95329861111111114</c:v>
                </c:pt>
                <c:pt idx="6385">
                  <c:v>0.95333333333333325</c:v>
                </c:pt>
                <c:pt idx="6386">
                  <c:v>0.95336805555555559</c:v>
                </c:pt>
                <c:pt idx="6387">
                  <c:v>0.95340277777777782</c:v>
                </c:pt>
                <c:pt idx="6388">
                  <c:v>0.95343750000000005</c:v>
                </c:pt>
                <c:pt idx="6389">
                  <c:v>0.95347222222222217</c:v>
                </c:pt>
                <c:pt idx="6390">
                  <c:v>0.95350694444444439</c:v>
                </c:pt>
                <c:pt idx="6391">
                  <c:v>0.95354166666666673</c:v>
                </c:pt>
                <c:pt idx="6392">
                  <c:v>0.95357638888888896</c:v>
                </c:pt>
                <c:pt idx="6393">
                  <c:v>0.95361111111111108</c:v>
                </c:pt>
                <c:pt idx="6394">
                  <c:v>0.9536458333333333</c:v>
                </c:pt>
                <c:pt idx="6395">
                  <c:v>0.95368055555555553</c:v>
                </c:pt>
                <c:pt idx="6396">
                  <c:v>0.95371527777777787</c:v>
                </c:pt>
                <c:pt idx="6397">
                  <c:v>0.95374999999999999</c:v>
                </c:pt>
                <c:pt idx="6398">
                  <c:v>0.95378472222222221</c:v>
                </c:pt>
                <c:pt idx="6399">
                  <c:v>0.95381944444444444</c:v>
                </c:pt>
                <c:pt idx="6400">
                  <c:v>0.95385416666666656</c:v>
                </c:pt>
                <c:pt idx="6401">
                  <c:v>0.9538888888888889</c:v>
                </c:pt>
                <c:pt idx="6402">
                  <c:v>0.95392361111111112</c:v>
                </c:pt>
                <c:pt idx="6403">
                  <c:v>0.95395833333333335</c:v>
                </c:pt>
                <c:pt idx="6404">
                  <c:v>0.95399305555555547</c:v>
                </c:pt>
                <c:pt idx="6405">
                  <c:v>0.95402777777777781</c:v>
                </c:pt>
                <c:pt idx="6406">
                  <c:v>0.95406250000000004</c:v>
                </c:pt>
                <c:pt idx="6407">
                  <c:v>0.95409722222222226</c:v>
                </c:pt>
                <c:pt idx="6408">
                  <c:v>0.95413194444444438</c:v>
                </c:pt>
                <c:pt idx="6409">
                  <c:v>0.95416666666666661</c:v>
                </c:pt>
                <c:pt idx="6410">
                  <c:v>0.95420138888888895</c:v>
                </c:pt>
                <c:pt idx="6411">
                  <c:v>0.95423611111111117</c:v>
                </c:pt>
                <c:pt idx="6412">
                  <c:v>0.95427083333333329</c:v>
                </c:pt>
                <c:pt idx="6413">
                  <c:v>0.95430555555555552</c:v>
                </c:pt>
                <c:pt idx="6414">
                  <c:v>0.95434027777777775</c:v>
                </c:pt>
                <c:pt idx="6415">
                  <c:v>0.95437500000000008</c:v>
                </c:pt>
                <c:pt idx="6416">
                  <c:v>0.9544097222222222</c:v>
                </c:pt>
                <c:pt idx="6417">
                  <c:v>0.95444444444444443</c:v>
                </c:pt>
                <c:pt idx="6418">
                  <c:v>0.95447916666666666</c:v>
                </c:pt>
                <c:pt idx="6419">
                  <c:v>0.95451388888888899</c:v>
                </c:pt>
                <c:pt idx="6420">
                  <c:v>0.95454861111111111</c:v>
                </c:pt>
                <c:pt idx="6421">
                  <c:v>0.95458333333333334</c:v>
                </c:pt>
                <c:pt idx="6422">
                  <c:v>0.95461805555555557</c:v>
                </c:pt>
                <c:pt idx="6423">
                  <c:v>0.95465277777777768</c:v>
                </c:pt>
                <c:pt idx="6424">
                  <c:v>0.95468750000000002</c:v>
                </c:pt>
                <c:pt idx="6425">
                  <c:v>0.95472222222222225</c:v>
                </c:pt>
                <c:pt idx="6426">
                  <c:v>0.95475694444444448</c:v>
                </c:pt>
                <c:pt idx="6427">
                  <c:v>0.95479166666666659</c:v>
                </c:pt>
                <c:pt idx="6428">
                  <c:v>0.95482638888888882</c:v>
                </c:pt>
                <c:pt idx="6429">
                  <c:v>0.95486111111111116</c:v>
                </c:pt>
                <c:pt idx="6430">
                  <c:v>0.95489583333333339</c:v>
                </c:pt>
                <c:pt idx="6431">
                  <c:v>0.9549305555555555</c:v>
                </c:pt>
                <c:pt idx="6432">
                  <c:v>0.95496527777777773</c:v>
                </c:pt>
                <c:pt idx="6433">
                  <c:v>0.95500000000000007</c:v>
                </c:pt>
                <c:pt idx="6434">
                  <c:v>0.9550347222222223</c:v>
                </c:pt>
                <c:pt idx="6435">
                  <c:v>0.95506944444444442</c:v>
                </c:pt>
                <c:pt idx="6436">
                  <c:v>0.95510416666666664</c:v>
                </c:pt>
                <c:pt idx="6437">
                  <c:v>0.95513888888888887</c:v>
                </c:pt>
                <c:pt idx="6438">
                  <c:v>0.95517361111111121</c:v>
                </c:pt>
                <c:pt idx="6439">
                  <c:v>0.95520833333333333</c:v>
                </c:pt>
                <c:pt idx="6440">
                  <c:v>0.95524305555555555</c:v>
                </c:pt>
                <c:pt idx="6441">
                  <c:v>0.95527777777777778</c:v>
                </c:pt>
                <c:pt idx="6442">
                  <c:v>0.9553124999999999</c:v>
                </c:pt>
                <c:pt idx="6443">
                  <c:v>0.95534722222222224</c:v>
                </c:pt>
                <c:pt idx="6444">
                  <c:v>0.95538194444444446</c:v>
                </c:pt>
                <c:pt idx="6445">
                  <c:v>0.95541666666666669</c:v>
                </c:pt>
                <c:pt idx="6446">
                  <c:v>0.95545138888888881</c:v>
                </c:pt>
                <c:pt idx="6447">
                  <c:v>0.95548611111111104</c:v>
                </c:pt>
                <c:pt idx="6448">
                  <c:v>0.95552083333333337</c:v>
                </c:pt>
                <c:pt idx="6449">
                  <c:v>0.9555555555555556</c:v>
                </c:pt>
                <c:pt idx="6450">
                  <c:v>0.95559027777777772</c:v>
                </c:pt>
                <c:pt idx="6451">
                  <c:v>0.95562499999999995</c:v>
                </c:pt>
                <c:pt idx="6452">
                  <c:v>0.95565972222222229</c:v>
                </c:pt>
                <c:pt idx="6453">
                  <c:v>0.95569444444444451</c:v>
                </c:pt>
                <c:pt idx="6454">
                  <c:v>0.95572916666666663</c:v>
                </c:pt>
                <c:pt idx="6455">
                  <c:v>0.95576388888888886</c:v>
                </c:pt>
                <c:pt idx="6456">
                  <c:v>0.95579861111111108</c:v>
                </c:pt>
                <c:pt idx="6457">
                  <c:v>0.95583333333333342</c:v>
                </c:pt>
                <c:pt idx="6458">
                  <c:v>0.95586805555555554</c:v>
                </c:pt>
                <c:pt idx="6459">
                  <c:v>0.95590277777777777</c:v>
                </c:pt>
                <c:pt idx="6460">
                  <c:v>0.9559375</c:v>
                </c:pt>
                <c:pt idx="6461">
                  <c:v>0.95597222222222233</c:v>
                </c:pt>
                <c:pt idx="6462">
                  <c:v>0.95600694444444445</c:v>
                </c:pt>
                <c:pt idx="6463">
                  <c:v>0.95604166666666668</c:v>
                </c:pt>
                <c:pt idx="6464">
                  <c:v>0.95607638888888891</c:v>
                </c:pt>
                <c:pt idx="6465">
                  <c:v>0.95611111111111102</c:v>
                </c:pt>
                <c:pt idx="6466">
                  <c:v>0.95614583333333336</c:v>
                </c:pt>
                <c:pt idx="6467">
                  <c:v>0.95618055555555559</c:v>
                </c:pt>
                <c:pt idx="6468">
                  <c:v>0.95621527777777782</c:v>
                </c:pt>
                <c:pt idx="6469">
                  <c:v>0.95624999999999993</c:v>
                </c:pt>
                <c:pt idx="6470">
                  <c:v>0.95628472222222216</c:v>
                </c:pt>
                <c:pt idx="6471">
                  <c:v>0.9563194444444445</c:v>
                </c:pt>
                <c:pt idx="6472">
                  <c:v>0.95635416666666673</c:v>
                </c:pt>
                <c:pt idx="6473">
                  <c:v>0.95638888888888884</c:v>
                </c:pt>
                <c:pt idx="6474">
                  <c:v>0.95642361111111107</c:v>
                </c:pt>
                <c:pt idx="6475">
                  <c:v>0.9564583333333333</c:v>
                </c:pt>
                <c:pt idx="6476">
                  <c:v>0.95649305555555564</c:v>
                </c:pt>
                <c:pt idx="6477">
                  <c:v>0.95652777777777775</c:v>
                </c:pt>
                <c:pt idx="6478">
                  <c:v>0.95656249999999998</c:v>
                </c:pt>
                <c:pt idx="6479">
                  <c:v>0.95659722222222221</c:v>
                </c:pt>
                <c:pt idx="6480">
                  <c:v>0.95663194444444455</c:v>
                </c:pt>
                <c:pt idx="6481">
                  <c:v>0.95666666666666667</c:v>
                </c:pt>
                <c:pt idx="6482">
                  <c:v>0.95670138888888889</c:v>
                </c:pt>
                <c:pt idx="6483">
                  <c:v>0.95673611111111112</c:v>
                </c:pt>
                <c:pt idx="6484">
                  <c:v>0.95677083333333324</c:v>
                </c:pt>
                <c:pt idx="6485">
                  <c:v>0.95680555555555558</c:v>
                </c:pt>
                <c:pt idx="6486">
                  <c:v>0.9568402777777778</c:v>
                </c:pt>
                <c:pt idx="6487">
                  <c:v>0.95687500000000003</c:v>
                </c:pt>
                <c:pt idx="6488">
                  <c:v>0.95690972222222215</c:v>
                </c:pt>
                <c:pt idx="6489">
                  <c:v>0.95694444444444438</c:v>
                </c:pt>
                <c:pt idx="6490">
                  <c:v>0.95697916666666671</c:v>
                </c:pt>
                <c:pt idx="6491">
                  <c:v>0.95701388888888894</c:v>
                </c:pt>
                <c:pt idx="6492">
                  <c:v>0.95704861111111106</c:v>
                </c:pt>
                <c:pt idx="6493">
                  <c:v>0.95708333333333329</c:v>
                </c:pt>
                <c:pt idx="6494">
                  <c:v>0.95711805555555562</c:v>
                </c:pt>
                <c:pt idx="6495">
                  <c:v>0.95715277777777785</c:v>
                </c:pt>
                <c:pt idx="6496">
                  <c:v>0.95718749999999997</c:v>
                </c:pt>
                <c:pt idx="6497">
                  <c:v>0.9572222222222222</c:v>
                </c:pt>
                <c:pt idx="6498">
                  <c:v>0.95725694444444442</c:v>
                </c:pt>
                <c:pt idx="6499">
                  <c:v>0.95729166666666676</c:v>
                </c:pt>
                <c:pt idx="6500">
                  <c:v>0.95732638888888888</c:v>
                </c:pt>
                <c:pt idx="6501">
                  <c:v>0.95736111111111111</c:v>
                </c:pt>
                <c:pt idx="6502">
                  <c:v>0.95739583333333333</c:v>
                </c:pt>
                <c:pt idx="6503">
                  <c:v>0.95743055555555545</c:v>
                </c:pt>
                <c:pt idx="6504">
                  <c:v>0.95746527777777779</c:v>
                </c:pt>
                <c:pt idx="6505">
                  <c:v>0.95750000000000002</c:v>
                </c:pt>
                <c:pt idx="6506">
                  <c:v>0.95753472222222225</c:v>
                </c:pt>
                <c:pt idx="6507">
                  <c:v>0.95756944444444436</c:v>
                </c:pt>
                <c:pt idx="6508">
                  <c:v>0.9576041666666667</c:v>
                </c:pt>
                <c:pt idx="6509">
                  <c:v>0.95763888888888893</c:v>
                </c:pt>
                <c:pt idx="6510">
                  <c:v>0.95767361111111116</c:v>
                </c:pt>
                <c:pt idx="6511">
                  <c:v>0.95770833333333327</c:v>
                </c:pt>
                <c:pt idx="6512">
                  <c:v>0.9577430555555555</c:v>
                </c:pt>
                <c:pt idx="6513">
                  <c:v>0.95777777777777784</c:v>
                </c:pt>
                <c:pt idx="6514">
                  <c:v>0.95781250000000007</c:v>
                </c:pt>
                <c:pt idx="6515">
                  <c:v>0.95784722222222218</c:v>
                </c:pt>
                <c:pt idx="6516">
                  <c:v>0.95788194444444441</c:v>
                </c:pt>
                <c:pt idx="6517">
                  <c:v>0.95791666666666664</c:v>
                </c:pt>
                <c:pt idx="6518">
                  <c:v>0.95795138888888898</c:v>
                </c:pt>
                <c:pt idx="6519">
                  <c:v>0.95798611111111109</c:v>
                </c:pt>
                <c:pt idx="6520">
                  <c:v>0.95802083333333332</c:v>
                </c:pt>
                <c:pt idx="6521">
                  <c:v>0.95805555555555555</c:v>
                </c:pt>
                <c:pt idx="6522">
                  <c:v>0.95809027777777767</c:v>
                </c:pt>
                <c:pt idx="6523">
                  <c:v>0.958125</c:v>
                </c:pt>
                <c:pt idx="6524">
                  <c:v>0.95815972222222223</c:v>
                </c:pt>
                <c:pt idx="6525">
                  <c:v>0.95819444444444446</c:v>
                </c:pt>
                <c:pt idx="6526">
                  <c:v>0.95822916666666658</c:v>
                </c:pt>
                <c:pt idx="6527">
                  <c:v>0.95826388888888892</c:v>
                </c:pt>
                <c:pt idx="6528">
                  <c:v>0.95829861111111114</c:v>
                </c:pt>
                <c:pt idx="6529">
                  <c:v>0.95833333333333337</c:v>
                </c:pt>
                <c:pt idx="6530">
                  <c:v>0.95836805555555549</c:v>
                </c:pt>
                <c:pt idx="6531">
                  <c:v>0.95840277777777771</c:v>
                </c:pt>
                <c:pt idx="6532">
                  <c:v>0.95843750000000005</c:v>
                </c:pt>
                <c:pt idx="6533">
                  <c:v>0.95847222222222228</c:v>
                </c:pt>
                <c:pt idx="6534">
                  <c:v>0.9585069444444444</c:v>
                </c:pt>
                <c:pt idx="6535">
                  <c:v>0.95854166666666663</c:v>
                </c:pt>
                <c:pt idx="6536">
                  <c:v>0.95857638888888885</c:v>
                </c:pt>
                <c:pt idx="6537">
                  <c:v>0.95861111111111119</c:v>
                </c:pt>
                <c:pt idx="6538">
                  <c:v>0.95864583333333331</c:v>
                </c:pt>
                <c:pt idx="6539">
                  <c:v>0.95868055555555554</c:v>
                </c:pt>
                <c:pt idx="6540">
                  <c:v>0.95871527777777776</c:v>
                </c:pt>
                <c:pt idx="6541">
                  <c:v>0.9587500000000001</c:v>
                </c:pt>
                <c:pt idx="6542">
                  <c:v>0.95878472222222222</c:v>
                </c:pt>
                <c:pt idx="6543">
                  <c:v>0.95881944444444445</c:v>
                </c:pt>
                <c:pt idx="6544">
                  <c:v>0.95885416666666667</c:v>
                </c:pt>
                <c:pt idx="6545">
                  <c:v>0.95888888888888879</c:v>
                </c:pt>
                <c:pt idx="6546">
                  <c:v>0.95892361111111113</c:v>
                </c:pt>
                <c:pt idx="6547">
                  <c:v>0.95895833333333336</c:v>
                </c:pt>
                <c:pt idx="6548">
                  <c:v>0.95899305555555558</c:v>
                </c:pt>
                <c:pt idx="6549">
                  <c:v>0.9590277777777777</c:v>
                </c:pt>
                <c:pt idx="6550">
                  <c:v>0.95906249999999993</c:v>
                </c:pt>
                <c:pt idx="6551">
                  <c:v>0.95909722222222227</c:v>
                </c:pt>
                <c:pt idx="6552">
                  <c:v>0.9591319444444445</c:v>
                </c:pt>
                <c:pt idx="6553">
                  <c:v>0.95916666666666661</c:v>
                </c:pt>
                <c:pt idx="6554">
                  <c:v>0.95920138888888884</c:v>
                </c:pt>
                <c:pt idx="6555">
                  <c:v>0.95923611111111118</c:v>
                </c:pt>
                <c:pt idx="6556">
                  <c:v>0.95927083333333341</c:v>
                </c:pt>
                <c:pt idx="6557">
                  <c:v>0.95930555555555552</c:v>
                </c:pt>
                <c:pt idx="6558">
                  <c:v>0.95934027777777775</c:v>
                </c:pt>
                <c:pt idx="6559">
                  <c:v>0.95937499999999998</c:v>
                </c:pt>
                <c:pt idx="6560">
                  <c:v>0.95940972222222232</c:v>
                </c:pt>
                <c:pt idx="6561">
                  <c:v>0.95944444444444443</c:v>
                </c:pt>
                <c:pt idx="6562">
                  <c:v>0.95947916666666666</c:v>
                </c:pt>
                <c:pt idx="6563">
                  <c:v>0.95951388888888889</c:v>
                </c:pt>
                <c:pt idx="6564">
                  <c:v>0.95954861111111101</c:v>
                </c:pt>
                <c:pt idx="6565">
                  <c:v>0.95958333333333334</c:v>
                </c:pt>
                <c:pt idx="6566">
                  <c:v>0.95961805555555557</c:v>
                </c:pt>
                <c:pt idx="6567">
                  <c:v>0.9596527777777778</c:v>
                </c:pt>
                <c:pt idx="6568">
                  <c:v>0.95968749999999992</c:v>
                </c:pt>
                <c:pt idx="6569">
                  <c:v>0.95972222222222225</c:v>
                </c:pt>
                <c:pt idx="6570">
                  <c:v>0.95975694444444448</c:v>
                </c:pt>
                <c:pt idx="6571">
                  <c:v>0.95979166666666671</c:v>
                </c:pt>
                <c:pt idx="6572">
                  <c:v>0.95982638888888883</c:v>
                </c:pt>
                <c:pt idx="6573">
                  <c:v>0.95986111111111105</c:v>
                </c:pt>
                <c:pt idx="6574">
                  <c:v>0.95989583333333339</c:v>
                </c:pt>
                <c:pt idx="6575">
                  <c:v>0.95993055555555562</c:v>
                </c:pt>
                <c:pt idx="6576">
                  <c:v>0.95996527777777774</c:v>
                </c:pt>
                <c:pt idx="6577">
                  <c:v>0.96</c:v>
                </c:pt>
                <c:pt idx="6578">
                  <c:v>0.96003472222222219</c:v>
                </c:pt>
                <c:pt idx="6579">
                  <c:v>0.96006944444444453</c:v>
                </c:pt>
                <c:pt idx="6580">
                  <c:v>0.96010416666666665</c:v>
                </c:pt>
                <c:pt idx="6581">
                  <c:v>0.96013888888888888</c:v>
                </c:pt>
                <c:pt idx="6582">
                  <c:v>0.9601736111111111</c:v>
                </c:pt>
                <c:pt idx="6583">
                  <c:v>0.96020833333333344</c:v>
                </c:pt>
                <c:pt idx="6584">
                  <c:v>0.96024305555555556</c:v>
                </c:pt>
                <c:pt idx="6585">
                  <c:v>0.96027777777777779</c:v>
                </c:pt>
                <c:pt idx="6586">
                  <c:v>0.96031250000000001</c:v>
                </c:pt>
                <c:pt idx="6587">
                  <c:v>0.96034722222222213</c:v>
                </c:pt>
                <c:pt idx="6588">
                  <c:v>0.96038194444444447</c:v>
                </c:pt>
                <c:pt idx="6589">
                  <c:v>0.9604166666666667</c:v>
                </c:pt>
                <c:pt idx="6590">
                  <c:v>0.96045138888888892</c:v>
                </c:pt>
                <c:pt idx="6591">
                  <c:v>0.96048611111111104</c:v>
                </c:pt>
                <c:pt idx="6592">
                  <c:v>0.96052083333333327</c:v>
                </c:pt>
                <c:pt idx="6593">
                  <c:v>0.96055555555555561</c:v>
                </c:pt>
                <c:pt idx="6594">
                  <c:v>0.96059027777777783</c:v>
                </c:pt>
                <c:pt idx="6595">
                  <c:v>0.96062499999999995</c:v>
                </c:pt>
                <c:pt idx="6596">
                  <c:v>0.96065972222222218</c:v>
                </c:pt>
                <c:pt idx="6597">
                  <c:v>0.96069444444444452</c:v>
                </c:pt>
                <c:pt idx="6598">
                  <c:v>0.96072916666666675</c:v>
                </c:pt>
                <c:pt idx="6599">
                  <c:v>0.96076388888888886</c:v>
                </c:pt>
                <c:pt idx="6600">
                  <c:v>0.96079861111111109</c:v>
                </c:pt>
                <c:pt idx="6601">
                  <c:v>0.96083333333333332</c:v>
                </c:pt>
                <c:pt idx="6602">
                  <c:v>0.96086805555555566</c:v>
                </c:pt>
                <c:pt idx="6603">
                  <c:v>0.96090277777777777</c:v>
                </c:pt>
                <c:pt idx="6604">
                  <c:v>0.9609375</c:v>
                </c:pt>
                <c:pt idx="6605">
                  <c:v>0.96097222222222223</c:v>
                </c:pt>
                <c:pt idx="6606">
                  <c:v>0.96100694444444434</c:v>
                </c:pt>
                <c:pt idx="6607">
                  <c:v>0.96104166666666668</c:v>
                </c:pt>
                <c:pt idx="6608">
                  <c:v>0.96107638888888891</c:v>
                </c:pt>
                <c:pt idx="6609">
                  <c:v>0.96111111111111114</c:v>
                </c:pt>
                <c:pt idx="6610">
                  <c:v>0.96114583333333325</c:v>
                </c:pt>
                <c:pt idx="6611">
                  <c:v>0.96118055555555548</c:v>
                </c:pt>
                <c:pt idx="6612">
                  <c:v>0.96121527777777782</c:v>
                </c:pt>
                <c:pt idx="6613">
                  <c:v>0.96125000000000005</c:v>
                </c:pt>
                <c:pt idx="6614">
                  <c:v>0.96128472222222217</c:v>
                </c:pt>
                <c:pt idx="6615">
                  <c:v>0.96131944444444439</c:v>
                </c:pt>
                <c:pt idx="6616">
                  <c:v>0.96135416666666673</c:v>
                </c:pt>
                <c:pt idx="6617">
                  <c:v>0.96138888888888896</c:v>
                </c:pt>
                <c:pt idx="6618">
                  <c:v>0.96142361111111108</c:v>
                </c:pt>
                <c:pt idx="6619">
                  <c:v>0.9614583333333333</c:v>
                </c:pt>
                <c:pt idx="6620">
                  <c:v>0.96149305555555553</c:v>
                </c:pt>
                <c:pt idx="6621">
                  <c:v>0.96152777777777787</c:v>
                </c:pt>
                <c:pt idx="6622">
                  <c:v>0.96156249999999999</c:v>
                </c:pt>
                <c:pt idx="6623">
                  <c:v>0.96159722222222221</c:v>
                </c:pt>
                <c:pt idx="6624">
                  <c:v>0.96163194444444444</c:v>
                </c:pt>
                <c:pt idx="6625">
                  <c:v>0.96166666666666656</c:v>
                </c:pt>
                <c:pt idx="6626">
                  <c:v>0.9617013888888889</c:v>
                </c:pt>
                <c:pt idx="6627">
                  <c:v>0.96173611111111112</c:v>
                </c:pt>
                <c:pt idx="6628">
                  <c:v>0.96177083333333335</c:v>
                </c:pt>
                <c:pt idx="6629">
                  <c:v>0.96180555555555547</c:v>
                </c:pt>
                <c:pt idx="6630">
                  <c:v>0.96184027777777781</c:v>
                </c:pt>
                <c:pt idx="6631">
                  <c:v>0.96187500000000004</c:v>
                </c:pt>
                <c:pt idx="6632">
                  <c:v>0.96190972222222226</c:v>
                </c:pt>
                <c:pt idx="6633">
                  <c:v>0.96194444444444438</c:v>
                </c:pt>
                <c:pt idx="6634">
                  <c:v>0.96197916666666661</c:v>
                </c:pt>
                <c:pt idx="6635">
                  <c:v>0.96201388888888895</c:v>
                </c:pt>
                <c:pt idx="6636">
                  <c:v>0.96204861111111117</c:v>
                </c:pt>
                <c:pt idx="6637">
                  <c:v>0.96208333333333329</c:v>
                </c:pt>
                <c:pt idx="6638">
                  <c:v>0.96211805555555552</c:v>
                </c:pt>
                <c:pt idx="6639">
                  <c:v>0.96215277777777775</c:v>
                </c:pt>
                <c:pt idx="6640">
                  <c:v>0.96218750000000008</c:v>
                </c:pt>
                <c:pt idx="6641">
                  <c:v>0.9622222222222222</c:v>
                </c:pt>
                <c:pt idx="6642">
                  <c:v>0.96225694444444443</c:v>
                </c:pt>
                <c:pt idx="6643">
                  <c:v>0.96229166666666666</c:v>
                </c:pt>
                <c:pt idx="6644">
                  <c:v>0.96232638888888899</c:v>
                </c:pt>
                <c:pt idx="6645">
                  <c:v>0.96236111111111111</c:v>
                </c:pt>
                <c:pt idx="6646">
                  <c:v>0.96239583333333334</c:v>
                </c:pt>
                <c:pt idx="6647">
                  <c:v>0.96243055555555557</c:v>
                </c:pt>
                <c:pt idx="6648">
                  <c:v>0.96246527777777768</c:v>
                </c:pt>
                <c:pt idx="6649">
                  <c:v>0.96250000000000002</c:v>
                </c:pt>
                <c:pt idx="6650">
                  <c:v>0.96253472222222225</c:v>
                </c:pt>
                <c:pt idx="6651">
                  <c:v>0.96256944444444448</c:v>
                </c:pt>
                <c:pt idx="6652">
                  <c:v>0.96260416666666659</c:v>
                </c:pt>
                <c:pt idx="6653">
                  <c:v>0.96263888888888882</c:v>
                </c:pt>
                <c:pt idx="6654">
                  <c:v>0.96267361111111116</c:v>
                </c:pt>
                <c:pt idx="6655">
                  <c:v>0.96270833333333339</c:v>
                </c:pt>
                <c:pt idx="6656">
                  <c:v>0.9627430555555555</c:v>
                </c:pt>
                <c:pt idx="6657">
                  <c:v>0.96277777777777773</c:v>
                </c:pt>
                <c:pt idx="6658">
                  <c:v>0.96281250000000007</c:v>
                </c:pt>
                <c:pt idx="6659">
                  <c:v>0.9628472222222223</c:v>
                </c:pt>
                <c:pt idx="6660">
                  <c:v>0.96288194444444442</c:v>
                </c:pt>
                <c:pt idx="6661">
                  <c:v>0.96291666666666664</c:v>
                </c:pt>
                <c:pt idx="6662">
                  <c:v>0.96295138888888887</c:v>
                </c:pt>
                <c:pt idx="6663">
                  <c:v>0.96298611111111121</c:v>
                </c:pt>
                <c:pt idx="6664">
                  <c:v>0.96302083333333333</c:v>
                </c:pt>
                <c:pt idx="6665">
                  <c:v>0.96305555555555555</c:v>
                </c:pt>
                <c:pt idx="6666">
                  <c:v>0.96309027777777778</c:v>
                </c:pt>
                <c:pt idx="6667">
                  <c:v>0.9631249999999999</c:v>
                </c:pt>
                <c:pt idx="6668">
                  <c:v>0.96315972222222224</c:v>
                </c:pt>
                <c:pt idx="6669">
                  <c:v>0.96319444444444446</c:v>
                </c:pt>
                <c:pt idx="6670">
                  <c:v>0.96322916666666669</c:v>
                </c:pt>
                <c:pt idx="6671">
                  <c:v>0.96326388888888881</c:v>
                </c:pt>
                <c:pt idx="6672">
                  <c:v>0.96329861111111115</c:v>
                </c:pt>
                <c:pt idx="6673">
                  <c:v>0.96333333333333337</c:v>
                </c:pt>
                <c:pt idx="6674">
                  <c:v>0.9633680555555556</c:v>
                </c:pt>
                <c:pt idx="6675">
                  <c:v>0.96340277777777772</c:v>
                </c:pt>
                <c:pt idx="6676">
                  <c:v>0.96343749999999995</c:v>
                </c:pt>
                <c:pt idx="6677">
                  <c:v>0.96347222222222229</c:v>
                </c:pt>
                <c:pt idx="6678">
                  <c:v>0.96350694444444451</c:v>
                </c:pt>
                <c:pt idx="6679">
                  <c:v>0.96354166666666663</c:v>
                </c:pt>
                <c:pt idx="6680">
                  <c:v>0.96357638888888886</c:v>
                </c:pt>
                <c:pt idx="6681">
                  <c:v>0.96361111111111108</c:v>
                </c:pt>
                <c:pt idx="6682">
                  <c:v>0.96364583333333342</c:v>
                </c:pt>
                <c:pt idx="6683">
                  <c:v>0.96368055555555554</c:v>
                </c:pt>
                <c:pt idx="6684">
                  <c:v>0.96371527777777777</c:v>
                </c:pt>
                <c:pt idx="6685">
                  <c:v>0.96375</c:v>
                </c:pt>
                <c:pt idx="6686">
                  <c:v>0.96378472222222211</c:v>
                </c:pt>
                <c:pt idx="6687">
                  <c:v>0.96381944444444445</c:v>
                </c:pt>
                <c:pt idx="6688">
                  <c:v>0.96385416666666668</c:v>
                </c:pt>
                <c:pt idx="6689">
                  <c:v>0.96388888888888891</c:v>
                </c:pt>
                <c:pt idx="6690">
                  <c:v>0.96392361111111102</c:v>
                </c:pt>
                <c:pt idx="6691">
                  <c:v>0.96395833333333336</c:v>
                </c:pt>
                <c:pt idx="6692">
                  <c:v>0.96399305555555559</c:v>
                </c:pt>
                <c:pt idx="6693">
                  <c:v>0.96402777777777782</c:v>
                </c:pt>
                <c:pt idx="6694">
                  <c:v>0.96406249999999993</c:v>
                </c:pt>
                <c:pt idx="6695">
                  <c:v>0.96409722222222216</c:v>
                </c:pt>
                <c:pt idx="6696">
                  <c:v>0.9641319444444445</c:v>
                </c:pt>
                <c:pt idx="6697">
                  <c:v>0.96416666666666673</c:v>
                </c:pt>
                <c:pt idx="6698">
                  <c:v>0.96420138888888884</c:v>
                </c:pt>
                <c:pt idx="6699">
                  <c:v>0.96423611111111107</c:v>
                </c:pt>
                <c:pt idx="6700">
                  <c:v>0.9642708333333333</c:v>
                </c:pt>
                <c:pt idx="6701">
                  <c:v>0.96430555555555564</c:v>
                </c:pt>
                <c:pt idx="6702">
                  <c:v>0.96434027777777775</c:v>
                </c:pt>
                <c:pt idx="6703">
                  <c:v>0.96437499999999998</c:v>
                </c:pt>
                <c:pt idx="6704">
                  <c:v>0.96440972222222221</c:v>
                </c:pt>
                <c:pt idx="6705">
                  <c:v>0.96444444444444455</c:v>
                </c:pt>
                <c:pt idx="6706">
                  <c:v>0.96447916666666667</c:v>
                </c:pt>
                <c:pt idx="6707">
                  <c:v>0.96451388888888889</c:v>
                </c:pt>
                <c:pt idx="6708">
                  <c:v>0.96454861111111112</c:v>
                </c:pt>
                <c:pt idx="6709">
                  <c:v>0.96458333333333324</c:v>
                </c:pt>
                <c:pt idx="6710">
                  <c:v>0.96461805555555558</c:v>
                </c:pt>
                <c:pt idx="6711">
                  <c:v>0.9646527777777778</c:v>
                </c:pt>
                <c:pt idx="6712">
                  <c:v>0.96468750000000003</c:v>
                </c:pt>
                <c:pt idx="6713">
                  <c:v>0.96472222222222215</c:v>
                </c:pt>
                <c:pt idx="6714">
                  <c:v>0.96475694444444438</c:v>
                </c:pt>
                <c:pt idx="6715">
                  <c:v>0.96479166666666671</c:v>
                </c:pt>
                <c:pt idx="6716">
                  <c:v>0.96482638888888894</c:v>
                </c:pt>
                <c:pt idx="6717">
                  <c:v>0.96486111111111106</c:v>
                </c:pt>
                <c:pt idx="6718">
                  <c:v>0.96489583333333329</c:v>
                </c:pt>
                <c:pt idx="6719">
                  <c:v>0.96493055555555562</c:v>
                </c:pt>
                <c:pt idx="6720">
                  <c:v>0.96496527777777785</c:v>
                </c:pt>
                <c:pt idx="6721">
                  <c:v>0.96499999999999997</c:v>
                </c:pt>
                <c:pt idx="6722">
                  <c:v>0.9650347222222222</c:v>
                </c:pt>
                <c:pt idx="6723">
                  <c:v>0.96506944444444442</c:v>
                </c:pt>
                <c:pt idx="6724">
                  <c:v>0.96510416666666676</c:v>
                </c:pt>
                <c:pt idx="6725">
                  <c:v>0.96513888888888888</c:v>
                </c:pt>
                <c:pt idx="6726">
                  <c:v>0.96517361111111111</c:v>
                </c:pt>
                <c:pt idx="6727">
                  <c:v>0.96520833333333333</c:v>
                </c:pt>
                <c:pt idx="6728">
                  <c:v>0.96524305555555545</c:v>
                </c:pt>
                <c:pt idx="6729">
                  <c:v>0.96527777777777779</c:v>
                </c:pt>
                <c:pt idx="6730">
                  <c:v>0.96531250000000002</c:v>
                </c:pt>
                <c:pt idx="6731">
                  <c:v>0.96534722222222225</c:v>
                </c:pt>
                <c:pt idx="6732">
                  <c:v>0.96538194444444436</c:v>
                </c:pt>
                <c:pt idx="6733">
                  <c:v>0.9654166666666667</c:v>
                </c:pt>
                <c:pt idx="6734">
                  <c:v>0.96545138888888893</c:v>
                </c:pt>
                <c:pt idx="6735">
                  <c:v>0.96548611111111116</c:v>
                </c:pt>
                <c:pt idx="6736">
                  <c:v>0.96552083333333327</c:v>
                </c:pt>
                <c:pt idx="6737">
                  <c:v>0.9655555555555555</c:v>
                </c:pt>
                <c:pt idx="6738">
                  <c:v>0.96559027777777784</c:v>
                </c:pt>
                <c:pt idx="6739">
                  <c:v>0.96562500000000007</c:v>
                </c:pt>
                <c:pt idx="6740">
                  <c:v>0.96565972222222218</c:v>
                </c:pt>
                <c:pt idx="6741">
                  <c:v>0.96569444444444441</c:v>
                </c:pt>
                <c:pt idx="6742">
                  <c:v>0.96572916666666664</c:v>
                </c:pt>
                <c:pt idx="6743">
                  <c:v>0.96576388888888898</c:v>
                </c:pt>
                <c:pt idx="6744">
                  <c:v>0.96579861111111109</c:v>
                </c:pt>
                <c:pt idx="6745">
                  <c:v>0.96583333333333332</c:v>
                </c:pt>
                <c:pt idx="6746">
                  <c:v>0.96586805555555555</c:v>
                </c:pt>
                <c:pt idx="6747">
                  <c:v>0.96590277777777789</c:v>
                </c:pt>
                <c:pt idx="6748">
                  <c:v>0.9659375</c:v>
                </c:pt>
                <c:pt idx="6749">
                  <c:v>0.96597222222222223</c:v>
                </c:pt>
                <c:pt idx="6750">
                  <c:v>0.96600694444444446</c:v>
                </c:pt>
                <c:pt idx="6751">
                  <c:v>0.96604166666666658</c:v>
                </c:pt>
                <c:pt idx="6752">
                  <c:v>0.96607638888888892</c:v>
                </c:pt>
                <c:pt idx="6753">
                  <c:v>0.96611111111111114</c:v>
                </c:pt>
                <c:pt idx="6754">
                  <c:v>0.96614583333333337</c:v>
                </c:pt>
                <c:pt idx="6755">
                  <c:v>0.96618055555555549</c:v>
                </c:pt>
                <c:pt idx="6756">
                  <c:v>0.96621527777777771</c:v>
                </c:pt>
                <c:pt idx="6757">
                  <c:v>0.96625000000000005</c:v>
                </c:pt>
                <c:pt idx="6758">
                  <c:v>0.96628472222222228</c:v>
                </c:pt>
                <c:pt idx="6759">
                  <c:v>0.9663194444444444</c:v>
                </c:pt>
                <c:pt idx="6760">
                  <c:v>0.96635416666666663</c:v>
                </c:pt>
                <c:pt idx="6761">
                  <c:v>0.96638888888888885</c:v>
                </c:pt>
                <c:pt idx="6762">
                  <c:v>0.96642361111111119</c:v>
                </c:pt>
                <c:pt idx="6763">
                  <c:v>0.96645833333333331</c:v>
                </c:pt>
                <c:pt idx="6764">
                  <c:v>0.96649305555555554</c:v>
                </c:pt>
                <c:pt idx="6765">
                  <c:v>0.96652777777777776</c:v>
                </c:pt>
                <c:pt idx="6766">
                  <c:v>0.9665625000000001</c:v>
                </c:pt>
                <c:pt idx="6767">
                  <c:v>0.96659722222222222</c:v>
                </c:pt>
                <c:pt idx="6768">
                  <c:v>0.96663194444444445</c:v>
                </c:pt>
                <c:pt idx="6769">
                  <c:v>0.96666666666666667</c:v>
                </c:pt>
                <c:pt idx="6770">
                  <c:v>0.96670138888888879</c:v>
                </c:pt>
                <c:pt idx="6771">
                  <c:v>0.96673611111111113</c:v>
                </c:pt>
                <c:pt idx="6772">
                  <c:v>0.96677083333333336</c:v>
                </c:pt>
                <c:pt idx="6773">
                  <c:v>0.96680555555555558</c:v>
                </c:pt>
                <c:pt idx="6774">
                  <c:v>0.9668402777777777</c:v>
                </c:pt>
                <c:pt idx="6775">
                  <c:v>0.96687499999999993</c:v>
                </c:pt>
                <c:pt idx="6776">
                  <c:v>0.96690972222222227</c:v>
                </c:pt>
                <c:pt idx="6777">
                  <c:v>0.9669444444444445</c:v>
                </c:pt>
                <c:pt idx="6778">
                  <c:v>0.96697916666666661</c:v>
                </c:pt>
                <c:pt idx="6779">
                  <c:v>0.96701388888888884</c:v>
                </c:pt>
                <c:pt idx="6780">
                  <c:v>0.96704861111111118</c:v>
                </c:pt>
                <c:pt idx="6781">
                  <c:v>0.96708333333333341</c:v>
                </c:pt>
                <c:pt idx="6782">
                  <c:v>0.96711805555555552</c:v>
                </c:pt>
                <c:pt idx="6783">
                  <c:v>0.96715277777777775</c:v>
                </c:pt>
                <c:pt idx="6784">
                  <c:v>0.96718749999999998</c:v>
                </c:pt>
                <c:pt idx="6785">
                  <c:v>0.96722222222222232</c:v>
                </c:pt>
                <c:pt idx="6786">
                  <c:v>0.96725694444444443</c:v>
                </c:pt>
                <c:pt idx="6787">
                  <c:v>0.96729166666666666</c:v>
                </c:pt>
                <c:pt idx="6788">
                  <c:v>0.96732638888888889</c:v>
                </c:pt>
                <c:pt idx="6789">
                  <c:v>0.96736111111111101</c:v>
                </c:pt>
                <c:pt idx="6790">
                  <c:v>0.96739583333333334</c:v>
                </c:pt>
                <c:pt idx="6791">
                  <c:v>0.96743055555555557</c:v>
                </c:pt>
                <c:pt idx="6792">
                  <c:v>0.9674652777777778</c:v>
                </c:pt>
                <c:pt idx="6793">
                  <c:v>0.96749999999999992</c:v>
                </c:pt>
                <c:pt idx="6794">
                  <c:v>0.96753472222222225</c:v>
                </c:pt>
                <c:pt idx="6795">
                  <c:v>0.96756944444444448</c:v>
                </c:pt>
                <c:pt idx="6796">
                  <c:v>0.96760416666666671</c:v>
                </c:pt>
                <c:pt idx="6797">
                  <c:v>0.96763888888888883</c:v>
                </c:pt>
                <c:pt idx="6798">
                  <c:v>0.96767361111111105</c:v>
                </c:pt>
                <c:pt idx="6799">
                  <c:v>0.96770833333333339</c:v>
                </c:pt>
                <c:pt idx="6800">
                  <c:v>0.96774305555555562</c:v>
                </c:pt>
                <c:pt idx="6801">
                  <c:v>0.96777777777777774</c:v>
                </c:pt>
                <c:pt idx="6802">
                  <c:v>0.96781249999999996</c:v>
                </c:pt>
                <c:pt idx="6803">
                  <c:v>0.96784722222222219</c:v>
                </c:pt>
                <c:pt idx="6804">
                  <c:v>0.96788194444444453</c:v>
                </c:pt>
                <c:pt idx="6805">
                  <c:v>0.96791666666666665</c:v>
                </c:pt>
                <c:pt idx="6806">
                  <c:v>0.96795138888888888</c:v>
                </c:pt>
                <c:pt idx="6807">
                  <c:v>0.9679861111111111</c:v>
                </c:pt>
                <c:pt idx="6808">
                  <c:v>0.96802083333333344</c:v>
                </c:pt>
                <c:pt idx="6809">
                  <c:v>0.96805555555555556</c:v>
                </c:pt>
                <c:pt idx="6810">
                  <c:v>0.96809027777777779</c:v>
                </c:pt>
                <c:pt idx="6811">
                  <c:v>0.96812500000000001</c:v>
                </c:pt>
                <c:pt idx="6812">
                  <c:v>0.96815972222222213</c:v>
                </c:pt>
                <c:pt idx="6813">
                  <c:v>0.96819444444444447</c:v>
                </c:pt>
                <c:pt idx="6814">
                  <c:v>0.9682291666666667</c:v>
                </c:pt>
                <c:pt idx="6815">
                  <c:v>0.96826388888888892</c:v>
                </c:pt>
                <c:pt idx="6816">
                  <c:v>0.96829861111111104</c:v>
                </c:pt>
                <c:pt idx="6817">
                  <c:v>0.96833333333333327</c:v>
                </c:pt>
                <c:pt idx="6818">
                  <c:v>0.96836805555555561</c:v>
                </c:pt>
                <c:pt idx="6819">
                  <c:v>0.96840277777777783</c:v>
                </c:pt>
                <c:pt idx="6820">
                  <c:v>0.96843749999999995</c:v>
                </c:pt>
                <c:pt idx="6821">
                  <c:v>0.96847222222222218</c:v>
                </c:pt>
                <c:pt idx="6822">
                  <c:v>0.96850694444444452</c:v>
                </c:pt>
                <c:pt idx="6823">
                  <c:v>0.96854166666666675</c:v>
                </c:pt>
                <c:pt idx="6824">
                  <c:v>0.96857638888888886</c:v>
                </c:pt>
                <c:pt idx="6825">
                  <c:v>0.96861111111111109</c:v>
                </c:pt>
                <c:pt idx="6826">
                  <c:v>0.96864583333333332</c:v>
                </c:pt>
                <c:pt idx="6827">
                  <c:v>0.96868055555555566</c:v>
                </c:pt>
                <c:pt idx="6828">
                  <c:v>0.96871527777777777</c:v>
                </c:pt>
                <c:pt idx="6829">
                  <c:v>0.96875</c:v>
                </c:pt>
                <c:pt idx="6830">
                  <c:v>0.96878472222222223</c:v>
                </c:pt>
                <c:pt idx="6831">
                  <c:v>0.96881944444444434</c:v>
                </c:pt>
                <c:pt idx="6832">
                  <c:v>0.96885416666666668</c:v>
                </c:pt>
                <c:pt idx="6833">
                  <c:v>0.96888888888888891</c:v>
                </c:pt>
                <c:pt idx="6834">
                  <c:v>0.96892361111111114</c:v>
                </c:pt>
                <c:pt idx="6835">
                  <c:v>0.96895833333333325</c:v>
                </c:pt>
                <c:pt idx="6836">
                  <c:v>0.96899305555555548</c:v>
                </c:pt>
                <c:pt idx="6837">
                  <c:v>0.96902777777777782</c:v>
                </c:pt>
                <c:pt idx="6838">
                  <c:v>0.96906250000000005</c:v>
                </c:pt>
                <c:pt idx="6839">
                  <c:v>0.96909722222222217</c:v>
                </c:pt>
                <c:pt idx="6840">
                  <c:v>0.96913194444444439</c:v>
                </c:pt>
                <c:pt idx="6841">
                  <c:v>0.96916666666666673</c:v>
                </c:pt>
                <c:pt idx="6842">
                  <c:v>0.96920138888888896</c:v>
                </c:pt>
                <c:pt idx="6843">
                  <c:v>0.96923611111111108</c:v>
                </c:pt>
                <c:pt idx="6844">
                  <c:v>0.9692708333333333</c:v>
                </c:pt>
                <c:pt idx="6845">
                  <c:v>0.96930555555555553</c:v>
                </c:pt>
                <c:pt idx="6846">
                  <c:v>0.96934027777777787</c:v>
                </c:pt>
                <c:pt idx="6847">
                  <c:v>0.96937499999999999</c:v>
                </c:pt>
                <c:pt idx="6848">
                  <c:v>0.96940972222222221</c:v>
                </c:pt>
                <c:pt idx="6849">
                  <c:v>0.96944444444444444</c:v>
                </c:pt>
                <c:pt idx="6850">
                  <c:v>0.96947916666666656</c:v>
                </c:pt>
                <c:pt idx="6851">
                  <c:v>0.9695138888888889</c:v>
                </c:pt>
                <c:pt idx="6852">
                  <c:v>0.96954861111111112</c:v>
                </c:pt>
                <c:pt idx="6853">
                  <c:v>0.96958333333333335</c:v>
                </c:pt>
                <c:pt idx="6854">
                  <c:v>0.96961805555555547</c:v>
                </c:pt>
                <c:pt idx="6855">
                  <c:v>0.96965277777777781</c:v>
                </c:pt>
                <c:pt idx="6856">
                  <c:v>0.96968750000000004</c:v>
                </c:pt>
                <c:pt idx="6857">
                  <c:v>0.96972222222222226</c:v>
                </c:pt>
                <c:pt idx="6858">
                  <c:v>0.96975694444444438</c:v>
                </c:pt>
                <c:pt idx="6859">
                  <c:v>0.96979166666666661</c:v>
                </c:pt>
                <c:pt idx="6860">
                  <c:v>0.96982638888888895</c:v>
                </c:pt>
                <c:pt idx="6861">
                  <c:v>0.96986111111111117</c:v>
                </c:pt>
                <c:pt idx="6862">
                  <c:v>0.96989583333333329</c:v>
                </c:pt>
                <c:pt idx="6863">
                  <c:v>0.96993055555555552</c:v>
                </c:pt>
                <c:pt idx="6864">
                  <c:v>0.96996527777777775</c:v>
                </c:pt>
                <c:pt idx="6865">
                  <c:v>0.97000000000000008</c:v>
                </c:pt>
                <c:pt idx="6866">
                  <c:v>0.9700347222222222</c:v>
                </c:pt>
                <c:pt idx="6867">
                  <c:v>0.97006944444444443</c:v>
                </c:pt>
                <c:pt idx="6868">
                  <c:v>0.97010416666666666</c:v>
                </c:pt>
                <c:pt idx="6869">
                  <c:v>0.97013888888888899</c:v>
                </c:pt>
                <c:pt idx="6870">
                  <c:v>0.97017361111111111</c:v>
                </c:pt>
                <c:pt idx="6871">
                  <c:v>0.97020833333333334</c:v>
                </c:pt>
                <c:pt idx="6872">
                  <c:v>0.97024305555555557</c:v>
                </c:pt>
                <c:pt idx="6873">
                  <c:v>0.97027777777777768</c:v>
                </c:pt>
                <c:pt idx="6874">
                  <c:v>0.97031250000000002</c:v>
                </c:pt>
                <c:pt idx="6875">
                  <c:v>0.97034722222222225</c:v>
                </c:pt>
                <c:pt idx="6876">
                  <c:v>0.97038194444444448</c:v>
                </c:pt>
                <c:pt idx="6877">
                  <c:v>0.97041666666666659</c:v>
                </c:pt>
                <c:pt idx="6878">
                  <c:v>0.97045138888888882</c:v>
                </c:pt>
                <c:pt idx="6879">
                  <c:v>0.97048611111111116</c:v>
                </c:pt>
                <c:pt idx="6880">
                  <c:v>0.97052083333333339</c:v>
                </c:pt>
                <c:pt idx="6881">
                  <c:v>0.9705555555555555</c:v>
                </c:pt>
                <c:pt idx="6882">
                  <c:v>0.97059027777777773</c:v>
                </c:pt>
                <c:pt idx="6883">
                  <c:v>0.97062500000000007</c:v>
                </c:pt>
                <c:pt idx="6884">
                  <c:v>0.9706597222222223</c:v>
                </c:pt>
                <c:pt idx="6885">
                  <c:v>0.97069444444444442</c:v>
                </c:pt>
                <c:pt idx="6886">
                  <c:v>0.97072916666666664</c:v>
                </c:pt>
                <c:pt idx="6887">
                  <c:v>0.97076388888888887</c:v>
                </c:pt>
                <c:pt idx="6888">
                  <c:v>0.97079861111111121</c:v>
                </c:pt>
                <c:pt idx="6889">
                  <c:v>0.97083333333333333</c:v>
                </c:pt>
                <c:pt idx="6890">
                  <c:v>0.97086805555555555</c:v>
                </c:pt>
                <c:pt idx="6891">
                  <c:v>0.97090277777777778</c:v>
                </c:pt>
                <c:pt idx="6892">
                  <c:v>0.9709374999999999</c:v>
                </c:pt>
                <c:pt idx="6893">
                  <c:v>0.97097222222222224</c:v>
                </c:pt>
                <c:pt idx="6894">
                  <c:v>0.97100694444444446</c:v>
                </c:pt>
                <c:pt idx="6895">
                  <c:v>0.97104166666666669</c:v>
                </c:pt>
                <c:pt idx="6896">
                  <c:v>0.97107638888888881</c:v>
                </c:pt>
                <c:pt idx="6897">
                  <c:v>0.97111111111111104</c:v>
                </c:pt>
                <c:pt idx="6898">
                  <c:v>0.97114583333333337</c:v>
                </c:pt>
                <c:pt idx="6899">
                  <c:v>0.9711805555555556</c:v>
                </c:pt>
                <c:pt idx="6900">
                  <c:v>0.97121527777777772</c:v>
                </c:pt>
                <c:pt idx="6901">
                  <c:v>0.97124999999999995</c:v>
                </c:pt>
                <c:pt idx="6902">
                  <c:v>0.97128472222222229</c:v>
                </c:pt>
                <c:pt idx="6903">
                  <c:v>0.97131944444444451</c:v>
                </c:pt>
                <c:pt idx="6904">
                  <c:v>0.97135416666666663</c:v>
                </c:pt>
                <c:pt idx="6905">
                  <c:v>0.97138888888888886</c:v>
                </c:pt>
                <c:pt idx="6906">
                  <c:v>0.97142361111111108</c:v>
                </c:pt>
                <c:pt idx="6907">
                  <c:v>0.97145833333333342</c:v>
                </c:pt>
                <c:pt idx="6908">
                  <c:v>0.97149305555555554</c:v>
                </c:pt>
                <c:pt idx="6909">
                  <c:v>0.97152777777777777</c:v>
                </c:pt>
                <c:pt idx="6910">
                  <c:v>0.9715625</c:v>
                </c:pt>
                <c:pt idx="6911">
                  <c:v>0.97159722222222233</c:v>
                </c:pt>
                <c:pt idx="6912">
                  <c:v>0.97163194444444445</c:v>
                </c:pt>
                <c:pt idx="6913">
                  <c:v>0.97166666666666668</c:v>
                </c:pt>
                <c:pt idx="6914">
                  <c:v>0.97170138888888891</c:v>
                </c:pt>
                <c:pt idx="6915">
                  <c:v>0.97173611111111102</c:v>
                </c:pt>
                <c:pt idx="6916">
                  <c:v>0.97177083333333336</c:v>
                </c:pt>
                <c:pt idx="6917">
                  <c:v>0.97180555555555559</c:v>
                </c:pt>
                <c:pt idx="6918">
                  <c:v>0.97184027777777782</c:v>
                </c:pt>
                <c:pt idx="6919">
                  <c:v>0.97187499999999993</c:v>
                </c:pt>
                <c:pt idx="6920">
                  <c:v>0.97190972222222216</c:v>
                </c:pt>
                <c:pt idx="6921">
                  <c:v>0.9719444444444445</c:v>
                </c:pt>
                <c:pt idx="6922">
                  <c:v>0.97197916666666673</c:v>
                </c:pt>
                <c:pt idx="6923">
                  <c:v>0.97201388888888884</c:v>
                </c:pt>
                <c:pt idx="6924">
                  <c:v>0.97204861111111107</c:v>
                </c:pt>
                <c:pt idx="6925">
                  <c:v>0.9720833333333333</c:v>
                </c:pt>
                <c:pt idx="6926">
                  <c:v>0.97211805555555564</c:v>
                </c:pt>
                <c:pt idx="6927">
                  <c:v>0.97215277777777775</c:v>
                </c:pt>
                <c:pt idx="6928">
                  <c:v>0.97218749999999998</c:v>
                </c:pt>
                <c:pt idx="6929">
                  <c:v>0.97222222222222221</c:v>
                </c:pt>
                <c:pt idx="6930">
                  <c:v>0.97225694444444455</c:v>
                </c:pt>
                <c:pt idx="6931">
                  <c:v>0.97229166666666667</c:v>
                </c:pt>
                <c:pt idx="6932">
                  <c:v>0.97232638888888889</c:v>
                </c:pt>
                <c:pt idx="6933">
                  <c:v>0.97236111111111112</c:v>
                </c:pt>
                <c:pt idx="6934">
                  <c:v>0.97239583333333324</c:v>
                </c:pt>
                <c:pt idx="6935">
                  <c:v>0.97243055555555558</c:v>
                </c:pt>
                <c:pt idx="6936">
                  <c:v>0.9724652777777778</c:v>
                </c:pt>
                <c:pt idx="6937">
                  <c:v>0.97250000000000003</c:v>
                </c:pt>
                <c:pt idx="6938">
                  <c:v>0.97253472222222215</c:v>
                </c:pt>
                <c:pt idx="6939">
                  <c:v>0.97256944444444438</c:v>
                </c:pt>
                <c:pt idx="6940">
                  <c:v>0.97260416666666671</c:v>
                </c:pt>
                <c:pt idx="6941">
                  <c:v>0.97263888888888894</c:v>
                </c:pt>
                <c:pt idx="6942">
                  <c:v>0.97267361111111106</c:v>
                </c:pt>
                <c:pt idx="6943">
                  <c:v>0.97270833333333329</c:v>
                </c:pt>
                <c:pt idx="6944">
                  <c:v>0.97274305555555562</c:v>
                </c:pt>
                <c:pt idx="6945">
                  <c:v>0.97277777777777785</c:v>
                </c:pt>
                <c:pt idx="6946">
                  <c:v>0.97281249999999997</c:v>
                </c:pt>
                <c:pt idx="6947">
                  <c:v>0.9728472222222222</c:v>
                </c:pt>
                <c:pt idx="6948">
                  <c:v>0.97288194444444442</c:v>
                </c:pt>
                <c:pt idx="6949">
                  <c:v>0.97291666666666676</c:v>
                </c:pt>
                <c:pt idx="6950">
                  <c:v>0.97295138888888888</c:v>
                </c:pt>
                <c:pt idx="6951">
                  <c:v>0.97298611111111111</c:v>
                </c:pt>
                <c:pt idx="6952">
                  <c:v>0.97302083333333333</c:v>
                </c:pt>
                <c:pt idx="6953">
                  <c:v>0.97305555555555545</c:v>
                </c:pt>
                <c:pt idx="6954">
                  <c:v>0.97309027777777779</c:v>
                </c:pt>
                <c:pt idx="6955">
                  <c:v>0.97312500000000002</c:v>
                </c:pt>
                <c:pt idx="6956">
                  <c:v>0.97315972222222225</c:v>
                </c:pt>
                <c:pt idx="6957">
                  <c:v>0.97319444444444436</c:v>
                </c:pt>
                <c:pt idx="6958">
                  <c:v>0.9732291666666667</c:v>
                </c:pt>
                <c:pt idx="6959">
                  <c:v>0.97326388888888893</c:v>
                </c:pt>
                <c:pt idx="6960">
                  <c:v>0.97329861111111116</c:v>
                </c:pt>
                <c:pt idx="6961">
                  <c:v>0.97333333333333327</c:v>
                </c:pt>
                <c:pt idx="6962">
                  <c:v>0.9733680555555555</c:v>
                </c:pt>
                <c:pt idx="6963">
                  <c:v>0.97340277777777784</c:v>
                </c:pt>
                <c:pt idx="6964">
                  <c:v>0.97343750000000007</c:v>
                </c:pt>
                <c:pt idx="6965">
                  <c:v>0.97347222222222218</c:v>
                </c:pt>
                <c:pt idx="6966">
                  <c:v>0.97350694444444441</c:v>
                </c:pt>
                <c:pt idx="6967">
                  <c:v>0.97354166666666664</c:v>
                </c:pt>
                <c:pt idx="6968">
                  <c:v>0.97357638888888898</c:v>
                </c:pt>
                <c:pt idx="6969">
                  <c:v>0.97361111111111109</c:v>
                </c:pt>
                <c:pt idx="6970">
                  <c:v>0.97364583333333332</c:v>
                </c:pt>
                <c:pt idx="6971">
                  <c:v>0.97368055555555555</c:v>
                </c:pt>
                <c:pt idx="6972">
                  <c:v>0.97371527777777767</c:v>
                </c:pt>
                <c:pt idx="6973">
                  <c:v>0.97375</c:v>
                </c:pt>
                <c:pt idx="6974">
                  <c:v>0.97378472222222223</c:v>
                </c:pt>
                <c:pt idx="6975">
                  <c:v>0.97381944444444446</c:v>
                </c:pt>
                <c:pt idx="6976">
                  <c:v>0.97385416666666658</c:v>
                </c:pt>
                <c:pt idx="6977">
                  <c:v>0.97388888888888892</c:v>
                </c:pt>
                <c:pt idx="6978">
                  <c:v>0.97392361111111114</c:v>
                </c:pt>
                <c:pt idx="6979">
                  <c:v>0.97395833333333337</c:v>
                </c:pt>
                <c:pt idx="6980">
                  <c:v>0.97399305555555549</c:v>
                </c:pt>
                <c:pt idx="6981">
                  <c:v>0.97402777777777771</c:v>
                </c:pt>
                <c:pt idx="6982">
                  <c:v>0.97406250000000005</c:v>
                </c:pt>
                <c:pt idx="6983">
                  <c:v>0.97409722222222228</c:v>
                </c:pt>
                <c:pt idx="6984">
                  <c:v>0.9741319444444444</c:v>
                </c:pt>
                <c:pt idx="6985">
                  <c:v>0.97416666666666663</c:v>
                </c:pt>
                <c:pt idx="6986">
                  <c:v>0.97420138888888896</c:v>
                </c:pt>
                <c:pt idx="6987">
                  <c:v>0.97423611111111119</c:v>
                </c:pt>
                <c:pt idx="6988">
                  <c:v>0.97427083333333331</c:v>
                </c:pt>
                <c:pt idx="6989">
                  <c:v>0.97430555555555554</c:v>
                </c:pt>
                <c:pt idx="6990">
                  <c:v>0.97434027777777776</c:v>
                </c:pt>
                <c:pt idx="6991">
                  <c:v>0.9743750000000001</c:v>
                </c:pt>
                <c:pt idx="6992">
                  <c:v>0.97440972222222222</c:v>
                </c:pt>
                <c:pt idx="6993">
                  <c:v>0.97444444444444445</c:v>
                </c:pt>
                <c:pt idx="6994">
                  <c:v>0.97447916666666667</c:v>
                </c:pt>
                <c:pt idx="6995">
                  <c:v>0.97451388888888879</c:v>
                </c:pt>
                <c:pt idx="6996">
                  <c:v>0.97454861111111113</c:v>
                </c:pt>
                <c:pt idx="6997">
                  <c:v>0.97458333333333336</c:v>
                </c:pt>
                <c:pt idx="6998">
                  <c:v>0.97461805555555558</c:v>
                </c:pt>
                <c:pt idx="6999">
                  <c:v>0.9746527777777777</c:v>
                </c:pt>
                <c:pt idx="7000">
                  <c:v>0.97468749999999993</c:v>
                </c:pt>
                <c:pt idx="7001">
                  <c:v>0.97472222222222227</c:v>
                </c:pt>
                <c:pt idx="7002">
                  <c:v>0.9747569444444445</c:v>
                </c:pt>
                <c:pt idx="7003">
                  <c:v>0.97479166666666661</c:v>
                </c:pt>
                <c:pt idx="7004">
                  <c:v>0.97482638888888884</c:v>
                </c:pt>
                <c:pt idx="7005">
                  <c:v>0.97486111111111118</c:v>
                </c:pt>
                <c:pt idx="7006">
                  <c:v>0.97489583333333341</c:v>
                </c:pt>
                <c:pt idx="7007">
                  <c:v>0.97493055555555552</c:v>
                </c:pt>
                <c:pt idx="7008">
                  <c:v>0.97496527777777775</c:v>
                </c:pt>
                <c:pt idx="7009">
                  <c:v>0.97499999999999998</c:v>
                </c:pt>
                <c:pt idx="7010">
                  <c:v>0.97503472222222232</c:v>
                </c:pt>
                <c:pt idx="7011">
                  <c:v>0.97506944444444443</c:v>
                </c:pt>
                <c:pt idx="7012">
                  <c:v>0.97510416666666666</c:v>
                </c:pt>
                <c:pt idx="7013">
                  <c:v>0.97513888888888889</c:v>
                </c:pt>
                <c:pt idx="7014">
                  <c:v>0.97517361111111101</c:v>
                </c:pt>
                <c:pt idx="7015">
                  <c:v>0.97520833333333334</c:v>
                </c:pt>
                <c:pt idx="7016">
                  <c:v>0.97524305555555557</c:v>
                </c:pt>
                <c:pt idx="7017">
                  <c:v>0.9752777777777778</c:v>
                </c:pt>
                <c:pt idx="7018">
                  <c:v>0.97531249999999992</c:v>
                </c:pt>
                <c:pt idx="7019">
                  <c:v>0.97534722222222225</c:v>
                </c:pt>
                <c:pt idx="7020">
                  <c:v>0.97538194444444448</c:v>
                </c:pt>
                <c:pt idx="7021">
                  <c:v>0.97541666666666671</c:v>
                </c:pt>
                <c:pt idx="7022">
                  <c:v>0.97545138888888883</c:v>
                </c:pt>
                <c:pt idx="7023">
                  <c:v>0.97548611111111105</c:v>
                </c:pt>
                <c:pt idx="7024">
                  <c:v>0.97552083333333339</c:v>
                </c:pt>
                <c:pt idx="7025">
                  <c:v>0.97555555555555562</c:v>
                </c:pt>
                <c:pt idx="7026">
                  <c:v>0.97559027777777774</c:v>
                </c:pt>
                <c:pt idx="7027">
                  <c:v>0.97562499999999996</c:v>
                </c:pt>
                <c:pt idx="7028">
                  <c:v>0.97565972222222219</c:v>
                </c:pt>
                <c:pt idx="7029">
                  <c:v>0.97569444444444453</c:v>
                </c:pt>
                <c:pt idx="7030">
                  <c:v>0.97572916666666665</c:v>
                </c:pt>
                <c:pt idx="7031">
                  <c:v>0.97576388888888888</c:v>
                </c:pt>
                <c:pt idx="7032">
                  <c:v>0.9757986111111111</c:v>
                </c:pt>
                <c:pt idx="7033">
                  <c:v>0.97583333333333344</c:v>
                </c:pt>
                <c:pt idx="7034">
                  <c:v>0.97586805555555556</c:v>
                </c:pt>
                <c:pt idx="7035">
                  <c:v>0.97590277777777779</c:v>
                </c:pt>
                <c:pt idx="7036">
                  <c:v>0.97593750000000001</c:v>
                </c:pt>
                <c:pt idx="7037">
                  <c:v>0.97597222222222213</c:v>
                </c:pt>
                <c:pt idx="7038">
                  <c:v>0.97600694444444447</c:v>
                </c:pt>
                <c:pt idx="7039">
                  <c:v>0.9760416666666667</c:v>
                </c:pt>
                <c:pt idx="7040">
                  <c:v>0.97607638888888892</c:v>
                </c:pt>
                <c:pt idx="7041">
                  <c:v>0.97611111111111104</c:v>
                </c:pt>
                <c:pt idx="7042">
                  <c:v>0.97614583333333327</c:v>
                </c:pt>
                <c:pt idx="7043">
                  <c:v>0.97618055555555561</c:v>
                </c:pt>
                <c:pt idx="7044">
                  <c:v>0.97621527777777783</c:v>
                </c:pt>
                <c:pt idx="7045">
                  <c:v>0.97624999999999995</c:v>
                </c:pt>
                <c:pt idx="7046">
                  <c:v>0.97628472222222218</c:v>
                </c:pt>
                <c:pt idx="7047">
                  <c:v>0.97631944444444441</c:v>
                </c:pt>
                <c:pt idx="7048">
                  <c:v>0.97635416666666675</c:v>
                </c:pt>
                <c:pt idx="7049">
                  <c:v>0.97638888888888886</c:v>
                </c:pt>
                <c:pt idx="7050">
                  <c:v>0.97642361111111109</c:v>
                </c:pt>
                <c:pt idx="7051">
                  <c:v>0.97645833333333332</c:v>
                </c:pt>
                <c:pt idx="7052">
                  <c:v>0.97649305555555566</c:v>
                </c:pt>
                <c:pt idx="7053">
                  <c:v>0.97652777777777777</c:v>
                </c:pt>
                <c:pt idx="7054">
                  <c:v>0.9765625</c:v>
                </c:pt>
                <c:pt idx="7055">
                  <c:v>0.97659722222222223</c:v>
                </c:pt>
                <c:pt idx="7056">
                  <c:v>0.97663194444444434</c:v>
                </c:pt>
                <c:pt idx="7057">
                  <c:v>0.97666666666666668</c:v>
                </c:pt>
                <c:pt idx="7058">
                  <c:v>0.97670138888888891</c:v>
                </c:pt>
                <c:pt idx="7059">
                  <c:v>0.97673611111111114</c:v>
                </c:pt>
                <c:pt idx="7060">
                  <c:v>0.97677083333333325</c:v>
                </c:pt>
                <c:pt idx="7061">
                  <c:v>0.97680555555555559</c:v>
                </c:pt>
                <c:pt idx="7062">
                  <c:v>0.97684027777777782</c:v>
                </c:pt>
                <c:pt idx="7063">
                  <c:v>0.97687500000000005</c:v>
                </c:pt>
                <c:pt idx="7064">
                  <c:v>0.97690972222222217</c:v>
                </c:pt>
                <c:pt idx="7065">
                  <c:v>0.97694444444444439</c:v>
                </c:pt>
                <c:pt idx="7066">
                  <c:v>0.97697916666666673</c:v>
                </c:pt>
                <c:pt idx="7067">
                  <c:v>0.97701388888888896</c:v>
                </c:pt>
                <c:pt idx="7068">
                  <c:v>0.97704861111111108</c:v>
                </c:pt>
                <c:pt idx="7069">
                  <c:v>0.9770833333333333</c:v>
                </c:pt>
                <c:pt idx="7070">
                  <c:v>0.97711805555555553</c:v>
                </c:pt>
                <c:pt idx="7071">
                  <c:v>0.97715277777777787</c:v>
                </c:pt>
                <c:pt idx="7072">
                  <c:v>0.97718749999999999</c:v>
                </c:pt>
                <c:pt idx="7073">
                  <c:v>0.97722222222222221</c:v>
                </c:pt>
                <c:pt idx="7074">
                  <c:v>0.97725694444444444</c:v>
                </c:pt>
                <c:pt idx="7075">
                  <c:v>0.97729166666666656</c:v>
                </c:pt>
                <c:pt idx="7076">
                  <c:v>0.9773263888888889</c:v>
                </c:pt>
                <c:pt idx="7077">
                  <c:v>0.97736111111111112</c:v>
                </c:pt>
                <c:pt idx="7078">
                  <c:v>0.97739583333333335</c:v>
                </c:pt>
                <c:pt idx="7079">
                  <c:v>0.97743055555555547</c:v>
                </c:pt>
                <c:pt idx="7080">
                  <c:v>0.97746527777777781</c:v>
                </c:pt>
                <c:pt idx="7081">
                  <c:v>0.97750000000000004</c:v>
                </c:pt>
                <c:pt idx="7082">
                  <c:v>0.97753472222222226</c:v>
                </c:pt>
                <c:pt idx="7083">
                  <c:v>0.97756944444444438</c:v>
                </c:pt>
                <c:pt idx="7084">
                  <c:v>0.97760416666666661</c:v>
                </c:pt>
                <c:pt idx="7085">
                  <c:v>0.97763888888888895</c:v>
                </c:pt>
                <c:pt idx="7086">
                  <c:v>0.97767361111111117</c:v>
                </c:pt>
                <c:pt idx="7087">
                  <c:v>0.97770833333333329</c:v>
                </c:pt>
                <c:pt idx="7088">
                  <c:v>0.97774305555555552</c:v>
                </c:pt>
                <c:pt idx="7089">
                  <c:v>0.97777777777777775</c:v>
                </c:pt>
                <c:pt idx="7090">
                  <c:v>0.97781250000000008</c:v>
                </c:pt>
                <c:pt idx="7091">
                  <c:v>0.9778472222222222</c:v>
                </c:pt>
                <c:pt idx="7092">
                  <c:v>0.97788194444444443</c:v>
                </c:pt>
                <c:pt idx="7093">
                  <c:v>0.97791666666666666</c:v>
                </c:pt>
                <c:pt idx="7094">
                  <c:v>0.97795138888888899</c:v>
                </c:pt>
                <c:pt idx="7095">
                  <c:v>0.97798611111111111</c:v>
                </c:pt>
                <c:pt idx="7096">
                  <c:v>0.97802083333333334</c:v>
                </c:pt>
                <c:pt idx="7097">
                  <c:v>0.97805555555555557</c:v>
                </c:pt>
                <c:pt idx="7098">
                  <c:v>0.97809027777777768</c:v>
                </c:pt>
                <c:pt idx="7099">
                  <c:v>0.97812500000000002</c:v>
                </c:pt>
                <c:pt idx="7100">
                  <c:v>0.97815972222222225</c:v>
                </c:pt>
                <c:pt idx="7101">
                  <c:v>0.97819444444444448</c:v>
                </c:pt>
                <c:pt idx="7102">
                  <c:v>0.97822916666666659</c:v>
                </c:pt>
                <c:pt idx="7103">
                  <c:v>0.97826388888888882</c:v>
                </c:pt>
                <c:pt idx="7104">
                  <c:v>0.97829861111111116</c:v>
                </c:pt>
                <c:pt idx="7105">
                  <c:v>0.97833333333333339</c:v>
                </c:pt>
                <c:pt idx="7106">
                  <c:v>0.9783680555555555</c:v>
                </c:pt>
                <c:pt idx="7107">
                  <c:v>0.97840277777777773</c:v>
                </c:pt>
                <c:pt idx="7108">
                  <c:v>0.97843750000000007</c:v>
                </c:pt>
                <c:pt idx="7109">
                  <c:v>0.9784722222222223</c:v>
                </c:pt>
                <c:pt idx="7110">
                  <c:v>0.97850694444444442</c:v>
                </c:pt>
                <c:pt idx="7111">
                  <c:v>0.97854166666666664</c:v>
                </c:pt>
                <c:pt idx="7112">
                  <c:v>0.97857638888888887</c:v>
                </c:pt>
                <c:pt idx="7113">
                  <c:v>0.97861111111111121</c:v>
                </c:pt>
                <c:pt idx="7114">
                  <c:v>0.97864583333333333</c:v>
                </c:pt>
                <c:pt idx="7115">
                  <c:v>0.97868055555555555</c:v>
                </c:pt>
                <c:pt idx="7116">
                  <c:v>0.97871527777777778</c:v>
                </c:pt>
                <c:pt idx="7117">
                  <c:v>0.9787499999999999</c:v>
                </c:pt>
                <c:pt idx="7118">
                  <c:v>0.97878472222222224</c:v>
                </c:pt>
                <c:pt idx="7119">
                  <c:v>0.97881944444444446</c:v>
                </c:pt>
                <c:pt idx="7120">
                  <c:v>0.97885416666666669</c:v>
                </c:pt>
                <c:pt idx="7121">
                  <c:v>0.97888888888888881</c:v>
                </c:pt>
                <c:pt idx="7122">
                  <c:v>0.97892361111111104</c:v>
                </c:pt>
                <c:pt idx="7123">
                  <c:v>0.97895833333333337</c:v>
                </c:pt>
                <c:pt idx="7124">
                  <c:v>0.9789930555555556</c:v>
                </c:pt>
                <c:pt idx="7125">
                  <c:v>0.97902777777777772</c:v>
                </c:pt>
                <c:pt idx="7126">
                  <c:v>0.97906249999999995</c:v>
                </c:pt>
                <c:pt idx="7127">
                  <c:v>0.97909722222222229</c:v>
                </c:pt>
                <c:pt idx="7128">
                  <c:v>0.97913194444444451</c:v>
                </c:pt>
                <c:pt idx="7129">
                  <c:v>0.97916666666666663</c:v>
                </c:pt>
                <c:pt idx="7130">
                  <c:v>0.97920138888888886</c:v>
                </c:pt>
                <c:pt idx="7131">
                  <c:v>0.97923611111111108</c:v>
                </c:pt>
                <c:pt idx="7132">
                  <c:v>0.97927083333333342</c:v>
                </c:pt>
                <c:pt idx="7133">
                  <c:v>0.97930555555555554</c:v>
                </c:pt>
                <c:pt idx="7134">
                  <c:v>0.97934027777777777</c:v>
                </c:pt>
                <c:pt idx="7135">
                  <c:v>0.979375</c:v>
                </c:pt>
                <c:pt idx="7136">
                  <c:v>0.97940972222222233</c:v>
                </c:pt>
                <c:pt idx="7137">
                  <c:v>0.97944444444444445</c:v>
                </c:pt>
                <c:pt idx="7138">
                  <c:v>0.97947916666666668</c:v>
                </c:pt>
                <c:pt idx="7139">
                  <c:v>0.97951388888888891</c:v>
                </c:pt>
                <c:pt idx="7140">
                  <c:v>0.97954861111111102</c:v>
                </c:pt>
                <c:pt idx="7141">
                  <c:v>0.97958333333333336</c:v>
                </c:pt>
                <c:pt idx="7142">
                  <c:v>0.97961805555555559</c:v>
                </c:pt>
                <c:pt idx="7143">
                  <c:v>0.97965277777777782</c:v>
                </c:pt>
                <c:pt idx="7144">
                  <c:v>0.97968749999999993</c:v>
                </c:pt>
                <c:pt idx="7145">
                  <c:v>0.97972222222222216</c:v>
                </c:pt>
                <c:pt idx="7146">
                  <c:v>0.9797569444444445</c:v>
                </c:pt>
                <c:pt idx="7147">
                  <c:v>0.97979166666666673</c:v>
                </c:pt>
                <c:pt idx="7148">
                  <c:v>0.97982638888888884</c:v>
                </c:pt>
                <c:pt idx="7149">
                  <c:v>0.97986111111111107</c:v>
                </c:pt>
                <c:pt idx="7150">
                  <c:v>0.9798958333333333</c:v>
                </c:pt>
                <c:pt idx="7151">
                  <c:v>0.97993055555555564</c:v>
                </c:pt>
                <c:pt idx="7152">
                  <c:v>0.97996527777777775</c:v>
                </c:pt>
                <c:pt idx="7153">
                  <c:v>0.98</c:v>
                </c:pt>
                <c:pt idx="7154">
                  <c:v>0.98003472222222221</c:v>
                </c:pt>
                <c:pt idx="7155">
                  <c:v>0.98006944444444455</c:v>
                </c:pt>
                <c:pt idx="7156">
                  <c:v>0.98010416666666667</c:v>
                </c:pt>
                <c:pt idx="7157">
                  <c:v>0.98013888888888889</c:v>
                </c:pt>
                <c:pt idx="7158">
                  <c:v>0.98017361111111112</c:v>
                </c:pt>
                <c:pt idx="7159">
                  <c:v>0.98020833333333324</c:v>
                </c:pt>
                <c:pt idx="7160">
                  <c:v>0.98024305555555558</c:v>
                </c:pt>
                <c:pt idx="7161">
                  <c:v>0.9802777777777778</c:v>
                </c:pt>
                <c:pt idx="7162">
                  <c:v>0.98031250000000003</c:v>
                </c:pt>
                <c:pt idx="7163">
                  <c:v>0.98034722222222215</c:v>
                </c:pt>
                <c:pt idx="7164">
                  <c:v>0.98038194444444438</c:v>
                </c:pt>
                <c:pt idx="7165">
                  <c:v>0.98041666666666671</c:v>
                </c:pt>
                <c:pt idx="7166">
                  <c:v>0.98045138888888894</c:v>
                </c:pt>
                <c:pt idx="7167">
                  <c:v>0.98048611111111106</c:v>
                </c:pt>
                <c:pt idx="7168">
                  <c:v>0.98052083333333329</c:v>
                </c:pt>
                <c:pt idx="7169">
                  <c:v>0.98055555555555562</c:v>
                </c:pt>
                <c:pt idx="7170">
                  <c:v>0.98059027777777785</c:v>
                </c:pt>
                <c:pt idx="7171">
                  <c:v>0.98062499999999997</c:v>
                </c:pt>
                <c:pt idx="7172">
                  <c:v>0.9806597222222222</c:v>
                </c:pt>
                <c:pt idx="7173">
                  <c:v>0.98069444444444442</c:v>
                </c:pt>
                <c:pt idx="7174">
                  <c:v>0.98072916666666676</c:v>
                </c:pt>
                <c:pt idx="7175">
                  <c:v>0.98076388888888888</c:v>
                </c:pt>
                <c:pt idx="7176">
                  <c:v>0.98079861111111111</c:v>
                </c:pt>
                <c:pt idx="7177">
                  <c:v>0.98083333333333333</c:v>
                </c:pt>
                <c:pt idx="7178">
                  <c:v>0.98086805555555545</c:v>
                </c:pt>
                <c:pt idx="7179">
                  <c:v>0.98090277777777779</c:v>
                </c:pt>
                <c:pt idx="7180">
                  <c:v>0.98093750000000002</c:v>
                </c:pt>
                <c:pt idx="7181">
                  <c:v>0.98097222222222225</c:v>
                </c:pt>
                <c:pt idx="7182">
                  <c:v>0.98100694444444436</c:v>
                </c:pt>
                <c:pt idx="7183">
                  <c:v>0.9810416666666667</c:v>
                </c:pt>
                <c:pt idx="7184">
                  <c:v>0.98107638888888893</c:v>
                </c:pt>
                <c:pt idx="7185">
                  <c:v>0.98111111111111116</c:v>
                </c:pt>
                <c:pt idx="7186">
                  <c:v>0.98114583333333327</c:v>
                </c:pt>
                <c:pt idx="7187">
                  <c:v>0.9811805555555555</c:v>
                </c:pt>
                <c:pt idx="7188">
                  <c:v>0.98121527777777784</c:v>
                </c:pt>
                <c:pt idx="7189">
                  <c:v>0.98125000000000007</c:v>
                </c:pt>
                <c:pt idx="7190">
                  <c:v>0.98128472222222218</c:v>
                </c:pt>
                <c:pt idx="7191">
                  <c:v>0.98131944444444441</c:v>
                </c:pt>
                <c:pt idx="7192">
                  <c:v>0.98135416666666664</c:v>
                </c:pt>
                <c:pt idx="7193">
                  <c:v>0.98138888888888898</c:v>
                </c:pt>
                <c:pt idx="7194">
                  <c:v>0.98142361111111109</c:v>
                </c:pt>
                <c:pt idx="7195">
                  <c:v>0.98145833333333332</c:v>
                </c:pt>
                <c:pt idx="7196">
                  <c:v>0.98149305555555555</c:v>
                </c:pt>
                <c:pt idx="7197">
                  <c:v>0.98152777777777767</c:v>
                </c:pt>
                <c:pt idx="7198">
                  <c:v>0.9815625</c:v>
                </c:pt>
                <c:pt idx="7199">
                  <c:v>0.98159722222222223</c:v>
                </c:pt>
                <c:pt idx="7200">
                  <c:v>0.98163194444444446</c:v>
                </c:pt>
                <c:pt idx="7201">
                  <c:v>0.98166666666666658</c:v>
                </c:pt>
                <c:pt idx="7202">
                  <c:v>0.98170138888888892</c:v>
                </c:pt>
                <c:pt idx="7203">
                  <c:v>0.98173611111111114</c:v>
                </c:pt>
                <c:pt idx="7204">
                  <c:v>0.98177083333333337</c:v>
                </c:pt>
                <c:pt idx="7205">
                  <c:v>0.98180555555555549</c:v>
                </c:pt>
                <c:pt idx="7206">
                  <c:v>0.98184027777777771</c:v>
                </c:pt>
                <c:pt idx="7207">
                  <c:v>0.98187500000000005</c:v>
                </c:pt>
                <c:pt idx="7208">
                  <c:v>0.98190972222222228</c:v>
                </c:pt>
                <c:pt idx="7209">
                  <c:v>0.9819444444444444</c:v>
                </c:pt>
                <c:pt idx="7210">
                  <c:v>0.98197916666666663</c:v>
                </c:pt>
                <c:pt idx="7211">
                  <c:v>0.98201388888888896</c:v>
                </c:pt>
                <c:pt idx="7212">
                  <c:v>0.98204861111111119</c:v>
                </c:pt>
                <c:pt idx="7213">
                  <c:v>0.98208333333333331</c:v>
                </c:pt>
                <c:pt idx="7214">
                  <c:v>0.98211805555555554</c:v>
                </c:pt>
                <c:pt idx="7215">
                  <c:v>0.98215277777777776</c:v>
                </c:pt>
                <c:pt idx="7216">
                  <c:v>0.9821875000000001</c:v>
                </c:pt>
                <c:pt idx="7217">
                  <c:v>0.98222222222222222</c:v>
                </c:pt>
                <c:pt idx="7218">
                  <c:v>0.98225694444444445</c:v>
                </c:pt>
                <c:pt idx="7219">
                  <c:v>0.98229166666666667</c:v>
                </c:pt>
                <c:pt idx="7220">
                  <c:v>0.98232638888888879</c:v>
                </c:pt>
                <c:pt idx="7221">
                  <c:v>0.98236111111111113</c:v>
                </c:pt>
                <c:pt idx="7222">
                  <c:v>0.98239583333333336</c:v>
                </c:pt>
                <c:pt idx="7223">
                  <c:v>0.98243055555555558</c:v>
                </c:pt>
                <c:pt idx="7224">
                  <c:v>0.9824652777777777</c:v>
                </c:pt>
                <c:pt idx="7225">
                  <c:v>0.98249999999999993</c:v>
                </c:pt>
                <c:pt idx="7226">
                  <c:v>0.98253472222222227</c:v>
                </c:pt>
                <c:pt idx="7227">
                  <c:v>0.9825694444444445</c:v>
                </c:pt>
                <c:pt idx="7228">
                  <c:v>0.98260416666666661</c:v>
                </c:pt>
                <c:pt idx="7229">
                  <c:v>0.98263888888888884</c:v>
                </c:pt>
                <c:pt idx="7230">
                  <c:v>0.98267361111111118</c:v>
                </c:pt>
                <c:pt idx="7231">
                  <c:v>0.98270833333333341</c:v>
                </c:pt>
                <c:pt idx="7232">
                  <c:v>0.98274305555555552</c:v>
                </c:pt>
                <c:pt idx="7233">
                  <c:v>0.98277777777777775</c:v>
                </c:pt>
                <c:pt idx="7234">
                  <c:v>0.98281249999999998</c:v>
                </c:pt>
                <c:pt idx="7235">
                  <c:v>0.98284722222222232</c:v>
                </c:pt>
                <c:pt idx="7236">
                  <c:v>0.98288194444444443</c:v>
                </c:pt>
                <c:pt idx="7237">
                  <c:v>0.98291666666666666</c:v>
                </c:pt>
                <c:pt idx="7238">
                  <c:v>0.98295138888888889</c:v>
                </c:pt>
                <c:pt idx="7239">
                  <c:v>0.98298611111111101</c:v>
                </c:pt>
                <c:pt idx="7240">
                  <c:v>0.98302083333333334</c:v>
                </c:pt>
                <c:pt idx="7241">
                  <c:v>0.98305555555555557</c:v>
                </c:pt>
                <c:pt idx="7242">
                  <c:v>0.9830902777777778</c:v>
                </c:pt>
                <c:pt idx="7243">
                  <c:v>0.98312499999999992</c:v>
                </c:pt>
                <c:pt idx="7244">
                  <c:v>0.98315972222222225</c:v>
                </c:pt>
                <c:pt idx="7245">
                  <c:v>0.98319444444444448</c:v>
                </c:pt>
                <c:pt idx="7246">
                  <c:v>0.98322916666666671</c:v>
                </c:pt>
                <c:pt idx="7247">
                  <c:v>0.98326388888888883</c:v>
                </c:pt>
                <c:pt idx="7248">
                  <c:v>0.98329861111111105</c:v>
                </c:pt>
                <c:pt idx="7249">
                  <c:v>0.98333333333333339</c:v>
                </c:pt>
                <c:pt idx="7250">
                  <c:v>0.98336805555555562</c:v>
                </c:pt>
                <c:pt idx="7251">
                  <c:v>0.98340277777777774</c:v>
                </c:pt>
                <c:pt idx="7252">
                  <c:v>0.98343749999999996</c:v>
                </c:pt>
                <c:pt idx="7253">
                  <c:v>0.98347222222222219</c:v>
                </c:pt>
                <c:pt idx="7254">
                  <c:v>0.98350694444444453</c:v>
                </c:pt>
                <c:pt idx="7255">
                  <c:v>0.98354166666666665</c:v>
                </c:pt>
                <c:pt idx="7256">
                  <c:v>0.98357638888888888</c:v>
                </c:pt>
                <c:pt idx="7257">
                  <c:v>0.9836111111111111</c:v>
                </c:pt>
                <c:pt idx="7258">
                  <c:v>0.98364583333333344</c:v>
                </c:pt>
                <c:pt idx="7259">
                  <c:v>0.98368055555555556</c:v>
                </c:pt>
                <c:pt idx="7260">
                  <c:v>0.98371527777777779</c:v>
                </c:pt>
                <c:pt idx="7261">
                  <c:v>0.98375000000000001</c:v>
                </c:pt>
                <c:pt idx="7262">
                  <c:v>0.98378472222222213</c:v>
                </c:pt>
                <c:pt idx="7263">
                  <c:v>0.98381944444444447</c:v>
                </c:pt>
                <c:pt idx="7264">
                  <c:v>0.9838541666666667</c:v>
                </c:pt>
                <c:pt idx="7265">
                  <c:v>0.98388888888888892</c:v>
                </c:pt>
                <c:pt idx="7266">
                  <c:v>0.98392361111111104</c:v>
                </c:pt>
                <c:pt idx="7267">
                  <c:v>0.98395833333333327</c:v>
                </c:pt>
                <c:pt idx="7268">
                  <c:v>0.98399305555555561</c:v>
                </c:pt>
                <c:pt idx="7269">
                  <c:v>0.98402777777777783</c:v>
                </c:pt>
                <c:pt idx="7270">
                  <c:v>0.98406249999999995</c:v>
                </c:pt>
                <c:pt idx="7271">
                  <c:v>0.98409722222222218</c:v>
                </c:pt>
                <c:pt idx="7272">
                  <c:v>0.98413194444444441</c:v>
                </c:pt>
                <c:pt idx="7273">
                  <c:v>0.98416666666666675</c:v>
                </c:pt>
                <c:pt idx="7274">
                  <c:v>0.98420138888888886</c:v>
                </c:pt>
                <c:pt idx="7275">
                  <c:v>0.98423611111111109</c:v>
                </c:pt>
                <c:pt idx="7276">
                  <c:v>0.98427083333333332</c:v>
                </c:pt>
                <c:pt idx="7277">
                  <c:v>0.98430555555555566</c:v>
                </c:pt>
                <c:pt idx="7278">
                  <c:v>0.98434027777777777</c:v>
                </c:pt>
                <c:pt idx="7279">
                  <c:v>0.984375</c:v>
                </c:pt>
                <c:pt idx="7280">
                  <c:v>0.98440972222222223</c:v>
                </c:pt>
                <c:pt idx="7281">
                  <c:v>0.98444444444444434</c:v>
                </c:pt>
                <c:pt idx="7282">
                  <c:v>0.98447916666666668</c:v>
                </c:pt>
                <c:pt idx="7283">
                  <c:v>0.98451388888888891</c:v>
                </c:pt>
                <c:pt idx="7284">
                  <c:v>0.98454861111111114</c:v>
                </c:pt>
                <c:pt idx="7285">
                  <c:v>0.98458333333333325</c:v>
                </c:pt>
                <c:pt idx="7286">
                  <c:v>0.98461805555555559</c:v>
                </c:pt>
                <c:pt idx="7287">
                  <c:v>0.98465277777777782</c:v>
                </c:pt>
                <c:pt idx="7288">
                  <c:v>0.98468750000000005</c:v>
                </c:pt>
                <c:pt idx="7289">
                  <c:v>0.98472222222222217</c:v>
                </c:pt>
                <c:pt idx="7290">
                  <c:v>0.98475694444444439</c:v>
                </c:pt>
                <c:pt idx="7291">
                  <c:v>0.98479166666666673</c:v>
                </c:pt>
                <c:pt idx="7292">
                  <c:v>0.98482638888888896</c:v>
                </c:pt>
                <c:pt idx="7293">
                  <c:v>0.98486111111111108</c:v>
                </c:pt>
                <c:pt idx="7294">
                  <c:v>0.9848958333333333</c:v>
                </c:pt>
                <c:pt idx="7295">
                  <c:v>0.98493055555555553</c:v>
                </c:pt>
                <c:pt idx="7296">
                  <c:v>0.98496527777777787</c:v>
                </c:pt>
                <c:pt idx="7297">
                  <c:v>0.98499999999999999</c:v>
                </c:pt>
                <c:pt idx="7298">
                  <c:v>0.98503472222222221</c:v>
                </c:pt>
                <c:pt idx="7299">
                  <c:v>0.98506944444444444</c:v>
                </c:pt>
                <c:pt idx="7300">
                  <c:v>0.98510416666666656</c:v>
                </c:pt>
                <c:pt idx="7301">
                  <c:v>0.9851388888888889</c:v>
                </c:pt>
                <c:pt idx="7302">
                  <c:v>0.98517361111111112</c:v>
                </c:pt>
                <c:pt idx="7303">
                  <c:v>0.98520833333333335</c:v>
                </c:pt>
                <c:pt idx="7304">
                  <c:v>0.98524305555555547</c:v>
                </c:pt>
                <c:pt idx="7305">
                  <c:v>0.98527777777777781</c:v>
                </c:pt>
                <c:pt idx="7306">
                  <c:v>0.98531250000000004</c:v>
                </c:pt>
                <c:pt idx="7307">
                  <c:v>0.98534722222222226</c:v>
                </c:pt>
                <c:pt idx="7308">
                  <c:v>0.98538194444444438</c:v>
                </c:pt>
                <c:pt idx="7309">
                  <c:v>0.98541666666666661</c:v>
                </c:pt>
                <c:pt idx="7310">
                  <c:v>0.98545138888888895</c:v>
                </c:pt>
                <c:pt idx="7311">
                  <c:v>0.98548611111111117</c:v>
                </c:pt>
                <c:pt idx="7312">
                  <c:v>0.98552083333333329</c:v>
                </c:pt>
                <c:pt idx="7313">
                  <c:v>0.98555555555555552</c:v>
                </c:pt>
                <c:pt idx="7314">
                  <c:v>0.98559027777777775</c:v>
                </c:pt>
                <c:pt idx="7315">
                  <c:v>0.98562500000000008</c:v>
                </c:pt>
                <c:pt idx="7316">
                  <c:v>0.9856597222222222</c:v>
                </c:pt>
                <c:pt idx="7317">
                  <c:v>0.98569444444444443</c:v>
                </c:pt>
                <c:pt idx="7318">
                  <c:v>0.98572916666666666</c:v>
                </c:pt>
                <c:pt idx="7319">
                  <c:v>0.98576388888888899</c:v>
                </c:pt>
                <c:pt idx="7320">
                  <c:v>0.98579861111111111</c:v>
                </c:pt>
                <c:pt idx="7321">
                  <c:v>0.98583333333333334</c:v>
                </c:pt>
                <c:pt idx="7322">
                  <c:v>0.98586805555555557</c:v>
                </c:pt>
                <c:pt idx="7323">
                  <c:v>0.98590277777777768</c:v>
                </c:pt>
                <c:pt idx="7324">
                  <c:v>0.98593750000000002</c:v>
                </c:pt>
                <c:pt idx="7325">
                  <c:v>0.98597222222222225</c:v>
                </c:pt>
                <c:pt idx="7326">
                  <c:v>0.98600694444444448</c:v>
                </c:pt>
                <c:pt idx="7327">
                  <c:v>0.98604166666666659</c:v>
                </c:pt>
                <c:pt idx="7328">
                  <c:v>0.98607638888888882</c:v>
                </c:pt>
                <c:pt idx="7329">
                  <c:v>0.98611111111111116</c:v>
                </c:pt>
                <c:pt idx="7330">
                  <c:v>0.98614583333333339</c:v>
                </c:pt>
                <c:pt idx="7331">
                  <c:v>0.9861805555555555</c:v>
                </c:pt>
                <c:pt idx="7332">
                  <c:v>0.98621527777777773</c:v>
                </c:pt>
                <c:pt idx="7333">
                  <c:v>0.98625000000000007</c:v>
                </c:pt>
                <c:pt idx="7334">
                  <c:v>0.9862847222222223</c:v>
                </c:pt>
                <c:pt idx="7335">
                  <c:v>0.98631944444444442</c:v>
                </c:pt>
                <c:pt idx="7336">
                  <c:v>0.98635416666666664</c:v>
                </c:pt>
                <c:pt idx="7337">
                  <c:v>0.98638888888888887</c:v>
                </c:pt>
                <c:pt idx="7338">
                  <c:v>0.98642361111111121</c:v>
                </c:pt>
                <c:pt idx="7339">
                  <c:v>0.98645833333333333</c:v>
                </c:pt>
                <c:pt idx="7340">
                  <c:v>0.98649305555555555</c:v>
                </c:pt>
                <c:pt idx="7341">
                  <c:v>0.98652777777777778</c:v>
                </c:pt>
                <c:pt idx="7342">
                  <c:v>0.9865624999999999</c:v>
                </c:pt>
                <c:pt idx="7343">
                  <c:v>0.98659722222222224</c:v>
                </c:pt>
                <c:pt idx="7344">
                  <c:v>0.98663194444444446</c:v>
                </c:pt>
                <c:pt idx="7345">
                  <c:v>0.98666666666666669</c:v>
                </c:pt>
                <c:pt idx="7346">
                  <c:v>0.98670138888888881</c:v>
                </c:pt>
                <c:pt idx="7347">
                  <c:v>0.98673611111111104</c:v>
                </c:pt>
                <c:pt idx="7348">
                  <c:v>0.98677083333333337</c:v>
                </c:pt>
                <c:pt idx="7349">
                  <c:v>0.9868055555555556</c:v>
                </c:pt>
                <c:pt idx="7350">
                  <c:v>0.98684027777777772</c:v>
                </c:pt>
                <c:pt idx="7351">
                  <c:v>0.98687499999999995</c:v>
                </c:pt>
                <c:pt idx="7352">
                  <c:v>0.98690972222222229</c:v>
                </c:pt>
                <c:pt idx="7353">
                  <c:v>0.98694444444444451</c:v>
                </c:pt>
                <c:pt idx="7354">
                  <c:v>0.98697916666666663</c:v>
                </c:pt>
                <c:pt idx="7355">
                  <c:v>0.98701388888888886</c:v>
                </c:pt>
                <c:pt idx="7356">
                  <c:v>0.98704861111111108</c:v>
                </c:pt>
                <c:pt idx="7357">
                  <c:v>0.98708333333333342</c:v>
                </c:pt>
                <c:pt idx="7358">
                  <c:v>0.98711805555555554</c:v>
                </c:pt>
                <c:pt idx="7359">
                  <c:v>0.98715277777777777</c:v>
                </c:pt>
                <c:pt idx="7360">
                  <c:v>0.9871875</c:v>
                </c:pt>
                <c:pt idx="7361">
                  <c:v>0.98722222222222233</c:v>
                </c:pt>
                <c:pt idx="7362">
                  <c:v>0.98725694444444445</c:v>
                </c:pt>
                <c:pt idx="7363">
                  <c:v>0.98729166666666668</c:v>
                </c:pt>
                <c:pt idx="7364">
                  <c:v>0.98732638888888891</c:v>
                </c:pt>
                <c:pt idx="7365">
                  <c:v>0.98736111111111102</c:v>
                </c:pt>
                <c:pt idx="7366">
                  <c:v>0.98739583333333336</c:v>
                </c:pt>
                <c:pt idx="7367">
                  <c:v>0.98743055555555559</c:v>
                </c:pt>
                <c:pt idx="7368">
                  <c:v>0.98746527777777782</c:v>
                </c:pt>
                <c:pt idx="7369">
                  <c:v>0.98749999999999993</c:v>
                </c:pt>
                <c:pt idx="7370">
                  <c:v>0.98753472222222216</c:v>
                </c:pt>
                <c:pt idx="7371">
                  <c:v>0.9875694444444445</c:v>
                </c:pt>
                <c:pt idx="7372">
                  <c:v>0.98760416666666673</c:v>
                </c:pt>
                <c:pt idx="7373">
                  <c:v>0.98763888888888884</c:v>
                </c:pt>
                <c:pt idx="7374">
                  <c:v>0.98767361111111107</c:v>
                </c:pt>
                <c:pt idx="7375">
                  <c:v>0.9877083333333333</c:v>
                </c:pt>
                <c:pt idx="7376">
                  <c:v>0.98774305555555564</c:v>
                </c:pt>
                <c:pt idx="7377">
                  <c:v>0.98777777777777775</c:v>
                </c:pt>
                <c:pt idx="7378">
                  <c:v>0.98781249999999998</c:v>
                </c:pt>
                <c:pt idx="7379">
                  <c:v>0.98784722222222221</c:v>
                </c:pt>
                <c:pt idx="7380">
                  <c:v>0.98788194444444455</c:v>
                </c:pt>
                <c:pt idx="7381">
                  <c:v>0.98791666666666667</c:v>
                </c:pt>
                <c:pt idx="7382">
                  <c:v>0.98795138888888889</c:v>
                </c:pt>
                <c:pt idx="7383">
                  <c:v>0.98798611111111112</c:v>
                </c:pt>
                <c:pt idx="7384">
                  <c:v>0.98802083333333324</c:v>
                </c:pt>
                <c:pt idx="7385">
                  <c:v>0.98805555555555558</c:v>
                </c:pt>
                <c:pt idx="7386">
                  <c:v>0.9880902777777778</c:v>
                </c:pt>
                <c:pt idx="7387">
                  <c:v>0.98812500000000003</c:v>
                </c:pt>
                <c:pt idx="7388">
                  <c:v>0.98815972222222215</c:v>
                </c:pt>
                <c:pt idx="7389">
                  <c:v>0.98819444444444438</c:v>
                </c:pt>
                <c:pt idx="7390">
                  <c:v>0.98822916666666671</c:v>
                </c:pt>
                <c:pt idx="7391">
                  <c:v>0.98826388888888894</c:v>
                </c:pt>
                <c:pt idx="7392">
                  <c:v>0.98829861111111106</c:v>
                </c:pt>
                <c:pt idx="7393">
                  <c:v>0.98833333333333329</c:v>
                </c:pt>
                <c:pt idx="7394">
                  <c:v>0.98836805555555562</c:v>
                </c:pt>
                <c:pt idx="7395">
                  <c:v>0.98840277777777785</c:v>
                </c:pt>
                <c:pt idx="7396">
                  <c:v>0.98843749999999997</c:v>
                </c:pt>
                <c:pt idx="7397">
                  <c:v>0.9884722222222222</c:v>
                </c:pt>
                <c:pt idx="7398">
                  <c:v>0.98850694444444442</c:v>
                </c:pt>
                <c:pt idx="7399">
                  <c:v>0.98854166666666676</c:v>
                </c:pt>
                <c:pt idx="7400">
                  <c:v>0.98857638888888888</c:v>
                </c:pt>
                <c:pt idx="7401">
                  <c:v>0.98861111111111111</c:v>
                </c:pt>
                <c:pt idx="7402">
                  <c:v>0.98864583333333333</c:v>
                </c:pt>
                <c:pt idx="7403">
                  <c:v>0.98868055555555545</c:v>
                </c:pt>
                <c:pt idx="7404">
                  <c:v>0.98871527777777779</c:v>
                </c:pt>
                <c:pt idx="7405">
                  <c:v>0.98875000000000002</c:v>
                </c:pt>
                <c:pt idx="7406">
                  <c:v>0.98878472222222225</c:v>
                </c:pt>
                <c:pt idx="7407">
                  <c:v>0.98881944444444436</c:v>
                </c:pt>
                <c:pt idx="7408">
                  <c:v>0.9888541666666667</c:v>
                </c:pt>
                <c:pt idx="7409">
                  <c:v>0.98888888888888893</c:v>
                </c:pt>
                <c:pt idx="7410">
                  <c:v>0.98892361111111116</c:v>
                </c:pt>
                <c:pt idx="7411">
                  <c:v>0.98895833333333327</c:v>
                </c:pt>
                <c:pt idx="7412">
                  <c:v>0.9889930555555555</c:v>
                </c:pt>
                <c:pt idx="7413">
                  <c:v>0.98902777777777784</c:v>
                </c:pt>
                <c:pt idx="7414">
                  <c:v>0.98906250000000007</c:v>
                </c:pt>
                <c:pt idx="7415">
                  <c:v>0.98909722222222218</c:v>
                </c:pt>
                <c:pt idx="7416">
                  <c:v>0.98913194444444441</c:v>
                </c:pt>
                <c:pt idx="7417">
                  <c:v>0.98916666666666664</c:v>
                </c:pt>
                <c:pt idx="7418">
                  <c:v>0.98920138888888898</c:v>
                </c:pt>
                <c:pt idx="7419">
                  <c:v>0.98923611111111109</c:v>
                </c:pt>
                <c:pt idx="7420">
                  <c:v>0.98927083333333332</c:v>
                </c:pt>
                <c:pt idx="7421">
                  <c:v>0.98930555555555555</c:v>
                </c:pt>
                <c:pt idx="7422">
                  <c:v>0.98934027777777767</c:v>
                </c:pt>
                <c:pt idx="7423">
                  <c:v>0.989375</c:v>
                </c:pt>
                <c:pt idx="7424">
                  <c:v>0.98940972222222223</c:v>
                </c:pt>
                <c:pt idx="7425">
                  <c:v>0.98944444444444446</c:v>
                </c:pt>
                <c:pt idx="7426">
                  <c:v>0.98947916666666658</c:v>
                </c:pt>
                <c:pt idx="7427">
                  <c:v>0.98951388888888892</c:v>
                </c:pt>
                <c:pt idx="7428">
                  <c:v>0.98954861111111114</c:v>
                </c:pt>
                <c:pt idx="7429">
                  <c:v>0.98958333333333337</c:v>
                </c:pt>
                <c:pt idx="7430">
                  <c:v>0.98961805555555549</c:v>
                </c:pt>
                <c:pt idx="7431">
                  <c:v>0.98965277777777771</c:v>
                </c:pt>
                <c:pt idx="7432">
                  <c:v>0.98968750000000005</c:v>
                </c:pt>
                <c:pt idx="7433">
                  <c:v>0.98972222222222228</c:v>
                </c:pt>
                <c:pt idx="7434">
                  <c:v>0.9897569444444444</c:v>
                </c:pt>
                <c:pt idx="7435">
                  <c:v>0.98979166666666663</c:v>
                </c:pt>
                <c:pt idx="7436">
                  <c:v>0.98982638888888896</c:v>
                </c:pt>
                <c:pt idx="7437">
                  <c:v>0.98986111111111119</c:v>
                </c:pt>
                <c:pt idx="7438">
                  <c:v>0.98989583333333331</c:v>
                </c:pt>
                <c:pt idx="7439">
                  <c:v>0.98993055555555554</c:v>
                </c:pt>
                <c:pt idx="7440">
                  <c:v>0.98996527777777776</c:v>
                </c:pt>
                <c:pt idx="7441">
                  <c:v>0.9900000000000001</c:v>
                </c:pt>
                <c:pt idx="7442">
                  <c:v>0.99003472222222222</c:v>
                </c:pt>
                <c:pt idx="7443">
                  <c:v>0.99006944444444445</c:v>
                </c:pt>
                <c:pt idx="7444">
                  <c:v>0.99010416666666667</c:v>
                </c:pt>
                <c:pt idx="7445">
                  <c:v>0.99013888888888879</c:v>
                </c:pt>
                <c:pt idx="7446">
                  <c:v>0.99017361111111113</c:v>
                </c:pt>
                <c:pt idx="7447">
                  <c:v>0.99020833333333336</c:v>
                </c:pt>
                <c:pt idx="7448">
                  <c:v>0.99024305555555558</c:v>
                </c:pt>
                <c:pt idx="7449">
                  <c:v>0.9902777777777777</c:v>
                </c:pt>
                <c:pt idx="7450">
                  <c:v>0.99031249999999993</c:v>
                </c:pt>
                <c:pt idx="7451">
                  <c:v>0.99034722222222227</c:v>
                </c:pt>
                <c:pt idx="7452">
                  <c:v>0.9903819444444445</c:v>
                </c:pt>
                <c:pt idx="7453">
                  <c:v>0.99041666666666661</c:v>
                </c:pt>
                <c:pt idx="7454">
                  <c:v>0.99045138888888884</c:v>
                </c:pt>
                <c:pt idx="7455">
                  <c:v>0.99048611111111118</c:v>
                </c:pt>
                <c:pt idx="7456">
                  <c:v>0.99052083333333341</c:v>
                </c:pt>
                <c:pt idx="7457">
                  <c:v>0.99055555555555552</c:v>
                </c:pt>
                <c:pt idx="7458">
                  <c:v>0.99059027777777775</c:v>
                </c:pt>
                <c:pt idx="7459">
                  <c:v>0.99062499999999998</c:v>
                </c:pt>
                <c:pt idx="7460">
                  <c:v>0.99065972222222232</c:v>
                </c:pt>
                <c:pt idx="7461">
                  <c:v>0.99069444444444443</c:v>
                </c:pt>
                <c:pt idx="7462">
                  <c:v>0.99072916666666666</c:v>
                </c:pt>
                <c:pt idx="7463">
                  <c:v>0.99076388888888889</c:v>
                </c:pt>
                <c:pt idx="7464">
                  <c:v>0.99079861111111101</c:v>
                </c:pt>
                <c:pt idx="7465">
                  <c:v>0.99083333333333334</c:v>
                </c:pt>
                <c:pt idx="7466">
                  <c:v>0.99086805555555557</c:v>
                </c:pt>
                <c:pt idx="7467">
                  <c:v>0.9909027777777778</c:v>
                </c:pt>
                <c:pt idx="7468">
                  <c:v>0.99093749999999992</c:v>
                </c:pt>
                <c:pt idx="7469">
                  <c:v>0.99097222222222225</c:v>
                </c:pt>
                <c:pt idx="7470">
                  <c:v>0.99100694444444448</c:v>
                </c:pt>
                <c:pt idx="7471">
                  <c:v>0.99104166666666671</c:v>
                </c:pt>
                <c:pt idx="7472">
                  <c:v>0.99107638888888883</c:v>
                </c:pt>
                <c:pt idx="7473">
                  <c:v>0.99111111111111105</c:v>
                </c:pt>
                <c:pt idx="7474">
                  <c:v>0.99114583333333339</c:v>
                </c:pt>
                <c:pt idx="7475">
                  <c:v>0.99118055555555562</c:v>
                </c:pt>
                <c:pt idx="7476">
                  <c:v>0.99121527777777774</c:v>
                </c:pt>
                <c:pt idx="7477">
                  <c:v>0.99124999999999996</c:v>
                </c:pt>
                <c:pt idx="7478">
                  <c:v>0.99128472222222219</c:v>
                </c:pt>
                <c:pt idx="7479">
                  <c:v>0.99131944444444453</c:v>
                </c:pt>
                <c:pt idx="7480">
                  <c:v>0.99135416666666665</c:v>
                </c:pt>
                <c:pt idx="7481">
                  <c:v>0.99138888888888888</c:v>
                </c:pt>
                <c:pt idx="7482">
                  <c:v>0.9914236111111111</c:v>
                </c:pt>
                <c:pt idx="7483">
                  <c:v>0.99145833333333344</c:v>
                </c:pt>
                <c:pt idx="7484">
                  <c:v>0.99149305555555556</c:v>
                </c:pt>
                <c:pt idx="7485">
                  <c:v>0.99152777777777779</c:v>
                </c:pt>
                <c:pt idx="7486">
                  <c:v>0.99156250000000001</c:v>
                </c:pt>
                <c:pt idx="7487">
                  <c:v>0.99159722222222213</c:v>
                </c:pt>
                <c:pt idx="7488">
                  <c:v>0.99163194444444447</c:v>
                </c:pt>
                <c:pt idx="7489">
                  <c:v>0.9916666666666667</c:v>
                </c:pt>
                <c:pt idx="7490">
                  <c:v>0.99170138888888892</c:v>
                </c:pt>
                <c:pt idx="7491">
                  <c:v>0.99173611111111104</c:v>
                </c:pt>
                <c:pt idx="7492">
                  <c:v>0.99177083333333327</c:v>
                </c:pt>
                <c:pt idx="7493">
                  <c:v>0.99180555555555561</c:v>
                </c:pt>
                <c:pt idx="7494">
                  <c:v>0.99184027777777783</c:v>
                </c:pt>
                <c:pt idx="7495">
                  <c:v>0.99187499999999995</c:v>
                </c:pt>
                <c:pt idx="7496">
                  <c:v>0.99190972222222218</c:v>
                </c:pt>
                <c:pt idx="7497">
                  <c:v>0.99194444444444441</c:v>
                </c:pt>
                <c:pt idx="7498">
                  <c:v>0.99197916666666675</c:v>
                </c:pt>
                <c:pt idx="7499">
                  <c:v>0.99201388888888886</c:v>
                </c:pt>
                <c:pt idx="7500">
                  <c:v>0.99204861111111109</c:v>
                </c:pt>
                <c:pt idx="7501">
                  <c:v>0.99208333333333332</c:v>
                </c:pt>
                <c:pt idx="7502">
                  <c:v>0.99211805555555566</c:v>
                </c:pt>
                <c:pt idx="7503">
                  <c:v>0.99215277777777777</c:v>
                </c:pt>
                <c:pt idx="7504">
                  <c:v>0.9921875</c:v>
                </c:pt>
                <c:pt idx="7505">
                  <c:v>0.99222222222222223</c:v>
                </c:pt>
                <c:pt idx="7506">
                  <c:v>0.99225694444444434</c:v>
                </c:pt>
                <c:pt idx="7507">
                  <c:v>0.99229166666666668</c:v>
                </c:pt>
                <c:pt idx="7508">
                  <c:v>0.99232638888888891</c:v>
                </c:pt>
                <c:pt idx="7509">
                  <c:v>0.99236111111111114</c:v>
                </c:pt>
                <c:pt idx="7510">
                  <c:v>0.99239583333333325</c:v>
                </c:pt>
                <c:pt idx="7511">
                  <c:v>0.99243055555555559</c:v>
                </c:pt>
                <c:pt idx="7512">
                  <c:v>0.99246527777777782</c:v>
                </c:pt>
                <c:pt idx="7513">
                  <c:v>0.99250000000000005</c:v>
                </c:pt>
                <c:pt idx="7514">
                  <c:v>0.99253472222222217</c:v>
                </c:pt>
                <c:pt idx="7515">
                  <c:v>0.99256944444444439</c:v>
                </c:pt>
                <c:pt idx="7516">
                  <c:v>0.99260416666666673</c:v>
                </c:pt>
                <c:pt idx="7517">
                  <c:v>0.99263888888888896</c:v>
                </c:pt>
                <c:pt idx="7518">
                  <c:v>0.99267361111111108</c:v>
                </c:pt>
                <c:pt idx="7519">
                  <c:v>0.9927083333333333</c:v>
                </c:pt>
                <c:pt idx="7520">
                  <c:v>0.99274305555555553</c:v>
                </c:pt>
                <c:pt idx="7521">
                  <c:v>0.99277777777777787</c:v>
                </c:pt>
                <c:pt idx="7522">
                  <c:v>0.99281249999999999</c:v>
                </c:pt>
                <c:pt idx="7523">
                  <c:v>0.99284722222222221</c:v>
                </c:pt>
                <c:pt idx="7524">
                  <c:v>0.99288194444444444</c:v>
                </c:pt>
                <c:pt idx="7525">
                  <c:v>0.99291666666666656</c:v>
                </c:pt>
                <c:pt idx="7526">
                  <c:v>0.9929513888888889</c:v>
                </c:pt>
                <c:pt idx="7527">
                  <c:v>0.99298611111111112</c:v>
                </c:pt>
                <c:pt idx="7528">
                  <c:v>0.99302083333333335</c:v>
                </c:pt>
                <c:pt idx="7529">
                  <c:v>0.99305555555555547</c:v>
                </c:pt>
                <c:pt idx="7530">
                  <c:v>0.99309027777777781</c:v>
                </c:pt>
                <c:pt idx="7531">
                  <c:v>0.99312500000000004</c:v>
                </c:pt>
                <c:pt idx="7532">
                  <c:v>0.99315972222222226</c:v>
                </c:pt>
                <c:pt idx="7533">
                  <c:v>0.99319444444444438</c:v>
                </c:pt>
                <c:pt idx="7534">
                  <c:v>0.99322916666666661</c:v>
                </c:pt>
                <c:pt idx="7535">
                  <c:v>0.99326388888888895</c:v>
                </c:pt>
                <c:pt idx="7536">
                  <c:v>0.99329861111111117</c:v>
                </c:pt>
                <c:pt idx="7537">
                  <c:v>0.99333333333333329</c:v>
                </c:pt>
                <c:pt idx="7538">
                  <c:v>0.99336805555555552</c:v>
                </c:pt>
                <c:pt idx="7539">
                  <c:v>0.99340277777777775</c:v>
                </c:pt>
                <c:pt idx="7540">
                  <c:v>0.99343750000000008</c:v>
                </c:pt>
                <c:pt idx="7541">
                  <c:v>0.9934722222222222</c:v>
                </c:pt>
                <c:pt idx="7542">
                  <c:v>0.99350694444444443</c:v>
                </c:pt>
                <c:pt idx="7543">
                  <c:v>0.99354166666666666</c:v>
                </c:pt>
                <c:pt idx="7544">
                  <c:v>0.99357638888888899</c:v>
                </c:pt>
                <c:pt idx="7545">
                  <c:v>0.99361111111111111</c:v>
                </c:pt>
                <c:pt idx="7546">
                  <c:v>0.99364583333333334</c:v>
                </c:pt>
                <c:pt idx="7547">
                  <c:v>0.99368055555555557</c:v>
                </c:pt>
                <c:pt idx="7548">
                  <c:v>0.99371527777777768</c:v>
                </c:pt>
                <c:pt idx="7549">
                  <c:v>0.99375000000000002</c:v>
                </c:pt>
                <c:pt idx="7550">
                  <c:v>0.99378472222222225</c:v>
                </c:pt>
                <c:pt idx="7551">
                  <c:v>0.99381944444444448</c:v>
                </c:pt>
                <c:pt idx="7552">
                  <c:v>0.99385416666666659</c:v>
                </c:pt>
                <c:pt idx="7553">
                  <c:v>0.99388888888888882</c:v>
                </c:pt>
                <c:pt idx="7554">
                  <c:v>0.99392361111111116</c:v>
                </c:pt>
                <c:pt idx="7555">
                  <c:v>0.99395833333333339</c:v>
                </c:pt>
                <c:pt idx="7556">
                  <c:v>0.9939930555555555</c:v>
                </c:pt>
                <c:pt idx="7557">
                  <c:v>0.99402777777777773</c:v>
                </c:pt>
                <c:pt idx="7558">
                  <c:v>0.99406250000000007</c:v>
                </c:pt>
                <c:pt idx="7559">
                  <c:v>0.9940972222222223</c:v>
                </c:pt>
                <c:pt idx="7560">
                  <c:v>0.99413194444444442</c:v>
                </c:pt>
                <c:pt idx="7561">
                  <c:v>0.99416666666666664</c:v>
                </c:pt>
                <c:pt idx="7562">
                  <c:v>0.99420138888888887</c:v>
                </c:pt>
                <c:pt idx="7563">
                  <c:v>0.99423611111111121</c:v>
                </c:pt>
                <c:pt idx="7564">
                  <c:v>0.99427083333333333</c:v>
                </c:pt>
                <c:pt idx="7565">
                  <c:v>0.99430555555555555</c:v>
                </c:pt>
                <c:pt idx="7566">
                  <c:v>0.99434027777777778</c:v>
                </c:pt>
                <c:pt idx="7567">
                  <c:v>0.9943749999999999</c:v>
                </c:pt>
                <c:pt idx="7568">
                  <c:v>0.99440972222222224</c:v>
                </c:pt>
                <c:pt idx="7569">
                  <c:v>0.99444444444444446</c:v>
                </c:pt>
                <c:pt idx="7570">
                  <c:v>0.99447916666666669</c:v>
                </c:pt>
                <c:pt idx="7571">
                  <c:v>0.99451388888888881</c:v>
                </c:pt>
                <c:pt idx="7572">
                  <c:v>0.99454861111111104</c:v>
                </c:pt>
                <c:pt idx="7573">
                  <c:v>0.99458333333333337</c:v>
                </c:pt>
                <c:pt idx="7574">
                  <c:v>0.9946180555555556</c:v>
                </c:pt>
                <c:pt idx="7575">
                  <c:v>0.99465277777777772</c:v>
                </c:pt>
                <c:pt idx="7576">
                  <c:v>0.99468749999999995</c:v>
                </c:pt>
                <c:pt idx="7577">
                  <c:v>0.99472222222222229</c:v>
                </c:pt>
                <c:pt idx="7578">
                  <c:v>0.99475694444444451</c:v>
                </c:pt>
                <c:pt idx="7579">
                  <c:v>0.99479166666666663</c:v>
                </c:pt>
                <c:pt idx="7580">
                  <c:v>0.99482638888888886</c:v>
                </c:pt>
                <c:pt idx="7581">
                  <c:v>0.99486111111111108</c:v>
                </c:pt>
                <c:pt idx="7582">
                  <c:v>0.99489583333333342</c:v>
                </c:pt>
                <c:pt idx="7583">
                  <c:v>0.99493055555555554</c:v>
                </c:pt>
                <c:pt idx="7584">
                  <c:v>0.99496527777777777</c:v>
                </c:pt>
                <c:pt idx="7585">
                  <c:v>0.995</c:v>
                </c:pt>
                <c:pt idx="7586">
                  <c:v>0.99503472222222233</c:v>
                </c:pt>
                <c:pt idx="7587">
                  <c:v>0.99506944444444445</c:v>
                </c:pt>
                <c:pt idx="7588">
                  <c:v>0.99510416666666668</c:v>
                </c:pt>
                <c:pt idx="7589">
                  <c:v>0.99513888888888891</c:v>
                </c:pt>
                <c:pt idx="7590">
                  <c:v>0.99517361111111102</c:v>
                </c:pt>
                <c:pt idx="7591">
                  <c:v>0.99520833333333336</c:v>
                </c:pt>
                <c:pt idx="7592">
                  <c:v>0.99524305555555559</c:v>
                </c:pt>
                <c:pt idx="7593">
                  <c:v>0.99527777777777782</c:v>
                </c:pt>
                <c:pt idx="7594">
                  <c:v>0.99531249999999993</c:v>
                </c:pt>
                <c:pt idx="7595">
                  <c:v>0.99534722222222216</c:v>
                </c:pt>
                <c:pt idx="7596">
                  <c:v>0.9953819444444445</c:v>
                </c:pt>
                <c:pt idx="7597">
                  <c:v>0.99541666666666673</c:v>
                </c:pt>
                <c:pt idx="7598">
                  <c:v>0.99545138888888884</c:v>
                </c:pt>
                <c:pt idx="7599">
                  <c:v>0.99548611111111107</c:v>
                </c:pt>
                <c:pt idx="7600">
                  <c:v>0.9955208333333333</c:v>
                </c:pt>
                <c:pt idx="7601">
                  <c:v>0.99555555555555564</c:v>
                </c:pt>
                <c:pt idx="7602">
                  <c:v>0.99559027777777775</c:v>
                </c:pt>
                <c:pt idx="7603">
                  <c:v>0.99562499999999998</c:v>
                </c:pt>
                <c:pt idx="7604">
                  <c:v>0.99565972222222221</c:v>
                </c:pt>
                <c:pt idx="7605">
                  <c:v>0.99569444444444455</c:v>
                </c:pt>
                <c:pt idx="7606">
                  <c:v>0.99572916666666667</c:v>
                </c:pt>
                <c:pt idx="7607">
                  <c:v>0.99576388888888889</c:v>
                </c:pt>
                <c:pt idx="7608">
                  <c:v>0.99579861111111112</c:v>
                </c:pt>
                <c:pt idx="7609">
                  <c:v>0.99583333333333324</c:v>
                </c:pt>
                <c:pt idx="7610">
                  <c:v>0.99586805555555558</c:v>
                </c:pt>
                <c:pt idx="7611">
                  <c:v>0.9959027777777778</c:v>
                </c:pt>
                <c:pt idx="7612">
                  <c:v>0.99593750000000003</c:v>
                </c:pt>
                <c:pt idx="7613">
                  <c:v>0.99597222222222215</c:v>
                </c:pt>
                <c:pt idx="7614">
                  <c:v>0.99600694444444438</c:v>
                </c:pt>
                <c:pt idx="7615">
                  <c:v>0.99604166666666671</c:v>
                </c:pt>
                <c:pt idx="7616">
                  <c:v>0.99607638888888894</c:v>
                </c:pt>
                <c:pt idx="7617">
                  <c:v>0.99611111111111106</c:v>
                </c:pt>
                <c:pt idx="7618">
                  <c:v>0.99614583333333329</c:v>
                </c:pt>
                <c:pt idx="7619">
                  <c:v>0.99618055555555562</c:v>
                </c:pt>
                <c:pt idx="7620">
                  <c:v>0.99621527777777785</c:v>
                </c:pt>
                <c:pt idx="7621">
                  <c:v>0.99624999999999997</c:v>
                </c:pt>
                <c:pt idx="7622">
                  <c:v>0.9962847222222222</c:v>
                </c:pt>
                <c:pt idx="7623">
                  <c:v>0.99631944444444442</c:v>
                </c:pt>
                <c:pt idx="7624">
                  <c:v>0.99635416666666676</c:v>
                </c:pt>
                <c:pt idx="7625">
                  <c:v>0.99638888888888888</c:v>
                </c:pt>
                <c:pt idx="7626">
                  <c:v>0.99642361111111111</c:v>
                </c:pt>
                <c:pt idx="7627">
                  <c:v>0.99645833333333333</c:v>
                </c:pt>
                <c:pt idx="7628">
                  <c:v>0.99649305555555545</c:v>
                </c:pt>
                <c:pt idx="7629">
                  <c:v>0.99652777777777779</c:v>
                </c:pt>
                <c:pt idx="7630">
                  <c:v>0.99656250000000002</c:v>
                </c:pt>
                <c:pt idx="7631">
                  <c:v>0.99659722222222225</c:v>
                </c:pt>
                <c:pt idx="7632">
                  <c:v>0.99663194444444436</c:v>
                </c:pt>
                <c:pt idx="7633">
                  <c:v>0.9966666666666667</c:v>
                </c:pt>
                <c:pt idx="7634">
                  <c:v>0.99670138888888893</c:v>
                </c:pt>
                <c:pt idx="7635">
                  <c:v>0.99673611111111116</c:v>
                </c:pt>
                <c:pt idx="7636">
                  <c:v>0.99677083333333327</c:v>
                </c:pt>
                <c:pt idx="7637">
                  <c:v>0.9968055555555555</c:v>
                </c:pt>
                <c:pt idx="7638">
                  <c:v>0.99684027777777784</c:v>
                </c:pt>
                <c:pt idx="7639">
                  <c:v>0.99687500000000007</c:v>
                </c:pt>
                <c:pt idx="7640">
                  <c:v>0.99690972222222218</c:v>
                </c:pt>
                <c:pt idx="7641">
                  <c:v>0.99694444444444441</c:v>
                </c:pt>
                <c:pt idx="7642">
                  <c:v>0.99697916666666664</c:v>
                </c:pt>
                <c:pt idx="7643">
                  <c:v>0.99701388888888898</c:v>
                </c:pt>
                <c:pt idx="7644">
                  <c:v>0.99704861111111109</c:v>
                </c:pt>
                <c:pt idx="7645">
                  <c:v>0.99708333333333332</c:v>
                </c:pt>
                <c:pt idx="7646">
                  <c:v>0.99711805555555555</c:v>
                </c:pt>
                <c:pt idx="7647">
                  <c:v>0.99715277777777767</c:v>
                </c:pt>
                <c:pt idx="7648">
                  <c:v>0.9971875</c:v>
                </c:pt>
                <c:pt idx="7649">
                  <c:v>0.99722222222222223</c:v>
                </c:pt>
                <c:pt idx="7650">
                  <c:v>0.99725694444444446</c:v>
                </c:pt>
                <c:pt idx="7651">
                  <c:v>0.99729166666666658</c:v>
                </c:pt>
                <c:pt idx="7652">
                  <c:v>0.99732638888888892</c:v>
                </c:pt>
                <c:pt idx="7653">
                  <c:v>0.99736111111111114</c:v>
                </c:pt>
                <c:pt idx="7654">
                  <c:v>0.99739583333333337</c:v>
                </c:pt>
                <c:pt idx="7655">
                  <c:v>0.99743055555555549</c:v>
                </c:pt>
                <c:pt idx="7656">
                  <c:v>0.99746527777777771</c:v>
                </c:pt>
                <c:pt idx="7657">
                  <c:v>0.99750000000000005</c:v>
                </c:pt>
                <c:pt idx="7658">
                  <c:v>0.99753472222222228</c:v>
                </c:pt>
                <c:pt idx="7659">
                  <c:v>0.9975694444444444</c:v>
                </c:pt>
                <c:pt idx="7660">
                  <c:v>0.99760416666666663</c:v>
                </c:pt>
                <c:pt idx="7661">
                  <c:v>0.99763888888888896</c:v>
                </c:pt>
                <c:pt idx="7662">
                  <c:v>0.99767361111111119</c:v>
                </c:pt>
                <c:pt idx="7663">
                  <c:v>0.99770833333333331</c:v>
                </c:pt>
                <c:pt idx="7664">
                  <c:v>0.99774305555555554</c:v>
                </c:pt>
                <c:pt idx="7665">
                  <c:v>0.99777777777777776</c:v>
                </c:pt>
                <c:pt idx="7666">
                  <c:v>0.9978125000000001</c:v>
                </c:pt>
                <c:pt idx="7667">
                  <c:v>0.99784722222222222</c:v>
                </c:pt>
                <c:pt idx="7668">
                  <c:v>0.99788194444444445</c:v>
                </c:pt>
                <c:pt idx="7669">
                  <c:v>0.99791666666666667</c:v>
                </c:pt>
                <c:pt idx="7670">
                  <c:v>0.99795138888888879</c:v>
                </c:pt>
                <c:pt idx="7671">
                  <c:v>0.99798611111111113</c:v>
                </c:pt>
                <c:pt idx="7672">
                  <c:v>0.99802083333333336</c:v>
                </c:pt>
                <c:pt idx="7673">
                  <c:v>0.99805555555555558</c:v>
                </c:pt>
                <c:pt idx="7674">
                  <c:v>0.9980902777777777</c:v>
                </c:pt>
                <c:pt idx="7675">
                  <c:v>0.99812499999999993</c:v>
                </c:pt>
                <c:pt idx="7676">
                  <c:v>0.99815972222222227</c:v>
                </c:pt>
                <c:pt idx="7677">
                  <c:v>0.9981944444444445</c:v>
                </c:pt>
                <c:pt idx="7678">
                  <c:v>0.99822916666666661</c:v>
                </c:pt>
                <c:pt idx="7679">
                  <c:v>0.99826388888888884</c:v>
                </c:pt>
                <c:pt idx="7680">
                  <c:v>0.99829861111111118</c:v>
                </c:pt>
                <c:pt idx="7681">
                  <c:v>0.99833333333333341</c:v>
                </c:pt>
                <c:pt idx="7682">
                  <c:v>0.99836805555555552</c:v>
                </c:pt>
                <c:pt idx="7683">
                  <c:v>0.99840277777777775</c:v>
                </c:pt>
                <c:pt idx="7684">
                  <c:v>0.99843749999999998</c:v>
                </c:pt>
                <c:pt idx="7685">
                  <c:v>0.99847222222222232</c:v>
                </c:pt>
                <c:pt idx="7686">
                  <c:v>0.99850694444444443</c:v>
                </c:pt>
                <c:pt idx="7687">
                  <c:v>0.99854166666666666</c:v>
                </c:pt>
                <c:pt idx="7688">
                  <c:v>0.99857638888888889</c:v>
                </c:pt>
                <c:pt idx="7689">
                  <c:v>0.99861111111111101</c:v>
                </c:pt>
                <c:pt idx="7690">
                  <c:v>0.99864583333333334</c:v>
                </c:pt>
                <c:pt idx="7691">
                  <c:v>0.99868055555555557</c:v>
                </c:pt>
                <c:pt idx="7692">
                  <c:v>0.9987152777777778</c:v>
                </c:pt>
                <c:pt idx="7693">
                  <c:v>0.99874999999999992</c:v>
                </c:pt>
                <c:pt idx="7694">
                  <c:v>0.99878472222222225</c:v>
                </c:pt>
                <c:pt idx="7695">
                  <c:v>0.99881944444444448</c:v>
                </c:pt>
                <c:pt idx="7696">
                  <c:v>0.99885416666666671</c:v>
                </c:pt>
                <c:pt idx="7697">
                  <c:v>0.99888888888888883</c:v>
                </c:pt>
                <c:pt idx="7698">
                  <c:v>0.99892361111111105</c:v>
                </c:pt>
                <c:pt idx="7699">
                  <c:v>0.99895833333333339</c:v>
                </c:pt>
                <c:pt idx="7700">
                  <c:v>0.99899305555555562</c:v>
                </c:pt>
                <c:pt idx="7701">
                  <c:v>0.99902777777777774</c:v>
                </c:pt>
                <c:pt idx="7702">
                  <c:v>0.99906249999999996</c:v>
                </c:pt>
                <c:pt idx="7703">
                  <c:v>0.99909722222222219</c:v>
                </c:pt>
                <c:pt idx="7704">
                  <c:v>0.99913194444444453</c:v>
                </c:pt>
                <c:pt idx="7705">
                  <c:v>0.99916666666666665</c:v>
                </c:pt>
                <c:pt idx="7706">
                  <c:v>0.99920138888888888</c:v>
                </c:pt>
                <c:pt idx="7707">
                  <c:v>0.9992361111111111</c:v>
                </c:pt>
                <c:pt idx="7708">
                  <c:v>0.99927083333333344</c:v>
                </c:pt>
                <c:pt idx="7709">
                  <c:v>0.99930555555555556</c:v>
                </c:pt>
                <c:pt idx="7710">
                  <c:v>0.99934027777777779</c:v>
                </c:pt>
                <c:pt idx="7711">
                  <c:v>0.99937500000000001</c:v>
                </c:pt>
                <c:pt idx="7712">
                  <c:v>0.99940972222222213</c:v>
                </c:pt>
                <c:pt idx="7713">
                  <c:v>0.99944444444444447</c:v>
                </c:pt>
                <c:pt idx="7714">
                  <c:v>0.9994791666666667</c:v>
                </c:pt>
                <c:pt idx="7715">
                  <c:v>0.99951388888888892</c:v>
                </c:pt>
                <c:pt idx="7716">
                  <c:v>0.99954861111111104</c:v>
                </c:pt>
                <c:pt idx="7717">
                  <c:v>0.99958333333333327</c:v>
                </c:pt>
                <c:pt idx="7718">
                  <c:v>0.99961805555555561</c:v>
                </c:pt>
                <c:pt idx="7719">
                  <c:v>0.99965277777777783</c:v>
                </c:pt>
                <c:pt idx="7720">
                  <c:v>0.99968749999999995</c:v>
                </c:pt>
                <c:pt idx="7721">
                  <c:v>0.99972222222222218</c:v>
                </c:pt>
                <c:pt idx="7722">
                  <c:v>0.99975694444444441</c:v>
                </c:pt>
                <c:pt idx="7723">
                  <c:v>0.99979166666666675</c:v>
                </c:pt>
                <c:pt idx="7724">
                  <c:v>0.99982638888888886</c:v>
                </c:pt>
                <c:pt idx="7725">
                  <c:v>0.99986111111111109</c:v>
                </c:pt>
                <c:pt idx="7726">
                  <c:v>0.99989583333333332</c:v>
                </c:pt>
                <c:pt idx="7727">
                  <c:v>0.99993055555555566</c:v>
                </c:pt>
                <c:pt idx="7728">
                  <c:v>0.99996527777777777</c:v>
                </c:pt>
                <c:pt idx="7729">
                  <c:v>1</c:v>
                </c:pt>
                <c:pt idx="7730">
                  <c:v>1.0000347222222221</c:v>
                </c:pt>
                <c:pt idx="7731">
                  <c:v>1.0000694444444445</c:v>
                </c:pt>
                <c:pt idx="7732">
                  <c:v>1.0001041666666666</c:v>
                </c:pt>
                <c:pt idx="7733">
                  <c:v>1.0001388888888889</c:v>
                </c:pt>
                <c:pt idx="7734">
                  <c:v>1.000173611111111</c:v>
                </c:pt>
                <c:pt idx="7735">
                  <c:v>1.0002083333333334</c:v>
                </c:pt>
                <c:pt idx="7736">
                  <c:v>1.0002430555555555</c:v>
                </c:pt>
                <c:pt idx="7737">
                  <c:v>1.0002777777777778</c:v>
                </c:pt>
                <c:pt idx="7738">
                  <c:v>1.0003124999999999</c:v>
                </c:pt>
                <c:pt idx="7739">
                  <c:v>1.0003472222222223</c:v>
                </c:pt>
                <c:pt idx="7740">
                  <c:v>1.0003819444444444</c:v>
                </c:pt>
                <c:pt idx="7741">
                  <c:v>1.0004166666666667</c:v>
                </c:pt>
                <c:pt idx="7742">
                  <c:v>1.0004513888888888</c:v>
                </c:pt>
                <c:pt idx="7743">
                  <c:v>1.0004861111111112</c:v>
                </c:pt>
                <c:pt idx="7744">
                  <c:v>1.0005208333333333</c:v>
                </c:pt>
                <c:pt idx="7745">
                  <c:v>1.0005555555555556</c:v>
                </c:pt>
                <c:pt idx="7746">
                  <c:v>1.0005902777777778</c:v>
                </c:pt>
                <c:pt idx="7747">
                  <c:v>1.0006250000000001</c:v>
                </c:pt>
                <c:pt idx="7748">
                  <c:v>1.0006597222222222</c:v>
                </c:pt>
                <c:pt idx="7749">
                  <c:v>1.0006944444444446</c:v>
                </c:pt>
                <c:pt idx="7750">
                  <c:v>1.0007291666666667</c:v>
                </c:pt>
                <c:pt idx="7751">
                  <c:v>1.0007638888888888</c:v>
                </c:pt>
                <c:pt idx="7752">
                  <c:v>1.0007986111111111</c:v>
                </c:pt>
                <c:pt idx="7753">
                  <c:v>1.0008333333333332</c:v>
                </c:pt>
                <c:pt idx="7754">
                  <c:v>1.0008680555555556</c:v>
                </c:pt>
                <c:pt idx="7755">
                  <c:v>1.0009027777777777</c:v>
                </c:pt>
                <c:pt idx="7756">
                  <c:v>1.0009375</c:v>
                </c:pt>
                <c:pt idx="7757">
                  <c:v>1.0009722222222222</c:v>
                </c:pt>
                <c:pt idx="7758">
                  <c:v>1.0010069444444445</c:v>
                </c:pt>
                <c:pt idx="7759">
                  <c:v>1.0010416666666666</c:v>
                </c:pt>
                <c:pt idx="7760">
                  <c:v>1.0010763888888889</c:v>
                </c:pt>
                <c:pt idx="7761">
                  <c:v>1.0011111111111111</c:v>
                </c:pt>
                <c:pt idx="7762">
                  <c:v>1.0011458333333334</c:v>
                </c:pt>
                <c:pt idx="7763">
                  <c:v>1.0011805555555555</c:v>
                </c:pt>
                <c:pt idx="7764">
                  <c:v>1.0012152777777779</c:v>
                </c:pt>
                <c:pt idx="7765">
                  <c:v>1.00125</c:v>
                </c:pt>
                <c:pt idx="7766">
                  <c:v>1.0012847222222223</c:v>
                </c:pt>
                <c:pt idx="7767">
                  <c:v>1.0013194444444444</c:v>
                </c:pt>
                <c:pt idx="7768">
                  <c:v>1.0013541666666668</c:v>
                </c:pt>
                <c:pt idx="7769">
                  <c:v>1.0013888888888889</c:v>
                </c:pt>
                <c:pt idx="7770">
                  <c:v>1.001423611111111</c:v>
                </c:pt>
                <c:pt idx="7771">
                  <c:v>1.0014583333333333</c:v>
                </c:pt>
                <c:pt idx="7772">
                  <c:v>1.0014930555555555</c:v>
                </c:pt>
                <c:pt idx="7773">
                  <c:v>1.0015277777777778</c:v>
                </c:pt>
                <c:pt idx="7774">
                  <c:v>1.0015624999999999</c:v>
                </c:pt>
                <c:pt idx="7775">
                  <c:v>1.0015972222222222</c:v>
                </c:pt>
                <c:pt idx="7776">
                  <c:v>1.0016319444444444</c:v>
                </c:pt>
                <c:pt idx="7777">
                  <c:v>1.0016666666666667</c:v>
                </c:pt>
                <c:pt idx="7778">
                  <c:v>1.0017013888888888</c:v>
                </c:pt>
                <c:pt idx="7779">
                  <c:v>1.0017361111111112</c:v>
                </c:pt>
                <c:pt idx="7780">
                  <c:v>1.0017708333333333</c:v>
                </c:pt>
                <c:pt idx="7781">
                  <c:v>1.0018055555555556</c:v>
                </c:pt>
                <c:pt idx="7782">
                  <c:v>1.0018402777777777</c:v>
                </c:pt>
                <c:pt idx="7783">
                  <c:v>1.0018750000000001</c:v>
                </c:pt>
                <c:pt idx="7784">
                  <c:v>1.0019097222222222</c:v>
                </c:pt>
                <c:pt idx="7785">
                  <c:v>1.0019444444444445</c:v>
                </c:pt>
                <c:pt idx="7786">
                  <c:v>1.0019791666666666</c:v>
                </c:pt>
                <c:pt idx="7787">
                  <c:v>1.002013888888889</c:v>
                </c:pt>
                <c:pt idx="7788">
                  <c:v>1.0020486111111111</c:v>
                </c:pt>
                <c:pt idx="7789">
                  <c:v>1.0020833333333334</c:v>
                </c:pt>
                <c:pt idx="7790">
                  <c:v>1.0021180555555556</c:v>
                </c:pt>
                <c:pt idx="7791">
                  <c:v>1.0021527777777777</c:v>
                </c:pt>
                <c:pt idx="7792">
                  <c:v>1.0021875</c:v>
                </c:pt>
                <c:pt idx="7793">
                  <c:v>1.0022222222222221</c:v>
                </c:pt>
                <c:pt idx="7794">
                  <c:v>1.0022569444444445</c:v>
                </c:pt>
                <c:pt idx="7795">
                  <c:v>1.0022916666666666</c:v>
                </c:pt>
                <c:pt idx="7796">
                  <c:v>1.0023263888888889</c:v>
                </c:pt>
                <c:pt idx="7797">
                  <c:v>1.002361111111111</c:v>
                </c:pt>
                <c:pt idx="7798">
                  <c:v>1.0023958333333334</c:v>
                </c:pt>
                <c:pt idx="7799">
                  <c:v>1.0024305555555555</c:v>
                </c:pt>
                <c:pt idx="7800">
                  <c:v>1.0024652777777778</c:v>
                </c:pt>
                <c:pt idx="7801">
                  <c:v>1.0024999999999999</c:v>
                </c:pt>
                <c:pt idx="7802">
                  <c:v>1.0025347222222223</c:v>
                </c:pt>
                <c:pt idx="7803">
                  <c:v>1.0025694444444444</c:v>
                </c:pt>
                <c:pt idx="7804">
                  <c:v>1.0026041666666667</c:v>
                </c:pt>
                <c:pt idx="7805">
                  <c:v>1.0026388888888889</c:v>
                </c:pt>
                <c:pt idx="7806">
                  <c:v>1.0026736111111112</c:v>
                </c:pt>
                <c:pt idx="7807">
                  <c:v>1.0027083333333333</c:v>
                </c:pt>
                <c:pt idx="7808">
                  <c:v>1.0027430555555557</c:v>
                </c:pt>
                <c:pt idx="7809">
                  <c:v>1.0027777777777778</c:v>
                </c:pt>
                <c:pt idx="7810">
                  <c:v>1.0028125000000001</c:v>
                </c:pt>
                <c:pt idx="7811">
                  <c:v>1.0028472222222222</c:v>
                </c:pt>
                <c:pt idx="7812">
                  <c:v>1.0028819444444443</c:v>
                </c:pt>
                <c:pt idx="7813">
                  <c:v>1.0029166666666667</c:v>
                </c:pt>
                <c:pt idx="7814">
                  <c:v>1.0029513888888888</c:v>
                </c:pt>
                <c:pt idx="7815">
                  <c:v>1.0029861111111111</c:v>
                </c:pt>
                <c:pt idx="7816">
                  <c:v>1.0030208333333333</c:v>
                </c:pt>
                <c:pt idx="7817">
                  <c:v>1.0030555555555556</c:v>
                </c:pt>
                <c:pt idx="7818">
                  <c:v>1.0030902777777777</c:v>
                </c:pt>
                <c:pt idx="7819">
                  <c:v>1.003125</c:v>
                </c:pt>
                <c:pt idx="7820">
                  <c:v>1.0031597222222222</c:v>
                </c:pt>
                <c:pt idx="7821">
                  <c:v>1.0031944444444445</c:v>
                </c:pt>
                <c:pt idx="7822">
                  <c:v>1.0032291666666666</c:v>
                </c:pt>
                <c:pt idx="7823">
                  <c:v>1.003263888888889</c:v>
                </c:pt>
                <c:pt idx="7824">
                  <c:v>1.0032986111111111</c:v>
                </c:pt>
                <c:pt idx="7825">
                  <c:v>1.0033333333333334</c:v>
                </c:pt>
                <c:pt idx="7826">
                  <c:v>1.0033680555555555</c:v>
                </c:pt>
                <c:pt idx="7827">
                  <c:v>1.0034027777777779</c:v>
                </c:pt>
                <c:pt idx="7828">
                  <c:v>1.0034375</c:v>
                </c:pt>
                <c:pt idx="7829">
                  <c:v>1.0034722222222223</c:v>
                </c:pt>
                <c:pt idx="7830">
                  <c:v>1.0035069444444444</c:v>
                </c:pt>
                <c:pt idx="7831">
                  <c:v>1.0035416666666668</c:v>
                </c:pt>
                <c:pt idx="7832">
                  <c:v>1.0035763888888889</c:v>
                </c:pt>
                <c:pt idx="7833">
                  <c:v>1.003611111111111</c:v>
                </c:pt>
                <c:pt idx="7834">
                  <c:v>1.0036458333333333</c:v>
                </c:pt>
                <c:pt idx="7835">
                  <c:v>1.0036805555555555</c:v>
                </c:pt>
                <c:pt idx="7836">
                  <c:v>1.0037152777777778</c:v>
                </c:pt>
                <c:pt idx="7837">
                  <c:v>1.0037499999999999</c:v>
                </c:pt>
                <c:pt idx="7838">
                  <c:v>1.0037847222222223</c:v>
                </c:pt>
                <c:pt idx="7839">
                  <c:v>1.0038194444444444</c:v>
                </c:pt>
                <c:pt idx="7840">
                  <c:v>1.0038541666666667</c:v>
                </c:pt>
                <c:pt idx="7841">
                  <c:v>1.0038888888888888</c:v>
                </c:pt>
                <c:pt idx="7842">
                  <c:v>1.0039236111111112</c:v>
                </c:pt>
                <c:pt idx="7843">
                  <c:v>1.0039583333333333</c:v>
                </c:pt>
                <c:pt idx="7844">
                  <c:v>1.0039930555555556</c:v>
                </c:pt>
                <c:pt idx="7845">
                  <c:v>1.0040277777777777</c:v>
                </c:pt>
                <c:pt idx="7846">
                  <c:v>1.0040625000000001</c:v>
                </c:pt>
                <c:pt idx="7847">
                  <c:v>1.0040972222222222</c:v>
                </c:pt>
                <c:pt idx="7848">
                  <c:v>1.0041319444444445</c:v>
                </c:pt>
                <c:pt idx="7849">
                  <c:v>1.0041666666666667</c:v>
                </c:pt>
                <c:pt idx="7850">
                  <c:v>1.004201388888889</c:v>
                </c:pt>
                <c:pt idx="7851">
                  <c:v>1.0042361111111111</c:v>
                </c:pt>
                <c:pt idx="7852">
                  <c:v>1.0042708333333332</c:v>
                </c:pt>
                <c:pt idx="7853">
                  <c:v>1.0043055555555556</c:v>
                </c:pt>
                <c:pt idx="7854">
                  <c:v>1.0043402777777777</c:v>
                </c:pt>
                <c:pt idx="7855">
                  <c:v>1.004375</c:v>
                </c:pt>
                <c:pt idx="7856">
                  <c:v>1.0044097222222221</c:v>
                </c:pt>
                <c:pt idx="7857">
                  <c:v>1.0044444444444445</c:v>
                </c:pt>
                <c:pt idx="7858">
                  <c:v>1.0044791666666666</c:v>
                </c:pt>
                <c:pt idx="7859">
                  <c:v>1.0045138888888889</c:v>
                </c:pt>
                <c:pt idx="7860">
                  <c:v>1.004548611111111</c:v>
                </c:pt>
                <c:pt idx="7861">
                  <c:v>1.0045833333333334</c:v>
                </c:pt>
                <c:pt idx="7862">
                  <c:v>1.0046180555555555</c:v>
                </c:pt>
                <c:pt idx="7863">
                  <c:v>1.0046527777777778</c:v>
                </c:pt>
                <c:pt idx="7864">
                  <c:v>1.0046875</c:v>
                </c:pt>
                <c:pt idx="7865">
                  <c:v>1.0047222222222223</c:v>
                </c:pt>
                <c:pt idx="7866">
                  <c:v>1.0047569444444444</c:v>
                </c:pt>
                <c:pt idx="7867">
                  <c:v>1.0047916666666667</c:v>
                </c:pt>
                <c:pt idx="7868">
                  <c:v>1.0048263888888889</c:v>
                </c:pt>
                <c:pt idx="7869">
                  <c:v>1.0048611111111112</c:v>
                </c:pt>
                <c:pt idx="7870">
                  <c:v>1.0048958333333333</c:v>
                </c:pt>
                <c:pt idx="7871">
                  <c:v>1.0049305555555557</c:v>
                </c:pt>
                <c:pt idx="7872">
                  <c:v>1.0049652777777778</c:v>
                </c:pt>
                <c:pt idx="7873">
                  <c:v>1.0049999999999999</c:v>
                </c:pt>
                <c:pt idx="7874">
                  <c:v>1.0050347222222222</c:v>
                </c:pt>
                <c:pt idx="7875">
                  <c:v>1.0050694444444443</c:v>
                </c:pt>
                <c:pt idx="7876">
                  <c:v>1.0051041666666667</c:v>
                </c:pt>
                <c:pt idx="7877">
                  <c:v>1.0051388888888888</c:v>
                </c:pt>
                <c:pt idx="7878">
                  <c:v>1.0051736111111111</c:v>
                </c:pt>
                <c:pt idx="7879">
                  <c:v>1.0052083333333333</c:v>
                </c:pt>
                <c:pt idx="7880">
                  <c:v>1.0052430555555556</c:v>
                </c:pt>
                <c:pt idx="7881">
                  <c:v>1.0052777777777777</c:v>
                </c:pt>
                <c:pt idx="7882">
                  <c:v>1.0053125000000001</c:v>
                </c:pt>
                <c:pt idx="7883">
                  <c:v>1.0053472222222222</c:v>
                </c:pt>
                <c:pt idx="7884">
                  <c:v>1.0053819444444445</c:v>
                </c:pt>
                <c:pt idx="7885">
                  <c:v>1.0054166666666666</c:v>
                </c:pt>
                <c:pt idx="7886">
                  <c:v>1.005451388888889</c:v>
                </c:pt>
                <c:pt idx="7887">
                  <c:v>1.0054861111111111</c:v>
                </c:pt>
                <c:pt idx="7888">
                  <c:v>1.0055208333333334</c:v>
                </c:pt>
                <c:pt idx="7889">
                  <c:v>1.0055555555555555</c:v>
                </c:pt>
                <c:pt idx="7890">
                  <c:v>1.0055902777777779</c:v>
                </c:pt>
                <c:pt idx="7891">
                  <c:v>1.005625</c:v>
                </c:pt>
                <c:pt idx="7892">
                  <c:v>1.0056597222222223</c:v>
                </c:pt>
                <c:pt idx="7893">
                  <c:v>1.0056944444444444</c:v>
                </c:pt>
                <c:pt idx="7894">
                  <c:v>1.0057291666666666</c:v>
                </c:pt>
                <c:pt idx="7895">
                  <c:v>1.0057638888888889</c:v>
                </c:pt>
                <c:pt idx="7896">
                  <c:v>1.005798611111111</c:v>
                </c:pt>
                <c:pt idx="7897">
                  <c:v>1.0058333333333334</c:v>
                </c:pt>
                <c:pt idx="7898">
                  <c:v>1.0058680555555555</c:v>
                </c:pt>
                <c:pt idx="7899">
                  <c:v>1.0059027777777778</c:v>
                </c:pt>
                <c:pt idx="7900">
                  <c:v>1.0059374999999999</c:v>
                </c:pt>
                <c:pt idx="7901">
                  <c:v>1.0059722222222223</c:v>
                </c:pt>
                <c:pt idx="7902">
                  <c:v>1.0060069444444444</c:v>
                </c:pt>
                <c:pt idx="7903">
                  <c:v>1.0060416666666667</c:v>
                </c:pt>
                <c:pt idx="7904">
                  <c:v>1.0060763888888888</c:v>
                </c:pt>
                <c:pt idx="7905">
                  <c:v>1.0061111111111112</c:v>
                </c:pt>
                <c:pt idx="7906">
                  <c:v>1.0061458333333333</c:v>
                </c:pt>
                <c:pt idx="7907">
                  <c:v>1.0061805555555556</c:v>
                </c:pt>
                <c:pt idx="7908">
                  <c:v>1.0062152777777778</c:v>
                </c:pt>
                <c:pt idx="7909">
                  <c:v>1.0062500000000001</c:v>
                </c:pt>
                <c:pt idx="7910">
                  <c:v>1.0062847222222222</c:v>
                </c:pt>
                <c:pt idx="7911">
                  <c:v>1.0063194444444445</c:v>
                </c:pt>
                <c:pt idx="7912">
                  <c:v>1.0063541666666667</c:v>
                </c:pt>
                <c:pt idx="7913">
                  <c:v>1.006388888888889</c:v>
                </c:pt>
                <c:pt idx="7914">
                  <c:v>1.0064236111111111</c:v>
                </c:pt>
                <c:pt idx="7915">
                  <c:v>1.0064583333333332</c:v>
                </c:pt>
                <c:pt idx="7916">
                  <c:v>1.0064930555555556</c:v>
                </c:pt>
                <c:pt idx="7917">
                  <c:v>1.0065277777777777</c:v>
                </c:pt>
                <c:pt idx="7918">
                  <c:v>1.0065625</c:v>
                </c:pt>
                <c:pt idx="7919">
                  <c:v>1.0065972222222221</c:v>
                </c:pt>
                <c:pt idx="7920">
                  <c:v>1.0066319444444445</c:v>
                </c:pt>
                <c:pt idx="7921">
                  <c:v>1.0066666666666666</c:v>
                </c:pt>
                <c:pt idx="7922">
                  <c:v>1.0067013888888889</c:v>
                </c:pt>
                <c:pt idx="7923">
                  <c:v>1.0067361111111111</c:v>
                </c:pt>
                <c:pt idx="7924">
                  <c:v>1.0067708333333334</c:v>
                </c:pt>
                <c:pt idx="7925">
                  <c:v>1.0068055555555555</c:v>
                </c:pt>
                <c:pt idx="7926">
                  <c:v>1.0068402777777778</c:v>
                </c:pt>
                <c:pt idx="7927">
                  <c:v>1.006875</c:v>
                </c:pt>
                <c:pt idx="7928">
                  <c:v>1.0069097222222223</c:v>
                </c:pt>
                <c:pt idx="7929">
                  <c:v>1.0069444444444444</c:v>
                </c:pt>
                <c:pt idx="7930">
                  <c:v>1.0069791666666668</c:v>
                </c:pt>
                <c:pt idx="7931">
                  <c:v>1.0070138888888889</c:v>
                </c:pt>
                <c:pt idx="7932">
                  <c:v>1.0070486111111112</c:v>
                </c:pt>
                <c:pt idx="7933">
                  <c:v>1.0070833333333333</c:v>
                </c:pt>
                <c:pt idx="7934">
                  <c:v>1.0071180555555554</c:v>
                </c:pt>
                <c:pt idx="7935">
                  <c:v>1.0071527777777778</c:v>
                </c:pt>
                <c:pt idx="7936">
                  <c:v>1.0071874999999999</c:v>
                </c:pt>
                <c:pt idx="7937">
                  <c:v>1.0072222222222222</c:v>
                </c:pt>
                <c:pt idx="7938">
                  <c:v>1.0072569444444444</c:v>
                </c:pt>
                <c:pt idx="7939">
                  <c:v>1.0072916666666667</c:v>
                </c:pt>
                <c:pt idx="7940">
                  <c:v>1.0073263888888888</c:v>
                </c:pt>
                <c:pt idx="7941">
                  <c:v>1.0073611111111112</c:v>
                </c:pt>
                <c:pt idx="7942">
                  <c:v>1.0073958333333333</c:v>
                </c:pt>
                <c:pt idx="7943">
                  <c:v>1.0074305555555556</c:v>
                </c:pt>
                <c:pt idx="7944">
                  <c:v>1.0074652777777777</c:v>
                </c:pt>
                <c:pt idx="7945">
                  <c:v>1.0075000000000001</c:v>
                </c:pt>
                <c:pt idx="7946">
                  <c:v>1.0075347222222222</c:v>
                </c:pt>
                <c:pt idx="7947">
                  <c:v>1.0075694444444445</c:v>
                </c:pt>
                <c:pt idx="7948">
                  <c:v>1.0076041666666666</c:v>
                </c:pt>
                <c:pt idx="7949">
                  <c:v>1.007638888888889</c:v>
                </c:pt>
                <c:pt idx="7950">
                  <c:v>1.0076736111111111</c:v>
                </c:pt>
                <c:pt idx="7951">
                  <c:v>1.0077083333333334</c:v>
                </c:pt>
                <c:pt idx="7952">
                  <c:v>1.0077430555555555</c:v>
                </c:pt>
                <c:pt idx="7953">
                  <c:v>1.0077777777777779</c:v>
                </c:pt>
                <c:pt idx="7954">
                  <c:v>1.0078125</c:v>
                </c:pt>
                <c:pt idx="7955">
                  <c:v>1.0078472222222221</c:v>
                </c:pt>
                <c:pt idx="7956">
                  <c:v>1.0078819444444445</c:v>
                </c:pt>
                <c:pt idx="7957">
                  <c:v>1.0079166666666666</c:v>
                </c:pt>
                <c:pt idx="7958">
                  <c:v>1.0079513888888889</c:v>
                </c:pt>
                <c:pt idx="7959">
                  <c:v>1.007986111111111</c:v>
                </c:pt>
                <c:pt idx="7960">
                  <c:v>1.0080208333333334</c:v>
                </c:pt>
                <c:pt idx="7961">
                  <c:v>1.0080555555555555</c:v>
                </c:pt>
                <c:pt idx="7962">
                  <c:v>1.0080902777777778</c:v>
                </c:pt>
                <c:pt idx="7963">
                  <c:v>1.0081249999999999</c:v>
                </c:pt>
                <c:pt idx="7964">
                  <c:v>1.0081597222222223</c:v>
                </c:pt>
                <c:pt idx="7965">
                  <c:v>1.0081944444444444</c:v>
                </c:pt>
                <c:pt idx="7966">
                  <c:v>1.0082291666666667</c:v>
                </c:pt>
                <c:pt idx="7967">
                  <c:v>1.0082638888888888</c:v>
                </c:pt>
                <c:pt idx="7968">
                  <c:v>1.0082986111111112</c:v>
                </c:pt>
                <c:pt idx="7969">
                  <c:v>1.0083333333333333</c:v>
                </c:pt>
                <c:pt idx="7970">
                  <c:v>1.0083680555555556</c:v>
                </c:pt>
                <c:pt idx="7971">
                  <c:v>1.0084027777777778</c:v>
                </c:pt>
                <c:pt idx="7972">
                  <c:v>1.0084375000000001</c:v>
                </c:pt>
                <c:pt idx="7973">
                  <c:v>1.0084722222222222</c:v>
                </c:pt>
                <c:pt idx="7974">
                  <c:v>1.0085069444444446</c:v>
                </c:pt>
                <c:pt idx="7975">
                  <c:v>1.0085416666666667</c:v>
                </c:pt>
                <c:pt idx="7976">
                  <c:v>1.0085763888888888</c:v>
                </c:pt>
                <c:pt idx="7977">
                  <c:v>1.0086111111111111</c:v>
                </c:pt>
                <c:pt idx="7978">
                  <c:v>1.0086458333333332</c:v>
                </c:pt>
                <c:pt idx="7979">
                  <c:v>1.0086805555555556</c:v>
                </c:pt>
                <c:pt idx="7980">
                  <c:v>1.0087152777777777</c:v>
                </c:pt>
                <c:pt idx="7981">
                  <c:v>1.00875</c:v>
                </c:pt>
                <c:pt idx="7982">
                  <c:v>1.0087847222222222</c:v>
                </c:pt>
                <c:pt idx="7983">
                  <c:v>1.0088194444444445</c:v>
                </c:pt>
                <c:pt idx="7984">
                  <c:v>1.0088541666666666</c:v>
                </c:pt>
                <c:pt idx="7985">
                  <c:v>1.0088888888888889</c:v>
                </c:pt>
                <c:pt idx="7986">
                  <c:v>1.0089236111111111</c:v>
                </c:pt>
                <c:pt idx="7987">
                  <c:v>1.0089583333333334</c:v>
                </c:pt>
                <c:pt idx="7988">
                  <c:v>1.0089930555555555</c:v>
                </c:pt>
                <c:pt idx="7989">
                  <c:v>1.0090277777777779</c:v>
                </c:pt>
                <c:pt idx="7990">
                  <c:v>1.0090625</c:v>
                </c:pt>
                <c:pt idx="7991">
                  <c:v>1.0090972222222223</c:v>
                </c:pt>
                <c:pt idx="7992">
                  <c:v>1.0091319444444444</c:v>
                </c:pt>
                <c:pt idx="7993">
                  <c:v>1.0091666666666668</c:v>
                </c:pt>
                <c:pt idx="7994">
                  <c:v>1.0092013888888889</c:v>
                </c:pt>
                <c:pt idx="7995">
                  <c:v>1.009236111111111</c:v>
                </c:pt>
                <c:pt idx="7996">
                  <c:v>1.0092708333333333</c:v>
                </c:pt>
                <c:pt idx="7997">
                  <c:v>1.0093055555555555</c:v>
                </c:pt>
                <c:pt idx="7998">
                  <c:v>1.0093402777777778</c:v>
                </c:pt>
                <c:pt idx="7999">
                  <c:v>1.0093749999999999</c:v>
                </c:pt>
                <c:pt idx="8000">
                  <c:v>1.0094097222222222</c:v>
                </c:pt>
                <c:pt idx="8001">
                  <c:v>1.0094444444444444</c:v>
                </c:pt>
                <c:pt idx="8002">
                  <c:v>1.0094791666666667</c:v>
                </c:pt>
                <c:pt idx="8003">
                  <c:v>1.0095138888888888</c:v>
                </c:pt>
                <c:pt idx="8004">
                  <c:v>1.0095486111111112</c:v>
                </c:pt>
                <c:pt idx="8005">
                  <c:v>1.0095833333333333</c:v>
                </c:pt>
                <c:pt idx="8006">
                  <c:v>1.0096180555555556</c:v>
                </c:pt>
                <c:pt idx="8007">
                  <c:v>1.0096527777777777</c:v>
                </c:pt>
                <c:pt idx="8008">
                  <c:v>1.0096875000000001</c:v>
                </c:pt>
                <c:pt idx="8009">
                  <c:v>1.0097222222222222</c:v>
                </c:pt>
                <c:pt idx="8010">
                  <c:v>1.0097569444444445</c:v>
                </c:pt>
                <c:pt idx="8011">
                  <c:v>1.0097916666666666</c:v>
                </c:pt>
                <c:pt idx="8012">
                  <c:v>1.009826388888889</c:v>
                </c:pt>
                <c:pt idx="8013">
                  <c:v>1.0098611111111111</c:v>
                </c:pt>
                <c:pt idx="8014">
                  <c:v>1.0098958333333334</c:v>
                </c:pt>
                <c:pt idx="8015">
                  <c:v>1.0099305555555556</c:v>
                </c:pt>
                <c:pt idx="8016">
                  <c:v>1.0099652777777777</c:v>
                </c:pt>
                <c:pt idx="8017">
                  <c:v>1.01</c:v>
                </c:pt>
                <c:pt idx="8018">
                  <c:v>1.0100347222222221</c:v>
                </c:pt>
                <c:pt idx="8019">
                  <c:v>1.0100694444444445</c:v>
                </c:pt>
                <c:pt idx="8020">
                  <c:v>1.0101041666666666</c:v>
                </c:pt>
                <c:pt idx="8021">
                  <c:v>1.0101388888888889</c:v>
                </c:pt>
                <c:pt idx="8022">
                  <c:v>1.010173611111111</c:v>
                </c:pt>
                <c:pt idx="8023">
                  <c:v>1.0102083333333334</c:v>
                </c:pt>
                <c:pt idx="8024">
                  <c:v>1.0102430555555555</c:v>
                </c:pt>
                <c:pt idx="8025">
                  <c:v>1.0102777777777778</c:v>
                </c:pt>
                <c:pt idx="8026">
                  <c:v>1.0103124999999999</c:v>
                </c:pt>
                <c:pt idx="8027">
                  <c:v>1.0103472222222223</c:v>
                </c:pt>
                <c:pt idx="8028">
                  <c:v>1.0103819444444444</c:v>
                </c:pt>
                <c:pt idx="8029">
                  <c:v>1.0104166666666667</c:v>
                </c:pt>
                <c:pt idx="8030">
                  <c:v>1.0104513888888889</c:v>
                </c:pt>
                <c:pt idx="8031">
                  <c:v>1.0104861111111112</c:v>
                </c:pt>
                <c:pt idx="8032">
                  <c:v>1.0105208333333333</c:v>
                </c:pt>
                <c:pt idx="8033">
                  <c:v>1.0105555555555557</c:v>
                </c:pt>
                <c:pt idx="8034">
                  <c:v>1.0105902777777778</c:v>
                </c:pt>
                <c:pt idx="8035">
                  <c:v>1.0106250000000001</c:v>
                </c:pt>
                <c:pt idx="8036">
                  <c:v>1.0106597222222222</c:v>
                </c:pt>
                <c:pt idx="8037">
                  <c:v>1.0106944444444443</c:v>
                </c:pt>
                <c:pt idx="8038">
                  <c:v>1.0107291666666667</c:v>
                </c:pt>
                <c:pt idx="8039">
                  <c:v>1.0107638888888888</c:v>
                </c:pt>
                <c:pt idx="8040">
                  <c:v>1.0107986111111111</c:v>
                </c:pt>
                <c:pt idx="8041">
                  <c:v>1.0108333333333333</c:v>
                </c:pt>
                <c:pt idx="8042">
                  <c:v>1.0108680555555556</c:v>
                </c:pt>
                <c:pt idx="8043">
                  <c:v>1.0109027777777777</c:v>
                </c:pt>
                <c:pt idx="8044">
                  <c:v>1.0109375</c:v>
                </c:pt>
                <c:pt idx="8045">
                  <c:v>1.0109722222222222</c:v>
                </c:pt>
                <c:pt idx="8046">
                  <c:v>1.0110069444444445</c:v>
                </c:pt>
                <c:pt idx="8047">
                  <c:v>1.0110416666666666</c:v>
                </c:pt>
                <c:pt idx="8048">
                  <c:v>1.011076388888889</c:v>
                </c:pt>
                <c:pt idx="8049">
                  <c:v>1.0111111111111111</c:v>
                </c:pt>
                <c:pt idx="8050">
                  <c:v>1.0111458333333334</c:v>
                </c:pt>
                <c:pt idx="8051">
                  <c:v>1.0111805555555555</c:v>
                </c:pt>
                <c:pt idx="8052">
                  <c:v>1.0112152777777779</c:v>
                </c:pt>
                <c:pt idx="8053">
                  <c:v>1.01125</c:v>
                </c:pt>
                <c:pt idx="8054">
                  <c:v>1.0112847222222223</c:v>
                </c:pt>
                <c:pt idx="8055">
                  <c:v>1.0113194444444444</c:v>
                </c:pt>
                <c:pt idx="8056">
                  <c:v>1.0113541666666668</c:v>
                </c:pt>
                <c:pt idx="8057">
                  <c:v>1.0113888888888889</c:v>
                </c:pt>
                <c:pt idx="8058">
                  <c:v>1.011423611111111</c:v>
                </c:pt>
                <c:pt idx="8059">
                  <c:v>1.0114583333333333</c:v>
                </c:pt>
                <c:pt idx="8060">
                  <c:v>1.0114930555555555</c:v>
                </c:pt>
                <c:pt idx="8061">
                  <c:v>1.0115277777777778</c:v>
                </c:pt>
                <c:pt idx="8062">
                  <c:v>1.0115624999999999</c:v>
                </c:pt>
                <c:pt idx="8063">
                  <c:v>1.0115972222222223</c:v>
                </c:pt>
                <c:pt idx="8064">
                  <c:v>1.0116319444444444</c:v>
                </c:pt>
                <c:pt idx="8065">
                  <c:v>1.0116666666666667</c:v>
                </c:pt>
                <c:pt idx="8066">
                  <c:v>1.0117013888888888</c:v>
                </c:pt>
                <c:pt idx="8067">
                  <c:v>1.0117361111111112</c:v>
                </c:pt>
                <c:pt idx="8068">
                  <c:v>1.0117708333333333</c:v>
                </c:pt>
                <c:pt idx="8069">
                  <c:v>1.0118055555555556</c:v>
                </c:pt>
                <c:pt idx="8070">
                  <c:v>1.0118402777777777</c:v>
                </c:pt>
                <c:pt idx="8071">
                  <c:v>1.0118750000000001</c:v>
                </c:pt>
                <c:pt idx="8072">
                  <c:v>1.0119097222222222</c:v>
                </c:pt>
                <c:pt idx="8073">
                  <c:v>1.0119444444444445</c:v>
                </c:pt>
                <c:pt idx="8074">
                  <c:v>1.0119791666666667</c:v>
                </c:pt>
                <c:pt idx="8075">
                  <c:v>1.012013888888889</c:v>
                </c:pt>
                <c:pt idx="8076">
                  <c:v>1.0120486111111111</c:v>
                </c:pt>
                <c:pt idx="8077">
                  <c:v>1.0120833333333332</c:v>
                </c:pt>
                <c:pt idx="8078">
                  <c:v>1.0121180555555556</c:v>
                </c:pt>
                <c:pt idx="8079">
                  <c:v>1.0121527777777777</c:v>
                </c:pt>
                <c:pt idx="8080">
                  <c:v>1.0121875</c:v>
                </c:pt>
                <c:pt idx="8081">
                  <c:v>1.0122222222222221</c:v>
                </c:pt>
                <c:pt idx="8082">
                  <c:v>1.0122569444444445</c:v>
                </c:pt>
                <c:pt idx="8083">
                  <c:v>1.0122916666666666</c:v>
                </c:pt>
                <c:pt idx="8084">
                  <c:v>1.0123263888888889</c:v>
                </c:pt>
                <c:pt idx="8085">
                  <c:v>1.012361111111111</c:v>
                </c:pt>
                <c:pt idx="8086">
                  <c:v>1.0123958333333334</c:v>
                </c:pt>
                <c:pt idx="8087">
                  <c:v>1.0124305555555555</c:v>
                </c:pt>
                <c:pt idx="8088">
                  <c:v>1.0124652777777778</c:v>
                </c:pt>
                <c:pt idx="8089">
                  <c:v>1.0125</c:v>
                </c:pt>
                <c:pt idx="8090">
                  <c:v>1.0125347222222223</c:v>
                </c:pt>
                <c:pt idx="8091">
                  <c:v>1.0125694444444444</c:v>
                </c:pt>
                <c:pt idx="8092">
                  <c:v>1.0126041666666667</c:v>
                </c:pt>
                <c:pt idx="8093">
                  <c:v>1.0126388888888889</c:v>
                </c:pt>
                <c:pt idx="8094">
                  <c:v>1.0126736111111112</c:v>
                </c:pt>
                <c:pt idx="8095">
                  <c:v>1.0127083333333333</c:v>
                </c:pt>
                <c:pt idx="8096">
                  <c:v>1.0127430555555557</c:v>
                </c:pt>
                <c:pt idx="8097">
                  <c:v>1.0127777777777778</c:v>
                </c:pt>
                <c:pt idx="8098">
                  <c:v>1.0128124999999999</c:v>
                </c:pt>
                <c:pt idx="8099">
                  <c:v>1.0128472222222222</c:v>
                </c:pt>
                <c:pt idx="8100">
                  <c:v>1.0128819444444443</c:v>
                </c:pt>
                <c:pt idx="8101">
                  <c:v>1.0129166666666667</c:v>
                </c:pt>
                <c:pt idx="8102">
                  <c:v>1.0129513888888888</c:v>
                </c:pt>
                <c:pt idx="8103">
                  <c:v>1.0129861111111111</c:v>
                </c:pt>
                <c:pt idx="8104">
                  <c:v>1.0130208333333333</c:v>
                </c:pt>
                <c:pt idx="8105">
                  <c:v>1.0130555555555556</c:v>
                </c:pt>
                <c:pt idx="8106">
                  <c:v>1.0130902777777777</c:v>
                </c:pt>
                <c:pt idx="8107">
                  <c:v>1.0131250000000001</c:v>
                </c:pt>
                <c:pt idx="8108">
                  <c:v>1.0131597222222222</c:v>
                </c:pt>
                <c:pt idx="8109">
                  <c:v>1.0131944444444445</c:v>
                </c:pt>
                <c:pt idx="8110">
                  <c:v>1.0132291666666666</c:v>
                </c:pt>
                <c:pt idx="8111">
                  <c:v>1.013263888888889</c:v>
                </c:pt>
                <c:pt idx="8112">
                  <c:v>1.0132986111111111</c:v>
                </c:pt>
                <c:pt idx="8113">
                  <c:v>1.0133333333333334</c:v>
                </c:pt>
                <c:pt idx="8114">
                  <c:v>1.0133680555555555</c:v>
                </c:pt>
                <c:pt idx="8115">
                  <c:v>1.0134027777777779</c:v>
                </c:pt>
                <c:pt idx="8116">
                  <c:v>1.0134375</c:v>
                </c:pt>
                <c:pt idx="8117">
                  <c:v>1.0134722222222223</c:v>
                </c:pt>
                <c:pt idx="8118">
                  <c:v>1.0135069444444444</c:v>
                </c:pt>
                <c:pt idx="8119">
                  <c:v>1.0135416666666666</c:v>
                </c:pt>
                <c:pt idx="8120">
                  <c:v>1.0135763888888889</c:v>
                </c:pt>
                <c:pt idx="8121">
                  <c:v>1.013611111111111</c:v>
                </c:pt>
                <c:pt idx="8122">
                  <c:v>1.0136458333333334</c:v>
                </c:pt>
                <c:pt idx="8123">
                  <c:v>1.0136805555555555</c:v>
                </c:pt>
                <c:pt idx="8124">
                  <c:v>1.0137152777777778</c:v>
                </c:pt>
                <c:pt idx="8125">
                  <c:v>1.0137499999999999</c:v>
                </c:pt>
                <c:pt idx="8126">
                  <c:v>1.0137847222222223</c:v>
                </c:pt>
                <c:pt idx="8127">
                  <c:v>1.0138194444444444</c:v>
                </c:pt>
                <c:pt idx="8128">
                  <c:v>1.0138541666666667</c:v>
                </c:pt>
                <c:pt idx="8129">
                  <c:v>1.0138888888888888</c:v>
                </c:pt>
                <c:pt idx="8130">
                  <c:v>1.0139236111111112</c:v>
                </c:pt>
                <c:pt idx="8131">
                  <c:v>1.0139583333333333</c:v>
                </c:pt>
                <c:pt idx="8132">
                  <c:v>1.0139930555555556</c:v>
                </c:pt>
                <c:pt idx="8133">
                  <c:v>1.0140277777777778</c:v>
                </c:pt>
                <c:pt idx="8134">
                  <c:v>1.0140625000000001</c:v>
                </c:pt>
                <c:pt idx="8135">
                  <c:v>1.0140972222222222</c:v>
                </c:pt>
                <c:pt idx="8136">
                  <c:v>1.0141319444444445</c:v>
                </c:pt>
                <c:pt idx="8137">
                  <c:v>1.0141666666666667</c:v>
                </c:pt>
                <c:pt idx="8138">
                  <c:v>1.014201388888889</c:v>
                </c:pt>
                <c:pt idx="8139">
                  <c:v>1.0142361111111111</c:v>
                </c:pt>
                <c:pt idx="8140">
                  <c:v>1.0142708333333332</c:v>
                </c:pt>
                <c:pt idx="8141">
                  <c:v>1.0143055555555556</c:v>
                </c:pt>
                <c:pt idx="8142">
                  <c:v>1.0143402777777777</c:v>
                </c:pt>
                <c:pt idx="8143">
                  <c:v>1.014375</c:v>
                </c:pt>
                <c:pt idx="8144">
                  <c:v>1.0144097222222221</c:v>
                </c:pt>
                <c:pt idx="8145">
                  <c:v>1.0144444444444445</c:v>
                </c:pt>
                <c:pt idx="8146">
                  <c:v>1.0144791666666666</c:v>
                </c:pt>
                <c:pt idx="8147">
                  <c:v>1.0145138888888889</c:v>
                </c:pt>
                <c:pt idx="8148">
                  <c:v>1.0145486111111111</c:v>
                </c:pt>
                <c:pt idx="8149">
                  <c:v>1.0145833333333334</c:v>
                </c:pt>
                <c:pt idx="8150">
                  <c:v>1.0146180555555555</c:v>
                </c:pt>
                <c:pt idx="8151">
                  <c:v>1.0146527777777778</c:v>
                </c:pt>
                <c:pt idx="8152">
                  <c:v>1.0146875</c:v>
                </c:pt>
                <c:pt idx="8153">
                  <c:v>1.0147222222222223</c:v>
                </c:pt>
                <c:pt idx="8154">
                  <c:v>1.0147569444444444</c:v>
                </c:pt>
                <c:pt idx="8155">
                  <c:v>1.0147916666666668</c:v>
                </c:pt>
                <c:pt idx="8156">
                  <c:v>1.0148263888888889</c:v>
                </c:pt>
                <c:pt idx="8157">
                  <c:v>1.0148611111111112</c:v>
                </c:pt>
                <c:pt idx="8158">
                  <c:v>1.0148958333333333</c:v>
                </c:pt>
                <c:pt idx="8159">
                  <c:v>1.0149305555555554</c:v>
                </c:pt>
                <c:pt idx="8160">
                  <c:v>1.0149652777777778</c:v>
                </c:pt>
                <c:pt idx="8161">
                  <c:v>1.0149999999999999</c:v>
                </c:pt>
                <c:pt idx="8162">
                  <c:v>1.0150347222222222</c:v>
                </c:pt>
                <c:pt idx="8163">
                  <c:v>1.0150694444444444</c:v>
                </c:pt>
                <c:pt idx="8164">
                  <c:v>1.0151041666666667</c:v>
                </c:pt>
                <c:pt idx="8165">
                  <c:v>1.0151388888888888</c:v>
                </c:pt>
                <c:pt idx="8166">
                  <c:v>1.0151736111111112</c:v>
                </c:pt>
                <c:pt idx="8167">
                  <c:v>1.0152083333333333</c:v>
                </c:pt>
                <c:pt idx="8168">
                  <c:v>1.0152430555555556</c:v>
                </c:pt>
                <c:pt idx="8169">
                  <c:v>1.0152777777777777</c:v>
                </c:pt>
                <c:pt idx="8170">
                  <c:v>1.0153125000000001</c:v>
                </c:pt>
                <c:pt idx="8171">
                  <c:v>1.0153472222222222</c:v>
                </c:pt>
                <c:pt idx="8172">
                  <c:v>1.0153819444444445</c:v>
                </c:pt>
                <c:pt idx="8173">
                  <c:v>1.0154166666666666</c:v>
                </c:pt>
                <c:pt idx="8174">
                  <c:v>1.015451388888889</c:v>
                </c:pt>
                <c:pt idx="8175">
                  <c:v>1.0154861111111111</c:v>
                </c:pt>
                <c:pt idx="8176">
                  <c:v>1.0155208333333334</c:v>
                </c:pt>
                <c:pt idx="8177">
                  <c:v>1.0155555555555555</c:v>
                </c:pt>
                <c:pt idx="8178">
                  <c:v>1.0155902777777779</c:v>
                </c:pt>
                <c:pt idx="8179">
                  <c:v>1.015625</c:v>
                </c:pt>
                <c:pt idx="8180">
                  <c:v>1.0156597222222221</c:v>
                </c:pt>
                <c:pt idx="8181">
                  <c:v>1.0156944444444445</c:v>
                </c:pt>
                <c:pt idx="8182">
                  <c:v>1.0157291666666666</c:v>
                </c:pt>
                <c:pt idx="8183">
                  <c:v>1.0157638888888889</c:v>
                </c:pt>
                <c:pt idx="8184">
                  <c:v>1.015798611111111</c:v>
                </c:pt>
                <c:pt idx="8185">
                  <c:v>1.0158333333333334</c:v>
                </c:pt>
                <c:pt idx="8186">
                  <c:v>1.0158680555555555</c:v>
                </c:pt>
                <c:pt idx="8187">
                  <c:v>1.0159027777777778</c:v>
                </c:pt>
                <c:pt idx="8188">
                  <c:v>1.0159374999999999</c:v>
                </c:pt>
                <c:pt idx="8189">
                  <c:v>1.0159722222222223</c:v>
                </c:pt>
                <c:pt idx="8190">
                  <c:v>1.0160069444444444</c:v>
                </c:pt>
                <c:pt idx="8191">
                  <c:v>1.0160416666666667</c:v>
                </c:pt>
                <c:pt idx="8192">
                  <c:v>1.0160763888888888</c:v>
                </c:pt>
                <c:pt idx="8193">
                  <c:v>1.0161111111111112</c:v>
                </c:pt>
                <c:pt idx="8194">
                  <c:v>1.0161458333333333</c:v>
                </c:pt>
                <c:pt idx="8195">
                  <c:v>1.0161805555555556</c:v>
                </c:pt>
                <c:pt idx="8196">
                  <c:v>1.0162152777777778</c:v>
                </c:pt>
                <c:pt idx="8197">
                  <c:v>1.0162500000000001</c:v>
                </c:pt>
                <c:pt idx="8198">
                  <c:v>1.0162847222222222</c:v>
                </c:pt>
                <c:pt idx="8199">
                  <c:v>1.0163194444444446</c:v>
                </c:pt>
                <c:pt idx="8200">
                  <c:v>1.0163541666666667</c:v>
                </c:pt>
                <c:pt idx="8201">
                  <c:v>1.0163888888888888</c:v>
                </c:pt>
                <c:pt idx="8202">
                  <c:v>1.0164236111111111</c:v>
                </c:pt>
                <c:pt idx="8203">
                  <c:v>1.0164583333333332</c:v>
                </c:pt>
                <c:pt idx="8204">
                  <c:v>1.0164930555555556</c:v>
                </c:pt>
                <c:pt idx="8205">
                  <c:v>1.0165277777777777</c:v>
                </c:pt>
                <c:pt idx="8206">
                  <c:v>1.0165625</c:v>
                </c:pt>
                <c:pt idx="8207">
                  <c:v>1.0165972222222222</c:v>
                </c:pt>
                <c:pt idx="8208">
                  <c:v>1.0166319444444445</c:v>
                </c:pt>
                <c:pt idx="8209">
                  <c:v>1.0166666666666666</c:v>
                </c:pt>
                <c:pt idx="8210">
                  <c:v>1.0167013888888889</c:v>
                </c:pt>
                <c:pt idx="8211">
                  <c:v>1.0167361111111111</c:v>
                </c:pt>
                <c:pt idx="8212">
                  <c:v>1.0167708333333334</c:v>
                </c:pt>
                <c:pt idx="8213">
                  <c:v>1.0168055555555555</c:v>
                </c:pt>
                <c:pt idx="8214">
                  <c:v>1.0168402777777779</c:v>
                </c:pt>
                <c:pt idx="8215">
                  <c:v>1.016875</c:v>
                </c:pt>
                <c:pt idx="8216">
                  <c:v>1.0169097222222223</c:v>
                </c:pt>
                <c:pt idx="8217">
                  <c:v>1.0169444444444444</c:v>
                </c:pt>
                <c:pt idx="8218">
                  <c:v>1.0169791666666668</c:v>
                </c:pt>
                <c:pt idx="8219">
                  <c:v>1.0170138888888889</c:v>
                </c:pt>
                <c:pt idx="8220">
                  <c:v>1.017048611111111</c:v>
                </c:pt>
                <c:pt idx="8221">
                  <c:v>1.0170833333333333</c:v>
                </c:pt>
                <c:pt idx="8222">
                  <c:v>1.0171180555555555</c:v>
                </c:pt>
                <c:pt idx="8223">
                  <c:v>1.0171527777777778</c:v>
                </c:pt>
                <c:pt idx="8224">
                  <c:v>1.0171874999999999</c:v>
                </c:pt>
                <c:pt idx="8225">
                  <c:v>1.0172222222222222</c:v>
                </c:pt>
                <c:pt idx="8226">
                  <c:v>1.0172569444444444</c:v>
                </c:pt>
                <c:pt idx="8227">
                  <c:v>1.0172916666666667</c:v>
                </c:pt>
                <c:pt idx="8228">
                  <c:v>1.0173263888888888</c:v>
                </c:pt>
                <c:pt idx="8229">
                  <c:v>1.0173611111111112</c:v>
                </c:pt>
                <c:pt idx="8230">
                  <c:v>1.0173958333333333</c:v>
                </c:pt>
                <c:pt idx="8231">
                  <c:v>1.0174305555555556</c:v>
                </c:pt>
                <c:pt idx="8232">
                  <c:v>1.0174652777777777</c:v>
                </c:pt>
                <c:pt idx="8233">
                  <c:v>1.0175000000000001</c:v>
                </c:pt>
                <c:pt idx="8234">
                  <c:v>1.0175347222222222</c:v>
                </c:pt>
                <c:pt idx="8235">
                  <c:v>1.0175694444444445</c:v>
                </c:pt>
                <c:pt idx="8236">
                  <c:v>1.0176041666666666</c:v>
                </c:pt>
                <c:pt idx="8237">
                  <c:v>1.017638888888889</c:v>
                </c:pt>
                <c:pt idx="8238">
                  <c:v>1.0176736111111111</c:v>
                </c:pt>
                <c:pt idx="8239">
                  <c:v>1.0177083333333334</c:v>
                </c:pt>
                <c:pt idx="8240">
                  <c:v>1.0177430555555556</c:v>
                </c:pt>
                <c:pt idx="8241">
                  <c:v>1.0177777777777777</c:v>
                </c:pt>
                <c:pt idx="8242">
                  <c:v>1.0178125</c:v>
                </c:pt>
                <c:pt idx="8243">
                  <c:v>1.0178472222222221</c:v>
                </c:pt>
                <c:pt idx="8244">
                  <c:v>1.0178819444444445</c:v>
                </c:pt>
                <c:pt idx="8245">
                  <c:v>1.0179166666666666</c:v>
                </c:pt>
                <c:pt idx="8246">
                  <c:v>1.0179513888888889</c:v>
                </c:pt>
                <c:pt idx="8247">
                  <c:v>1.017986111111111</c:v>
                </c:pt>
                <c:pt idx="8248">
                  <c:v>1.0180208333333334</c:v>
                </c:pt>
                <c:pt idx="8249">
                  <c:v>1.0180555555555555</c:v>
                </c:pt>
                <c:pt idx="8250">
                  <c:v>1.0180902777777778</c:v>
                </c:pt>
                <c:pt idx="8251">
                  <c:v>1.0181249999999999</c:v>
                </c:pt>
                <c:pt idx="8252">
                  <c:v>1.0181597222222223</c:v>
                </c:pt>
                <c:pt idx="8253">
                  <c:v>1.0181944444444444</c:v>
                </c:pt>
                <c:pt idx="8254">
                  <c:v>1.0182291666666667</c:v>
                </c:pt>
                <c:pt idx="8255">
                  <c:v>1.0182638888888889</c:v>
                </c:pt>
                <c:pt idx="8256">
                  <c:v>1.0182986111111112</c:v>
                </c:pt>
                <c:pt idx="8257">
                  <c:v>1.0183333333333333</c:v>
                </c:pt>
                <c:pt idx="8258">
                  <c:v>1.0183680555555557</c:v>
                </c:pt>
                <c:pt idx="8259">
                  <c:v>1.0184027777777778</c:v>
                </c:pt>
                <c:pt idx="8260">
                  <c:v>1.0184375000000001</c:v>
                </c:pt>
                <c:pt idx="8261">
                  <c:v>1.0184722222222222</c:v>
                </c:pt>
                <c:pt idx="8262">
                  <c:v>1.0185069444444443</c:v>
                </c:pt>
                <c:pt idx="8263">
                  <c:v>1.0185416666666667</c:v>
                </c:pt>
                <c:pt idx="8264">
                  <c:v>1.0185763888888888</c:v>
                </c:pt>
                <c:pt idx="8265">
                  <c:v>1.0186111111111111</c:v>
                </c:pt>
                <c:pt idx="8266">
                  <c:v>1.0186458333333333</c:v>
                </c:pt>
                <c:pt idx="8267">
                  <c:v>1.0186805555555556</c:v>
                </c:pt>
                <c:pt idx="8268">
                  <c:v>1.0187152777777777</c:v>
                </c:pt>
                <c:pt idx="8269">
                  <c:v>1.01875</c:v>
                </c:pt>
                <c:pt idx="8270">
                  <c:v>1.0187847222222222</c:v>
                </c:pt>
                <c:pt idx="8271">
                  <c:v>1.0188194444444445</c:v>
                </c:pt>
                <c:pt idx="8272">
                  <c:v>1.0188541666666666</c:v>
                </c:pt>
                <c:pt idx="8273">
                  <c:v>1.018888888888889</c:v>
                </c:pt>
                <c:pt idx="8274">
                  <c:v>1.0189236111111111</c:v>
                </c:pt>
                <c:pt idx="8275">
                  <c:v>1.0189583333333334</c:v>
                </c:pt>
                <c:pt idx="8276">
                  <c:v>1.0189930555555555</c:v>
                </c:pt>
                <c:pt idx="8277">
                  <c:v>1.0190277777777779</c:v>
                </c:pt>
                <c:pt idx="8278">
                  <c:v>1.0190625</c:v>
                </c:pt>
                <c:pt idx="8279">
                  <c:v>1.0190972222222223</c:v>
                </c:pt>
                <c:pt idx="8280">
                  <c:v>1.0191319444444444</c:v>
                </c:pt>
                <c:pt idx="8281">
                  <c:v>1.0191666666666668</c:v>
                </c:pt>
                <c:pt idx="8282">
                  <c:v>1.0192013888888889</c:v>
                </c:pt>
                <c:pt idx="8283">
                  <c:v>1.019236111111111</c:v>
                </c:pt>
                <c:pt idx="8284">
                  <c:v>1.0192708333333333</c:v>
                </c:pt>
                <c:pt idx="8285">
                  <c:v>1.0193055555555555</c:v>
                </c:pt>
                <c:pt idx="8286">
                  <c:v>1.0193402777777778</c:v>
                </c:pt>
                <c:pt idx="8287">
                  <c:v>1.0193749999999999</c:v>
                </c:pt>
                <c:pt idx="8288">
                  <c:v>1.0194097222222223</c:v>
                </c:pt>
                <c:pt idx="8289">
                  <c:v>1.0194444444444444</c:v>
                </c:pt>
                <c:pt idx="8290">
                  <c:v>1.0194791666666667</c:v>
                </c:pt>
                <c:pt idx="8291">
                  <c:v>1.0195138888888888</c:v>
                </c:pt>
                <c:pt idx="8292">
                  <c:v>1.0195486111111112</c:v>
                </c:pt>
                <c:pt idx="8293">
                  <c:v>1.0195833333333333</c:v>
                </c:pt>
                <c:pt idx="8294">
                  <c:v>1.0196180555555556</c:v>
                </c:pt>
                <c:pt idx="8295">
                  <c:v>1.0196527777777777</c:v>
                </c:pt>
                <c:pt idx="8296">
                  <c:v>1.0196875000000001</c:v>
                </c:pt>
                <c:pt idx="8297">
                  <c:v>1.0197222222222222</c:v>
                </c:pt>
                <c:pt idx="8298">
                  <c:v>1.0197569444444445</c:v>
                </c:pt>
                <c:pt idx="8299">
                  <c:v>1.0197916666666667</c:v>
                </c:pt>
                <c:pt idx="8300">
                  <c:v>1.019826388888889</c:v>
                </c:pt>
                <c:pt idx="8301">
                  <c:v>1.0198611111111111</c:v>
                </c:pt>
                <c:pt idx="8302">
                  <c:v>1.0198958333333332</c:v>
                </c:pt>
                <c:pt idx="8303">
                  <c:v>1.0199305555555556</c:v>
                </c:pt>
                <c:pt idx="8304">
                  <c:v>1.0199652777777777</c:v>
                </c:pt>
                <c:pt idx="8305">
                  <c:v>1.02</c:v>
                </c:pt>
                <c:pt idx="8306">
                  <c:v>1.0200347222222221</c:v>
                </c:pt>
                <c:pt idx="8307">
                  <c:v>1.0200694444444445</c:v>
                </c:pt>
                <c:pt idx="8308">
                  <c:v>1.0201041666666666</c:v>
                </c:pt>
                <c:pt idx="8309">
                  <c:v>1.0201388888888889</c:v>
                </c:pt>
                <c:pt idx="8310">
                  <c:v>1.020173611111111</c:v>
                </c:pt>
                <c:pt idx="8311">
                  <c:v>1.0202083333333334</c:v>
                </c:pt>
                <c:pt idx="8312">
                  <c:v>1.0202430555555555</c:v>
                </c:pt>
                <c:pt idx="8313">
                  <c:v>1.0202777777777778</c:v>
                </c:pt>
                <c:pt idx="8314">
                  <c:v>1.0203125</c:v>
                </c:pt>
                <c:pt idx="8315">
                  <c:v>1.0203472222222223</c:v>
                </c:pt>
                <c:pt idx="8316">
                  <c:v>1.0203819444444444</c:v>
                </c:pt>
                <c:pt idx="8317">
                  <c:v>1.0204166666666667</c:v>
                </c:pt>
                <c:pt idx="8318">
                  <c:v>1.0204513888888889</c:v>
                </c:pt>
                <c:pt idx="8319">
                  <c:v>1.0204861111111112</c:v>
                </c:pt>
                <c:pt idx="8320">
                  <c:v>1.0205208333333333</c:v>
                </c:pt>
                <c:pt idx="8321">
                  <c:v>1.0205555555555557</c:v>
                </c:pt>
                <c:pt idx="8322">
                  <c:v>1.0205902777777778</c:v>
                </c:pt>
                <c:pt idx="8323">
                  <c:v>1.0206249999999999</c:v>
                </c:pt>
                <c:pt idx="8324">
                  <c:v>1.0206597222222222</c:v>
                </c:pt>
                <c:pt idx="8325">
                  <c:v>1.0206944444444443</c:v>
                </c:pt>
                <c:pt idx="8326">
                  <c:v>1.0207291666666667</c:v>
                </c:pt>
                <c:pt idx="8327">
                  <c:v>1.0207638888888888</c:v>
                </c:pt>
                <c:pt idx="8328">
                  <c:v>1.0207986111111111</c:v>
                </c:pt>
                <c:pt idx="8329">
                  <c:v>1.0208333333333333</c:v>
                </c:pt>
                <c:pt idx="8330">
                  <c:v>1.0208680555555556</c:v>
                </c:pt>
                <c:pt idx="8331">
                  <c:v>1.0209027777777777</c:v>
                </c:pt>
                <c:pt idx="8332">
                  <c:v>1.0209375000000001</c:v>
                </c:pt>
                <c:pt idx="8333">
                  <c:v>1.0209722222222222</c:v>
                </c:pt>
                <c:pt idx="8334">
                  <c:v>1.0210069444444445</c:v>
                </c:pt>
                <c:pt idx="8335">
                  <c:v>1.0210416666666666</c:v>
                </c:pt>
                <c:pt idx="8336">
                  <c:v>1.021076388888889</c:v>
                </c:pt>
                <c:pt idx="8337">
                  <c:v>1.0211111111111111</c:v>
                </c:pt>
                <c:pt idx="8338">
                  <c:v>1.0211458333333334</c:v>
                </c:pt>
                <c:pt idx="8339">
                  <c:v>1.0211805555555555</c:v>
                </c:pt>
                <c:pt idx="8340">
                  <c:v>1.0212152777777779</c:v>
                </c:pt>
                <c:pt idx="8341">
                  <c:v>1.02125</c:v>
                </c:pt>
                <c:pt idx="8342">
                  <c:v>1.0212847222222223</c:v>
                </c:pt>
                <c:pt idx="8343">
                  <c:v>1.0213194444444444</c:v>
                </c:pt>
                <c:pt idx="8344">
                  <c:v>1.0213541666666666</c:v>
                </c:pt>
                <c:pt idx="8345">
                  <c:v>1.0213888888888889</c:v>
                </c:pt>
                <c:pt idx="8346">
                  <c:v>1.021423611111111</c:v>
                </c:pt>
                <c:pt idx="8347">
                  <c:v>1.0214583333333334</c:v>
                </c:pt>
                <c:pt idx="8348">
                  <c:v>1.0214930555555555</c:v>
                </c:pt>
                <c:pt idx="8349">
                  <c:v>1.0215277777777778</c:v>
                </c:pt>
                <c:pt idx="8350">
                  <c:v>1.0215624999999999</c:v>
                </c:pt>
                <c:pt idx="8351">
                  <c:v>1.0215972222222223</c:v>
                </c:pt>
                <c:pt idx="8352">
                  <c:v>1.0216319444444444</c:v>
                </c:pt>
                <c:pt idx="8353">
                  <c:v>1.0216666666666667</c:v>
                </c:pt>
                <c:pt idx="8354">
                  <c:v>1.0217013888888888</c:v>
                </c:pt>
                <c:pt idx="8355">
                  <c:v>1.0217361111111112</c:v>
                </c:pt>
                <c:pt idx="8356">
                  <c:v>1.0217708333333333</c:v>
                </c:pt>
                <c:pt idx="8357">
                  <c:v>1.0218055555555556</c:v>
                </c:pt>
                <c:pt idx="8358">
                  <c:v>1.0218402777777778</c:v>
                </c:pt>
                <c:pt idx="8359">
                  <c:v>1.0218750000000001</c:v>
                </c:pt>
                <c:pt idx="8360">
                  <c:v>1.0219097222222222</c:v>
                </c:pt>
                <c:pt idx="8361">
                  <c:v>1.0219444444444445</c:v>
                </c:pt>
                <c:pt idx="8362">
                  <c:v>1.0219791666666667</c:v>
                </c:pt>
                <c:pt idx="8363">
                  <c:v>1.022013888888889</c:v>
                </c:pt>
                <c:pt idx="8364">
                  <c:v>1.0220486111111111</c:v>
                </c:pt>
                <c:pt idx="8365">
                  <c:v>1.0220833333333332</c:v>
                </c:pt>
                <c:pt idx="8366">
                  <c:v>1.0221180555555556</c:v>
                </c:pt>
                <c:pt idx="8367">
                  <c:v>1.0221527777777777</c:v>
                </c:pt>
                <c:pt idx="8368">
                  <c:v>1.0221875</c:v>
                </c:pt>
                <c:pt idx="8369">
                  <c:v>1.0222222222222221</c:v>
                </c:pt>
                <c:pt idx="8370">
                  <c:v>1.0222569444444445</c:v>
                </c:pt>
                <c:pt idx="8371">
                  <c:v>1.0222916666666666</c:v>
                </c:pt>
                <c:pt idx="8372">
                  <c:v>1.0223263888888889</c:v>
                </c:pt>
                <c:pt idx="8373">
                  <c:v>1.0223611111111111</c:v>
                </c:pt>
                <c:pt idx="8374">
                  <c:v>1.0223958333333334</c:v>
                </c:pt>
                <c:pt idx="8375">
                  <c:v>1.0224305555555555</c:v>
                </c:pt>
                <c:pt idx="8376">
                  <c:v>1.0224652777777778</c:v>
                </c:pt>
                <c:pt idx="8377">
                  <c:v>1.0225</c:v>
                </c:pt>
                <c:pt idx="8378">
                  <c:v>1.0225347222222223</c:v>
                </c:pt>
                <c:pt idx="8379">
                  <c:v>1.0225694444444444</c:v>
                </c:pt>
                <c:pt idx="8380">
                  <c:v>1.0226041666666668</c:v>
                </c:pt>
                <c:pt idx="8381">
                  <c:v>1.0226388888888889</c:v>
                </c:pt>
                <c:pt idx="8382">
                  <c:v>1.0226736111111112</c:v>
                </c:pt>
                <c:pt idx="8383">
                  <c:v>1.0227083333333333</c:v>
                </c:pt>
                <c:pt idx="8384">
                  <c:v>1.0227430555555554</c:v>
                </c:pt>
                <c:pt idx="8385">
                  <c:v>1.0227777777777778</c:v>
                </c:pt>
                <c:pt idx="8386">
                  <c:v>1.0228124999999999</c:v>
                </c:pt>
                <c:pt idx="8387">
                  <c:v>1.0228472222222222</c:v>
                </c:pt>
                <c:pt idx="8388">
                  <c:v>1.0228819444444444</c:v>
                </c:pt>
                <c:pt idx="8389">
                  <c:v>1.0229166666666667</c:v>
                </c:pt>
                <c:pt idx="8390">
                  <c:v>1.0229513888888888</c:v>
                </c:pt>
                <c:pt idx="8391">
                  <c:v>1.0229861111111112</c:v>
                </c:pt>
                <c:pt idx="8392">
                  <c:v>1.0230208333333333</c:v>
                </c:pt>
                <c:pt idx="8393">
                  <c:v>1.0230555555555556</c:v>
                </c:pt>
                <c:pt idx="8394">
                  <c:v>1.0230902777777777</c:v>
                </c:pt>
                <c:pt idx="8395">
                  <c:v>1.0231250000000001</c:v>
                </c:pt>
                <c:pt idx="8396">
                  <c:v>1.0231597222222222</c:v>
                </c:pt>
                <c:pt idx="8397">
                  <c:v>1.0231944444444445</c:v>
                </c:pt>
                <c:pt idx="8398">
                  <c:v>1.0232291666666666</c:v>
                </c:pt>
                <c:pt idx="8399">
                  <c:v>1.023263888888889</c:v>
                </c:pt>
                <c:pt idx="8400">
                  <c:v>1.0232986111111111</c:v>
                </c:pt>
                <c:pt idx="8401">
                  <c:v>1.0233333333333334</c:v>
                </c:pt>
                <c:pt idx="8402">
                  <c:v>1.0233680555555555</c:v>
                </c:pt>
                <c:pt idx="8403">
                  <c:v>1.0234027777777779</c:v>
                </c:pt>
                <c:pt idx="8404">
                  <c:v>1.0234375</c:v>
                </c:pt>
                <c:pt idx="8405">
                  <c:v>1.0234722222222221</c:v>
                </c:pt>
                <c:pt idx="8406">
                  <c:v>1.0235069444444445</c:v>
                </c:pt>
                <c:pt idx="8407">
                  <c:v>1.0235416666666666</c:v>
                </c:pt>
                <c:pt idx="8408">
                  <c:v>1.0235763888888889</c:v>
                </c:pt>
                <c:pt idx="8409">
                  <c:v>1.023611111111111</c:v>
                </c:pt>
                <c:pt idx="8410">
                  <c:v>1.0236458333333334</c:v>
                </c:pt>
                <c:pt idx="8411">
                  <c:v>1.0236805555555555</c:v>
                </c:pt>
                <c:pt idx="8412">
                  <c:v>1.0237152777777778</c:v>
                </c:pt>
                <c:pt idx="8413">
                  <c:v>1.0237499999999999</c:v>
                </c:pt>
                <c:pt idx="8414">
                  <c:v>1.0237847222222223</c:v>
                </c:pt>
                <c:pt idx="8415">
                  <c:v>1.0238194444444444</c:v>
                </c:pt>
                <c:pt idx="8416">
                  <c:v>1.0238541666666667</c:v>
                </c:pt>
                <c:pt idx="8417">
                  <c:v>1.0238888888888888</c:v>
                </c:pt>
                <c:pt idx="8418">
                  <c:v>1.0239236111111112</c:v>
                </c:pt>
                <c:pt idx="8419">
                  <c:v>1.0239583333333333</c:v>
                </c:pt>
                <c:pt idx="8420">
                  <c:v>1.0239930555555556</c:v>
                </c:pt>
                <c:pt idx="8421">
                  <c:v>1.0240277777777778</c:v>
                </c:pt>
                <c:pt idx="8422">
                  <c:v>1.0240625000000001</c:v>
                </c:pt>
                <c:pt idx="8423">
                  <c:v>1.0240972222222222</c:v>
                </c:pt>
                <c:pt idx="8424">
                  <c:v>1.0241319444444446</c:v>
                </c:pt>
                <c:pt idx="8425">
                  <c:v>1.0241666666666667</c:v>
                </c:pt>
                <c:pt idx="8426">
                  <c:v>1.0242013888888888</c:v>
                </c:pt>
                <c:pt idx="8427">
                  <c:v>1.0242361111111111</c:v>
                </c:pt>
                <c:pt idx="8428">
                  <c:v>1.0242708333333332</c:v>
                </c:pt>
                <c:pt idx="8429">
                  <c:v>1.0243055555555556</c:v>
                </c:pt>
                <c:pt idx="8430">
                  <c:v>1.0243402777777777</c:v>
                </c:pt>
                <c:pt idx="8431">
                  <c:v>1.024375</c:v>
                </c:pt>
                <c:pt idx="8432">
                  <c:v>1.0244097222222222</c:v>
                </c:pt>
                <c:pt idx="8433">
                  <c:v>1.0244444444444445</c:v>
                </c:pt>
                <c:pt idx="8434">
                  <c:v>1.0244791666666666</c:v>
                </c:pt>
                <c:pt idx="8435">
                  <c:v>1.0245138888888889</c:v>
                </c:pt>
                <c:pt idx="8436">
                  <c:v>1.0245486111111111</c:v>
                </c:pt>
                <c:pt idx="8437">
                  <c:v>1.0245833333333334</c:v>
                </c:pt>
                <c:pt idx="8438">
                  <c:v>1.0246180555555555</c:v>
                </c:pt>
                <c:pt idx="8439">
                  <c:v>1.0246527777777779</c:v>
                </c:pt>
                <c:pt idx="8440">
                  <c:v>1.0246875</c:v>
                </c:pt>
                <c:pt idx="8441">
                  <c:v>1.0247222222222223</c:v>
                </c:pt>
                <c:pt idx="8442">
                  <c:v>1.0247569444444444</c:v>
                </c:pt>
                <c:pt idx="8443">
                  <c:v>1.0247916666666668</c:v>
                </c:pt>
                <c:pt idx="8444">
                  <c:v>1.0248263888888889</c:v>
                </c:pt>
                <c:pt idx="8445">
                  <c:v>1.024861111111111</c:v>
                </c:pt>
                <c:pt idx="8446">
                  <c:v>1.0249074074074074</c:v>
                </c:pt>
                <c:pt idx="8447">
                  <c:v>1.0249421296296297</c:v>
                </c:pt>
                <c:pt idx="8448">
                  <c:v>1.0249768518518518</c:v>
                </c:pt>
                <c:pt idx="8449">
                  <c:v>1.0250115740740742</c:v>
                </c:pt>
                <c:pt idx="8450">
                  <c:v>1.0250462962962963</c:v>
                </c:pt>
                <c:pt idx="8451">
                  <c:v>1.0250810185185186</c:v>
                </c:pt>
                <c:pt idx="8452">
                  <c:v>1.0251157407407407</c:v>
                </c:pt>
                <c:pt idx="8453">
                  <c:v>1.0251504629629629</c:v>
                </c:pt>
                <c:pt idx="8454">
                  <c:v>1.0251851851851852</c:v>
                </c:pt>
                <c:pt idx="8455">
                  <c:v>1.0252199074074073</c:v>
                </c:pt>
                <c:pt idx="8456">
                  <c:v>1.0252546296296297</c:v>
                </c:pt>
                <c:pt idx="8457">
                  <c:v>1.0252893518518518</c:v>
                </c:pt>
                <c:pt idx="8458">
                  <c:v>1.0253240740740741</c:v>
                </c:pt>
                <c:pt idx="8459">
                  <c:v>1.0253587962962962</c:v>
                </c:pt>
                <c:pt idx="8460">
                  <c:v>1.0253935185185186</c:v>
                </c:pt>
                <c:pt idx="8461">
                  <c:v>1.0254282407407407</c:v>
                </c:pt>
                <c:pt idx="8462">
                  <c:v>1.025462962962963</c:v>
                </c:pt>
                <c:pt idx="8463">
                  <c:v>1.0254976851851851</c:v>
                </c:pt>
                <c:pt idx="8464">
                  <c:v>1.0255324074074075</c:v>
                </c:pt>
                <c:pt idx="8465">
                  <c:v>1.0255671296296296</c:v>
                </c:pt>
                <c:pt idx="8466">
                  <c:v>1.0256018518518519</c:v>
                </c:pt>
                <c:pt idx="8467">
                  <c:v>1.025636574074074</c:v>
                </c:pt>
                <c:pt idx="8468">
                  <c:v>1.0256712962962964</c:v>
                </c:pt>
                <c:pt idx="8469">
                  <c:v>1.0257060185185185</c:v>
                </c:pt>
                <c:pt idx="8470">
                  <c:v>1.0257407407407408</c:v>
                </c:pt>
                <c:pt idx="8471">
                  <c:v>1.025775462962963</c:v>
                </c:pt>
                <c:pt idx="8472">
                  <c:v>1.0258101851851851</c:v>
                </c:pt>
                <c:pt idx="8473">
                  <c:v>1.0258449074074074</c:v>
                </c:pt>
                <c:pt idx="8474">
                  <c:v>1.0258796296296295</c:v>
                </c:pt>
                <c:pt idx="8475">
                  <c:v>1.0259143518518519</c:v>
                </c:pt>
                <c:pt idx="8476">
                  <c:v>1.025949074074074</c:v>
                </c:pt>
                <c:pt idx="8477">
                  <c:v>1.0259837962962963</c:v>
                </c:pt>
                <c:pt idx="8478">
                  <c:v>1.0260185185185184</c:v>
                </c:pt>
                <c:pt idx="8479">
                  <c:v>1.0260532407407408</c:v>
                </c:pt>
                <c:pt idx="8480">
                  <c:v>1.0260879629629629</c:v>
                </c:pt>
                <c:pt idx="8481">
                  <c:v>1.0261226851851852</c:v>
                </c:pt>
                <c:pt idx="8482">
                  <c:v>1.0261574074074074</c:v>
                </c:pt>
                <c:pt idx="8483">
                  <c:v>1.0261921296296297</c:v>
                </c:pt>
                <c:pt idx="8484">
                  <c:v>1.0262268518518518</c:v>
                </c:pt>
                <c:pt idx="8485">
                  <c:v>1.0262615740740741</c:v>
                </c:pt>
                <c:pt idx="8486">
                  <c:v>1.0262962962962963</c:v>
                </c:pt>
                <c:pt idx="8487">
                  <c:v>1.0263310185185186</c:v>
                </c:pt>
                <c:pt idx="8488">
                  <c:v>1.0263657407407407</c:v>
                </c:pt>
                <c:pt idx="8489">
                  <c:v>1.0264004629629631</c:v>
                </c:pt>
                <c:pt idx="8490">
                  <c:v>1.0264351851851852</c:v>
                </c:pt>
                <c:pt idx="8491">
                  <c:v>1.0264699074074075</c:v>
                </c:pt>
                <c:pt idx="8492">
                  <c:v>1.0265046296296296</c:v>
                </c:pt>
                <c:pt idx="8493">
                  <c:v>1.0265393518518517</c:v>
                </c:pt>
                <c:pt idx="8494">
                  <c:v>1.0265740740740741</c:v>
                </c:pt>
                <c:pt idx="8495">
                  <c:v>1.0266087962962962</c:v>
                </c:pt>
                <c:pt idx="8496">
                  <c:v>1.0266435185185185</c:v>
                </c:pt>
                <c:pt idx="8497">
                  <c:v>1.0266782407407407</c:v>
                </c:pt>
                <c:pt idx="8498">
                  <c:v>1.026712962962963</c:v>
                </c:pt>
                <c:pt idx="8499">
                  <c:v>1.0267476851851851</c:v>
                </c:pt>
                <c:pt idx="8500">
                  <c:v>1.0267824074074074</c:v>
                </c:pt>
                <c:pt idx="8501">
                  <c:v>1.0268171296296296</c:v>
                </c:pt>
                <c:pt idx="8502">
                  <c:v>1.0268518518518519</c:v>
                </c:pt>
                <c:pt idx="8503">
                  <c:v>1.026886574074074</c:v>
                </c:pt>
                <c:pt idx="8504">
                  <c:v>1.0269212962962964</c:v>
                </c:pt>
                <c:pt idx="8505">
                  <c:v>1.0269560185185185</c:v>
                </c:pt>
                <c:pt idx="8506">
                  <c:v>1.0269907407407408</c:v>
                </c:pt>
                <c:pt idx="8507">
                  <c:v>1.0270254629629629</c:v>
                </c:pt>
                <c:pt idx="8508">
                  <c:v>1.0270601851851853</c:v>
                </c:pt>
                <c:pt idx="8509">
                  <c:v>1.0270949074074074</c:v>
                </c:pt>
                <c:pt idx="8510">
                  <c:v>1.0271296296296297</c:v>
                </c:pt>
                <c:pt idx="8511">
                  <c:v>1.0271643518518518</c:v>
                </c:pt>
                <c:pt idx="8512">
                  <c:v>1.0271990740740742</c:v>
                </c:pt>
                <c:pt idx="8513">
                  <c:v>1.0272337962962963</c:v>
                </c:pt>
                <c:pt idx="8514">
                  <c:v>1.0272685185185184</c:v>
                </c:pt>
                <c:pt idx="8515">
                  <c:v>1.0273032407407408</c:v>
                </c:pt>
                <c:pt idx="8516">
                  <c:v>1.0273379629629629</c:v>
                </c:pt>
                <c:pt idx="8517">
                  <c:v>1.0273726851851852</c:v>
                </c:pt>
                <c:pt idx="8518">
                  <c:v>1.0274074074074073</c:v>
                </c:pt>
                <c:pt idx="8519">
                  <c:v>1.0274421296296297</c:v>
                </c:pt>
                <c:pt idx="8520">
                  <c:v>1.0274768518518518</c:v>
                </c:pt>
                <c:pt idx="8521">
                  <c:v>1.0275115740740741</c:v>
                </c:pt>
                <c:pt idx="8522">
                  <c:v>1.0275462962962962</c:v>
                </c:pt>
                <c:pt idx="8523">
                  <c:v>1.0275810185185186</c:v>
                </c:pt>
                <c:pt idx="8524">
                  <c:v>1.0276157407407407</c:v>
                </c:pt>
                <c:pt idx="8525">
                  <c:v>1.027650462962963</c:v>
                </c:pt>
                <c:pt idx="8526">
                  <c:v>1.0276851851851851</c:v>
                </c:pt>
                <c:pt idx="8527">
                  <c:v>1.0277199074074075</c:v>
                </c:pt>
                <c:pt idx="8528">
                  <c:v>1.0277546296296296</c:v>
                </c:pt>
                <c:pt idx="8529">
                  <c:v>1.0277893518518519</c:v>
                </c:pt>
                <c:pt idx="8530">
                  <c:v>1.0278240740740741</c:v>
                </c:pt>
                <c:pt idx="8531">
                  <c:v>1.0278587962962964</c:v>
                </c:pt>
                <c:pt idx="8532">
                  <c:v>1.0278935185185185</c:v>
                </c:pt>
                <c:pt idx="8533">
                  <c:v>1.0279282407407409</c:v>
                </c:pt>
                <c:pt idx="8534">
                  <c:v>1.027962962962963</c:v>
                </c:pt>
                <c:pt idx="8535">
                  <c:v>1.0279976851851851</c:v>
                </c:pt>
                <c:pt idx="8536">
                  <c:v>1.0280324074074074</c:v>
                </c:pt>
                <c:pt idx="8537">
                  <c:v>1.0280671296296295</c:v>
                </c:pt>
                <c:pt idx="8538">
                  <c:v>1.0281018518518519</c:v>
                </c:pt>
                <c:pt idx="8539">
                  <c:v>1.028136574074074</c:v>
                </c:pt>
                <c:pt idx="8540">
                  <c:v>1.0281712962962963</c:v>
                </c:pt>
                <c:pt idx="8541">
                  <c:v>1.0282060185185184</c:v>
                </c:pt>
                <c:pt idx="8542">
                  <c:v>1.0282407407407408</c:v>
                </c:pt>
                <c:pt idx="8543">
                  <c:v>1.0282754629629629</c:v>
                </c:pt>
                <c:pt idx="8544">
                  <c:v>1.0283101851851852</c:v>
                </c:pt>
                <c:pt idx="8545">
                  <c:v>1.0283449074074074</c:v>
                </c:pt>
                <c:pt idx="8546">
                  <c:v>1.0283796296296297</c:v>
                </c:pt>
                <c:pt idx="8547">
                  <c:v>1.0284143518518518</c:v>
                </c:pt>
                <c:pt idx="8548">
                  <c:v>1.0284490740740742</c:v>
                </c:pt>
                <c:pt idx="8549">
                  <c:v>1.0284837962962963</c:v>
                </c:pt>
                <c:pt idx="8550">
                  <c:v>1.0285185185185186</c:v>
                </c:pt>
                <c:pt idx="8551">
                  <c:v>1.0285532407407407</c:v>
                </c:pt>
                <c:pt idx="8552">
                  <c:v>1.0285879629629631</c:v>
                </c:pt>
                <c:pt idx="8553">
                  <c:v>1.0286226851851852</c:v>
                </c:pt>
                <c:pt idx="8554">
                  <c:v>1.0286574074074073</c:v>
                </c:pt>
                <c:pt idx="8555">
                  <c:v>1.0286921296296296</c:v>
                </c:pt>
                <c:pt idx="8556">
                  <c:v>1.0287268518518518</c:v>
                </c:pt>
                <c:pt idx="8557">
                  <c:v>1.0287615740740741</c:v>
                </c:pt>
                <c:pt idx="8558">
                  <c:v>1.0287962962962962</c:v>
                </c:pt>
                <c:pt idx="8559">
                  <c:v>1.0288310185185185</c:v>
                </c:pt>
                <c:pt idx="8560">
                  <c:v>1.0288657407407407</c:v>
                </c:pt>
                <c:pt idx="8561">
                  <c:v>1.028900462962963</c:v>
                </c:pt>
                <c:pt idx="8562">
                  <c:v>1.0289351851851851</c:v>
                </c:pt>
                <c:pt idx="8563">
                  <c:v>1.0289699074074075</c:v>
                </c:pt>
                <c:pt idx="8564">
                  <c:v>1.0290046296296296</c:v>
                </c:pt>
                <c:pt idx="8565">
                  <c:v>1.0290393518518519</c:v>
                </c:pt>
                <c:pt idx="8566">
                  <c:v>1.029074074074074</c:v>
                </c:pt>
                <c:pt idx="8567">
                  <c:v>1.0291087962962964</c:v>
                </c:pt>
                <c:pt idx="8568">
                  <c:v>1.0291435185185185</c:v>
                </c:pt>
                <c:pt idx="8569">
                  <c:v>1.0291782407407408</c:v>
                </c:pt>
                <c:pt idx="8570">
                  <c:v>1.0292129629629629</c:v>
                </c:pt>
                <c:pt idx="8571">
                  <c:v>1.0292476851851853</c:v>
                </c:pt>
                <c:pt idx="8572">
                  <c:v>1.0292824074074074</c:v>
                </c:pt>
                <c:pt idx="8573">
                  <c:v>1.0293171296296297</c:v>
                </c:pt>
                <c:pt idx="8574">
                  <c:v>1.0293518518518519</c:v>
                </c:pt>
                <c:pt idx="8575">
                  <c:v>1.029386574074074</c:v>
                </c:pt>
                <c:pt idx="8576">
                  <c:v>1.0294212962962963</c:v>
                </c:pt>
                <c:pt idx="8577">
                  <c:v>1.0294560185185184</c:v>
                </c:pt>
                <c:pt idx="8578">
                  <c:v>1.0294907407407408</c:v>
                </c:pt>
                <c:pt idx="8579">
                  <c:v>1.0295254629629629</c:v>
                </c:pt>
                <c:pt idx="8580">
                  <c:v>1.0295601851851852</c:v>
                </c:pt>
                <c:pt idx="8581">
                  <c:v>1.0295949074074073</c:v>
                </c:pt>
                <c:pt idx="8582">
                  <c:v>1.0296296296296297</c:v>
                </c:pt>
                <c:pt idx="8583">
                  <c:v>1.0296643518518518</c:v>
                </c:pt>
                <c:pt idx="8584">
                  <c:v>1.0296990740740741</c:v>
                </c:pt>
                <c:pt idx="8585">
                  <c:v>1.0297337962962962</c:v>
                </c:pt>
                <c:pt idx="8586">
                  <c:v>1.0297685185185186</c:v>
                </c:pt>
                <c:pt idx="8587">
                  <c:v>1.0298032407407407</c:v>
                </c:pt>
                <c:pt idx="8588">
                  <c:v>1.029837962962963</c:v>
                </c:pt>
                <c:pt idx="8589">
                  <c:v>1.0298726851851852</c:v>
                </c:pt>
                <c:pt idx="8590">
                  <c:v>1.0299074074074075</c:v>
                </c:pt>
                <c:pt idx="8591">
                  <c:v>1.0299421296296296</c:v>
                </c:pt>
                <c:pt idx="8592">
                  <c:v>1.0299768518518519</c:v>
                </c:pt>
                <c:pt idx="8593">
                  <c:v>1.0300115740740741</c:v>
                </c:pt>
                <c:pt idx="8594">
                  <c:v>1.0300462962962964</c:v>
                </c:pt>
                <c:pt idx="8595">
                  <c:v>1.0300810185185185</c:v>
                </c:pt>
                <c:pt idx="8596">
                  <c:v>1.0301157407407406</c:v>
                </c:pt>
                <c:pt idx="8597">
                  <c:v>1.030150462962963</c:v>
                </c:pt>
                <c:pt idx="8598">
                  <c:v>1.0301851851851851</c:v>
                </c:pt>
                <c:pt idx="8599">
                  <c:v>1.0302199074074074</c:v>
                </c:pt>
                <c:pt idx="8600">
                  <c:v>1.0302546296296295</c:v>
                </c:pt>
                <c:pt idx="8601">
                  <c:v>1.0302893518518519</c:v>
                </c:pt>
                <c:pt idx="8602">
                  <c:v>1.030324074074074</c:v>
                </c:pt>
                <c:pt idx="8603">
                  <c:v>1.0303587962962963</c:v>
                </c:pt>
                <c:pt idx="8604">
                  <c:v>1.0303935185185185</c:v>
                </c:pt>
                <c:pt idx="8605">
                  <c:v>1.0304282407407408</c:v>
                </c:pt>
                <c:pt idx="8606">
                  <c:v>1.0304629629629629</c:v>
                </c:pt>
                <c:pt idx="8607">
                  <c:v>1.0304976851851853</c:v>
                </c:pt>
                <c:pt idx="8608">
                  <c:v>1.0305324074074074</c:v>
                </c:pt>
                <c:pt idx="8609">
                  <c:v>1.0305671296296297</c:v>
                </c:pt>
                <c:pt idx="8610">
                  <c:v>1.0306018518518518</c:v>
                </c:pt>
                <c:pt idx="8611">
                  <c:v>1.0306365740740742</c:v>
                </c:pt>
                <c:pt idx="8612">
                  <c:v>1.0306712962962963</c:v>
                </c:pt>
                <c:pt idx="8613">
                  <c:v>1.0307060185185186</c:v>
                </c:pt>
                <c:pt idx="8614">
                  <c:v>1.0307407407407407</c:v>
                </c:pt>
                <c:pt idx="8615">
                  <c:v>1.0307754629629631</c:v>
                </c:pt>
                <c:pt idx="8616">
                  <c:v>1.0308101851851852</c:v>
                </c:pt>
                <c:pt idx="8617">
                  <c:v>1.0308449074074073</c:v>
                </c:pt>
                <c:pt idx="8618">
                  <c:v>1.0308796296296296</c:v>
                </c:pt>
                <c:pt idx="8619">
                  <c:v>1.0309143518518518</c:v>
                </c:pt>
                <c:pt idx="8620">
                  <c:v>1.0309490740740741</c:v>
                </c:pt>
                <c:pt idx="8621">
                  <c:v>1.0309837962962962</c:v>
                </c:pt>
                <c:pt idx="8622">
                  <c:v>1.0310185185185186</c:v>
                </c:pt>
                <c:pt idx="8623">
                  <c:v>1.0310532407407407</c:v>
                </c:pt>
                <c:pt idx="8624">
                  <c:v>1.031087962962963</c:v>
                </c:pt>
                <c:pt idx="8625">
                  <c:v>1.0311226851851851</c:v>
                </c:pt>
                <c:pt idx="8626">
                  <c:v>1.0311574074074075</c:v>
                </c:pt>
                <c:pt idx="8627">
                  <c:v>1.0311921296296296</c:v>
                </c:pt>
                <c:pt idx="8628">
                  <c:v>1.0312268518518519</c:v>
                </c:pt>
                <c:pt idx="8629">
                  <c:v>1.031261574074074</c:v>
                </c:pt>
                <c:pt idx="8630">
                  <c:v>1.0312962962962964</c:v>
                </c:pt>
                <c:pt idx="8631">
                  <c:v>1.0313310185185185</c:v>
                </c:pt>
                <c:pt idx="8632">
                  <c:v>1.0313657407407408</c:v>
                </c:pt>
                <c:pt idx="8633">
                  <c:v>1.0314004629629629</c:v>
                </c:pt>
                <c:pt idx="8634">
                  <c:v>1.0314351851851853</c:v>
                </c:pt>
                <c:pt idx="8635">
                  <c:v>1.0314699074074074</c:v>
                </c:pt>
                <c:pt idx="8636">
                  <c:v>1.0315046296296295</c:v>
                </c:pt>
                <c:pt idx="8637">
                  <c:v>1.0315393518518519</c:v>
                </c:pt>
                <c:pt idx="8638">
                  <c:v>1.031574074074074</c:v>
                </c:pt>
                <c:pt idx="8639">
                  <c:v>1.0316087962962963</c:v>
                </c:pt>
                <c:pt idx="8640">
                  <c:v>1.0316435185185184</c:v>
                </c:pt>
                <c:pt idx="8641">
                  <c:v>1.0316782407407408</c:v>
                </c:pt>
                <c:pt idx="8642">
                  <c:v>1.0317129629629629</c:v>
                </c:pt>
                <c:pt idx="8643">
                  <c:v>1.0317476851851852</c:v>
                </c:pt>
                <c:pt idx="8644">
                  <c:v>1.0317824074074073</c:v>
                </c:pt>
                <c:pt idx="8645">
                  <c:v>1.0318171296296297</c:v>
                </c:pt>
                <c:pt idx="8646">
                  <c:v>1.0318518518518518</c:v>
                </c:pt>
                <c:pt idx="8647">
                  <c:v>1.0318865740740741</c:v>
                </c:pt>
                <c:pt idx="8648">
                  <c:v>1.0319212962962963</c:v>
                </c:pt>
                <c:pt idx="8649">
                  <c:v>1.0319560185185186</c:v>
                </c:pt>
                <c:pt idx="8650">
                  <c:v>1.0319907407407407</c:v>
                </c:pt>
                <c:pt idx="8651">
                  <c:v>1.032025462962963</c:v>
                </c:pt>
                <c:pt idx="8652">
                  <c:v>1.0320601851851852</c:v>
                </c:pt>
                <c:pt idx="8653">
                  <c:v>1.0320949074074075</c:v>
                </c:pt>
                <c:pt idx="8654">
                  <c:v>1.0321296296296296</c:v>
                </c:pt>
                <c:pt idx="8655">
                  <c:v>1.032164351851852</c:v>
                </c:pt>
                <c:pt idx="8656">
                  <c:v>1.0321990740740741</c:v>
                </c:pt>
                <c:pt idx="8657">
                  <c:v>1.0322337962962962</c:v>
                </c:pt>
                <c:pt idx="8658">
                  <c:v>1.0322685185185185</c:v>
                </c:pt>
                <c:pt idx="8659">
                  <c:v>1.0323032407407406</c:v>
                </c:pt>
                <c:pt idx="8660">
                  <c:v>1.032337962962963</c:v>
                </c:pt>
                <c:pt idx="8661">
                  <c:v>1.0323726851851851</c:v>
                </c:pt>
                <c:pt idx="8662">
                  <c:v>1.0324074074074074</c:v>
                </c:pt>
                <c:pt idx="8663">
                  <c:v>1.0324421296296296</c:v>
                </c:pt>
                <c:pt idx="8664">
                  <c:v>1.0324768518518519</c:v>
                </c:pt>
                <c:pt idx="8665">
                  <c:v>1.032511574074074</c:v>
                </c:pt>
                <c:pt idx="8666">
                  <c:v>1.0325462962962964</c:v>
                </c:pt>
                <c:pt idx="8667">
                  <c:v>1.0325810185185185</c:v>
                </c:pt>
                <c:pt idx="8668">
                  <c:v>1.0326157407407408</c:v>
                </c:pt>
                <c:pt idx="8669">
                  <c:v>1.0326504629629629</c:v>
                </c:pt>
                <c:pt idx="8670">
                  <c:v>1.0326851851851853</c:v>
                </c:pt>
                <c:pt idx="8671">
                  <c:v>1.0327199074074074</c:v>
                </c:pt>
                <c:pt idx="8672">
                  <c:v>1.0327546296296297</c:v>
                </c:pt>
                <c:pt idx="8673">
                  <c:v>1.0327893518518518</c:v>
                </c:pt>
                <c:pt idx="8674">
                  <c:v>1.0328240740740742</c:v>
                </c:pt>
                <c:pt idx="8675">
                  <c:v>1.0328587962962963</c:v>
                </c:pt>
                <c:pt idx="8676">
                  <c:v>1.0328935185185186</c:v>
                </c:pt>
                <c:pt idx="8677">
                  <c:v>1.0329282407407407</c:v>
                </c:pt>
                <c:pt idx="8678">
                  <c:v>1.0329629629629629</c:v>
                </c:pt>
                <c:pt idx="8679">
                  <c:v>1.0329976851851852</c:v>
                </c:pt>
                <c:pt idx="8680">
                  <c:v>1.0330324074074073</c:v>
                </c:pt>
                <c:pt idx="8681">
                  <c:v>1.0330671296296297</c:v>
                </c:pt>
                <c:pt idx="8682">
                  <c:v>1.0331018518518518</c:v>
                </c:pt>
                <c:pt idx="8683">
                  <c:v>1.0331365740740741</c:v>
                </c:pt>
                <c:pt idx="8684">
                  <c:v>1.0331712962962962</c:v>
                </c:pt>
                <c:pt idx="8685">
                  <c:v>1.0332060185185186</c:v>
                </c:pt>
                <c:pt idx="8686">
                  <c:v>1.0332407407407407</c:v>
                </c:pt>
                <c:pt idx="8687">
                  <c:v>1.033275462962963</c:v>
                </c:pt>
                <c:pt idx="8688">
                  <c:v>1.0333101851851851</c:v>
                </c:pt>
                <c:pt idx="8689">
                  <c:v>1.0333449074074075</c:v>
                </c:pt>
                <c:pt idx="8690">
                  <c:v>1.0333796296296296</c:v>
                </c:pt>
                <c:pt idx="8691">
                  <c:v>1.0334143518518519</c:v>
                </c:pt>
                <c:pt idx="8692">
                  <c:v>1.033449074074074</c:v>
                </c:pt>
                <c:pt idx="8693">
                  <c:v>1.0334837962962964</c:v>
                </c:pt>
                <c:pt idx="8694">
                  <c:v>1.0335185185185185</c:v>
                </c:pt>
                <c:pt idx="8695">
                  <c:v>1.0335532407407408</c:v>
                </c:pt>
                <c:pt idx="8696">
                  <c:v>1.033587962962963</c:v>
                </c:pt>
                <c:pt idx="8697">
                  <c:v>1.0336226851851851</c:v>
                </c:pt>
                <c:pt idx="8698">
                  <c:v>1.0336574074074074</c:v>
                </c:pt>
                <c:pt idx="8699">
                  <c:v>1.0336921296296295</c:v>
                </c:pt>
                <c:pt idx="8700">
                  <c:v>1.0337268518518519</c:v>
                </c:pt>
                <c:pt idx="8701">
                  <c:v>1.033761574074074</c:v>
                </c:pt>
                <c:pt idx="8702">
                  <c:v>1.0337962962962963</c:v>
                </c:pt>
                <c:pt idx="8703">
                  <c:v>1.0338310185185184</c:v>
                </c:pt>
                <c:pt idx="8704">
                  <c:v>1.0338657407407408</c:v>
                </c:pt>
                <c:pt idx="8705">
                  <c:v>1.0339004629629629</c:v>
                </c:pt>
                <c:pt idx="8706">
                  <c:v>1.0339351851851852</c:v>
                </c:pt>
                <c:pt idx="8707">
                  <c:v>1.0339699074074074</c:v>
                </c:pt>
                <c:pt idx="8708">
                  <c:v>1.0340046296296297</c:v>
                </c:pt>
                <c:pt idx="8709">
                  <c:v>1.0340393518518518</c:v>
                </c:pt>
                <c:pt idx="8710">
                  <c:v>1.0340740740740741</c:v>
                </c:pt>
                <c:pt idx="8711">
                  <c:v>1.0341087962962963</c:v>
                </c:pt>
                <c:pt idx="8712">
                  <c:v>1.0341435185185186</c:v>
                </c:pt>
                <c:pt idx="8713">
                  <c:v>1.0341782407407407</c:v>
                </c:pt>
                <c:pt idx="8714">
                  <c:v>1.0342129629629631</c:v>
                </c:pt>
                <c:pt idx="8715">
                  <c:v>1.0342476851851852</c:v>
                </c:pt>
                <c:pt idx="8716">
                  <c:v>1.0342824074074075</c:v>
                </c:pt>
                <c:pt idx="8717">
                  <c:v>1.0343171296296296</c:v>
                </c:pt>
                <c:pt idx="8718">
                  <c:v>1.0343518518518517</c:v>
                </c:pt>
                <c:pt idx="8719">
                  <c:v>1.0343865740740741</c:v>
                </c:pt>
                <c:pt idx="8720">
                  <c:v>1.0344212962962962</c:v>
                </c:pt>
                <c:pt idx="8721">
                  <c:v>1.0344560185185185</c:v>
                </c:pt>
                <c:pt idx="8722">
                  <c:v>1.0344907407407407</c:v>
                </c:pt>
                <c:pt idx="8723">
                  <c:v>1.034525462962963</c:v>
                </c:pt>
                <c:pt idx="8724">
                  <c:v>1.0345601851851851</c:v>
                </c:pt>
                <c:pt idx="8725">
                  <c:v>1.0345949074074074</c:v>
                </c:pt>
                <c:pt idx="8726">
                  <c:v>1.0346296296296296</c:v>
                </c:pt>
                <c:pt idx="8727">
                  <c:v>1.0346643518518519</c:v>
                </c:pt>
                <c:pt idx="8728">
                  <c:v>1.034699074074074</c:v>
                </c:pt>
                <c:pt idx="8729">
                  <c:v>1.0347337962962964</c:v>
                </c:pt>
                <c:pt idx="8730">
                  <c:v>1.0347685185185185</c:v>
                </c:pt>
                <c:pt idx="8731">
                  <c:v>1.0348032407407408</c:v>
                </c:pt>
                <c:pt idx="8732">
                  <c:v>1.0348379629629629</c:v>
                </c:pt>
                <c:pt idx="8733">
                  <c:v>1.0348726851851853</c:v>
                </c:pt>
                <c:pt idx="8734">
                  <c:v>1.0349074074074074</c:v>
                </c:pt>
                <c:pt idx="8735">
                  <c:v>1.0349421296296297</c:v>
                </c:pt>
                <c:pt idx="8736">
                  <c:v>1.0349768518518518</c:v>
                </c:pt>
                <c:pt idx="8737">
                  <c:v>1.0350115740740742</c:v>
                </c:pt>
                <c:pt idx="8738">
                  <c:v>1.0350462962962963</c:v>
                </c:pt>
                <c:pt idx="8739">
                  <c:v>1.0350810185185184</c:v>
                </c:pt>
                <c:pt idx="8740">
                  <c:v>1.0351157407407408</c:v>
                </c:pt>
                <c:pt idx="8741">
                  <c:v>1.0351504629629629</c:v>
                </c:pt>
                <c:pt idx="8742">
                  <c:v>1.0351851851851852</c:v>
                </c:pt>
                <c:pt idx="8743">
                  <c:v>1.0352199074074073</c:v>
                </c:pt>
                <c:pt idx="8744">
                  <c:v>1.0352546296296297</c:v>
                </c:pt>
                <c:pt idx="8745">
                  <c:v>1.0352893518518518</c:v>
                </c:pt>
                <c:pt idx="8746">
                  <c:v>1.0353240740740741</c:v>
                </c:pt>
                <c:pt idx="8747">
                  <c:v>1.0353587962962962</c:v>
                </c:pt>
                <c:pt idx="8748">
                  <c:v>1.0353935185185186</c:v>
                </c:pt>
                <c:pt idx="8749">
                  <c:v>1.0354282407407407</c:v>
                </c:pt>
                <c:pt idx="8750">
                  <c:v>1.035462962962963</c:v>
                </c:pt>
                <c:pt idx="8751">
                  <c:v>1.0354976851851851</c:v>
                </c:pt>
                <c:pt idx="8752">
                  <c:v>1.0355324074074075</c:v>
                </c:pt>
                <c:pt idx="8753">
                  <c:v>1.0355671296296296</c:v>
                </c:pt>
                <c:pt idx="8754">
                  <c:v>1.0356018518518519</c:v>
                </c:pt>
                <c:pt idx="8755">
                  <c:v>1.0356365740740741</c:v>
                </c:pt>
                <c:pt idx="8756">
                  <c:v>1.0356712962962964</c:v>
                </c:pt>
                <c:pt idx="8757">
                  <c:v>1.0357060185185185</c:v>
                </c:pt>
                <c:pt idx="8758">
                  <c:v>1.0357407407407409</c:v>
                </c:pt>
                <c:pt idx="8759">
                  <c:v>1.035775462962963</c:v>
                </c:pt>
                <c:pt idx="8760">
                  <c:v>1.0358101851851851</c:v>
                </c:pt>
                <c:pt idx="8761">
                  <c:v>1.0358449074074074</c:v>
                </c:pt>
                <c:pt idx="8762">
                  <c:v>1.0358796296296295</c:v>
                </c:pt>
                <c:pt idx="8763">
                  <c:v>1.0359143518518519</c:v>
                </c:pt>
                <c:pt idx="8764">
                  <c:v>1.035949074074074</c:v>
                </c:pt>
                <c:pt idx="8765">
                  <c:v>1.0359837962962963</c:v>
                </c:pt>
                <c:pt idx="8766">
                  <c:v>1.0360185185185184</c:v>
                </c:pt>
                <c:pt idx="8767">
                  <c:v>1.0360532407407408</c:v>
                </c:pt>
                <c:pt idx="8768">
                  <c:v>1.0360879629629629</c:v>
                </c:pt>
                <c:pt idx="8769">
                  <c:v>1.0361226851851852</c:v>
                </c:pt>
                <c:pt idx="8770">
                  <c:v>1.0361574074074074</c:v>
                </c:pt>
                <c:pt idx="8771">
                  <c:v>1.0361921296296297</c:v>
                </c:pt>
                <c:pt idx="8772">
                  <c:v>1.0362268518518518</c:v>
                </c:pt>
                <c:pt idx="8773">
                  <c:v>1.0362615740740742</c:v>
                </c:pt>
                <c:pt idx="8774">
                  <c:v>1.0362962962962963</c:v>
                </c:pt>
                <c:pt idx="8775">
                  <c:v>1.0363310185185186</c:v>
                </c:pt>
                <c:pt idx="8776">
                  <c:v>1.0363657407407407</c:v>
                </c:pt>
                <c:pt idx="8777">
                  <c:v>1.0364004629629631</c:v>
                </c:pt>
                <c:pt idx="8778">
                  <c:v>1.0364351851851852</c:v>
                </c:pt>
                <c:pt idx="8779">
                  <c:v>1.0364699074074073</c:v>
                </c:pt>
                <c:pt idx="8780">
                  <c:v>1.0365046296296296</c:v>
                </c:pt>
                <c:pt idx="8781">
                  <c:v>1.0365393518518518</c:v>
                </c:pt>
                <c:pt idx="8782">
                  <c:v>1.0365740740740741</c:v>
                </c:pt>
                <c:pt idx="8783">
                  <c:v>1.0366087962962962</c:v>
                </c:pt>
                <c:pt idx="8784">
                  <c:v>1.0366435185185185</c:v>
                </c:pt>
                <c:pt idx="8785">
                  <c:v>1.0366782407407407</c:v>
                </c:pt>
                <c:pt idx="8786">
                  <c:v>1.036712962962963</c:v>
                </c:pt>
                <c:pt idx="8787">
                  <c:v>1.0367476851851851</c:v>
                </c:pt>
                <c:pt idx="8788">
                  <c:v>1.0367824074074075</c:v>
                </c:pt>
                <c:pt idx="8789">
                  <c:v>1.0368171296296296</c:v>
                </c:pt>
                <c:pt idx="8790">
                  <c:v>1.0368518518518519</c:v>
                </c:pt>
                <c:pt idx="8791">
                  <c:v>1.036886574074074</c:v>
                </c:pt>
                <c:pt idx="8792">
                  <c:v>1.0369212962962964</c:v>
                </c:pt>
                <c:pt idx="8793">
                  <c:v>1.0369560185185185</c:v>
                </c:pt>
                <c:pt idx="8794">
                  <c:v>1.0369907407407408</c:v>
                </c:pt>
                <c:pt idx="8795">
                  <c:v>1.0370254629629629</c:v>
                </c:pt>
                <c:pt idx="8796">
                  <c:v>1.0370601851851853</c:v>
                </c:pt>
                <c:pt idx="8797">
                  <c:v>1.0370949074074074</c:v>
                </c:pt>
                <c:pt idx="8798">
                  <c:v>1.0371296296296297</c:v>
                </c:pt>
                <c:pt idx="8799">
                  <c:v>1.0371643518518519</c:v>
                </c:pt>
                <c:pt idx="8800">
                  <c:v>1.037199074074074</c:v>
                </c:pt>
                <c:pt idx="8801">
                  <c:v>1.0372337962962963</c:v>
                </c:pt>
                <c:pt idx="8802">
                  <c:v>1.0372685185185184</c:v>
                </c:pt>
                <c:pt idx="8803">
                  <c:v>1.0373032407407408</c:v>
                </c:pt>
                <c:pt idx="8804">
                  <c:v>1.0373379629629629</c:v>
                </c:pt>
                <c:pt idx="8805">
                  <c:v>1.0373726851851852</c:v>
                </c:pt>
                <c:pt idx="8806">
                  <c:v>1.0374074074074073</c:v>
                </c:pt>
                <c:pt idx="8807">
                  <c:v>1.0374421296296297</c:v>
                </c:pt>
                <c:pt idx="8808">
                  <c:v>1.0374768518518518</c:v>
                </c:pt>
                <c:pt idx="8809">
                  <c:v>1.0375115740740741</c:v>
                </c:pt>
                <c:pt idx="8810">
                  <c:v>1.0375462962962962</c:v>
                </c:pt>
                <c:pt idx="8811">
                  <c:v>1.0375810185185186</c:v>
                </c:pt>
                <c:pt idx="8812">
                  <c:v>1.0376157407407407</c:v>
                </c:pt>
                <c:pt idx="8813">
                  <c:v>1.037650462962963</c:v>
                </c:pt>
                <c:pt idx="8814">
                  <c:v>1.0376851851851852</c:v>
                </c:pt>
                <c:pt idx="8815">
                  <c:v>1.0377199074074075</c:v>
                </c:pt>
                <c:pt idx="8816">
                  <c:v>1.0377546296296296</c:v>
                </c:pt>
                <c:pt idx="8817">
                  <c:v>1.0377893518518519</c:v>
                </c:pt>
                <c:pt idx="8818">
                  <c:v>1.0378240740740741</c:v>
                </c:pt>
                <c:pt idx="8819">
                  <c:v>1.0378587962962964</c:v>
                </c:pt>
                <c:pt idx="8820">
                  <c:v>1.0378935185185185</c:v>
                </c:pt>
                <c:pt idx="8821">
                  <c:v>1.0379282407407406</c:v>
                </c:pt>
                <c:pt idx="8822">
                  <c:v>1.037962962962963</c:v>
                </c:pt>
                <c:pt idx="8823">
                  <c:v>1.0379976851851851</c:v>
                </c:pt>
                <c:pt idx="8824">
                  <c:v>1.0380324074074074</c:v>
                </c:pt>
                <c:pt idx="8825">
                  <c:v>1.0380671296296295</c:v>
                </c:pt>
                <c:pt idx="8826">
                  <c:v>1.0381018518518519</c:v>
                </c:pt>
                <c:pt idx="8827">
                  <c:v>1.038136574074074</c:v>
                </c:pt>
                <c:pt idx="8828">
                  <c:v>1.0381712962962963</c:v>
                </c:pt>
                <c:pt idx="8829">
                  <c:v>1.0382060185185185</c:v>
                </c:pt>
                <c:pt idx="8830">
                  <c:v>1.0382407407407408</c:v>
                </c:pt>
                <c:pt idx="8831">
                  <c:v>1.0382754629629629</c:v>
                </c:pt>
                <c:pt idx="8832">
                  <c:v>1.0383101851851853</c:v>
                </c:pt>
                <c:pt idx="8833">
                  <c:v>1.0383449074074074</c:v>
                </c:pt>
                <c:pt idx="8834">
                  <c:v>1.0383796296296297</c:v>
                </c:pt>
                <c:pt idx="8835">
                  <c:v>1.0384143518518518</c:v>
                </c:pt>
                <c:pt idx="8836">
                  <c:v>1.0384490740740742</c:v>
                </c:pt>
                <c:pt idx="8837">
                  <c:v>1.0384837962962963</c:v>
                </c:pt>
                <c:pt idx="8838">
                  <c:v>1.0385185185185186</c:v>
                </c:pt>
                <c:pt idx="8839">
                  <c:v>1.0385532407407407</c:v>
                </c:pt>
                <c:pt idx="8840">
                  <c:v>1.0385879629629631</c:v>
                </c:pt>
                <c:pt idx="8841">
                  <c:v>1.0386226851851852</c:v>
                </c:pt>
                <c:pt idx="8842">
                  <c:v>1.0386574074074073</c:v>
                </c:pt>
                <c:pt idx="8843">
                  <c:v>1.0386921296296296</c:v>
                </c:pt>
                <c:pt idx="8844">
                  <c:v>1.0387268518518518</c:v>
                </c:pt>
                <c:pt idx="8845">
                  <c:v>1.0387615740740741</c:v>
                </c:pt>
                <c:pt idx="8846">
                  <c:v>1.0388078703703705</c:v>
                </c:pt>
                <c:pt idx="8847">
                  <c:v>1.0388425925925926</c:v>
                </c:pt>
                <c:pt idx="8848">
                  <c:v>1.0388773148148147</c:v>
                </c:pt>
                <c:pt idx="8849">
                  <c:v>1.0389120370370371</c:v>
                </c:pt>
                <c:pt idx="8850">
                  <c:v>1.0389467592592592</c:v>
                </c:pt>
                <c:pt idx="8851">
                  <c:v>1.0389814814814815</c:v>
                </c:pt>
                <c:pt idx="8852">
                  <c:v>1.0390162037037036</c:v>
                </c:pt>
                <c:pt idx="8853">
                  <c:v>1.039050925925926</c:v>
                </c:pt>
                <c:pt idx="8854">
                  <c:v>1.0390856481481481</c:v>
                </c:pt>
                <c:pt idx="8855">
                  <c:v>1.0391203703703704</c:v>
                </c:pt>
                <c:pt idx="8856">
                  <c:v>1.0391550925925925</c:v>
                </c:pt>
                <c:pt idx="8857">
                  <c:v>1.0391898148148149</c:v>
                </c:pt>
                <c:pt idx="8858">
                  <c:v>1.039224537037037</c:v>
                </c:pt>
                <c:pt idx="8859">
                  <c:v>1.0392592592592593</c:v>
                </c:pt>
                <c:pt idx="8860">
                  <c:v>1.0392939814814814</c:v>
                </c:pt>
                <c:pt idx="8861">
                  <c:v>1.0393287037037038</c:v>
                </c:pt>
                <c:pt idx="8862">
                  <c:v>1.0393634259259259</c:v>
                </c:pt>
                <c:pt idx="8863">
                  <c:v>1.0393981481481482</c:v>
                </c:pt>
                <c:pt idx="8864">
                  <c:v>1.0394328703703704</c:v>
                </c:pt>
                <c:pt idx="8865">
                  <c:v>1.0394675925925927</c:v>
                </c:pt>
                <c:pt idx="8866">
                  <c:v>1.0395023148148148</c:v>
                </c:pt>
                <c:pt idx="8867">
                  <c:v>1.0395370370370369</c:v>
                </c:pt>
                <c:pt idx="8868">
                  <c:v>1.0395717592592593</c:v>
                </c:pt>
                <c:pt idx="8869">
                  <c:v>1.0396064814814814</c:v>
                </c:pt>
                <c:pt idx="8870">
                  <c:v>1.0396412037037037</c:v>
                </c:pt>
                <c:pt idx="8871">
                  <c:v>1.0396759259259258</c:v>
                </c:pt>
                <c:pt idx="8872">
                  <c:v>1.0397106481481482</c:v>
                </c:pt>
                <c:pt idx="8873">
                  <c:v>1.0397453703703703</c:v>
                </c:pt>
                <c:pt idx="8874">
                  <c:v>1.0397800925925926</c:v>
                </c:pt>
                <c:pt idx="8875">
                  <c:v>1.0398148148148147</c:v>
                </c:pt>
                <c:pt idx="8876">
                  <c:v>1.0398495370370371</c:v>
                </c:pt>
                <c:pt idx="8877">
                  <c:v>1.0398842592592592</c:v>
                </c:pt>
                <c:pt idx="8878">
                  <c:v>1.0399189814814815</c:v>
                </c:pt>
                <c:pt idx="8879">
                  <c:v>1.0399537037037037</c:v>
                </c:pt>
                <c:pt idx="8880">
                  <c:v>1.039988425925926</c:v>
                </c:pt>
                <c:pt idx="8881">
                  <c:v>1.0400231481481481</c:v>
                </c:pt>
                <c:pt idx="8882">
                  <c:v>1.0400578703703705</c:v>
                </c:pt>
                <c:pt idx="8883">
                  <c:v>1.0400925925925926</c:v>
                </c:pt>
                <c:pt idx="8884">
                  <c:v>1.0401273148148149</c:v>
                </c:pt>
                <c:pt idx="8885">
                  <c:v>1.040162037037037</c:v>
                </c:pt>
                <c:pt idx="8886">
                  <c:v>1.0401967592592594</c:v>
                </c:pt>
                <c:pt idx="8887">
                  <c:v>1.0402314814814815</c:v>
                </c:pt>
                <c:pt idx="8888">
                  <c:v>1.0402662037037036</c:v>
                </c:pt>
                <c:pt idx="8889">
                  <c:v>1.0403009259259259</c:v>
                </c:pt>
                <c:pt idx="8890">
                  <c:v>1.0403356481481481</c:v>
                </c:pt>
                <c:pt idx="8891">
                  <c:v>1.0403703703703704</c:v>
                </c:pt>
                <c:pt idx="8892">
                  <c:v>1.0404050925925925</c:v>
                </c:pt>
                <c:pt idx="8893">
                  <c:v>1.0404398148148148</c:v>
                </c:pt>
                <c:pt idx="8894">
                  <c:v>1.040474537037037</c:v>
                </c:pt>
                <c:pt idx="8895">
                  <c:v>1.0405092592592593</c:v>
                </c:pt>
                <c:pt idx="8896">
                  <c:v>1.0405439814814814</c:v>
                </c:pt>
                <c:pt idx="8897">
                  <c:v>1.0405787037037038</c:v>
                </c:pt>
                <c:pt idx="8898">
                  <c:v>1.0406134259259259</c:v>
                </c:pt>
                <c:pt idx="8899">
                  <c:v>1.0406481481481482</c:v>
                </c:pt>
                <c:pt idx="8900">
                  <c:v>1.0406828703703703</c:v>
                </c:pt>
                <c:pt idx="8901">
                  <c:v>1.0407175925925927</c:v>
                </c:pt>
                <c:pt idx="8902">
                  <c:v>1.0407523148148148</c:v>
                </c:pt>
                <c:pt idx="8903">
                  <c:v>1.0407870370370371</c:v>
                </c:pt>
                <c:pt idx="8904">
                  <c:v>1.0408217592592592</c:v>
                </c:pt>
                <c:pt idx="8905">
                  <c:v>1.0408564814814816</c:v>
                </c:pt>
                <c:pt idx="8906">
                  <c:v>1.0408912037037037</c:v>
                </c:pt>
                <c:pt idx="8907">
                  <c:v>1.040925925925926</c:v>
                </c:pt>
                <c:pt idx="8908">
                  <c:v>1.0409606481481481</c:v>
                </c:pt>
                <c:pt idx="8909">
                  <c:v>1.0409953703703703</c:v>
                </c:pt>
                <c:pt idx="8910">
                  <c:v>1.0410300925925926</c:v>
                </c:pt>
                <c:pt idx="8911">
                  <c:v>1.0410648148148147</c:v>
                </c:pt>
                <c:pt idx="8912">
                  <c:v>1.0410995370370371</c:v>
                </c:pt>
                <c:pt idx="8913">
                  <c:v>1.0411342592592592</c:v>
                </c:pt>
                <c:pt idx="8914">
                  <c:v>1.0411689814814815</c:v>
                </c:pt>
                <c:pt idx="8915">
                  <c:v>1.0412037037037036</c:v>
                </c:pt>
                <c:pt idx="8916">
                  <c:v>1.041238425925926</c:v>
                </c:pt>
                <c:pt idx="8917">
                  <c:v>1.0412731481481481</c:v>
                </c:pt>
                <c:pt idx="8918">
                  <c:v>1.0413078703703704</c:v>
                </c:pt>
                <c:pt idx="8919">
                  <c:v>1.0413425925925925</c:v>
                </c:pt>
                <c:pt idx="8920">
                  <c:v>1.0413773148148149</c:v>
                </c:pt>
                <c:pt idx="8921">
                  <c:v>1.041412037037037</c:v>
                </c:pt>
                <c:pt idx="8922">
                  <c:v>1.0414467592592593</c:v>
                </c:pt>
                <c:pt idx="8923">
                  <c:v>1.0414814814814815</c:v>
                </c:pt>
                <c:pt idx="8924">
                  <c:v>1.0415162037037038</c:v>
                </c:pt>
                <c:pt idx="8925">
                  <c:v>1.0415509259259259</c:v>
                </c:pt>
                <c:pt idx="8926">
                  <c:v>1.0415856481481482</c:v>
                </c:pt>
                <c:pt idx="8927">
                  <c:v>1.0416203703703704</c:v>
                </c:pt>
                <c:pt idx="8928">
                  <c:v>1.0416550925925927</c:v>
                </c:pt>
                <c:pt idx="8929">
                  <c:v>1.0416898148148148</c:v>
                </c:pt>
                <c:pt idx="8930">
                  <c:v>1.0417245370370369</c:v>
                </c:pt>
                <c:pt idx="8931">
                  <c:v>1.0417592592592593</c:v>
                </c:pt>
                <c:pt idx="8932">
                  <c:v>1.0417939814814814</c:v>
                </c:pt>
                <c:pt idx="8933">
                  <c:v>1.0418287037037037</c:v>
                </c:pt>
                <c:pt idx="8934">
                  <c:v>1.0418634259259258</c:v>
                </c:pt>
                <c:pt idx="8935">
                  <c:v>1.0418981481481482</c:v>
                </c:pt>
                <c:pt idx="8936">
                  <c:v>1.0419328703703703</c:v>
                </c:pt>
                <c:pt idx="8937">
                  <c:v>1.0419675925925926</c:v>
                </c:pt>
                <c:pt idx="8938">
                  <c:v>1.0420023148148148</c:v>
                </c:pt>
                <c:pt idx="8939">
                  <c:v>1.0420370370370371</c:v>
                </c:pt>
                <c:pt idx="8940">
                  <c:v>1.0420717592592592</c:v>
                </c:pt>
                <c:pt idx="8941">
                  <c:v>1.0421064814814816</c:v>
                </c:pt>
                <c:pt idx="8942">
                  <c:v>1.0421412037037037</c:v>
                </c:pt>
                <c:pt idx="8943">
                  <c:v>1.042175925925926</c:v>
                </c:pt>
                <c:pt idx="8944">
                  <c:v>1.0422106481481481</c:v>
                </c:pt>
                <c:pt idx="8945">
                  <c:v>1.0422453703703705</c:v>
                </c:pt>
                <c:pt idx="8946">
                  <c:v>1.0422800925925926</c:v>
                </c:pt>
                <c:pt idx="8947">
                  <c:v>1.0423148148148149</c:v>
                </c:pt>
                <c:pt idx="8948">
                  <c:v>1.042349537037037</c:v>
                </c:pt>
                <c:pt idx="8949">
                  <c:v>1.0423842592592591</c:v>
                </c:pt>
                <c:pt idx="8950">
                  <c:v>1.0424189814814815</c:v>
                </c:pt>
                <c:pt idx="8951">
                  <c:v>1.0424537037037036</c:v>
                </c:pt>
                <c:pt idx="8952">
                  <c:v>1.0424884259259259</c:v>
                </c:pt>
                <c:pt idx="8953">
                  <c:v>1.0425231481481481</c:v>
                </c:pt>
                <c:pt idx="8954">
                  <c:v>1.0425578703703704</c:v>
                </c:pt>
                <c:pt idx="8955">
                  <c:v>1.0425925925925925</c:v>
                </c:pt>
                <c:pt idx="8956">
                  <c:v>1.0426273148148149</c:v>
                </c:pt>
                <c:pt idx="8957">
                  <c:v>1.042662037037037</c:v>
                </c:pt>
                <c:pt idx="8958">
                  <c:v>1.0426967592592593</c:v>
                </c:pt>
                <c:pt idx="8959">
                  <c:v>1.0427314814814814</c:v>
                </c:pt>
                <c:pt idx="8960">
                  <c:v>1.0427662037037038</c:v>
                </c:pt>
                <c:pt idx="8961">
                  <c:v>1.0428009259259259</c:v>
                </c:pt>
                <c:pt idx="8962">
                  <c:v>1.0428356481481482</c:v>
                </c:pt>
                <c:pt idx="8963">
                  <c:v>1.0428703703703703</c:v>
                </c:pt>
                <c:pt idx="8964">
                  <c:v>1.0429050925925927</c:v>
                </c:pt>
                <c:pt idx="8965">
                  <c:v>1.0429398148148148</c:v>
                </c:pt>
                <c:pt idx="8966">
                  <c:v>1.0429745370370371</c:v>
                </c:pt>
                <c:pt idx="8967">
                  <c:v>1.0430092592592592</c:v>
                </c:pt>
                <c:pt idx="8968">
                  <c:v>1.0430439814814816</c:v>
                </c:pt>
                <c:pt idx="8969">
                  <c:v>1.0430787037037037</c:v>
                </c:pt>
                <c:pt idx="8970">
                  <c:v>1.043113425925926</c:v>
                </c:pt>
                <c:pt idx="8971">
                  <c:v>1.0431481481481482</c:v>
                </c:pt>
                <c:pt idx="8972">
                  <c:v>1.0431828703703703</c:v>
                </c:pt>
                <c:pt idx="8973">
                  <c:v>1.0432175925925926</c:v>
                </c:pt>
                <c:pt idx="8974">
                  <c:v>1.0432523148148147</c:v>
                </c:pt>
                <c:pt idx="8975">
                  <c:v>1.0432870370370371</c:v>
                </c:pt>
                <c:pt idx="8976">
                  <c:v>1.0433217592592592</c:v>
                </c:pt>
                <c:pt idx="8977">
                  <c:v>1.0433564814814815</c:v>
                </c:pt>
                <c:pt idx="8978">
                  <c:v>1.0433912037037036</c:v>
                </c:pt>
                <c:pt idx="8979">
                  <c:v>1.043425925925926</c:v>
                </c:pt>
                <c:pt idx="8980">
                  <c:v>1.0434606481481481</c:v>
                </c:pt>
                <c:pt idx="8981">
                  <c:v>1.0434953703703704</c:v>
                </c:pt>
                <c:pt idx="8982">
                  <c:v>1.0435300925925926</c:v>
                </c:pt>
                <c:pt idx="8983">
                  <c:v>1.0435648148148149</c:v>
                </c:pt>
                <c:pt idx="8984">
                  <c:v>1.043599537037037</c:v>
                </c:pt>
                <c:pt idx="8985">
                  <c:v>1.0436342592592593</c:v>
                </c:pt>
                <c:pt idx="8986">
                  <c:v>1.0436689814814815</c:v>
                </c:pt>
                <c:pt idx="8987">
                  <c:v>1.0437037037037038</c:v>
                </c:pt>
                <c:pt idx="8988">
                  <c:v>1.0437384259259259</c:v>
                </c:pt>
                <c:pt idx="8989">
                  <c:v>1.0437731481481483</c:v>
                </c:pt>
                <c:pt idx="8990">
                  <c:v>1.0438078703703704</c:v>
                </c:pt>
                <c:pt idx="8991">
                  <c:v>1.0438425925925925</c:v>
                </c:pt>
                <c:pt idx="8992">
                  <c:v>1.0438773148148148</c:v>
                </c:pt>
                <c:pt idx="8993">
                  <c:v>1.0439120370370369</c:v>
                </c:pt>
                <c:pt idx="8994">
                  <c:v>1.0439467592592593</c:v>
                </c:pt>
                <c:pt idx="8995">
                  <c:v>1.0439814814814814</c:v>
                </c:pt>
                <c:pt idx="8996">
                  <c:v>1.0440162037037037</c:v>
                </c:pt>
                <c:pt idx="8997">
                  <c:v>1.0440509259259259</c:v>
                </c:pt>
                <c:pt idx="8998">
                  <c:v>1.0440856481481482</c:v>
                </c:pt>
                <c:pt idx="8999">
                  <c:v>1.0441203703703703</c:v>
                </c:pt>
                <c:pt idx="9000">
                  <c:v>1.0441550925925926</c:v>
                </c:pt>
                <c:pt idx="9001">
                  <c:v>1.0441898148148148</c:v>
                </c:pt>
                <c:pt idx="9002">
                  <c:v>1.0442245370370371</c:v>
                </c:pt>
                <c:pt idx="9003">
                  <c:v>1.0442592592592592</c:v>
                </c:pt>
                <c:pt idx="9004">
                  <c:v>1.0442939814814816</c:v>
                </c:pt>
                <c:pt idx="9005">
                  <c:v>1.0443287037037037</c:v>
                </c:pt>
                <c:pt idx="9006">
                  <c:v>1.044363425925926</c:v>
                </c:pt>
                <c:pt idx="9007">
                  <c:v>1.0443981481481481</c:v>
                </c:pt>
                <c:pt idx="9008">
                  <c:v>1.0444328703703705</c:v>
                </c:pt>
                <c:pt idx="9009">
                  <c:v>1.0444675925925926</c:v>
                </c:pt>
                <c:pt idx="9010">
                  <c:v>1.0445023148148147</c:v>
                </c:pt>
                <c:pt idx="9011">
                  <c:v>1.044537037037037</c:v>
                </c:pt>
                <c:pt idx="9012">
                  <c:v>1.0445717592592592</c:v>
                </c:pt>
                <c:pt idx="9013">
                  <c:v>1.0446064814814815</c:v>
                </c:pt>
                <c:pt idx="9014">
                  <c:v>1.0446412037037036</c:v>
                </c:pt>
                <c:pt idx="9015">
                  <c:v>1.044675925925926</c:v>
                </c:pt>
                <c:pt idx="9016">
                  <c:v>1.0447106481481481</c:v>
                </c:pt>
                <c:pt idx="9017">
                  <c:v>1.0447453703703704</c:v>
                </c:pt>
                <c:pt idx="9018">
                  <c:v>1.0447800925925925</c:v>
                </c:pt>
                <c:pt idx="9019">
                  <c:v>1.0448148148148149</c:v>
                </c:pt>
                <c:pt idx="9020">
                  <c:v>1.044849537037037</c:v>
                </c:pt>
                <c:pt idx="9021">
                  <c:v>1.0448842592592593</c:v>
                </c:pt>
                <c:pt idx="9022">
                  <c:v>1.0449189814814814</c:v>
                </c:pt>
                <c:pt idx="9023">
                  <c:v>1.0449537037037038</c:v>
                </c:pt>
                <c:pt idx="9024">
                  <c:v>1.0449884259259259</c:v>
                </c:pt>
                <c:pt idx="9025">
                  <c:v>1.0450231481481482</c:v>
                </c:pt>
                <c:pt idx="9026">
                  <c:v>1.0450578703703703</c:v>
                </c:pt>
                <c:pt idx="9027">
                  <c:v>1.0450925925925927</c:v>
                </c:pt>
                <c:pt idx="9028">
                  <c:v>1.0451273148148148</c:v>
                </c:pt>
                <c:pt idx="9029">
                  <c:v>1.0451620370370371</c:v>
                </c:pt>
                <c:pt idx="9030">
                  <c:v>1.0451967592592593</c:v>
                </c:pt>
                <c:pt idx="9031">
                  <c:v>1.0452314814814816</c:v>
                </c:pt>
                <c:pt idx="9032">
                  <c:v>1.0452662037037037</c:v>
                </c:pt>
                <c:pt idx="9033">
                  <c:v>1.0453009259259258</c:v>
                </c:pt>
                <c:pt idx="9034">
                  <c:v>1.0453356481481482</c:v>
                </c:pt>
                <c:pt idx="9035">
                  <c:v>1.0453703703703703</c:v>
                </c:pt>
                <c:pt idx="9036">
                  <c:v>1.0454050925925926</c:v>
                </c:pt>
                <c:pt idx="9037">
                  <c:v>1.0454398148148147</c:v>
                </c:pt>
                <c:pt idx="9038">
                  <c:v>1.0454745370370371</c:v>
                </c:pt>
                <c:pt idx="9039">
                  <c:v>1.0455092592592592</c:v>
                </c:pt>
                <c:pt idx="9040">
                  <c:v>1.0455439814814815</c:v>
                </c:pt>
                <c:pt idx="9041">
                  <c:v>1.0455787037037036</c:v>
                </c:pt>
                <c:pt idx="9042">
                  <c:v>1.045613425925926</c:v>
                </c:pt>
                <c:pt idx="9043">
                  <c:v>1.0456481481481481</c:v>
                </c:pt>
                <c:pt idx="9044">
                  <c:v>1.0456828703703704</c:v>
                </c:pt>
                <c:pt idx="9045">
                  <c:v>1.0457175925925926</c:v>
                </c:pt>
                <c:pt idx="9046">
                  <c:v>1.0457523148148149</c:v>
                </c:pt>
                <c:pt idx="9047">
                  <c:v>1.045787037037037</c:v>
                </c:pt>
                <c:pt idx="9048">
                  <c:v>1.0458217592592594</c:v>
                </c:pt>
                <c:pt idx="9049">
                  <c:v>1.0458564814814815</c:v>
                </c:pt>
                <c:pt idx="9050">
                  <c:v>1.0458912037037038</c:v>
                </c:pt>
                <c:pt idx="9051">
                  <c:v>1.0459259259259259</c:v>
                </c:pt>
                <c:pt idx="9052">
                  <c:v>1.045960648148148</c:v>
                </c:pt>
                <c:pt idx="9053">
                  <c:v>1.0459953703703704</c:v>
                </c:pt>
                <c:pt idx="9054">
                  <c:v>1.0460300925925925</c:v>
                </c:pt>
                <c:pt idx="9055">
                  <c:v>1.0460648148148148</c:v>
                </c:pt>
                <c:pt idx="9056">
                  <c:v>1.046099537037037</c:v>
                </c:pt>
                <c:pt idx="9057">
                  <c:v>1.0461342592592593</c:v>
                </c:pt>
                <c:pt idx="9058">
                  <c:v>1.0461689814814814</c:v>
                </c:pt>
                <c:pt idx="9059">
                  <c:v>1.0462037037037037</c:v>
                </c:pt>
                <c:pt idx="9060">
                  <c:v>1.0462384259259259</c:v>
                </c:pt>
                <c:pt idx="9061">
                  <c:v>1.0462731481481482</c:v>
                </c:pt>
                <c:pt idx="9062">
                  <c:v>1.0463078703703703</c:v>
                </c:pt>
                <c:pt idx="9063">
                  <c:v>1.0463425925925927</c:v>
                </c:pt>
                <c:pt idx="9064">
                  <c:v>1.0463773148148148</c:v>
                </c:pt>
                <c:pt idx="9065">
                  <c:v>1.0464120370370371</c:v>
                </c:pt>
                <c:pt idx="9066">
                  <c:v>1.0464467592592592</c:v>
                </c:pt>
                <c:pt idx="9067">
                  <c:v>1.0464814814814816</c:v>
                </c:pt>
                <c:pt idx="9068">
                  <c:v>1.0465162037037037</c:v>
                </c:pt>
                <c:pt idx="9069">
                  <c:v>1.046550925925926</c:v>
                </c:pt>
                <c:pt idx="9070">
                  <c:v>1.0465856481481481</c:v>
                </c:pt>
                <c:pt idx="9071">
                  <c:v>1.0466203703703703</c:v>
                </c:pt>
                <c:pt idx="9072">
                  <c:v>1.0466550925925926</c:v>
                </c:pt>
                <c:pt idx="9073">
                  <c:v>1.0466898148148147</c:v>
                </c:pt>
                <c:pt idx="9074">
                  <c:v>1.0467245370370371</c:v>
                </c:pt>
                <c:pt idx="9075">
                  <c:v>1.0467592592592592</c:v>
                </c:pt>
                <c:pt idx="9076">
                  <c:v>1.0467939814814815</c:v>
                </c:pt>
                <c:pt idx="9077">
                  <c:v>1.0468287037037036</c:v>
                </c:pt>
                <c:pt idx="9078">
                  <c:v>1.046863425925926</c:v>
                </c:pt>
                <c:pt idx="9079">
                  <c:v>1.0468981481481481</c:v>
                </c:pt>
                <c:pt idx="9080">
                  <c:v>1.0469328703703704</c:v>
                </c:pt>
                <c:pt idx="9081">
                  <c:v>1.0469675925925925</c:v>
                </c:pt>
                <c:pt idx="9082">
                  <c:v>1.0470023148148149</c:v>
                </c:pt>
                <c:pt idx="9083">
                  <c:v>1.047037037037037</c:v>
                </c:pt>
                <c:pt idx="9084">
                  <c:v>1.0470717592592593</c:v>
                </c:pt>
                <c:pt idx="9085">
                  <c:v>1.0471064814814814</c:v>
                </c:pt>
                <c:pt idx="9086">
                  <c:v>1.0471412037037038</c:v>
                </c:pt>
                <c:pt idx="9087">
                  <c:v>1.0471759259259259</c:v>
                </c:pt>
                <c:pt idx="9088">
                  <c:v>1.0472106481481482</c:v>
                </c:pt>
                <c:pt idx="9089">
                  <c:v>1.0472453703703704</c:v>
                </c:pt>
                <c:pt idx="9090">
                  <c:v>1.0472800925925927</c:v>
                </c:pt>
                <c:pt idx="9091">
                  <c:v>1.0473148148148148</c:v>
                </c:pt>
                <c:pt idx="9092">
                  <c:v>1.0473495370370371</c:v>
                </c:pt>
                <c:pt idx="9093">
                  <c:v>1.0473842592592593</c:v>
                </c:pt>
                <c:pt idx="9094">
                  <c:v>1.0474189814814814</c:v>
                </c:pt>
                <c:pt idx="9095">
                  <c:v>1.0474537037037037</c:v>
                </c:pt>
                <c:pt idx="9096">
                  <c:v>1.0474884259259258</c:v>
                </c:pt>
                <c:pt idx="9097">
                  <c:v>1.0475231481481482</c:v>
                </c:pt>
                <c:pt idx="9098">
                  <c:v>1.0475578703703703</c:v>
                </c:pt>
                <c:pt idx="9099">
                  <c:v>1.0475925925925926</c:v>
                </c:pt>
                <c:pt idx="9100">
                  <c:v>1.0476273148148147</c:v>
                </c:pt>
                <c:pt idx="9101">
                  <c:v>1.0476620370370371</c:v>
                </c:pt>
                <c:pt idx="9102">
                  <c:v>1.0476967592592592</c:v>
                </c:pt>
                <c:pt idx="9103">
                  <c:v>1.0477314814814815</c:v>
                </c:pt>
                <c:pt idx="9104">
                  <c:v>1.0477662037037037</c:v>
                </c:pt>
                <c:pt idx="9105">
                  <c:v>1.047800925925926</c:v>
                </c:pt>
                <c:pt idx="9106">
                  <c:v>1.0478356481481481</c:v>
                </c:pt>
                <c:pt idx="9107">
                  <c:v>1.0478703703703705</c:v>
                </c:pt>
                <c:pt idx="9108">
                  <c:v>1.0479050925925926</c:v>
                </c:pt>
                <c:pt idx="9109">
                  <c:v>1.0479398148148149</c:v>
                </c:pt>
                <c:pt idx="9110">
                  <c:v>1.047974537037037</c:v>
                </c:pt>
                <c:pt idx="9111">
                  <c:v>1.0480092592592594</c:v>
                </c:pt>
                <c:pt idx="9112">
                  <c:v>1.0480439814814815</c:v>
                </c:pt>
                <c:pt idx="9113">
                  <c:v>1.0480787037037036</c:v>
                </c:pt>
                <c:pt idx="9114">
                  <c:v>1.0481134259259259</c:v>
                </c:pt>
                <c:pt idx="9115">
                  <c:v>1.0481481481481481</c:v>
                </c:pt>
                <c:pt idx="9116">
                  <c:v>1.0481828703703704</c:v>
                </c:pt>
                <c:pt idx="9117">
                  <c:v>1.0482175925925925</c:v>
                </c:pt>
                <c:pt idx="9118">
                  <c:v>1.0482523148148148</c:v>
                </c:pt>
                <c:pt idx="9119">
                  <c:v>1.048287037037037</c:v>
                </c:pt>
                <c:pt idx="9120">
                  <c:v>1.0483217592592593</c:v>
                </c:pt>
                <c:pt idx="9121">
                  <c:v>1.0483564814814814</c:v>
                </c:pt>
                <c:pt idx="9122">
                  <c:v>1.0483912037037038</c:v>
                </c:pt>
                <c:pt idx="9123">
                  <c:v>1.0484259259259259</c:v>
                </c:pt>
                <c:pt idx="9124">
                  <c:v>1.0484606481481482</c:v>
                </c:pt>
                <c:pt idx="9125">
                  <c:v>1.0484953703703703</c:v>
                </c:pt>
                <c:pt idx="9126">
                  <c:v>1.0485300925925927</c:v>
                </c:pt>
                <c:pt idx="9127">
                  <c:v>1.0485648148148148</c:v>
                </c:pt>
                <c:pt idx="9128">
                  <c:v>1.0485995370370371</c:v>
                </c:pt>
                <c:pt idx="9129">
                  <c:v>1.0486342592592592</c:v>
                </c:pt>
                <c:pt idx="9130">
                  <c:v>1.0486689814814816</c:v>
                </c:pt>
                <c:pt idx="9131">
                  <c:v>1.0487037037037037</c:v>
                </c:pt>
                <c:pt idx="9132">
                  <c:v>1.0487384259259258</c:v>
                </c:pt>
                <c:pt idx="9133">
                  <c:v>1.0487731481481481</c:v>
                </c:pt>
                <c:pt idx="9134">
                  <c:v>1.0488078703703703</c:v>
                </c:pt>
                <c:pt idx="9135">
                  <c:v>1.0488425925925926</c:v>
                </c:pt>
                <c:pt idx="9136">
                  <c:v>1.0488773148148147</c:v>
                </c:pt>
                <c:pt idx="9137">
                  <c:v>1.0489120370370371</c:v>
                </c:pt>
                <c:pt idx="9138">
                  <c:v>1.0489467592592592</c:v>
                </c:pt>
                <c:pt idx="9139">
                  <c:v>1.0489814814814815</c:v>
                </c:pt>
                <c:pt idx="9140">
                  <c:v>1.0490162037037036</c:v>
                </c:pt>
                <c:pt idx="9141">
                  <c:v>1.049050925925926</c:v>
                </c:pt>
                <c:pt idx="9142">
                  <c:v>1.0490856481481481</c:v>
                </c:pt>
                <c:pt idx="9143">
                  <c:v>1.0491203703703704</c:v>
                </c:pt>
                <c:pt idx="9144">
                  <c:v>1.0491550925925925</c:v>
                </c:pt>
                <c:pt idx="9145">
                  <c:v>1.0491898148148149</c:v>
                </c:pt>
                <c:pt idx="9146">
                  <c:v>1.049224537037037</c:v>
                </c:pt>
                <c:pt idx="9147">
                  <c:v>1.0492592592592593</c:v>
                </c:pt>
                <c:pt idx="9148">
                  <c:v>1.0492939814814815</c:v>
                </c:pt>
                <c:pt idx="9149">
                  <c:v>1.0493287037037038</c:v>
                </c:pt>
                <c:pt idx="9150">
                  <c:v>1.0493634259259259</c:v>
                </c:pt>
                <c:pt idx="9151">
                  <c:v>1.0493981481481482</c:v>
                </c:pt>
                <c:pt idx="9152">
                  <c:v>1.0494328703703704</c:v>
                </c:pt>
                <c:pt idx="9153">
                  <c:v>1.0494675925925927</c:v>
                </c:pt>
                <c:pt idx="9154">
                  <c:v>1.0495023148148148</c:v>
                </c:pt>
                <c:pt idx="9155">
                  <c:v>1.0495370370370369</c:v>
                </c:pt>
                <c:pt idx="9156">
                  <c:v>1.0495717592592593</c:v>
                </c:pt>
                <c:pt idx="9157">
                  <c:v>1.0496064814814814</c:v>
                </c:pt>
                <c:pt idx="9158">
                  <c:v>1.0496412037037037</c:v>
                </c:pt>
                <c:pt idx="9159">
                  <c:v>1.0496759259259258</c:v>
                </c:pt>
                <c:pt idx="9160">
                  <c:v>1.0497106481481482</c:v>
                </c:pt>
                <c:pt idx="9161">
                  <c:v>1.0497453703703703</c:v>
                </c:pt>
                <c:pt idx="9162">
                  <c:v>1.0497800925925926</c:v>
                </c:pt>
                <c:pt idx="9163">
                  <c:v>1.0498148148148148</c:v>
                </c:pt>
                <c:pt idx="9164">
                  <c:v>1.0498495370370371</c:v>
                </c:pt>
                <c:pt idx="9165">
                  <c:v>1.0498842592592592</c:v>
                </c:pt>
                <c:pt idx="9166">
                  <c:v>1.0499189814814816</c:v>
                </c:pt>
                <c:pt idx="9167">
                  <c:v>1.0499537037037037</c:v>
                </c:pt>
                <c:pt idx="9168">
                  <c:v>1.049988425925926</c:v>
                </c:pt>
                <c:pt idx="9169">
                  <c:v>1.0500231481481481</c:v>
                </c:pt>
                <c:pt idx="9170">
                  <c:v>1.0500578703703705</c:v>
                </c:pt>
                <c:pt idx="9171">
                  <c:v>1.0500925925925926</c:v>
                </c:pt>
                <c:pt idx="9172">
                  <c:v>1.0501273148148149</c:v>
                </c:pt>
                <c:pt idx="9173">
                  <c:v>1.050162037037037</c:v>
                </c:pt>
                <c:pt idx="9174">
                  <c:v>1.0501967592592591</c:v>
                </c:pt>
                <c:pt idx="9175">
                  <c:v>1.0502314814814815</c:v>
                </c:pt>
                <c:pt idx="9176">
                  <c:v>1.0502662037037036</c:v>
                </c:pt>
                <c:pt idx="9177">
                  <c:v>1.0503009259259259</c:v>
                </c:pt>
                <c:pt idx="9178">
                  <c:v>1.0503356481481481</c:v>
                </c:pt>
                <c:pt idx="9179">
                  <c:v>1.0503703703703704</c:v>
                </c:pt>
                <c:pt idx="9180">
                  <c:v>1.0504050925925925</c:v>
                </c:pt>
                <c:pt idx="9181">
                  <c:v>1.0504398148148149</c:v>
                </c:pt>
                <c:pt idx="9182">
                  <c:v>1.050474537037037</c:v>
                </c:pt>
                <c:pt idx="9183">
                  <c:v>1.0505092592592593</c:v>
                </c:pt>
                <c:pt idx="9184">
                  <c:v>1.0505439814814814</c:v>
                </c:pt>
                <c:pt idx="9185">
                  <c:v>1.0505787037037038</c:v>
                </c:pt>
                <c:pt idx="9186">
                  <c:v>1.0506134259259259</c:v>
                </c:pt>
                <c:pt idx="9187">
                  <c:v>1.0506481481481482</c:v>
                </c:pt>
                <c:pt idx="9188">
                  <c:v>1.0506828703703703</c:v>
                </c:pt>
                <c:pt idx="9189">
                  <c:v>1.0507175925925927</c:v>
                </c:pt>
                <c:pt idx="9190">
                  <c:v>1.0507523148148148</c:v>
                </c:pt>
                <c:pt idx="9191">
                  <c:v>1.0507870370370371</c:v>
                </c:pt>
                <c:pt idx="9192">
                  <c:v>1.0508217592592592</c:v>
                </c:pt>
                <c:pt idx="9193">
                  <c:v>1.0508564814814816</c:v>
                </c:pt>
                <c:pt idx="9194">
                  <c:v>1.0508912037037037</c:v>
                </c:pt>
                <c:pt idx="9195">
                  <c:v>1.050925925925926</c:v>
                </c:pt>
                <c:pt idx="9196">
                  <c:v>1.0509606481481482</c:v>
                </c:pt>
                <c:pt idx="9197">
                  <c:v>1.0509953703703703</c:v>
                </c:pt>
                <c:pt idx="9198">
                  <c:v>1.0510300925925926</c:v>
                </c:pt>
                <c:pt idx="9199">
                  <c:v>1.0510648148148147</c:v>
                </c:pt>
                <c:pt idx="9200">
                  <c:v>1.0510995370370371</c:v>
                </c:pt>
                <c:pt idx="9201">
                  <c:v>1.0511342592592592</c:v>
                </c:pt>
                <c:pt idx="9202">
                  <c:v>1.0511689814814815</c:v>
                </c:pt>
                <c:pt idx="9203">
                  <c:v>1.0512037037037036</c:v>
                </c:pt>
                <c:pt idx="9204">
                  <c:v>1.051238425925926</c:v>
                </c:pt>
                <c:pt idx="9205">
                  <c:v>1.0512731481481481</c:v>
                </c:pt>
                <c:pt idx="9206">
                  <c:v>1.0513078703703704</c:v>
                </c:pt>
                <c:pt idx="9207">
                  <c:v>1.0513425925925926</c:v>
                </c:pt>
                <c:pt idx="9208">
                  <c:v>1.0513773148148149</c:v>
                </c:pt>
                <c:pt idx="9209">
                  <c:v>1.051412037037037</c:v>
                </c:pt>
                <c:pt idx="9210">
                  <c:v>1.0514467592592593</c:v>
                </c:pt>
                <c:pt idx="9211">
                  <c:v>1.0514814814814815</c:v>
                </c:pt>
                <c:pt idx="9212">
                  <c:v>1.0515162037037038</c:v>
                </c:pt>
                <c:pt idx="9213">
                  <c:v>1.0515509259259259</c:v>
                </c:pt>
                <c:pt idx="9214">
                  <c:v>1.0515856481481483</c:v>
                </c:pt>
                <c:pt idx="9215">
                  <c:v>1.0516203703703704</c:v>
                </c:pt>
                <c:pt idx="9216">
                  <c:v>1.0516550925925925</c:v>
                </c:pt>
                <c:pt idx="9217">
                  <c:v>1.0516898148148148</c:v>
                </c:pt>
                <c:pt idx="9218">
                  <c:v>1.0517245370370369</c:v>
                </c:pt>
                <c:pt idx="9219">
                  <c:v>1.0517592592592593</c:v>
                </c:pt>
                <c:pt idx="9220">
                  <c:v>1.0517939814814814</c:v>
                </c:pt>
                <c:pt idx="9221">
                  <c:v>1.0518287037037037</c:v>
                </c:pt>
                <c:pt idx="9222">
                  <c:v>1.0518634259259259</c:v>
                </c:pt>
                <c:pt idx="9223">
                  <c:v>1.0518981481481482</c:v>
                </c:pt>
                <c:pt idx="9224">
                  <c:v>1.0519328703703703</c:v>
                </c:pt>
                <c:pt idx="9225">
                  <c:v>1.0519675925925926</c:v>
                </c:pt>
                <c:pt idx="9226">
                  <c:v>1.0520023148148148</c:v>
                </c:pt>
                <c:pt idx="9227">
                  <c:v>1.0520370370370371</c:v>
                </c:pt>
                <c:pt idx="9228">
                  <c:v>1.0520717592592592</c:v>
                </c:pt>
                <c:pt idx="9229">
                  <c:v>1.0521064814814816</c:v>
                </c:pt>
                <c:pt idx="9230">
                  <c:v>1.0521412037037037</c:v>
                </c:pt>
                <c:pt idx="9231">
                  <c:v>1.052175925925926</c:v>
                </c:pt>
                <c:pt idx="9232">
                  <c:v>1.0522106481481481</c:v>
                </c:pt>
                <c:pt idx="9233">
                  <c:v>1.0522453703703705</c:v>
                </c:pt>
                <c:pt idx="9234">
                  <c:v>1.0522800925925926</c:v>
                </c:pt>
                <c:pt idx="9235">
                  <c:v>1.0523148148148147</c:v>
                </c:pt>
                <c:pt idx="9236">
                  <c:v>1.052349537037037</c:v>
                </c:pt>
                <c:pt idx="9237">
                  <c:v>1.0523842592592592</c:v>
                </c:pt>
                <c:pt idx="9238">
                  <c:v>1.0524189814814815</c:v>
                </c:pt>
                <c:pt idx="9239">
                  <c:v>1.0524537037037036</c:v>
                </c:pt>
                <c:pt idx="9240">
                  <c:v>1.052488425925926</c:v>
                </c:pt>
                <c:pt idx="9241">
                  <c:v>1.0525231481481481</c:v>
                </c:pt>
                <c:pt idx="9242">
                  <c:v>1.0525578703703704</c:v>
                </c:pt>
                <c:pt idx="9243">
                  <c:v>1.0525925925925925</c:v>
                </c:pt>
                <c:pt idx="9244">
                  <c:v>1.0526273148148149</c:v>
                </c:pt>
                <c:pt idx="9245">
                  <c:v>1.052662037037037</c:v>
                </c:pt>
                <c:pt idx="9246">
                  <c:v>1.0526967592592593</c:v>
                </c:pt>
                <c:pt idx="9247">
                  <c:v>1.0527314814814814</c:v>
                </c:pt>
                <c:pt idx="9248">
                  <c:v>1.0527662037037038</c:v>
                </c:pt>
                <c:pt idx="9249">
                  <c:v>1.0528009259259259</c:v>
                </c:pt>
                <c:pt idx="9250">
                  <c:v>1.0528356481481482</c:v>
                </c:pt>
                <c:pt idx="9251">
                  <c:v>1.0528703703703703</c:v>
                </c:pt>
                <c:pt idx="9252">
                  <c:v>1.0529050925925927</c:v>
                </c:pt>
                <c:pt idx="9253">
                  <c:v>1.0529398148148148</c:v>
                </c:pt>
                <c:pt idx="9254">
                  <c:v>1.0529745370370371</c:v>
                </c:pt>
                <c:pt idx="9255">
                  <c:v>1.0530092592592593</c:v>
                </c:pt>
                <c:pt idx="9256">
                  <c:v>1.0530439814814816</c:v>
                </c:pt>
                <c:pt idx="9257">
                  <c:v>1.0530787037037037</c:v>
                </c:pt>
                <c:pt idx="9258">
                  <c:v>1.0531134259259258</c:v>
                </c:pt>
                <c:pt idx="9259">
                  <c:v>1.0531481481481482</c:v>
                </c:pt>
                <c:pt idx="9260">
                  <c:v>1.0531828703703703</c:v>
                </c:pt>
                <c:pt idx="9261">
                  <c:v>1.0532175925925926</c:v>
                </c:pt>
                <c:pt idx="9262">
                  <c:v>1.0532523148148147</c:v>
                </c:pt>
                <c:pt idx="9263">
                  <c:v>1.0532870370370371</c:v>
                </c:pt>
                <c:pt idx="9264">
                  <c:v>1.0533217592592592</c:v>
                </c:pt>
                <c:pt idx="9265">
                  <c:v>1.0533564814814815</c:v>
                </c:pt>
                <c:pt idx="9266">
                  <c:v>1.0533912037037036</c:v>
                </c:pt>
                <c:pt idx="9267">
                  <c:v>1.053425925925926</c:v>
                </c:pt>
                <c:pt idx="9268">
                  <c:v>1.0534606481481481</c:v>
                </c:pt>
                <c:pt idx="9269">
                  <c:v>1.0534953703703704</c:v>
                </c:pt>
                <c:pt idx="9270">
                  <c:v>1.0535300925925926</c:v>
                </c:pt>
                <c:pt idx="9271">
                  <c:v>1.0535648148148149</c:v>
                </c:pt>
                <c:pt idx="9272">
                  <c:v>1.053599537037037</c:v>
                </c:pt>
                <c:pt idx="9273">
                  <c:v>1.0536342592592594</c:v>
                </c:pt>
                <c:pt idx="9274">
                  <c:v>1.0536689814814815</c:v>
                </c:pt>
                <c:pt idx="9275">
                  <c:v>1.0537037037037038</c:v>
                </c:pt>
                <c:pt idx="9276">
                  <c:v>1.0537384259259259</c:v>
                </c:pt>
                <c:pt idx="9277">
                  <c:v>1.053773148148148</c:v>
                </c:pt>
                <c:pt idx="9278">
                  <c:v>1.0538078703703704</c:v>
                </c:pt>
                <c:pt idx="9279">
                  <c:v>1.0538425925925925</c:v>
                </c:pt>
                <c:pt idx="9280">
                  <c:v>1.0538773148148148</c:v>
                </c:pt>
                <c:pt idx="9281">
                  <c:v>1.053912037037037</c:v>
                </c:pt>
                <c:pt idx="9282">
                  <c:v>1.0539467592592593</c:v>
                </c:pt>
                <c:pt idx="9283">
                  <c:v>1.0539814814814814</c:v>
                </c:pt>
                <c:pt idx="9284">
                  <c:v>1.0540162037037037</c:v>
                </c:pt>
                <c:pt idx="9285">
                  <c:v>1.0540509259259259</c:v>
                </c:pt>
                <c:pt idx="9286">
                  <c:v>1.0540856481481482</c:v>
                </c:pt>
                <c:pt idx="9287">
                  <c:v>1.0541203703703703</c:v>
                </c:pt>
                <c:pt idx="9288">
                  <c:v>1.0541550925925927</c:v>
                </c:pt>
                <c:pt idx="9289">
                  <c:v>1.0541898148148148</c:v>
                </c:pt>
                <c:pt idx="9290">
                  <c:v>1.0542245370370371</c:v>
                </c:pt>
                <c:pt idx="9291">
                  <c:v>1.0542592592592592</c:v>
                </c:pt>
                <c:pt idx="9292">
                  <c:v>1.0542939814814816</c:v>
                </c:pt>
                <c:pt idx="9293">
                  <c:v>1.0543287037037037</c:v>
                </c:pt>
                <c:pt idx="9294">
                  <c:v>1.054363425925926</c:v>
                </c:pt>
                <c:pt idx="9295">
                  <c:v>1.0543981481481481</c:v>
                </c:pt>
                <c:pt idx="9296">
                  <c:v>1.0544328703703703</c:v>
                </c:pt>
                <c:pt idx="9297">
                  <c:v>1.0544675925925926</c:v>
                </c:pt>
                <c:pt idx="9298">
                  <c:v>1.0545023148148147</c:v>
                </c:pt>
                <c:pt idx="9299">
                  <c:v>1.0545370370370371</c:v>
                </c:pt>
                <c:pt idx="9300">
                  <c:v>1.0545717592592592</c:v>
                </c:pt>
                <c:pt idx="9301">
                  <c:v>1.0546064814814815</c:v>
                </c:pt>
                <c:pt idx="9302">
                  <c:v>1.0546412037037036</c:v>
                </c:pt>
                <c:pt idx="9303">
                  <c:v>1.054675925925926</c:v>
                </c:pt>
                <c:pt idx="9304">
                  <c:v>1.0547106481481481</c:v>
                </c:pt>
                <c:pt idx="9305">
                  <c:v>1.0547453703703704</c:v>
                </c:pt>
                <c:pt idx="9306">
                  <c:v>1.0547800925925925</c:v>
                </c:pt>
                <c:pt idx="9307">
                  <c:v>1.0548148148148149</c:v>
                </c:pt>
                <c:pt idx="9308">
                  <c:v>1.054849537037037</c:v>
                </c:pt>
                <c:pt idx="9309">
                  <c:v>1.0548842592592593</c:v>
                </c:pt>
                <c:pt idx="9310">
                  <c:v>1.0549189814814814</c:v>
                </c:pt>
                <c:pt idx="9311">
                  <c:v>1.0549537037037038</c:v>
                </c:pt>
                <c:pt idx="9312">
                  <c:v>1.0549884259259259</c:v>
                </c:pt>
                <c:pt idx="9313">
                  <c:v>1.0550231481481482</c:v>
                </c:pt>
                <c:pt idx="9314">
                  <c:v>1.0550578703703704</c:v>
                </c:pt>
                <c:pt idx="9315">
                  <c:v>1.0550925925925927</c:v>
                </c:pt>
                <c:pt idx="9316">
                  <c:v>1.0551273148148148</c:v>
                </c:pt>
                <c:pt idx="9317">
                  <c:v>1.0551620370370371</c:v>
                </c:pt>
                <c:pt idx="9318">
                  <c:v>1.0551967592592593</c:v>
                </c:pt>
                <c:pt idx="9319">
                  <c:v>1.0552314814814814</c:v>
                </c:pt>
                <c:pt idx="9320">
                  <c:v>1.0552662037037037</c:v>
                </c:pt>
                <c:pt idx="9321">
                  <c:v>1.0553009259259258</c:v>
                </c:pt>
                <c:pt idx="9322">
                  <c:v>1.0553356481481482</c:v>
                </c:pt>
                <c:pt idx="9323">
                  <c:v>1.0553703703703703</c:v>
                </c:pt>
                <c:pt idx="9324">
                  <c:v>1.0554050925925926</c:v>
                </c:pt>
                <c:pt idx="9325">
                  <c:v>1.0554398148148147</c:v>
                </c:pt>
                <c:pt idx="9326">
                  <c:v>1.0554745370370371</c:v>
                </c:pt>
                <c:pt idx="9327">
                  <c:v>1.0555092592592592</c:v>
                </c:pt>
                <c:pt idx="9328">
                  <c:v>1.0555439814814815</c:v>
                </c:pt>
                <c:pt idx="9329">
                  <c:v>1.0555787037037037</c:v>
                </c:pt>
                <c:pt idx="9330">
                  <c:v>1.055613425925926</c:v>
                </c:pt>
                <c:pt idx="9331">
                  <c:v>1.0556481481481481</c:v>
                </c:pt>
                <c:pt idx="9332">
                  <c:v>1.0556828703703705</c:v>
                </c:pt>
                <c:pt idx="9333">
                  <c:v>1.0557175925925926</c:v>
                </c:pt>
                <c:pt idx="9334">
                  <c:v>1.0557523148148149</c:v>
                </c:pt>
                <c:pt idx="9335">
                  <c:v>1.055787037037037</c:v>
                </c:pt>
                <c:pt idx="9336">
                  <c:v>1.0558217592592594</c:v>
                </c:pt>
                <c:pt idx="9337">
                  <c:v>1.0558564814814815</c:v>
                </c:pt>
                <c:pt idx="9338">
                  <c:v>1.0558912037037036</c:v>
                </c:pt>
                <c:pt idx="9339">
                  <c:v>1.0559259259259259</c:v>
                </c:pt>
                <c:pt idx="9340">
                  <c:v>1.0559606481481481</c:v>
                </c:pt>
                <c:pt idx="9341">
                  <c:v>1.0559953703703704</c:v>
                </c:pt>
                <c:pt idx="9342">
                  <c:v>1.0560300925925925</c:v>
                </c:pt>
                <c:pt idx="9343">
                  <c:v>1.0560648148148148</c:v>
                </c:pt>
                <c:pt idx="9344">
                  <c:v>1.056099537037037</c:v>
                </c:pt>
                <c:pt idx="9345">
                  <c:v>1.0561342592592593</c:v>
                </c:pt>
                <c:pt idx="9346">
                  <c:v>1.0561689814814814</c:v>
                </c:pt>
                <c:pt idx="9347">
                  <c:v>1.0562037037037038</c:v>
                </c:pt>
                <c:pt idx="9348">
                  <c:v>1.0562384259259259</c:v>
                </c:pt>
                <c:pt idx="9349">
                  <c:v>1.0562731481481482</c:v>
                </c:pt>
                <c:pt idx="9350">
                  <c:v>1.0563078703703703</c:v>
                </c:pt>
                <c:pt idx="9351">
                  <c:v>1.0563425925925927</c:v>
                </c:pt>
                <c:pt idx="9352">
                  <c:v>1.0563773148148148</c:v>
                </c:pt>
                <c:pt idx="9353">
                  <c:v>1.0564120370370371</c:v>
                </c:pt>
                <c:pt idx="9354">
                  <c:v>1.0564467592592592</c:v>
                </c:pt>
                <c:pt idx="9355">
                  <c:v>1.0564814814814816</c:v>
                </c:pt>
                <c:pt idx="9356">
                  <c:v>1.0565162037037037</c:v>
                </c:pt>
                <c:pt idx="9357">
                  <c:v>1.0565509259259258</c:v>
                </c:pt>
                <c:pt idx="9358">
                  <c:v>1.0565856481481481</c:v>
                </c:pt>
                <c:pt idx="9359">
                  <c:v>1.0566203703703705</c:v>
                </c:pt>
                <c:pt idx="9360">
                  <c:v>1.0566550925925926</c:v>
                </c:pt>
                <c:pt idx="9361">
                  <c:v>1.0566898148148147</c:v>
                </c:pt>
                <c:pt idx="9362">
                  <c:v>1.0567245370370371</c:v>
                </c:pt>
                <c:pt idx="9363">
                  <c:v>1.0567592592592592</c:v>
                </c:pt>
                <c:pt idx="9364">
                  <c:v>1.0567939814814815</c:v>
                </c:pt>
                <c:pt idx="9365">
                  <c:v>1.0568287037037036</c:v>
                </c:pt>
                <c:pt idx="9366">
                  <c:v>1.056863425925926</c:v>
                </c:pt>
                <c:pt idx="9367">
                  <c:v>1.0568981481481481</c:v>
                </c:pt>
                <c:pt idx="9368">
                  <c:v>1.0569328703703704</c:v>
                </c:pt>
                <c:pt idx="9369">
                  <c:v>1.0569675925925925</c:v>
                </c:pt>
                <c:pt idx="9370">
                  <c:v>1.0570023148148149</c:v>
                </c:pt>
                <c:pt idx="9371">
                  <c:v>1.057037037037037</c:v>
                </c:pt>
                <c:pt idx="9372">
                  <c:v>1.0570717592592593</c:v>
                </c:pt>
                <c:pt idx="9373">
                  <c:v>1.0571064814814815</c:v>
                </c:pt>
                <c:pt idx="9374">
                  <c:v>1.0571412037037038</c:v>
                </c:pt>
                <c:pt idx="9375">
                  <c:v>1.0571759259259259</c:v>
                </c:pt>
                <c:pt idx="9376">
                  <c:v>1.0572106481481482</c:v>
                </c:pt>
                <c:pt idx="9377">
                  <c:v>1.0572453703703704</c:v>
                </c:pt>
                <c:pt idx="9378">
                  <c:v>1.0572800925925927</c:v>
                </c:pt>
                <c:pt idx="9379">
                  <c:v>1.0573148148148148</c:v>
                </c:pt>
                <c:pt idx="9380">
                  <c:v>1.0573495370370369</c:v>
                </c:pt>
                <c:pt idx="9381">
                  <c:v>1.0573842592592593</c:v>
                </c:pt>
                <c:pt idx="9382">
                  <c:v>1.0574189814814814</c:v>
                </c:pt>
                <c:pt idx="9383">
                  <c:v>1.0574537037037037</c:v>
                </c:pt>
                <c:pt idx="9384">
                  <c:v>1.0574884259259258</c:v>
                </c:pt>
                <c:pt idx="9385">
                  <c:v>1.0575231481481482</c:v>
                </c:pt>
                <c:pt idx="9386">
                  <c:v>1.0575578703703703</c:v>
                </c:pt>
                <c:pt idx="9387">
                  <c:v>1.0575925925925926</c:v>
                </c:pt>
                <c:pt idx="9388">
                  <c:v>1.0576273148148148</c:v>
                </c:pt>
                <c:pt idx="9389">
                  <c:v>1.0576620370370371</c:v>
                </c:pt>
                <c:pt idx="9390">
                  <c:v>1.0576967592592592</c:v>
                </c:pt>
                <c:pt idx="9391">
                  <c:v>1.0577314814814816</c:v>
                </c:pt>
                <c:pt idx="9392">
                  <c:v>1.0577662037037037</c:v>
                </c:pt>
                <c:pt idx="9393">
                  <c:v>1.057800925925926</c:v>
                </c:pt>
                <c:pt idx="9394">
                  <c:v>1.0578356481481481</c:v>
                </c:pt>
                <c:pt idx="9395">
                  <c:v>1.0578703703703705</c:v>
                </c:pt>
                <c:pt idx="9396">
                  <c:v>1.0579050925925926</c:v>
                </c:pt>
                <c:pt idx="9397">
                  <c:v>1.0579398148148149</c:v>
                </c:pt>
                <c:pt idx="9398">
                  <c:v>1.057974537037037</c:v>
                </c:pt>
                <c:pt idx="9399">
                  <c:v>1.0580092592592591</c:v>
                </c:pt>
                <c:pt idx="9400">
                  <c:v>1.0580439814814815</c:v>
                </c:pt>
                <c:pt idx="9401">
                  <c:v>1.0580787037037036</c:v>
                </c:pt>
                <c:pt idx="9402">
                  <c:v>1.0581134259259259</c:v>
                </c:pt>
                <c:pt idx="9403">
                  <c:v>1.0581481481481481</c:v>
                </c:pt>
                <c:pt idx="9404">
                  <c:v>1.0581828703703704</c:v>
                </c:pt>
                <c:pt idx="9405">
                  <c:v>1.0582175925925925</c:v>
                </c:pt>
                <c:pt idx="9406">
                  <c:v>1.0582523148148149</c:v>
                </c:pt>
                <c:pt idx="9407">
                  <c:v>1.058287037037037</c:v>
                </c:pt>
                <c:pt idx="9408">
                  <c:v>1.0583217592592593</c:v>
                </c:pt>
                <c:pt idx="9409">
                  <c:v>1.0583564814814814</c:v>
                </c:pt>
                <c:pt idx="9410">
                  <c:v>1.0583912037037038</c:v>
                </c:pt>
                <c:pt idx="9411">
                  <c:v>1.0584259259259259</c:v>
                </c:pt>
                <c:pt idx="9412">
                  <c:v>1.0584606481481482</c:v>
                </c:pt>
                <c:pt idx="9413">
                  <c:v>1.0584953703703703</c:v>
                </c:pt>
                <c:pt idx="9414">
                  <c:v>1.0585300925925927</c:v>
                </c:pt>
                <c:pt idx="9415">
                  <c:v>1.0585648148148148</c:v>
                </c:pt>
                <c:pt idx="9416">
                  <c:v>1.0585995370370371</c:v>
                </c:pt>
                <c:pt idx="9417">
                  <c:v>1.0586342592592592</c:v>
                </c:pt>
                <c:pt idx="9418">
                  <c:v>1.0586689814814816</c:v>
                </c:pt>
                <c:pt idx="9419">
                  <c:v>1.0587037037037037</c:v>
                </c:pt>
                <c:pt idx="9420">
                  <c:v>1.058738425925926</c:v>
                </c:pt>
                <c:pt idx="9421">
                  <c:v>1.0587731481481482</c:v>
                </c:pt>
                <c:pt idx="9422">
                  <c:v>1.0588078703703703</c:v>
                </c:pt>
                <c:pt idx="9423">
                  <c:v>1.0588425925925926</c:v>
                </c:pt>
                <c:pt idx="9424">
                  <c:v>1.0588773148148147</c:v>
                </c:pt>
                <c:pt idx="9425">
                  <c:v>1.0589120370370371</c:v>
                </c:pt>
                <c:pt idx="9426">
                  <c:v>1.0589467592592592</c:v>
                </c:pt>
                <c:pt idx="9427">
                  <c:v>1.0589814814814815</c:v>
                </c:pt>
                <c:pt idx="9428">
                  <c:v>1.0590162037037036</c:v>
                </c:pt>
                <c:pt idx="9429">
                  <c:v>1.059050925925926</c:v>
                </c:pt>
                <c:pt idx="9430">
                  <c:v>1.0590856481481481</c:v>
                </c:pt>
                <c:pt idx="9431">
                  <c:v>1.0591203703703704</c:v>
                </c:pt>
                <c:pt idx="9432">
                  <c:v>1.0591550925925926</c:v>
                </c:pt>
                <c:pt idx="9433">
                  <c:v>1.0591898148148149</c:v>
                </c:pt>
                <c:pt idx="9434">
                  <c:v>1.059224537037037</c:v>
                </c:pt>
                <c:pt idx="9435">
                  <c:v>1.0592592592592593</c:v>
                </c:pt>
                <c:pt idx="9436">
                  <c:v>1.0592939814814815</c:v>
                </c:pt>
                <c:pt idx="9437">
                  <c:v>1.0593287037037038</c:v>
                </c:pt>
                <c:pt idx="9438">
                  <c:v>1.0593634259259259</c:v>
                </c:pt>
                <c:pt idx="9439">
                  <c:v>1.0593981481481483</c:v>
                </c:pt>
                <c:pt idx="9440">
                  <c:v>1.0594328703703704</c:v>
                </c:pt>
                <c:pt idx="9441">
                  <c:v>1.0594675925925925</c:v>
                </c:pt>
                <c:pt idx="9442">
                  <c:v>1.0595023148148148</c:v>
                </c:pt>
                <c:pt idx="9443">
                  <c:v>1.0595370370370369</c:v>
                </c:pt>
                <c:pt idx="9444">
                  <c:v>1.0595717592592593</c:v>
                </c:pt>
                <c:pt idx="9445">
                  <c:v>1.0596064814814814</c:v>
                </c:pt>
                <c:pt idx="9446">
                  <c:v>1.0596412037037037</c:v>
                </c:pt>
                <c:pt idx="9447">
                  <c:v>1.0596759259259259</c:v>
                </c:pt>
                <c:pt idx="9448">
                  <c:v>1.0597106481481482</c:v>
                </c:pt>
                <c:pt idx="9449">
                  <c:v>1.0597453703703703</c:v>
                </c:pt>
                <c:pt idx="9450">
                  <c:v>1.0597800925925926</c:v>
                </c:pt>
                <c:pt idx="9451">
                  <c:v>1.0598148148148148</c:v>
                </c:pt>
                <c:pt idx="9452">
                  <c:v>1.0598495370370371</c:v>
                </c:pt>
                <c:pt idx="9453">
                  <c:v>1.0598842592592592</c:v>
                </c:pt>
                <c:pt idx="9454">
                  <c:v>1.0599189814814816</c:v>
                </c:pt>
                <c:pt idx="9455">
                  <c:v>1.0599537037037037</c:v>
                </c:pt>
                <c:pt idx="9456">
                  <c:v>1.059988425925926</c:v>
                </c:pt>
                <c:pt idx="9457">
                  <c:v>1.0600231481481481</c:v>
                </c:pt>
                <c:pt idx="9458">
                  <c:v>1.0600578703703705</c:v>
                </c:pt>
                <c:pt idx="9459">
                  <c:v>1.0600925925925926</c:v>
                </c:pt>
                <c:pt idx="9460">
                  <c:v>1.0601273148148147</c:v>
                </c:pt>
                <c:pt idx="9461">
                  <c:v>1.060162037037037</c:v>
                </c:pt>
                <c:pt idx="9462">
                  <c:v>1.0601967592592592</c:v>
                </c:pt>
                <c:pt idx="9463">
                  <c:v>1.0602314814814815</c:v>
                </c:pt>
                <c:pt idx="9464">
                  <c:v>1.0602662037037036</c:v>
                </c:pt>
                <c:pt idx="9465">
                  <c:v>1.060300925925926</c:v>
                </c:pt>
                <c:pt idx="9466">
                  <c:v>1.0603356481481481</c:v>
                </c:pt>
                <c:pt idx="9467">
                  <c:v>1.0603703703703704</c:v>
                </c:pt>
                <c:pt idx="9468">
                  <c:v>1.0604050925925925</c:v>
                </c:pt>
                <c:pt idx="9469">
                  <c:v>1.0604398148148149</c:v>
                </c:pt>
                <c:pt idx="9470">
                  <c:v>1.060474537037037</c:v>
                </c:pt>
                <c:pt idx="9471">
                  <c:v>1.0605092592592593</c:v>
                </c:pt>
                <c:pt idx="9472">
                  <c:v>1.0605439814814814</c:v>
                </c:pt>
                <c:pt idx="9473">
                  <c:v>1.0605787037037038</c:v>
                </c:pt>
                <c:pt idx="9474">
                  <c:v>1.0606134259259259</c:v>
                </c:pt>
                <c:pt idx="9475">
                  <c:v>1.0606481481481482</c:v>
                </c:pt>
                <c:pt idx="9476">
                  <c:v>1.0606828703703703</c:v>
                </c:pt>
                <c:pt idx="9477">
                  <c:v>1.0607175925925927</c:v>
                </c:pt>
                <c:pt idx="9478">
                  <c:v>1.0607523148148148</c:v>
                </c:pt>
                <c:pt idx="9479">
                  <c:v>1.0607870370370371</c:v>
                </c:pt>
                <c:pt idx="9480">
                  <c:v>1.0608217592592593</c:v>
                </c:pt>
                <c:pt idx="9481">
                  <c:v>1.0608564814814816</c:v>
                </c:pt>
                <c:pt idx="9482">
                  <c:v>1.0608912037037037</c:v>
                </c:pt>
                <c:pt idx="9483">
                  <c:v>1.0609259259259258</c:v>
                </c:pt>
                <c:pt idx="9484">
                  <c:v>1.0609606481481482</c:v>
                </c:pt>
                <c:pt idx="9485">
                  <c:v>1.0609953703703703</c:v>
                </c:pt>
                <c:pt idx="9486">
                  <c:v>1.0610300925925926</c:v>
                </c:pt>
                <c:pt idx="9487">
                  <c:v>1.0610648148148147</c:v>
                </c:pt>
                <c:pt idx="9488">
                  <c:v>1.0610995370370371</c:v>
                </c:pt>
                <c:pt idx="9489">
                  <c:v>1.0611342592592592</c:v>
                </c:pt>
                <c:pt idx="9490">
                  <c:v>1.0611689814814815</c:v>
                </c:pt>
                <c:pt idx="9491">
                  <c:v>1.0612037037037036</c:v>
                </c:pt>
                <c:pt idx="9492">
                  <c:v>1.061238425925926</c:v>
                </c:pt>
                <c:pt idx="9493">
                  <c:v>1.0612731481481481</c:v>
                </c:pt>
                <c:pt idx="9494">
                  <c:v>1.0613078703703704</c:v>
                </c:pt>
                <c:pt idx="9495">
                  <c:v>1.0613425925925926</c:v>
                </c:pt>
                <c:pt idx="9496">
                  <c:v>1.0613773148148149</c:v>
                </c:pt>
                <c:pt idx="9497">
                  <c:v>1.061412037037037</c:v>
                </c:pt>
                <c:pt idx="9498">
                  <c:v>1.0614467592592594</c:v>
                </c:pt>
                <c:pt idx="9499">
                  <c:v>1.0614814814814815</c:v>
                </c:pt>
                <c:pt idx="9500">
                  <c:v>1.0615162037037038</c:v>
                </c:pt>
                <c:pt idx="9501">
                  <c:v>1.0615509259259259</c:v>
                </c:pt>
                <c:pt idx="9502">
                  <c:v>1.061585648148148</c:v>
                </c:pt>
                <c:pt idx="9503">
                  <c:v>1.0616203703703704</c:v>
                </c:pt>
                <c:pt idx="9504">
                  <c:v>1.0616550925925925</c:v>
                </c:pt>
                <c:pt idx="9505">
                  <c:v>1.0616898148148148</c:v>
                </c:pt>
                <c:pt idx="9506">
                  <c:v>1.061724537037037</c:v>
                </c:pt>
                <c:pt idx="9507">
                  <c:v>1.0617592592592593</c:v>
                </c:pt>
                <c:pt idx="9508">
                  <c:v>1.0617939814814814</c:v>
                </c:pt>
                <c:pt idx="9509">
                  <c:v>1.0618287037037037</c:v>
                </c:pt>
                <c:pt idx="9510">
                  <c:v>1.0618634259259259</c:v>
                </c:pt>
                <c:pt idx="9511">
                  <c:v>1.0618981481481482</c:v>
                </c:pt>
                <c:pt idx="9512">
                  <c:v>1.0619328703703703</c:v>
                </c:pt>
                <c:pt idx="9513">
                  <c:v>1.0619675925925927</c:v>
                </c:pt>
                <c:pt idx="9514">
                  <c:v>1.0620023148148148</c:v>
                </c:pt>
                <c:pt idx="9515">
                  <c:v>1.0620370370370371</c:v>
                </c:pt>
                <c:pt idx="9516">
                  <c:v>1.0620717592592592</c:v>
                </c:pt>
                <c:pt idx="9517">
                  <c:v>1.0621064814814816</c:v>
                </c:pt>
                <c:pt idx="9518">
                  <c:v>1.0621412037037037</c:v>
                </c:pt>
                <c:pt idx="9519">
                  <c:v>1.062175925925926</c:v>
                </c:pt>
                <c:pt idx="9520">
                  <c:v>1.0622106481481481</c:v>
                </c:pt>
                <c:pt idx="9521">
                  <c:v>1.0622453703703703</c:v>
                </c:pt>
                <c:pt idx="9522">
                  <c:v>1.0622800925925926</c:v>
                </c:pt>
                <c:pt idx="9523">
                  <c:v>1.0623148148148147</c:v>
                </c:pt>
                <c:pt idx="9524">
                  <c:v>1.0623495370370371</c:v>
                </c:pt>
                <c:pt idx="9525">
                  <c:v>1.0623842592592592</c:v>
                </c:pt>
                <c:pt idx="9526">
                  <c:v>1.0624189814814815</c:v>
                </c:pt>
                <c:pt idx="9527">
                  <c:v>1.0624537037037036</c:v>
                </c:pt>
                <c:pt idx="9528">
                  <c:v>1.062488425925926</c:v>
                </c:pt>
                <c:pt idx="9529">
                  <c:v>1.0625231481481481</c:v>
                </c:pt>
                <c:pt idx="9530">
                  <c:v>1.0625578703703704</c:v>
                </c:pt>
                <c:pt idx="9531">
                  <c:v>1.0625925925925925</c:v>
                </c:pt>
                <c:pt idx="9532">
                  <c:v>1.0626273148148149</c:v>
                </c:pt>
                <c:pt idx="9533">
                  <c:v>1.062662037037037</c:v>
                </c:pt>
                <c:pt idx="9534">
                  <c:v>1.0626967592592593</c:v>
                </c:pt>
                <c:pt idx="9535">
                  <c:v>1.0627314814814814</c:v>
                </c:pt>
                <c:pt idx="9536">
                  <c:v>1.0627662037037038</c:v>
                </c:pt>
                <c:pt idx="9537">
                  <c:v>1.0628009259259259</c:v>
                </c:pt>
                <c:pt idx="9538">
                  <c:v>1.0628356481481482</c:v>
                </c:pt>
                <c:pt idx="9539">
                  <c:v>1.0628703703703704</c:v>
                </c:pt>
                <c:pt idx="9540">
                  <c:v>1.0629050925925927</c:v>
                </c:pt>
                <c:pt idx="9541">
                  <c:v>1.0629398148148148</c:v>
                </c:pt>
                <c:pt idx="9542">
                  <c:v>1.0629745370370371</c:v>
                </c:pt>
                <c:pt idx="9543">
                  <c:v>1.0630092592592593</c:v>
                </c:pt>
                <c:pt idx="9544">
                  <c:v>1.0630439814814814</c:v>
                </c:pt>
                <c:pt idx="9545">
                  <c:v>1.0630787037037037</c:v>
                </c:pt>
                <c:pt idx="9546">
                  <c:v>1.0631134259259258</c:v>
                </c:pt>
                <c:pt idx="9547">
                  <c:v>1.0631481481481482</c:v>
                </c:pt>
                <c:pt idx="9548">
                  <c:v>1.0631828703703703</c:v>
                </c:pt>
                <c:pt idx="9549">
                  <c:v>1.0632175925925926</c:v>
                </c:pt>
                <c:pt idx="9550">
                  <c:v>1.0632523148148147</c:v>
                </c:pt>
                <c:pt idx="9551">
                  <c:v>1.0632870370370371</c:v>
                </c:pt>
                <c:pt idx="9552">
                  <c:v>1.0633217592592592</c:v>
                </c:pt>
                <c:pt idx="9553">
                  <c:v>1.0633564814814815</c:v>
                </c:pt>
                <c:pt idx="9554">
                  <c:v>1.0633912037037037</c:v>
                </c:pt>
                <c:pt idx="9555">
                  <c:v>1.063425925925926</c:v>
                </c:pt>
                <c:pt idx="9556">
                  <c:v>1.0634606481481481</c:v>
                </c:pt>
                <c:pt idx="9557">
                  <c:v>1.0634953703703705</c:v>
                </c:pt>
                <c:pt idx="9558">
                  <c:v>1.0635300925925926</c:v>
                </c:pt>
                <c:pt idx="9559">
                  <c:v>1.0635648148148149</c:v>
                </c:pt>
                <c:pt idx="9560">
                  <c:v>1.063599537037037</c:v>
                </c:pt>
                <c:pt idx="9561">
                  <c:v>1.0636342592592594</c:v>
                </c:pt>
                <c:pt idx="9562">
                  <c:v>1.0636689814814815</c:v>
                </c:pt>
                <c:pt idx="9563">
                  <c:v>1.0637037037037036</c:v>
                </c:pt>
                <c:pt idx="9564">
                  <c:v>1.0637384259259259</c:v>
                </c:pt>
                <c:pt idx="9565">
                  <c:v>1.0637731481481481</c:v>
                </c:pt>
                <c:pt idx="9566">
                  <c:v>1.0638078703703704</c:v>
                </c:pt>
                <c:pt idx="9567">
                  <c:v>1.0638425925925925</c:v>
                </c:pt>
                <c:pt idx="9568">
                  <c:v>1.0638773148148148</c:v>
                </c:pt>
                <c:pt idx="9569">
                  <c:v>1.063912037037037</c:v>
                </c:pt>
                <c:pt idx="9570">
                  <c:v>1.0639467592592593</c:v>
                </c:pt>
                <c:pt idx="9571">
                  <c:v>1.0639814814814814</c:v>
                </c:pt>
                <c:pt idx="9572">
                  <c:v>1.0640162037037038</c:v>
                </c:pt>
                <c:pt idx="9573">
                  <c:v>1.0640509259259259</c:v>
                </c:pt>
                <c:pt idx="9574">
                  <c:v>1.0640856481481482</c:v>
                </c:pt>
                <c:pt idx="9575">
                  <c:v>1.0641203703703703</c:v>
                </c:pt>
                <c:pt idx="9576">
                  <c:v>1.0641550925925927</c:v>
                </c:pt>
                <c:pt idx="9577">
                  <c:v>1.0641898148148148</c:v>
                </c:pt>
                <c:pt idx="9578">
                  <c:v>1.0642245370370371</c:v>
                </c:pt>
                <c:pt idx="9579">
                  <c:v>1.0642592592592592</c:v>
                </c:pt>
                <c:pt idx="9580">
                  <c:v>1.0642939814814816</c:v>
                </c:pt>
                <c:pt idx="9581">
                  <c:v>1.0643287037037037</c:v>
                </c:pt>
                <c:pt idx="9582">
                  <c:v>1.0643634259259258</c:v>
                </c:pt>
                <c:pt idx="9583">
                  <c:v>1.0643981481481481</c:v>
                </c:pt>
                <c:pt idx="9584">
                  <c:v>1.0644328703703703</c:v>
                </c:pt>
                <c:pt idx="9585">
                  <c:v>1.0644675925925926</c:v>
                </c:pt>
                <c:pt idx="9586">
                  <c:v>1.0645023148148147</c:v>
                </c:pt>
                <c:pt idx="9587">
                  <c:v>1.0645370370370371</c:v>
                </c:pt>
                <c:pt idx="9588">
                  <c:v>1.0645717592592592</c:v>
                </c:pt>
                <c:pt idx="9589">
                  <c:v>1.0646064814814815</c:v>
                </c:pt>
                <c:pt idx="9590">
                  <c:v>1.0646412037037036</c:v>
                </c:pt>
                <c:pt idx="9591">
                  <c:v>1.064675925925926</c:v>
                </c:pt>
                <c:pt idx="9592">
                  <c:v>1.0647106481481481</c:v>
                </c:pt>
                <c:pt idx="9593">
                  <c:v>1.0647453703703704</c:v>
                </c:pt>
                <c:pt idx="9594">
                  <c:v>1.0647800925925925</c:v>
                </c:pt>
                <c:pt idx="9595">
                  <c:v>1.0648148148148149</c:v>
                </c:pt>
                <c:pt idx="9596">
                  <c:v>1.064849537037037</c:v>
                </c:pt>
                <c:pt idx="9597">
                  <c:v>1.0648842592592593</c:v>
                </c:pt>
                <c:pt idx="9598">
                  <c:v>1.0649189814814815</c:v>
                </c:pt>
                <c:pt idx="9599">
                  <c:v>1.0649537037037038</c:v>
                </c:pt>
                <c:pt idx="9600">
                  <c:v>1.0649884259259259</c:v>
                </c:pt>
                <c:pt idx="9601">
                  <c:v>1.0650231481481482</c:v>
                </c:pt>
                <c:pt idx="9602">
                  <c:v>1.0650578703703704</c:v>
                </c:pt>
                <c:pt idx="9603">
                  <c:v>1.0650925925925927</c:v>
                </c:pt>
                <c:pt idx="9604">
                  <c:v>1.0651273148148148</c:v>
                </c:pt>
                <c:pt idx="9605">
                  <c:v>1.0651620370370369</c:v>
                </c:pt>
                <c:pt idx="9606">
                  <c:v>1.0651967592592593</c:v>
                </c:pt>
                <c:pt idx="9607">
                  <c:v>1.0652314814814814</c:v>
                </c:pt>
                <c:pt idx="9608">
                  <c:v>1.0652662037037037</c:v>
                </c:pt>
                <c:pt idx="9609">
                  <c:v>1.0653009259259258</c:v>
                </c:pt>
                <c:pt idx="9610">
                  <c:v>1.0653356481481482</c:v>
                </c:pt>
                <c:pt idx="9611">
                  <c:v>1.0653703703703703</c:v>
                </c:pt>
                <c:pt idx="9612">
                  <c:v>1.0654050925925926</c:v>
                </c:pt>
                <c:pt idx="9613">
                  <c:v>1.0654398148148148</c:v>
                </c:pt>
                <c:pt idx="9614">
                  <c:v>1.0654745370370371</c:v>
                </c:pt>
                <c:pt idx="9615">
                  <c:v>1.0655092592592592</c:v>
                </c:pt>
                <c:pt idx="9616">
                  <c:v>1.0655439814814816</c:v>
                </c:pt>
                <c:pt idx="9617">
                  <c:v>1.0655787037037037</c:v>
                </c:pt>
                <c:pt idx="9618">
                  <c:v>1.065613425925926</c:v>
                </c:pt>
                <c:pt idx="9619">
                  <c:v>1.0656481481481481</c:v>
                </c:pt>
                <c:pt idx="9620">
                  <c:v>1.0656828703703705</c:v>
                </c:pt>
                <c:pt idx="9621">
                  <c:v>1.0657175925925926</c:v>
                </c:pt>
                <c:pt idx="9622">
                  <c:v>1.0657523148148149</c:v>
                </c:pt>
                <c:pt idx="9623">
                  <c:v>1.065787037037037</c:v>
                </c:pt>
                <c:pt idx="9624">
                  <c:v>1.0658217592592591</c:v>
                </c:pt>
                <c:pt idx="9625">
                  <c:v>1.0658564814814815</c:v>
                </c:pt>
                <c:pt idx="9626">
                  <c:v>1.0658912037037036</c:v>
                </c:pt>
                <c:pt idx="9627">
                  <c:v>1.0659259259259259</c:v>
                </c:pt>
                <c:pt idx="9628">
                  <c:v>1.0659606481481481</c:v>
                </c:pt>
                <c:pt idx="9629">
                  <c:v>1.0659953703703704</c:v>
                </c:pt>
                <c:pt idx="9630">
                  <c:v>1.0660300925925925</c:v>
                </c:pt>
                <c:pt idx="9631">
                  <c:v>1.0660648148148149</c:v>
                </c:pt>
                <c:pt idx="9632">
                  <c:v>1.066099537037037</c:v>
                </c:pt>
                <c:pt idx="9633">
                  <c:v>1.0661342592592593</c:v>
                </c:pt>
                <c:pt idx="9634">
                  <c:v>1.0661689814814814</c:v>
                </c:pt>
                <c:pt idx="9635">
                  <c:v>1.0662037037037038</c:v>
                </c:pt>
                <c:pt idx="9636">
                  <c:v>1.0662384259259259</c:v>
                </c:pt>
                <c:pt idx="9637">
                  <c:v>1.0662731481481482</c:v>
                </c:pt>
                <c:pt idx="9638">
                  <c:v>1.0663078703703703</c:v>
                </c:pt>
                <c:pt idx="9639">
                  <c:v>1.0663425925925927</c:v>
                </c:pt>
                <c:pt idx="9640">
                  <c:v>1.0663773148148148</c:v>
                </c:pt>
                <c:pt idx="9641">
                  <c:v>1.0664120370370371</c:v>
                </c:pt>
                <c:pt idx="9642">
                  <c:v>1.0664467592592592</c:v>
                </c:pt>
                <c:pt idx="9643">
                  <c:v>1.0664814814814816</c:v>
                </c:pt>
                <c:pt idx="9644">
                  <c:v>1.0665162037037037</c:v>
                </c:pt>
                <c:pt idx="9645">
                  <c:v>1.066550925925926</c:v>
                </c:pt>
                <c:pt idx="9646">
                  <c:v>1.0665856481481482</c:v>
                </c:pt>
                <c:pt idx="9647">
                  <c:v>1.0666203703703703</c:v>
                </c:pt>
                <c:pt idx="9648">
                  <c:v>1.0666550925925926</c:v>
                </c:pt>
                <c:pt idx="9649">
                  <c:v>1.0666898148148147</c:v>
                </c:pt>
                <c:pt idx="9650">
                  <c:v>1.0667245370370371</c:v>
                </c:pt>
                <c:pt idx="9651">
                  <c:v>1.0667592592592592</c:v>
                </c:pt>
                <c:pt idx="9652">
                  <c:v>1.0667939814814815</c:v>
                </c:pt>
                <c:pt idx="9653">
                  <c:v>1.0668287037037036</c:v>
                </c:pt>
                <c:pt idx="9654">
                  <c:v>1.066863425925926</c:v>
                </c:pt>
                <c:pt idx="9655">
                  <c:v>1.0668981481481481</c:v>
                </c:pt>
                <c:pt idx="9656">
                  <c:v>1.0669328703703704</c:v>
                </c:pt>
                <c:pt idx="9657">
                  <c:v>1.0669675925925926</c:v>
                </c:pt>
                <c:pt idx="9658">
                  <c:v>1.0670023148148149</c:v>
                </c:pt>
                <c:pt idx="9659">
                  <c:v>1.067037037037037</c:v>
                </c:pt>
                <c:pt idx="9660">
                  <c:v>1.0670717592592593</c:v>
                </c:pt>
                <c:pt idx="9661">
                  <c:v>1.0671064814814815</c:v>
                </c:pt>
                <c:pt idx="9662">
                  <c:v>1.0671412037037038</c:v>
                </c:pt>
                <c:pt idx="9663">
                  <c:v>1.0671759259259259</c:v>
                </c:pt>
                <c:pt idx="9664">
                  <c:v>1.0672106481481483</c:v>
                </c:pt>
                <c:pt idx="9665">
                  <c:v>1.0672453703703704</c:v>
                </c:pt>
                <c:pt idx="9666">
                  <c:v>1.0672800925925925</c:v>
                </c:pt>
                <c:pt idx="9667">
                  <c:v>1.0673148148148148</c:v>
                </c:pt>
                <c:pt idx="9668">
                  <c:v>1.0673495370370369</c:v>
                </c:pt>
                <c:pt idx="9669">
                  <c:v>1.0673842592592593</c:v>
                </c:pt>
                <c:pt idx="9670">
                  <c:v>1.0674189814814814</c:v>
                </c:pt>
                <c:pt idx="9671">
                  <c:v>1.0674537037037037</c:v>
                </c:pt>
                <c:pt idx="9672">
                  <c:v>1.0674884259259259</c:v>
                </c:pt>
                <c:pt idx="9673">
                  <c:v>1.0675231481481482</c:v>
                </c:pt>
                <c:pt idx="9674">
                  <c:v>1.0675578703703703</c:v>
                </c:pt>
                <c:pt idx="9675">
                  <c:v>1.0675925925925926</c:v>
                </c:pt>
                <c:pt idx="9676">
                  <c:v>1.0676273148148148</c:v>
                </c:pt>
                <c:pt idx="9677">
                  <c:v>1.0676620370370371</c:v>
                </c:pt>
                <c:pt idx="9678">
                  <c:v>1.0676967592592592</c:v>
                </c:pt>
                <c:pt idx="9679">
                  <c:v>1.0677314814814816</c:v>
                </c:pt>
                <c:pt idx="9680">
                  <c:v>1.0677662037037037</c:v>
                </c:pt>
                <c:pt idx="9681">
                  <c:v>1.067800925925926</c:v>
                </c:pt>
                <c:pt idx="9682">
                  <c:v>1.0678356481481481</c:v>
                </c:pt>
                <c:pt idx="9683">
                  <c:v>1.0678703703703705</c:v>
                </c:pt>
                <c:pt idx="9684">
                  <c:v>1.0679050925925926</c:v>
                </c:pt>
                <c:pt idx="9685">
                  <c:v>1.0679398148148147</c:v>
                </c:pt>
                <c:pt idx="9686">
                  <c:v>1.067974537037037</c:v>
                </c:pt>
                <c:pt idx="9687">
                  <c:v>1.0680092592592592</c:v>
                </c:pt>
                <c:pt idx="9688">
                  <c:v>1.0680439814814815</c:v>
                </c:pt>
                <c:pt idx="9689">
                  <c:v>1.0680787037037036</c:v>
                </c:pt>
                <c:pt idx="9690">
                  <c:v>1.068113425925926</c:v>
                </c:pt>
                <c:pt idx="9691">
                  <c:v>1.0681481481481481</c:v>
                </c:pt>
                <c:pt idx="9692">
                  <c:v>1.0681828703703704</c:v>
                </c:pt>
                <c:pt idx="9693">
                  <c:v>1.0682175925925925</c:v>
                </c:pt>
                <c:pt idx="9694">
                  <c:v>1.0682523148148149</c:v>
                </c:pt>
                <c:pt idx="9695">
                  <c:v>1.068287037037037</c:v>
                </c:pt>
                <c:pt idx="9696">
                  <c:v>1.0683217592592593</c:v>
                </c:pt>
                <c:pt idx="9697">
                  <c:v>1.0683564814814814</c:v>
                </c:pt>
                <c:pt idx="9698">
                  <c:v>1.0683912037037038</c:v>
                </c:pt>
                <c:pt idx="9699">
                  <c:v>1.0684259259259259</c:v>
                </c:pt>
                <c:pt idx="9700">
                  <c:v>1.0684606481481482</c:v>
                </c:pt>
                <c:pt idx="9701">
                  <c:v>1.0684953703703703</c:v>
                </c:pt>
                <c:pt idx="9702">
                  <c:v>1.0685300925925927</c:v>
                </c:pt>
                <c:pt idx="9703">
                  <c:v>1.0685648148148148</c:v>
                </c:pt>
                <c:pt idx="9704">
                  <c:v>1.0685995370370371</c:v>
                </c:pt>
                <c:pt idx="9705">
                  <c:v>1.0686342592592593</c:v>
                </c:pt>
                <c:pt idx="9706">
                  <c:v>1.0686689814814816</c:v>
                </c:pt>
                <c:pt idx="9707">
                  <c:v>1.0687037037037037</c:v>
                </c:pt>
                <c:pt idx="9708">
                  <c:v>1.0687384259259258</c:v>
                </c:pt>
                <c:pt idx="9709">
                  <c:v>1.0687731481481482</c:v>
                </c:pt>
                <c:pt idx="9710">
                  <c:v>1.0688078703703703</c:v>
                </c:pt>
                <c:pt idx="9711">
                  <c:v>1.0688425925925926</c:v>
                </c:pt>
                <c:pt idx="9712">
                  <c:v>1.0688773148148147</c:v>
                </c:pt>
                <c:pt idx="9713">
                  <c:v>1.0689120370370371</c:v>
                </c:pt>
                <c:pt idx="9714">
                  <c:v>1.0689467592592592</c:v>
                </c:pt>
                <c:pt idx="9715">
                  <c:v>1.0689814814814815</c:v>
                </c:pt>
                <c:pt idx="9716">
                  <c:v>1.0690162037037036</c:v>
                </c:pt>
                <c:pt idx="9717">
                  <c:v>1.069050925925926</c:v>
                </c:pt>
                <c:pt idx="9718">
                  <c:v>1.0690856481481481</c:v>
                </c:pt>
                <c:pt idx="9719">
                  <c:v>1.0691203703703704</c:v>
                </c:pt>
                <c:pt idx="9720">
                  <c:v>1.0691550925925926</c:v>
                </c:pt>
                <c:pt idx="9721">
                  <c:v>1.0691898148148149</c:v>
                </c:pt>
                <c:pt idx="9722">
                  <c:v>1.069224537037037</c:v>
                </c:pt>
                <c:pt idx="9723">
                  <c:v>1.0692592592592594</c:v>
                </c:pt>
                <c:pt idx="9724">
                  <c:v>1.0692939814814815</c:v>
                </c:pt>
                <c:pt idx="9725">
                  <c:v>1.0693287037037038</c:v>
                </c:pt>
                <c:pt idx="9726">
                  <c:v>1.0693634259259259</c:v>
                </c:pt>
                <c:pt idx="9727">
                  <c:v>1.069398148148148</c:v>
                </c:pt>
                <c:pt idx="9728">
                  <c:v>1.0694328703703704</c:v>
                </c:pt>
                <c:pt idx="9729">
                  <c:v>1.0694675925925925</c:v>
                </c:pt>
                <c:pt idx="9730">
                  <c:v>1.0695023148148148</c:v>
                </c:pt>
                <c:pt idx="9731">
                  <c:v>1.069537037037037</c:v>
                </c:pt>
                <c:pt idx="9732">
                  <c:v>1.0695717592592593</c:v>
                </c:pt>
                <c:pt idx="9733">
                  <c:v>1.0696064814814814</c:v>
                </c:pt>
                <c:pt idx="9734">
                  <c:v>1.0696412037037037</c:v>
                </c:pt>
                <c:pt idx="9735">
                  <c:v>1.0696759259259259</c:v>
                </c:pt>
                <c:pt idx="9736">
                  <c:v>1.0697106481481482</c:v>
                </c:pt>
                <c:pt idx="9737">
                  <c:v>1.0697453703703703</c:v>
                </c:pt>
                <c:pt idx="9738">
                  <c:v>1.0697800925925927</c:v>
                </c:pt>
                <c:pt idx="9739">
                  <c:v>1.0698148148148148</c:v>
                </c:pt>
                <c:pt idx="9740">
                  <c:v>1.0698495370370371</c:v>
                </c:pt>
                <c:pt idx="9741">
                  <c:v>1.0698842592592592</c:v>
                </c:pt>
                <c:pt idx="9742">
                  <c:v>1.0699189814814816</c:v>
                </c:pt>
                <c:pt idx="9743">
                  <c:v>1.0699537037037037</c:v>
                </c:pt>
                <c:pt idx="9744">
                  <c:v>1.069988425925926</c:v>
                </c:pt>
                <c:pt idx="9745">
                  <c:v>1.0700231481481481</c:v>
                </c:pt>
                <c:pt idx="9746">
                  <c:v>1.0700578703703703</c:v>
                </c:pt>
                <c:pt idx="9747">
                  <c:v>1.0700925925925926</c:v>
                </c:pt>
                <c:pt idx="9748">
                  <c:v>1.0701273148148147</c:v>
                </c:pt>
                <c:pt idx="9749">
                  <c:v>1.0701620370370371</c:v>
                </c:pt>
                <c:pt idx="9750">
                  <c:v>1.0701967592592592</c:v>
                </c:pt>
                <c:pt idx="9751">
                  <c:v>1.0702314814814815</c:v>
                </c:pt>
                <c:pt idx="9752">
                  <c:v>1.0702662037037036</c:v>
                </c:pt>
                <c:pt idx="9753">
                  <c:v>1.070300925925926</c:v>
                </c:pt>
                <c:pt idx="9754">
                  <c:v>1.0703356481481481</c:v>
                </c:pt>
                <c:pt idx="9755">
                  <c:v>1.0703703703703704</c:v>
                </c:pt>
                <c:pt idx="9756">
                  <c:v>1.0704050925925925</c:v>
                </c:pt>
                <c:pt idx="9757">
                  <c:v>1.0704398148148149</c:v>
                </c:pt>
                <c:pt idx="9758">
                  <c:v>1.070474537037037</c:v>
                </c:pt>
                <c:pt idx="9759">
                  <c:v>1.0705092592592593</c:v>
                </c:pt>
                <c:pt idx="9760">
                  <c:v>1.0705439814814814</c:v>
                </c:pt>
                <c:pt idx="9761">
                  <c:v>1.0705787037037038</c:v>
                </c:pt>
                <c:pt idx="9762">
                  <c:v>1.0706134259259259</c:v>
                </c:pt>
                <c:pt idx="9763">
                  <c:v>1.0706481481481482</c:v>
                </c:pt>
                <c:pt idx="9764">
                  <c:v>1.0706828703703704</c:v>
                </c:pt>
                <c:pt idx="9765">
                  <c:v>1.0707175925925927</c:v>
                </c:pt>
                <c:pt idx="9766">
                  <c:v>1.0707523148148148</c:v>
                </c:pt>
                <c:pt idx="9767">
                  <c:v>1.0707870370370371</c:v>
                </c:pt>
                <c:pt idx="9768">
                  <c:v>1.0708217592592593</c:v>
                </c:pt>
                <c:pt idx="9769">
                  <c:v>1.0708564814814814</c:v>
                </c:pt>
                <c:pt idx="9770">
                  <c:v>1.0708912037037037</c:v>
                </c:pt>
                <c:pt idx="9771">
                  <c:v>1.0709259259259258</c:v>
                </c:pt>
                <c:pt idx="9772">
                  <c:v>1.0709606481481482</c:v>
                </c:pt>
                <c:pt idx="9773">
                  <c:v>1.0709953703703703</c:v>
                </c:pt>
                <c:pt idx="9774">
                  <c:v>1.0710300925925926</c:v>
                </c:pt>
                <c:pt idx="9775">
                  <c:v>1.0710648148148147</c:v>
                </c:pt>
                <c:pt idx="9776">
                  <c:v>1.0710995370370371</c:v>
                </c:pt>
                <c:pt idx="9777">
                  <c:v>1.0711342592592592</c:v>
                </c:pt>
                <c:pt idx="9778">
                  <c:v>1.0711689814814815</c:v>
                </c:pt>
                <c:pt idx="9779">
                  <c:v>1.0712037037037037</c:v>
                </c:pt>
                <c:pt idx="9780">
                  <c:v>1.071238425925926</c:v>
                </c:pt>
                <c:pt idx="9781">
                  <c:v>1.0712731481481481</c:v>
                </c:pt>
                <c:pt idx="9782">
                  <c:v>1.0713078703703705</c:v>
                </c:pt>
                <c:pt idx="9783">
                  <c:v>1.0713425925925926</c:v>
                </c:pt>
                <c:pt idx="9784">
                  <c:v>1.0713773148148149</c:v>
                </c:pt>
                <c:pt idx="9785">
                  <c:v>1.071412037037037</c:v>
                </c:pt>
                <c:pt idx="9786">
                  <c:v>1.0714467592592594</c:v>
                </c:pt>
                <c:pt idx="9787">
                  <c:v>1.0714814814814815</c:v>
                </c:pt>
                <c:pt idx="9788">
                  <c:v>1.0715162037037036</c:v>
                </c:pt>
                <c:pt idx="9789">
                  <c:v>1.0715509259259259</c:v>
                </c:pt>
                <c:pt idx="9790">
                  <c:v>1.0715856481481481</c:v>
                </c:pt>
                <c:pt idx="9791">
                  <c:v>1.0716203703703704</c:v>
                </c:pt>
                <c:pt idx="9792">
                  <c:v>1.0716550925925925</c:v>
                </c:pt>
                <c:pt idx="9793">
                  <c:v>1.0716898148148148</c:v>
                </c:pt>
                <c:pt idx="9794">
                  <c:v>1.071724537037037</c:v>
                </c:pt>
                <c:pt idx="9795">
                  <c:v>1.0717592592592593</c:v>
                </c:pt>
                <c:pt idx="9796">
                  <c:v>1.0717939814814814</c:v>
                </c:pt>
                <c:pt idx="9797">
                  <c:v>1.0718287037037038</c:v>
                </c:pt>
                <c:pt idx="9798">
                  <c:v>1.0718634259259259</c:v>
                </c:pt>
                <c:pt idx="9799">
                  <c:v>1.0718981481481482</c:v>
                </c:pt>
                <c:pt idx="9800">
                  <c:v>1.0719328703703703</c:v>
                </c:pt>
                <c:pt idx="9801">
                  <c:v>1.0719675925925927</c:v>
                </c:pt>
                <c:pt idx="9802">
                  <c:v>1.0720023148148148</c:v>
                </c:pt>
                <c:pt idx="9803">
                  <c:v>1.0720370370370371</c:v>
                </c:pt>
                <c:pt idx="9804">
                  <c:v>1.0720717592592592</c:v>
                </c:pt>
                <c:pt idx="9805">
                  <c:v>1.0721064814814816</c:v>
                </c:pt>
                <c:pt idx="9806">
                  <c:v>1.0721412037037037</c:v>
                </c:pt>
                <c:pt idx="9807">
                  <c:v>1.0721759259259258</c:v>
                </c:pt>
                <c:pt idx="9808">
                  <c:v>1.0722106481481481</c:v>
                </c:pt>
                <c:pt idx="9809">
                  <c:v>1.0722453703703703</c:v>
                </c:pt>
                <c:pt idx="9810">
                  <c:v>1.0722800925925926</c:v>
                </c:pt>
                <c:pt idx="9811">
                  <c:v>1.0723148148148147</c:v>
                </c:pt>
                <c:pt idx="9812">
                  <c:v>1.0723495370370371</c:v>
                </c:pt>
                <c:pt idx="9813">
                  <c:v>1.0723842592592592</c:v>
                </c:pt>
                <c:pt idx="9814">
                  <c:v>1.0724189814814815</c:v>
                </c:pt>
                <c:pt idx="9815">
                  <c:v>1.0724537037037036</c:v>
                </c:pt>
                <c:pt idx="9816">
                  <c:v>1.072488425925926</c:v>
                </c:pt>
                <c:pt idx="9817">
                  <c:v>1.0725231481481481</c:v>
                </c:pt>
                <c:pt idx="9818">
                  <c:v>1.0725578703703704</c:v>
                </c:pt>
                <c:pt idx="9819">
                  <c:v>1.0725925925925925</c:v>
                </c:pt>
                <c:pt idx="9820">
                  <c:v>1.0726273148148149</c:v>
                </c:pt>
                <c:pt idx="9821">
                  <c:v>1.072662037037037</c:v>
                </c:pt>
                <c:pt idx="9822">
                  <c:v>1.0726967592592593</c:v>
                </c:pt>
                <c:pt idx="9823">
                  <c:v>1.0727314814814815</c:v>
                </c:pt>
                <c:pt idx="9824">
                  <c:v>1.0727662037037038</c:v>
                </c:pt>
                <c:pt idx="9825">
                  <c:v>1.0728009259259259</c:v>
                </c:pt>
                <c:pt idx="9826">
                  <c:v>1.0728356481481482</c:v>
                </c:pt>
                <c:pt idx="9827">
                  <c:v>1.0728703703703704</c:v>
                </c:pt>
                <c:pt idx="9828">
                  <c:v>1.0729050925925927</c:v>
                </c:pt>
                <c:pt idx="9829">
                  <c:v>1.0729398148148148</c:v>
                </c:pt>
                <c:pt idx="9830">
                  <c:v>1.0729745370370369</c:v>
                </c:pt>
                <c:pt idx="9831">
                  <c:v>1.0730092592592593</c:v>
                </c:pt>
                <c:pt idx="9832">
                  <c:v>1.0730439814814814</c:v>
                </c:pt>
                <c:pt idx="9833">
                  <c:v>1.0730787037037037</c:v>
                </c:pt>
                <c:pt idx="9834">
                  <c:v>1.0731134259259258</c:v>
                </c:pt>
                <c:pt idx="9835">
                  <c:v>1.0731481481481482</c:v>
                </c:pt>
                <c:pt idx="9836">
                  <c:v>1.0731828703703703</c:v>
                </c:pt>
                <c:pt idx="9837">
                  <c:v>1.0732175925925926</c:v>
                </c:pt>
                <c:pt idx="9838">
                  <c:v>1.0732523148148148</c:v>
                </c:pt>
                <c:pt idx="9839">
                  <c:v>1.0732870370370371</c:v>
                </c:pt>
                <c:pt idx="9840">
                  <c:v>1.0733217592592592</c:v>
                </c:pt>
                <c:pt idx="9841">
                  <c:v>1.0733564814814816</c:v>
                </c:pt>
                <c:pt idx="9842">
                  <c:v>1.0733912037037037</c:v>
                </c:pt>
                <c:pt idx="9843">
                  <c:v>1.073425925925926</c:v>
                </c:pt>
                <c:pt idx="9844">
                  <c:v>1.0734606481481481</c:v>
                </c:pt>
                <c:pt idx="9845">
                  <c:v>1.0734953703703705</c:v>
                </c:pt>
                <c:pt idx="9846">
                  <c:v>1.0735300925925926</c:v>
                </c:pt>
                <c:pt idx="9847">
                  <c:v>1.0735648148148149</c:v>
                </c:pt>
                <c:pt idx="9848">
                  <c:v>1.073599537037037</c:v>
                </c:pt>
                <c:pt idx="9849">
                  <c:v>1.0736342592592591</c:v>
                </c:pt>
                <c:pt idx="9850">
                  <c:v>1.0736689814814815</c:v>
                </c:pt>
                <c:pt idx="9851">
                  <c:v>1.0737037037037036</c:v>
                </c:pt>
                <c:pt idx="9852">
                  <c:v>1.0737384259259259</c:v>
                </c:pt>
                <c:pt idx="9853">
                  <c:v>1.0737731481481481</c:v>
                </c:pt>
                <c:pt idx="9854">
                  <c:v>1.0738078703703704</c:v>
                </c:pt>
                <c:pt idx="9855">
                  <c:v>1.0738425925925925</c:v>
                </c:pt>
                <c:pt idx="9856">
                  <c:v>1.0738773148148149</c:v>
                </c:pt>
                <c:pt idx="9857">
                  <c:v>1.073912037037037</c:v>
                </c:pt>
                <c:pt idx="9858">
                  <c:v>1.0739467592592593</c:v>
                </c:pt>
                <c:pt idx="9859">
                  <c:v>1.0739814814814814</c:v>
                </c:pt>
                <c:pt idx="9860">
                  <c:v>1.0740162037037038</c:v>
                </c:pt>
                <c:pt idx="9861">
                  <c:v>1.0740509259259259</c:v>
                </c:pt>
                <c:pt idx="9862">
                  <c:v>1.0740856481481482</c:v>
                </c:pt>
                <c:pt idx="9863">
                  <c:v>1.0741203703703703</c:v>
                </c:pt>
                <c:pt idx="9864">
                  <c:v>1.0741550925925927</c:v>
                </c:pt>
                <c:pt idx="9865">
                  <c:v>1.0741898148148148</c:v>
                </c:pt>
                <c:pt idx="9866">
                  <c:v>1.0742245370370371</c:v>
                </c:pt>
                <c:pt idx="9867">
                  <c:v>1.0742592592592592</c:v>
                </c:pt>
                <c:pt idx="9868">
                  <c:v>1.0742939814814816</c:v>
                </c:pt>
                <c:pt idx="9869">
                  <c:v>1.0743287037037037</c:v>
                </c:pt>
                <c:pt idx="9870">
                  <c:v>1.074363425925926</c:v>
                </c:pt>
                <c:pt idx="9871">
                  <c:v>1.0743981481481482</c:v>
                </c:pt>
                <c:pt idx="9872">
                  <c:v>1.0744328703703703</c:v>
                </c:pt>
                <c:pt idx="9873">
                  <c:v>1.0744675925925926</c:v>
                </c:pt>
                <c:pt idx="9874">
                  <c:v>1.0745023148148147</c:v>
                </c:pt>
                <c:pt idx="9875">
                  <c:v>1.0745370370370371</c:v>
                </c:pt>
                <c:pt idx="9876">
                  <c:v>1.0745717592592592</c:v>
                </c:pt>
                <c:pt idx="9877">
                  <c:v>1.0746064814814815</c:v>
                </c:pt>
                <c:pt idx="9878">
                  <c:v>1.0746412037037036</c:v>
                </c:pt>
                <c:pt idx="9879">
                  <c:v>1.074675925925926</c:v>
                </c:pt>
                <c:pt idx="9880">
                  <c:v>1.0747106481481481</c:v>
                </c:pt>
                <c:pt idx="9881">
                  <c:v>1.0747453703703704</c:v>
                </c:pt>
                <c:pt idx="9882">
                  <c:v>1.0747800925925926</c:v>
                </c:pt>
                <c:pt idx="9883">
                  <c:v>1.0748148148148149</c:v>
                </c:pt>
                <c:pt idx="9884">
                  <c:v>1.074849537037037</c:v>
                </c:pt>
                <c:pt idx="9885">
                  <c:v>1.0748842592592593</c:v>
                </c:pt>
                <c:pt idx="9886">
                  <c:v>1.0749189814814815</c:v>
                </c:pt>
                <c:pt idx="9887">
                  <c:v>1.0749537037037038</c:v>
                </c:pt>
                <c:pt idx="9888">
                  <c:v>1.0749884259259259</c:v>
                </c:pt>
                <c:pt idx="9889">
                  <c:v>1.0750231481481483</c:v>
                </c:pt>
                <c:pt idx="9890">
                  <c:v>1.0750578703703704</c:v>
                </c:pt>
                <c:pt idx="9891">
                  <c:v>1.0750925925925925</c:v>
                </c:pt>
                <c:pt idx="9892">
                  <c:v>1.0751273148148148</c:v>
                </c:pt>
                <c:pt idx="9893">
                  <c:v>1.0751620370370369</c:v>
                </c:pt>
                <c:pt idx="9894">
                  <c:v>1.0751967592592593</c:v>
                </c:pt>
                <c:pt idx="9895">
                  <c:v>1.0752314814814814</c:v>
                </c:pt>
                <c:pt idx="9896">
                  <c:v>1.0752662037037037</c:v>
                </c:pt>
                <c:pt idx="9897">
                  <c:v>1.0753009259259259</c:v>
                </c:pt>
                <c:pt idx="9898">
                  <c:v>1.0753356481481482</c:v>
                </c:pt>
                <c:pt idx="9899">
                  <c:v>1.0753703703703703</c:v>
                </c:pt>
                <c:pt idx="9900">
                  <c:v>1.0754050925925926</c:v>
                </c:pt>
                <c:pt idx="9901">
                  <c:v>1.0754398148148148</c:v>
                </c:pt>
                <c:pt idx="9902">
                  <c:v>1.0754745370370371</c:v>
                </c:pt>
                <c:pt idx="9903">
                  <c:v>1.0755092592592592</c:v>
                </c:pt>
                <c:pt idx="9904">
                  <c:v>1.0755439814814816</c:v>
                </c:pt>
                <c:pt idx="9905">
                  <c:v>1.0755787037037037</c:v>
                </c:pt>
                <c:pt idx="9906">
                  <c:v>1.075613425925926</c:v>
                </c:pt>
                <c:pt idx="9907">
                  <c:v>1.0756481481481481</c:v>
                </c:pt>
                <c:pt idx="9908">
                  <c:v>1.0756828703703705</c:v>
                </c:pt>
                <c:pt idx="9909">
                  <c:v>1.0757175925925926</c:v>
                </c:pt>
                <c:pt idx="9910">
                  <c:v>1.0757523148148147</c:v>
                </c:pt>
                <c:pt idx="9911">
                  <c:v>1.075787037037037</c:v>
                </c:pt>
                <c:pt idx="9912">
                  <c:v>1.0758217592592592</c:v>
                </c:pt>
                <c:pt idx="9913">
                  <c:v>1.0758564814814815</c:v>
                </c:pt>
                <c:pt idx="9914">
                  <c:v>1.0758912037037036</c:v>
                </c:pt>
                <c:pt idx="9915">
                  <c:v>1.075925925925926</c:v>
                </c:pt>
                <c:pt idx="9916">
                  <c:v>1.0759606481481481</c:v>
                </c:pt>
                <c:pt idx="9917">
                  <c:v>1.0759953703703704</c:v>
                </c:pt>
                <c:pt idx="9918">
                  <c:v>1.0760300925925925</c:v>
                </c:pt>
                <c:pt idx="9919">
                  <c:v>1.0760648148148149</c:v>
                </c:pt>
                <c:pt idx="9920">
                  <c:v>1.076099537037037</c:v>
                </c:pt>
                <c:pt idx="9921">
                  <c:v>1.0761342592592593</c:v>
                </c:pt>
                <c:pt idx="9922">
                  <c:v>1.0761689814814814</c:v>
                </c:pt>
                <c:pt idx="9923">
                  <c:v>1.0762037037037038</c:v>
                </c:pt>
                <c:pt idx="9924">
                  <c:v>1.0762384259259259</c:v>
                </c:pt>
                <c:pt idx="9925">
                  <c:v>1.0762731481481482</c:v>
                </c:pt>
                <c:pt idx="9926">
                  <c:v>1.0763078703703703</c:v>
                </c:pt>
                <c:pt idx="9927">
                  <c:v>1.0763425925925927</c:v>
                </c:pt>
                <c:pt idx="9928">
                  <c:v>1.0763773148148148</c:v>
                </c:pt>
                <c:pt idx="9929">
                  <c:v>1.0764120370370371</c:v>
                </c:pt>
                <c:pt idx="9930">
                  <c:v>1.0764467592592593</c:v>
                </c:pt>
                <c:pt idx="9931">
                  <c:v>1.0764814814814816</c:v>
                </c:pt>
                <c:pt idx="9932">
                  <c:v>1.0765162037037037</c:v>
                </c:pt>
                <c:pt idx="9933">
                  <c:v>1.0765509259259258</c:v>
                </c:pt>
                <c:pt idx="9934">
                  <c:v>1.0765856481481482</c:v>
                </c:pt>
                <c:pt idx="9935">
                  <c:v>1.0766203703703703</c:v>
                </c:pt>
                <c:pt idx="9936">
                  <c:v>1.0766550925925926</c:v>
                </c:pt>
                <c:pt idx="9937">
                  <c:v>1.0766898148148147</c:v>
                </c:pt>
                <c:pt idx="9938">
                  <c:v>1.0767245370370371</c:v>
                </c:pt>
                <c:pt idx="9939">
                  <c:v>1.0767592592592592</c:v>
                </c:pt>
                <c:pt idx="9940">
                  <c:v>1.0767939814814815</c:v>
                </c:pt>
                <c:pt idx="9941">
                  <c:v>1.0768287037037036</c:v>
                </c:pt>
                <c:pt idx="9942">
                  <c:v>1.076863425925926</c:v>
                </c:pt>
                <c:pt idx="9943">
                  <c:v>1.0768981481481481</c:v>
                </c:pt>
                <c:pt idx="9944">
                  <c:v>1.0769328703703704</c:v>
                </c:pt>
                <c:pt idx="9945">
                  <c:v>1.0769675925925926</c:v>
                </c:pt>
                <c:pt idx="9946">
                  <c:v>1.0770023148148149</c:v>
                </c:pt>
                <c:pt idx="9947">
                  <c:v>1.077037037037037</c:v>
                </c:pt>
                <c:pt idx="9948">
                  <c:v>1.0770717592592594</c:v>
                </c:pt>
                <c:pt idx="9949">
                  <c:v>1.0771064814814815</c:v>
                </c:pt>
                <c:pt idx="9950">
                  <c:v>1.0771412037037038</c:v>
                </c:pt>
                <c:pt idx="9951">
                  <c:v>1.0771759259259259</c:v>
                </c:pt>
                <c:pt idx="9952">
                  <c:v>1.077210648148148</c:v>
                </c:pt>
                <c:pt idx="9953">
                  <c:v>1.0772453703703704</c:v>
                </c:pt>
                <c:pt idx="9954">
                  <c:v>1.0772800925925925</c:v>
                </c:pt>
                <c:pt idx="9955">
                  <c:v>1.0773148148148148</c:v>
                </c:pt>
                <c:pt idx="9956">
                  <c:v>1.077349537037037</c:v>
                </c:pt>
                <c:pt idx="9957">
                  <c:v>1.0773842592592593</c:v>
                </c:pt>
                <c:pt idx="9958">
                  <c:v>1.0774189814814814</c:v>
                </c:pt>
                <c:pt idx="9959">
                  <c:v>1.0774537037037037</c:v>
                </c:pt>
                <c:pt idx="9960">
                  <c:v>1.0774884259259259</c:v>
                </c:pt>
                <c:pt idx="9961">
                  <c:v>1.0775231481481482</c:v>
                </c:pt>
                <c:pt idx="9962">
                  <c:v>1.0775578703703703</c:v>
                </c:pt>
                <c:pt idx="9963">
                  <c:v>1.0775925925925927</c:v>
                </c:pt>
                <c:pt idx="9964">
                  <c:v>1.0776273148148148</c:v>
                </c:pt>
                <c:pt idx="9965">
                  <c:v>1.0776620370370371</c:v>
                </c:pt>
                <c:pt idx="9966">
                  <c:v>1.0776967592592592</c:v>
                </c:pt>
                <c:pt idx="9967">
                  <c:v>1.0777314814814816</c:v>
                </c:pt>
                <c:pt idx="9968">
                  <c:v>1.0777662037037037</c:v>
                </c:pt>
                <c:pt idx="9969">
                  <c:v>1.077800925925926</c:v>
                </c:pt>
                <c:pt idx="9970">
                  <c:v>1.0778356481481481</c:v>
                </c:pt>
                <c:pt idx="9971">
                  <c:v>1.0778703703703703</c:v>
                </c:pt>
                <c:pt idx="9972">
                  <c:v>1.0779050925925926</c:v>
                </c:pt>
                <c:pt idx="9973">
                  <c:v>1.0779398148148147</c:v>
                </c:pt>
                <c:pt idx="9974">
                  <c:v>1.0779745370370371</c:v>
                </c:pt>
                <c:pt idx="9975">
                  <c:v>1.0780092592592592</c:v>
                </c:pt>
                <c:pt idx="9976">
                  <c:v>1.0780439814814815</c:v>
                </c:pt>
                <c:pt idx="9977">
                  <c:v>1.0780787037037036</c:v>
                </c:pt>
                <c:pt idx="9978">
                  <c:v>1.078113425925926</c:v>
                </c:pt>
                <c:pt idx="9979">
                  <c:v>1.0781481481481481</c:v>
                </c:pt>
                <c:pt idx="9980">
                  <c:v>1.0781828703703704</c:v>
                </c:pt>
                <c:pt idx="9981">
                  <c:v>1.0782175925925925</c:v>
                </c:pt>
                <c:pt idx="9982">
                  <c:v>1.0782523148148149</c:v>
                </c:pt>
                <c:pt idx="9983">
                  <c:v>1.078287037037037</c:v>
                </c:pt>
                <c:pt idx="9984">
                  <c:v>1.0783217592592593</c:v>
                </c:pt>
                <c:pt idx="9985">
                  <c:v>1.0783564814814814</c:v>
                </c:pt>
                <c:pt idx="9986">
                  <c:v>1.0783912037037038</c:v>
                </c:pt>
                <c:pt idx="9987">
                  <c:v>1.0784259259259259</c:v>
                </c:pt>
                <c:pt idx="9988">
                  <c:v>1.0784606481481482</c:v>
                </c:pt>
                <c:pt idx="9989">
                  <c:v>1.0784953703703704</c:v>
                </c:pt>
                <c:pt idx="9990">
                  <c:v>1.0785300925925927</c:v>
                </c:pt>
                <c:pt idx="9991">
                  <c:v>1.0785648148148148</c:v>
                </c:pt>
                <c:pt idx="9992">
                  <c:v>1.0785995370370371</c:v>
                </c:pt>
                <c:pt idx="9993">
                  <c:v>1.0786342592592593</c:v>
                </c:pt>
                <c:pt idx="9994">
                  <c:v>1.0786689814814814</c:v>
                </c:pt>
                <c:pt idx="9995">
                  <c:v>1.0787037037037037</c:v>
                </c:pt>
                <c:pt idx="9996">
                  <c:v>1.0787384259259258</c:v>
                </c:pt>
                <c:pt idx="9997">
                  <c:v>1.0787731481481482</c:v>
                </c:pt>
                <c:pt idx="9998">
                  <c:v>1.0788078703703703</c:v>
                </c:pt>
                <c:pt idx="9999">
                  <c:v>1.0788425925925926</c:v>
                </c:pt>
                <c:pt idx="10000">
                  <c:v>1.0788773148148147</c:v>
                </c:pt>
                <c:pt idx="10001">
                  <c:v>1.0789120370370371</c:v>
                </c:pt>
                <c:pt idx="10002">
                  <c:v>1.0789467592592592</c:v>
                </c:pt>
                <c:pt idx="10003">
                  <c:v>1.0789814814814815</c:v>
                </c:pt>
                <c:pt idx="10004">
                  <c:v>1.0790162037037037</c:v>
                </c:pt>
                <c:pt idx="10005">
                  <c:v>1.079050925925926</c:v>
                </c:pt>
                <c:pt idx="10006">
                  <c:v>1.0790856481481481</c:v>
                </c:pt>
                <c:pt idx="10007">
                  <c:v>1.0791203703703705</c:v>
                </c:pt>
                <c:pt idx="10008">
                  <c:v>1.0791550925925926</c:v>
                </c:pt>
                <c:pt idx="10009">
                  <c:v>1.0791898148148149</c:v>
                </c:pt>
                <c:pt idx="10010">
                  <c:v>1.079224537037037</c:v>
                </c:pt>
                <c:pt idx="10011">
                  <c:v>1.0792592592592594</c:v>
                </c:pt>
                <c:pt idx="10012">
                  <c:v>1.0792939814814815</c:v>
                </c:pt>
                <c:pt idx="10013">
                  <c:v>1.0793287037037036</c:v>
                </c:pt>
                <c:pt idx="10014">
                  <c:v>1.0793634259259259</c:v>
                </c:pt>
                <c:pt idx="10015">
                  <c:v>1.0793981481481481</c:v>
                </c:pt>
                <c:pt idx="10016">
                  <c:v>1.0794328703703704</c:v>
                </c:pt>
                <c:pt idx="10017">
                  <c:v>1.0794675925925925</c:v>
                </c:pt>
                <c:pt idx="10018">
                  <c:v>1.0795023148148148</c:v>
                </c:pt>
                <c:pt idx="10019">
                  <c:v>1.079537037037037</c:v>
                </c:pt>
                <c:pt idx="10020">
                  <c:v>1.0795717592592593</c:v>
                </c:pt>
                <c:pt idx="10021">
                  <c:v>1.0796064814814814</c:v>
                </c:pt>
                <c:pt idx="10022">
                  <c:v>1.0796412037037038</c:v>
                </c:pt>
                <c:pt idx="10023">
                  <c:v>1.0796759259259259</c:v>
                </c:pt>
                <c:pt idx="10024">
                  <c:v>1.0797106481481482</c:v>
                </c:pt>
                <c:pt idx="10025">
                  <c:v>1.0797453703703703</c:v>
                </c:pt>
                <c:pt idx="10026">
                  <c:v>1.0797800925925927</c:v>
                </c:pt>
                <c:pt idx="10027">
                  <c:v>1.0798148148148148</c:v>
                </c:pt>
                <c:pt idx="10028">
                  <c:v>1.0798495370370371</c:v>
                </c:pt>
                <c:pt idx="10029">
                  <c:v>1.0798842592592592</c:v>
                </c:pt>
                <c:pt idx="10030">
                  <c:v>1.0799189814814816</c:v>
                </c:pt>
                <c:pt idx="10031">
                  <c:v>1.0799537037037037</c:v>
                </c:pt>
                <c:pt idx="10032">
                  <c:v>1.0799884259259258</c:v>
                </c:pt>
                <c:pt idx="10033">
                  <c:v>1.0800231481481481</c:v>
                </c:pt>
                <c:pt idx="10034">
                  <c:v>1.0800578703703703</c:v>
                </c:pt>
                <c:pt idx="10035">
                  <c:v>1.0800925925925926</c:v>
                </c:pt>
                <c:pt idx="10036">
                  <c:v>1.0801273148148147</c:v>
                </c:pt>
                <c:pt idx="10037">
                  <c:v>1.0801620370370371</c:v>
                </c:pt>
                <c:pt idx="10038">
                  <c:v>1.0801967592592592</c:v>
                </c:pt>
                <c:pt idx="10039">
                  <c:v>1.0802314814814815</c:v>
                </c:pt>
                <c:pt idx="10040">
                  <c:v>1.0802662037037036</c:v>
                </c:pt>
                <c:pt idx="10041">
                  <c:v>1.080300925925926</c:v>
                </c:pt>
                <c:pt idx="10042">
                  <c:v>1.0803356481481481</c:v>
                </c:pt>
                <c:pt idx="10043">
                  <c:v>1.0803703703703704</c:v>
                </c:pt>
                <c:pt idx="10044">
                  <c:v>1.0804050925925925</c:v>
                </c:pt>
                <c:pt idx="10045">
                  <c:v>1.0804398148148149</c:v>
                </c:pt>
                <c:pt idx="10046">
                  <c:v>1.080474537037037</c:v>
                </c:pt>
                <c:pt idx="10047">
                  <c:v>1.0805092592592593</c:v>
                </c:pt>
                <c:pt idx="10048">
                  <c:v>1.0805439814814815</c:v>
                </c:pt>
                <c:pt idx="10049">
                  <c:v>1.0805787037037038</c:v>
                </c:pt>
                <c:pt idx="10050">
                  <c:v>1.0806134259259259</c:v>
                </c:pt>
                <c:pt idx="10051">
                  <c:v>1.0806481481481482</c:v>
                </c:pt>
                <c:pt idx="10052">
                  <c:v>1.0806828703703704</c:v>
                </c:pt>
                <c:pt idx="10053">
                  <c:v>1.0807175925925927</c:v>
                </c:pt>
                <c:pt idx="10054">
                  <c:v>1.0807523148148148</c:v>
                </c:pt>
                <c:pt idx="10055">
                  <c:v>1.0807870370370369</c:v>
                </c:pt>
                <c:pt idx="10056">
                  <c:v>1.0808217592592593</c:v>
                </c:pt>
                <c:pt idx="10057">
                  <c:v>1.0808564814814814</c:v>
                </c:pt>
                <c:pt idx="10058">
                  <c:v>1.0808912037037037</c:v>
                </c:pt>
                <c:pt idx="10059">
                  <c:v>1.0809259259259258</c:v>
                </c:pt>
                <c:pt idx="10060">
                  <c:v>1.0809606481481482</c:v>
                </c:pt>
                <c:pt idx="10061">
                  <c:v>1.0809953703703703</c:v>
                </c:pt>
                <c:pt idx="10062">
                  <c:v>1.0810300925925926</c:v>
                </c:pt>
                <c:pt idx="10063">
                  <c:v>1.0810648148148148</c:v>
                </c:pt>
                <c:pt idx="10064">
                  <c:v>1.0810995370370371</c:v>
                </c:pt>
                <c:pt idx="10065">
                  <c:v>1.0811342592592592</c:v>
                </c:pt>
                <c:pt idx="10066">
                  <c:v>1.0811689814814816</c:v>
                </c:pt>
                <c:pt idx="10067">
                  <c:v>1.0812037037037037</c:v>
                </c:pt>
                <c:pt idx="10068">
                  <c:v>1.081238425925926</c:v>
                </c:pt>
                <c:pt idx="10069">
                  <c:v>1.0812731481481481</c:v>
                </c:pt>
                <c:pt idx="10070">
                  <c:v>1.0813078703703705</c:v>
                </c:pt>
                <c:pt idx="10071">
                  <c:v>1.0813425925925926</c:v>
                </c:pt>
                <c:pt idx="10072">
                  <c:v>1.0813773148148149</c:v>
                </c:pt>
                <c:pt idx="10073">
                  <c:v>1.081412037037037</c:v>
                </c:pt>
                <c:pt idx="10074">
                  <c:v>1.0814467592592591</c:v>
                </c:pt>
                <c:pt idx="10075">
                  <c:v>1.0814814814814815</c:v>
                </c:pt>
                <c:pt idx="10076">
                  <c:v>1.0815162037037036</c:v>
                </c:pt>
                <c:pt idx="10077">
                  <c:v>1.0815509259259259</c:v>
                </c:pt>
                <c:pt idx="10078">
                  <c:v>1.0815856481481481</c:v>
                </c:pt>
                <c:pt idx="10079">
                  <c:v>1.0816203703703704</c:v>
                </c:pt>
                <c:pt idx="10080">
                  <c:v>1.0816550925925925</c:v>
                </c:pt>
                <c:pt idx="10081">
                  <c:v>1.0816898148148149</c:v>
                </c:pt>
                <c:pt idx="10082">
                  <c:v>1.081724537037037</c:v>
                </c:pt>
                <c:pt idx="10083">
                  <c:v>1.0817592592592593</c:v>
                </c:pt>
                <c:pt idx="10084">
                  <c:v>1.0817939814814814</c:v>
                </c:pt>
                <c:pt idx="10085">
                  <c:v>1.0818287037037038</c:v>
                </c:pt>
                <c:pt idx="10086">
                  <c:v>1.0818634259259259</c:v>
                </c:pt>
                <c:pt idx="10087">
                  <c:v>1.0818981481481482</c:v>
                </c:pt>
                <c:pt idx="10088">
                  <c:v>1.0819328703703703</c:v>
                </c:pt>
                <c:pt idx="10089">
                  <c:v>1.0819675925925927</c:v>
                </c:pt>
                <c:pt idx="10090">
                  <c:v>1.0820023148148148</c:v>
                </c:pt>
                <c:pt idx="10091">
                  <c:v>1.0820370370370371</c:v>
                </c:pt>
                <c:pt idx="10092">
                  <c:v>1.0820717592592592</c:v>
                </c:pt>
                <c:pt idx="10093">
                  <c:v>1.0821064814814816</c:v>
                </c:pt>
                <c:pt idx="10094">
                  <c:v>1.0821412037037037</c:v>
                </c:pt>
                <c:pt idx="10095">
                  <c:v>1.082175925925926</c:v>
                </c:pt>
                <c:pt idx="10096">
                  <c:v>1.0822106481481482</c:v>
                </c:pt>
                <c:pt idx="10097">
                  <c:v>1.0822453703703703</c:v>
                </c:pt>
                <c:pt idx="10098">
                  <c:v>1.0822800925925926</c:v>
                </c:pt>
                <c:pt idx="10099">
                  <c:v>1.0823148148148147</c:v>
                </c:pt>
                <c:pt idx="10100">
                  <c:v>1.0823495370370371</c:v>
                </c:pt>
                <c:pt idx="10101">
                  <c:v>1.0823842592592592</c:v>
                </c:pt>
                <c:pt idx="10102">
                  <c:v>1.0824189814814815</c:v>
                </c:pt>
                <c:pt idx="10103">
                  <c:v>1.0824537037037036</c:v>
                </c:pt>
                <c:pt idx="10104">
                  <c:v>1.082488425925926</c:v>
                </c:pt>
                <c:pt idx="10105">
                  <c:v>1.0825231481481481</c:v>
                </c:pt>
                <c:pt idx="10106">
                  <c:v>1.0825578703703704</c:v>
                </c:pt>
                <c:pt idx="10107">
                  <c:v>1.0825925925925926</c:v>
                </c:pt>
                <c:pt idx="10108">
                  <c:v>1.0826273148148149</c:v>
                </c:pt>
                <c:pt idx="10109">
                  <c:v>1.082662037037037</c:v>
                </c:pt>
                <c:pt idx="10110">
                  <c:v>1.0826967592592593</c:v>
                </c:pt>
                <c:pt idx="10111">
                  <c:v>1.0827314814814815</c:v>
                </c:pt>
                <c:pt idx="10112">
                  <c:v>1.0827662037037038</c:v>
                </c:pt>
                <c:pt idx="10113">
                  <c:v>1.0828009259259259</c:v>
                </c:pt>
                <c:pt idx="10114">
                  <c:v>1.0828356481481483</c:v>
                </c:pt>
                <c:pt idx="10115">
                  <c:v>1.0828703703703704</c:v>
                </c:pt>
                <c:pt idx="10116">
                  <c:v>1.0829050925925925</c:v>
                </c:pt>
                <c:pt idx="10117">
                  <c:v>1.0829398148148148</c:v>
                </c:pt>
                <c:pt idx="10118">
                  <c:v>1.0829745370370369</c:v>
                </c:pt>
                <c:pt idx="10119">
                  <c:v>1.0830092592592593</c:v>
                </c:pt>
                <c:pt idx="10120">
                  <c:v>1.0830439814814814</c:v>
                </c:pt>
                <c:pt idx="10121">
                  <c:v>1.0830787037037037</c:v>
                </c:pt>
                <c:pt idx="10122">
                  <c:v>1.0831134259259259</c:v>
                </c:pt>
                <c:pt idx="10123">
                  <c:v>1.0831481481481482</c:v>
                </c:pt>
                <c:pt idx="10124">
                  <c:v>1.0831828703703703</c:v>
                </c:pt>
                <c:pt idx="10125">
                  <c:v>1.0832175925925926</c:v>
                </c:pt>
                <c:pt idx="10126">
                  <c:v>1.0832523148148148</c:v>
                </c:pt>
                <c:pt idx="10127">
                  <c:v>1.0832870370370371</c:v>
                </c:pt>
                <c:pt idx="10128">
                  <c:v>1.0833217592592592</c:v>
                </c:pt>
                <c:pt idx="10129">
                  <c:v>1.0833564814814816</c:v>
                </c:pt>
                <c:pt idx="10130">
                  <c:v>1.0833912037037037</c:v>
                </c:pt>
                <c:pt idx="10131">
                  <c:v>1.083425925925926</c:v>
                </c:pt>
                <c:pt idx="10132">
                  <c:v>1.0834606481481481</c:v>
                </c:pt>
                <c:pt idx="10133">
                  <c:v>1.0834953703703705</c:v>
                </c:pt>
                <c:pt idx="10134">
                  <c:v>1.0835300925925926</c:v>
                </c:pt>
                <c:pt idx="10135">
                  <c:v>1.0835648148148147</c:v>
                </c:pt>
                <c:pt idx="10136">
                  <c:v>1.083599537037037</c:v>
                </c:pt>
                <c:pt idx="10137">
                  <c:v>1.0836342592592592</c:v>
                </c:pt>
                <c:pt idx="10138">
                  <c:v>1.0836689814814815</c:v>
                </c:pt>
                <c:pt idx="10139">
                  <c:v>1.0837037037037036</c:v>
                </c:pt>
                <c:pt idx="10140">
                  <c:v>1.083738425925926</c:v>
                </c:pt>
                <c:pt idx="10141">
                  <c:v>1.0837731481481481</c:v>
                </c:pt>
                <c:pt idx="10142">
                  <c:v>1.0838078703703704</c:v>
                </c:pt>
                <c:pt idx="10143">
                  <c:v>1.0838425925925925</c:v>
                </c:pt>
                <c:pt idx="10144">
                  <c:v>1.0838773148148149</c:v>
                </c:pt>
                <c:pt idx="10145">
                  <c:v>1.083912037037037</c:v>
                </c:pt>
                <c:pt idx="10146">
                  <c:v>1.0839467592592593</c:v>
                </c:pt>
                <c:pt idx="10147">
                  <c:v>1.0839814814814814</c:v>
                </c:pt>
                <c:pt idx="10148">
                  <c:v>1.0840162037037038</c:v>
                </c:pt>
                <c:pt idx="10149">
                  <c:v>1.0840509259259259</c:v>
                </c:pt>
                <c:pt idx="10150">
                  <c:v>1.0840856481481482</c:v>
                </c:pt>
                <c:pt idx="10151">
                  <c:v>1.0841203703703703</c:v>
                </c:pt>
                <c:pt idx="10152">
                  <c:v>1.0841550925925927</c:v>
                </c:pt>
                <c:pt idx="10153">
                  <c:v>1.0841898148148148</c:v>
                </c:pt>
                <c:pt idx="10154">
                  <c:v>1.0842245370370369</c:v>
                </c:pt>
                <c:pt idx="10155">
                  <c:v>1.0842592592592593</c:v>
                </c:pt>
                <c:pt idx="10156">
                  <c:v>1.0842939814814816</c:v>
                </c:pt>
                <c:pt idx="10157">
                  <c:v>1.0843287037037037</c:v>
                </c:pt>
                <c:pt idx="10158">
                  <c:v>1.0843634259259258</c:v>
                </c:pt>
                <c:pt idx="10159">
                  <c:v>1.0843981481481482</c:v>
                </c:pt>
                <c:pt idx="10160">
                  <c:v>1.0844328703703703</c:v>
                </c:pt>
                <c:pt idx="10161">
                  <c:v>1.0844675925925926</c:v>
                </c:pt>
                <c:pt idx="10162">
                  <c:v>1.0845023148148147</c:v>
                </c:pt>
                <c:pt idx="10163">
                  <c:v>1.0845370370370371</c:v>
                </c:pt>
                <c:pt idx="10164">
                  <c:v>1.0845717592592592</c:v>
                </c:pt>
                <c:pt idx="10165">
                  <c:v>1.0846064814814815</c:v>
                </c:pt>
                <c:pt idx="10166">
                  <c:v>1.0846412037037036</c:v>
                </c:pt>
                <c:pt idx="10167">
                  <c:v>1.084675925925926</c:v>
                </c:pt>
                <c:pt idx="10168">
                  <c:v>1.0847106481481481</c:v>
                </c:pt>
                <c:pt idx="10169">
                  <c:v>1.0847453703703704</c:v>
                </c:pt>
                <c:pt idx="10170">
                  <c:v>1.0847800925925926</c:v>
                </c:pt>
                <c:pt idx="10171">
                  <c:v>1.0848148148148149</c:v>
                </c:pt>
                <c:pt idx="10172">
                  <c:v>1.084849537037037</c:v>
                </c:pt>
                <c:pt idx="10173">
                  <c:v>1.0848842592592594</c:v>
                </c:pt>
                <c:pt idx="10174">
                  <c:v>1.0849189814814815</c:v>
                </c:pt>
                <c:pt idx="10175">
                  <c:v>1.0849537037037038</c:v>
                </c:pt>
                <c:pt idx="10176">
                  <c:v>1.0849884259259259</c:v>
                </c:pt>
                <c:pt idx="10177">
                  <c:v>1.085023148148148</c:v>
                </c:pt>
                <c:pt idx="10178">
                  <c:v>1.0850578703703704</c:v>
                </c:pt>
                <c:pt idx="10179">
                  <c:v>1.0850925925925925</c:v>
                </c:pt>
                <c:pt idx="10180">
                  <c:v>1.0851273148148148</c:v>
                </c:pt>
                <c:pt idx="10181">
                  <c:v>1.085162037037037</c:v>
                </c:pt>
                <c:pt idx="10182">
                  <c:v>1.0851967592592593</c:v>
                </c:pt>
                <c:pt idx="10183">
                  <c:v>1.0852314814814814</c:v>
                </c:pt>
                <c:pt idx="10184">
                  <c:v>1.0852662037037037</c:v>
                </c:pt>
                <c:pt idx="10185">
                  <c:v>1.0853009259259259</c:v>
                </c:pt>
                <c:pt idx="10186">
                  <c:v>1.0853356481481482</c:v>
                </c:pt>
                <c:pt idx="10187">
                  <c:v>1.0853703703703703</c:v>
                </c:pt>
                <c:pt idx="10188">
                  <c:v>1.0854050925925927</c:v>
                </c:pt>
                <c:pt idx="10189">
                  <c:v>1.0854398148148148</c:v>
                </c:pt>
                <c:pt idx="10190">
                  <c:v>1.0854745370370371</c:v>
                </c:pt>
                <c:pt idx="10191">
                  <c:v>1.0855092592592592</c:v>
                </c:pt>
                <c:pt idx="10192">
                  <c:v>1.0855439814814816</c:v>
                </c:pt>
                <c:pt idx="10193">
                  <c:v>1.0855787037037037</c:v>
                </c:pt>
                <c:pt idx="10194">
                  <c:v>1.085613425925926</c:v>
                </c:pt>
                <c:pt idx="10195">
                  <c:v>1.0856481481481481</c:v>
                </c:pt>
                <c:pt idx="10196">
                  <c:v>1.0856828703703703</c:v>
                </c:pt>
                <c:pt idx="10197">
                  <c:v>1.0857175925925926</c:v>
                </c:pt>
                <c:pt idx="10198">
                  <c:v>1.0857523148148149</c:v>
                </c:pt>
                <c:pt idx="10199">
                  <c:v>1.0857870370370371</c:v>
                </c:pt>
                <c:pt idx="10200">
                  <c:v>1.0858217592592592</c:v>
                </c:pt>
                <c:pt idx="10201">
                  <c:v>1.0858564814814815</c:v>
                </c:pt>
                <c:pt idx="10202">
                  <c:v>1.0858912037037036</c:v>
                </c:pt>
                <c:pt idx="10203">
                  <c:v>1.085925925925926</c:v>
                </c:pt>
                <c:pt idx="10204">
                  <c:v>1.0859606481481481</c:v>
                </c:pt>
                <c:pt idx="10205">
                  <c:v>1.0859953703703704</c:v>
                </c:pt>
                <c:pt idx="10206">
                  <c:v>1.0860300925925925</c:v>
                </c:pt>
                <c:pt idx="10207">
                  <c:v>1.0860648148148149</c:v>
                </c:pt>
                <c:pt idx="10208">
                  <c:v>1.086099537037037</c:v>
                </c:pt>
                <c:pt idx="10209">
                  <c:v>1.0861342592592593</c:v>
                </c:pt>
                <c:pt idx="10210">
                  <c:v>1.0861689814814814</c:v>
                </c:pt>
                <c:pt idx="10211">
                  <c:v>1.0862037037037038</c:v>
                </c:pt>
                <c:pt idx="10212">
                  <c:v>1.0862384259259259</c:v>
                </c:pt>
                <c:pt idx="10213">
                  <c:v>1.0862731481481482</c:v>
                </c:pt>
                <c:pt idx="10214">
                  <c:v>1.0863078703703704</c:v>
                </c:pt>
                <c:pt idx="10215">
                  <c:v>1.0863425925925927</c:v>
                </c:pt>
                <c:pt idx="10216">
                  <c:v>1.0863773148148148</c:v>
                </c:pt>
                <c:pt idx="10217">
                  <c:v>1.0864120370370371</c:v>
                </c:pt>
                <c:pt idx="10218">
                  <c:v>1.0864467592592593</c:v>
                </c:pt>
                <c:pt idx="10219">
                  <c:v>1.0864814814814814</c:v>
                </c:pt>
                <c:pt idx="10220">
                  <c:v>1.0865162037037037</c:v>
                </c:pt>
                <c:pt idx="10221">
                  <c:v>1.0865509259259258</c:v>
                </c:pt>
                <c:pt idx="10222">
                  <c:v>1.0865856481481482</c:v>
                </c:pt>
                <c:pt idx="10223">
                  <c:v>1.0866203703703703</c:v>
                </c:pt>
                <c:pt idx="10224">
                  <c:v>1.0866550925925926</c:v>
                </c:pt>
                <c:pt idx="10225">
                  <c:v>1.0866898148148147</c:v>
                </c:pt>
                <c:pt idx="10226">
                  <c:v>1.0867245370370371</c:v>
                </c:pt>
                <c:pt idx="10227">
                  <c:v>1.0867592592592592</c:v>
                </c:pt>
                <c:pt idx="10228">
                  <c:v>1.0867939814814815</c:v>
                </c:pt>
                <c:pt idx="10229">
                  <c:v>1.0868287037037037</c:v>
                </c:pt>
                <c:pt idx="10230">
                  <c:v>1.086863425925926</c:v>
                </c:pt>
                <c:pt idx="10231">
                  <c:v>1.0868981481481481</c:v>
                </c:pt>
                <c:pt idx="10232">
                  <c:v>1.0869328703703705</c:v>
                </c:pt>
                <c:pt idx="10233">
                  <c:v>1.0869675925925926</c:v>
                </c:pt>
                <c:pt idx="10234">
                  <c:v>1.0870023148148149</c:v>
                </c:pt>
                <c:pt idx="10235">
                  <c:v>1.087037037037037</c:v>
                </c:pt>
                <c:pt idx="10236">
                  <c:v>1.0870717592592594</c:v>
                </c:pt>
                <c:pt idx="10237">
                  <c:v>1.0871064814814815</c:v>
                </c:pt>
                <c:pt idx="10238">
                  <c:v>1.0871412037037036</c:v>
                </c:pt>
                <c:pt idx="10239">
                  <c:v>1.0871759259259259</c:v>
                </c:pt>
                <c:pt idx="10240">
                  <c:v>1.0872106481481481</c:v>
                </c:pt>
                <c:pt idx="10241">
                  <c:v>1.0872453703703704</c:v>
                </c:pt>
                <c:pt idx="10242">
                  <c:v>1.0872800925925925</c:v>
                </c:pt>
                <c:pt idx="10243">
                  <c:v>1.0873148148148148</c:v>
                </c:pt>
                <c:pt idx="10244">
                  <c:v>1.087349537037037</c:v>
                </c:pt>
                <c:pt idx="10245">
                  <c:v>1.0873842592592593</c:v>
                </c:pt>
                <c:pt idx="10246">
                  <c:v>1.0874189814814814</c:v>
                </c:pt>
                <c:pt idx="10247">
                  <c:v>1.0874537037037038</c:v>
                </c:pt>
                <c:pt idx="10248">
                  <c:v>1.0874884259259259</c:v>
                </c:pt>
                <c:pt idx="10249">
                  <c:v>1.0875231481481482</c:v>
                </c:pt>
                <c:pt idx="10250">
                  <c:v>1.0875578703703703</c:v>
                </c:pt>
                <c:pt idx="10251">
                  <c:v>1.0875925925925927</c:v>
                </c:pt>
                <c:pt idx="10252">
                  <c:v>1.0876273148148148</c:v>
                </c:pt>
                <c:pt idx="10253">
                  <c:v>1.0876620370370371</c:v>
                </c:pt>
                <c:pt idx="10254">
                  <c:v>1.0876967592592592</c:v>
                </c:pt>
                <c:pt idx="10255">
                  <c:v>1.0877314814814816</c:v>
                </c:pt>
                <c:pt idx="10256">
                  <c:v>1.0877662037037037</c:v>
                </c:pt>
                <c:pt idx="10257">
                  <c:v>1.0878009259259258</c:v>
                </c:pt>
                <c:pt idx="10258">
                  <c:v>1.0878356481481481</c:v>
                </c:pt>
                <c:pt idx="10259">
                  <c:v>1.0878703703703705</c:v>
                </c:pt>
                <c:pt idx="10260">
                  <c:v>1.0879050925925926</c:v>
                </c:pt>
                <c:pt idx="10261">
                  <c:v>1.0879398148148147</c:v>
                </c:pt>
                <c:pt idx="10262">
                  <c:v>1.0879745370370371</c:v>
                </c:pt>
                <c:pt idx="10263">
                  <c:v>1.0880092592592592</c:v>
                </c:pt>
                <c:pt idx="10264">
                  <c:v>1.0880439814814815</c:v>
                </c:pt>
                <c:pt idx="10265">
                  <c:v>1.0880787037037036</c:v>
                </c:pt>
                <c:pt idx="10266">
                  <c:v>1.088113425925926</c:v>
                </c:pt>
                <c:pt idx="10267">
                  <c:v>1.0881481481481481</c:v>
                </c:pt>
                <c:pt idx="10268">
                  <c:v>1.0881828703703704</c:v>
                </c:pt>
                <c:pt idx="10269">
                  <c:v>1.0882175925925925</c:v>
                </c:pt>
                <c:pt idx="10270">
                  <c:v>1.0882523148148149</c:v>
                </c:pt>
                <c:pt idx="10271">
                  <c:v>1.088287037037037</c:v>
                </c:pt>
                <c:pt idx="10272">
                  <c:v>1.0883217592592593</c:v>
                </c:pt>
                <c:pt idx="10273">
                  <c:v>1.0883564814814815</c:v>
                </c:pt>
                <c:pt idx="10274">
                  <c:v>1.0883912037037038</c:v>
                </c:pt>
                <c:pt idx="10275">
                  <c:v>1.0884259259259259</c:v>
                </c:pt>
                <c:pt idx="10276">
                  <c:v>1.0884606481481482</c:v>
                </c:pt>
                <c:pt idx="10277">
                  <c:v>1.0884953703703704</c:v>
                </c:pt>
                <c:pt idx="10278">
                  <c:v>1.0885300925925927</c:v>
                </c:pt>
                <c:pt idx="10279">
                  <c:v>1.0885648148148148</c:v>
                </c:pt>
                <c:pt idx="10280">
                  <c:v>1.0885995370370369</c:v>
                </c:pt>
                <c:pt idx="10281">
                  <c:v>1.0886342592592593</c:v>
                </c:pt>
                <c:pt idx="10282">
                  <c:v>1.0886689814814814</c:v>
                </c:pt>
                <c:pt idx="10283">
                  <c:v>1.0887037037037037</c:v>
                </c:pt>
                <c:pt idx="10284">
                  <c:v>1.0887384259259258</c:v>
                </c:pt>
                <c:pt idx="10285">
                  <c:v>1.0887731481481482</c:v>
                </c:pt>
                <c:pt idx="10286">
                  <c:v>1.0888078703703703</c:v>
                </c:pt>
                <c:pt idx="10287">
                  <c:v>1.0888425925925926</c:v>
                </c:pt>
                <c:pt idx="10288">
                  <c:v>1.0888773148148148</c:v>
                </c:pt>
                <c:pt idx="10289">
                  <c:v>1.0889120370370371</c:v>
                </c:pt>
                <c:pt idx="10290">
                  <c:v>1.0889467592592592</c:v>
                </c:pt>
                <c:pt idx="10291">
                  <c:v>1.0889814814814816</c:v>
                </c:pt>
                <c:pt idx="10292">
                  <c:v>1.0890162037037037</c:v>
                </c:pt>
                <c:pt idx="10293">
                  <c:v>1.089050925925926</c:v>
                </c:pt>
                <c:pt idx="10294">
                  <c:v>1.0890856481481481</c:v>
                </c:pt>
                <c:pt idx="10295">
                  <c:v>1.0891203703703705</c:v>
                </c:pt>
                <c:pt idx="10296">
                  <c:v>1.0891550925925926</c:v>
                </c:pt>
                <c:pt idx="10297">
                  <c:v>1.0891898148148149</c:v>
                </c:pt>
                <c:pt idx="10298">
                  <c:v>1.089224537037037</c:v>
                </c:pt>
                <c:pt idx="10299">
                  <c:v>1.0892592592592591</c:v>
                </c:pt>
                <c:pt idx="10300">
                  <c:v>1.0892939814814815</c:v>
                </c:pt>
                <c:pt idx="10301">
                  <c:v>1.0893287037037036</c:v>
                </c:pt>
                <c:pt idx="10302">
                  <c:v>1.0893634259259259</c:v>
                </c:pt>
                <c:pt idx="10303">
                  <c:v>1.0893981481481481</c:v>
                </c:pt>
                <c:pt idx="10304">
                  <c:v>1.0894328703703704</c:v>
                </c:pt>
                <c:pt idx="10305">
                  <c:v>1.0894675925925925</c:v>
                </c:pt>
                <c:pt idx="10306">
                  <c:v>1.0895023148148149</c:v>
                </c:pt>
                <c:pt idx="10307">
                  <c:v>1.089537037037037</c:v>
                </c:pt>
                <c:pt idx="10308">
                  <c:v>1.0895717592592593</c:v>
                </c:pt>
                <c:pt idx="10309">
                  <c:v>1.0896064814814814</c:v>
                </c:pt>
                <c:pt idx="10310">
                  <c:v>1.0896412037037038</c:v>
                </c:pt>
                <c:pt idx="10311">
                  <c:v>1.0896759259259259</c:v>
                </c:pt>
                <c:pt idx="10312">
                  <c:v>1.0897106481481482</c:v>
                </c:pt>
                <c:pt idx="10313">
                  <c:v>1.0897453703703703</c:v>
                </c:pt>
                <c:pt idx="10314">
                  <c:v>1.0897800925925927</c:v>
                </c:pt>
                <c:pt idx="10315">
                  <c:v>1.0898148148148148</c:v>
                </c:pt>
                <c:pt idx="10316">
                  <c:v>1.0898495370370371</c:v>
                </c:pt>
                <c:pt idx="10317">
                  <c:v>1.0898842592592592</c:v>
                </c:pt>
                <c:pt idx="10318">
                  <c:v>1.0899189814814814</c:v>
                </c:pt>
                <c:pt idx="10319">
                  <c:v>1.0899537037037037</c:v>
                </c:pt>
                <c:pt idx="10320">
                  <c:v>1.089988425925926</c:v>
                </c:pt>
                <c:pt idx="10321">
                  <c:v>1.0900231481481482</c:v>
                </c:pt>
                <c:pt idx="10322">
                  <c:v>1.0900578703703703</c:v>
                </c:pt>
                <c:pt idx="10323">
                  <c:v>1.0900925925925926</c:v>
                </c:pt>
                <c:pt idx="10324">
                  <c:v>1.0901273148148147</c:v>
                </c:pt>
                <c:pt idx="10325">
                  <c:v>1.0901620370370371</c:v>
                </c:pt>
                <c:pt idx="10326">
                  <c:v>1.0901967592592592</c:v>
                </c:pt>
                <c:pt idx="10327">
                  <c:v>1.0902314814814815</c:v>
                </c:pt>
                <c:pt idx="10328">
                  <c:v>1.0902662037037036</c:v>
                </c:pt>
                <c:pt idx="10329">
                  <c:v>1.090300925925926</c:v>
                </c:pt>
                <c:pt idx="10330">
                  <c:v>1.0903356481481481</c:v>
                </c:pt>
                <c:pt idx="10331">
                  <c:v>1.0903703703703704</c:v>
                </c:pt>
                <c:pt idx="10332">
                  <c:v>1.0904050925925926</c:v>
                </c:pt>
                <c:pt idx="10333">
                  <c:v>1.0904398148148149</c:v>
                </c:pt>
                <c:pt idx="10334">
                  <c:v>1.090474537037037</c:v>
                </c:pt>
                <c:pt idx="10335">
                  <c:v>1.0905092592592593</c:v>
                </c:pt>
                <c:pt idx="10336">
                  <c:v>1.0905439814814815</c:v>
                </c:pt>
                <c:pt idx="10337">
                  <c:v>1.0905787037037038</c:v>
                </c:pt>
                <c:pt idx="10338">
                  <c:v>1.0906134259259259</c:v>
                </c:pt>
                <c:pt idx="10339">
                  <c:v>1.0906481481481483</c:v>
                </c:pt>
                <c:pt idx="10340">
                  <c:v>1.0906828703703704</c:v>
                </c:pt>
                <c:pt idx="10341">
                  <c:v>1.0907175925925925</c:v>
                </c:pt>
                <c:pt idx="10342">
                  <c:v>1.0907523148148148</c:v>
                </c:pt>
                <c:pt idx="10343">
                  <c:v>1.0907870370370369</c:v>
                </c:pt>
                <c:pt idx="10344">
                  <c:v>1.0908217592592593</c:v>
                </c:pt>
                <c:pt idx="10345">
                  <c:v>1.0908564814814814</c:v>
                </c:pt>
                <c:pt idx="10346">
                  <c:v>1.0908912037037037</c:v>
                </c:pt>
                <c:pt idx="10347">
                  <c:v>1.0909259259259259</c:v>
                </c:pt>
                <c:pt idx="10348">
                  <c:v>1.0909606481481482</c:v>
                </c:pt>
                <c:pt idx="10349">
                  <c:v>1.0909953703703703</c:v>
                </c:pt>
                <c:pt idx="10350">
                  <c:v>1.0910300925925926</c:v>
                </c:pt>
                <c:pt idx="10351">
                  <c:v>1.0910648148148148</c:v>
                </c:pt>
                <c:pt idx="10352">
                  <c:v>1.0910995370370371</c:v>
                </c:pt>
                <c:pt idx="10353">
                  <c:v>1.0911342592592592</c:v>
                </c:pt>
                <c:pt idx="10354">
                  <c:v>1.0911689814814816</c:v>
                </c:pt>
                <c:pt idx="10355">
                  <c:v>1.0912037037037037</c:v>
                </c:pt>
                <c:pt idx="10356">
                  <c:v>1.091238425925926</c:v>
                </c:pt>
                <c:pt idx="10357">
                  <c:v>1.0912731481481481</c:v>
                </c:pt>
                <c:pt idx="10358">
                  <c:v>1.0913078703703705</c:v>
                </c:pt>
                <c:pt idx="10359">
                  <c:v>1.0913425925925926</c:v>
                </c:pt>
                <c:pt idx="10360">
                  <c:v>1.0913773148148147</c:v>
                </c:pt>
                <c:pt idx="10361">
                  <c:v>1.091412037037037</c:v>
                </c:pt>
                <c:pt idx="10362">
                  <c:v>1.0914467592592592</c:v>
                </c:pt>
                <c:pt idx="10363">
                  <c:v>1.0914814814814815</c:v>
                </c:pt>
                <c:pt idx="10364">
                  <c:v>1.0915162037037036</c:v>
                </c:pt>
                <c:pt idx="10365">
                  <c:v>1.091550925925926</c:v>
                </c:pt>
                <c:pt idx="10366">
                  <c:v>1.0915856481481481</c:v>
                </c:pt>
                <c:pt idx="10367">
                  <c:v>1.0916203703703704</c:v>
                </c:pt>
                <c:pt idx="10368">
                  <c:v>1.0916550925925925</c:v>
                </c:pt>
                <c:pt idx="10369">
                  <c:v>1.0916898148148149</c:v>
                </c:pt>
                <c:pt idx="10370">
                  <c:v>1.091724537037037</c:v>
                </c:pt>
                <c:pt idx="10371">
                  <c:v>1.0917592592592593</c:v>
                </c:pt>
                <c:pt idx="10372">
                  <c:v>1.0917939814814814</c:v>
                </c:pt>
                <c:pt idx="10373">
                  <c:v>1.0918287037037038</c:v>
                </c:pt>
                <c:pt idx="10374">
                  <c:v>1.0918634259259259</c:v>
                </c:pt>
                <c:pt idx="10375">
                  <c:v>1.0918981481481482</c:v>
                </c:pt>
                <c:pt idx="10376">
                  <c:v>1.0919328703703703</c:v>
                </c:pt>
                <c:pt idx="10377">
                  <c:v>1.0919675925925927</c:v>
                </c:pt>
                <c:pt idx="10378">
                  <c:v>1.0920023148148148</c:v>
                </c:pt>
                <c:pt idx="10379">
                  <c:v>1.0920370370370369</c:v>
                </c:pt>
                <c:pt idx="10380">
                  <c:v>1.0920717592592593</c:v>
                </c:pt>
                <c:pt idx="10381">
                  <c:v>1.0921064814814816</c:v>
                </c:pt>
                <c:pt idx="10382">
                  <c:v>1.0921412037037037</c:v>
                </c:pt>
                <c:pt idx="10383">
                  <c:v>1.0921759259259258</c:v>
                </c:pt>
                <c:pt idx="10384">
                  <c:v>1.0922106481481482</c:v>
                </c:pt>
                <c:pt idx="10385">
                  <c:v>1.0922453703703703</c:v>
                </c:pt>
                <c:pt idx="10386">
                  <c:v>1.0922800925925926</c:v>
                </c:pt>
                <c:pt idx="10387">
                  <c:v>1.0923148148148147</c:v>
                </c:pt>
                <c:pt idx="10388">
                  <c:v>1.0923495370370371</c:v>
                </c:pt>
                <c:pt idx="10389">
                  <c:v>1.0923842592592592</c:v>
                </c:pt>
                <c:pt idx="10390">
                  <c:v>1.0924189814814815</c:v>
                </c:pt>
                <c:pt idx="10391">
                  <c:v>1.0924537037037036</c:v>
                </c:pt>
                <c:pt idx="10392">
                  <c:v>1.092488425925926</c:v>
                </c:pt>
                <c:pt idx="10393">
                  <c:v>1.0925231481481481</c:v>
                </c:pt>
                <c:pt idx="10394">
                  <c:v>1.0925578703703704</c:v>
                </c:pt>
                <c:pt idx="10395">
                  <c:v>1.0925925925925926</c:v>
                </c:pt>
                <c:pt idx="10396">
                  <c:v>1.0926273148148149</c:v>
                </c:pt>
                <c:pt idx="10397">
                  <c:v>1.092662037037037</c:v>
                </c:pt>
                <c:pt idx="10398">
                  <c:v>1.0926967592592594</c:v>
                </c:pt>
                <c:pt idx="10399">
                  <c:v>1.0927314814814815</c:v>
                </c:pt>
                <c:pt idx="10400">
                  <c:v>1.0927662037037038</c:v>
                </c:pt>
                <c:pt idx="10401">
                  <c:v>1.0928009259259259</c:v>
                </c:pt>
                <c:pt idx="10402">
                  <c:v>1.092835648148148</c:v>
                </c:pt>
                <c:pt idx="10403">
                  <c:v>1.0928703703703704</c:v>
                </c:pt>
                <c:pt idx="10404">
                  <c:v>1.0929050925925925</c:v>
                </c:pt>
                <c:pt idx="10405">
                  <c:v>1.0929398148148148</c:v>
                </c:pt>
                <c:pt idx="10406">
                  <c:v>1.092974537037037</c:v>
                </c:pt>
                <c:pt idx="10407">
                  <c:v>1.0930092592592593</c:v>
                </c:pt>
                <c:pt idx="10408">
                  <c:v>1.0930439814814814</c:v>
                </c:pt>
                <c:pt idx="10409">
                  <c:v>1.0930787037037037</c:v>
                </c:pt>
                <c:pt idx="10410">
                  <c:v>1.0931134259259259</c:v>
                </c:pt>
                <c:pt idx="10411">
                  <c:v>1.0931481481481482</c:v>
                </c:pt>
                <c:pt idx="10412">
                  <c:v>1.0931828703703703</c:v>
                </c:pt>
                <c:pt idx="10413">
                  <c:v>1.0932175925925927</c:v>
                </c:pt>
                <c:pt idx="10414">
                  <c:v>1.0932523148148148</c:v>
                </c:pt>
                <c:pt idx="10415">
                  <c:v>1.0932870370370371</c:v>
                </c:pt>
                <c:pt idx="10416">
                  <c:v>1.0933217592592592</c:v>
                </c:pt>
                <c:pt idx="10417">
                  <c:v>1.0933564814814816</c:v>
                </c:pt>
                <c:pt idx="10418">
                  <c:v>1.0933912037037037</c:v>
                </c:pt>
                <c:pt idx="10419">
                  <c:v>1.093425925925926</c:v>
                </c:pt>
                <c:pt idx="10420">
                  <c:v>1.0934606481481481</c:v>
                </c:pt>
                <c:pt idx="10421">
                  <c:v>1.0934953703703703</c:v>
                </c:pt>
                <c:pt idx="10422">
                  <c:v>1.0935300925925926</c:v>
                </c:pt>
                <c:pt idx="10423">
                  <c:v>1.0935648148148149</c:v>
                </c:pt>
                <c:pt idx="10424">
                  <c:v>1.0935995370370371</c:v>
                </c:pt>
                <c:pt idx="10425">
                  <c:v>1.0936342592592592</c:v>
                </c:pt>
                <c:pt idx="10426">
                  <c:v>1.0936689814814815</c:v>
                </c:pt>
                <c:pt idx="10427">
                  <c:v>1.0937037037037036</c:v>
                </c:pt>
                <c:pt idx="10428">
                  <c:v>1.093738425925926</c:v>
                </c:pt>
                <c:pt idx="10429">
                  <c:v>1.0937731481481481</c:v>
                </c:pt>
                <c:pt idx="10430">
                  <c:v>1.0938078703703704</c:v>
                </c:pt>
                <c:pt idx="10431">
                  <c:v>1.0938425925925925</c:v>
                </c:pt>
                <c:pt idx="10432">
                  <c:v>1.0938773148148149</c:v>
                </c:pt>
                <c:pt idx="10433">
                  <c:v>1.093912037037037</c:v>
                </c:pt>
                <c:pt idx="10434">
                  <c:v>1.0939467592592593</c:v>
                </c:pt>
                <c:pt idx="10435">
                  <c:v>1.0939814814814814</c:v>
                </c:pt>
                <c:pt idx="10436">
                  <c:v>1.0940162037037038</c:v>
                </c:pt>
                <c:pt idx="10437">
                  <c:v>1.0940509259259259</c:v>
                </c:pt>
                <c:pt idx="10438">
                  <c:v>1.0940856481481482</c:v>
                </c:pt>
                <c:pt idx="10439">
                  <c:v>1.0941203703703704</c:v>
                </c:pt>
                <c:pt idx="10440">
                  <c:v>1.0941550925925927</c:v>
                </c:pt>
                <c:pt idx="10441">
                  <c:v>1.0941898148148148</c:v>
                </c:pt>
                <c:pt idx="10442">
                  <c:v>1.0942245370370371</c:v>
                </c:pt>
                <c:pt idx="10443">
                  <c:v>1.0942592592592593</c:v>
                </c:pt>
                <c:pt idx="10444">
                  <c:v>1.0942939814814814</c:v>
                </c:pt>
                <c:pt idx="10445">
                  <c:v>1.0943287037037037</c:v>
                </c:pt>
                <c:pt idx="10446">
                  <c:v>1.0978356481481482</c:v>
                </c:pt>
                <c:pt idx="10447">
                  <c:v>1.0978703703703703</c:v>
                </c:pt>
                <c:pt idx="10448">
                  <c:v>1.0979050925925926</c:v>
                </c:pt>
                <c:pt idx="10449">
                  <c:v>1.0979398148148147</c:v>
                </c:pt>
                <c:pt idx="10450">
                  <c:v>1.0979745370370371</c:v>
                </c:pt>
                <c:pt idx="10451">
                  <c:v>1.0980092592592592</c:v>
                </c:pt>
                <c:pt idx="10452">
                  <c:v>1.0980439814814815</c:v>
                </c:pt>
                <c:pt idx="10453">
                  <c:v>1.0980787037037036</c:v>
                </c:pt>
                <c:pt idx="10454">
                  <c:v>1.098113425925926</c:v>
                </c:pt>
                <c:pt idx="10455">
                  <c:v>1.0981481481481481</c:v>
                </c:pt>
                <c:pt idx="10456">
                  <c:v>1.0981828703703704</c:v>
                </c:pt>
                <c:pt idx="10457">
                  <c:v>1.0982175925925926</c:v>
                </c:pt>
                <c:pt idx="10458">
                  <c:v>1.0982523148148149</c:v>
                </c:pt>
                <c:pt idx="10459">
                  <c:v>1.098287037037037</c:v>
                </c:pt>
                <c:pt idx="10460">
                  <c:v>1.0983217592592593</c:v>
                </c:pt>
                <c:pt idx="10461">
                  <c:v>1.0983564814814815</c:v>
                </c:pt>
                <c:pt idx="10462">
                  <c:v>1.0983912037037038</c:v>
                </c:pt>
                <c:pt idx="10463">
                  <c:v>1.0984259259259259</c:v>
                </c:pt>
                <c:pt idx="10464">
                  <c:v>1.0984606481481483</c:v>
                </c:pt>
                <c:pt idx="10465">
                  <c:v>1.0984953703703704</c:v>
                </c:pt>
                <c:pt idx="10466">
                  <c:v>1.0985300925925925</c:v>
                </c:pt>
                <c:pt idx="10467">
                  <c:v>1.0985648148148148</c:v>
                </c:pt>
                <c:pt idx="10468">
                  <c:v>1.0985995370370369</c:v>
                </c:pt>
                <c:pt idx="10469">
                  <c:v>1.0986342592592593</c:v>
                </c:pt>
                <c:pt idx="10470">
                  <c:v>1.0986689814814814</c:v>
                </c:pt>
                <c:pt idx="10471">
                  <c:v>1.0987037037037037</c:v>
                </c:pt>
                <c:pt idx="10472">
                  <c:v>1.0987384259259259</c:v>
                </c:pt>
                <c:pt idx="10473">
                  <c:v>1.0987731481481482</c:v>
                </c:pt>
                <c:pt idx="10474">
                  <c:v>1.0988078703703703</c:v>
                </c:pt>
                <c:pt idx="10475">
                  <c:v>1.0988425925925926</c:v>
                </c:pt>
                <c:pt idx="10476">
                  <c:v>1.0988773148148148</c:v>
                </c:pt>
                <c:pt idx="10477">
                  <c:v>1.0989120370370371</c:v>
                </c:pt>
                <c:pt idx="10478">
                  <c:v>1.0989467592592592</c:v>
                </c:pt>
                <c:pt idx="10479">
                  <c:v>1.0989814814814816</c:v>
                </c:pt>
                <c:pt idx="10480">
                  <c:v>1.0990162037037037</c:v>
                </c:pt>
                <c:pt idx="10481">
                  <c:v>1.099050925925926</c:v>
                </c:pt>
                <c:pt idx="10482">
                  <c:v>1.0990856481481481</c:v>
                </c:pt>
                <c:pt idx="10483">
                  <c:v>1.0991203703703705</c:v>
                </c:pt>
                <c:pt idx="10484">
                  <c:v>1.0991550925925926</c:v>
                </c:pt>
                <c:pt idx="10485">
                  <c:v>1.0991898148148147</c:v>
                </c:pt>
                <c:pt idx="10486">
                  <c:v>1.099224537037037</c:v>
                </c:pt>
                <c:pt idx="10487">
                  <c:v>1.0992592592592594</c:v>
                </c:pt>
                <c:pt idx="10488">
                  <c:v>1.0992939814814815</c:v>
                </c:pt>
                <c:pt idx="10489">
                  <c:v>1.0993287037037036</c:v>
                </c:pt>
                <c:pt idx="10490">
                  <c:v>1.099363425925926</c:v>
                </c:pt>
                <c:pt idx="10491">
                  <c:v>1.0993981481481481</c:v>
                </c:pt>
                <c:pt idx="10492">
                  <c:v>1.0994328703703704</c:v>
                </c:pt>
                <c:pt idx="10493">
                  <c:v>1.0994675925925925</c:v>
                </c:pt>
                <c:pt idx="10494">
                  <c:v>1.0995023148148149</c:v>
                </c:pt>
                <c:pt idx="10495">
                  <c:v>1.099537037037037</c:v>
                </c:pt>
                <c:pt idx="10496">
                  <c:v>1.0995717592592593</c:v>
                </c:pt>
                <c:pt idx="10497">
                  <c:v>1.0996064814814814</c:v>
                </c:pt>
                <c:pt idx="10498">
                  <c:v>1.0996412037037038</c:v>
                </c:pt>
                <c:pt idx="10499">
                  <c:v>1.0996759259259259</c:v>
                </c:pt>
                <c:pt idx="10500">
                  <c:v>1.0997106481481482</c:v>
                </c:pt>
                <c:pt idx="10501">
                  <c:v>1.0997453703703703</c:v>
                </c:pt>
                <c:pt idx="10502">
                  <c:v>1.0997800925925927</c:v>
                </c:pt>
                <c:pt idx="10503">
                  <c:v>1.0998148148148148</c:v>
                </c:pt>
                <c:pt idx="10504">
                  <c:v>1.0998495370370369</c:v>
                </c:pt>
                <c:pt idx="10505">
                  <c:v>1.0998842592592593</c:v>
                </c:pt>
                <c:pt idx="10506">
                  <c:v>1.0999189814814816</c:v>
                </c:pt>
                <c:pt idx="10507">
                  <c:v>1.0999537037037037</c:v>
                </c:pt>
                <c:pt idx="10508">
                  <c:v>1.0999884259259258</c:v>
                </c:pt>
                <c:pt idx="10509">
                  <c:v>1.1000231481481482</c:v>
                </c:pt>
                <c:pt idx="10510">
                  <c:v>1.1000578703703703</c:v>
                </c:pt>
                <c:pt idx="10511">
                  <c:v>1.1000925925925926</c:v>
                </c:pt>
                <c:pt idx="10512">
                  <c:v>1.1001273148148147</c:v>
                </c:pt>
                <c:pt idx="10513">
                  <c:v>1.1001620370370371</c:v>
                </c:pt>
                <c:pt idx="10514">
                  <c:v>1.1001967592592592</c:v>
                </c:pt>
                <c:pt idx="10515">
                  <c:v>1.1002314814814815</c:v>
                </c:pt>
                <c:pt idx="10516">
                  <c:v>1.1002662037037036</c:v>
                </c:pt>
                <c:pt idx="10517">
                  <c:v>1.100300925925926</c:v>
                </c:pt>
                <c:pt idx="10518">
                  <c:v>1.1003356481481481</c:v>
                </c:pt>
                <c:pt idx="10519">
                  <c:v>1.1003703703703704</c:v>
                </c:pt>
                <c:pt idx="10520">
                  <c:v>1.1004050925925926</c:v>
                </c:pt>
                <c:pt idx="10521">
                  <c:v>1.1004398148148149</c:v>
                </c:pt>
                <c:pt idx="10522">
                  <c:v>1.100474537037037</c:v>
                </c:pt>
                <c:pt idx="10523">
                  <c:v>1.1005092592592594</c:v>
                </c:pt>
                <c:pt idx="10524">
                  <c:v>1.1005439814814815</c:v>
                </c:pt>
                <c:pt idx="10525">
                  <c:v>1.1005787037037038</c:v>
                </c:pt>
                <c:pt idx="10526">
                  <c:v>1.1006134259259259</c:v>
                </c:pt>
                <c:pt idx="10527">
                  <c:v>1.100648148148148</c:v>
                </c:pt>
                <c:pt idx="10528">
                  <c:v>1.1006828703703704</c:v>
                </c:pt>
                <c:pt idx="10529">
                  <c:v>1.1007175925925925</c:v>
                </c:pt>
                <c:pt idx="10530">
                  <c:v>1.1007523148148148</c:v>
                </c:pt>
                <c:pt idx="10531">
                  <c:v>1.100787037037037</c:v>
                </c:pt>
                <c:pt idx="10532">
                  <c:v>1.1008217592592593</c:v>
                </c:pt>
                <c:pt idx="10533">
                  <c:v>1.1008564814814814</c:v>
                </c:pt>
                <c:pt idx="10534">
                  <c:v>1.1008912037037037</c:v>
                </c:pt>
                <c:pt idx="10535">
                  <c:v>1.1009259259259259</c:v>
                </c:pt>
                <c:pt idx="10536">
                  <c:v>1.1009606481481482</c:v>
                </c:pt>
                <c:pt idx="10537">
                  <c:v>1.1009953703703703</c:v>
                </c:pt>
                <c:pt idx="10538">
                  <c:v>1.1010300925925927</c:v>
                </c:pt>
                <c:pt idx="10539">
                  <c:v>1.1010648148148148</c:v>
                </c:pt>
                <c:pt idx="10540">
                  <c:v>1.1010995370370371</c:v>
                </c:pt>
                <c:pt idx="10541">
                  <c:v>1.1011342592592592</c:v>
                </c:pt>
                <c:pt idx="10542">
                  <c:v>1.1011689814814816</c:v>
                </c:pt>
                <c:pt idx="10543">
                  <c:v>1.1012037037037037</c:v>
                </c:pt>
                <c:pt idx="10544">
                  <c:v>1.101238425925926</c:v>
                </c:pt>
                <c:pt idx="10545">
                  <c:v>1.1012731481481481</c:v>
                </c:pt>
                <c:pt idx="10546">
                  <c:v>1.1013078703703703</c:v>
                </c:pt>
                <c:pt idx="10547">
                  <c:v>1.1013425925925926</c:v>
                </c:pt>
                <c:pt idx="10548">
                  <c:v>1.1013773148148149</c:v>
                </c:pt>
                <c:pt idx="10549">
                  <c:v>1.1014120370370371</c:v>
                </c:pt>
                <c:pt idx="10550">
                  <c:v>1.1014467592592592</c:v>
                </c:pt>
                <c:pt idx="10551">
                  <c:v>1.1014814814814815</c:v>
                </c:pt>
                <c:pt idx="10552">
                  <c:v>1.1015162037037036</c:v>
                </c:pt>
                <c:pt idx="10553">
                  <c:v>1.101550925925926</c:v>
                </c:pt>
                <c:pt idx="10554">
                  <c:v>1.1015856481481481</c:v>
                </c:pt>
                <c:pt idx="10555">
                  <c:v>1.1016203703703704</c:v>
                </c:pt>
                <c:pt idx="10556">
                  <c:v>1.1016550925925925</c:v>
                </c:pt>
                <c:pt idx="10557">
                  <c:v>1.1016898148148149</c:v>
                </c:pt>
                <c:pt idx="10558">
                  <c:v>1.101724537037037</c:v>
                </c:pt>
                <c:pt idx="10559">
                  <c:v>1.1017592592592593</c:v>
                </c:pt>
                <c:pt idx="10560">
                  <c:v>1.1017939814814814</c:v>
                </c:pt>
                <c:pt idx="10561">
                  <c:v>1.1018287037037038</c:v>
                </c:pt>
                <c:pt idx="10562">
                  <c:v>1.1018634259259259</c:v>
                </c:pt>
                <c:pt idx="10563">
                  <c:v>1.1018981481481482</c:v>
                </c:pt>
                <c:pt idx="10564">
                  <c:v>1.1019328703703704</c:v>
                </c:pt>
                <c:pt idx="10565">
                  <c:v>1.1019675925925925</c:v>
                </c:pt>
                <c:pt idx="10566">
                  <c:v>1.1020023148148148</c:v>
                </c:pt>
                <c:pt idx="10567">
                  <c:v>1.1020370370370371</c:v>
                </c:pt>
                <c:pt idx="10568">
                  <c:v>1.1020717592592593</c:v>
                </c:pt>
                <c:pt idx="10569">
                  <c:v>1.1021064814814814</c:v>
                </c:pt>
                <c:pt idx="10570">
                  <c:v>1.1021412037037037</c:v>
                </c:pt>
                <c:pt idx="10571">
                  <c:v>1.1021759259259258</c:v>
                </c:pt>
                <c:pt idx="10572">
                  <c:v>1.1022106481481482</c:v>
                </c:pt>
                <c:pt idx="10573">
                  <c:v>1.1022453703703703</c:v>
                </c:pt>
                <c:pt idx="10574">
                  <c:v>1.1022800925925926</c:v>
                </c:pt>
                <c:pt idx="10575">
                  <c:v>1.1023148148148147</c:v>
                </c:pt>
                <c:pt idx="10576">
                  <c:v>1.1023495370370371</c:v>
                </c:pt>
                <c:pt idx="10577">
                  <c:v>1.1023842592592592</c:v>
                </c:pt>
                <c:pt idx="10578">
                  <c:v>1.1024189814814815</c:v>
                </c:pt>
                <c:pt idx="10579">
                  <c:v>1.1024537037037037</c:v>
                </c:pt>
                <c:pt idx="10580">
                  <c:v>1.102488425925926</c:v>
                </c:pt>
                <c:pt idx="10581">
                  <c:v>1.1025231481481481</c:v>
                </c:pt>
                <c:pt idx="10582">
                  <c:v>1.1025578703703705</c:v>
                </c:pt>
                <c:pt idx="10583">
                  <c:v>1.1025925925925926</c:v>
                </c:pt>
                <c:pt idx="10584">
                  <c:v>1.1026273148148149</c:v>
                </c:pt>
                <c:pt idx="10585">
                  <c:v>1.102662037037037</c:v>
                </c:pt>
                <c:pt idx="10586">
                  <c:v>1.1026967592592594</c:v>
                </c:pt>
                <c:pt idx="10587">
                  <c:v>1.1027314814814815</c:v>
                </c:pt>
                <c:pt idx="10588">
                  <c:v>1.1027662037037036</c:v>
                </c:pt>
                <c:pt idx="10589">
                  <c:v>1.1028009259259259</c:v>
                </c:pt>
                <c:pt idx="10590">
                  <c:v>1.1028356481481481</c:v>
                </c:pt>
                <c:pt idx="10591">
                  <c:v>1.1028703703703704</c:v>
                </c:pt>
                <c:pt idx="10592">
                  <c:v>1.1029050925925925</c:v>
                </c:pt>
                <c:pt idx="10593">
                  <c:v>1.1029398148148148</c:v>
                </c:pt>
                <c:pt idx="10594">
                  <c:v>1.102974537037037</c:v>
                </c:pt>
                <c:pt idx="10595">
                  <c:v>1.1030092592592593</c:v>
                </c:pt>
                <c:pt idx="10596">
                  <c:v>1.1030439814814814</c:v>
                </c:pt>
                <c:pt idx="10597">
                  <c:v>1.1030787037037038</c:v>
                </c:pt>
                <c:pt idx="10598">
                  <c:v>1.1031134259259259</c:v>
                </c:pt>
                <c:pt idx="10599">
                  <c:v>1.1031481481481482</c:v>
                </c:pt>
                <c:pt idx="10600">
                  <c:v>1.1031828703703703</c:v>
                </c:pt>
                <c:pt idx="10601">
                  <c:v>1.1032175925925927</c:v>
                </c:pt>
                <c:pt idx="10602">
                  <c:v>1.1032523148148148</c:v>
                </c:pt>
                <c:pt idx="10603">
                  <c:v>1.1032870370370371</c:v>
                </c:pt>
                <c:pt idx="10604">
                  <c:v>1.1033217592592592</c:v>
                </c:pt>
                <c:pt idx="10605">
                  <c:v>1.1033564814814816</c:v>
                </c:pt>
                <c:pt idx="10606">
                  <c:v>1.1033912037037037</c:v>
                </c:pt>
                <c:pt idx="10607">
                  <c:v>1.1034259259259258</c:v>
                </c:pt>
                <c:pt idx="10608">
                  <c:v>1.1034606481481481</c:v>
                </c:pt>
                <c:pt idx="10609">
                  <c:v>1.1034953703703705</c:v>
                </c:pt>
                <c:pt idx="10610">
                  <c:v>1.1035300925925926</c:v>
                </c:pt>
                <c:pt idx="10611">
                  <c:v>1.1035648148148147</c:v>
                </c:pt>
                <c:pt idx="10612">
                  <c:v>1.1035995370370371</c:v>
                </c:pt>
                <c:pt idx="10613">
                  <c:v>1.1036342592592592</c:v>
                </c:pt>
                <c:pt idx="10614">
                  <c:v>1.1036689814814815</c:v>
                </c:pt>
                <c:pt idx="10615">
                  <c:v>1.1037037037037036</c:v>
                </c:pt>
                <c:pt idx="10616">
                  <c:v>1.103738425925926</c:v>
                </c:pt>
                <c:pt idx="10617">
                  <c:v>1.1037731481481481</c:v>
                </c:pt>
                <c:pt idx="10618">
                  <c:v>1.1038078703703704</c:v>
                </c:pt>
                <c:pt idx="10619">
                  <c:v>1.1038425925925925</c:v>
                </c:pt>
                <c:pt idx="10620">
                  <c:v>1.1038773148148149</c:v>
                </c:pt>
                <c:pt idx="10621">
                  <c:v>1.103912037037037</c:v>
                </c:pt>
                <c:pt idx="10622">
                  <c:v>1.1039467592592593</c:v>
                </c:pt>
                <c:pt idx="10623">
                  <c:v>1.1039814814814815</c:v>
                </c:pt>
                <c:pt idx="10624">
                  <c:v>1.1040162037037038</c:v>
                </c:pt>
                <c:pt idx="10625">
                  <c:v>1.1040509259259259</c:v>
                </c:pt>
                <c:pt idx="10626">
                  <c:v>1.1040856481481482</c:v>
                </c:pt>
                <c:pt idx="10627">
                  <c:v>1.1041203703703704</c:v>
                </c:pt>
                <c:pt idx="10628">
                  <c:v>1.1041550925925927</c:v>
                </c:pt>
                <c:pt idx="10629">
                  <c:v>1.1041898148148148</c:v>
                </c:pt>
                <c:pt idx="10630">
                  <c:v>1.1042245370370369</c:v>
                </c:pt>
                <c:pt idx="10631">
                  <c:v>1.1042592592592593</c:v>
                </c:pt>
                <c:pt idx="10632">
                  <c:v>1.1042939814814814</c:v>
                </c:pt>
                <c:pt idx="10633">
                  <c:v>1.1043287037037037</c:v>
                </c:pt>
                <c:pt idx="10634">
                  <c:v>1.1043634259259258</c:v>
                </c:pt>
                <c:pt idx="10635">
                  <c:v>1.1043981481481482</c:v>
                </c:pt>
                <c:pt idx="10636">
                  <c:v>1.1044328703703703</c:v>
                </c:pt>
                <c:pt idx="10637">
                  <c:v>1.1044675925925926</c:v>
                </c:pt>
                <c:pt idx="10638">
                  <c:v>1.1045023148148148</c:v>
                </c:pt>
                <c:pt idx="10639">
                  <c:v>1.1045370370370371</c:v>
                </c:pt>
                <c:pt idx="10640">
                  <c:v>1.1045717592592592</c:v>
                </c:pt>
                <c:pt idx="10641">
                  <c:v>1.1046064814814816</c:v>
                </c:pt>
                <c:pt idx="10642">
                  <c:v>1.1046412037037037</c:v>
                </c:pt>
                <c:pt idx="10643">
                  <c:v>1.104675925925926</c:v>
                </c:pt>
                <c:pt idx="10644">
                  <c:v>1.1047106481481481</c:v>
                </c:pt>
                <c:pt idx="10645">
                  <c:v>1.1047453703703705</c:v>
                </c:pt>
                <c:pt idx="10646">
                  <c:v>1.1047800925925926</c:v>
                </c:pt>
                <c:pt idx="10647">
                  <c:v>1.1048148148148149</c:v>
                </c:pt>
                <c:pt idx="10648">
                  <c:v>1.104849537037037</c:v>
                </c:pt>
                <c:pt idx="10649">
                  <c:v>1.1048842592592591</c:v>
                </c:pt>
                <c:pt idx="10650">
                  <c:v>1.1049189814814815</c:v>
                </c:pt>
                <c:pt idx="10651">
                  <c:v>1.1049537037037036</c:v>
                </c:pt>
                <c:pt idx="10652">
                  <c:v>1.1049884259259259</c:v>
                </c:pt>
                <c:pt idx="10653">
                  <c:v>1.1050231481481481</c:v>
                </c:pt>
                <c:pt idx="10654">
                  <c:v>1.1050578703703704</c:v>
                </c:pt>
                <c:pt idx="10655">
                  <c:v>1.1050925925925925</c:v>
                </c:pt>
                <c:pt idx="10656">
                  <c:v>1.1051273148148149</c:v>
                </c:pt>
                <c:pt idx="10657">
                  <c:v>1.105162037037037</c:v>
                </c:pt>
                <c:pt idx="10658">
                  <c:v>1.1051967592592593</c:v>
                </c:pt>
                <c:pt idx="10659">
                  <c:v>1.1052314814814814</c:v>
                </c:pt>
                <c:pt idx="10660">
                  <c:v>1.1052662037037038</c:v>
                </c:pt>
                <c:pt idx="10661">
                  <c:v>1.1053009259259259</c:v>
                </c:pt>
                <c:pt idx="10662">
                  <c:v>1.1053356481481482</c:v>
                </c:pt>
                <c:pt idx="10663">
                  <c:v>1.1053703703703703</c:v>
                </c:pt>
                <c:pt idx="10664">
                  <c:v>1.1054050925925927</c:v>
                </c:pt>
                <c:pt idx="10665">
                  <c:v>1.1054398148148148</c:v>
                </c:pt>
                <c:pt idx="10666">
                  <c:v>1.1054745370370371</c:v>
                </c:pt>
                <c:pt idx="10667">
                  <c:v>1.1055092592592592</c:v>
                </c:pt>
                <c:pt idx="10668">
                  <c:v>1.1055439814814814</c:v>
                </c:pt>
                <c:pt idx="10669">
                  <c:v>1.1055787037037037</c:v>
                </c:pt>
                <c:pt idx="10670">
                  <c:v>1.105613425925926</c:v>
                </c:pt>
                <c:pt idx="10671">
                  <c:v>1.1056481481481482</c:v>
                </c:pt>
                <c:pt idx="10672">
                  <c:v>1.1056828703703703</c:v>
                </c:pt>
                <c:pt idx="10673">
                  <c:v>1.1057175925925926</c:v>
                </c:pt>
                <c:pt idx="10674">
                  <c:v>1.1057523148148147</c:v>
                </c:pt>
                <c:pt idx="10675">
                  <c:v>1.1057870370370371</c:v>
                </c:pt>
                <c:pt idx="10676">
                  <c:v>1.1058217592592592</c:v>
                </c:pt>
                <c:pt idx="10677">
                  <c:v>1.1058564814814815</c:v>
                </c:pt>
                <c:pt idx="10678">
                  <c:v>1.1058912037037036</c:v>
                </c:pt>
                <c:pt idx="10679">
                  <c:v>1.105925925925926</c:v>
                </c:pt>
                <c:pt idx="10680">
                  <c:v>1.1059606481481481</c:v>
                </c:pt>
                <c:pt idx="10681">
                  <c:v>1.1059953703703704</c:v>
                </c:pt>
                <c:pt idx="10682">
                  <c:v>1.1060300925925926</c:v>
                </c:pt>
                <c:pt idx="10683">
                  <c:v>1.1060648148148149</c:v>
                </c:pt>
                <c:pt idx="10684">
                  <c:v>1.106099537037037</c:v>
                </c:pt>
                <c:pt idx="10685">
                  <c:v>1.1061342592592593</c:v>
                </c:pt>
                <c:pt idx="10686">
                  <c:v>1.1061689814814815</c:v>
                </c:pt>
                <c:pt idx="10687">
                  <c:v>1.1062037037037038</c:v>
                </c:pt>
                <c:pt idx="10688">
                  <c:v>1.1062384259259259</c:v>
                </c:pt>
                <c:pt idx="10689">
                  <c:v>1.1062731481481483</c:v>
                </c:pt>
                <c:pt idx="10690">
                  <c:v>1.1063078703703704</c:v>
                </c:pt>
                <c:pt idx="10691">
                  <c:v>1.1063425925925925</c:v>
                </c:pt>
                <c:pt idx="10692">
                  <c:v>1.1063773148148148</c:v>
                </c:pt>
                <c:pt idx="10693">
                  <c:v>1.1064120370370369</c:v>
                </c:pt>
                <c:pt idx="10694">
                  <c:v>1.1064467592592593</c:v>
                </c:pt>
                <c:pt idx="10695">
                  <c:v>1.1064814814814814</c:v>
                </c:pt>
                <c:pt idx="10696">
                  <c:v>1.1065162037037037</c:v>
                </c:pt>
                <c:pt idx="10697">
                  <c:v>1.1065509259259259</c:v>
                </c:pt>
                <c:pt idx="10698">
                  <c:v>1.1065856481481482</c:v>
                </c:pt>
                <c:pt idx="10699">
                  <c:v>1.1066203703703703</c:v>
                </c:pt>
                <c:pt idx="10700">
                  <c:v>1.1066550925925926</c:v>
                </c:pt>
                <c:pt idx="10701">
                  <c:v>1.1066898148148148</c:v>
                </c:pt>
                <c:pt idx="10702">
                  <c:v>1.1067245370370371</c:v>
                </c:pt>
                <c:pt idx="10703">
                  <c:v>1.1067592592592592</c:v>
                </c:pt>
                <c:pt idx="10704">
                  <c:v>1.1067939814814816</c:v>
                </c:pt>
                <c:pt idx="10705">
                  <c:v>1.1068287037037037</c:v>
                </c:pt>
                <c:pt idx="10706">
                  <c:v>1.106863425925926</c:v>
                </c:pt>
                <c:pt idx="10707">
                  <c:v>1.1068981481481481</c:v>
                </c:pt>
                <c:pt idx="10708">
                  <c:v>1.1069328703703705</c:v>
                </c:pt>
                <c:pt idx="10709">
                  <c:v>1.1069675925925926</c:v>
                </c:pt>
                <c:pt idx="10710">
                  <c:v>1.1070023148148147</c:v>
                </c:pt>
                <c:pt idx="10711">
                  <c:v>1.107037037037037</c:v>
                </c:pt>
                <c:pt idx="10712">
                  <c:v>1.1070717592592592</c:v>
                </c:pt>
                <c:pt idx="10713">
                  <c:v>1.1071064814814815</c:v>
                </c:pt>
                <c:pt idx="10714">
                  <c:v>1.1071412037037036</c:v>
                </c:pt>
                <c:pt idx="10715">
                  <c:v>1.107175925925926</c:v>
                </c:pt>
                <c:pt idx="10716">
                  <c:v>1.1072106481481481</c:v>
                </c:pt>
                <c:pt idx="10717">
                  <c:v>1.1072453703703704</c:v>
                </c:pt>
                <c:pt idx="10718">
                  <c:v>1.1072800925925925</c:v>
                </c:pt>
                <c:pt idx="10719">
                  <c:v>1.1073148148148149</c:v>
                </c:pt>
                <c:pt idx="10720">
                  <c:v>1.107349537037037</c:v>
                </c:pt>
                <c:pt idx="10721">
                  <c:v>1.1073842592592593</c:v>
                </c:pt>
                <c:pt idx="10722">
                  <c:v>1.1074189814814814</c:v>
                </c:pt>
                <c:pt idx="10723">
                  <c:v>1.1074537037037038</c:v>
                </c:pt>
                <c:pt idx="10724">
                  <c:v>1.1074884259259259</c:v>
                </c:pt>
                <c:pt idx="10725">
                  <c:v>1.1075231481481482</c:v>
                </c:pt>
                <c:pt idx="10726">
                  <c:v>1.1075578703703703</c:v>
                </c:pt>
                <c:pt idx="10727">
                  <c:v>1.1075925925925927</c:v>
                </c:pt>
                <c:pt idx="10728">
                  <c:v>1.1076273148148148</c:v>
                </c:pt>
                <c:pt idx="10729">
                  <c:v>1.1076620370370369</c:v>
                </c:pt>
                <c:pt idx="10730">
                  <c:v>1.1076967592592593</c:v>
                </c:pt>
                <c:pt idx="10731">
                  <c:v>1.1077314814814816</c:v>
                </c:pt>
                <c:pt idx="10732">
                  <c:v>1.1077662037037037</c:v>
                </c:pt>
                <c:pt idx="10733">
                  <c:v>1.1078009259259258</c:v>
                </c:pt>
                <c:pt idx="10734">
                  <c:v>1.1078356481481482</c:v>
                </c:pt>
                <c:pt idx="10735">
                  <c:v>1.1078703703703703</c:v>
                </c:pt>
                <c:pt idx="10736">
                  <c:v>1.1079050925925926</c:v>
                </c:pt>
                <c:pt idx="10737">
                  <c:v>1.1079398148148147</c:v>
                </c:pt>
                <c:pt idx="10738">
                  <c:v>1.1079745370370371</c:v>
                </c:pt>
                <c:pt idx="10739">
                  <c:v>1.1080092592592592</c:v>
                </c:pt>
                <c:pt idx="10740">
                  <c:v>1.1080439814814815</c:v>
                </c:pt>
                <c:pt idx="10741">
                  <c:v>1.1080787037037036</c:v>
                </c:pt>
                <c:pt idx="10742">
                  <c:v>1.108113425925926</c:v>
                </c:pt>
                <c:pt idx="10743">
                  <c:v>1.1081481481481481</c:v>
                </c:pt>
                <c:pt idx="10744">
                  <c:v>1.1081828703703704</c:v>
                </c:pt>
                <c:pt idx="10745">
                  <c:v>1.1082175925925926</c:v>
                </c:pt>
                <c:pt idx="10746">
                  <c:v>1.1082523148148149</c:v>
                </c:pt>
                <c:pt idx="10747">
                  <c:v>1.108287037037037</c:v>
                </c:pt>
                <c:pt idx="10748">
                  <c:v>1.1083217592592594</c:v>
                </c:pt>
                <c:pt idx="10749">
                  <c:v>1.1083564814814815</c:v>
                </c:pt>
                <c:pt idx="10750">
                  <c:v>1.1083912037037038</c:v>
                </c:pt>
                <c:pt idx="10751">
                  <c:v>1.1084259259259259</c:v>
                </c:pt>
                <c:pt idx="10752">
                  <c:v>1.108460648148148</c:v>
                </c:pt>
                <c:pt idx="10753">
                  <c:v>1.1084953703703704</c:v>
                </c:pt>
                <c:pt idx="10754">
                  <c:v>1.1085300925925925</c:v>
                </c:pt>
                <c:pt idx="10755">
                  <c:v>1.1085648148148148</c:v>
                </c:pt>
                <c:pt idx="10756">
                  <c:v>1.108599537037037</c:v>
                </c:pt>
                <c:pt idx="10757">
                  <c:v>1.1086342592592593</c:v>
                </c:pt>
                <c:pt idx="10758">
                  <c:v>1.1086689814814814</c:v>
                </c:pt>
                <c:pt idx="10759">
                  <c:v>1.1087037037037037</c:v>
                </c:pt>
                <c:pt idx="10760">
                  <c:v>1.1087384259259259</c:v>
                </c:pt>
                <c:pt idx="10761">
                  <c:v>1.1087731481481482</c:v>
                </c:pt>
                <c:pt idx="10762">
                  <c:v>1.1088078703703703</c:v>
                </c:pt>
                <c:pt idx="10763">
                  <c:v>1.1088425925925927</c:v>
                </c:pt>
                <c:pt idx="10764">
                  <c:v>1.1088773148148148</c:v>
                </c:pt>
                <c:pt idx="10765">
                  <c:v>1.1089120370370371</c:v>
                </c:pt>
                <c:pt idx="10766">
                  <c:v>1.1089467592592592</c:v>
                </c:pt>
                <c:pt idx="10767">
                  <c:v>1.1089814814814816</c:v>
                </c:pt>
                <c:pt idx="10768">
                  <c:v>1.1090162037037037</c:v>
                </c:pt>
                <c:pt idx="10769">
                  <c:v>1.109050925925926</c:v>
                </c:pt>
                <c:pt idx="10770">
                  <c:v>1.1090856481481481</c:v>
                </c:pt>
                <c:pt idx="10771">
                  <c:v>1.1091203703703703</c:v>
                </c:pt>
                <c:pt idx="10772">
                  <c:v>1.1091550925925926</c:v>
                </c:pt>
                <c:pt idx="10773">
                  <c:v>1.1091898148148149</c:v>
                </c:pt>
                <c:pt idx="10774">
                  <c:v>1.1092245370370371</c:v>
                </c:pt>
                <c:pt idx="10775">
                  <c:v>1.1092592592592592</c:v>
                </c:pt>
                <c:pt idx="10776">
                  <c:v>1.1092939814814815</c:v>
                </c:pt>
                <c:pt idx="10777">
                  <c:v>1.1093287037037036</c:v>
                </c:pt>
                <c:pt idx="10778">
                  <c:v>1.109363425925926</c:v>
                </c:pt>
                <c:pt idx="10779">
                  <c:v>1.1093981481481481</c:v>
                </c:pt>
                <c:pt idx="10780">
                  <c:v>1.1094328703703704</c:v>
                </c:pt>
                <c:pt idx="10781">
                  <c:v>1.1094675925925925</c:v>
                </c:pt>
                <c:pt idx="10782">
                  <c:v>1.1095023148148149</c:v>
                </c:pt>
                <c:pt idx="10783">
                  <c:v>1.109537037037037</c:v>
                </c:pt>
                <c:pt idx="10784">
                  <c:v>1.1095717592592593</c:v>
                </c:pt>
                <c:pt idx="10785">
                  <c:v>1.1096064814814814</c:v>
                </c:pt>
                <c:pt idx="10786">
                  <c:v>1.1096412037037038</c:v>
                </c:pt>
                <c:pt idx="10787">
                  <c:v>1.1096759259259259</c:v>
                </c:pt>
                <c:pt idx="10788">
                  <c:v>1.1097106481481482</c:v>
                </c:pt>
                <c:pt idx="10789">
                  <c:v>1.1097453703703704</c:v>
                </c:pt>
                <c:pt idx="10790">
                  <c:v>1.1097800925925927</c:v>
                </c:pt>
                <c:pt idx="10791">
                  <c:v>1.1098148148148148</c:v>
                </c:pt>
                <c:pt idx="10792">
                  <c:v>1.1098495370370371</c:v>
                </c:pt>
                <c:pt idx="10793">
                  <c:v>1.1098842592592593</c:v>
                </c:pt>
                <c:pt idx="10794">
                  <c:v>1.1099189814814814</c:v>
                </c:pt>
                <c:pt idx="10795">
                  <c:v>1.1099537037037037</c:v>
                </c:pt>
                <c:pt idx="10796">
                  <c:v>1.1099884259259258</c:v>
                </c:pt>
                <c:pt idx="10797">
                  <c:v>1.1100231481481482</c:v>
                </c:pt>
                <c:pt idx="10798">
                  <c:v>1.1100578703703703</c:v>
                </c:pt>
                <c:pt idx="10799">
                  <c:v>1.1100925925925926</c:v>
                </c:pt>
                <c:pt idx="10800">
                  <c:v>1.1101273148148147</c:v>
                </c:pt>
                <c:pt idx="10801">
                  <c:v>1.1101620370370371</c:v>
                </c:pt>
                <c:pt idx="10802">
                  <c:v>1.1101967592592592</c:v>
                </c:pt>
                <c:pt idx="10803">
                  <c:v>1.1102314814814815</c:v>
                </c:pt>
                <c:pt idx="10804">
                  <c:v>1.1102662037037037</c:v>
                </c:pt>
                <c:pt idx="10805">
                  <c:v>1.110300925925926</c:v>
                </c:pt>
                <c:pt idx="10806">
                  <c:v>1.1103356481481481</c:v>
                </c:pt>
                <c:pt idx="10807">
                  <c:v>1.1103703703703705</c:v>
                </c:pt>
                <c:pt idx="10808">
                  <c:v>1.1104050925925926</c:v>
                </c:pt>
                <c:pt idx="10809">
                  <c:v>1.1104398148148149</c:v>
                </c:pt>
                <c:pt idx="10810">
                  <c:v>1.110474537037037</c:v>
                </c:pt>
                <c:pt idx="10811">
                  <c:v>1.1105092592592594</c:v>
                </c:pt>
                <c:pt idx="10812">
                  <c:v>1.1105439814814815</c:v>
                </c:pt>
                <c:pt idx="10813">
                  <c:v>1.1105787037037036</c:v>
                </c:pt>
                <c:pt idx="10814">
                  <c:v>1.1106134259259259</c:v>
                </c:pt>
                <c:pt idx="10815">
                  <c:v>1.1106481481481481</c:v>
                </c:pt>
                <c:pt idx="10816">
                  <c:v>1.1106828703703704</c:v>
                </c:pt>
                <c:pt idx="10817">
                  <c:v>1.1107175925925925</c:v>
                </c:pt>
                <c:pt idx="10818">
                  <c:v>1.1107523148148148</c:v>
                </c:pt>
                <c:pt idx="10819">
                  <c:v>1.110787037037037</c:v>
                </c:pt>
                <c:pt idx="10820">
                  <c:v>1.1108217592592593</c:v>
                </c:pt>
                <c:pt idx="10821">
                  <c:v>1.1108564814814814</c:v>
                </c:pt>
                <c:pt idx="10822">
                  <c:v>1.1108912037037038</c:v>
                </c:pt>
                <c:pt idx="10823">
                  <c:v>1.1109259259259259</c:v>
                </c:pt>
                <c:pt idx="10824">
                  <c:v>1.1109606481481482</c:v>
                </c:pt>
                <c:pt idx="10825">
                  <c:v>1.1109953703703703</c:v>
                </c:pt>
                <c:pt idx="10826">
                  <c:v>1.1110300925925927</c:v>
                </c:pt>
                <c:pt idx="10827">
                  <c:v>1.1110648148148148</c:v>
                </c:pt>
                <c:pt idx="10828">
                  <c:v>1.1110995370370371</c:v>
                </c:pt>
                <c:pt idx="10829">
                  <c:v>1.1111342592592592</c:v>
                </c:pt>
                <c:pt idx="10830">
                  <c:v>1.1111689814814816</c:v>
                </c:pt>
                <c:pt idx="10831">
                  <c:v>1.1112037037037037</c:v>
                </c:pt>
                <c:pt idx="10832">
                  <c:v>1.1112384259259258</c:v>
                </c:pt>
                <c:pt idx="10833">
                  <c:v>1.1112731481481481</c:v>
                </c:pt>
                <c:pt idx="10834">
                  <c:v>1.1113078703703705</c:v>
                </c:pt>
                <c:pt idx="10835">
                  <c:v>1.1113425925925926</c:v>
                </c:pt>
                <c:pt idx="10836">
                  <c:v>1.1113773148148147</c:v>
                </c:pt>
                <c:pt idx="10837">
                  <c:v>1.1114120370370371</c:v>
                </c:pt>
                <c:pt idx="10838">
                  <c:v>1.1114467592592592</c:v>
                </c:pt>
                <c:pt idx="10839">
                  <c:v>1.1114814814814815</c:v>
                </c:pt>
                <c:pt idx="10840">
                  <c:v>1.1115162037037036</c:v>
                </c:pt>
                <c:pt idx="10841">
                  <c:v>1.111550925925926</c:v>
                </c:pt>
                <c:pt idx="10842">
                  <c:v>1.1115856481481481</c:v>
                </c:pt>
                <c:pt idx="10843">
                  <c:v>1.1116203703703704</c:v>
                </c:pt>
                <c:pt idx="10844">
                  <c:v>1.1116550925925925</c:v>
                </c:pt>
                <c:pt idx="10845">
                  <c:v>1.1116898148148149</c:v>
                </c:pt>
                <c:pt idx="10846">
                  <c:v>1.111724537037037</c:v>
                </c:pt>
                <c:pt idx="10847">
                  <c:v>1.1117592592592593</c:v>
                </c:pt>
                <c:pt idx="10848">
                  <c:v>1.1117939814814815</c:v>
                </c:pt>
                <c:pt idx="10849">
                  <c:v>1.1118287037037038</c:v>
                </c:pt>
                <c:pt idx="10850">
                  <c:v>1.1118634259259259</c:v>
                </c:pt>
                <c:pt idx="10851">
                  <c:v>1.1118981481481482</c:v>
                </c:pt>
                <c:pt idx="10852">
                  <c:v>1.1119328703703704</c:v>
                </c:pt>
                <c:pt idx="10853">
                  <c:v>1.1119675925925927</c:v>
                </c:pt>
                <c:pt idx="10854">
                  <c:v>1.1120023148148148</c:v>
                </c:pt>
                <c:pt idx="10855">
                  <c:v>1.1120370370370369</c:v>
                </c:pt>
                <c:pt idx="10856">
                  <c:v>1.1120717592592593</c:v>
                </c:pt>
                <c:pt idx="10857">
                  <c:v>1.1121064814814814</c:v>
                </c:pt>
                <c:pt idx="10858">
                  <c:v>1.1121412037037037</c:v>
                </c:pt>
                <c:pt idx="10859">
                  <c:v>1.1121759259259258</c:v>
                </c:pt>
                <c:pt idx="10860">
                  <c:v>1.1122106481481482</c:v>
                </c:pt>
                <c:pt idx="10861">
                  <c:v>1.1122453703703703</c:v>
                </c:pt>
                <c:pt idx="10862">
                  <c:v>1.1122800925925926</c:v>
                </c:pt>
                <c:pt idx="10863">
                  <c:v>1.1123148148148148</c:v>
                </c:pt>
                <c:pt idx="10864">
                  <c:v>1.1123495370370371</c:v>
                </c:pt>
                <c:pt idx="10865">
                  <c:v>1.1123842592592592</c:v>
                </c:pt>
                <c:pt idx="10866">
                  <c:v>1.1124189814814816</c:v>
                </c:pt>
                <c:pt idx="10867">
                  <c:v>1.1124537037037037</c:v>
                </c:pt>
                <c:pt idx="10868">
                  <c:v>1.112488425925926</c:v>
                </c:pt>
                <c:pt idx="10869">
                  <c:v>1.1125231481481481</c:v>
                </c:pt>
                <c:pt idx="10870">
                  <c:v>1.1125578703703705</c:v>
                </c:pt>
                <c:pt idx="10871">
                  <c:v>1.1125925925925926</c:v>
                </c:pt>
                <c:pt idx="10872">
                  <c:v>1.1126273148148149</c:v>
                </c:pt>
                <c:pt idx="10873">
                  <c:v>1.112662037037037</c:v>
                </c:pt>
                <c:pt idx="10874">
                  <c:v>1.1126967592592591</c:v>
                </c:pt>
                <c:pt idx="10875">
                  <c:v>1.1127314814814815</c:v>
                </c:pt>
                <c:pt idx="10876">
                  <c:v>1.1127662037037036</c:v>
                </c:pt>
                <c:pt idx="10877">
                  <c:v>1.1128009259259259</c:v>
                </c:pt>
                <c:pt idx="10878">
                  <c:v>1.1128356481481481</c:v>
                </c:pt>
                <c:pt idx="10879">
                  <c:v>1.1128703703703704</c:v>
                </c:pt>
                <c:pt idx="10880">
                  <c:v>1.1129050925925925</c:v>
                </c:pt>
                <c:pt idx="10881">
                  <c:v>1.1129398148148149</c:v>
                </c:pt>
                <c:pt idx="10882">
                  <c:v>1.112974537037037</c:v>
                </c:pt>
                <c:pt idx="10883">
                  <c:v>1.1130092592592593</c:v>
                </c:pt>
                <c:pt idx="10884">
                  <c:v>1.1130439814814814</c:v>
                </c:pt>
                <c:pt idx="10885">
                  <c:v>1.1130787037037038</c:v>
                </c:pt>
                <c:pt idx="10886">
                  <c:v>1.1131134259259259</c:v>
                </c:pt>
                <c:pt idx="10887">
                  <c:v>1.1131481481481482</c:v>
                </c:pt>
                <c:pt idx="10888">
                  <c:v>1.1131828703703703</c:v>
                </c:pt>
                <c:pt idx="10889">
                  <c:v>1.1132175925925927</c:v>
                </c:pt>
                <c:pt idx="10890">
                  <c:v>1.1132523148148148</c:v>
                </c:pt>
                <c:pt idx="10891">
                  <c:v>1.1132870370370371</c:v>
                </c:pt>
                <c:pt idx="10892">
                  <c:v>1.1133217592592592</c:v>
                </c:pt>
                <c:pt idx="10893">
                  <c:v>1.1133564814814814</c:v>
                </c:pt>
                <c:pt idx="10894">
                  <c:v>1.1133912037037037</c:v>
                </c:pt>
                <c:pt idx="10895">
                  <c:v>1.113425925925926</c:v>
                </c:pt>
                <c:pt idx="10896">
                  <c:v>1.1134606481481482</c:v>
                </c:pt>
                <c:pt idx="10897">
                  <c:v>1.1134953703703703</c:v>
                </c:pt>
                <c:pt idx="10898">
                  <c:v>1.1135300925925926</c:v>
                </c:pt>
                <c:pt idx="10899">
                  <c:v>1.1135648148148147</c:v>
                </c:pt>
                <c:pt idx="10900">
                  <c:v>1.1135995370370371</c:v>
                </c:pt>
                <c:pt idx="10901">
                  <c:v>1.1136342592592592</c:v>
                </c:pt>
                <c:pt idx="10902">
                  <c:v>1.1136689814814815</c:v>
                </c:pt>
                <c:pt idx="10903">
                  <c:v>1.1137037037037036</c:v>
                </c:pt>
                <c:pt idx="10904">
                  <c:v>1.113738425925926</c:v>
                </c:pt>
                <c:pt idx="10905">
                  <c:v>1.1137731481481481</c:v>
                </c:pt>
                <c:pt idx="10906">
                  <c:v>1.1138078703703704</c:v>
                </c:pt>
                <c:pt idx="10907">
                  <c:v>1.1138425925925926</c:v>
                </c:pt>
                <c:pt idx="10908">
                  <c:v>1.1138773148148149</c:v>
                </c:pt>
                <c:pt idx="10909">
                  <c:v>1.113912037037037</c:v>
                </c:pt>
                <c:pt idx="10910">
                  <c:v>1.1139467592592593</c:v>
                </c:pt>
                <c:pt idx="10911">
                  <c:v>1.1139814814814815</c:v>
                </c:pt>
                <c:pt idx="10912">
                  <c:v>1.1140162037037038</c:v>
                </c:pt>
                <c:pt idx="10913">
                  <c:v>1.1140509259259259</c:v>
                </c:pt>
                <c:pt idx="10914">
                  <c:v>1.1140856481481483</c:v>
                </c:pt>
                <c:pt idx="10915">
                  <c:v>1.1141203703703704</c:v>
                </c:pt>
                <c:pt idx="10916">
                  <c:v>1.1141550925925925</c:v>
                </c:pt>
                <c:pt idx="10917">
                  <c:v>1.1141898148148148</c:v>
                </c:pt>
                <c:pt idx="10918">
                  <c:v>1.1142245370370369</c:v>
                </c:pt>
                <c:pt idx="10919">
                  <c:v>1.1142592592592593</c:v>
                </c:pt>
                <c:pt idx="10920">
                  <c:v>1.1142939814814814</c:v>
                </c:pt>
                <c:pt idx="10921">
                  <c:v>1.1143287037037037</c:v>
                </c:pt>
                <c:pt idx="10922">
                  <c:v>1.1143634259259259</c:v>
                </c:pt>
                <c:pt idx="10923">
                  <c:v>1.1143981481481482</c:v>
                </c:pt>
                <c:pt idx="10924">
                  <c:v>1.1144328703703703</c:v>
                </c:pt>
                <c:pt idx="10925">
                  <c:v>1.1144675925925926</c:v>
                </c:pt>
                <c:pt idx="10926">
                  <c:v>1.1145023148148148</c:v>
                </c:pt>
                <c:pt idx="10927">
                  <c:v>1.1145370370370371</c:v>
                </c:pt>
                <c:pt idx="10928">
                  <c:v>1.1145717592592592</c:v>
                </c:pt>
                <c:pt idx="10929">
                  <c:v>1.1146064814814816</c:v>
                </c:pt>
                <c:pt idx="10930">
                  <c:v>1.1146412037037037</c:v>
                </c:pt>
                <c:pt idx="10931">
                  <c:v>1.114675925925926</c:v>
                </c:pt>
                <c:pt idx="10932">
                  <c:v>1.1147106481481481</c:v>
                </c:pt>
                <c:pt idx="10933">
                  <c:v>1.1147453703703705</c:v>
                </c:pt>
                <c:pt idx="10934">
                  <c:v>1.1147800925925926</c:v>
                </c:pt>
                <c:pt idx="10935">
                  <c:v>1.1148148148148147</c:v>
                </c:pt>
                <c:pt idx="10936">
                  <c:v>1.114849537037037</c:v>
                </c:pt>
                <c:pt idx="10937">
                  <c:v>1.1148842592592592</c:v>
                </c:pt>
                <c:pt idx="10938">
                  <c:v>1.1149189814814815</c:v>
                </c:pt>
                <c:pt idx="10939">
                  <c:v>1.1149537037037036</c:v>
                </c:pt>
                <c:pt idx="10940">
                  <c:v>1.114988425925926</c:v>
                </c:pt>
                <c:pt idx="10941">
                  <c:v>1.1150231481481481</c:v>
                </c:pt>
                <c:pt idx="10942">
                  <c:v>1.1150578703703704</c:v>
                </c:pt>
                <c:pt idx="10943">
                  <c:v>1.1150925925925925</c:v>
                </c:pt>
                <c:pt idx="10944">
                  <c:v>1.1151273148148149</c:v>
                </c:pt>
                <c:pt idx="10945">
                  <c:v>1.115162037037037</c:v>
                </c:pt>
                <c:pt idx="10946">
                  <c:v>1.1151967592592593</c:v>
                </c:pt>
                <c:pt idx="10947">
                  <c:v>1.1152314814814814</c:v>
                </c:pt>
                <c:pt idx="10948">
                  <c:v>1.1152662037037038</c:v>
                </c:pt>
                <c:pt idx="10949">
                  <c:v>1.1153009259259259</c:v>
                </c:pt>
                <c:pt idx="10950">
                  <c:v>1.1153356481481482</c:v>
                </c:pt>
                <c:pt idx="10951">
                  <c:v>1.1153703703703703</c:v>
                </c:pt>
                <c:pt idx="10952">
                  <c:v>1.1154050925925927</c:v>
                </c:pt>
                <c:pt idx="10953">
                  <c:v>1.1154398148148148</c:v>
                </c:pt>
                <c:pt idx="10954">
                  <c:v>1.1154745370370369</c:v>
                </c:pt>
                <c:pt idx="10955">
                  <c:v>1.1155092592592593</c:v>
                </c:pt>
                <c:pt idx="10956">
                  <c:v>1.1155439814814816</c:v>
                </c:pt>
                <c:pt idx="10957">
                  <c:v>1.1155787037037037</c:v>
                </c:pt>
                <c:pt idx="10958">
                  <c:v>1.1156134259259258</c:v>
                </c:pt>
                <c:pt idx="10959">
                  <c:v>1.1156481481481482</c:v>
                </c:pt>
                <c:pt idx="10960">
                  <c:v>1.1156828703703703</c:v>
                </c:pt>
                <c:pt idx="10961">
                  <c:v>1.1157175925925926</c:v>
                </c:pt>
                <c:pt idx="10962">
                  <c:v>1.1157523148148147</c:v>
                </c:pt>
                <c:pt idx="10963">
                  <c:v>1.1157870370370371</c:v>
                </c:pt>
                <c:pt idx="10964">
                  <c:v>1.1158217592592592</c:v>
                </c:pt>
                <c:pt idx="10965">
                  <c:v>1.1158564814814815</c:v>
                </c:pt>
                <c:pt idx="10966">
                  <c:v>1.1158912037037036</c:v>
                </c:pt>
                <c:pt idx="10967">
                  <c:v>1.115925925925926</c:v>
                </c:pt>
                <c:pt idx="10968">
                  <c:v>1.1159606481481481</c:v>
                </c:pt>
                <c:pt idx="10969">
                  <c:v>1.1159953703703704</c:v>
                </c:pt>
                <c:pt idx="10970">
                  <c:v>1.1160300925925926</c:v>
                </c:pt>
                <c:pt idx="10971">
                  <c:v>1.1160648148148149</c:v>
                </c:pt>
                <c:pt idx="10972">
                  <c:v>1.116099537037037</c:v>
                </c:pt>
                <c:pt idx="10973">
                  <c:v>1.1161342592592594</c:v>
                </c:pt>
                <c:pt idx="10974">
                  <c:v>1.1161689814814815</c:v>
                </c:pt>
                <c:pt idx="10975">
                  <c:v>1.1162037037037038</c:v>
                </c:pt>
                <c:pt idx="10976">
                  <c:v>1.1162384259259259</c:v>
                </c:pt>
                <c:pt idx="10977">
                  <c:v>1.116273148148148</c:v>
                </c:pt>
                <c:pt idx="10978">
                  <c:v>1.1163078703703704</c:v>
                </c:pt>
                <c:pt idx="10979">
                  <c:v>1.1163425925925925</c:v>
                </c:pt>
                <c:pt idx="10980">
                  <c:v>1.1163773148148148</c:v>
                </c:pt>
                <c:pt idx="10981">
                  <c:v>1.116412037037037</c:v>
                </c:pt>
                <c:pt idx="10982">
                  <c:v>1.1164467592592593</c:v>
                </c:pt>
                <c:pt idx="10983">
                  <c:v>1.1164814814814814</c:v>
                </c:pt>
                <c:pt idx="10984">
                  <c:v>1.1165162037037037</c:v>
                </c:pt>
                <c:pt idx="10985">
                  <c:v>1.1165509259259259</c:v>
                </c:pt>
                <c:pt idx="10986">
                  <c:v>1.1165856481481482</c:v>
                </c:pt>
                <c:pt idx="10987">
                  <c:v>1.1166203703703703</c:v>
                </c:pt>
                <c:pt idx="10988">
                  <c:v>1.1166550925925927</c:v>
                </c:pt>
                <c:pt idx="10989">
                  <c:v>1.1166898148148148</c:v>
                </c:pt>
                <c:pt idx="10990">
                  <c:v>1.1167245370370371</c:v>
                </c:pt>
                <c:pt idx="10991">
                  <c:v>1.1167592592592592</c:v>
                </c:pt>
                <c:pt idx="10992">
                  <c:v>1.1167939814814816</c:v>
                </c:pt>
                <c:pt idx="10993">
                  <c:v>1.1168287037037037</c:v>
                </c:pt>
                <c:pt idx="10994">
                  <c:v>1.116863425925926</c:v>
                </c:pt>
                <c:pt idx="10995">
                  <c:v>1.1168981481481481</c:v>
                </c:pt>
                <c:pt idx="10996">
                  <c:v>1.1169328703703703</c:v>
                </c:pt>
                <c:pt idx="10997">
                  <c:v>1.1169675925925926</c:v>
                </c:pt>
                <c:pt idx="10998">
                  <c:v>1.1170023148148149</c:v>
                </c:pt>
                <c:pt idx="10999">
                  <c:v>1.1170370370370371</c:v>
                </c:pt>
                <c:pt idx="11000">
                  <c:v>1.1170717592592592</c:v>
                </c:pt>
                <c:pt idx="11001">
                  <c:v>1.1171064814814815</c:v>
                </c:pt>
                <c:pt idx="11002">
                  <c:v>1.1171412037037036</c:v>
                </c:pt>
                <c:pt idx="11003">
                  <c:v>1.117175925925926</c:v>
                </c:pt>
                <c:pt idx="11004">
                  <c:v>1.1172106481481481</c:v>
                </c:pt>
                <c:pt idx="11005">
                  <c:v>1.1172453703703704</c:v>
                </c:pt>
                <c:pt idx="11006">
                  <c:v>1.1172800925925925</c:v>
                </c:pt>
                <c:pt idx="11007">
                  <c:v>1.1173148148148149</c:v>
                </c:pt>
                <c:pt idx="11008">
                  <c:v>1.117349537037037</c:v>
                </c:pt>
                <c:pt idx="11009">
                  <c:v>1.1173842592592593</c:v>
                </c:pt>
                <c:pt idx="11010">
                  <c:v>1.1174189814814814</c:v>
                </c:pt>
                <c:pt idx="11011">
                  <c:v>1.1174537037037038</c:v>
                </c:pt>
                <c:pt idx="11012">
                  <c:v>1.1174884259259259</c:v>
                </c:pt>
                <c:pt idx="11013">
                  <c:v>1.1175231481481482</c:v>
                </c:pt>
                <c:pt idx="11014">
                  <c:v>1.1175578703703704</c:v>
                </c:pt>
                <c:pt idx="11015">
                  <c:v>1.1175925925925927</c:v>
                </c:pt>
                <c:pt idx="11016">
                  <c:v>1.1176273148148148</c:v>
                </c:pt>
                <c:pt idx="11017">
                  <c:v>1.1176620370370371</c:v>
                </c:pt>
                <c:pt idx="11018">
                  <c:v>1.1176967592592593</c:v>
                </c:pt>
                <c:pt idx="11019">
                  <c:v>1.1177314814814814</c:v>
                </c:pt>
                <c:pt idx="11020">
                  <c:v>1.1177662037037037</c:v>
                </c:pt>
                <c:pt idx="11021">
                  <c:v>1.1178009259259258</c:v>
                </c:pt>
                <c:pt idx="11022">
                  <c:v>1.1178356481481482</c:v>
                </c:pt>
                <c:pt idx="11023">
                  <c:v>1.1178703703703703</c:v>
                </c:pt>
                <c:pt idx="11024">
                  <c:v>1.1179050925925926</c:v>
                </c:pt>
                <c:pt idx="11025">
                  <c:v>1.1179398148148147</c:v>
                </c:pt>
                <c:pt idx="11026">
                  <c:v>1.1179745370370371</c:v>
                </c:pt>
                <c:pt idx="11027">
                  <c:v>1.1180092592592592</c:v>
                </c:pt>
                <c:pt idx="11028">
                  <c:v>1.1180439814814815</c:v>
                </c:pt>
                <c:pt idx="11029">
                  <c:v>1.1180787037037037</c:v>
                </c:pt>
                <c:pt idx="11030">
                  <c:v>1.118113425925926</c:v>
                </c:pt>
                <c:pt idx="11031">
                  <c:v>1.1181481481481481</c:v>
                </c:pt>
                <c:pt idx="11032">
                  <c:v>1.1181828703703705</c:v>
                </c:pt>
                <c:pt idx="11033">
                  <c:v>1.1182175925925926</c:v>
                </c:pt>
                <c:pt idx="11034">
                  <c:v>1.1182523148148149</c:v>
                </c:pt>
                <c:pt idx="11035">
                  <c:v>1.118287037037037</c:v>
                </c:pt>
                <c:pt idx="11036">
                  <c:v>1.1183217592592594</c:v>
                </c:pt>
                <c:pt idx="11037">
                  <c:v>1.1183564814814815</c:v>
                </c:pt>
                <c:pt idx="11038">
                  <c:v>1.1183912037037036</c:v>
                </c:pt>
                <c:pt idx="11039">
                  <c:v>1.1184259259259259</c:v>
                </c:pt>
                <c:pt idx="11040">
                  <c:v>1.1184606481481481</c:v>
                </c:pt>
                <c:pt idx="11041">
                  <c:v>1.1184953703703704</c:v>
                </c:pt>
                <c:pt idx="11042">
                  <c:v>1.1185300925925925</c:v>
                </c:pt>
                <c:pt idx="11043">
                  <c:v>1.1185648148148148</c:v>
                </c:pt>
                <c:pt idx="11044">
                  <c:v>1.118599537037037</c:v>
                </c:pt>
                <c:pt idx="11045">
                  <c:v>1.1186342592592593</c:v>
                </c:pt>
                <c:pt idx="11046">
                  <c:v>1.1186689814814814</c:v>
                </c:pt>
                <c:pt idx="11047">
                  <c:v>1.1187037037037038</c:v>
                </c:pt>
                <c:pt idx="11048">
                  <c:v>1.1187384259259259</c:v>
                </c:pt>
                <c:pt idx="11049">
                  <c:v>1.1187731481481482</c:v>
                </c:pt>
                <c:pt idx="11050">
                  <c:v>1.1188078703703703</c:v>
                </c:pt>
                <c:pt idx="11051">
                  <c:v>1.1188425925925927</c:v>
                </c:pt>
                <c:pt idx="11052">
                  <c:v>1.1188773148148148</c:v>
                </c:pt>
                <c:pt idx="11053">
                  <c:v>1.1189120370370371</c:v>
                </c:pt>
                <c:pt idx="11054">
                  <c:v>1.1189467592592592</c:v>
                </c:pt>
                <c:pt idx="11055">
                  <c:v>1.1189814814814816</c:v>
                </c:pt>
                <c:pt idx="11056">
                  <c:v>1.1190162037037037</c:v>
                </c:pt>
                <c:pt idx="11057">
                  <c:v>1.1190509259259258</c:v>
                </c:pt>
                <c:pt idx="11058">
                  <c:v>1.1190856481481481</c:v>
                </c:pt>
                <c:pt idx="11059">
                  <c:v>1.1191203703703705</c:v>
                </c:pt>
                <c:pt idx="11060">
                  <c:v>1.1191550925925926</c:v>
                </c:pt>
                <c:pt idx="11061">
                  <c:v>1.1191898148148147</c:v>
                </c:pt>
                <c:pt idx="11062">
                  <c:v>1.1192245370370371</c:v>
                </c:pt>
                <c:pt idx="11063">
                  <c:v>1.1192592592592592</c:v>
                </c:pt>
                <c:pt idx="11064">
                  <c:v>1.1192939814814815</c:v>
                </c:pt>
                <c:pt idx="11065">
                  <c:v>1.1193287037037036</c:v>
                </c:pt>
                <c:pt idx="11066">
                  <c:v>1.119363425925926</c:v>
                </c:pt>
                <c:pt idx="11067">
                  <c:v>1.1193981481481481</c:v>
                </c:pt>
                <c:pt idx="11068">
                  <c:v>1.1194328703703704</c:v>
                </c:pt>
                <c:pt idx="11069">
                  <c:v>1.1194675925925925</c:v>
                </c:pt>
                <c:pt idx="11070">
                  <c:v>1.1195023148148149</c:v>
                </c:pt>
                <c:pt idx="11071">
                  <c:v>1.119537037037037</c:v>
                </c:pt>
                <c:pt idx="11072">
                  <c:v>1.1195717592592593</c:v>
                </c:pt>
                <c:pt idx="11073">
                  <c:v>1.1196064814814815</c:v>
                </c:pt>
                <c:pt idx="11074">
                  <c:v>1.1196412037037038</c:v>
                </c:pt>
                <c:pt idx="11075">
                  <c:v>1.1196759259259259</c:v>
                </c:pt>
                <c:pt idx="11076">
                  <c:v>1.1197106481481482</c:v>
                </c:pt>
                <c:pt idx="11077">
                  <c:v>1.1197453703703704</c:v>
                </c:pt>
                <c:pt idx="11078">
                  <c:v>1.1197800925925927</c:v>
                </c:pt>
                <c:pt idx="11079">
                  <c:v>1.1198148148148148</c:v>
                </c:pt>
                <c:pt idx="11080">
                  <c:v>1.1198495370370369</c:v>
                </c:pt>
                <c:pt idx="11081">
                  <c:v>1.1198842592592593</c:v>
                </c:pt>
                <c:pt idx="11082">
                  <c:v>1.1199189814814814</c:v>
                </c:pt>
                <c:pt idx="11083">
                  <c:v>1.1199537037037037</c:v>
                </c:pt>
                <c:pt idx="11084">
                  <c:v>1.1199884259259258</c:v>
                </c:pt>
                <c:pt idx="11085">
                  <c:v>1.1200231481481482</c:v>
                </c:pt>
                <c:pt idx="11086">
                  <c:v>1.1200578703703703</c:v>
                </c:pt>
                <c:pt idx="11087">
                  <c:v>1.1200925925925926</c:v>
                </c:pt>
                <c:pt idx="11088">
                  <c:v>1.1201273148148148</c:v>
                </c:pt>
                <c:pt idx="11089">
                  <c:v>1.1201620370370371</c:v>
                </c:pt>
                <c:pt idx="11090">
                  <c:v>1.1201967592592592</c:v>
                </c:pt>
                <c:pt idx="11091">
                  <c:v>1.1202314814814816</c:v>
                </c:pt>
                <c:pt idx="11092">
                  <c:v>1.1202662037037037</c:v>
                </c:pt>
                <c:pt idx="11093">
                  <c:v>1.120300925925926</c:v>
                </c:pt>
                <c:pt idx="11094">
                  <c:v>1.1203356481481481</c:v>
                </c:pt>
                <c:pt idx="11095">
                  <c:v>1.1203703703703705</c:v>
                </c:pt>
                <c:pt idx="11096">
                  <c:v>1.1204050925925926</c:v>
                </c:pt>
                <c:pt idx="11097">
                  <c:v>1.1204398148148149</c:v>
                </c:pt>
                <c:pt idx="11098">
                  <c:v>1.120474537037037</c:v>
                </c:pt>
                <c:pt idx="11099">
                  <c:v>1.1205092592592591</c:v>
                </c:pt>
                <c:pt idx="11100">
                  <c:v>1.1205439814814815</c:v>
                </c:pt>
                <c:pt idx="11101">
                  <c:v>1.1205787037037036</c:v>
                </c:pt>
                <c:pt idx="11102">
                  <c:v>1.1206134259259259</c:v>
                </c:pt>
                <c:pt idx="11103">
                  <c:v>1.1206481481481481</c:v>
                </c:pt>
                <c:pt idx="11104">
                  <c:v>1.1206828703703704</c:v>
                </c:pt>
                <c:pt idx="11105">
                  <c:v>1.1207175925925925</c:v>
                </c:pt>
                <c:pt idx="11106">
                  <c:v>1.1207523148148149</c:v>
                </c:pt>
                <c:pt idx="11107">
                  <c:v>1.120787037037037</c:v>
                </c:pt>
                <c:pt idx="11108">
                  <c:v>1.1208217592592593</c:v>
                </c:pt>
                <c:pt idx="11109">
                  <c:v>1.1208564814814814</c:v>
                </c:pt>
                <c:pt idx="11110">
                  <c:v>1.1208912037037038</c:v>
                </c:pt>
                <c:pt idx="11111">
                  <c:v>1.1209259259259259</c:v>
                </c:pt>
                <c:pt idx="11112">
                  <c:v>1.1209606481481482</c:v>
                </c:pt>
                <c:pt idx="11113">
                  <c:v>1.1209953703703703</c:v>
                </c:pt>
                <c:pt idx="11114">
                  <c:v>1.1210300925925927</c:v>
                </c:pt>
                <c:pt idx="11115">
                  <c:v>1.1210648148148148</c:v>
                </c:pt>
                <c:pt idx="11116">
                  <c:v>1.1210995370370371</c:v>
                </c:pt>
                <c:pt idx="11117">
                  <c:v>1.1211342592592592</c:v>
                </c:pt>
                <c:pt idx="11118">
                  <c:v>1.1211689814814814</c:v>
                </c:pt>
                <c:pt idx="11119">
                  <c:v>1.1212037037037037</c:v>
                </c:pt>
                <c:pt idx="11120">
                  <c:v>1.121238425925926</c:v>
                </c:pt>
                <c:pt idx="11121">
                  <c:v>1.1212731481481482</c:v>
                </c:pt>
                <c:pt idx="11122">
                  <c:v>1.1213078703703703</c:v>
                </c:pt>
                <c:pt idx="11123">
                  <c:v>1.1213425925925926</c:v>
                </c:pt>
                <c:pt idx="11124">
                  <c:v>1.1213773148148147</c:v>
                </c:pt>
                <c:pt idx="11125">
                  <c:v>1.1214120370370371</c:v>
                </c:pt>
                <c:pt idx="11126">
                  <c:v>1.1214467592592592</c:v>
                </c:pt>
                <c:pt idx="11127">
                  <c:v>1.1214814814814815</c:v>
                </c:pt>
                <c:pt idx="11128">
                  <c:v>1.1215162037037036</c:v>
                </c:pt>
                <c:pt idx="11129">
                  <c:v>1.121550925925926</c:v>
                </c:pt>
                <c:pt idx="11130">
                  <c:v>1.1215856481481481</c:v>
                </c:pt>
                <c:pt idx="11131">
                  <c:v>1.1216203703703704</c:v>
                </c:pt>
                <c:pt idx="11132">
                  <c:v>1.1216550925925926</c:v>
                </c:pt>
                <c:pt idx="11133">
                  <c:v>1.1216898148148149</c:v>
                </c:pt>
                <c:pt idx="11134">
                  <c:v>1.121724537037037</c:v>
                </c:pt>
                <c:pt idx="11135">
                  <c:v>1.1217592592592593</c:v>
                </c:pt>
                <c:pt idx="11136">
                  <c:v>1.1217939814814815</c:v>
                </c:pt>
                <c:pt idx="11137">
                  <c:v>1.1218287037037038</c:v>
                </c:pt>
                <c:pt idx="11138">
                  <c:v>1.1218634259259259</c:v>
                </c:pt>
                <c:pt idx="11139">
                  <c:v>1.1218981481481483</c:v>
                </c:pt>
                <c:pt idx="11140">
                  <c:v>1.1219328703703704</c:v>
                </c:pt>
                <c:pt idx="11141">
                  <c:v>1.1219675925925925</c:v>
                </c:pt>
                <c:pt idx="11142">
                  <c:v>1.1220023148148148</c:v>
                </c:pt>
                <c:pt idx="11143">
                  <c:v>1.1220370370370369</c:v>
                </c:pt>
                <c:pt idx="11144">
                  <c:v>1.1220717592592593</c:v>
                </c:pt>
                <c:pt idx="11145">
                  <c:v>1.1221064814814814</c:v>
                </c:pt>
                <c:pt idx="11146">
                  <c:v>1.1221412037037037</c:v>
                </c:pt>
                <c:pt idx="11147">
                  <c:v>1.1221759259259259</c:v>
                </c:pt>
                <c:pt idx="11148">
                  <c:v>1.1222106481481482</c:v>
                </c:pt>
                <c:pt idx="11149">
                  <c:v>1.1222453703703703</c:v>
                </c:pt>
                <c:pt idx="11150">
                  <c:v>1.1222800925925926</c:v>
                </c:pt>
                <c:pt idx="11151">
                  <c:v>1.1223148148148148</c:v>
                </c:pt>
                <c:pt idx="11152">
                  <c:v>1.1223495370370371</c:v>
                </c:pt>
                <c:pt idx="11153">
                  <c:v>1.1223842592592592</c:v>
                </c:pt>
                <c:pt idx="11154">
                  <c:v>1.1224189814814816</c:v>
                </c:pt>
                <c:pt idx="11155">
                  <c:v>1.1224537037037037</c:v>
                </c:pt>
                <c:pt idx="11156">
                  <c:v>1.122488425925926</c:v>
                </c:pt>
                <c:pt idx="11157">
                  <c:v>1.1225231481481481</c:v>
                </c:pt>
                <c:pt idx="11158">
                  <c:v>1.1225578703703705</c:v>
                </c:pt>
                <c:pt idx="11159">
                  <c:v>1.1225925925925926</c:v>
                </c:pt>
                <c:pt idx="11160">
                  <c:v>1.1226273148148147</c:v>
                </c:pt>
                <c:pt idx="11161">
                  <c:v>1.122662037037037</c:v>
                </c:pt>
                <c:pt idx="11162">
                  <c:v>1.1226967592592592</c:v>
                </c:pt>
                <c:pt idx="11163">
                  <c:v>1.1227314814814815</c:v>
                </c:pt>
                <c:pt idx="11164">
                  <c:v>1.1227662037037036</c:v>
                </c:pt>
                <c:pt idx="11165">
                  <c:v>1.122800925925926</c:v>
                </c:pt>
                <c:pt idx="11166">
                  <c:v>1.1228356481481481</c:v>
                </c:pt>
                <c:pt idx="11167">
                  <c:v>1.1228703703703704</c:v>
                </c:pt>
                <c:pt idx="11168">
                  <c:v>1.1229050925925925</c:v>
                </c:pt>
                <c:pt idx="11169">
                  <c:v>1.1229398148148149</c:v>
                </c:pt>
                <c:pt idx="11170">
                  <c:v>1.122974537037037</c:v>
                </c:pt>
                <c:pt idx="11171">
                  <c:v>1.1230092592592593</c:v>
                </c:pt>
                <c:pt idx="11172">
                  <c:v>1.1230439814814814</c:v>
                </c:pt>
                <c:pt idx="11173">
                  <c:v>1.1230787037037038</c:v>
                </c:pt>
                <c:pt idx="11174">
                  <c:v>1.1231134259259259</c:v>
                </c:pt>
                <c:pt idx="11175">
                  <c:v>1.1231481481481482</c:v>
                </c:pt>
                <c:pt idx="11176">
                  <c:v>1.1231828703703703</c:v>
                </c:pt>
                <c:pt idx="11177">
                  <c:v>1.1232175925925927</c:v>
                </c:pt>
                <c:pt idx="11178">
                  <c:v>1.1232523148148148</c:v>
                </c:pt>
                <c:pt idx="11179">
                  <c:v>1.1232870370370369</c:v>
                </c:pt>
                <c:pt idx="11180">
                  <c:v>1.1233217592592593</c:v>
                </c:pt>
                <c:pt idx="11181">
                  <c:v>1.1233564814814816</c:v>
                </c:pt>
                <c:pt idx="11182">
                  <c:v>1.1233912037037037</c:v>
                </c:pt>
                <c:pt idx="11183">
                  <c:v>1.1234259259259258</c:v>
                </c:pt>
                <c:pt idx="11184">
                  <c:v>1.1234606481481482</c:v>
                </c:pt>
                <c:pt idx="11185">
                  <c:v>1.1234953703703703</c:v>
                </c:pt>
                <c:pt idx="11186">
                  <c:v>1.1235300925925926</c:v>
                </c:pt>
                <c:pt idx="11187">
                  <c:v>1.1235648148148147</c:v>
                </c:pt>
                <c:pt idx="11188">
                  <c:v>1.1235995370370371</c:v>
                </c:pt>
                <c:pt idx="11189">
                  <c:v>1.1236342592592592</c:v>
                </c:pt>
                <c:pt idx="11190">
                  <c:v>1.1236689814814815</c:v>
                </c:pt>
                <c:pt idx="11191">
                  <c:v>1.1237037037037036</c:v>
                </c:pt>
                <c:pt idx="11192">
                  <c:v>1.123738425925926</c:v>
                </c:pt>
                <c:pt idx="11193">
                  <c:v>1.1237731481481481</c:v>
                </c:pt>
                <c:pt idx="11194">
                  <c:v>1.1238078703703704</c:v>
                </c:pt>
                <c:pt idx="11195">
                  <c:v>1.1238425925925926</c:v>
                </c:pt>
                <c:pt idx="11196">
                  <c:v>1.1238773148148149</c:v>
                </c:pt>
                <c:pt idx="11197">
                  <c:v>1.123912037037037</c:v>
                </c:pt>
                <c:pt idx="11198">
                  <c:v>1.1239467592592594</c:v>
                </c:pt>
                <c:pt idx="11199">
                  <c:v>1.1239814814814815</c:v>
                </c:pt>
                <c:pt idx="11200">
                  <c:v>1.1240162037037038</c:v>
                </c:pt>
                <c:pt idx="11201">
                  <c:v>1.1240509259259259</c:v>
                </c:pt>
                <c:pt idx="11202">
                  <c:v>1.124085648148148</c:v>
                </c:pt>
                <c:pt idx="11203">
                  <c:v>1.1241203703703704</c:v>
                </c:pt>
                <c:pt idx="11204">
                  <c:v>1.1241550925925925</c:v>
                </c:pt>
                <c:pt idx="11205">
                  <c:v>1.1241898148148148</c:v>
                </c:pt>
                <c:pt idx="11206">
                  <c:v>1.124224537037037</c:v>
                </c:pt>
                <c:pt idx="11207">
                  <c:v>1.1242592592592593</c:v>
                </c:pt>
                <c:pt idx="11208">
                  <c:v>1.1242939814814814</c:v>
                </c:pt>
                <c:pt idx="11209">
                  <c:v>1.1243287037037037</c:v>
                </c:pt>
                <c:pt idx="11210">
                  <c:v>1.1243634259259259</c:v>
                </c:pt>
                <c:pt idx="11211">
                  <c:v>1.1243981481481482</c:v>
                </c:pt>
                <c:pt idx="11212">
                  <c:v>1.1244328703703703</c:v>
                </c:pt>
                <c:pt idx="11213">
                  <c:v>1.1244675925925927</c:v>
                </c:pt>
                <c:pt idx="11214">
                  <c:v>1.1245023148148148</c:v>
                </c:pt>
                <c:pt idx="11215">
                  <c:v>1.1245370370370371</c:v>
                </c:pt>
                <c:pt idx="11216">
                  <c:v>1.1245717592592592</c:v>
                </c:pt>
                <c:pt idx="11217">
                  <c:v>1.1246064814814816</c:v>
                </c:pt>
                <c:pt idx="11218">
                  <c:v>1.1246412037037037</c:v>
                </c:pt>
                <c:pt idx="11219">
                  <c:v>1.124675925925926</c:v>
                </c:pt>
                <c:pt idx="11220">
                  <c:v>1.1247106481481481</c:v>
                </c:pt>
                <c:pt idx="11221">
                  <c:v>1.1247453703703703</c:v>
                </c:pt>
                <c:pt idx="11222">
                  <c:v>1.1247800925925926</c:v>
                </c:pt>
                <c:pt idx="11223">
                  <c:v>1.1248148148148149</c:v>
                </c:pt>
                <c:pt idx="11224">
                  <c:v>1.1248495370370371</c:v>
                </c:pt>
                <c:pt idx="11225">
                  <c:v>1.1248842592592592</c:v>
                </c:pt>
                <c:pt idx="11226">
                  <c:v>1.1249189814814815</c:v>
                </c:pt>
                <c:pt idx="11227">
                  <c:v>1.1249537037037036</c:v>
                </c:pt>
                <c:pt idx="11228">
                  <c:v>1.124988425925926</c:v>
                </c:pt>
                <c:pt idx="11229">
                  <c:v>1.1250231481481481</c:v>
                </c:pt>
                <c:pt idx="11230">
                  <c:v>1.1250578703703704</c:v>
                </c:pt>
                <c:pt idx="11231">
                  <c:v>1.1250925925925925</c:v>
                </c:pt>
                <c:pt idx="11232">
                  <c:v>1.1251273148148149</c:v>
                </c:pt>
                <c:pt idx="11233">
                  <c:v>1.125162037037037</c:v>
                </c:pt>
                <c:pt idx="11234">
                  <c:v>1.1251967592592593</c:v>
                </c:pt>
                <c:pt idx="11235">
                  <c:v>1.1252314814814814</c:v>
                </c:pt>
                <c:pt idx="11236">
                  <c:v>1.1252662037037038</c:v>
                </c:pt>
                <c:pt idx="11237">
                  <c:v>1.1253009259259259</c:v>
                </c:pt>
                <c:pt idx="11238">
                  <c:v>1.1253356481481482</c:v>
                </c:pt>
                <c:pt idx="11239">
                  <c:v>1.1253703703703704</c:v>
                </c:pt>
                <c:pt idx="11240">
                  <c:v>1.1254050925925927</c:v>
                </c:pt>
                <c:pt idx="11241">
                  <c:v>1.1254398148148148</c:v>
                </c:pt>
                <c:pt idx="11242">
                  <c:v>1.1254745370370371</c:v>
                </c:pt>
                <c:pt idx="11243">
                  <c:v>1.1255092592592593</c:v>
                </c:pt>
                <c:pt idx="11244">
                  <c:v>1.1255439814814814</c:v>
                </c:pt>
                <c:pt idx="11245">
                  <c:v>1.1255787037037037</c:v>
                </c:pt>
                <c:pt idx="11246">
                  <c:v>1.1256134259259258</c:v>
                </c:pt>
                <c:pt idx="11247">
                  <c:v>1.1256481481481482</c:v>
                </c:pt>
                <c:pt idx="11248">
                  <c:v>1.1256828703703703</c:v>
                </c:pt>
                <c:pt idx="11249">
                  <c:v>1.1257175925925926</c:v>
                </c:pt>
                <c:pt idx="11250">
                  <c:v>1.1257523148148147</c:v>
                </c:pt>
                <c:pt idx="11251">
                  <c:v>1.1257870370370371</c:v>
                </c:pt>
                <c:pt idx="11252">
                  <c:v>1.1258217592592592</c:v>
                </c:pt>
                <c:pt idx="11253">
                  <c:v>1.1258564814814815</c:v>
                </c:pt>
                <c:pt idx="11254">
                  <c:v>1.1258912037037037</c:v>
                </c:pt>
                <c:pt idx="11255">
                  <c:v>1.125925925925926</c:v>
                </c:pt>
                <c:pt idx="11256">
                  <c:v>1.1259606481481481</c:v>
                </c:pt>
                <c:pt idx="11257">
                  <c:v>1.1259953703703705</c:v>
                </c:pt>
                <c:pt idx="11258">
                  <c:v>1.1260300925925926</c:v>
                </c:pt>
                <c:pt idx="11259">
                  <c:v>1.1260648148148149</c:v>
                </c:pt>
                <c:pt idx="11260">
                  <c:v>1.126099537037037</c:v>
                </c:pt>
                <c:pt idx="11261">
                  <c:v>1.1261342592592594</c:v>
                </c:pt>
                <c:pt idx="11262">
                  <c:v>1.1261689814814815</c:v>
                </c:pt>
                <c:pt idx="11263">
                  <c:v>1.1262037037037036</c:v>
                </c:pt>
                <c:pt idx="11264">
                  <c:v>1.1262384259259259</c:v>
                </c:pt>
                <c:pt idx="11265">
                  <c:v>1.1262731481481481</c:v>
                </c:pt>
                <c:pt idx="11266">
                  <c:v>1.1263078703703704</c:v>
                </c:pt>
                <c:pt idx="11267">
                  <c:v>1.1263425925925925</c:v>
                </c:pt>
                <c:pt idx="11268">
                  <c:v>1.1263773148148148</c:v>
                </c:pt>
                <c:pt idx="11269">
                  <c:v>1.126412037037037</c:v>
                </c:pt>
                <c:pt idx="11270">
                  <c:v>1.1264467592592593</c:v>
                </c:pt>
                <c:pt idx="11271">
                  <c:v>1.1264814814814814</c:v>
                </c:pt>
                <c:pt idx="11272">
                  <c:v>1.1265162037037038</c:v>
                </c:pt>
                <c:pt idx="11273">
                  <c:v>1.1265509259259259</c:v>
                </c:pt>
                <c:pt idx="11274">
                  <c:v>1.1265856481481482</c:v>
                </c:pt>
                <c:pt idx="11275">
                  <c:v>1.1266203703703703</c:v>
                </c:pt>
                <c:pt idx="11276">
                  <c:v>1.1266550925925927</c:v>
                </c:pt>
                <c:pt idx="11277">
                  <c:v>1.1266898148148148</c:v>
                </c:pt>
                <c:pt idx="11278">
                  <c:v>1.1267245370370371</c:v>
                </c:pt>
                <c:pt idx="11279">
                  <c:v>1.1267592592592592</c:v>
                </c:pt>
                <c:pt idx="11280">
                  <c:v>1.1267939814814816</c:v>
                </c:pt>
                <c:pt idx="11281">
                  <c:v>1.1268287037037037</c:v>
                </c:pt>
                <c:pt idx="11282">
                  <c:v>1.1268634259259258</c:v>
                </c:pt>
                <c:pt idx="11283">
                  <c:v>1.1268981481481481</c:v>
                </c:pt>
                <c:pt idx="11284">
                  <c:v>1.1269328703703705</c:v>
                </c:pt>
                <c:pt idx="11285">
                  <c:v>1.1269675925925926</c:v>
                </c:pt>
                <c:pt idx="11286">
                  <c:v>1.1270023148148147</c:v>
                </c:pt>
                <c:pt idx="11287">
                  <c:v>1.1270370370370371</c:v>
                </c:pt>
                <c:pt idx="11288">
                  <c:v>1.1270717592592592</c:v>
                </c:pt>
                <c:pt idx="11289">
                  <c:v>1.1271064814814815</c:v>
                </c:pt>
                <c:pt idx="11290">
                  <c:v>1.1271412037037036</c:v>
                </c:pt>
                <c:pt idx="11291">
                  <c:v>1.127175925925926</c:v>
                </c:pt>
                <c:pt idx="11292">
                  <c:v>1.1272106481481481</c:v>
                </c:pt>
                <c:pt idx="11293">
                  <c:v>1.1272453703703704</c:v>
                </c:pt>
                <c:pt idx="11294">
                  <c:v>1.1272800925925925</c:v>
                </c:pt>
                <c:pt idx="11295">
                  <c:v>1.1273148148148149</c:v>
                </c:pt>
                <c:pt idx="11296">
                  <c:v>1.127349537037037</c:v>
                </c:pt>
                <c:pt idx="11297">
                  <c:v>1.1273842592592593</c:v>
                </c:pt>
                <c:pt idx="11298">
                  <c:v>1.1274189814814815</c:v>
                </c:pt>
                <c:pt idx="11299">
                  <c:v>1.1274537037037038</c:v>
                </c:pt>
                <c:pt idx="11300">
                  <c:v>1.1274884259259259</c:v>
                </c:pt>
                <c:pt idx="11301">
                  <c:v>1.1275231481481482</c:v>
                </c:pt>
                <c:pt idx="11302">
                  <c:v>1.1275578703703704</c:v>
                </c:pt>
                <c:pt idx="11303">
                  <c:v>1.1275925925925927</c:v>
                </c:pt>
                <c:pt idx="11304">
                  <c:v>1.1276273148148148</c:v>
                </c:pt>
                <c:pt idx="11305">
                  <c:v>1.1276620370370369</c:v>
                </c:pt>
                <c:pt idx="11306">
                  <c:v>1.1276967592592593</c:v>
                </c:pt>
                <c:pt idx="11307">
                  <c:v>1.1277314814814814</c:v>
                </c:pt>
                <c:pt idx="11308">
                  <c:v>1.1277662037037037</c:v>
                </c:pt>
                <c:pt idx="11309">
                  <c:v>1.1278009259259258</c:v>
                </c:pt>
                <c:pt idx="11310">
                  <c:v>1.1278356481481482</c:v>
                </c:pt>
                <c:pt idx="11311">
                  <c:v>1.1278703703703703</c:v>
                </c:pt>
                <c:pt idx="11312">
                  <c:v>1.1279050925925926</c:v>
                </c:pt>
                <c:pt idx="11313">
                  <c:v>1.1279398148148148</c:v>
                </c:pt>
                <c:pt idx="11314">
                  <c:v>1.1279745370370371</c:v>
                </c:pt>
                <c:pt idx="11315">
                  <c:v>1.1280092592592592</c:v>
                </c:pt>
                <c:pt idx="11316">
                  <c:v>1.1280439814814816</c:v>
                </c:pt>
                <c:pt idx="11317">
                  <c:v>1.1280787037037037</c:v>
                </c:pt>
                <c:pt idx="11318">
                  <c:v>1.128113425925926</c:v>
                </c:pt>
                <c:pt idx="11319">
                  <c:v>1.1281481481481481</c:v>
                </c:pt>
                <c:pt idx="11320">
                  <c:v>1.1281828703703705</c:v>
                </c:pt>
                <c:pt idx="11321">
                  <c:v>1.1282175925925926</c:v>
                </c:pt>
                <c:pt idx="11322">
                  <c:v>1.1282523148148149</c:v>
                </c:pt>
                <c:pt idx="11323">
                  <c:v>1.128287037037037</c:v>
                </c:pt>
                <c:pt idx="11324">
                  <c:v>1.1283217592592591</c:v>
                </c:pt>
                <c:pt idx="11325">
                  <c:v>1.1283564814814815</c:v>
                </c:pt>
                <c:pt idx="11326">
                  <c:v>1.1283912037037036</c:v>
                </c:pt>
                <c:pt idx="11327">
                  <c:v>1.1284259259259259</c:v>
                </c:pt>
                <c:pt idx="11328">
                  <c:v>1.1284606481481481</c:v>
                </c:pt>
                <c:pt idx="11329">
                  <c:v>1.1284953703703704</c:v>
                </c:pt>
                <c:pt idx="11330">
                  <c:v>1.1285300925925925</c:v>
                </c:pt>
                <c:pt idx="11331">
                  <c:v>1.1285648148148149</c:v>
                </c:pt>
                <c:pt idx="11332">
                  <c:v>1.128599537037037</c:v>
                </c:pt>
                <c:pt idx="11333">
                  <c:v>1.1286342592592593</c:v>
                </c:pt>
                <c:pt idx="11334">
                  <c:v>1.1286689814814814</c:v>
                </c:pt>
                <c:pt idx="11335">
                  <c:v>1.1287037037037038</c:v>
                </c:pt>
                <c:pt idx="11336">
                  <c:v>1.1287384259259259</c:v>
                </c:pt>
                <c:pt idx="11337">
                  <c:v>1.1287731481481482</c:v>
                </c:pt>
                <c:pt idx="11338">
                  <c:v>1.1288078703703703</c:v>
                </c:pt>
                <c:pt idx="11339">
                  <c:v>1.1288425925925927</c:v>
                </c:pt>
                <c:pt idx="11340">
                  <c:v>1.1288773148148148</c:v>
                </c:pt>
                <c:pt idx="11341">
                  <c:v>1.1289120370370371</c:v>
                </c:pt>
                <c:pt idx="11342">
                  <c:v>1.1289467592592592</c:v>
                </c:pt>
                <c:pt idx="11343">
                  <c:v>1.1289814814814814</c:v>
                </c:pt>
                <c:pt idx="11344">
                  <c:v>1.1290162037037037</c:v>
                </c:pt>
                <c:pt idx="11345">
                  <c:v>1.129050925925926</c:v>
                </c:pt>
                <c:pt idx="11346">
                  <c:v>1.1290856481481482</c:v>
                </c:pt>
                <c:pt idx="11347">
                  <c:v>1.1291203703703703</c:v>
                </c:pt>
                <c:pt idx="11348">
                  <c:v>1.1291550925925926</c:v>
                </c:pt>
                <c:pt idx="11349">
                  <c:v>1.1291898148148147</c:v>
                </c:pt>
                <c:pt idx="11350">
                  <c:v>1.1292245370370371</c:v>
                </c:pt>
                <c:pt idx="11351">
                  <c:v>1.1292592592592592</c:v>
                </c:pt>
                <c:pt idx="11352">
                  <c:v>1.1292939814814815</c:v>
                </c:pt>
                <c:pt idx="11353">
                  <c:v>1.1293287037037036</c:v>
                </c:pt>
                <c:pt idx="11354">
                  <c:v>1.129363425925926</c:v>
                </c:pt>
                <c:pt idx="11355">
                  <c:v>1.1293981481481481</c:v>
                </c:pt>
                <c:pt idx="11356">
                  <c:v>1.1294328703703704</c:v>
                </c:pt>
                <c:pt idx="11357">
                  <c:v>1.1294675925925926</c:v>
                </c:pt>
                <c:pt idx="11358">
                  <c:v>1.1295023148148149</c:v>
                </c:pt>
                <c:pt idx="11359">
                  <c:v>1.129537037037037</c:v>
                </c:pt>
                <c:pt idx="11360">
                  <c:v>1.1295717592592593</c:v>
                </c:pt>
                <c:pt idx="11361">
                  <c:v>1.1296064814814815</c:v>
                </c:pt>
                <c:pt idx="11362">
                  <c:v>1.1296412037037038</c:v>
                </c:pt>
                <c:pt idx="11363">
                  <c:v>1.1296759259259259</c:v>
                </c:pt>
                <c:pt idx="11364">
                  <c:v>1.1297106481481483</c:v>
                </c:pt>
                <c:pt idx="11365">
                  <c:v>1.1297453703703704</c:v>
                </c:pt>
                <c:pt idx="11366">
                  <c:v>1.1297800925925925</c:v>
                </c:pt>
                <c:pt idx="11367">
                  <c:v>1.1298148148148148</c:v>
                </c:pt>
                <c:pt idx="11368">
                  <c:v>1.1298495370370369</c:v>
                </c:pt>
                <c:pt idx="11369">
                  <c:v>1.1298842592592593</c:v>
                </c:pt>
                <c:pt idx="11370">
                  <c:v>1.1299189814814814</c:v>
                </c:pt>
                <c:pt idx="11371">
                  <c:v>1.1299537037037037</c:v>
                </c:pt>
                <c:pt idx="11372">
                  <c:v>1.1299884259259259</c:v>
                </c:pt>
                <c:pt idx="11373">
                  <c:v>1.1300231481481482</c:v>
                </c:pt>
                <c:pt idx="11374">
                  <c:v>1.1300578703703703</c:v>
                </c:pt>
                <c:pt idx="11375">
                  <c:v>1.1300925925925926</c:v>
                </c:pt>
                <c:pt idx="11376">
                  <c:v>1.1301273148148148</c:v>
                </c:pt>
                <c:pt idx="11377">
                  <c:v>1.1301620370370371</c:v>
                </c:pt>
                <c:pt idx="11378">
                  <c:v>1.1301967592592592</c:v>
                </c:pt>
                <c:pt idx="11379">
                  <c:v>1.1302314814814816</c:v>
                </c:pt>
                <c:pt idx="11380">
                  <c:v>1.1302662037037037</c:v>
                </c:pt>
                <c:pt idx="11381">
                  <c:v>1.130300925925926</c:v>
                </c:pt>
                <c:pt idx="11382">
                  <c:v>1.1303356481481481</c:v>
                </c:pt>
                <c:pt idx="11383">
                  <c:v>1.1303703703703705</c:v>
                </c:pt>
                <c:pt idx="11384">
                  <c:v>1.1304050925925926</c:v>
                </c:pt>
                <c:pt idx="11385">
                  <c:v>1.1304398148148147</c:v>
                </c:pt>
                <c:pt idx="11386">
                  <c:v>1.130474537037037</c:v>
                </c:pt>
                <c:pt idx="11387">
                  <c:v>1.1305092592592592</c:v>
                </c:pt>
                <c:pt idx="11388">
                  <c:v>1.1305439814814815</c:v>
                </c:pt>
                <c:pt idx="11389">
                  <c:v>1.1305787037037036</c:v>
                </c:pt>
                <c:pt idx="11390">
                  <c:v>1.130613425925926</c:v>
                </c:pt>
                <c:pt idx="11391">
                  <c:v>1.1306481481481481</c:v>
                </c:pt>
                <c:pt idx="11392">
                  <c:v>1.1306828703703704</c:v>
                </c:pt>
                <c:pt idx="11393">
                  <c:v>1.1307175925925925</c:v>
                </c:pt>
                <c:pt idx="11394">
                  <c:v>1.1307523148148149</c:v>
                </c:pt>
                <c:pt idx="11395">
                  <c:v>1.130787037037037</c:v>
                </c:pt>
                <c:pt idx="11396">
                  <c:v>1.1308217592592593</c:v>
                </c:pt>
                <c:pt idx="11397">
                  <c:v>1.1308564814814814</c:v>
                </c:pt>
                <c:pt idx="11398">
                  <c:v>1.1308912037037038</c:v>
                </c:pt>
                <c:pt idx="11399">
                  <c:v>1.1309259259259259</c:v>
                </c:pt>
                <c:pt idx="11400">
                  <c:v>1.1309606481481482</c:v>
                </c:pt>
                <c:pt idx="11401">
                  <c:v>1.1309953703703703</c:v>
                </c:pt>
                <c:pt idx="11402">
                  <c:v>1.1310300925925927</c:v>
                </c:pt>
                <c:pt idx="11403">
                  <c:v>1.1310648148148148</c:v>
                </c:pt>
                <c:pt idx="11404">
                  <c:v>1.1310995370370369</c:v>
                </c:pt>
                <c:pt idx="11405">
                  <c:v>1.1311342592592593</c:v>
                </c:pt>
                <c:pt idx="11406">
                  <c:v>1.1311689814814816</c:v>
                </c:pt>
                <c:pt idx="11407">
                  <c:v>1.1312037037037037</c:v>
                </c:pt>
                <c:pt idx="11408">
                  <c:v>1.1312384259259258</c:v>
                </c:pt>
                <c:pt idx="11409">
                  <c:v>1.1312731481481482</c:v>
                </c:pt>
                <c:pt idx="11410">
                  <c:v>1.1313078703703703</c:v>
                </c:pt>
                <c:pt idx="11411">
                  <c:v>1.1313425925925926</c:v>
                </c:pt>
                <c:pt idx="11412">
                  <c:v>1.1313773148148147</c:v>
                </c:pt>
                <c:pt idx="11413">
                  <c:v>1.1314120370370371</c:v>
                </c:pt>
                <c:pt idx="11414">
                  <c:v>1.1314467592592592</c:v>
                </c:pt>
                <c:pt idx="11415">
                  <c:v>1.1314814814814815</c:v>
                </c:pt>
                <c:pt idx="11416">
                  <c:v>1.1315162037037036</c:v>
                </c:pt>
                <c:pt idx="11417">
                  <c:v>1.131550925925926</c:v>
                </c:pt>
                <c:pt idx="11418">
                  <c:v>1.1315856481481481</c:v>
                </c:pt>
                <c:pt idx="11419">
                  <c:v>1.1316203703703704</c:v>
                </c:pt>
                <c:pt idx="11420">
                  <c:v>1.1316550925925926</c:v>
                </c:pt>
                <c:pt idx="11421">
                  <c:v>1.1316898148148149</c:v>
                </c:pt>
                <c:pt idx="11422">
                  <c:v>1.131724537037037</c:v>
                </c:pt>
                <c:pt idx="11423">
                  <c:v>1.1317592592592594</c:v>
                </c:pt>
                <c:pt idx="11424">
                  <c:v>1.1317939814814815</c:v>
                </c:pt>
                <c:pt idx="11425">
                  <c:v>1.1318287037037038</c:v>
                </c:pt>
                <c:pt idx="11426">
                  <c:v>1.1318634259259259</c:v>
                </c:pt>
                <c:pt idx="11427">
                  <c:v>1.131898148148148</c:v>
                </c:pt>
                <c:pt idx="11428">
                  <c:v>1.1319328703703704</c:v>
                </c:pt>
                <c:pt idx="11429">
                  <c:v>1.1319675925925925</c:v>
                </c:pt>
                <c:pt idx="11430">
                  <c:v>1.1320023148148148</c:v>
                </c:pt>
                <c:pt idx="11431">
                  <c:v>1.132037037037037</c:v>
                </c:pt>
                <c:pt idx="11432">
                  <c:v>1.1320717592592593</c:v>
                </c:pt>
                <c:pt idx="11433">
                  <c:v>1.1321064814814814</c:v>
                </c:pt>
                <c:pt idx="11434">
                  <c:v>1.1321412037037037</c:v>
                </c:pt>
                <c:pt idx="11435">
                  <c:v>1.1321759259259259</c:v>
                </c:pt>
                <c:pt idx="11436">
                  <c:v>1.1322106481481482</c:v>
                </c:pt>
                <c:pt idx="11437">
                  <c:v>1.1322453703703703</c:v>
                </c:pt>
                <c:pt idx="11438">
                  <c:v>1.1322800925925927</c:v>
                </c:pt>
                <c:pt idx="11439">
                  <c:v>1.1323148148148148</c:v>
                </c:pt>
                <c:pt idx="11440">
                  <c:v>1.1323495370370371</c:v>
                </c:pt>
                <c:pt idx="11441">
                  <c:v>1.1323842592592592</c:v>
                </c:pt>
                <c:pt idx="11442">
                  <c:v>1.1324189814814816</c:v>
                </c:pt>
                <c:pt idx="11443">
                  <c:v>1.1324537037037037</c:v>
                </c:pt>
                <c:pt idx="11444">
                  <c:v>1.132488425925926</c:v>
                </c:pt>
                <c:pt idx="11445">
                  <c:v>1.1325231481481481</c:v>
                </c:pt>
                <c:pt idx="11446">
                  <c:v>1.1325578703703703</c:v>
                </c:pt>
                <c:pt idx="11447">
                  <c:v>1.1325925925925926</c:v>
                </c:pt>
                <c:pt idx="11448">
                  <c:v>1.1326273148148149</c:v>
                </c:pt>
                <c:pt idx="11449">
                  <c:v>1.1326620370370371</c:v>
                </c:pt>
                <c:pt idx="11450">
                  <c:v>1.1326967592592592</c:v>
                </c:pt>
                <c:pt idx="11451">
                  <c:v>1.1327314814814815</c:v>
                </c:pt>
                <c:pt idx="11452">
                  <c:v>1.1327662037037036</c:v>
                </c:pt>
                <c:pt idx="11453">
                  <c:v>1.132800925925926</c:v>
                </c:pt>
                <c:pt idx="11454">
                  <c:v>1.1328356481481481</c:v>
                </c:pt>
                <c:pt idx="11455">
                  <c:v>1.1328703703703704</c:v>
                </c:pt>
                <c:pt idx="11456">
                  <c:v>1.1329050925925925</c:v>
                </c:pt>
                <c:pt idx="11457">
                  <c:v>1.1329398148148149</c:v>
                </c:pt>
                <c:pt idx="11458">
                  <c:v>1.132974537037037</c:v>
                </c:pt>
                <c:pt idx="11459">
                  <c:v>1.1330092592592593</c:v>
                </c:pt>
                <c:pt idx="11460">
                  <c:v>1.1330439814814814</c:v>
                </c:pt>
                <c:pt idx="11461">
                  <c:v>1.1330787037037038</c:v>
                </c:pt>
                <c:pt idx="11462">
                  <c:v>1.1331134259259259</c:v>
                </c:pt>
                <c:pt idx="11463">
                  <c:v>1.1331481481481482</c:v>
                </c:pt>
                <c:pt idx="11464">
                  <c:v>1.1331828703703704</c:v>
                </c:pt>
                <c:pt idx="11465">
                  <c:v>1.1332175925925927</c:v>
                </c:pt>
                <c:pt idx="11466">
                  <c:v>1.1332523148148148</c:v>
                </c:pt>
                <c:pt idx="11467">
                  <c:v>1.1332870370370371</c:v>
                </c:pt>
                <c:pt idx="11468">
                  <c:v>1.1333217592592593</c:v>
                </c:pt>
                <c:pt idx="11469">
                  <c:v>1.1333564814814814</c:v>
                </c:pt>
                <c:pt idx="11470">
                  <c:v>1.1333912037037037</c:v>
                </c:pt>
                <c:pt idx="11471">
                  <c:v>1.1334259259259258</c:v>
                </c:pt>
                <c:pt idx="11472">
                  <c:v>1.1334606481481482</c:v>
                </c:pt>
                <c:pt idx="11473">
                  <c:v>1.1334953703703703</c:v>
                </c:pt>
                <c:pt idx="11474">
                  <c:v>1.1335300925925926</c:v>
                </c:pt>
                <c:pt idx="11475">
                  <c:v>1.1335648148148147</c:v>
                </c:pt>
                <c:pt idx="11476">
                  <c:v>1.1335995370370371</c:v>
                </c:pt>
                <c:pt idx="11477">
                  <c:v>1.1336342592592592</c:v>
                </c:pt>
                <c:pt idx="11478">
                  <c:v>1.1336689814814815</c:v>
                </c:pt>
                <c:pt idx="11479">
                  <c:v>1.1337037037037037</c:v>
                </c:pt>
                <c:pt idx="11480">
                  <c:v>1.133738425925926</c:v>
                </c:pt>
                <c:pt idx="11481">
                  <c:v>1.1337731481481481</c:v>
                </c:pt>
                <c:pt idx="11482">
                  <c:v>1.1338078703703705</c:v>
                </c:pt>
                <c:pt idx="11483">
                  <c:v>1.1338425925925926</c:v>
                </c:pt>
                <c:pt idx="11484">
                  <c:v>1.1338773148148149</c:v>
                </c:pt>
                <c:pt idx="11485">
                  <c:v>1.133912037037037</c:v>
                </c:pt>
                <c:pt idx="11486">
                  <c:v>1.1339467592592594</c:v>
                </c:pt>
                <c:pt idx="11487">
                  <c:v>1.1339814814814815</c:v>
                </c:pt>
                <c:pt idx="11488">
                  <c:v>1.1340162037037036</c:v>
                </c:pt>
                <c:pt idx="11489">
                  <c:v>1.1340509259259259</c:v>
                </c:pt>
                <c:pt idx="11490">
                  <c:v>1.1340856481481481</c:v>
                </c:pt>
                <c:pt idx="11491">
                  <c:v>1.1341203703703704</c:v>
                </c:pt>
                <c:pt idx="11492">
                  <c:v>1.1341550925925925</c:v>
                </c:pt>
                <c:pt idx="11493">
                  <c:v>1.1341898148148148</c:v>
                </c:pt>
                <c:pt idx="11494">
                  <c:v>1.134224537037037</c:v>
                </c:pt>
                <c:pt idx="11495">
                  <c:v>1.1342592592592593</c:v>
                </c:pt>
                <c:pt idx="11496">
                  <c:v>1.1342939814814814</c:v>
                </c:pt>
                <c:pt idx="11497">
                  <c:v>1.1343287037037038</c:v>
                </c:pt>
                <c:pt idx="11498">
                  <c:v>1.1343634259259259</c:v>
                </c:pt>
                <c:pt idx="11499">
                  <c:v>1.1343981481481482</c:v>
                </c:pt>
                <c:pt idx="11500">
                  <c:v>1.1344328703703703</c:v>
                </c:pt>
                <c:pt idx="11501">
                  <c:v>1.1344675925925927</c:v>
                </c:pt>
                <c:pt idx="11502">
                  <c:v>1.1345023148148148</c:v>
                </c:pt>
                <c:pt idx="11503">
                  <c:v>1.1345370370370371</c:v>
                </c:pt>
                <c:pt idx="11504">
                  <c:v>1.1345717592592592</c:v>
                </c:pt>
                <c:pt idx="11505">
                  <c:v>1.1346064814814816</c:v>
                </c:pt>
                <c:pt idx="11506">
                  <c:v>1.1346412037037037</c:v>
                </c:pt>
                <c:pt idx="11507">
                  <c:v>1.1346759259259258</c:v>
                </c:pt>
                <c:pt idx="11508">
                  <c:v>1.1347106481481481</c:v>
                </c:pt>
                <c:pt idx="11509">
                  <c:v>1.1347453703703705</c:v>
                </c:pt>
                <c:pt idx="11510">
                  <c:v>1.1347800925925926</c:v>
                </c:pt>
                <c:pt idx="11511">
                  <c:v>1.1348148148148147</c:v>
                </c:pt>
                <c:pt idx="11512">
                  <c:v>1.1348495370370371</c:v>
                </c:pt>
                <c:pt idx="11513">
                  <c:v>1.1348842592592592</c:v>
                </c:pt>
                <c:pt idx="11514">
                  <c:v>1.1349189814814815</c:v>
                </c:pt>
                <c:pt idx="11515">
                  <c:v>1.1349537037037036</c:v>
                </c:pt>
                <c:pt idx="11516">
                  <c:v>1.134988425925926</c:v>
                </c:pt>
                <c:pt idx="11517">
                  <c:v>1.1350231481481481</c:v>
                </c:pt>
                <c:pt idx="11518">
                  <c:v>1.1350578703703704</c:v>
                </c:pt>
                <c:pt idx="11519">
                  <c:v>1.1350925925925925</c:v>
                </c:pt>
                <c:pt idx="11520">
                  <c:v>1.1351273148148149</c:v>
                </c:pt>
                <c:pt idx="11521">
                  <c:v>1.135162037037037</c:v>
                </c:pt>
                <c:pt idx="11522">
                  <c:v>1.1351967592592593</c:v>
                </c:pt>
                <c:pt idx="11523">
                  <c:v>1.1352314814814815</c:v>
                </c:pt>
                <c:pt idx="11524">
                  <c:v>1.1352662037037038</c:v>
                </c:pt>
                <c:pt idx="11525">
                  <c:v>1.1353009259259259</c:v>
                </c:pt>
                <c:pt idx="11526">
                  <c:v>1.1353356481481482</c:v>
                </c:pt>
                <c:pt idx="11527">
                  <c:v>1.1353703703703704</c:v>
                </c:pt>
                <c:pt idx="11528">
                  <c:v>1.1354050925925927</c:v>
                </c:pt>
                <c:pt idx="11529">
                  <c:v>1.1354398148148148</c:v>
                </c:pt>
                <c:pt idx="11530">
                  <c:v>1.1354745370370369</c:v>
                </c:pt>
                <c:pt idx="11531">
                  <c:v>1.1355092592592593</c:v>
                </c:pt>
                <c:pt idx="11532">
                  <c:v>1.1355439814814814</c:v>
                </c:pt>
                <c:pt idx="11533">
                  <c:v>1.1355787037037037</c:v>
                </c:pt>
                <c:pt idx="11534">
                  <c:v>1.1356134259259258</c:v>
                </c:pt>
                <c:pt idx="11535">
                  <c:v>1.1356481481481482</c:v>
                </c:pt>
                <c:pt idx="11536">
                  <c:v>1.1356828703703703</c:v>
                </c:pt>
                <c:pt idx="11537">
                  <c:v>1.1357175925925926</c:v>
                </c:pt>
                <c:pt idx="11538">
                  <c:v>1.1357523148148148</c:v>
                </c:pt>
                <c:pt idx="11539">
                  <c:v>1.1357870370370371</c:v>
                </c:pt>
                <c:pt idx="11540">
                  <c:v>1.1358217592592592</c:v>
                </c:pt>
                <c:pt idx="11541">
                  <c:v>1.1358564814814816</c:v>
                </c:pt>
                <c:pt idx="11542">
                  <c:v>1.1358912037037037</c:v>
                </c:pt>
                <c:pt idx="11543">
                  <c:v>1.135925925925926</c:v>
                </c:pt>
                <c:pt idx="11544">
                  <c:v>1.1359606481481481</c:v>
                </c:pt>
                <c:pt idx="11545">
                  <c:v>1.1359953703703705</c:v>
                </c:pt>
                <c:pt idx="11546">
                  <c:v>1.1360300925925926</c:v>
                </c:pt>
                <c:pt idx="11547">
                  <c:v>1.1360648148148149</c:v>
                </c:pt>
                <c:pt idx="11548">
                  <c:v>1.136099537037037</c:v>
                </c:pt>
                <c:pt idx="11549">
                  <c:v>1.1361342592592591</c:v>
                </c:pt>
                <c:pt idx="11550">
                  <c:v>1.1361689814814815</c:v>
                </c:pt>
                <c:pt idx="11551">
                  <c:v>1.1362037037037036</c:v>
                </c:pt>
                <c:pt idx="11552">
                  <c:v>1.1362384259259259</c:v>
                </c:pt>
                <c:pt idx="11553">
                  <c:v>1.1362731481481481</c:v>
                </c:pt>
                <c:pt idx="11554">
                  <c:v>1.1363078703703704</c:v>
                </c:pt>
                <c:pt idx="11555">
                  <c:v>1.1363425925925925</c:v>
                </c:pt>
                <c:pt idx="11556">
                  <c:v>1.1363773148148149</c:v>
                </c:pt>
                <c:pt idx="11557">
                  <c:v>1.136412037037037</c:v>
                </c:pt>
                <c:pt idx="11558">
                  <c:v>1.1364467592592593</c:v>
                </c:pt>
                <c:pt idx="11559">
                  <c:v>1.1364814814814814</c:v>
                </c:pt>
                <c:pt idx="11560">
                  <c:v>1.1365162037037038</c:v>
                </c:pt>
                <c:pt idx="11561">
                  <c:v>1.1365509259259259</c:v>
                </c:pt>
                <c:pt idx="11562">
                  <c:v>1.1365856481481482</c:v>
                </c:pt>
                <c:pt idx="11563">
                  <c:v>1.1366203703703703</c:v>
                </c:pt>
                <c:pt idx="11564">
                  <c:v>1.1366550925925927</c:v>
                </c:pt>
                <c:pt idx="11565">
                  <c:v>1.1366898148148148</c:v>
                </c:pt>
                <c:pt idx="11566">
                  <c:v>1.1367245370370371</c:v>
                </c:pt>
                <c:pt idx="11567">
                  <c:v>1.1367592592592592</c:v>
                </c:pt>
                <c:pt idx="11568">
                  <c:v>1.1367939814814814</c:v>
                </c:pt>
                <c:pt idx="11569">
                  <c:v>1.1368287037037037</c:v>
                </c:pt>
                <c:pt idx="11570">
                  <c:v>1.136863425925926</c:v>
                </c:pt>
                <c:pt idx="11571">
                  <c:v>1.1368981481481482</c:v>
                </c:pt>
                <c:pt idx="11572">
                  <c:v>1.1369328703703703</c:v>
                </c:pt>
                <c:pt idx="11573">
                  <c:v>1.1369675925925926</c:v>
                </c:pt>
                <c:pt idx="11574">
                  <c:v>1.1370023148148147</c:v>
                </c:pt>
                <c:pt idx="11575">
                  <c:v>1.1370370370370371</c:v>
                </c:pt>
                <c:pt idx="11576">
                  <c:v>1.1370717592592592</c:v>
                </c:pt>
                <c:pt idx="11577">
                  <c:v>1.1371064814814815</c:v>
                </c:pt>
                <c:pt idx="11578">
                  <c:v>1.1371412037037036</c:v>
                </c:pt>
                <c:pt idx="11579">
                  <c:v>1.137175925925926</c:v>
                </c:pt>
                <c:pt idx="11580">
                  <c:v>1.1372106481481481</c:v>
                </c:pt>
                <c:pt idx="11581">
                  <c:v>1.1372453703703704</c:v>
                </c:pt>
                <c:pt idx="11582">
                  <c:v>1.1372800925925926</c:v>
                </c:pt>
                <c:pt idx="11583">
                  <c:v>1.1373148148148149</c:v>
                </c:pt>
                <c:pt idx="11584">
                  <c:v>1.137349537037037</c:v>
                </c:pt>
                <c:pt idx="11585">
                  <c:v>1.1373842592592593</c:v>
                </c:pt>
                <c:pt idx="11586">
                  <c:v>1.1374189814814815</c:v>
                </c:pt>
                <c:pt idx="11587">
                  <c:v>1.1374537037037038</c:v>
                </c:pt>
                <c:pt idx="11588">
                  <c:v>1.1374884259259259</c:v>
                </c:pt>
                <c:pt idx="11589">
                  <c:v>1.1375231481481483</c:v>
                </c:pt>
                <c:pt idx="11590">
                  <c:v>1.1375578703703704</c:v>
                </c:pt>
                <c:pt idx="11591">
                  <c:v>1.1375925925925925</c:v>
                </c:pt>
                <c:pt idx="11592">
                  <c:v>1.1376273148148148</c:v>
                </c:pt>
                <c:pt idx="11593">
                  <c:v>1.1376620370370369</c:v>
                </c:pt>
                <c:pt idx="11594">
                  <c:v>1.1376967592592593</c:v>
                </c:pt>
                <c:pt idx="11595">
                  <c:v>1.1377314814814814</c:v>
                </c:pt>
                <c:pt idx="11596">
                  <c:v>1.1377662037037037</c:v>
                </c:pt>
                <c:pt idx="11597">
                  <c:v>1.1378009259259259</c:v>
                </c:pt>
                <c:pt idx="11598">
                  <c:v>1.1378356481481482</c:v>
                </c:pt>
                <c:pt idx="11599">
                  <c:v>1.1378703703703703</c:v>
                </c:pt>
                <c:pt idx="11600">
                  <c:v>1.1379050925925926</c:v>
                </c:pt>
                <c:pt idx="11601">
                  <c:v>1.1379398148148148</c:v>
                </c:pt>
                <c:pt idx="11602">
                  <c:v>1.1379745370370371</c:v>
                </c:pt>
                <c:pt idx="11603">
                  <c:v>1.1380092592592592</c:v>
                </c:pt>
                <c:pt idx="11604">
                  <c:v>1.1380439814814816</c:v>
                </c:pt>
                <c:pt idx="11605">
                  <c:v>1.1380787037037037</c:v>
                </c:pt>
                <c:pt idx="11606">
                  <c:v>1.138113425925926</c:v>
                </c:pt>
                <c:pt idx="11607">
                  <c:v>1.1381481481481481</c:v>
                </c:pt>
                <c:pt idx="11608">
                  <c:v>1.1381828703703705</c:v>
                </c:pt>
                <c:pt idx="11609">
                  <c:v>1.1382175925925926</c:v>
                </c:pt>
                <c:pt idx="11610">
                  <c:v>1.1382523148148147</c:v>
                </c:pt>
                <c:pt idx="11611">
                  <c:v>1.138287037037037</c:v>
                </c:pt>
                <c:pt idx="11612">
                  <c:v>1.1383217592592594</c:v>
                </c:pt>
                <c:pt idx="11613">
                  <c:v>1.1383564814814815</c:v>
                </c:pt>
                <c:pt idx="11614">
                  <c:v>1.1383912037037036</c:v>
                </c:pt>
                <c:pt idx="11615">
                  <c:v>1.138425925925926</c:v>
                </c:pt>
                <c:pt idx="11616">
                  <c:v>1.1384606481481481</c:v>
                </c:pt>
                <c:pt idx="11617">
                  <c:v>1.1384953703703704</c:v>
                </c:pt>
                <c:pt idx="11618">
                  <c:v>1.1385300925925925</c:v>
                </c:pt>
                <c:pt idx="11619">
                  <c:v>1.1385648148148149</c:v>
                </c:pt>
                <c:pt idx="11620">
                  <c:v>1.138599537037037</c:v>
                </c:pt>
                <c:pt idx="11621">
                  <c:v>1.1386342592592593</c:v>
                </c:pt>
                <c:pt idx="11622">
                  <c:v>1.1386689814814814</c:v>
                </c:pt>
                <c:pt idx="11623">
                  <c:v>1.1387037037037038</c:v>
                </c:pt>
                <c:pt idx="11624">
                  <c:v>1.1387384259259259</c:v>
                </c:pt>
                <c:pt idx="11625">
                  <c:v>1.1387731481481482</c:v>
                </c:pt>
                <c:pt idx="11626">
                  <c:v>1.1388078703703703</c:v>
                </c:pt>
                <c:pt idx="11627">
                  <c:v>1.1388425925925927</c:v>
                </c:pt>
                <c:pt idx="11628">
                  <c:v>1.1388773148148148</c:v>
                </c:pt>
                <c:pt idx="11629">
                  <c:v>1.1389120370370369</c:v>
                </c:pt>
                <c:pt idx="11630">
                  <c:v>1.1389467592592593</c:v>
                </c:pt>
                <c:pt idx="11631">
                  <c:v>1.1389814814814816</c:v>
                </c:pt>
                <c:pt idx="11632">
                  <c:v>1.1390162037037037</c:v>
                </c:pt>
                <c:pt idx="11633">
                  <c:v>1.1390509259259258</c:v>
                </c:pt>
                <c:pt idx="11634">
                  <c:v>1.1390856481481482</c:v>
                </c:pt>
                <c:pt idx="11635">
                  <c:v>1.1391203703703703</c:v>
                </c:pt>
                <c:pt idx="11636">
                  <c:v>1.1391550925925926</c:v>
                </c:pt>
                <c:pt idx="11637">
                  <c:v>1.1391898148148147</c:v>
                </c:pt>
                <c:pt idx="11638">
                  <c:v>1.1392245370370371</c:v>
                </c:pt>
                <c:pt idx="11639">
                  <c:v>1.1392592592592592</c:v>
                </c:pt>
                <c:pt idx="11640">
                  <c:v>1.1392939814814815</c:v>
                </c:pt>
                <c:pt idx="11641">
                  <c:v>1.1393287037037036</c:v>
                </c:pt>
                <c:pt idx="11642">
                  <c:v>1.139363425925926</c:v>
                </c:pt>
                <c:pt idx="11643">
                  <c:v>1.1393981481481481</c:v>
                </c:pt>
                <c:pt idx="11644">
                  <c:v>1.1394328703703704</c:v>
                </c:pt>
                <c:pt idx="11645">
                  <c:v>1.1394675925925926</c:v>
                </c:pt>
                <c:pt idx="11646">
                  <c:v>1.1395023148148149</c:v>
                </c:pt>
                <c:pt idx="11647">
                  <c:v>1.139537037037037</c:v>
                </c:pt>
                <c:pt idx="11648">
                  <c:v>1.1395717592592594</c:v>
                </c:pt>
                <c:pt idx="11649">
                  <c:v>1.1396064814814815</c:v>
                </c:pt>
                <c:pt idx="11650">
                  <c:v>1.1396412037037038</c:v>
                </c:pt>
                <c:pt idx="11651">
                  <c:v>1.1396759259259259</c:v>
                </c:pt>
                <c:pt idx="11652">
                  <c:v>1.139710648148148</c:v>
                </c:pt>
                <c:pt idx="11653">
                  <c:v>1.1397453703703704</c:v>
                </c:pt>
                <c:pt idx="11654">
                  <c:v>1.1397800925925925</c:v>
                </c:pt>
                <c:pt idx="11655">
                  <c:v>1.1398148148148148</c:v>
                </c:pt>
                <c:pt idx="11656">
                  <c:v>1.139849537037037</c:v>
                </c:pt>
                <c:pt idx="11657">
                  <c:v>1.1398842592592593</c:v>
                </c:pt>
                <c:pt idx="11658">
                  <c:v>1.1399189814814814</c:v>
                </c:pt>
                <c:pt idx="11659">
                  <c:v>1.1399537037037037</c:v>
                </c:pt>
                <c:pt idx="11660">
                  <c:v>1.1399884259259259</c:v>
                </c:pt>
                <c:pt idx="11661">
                  <c:v>1.1400231481481482</c:v>
                </c:pt>
                <c:pt idx="11662">
                  <c:v>1.1400578703703703</c:v>
                </c:pt>
                <c:pt idx="11663">
                  <c:v>1.1400925925925927</c:v>
                </c:pt>
                <c:pt idx="11664">
                  <c:v>1.1401273148148148</c:v>
                </c:pt>
                <c:pt idx="11665">
                  <c:v>1.1401620370370371</c:v>
                </c:pt>
                <c:pt idx="11666">
                  <c:v>1.1401967592592592</c:v>
                </c:pt>
                <c:pt idx="11667">
                  <c:v>1.1402314814814816</c:v>
                </c:pt>
                <c:pt idx="11668">
                  <c:v>1.1402662037037037</c:v>
                </c:pt>
                <c:pt idx="11669">
                  <c:v>1.140300925925926</c:v>
                </c:pt>
                <c:pt idx="11670">
                  <c:v>1.1403356481481481</c:v>
                </c:pt>
                <c:pt idx="11671">
                  <c:v>1.1403703703703703</c:v>
                </c:pt>
                <c:pt idx="11672">
                  <c:v>1.1404050925925926</c:v>
                </c:pt>
                <c:pt idx="11673">
                  <c:v>1.1404398148148149</c:v>
                </c:pt>
                <c:pt idx="11674">
                  <c:v>1.1404745370370371</c:v>
                </c:pt>
                <c:pt idx="11675">
                  <c:v>1.1405092592592592</c:v>
                </c:pt>
                <c:pt idx="11676">
                  <c:v>1.1405439814814815</c:v>
                </c:pt>
                <c:pt idx="11677">
                  <c:v>1.1405787037037036</c:v>
                </c:pt>
                <c:pt idx="11678">
                  <c:v>1.140613425925926</c:v>
                </c:pt>
                <c:pt idx="11679">
                  <c:v>1.1406481481481481</c:v>
                </c:pt>
                <c:pt idx="11680">
                  <c:v>1.1406828703703704</c:v>
                </c:pt>
                <c:pt idx="11681">
                  <c:v>1.1407175925925925</c:v>
                </c:pt>
                <c:pt idx="11682">
                  <c:v>1.1407523148148149</c:v>
                </c:pt>
                <c:pt idx="11683">
                  <c:v>1.140787037037037</c:v>
                </c:pt>
                <c:pt idx="11684">
                  <c:v>1.1408217592592593</c:v>
                </c:pt>
                <c:pt idx="11685">
                  <c:v>1.1408564814814814</c:v>
                </c:pt>
                <c:pt idx="11686">
                  <c:v>1.1408912037037038</c:v>
                </c:pt>
                <c:pt idx="11687">
                  <c:v>1.1409259259259259</c:v>
                </c:pt>
                <c:pt idx="11688">
                  <c:v>1.1409606481481482</c:v>
                </c:pt>
                <c:pt idx="11689">
                  <c:v>1.1409953703703704</c:v>
                </c:pt>
                <c:pt idx="11690">
                  <c:v>1.1410300925925925</c:v>
                </c:pt>
                <c:pt idx="11691">
                  <c:v>1.1410648148148148</c:v>
                </c:pt>
                <c:pt idx="11692">
                  <c:v>1.1410995370370371</c:v>
                </c:pt>
                <c:pt idx="11693">
                  <c:v>1.1411342592592593</c:v>
                </c:pt>
                <c:pt idx="11694">
                  <c:v>1.1411689814814814</c:v>
                </c:pt>
                <c:pt idx="11695">
                  <c:v>1.1412037037037037</c:v>
                </c:pt>
                <c:pt idx="11696">
                  <c:v>1.1412384259259258</c:v>
                </c:pt>
                <c:pt idx="11697">
                  <c:v>1.1412731481481482</c:v>
                </c:pt>
                <c:pt idx="11698">
                  <c:v>1.1413078703703703</c:v>
                </c:pt>
                <c:pt idx="11699">
                  <c:v>1.1413425925925926</c:v>
                </c:pt>
                <c:pt idx="11700">
                  <c:v>1.1413773148148147</c:v>
                </c:pt>
                <c:pt idx="11701">
                  <c:v>1.1414120370370371</c:v>
                </c:pt>
                <c:pt idx="11702">
                  <c:v>1.1414467592592592</c:v>
                </c:pt>
                <c:pt idx="11703">
                  <c:v>1.1414814814814815</c:v>
                </c:pt>
                <c:pt idx="11704">
                  <c:v>1.1415162037037037</c:v>
                </c:pt>
                <c:pt idx="11705">
                  <c:v>1.141550925925926</c:v>
                </c:pt>
                <c:pt idx="11706">
                  <c:v>1.1415856481481481</c:v>
                </c:pt>
                <c:pt idx="11707">
                  <c:v>1.1416203703703705</c:v>
                </c:pt>
                <c:pt idx="11708">
                  <c:v>1.1416550925925926</c:v>
                </c:pt>
                <c:pt idx="11709">
                  <c:v>1.1416898148148149</c:v>
                </c:pt>
                <c:pt idx="11710">
                  <c:v>1.141724537037037</c:v>
                </c:pt>
                <c:pt idx="11711">
                  <c:v>1.1417592592592594</c:v>
                </c:pt>
                <c:pt idx="11712">
                  <c:v>1.1417939814814815</c:v>
                </c:pt>
                <c:pt idx="11713">
                  <c:v>1.1418287037037036</c:v>
                </c:pt>
                <c:pt idx="11714">
                  <c:v>1.1418634259259259</c:v>
                </c:pt>
                <c:pt idx="11715">
                  <c:v>1.1418981481481481</c:v>
                </c:pt>
                <c:pt idx="11716">
                  <c:v>1.1419328703703704</c:v>
                </c:pt>
                <c:pt idx="11717">
                  <c:v>1.1419675925925925</c:v>
                </c:pt>
                <c:pt idx="11718">
                  <c:v>1.1420023148148148</c:v>
                </c:pt>
                <c:pt idx="11719">
                  <c:v>1.142037037037037</c:v>
                </c:pt>
                <c:pt idx="11720">
                  <c:v>1.1420717592592593</c:v>
                </c:pt>
                <c:pt idx="11721">
                  <c:v>1.1421064814814814</c:v>
                </c:pt>
                <c:pt idx="11722">
                  <c:v>1.1421412037037038</c:v>
                </c:pt>
                <c:pt idx="11723">
                  <c:v>1.1421759259259259</c:v>
                </c:pt>
                <c:pt idx="11724">
                  <c:v>1.1422106481481482</c:v>
                </c:pt>
                <c:pt idx="11725">
                  <c:v>1.1422453703703703</c:v>
                </c:pt>
                <c:pt idx="11726">
                  <c:v>1.1422800925925927</c:v>
                </c:pt>
                <c:pt idx="11727">
                  <c:v>1.1423148148148148</c:v>
                </c:pt>
                <c:pt idx="11728">
                  <c:v>1.1423495370370371</c:v>
                </c:pt>
                <c:pt idx="11729">
                  <c:v>1.1423842592592592</c:v>
                </c:pt>
                <c:pt idx="11730">
                  <c:v>1.1424189814814816</c:v>
                </c:pt>
                <c:pt idx="11731">
                  <c:v>1.1424537037037037</c:v>
                </c:pt>
                <c:pt idx="11732">
                  <c:v>1.1424884259259258</c:v>
                </c:pt>
                <c:pt idx="11733">
                  <c:v>1.1425231481481481</c:v>
                </c:pt>
                <c:pt idx="11734">
                  <c:v>1.1425578703703705</c:v>
                </c:pt>
                <c:pt idx="11735">
                  <c:v>1.1425925925925926</c:v>
                </c:pt>
                <c:pt idx="11736">
                  <c:v>1.1426273148148147</c:v>
                </c:pt>
                <c:pt idx="11737">
                  <c:v>1.1426620370370371</c:v>
                </c:pt>
                <c:pt idx="11738">
                  <c:v>1.1426967592592592</c:v>
                </c:pt>
                <c:pt idx="11739">
                  <c:v>1.1427314814814815</c:v>
                </c:pt>
                <c:pt idx="11740">
                  <c:v>1.1427662037037036</c:v>
                </c:pt>
                <c:pt idx="11741">
                  <c:v>1.142800925925926</c:v>
                </c:pt>
                <c:pt idx="11742">
                  <c:v>1.1428356481481481</c:v>
                </c:pt>
                <c:pt idx="11743">
                  <c:v>1.1428703703703704</c:v>
                </c:pt>
                <c:pt idx="11744">
                  <c:v>1.1429050925925925</c:v>
                </c:pt>
                <c:pt idx="11745">
                  <c:v>1.1429398148148149</c:v>
                </c:pt>
                <c:pt idx="11746">
                  <c:v>1.142974537037037</c:v>
                </c:pt>
                <c:pt idx="11747">
                  <c:v>1.1430092592592593</c:v>
                </c:pt>
                <c:pt idx="11748">
                  <c:v>1.1430439814814815</c:v>
                </c:pt>
                <c:pt idx="11749">
                  <c:v>1.1430787037037038</c:v>
                </c:pt>
                <c:pt idx="11750">
                  <c:v>1.1431134259259259</c:v>
                </c:pt>
                <c:pt idx="11751">
                  <c:v>1.1431481481481482</c:v>
                </c:pt>
                <c:pt idx="11752">
                  <c:v>1.1431828703703704</c:v>
                </c:pt>
                <c:pt idx="11753">
                  <c:v>1.1432175925925927</c:v>
                </c:pt>
                <c:pt idx="11754">
                  <c:v>1.1432523148148148</c:v>
                </c:pt>
                <c:pt idx="11755">
                  <c:v>1.1432870370370369</c:v>
                </c:pt>
                <c:pt idx="11756">
                  <c:v>1.1433217592592593</c:v>
                </c:pt>
                <c:pt idx="11757">
                  <c:v>1.1433564814814814</c:v>
                </c:pt>
                <c:pt idx="11758">
                  <c:v>1.1433912037037037</c:v>
                </c:pt>
                <c:pt idx="11759">
                  <c:v>1.1434259259259258</c:v>
                </c:pt>
                <c:pt idx="11760">
                  <c:v>1.1434606481481482</c:v>
                </c:pt>
                <c:pt idx="11761">
                  <c:v>1.1434953703703703</c:v>
                </c:pt>
                <c:pt idx="11762">
                  <c:v>1.1435300925925926</c:v>
                </c:pt>
                <c:pt idx="11763">
                  <c:v>1.1435648148148148</c:v>
                </c:pt>
                <c:pt idx="11764">
                  <c:v>1.1435995370370371</c:v>
                </c:pt>
                <c:pt idx="11765">
                  <c:v>1.1436342592592592</c:v>
                </c:pt>
                <c:pt idx="11766">
                  <c:v>1.1436689814814816</c:v>
                </c:pt>
                <c:pt idx="11767">
                  <c:v>1.1437037037037037</c:v>
                </c:pt>
                <c:pt idx="11768">
                  <c:v>1.143738425925926</c:v>
                </c:pt>
                <c:pt idx="11769">
                  <c:v>1.1437731481481481</c:v>
                </c:pt>
                <c:pt idx="11770">
                  <c:v>1.1438078703703705</c:v>
                </c:pt>
                <c:pt idx="11771">
                  <c:v>1.1438425925925926</c:v>
                </c:pt>
                <c:pt idx="11772">
                  <c:v>1.1438773148148149</c:v>
                </c:pt>
                <c:pt idx="11773">
                  <c:v>1.143912037037037</c:v>
                </c:pt>
                <c:pt idx="11774">
                  <c:v>1.1439467592592591</c:v>
                </c:pt>
                <c:pt idx="11775">
                  <c:v>1.1439814814814815</c:v>
                </c:pt>
                <c:pt idx="11776">
                  <c:v>1.1440162037037036</c:v>
                </c:pt>
                <c:pt idx="11777">
                  <c:v>1.1440509259259259</c:v>
                </c:pt>
                <c:pt idx="11778">
                  <c:v>1.1440856481481481</c:v>
                </c:pt>
                <c:pt idx="11779">
                  <c:v>1.1441203703703704</c:v>
                </c:pt>
                <c:pt idx="11780">
                  <c:v>1.1441550925925925</c:v>
                </c:pt>
                <c:pt idx="11781">
                  <c:v>1.1441898148148149</c:v>
                </c:pt>
                <c:pt idx="11782">
                  <c:v>1.144224537037037</c:v>
                </c:pt>
                <c:pt idx="11783">
                  <c:v>1.1442592592592593</c:v>
                </c:pt>
                <c:pt idx="11784">
                  <c:v>1.1442939814814814</c:v>
                </c:pt>
                <c:pt idx="11785">
                  <c:v>1.1443287037037038</c:v>
                </c:pt>
                <c:pt idx="11786">
                  <c:v>1.1443634259259259</c:v>
                </c:pt>
                <c:pt idx="11787">
                  <c:v>1.1443981481481482</c:v>
                </c:pt>
                <c:pt idx="11788">
                  <c:v>1.1444328703703703</c:v>
                </c:pt>
                <c:pt idx="11789">
                  <c:v>1.1444675925925927</c:v>
                </c:pt>
                <c:pt idx="11790">
                  <c:v>1.1445023148148148</c:v>
                </c:pt>
                <c:pt idx="11791">
                  <c:v>1.1445370370370371</c:v>
                </c:pt>
                <c:pt idx="11792">
                  <c:v>1.1445717592592592</c:v>
                </c:pt>
                <c:pt idx="11793">
                  <c:v>1.1446064814814814</c:v>
                </c:pt>
                <c:pt idx="11794">
                  <c:v>1.1446412037037037</c:v>
                </c:pt>
                <c:pt idx="11795">
                  <c:v>1.144675925925926</c:v>
                </c:pt>
                <c:pt idx="11796">
                  <c:v>1.1447106481481482</c:v>
                </c:pt>
                <c:pt idx="11797">
                  <c:v>1.1447453703703703</c:v>
                </c:pt>
                <c:pt idx="11798">
                  <c:v>1.1447800925925926</c:v>
                </c:pt>
                <c:pt idx="11799">
                  <c:v>1.1448148148148147</c:v>
                </c:pt>
                <c:pt idx="11800">
                  <c:v>1.1448495370370371</c:v>
                </c:pt>
                <c:pt idx="11801">
                  <c:v>1.1448842592592592</c:v>
                </c:pt>
                <c:pt idx="11802">
                  <c:v>1.1449189814814815</c:v>
                </c:pt>
                <c:pt idx="11803">
                  <c:v>1.1449537037037036</c:v>
                </c:pt>
                <c:pt idx="11804">
                  <c:v>1.144988425925926</c:v>
                </c:pt>
                <c:pt idx="11805">
                  <c:v>1.1450231481481481</c:v>
                </c:pt>
                <c:pt idx="11806">
                  <c:v>1.1450578703703704</c:v>
                </c:pt>
                <c:pt idx="11807">
                  <c:v>1.1450925925925926</c:v>
                </c:pt>
                <c:pt idx="11808">
                  <c:v>1.1451273148148149</c:v>
                </c:pt>
                <c:pt idx="11809">
                  <c:v>1.145162037037037</c:v>
                </c:pt>
                <c:pt idx="11810">
                  <c:v>1.1451967592592593</c:v>
                </c:pt>
                <c:pt idx="11811">
                  <c:v>1.1452314814814815</c:v>
                </c:pt>
                <c:pt idx="11812">
                  <c:v>1.1452662037037038</c:v>
                </c:pt>
                <c:pt idx="11813">
                  <c:v>1.1453009259259259</c:v>
                </c:pt>
                <c:pt idx="11814">
                  <c:v>1.1453356481481483</c:v>
                </c:pt>
                <c:pt idx="11815">
                  <c:v>1.1453703703703704</c:v>
                </c:pt>
                <c:pt idx="11816">
                  <c:v>1.1454050925925925</c:v>
                </c:pt>
                <c:pt idx="11817">
                  <c:v>1.1454398148148148</c:v>
                </c:pt>
                <c:pt idx="11818">
                  <c:v>1.1454745370370369</c:v>
                </c:pt>
                <c:pt idx="11819">
                  <c:v>1.1455092592592593</c:v>
                </c:pt>
                <c:pt idx="11820">
                  <c:v>1.1455439814814814</c:v>
                </c:pt>
                <c:pt idx="11821">
                  <c:v>1.1455787037037037</c:v>
                </c:pt>
                <c:pt idx="11822">
                  <c:v>1.1456134259259259</c:v>
                </c:pt>
                <c:pt idx="11823">
                  <c:v>1.1456481481481482</c:v>
                </c:pt>
                <c:pt idx="11824">
                  <c:v>1.1456828703703703</c:v>
                </c:pt>
                <c:pt idx="11825">
                  <c:v>1.1457175925925926</c:v>
                </c:pt>
                <c:pt idx="11826">
                  <c:v>1.1457523148148148</c:v>
                </c:pt>
                <c:pt idx="11827">
                  <c:v>1.1457870370370371</c:v>
                </c:pt>
                <c:pt idx="11828">
                  <c:v>1.1458217592592592</c:v>
                </c:pt>
                <c:pt idx="11829">
                  <c:v>1.1458564814814816</c:v>
                </c:pt>
                <c:pt idx="11830">
                  <c:v>1.1458912037037037</c:v>
                </c:pt>
                <c:pt idx="11831">
                  <c:v>1.145925925925926</c:v>
                </c:pt>
                <c:pt idx="11832">
                  <c:v>1.1459606481481481</c:v>
                </c:pt>
                <c:pt idx="11833">
                  <c:v>1.1459953703703705</c:v>
                </c:pt>
                <c:pt idx="11834">
                  <c:v>1.1460300925925926</c:v>
                </c:pt>
                <c:pt idx="11835">
                  <c:v>1.1460648148148147</c:v>
                </c:pt>
                <c:pt idx="11836">
                  <c:v>1.146099537037037</c:v>
                </c:pt>
                <c:pt idx="11837">
                  <c:v>1.1461342592592594</c:v>
                </c:pt>
                <c:pt idx="11838">
                  <c:v>1.1461689814814815</c:v>
                </c:pt>
                <c:pt idx="11839">
                  <c:v>1.1462037037037036</c:v>
                </c:pt>
                <c:pt idx="11840">
                  <c:v>1.146238425925926</c:v>
                </c:pt>
                <c:pt idx="11841">
                  <c:v>1.1462731481481481</c:v>
                </c:pt>
                <c:pt idx="11842">
                  <c:v>1.1463078703703704</c:v>
                </c:pt>
                <c:pt idx="11843">
                  <c:v>1.1463425925925925</c:v>
                </c:pt>
                <c:pt idx="11844">
                  <c:v>1.1463773148148149</c:v>
                </c:pt>
                <c:pt idx="11845">
                  <c:v>1.146412037037037</c:v>
                </c:pt>
                <c:pt idx="11846">
                  <c:v>1.1464467592592593</c:v>
                </c:pt>
                <c:pt idx="11847">
                  <c:v>1.1464814814814814</c:v>
                </c:pt>
                <c:pt idx="11848">
                  <c:v>1.1465162037037038</c:v>
                </c:pt>
                <c:pt idx="11849">
                  <c:v>1.1465509259259259</c:v>
                </c:pt>
                <c:pt idx="11850">
                  <c:v>1.1465856481481482</c:v>
                </c:pt>
                <c:pt idx="11851">
                  <c:v>1.1466203703703703</c:v>
                </c:pt>
                <c:pt idx="11852">
                  <c:v>1.1466550925925927</c:v>
                </c:pt>
                <c:pt idx="11853">
                  <c:v>1.1466898148148148</c:v>
                </c:pt>
                <c:pt idx="11854">
                  <c:v>1.1467245370370369</c:v>
                </c:pt>
                <c:pt idx="11855">
                  <c:v>1.1467592592592593</c:v>
                </c:pt>
                <c:pt idx="11856">
                  <c:v>1.1467939814814816</c:v>
                </c:pt>
                <c:pt idx="11857">
                  <c:v>1.1468287037037037</c:v>
                </c:pt>
                <c:pt idx="11858">
                  <c:v>1.1468634259259258</c:v>
                </c:pt>
                <c:pt idx="11859">
                  <c:v>1.1468981481481482</c:v>
                </c:pt>
                <c:pt idx="11860">
                  <c:v>1.1469328703703703</c:v>
                </c:pt>
                <c:pt idx="11861">
                  <c:v>1.1469675925925926</c:v>
                </c:pt>
                <c:pt idx="11862">
                  <c:v>1.1470023148148147</c:v>
                </c:pt>
                <c:pt idx="11863">
                  <c:v>1.1470370370370371</c:v>
                </c:pt>
                <c:pt idx="11864">
                  <c:v>1.1470717592592592</c:v>
                </c:pt>
                <c:pt idx="11865">
                  <c:v>1.1471064814814815</c:v>
                </c:pt>
                <c:pt idx="11866">
                  <c:v>1.1471412037037036</c:v>
                </c:pt>
                <c:pt idx="11867">
                  <c:v>1.147175925925926</c:v>
                </c:pt>
                <c:pt idx="11868">
                  <c:v>1.1472106481481481</c:v>
                </c:pt>
                <c:pt idx="11869">
                  <c:v>1.1472453703703704</c:v>
                </c:pt>
                <c:pt idx="11870">
                  <c:v>1.1472800925925926</c:v>
                </c:pt>
                <c:pt idx="11871">
                  <c:v>1.1473148148148149</c:v>
                </c:pt>
                <c:pt idx="11872">
                  <c:v>1.147349537037037</c:v>
                </c:pt>
                <c:pt idx="11873">
                  <c:v>1.1473842592592594</c:v>
                </c:pt>
                <c:pt idx="11874">
                  <c:v>1.1474189814814815</c:v>
                </c:pt>
                <c:pt idx="11875">
                  <c:v>1.1474537037037038</c:v>
                </c:pt>
                <c:pt idx="11876">
                  <c:v>1.1474884259259259</c:v>
                </c:pt>
                <c:pt idx="11877">
                  <c:v>1.147523148148148</c:v>
                </c:pt>
                <c:pt idx="11878">
                  <c:v>1.1475578703703704</c:v>
                </c:pt>
                <c:pt idx="11879">
                  <c:v>1.1475925925925925</c:v>
                </c:pt>
                <c:pt idx="11880">
                  <c:v>1.1476273148148148</c:v>
                </c:pt>
                <c:pt idx="11881">
                  <c:v>1.147662037037037</c:v>
                </c:pt>
                <c:pt idx="11882">
                  <c:v>1.1476967592592593</c:v>
                </c:pt>
                <c:pt idx="11883">
                  <c:v>1.1477314814814814</c:v>
                </c:pt>
                <c:pt idx="11884">
                  <c:v>1.1477662037037037</c:v>
                </c:pt>
                <c:pt idx="11885">
                  <c:v>1.1478009259259259</c:v>
                </c:pt>
                <c:pt idx="11886">
                  <c:v>1.1478356481481482</c:v>
                </c:pt>
                <c:pt idx="11887">
                  <c:v>1.1478703703703703</c:v>
                </c:pt>
                <c:pt idx="11888">
                  <c:v>1.1479050925925927</c:v>
                </c:pt>
                <c:pt idx="11889">
                  <c:v>1.1479398148148148</c:v>
                </c:pt>
                <c:pt idx="11890">
                  <c:v>1.1479745370370371</c:v>
                </c:pt>
                <c:pt idx="11891">
                  <c:v>1.1480092592592592</c:v>
                </c:pt>
                <c:pt idx="11892">
                  <c:v>1.1480439814814816</c:v>
                </c:pt>
                <c:pt idx="11893">
                  <c:v>1.1480787037037037</c:v>
                </c:pt>
                <c:pt idx="11894">
                  <c:v>1.148113425925926</c:v>
                </c:pt>
                <c:pt idx="11895">
                  <c:v>1.1481481481481481</c:v>
                </c:pt>
                <c:pt idx="11896">
                  <c:v>1.1481828703703703</c:v>
                </c:pt>
                <c:pt idx="11897">
                  <c:v>1.1482175925925926</c:v>
                </c:pt>
                <c:pt idx="11898">
                  <c:v>1.1482523148148149</c:v>
                </c:pt>
                <c:pt idx="11899">
                  <c:v>1.1482870370370371</c:v>
                </c:pt>
                <c:pt idx="11900">
                  <c:v>1.1483217592592592</c:v>
                </c:pt>
                <c:pt idx="11901">
                  <c:v>1.1483564814814815</c:v>
                </c:pt>
                <c:pt idx="11902">
                  <c:v>1.1483912037037036</c:v>
                </c:pt>
                <c:pt idx="11903">
                  <c:v>1.148425925925926</c:v>
                </c:pt>
                <c:pt idx="11904">
                  <c:v>1.1484606481481481</c:v>
                </c:pt>
                <c:pt idx="11905">
                  <c:v>1.1484953703703704</c:v>
                </c:pt>
                <c:pt idx="11906">
                  <c:v>1.1485300925925925</c:v>
                </c:pt>
                <c:pt idx="11907">
                  <c:v>1.1485648148148149</c:v>
                </c:pt>
                <c:pt idx="11908">
                  <c:v>1.148599537037037</c:v>
                </c:pt>
                <c:pt idx="11909">
                  <c:v>1.1486342592592593</c:v>
                </c:pt>
                <c:pt idx="11910">
                  <c:v>1.1486689814814814</c:v>
                </c:pt>
                <c:pt idx="11911">
                  <c:v>1.1487037037037038</c:v>
                </c:pt>
                <c:pt idx="11912">
                  <c:v>1.1487384259259259</c:v>
                </c:pt>
                <c:pt idx="11913">
                  <c:v>1.1487731481481482</c:v>
                </c:pt>
                <c:pt idx="11914">
                  <c:v>1.1488078703703704</c:v>
                </c:pt>
                <c:pt idx="11915">
                  <c:v>1.1488425925925927</c:v>
                </c:pt>
                <c:pt idx="11916">
                  <c:v>1.1488773148148148</c:v>
                </c:pt>
                <c:pt idx="11917">
                  <c:v>1.1489120370370371</c:v>
                </c:pt>
                <c:pt idx="11918">
                  <c:v>1.1489467592592593</c:v>
                </c:pt>
                <c:pt idx="11919">
                  <c:v>1.1489814814814814</c:v>
                </c:pt>
                <c:pt idx="11920">
                  <c:v>1.1490162037037037</c:v>
                </c:pt>
                <c:pt idx="11921">
                  <c:v>1.1490509259259258</c:v>
                </c:pt>
                <c:pt idx="11922">
                  <c:v>1.1490856481481482</c:v>
                </c:pt>
                <c:pt idx="11923">
                  <c:v>1.1491203703703703</c:v>
                </c:pt>
                <c:pt idx="11924">
                  <c:v>1.1491550925925926</c:v>
                </c:pt>
                <c:pt idx="11925">
                  <c:v>1.1491898148148147</c:v>
                </c:pt>
                <c:pt idx="11926">
                  <c:v>1.1492245370370371</c:v>
                </c:pt>
                <c:pt idx="11927">
                  <c:v>1.1492592592592592</c:v>
                </c:pt>
                <c:pt idx="11928">
                  <c:v>1.1492939814814815</c:v>
                </c:pt>
                <c:pt idx="11929">
                  <c:v>1.1493287037037037</c:v>
                </c:pt>
                <c:pt idx="11930">
                  <c:v>1.149363425925926</c:v>
                </c:pt>
                <c:pt idx="11931">
                  <c:v>1.1493981481481481</c:v>
                </c:pt>
                <c:pt idx="11932">
                  <c:v>1.1494328703703705</c:v>
                </c:pt>
                <c:pt idx="11933">
                  <c:v>1.1494675925925926</c:v>
                </c:pt>
                <c:pt idx="11934">
                  <c:v>1.1495023148148149</c:v>
                </c:pt>
                <c:pt idx="11935">
                  <c:v>1.149537037037037</c:v>
                </c:pt>
                <c:pt idx="11936">
                  <c:v>1.1495717592592594</c:v>
                </c:pt>
                <c:pt idx="11937">
                  <c:v>1.1496064814814815</c:v>
                </c:pt>
                <c:pt idx="11938">
                  <c:v>1.1496412037037036</c:v>
                </c:pt>
                <c:pt idx="11939">
                  <c:v>1.1496759259259259</c:v>
                </c:pt>
                <c:pt idx="11940">
                  <c:v>1.1497106481481481</c:v>
                </c:pt>
                <c:pt idx="11941">
                  <c:v>1.1497453703703704</c:v>
                </c:pt>
                <c:pt idx="11942">
                  <c:v>1.1497800925925925</c:v>
                </c:pt>
                <c:pt idx="11943">
                  <c:v>1.1498148148148148</c:v>
                </c:pt>
                <c:pt idx="11944">
                  <c:v>1.149849537037037</c:v>
                </c:pt>
                <c:pt idx="11945">
                  <c:v>1.1498842592592593</c:v>
                </c:pt>
                <c:pt idx="11946">
                  <c:v>1.1499189814814814</c:v>
                </c:pt>
                <c:pt idx="11947">
                  <c:v>1.1499537037037038</c:v>
                </c:pt>
                <c:pt idx="11948">
                  <c:v>1.1499884259259259</c:v>
                </c:pt>
                <c:pt idx="11949">
                  <c:v>1.1500231481481482</c:v>
                </c:pt>
                <c:pt idx="11950">
                  <c:v>1.1500578703703703</c:v>
                </c:pt>
                <c:pt idx="11951">
                  <c:v>1.1500925925925927</c:v>
                </c:pt>
                <c:pt idx="11952">
                  <c:v>1.1501273148148148</c:v>
                </c:pt>
                <c:pt idx="11953">
                  <c:v>1.1501620370370371</c:v>
                </c:pt>
                <c:pt idx="11954">
                  <c:v>1.1501967592592592</c:v>
                </c:pt>
                <c:pt idx="11955">
                  <c:v>1.1502314814814816</c:v>
                </c:pt>
                <c:pt idx="11956">
                  <c:v>1.1502662037037037</c:v>
                </c:pt>
                <c:pt idx="11957">
                  <c:v>1.1503009259259258</c:v>
                </c:pt>
                <c:pt idx="11958">
                  <c:v>1.1503356481481481</c:v>
                </c:pt>
                <c:pt idx="11959">
                  <c:v>1.1503703703703705</c:v>
                </c:pt>
                <c:pt idx="11960">
                  <c:v>1.1504050925925926</c:v>
                </c:pt>
                <c:pt idx="11961">
                  <c:v>1.1504398148148147</c:v>
                </c:pt>
                <c:pt idx="11962">
                  <c:v>1.1504745370370371</c:v>
                </c:pt>
                <c:pt idx="11963">
                  <c:v>1.1505092592592592</c:v>
                </c:pt>
                <c:pt idx="11964">
                  <c:v>1.1505439814814815</c:v>
                </c:pt>
                <c:pt idx="11965">
                  <c:v>1.1505787037037036</c:v>
                </c:pt>
                <c:pt idx="11966">
                  <c:v>1.150613425925926</c:v>
                </c:pt>
                <c:pt idx="11967">
                  <c:v>1.1506481481481481</c:v>
                </c:pt>
                <c:pt idx="11968">
                  <c:v>1.1506828703703704</c:v>
                </c:pt>
                <c:pt idx="11969">
                  <c:v>1.1507175925925925</c:v>
                </c:pt>
                <c:pt idx="11970">
                  <c:v>1.1507523148148149</c:v>
                </c:pt>
                <c:pt idx="11971">
                  <c:v>1.150787037037037</c:v>
                </c:pt>
                <c:pt idx="11972">
                  <c:v>1.1508217592592593</c:v>
                </c:pt>
                <c:pt idx="11973">
                  <c:v>1.1508564814814815</c:v>
                </c:pt>
                <c:pt idx="11974">
                  <c:v>1.1508912037037038</c:v>
                </c:pt>
                <c:pt idx="11975">
                  <c:v>1.1509259259259259</c:v>
                </c:pt>
                <c:pt idx="11976">
                  <c:v>1.1509606481481482</c:v>
                </c:pt>
                <c:pt idx="11977">
                  <c:v>1.1509953703703704</c:v>
                </c:pt>
                <c:pt idx="11978">
                  <c:v>1.1510300925925927</c:v>
                </c:pt>
                <c:pt idx="11979">
                  <c:v>1.1510648148148148</c:v>
                </c:pt>
                <c:pt idx="11980">
                  <c:v>1.1510995370370369</c:v>
                </c:pt>
                <c:pt idx="11981">
                  <c:v>1.1511342592592593</c:v>
                </c:pt>
                <c:pt idx="11982">
                  <c:v>1.1511689814814814</c:v>
                </c:pt>
                <c:pt idx="11983">
                  <c:v>1.1512037037037037</c:v>
                </c:pt>
                <c:pt idx="11984">
                  <c:v>1.1512384259259258</c:v>
                </c:pt>
                <c:pt idx="11985">
                  <c:v>1.1512731481481482</c:v>
                </c:pt>
                <c:pt idx="11986">
                  <c:v>1.1513078703703703</c:v>
                </c:pt>
                <c:pt idx="11987">
                  <c:v>1.1513425925925926</c:v>
                </c:pt>
                <c:pt idx="11988">
                  <c:v>1.1513773148148148</c:v>
                </c:pt>
                <c:pt idx="11989">
                  <c:v>1.1514120370370371</c:v>
                </c:pt>
                <c:pt idx="11990">
                  <c:v>1.1514467592592592</c:v>
                </c:pt>
                <c:pt idx="11991">
                  <c:v>1.1514814814814816</c:v>
                </c:pt>
                <c:pt idx="11992">
                  <c:v>1.1515162037037037</c:v>
                </c:pt>
                <c:pt idx="11993">
                  <c:v>1.151550925925926</c:v>
                </c:pt>
                <c:pt idx="11994">
                  <c:v>1.1515856481481481</c:v>
                </c:pt>
                <c:pt idx="11995">
                  <c:v>1.1516203703703705</c:v>
                </c:pt>
                <c:pt idx="11996">
                  <c:v>1.1516550925925926</c:v>
                </c:pt>
                <c:pt idx="11997">
                  <c:v>1.1516898148148149</c:v>
                </c:pt>
                <c:pt idx="11998">
                  <c:v>1.151724537037037</c:v>
                </c:pt>
                <c:pt idx="11999">
                  <c:v>1.1517592592592591</c:v>
                </c:pt>
                <c:pt idx="12000">
                  <c:v>1.1517939814814815</c:v>
                </c:pt>
                <c:pt idx="12001">
                  <c:v>1.1518287037037036</c:v>
                </c:pt>
                <c:pt idx="12002">
                  <c:v>1.1518634259259259</c:v>
                </c:pt>
                <c:pt idx="12003">
                  <c:v>1.1518981481481481</c:v>
                </c:pt>
                <c:pt idx="12004">
                  <c:v>1.1519328703703704</c:v>
                </c:pt>
                <c:pt idx="12005">
                  <c:v>1.1519675925925925</c:v>
                </c:pt>
                <c:pt idx="12006">
                  <c:v>1.1520023148148149</c:v>
                </c:pt>
                <c:pt idx="12007">
                  <c:v>1.152037037037037</c:v>
                </c:pt>
                <c:pt idx="12008">
                  <c:v>1.1520717592592593</c:v>
                </c:pt>
                <c:pt idx="12009">
                  <c:v>1.1521064814814814</c:v>
                </c:pt>
                <c:pt idx="12010">
                  <c:v>1.1521412037037038</c:v>
                </c:pt>
                <c:pt idx="12011">
                  <c:v>1.1521759259259259</c:v>
                </c:pt>
                <c:pt idx="12012">
                  <c:v>1.1522106481481482</c:v>
                </c:pt>
                <c:pt idx="12013">
                  <c:v>1.1522453703703703</c:v>
                </c:pt>
                <c:pt idx="12014">
                  <c:v>1.1522800925925927</c:v>
                </c:pt>
                <c:pt idx="12015">
                  <c:v>1.1523148148148148</c:v>
                </c:pt>
                <c:pt idx="12016">
                  <c:v>1.1523495370370371</c:v>
                </c:pt>
                <c:pt idx="12017">
                  <c:v>1.1523842592592592</c:v>
                </c:pt>
                <c:pt idx="12018">
                  <c:v>1.1524189814814814</c:v>
                </c:pt>
                <c:pt idx="12019">
                  <c:v>1.1524537037037037</c:v>
                </c:pt>
                <c:pt idx="12020">
                  <c:v>1.152488425925926</c:v>
                </c:pt>
                <c:pt idx="12021">
                  <c:v>1.1525231481481482</c:v>
                </c:pt>
                <c:pt idx="12022">
                  <c:v>1.1525578703703703</c:v>
                </c:pt>
                <c:pt idx="12023">
                  <c:v>1.1525925925925926</c:v>
                </c:pt>
                <c:pt idx="12024">
                  <c:v>1.1526273148148147</c:v>
                </c:pt>
                <c:pt idx="12025">
                  <c:v>1.1526620370370371</c:v>
                </c:pt>
                <c:pt idx="12026">
                  <c:v>1.1526967592592592</c:v>
                </c:pt>
                <c:pt idx="12027">
                  <c:v>1.1527314814814815</c:v>
                </c:pt>
                <c:pt idx="12028">
                  <c:v>1.1527662037037036</c:v>
                </c:pt>
                <c:pt idx="12029">
                  <c:v>1.152800925925926</c:v>
                </c:pt>
                <c:pt idx="12030">
                  <c:v>1.1528356481481481</c:v>
                </c:pt>
                <c:pt idx="12031">
                  <c:v>1.1528703703703704</c:v>
                </c:pt>
                <c:pt idx="12032">
                  <c:v>1.1529050925925926</c:v>
                </c:pt>
                <c:pt idx="12033">
                  <c:v>1.1529398148148149</c:v>
                </c:pt>
                <c:pt idx="12034">
                  <c:v>1.152974537037037</c:v>
                </c:pt>
                <c:pt idx="12035">
                  <c:v>1.1530092592592593</c:v>
                </c:pt>
                <c:pt idx="12036">
                  <c:v>1.1530439814814815</c:v>
                </c:pt>
                <c:pt idx="12037">
                  <c:v>1.1530787037037038</c:v>
                </c:pt>
                <c:pt idx="12038">
                  <c:v>1.1531134259259259</c:v>
                </c:pt>
                <c:pt idx="12039">
                  <c:v>1.1531481481481483</c:v>
                </c:pt>
                <c:pt idx="12040">
                  <c:v>1.1531828703703704</c:v>
                </c:pt>
                <c:pt idx="12041">
                  <c:v>1.1532175925925925</c:v>
                </c:pt>
                <c:pt idx="12042">
                  <c:v>1.1532523148148148</c:v>
                </c:pt>
                <c:pt idx="12043">
                  <c:v>1.1532870370370369</c:v>
                </c:pt>
                <c:pt idx="12044">
                  <c:v>1.1533217592592593</c:v>
                </c:pt>
                <c:pt idx="12045">
                  <c:v>1.1533564814814814</c:v>
                </c:pt>
                <c:pt idx="12046">
                  <c:v>1.1533912037037037</c:v>
                </c:pt>
                <c:pt idx="12047">
                  <c:v>1.1534259259259259</c:v>
                </c:pt>
                <c:pt idx="12048">
                  <c:v>1.1534606481481482</c:v>
                </c:pt>
                <c:pt idx="12049">
                  <c:v>1.1534953703703703</c:v>
                </c:pt>
                <c:pt idx="12050">
                  <c:v>1.1535300925925926</c:v>
                </c:pt>
                <c:pt idx="12051">
                  <c:v>1.1535648148148148</c:v>
                </c:pt>
                <c:pt idx="12052">
                  <c:v>1.1535995370370371</c:v>
                </c:pt>
                <c:pt idx="12053">
                  <c:v>1.1536342592592592</c:v>
                </c:pt>
                <c:pt idx="12054">
                  <c:v>1.1536689814814816</c:v>
                </c:pt>
                <c:pt idx="12055">
                  <c:v>1.1537037037037037</c:v>
                </c:pt>
                <c:pt idx="12056">
                  <c:v>1.153738425925926</c:v>
                </c:pt>
                <c:pt idx="12057">
                  <c:v>1.1537731481481481</c:v>
                </c:pt>
                <c:pt idx="12058">
                  <c:v>1.1538078703703705</c:v>
                </c:pt>
                <c:pt idx="12059">
                  <c:v>1.1538425925925926</c:v>
                </c:pt>
                <c:pt idx="12060">
                  <c:v>1.1538773148148147</c:v>
                </c:pt>
                <c:pt idx="12061">
                  <c:v>1.153912037037037</c:v>
                </c:pt>
                <c:pt idx="12062">
                  <c:v>1.1539467592592592</c:v>
                </c:pt>
                <c:pt idx="12063">
                  <c:v>1.1539814814814815</c:v>
                </c:pt>
                <c:pt idx="12064">
                  <c:v>1.1540162037037036</c:v>
                </c:pt>
                <c:pt idx="12065">
                  <c:v>1.154050925925926</c:v>
                </c:pt>
                <c:pt idx="12066">
                  <c:v>1.1540856481481481</c:v>
                </c:pt>
                <c:pt idx="12067">
                  <c:v>1.1541203703703704</c:v>
                </c:pt>
                <c:pt idx="12068">
                  <c:v>1.1541550925925925</c:v>
                </c:pt>
                <c:pt idx="12069">
                  <c:v>1.1541898148148149</c:v>
                </c:pt>
                <c:pt idx="12070">
                  <c:v>1.154224537037037</c:v>
                </c:pt>
                <c:pt idx="12071">
                  <c:v>1.1542592592592593</c:v>
                </c:pt>
                <c:pt idx="12072">
                  <c:v>1.1542939814814814</c:v>
                </c:pt>
                <c:pt idx="12073">
                  <c:v>1.1543287037037038</c:v>
                </c:pt>
                <c:pt idx="12074">
                  <c:v>1.1543634259259259</c:v>
                </c:pt>
                <c:pt idx="12075">
                  <c:v>1.1543981481481482</c:v>
                </c:pt>
                <c:pt idx="12076">
                  <c:v>1.1544328703703703</c:v>
                </c:pt>
                <c:pt idx="12077">
                  <c:v>1.1544675925925927</c:v>
                </c:pt>
                <c:pt idx="12078">
                  <c:v>1.1545023148148148</c:v>
                </c:pt>
                <c:pt idx="12079">
                  <c:v>1.1545370370370369</c:v>
                </c:pt>
                <c:pt idx="12080">
                  <c:v>1.1545717592592593</c:v>
                </c:pt>
                <c:pt idx="12081">
                  <c:v>1.1546064814814816</c:v>
                </c:pt>
                <c:pt idx="12082">
                  <c:v>1.1546412037037037</c:v>
                </c:pt>
                <c:pt idx="12083">
                  <c:v>1.1546759259259258</c:v>
                </c:pt>
                <c:pt idx="12084">
                  <c:v>1.1547106481481482</c:v>
                </c:pt>
                <c:pt idx="12085">
                  <c:v>1.1547453703703703</c:v>
                </c:pt>
                <c:pt idx="12086">
                  <c:v>1.1547800925925926</c:v>
                </c:pt>
                <c:pt idx="12087">
                  <c:v>1.1548148148148147</c:v>
                </c:pt>
                <c:pt idx="12088">
                  <c:v>1.1548495370370371</c:v>
                </c:pt>
                <c:pt idx="12089">
                  <c:v>1.1548842592592592</c:v>
                </c:pt>
                <c:pt idx="12090">
                  <c:v>1.1549189814814815</c:v>
                </c:pt>
                <c:pt idx="12091">
                  <c:v>1.1549537037037036</c:v>
                </c:pt>
                <c:pt idx="12092">
                  <c:v>1.154988425925926</c:v>
                </c:pt>
                <c:pt idx="12093">
                  <c:v>1.1550231481481481</c:v>
                </c:pt>
                <c:pt idx="12094">
                  <c:v>1.1550578703703704</c:v>
                </c:pt>
                <c:pt idx="12095">
                  <c:v>1.1550925925925926</c:v>
                </c:pt>
                <c:pt idx="12096">
                  <c:v>1.1551273148148149</c:v>
                </c:pt>
                <c:pt idx="12097">
                  <c:v>1.155162037037037</c:v>
                </c:pt>
                <c:pt idx="12098">
                  <c:v>1.1551967592592594</c:v>
                </c:pt>
                <c:pt idx="12099">
                  <c:v>1.1552314814814815</c:v>
                </c:pt>
                <c:pt idx="12100">
                  <c:v>1.1552662037037038</c:v>
                </c:pt>
                <c:pt idx="12101">
                  <c:v>1.1553009259259259</c:v>
                </c:pt>
                <c:pt idx="12102">
                  <c:v>1.155335648148148</c:v>
                </c:pt>
                <c:pt idx="12103">
                  <c:v>1.1553703703703704</c:v>
                </c:pt>
                <c:pt idx="12104">
                  <c:v>1.1554050925925925</c:v>
                </c:pt>
                <c:pt idx="12105">
                  <c:v>1.1554398148148148</c:v>
                </c:pt>
                <c:pt idx="12106">
                  <c:v>1.155474537037037</c:v>
                </c:pt>
                <c:pt idx="12107">
                  <c:v>1.1555092592592593</c:v>
                </c:pt>
                <c:pt idx="12108">
                  <c:v>1.1555439814814814</c:v>
                </c:pt>
                <c:pt idx="12109">
                  <c:v>1.1555787037037037</c:v>
                </c:pt>
                <c:pt idx="12110">
                  <c:v>1.1556134259259259</c:v>
                </c:pt>
                <c:pt idx="12111">
                  <c:v>1.1556481481481482</c:v>
                </c:pt>
                <c:pt idx="12112">
                  <c:v>1.1556828703703703</c:v>
                </c:pt>
                <c:pt idx="12113">
                  <c:v>1.1557175925925927</c:v>
                </c:pt>
                <c:pt idx="12114">
                  <c:v>1.1557523148148148</c:v>
                </c:pt>
                <c:pt idx="12115">
                  <c:v>1.1557870370370371</c:v>
                </c:pt>
                <c:pt idx="12116">
                  <c:v>1.1558217592592592</c:v>
                </c:pt>
                <c:pt idx="12117">
                  <c:v>1.1558564814814816</c:v>
                </c:pt>
                <c:pt idx="12118">
                  <c:v>1.1558912037037037</c:v>
                </c:pt>
                <c:pt idx="12119">
                  <c:v>1.155925925925926</c:v>
                </c:pt>
                <c:pt idx="12120">
                  <c:v>1.1559606481481481</c:v>
                </c:pt>
                <c:pt idx="12121">
                  <c:v>1.1559953703703703</c:v>
                </c:pt>
                <c:pt idx="12122">
                  <c:v>1.1560300925925926</c:v>
                </c:pt>
                <c:pt idx="12123">
                  <c:v>1.1560648148148149</c:v>
                </c:pt>
                <c:pt idx="12124">
                  <c:v>1.1560995370370371</c:v>
                </c:pt>
                <c:pt idx="12125">
                  <c:v>1.1561342592592592</c:v>
                </c:pt>
                <c:pt idx="12126">
                  <c:v>1.1561689814814815</c:v>
                </c:pt>
                <c:pt idx="12127">
                  <c:v>1.1562037037037036</c:v>
                </c:pt>
                <c:pt idx="12128">
                  <c:v>1.156238425925926</c:v>
                </c:pt>
                <c:pt idx="12129">
                  <c:v>1.1562731481481481</c:v>
                </c:pt>
                <c:pt idx="12130">
                  <c:v>1.1563078703703704</c:v>
                </c:pt>
                <c:pt idx="12131">
                  <c:v>1.1563425925925925</c:v>
                </c:pt>
                <c:pt idx="12132">
                  <c:v>1.1563773148148149</c:v>
                </c:pt>
                <c:pt idx="12133">
                  <c:v>1.156412037037037</c:v>
                </c:pt>
                <c:pt idx="12134">
                  <c:v>1.1564467592592593</c:v>
                </c:pt>
                <c:pt idx="12135">
                  <c:v>1.1564814814814814</c:v>
                </c:pt>
                <c:pt idx="12136">
                  <c:v>1.1565162037037038</c:v>
                </c:pt>
                <c:pt idx="12137">
                  <c:v>1.1565509259259259</c:v>
                </c:pt>
                <c:pt idx="12138">
                  <c:v>1.1565856481481482</c:v>
                </c:pt>
                <c:pt idx="12139">
                  <c:v>1.1566203703703704</c:v>
                </c:pt>
                <c:pt idx="12140">
                  <c:v>1.1566550925925927</c:v>
                </c:pt>
                <c:pt idx="12141">
                  <c:v>1.1566898148148148</c:v>
                </c:pt>
                <c:pt idx="12142">
                  <c:v>1.1567245370370371</c:v>
                </c:pt>
                <c:pt idx="12143">
                  <c:v>1.1567592592592593</c:v>
                </c:pt>
                <c:pt idx="12144">
                  <c:v>1.1567939814814814</c:v>
                </c:pt>
                <c:pt idx="12145">
                  <c:v>1.1568287037037037</c:v>
                </c:pt>
                <c:pt idx="12146">
                  <c:v>1.1568634259259258</c:v>
                </c:pt>
                <c:pt idx="12147">
                  <c:v>1.1568981481481482</c:v>
                </c:pt>
                <c:pt idx="12148">
                  <c:v>1.1569328703703703</c:v>
                </c:pt>
                <c:pt idx="12149">
                  <c:v>1.1569675925925926</c:v>
                </c:pt>
                <c:pt idx="12150">
                  <c:v>1.1570023148148147</c:v>
                </c:pt>
                <c:pt idx="12151">
                  <c:v>1.1570370370370371</c:v>
                </c:pt>
                <c:pt idx="12152">
                  <c:v>1.1570717592592592</c:v>
                </c:pt>
                <c:pt idx="12153">
                  <c:v>1.1571064814814815</c:v>
                </c:pt>
                <c:pt idx="12154">
                  <c:v>1.1571412037037037</c:v>
                </c:pt>
                <c:pt idx="12155">
                  <c:v>1.157175925925926</c:v>
                </c:pt>
                <c:pt idx="12156">
                  <c:v>1.1572106481481481</c:v>
                </c:pt>
                <c:pt idx="12157">
                  <c:v>1.1572453703703705</c:v>
                </c:pt>
                <c:pt idx="12158">
                  <c:v>1.1572800925925926</c:v>
                </c:pt>
                <c:pt idx="12159">
                  <c:v>1.1573148148148149</c:v>
                </c:pt>
                <c:pt idx="12160">
                  <c:v>1.157349537037037</c:v>
                </c:pt>
                <c:pt idx="12161">
                  <c:v>1.1573842592592594</c:v>
                </c:pt>
                <c:pt idx="12162">
                  <c:v>1.1574189814814815</c:v>
                </c:pt>
                <c:pt idx="12163">
                  <c:v>1.1574537037037036</c:v>
                </c:pt>
                <c:pt idx="12164">
                  <c:v>1.1574884259259259</c:v>
                </c:pt>
                <c:pt idx="12165">
                  <c:v>1.1575231481481481</c:v>
                </c:pt>
                <c:pt idx="12166">
                  <c:v>1.1575578703703704</c:v>
                </c:pt>
                <c:pt idx="12167">
                  <c:v>1.1575925925925925</c:v>
                </c:pt>
                <c:pt idx="12168">
                  <c:v>1.1576273148148148</c:v>
                </c:pt>
                <c:pt idx="12169">
                  <c:v>1.157662037037037</c:v>
                </c:pt>
                <c:pt idx="12170">
                  <c:v>1.1576967592592593</c:v>
                </c:pt>
                <c:pt idx="12171">
                  <c:v>1.1577314814814814</c:v>
                </c:pt>
                <c:pt idx="12172">
                  <c:v>1.1577662037037038</c:v>
                </c:pt>
                <c:pt idx="12173">
                  <c:v>1.1578009259259259</c:v>
                </c:pt>
                <c:pt idx="12174">
                  <c:v>1.1578356481481482</c:v>
                </c:pt>
                <c:pt idx="12175">
                  <c:v>1.1578703703703703</c:v>
                </c:pt>
                <c:pt idx="12176">
                  <c:v>1.1579050925925927</c:v>
                </c:pt>
                <c:pt idx="12177">
                  <c:v>1.1579398148148148</c:v>
                </c:pt>
                <c:pt idx="12178">
                  <c:v>1.1579745370370371</c:v>
                </c:pt>
                <c:pt idx="12179">
                  <c:v>1.1580092592592592</c:v>
                </c:pt>
                <c:pt idx="12180">
                  <c:v>1.1580439814814816</c:v>
                </c:pt>
                <c:pt idx="12181">
                  <c:v>1.1580787037037037</c:v>
                </c:pt>
                <c:pt idx="12182">
                  <c:v>1.1581134259259258</c:v>
                </c:pt>
                <c:pt idx="12183">
                  <c:v>1.1581481481481481</c:v>
                </c:pt>
                <c:pt idx="12184">
                  <c:v>1.1581828703703705</c:v>
                </c:pt>
                <c:pt idx="12185">
                  <c:v>1.1582175925925926</c:v>
                </c:pt>
                <c:pt idx="12186">
                  <c:v>1.1582523148148147</c:v>
                </c:pt>
                <c:pt idx="12187">
                  <c:v>1.1582870370370371</c:v>
                </c:pt>
                <c:pt idx="12188">
                  <c:v>1.1583217592592592</c:v>
                </c:pt>
                <c:pt idx="12189">
                  <c:v>1.1583564814814815</c:v>
                </c:pt>
                <c:pt idx="12190">
                  <c:v>1.1583912037037036</c:v>
                </c:pt>
                <c:pt idx="12191">
                  <c:v>1.158425925925926</c:v>
                </c:pt>
                <c:pt idx="12192">
                  <c:v>1.1584606481481481</c:v>
                </c:pt>
                <c:pt idx="12193">
                  <c:v>1.1584953703703704</c:v>
                </c:pt>
                <c:pt idx="12194">
                  <c:v>1.1585300925925925</c:v>
                </c:pt>
                <c:pt idx="12195">
                  <c:v>1.1585648148148149</c:v>
                </c:pt>
                <c:pt idx="12196">
                  <c:v>1.158599537037037</c:v>
                </c:pt>
                <c:pt idx="12197">
                  <c:v>1.1586342592592593</c:v>
                </c:pt>
                <c:pt idx="12198">
                  <c:v>1.1586689814814815</c:v>
                </c:pt>
                <c:pt idx="12199">
                  <c:v>1.1587037037037038</c:v>
                </c:pt>
                <c:pt idx="12200">
                  <c:v>1.1587384259259259</c:v>
                </c:pt>
                <c:pt idx="12201">
                  <c:v>1.1587731481481482</c:v>
                </c:pt>
                <c:pt idx="12202">
                  <c:v>1.1588078703703704</c:v>
                </c:pt>
                <c:pt idx="12203">
                  <c:v>1.1588425925925927</c:v>
                </c:pt>
                <c:pt idx="12204">
                  <c:v>1.1588773148148148</c:v>
                </c:pt>
                <c:pt idx="12205">
                  <c:v>1.1589120370370369</c:v>
                </c:pt>
                <c:pt idx="12206">
                  <c:v>1.1589467592592593</c:v>
                </c:pt>
                <c:pt idx="12207">
                  <c:v>1.1589814814814814</c:v>
                </c:pt>
                <c:pt idx="12208">
                  <c:v>1.1590162037037037</c:v>
                </c:pt>
                <c:pt idx="12209">
                  <c:v>1.1590509259259258</c:v>
                </c:pt>
                <c:pt idx="12210">
                  <c:v>1.1590856481481482</c:v>
                </c:pt>
                <c:pt idx="12211">
                  <c:v>1.1591203703703703</c:v>
                </c:pt>
                <c:pt idx="12212">
                  <c:v>1.1591550925925926</c:v>
                </c:pt>
                <c:pt idx="12213">
                  <c:v>1.1591898148148148</c:v>
                </c:pt>
                <c:pt idx="12214">
                  <c:v>1.1592245370370371</c:v>
                </c:pt>
                <c:pt idx="12215">
                  <c:v>1.1592592592592592</c:v>
                </c:pt>
                <c:pt idx="12216">
                  <c:v>1.1592939814814816</c:v>
                </c:pt>
                <c:pt idx="12217">
                  <c:v>1.1593287037037037</c:v>
                </c:pt>
                <c:pt idx="12218">
                  <c:v>1.159363425925926</c:v>
                </c:pt>
                <c:pt idx="12219">
                  <c:v>1.1593981481481481</c:v>
                </c:pt>
                <c:pt idx="12220">
                  <c:v>1.1594328703703705</c:v>
                </c:pt>
                <c:pt idx="12221">
                  <c:v>1.1594675925925926</c:v>
                </c:pt>
                <c:pt idx="12222">
                  <c:v>1.1595023148148149</c:v>
                </c:pt>
                <c:pt idx="12223">
                  <c:v>1.159537037037037</c:v>
                </c:pt>
                <c:pt idx="12224">
                  <c:v>1.1595717592592591</c:v>
                </c:pt>
                <c:pt idx="12225">
                  <c:v>1.1596064814814815</c:v>
                </c:pt>
                <c:pt idx="12226">
                  <c:v>1.1596412037037036</c:v>
                </c:pt>
                <c:pt idx="12227">
                  <c:v>1.1596759259259259</c:v>
                </c:pt>
                <c:pt idx="12228">
                  <c:v>1.1597106481481481</c:v>
                </c:pt>
                <c:pt idx="12229">
                  <c:v>1.1597453703703704</c:v>
                </c:pt>
                <c:pt idx="12230">
                  <c:v>1.1597800925925925</c:v>
                </c:pt>
                <c:pt idx="12231">
                  <c:v>1.1598148148148149</c:v>
                </c:pt>
                <c:pt idx="12232">
                  <c:v>1.159849537037037</c:v>
                </c:pt>
                <c:pt idx="12233">
                  <c:v>1.1598842592592593</c:v>
                </c:pt>
                <c:pt idx="12234">
                  <c:v>1.1599189814814814</c:v>
                </c:pt>
                <c:pt idx="12235">
                  <c:v>1.1599537037037038</c:v>
                </c:pt>
                <c:pt idx="12236">
                  <c:v>1.1599884259259259</c:v>
                </c:pt>
                <c:pt idx="12237">
                  <c:v>1.1600231481481482</c:v>
                </c:pt>
                <c:pt idx="12238">
                  <c:v>1.1600578703703703</c:v>
                </c:pt>
                <c:pt idx="12239">
                  <c:v>1.1600925925925927</c:v>
                </c:pt>
                <c:pt idx="12240">
                  <c:v>1.1601273148148148</c:v>
                </c:pt>
                <c:pt idx="12241">
                  <c:v>1.1601620370370371</c:v>
                </c:pt>
                <c:pt idx="12242">
                  <c:v>1.1601967592592592</c:v>
                </c:pt>
                <c:pt idx="12243">
                  <c:v>1.1602314814814814</c:v>
                </c:pt>
                <c:pt idx="12244">
                  <c:v>1.1602662037037037</c:v>
                </c:pt>
                <c:pt idx="12245">
                  <c:v>1.160300925925926</c:v>
                </c:pt>
                <c:pt idx="12246">
                  <c:v>1.1603356481481482</c:v>
                </c:pt>
                <c:pt idx="12247">
                  <c:v>1.1603703703703703</c:v>
                </c:pt>
                <c:pt idx="12248">
                  <c:v>1.1604050925925926</c:v>
                </c:pt>
                <c:pt idx="12249">
                  <c:v>1.1604398148148147</c:v>
                </c:pt>
                <c:pt idx="12250">
                  <c:v>1.1604745370370371</c:v>
                </c:pt>
                <c:pt idx="12251">
                  <c:v>1.1605092592592592</c:v>
                </c:pt>
                <c:pt idx="12252">
                  <c:v>1.1605439814814815</c:v>
                </c:pt>
                <c:pt idx="12253">
                  <c:v>1.1605787037037036</c:v>
                </c:pt>
                <c:pt idx="12254">
                  <c:v>1.160613425925926</c:v>
                </c:pt>
                <c:pt idx="12255">
                  <c:v>1.1606481481481481</c:v>
                </c:pt>
                <c:pt idx="12256">
                  <c:v>1.1606828703703704</c:v>
                </c:pt>
                <c:pt idx="12257">
                  <c:v>1.1607175925925926</c:v>
                </c:pt>
                <c:pt idx="12258">
                  <c:v>1.1607523148148149</c:v>
                </c:pt>
                <c:pt idx="12259">
                  <c:v>1.160787037037037</c:v>
                </c:pt>
                <c:pt idx="12260">
                  <c:v>1.1608217592592593</c:v>
                </c:pt>
                <c:pt idx="12261">
                  <c:v>1.1608564814814815</c:v>
                </c:pt>
                <c:pt idx="12262">
                  <c:v>1.1608912037037038</c:v>
                </c:pt>
                <c:pt idx="12263">
                  <c:v>1.1609259259259259</c:v>
                </c:pt>
                <c:pt idx="12264">
                  <c:v>1.1609606481481483</c:v>
                </c:pt>
                <c:pt idx="12265">
                  <c:v>1.1609953703703704</c:v>
                </c:pt>
                <c:pt idx="12266">
                  <c:v>1.1610300925925925</c:v>
                </c:pt>
                <c:pt idx="12267">
                  <c:v>1.1610648148148148</c:v>
                </c:pt>
                <c:pt idx="12268">
                  <c:v>1.1610995370370369</c:v>
                </c:pt>
                <c:pt idx="12269">
                  <c:v>1.1611342592592593</c:v>
                </c:pt>
                <c:pt idx="12270">
                  <c:v>1.1611689814814814</c:v>
                </c:pt>
                <c:pt idx="12271">
                  <c:v>1.1612037037037037</c:v>
                </c:pt>
                <c:pt idx="12272">
                  <c:v>1.1612384259259259</c:v>
                </c:pt>
                <c:pt idx="12273">
                  <c:v>1.1612731481481482</c:v>
                </c:pt>
                <c:pt idx="12274">
                  <c:v>1.1613078703703703</c:v>
                </c:pt>
                <c:pt idx="12275">
                  <c:v>1.1613425925925926</c:v>
                </c:pt>
                <c:pt idx="12276">
                  <c:v>1.1613773148148148</c:v>
                </c:pt>
                <c:pt idx="12277">
                  <c:v>1.1614120370370371</c:v>
                </c:pt>
                <c:pt idx="12278">
                  <c:v>1.1614467592592592</c:v>
                </c:pt>
                <c:pt idx="12279">
                  <c:v>1.1614814814814816</c:v>
                </c:pt>
                <c:pt idx="12280">
                  <c:v>1.1615162037037037</c:v>
                </c:pt>
                <c:pt idx="12281">
                  <c:v>1.161550925925926</c:v>
                </c:pt>
                <c:pt idx="12282">
                  <c:v>1.1615856481481481</c:v>
                </c:pt>
                <c:pt idx="12283">
                  <c:v>1.1616203703703705</c:v>
                </c:pt>
                <c:pt idx="12284">
                  <c:v>1.1616550925925926</c:v>
                </c:pt>
                <c:pt idx="12285">
                  <c:v>1.1616898148148147</c:v>
                </c:pt>
                <c:pt idx="12286">
                  <c:v>1.161724537037037</c:v>
                </c:pt>
                <c:pt idx="12287">
                  <c:v>1.1617592592592592</c:v>
                </c:pt>
                <c:pt idx="12288">
                  <c:v>1.1617939814814815</c:v>
                </c:pt>
                <c:pt idx="12289">
                  <c:v>1.1618287037037036</c:v>
                </c:pt>
                <c:pt idx="12290">
                  <c:v>1.161863425925926</c:v>
                </c:pt>
                <c:pt idx="12291">
                  <c:v>1.1618981481481481</c:v>
                </c:pt>
                <c:pt idx="12292">
                  <c:v>1.1619328703703704</c:v>
                </c:pt>
                <c:pt idx="12293">
                  <c:v>1.1619675925925925</c:v>
                </c:pt>
                <c:pt idx="12294">
                  <c:v>1.1620023148148149</c:v>
                </c:pt>
                <c:pt idx="12295">
                  <c:v>1.162037037037037</c:v>
                </c:pt>
                <c:pt idx="12296">
                  <c:v>1.1620717592592593</c:v>
                </c:pt>
                <c:pt idx="12297">
                  <c:v>1.1621064814814814</c:v>
                </c:pt>
                <c:pt idx="12298">
                  <c:v>1.1621412037037038</c:v>
                </c:pt>
                <c:pt idx="12299">
                  <c:v>1.1621759259259259</c:v>
                </c:pt>
                <c:pt idx="12300">
                  <c:v>1.1622106481481482</c:v>
                </c:pt>
                <c:pt idx="12301">
                  <c:v>1.1622453703703703</c:v>
                </c:pt>
                <c:pt idx="12302">
                  <c:v>1.1622800925925927</c:v>
                </c:pt>
                <c:pt idx="12303">
                  <c:v>1.1623148148148148</c:v>
                </c:pt>
                <c:pt idx="12304">
                  <c:v>1.1623495370370369</c:v>
                </c:pt>
                <c:pt idx="12305">
                  <c:v>1.1623842592592593</c:v>
                </c:pt>
                <c:pt idx="12306">
                  <c:v>1.1624189814814816</c:v>
                </c:pt>
                <c:pt idx="12307">
                  <c:v>1.1624537037037037</c:v>
                </c:pt>
                <c:pt idx="12308">
                  <c:v>1.1624884259259258</c:v>
                </c:pt>
                <c:pt idx="12309">
                  <c:v>1.1625231481481482</c:v>
                </c:pt>
                <c:pt idx="12310">
                  <c:v>1.1625578703703703</c:v>
                </c:pt>
                <c:pt idx="12311">
                  <c:v>1.1625925925925926</c:v>
                </c:pt>
                <c:pt idx="12312">
                  <c:v>1.1626273148148147</c:v>
                </c:pt>
                <c:pt idx="12313">
                  <c:v>1.1626620370370371</c:v>
                </c:pt>
                <c:pt idx="12314">
                  <c:v>1.1626967592592592</c:v>
                </c:pt>
                <c:pt idx="12315">
                  <c:v>1.1627314814814815</c:v>
                </c:pt>
                <c:pt idx="12316">
                  <c:v>1.1627662037037036</c:v>
                </c:pt>
                <c:pt idx="12317">
                  <c:v>1.162800925925926</c:v>
                </c:pt>
                <c:pt idx="12318">
                  <c:v>1.1628356481481481</c:v>
                </c:pt>
                <c:pt idx="12319">
                  <c:v>1.1628703703703704</c:v>
                </c:pt>
                <c:pt idx="12320">
                  <c:v>1.1629050925925926</c:v>
                </c:pt>
                <c:pt idx="12321">
                  <c:v>1.1629398148148149</c:v>
                </c:pt>
                <c:pt idx="12322">
                  <c:v>1.162974537037037</c:v>
                </c:pt>
                <c:pt idx="12323">
                  <c:v>1.1630092592592594</c:v>
                </c:pt>
                <c:pt idx="12324">
                  <c:v>1.1630439814814815</c:v>
                </c:pt>
                <c:pt idx="12325">
                  <c:v>1.1630787037037038</c:v>
                </c:pt>
                <c:pt idx="12326">
                  <c:v>1.1631134259259259</c:v>
                </c:pt>
                <c:pt idx="12327">
                  <c:v>1.163148148148148</c:v>
                </c:pt>
                <c:pt idx="12328">
                  <c:v>1.1631828703703704</c:v>
                </c:pt>
                <c:pt idx="12329">
                  <c:v>1.1632175925925925</c:v>
                </c:pt>
                <c:pt idx="12330">
                  <c:v>1.1632523148148148</c:v>
                </c:pt>
                <c:pt idx="12331">
                  <c:v>1.163287037037037</c:v>
                </c:pt>
                <c:pt idx="12332">
                  <c:v>1.1633217592592593</c:v>
                </c:pt>
                <c:pt idx="12333">
                  <c:v>1.1633564814814814</c:v>
                </c:pt>
                <c:pt idx="12334">
                  <c:v>1.1633912037037037</c:v>
                </c:pt>
                <c:pt idx="12335">
                  <c:v>1.1634259259259259</c:v>
                </c:pt>
                <c:pt idx="12336">
                  <c:v>1.1634606481481482</c:v>
                </c:pt>
                <c:pt idx="12337">
                  <c:v>1.1634953703703703</c:v>
                </c:pt>
                <c:pt idx="12338">
                  <c:v>1.1635300925925927</c:v>
                </c:pt>
                <c:pt idx="12339">
                  <c:v>1.1635648148148148</c:v>
                </c:pt>
                <c:pt idx="12340">
                  <c:v>1.1635995370370371</c:v>
                </c:pt>
                <c:pt idx="12341">
                  <c:v>1.1636342592592592</c:v>
                </c:pt>
                <c:pt idx="12342">
                  <c:v>1.1636689814814816</c:v>
                </c:pt>
                <c:pt idx="12343">
                  <c:v>1.1637037037037037</c:v>
                </c:pt>
                <c:pt idx="12344">
                  <c:v>1.163738425925926</c:v>
                </c:pt>
                <c:pt idx="12345">
                  <c:v>1.1637847222222222</c:v>
                </c:pt>
                <c:pt idx="12346">
                  <c:v>1.1638194444444445</c:v>
                </c:pt>
                <c:pt idx="12347">
                  <c:v>1.1638541666666666</c:v>
                </c:pt>
                <c:pt idx="12348">
                  <c:v>1.163888888888889</c:v>
                </c:pt>
                <c:pt idx="12349">
                  <c:v>1.1639236111111111</c:v>
                </c:pt>
                <c:pt idx="12350">
                  <c:v>1.1639583333333334</c:v>
                </c:pt>
                <c:pt idx="12351">
                  <c:v>1.1639930555555555</c:v>
                </c:pt>
                <c:pt idx="12352">
                  <c:v>1.1640277777777777</c:v>
                </c:pt>
                <c:pt idx="12353">
                  <c:v>1.1640625</c:v>
                </c:pt>
                <c:pt idx="12354">
                  <c:v>1.1640972222222223</c:v>
                </c:pt>
                <c:pt idx="12355">
                  <c:v>1.1641319444444445</c:v>
                </c:pt>
                <c:pt idx="12356">
                  <c:v>1.1641666666666666</c:v>
                </c:pt>
                <c:pt idx="12357">
                  <c:v>1.1642013888888889</c:v>
                </c:pt>
                <c:pt idx="12358">
                  <c:v>1.164236111111111</c:v>
                </c:pt>
                <c:pt idx="12359">
                  <c:v>1.1642708333333334</c:v>
                </c:pt>
                <c:pt idx="12360">
                  <c:v>1.1643055555555555</c:v>
                </c:pt>
                <c:pt idx="12361">
                  <c:v>1.1643402777777778</c:v>
                </c:pt>
                <c:pt idx="12362">
                  <c:v>1.1643749999999999</c:v>
                </c:pt>
                <c:pt idx="12363">
                  <c:v>1.1644097222222223</c:v>
                </c:pt>
                <c:pt idx="12364">
                  <c:v>1.1644444444444444</c:v>
                </c:pt>
                <c:pt idx="12365">
                  <c:v>1.1644791666666667</c:v>
                </c:pt>
                <c:pt idx="12366">
                  <c:v>1.1645138888888888</c:v>
                </c:pt>
                <c:pt idx="12367">
                  <c:v>1.1645486111111112</c:v>
                </c:pt>
                <c:pt idx="12368">
                  <c:v>1.1645833333333333</c:v>
                </c:pt>
                <c:pt idx="12369">
                  <c:v>1.1646180555555556</c:v>
                </c:pt>
                <c:pt idx="12370">
                  <c:v>1.1646527777777778</c:v>
                </c:pt>
                <c:pt idx="12371">
                  <c:v>1.1646875000000001</c:v>
                </c:pt>
                <c:pt idx="12372">
                  <c:v>1.1647222222222222</c:v>
                </c:pt>
                <c:pt idx="12373">
                  <c:v>1.1647569444444446</c:v>
                </c:pt>
                <c:pt idx="12374">
                  <c:v>1.1647916666666667</c:v>
                </c:pt>
                <c:pt idx="12375">
                  <c:v>1.1648263888888888</c:v>
                </c:pt>
                <c:pt idx="12376">
                  <c:v>1.1648611111111111</c:v>
                </c:pt>
                <c:pt idx="12377">
                  <c:v>1.1648958333333332</c:v>
                </c:pt>
                <c:pt idx="12378">
                  <c:v>1.1649305555555556</c:v>
                </c:pt>
                <c:pt idx="12379">
                  <c:v>1.1649652777777777</c:v>
                </c:pt>
                <c:pt idx="12380">
                  <c:v>1.165</c:v>
                </c:pt>
                <c:pt idx="12381">
                  <c:v>1.1650347222222222</c:v>
                </c:pt>
                <c:pt idx="12382">
                  <c:v>1.1650694444444445</c:v>
                </c:pt>
                <c:pt idx="12383">
                  <c:v>1.1651041666666666</c:v>
                </c:pt>
                <c:pt idx="12384">
                  <c:v>1.1651388888888889</c:v>
                </c:pt>
                <c:pt idx="12385">
                  <c:v>1.1651736111111111</c:v>
                </c:pt>
                <c:pt idx="12386">
                  <c:v>1.1652083333333334</c:v>
                </c:pt>
                <c:pt idx="12387">
                  <c:v>1.1652430555555555</c:v>
                </c:pt>
                <c:pt idx="12388">
                  <c:v>1.1652777777777779</c:v>
                </c:pt>
                <c:pt idx="12389">
                  <c:v>1.1653125</c:v>
                </c:pt>
                <c:pt idx="12390">
                  <c:v>1.1653472222222223</c:v>
                </c:pt>
                <c:pt idx="12391">
                  <c:v>1.1653819444444444</c:v>
                </c:pt>
                <c:pt idx="12392">
                  <c:v>1.1654166666666668</c:v>
                </c:pt>
                <c:pt idx="12393">
                  <c:v>1.1654513888888889</c:v>
                </c:pt>
                <c:pt idx="12394">
                  <c:v>1.165486111111111</c:v>
                </c:pt>
                <c:pt idx="12395">
                  <c:v>1.1655208333333333</c:v>
                </c:pt>
                <c:pt idx="12396">
                  <c:v>1.1655555555555555</c:v>
                </c:pt>
                <c:pt idx="12397">
                  <c:v>1.1655902777777778</c:v>
                </c:pt>
                <c:pt idx="12398">
                  <c:v>1.1656249999999999</c:v>
                </c:pt>
                <c:pt idx="12399">
                  <c:v>1.1656597222222222</c:v>
                </c:pt>
                <c:pt idx="12400">
                  <c:v>1.1656944444444444</c:v>
                </c:pt>
                <c:pt idx="12401">
                  <c:v>1.1657291666666667</c:v>
                </c:pt>
                <c:pt idx="12402">
                  <c:v>1.1657638888888888</c:v>
                </c:pt>
                <c:pt idx="12403">
                  <c:v>1.1657986111111112</c:v>
                </c:pt>
                <c:pt idx="12404">
                  <c:v>1.1658333333333333</c:v>
                </c:pt>
                <c:pt idx="12405">
                  <c:v>1.1658680555555556</c:v>
                </c:pt>
                <c:pt idx="12406">
                  <c:v>1.1659027777777777</c:v>
                </c:pt>
                <c:pt idx="12407">
                  <c:v>1.1659375000000001</c:v>
                </c:pt>
                <c:pt idx="12408">
                  <c:v>1.1659722222222222</c:v>
                </c:pt>
                <c:pt idx="12409">
                  <c:v>1.1660069444444445</c:v>
                </c:pt>
                <c:pt idx="12410">
                  <c:v>1.1660416666666666</c:v>
                </c:pt>
                <c:pt idx="12411">
                  <c:v>1.166076388888889</c:v>
                </c:pt>
                <c:pt idx="12412">
                  <c:v>1.1661111111111111</c:v>
                </c:pt>
                <c:pt idx="12413">
                  <c:v>1.1661458333333332</c:v>
                </c:pt>
                <c:pt idx="12414">
                  <c:v>1.1661805555555556</c:v>
                </c:pt>
                <c:pt idx="12415">
                  <c:v>1.1662152777777779</c:v>
                </c:pt>
                <c:pt idx="12416">
                  <c:v>1.16625</c:v>
                </c:pt>
                <c:pt idx="12417">
                  <c:v>1.1662847222222221</c:v>
                </c:pt>
                <c:pt idx="12418">
                  <c:v>1.1663194444444445</c:v>
                </c:pt>
                <c:pt idx="12419">
                  <c:v>1.1663541666666666</c:v>
                </c:pt>
                <c:pt idx="12420">
                  <c:v>1.1663888888888889</c:v>
                </c:pt>
                <c:pt idx="12421">
                  <c:v>1.166423611111111</c:v>
                </c:pt>
                <c:pt idx="12422">
                  <c:v>1.1664583333333334</c:v>
                </c:pt>
                <c:pt idx="12423">
                  <c:v>1.1664930555555555</c:v>
                </c:pt>
                <c:pt idx="12424">
                  <c:v>1.1665277777777778</c:v>
                </c:pt>
                <c:pt idx="12425">
                  <c:v>1.1665624999999999</c:v>
                </c:pt>
                <c:pt idx="12426">
                  <c:v>1.1665972222222223</c:v>
                </c:pt>
                <c:pt idx="12427">
                  <c:v>1.1666319444444444</c:v>
                </c:pt>
                <c:pt idx="12428">
                  <c:v>1.1666666666666667</c:v>
                </c:pt>
                <c:pt idx="12429">
                  <c:v>1.1667013888888889</c:v>
                </c:pt>
                <c:pt idx="12430">
                  <c:v>1.1667361111111112</c:v>
                </c:pt>
                <c:pt idx="12431">
                  <c:v>1.1667708333333333</c:v>
                </c:pt>
                <c:pt idx="12432">
                  <c:v>1.1668055555555554</c:v>
                </c:pt>
                <c:pt idx="12433">
                  <c:v>1.1668402777777778</c:v>
                </c:pt>
                <c:pt idx="12434">
                  <c:v>1.1668750000000001</c:v>
                </c:pt>
                <c:pt idx="12435">
                  <c:v>1.1669097222222222</c:v>
                </c:pt>
                <c:pt idx="12436">
                  <c:v>1.1669444444444443</c:v>
                </c:pt>
                <c:pt idx="12437">
                  <c:v>1.1669791666666667</c:v>
                </c:pt>
                <c:pt idx="12438">
                  <c:v>1.167013888888889</c:v>
                </c:pt>
                <c:pt idx="12439">
                  <c:v>1.1670486111111111</c:v>
                </c:pt>
                <c:pt idx="12440">
                  <c:v>1.1670833333333333</c:v>
                </c:pt>
                <c:pt idx="12441">
                  <c:v>1.1671180555555556</c:v>
                </c:pt>
                <c:pt idx="12442">
                  <c:v>1.1671527777777777</c:v>
                </c:pt>
                <c:pt idx="12443">
                  <c:v>1.1671875</c:v>
                </c:pt>
                <c:pt idx="12444">
                  <c:v>1.1672222222222222</c:v>
                </c:pt>
                <c:pt idx="12445">
                  <c:v>1.1672569444444445</c:v>
                </c:pt>
                <c:pt idx="12446">
                  <c:v>1.1672916666666666</c:v>
                </c:pt>
                <c:pt idx="12447">
                  <c:v>1.167326388888889</c:v>
                </c:pt>
                <c:pt idx="12448">
                  <c:v>1.1673611111111111</c:v>
                </c:pt>
                <c:pt idx="12449">
                  <c:v>1.1673958333333334</c:v>
                </c:pt>
                <c:pt idx="12450">
                  <c:v>1.1674305555555555</c:v>
                </c:pt>
                <c:pt idx="12451">
                  <c:v>1.1674652777777779</c:v>
                </c:pt>
                <c:pt idx="12452">
                  <c:v>1.1675</c:v>
                </c:pt>
                <c:pt idx="12453">
                  <c:v>1.1675347222222223</c:v>
                </c:pt>
                <c:pt idx="12454">
                  <c:v>1.1675694444444444</c:v>
                </c:pt>
                <c:pt idx="12455">
                  <c:v>1.1676041666666666</c:v>
                </c:pt>
                <c:pt idx="12456">
                  <c:v>1.1676388888888889</c:v>
                </c:pt>
                <c:pt idx="12457">
                  <c:v>1.1676736111111112</c:v>
                </c:pt>
                <c:pt idx="12458">
                  <c:v>1.1677083333333333</c:v>
                </c:pt>
                <c:pt idx="12459">
                  <c:v>1.1677430555555555</c:v>
                </c:pt>
                <c:pt idx="12460">
                  <c:v>1.1677777777777778</c:v>
                </c:pt>
                <c:pt idx="12461">
                  <c:v>1.1678124999999999</c:v>
                </c:pt>
                <c:pt idx="12462">
                  <c:v>1.1678472222222223</c:v>
                </c:pt>
                <c:pt idx="12463">
                  <c:v>1.1678819444444444</c:v>
                </c:pt>
                <c:pt idx="12464">
                  <c:v>1.1679166666666667</c:v>
                </c:pt>
                <c:pt idx="12465">
                  <c:v>1.1679513888888888</c:v>
                </c:pt>
                <c:pt idx="12466">
                  <c:v>1.1679861111111112</c:v>
                </c:pt>
                <c:pt idx="12467">
                  <c:v>1.1680208333333333</c:v>
                </c:pt>
                <c:pt idx="12468">
                  <c:v>1.1680555555555556</c:v>
                </c:pt>
                <c:pt idx="12469">
                  <c:v>1.1680902777777777</c:v>
                </c:pt>
                <c:pt idx="12470">
                  <c:v>1.1681250000000001</c:v>
                </c:pt>
                <c:pt idx="12471">
                  <c:v>1.1681597222222222</c:v>
                </c:pt>
                <c:pt idx="12472">
                  <c:v>1.1681944444444445</c:v>
                </c:pt>
                <c:pt idx="12473">
                  <c:v>1.1682291666666667</c:v>
                </c:pt>
                <c:pt idx="12474">
                  <c:v>1.1682638888888888</c:v>
                </c:pt>
                <c:pt idx="12475">
                  <c:v>1.1682986111111111</c:v>
                </c:pt>
                <c:pt idx="12476">
                  <c:v>1.1683333333333334</c:v>
                </c:pt>
                <c:pt idx="12477">
                  <c:v>1.1683680555555556</c:v>
                </c:pt>
                <c:pt idx="12478">
                  <c:v>1.1684027777777777</c:v>
                </c:pt>
                <c:pt idx="12479">
                  <c:v>1.1684375</c:v>
                </c:pt>
                <c:pt idx="12480">
                  <c:v>1.1684722222222221</c:v>
                </c:pt>
                <c:pt idx="12481">
                  <c:v>1.1685069444444445</c:v>
                </c:pt>
                <c:pt idx="12482">
                  <c:v>1.1685416666666666</c:v>
                </c:pt>
                <c:pt idx="12483">
                  <c:v>1.1685763888888889</c:v>
                </c:pt>
                <c:pt idx="12484">
                  <c:v>1.168611111111111</c:v>
                </c:pt>
                <c:pt idx="12485">
                  <c:v>1.1686458333333334</c:v>
                </c:pt>
                <c:pt idx="12486">
                  <c:v>1.1686805555555555</c:v>
                </c:pt>
                <c:pt idx="12487">
                  <c:v>1.1687152777777778</c:v>
                </c:pt>
                <c:pt idx="12488">
                  <c:v>1.16875</c:v>
                </c:pt>
                <c:pt idx="12489">
                  <c:v>1.1687847222222223</c:v>
                </c:pt>
                <c:pt idx="12490">
                  <c:v>1.1688194444444444</c:v>
                </c:pt>
                <c:pt idx="12491">
                  <c:v>1.1688541666666667</c:v>
                </c:pt>
                <c:pt idx="12492">
                  <c:v>1.1688888888888889</c:v>
                </c:pt>
                <c:pt idx="12493">
                  <c:v>1.168923611111111</c:v>
                </c:pt>
                <c:pt idx="12494">
                  <c:v>1.1689583333333333</c:v>
                </c:pt>
                <c:pt idx="12495">
                  <c:v>1.1689930555555557</c:v>
                </c:pt>
                <c:pt idx="12496">
                  <c:v>1.1690277777777778</c:v>
                </c:pt>
                <c:pt idx="12497">
                  <c:v>1.1690624999999999</c:v>
                </c:pt>
                <c:pt idx="12498">
                  <c:v>1.1690972222222222</c:v>
                </c:pt>
                <c:pt idx="12499">
                  <c:v>1.1691319444444446</c:v>
                </c:pt>
                <c:pt idx="12500">
                  <c:v>1.1691666666666667</c:v>
                </c:pt>
                <c:pt idx="12501">
                  <c:v>1.1692013888888888</c:v>
                </c:pt>
                <c:pt idx="12502">
                  <c:v>1.1692361111111111</c:v>
                </c:pt>
                <c:pt idx="12503">
                  <c:v>1.1692708333333333</c:v>
                </c:pt>
                <c:pt idx="12504">
                  <c:v>1.1693055555555556</c:v>
                </c:pt>
                <c:pt idx="12505">
                  <c:v>1.1693402777777777</c:v>
                </c:pt>
                <c:pt idx="12506">
                  <c:v>1.1693750000000001</c:v>
                </c:pt>
                <c:pt idx="12507">
                  <c:v>1.1694097222222222</c:v>
                </c:pt>
                <c:pt idx="12508">
                  <c:v>1.1694444444444445</c:v>
                </c:pt>
                <c:pt idx="12509">
                  <c:v>1.1694791666666666</c:v>
                </c:pt>
                <c:pt idx="12510">
                  <c:v>1.169513888888889</c:v>
                </c:pt>
                <c:pt idx="12511">
                  <c:v>1.1695486111111111</c:v>
                </c:pt>
                <c:pt idx="12512">
                  <c:v>1.1695833333333334</c:v>
                </c:pt>
                <c:pt idx="12513">
                  <c:v>1.1696180555555555</c:v>
                </c:pt>
                <c:pt idx="12514">
                  <c:v>1.1696527777777779</c:v>
                </c:pt>
                <c:pt idx="12515">
                  <c:v>1.1696875</c:v>
                </c:pt>
                <c:pt idx="12516">
                  <c:v>1.1697222222222221</c:v>
                </c:pt>
                <c:pt idx="12517">
                  <c:v>1.1697569444444444</c:v>
                </c:pt>
                <c:pt idx="12518">
                  <c:v>1.1697916666666668</c:v>
                </c:pt>
                <c:pt idx="12519">
                  <c:v>1.1698263888888889</c:v>
                </c:pt>
                <c:pt idx="12520">
                  <c:v>1.169861111111111</c:v>
                </c:pt>
                <c:pt idx="12521">
                  <c:v>1.1698958333333334</c:v>
                </c:pt>
                <c:pt idx="12522">
                  <c:v>1.1699305555555555</c:v>
                </c:pt>
                <c:pt idx="12523">
                  <c:v>1.1699652777777778</c:v>
                </c:pt>
                <c:pt idx="12524">
                  <c:v>1.17</c:v>
                </c:pt>
                <c:pt idx="12525">
                  <c:v>1.1700347222222223</c:v>
                </c:pt>
                <c:pt idx="12526">
                  <c:v>1.1700694444444444</c:v>
                </c:pt>
                <c:pt idx="12527">
                  <c:v>1.1701041666666667</c:v>
                </c:pt>
                <c:pt idx="12528">
                  <c:v>1.1701388888888888</c:v>
                </c:pt>
                <c:pt idx="12529">
                  <c:v>1.1701736111111112</c:v>
                </c:pt>
                <c:pt idx="12530">
                  <c:v>1.1702083333333333</c:v>
                </c:pt>
                <c:pt idx="12531">
                  <c:v>1.1702430555555556</c:v>
                </c:pt>
                <c:pt idx="12532">
                  <c:v>1.1702777777777778</c:v>
                </c:pt>
                <c:pt idx="12533">
                  <c:v>1.1703125000000001</c:v>
                </c:pt>
                <c:pt idx="12534">
                  <c:v>1.1703472222222222</c:v>
                </c:pt>
                <c:pt idx="12535">
                  <c:v>1.1703819444444443</c:v>
                </c:pt>
                <c:pt idx="12536">
                  <c:v>1.1704166666666667</c:v>
                </c:pt>
                <c:pt idx="12537">
                  <c:v>1.170451388888889</c:v>
                </c:pt>
                <c:pt idx="12538">
                  <c:v>1.1704861111111111</c:v>
                </c:pt>
                <c:pt idx="12539">
                  <c:v>1.1705208333333332</c:v>
                </c:pt>
                <c:pt idx="12540">
                  <c:v>1.1705555555555556</c:v>
                </c:pt>
                <c:pt idx="12541">
                  <c:v>1.1705902777777777</c:v>
                </c:pt>
                <c:pt idx="12542">
                  <c:v>1.170625</c:v>
                </c:pt>
                <c:pt idx="12543">
                  <c:v>1.1706597222222221</c:v>
                </c:pt>
                <c:pt idx="12544">
                  <c:v>1.1706944444444445</c:v>
                </c:pt>
                <c:pt idx="12545">
                  <c:v>1.1707291666666666</c:v>
                </c:pt>
                <c:pt idx="12546">
                  <c:v>1.1707638888888889</c:v>
                </c:pt>
                <c:pt idx="12547">
                  <c:v>1.1707986111111111</c:v>
                </c:pt>
                <c:pt idx="12548">
                  <c:v>1.1708333333333334</c:v>
                </c:pt>
                <c:pt idx="12549">
                  <c:v>1.1708680555555555</c:v>
                </c:pt>
                <c:pt idx="12550">
                  <c:v>1.1709027777777778</c:v>
                </c:pt>
                <c:pt idx="12551">
                  <c:v>1.1709375</c:v>
                </c:pt>
                <c:pt idx="12552">
                  <c:v>1.1709722222222223</c:v>
                </c:pt>
                <c:pt idx="12553">
                  <c:v>1.1710069444444444</c:v>
                </c:pt>
                <c:pt idx="12554">
                  <c:v>1.1710416666666668</c:v>
                </c:pt>
                <c:pt idx="12555">
                  <c:v>1.1710763888888889</c:v>
                </c:pt>
                <c:pt idx="12556">
                  <c:v>1.1711111111111112</c:v>
                </c:pt>
                <c:pt idx="12557">
                  <c:v>1.1711458333333333</c:v>
                </c:pt>
                <c:pt idx="12558">
                  <c:v>1.1711805555555554</c:v>
                </c:pt>
                <c:pt idx="12559">
                  <c:v>1.1712152777777778</c:v>
                </c:pt>
                <c:pt idx="12560">
                  <c:v>1.1712500000000001</c:v>
                </c:pt>
                <c:pt idx="12561">
                  <c:v>1.1712847222222222</c:v>
                </c:pt>
                <c:pt idx="12562">
                  <c:v>1.1713194444444444</c:v>
                </c:pt>
                <c:pt idx="12563">
                  <c:v>1.1713541666666667</c:v>
                </c:pt>
                <c:pt idx="12564">
                  <c:v>1.1713888888888888</c:v>
                </c:pt>
                <c:pt idx="12565">
                  <c:v>1.1714236111111112</c:v>
                </c:pt>
                <c:pt idx="12566">
                  <c:v>1.1714583333333333</c:v>
                </c:pt>
                <c:pt idx="12567">
                  <c:v>1.1714930555555556</c:v>
                </c:pt>
                <c:pt idx="12568">
                  <c:v>1.1715277777777777</c:v>
                </c:pt>
                <c:pt idx="12569">
                  <c:v>1.1715625000000001</c:v>
                </c:pt>
                <c:pt idx="12570">
                  <c:v>1.1715972222222222</c:v>
                </c:pt>
                <c:pt idx="12571">
                  <c:v>1.1716319444444445</c:v>
                </c:pt>
                <c:pt idx="12572">
                  <c:v>1.1716666666666666</c:v>
                </c:pt>
                <c:pt idx="12573">
                  <c:v>1.171701388888889</c:v>
                </c:pt>
                <c:pt idx="12574">
                  <c:v>1.1717361111111111</c:v>
                </c:pt>
                <c:pt idx="12575">
                  <c:v>1.1717708333333334</c:v>
                </c:pt>
                <c:pt idx="12576">
                  <c:v>1.1718055555555555</c:v>
                </c:pt>
                <c:pt idx="12577">
                  <c:v>1.1718402777777777</c:v>
                </c:pt>
                <c:pt idx="12578">
                  <c:v>1.171875</c:v>
                </c:pt>
                <c:pt idx="12579">
                  <c:v>1.1719097222222223</c:v>
                </c:pt>
                <c:pt idx="12580">
                  <c:v>1.1719444444444445</c:v>
                </c:pt>
                <c:pt idx="12581">
                  <c:v>1.1719791666666666</c:v>
                </c:pt>
                <c:pt idx="12582">
                  <c:v>1.1720138888888889</c:v>
                </c:pt>
                <c:pt idx="12583">
                  <c:v>1.172048611111111</c:v>
                </c:pt>
                <c:pt idx="12584">
                  <c:v>1.1720833333333334</c:v>
                </c:pt>
                <c:pt idx="12585">
                  <c:v>1.1721180555555555</c:v>
                </c:pt>
                <c:pt idx="12586">
                  <c:v>1.1721527777777778</c:v>
                </c:pt>
                <c:pt idx="12587">
                  <c:v>1.1721874999999999</c:v>
                </c:pt>
                <c:pt idx="12588">
                  <c:v>1.1722222222222223</c:v>
                </c:pt>
                <c:pt idx="12589">
                  <c:v>1.1722569444444444</c:v>
                </c:pt>
                <c:pt idx="12590">
                  <c:v>1.1722916666666667</c:v>
                </c:pt>
                <c:pt idx="12591">
                  <c:v>1.1723263888888888</c:v>
                </c:pt>
                <c:pt idx="12592">
                  <c:v>1.1723611111111112</c:v>
                </c:pt>
                <c:pt idx="12593">
                  <c:v>1.1723958333333333</c:v>
                </c:pt>
                <c:pt idx="12594">
                  <c:v>1.1724305555555556</c:v>
                </c:pt>
                <c:pt idx="12595">
                  <c:v>1.1724652777777778</c:v>
                </c:pt>
                <c:pt idx="12596">
                  <c:v>1.1724999999999999</c:v>
                </c:pt>
                <c:pt idx="12597">
                  <c:v>1.1725347222222222</c:v>
                </c:pt>
                <c:pt idx="12598">
                  <c:v>1.1725694444444446</c:v>
                </c:pt>
                <c:pt idx="12599">
                  <c:v>1.1726041666666667</c:v>
                </c:pt>
                <c:pt idx="12600">
                  <c:v>1.1726388888888888</c:v>
                </c:pt>
                <c:pt idx="12601">
                  <c:v>1.1726736111111111</c:v>
                </c:pt>
                <c:pt idx="12602">
                  <c:v>1.1727083333333332</c:v>
                </c:pt>
                <c:pt idx="12603">
                  <c:v>1.1727430555555556</c:v>
                </c:pt>
                <c:pt idx="12604">
                  <c:v>1.1727777777777777</c:v>
                </c:pt>
                <c:pt idx="12605">
                  <c:v>1.1728125</c:v>
                </c:pt>
                <c:pt idx="12606">
                  <c:v>1.1728472222222222</c:v>
                </c:pt>
                <c:pt idx="12607">
                  <c:v>1.1728819444444445</c:v>
                </c:pt>
                <c:pt idx="12608">
                  <c:v>1.1729166666666666</c:v>
                </c:pt>
                <c:pt idx="12609">
                  <c:v>1.1729513888888889</c:v>
                </c:pt>
                <c:pt idx="12610">
                  <c:v>1.1729861111111111</c:v>
                </c:pt>
                <c:pt idx="12611">
                  <c:v>1.1730208333333334</c:v>
                </c:pt>
                <c:pt idx="12612">
                  <c:v>1.1730555555555555</c:v>
                </c:pt>
                <c:pt idx="12613">
                  <c:v>1.1730902777777779</c:v>
                </c:pt>
                <c:pt idx="12614">
                  <c:v>1.173125</c:v>
                </c:pt>
                <c:pt idx="12615">
                  <c:v>1.1731597222222223</c:v>
                </c:pt>
                <c:pt idx="12616">
                  <c:v>1.1731944444444444</c:v>
                </c:pt>
                <c:pt idx="12617">
                  <c:v>1.1732291666666668</c:v>
                </c:pt>
                <c:pt idx="12618">
                  <c:v>1.1732638888888889</c:v>
                </c:pt>
                <c:pt idx="12619">
                  <c:v>1.173298611111111</c:v>
                </c:pt>
                <c:pt idx="12620">
                  <c:v>1.1733333333333333</c:v>
                </c:pt>
                <c:pt idx="12621">
                  <c:v>1.1733680555555557</c:v>
                </c:pt>
                <c:pt idx="12622">
                  <c:v>1.1734027777777778</c:v>
                </c:pt>
                <c:pt idx="12623">
                  <c:v>1.1734374999999999</c:v>
                </c:pt>
                <c:pt idx="12624">
                  <c:v>1.1734722222222222</c:v>
                </c:pt>
                <c:pt idx="12625">
                  <c:v>1.1735069444444444</c:v>
                </c:pt>
                <c:pt idx="12626">
                  <c:v>1.1735416666666667</c:v>
                </c:pt>
                <c:pt idx="12627">
                  <c:v>1.1735763888888888</c:v>
                </c:pt>
                <c:pt idx="12628">
                  <c:v>1.1736111111111112</c:v>
                </c:pt>
                <c:pt idx="12629">
                  <c:v>1.1736458333333333</c:v>
                </c:pt>
                <c:pt idx="12630">
                  <c:v>1.1736805555555556</c:v>
                </c:pt>
                <c:pt idx="12631">
                  <c:v>1.1737152777777777</c:v>
                </c:pt>
                <c:pt idx="12632">
                  <c:v>1.1737500000000001</c:v>
                </c:pt>
                <c:pt idx="12633">
                  <c:v>1.1737847222222222</c:v>
                </c:pt>
                <c:pt idx="12634">
                  <c:v>1.1738194444444445</c:v>
                </c:pt>
                <c:pt idx="12635">
                  <c:v>1.1738541666666666</c:v>
                </c:pt>
                <c:pt idx="12636">
                  <c:v>1.173888888888889</c:v>
                </c:pt>
                <c:pt idx="12637">
                  <c:v>1.1739236111111111</c:v>
                </c:pt>
                <c:pt idx="12638">
                  <c:v>1.1739583333333332</c:v>
                </c:pt>
                <c:pt idx="12639">
                  <c:v>1.1739930555555556</c:v>
                </c:pt>
                <c:pt idx="12640">
                  <c:v>1.1740277777777779</c:v>
                </c:pt>
                <c:pt idx="12641">
                  <c:v>1.1740625</c:v>
                </c:pt>
                <c:pt idx="12642">
                  <c:v>1.1740972222222221</c:v>
                </c:pt>
                <c:pt idx="12643">
                  <c:v>1.1741319444444445</c:v>
                </c:pt>
                <c:pt idx="12644">
                  <c:v>1.1741666666666666</c:v>
                </c:pt>
                <c:pt idx="12645">
                  <c:v>1.1742013888888889</c:v>
                </c:pt>
                <c:pt idx="12646">
                  <c:v>1.174236111111111</c:v>
                </c:pt>
                <c:pt idx="12647">
                  <c:v>1.1742708333333334</c:v>
                </c:pt>
                <c:pt idx="12648">
                  <c:v>1.1743055555555555</c:v>
                </c:pt>
                <c:pt idx="12649">
                  <c:v>1.1743402777777778</c:v>
                </c:pt>
                <c:pt idx="12650">
                  <c:v>1.1743749999999999</c:v>
                </c:pt>
                <c:pt idx="12651">
                  <c:v>1.1744097222222223</c:v>
                </c:pt>
                <c:pt idx="12652">
                  <c:v>1.1744444444444444</c:v>
                </c:pt>
                <c:pt idx="12653">
                  <c:v>1.1744791666666667</c:v>
                </c:pt>
                <c:pt idx="12654">
                  <c:v>1.1745138888888889</c:v>
                </c:pt>
                <c:pt idx="12655">
                  <c:v>1.1745486111111112</c:v>
                </c:pt>
                <c:pt idx="12656">
                  <c:v>1.1745833333333333</c:v>
                </c:pt>
                <c:pt idx="12657">
                  <c:v>1.1746180555555554</c:v>
                </c:pt>
                <c:pt idx="12658">
                  <c:v>1.1746527777777778</c:v>
                </c:pt>
                <c:pt idx="12659">
                  <c:v>1.1746875000000001</c:v>
                </c:pt>
                <c:pt idx="12660">
                  <c:v>1.1747222222222222</c:v>
                </c:pt>
                <c:pt idx="12661">
                  <c:v>1.1747569444444443</c:v>
                </c:pt>
                <c:pt idx="12662">
                  <c:v>1.1747916666666667</c:v>
                </c:pt>
                <c:pt idx="12663">
                  <c:v>1.174826388888889</c:v>
                </c:pt>
                <c:pt idx="12664">
                  <c:v>1.1748611111111111</c:v>
                </c:pt>
                <c:pt idx="12665">
                  <c:v>1.1748958333333333</c:v>
                </c:pt>
                <c:pt idx="12666">
                  <c:v>1.1749305555555556</c:v>
                </c:pt>
                <c:pt idx="12667">
                  <c:v>1.1749652777777777</c:v>
                </c:pt>
                <c:pt idx="12668">
                  <c:v>1.175</c:v>
                </c:pt>
                <c:pt idx="12669">
                  <c:v>1.1750347222222222</c:v>
                </c:pt>
                <c:pt idx="12670">
                  <c:v>1.1750694444444445</c:v>
                </c:pt>
                <c:pt idx="12671">
                  <c:v>1.1751041666666666</c:v>
                </c:pt>
                <c:pt idx="12672">
                  <c:v>1.175138888888889</c:v>
                </c:pt>
                <c:pt idx="12673">
                  <c:v>1.1751736111111111</c:v>
                </c:pt>
                <c:pt idx="12674">
                  <c:v>1.1752083333333334</c:v>
                </c:pt>
                <c:pt idx="12675">
                  <c:v>1.1752430555555555</c:v>
                </c:pt>
                <c:pt idx="12676">
                  <c:v>1.1752777777777779</c:v>
                </c:pt>
                <c:pt idx="12677">
                  <c:v>1.1753125</c:v>
                </c:pt>
                <c:pt idx="12678">
                  <c:v>1.1753472222222223</c:v>
                </c:pt>
                <c:pt idx="12679">
                  <c:v>1.1753819444444444</c:v>
                </c:pt>
                <c:pt idx="12680">
                  <c:v>1.1754166666666666</c:v>
                </c:pt>
                <c:pt idx="12681">
                  <c:v>1.1754513888888889</c:v>
                </c:pt>
                <c:pt idx="12682">
                  <c:v>1.1754861111111112</c:v>
                </c:pt>
                <c:pt idx="12683">
                  <c:v>1.1755208333333333</c:v>
                </c:pt>
                <c:pt idx="12684">
                  <c:v>1.1755555555555555</c:v>
                </c:pt>
                <c:pt idx="12685">
                  <c:v>1.1755902777777778</c:v>
                </c:pt>
                <c:pt idx="12686">
                  <c:v>1.1756249999999999</c:v>
                </c:pt>
                <c:pt idx="12687">
                  <c:v>1.1756597222222223</c:v>
                </c:pt>
                <c:pt idx="12688">
                  <c:v>1.1756944444444444</c:v>
                </c:pt>
                <c:pt idx="12689">
                  <c:v>1.1757291666666667</c:v>
                </c:pt>
                <c:pt idx="12690">
                  <c:v>1.1757638888888888</c:v>
                </c:pt>
                <c:pt idx="12691">
                  <c:v>1.1757986111111112</c:v>
                </c:pt>
                <c:pt idx="12692">
                  <c:v>1.1758333333333333</c:v>
                </c:pt>
                <c:pt idx="12693">
                  <c:v>1.1758680555555556</c:v>
                </c:pt>
                <c:pt idx="12694">
                  <c:v>1.1759027777777777</c:v>
                </c:pt>
                <c:pt idx="12695">
                  <c:v>1.1759375000000001</c:v>
                </c:pt>
                <c:pt idx="12696">
                  <c:v>1.1759722222222222</c:v>
                </c:pt>
                <c:pt idx="12697">
                  <c:v>1.1760069444444445</c:v>
                </c:pt>
                <c:pt idx="12698">
                  <c:v>1.1760416666666667</c:v>
                </c:pt>
                <c:pt idx="12699">
                  <c:v>1.1760763888888888</c:v>
                </c:pt>
                <c:pt idx="12700">
                  <c:v>1.1761111111111111</c:v>
                </c:pt>
                <c:pt idx="12701">
                  <c:v>1.1761458333333334</c:v>
                </c:pt>
                <c:pt idx="12702">
                  <c:v>1.1761805555555556</c:v>
                </c:pt>
                <c:pt idx="12703">
                  <c:v>1.1762152777777777</c:v>
                </c:pt>
                <c:pt idx="12704">
                  <c:v>1.17625</c:v>
                </c:pt>
                <c:pt idx="12705">
                  <c:v>1.1762847222222221</c:v>
                </c:pt>
                <c:pt idx="12706">
                  <c:v>1.1763194444444445</c:v>
                </c:pt>
                <c:pt idx="12707">
                  <c:v>1.1763541666666666</c:v>
                </c:pt>
                <c:pt idx="12708">
                  <c:v>1.1763888888888889</c:v>
                </c:pt>
                <c:pt idx="12709">
                  <c:v>1.176423611111111</c:v>
                </c:pt>
                <c:pt idx="12710">
                  <c:v>1.1764583333333334</c:v>
                </c:pt>
                <c:pt idx="12711">
                  <c:v>1.1764930555555555</c:v>
                </c:pt>
                <c:pt idx="12712">
                  <c:v>1.1765277777777778</c:v>
                </c:pt>
                <c:pt idx="12713">
                  <c:v>1.1765625</c:v>
                </c:pt>
                <c:pt idx="12714">
                  <c:v>1.1765972222222223</c:v>
                </c:pt>
                <c:pt idx="12715">
                  <c:v>1.1766319444444444</c:v>
                </c:pt>
                <c:pt idx="12716">
                  <c:v>1.1766666666666667</c:v>
                </c:pt>
                <c:pt idx="12717">
                  <c:v>1.1767013888888889</c:v>
                </c:pt>
                <c:pt idx="12718">
                  <c:v>1.176736111111111</c:v>
                </c:pt>
                <c:pt idx="12719">
                  <c:v>1.1767708333333333</c:v>
                </c:pt>
                <c:pt idx="12720">
                  <c:v>1.1768055555555557</c:v>
                </c:pt>
                <c:pt idx="12721">
                  <c:v>1.1768402777777778</c:v>
                </c:pt>
                <c:pt idx="12722">
                  <c:v>1.1768749999999999</c:v>
                </c:pt>
                <c:pt idx="12723">
                  <c:v>1.1769097222222222</c:v>
                </c:pt>
                <c:pt idx="12724">
                  <c:v>1.1769444444444446</c:v>
                </c:pt>
                <c:pt idx="12725">
                  <c:v>1.1769791666666667</c:v>
                </c:pt>
                <c:pt idx="12726">
                  <c:v>1.1770138888888888</c:v>
                </c:pt>
                <c:pt idx="12727">
                  <c:v>1.1770486111111111</c:v>
                </c:pt>
                <c:pt idx="12728">
                  <c:v>1.1770833333333333</c:v>
                </c:pt>
                <c:pt idx="12729">
                  <c:v>1.1771180555555556</c:v>
                </c:pt>
                <c:pt idx="12730">
                  <c:v>1.1771527777777777</c:v>
                </c:pt>
                <c:pt idx="12731">
                  <c:v>1.1771875000000001</c:v>
                </c:pt>
                <c:pt idx="12732">
                  <c:v>1.1772222222222222</c:v>
                </c:pt>
                <c:pt idx="12733">
                  <c:v>1.1772569444444445</c:v>
                </c:pt>
                <c:pt idx="12734">
                  <c:v>1.1772916666666666</c:v>
                </c:pt>
                <c:pt idx="12735">
                  <c:v>1.177326388888889</c:v>
                </c:pt>
                <c:pt idx="12736">
                  <c:v>1.1773611111111111</c:v>
                </c:pt>
                <c:pt idx="12737">
                  <c:v>1.1773958333333334</c:v>
                </c:pt>
                <c:pt idx="12738">
                  <c:v>1.1774305555555555</c:v>
                </c:pt>
                <c:pt idx="12739">
                  <c:v>1.1774652777777779</c:v>
                </c:pt>
                <c:pt idx="12740">
                  <c:v>1.1775</c:v>
                </c:pt>
                <c:pt idx="12741">
                  <c:v>1.1775347222222221</c:v>
                </c:pt>
                <c:pt idx="12742">
                  <c:v>1.1775694444444444</c:v>
                </c:pt>
                <c:pt idx="12743">
                  <c:v>1.1776041666666668</c:v>
                </c:pt>
                <c:pt idx="12744">
                  <c:v>1.1776388888888889</c:v>
                </c:pt>
                <c:pt idx="12745">
                  <c:v>1.177673611111111</c:v>
                </c:pt>
                <c:pt idx="12746">
                  <c:v>1.1777083333333334</c:v>
                </c:pt>
                <c:pt idx="12747">
                  <c:v>1.1777430555555555</c:v>
                </c:pt>
                <c:pt idx="12748">
                  <c:v>1.1777777777777778</c:v>
                </c:pt>
                <c:pt idx="12749">
                  <c:v>1.1778124999999999</c:v>
                </c:pt>
                <c:pt idx="12750">
                  <c:v>1.1778472222222223</c:v>
                </c:pt>
                <c:pt idx="12751">
                  <c:v>1.1778819444444444</c:v>
                </c:pt>
                <c:pt idx="12752">
                  <c:v>1.1779166666666667</c:v>
                </c:pt>
                <c:pt idx="12753">
                  <c:v>1.1779513888888888</c:v>
                </c:pt>
                <c:pt idx="12754">
                  <c:v>1.1779861111111112</c:v>
                </c:pt>
                <c:pt idx="12755">
                  <c:v>1.1780208333333333</c:v>
                </c:pt>
                <c:pt idx="12756">
                  <c:v>1.1780555555555556</c:v>
                </c:pt>
                <c:pt idx="12757">
                  <c:v>1.1780902777777778</c:v>
                </c:pt>
                <c:pt idx="12758">
                  <c:v>1.1781250000000001</c:v>
                </c:pt>
                <c:pt idx="12759">
                  <c:v>1.1781597222222222</c:v>
                </c:pt>
                <c:pt idx="12760">
                  <c:v>1.1781944444444443</c:v>
                </c:pt>
                <c:pt idx="12761">
                  <c:v>1.1782291666666667</c:v>
                </c:pt>
                <c:pt idx="12762">
                  <c:v>1.178263888888889</c:v>
                </c:pt>
                <c:pt idx="12763">
                  <c:v>1.1782986111111111</c:v>
                </c:pt>
                <c:pt idx="12764">
                  <c:v>1.1783333333333332</c:v>
                </c:pt>
                <c:pt idx="12765">
                  <c:v>1.1783680555555556</c:v>
                </c:pt>
                <c:pt idx="12766">
                  <c:v>1.1784027777777777</c:v>
                </c:pt>
                <c:pt idx="12767">
                  <c:v>1.1784375</c:v>
                </c:pt>
                <c:pt idx="12768">
                  <c:v>1.1784722222222221</c:v>
                </c:pt>
                <c:pt idx="12769">
                  <c:v>1.1785069444444445</c:v>
                </c:pt>
                <c:pt idx="12770">
                  <c:v>1.1785416666666666</c:v>
                </c:pt>
                <c:pt idx="12771">
                  <c:v>1.1785763888888889</c:v>
                </c:pt>
                <c:pt idx="12772">
                  <c:v>1.1786111111111111</c:v>
                </c:pt>
                <c:pt idx="12773">
                  <c:v>1.1786458333333334</c:v>
                </c:pt>
                <c:pt idx="12774">
                  <c:v>1.1786805555555555</c:v>
                </c:pt>
                <c:pt idx="12775">
                  <c:v>1.1787152777777778</c:v>
                </c:pt>
                <c:pt idx="12776">
                  <c:v>1.17875</c:v>
                </c:pt>
                <c:pt idx="12777">
                  <c:v>1.1787847222222223</c:v>
                </c:pt>
                <c:pt idx="12778">
                  <c:v>1.1788194444444444</c:v>
                </c:pt>
                <c:pt idx="12779">
                  <c:v>1.1788541666666668</c:v>
                </c:pt>
                <c:pt idx="12780">
                  <c:v>1.1788888888888889</c:v>
                </c:pt>
                <c:pt idx="12781">
                  <c:v>1.1789236111111112</c:v>
                </c:pt>
                <c:pt idx="12782">
                  <c:v>1.1789583333333333</c:v>
                </c:pt>
                <c:pt idx="12783">
                  <c:v>1.1789930555555554</c:v>
                </c:pt>
                <c:pt idx="12784">
                  <c:v>1.1790277777777778</c:v>
                </c:pt>
                <c:pt idx="12785">
                  <c:v>1.1790625000000001</c:v>
                </c:pt>
                <c:pt idx="12786">
                  <c:v>1.1790972222222222</c:v>
                </c:pt>
                <c:pt idx="12787">
                  <c:v>1.1791319444444444</c:v>
                </c:pt>
                <c:pt idx="12788">
                  <c:v>1.1791666666666667</c:v>
                </c:pt>
                <c:pt idx="12789">
                  <c:v>1.1792013888888888</c:v>
                </c:pt>
                <c:pt idx="12790">
                  <c:v>1.1792361111111112</c:v>
                </c:pt>
                <c:pt idx="12791">
                  <c:v>1.1792708333333333</c:v>
                </c:pt>
                <c:pt idx="12792">
                  <c:v>1.1793055555555556</c:v>
                </c:pt>
                <c:pt idx="12793">
                  <c:v>1.1793402777777777</c:v>
                </c:pt>
                <c:pt idx="12794">
                  <c:v>1.1793750000000001</c:v>
                </c:pt>
                <c:pt idx="12795">
                  <c:v>1.1794097222222222</c:v>
                </c:pt>
                <c:pt idx="12796">
                  <c:v>1.1794444444444445</c:v>
                </c:pt>
                <c:pt idx="12797">
                  <c:v>1.1794791666666666</c:v>
                </c:pt>
                <c:pt idx="12798">
                  <c:v>1.179513888888889</c:v>
                </c:pt>
                <c:pt idx="12799">
                  <c:v>1.1795486111111111</c:v>
                </c:pt>
                <c:pt idx="12800">
                  <c:v>1.1795833333333334</c:v>
                </c:pt>
                <c:pt idx="12801">
                  <c:v>1.1796180555555555</c:v>
                </c:pt>
                <c:pt idx="12802">
                  <c:v>1.1796527777777777</c:v>
                </c:pt>
                <c:pt idx="12803">
                  <c:v>1.1796875</c:v>
                </c:pt>
                <c:pt idx="12804">
                  <c:v>1.1797222222222223</c:v>
                </c:pt>
                <c:pt idx="12805">
                  <c:v>1.1797569444444445</c:v>
                </c:pt>
                <c:pt idx="12806">
                  <c:v>1.1797916666666666</c:v>
                </c:pt>
                <c:pt idx="12807">
                  <c:v>1.1798263888888889</c:v>
                </c:pt>
                <c:pt idx="12808">
                  <c:v>1.179861111111111</c:v>
                </c:pt>
                <c:pt idx="12809">
                  <c:v>1.1798958333333334</c:v>
                </c:pt>
                <c:pt idx="12810">
                  <c:v>1.1799305555555555</c:v>
                </c:pt>
                <c:pt idx="12811">
                  <c:v>1.1799652777777778</c:v>
                </c:pt>
                <c:pt idx="12812">
                  <c:v>1.18</c:v>
                </c:pt>
                <c:pt idx="12813">
                  <c:v>1.1800347222222223</c:v>
                </c:pt>
                <c:pt idx="12814">
                  <c:v>1.1800694444444444</c:v>
                </c:pt>
                <c:pt idx="12815">
                  <c:v>1.1801041666666667</c:v>
                </c:pt>
                <c:pt idx="12816">
                  <c:v>1.1801388888888888</c:v>
                </c:pt>
                <c:pt idx="12817">
                  <c:v>1.1801736111111112</c:v>
                </c:pt>
                <c:pt idx="12818">
                  <c:v>1.1802083333333333</c:v>
                </c:pt>
                <c:pt idx="12819">
                  <c:v>1.1802430555555556</c:v>
                </c:pt>
                <c:pt idx="12820">
                  <c:v>1.1802777777777778</c:v>
                </c:pt>
                <c:pt idx="12821">
                  <c:v>1.1803124999999999</c:v>
                </c:pt>
                <c:pt idx="12822">
                  <c:v>1.1803472222222222</c:v>
                </c:pt>
                <c:pt idx="12823">
                  <c:v>1.1803819444444446</c:v>
                </c:pt>
                <c:pt idx="12824">
                  <c:v>1.1804166666666667</c:v>
                </c:pt>
                <c:pt idx="12825">
                  <c:v>1.1804513888888888</c:v>
                </c:pt>
                <c:pt idx="12826">
                  <c:v>1.1804861111111111</c:v>
                </c:pt>
                <c:pt idx="12827">
                  <c:v>1.1805208333333332</c:v>
                </c:pt>
                <c:pt idx="12828">
                  <c:v>1.1805555555555556</c:v>
                </c:pt>
                <c:pt idx="12829">
                  <c:v>1.1805902777777777</c:v>
                </c:pt>
                <c:pt idx="12830">
                  <c:v>1.180625</c:v>
                </c:pt>
                <c:pt idx="12831">
                  <c:v>1.1806597222222222</c:v>
                </c:pt>
                <c:pt idx="12832">
                  <c:v>1.1806944444444445</c:v>
                </c:pt>
                <c:pt idx="12833">
                  <c:v>1.1807291666666666</c:v>
                </c:pt>
                <c:pt idx="12834">
                  <c:v>1.1807638888888889</c:v>
                </c:pt>
                <c:pt idx="12835">
                  <c:v>1.1807986111111111</c:v>
                </c:pt>
                <c:pt idx="12836">
                  <c:v>1.1808333333333334</c:v>
                </c:pt>
                <c:pt idx="12837">
                  <c:v>1.1808680555555555</c:v>
                </c:pt>
                <c:pt idx="12838">
                  <c:v>1.1809027777777779</c:v>
                </c:pt>
                <c:pt idx="12839">
                  <c:v>1.1809375</c:v>
                </c:pt>
                <c:pt idx="12840">
                  <c:v>1.1809722222222223</c:v>
                </c:pt>
                <c:pt idx="12841">
                  <c:v>1.1810069444444444</c:v>
                </c:pt>
                <c:pt idx="12842">
                  <c:v>1.1810416666666668</c:v>
                </c:pt>
                <c:pt idx="12843">
                  <c:v>1.1810763888888889</c:v>
                </c:pt>
                <c:pt idx="12844">
                  <c:v>1.181111111111111</c:v>
                </c:pt>
                <c:pt idx="12845">
                  <c:v>1.1811458333333333</c:v>
                </c:pt>
                <c:pt idx="12846">
                  <c:v>1.1811805555555557</c:v>
                </c:pt>
                <c:pt idx="12847">
                  <c:v>1.1812152777777778</c:v>
                </c:pt>
                <c:pt idx="12848">
                  <c:v>1.1812499999999999</c:v>
                </c:pt>
                <c:pt idx="12849">
                  <c:v>1.1812847222222222</c:v>
                </c:pt>
                <c:pt idx="12850">
                  <c:v>1.1813194444444444</c:v>
                </c:pt>
                <c:pt idx="12851">
                  <c:v>1.1813541666666667</c:v>
                </c:pt>
                <c:pt idx="12852">
                  <c:v>1.1813888888888888</c:v>
                </c:pt>
                <c:pt idx="12853">
                  <c:v>1.1814236111111112</c:v>
                </c:pt>
                <c:pt idx="12854">
                  <c:v>1.1814583333333333</c:v>
                </c:pt>
                <c:pt idx="12855">
                  <c:v>1.1814930555555556</c:v>
                </c:pt>
                <c:pt idx="12856">
                  <c:v>1.1815277777777777</c:v>
                </c:pt>
                <c:pt idx="12857">
                  <c:v>1.1815625000000001</c:v>
                </c:pt>
                <c:pt idx="12858">
                  <c:v>1.1815972222222222</c:v>
                </c:pt>
                <c:pt idx="12859">
                  <c:v>1.1816319444444445</c:v>
                </c:pt>
                <c:pt idx="12860">
                  <c:v>1.1816666666666666</c:v>
                </c:pt>
                <c:pt idx="12861">
                  <c:v>1.181701388888889</c:v>
                </c:pt>
                <c:pt idx="12862">
                  <c:v>1.1817361111111111</c:v>
                </c:pt>
                <c:pt idx="12863">
                  <c:v>1.1817708333333332</c:v>
                </c:pt>
                <c:pt idx="12864">
                  <c:v>1.1818055555555556</c:v>
                </c:pt>
                <c:pt idx="12865">
                  <c:v>1.1818402777777779</c:v>
                </c:pt>
                <c:pt idx="12866">
                  <c:v>1.181875</c:v>
                </c:pt>
                <c:pt idx="12867">
                  <c:v>1.1819097222222221</c:v>
                </c:pt>
                <c:pt idx="12868">
                  <c:v>1.1819444444444445</c:v>
                </c:pt>
                <c:pt idx="12869">
                  <c:v>1.1819791666666666</c:v>
                </c:pt>
                <c:pt idx="12870">
                  <c:v>1.1820138888888889</c:v>
                </c:pt>
                <c:pt idx="12871">
                  <c:v>1.182048611111111</c:v>
                </c:pt>
                <c:pt idx="12872">
                  <c:v>1.1820833333333334</c:v>
                </c:pt>
                <c:pt idx="12873">
                  <c:v>1.1821180555555555</c:v>
                </c:pt>
                <c:pt idx="12874">
                  <c:v>1.1821527777777778</c:v>
                </c:pt>
                <c:pt idx="12875">
                  <c:v>1.1821874999999999</c:v>
                </c:pt>
                <c:pt idx="12876">
                  <c:v>1.1822222222222223</c:v>
                </c:pt>
                <c:pt idx="12877">
                  <c:v>1.1822569444444444</c:v>
                </c:pt>
                <c:pt idx="12878">
                  <c:v>1.1822916666666667</c:v>
                </c:pt>
                <c:pt idx="12879">
                  <c:v>1.1823263888888889</c:v>
                </c:pt>
                <c:pt idx="12880">
                  <c:v>1.1823611111111112</c:v>
                </c:pt>
                <c:pt idx="12881">
                  <c:v>1.1823958333333333</c:v>
                </c:pt>
                <c:pt idx="12882">
                  <c:v>1.1824305555555554</c:v>
                </c:pt>
                <c:pt idx="12883">
                  <c:v>1.1824652777777778</c:v>
                </c:pt>
                <c:pt idx="12884">
                  <c:v>1.1825000000000001</c:v>
                </c:pt>
                <c:pt idx="12885">
                  <c:v>1.1825347222222222</c:v>
                </c:pt>
                <c:pt idx="12886">
                  <c:v>1.1825694444444443</c:v>
                </c:pt>
                <c:pt idx="12887">
                  <c:v>1.1826041666666667</c:v>
                </c:pt>
                <c:pt idx="12888">
                  <c:v>1.182638888888889</c:v>
                </c:pt>
                <c:pt idx="12889">
                  <c:v>1.1826736111111111</c:v>
                </c:pt>
                <c:pt idx="12890">
                  <c:v>1.1827083333333333</c:v>
                </c:pt>
                <c:pt idx="12891">
                  <c:v>1.1827430555555556</c:v>
                </c:pt>
                <c:pt idx="12892">
                  <c:v>1.1827777777777777</c:v>
                </c:pt>
                <c:pt idx="12893">
                  <c:v>1.1828125</c:v>
                </c:pt>
                <c:pt idx="12894">
                  <c:v>1.1828472222222222</c:v>
                </c:pt>
                <c:pt idx="12895">
                  <c:v>1.1828819444444445</c:v>
                </c:pt>
                <c:pt idx="12896">
                  <c:v>1.1829166666666666</c:v>
                </c:pt>
                <c:pt idx="12897">
                  <c:v>1.182951388888889</c:v>
                </c:pt>
                <c:pt idx="12898">
                  <c:v>1.1829861111111111</c:v>
                </c:pt>
                <c:pt idx="12899">
                  <c:v>1.1830208333333334</c:v>
                </c:pt>
                <c:pt idx="12900">
                  <c:v>1.1830555555555555</c:v>
                </c:pt>
                <c:pt idx="12901">
                  <c:v>1.1830902777777779</c:v>
                </c:pt>
                <c:pt idx="12902">
                  <c:v>1.183125</c:v>
                </c:pt>
                <c:pt idx="12903">
                  <c:v>1.1831597222222223</c:v>
                </c:pt>
                <c:pt idx="12904">
                  <c:v>1.1831944444444444</c:v>
                </c:pt>
                <c:pt idx="12905">
                  <c:v>1.1832291666666666</c:v>
                </c:pt>
                <c:pt idx="12906">
                  <c:v>1.1832638888888889</c:v>
                </c:pt>
                <c:pt idx="12907">
                  <c:v>1.1832986111111112</c:v>
                </c:pt>
                <c:pt idx="12908">
                  <c:v>1.1833333333333333</c:v>
                </c:pt>
                <c:pt idx="12909">
                  <c:v>1.1833680555555555</c:v>
                </c:pt>
                <c:pt idx="12910">
                  <c:v>1.1834027777777778</c:v>
                </c:pt>
                <c:pt idx="12911">
                  <c:v>1.1834374999999999</c:v>
                </c:pt>
                <c:pt idx="12912">
                  <c:v>1.1834722222222223</c:v>
                </c:pt>
                <c:pt idx="12913">
                  <c:v>1.1835069444444444</c:v>
                </c:pt>
                <c:pt idx="12914">
                  <c:v>1.1835416666666667</c:v>
                </c:pt>
                <c:pt idx="12915">
                  <c:v>1.1835763888888888</c:v>
                </c:pt>
                <c:pt idx="12916">
                  <c:v>1.1836111111111112</c:v>
                </c:pt>
                <c:pt idx="12917">
                  <c:v>1.1836458333333333</c:v>
                </c:pt>
                <c:pt idx="12918">
                  <c:v>1.1836805555555556</c:v>
                </c:pt>
                <c:pt idx="12919">
                  <c:v>1.1837152777777777</c:v>
                </c:pt>
                <c:pt idx="12920">
                  <c:v>1.1837500000000001</c:v>
                </c:pt>
                <c:pt idx="12921">
                  <c:v>1.1837847222222222</c:v>
                </c:pt>
                <c:pt idx="12922">
                  <c:v>1.1838194444444445</c:v>
                </c:pt>
                <c:pt idx="12923">
                  <c:v>1.1838541666666667</c:v>
                </c:pt>
                <c:pt idx="12924">
                  <c:v>1.1838888888888888</c:v>
                </c:pt>
                <c:pt idx="12925">
                  <c:v>1.1839236111111111</c:v>
                </c:pt>
                <c:pt idx="12926">
                  <c:v>1.1839583333333334</c:v>
                </c:pt>
                <c:pt idx="12927">
                  <c:v>1.1839930555555556</c:v>
                </c:pt>
                <c:pt idx="12928">
                  <c:v>1.1840277777777777</c:v>
                </c:pt>
                <c:pt idx="12929">
                  <c:v>1.1840625</c:v>
                </c:pt>
                <c:pt idx="12930">
                  <c:v>1.1840972222222221</c:v>
                </c:pt>
                <c:pt idx="12931">
                  <c:v>1.1841319444444445</c:v>
                </c:pt>
                <c:pt idx="12932">
                  <c:v>1.1841666666666666</c:v>
                </c:pt>
                <c:pt idx="12933">
                  <c:v>1.1842013888888889</c:v>
                </c:pt>
                <c:pt idx="12934">
                  <c:v>1.184236111111111</c:v>
                </c:pt>
                <c:pt idx="12935">
                  <c:v>1.1842708333333334</c:v>
                </c:pt>
                <c:pt idx="12936">
                  <c:v>1.1843055555555555</c:v>
                </c:pt>
                <c:pt idx="12937">
                  <c:v>1.1843402777777778</c:v>
                </c:pt>
                <c:pt idx="12938">
                  <c:v>1.184375</c:v>
                </c:pt>
                <c:pt idx="12939">
                  <c:v>1.1844097222222223</c:v>
                </c:pt>
                <c:pt idx="12940">
                  <c:v>1.1844444444444444</c:v>
                </c:pt>
                <c:pt idx="12941">
                  <c:v>1.1844791666666667</c:v>
                </c:pt>
                <c:pt idx="12942">
                  <c:v>1.1845138888888889</c:v>
                </c:pt>
                <c:pt idx="12943">
                  <c:v>1.184548611111111</c:v>
                </c:pt>
                <c:pt idx="12944">
                  <c:v>1.1845833333333333</c:v>
                </c:pt>
                <c:pt idx="12945">
                  <c:v>1.1846180555555557</c:v>
                </c:pt>
                <c:pt idx="12946">
                  <c:v>1.1846527777777778</c:v>
                </c:pt>
                <c:pt idx="12947">
                  <c:v>1.1846874999999999</c:v>
                </c:pt>
                <c:pt idx="12948">
                  <c:v>1.1847222222222222</c:v>
                </c:pt>
                <c:pt idx="12949">
                  <c:v>1.1847569444444446</c:v>
                </c:pt>
                <c:pt idx="12950">
                  <c:v>1.1847916666666667</c:v>
                </c:pt>
                <c:pt idx="12951">
                  <c:v>1.1848263888888888</c:v>
                </c:pt>
                <c:pt idx="12952">
                  <c:v>1.1848611111111111</c:v>
                </c:pt>
                <c:pt idx="12953">
                  <c:v>1.1848958333333333</c:v>
                </c:pt>
                <c:pt idx="12954">
                  <c:v>1.1849305555555556</c:v>
                </c:pt>
                <c:pt idx="12955">
                  <c:v>1.1849652777777777</c:v>
                </c:pt>
                <c:pt idx="12956">
                  <c:v>1.1850000000000001</c:v>
                </c:pt>
                <c:pt idx="12957">
                  <c:v>1.1850347222222222</c:v>
                </c:pt>
                <c:pt idx="12958">
                  <c:v>1.1850694444444445</c:v>
                </c:pt>
                <c:pt idx="12959">
                  <c:v>1.1851041666666666</c:v>
                </c:pt>
                <c:pt idx="12960">
                  <c:v>1.185138888888889</c:v>
                </c:pt>
                <c:pt idx="12961">
                  <c:v>1.1851736111111111</c:v>
                </c:pt>
                <c:pt idx="12962">
                  <c:v>1.1852083333333334</c:v>
                </c:pt>
                <c:pt idx="12963">
                  <c:v>1.1852430555555555</c:v>
                </c:pt>
                <c:pt idx="12964">
                  <c:v>1.1852777777777779</c:v>
                </c:pt>
                <c:pt idx="12965">
                  <c:v>1.1853125</c:v>
                </c:pt>
                <c:pt idx="12966">
                  <c:v>1.1853472222222221</c:v>
                </c:pt>
                <c:pt idx="12967">
                  <c:v>1.1853819444444444</c:v>
                </c:pt>
                <c:pt idx="12968">
                  <c:v>1.1854166666666668</c:v>
                </c:pt>
                <c:pt idx="12969">
                  <c:v>1.1854513888888889</c:v>
                </c:pt>
                <c:pt idx="12970">
                  <c:v>1.185486111111111</c:v>
                </c:pt>
                <c:pt idx="12971">
                  <c:v>1.1855208333333334</c:v>
                </c:pt>
                <c:pt idx="12972">
                  <c:v>1.1855555555555555</c:v>
                </c:pt>
                <c:pt idx="12973">
                  <c:v>1.1855902777777778</c:v>
                </c:pt>
                <c:pt idx="12974">
                  <c:v>1.1856249999999999</c:v>
                </c:pt>
                <c:pt idx="12975">
                  <c:v>1.1856597222222223</c:v>
                </c:pt>
                <c:pt idx="12976">
                  <c:v>1.1856944444444444</c:v>
                </c:pt>
                <c:pt idx="12977">
                  <c:v>1.1857291666666667</c:v>
                </c:pt>
                <c:pt idx="12978">
                  <c:v>1.1857638888888888</c:v>
                </c:pt>
                <c:pt idx="12979">
                  <c:v>1.1857986111111112</c:v>
                </c:pt>
                <c:pt idx="12980">
                  <c:v>1.1858333333333333</c:v>
                </c:pt>
                <c:pt idx="12981">
                  <c:v>1.1858680555555556</c:v>
                </c:pt>
                <c:pt idx="12982">
                  <c:v>1.1859027777777778</c:v>
                </c:pt>
                <c:pt idx="12983">
                  <c:v>1.1859375000000001</c:v>
                </c:pt>
                <c:pt idx="12984">
                  <c:v>1.1859722222222222</c:v>
                </c:pt>
                <c:pt idx="12985">
                  <c:v>1.1860069444444443</c:v>
                </c:pt>
                <c:pt idx="12986">
                  <c:v>1.1860416666666667</c:v>
                </c:pt>
                <c:pt idx="12987">
                  <c:v>1.186076388888889</c:v>
                </c:pt>
                <c:pt idx="12988">
                  <c:v>1.1861111111111111</c:v>
                </c:pt>
                <c:pt idx="12989">
                  <c:v>1.1861458333333332</c:v>
                </c:pt>
                <c:pt idx="12990">
                  <c:v>1.1861805555555556</c:v>
                </c:pt>
                <c:pt idx="12991">
                  <c:v>1.1862152777777777</c:v>
                </c:pt>
                <c:pt idx="12992">
                  <c:v>1.18625</c:v>
                </c:pt>
                <c:pt idx="12993">
                  <c:v>1.1862847222222221</c:v>
                </c:pt>
                <c:pt idx="12994">
                  <c:v>1.1863194444444445</c:v>
                </c:pt>
                <c:pt idx="12995">
                  <c:v>1.1863541666666666</c:v>
                </c:pt>
                <c:pt idx="12996">
                  <c:v>1.1863888888888889</c:v>
                </c:pt>
                <c:pt idx="12997">
                  <c:v>1.1864236111111111</c:v>
                </c:pt>
                <c:pt idx="12998">
                  <c:v>1.1864583333333334</c:v>
                </c:pt>
                <c:pt idx="12999">
                  <c:v>1.1864930555555555</c:v>
                </c:pt>
                <c:pt idx="13000">
                  <c:v>1.1865277777777778</c:v>
                </c:pt>
                <c:pt idx="13001">
                  <c:v>1.1865625</c:v>
                </c:pt>
                <c:pt idx="13002">
                  <c:v>1.1865972222222223</c:v>
                </c:pt>
                <c:pt idx="13003">
                  <c:v>1.1866319444444444</c:v>
                </c:pt>
                <c:pt idx="13004">
                  <c:v>1.1866666666666668</c:v>
                </c:pt>
                <c:pt idx="13005">
                  <c:v>1.1867013888888889</c:v>
                </c:pt>
                <c:pt idx="13006">
                  <c:v>1.1867361111111112</c:v>
                </c:pt>
                <c:pt idx="13007">
                  <c:v>1.1867708333333333</c:v>
                </c:pt>
                <c:pt idx="13008">
                  <c:v>1.1868055555555554</c:v>
                </c:pt>
                <c:pt idx="13009">
                  <c:v>1.1868402777777778</c:v>
                </c:pt>
                <c:pt idx="13010">
                  <c:v>1.1868750000000001</c:v>
                </c:pt>
                <c:pt idx="13011">
                  <c:v>1.1869097222222222</c:v>
                </c:pt>
                <c:pt idx="13012">
                  <c:v>1.1869444444444444</c:v>
                </c:pt>
                <c:pt idx="13013">
                  <c:v>1.1869791666666667</c:v>
                </c:pt>
                <c:pt idx="13014">
                  <c:v>1.1870138888888888</c:v>
                </c:pt>
                <c:pt idx="13015">
                  <c:v>1.1870486111111112</c:v>
                </c:pt>
                <c:pt idx="13016">
                  <c:v>1.1870833333333333</c:v>
                </c:pt>
                <c:pt idx="13017">
                  <c:v>1.1871180555555556</c:v>
                </c:pt>
                <c:pt idx="13018">
                  <c:v>1.1871527777777777</c:v>
                </c:pt>
                <c:pt idx="13019">
                  <c:v>1.1871875000000001</c:v>
                </c:pt>
                <c:pt idx="13020">
                  <c:v>1.1872222222222222</c:v>
                </c:pt>
                <c:pt idx="13021">
                  <c:v>1.1872569444444445</c:v>
                </c:pt>
                <c:pt idx="13022">
                  <c:v>1.1872916666666666</c:v>
                </c:pt>
                <c:pt idx="13023">
                  <c:v>1.187326388888889</c:v>
                </c:pt>
                <c:pt idx="13024">
                  <c:v>1.1873611111111111</c:v>
                </c:pt>
                <c:pt idx="13025">
                  <c:v>1.1873958333333334</c:v>
                </c:pt>
                <c:pt idx="13026">
                  <c:v>1.1874305555555555</c:v>
                </c:pt>
                <c:pt idx="13027">
                  <c:v>1.1874652777777777</c:v>
                </c:pt>
                <c:pt idx="13028">
                  <c:v>1.1875</c:v>
                </c:pt>
                <c:pt idx="13029">
                  <c:v>1.1875347222222223</c:v>
                </c:pt>
                <c:pt idx="13030">
                  <c:v>1.1875694444444445</c:v>
                </c:pt>
                <c:pt idx="13031">
                  <c:v>1.1876041666666666</c:v>
                </c:pt>
                <c:pt idx="13032">
                  <c:v>1.1876388888888889</c:v>
                </c:pt>
                <c:pt idx="13033">
                  <c:v>1.187673611111111</c:v>
                </c:pt>
                <c:pt idx="13034">
                  <c:v>1.1877083333333334</c:v>
                </c:pt>
                <c:pt idx="13035">
                  <c:v>1.1877430555555555</c:v>
                </c:pt>
                <c:pt idx="13036">
                  <c:v>1.1877777777777778</c:v>
                </c:pt>
                <c:pt idx="13037">
                  <c:v>1.1878124999999999</c:v>
                </c:pt>
                <c:pt idx="13038">
                  <c:v>1.1878472222222223</c:v>
                </c:pt>
                <c:pt idx="13039">
                  <c:v>1.1878819444444444</c:v>
                </c:pt>
                <c:pt idx="13040">
                  <c:v>1.1879166666666667</c:v>
                </c:pt>
                <c:pt idx="13041">
                  <c:v>1.1879513888888888</c:v>
                </c:pt>
                <c:pt idx="13042">
                  <c:v>1.1879861111111112</c:v>
                </c:pt>
                <c:pt idx="13043">
                  <c:v>1.1880208333333333</c:v>
                </c:pt>
                <c:pt idx="13044">
                  <c:v>1.1880555555555556</c:v>
                </c:pt>
                <c:pt idx="13045">
                  <c:v>1.1880902777777778</c:v>
                </c:pt>
                <c:pt idx="13046">
                  <c:v>1.1881249999999999</c:v>
                </c:pt>
                <c:pt idx="13047">
                  <c:v>1.1881597222222222</c:v>
                </c:pt>
                <c:pt idx="13048">
                  <c:v>1.1881944444444446</c:v>
                </c:pt>
                <c:pt idx="13049">
                  <c:v>1.1882291666666667</c:v>
                </c:pt>
                <c:pt idx="13050">
                  <c:v>1.1882638888888888</c:v>
                </c:pt>
                <c:pt idx="13051">
                  <c:v>1.1882986111111111</c:v>
                </c:pt>
                <c:pt idx="13052">
                  <c:v>1.1883333333333332</c:v>
                </c:pt>
                <c:pt idx="13053">
                  <c:v>1.1883680555555556</c:v>
                </c:pt>
                <c:pt idx="13054">
                  <c:v>1.1884027777777777</c:v>
                </c:pt>
                <c:pt idx="13055">
                  <c:v>1.1884375</c:v>
                </c:pt>
                <c:pt idx="13056">
                  <c:v>1.1884722222222222</c:v>
                </c:pt>
                <c:pt idx="13057">
                  <c:v>1.1885069444444445</c:v>
                </c:pt>
                <c:pt idx="13058">
                  <c:v>1.1885416666666666</c:v>
                </c:pt>
                <c:pt idx="13059">
                  <c:v>1.1885763888888889</c:v>
                </c:pt>
                <c:pt idx="13060">
                  <c:v>1.1886111111111111</c:v>
                </c:pt>
                <c:pt idx="13061">
                  <c:v>1.1886458333333334</c:v>
                </c:pt>
                <c:pt idx="13062">
                  <c:v>1.1886805555555555</c:v>
                </c:pt>
                <c:pt idx="13063">
                  <c:v>1.1887152777777779</c:v>
                </c:pt>
                <c:pt idx="13064">
                  <c:v>1.18875</c:v>
                </c:pt>
                <c:pt idx="13065">
                  <c:v>1.1887847222222223</c:v>
                </c:pt>
                <c:pt idx="13066">
                  <c:v>1.1888194444444444</c:v>
                </c:pt>
                <c:pt idx="13067">
                  <c:v>1.1888541666666668</c:v>
                </c:pt>
                <c:pt idx="13068">
                  <c:v>1.1888888888888889</c:v>
                </c:pt>
                <c:pt idx="13069">
                  <c:v>1.188923611111111</c:v>
                </c:pt>
                <c:pt idx="13070">
                  <c:v>1.1889583333333333</c:v>
                </c:pt>
                <c:pt idx="13071">
                  <c:v>1.1889930555555557</c:v>
                </c:pt>
                <c:pt idx="13072">
                  <c:v>1.1890277777777778</c:v>
                </c:pt>
                <c:pt idx="13073">
                  <c:v>1.1890624999999999</c:v>
                </c:pt>
                <c:pt idx="13074">
                  <c:v>1.1890972222222222</c:v>
                </c:pt>
                <c:pt idx="13075">
                  <c:v>1.1891319444444444</c:v>
                </c:pt>
                <c:pt idx="13076">
                  <c:v>1.1891666666666667</c:v>
                </c:pt>
                <c:pt idx="13077">
                  <c:v>1.1892013888888888</c:v>
                </c:pt>
                <c:pt idx="13078">
                  <c:v>1.1892361111111112</c:v>
                </c:pt>
                <c:pt idx="13079">
                  <c:v>1.1892708333333333</c:v>
                </c:pt>
                <c:pt idx="13080">
                  <c:v>1.1893055555555556</c:v>
                </c:pt>
                <c:pt idx="13081">
                  <c:v>1.1893402777777777</c:v>
                </c:pt>
                <c:pt idx="13082">
                  <c:v>1.1893750000000001</c:v>
                </c:pt>
                <c:pt idx="13083">
                  <c:v>1.1894097222222222</c:v>
                </c:pt>
                <c:pt idx="13084">
                  <c:v>1.1894444444444445</c:v>
                </c:pt>
                <c:pt idx="13085">
                  <c:v>1.1894791666666666</c:v>
                </c:pt>
                <c:pt idx="13086">
                  <c:v>1.189513888888889</c:v>
                </c:pt>
                <c:pt idx="13087">
                  <c:v>1.1895486111111111</c:v>
                </c:pt>
                <c:pt idx="13088">
                  <c:v>1.1895833333333332</c:v>
                </c:pt>
                <c:pt idx="13089">
                  <c:v>1.1896180555555556</c:v>
                </c:pt>
                <c:pt idx="13090">
                  <c:v>1.1896527777777779</c:v>
                </c:pt>
                <c:pt idx="13091">
                  <c:v>1.1896875</c:v>
                </c:pt>
                <c:pt idx="13092">
                  <c:v>1.1897222222222221</c:v>
                </c:pt>
                <c:pt idx="13093">
                  <c:v>1.1897569444444445</c:v>
                </c:pt>
                <c:pt idx="13094">
                  <c:v>1.1897916666666666</c:v>
                </c:pt>
                <c:pt idx="13095">
                  <c:v>1.1898263888888889</c:v>
                </c:pt>
                <c:pt idx="13096">
                  <c:v>1.189861111111111</c:v>
                </c:pt>
                <c:pt idx="13097">
                  <c:v>1.1898958333333334</c:v>
                </c:pt>
                <c:pt idx="13098">
                  <c:v>1.1899305555555555</c:v>
                </c:pt>
                <c:pt idx="13099">
                  <c:v>1.1899652777777778</c:v>
                </c:pt>
                <c:pt idx="13100">
                  <c:v>1.19</c:v>
                </c:pt>
                <c:pt idx="13101">
                  <c:v>1.1900347222222223</c:v>
                </c:pt>
                <c:pt idx="13102">
                  <c:v>1.1900694444444444</c:v>
                </c:pt>
                <c:pt idx="13103">
                  <c:v>1.1901041666666667</c:v>
                </c:pt>
                <c:pt idx="13104">
                  <c:v>1.1901388888888889</c:v>
                </c:pt>
                <c:pt idx="13105">
                  <c:v>1.1901736111111112</c:v>
                </c:pt>
                <c:pt idx="13106">
                  <c:v>1.1902083333333333</c:v>
                </c:pt>
                <c:pt idx="13107">
                  <c:v>1.1902430555555557</c:v>
                </c:pt>
                <c:pt idx="13108">
                  <c:v>1.1902777777777778</c:v>
                </c:pt>
                <c:pt idx="13109">
                  <c:v>1.1903125000000001</c:v>
                </c:pt>
                <c:pt idx="13110">
                  <c:v>1.1903472222222222</c:v>
                </c:pt>
                <c:pt idx="13111">
                  <c:v>1.1903819444444443</c:v>
                </c:pt>
                <c:pt idx="13112">
                  <c:v>1.1904166666666667</c:v>
                </c:pt>
                <c:pt idx="13113">
                  <c:v>1.1904513888888888</c:v>
                </c:pt>
                <c:pt idx="13114">
                  <c:v>1.1904861111111111</c:v>
                </c:pt>
                <c:pt idx="13115">
                  <c:v>1.1905208333333333</c:v>
                </c:pt>
                <c:pt idx="13116">
                  <c:v>1.1905555555555556</c:v>
                </c:pt>
                <c:pt idx="13117">
                  <c:v>1.1905902777777777</c:v>
                </c:pt>
                <c:pt idx="13118">
                  <c:v>1.190625</c:v>
                </c:pt>
                <c:pt idx="13119">
                  <c:v>1.1906597222222222</c:v>
                </c:pt>
                <c:pt idx="13120">
                  <c:v>1.1906944444444445</c:v>
                </c:pt>
                <c:pt idx="13121">
                  <c:v>1.1907291666666666</c:v>
                </c:pt>
                <c:pt idx="13122">
                  <c:v>1.190763888888889</c:v>
                </c:pt>
                <c:pt idx="13123">
                  <c:v>1.1907986111111111</c:v>
                </c:pt>
                <c:pt idx="13124">
                  <c:v>1.1908333333333334</c:v>
                </c:pt>
                <c:pt idx="13125">
                  <c:v>1.1908680555555555</c:v>
                </c:pt>
                <c:pt idx="13126">
                  <c:v>1.1909027777777779</c:v>
                </c:pt>
                <c:pt idx="13127">
                  <c:v>1.1909375</c:v>
                </c:pt>
                <c:pt idx="13128">
                  <c:v>1.1909722222222223</c:v>
                </c:pt>
                <c:pt idx="13129">
                  <c:v>1.1910069444444444</c:v>
                </c:pt>
                <c:pt idx="13130">
                  <c:v>1.1910416666666666</c:v>
                </c:pt>
                <c:pt idx="13131">
                  <c:v>1.1910763888888889</c:v>
                </c:pt>
                <c:pt idx="13132">
                  <c:v>1.1911111111111112</c:v>
                </c:pt>
                <c:pt idx="13133">
                  <c:v>1.1911458333333333</c:v>
                </c:pt>
                <c:pt idx="13134">
                  <c:v>1.1911805555555555</c:v>
                </c:pt>
                <c:pt idx="13135">
                  <c:v>1.1912152777777778</c:v>
                </c:pt>
                <c:pt idx="13136">
                  <c:v>1.1912499999999999</c:v>
                </c:pt>
                <c:pt idx="13137">
                  <c:v>1.1912847222222223</c:v>
                </c:pt>
                <c:pt idx="13138">
                  <c:v>1.1913194444444444</c:v>
                </c:pt>
                <c:pt idx="13139">
                  <c:v>1.1913541666666667</c:v>
                </c:pt>
                <c:pt idx="13140">
                  <c:v>1.1913888888888888</c:v>
                </c:pt>
                <c:pt idx="13141">
                  <c:v>1.1914236111111112</c:v>
                </c:pt>
                <c:pt idx="13142">
                  <c:v>1.1914583333333333</c:v>
                </c:pt>
                <c:pt idx="13143">
                  <c:v>1.1914930555555556</c:v>
                </c:pt>
                <c:pt idx="13144">
                  <c:v>1.1915277777777777</c:v>
                </c:pt>
                <c:pt idx="13145">
                  <c:v>1.1915625000000001</c:v>
                </c:pt>
                <c:pt idx="13146">
                  <c:v>1.1915972222222222</c:v>
                </c:pt>
                <c:pt idx="13147">
                  <c:v>1.1916319444444445</c:v>
                </c:pt>
                <c:pt idx="13148">
                  <c:v>1.1916666666666667</c:v>
                </c:pt>
                <c:pt idx="13149">
                  <c:v>1.1917013888888888</c:v>
                </c:pt>
                <c:pt idx="13150">
                  <c:v>1.1917361111111111</c:v>
                </c:pt>
                <c:pt idx="13151">
                  <c:v>1.1917708333333334</c:v>
                </c:pt>
                <c:pt idx="13152">
                  <c:v>1.1918055555555556</c:v>
                </c:pt>
                <c:pt idx="13153">
                  <c:v>1.1918402777777777</c:v>
                </c:pt>
                <c:pt idx="13154">
                  <c:v>1.191875</c:v>
                </c:pt>
                <c:pt idx="13155">
                  <c:v>1.1919097222222221</c:v>
                </c:pt>
                <c:pt idx="13156">
                  <c:v>1.1919444444444445</c:v>
                </c:pt>
                <c:pt idx="13157">
                  <c:v>1.1919791666666666</c:v>
                </c:pt>
                <c:pt idx="13158">
                  <c:v>1.1920138888888889</c:v>
                </c:pt>
                <c:pt idx="13159">
                  <c:v>1.192048611111111</c:v>
                </c:pt>
                <c:pt idx="13160">
                  <c:v>1.1920833333333334</c:v>
                </c:pt>
                <c:pt idx="13161">
                  <c:v>1.1921180555555555</c:v>
                </c:pt>
                <c:pt idx="13162">
                  <c:v>1.1921527777777778</c:v>
                </c:pt>
                <c:pt idx="13163">
                  <c:v>1.1921875</c:v>
                </c:pt>
                <c:pt idx="13164">
                  <c:v>1.1922222222222223</c:v>
                </c:pt>
                <c:pt idx="13165">
                  <c:v>1.1922569444444444</c:v>
                </c:pt>
                <c:pt idx="13166">
                  <c:v>1.1922916666666667</c:v>
                </c:pt>
                <c:pt idx="13167">
                  <c:v>1.1923263888888889</c:v>
                </c:pt>
                <c:pt idx="13168">
                  <c:v>1.1923611111111112</c:v>
                </c:pt>
                <c:pt idx="13169">
                  <c:v>1.1923958333333333</c:v>
                </c:pt>
                <c:pt idx="13170">
                  <c:v>1.1924305555555557</c:v>
                </c:pt>
                <c:pt idx="13171">
                  <c:v>1.1924652777777778</c:v>
                </c:pt>
                <c:pt idx="13172">
                  <c:v>1.1924999999999999</c:v>
                </c:pt>
                <c:pt idx="13173">
                  <c:v>1.1925347222222222</c:v>
                </c:pt>
                <c:pt idx="13174">
                  <c:v>1.1925694444444443</c:v>
                </c:pt>
                <c:pt idx="13175">
                  <c:v>1.1926041666666667</c:v>
                </c:pt>
                <c:pt idx="13176">
                  <c:v>1.1926388888888888</c:v>
                </c:pt>
                <c:pt idx="13177">
                  <c:v>1.1926736111111111</c:v>
                </c:pt>
                <c:pt idx="13178">
                  <c:v>1.1927083333333333</c:v>
                </c:pt>
                <c:pt idx="13179">
                  <c:v>1.1927430555555556</c:v>
                </c:pt>
                <c:pt idx="13180">
                  <c:v>1.1927777777777777</c:v>
                </c:pt>
                <c:pt idx="13181">
                  <c:v>1.1928125000000001</c:v>
                </c:pt>
                <c:pt idx="13182">
                  <c:v>1.1928472222222222</c:v>
                </c:pt>
                <c:pt idx="13183">
                  <c:v>1.1928819444444445</c:v>
                </c:pt>
                <c:pt idx="13184">
                  <c:v>1.1929166666666666</c:v>
                </c:pt>
                <c:pt idx="13185">
                  <c:v>1.192951388888889</c:v>
                </c:pt>
                <c:pt idx="13186">
                  <c:v>1.1929861111111111</c:v>
                </c:pt>
                <c:pt idx="13187">
                  <c:v>1.1930208333333334</c:v>
                </c:pt>
                <c:pt idx="13188">
                  <c:v>1.1930555555555555</c:v>
                </c:pt>
                <c:pt idx="13189">
                  <c:v>1.1930902777777779</c:v>
                </c:pt>
                <c:pt idx="13190">
                  <c:v>1.193125</c:v>
                </c:pt>
                <c:pt idx="13191">
                  <c:v>1.1931597222222221</c:v>
                </c:pt>
                <c:pt idx="13192">
                  <c:v>1.1931944444444444</c:v>
                </c:pt>
                <c:pt idx="13193">
                  <c:v>1.1932291666666668</c:v>
                </c:pt>
                <c:pt idx="13194">
                  <c:v>1.1932638888888889</c:v>
                </c:pt>
                <c:pt idx="13195">
                  <c:v>1.193298611111111</c:v>
                </c:pt>
                <c:pt idx="13196">
                  <c:v>1.1933333333333334</c:v>
                </c:pt>
                <c:pt idx="13197">
                  <c:v>1.1933680555555555</c:v>
                </c:pt>
                <c:pt idx="13198">
                  <c:v>1.1934027777777778</c:v>
                </c:pt>
                <c:pt idx="13199">
                  <c:v>1.1934374999999999</c:v>
                </c:pt>
                <c:pt idx="13200">
                  <c:v>1.1934722222222223</c:v>
                </c:pt>
                <c:pt idx="13201">
                  <c:v>1.1935069444444444</c:v>
                </c:pt>
                <c:pt idx="13202">
                  <c:v>1.1935416666666667</c:v>
                </c:pt>
                <c:pt idx="13203">
                  <c:v>1.1935763888888888</c:v>
                </c:pt>
                <c:pt idx="13204">
                  <c:v>1.1936111111111112</c:v>
                </c:pt>
                <c:pt idx="13205">
                  <c:v>1.1936458333333333</c:v>
                </c:pt>
                <c:pt idx="13206">
                  <c:v>1.1936805555555556</c:v>
                </c:pt>
                <c:pt idx="13207">
                  <c:v>1.1937152777777778</c:v>
                </c:pt>
                <c:pt idx="13208">
                  <c:v>1.1937500000000001</c:v>
                </c:pt>
                <c:pt idx="13209">
                  <c:v>1.1937847222222222</c:v>
                </c:pt>
                <c:pt idx="13210">
                  <c:v>1.1938194444444443</c:v>
                </c:pt>
                <c:pt idx="13211">
                  <c:v>1.1938541666666667</c:v>
                </c:pt>
                <c:pt idx="13212">
                  <c:v>1.193888888888889</c:v>
                </c:pt>
                <c:pt idx="13213">
                  <c:v>1.1939236111111111</c:v>
                </c:pt>
                <c:pt idx="13214">
                  <c:v>1.1939583333333332</c:v>
                </c:pt>
                <c:pt idx="13215">
                  <c:v>1.1939930555555556</c:v>
                </c:pt>
                <c:pt idx="13216">
                  <c:v>1.1940277777777777</c:v>
                </c:pt>
                <c:pt idx="13217">
                  <c:v>1.1940625</c:v>
                </c:pt>
                <c:pt idx="13218">
                  <c:v>1.1940972222222221</c:v>
                </c:pt>
                <c:pt idx="13219">
                  <c:v>1.1941319444444445</c:v>
                </c:pt>
                <c:pt idx="13220">
                  <c:v>1.1941666666666666</c:v>
                </c:pt>
                <c:pt idx="13221">
                  <c:v>1.1942013888888889</c:v>
                </c:pt>
                <c:pt idx="13222">
                  <c:v>1.1942361111111111</c:v>
                </c:pt>
                <c:pt idx="13223">
                  <c:v>1.1942708333333334</c:v>
                </c:pt>
                <c:pt idx="13224">
                  <c:v>1.1943055555555555</c:v>
                </c:pt>
                <c:pt idx="13225">
                  <c:v>1.1943402777777778</c:v>
                </c:pt>
                <c:pt idx="13226">
                  <c:v>1.194375</c:v>
                </c:pt>
                <c:pt idx="13227">
                  <c:v>1.1944097222222223</c:v>
                </c:pt>
                <c:pt idx="13228">
                  <c:v>1.1944444444444444</c:v>
                </c:pt>
                <c:pt idx="13229">
                  <c:v>1.1944791666666668</c:v>
                </c:pt>
                <c:pt idx="13230">
                  <c:v>1.1945138888888889</c:v>
                </c:pt>
                <c:pt idx="13231">
                  <c:v>1.1945486111111112</c:v>
                </c:pt>
                <c:pt idx="13232">
                  <c:v>1.1945833333333333</c:v>
                </c:pt>
                <c:pt idx="13233">
                  <c:v>1.1946180555555554</c:v>
                </c:pt>
                <c:pt idx="13234">
                  <c:v>1.1946527777777778</c:v>
                </c:pt>
                <c:pt idx="13235">
                  <c:v>1.1946875000000001</c:v>
                </c:pt>
                <c:pt idx="13236">
                  <c:v>1.1947222222222222</c:v>
                </c:pt>
                <c:pt idx="13237">
                  <c:v>1.1947569444444444</c:v>
                </c:pt>
                <c:pt idx="13238">
                  <c:v>1.1947916666666667</c:v>
                </c:pt>
                <c:pt idx="13239">
                  <c:v>1.1948263888888888</c:v>
                </c:pt>
                <c:pt idx="13240">
                  <c:v>1.1948611111111112</c:v>
                </c:pt>
                <c:pt idx="13241">
                  <c:v>1.1948958333333333</c:v>
                </c:pt>
                <c:pt idx="13242">
                  <c:v>1.1949305555555556</c:v>
                </c:pt>
                <c:pt idx="13243">
                  <c:v>1.1949652777777777</c:v>
                </c:pt>
                <c:pt idx="13244">
                  <c:v>1.1950000000000001</c:v>
                </c:pt>
                <c:pt idx="13245">
                  <c:v>1.1950347222222222</c:v>
                </c:pt>
                <c:pt idx="13246">
                  <c:v>1.1950694444444445</c:v>
                </c:pt>
                <c:pt idx="13247">
                  <c:v>1.1951041666666666</c:v>
                </c:pt>
                <c:pt idx="13248">
                  <c:v>1.195138888888889</c:v>
                </c:pt>
                <c:pt idx="13249">
                  <c:v>1.1951736111111111</c:v>
                </c:pt>
                <c:pt idx="13250">
                  <c:v>1.1952083333333334</c:v>
                </c:pt>
                <c:pt idx="13251">
                  <c:v>1.1952430555555555</c:v>
                </c:pt>
                <c:pt idx="13252">
                  <c:v>1.1952777777777777</c:v>
                </c:pt>
                <c:pt idx="13253">
                  <c:v>1.1953125</c:v>
                </c:pt>
                <c:pt idx="13254">
                  <c:v>1.1953472222222223</c:v>
                </c:pt>
                <c:pt idx="13255">
                  <c:v>1.1953819444444445</c:v>
                </c:pt>
                <c:pt idx="13256">
                  <c:v>1.1954166666666666</c:v>
                </c:pt>
                <c:pt idx="13257">
                  <c:v>1.1954513888888889</c:v>
                </c:pt>
                <c:pt idx="13258">
                  <c:v>1.195486111111111</c:v>
                </c:pt>
                <c:pt idx="13259">
                  <c:v>1.1955208333333334</c:v>
                </c:pt>
                <c:pt idx="13260">
                  <c:v>1.1955555555555555</c:v>
                </c:pt>
                <c:pt idx="13261">
                  <c:v>1.1955902777777778</c:v>
                </c:pt>
                <c:pt idx="13262">
                  <c:v>1.1956249999999999</c:v>
                </c:pt>
                <c:pt idx="13263">
                  <c:v>1.1956597222222223</c:v>
                </c:pt>
                <c:pt idx="13264">
                  <c:v>1.1956944444444444</c:v>
                </c:pt>
                <c:pt idx="13265">
                  <c:v>1.1957291666666667</c:v>
                </c:pt>
                <c:pt idx="13266">
                  <c:v>1.1957638888888888</c:v>
                </c:pt>
                <c:pt idx="13267">
                  <c:v>1.1957986111111112</c:v>
                </c:pt>
                <c:pt idx="13268">
                  <c:v>1.1958333333333333</c:v>
                </c:pt>
                <c:pt idx="13269">
                  <c:v>1.1958680555555556</c:v>
                </c:pt>
                <c:pt idx="13270">
                  <c:v>1.1959027777777778</c:v>
                </c:pt>
                <c:pt idx="13271">
                  <c:v>1.1959374999999999</c:v>
                </c:pt>
                <c:pt idx="13272">
                  <c:v>1.1959722222222222</c:v>
                </c:pt>
                <c:pt idx="13273">
                  <c:v>1.1960069444444446</c:v>
                </c:pt>
                <c:pt idx="13274">
                  <c:v>1.1960416666666667</c:v>
                </c:pt>
                <c:pt idx="13275">
                  <c:v>1.1960763888888888</c:v>
                </c:pt>
                <c:pt idx="13276">
                  <c:v>1.1961111111111111</c:v>
                </c:pt>
                <c:pt idx="13277">
                  <c:v>1.1961458333333332</c:v>
                </c:pt>
                <c:pt idx="13278">
                  <c:v>1.1961805555555556</c:v>
                </c:pt>
                <c:pt idx="13279">
                  <c:v>1.1962152777777777</c:v>
                </c:pt>
                <c:pt idx="13280">
                  <c:v>1.19625</c:v>
                </c:pt>
                <c:pt idx="13281">
                  <c:v>1.1962847222222222</c:v>
                </c:pt>
                <c:pt idx="13282">
                  <c:v>1.1963194444444445</c:v>
                </c:pt>
                <c:pt idx="13283">
                  <c:v>1.1963541666666666</c:v>
                </c:pt>
                <c:pt idx="13284">
                  <c:v>1.1963888888888889</c:v>
                </c:pt>
                <c:pt idx="13285">
                  <c:v>1.1964236111111111</c:v>
                </c:pt>
                <c:pt idx="13286">
                  <c:v>1.1964583333333334</c:v>
                </c:pt>
                <c:pt idx="13287">
                  <c:v>1.1964930555555555</c:v>
                </c:pt>
                <c:pt idx="13288">
                  <c:v>1.1965277777777779</c:v>
                </c:pt>
                <c:pt idx="13289">
                  <c:v>1.1965625</c:v>
                </c:pt>
                <c:pt idx="13290">
                  <c:v>1.1965972222222223</c:v>
                </c:pt>
                <c:pt idx="13291">
                  <c:v>1.1966319444444444</c:v>
                </c:pt>
                <c:pt idx="13292">
                  <c:v>1.1966666666666668</c:v>
                </c:pt>
                <c:pt idx="13293">
                  <c:v>1.1967013888888889</c:v>
                </c:pt>
                <c:pt idx="13294">
                  <c:v>1.196736111111111</c:v>
                </c:pt>
                <c:pt idx="13295">
                  <c:v>1.1967708333333333</c:v>
                </c:pt>
                <c:pt idx="13296">
                  <c:v>1.1968055555555557</c:v>
                </c:pt>
                <c:pt idx="13297">
                  <c:v>1.1968402777777778</c:v>
                </c:pt>
                <c:pt idx="13298">
                  <c:v>1.1968749999999999</c:v>
                </c:pt>
                <c:pt idx="13299">
                  <c:v>1.1969097222222222</c:v>
                </c:pt>
                <c:pt idx="13300">
                  <c:v>1.1969444444444444</c:v>
                </c:pt>
                <c:pt idx="13301">
                  <c:v>1.1969791666666667</c:v>
                </c:pt>
                <c:pt idx="13302">
                  <c:v>1.1970138888888888</c:v>
                </c:pt>
                <c:pt idx="13303">
                  <c:v>1.1970486111111112</c:v>
                </c:pt>
                <c:pt idx="13304">
                  <c:v>1.1970833333333333</c:v>
                </c:pt>
                <c:pt idx="13305">
                  <c:v>1.1971180555555556</c:v>
                </c:pt>
                <c:pt idx="13306">
                  <c:v>1.1971527777777777</c:v>
                </c:pt>
                <c:pt idx="13307">
                  <c:v>1.1971875000000001</c:v>
                </c:pt>
                <c:pt idx="13308">
                  <c:v>1.1972222222222222</c:v>
                </c:pt>
                <c:pt idx="13309">
                  <c:v>1.1972569444444445</c:v>
                </c:pt>
                <c:pt idx="13310">
                  <c:v>1.1972916666666666</c:v>
                </c:pt>
                <c:pt idx="13311">
                  <c:v>1.197326388888889</c:v>
                </c:pt>
                <c:pt idx="13312">
                  <c:v>1.1973611111111111</c:v>
                </c:pt>
                <c:pt idx="13313">
                  <c:v>1.1973958333333332</c:v>
                </c:pt>
                <c:pt idx="13314">
                  <c:v>1.1974305555555556</c:v>
                </c:pt>
                <c:pt idx="13315">
                  <c:v>1.1974652777777779</c:v>
                </c:pt>
                <c:pt idx="13316">
                  <c:v>1.1975</c:v>
                </c:pt>
                <c:pt idx="13317">
                  <c:v>1.1975347222222221</c:v>
                </c:pt>
                <c:pt idx="13318">
                  <c:v>1.1975694444444445</c:v>
                </c:pt>
                <c:pt idx="13319">
                  <c:v>1.1976041666666666</c:v>
                </c:pt>
                <c:pt idx="13320">
                  <c:v>1.1976388888888889</c:v>
                </c:pt>
                <c:pt idx="13321">
                  <c:v>1.197673611111111</c:v>
                </c:pt>
                <c:pt idx="13322">
                  <c:v>1.1977083333333334</c:v>
                </c:pt>
                <c:pt idx="13323">
                  <c:v>1.1977430555555555</c:v>
                </c:pt>
                <c:pt idx="13324">
                  <c:v>1.1977777777777778</c:v>
                </c:pt>
                <c:pt idx="13325">
                  <c:v>1.1978124999999999</c:v>
                </c:pt>
                <c:pt idx="13326">
                  <c:v>1.1978472222222223</c:v>
                </c:pt>
                <c:pt idx="13327">
                  <c:v>1.1978819444444444</c:v>
                </c:pt>
                <c:pt idx="13328">
                  <c:v>1.1979166666666667</c:v>
                </c:pt>
                <c:pt idx="13329">
                  <c:v>1.1979513888888889</c:v>
                </c:pt>
                <c:pt idx="13330">
                  <c:v>1.1979861111111112</c:v>
                </c:pt>
                <c:pt idx="13331">
                  <c:v>1.1980208333333333</c:v>
                </c:pt>
                <c:pt idx="13332">
                  <c:v>1.1980555555555557</c:v>
                </c:pt>
                <c:pt idx="13333">
                  <c:v>1.1980902777777778</c:v>
                </c:pt>
                <c:pt idx="13334">
                  <c:v>1.1981250000000001</c:v>
                </c:pt>
                <c:pt idx="13335">
                  <c:v>1.1981597222222222</c:v>
                </c:pt>
                <c:pt idx="13336">
                  <c:v>1.1981944444444443</c:v>
                </c:pt>
                <c:pt idx="13337">
                  <c:v>1.1982291666666667</c:v>
                </c:pt>
                <c:pt idx="13338">
                  <c:v>1.1982638888888888</c:v>
                </c:pt>
                <c:pt idx="13339">
                  <c:v>1.1982986111111111</c:v>
                </c:pt>
                <c:pt idx="13340">
                  <c:v>1.1983333333333333</c:v>
                </c:pt>
                <c:pt idx="13341">
                  <c:v>1.1983680555555556</c:v>
                </c:pt>
                <c:pt idx="13342">
                  <c:v>1.1984027777777777</c:v>
                </c:pt>
                <c:pt idx="13343">
                  <c:v>1.1984375</c:v>
                </c:pt>
                <c:pt idx="13344">
                  <c:v>1.1984722222222222</c:v>
                </c:pt>
                <c:pt idx="13345">
                  <c:v>1.1985069444444445</c:v>
                </c:pt>
                <c:pt idx="13346">
                  <c:v>1.1985416666666666</c:v>
                </c:pt>
                <c:pt idx="13347">
                  <c:v>1.198576388888889</c:v>
                </c:pt>
                <c:pt idx="13348">
                  <c:v>1.1986111111111111</c:v>
                </c:pt>
                <c:pt idx="13349">
                  <c:v>1.1986458333333334</c:v>
                </c:pt>
                <c:pt idx="13350">
                  <c:v>1.1986805555555555</c:v>
                </c:pt>
                <c:pt idx="13351">
                  <c:v>1.1987152777777779</c:v>
                </c:pt>
                <c:pt idx="13352">
                  <c:v>1.19875</c:v>
                </c:pt>
                <c:pt idx="13353">
                  <c:v>1.1987847222222223</c:v>
                </c:pt>
                <c:pt idx="13354">
                  <c:v>1.1988194444444444</c:v>
                </c:pt>
                <c:pt idx="13355">
                  <c:v>1.1988541666666666</c:v>
                </c:pt>
                <c:pt idx="13356">
                  <c:v>1.1988888888888889</c:v>
                </c:pt>
                <c:pt idx="13357">
                  <c:v>1.1989236111111112</c:v>
                </c:pt>
                <c:pt idx="13358">
                  <c:v>1.1989583333333333</c:v>
                </c:pt>
                <c:pt idx="13359">
                  <c:v>1.1989930555555555</c:v>
                </c:pt>
                <c:pt idx="13360">
                  <c:v>1.1990277777777778</c:v>
                </c:pt>
                <c:pt idx="13361">
                  <c:v>1.1990624999999999</c:v>
                </c:pt>
                <c:pt idx="13362">
                  <c:v>1.1990972222222223</c:v>
                </c:pt>
                <c:pt idx="13363">
                  <c:v>1.1991319444444444</c:v>
                </c:pt>
                <c:pt idx="13364">
                  <c:v>1.1991666666666667</c:v>
                </c:pt>
                <c:pt idx="13365">
                  <c:v>1.1992013888888888</c:v>
                </c:pt>
                <c:pt idx="13366">
                  <c:v>1.1992361111111112</c:v>
                </c:pt>
                <c:pt idx="13367">
                  <c:v>1.1992708333333333</c:v>
                </c:pt>
                <c:pt idx="13368">
                  <c:v>1.1993055555555556</c:v>
                </c:pt>
                <c:pt idx="13369">
                  <c:v>1.1993402777777777</c:v>
                </c:pt>
                <c:pt idx="13370">
                  <c:v>1.1993750000000001</c:v>
                </c:pt>
                <c:pt idx="13371">
                  <c:v>1.1994097222222222</c:v>
                </c:pt>
                <c:pt idx="13372">
                  <c:v>1.1994444444444445</c:v>
                </c:pt>
                <c:pt idx="13373">
                  <c:v>1.1994791666666667</c:v>
                </c:pt>
                <c:pt idx="13374">
                  <c:v>1.1995138888888888</c:v>
                </c:pt>
                <c:pt idx="13375">
                  <c:v>1.1995486111111111</c:v>
                </c:pt>
                <c:pt idx="13376">
                  <c:v>1.1995833333333334</c:v>
                </c:pt>
                <c:pt idx="13377">
                  <c:v>1.1996180555555556</c:v>
                </c:pt>
                <c:pt idx="13378">
                  <c:v>1.1996527777777777</c:v>
                </c:pt>
                <c:pt idx="13379">
                  <c:v>1.1996875</c:v>
                </c:pt>
                <c:pt idx="13380">
                  <c:v>1.1997222222222221</c:v>
                </c:pt>
                <c:pt idx="13381">
                  <c:v>1.1997569444444445</c:v>
                </c:pt>
                <c:pt idx="13382">
                  <c:v>1.1997916666666666</c:v>
                </c:pt>
                <c:pt idx="13383">
                  <c:v>1.1998263888888889</c:v>
                </c:pt>
                <c:pt idx="13384">
                  <c:v>1.199861111111111</c:v>
                </c:pt>
                <c:pt idx="13385">
                  <c:v>1.1998958333333334</c:v>
                </c:pt>
                <c:pt idx="13386">
                  <c:v>1.1999305555555555</c:v>
                </c:pt>
                <c:pt idx="13387">
                  <c:v>1.1999652777777778</c:v>
                </c:pt>
                <c:pt idx="13388">
                  <c:v>1.2</c:v>
                </c:pt>
                <c:pt idx="13389">
                  <c:v>1.2000347222222223</c:v>
                </c:pt>
                <c:pt idx="13390">
                  <c:v>1.2000694444444444</c:v>
                </c:pt>
                <c:pt idx="13391">
                  <c:v>1.2001041666666667</c:v>
                </c:pt>
                <c:pt idx="13392">
                  <c:v>1.2001388888888889</c:v>
                </c:pt>
                <c:pt idx="13393">
                  <c:v>1.2001736111111112</c:v>
                </c:pt>
                <c:pt idx="13394">
                  <c:v>1.2002083333333333</c:v>
                </c:pt>
                <c:pt idx="13395">
                  <c:v>1.2002430555555557</c:v>
                </c:pt>
                <c:pt idx="13396">
                  <c:v>1.2002777777777778</c:v>
                </c:pt>
                <c:pt idx="13397">
                  <c:v>1.2003124999999999</c:v>
                </c:pt>
                <c:pt idx="13398">
                  <c:v>1.2003472222222222</c:v>
                </c:pt>
                <c:pt idx="13399">
                  <c:v>1.2003819444444443</c:v>
                </c:pt>
                <c:pt idx="13400">
                  <c:v>1.2004166666666667</c:v>
                </c:pt>
                <c:pt idx="13401">
                  <c:v>1.2004513888888888</c:v>
                </c:pt>
                <c:pt idx="13402">
                  <c:v>1.2004861111111111</c:v>
                </c:pt>
                <c:pt idx="13403">
                  <c:v>1.2005208333333333</c:v>
                </c:pt>
                <c:pt idx="13404">
                  <c:v>1.2005555555555556</c:v>
                </c:pt>
                <c:pt idx="13405">
                  <c:v>1.2005902777777777</c:v>
                </c:pt>
                <c:pt idx="13406">
                  <c:v>1.2006250000000001</c:v>
                </c:pt>
                <c:pt idx="13407">
                  <c:v>1.2006597222222222</c:v>
                </c:pt>
                <c:pt idx="13408">
                  <c:v>1.2006944444444445</c:v>
                </c:pt>
                <c:pt idx="13409">
                  <c:v>1.2007291666666666</c:v>
                </c:pt>
                <c:pt idx="13410">
                  <c:v>1.200763888888889</c:v>
                </c:pt>
                <c:pt idx="13411">
                  <c:v>1.2007986111111111</c:v>
                </c:pt>
                <c:pt idx="13412">
                  <c:v>1.2008333333333334</c:v>
                </c:pt>
                <c:pt idx="13413">
                  <c:v>1.2008680555555555</c:v>
                </c:pt>
                <c:pt idx="13414">
                  <c:v>1.2009027777777779</c:v>
                </c:pt>
                <c:pt idx="13415">
                  <c:v>1.2009375</c:v>
                </c:pt>
                <c:pt idx="13416">
                  <c:v>1.2009722222222221</c:v>
                </c:pt>
                <c:pt idx="13417">
                  <c:v>1.2010069444444444</c:v>
                </c:pt>
                <c:pt idx="13418">
                  <c:v>1.2010416666666668</c:v>
                </c:pt>
                <c:pt idx="13419">
                  <c:v>1.2010763888888889</c:v>
                </c:pt>
                <c:pt idx="13420">
                  <c:v>1.201111111111111</c:v>
                </c:pt>
                <c:pt idx="13421">
                  <c:v>1.2011458333333334</c:v>
                </c:pt>
                <c:pt idx="13422">
                  <c:v>1.2011805555555555</c:v>
                </c:pt>
                <c:pt idx="13423">
                  <c:v>1.2012152777777778</c:v>
                </c:pt>
                <c:pt idx="13424">
                  <c:v>1.2012499999999999</c:v>
                </c:pt>
                <c:pt idx="13425">
                  <c:v>1.2012847222222223</c:v>
                </c:pt>
                <c:pt idx="13426">
                  <c:v>1.2013194444444444</c:v>
                </c:pt>
                <c:pt idx="13427">
                  <c:v>1.2013541666666667</c:v>
                </c:pt>
                <c:pt idx="13428">
                  <c:v>1.2013888888888888</c:v>
                </c:pt>
                <c:pt idx="13429">
                  <c:v>1.2014236111111112</c:v>
                </c:pt>
                <c:pt idx="13430">
                  <c:v>1.2014583333333333</c:v>
                </c:pt>
                <c:pt idx="13431">
                  <c:v>1.2014930555555556</c:v>
                </c:pt>
                <c:pt idx="13432">
                  <c:v>1.2015277777777778</c:v>
                </c:pt>
                <c:pt idx="13433">
                  <c:v>1.2015625000000001</c:v>
                </c:pt>
                <c:pt idx="13434">
                  <c:v>1.2015972222222222</c:v>
                </c:pt>
                <c:pt idx="13435">
                  <c:v>1.2016319444444443</c:v>
                </c:pt>
                <c:pt idx="13436">
                  <c:v>1.2016666666666667</c:v>
                </c:pt>
                <c:pt idx="13437">
                  <c:v>1.201701388888889</c:v>
                </c:pt>
                <c:pt idx="13438">
                  <c:v>1.2017361111111111</c:v>
                </c:pt>
                <c:pt idx="13439">
                  <c:v>1.2017708333333332</c:v>
                </c:pt>
                <c:pt idx="13440">
                  <c:v>1.2018055555555556</c:v>
                </c:pt>
                <c:pt idx="13441">
                  <c:v>1.2018402777777777</c:v>
                </c:pt>
                <c:pt idx="13442">
                  <c:v>1.201875</c:v>
                </c:pt>
                <c:pt idx="13443">
                  <c:v>1.2019097222222221</c:v>
                </c:pt>
                <c:pt idx="13444">
                  <c:v>1.2019444444444445</c:v>
                </c:pt>
                <c:pt idx="13445">
                  <c:v>1.2019791666666666</c:v>
                </c:pt>
                <c:pt idx="13446">
                  <c:v>1.2020138888888889</c:v>
                </c:pt>
                <c:pt idx="13447">
                  <c:v>1.2020486111111111</c:v>
                </c:pt>
                <c:pt idx="13448">
                  <c:v>1.2020833333333334</c:v>
                </c:pt>
                <c:pt idx="13449">
                  <c:v>1.2021180555555555</c:v>
                </c:pt>
                <c:pt idx="13450">
                  <c:v>1.2021527777777778</c:v>
                </c:pt>
                <c:pt idx="13451">
                  <c:v>1.2021875</c:v>
                </c:pt>
                <c:pt idx="13452">
                  <c:v>1.2022222222222223</c:v>
                </c:pt>
                <c:pt idx="13453">
                  <c:v>1.2022569444444444</c:v>
                </c:pt>
                <c:pt idx="13454">
                  <c:v>1.2022916666666668</c:v>
                </c:pt>
                <c:pt idx="13455">
                  <c:v>1.2023263888888889</c:v>
                </c:pt>
                <c:pt idx="13456">
                  <c:v>1.2023611111111112</c:v>
                </c:pt>
                <c:pt idx="13457">
                  <c:v>1.2023958333333333</c:v>
                </c:pt>
                <c:pt idx="13458">
                  <c:v>1.2024305555555554</c:v>
                </c:pt>
                <c:pt idx="13459">
                  <c:v>1.2024652777777778</c:v>
                </c:pt>
                <c:pt idx="13460">
                  <c:v>1.2025000000000001</c:v>
                </c:pt>
                <c:pt idx="13461">
                  <c:v>1.2025347222222222</c:v>
                </c:pt>
                <c:pt idx="13462">
                  <c:v>1.2025694444444444</c:v>
                </c:pt>
                <c:pt idx="13463">
                  <c:v>1.2026041666666667</c:v>
                </c:pt>
                <c:pt idx="13464">
                  <c:v>1.2026388888888888</c:v>
                </c:pt>
                <c:pt idx="13465">
                  <c:v>1.2026736111111112</c:v>
                </c:pt>
                <c:pt idx="13466">
                  <c:v>1.2027083333333333</c:v>
                </c:pt>
                <c:pt idx="13467">
                  <c:v>1.2027430555555556</c:v>
                </c:pt>
                <c:pt idx="13468">
                  <c:v>1.2027777777777777</c:v>
                </c:pt>
                <c:pt idx="13469">
                  <c:v>1.2028125000000001</c:v>
                </c:pt>
                <c:pt idx="13470">
                  <c:v>1.2028472222222222</c:v>
                </c:pt>
                <c:pt idx="13471">
                  <c:v>1.2028819444444445</c:v>
                </c:pt>
                <c:pt idx="13472">
                  <c:v>1.2029166666666666</c:v>
                </c:pt>
                <c:pt idx="13473">
                  <c:v>1.202951388888889</c:v>
                </c:pt>
                <c:pt idx="13474">
                  <c:v>1.2029861111111111</c:v>
                </c:pt>
                <c:pt idx="13475">
                  <c:v>1.2030208333333334</c:v>
                </c:pt>
                <c:pt idx="13476">
                  <c:v>1.2030555555555555</c:v>
                </c:pt>
                <c:pt idx="13477">
                  <c:v>1.2030902777777777</c:v>
                </c:pt>
                <c:pt idx="13478">
                  <c:v>1.203125</c:v>
                </c:pt>
                <c:pt idx="13479">
                  <c:v>1.2031597222222223</c:v>
                </c:pt>
                <c:pt idx="13480">
                  <c:v>1.2031944444444445</c:v>
                </c:pt>
                <c:pt idx="13481">
                  <c:v>1.2032291666666666</c:v>
                </c:pt>
                <c:pt idx="13482">
                  <c:v>1.2032638888888889</c:v>
                </c:pt>
                <c:pt idx="13483">
                  <c:v>1.203298611111111</c:v>
                </c:pt>
                <c:pt idx="13484">
                  <c:v>1.2033333333333334</c:v>
                </c:pt>
                <c:pt idx="13485">
                  <c:v>1.2033680555555555</c:v>
                </c:pt>
                <c:pt idx="13486">
                  <c:v>1.2034027777777778</c:v>
                </c:pt>
                <c:pt idx="13487">
                  <c:v>1.2034374999999999</c:v>
                </c:pt>
                <c:pt idx="13488">
                  <c:v>1.2034722222222223</c:v>
                </c:pt>
                <c:pt idx="13489">
                  <c:v>1.2035069444444444</c:v>
                </c:pt>
                <c:pt idx="13490">
                  <c:v>1.2035416666666667</c:v>
                </c:pt>
                <c:pt idx="13491">
                  <c:v>1.2035763888888888</c:v>
                </c:pt>
                <c:pt idx="13492">
                  <c:v>1.2036111111111112</c:v>
                </c:pt>
                <c:pt idx="13493">
                  <c:v>1.2036458333333333</c:v>
                </c:pt>
                <c:pt idx="13494">
                  <c:v>1.2036805555555556</c:v>
                </c:pt>
                <c:pt idx="13495">
                  <c:v>1.2037152777777778</c:v>
                </c:pt>
                <c:pt idx="13496">
                  <c:v>1.2037499999999999</c:v>
                </c:pt>
                <c:pt idx="13497">
                  <c:v>1.2037847222222222</c:v>
                </c:pt>
                <c:pt idx="13498">
                  <c:v>1.2038194444444446</c:v>
                </c:pt>
                <c:pt idx="13499">
                  <c:v>1.2038541666666667</c:v>
                </c:pt>
                <c:pt idx="13500">
                  <c:v>1.2038888888888888</c:v>
                </c:pt>
                <c:pt idx="13501">
                  <c:v>1.2039236111111111</c:v>
                </c:pt>
                <c:pt idx="13502">
                  <c:v>1.2039583333333332</c:v>
                </c:pt>
                <c:pt idx="13503">
                  <c:v>1.2039930555555556</c:v>
                </c:pt>
                <c:pt idx="13504">
                  <c:v>1.2040277777777777</c:v>
                </c:pt>
                <c:pt idx="13505">
                  <c:v>1.2040625</c:v>
                </c:pt>
                <c:pt idx="13506">
                  <c:v>1.2040972222222222</c:v>
                </c:pt>
                <c:pt idx="13507">
                  <c:v>1.2041319444444445</c:v>
                </c:pt>
                <c:pt idx="13508">
                  <c:v>1.2041666666666666</c:v>
                </c:pt>
                <c:pt idx="13509">
                  <c:v>1.2042013888888889</c:v>
                </c:pt>
                <c:pt idx="13510">
                  <c:v>1.2042361111111111</c:v>
                </c:pt>
                <c:pt idx="13511">
                  <c:v>1.2042708333333334</c:v>
                </c:pt>
                <c:pt idx="13512">
                  <c:v>1.2043055555555555</c:v>
                </c:pt>
                <c:pt idx="13513">
                  <c:v>1.2043402777777779</c:v>
                </c:pt>
                <c:pt idx="13514">
                  <c:v>1.204375</c:v>
                </c:pt>
                <c:pt idx="13515">
                  <c:v>1.2044097222222223</c:v>
                </c:pt>
                <c:pt idx="13516">
                  <c:v>1.2044444444444444</c:v>
                </c:pt>
                <c:pt idx="13517">
                  <c:v>1.2044791666666668</c:v>
                </c:pt>
                <c:pt idx="13518">
                  <c:v>1.2045138888888889</c:v>
                </c:pt>
                <c:pt idx="13519">
                  <c:v>1.204548611111111</c:v>
                </c:pt>
                <c:pt idx="13520">
                  <c:v>1.2045833333333333</c:v>
                </c:pt>
                <c:pt idx="13521">
                  <c:v>1.2046180555555557</c:v>
                </c:pt>
                <c:pt idx="13522">
                  <c:v>1.2046527777777778</c:v>
                </c:pt>
                <c:pt idx="13523">
                  <c:v>1.2046874999999999</c:v>
                </c:pt>
                <c:pt idx="13524">
                  <c:v>1.2047222222222222</c:v>
                </c:pt>
                <c:pt idx="13525">
                  <c:v>1.2047569444444444</c:v>
                </c:pt>
                <c:pt idx="13526">
                  <c:v>1.2047916666666667</c:v>
                </c:pt>
                <c:pt idx="13527">
                  <c:v>1.2048263888888888</c:v>
                </c:pt>
                <c:pt idx="13528">
                  <c:v>1.2048611111111112</c:v>
                </c:pt>
                <c:pt idx="13529">
                  <c:v>1.2048958333333333</c:v>
                </c:pt>
                <c:pt idx="13530">
                  <c:v>1.2049305555555556</c:v>
                </c:pt>
                <c:pt idx="13531">
                  <c:v>1.2049652777777777</c:v>
                </c:pt>
                <c:pt idx="13532">
                  <c:v>1.2050000000000001</c:v>
                </c:pt>
                <c:pt idx="13533">
                  <c:v>1.2050347222222222</c:v>
                </c:pt>
                <c:pt idx="13534">
                  <c:v>1.2050694444444445</c:v>
                </c:pt>
                <c:pt idx="13535">
                  <c:v>1.2051041666666666</c:v>
                </c:pt>
                <c:pt idx="13536">
                  <c:v>1.205138888888889</c:v>
                </c:pt>
                <c:pt idx="13537">
                  <c:v>1.2051736111111111</c:v>
                </c:pt>
                <c:pt idx="13538">
                  <c:v>1.2052083333333332</c:v>
                </c:pt>
                <c:pt idx="13539">
                  <c:v>1.2052430555555556</c:v>
                </c:pt>
                <c:pt idx="13540">
                  <c:v>1.2052777777777779</c:v>
                </c:pt>
                <c:pt idx="13541">
                  <c:v>1.2053125</c:v>
                </c:pt>
                <c:pt idx="13542">
                  <c:v>1.2053472222222221</c:v>
                </c:pt>
                <c:pt idx="13543">
                  <c:v>1.2053819444444445</c:v>
                </c:pt>
                <c:pt idx="13544">
                  <c:v>1.2054166666666666</c:v>
                </c:pt>
                <c:pt idx="13545">
                  <c:v>1.2054513888888889</c:v>
                </c:pt>
                <c:pt idx="13546">
                  <c:v>1.205486111111111</c:v>
                </c:pt>
                <c:pt idx="13547">
                  <c:v>1.2055208333333334</c:v>
                </c:pt>
                <c:pt idx="13548">
                  <c:v>1.2055555555555555</c:v>
                </c:pt>
                <c:pt idx="13549">
                  <c:v>1.2055902777777778</c:v>
                </c:pt>
                <c:pt idx="13550">
                  <c:v>1.2056249999999999</c:v>
                </c:pt>
                <c:pt idx="13551">
                  <c:v>1.2056597222222223</c:v>
                </c:pt>
                <c:pt idx="13552">
                  <c:v>1.2056944444444444</c:v>
                </c:pt>
                <c:pt idx="13553">
                  <c:v>1.2057291666666667</c:v>
                </c:pt>
                <c:pt idx="13554">
                  <c:v>1.2057638888888889</c:v>
                </c:pt>
                <c:pt idx="13555">
                  <c:v>1.2057986111111112</c:v>
                </c:pt>
                <c:pt idx="13556">
                  <c:v>1.2058333333333333</c:v>
                </c:pt>
                <c:pt idx="13557">
                  <c:v>1.2058680555555557</c:v>
                </c:pt>
                <c:pt idx="13558">
                  <c:v>1.2059027777777778</c:v>
                </c:pt>
                <c:pt idx="13559">
                  <c:v>1.2059375000000001</c:v>
                </c:pt>
                <c:pt idx="13560">
                  <c:v>1.2059722222222222</c:v>
                </c:pt>
                <c:pt idx="13561">
                  <c:v>1.2060069444444443</c:v>
                </c:pt>
                <c:pt idx="13562">
                  <c:v>1.2060416666666667</c:v>
                </c:pt>
                <c:pt idx="13563">
                  <c:v>1.2060763888888888</c:v>
                </c:pt>
                <c:pt idx="13564">
                  <c:v>1.2061111111111111</c:v>
                </c:pt>
                <c:pt idx="13565">
                  <c:v>1.2061458333333333</c:v>
                </c:pt>
                <c:pt idx="13566">
                  <c:v>1.2061805555555556</c:v>
                </c:pt>
                <c:pt idx="13567">
                  <c:v>1.2062152777777777</c:v>
                </c:pt>
                <c:pt idx="13568">
                  <c:v>1.20625</c:v>
                </c:pt>
                <c:pt idx="13569">
                  <c:v>1.2062847222222222</c:v>
                </c:pt>
                <c:pt idx="13570">
                  <c:v>1.2063194444444445</c:v>
                </c:pt>
                <c:pt idx="13571">
                  <c:v>1.2063541666666666</c:v>
                </c:pt>
                <c:pt idx="13572">
                  <c:v>1.206388888888889</c:v>
                </c:pt>
                <c:pt idx="13573">
                  <c:v>1.2064236111111111</c:v>
                </c:pt>
                <c:pt idx="13574">
                  <c:v>1.2064583333333334</c:v>
                </c:pt>
                <c:pt idx="13575">
                  <c:v>1.2064930555555555</c:v>
                </c:pt>
                <c:pt idx="13576">
                  <c:v>1.2065277777777779</c:v>
                </c:pt>
                <c:pt idx="13577">
                  <c:v>1.2065625</c:v>
                </c:pt>
                <c:pt idx="13578">
                  <c:v>1.2065972222222223</c:v>
                </c:pt>
                <c:pt idx="13579">
                  <c:v>1.2066319444444444</c:v>
                </c:pt>
                <c:pt idx="13580">
                  <c:v>1.2066666666666666</c:v>
                </c:pt>
                <c:pt idx="13581">
                  <c:v>1.2067013888888889</c:v>
                </c:pt>
                <c:pt idx="13582">
                  <c:v>1.2067361111111112</c:v>
                </c:pt>
                <c:pt idx="13583">
                  <c:v>1.2067708333333333</c:v>
                </c:pt>
                <c:pt idx="13584">
                  <c:v>1.2068055555555555</c:v>
                </c:pt>
                <c:pt idx="13585">
                  <c:v>1.2068402777777778</c:v>
                </c:pt>
                <c:pt idx="13586">
                  <c:v>1.2068749999999999</c:v>
                </c:pt>
                <c:pt idx="13587">
                  <c:v>1.2069097222222223</c:v>
                </c:pt>
                <c:pt idx="13588">
                  <c:v>1.2069444444444444</c:v>
                </c:pt>
                <c:pt idx="13589">
                  <c:v>1.2069791666666667</c:v>
                </c:pt>
                <c:pt idx="13590">
                  <c:v>1.2070138888888888</c:v>
                </c:pt>
                <c:pt idx="13591">
                  <c:v>1.2070486111111112</c:v>
                </c:pt>
                <c:pt idx="13592">
                  <c:v>1.2070833333333333</c:v>
                </c:pt>
                <c:pt idx="13593">
                  <c:v>1.2071180555555556</c:v>
                </c:pt>
                <c:pt idx="13594">
                  <c:v>1.2071527777777777</c:v>
                </c:pt>
                <c:pt idx="13595">
                  <c:v>1.2071875000000001</c:v>
                </c:pt>
                <c:pt idx="13596">
                  <c:v>1.2072222222222222</c:v>
                </c:pt>
                <c:pt idx="13597">
                  <c:v>1.2072569444444445</c:v>
                </c:pt>
                <c:pt idx="13598">
                  <c:v>1.2072916666666667</c:v>
                </c:pt>
                <c:pt idx="13599">
                  <c:v>1.2073263888888888</c:v>
                </c:pt>
                <c:pt idx="13600">
                  <c:v>1.2073611111111111</c:v>
                </c:pt>
                <c:pt idx="13601">
                  <c:v>1.2073958333333334</c:v>
                </c:pt>
                <c:pt idx="13602">
                  <c:v>1.2074305555555556</c:v>
                </c:pt>
                <c:pt idx="13603">
                  <c:v>1.2074652777777777</c:v>
                </c:pt>
                <c:pt idx="13604">
                  <c:v>1.2075</c:v>
                </c:pt>
                <c:pt idx="13605">
                  <c:v>1.2075347222222221</c:v>
                </c:pt>
                <c:pt idx="13606">
                  <c:v>1.2075694444444445</c:v>
                </c:pt>
                <c:pt idx="13607">
                  <c:v>1.2076041666666666</c:v>
                </c:pt>
                <c:pt idx="13608">
                  <c:v>1.2076388888888889</c:v>
                </c:pt>
                <c:pt idx="13609">
                  <c:v>1.207673611111111</c:v>
                </c:pt>
                <c:pt idx="13610">
                  <c:v>1.2077083333333334</c:v>
                </c:pt>
                <c:pt idx="13611">
                  <c:v>1.2077430555555555</c:v>
                </c:pt>
                <c:pt idx="13612">
                  <c:v>1.2077777777777778</c:v>
                </c:pt>
                <c:pt idx="13613">
                  <c:v>1.2078125</c:v>
                </c:pt>
                <c:pt idx="13614">
                  <c:v>1.2078472222222223</c:v>
                </c:pt>
                <c:pt idx="13615">
                  <c:v>1.2078819444444444</c:v>
                </c:pt>
                <c:pt idx="13616">
                  <c:v>1.2079166666666667</c:v>
                </c:pt>
                <c:pt idx="13617">
                  <c:v>1.2079513888888889</c:v>
                </c:pt>
                <c:pt idx="13618">
                  <c:v>1.2079861111111112</c:v>
                </c:pt>
                <c:pt idx="13619">
                  <c:v>1.2080208333333333</c:v>
                </c:pt>
                <c:pt idx="13620">
                  <c:v>1.2080555555555557</c:v>
                </c:pt>
                <c:pt idx="13621">
                  <c:v>1.2080902777777778</c:v>
                </c:pt>
                <c:pt idx="13622">
                  <c:v>1.2081249999999999</c:v>
                </c:pt>
                <c:pt idx="13623">
                  <c:v>1.2081597222222222</c:v>
                </c:pt>
                <c:pt idx="13624">
                  <c:v>1.2081944444444443</c:v>
                </c:pt>
                <c:pt idx="13625">
                  <c:v>1.2082291666666667</c:v>
                </c:pt>
                <c:pt idx="13626">
                  <c:v>1.2082638888888888</c:v>
                </c:pt>
                <c:pt idx="13627">
                  <c:v>1.2082986111111111</c:v>
                </c:pt>
                <c:pt idx="13628">
                  <c:v>1.2083333333333333</c:v>
                </c:pt>
                <c:pt idx="13629">
                  <c:v>1.2083680555555556</c:v>
                </c:pt>
                <c:pt idx="13630">
                  <c:v>1.2084027777777777</c:v>
                </c:pt>
                <c:pt idx="13631">
                  <c:v>1.2084375000000001</c:v>
                </c:pt>
                <c:pt idx="13632">
                  <c:v>1.2084722222222222</c:v>
                </c:pt>
                <c:pt idx="13633">
                  <c:v>1.2085069444444445</c:v>
                </c:pt>
                <c:pt idx="13634">
                  <c:v>1.2085416666666666</c:v>
                </c:pt>
                <c:pt idx="13635">
                  <c:v>1.208576388888889</c:v>
                </c:pt>
                <c:pt idx="13636">
                  <c:v>1.2086111111111111</c:v>
                </c:pt>
                <c:pt idx="13637">
                  <c:v>1.2086458333333334</c:v>
                </c:pt>
                <c:pt idx="13638">
                  <c:v>1.2086805555555555</c:v>
                </c:pt>
                <c:pt idx="13639">
                  <c:v>1.2087152777777779</c:v>
                </c:pt>
                <c:pt idx="13640">
                  <c:v>1.20875</c:v>
                </c:pt>
                <c:pt idx="13641">
                  <c:v>1.2087847222222221</c:v>
                </c:pt>
                <c:pt idx="13642">
                  <c:v>1.2088194444444444</c:v>
                </c:pt>
                <c:pt idx="13643">
                  <c:v>1.2088541666666668</c:v>
                </c:pt>
                <c:pt idx="13644">
                  <c:v>1.2088888888888889</c:v>
                </c:pt>
                <c:pt idx="13645">
                  <c:v>1.208923611111111</c:v>
                </c:pt>
                <c:pt idx="13646">
                  <c:v>1.2089583333333334</c:v>
                </c:pt>
                <c:pt idx="13647">
                  <c:v>1.2089930555555555</c:v>
                </c:pt>
                <c:pt idx="13648">
                  <c:v>1.2090277777777778</c:v>
                </c:pt>
                <c:pt idx="13649">
                  <c:v>1.2090624999999999</c:v>
                </c:pt>
                <c:pt idx="13650">
                  <c:v>1.2090972222222223</c:v>
                </c:pt>
                <c:pt idx="13651">
                  <c:v>1.2091319444444444</c:v>
                </c:pt>
                <c:pt idx="13652">
                  <c:v>1.2091666666666667</c:v>
                </c:pt>
                <c:pt idx="13653">
                  <c:v>1.2092013888888888</c:v>
                </c:pt>
                <c:pt idx="13654">
                  <c:v>1.2092361111111112</c:v>
                </c:pt>
                <c:pt idx="13655">
                  <c:v>1.2092708333333333</c:v>
                </c:pt>
                <c:pt idx="13656">
                  <c:v>1.2093055555555556</c:v>
                </c:pt>
                <c:pt idx="13657">
                  <c:v>1.2093402777777778</c:v>
                </c:pt>
                <c:pt idx="13658">
                  <c:v>1.2093750000000001</c:v>
                </c:pt>
                <c:pt idx="13659">
                  <c:v>1.2094097222222222</c:v>
                </c:pt>
                <c:pt idx="13660">
                  <c:v>1.2094444444444443</c:v>
                </c:pt>
                <c:pt idx="13661">
                  <c:v>1.2094791666666667</c:v>
                </c:pt>
                <c:pt idx="13662">
                  <c:v>1.209513888888889</c:v>
                </c:pt>
                <c:pt idx="13663">
                  <c:v>1.2095486111111111</c:v>
                </c:pt>
                <c:pt idx="13664">
                  <c:v>1.2095833333333332</c:v>
                </c:pt>
                <c:pt idx="13665">
                  <c:v>1.2096180555555556</c:v>
                </c:pt>
                <c:pt idx="13666">
                  <c:v>1.2096527777777777</c:v>
                </c:pt>
                <c:pt idx="13667">
                  <c:v>1.2096875</c:v>
                </c:pt>
                <c:pt idx="13668">
                  <c:v>1.2097222222222221</c:v>
                </c:pt>
                <c:pt idx="13669">
                  <c:v>1.2097569444444445</c:v>
                </c:pt>
                <c:pt idx="13670">
                  <c:v>1.2097916666666666</c:v>
                </c:pt>
                <c:pt idx="13671">
                  <c:v>1.2098263888888889</c:v>
                </c:pt>
                <c:pt idx="13672">
                  <c:v>1.2098611111111111</c:v>
                </c:pt>
                <c:pt idx="13673">
                  <c:v>1.2098958333333334</c:v>
                </c:pt>
                <c:pt idx="13674">
                  <c:v>1.2099305555555555</c:v>
                </c:pt>
                <c:pt idx="13675">
                  <c:v>1.2099652777777778</c:v>
                </c:pt>
                <c:pt idx="13676">
                  <c:v>1.21</c:v>
                </c:pt>
                <c:pt idx="13677">
                  <c:v>1.2100347222222223</c:v>
                </c:pt>
                <c:pt idx="13678">
                  <c:v>1.2100694444444444</c:v>
                </c:pt>
                <c:pt idx="13679">
                  <c:v>1.2101041666666668</c:v>
                </c:pt>
                <c:pt idx="13680">
                  <c:v>1.2101388888888889</c:v>
                </c:pt>
                <c:pt idx="13681">
                  <c:v>1.2101736111111112</c:v>
                </c:pt>
                <c:pt idx="13682">
                  <c:v>1.2102083333333333</c:v>
                </c:pt>
                <c:pt idx="13683">
                  <c:v>1.2102430555555554</c:v>
                </c:pt>
                <c:pt idx="13684">
                  <c:v>1.2102777777777778</c:v>
                </c:pt>
                <c:pt idx="13685">
                  <c:v>1.2103125000000001</c:v>
                </c:pt>
                <c:pt idx="13686">
                  <c:v>1.2103472222222222</c:v>
                </c:pt>
                <c:pt idx="13687">
                  <c:v>1.2103819444444444</c:v>
                </c:pt>
                <c:pt idx="13688">
                  <c:v>1.2104166666666667</c:v>
                </c:pt>
                <c:pt idx="13689">
                  <c:v>1.2104513888888888</c:v>
                </c:pt>
                <c:pt idx="13690">
                  <c:v>1.2104861111111112</c:v>
                </c:pt>
                <c:pt idx="13691">
                  <c:v>1.2105208333333333</c:v>
                </c:pt>
                <c:pt idx="13692">
                  <c:v>1.2105555555555556</c:v>
                </c:pt>
                <c:pt idx="13693">
                  <c:v>1.2105902777777777</c:v>
                </c:pt>
                <c:pt idx="13694">
                  <c:v>1.2106250000000001</c:v>
                </c:pt>
                <c:pt idx="13695">
                  <c:v>1.2106597222222222</c:v>
                </c:pt>
                <c:pt idx="13696">
                  <c:v>1.2106944444444445</c:v>
                </c:pt>
                <c:pt idx="13697">
                  <c:v>1.2107291666666666</c:v>
                </c:pt>
                <c:pt idx="13698">
                  <c:v>1.210763888888889</c:v>
                </c:pt>
                <c:pt idx="13699">
                  <c:v>1.2107986111111111</c:v>
                </c:pt>
                <c:pt idx="13700">
                  <c:v>1.2108333333333334</c:v>
                </c:pt>
                <c:pt idx="13701">
                  <c:v>1.2108680555555555</c:v>
                </c:pt>
                <c:pt idx="13702">
                  <c:v>1.2109027777777777</c:v>
                </c:pt>
                <c:pt idx="13703">
                  <c:v>1.2109375</c:v>
                </c:pt>
                <c:pt idx="13704">
                  <c:v>1.2109722222222223</c:v>
                </c:pt>
                <c:pt idx="13705">
                  <c:v>1.2110069444444445</c:v>
                </c:pt>
                <c:pt idx="13706">
                  <c:v>1.2110416666666666</c:v>
                </c:pt>
                <c:pt idx="13707">
                  <c:v>1.2110763888888889</c:v>
                </c:pt>
                <c:pt idx="13708">
                  <c:v>1.211111111111111</c:v>
                </c:pt>
                <c:pt idx="13709">
                  <c:v>1.2111458333333334</c:v>
                </c:pt>
                <c:pt idx="13710">
                  <c:v>1.2111805555555555</c:v>
                </c:pt>
                <c:pt idx="13711">
                  <c:v>1.2112152777777778</c:v>
                </c:pt>
                <c:pt idx="13712">
                  <c:v>1.2112499999999999</c:v>
                </c:pt>
                <c:pt idx="13713">
                  <c:v>1.2112847222222223</c:v>
                </c:pt>
                <c:pt idx="13714">
                  <c:v>1.2113194444444444</c:v>
                </c:pt>
                <c:pt idx="13715">
                  <c:v>1.2113541666666667</c:v>
                </c:pt>
                <c:pt idx="13716">
                  <c:v>1.2113888888888888</c:v>
                </c:pt>
                <c:pt idx="13717">
                  <c:v>1.2114236111111112</c:v>
                </c:pt>
                <c:pt idx="13718">
                  <c:v>1.2114583333333333</c:v>
                </c:pt>
                <c:pt idx="13719">
                  <c:v>1.2114930555555556</c:v>
                </c:pt>
                <c:pt idx="13720">
                  <c:v>1.2115277777777778</c:v>
                </c:pt>
                <c:pt idx="13721">
                  <c:v>1.2115624999999999</c:v>
                </c:pt>
                <c:pt idx="13722">
                  <c:v>1.2115972222222222</c:v>
                </c:pt>
                <c:pt idx="13723">
                  <c:v>1.2116319444444446</c:v>
                </c:pt>
                <c:pt idx="13724">
                  <c:v>1.2116666666666667</c:v>
                </c:pt>
                <c:pt idx="13725">
                  <c:v>1.2117013888888888</c:v>
                </c:pt>
                <c:pt idx="13726">
                  <c:v>1.2117361111111111</c:v>
                </c:pt>
                <c:pt idx="13727">
                  <c:v>1.2117708333333332</c:v>
                </c:pt>
                <c:pt idx="13728">
                  <c:v>1.2118055555555556</c:v>
                </c:pt>
                <c:pt idx="13729">
                  <c:v>1.2118402777777777</c:v>
                </c:pt>
                <c:pt idx="13730">
                  <c:v>1.211875</c:v>
                </c:pt>
                <c:pt idx="13731">
                  <c:v>1.2119097222222222</c:v>
                </c:pt>
                <c:pt idx="13732">
                  <c:v>1.2119444444444445</c:v>
                </c:pt>
                <c:pt idx="13733">
                  <c:v>1.2119791666666666</c:v>
                </c:pt>
                <c:pt idx="13734">
                  <c:v>1.2120138888888889</c:v>
                </c:pt>
                <c:pt idx="13735">
                  <c:v>1.2120486111111111</c:v>
                </c:pt>
                <c:pt idx="13736">
                  <c:v>1.2120833333333334</c:v>
                </c:pt>
                <c:pt idx="13737">
                  <c:v>1.2121180555555555</c:v>
                </c:pt>
                <c:pt idx="13738">
                  <c:v>1.2121527777777779</c:v>
                </c:pt>
                <c:pt idx="13739">
                  <c:v>1.2121875</c:v>
                </c:pt>
                <c:pt idx="13740">
                  <c:v>1.2122222222222223</c:v>
                </c:pt>
                <c:pt idx="13741">
                  <c:v>1.2122569444444444</c:v>
                </c:pt>
                <c:pt idx="13742">
                  <c:v>1.2122916666666668</c:v>
                </c:pt>
                <c:pt idx="13743">
                  <c:v>1.2123263888888889</c:v>
                </c:pt>
                <c:pt idx="13744">
                  <c:v>1.212361111111111</c:v>
                </c:pt>
                <c:pt idx="13745">
                  <c:v>1.2123958333333333</c:v>
                </c:pt>
                <c:pt idx="13746">
                  <c:v>1.2124305555555557</c:v>
                </c:pt>
                <c:pt idx="13747">
                  <c:v>1.2124652777777778</c:v>
                </c:pt>
                <c:pt idx="13748">
                  <c:v>1.2124999999999999</c:v>
                </c:pt>
                <c:pt idx="13749">
                  <c:v>1.2125347222222222</c:v>
                </c:pt>
                <c:pt idx="13750">
                  <c:v>1.2125694444444444</c:v>
                </c:pt>
                <c:pt idx="13751">
                  <c:v>1.2126041666666667</c:v>
                </c:pt>
                <c:pt idx="13752">
                  <c:v>1.2126388888888888</c:v>
                </c:pt>
                <c:pt idx="13753">
                  <c:v>1.2126736111111112</c:v>
                </c:pt>
                <c:pt idx="13754">
                  <c:v>1.2127083333333333</c:v>
                </c:pt>
                <c:pt idx="13755">
                  <c:v>1.2127430555555556</c:v>
                </c:pt>
                <c:pt idx="13756">
                  <c:v>1.2127777777777777</c:v>
                </c:pt>
                <c:pt idx="13757">
                  <c:v>1.2128125000000001</c:v>
                </c:pt>
                <c:pt idx="13758">
                  <c:v>1.2128472222222222</c:v>
                </c:pt>
                <c:pt idx="13759">
                  <c:v>1.2128819444444445</c:v>
                </c:pt>
                <c:pt idx="13760">
                  <c:v>1.2129166666666666</c:v>
                </c:pt>
                <c:pt idx="13761">
                  <c:v>1.212951388888889</c:v>
                </c:pt>
                <c:pt idx="13762">
                  <c:v>1.2129861111111111</c:v>
                </c:pt>
                <c:pt idx="13763">
                  <c:v>1.2130208333333332</c:v>
                </c:pt>
                <c:pt idx="13764">
                  <c:v>1.2130555555555556</c:v>
                </c:pt>
                <c:pt idx="13765">
                  <c:v>1.2130902777777779</c:v>
                </c:pt>
                <c:pt idx="13766">
                  <c:v>1.213125</c:v>
                </c:pt>
                <c:pt idx="13767">
                  <c:v>1.2131597222222221</c:v>
                </c:pt>
                <c:pt idx="13768">
                  <c:v>1.2131944444444445</c:v>
                </c:pt>
                <c:pt idx="13769">
                  <c:v>1.2132291666666666</c:v>
                </c:pt>
                <c:pt idx="13770">
                  <c:v>1.2132638888888889</c:v>
                </c:pt>
                <c:pt idx="13771">
                  <c:v>1.213298611111111</c:v>
                </c:pt>
                <c:pt idx="13772">
                  <c:v>1.2133333333333334</c:v>
                </c:pt>
                <c:pt idx="13773">
                  <c:v>1.2133680555555555</c:v>
                </c:pt>
                <c:pt idx="13774">
                  <c:v>1.2134027777777778</c:v>
                </c:pt>
                <c:pt idx="13775">
                  <c:v>1.2134374999999999</c:v>
                </c:pt>
                <c:pt idx="13776">
                  <c:v>1.2134722222222223</c:v>
                </c:pt>
                <c:pt idx="13777">
                  <c:v>1.2135069444444444</c:v>
                </c:pt>
                <c:pt idx="13778">
                  <c:v>1.2135416666666667</c:v>
                </c:pt>
                <c:pt idx="13779">
                  <c:v>1.2135763888888889</c:v>
                </c:pt>
                <c:pt idx="13780">
                  <c:v>1.2136111111111112</c:v>
                </c:pt>
                <c:pt idx="13781">
                  <c:v>1.2136458333333333</c:v>
                </c:pt>
                <c:pt idx="13782">
                  <c:v>1.2136805555555554</c:v>
                </c:pt>
                <c:pt idx="13783">
                  <c:v>1.2137152777777778</c:v>
                </c:pt>
                <c:pt idx="13784">
                  <c:v>1.2137500000000001</c:v>
                </c:pt>
                <c:pt idx="13785">
                  <c:v>1.2137847222222222</c:v>
                </c:pt>
                <c:pt idx="13786">
                  <c:v>1.2138194444444443</c:v>
                </c:pt>
                <c:pt idx="13787">
                  <c:v>1.2138541666666667</c:v>
                </c:pt>
                <c:pt idx="13788">
                  <c:v>1.213888888888889</c:v>
                </c:pt>
                <c:pt idx="13789">
                  <c:v>1.2139236111111111</c:v>
                </c:pt>
                <c:pt idx="13790">
                  <c:v>1.2139583333333333</c:v>
                </c:pt>
                <c:pt idx="13791">
                  <c:v>1.2139930555555556</c:v>
                </c:pt>
                <c:pt idx="13792">
                  <c:v>1.2140277777777777</c:v>
                </c:pt>
                <c:pt idx="13793">
                  <c:v>1.2140625</c:v>
                </c:pt>
                <c:pt idx="13794">
                  <c:v>1.2140972222222222</c:v>
                </c:pt>
                <c:pt idx="13795">
                  <c:v>1.2141319444444445</c:v>
                </c:pt>
                <c:pt idx="13796">
                  <c:v>1.2141666666666666</c:v>
                </c:pt>
                <c:pt idx="13797">
                  <c:v>1.214201388888889</c:v>
                </c:pt>
                <c:pt idx="13798">
                  <c:v>1.2142361111111111</c:v>
                </c:pt>
                <c:pt idx="13799">
                  <c:v>1.2142708333333334</c:v>
                </c:pt>
                <c:pt idx="13800">
                  <c:v>1.2143055555555555</c:v>
                </c:pt>
                <c:pt idx="13801">
                  <c:v>1.2143402777777779</c:v>
                </c:pt>
                <c:pt idx="13802">
                  <c:v>1.214375</c:v>
                </c:pt>
                <c:pt idx="13803">
                  <c:v>1.2144097222222223</c:v>
                </c:pt>
                <c:pt idx="13804">
                  <c:v>1.2144444444444444</c:v>
                </c:pt>
                <c:pt idx="13805">
                  <c:v>1.2144791666666666</c:v>
                </c:pt>
                <c:pt idx="13806">
                  <c:v>1.2145138888888889</c:v>
                </c:pt>
                <c:pt idx="13807">
                  <c:v>1.2145486111111112</c:v>
                </c:pt>
                <c:pt idx="13808">
                  <c:v>1.2145833333333333</c:v>
                </c:pt>
                <c:pt idx="13809">
                  <c:v>1.2146180555555555</c:v>
                </c:pt>
                <c:pt idx="13810">
                  <c:v>1.2146527777777778</c:v>
                </c:pt>
                <c:pt idx="13811">
                  <c:v>1.2146874999999999</c:v>
                </c:pt>
                <c:pt idx="13812">
                  <c:v>1.2147222222222223</c:v>
                </c:pt>
                <c:pt idx="13813">
                  <c:v>1.2147569444444444</c:v>
                </c:pt>
                <c:pt idx="13814">
                  <c:v>1.2147916666666667</c:v>
                </c:pt>
                <c:pt idx="13815">
                  <c:v>1.2148263888888888</c:v>
                </c:pt>
                <c:pt idx="13816">
                  <c:v>1.2148611111111112</c:v>
                </c:pt>
                <c:pt idx="13817">
                  <c:v>1.2148958333333333</c:v>
                </c:pt>
                <c:pt idx="13818">
                  <c:v>1.2149305555555556</c:v>
                </c:pt>
                <c:pt idx="13819">
                  <c:v>1.2149652777777777</c:v>
                </c:pt>
                <c:pt idx="13820">
                  <c:v>1.2150000000000001</c:v>
                </c:pt>
                <c:pt idx="13821">
                  <c:v>1.2150347222222222</c:v>
                </c:pt>
                <c:pt idx="13822">
                  <c:v>1.2150694444444445</c:v>
                </c:pt>
                <c:pt idx="13823">
                  <c:v>1.2151041666666667</c:v>
                </c:pt>
                <c:pt idx="13824">
                  <c:v>1.2151388888888888</c:v>
                </c:pt>
                <c:pt idx="13825">
                  <c:v>1.2151736111111111</c:v>
                </c:pt>
                <c:pt idx="13826">
                  <c:v>1.2152083333333334</c:v>
                </c:pt>
                <c:pt idx="13827">
                  <c:v>1.2152430555555556</c:v>
                </c:pt>
                <c:pt idx="13828">
                  <c:v>1.2152777777777777</c:v>
                </c:pt>
                <c:pt idx="13829">
                  <c:v>1.2153125</c:v>
                </c:pt>
                <c:pt idx="13830">
                  <c:v>1.2153472222222221</c:v>
                </c:pt>
                <c:pt idx="13831">
                  <c:v>1.2153819444444445</c:v>
                </c:pt>
                <c:pt idx="13832">
                  <c:v>1.2154166666666666</c:v>
                </c:pt>
                <c:pt idx="13833">
                  <c:v>1.2154513888888889</c:v>
                </c:pt>
                <c:pt idx="13834">
                  <c:v>1.215486111111111</c:v>
                </c:pt>
                <c:pt idx="13835">
                  <c:v>1.2155208333333334</c:v>
                </c:pt>
                <c:pt idx="13836">
                  <c:v>1.2155555555555555</c:v>
                </c:pt>
                <c:pt idx="13837">
                  <c:v>1.2155902777777778</c:v>
                </c:pt>
                <c:pt idx="13838">
                  <c:v>1.215625</c:v>
                </c:pt>
                <c:pt idx="13839">
                  <c:v>1.2156597222222223</c:v>
                </c:pt>
                <c:pt idx="13840">
                  <c:v>1.2156944444444444</c:v>
                </c:pt>
                <c:pt idx="13841">
                  <c:v>1.2157291666666667</c:v>
                </c:pt>
                <c:pt idx="13842">
                  <c:v>1.2157638888888889</c:v>
                </c:pt>
                <c:pt idx="13843">
                  <c:v>1.215798611111111</c:v>
                </c:pt>
                <c:pt idx="13844">
                  <c:v>1.2158333333333333</c:v>
                </c:pt>
                <c:pt idx="13845">
                  <c:v>1.2158680555555557</c:v>
                </c:pt>
                <c:pt idx="13846">
                  <c:v>1.2159027777777778</c:v>
                </c:pt>
                <c:pt idx="13847">
                  <c:v>1.2159374999999999</c:v>
                </c:pt>
                <c:pt idx="13848">
                  <c:v>1.2159722222222222</c:v>
                </c:pt>
                <c:pt idx="13849">
                  <c:v>1.2160069444444446</c:v>
                </c:pt>
                <c:pt idx="13850">
                  <c:v>1.2160416666666667</c:v>
                </c:pt>
                <c:pt idx="13851">
                  <c:v>1.2160763888888888</c:v>
                </c:pt>
                <c:pt idx="13852">
                  <c:v>1.2161111111111111</c:v>
                </c:pt>
                <c:pt idx="13853">
                  <c:v>1.2161458333333333</c:v>
                </c:pt>
                <c:pt idx="13854">
                  <c:v>1.2161805555555556</c:v>
                </c:pt>
                <c:pt idx="13855">
                  <c:v>1.2162152777777777</c:v>
                </c:pt>
                <c:pt idx="13856">
                  <c:v>1.2162500000000001</c:v>
                </c:pt>
                <c:pt idx="13857">
                  <c:v>1.2162847222222222</c:v>
                </c:pt>
                <c:pt idx="13858">
                  <c:v>1.2163194444444445</c:v>
                </c:pt>
                <c:pt idx="13859">
                  <c:v>1.2163541666666666</c:v>
                </c:pt>
                <c:pt idx="13860">
                  <c:v>1.216388888888889</c:v>
                </c:pt>
                <c:pt idx="13861">
                  <c:v>1.2164236111111111</c:v>
                </c:pt>
                <c:pt idx="13862">
                  <c:v>1.2164583333333334</c:v>
                </c:pt>
                <c:pt idx="13863">
                  <c:v>1.2164930555555555</c:v>
                </c:pt>
                <c:pt idx="13864">
                  <c:v>1.2165277777777779</c:v>
                </c:pt>
                <c:pt idx="13865">
                  <c:v>1.2165625</c:v>
                </c:pt>
                <c:pt idx="13866">
                  <c:v>1.2165972222222221</c:v>
                </c:pt>
                <c:pt idx="13867">
                  <c:v>1.2166319444444444</c:v>
                </c:pt>
                <c:pt idx="13868">
                  <c:v>1.2166666666666668</c:v>
                </c:pt>
                <c:pt idx="13869">
                  <c:v>1.2167013888888889</c:v>
                </c:pt>
                <c:pt idx="13870">
                  <c:v>1.216736111111111</c:v>
                </c:pt>
                <c:pt idx="13871">
                  <c:v>1.2167708333333334</c:v>
                </c:pt>
                <c:pt idx="13872">
                  <c:v>1.2168055555555555</c:v>
                </c:pt>
                <c:pt idx="13873">
                  <c:v>1.2168402777777778</c:v>
                </c:pt>
                <c:pt idx="13874">
                  <c:v>1.2168749999999999</c:v>
                </c:pt>
                <c:pt idx="13875">
                  <c:v>1.2169097222222223</c:v>
                </c:pt>
                <c:pt idx="13876">
                  <c:v>1.2169444444444444</c:v>
                </c:pt>
                <c:pt idx="13877">
                  <c:v>1.2169791666666667</c:v>
                </c:pt>
                <c:pt idx="13878">
                  <c:v>1.2170138888888888</c:v>
                </c:pt>
                <c:pt idx="13879">
                  <c:v>1.2170486111111112</c:v>
                </c:pt>
                <c:pt idx="13880">
                  <c:v>1.2170833333333333</c:v>
                </c:pt>
                <c:pt idx="13881">
                  <c:v>1.2171180555555556</c:v>
                </c:pt>
                <c:pt idx="13882">
                  <c:v>1.2171527777777778</c:v>
                </c:pt>
                <c:pt idx="13883">
                  <c:v>1.2171875000000001</c:v>
                </c:pt>
                <c:pt idx="13884">
                  <c:v>1.2172222222222222</c:v>
                </c:pt>
                <c:pt idx="13885">
                  <c:v>1.2172569444444443</c:v>
                </c:pt>
                <c:pt idx="13886">
                  <c:v>1.2172916666666667</c:v>
                </c:pt>
                <c:pt idx="13887">
                  <c:v>1.217326388888889</c:v>
                </c:pt>
                <c:pt idx="13888">
                  <c:v>1.2173611111111111</c:v>
                </c:pt>
                <c:pt idx="13889">
                  <c:v>1.2173958333333332</c:v>
                </c:pt>
                <c:pt idx="13890">
                  <c:v>1.2174305555555556</c:v>
                </c:pt>
                <c:pt idx="13891">
                  <c:v>1.2174652777777777</c:v>
                </c:pt>
                <c:pt idx="13892">
                  <c:v>1.2175</c:v>
                </c:pt>
                <c:pt idx="13893">
                  <c:v>1.2175347222222221</c:v>
                </c:pt>
                <c:pt idx="13894">
                  <c:v>1.2175694444444445</c:v>
                </c:pt>
                <c:pt idx="13895">
                  <c:v>1.2176041666666666</c:v>
                </c:pt>
                <c:pt idx="13896">
                  <c:v>1.2176388888888889</c:v>
                </c:pt>
                <c:pt idx="13897">
                  <c:v>1.2176736111111111</c:v>
                </c:pt>
                <c:pt idx="13898">
                  <c:v>1.2177083333333334</c:v>
                </c:pt>
                <c:pt idx="13899">
                  <c:v>1.2177430555555555</c:v>
                </c:pt>
                <c:pt idx="13900">
                  <c:v>1.2177777777777778</c:v>
                </c:pt>
                <c:pt idx="13901">
                  <c:v>1.2178125</c:v>
                </c:pt>
                <c:pt idx="13902">
                  <c:v>1.2178472222222223</c:v>
                </c:pt>
                <c:pt idx="13903">
                  <c:v>1.2178819444444444</c:v>
                </c:pt>
                <c:pt idx="13904">
                  <c:v>1.2179166666666668</c:v>
                </c:pt>
                <c:pt idx="13905">
                  <c:v>1.2179513888888889</c:v>
                </c:pt>
                <c:pt idx="13906">
                  <c:v>1.2179861111111112</c:v>
                </c:pt>
                <c:pt idx="13907">
                  <c:v>1.2180208333333333</c:v>
                </c:pt>
                <c:pt idx="13908">
                  <c:v>1.2180555555555554</c:v>
                </c:pt>
                <c:pt idx="13909">
                  <c:v>1.2180902777777778</c:v>
                </c:pt>
                <c:pt idx="13910">
                  <c:v>1.2181250000000001</c:v>
                </c:pt>
                <c:pt idx="13911">
                  <c:v>1.2181597222222222</c:v>
                </c:pt>
                <c:pt idx="13912">
                  <c:v>1.2181944444444444</c:v>
                </c:pt>
                <c:pt idx="13913">
                  <c:v>1.2182291666666667</c:v>
                </c:pt>
                <c:pt idx="13914">
                  <c:v>1.2182638888888888</c:v>
                </c:pt>
                <c:pt idx="13915">
                  <c:v>1.2182986111111112</c:v>
                </c:pt>
                <c:pt idx="13916">
                  <c:v>1.2183333333333333</c:v>
                </c:pt>
                <c:pt idx="13917">
                  <c:v>1.2183680555555556</c:v>
                </c:pt>
                <c:pt idx="13918">
                  <c:v>1.2184027777777777</c:v>
                </c:pt>
                <c:pt idx="13919">
                  <c:v>1.2184375000000001</c:v>
                </c:pt>
                <c:pt idx="13920">
                  <c:v>1.2184722222222222</c:v>
                </c:pt>
                <c:pt idx="13921">
                  <c:v>1.2185069444444445</c:v>
                </c:pt>
                <c:pt idx="13922">
                  <c:v>1.2185416666666666</c:v>
                </c:pt>
                <c:pt idx="13923">
                  <c:v>1.218576388888889</c:v>
                </c:pt>
                <c:pt idx="13924">
                  <c:v>1.2186111111111111</c:v>
                </c:pt>
                <c:pt idx="13925">
                  <c:v>1.2186458333333334</c:v>
                </c:pt>
                <c:pt idx="13926">
                  <c:v>1.2186805555555555</c:v>
                </c:pt>
                <c:pt idx="13927">
                  <c:v>1.2187152777777777</c:v>
                </c:pt>
                <c:pt idx="13928">
                  <c:v>1.21875</c:v>
                </c:pt>
                <c:pt idx="13929">
                  <c:v>1.2187847222222223</c:v>
                </c:pt>
                <c:pt idx="13930">
                  <c:v>1.2188194444444445</c:v>
                </c:pt>
                <c:pt idx="13931">
                  <c:v>1.2188541666666666</c:v>
                </c:pt>
                <c:pt idx="13932">
                  <c:v>1.2188888888888889</c:v>
                </c:pt>
                <c:pt idx="13933">
                  <c:v>1.218923611111111</c:v>
                </c:pt>
                <c:pt idx="13934">
                  <c:v>1.2189583333333334</c:v>
                </c:pt>
                <c:pt idx="13935">
                  <c:v>1.2189930555555555</c:v>
                </c:pt>
                <c:pt idx="13936">
                  <c:v>1.2190277777777778</c:v>
                </c:pt>
                <c:pt idx="13937">
                  <c:v>1.2190624999999999</c:v>
                </c:pt>
                <c:pt idx="13938">
                  <c:v>1.2190972222222223</c:v>
                </c:pt>
                <c:pt idx="13939">
                  <c:v>1.2191319444444444</c:v>
                </c:pt>
                <c:pt idx="13940">
                  <c:v>1.2191666666666667</c:v>
                </c:pt>
                <c:pt idx="13941">
                  <c:v>1.2192013888888888</c:v>
                </c:pt>
                <c:pt idx="13942">
                  <c:v>1.2192361111111112</c:v>
                </c:pt>
                <c:pt idx="13943">
                  <c:v>1.2192708333333333</c:v>
                </c:pt>
                <c:pt idx="13944">
                  <c:v>1.2193055555555556</c:v>
                </c:pt>
                <c:pt idx="13945">
                  <c:v>1.2193402777777778</c:v>
                </c:pt>
                <c:pt idx="13946">
                  <c:v>1.2193749999999999</c:v>
                </c:pt>
                <c:pt idx="13947">
                  <c:v>1.2194097222222222</c:v>
                </c:pt>
                <c:pt idx="13948">
                  <c:v>1.2194444444444446</c:v>
                </c:pt>
                <c:pt idx="13949">
                  <c:v>1.2194791666666667</c:v>
                </c:pt>
                <c:pt idx="13950">
                  <c:v>1.2195138888888888</c:v>
                </c:pt>
                <c:pt idx="13951">
                  <c:v>1.2195486111111111</c:v>
                </c:pt>
                <c:pt idx="13952">
                  <c:v>1.2195833333333332</c:v>
                </c:pt>
                <c:pt idx="13953">
                  <c:v>1.2196180555555556</c:v>
                </c:pt>
                <c:pt idx="13954">
                  <c:v>1.2196527777777777</c:v>
                </c:pt>
                <c:pt idx="13955">
                  <c:v>1.2196875</c:v>
                </c:pt>
                <c:pt idx="13956">
                  <c:v>1.2197222222222222</c:v>
                </c:pt>
                <c:pt idx="13957">
                  <c:v>1.2197569444444445</c:v>
                </c:pt>
                <c:pt idx="13958">
                  <c:v>1.2197916666666666</c:v>
                </c:pt>
                <c:pt idx="13959">
                  <c:v>1.2198263888888889</c:v>
                </c:pt>
                <c:pt idx="13960">
                  <c:v>1.2198611111111111</c:v>
                </c:pt>
                <c:pt idx="13961">
                  <c:v>1.2198958333333334</c:v>
                </c:pt>
                <c:pt idx="13962">
                  <c:v>1.2199305555555555</c:v>
                </c:pt>
                <c:pt idx="13963">
                  <c:v>1.2199652777777779</c:v>
                </c:pt>
                <c:pt idx="13964">
                  <c:v>1.22</c:v>
                </c:pt>
                <c:pt idx="13965">
                  <c:v>1.2200347222222223</c:v>
                </c:pt>
                <c:pt idx="13966">
                  <c:v>1.2200694444444444</c:v>
                </c:pt>
                <c:pt idx="13967">
                  <c:v>1.2201041666666668</c:v>
                </c:pt>
                <c:pt idx="13968">
                  <c:v>1.2201388888888889</c:v>
                </c:pt>
                <c:pt idx="13969">
                  <c:v>1.220173611111111</c:v>
                </c:pt>
                <c:pt idx="13970">
                  <c:v>1.2202083333333333</c:v>
                </c:pt>
                <c:pt idx="13971">
                  <c:v>1.2202430555555557</c:v>
                </c:pt>
                <c:pt idx="13972">
                  <c:v>1.2202777777777778</c:v>
                </c:pt>
                <c:pt idx="13973">
                  <c:v>1.2203124999999999</c:v>
                </c:pt>
                <c:pt idx="13974">
                  <c:v>1.2203472222222222</c:v>
                </c:pt>
                <c:pt idx="13975">
                  <c:v>1.2203819444444444</c:v>
                </c:pt>
                <c:pt idx="13976">
                  <c:v>1.2204166666666667</c:v>
                </c:pt>
                <c:pt idx="13977">
                  <c:v>1.2204513888888888</c:v>
                </c:pt>
                <c:pt idx="13978">
                  <c:v>1.2204861111111112</c:v>
                </c:pt>
                <c:pt idx="13979">
                  <c:v>1.2205208333333333</c:v>
                </c:pt>
                <c:pt idx="13980">
                  <c:v>1.2205555555555556</c:v>
                </c:pt>
                <c:pt idx="13981">
                  <c:v>1.2205902777777777</c:v>
                </c:pt>
                <c:pt idx="13982">
                  <c:v>1.2206250000000001</c:v>
                </c:pt>
                <c:pt idx="13983">
                  <c:v>1.2206597222222222</c:v>
                </c:pt>
                <c:pt idx="13984">
                  <c:v>1.2206944444444445</c:v>
                </c:pt>
                <c:pt idx="13985">
                  <c:v>1.2207291666666666</c:v>
                </c:pt>
                <c:pt idx="13986">
                  <c:v>1.220763888888889</c:v>
                </c:pt>
                <c:pt idx="13987">
                  <c:v>1.2207986111111111</c:v>
                </c:pt>
                <c:pt idx="13988">
                  <c:v>1.2208333333333332</c:v>
                </c:pt>
                <c:pt idx="13989">
                  <c:v>1.2208680555555556</c:v>
                </c:pt>
                <c:pt idx="13990">
                  <c:v>1.2209027777777779</c:v>
                </c:pt>
                <c:pt idx="13991">
                  <c:v>1.2209375</c:v>
                </c:pt>
                <c:pt idx="13992">
                  <c:v>1.2209722222222221</c:v>
                </c:pt>
                <c:pt idx="13993">
                  <c:v>1.2210069444444445</c:v>
                </c:pt>
                <c:pt idx="13994">
                  <c:v>1.2210416666666666</c:v>
                </c:pt>
                <c:pt idx="13995">
                  <c:v>1.2210763888888889</c:v>
                </c:pt>
                <c:pt idx="13996">
                  <c:v>1.221111111111111</c:v>
                </c:pt>
                <c:pt idx="13997">
                  <c:v>1.2211458333333334</c:v>
                </c:pt>
                <c:pt idx="13998">
                  <c:v>1.2211805555555555</c:v>
                </c:pt>
                <c:pt idx="13999">
                  <c:v>1.2212152777777778</c:v>
                </c:pt>
                <c:pt idx="14000">
                  <c:v>1.2212499999999999</c:v>
                </c:pt>
                <c:pt idx="14001">
                  <c:v>1.2212847222222223</c:v>
                </c:pt>
                <c:pt idx="14002">
                  <c:v>1.2213194444444444</c:v>
                </c:pt>
                <c:pt idx="14003">
                  <c:v>1.2213541666666667</c:v>
                </c:pt>
                <c:pt idx="14004">
                  <c:v>1.2213888888888889</c:v>
                </c:pt>
                <c:pt idx="14005">
                  <c:v>1.2214236111111112</c:v>
                </c:pt>
                <c:pt idx="14006">
                  <c:v>1.2214583333333333</c:v>
                </c:pt>
                <c:pt idx="14007">
                  <c:v>1.2214930555555554</c:v>
                </c:pt>
                <c:pt idx="14008">
                  <c:v>1.2215277777777778</c:v>
                </c:pt>
                <c:pt idx="14009">
                  <c:v>1.2215625000000001</c:v>
                </c:pt>
                <c:pt idx="14010">
                  <c:v>1.2215972222222222</c:v>
                </c:pt>
                <c:pt idx="14011">
                  <c:v>1.2216319444444443</c:v>
                </c:pt>
                <c:pt idx="14012">
                  <c:v>1.2216666666666667</c:v>
                </c:pt>
                <c:pt idx="14013">
                  <c:v>1.221701388888889</c:v>
                </c:pt>
                <c:pt idx="14014">
                  <c:v>1.2217361111111111</c:v>
                </c:pt>
                <c:pt idx="14015">
                  <c:v>1.2217708333333333</c:v>
                </c:pt>
                <c:pt idx="14016">
                  <c:v>1.2218055555555556</c:v>
                </c:pt>
                <c:pt idx="14017">
                  <c:v>1.2218402777777777</c:v>
                </c:pt>
                <c:pt idx="14018">
                  <c:v>1.221875</c:v>
                </c:pt>
                <c:pt idx="14019">
                  <c:v>1.2219097222222222</c:v>
                </c:pt>
                <c:pt idx="14020">
                  <c:v>1.2219444444444445</c:v>
                </c:pt>
                <c:pt idx="14021">
                  <c:v>1.2219791666666666</c:v>
                </c:pt>
                <c:pt idx="14022">
                  <c:v>1.222013888888889</c:v>
                </c:pt>
                <c:pt idx="14023">
                  <c:v>1.2220486111111111</c:v>
                </c:pt>
                <c:pt idx="14024">
                  <c:v>1.2220833333333334</c:v>
                </c:pt>
                <c:pt idx="14025">
                  <c:v>1.2221180555555555</c:v>
                </c:pt>
                <c:pt idx="14026">
                  <c:v>1.2221527777777779</c:v>
                </c:pt>
                <c:pt idx="14027">
                  <c:v>1.2221875</c:v>
                </c:pt>
                <c:pt idx="14028">
                  <c:v>1.2222222222222223</c:v>
                </c:pt>
                <c:pt idx="14029">
                  <c:v>1.2222569444444444</c:v>
                </c:pt>
                <c:pt idx="14030">
                  <c:v>1.2222916666666666</c:v>
                </c:pt>
                <c:pt idx="14031">
                  <c:v>1.2223263888888889</c:v>
                </c:pt>
                <c:pt idx="14032">
                  <c:v>1.2223611111111112</c:v>
                </c:pt>
                <c:pt idx="14033">
                  <c:v>1.2223958333333333</c:v>
                </c:pt>
                <c:pt idx="14034">
                  <c:v>1.2224305555555555</c:v>
                </c:pt>
                <c:pt idx="14035">
                  <c:v>1.2224652777777778</c:v>
                </c:pt>
                <c:pt idx="14036">
                  <c:v>1.2224999999999999</c:v>
                </c:pt>
                <c:pt idx="14037">
                  <c:v>1.2225347222222223</c:v>
                </c:pt>
                <c:pt idx="14038">
                  <c:v>1.2225694444444444</c:v>
                </c:pt>
                <c:pt idx="14039">
                  <c:v>1.2226041666666667</c:v>
                </c:pt>
                <c:pt idx="14040">
                  <c:v>1.2226388888888888</c:v>
                </c:pt>
                <c:pt idx="14041">
                  <c:v>1.2226736111111112</c:v>
                </c:pt>
                <c:pt idx="14042">
                  <c:v>1.2227083333333333</c:v>
                </c:pt>
                <c:pt idx="14043">
                  <c:v>1.2227430555555556</c:v>
                </c:pt>
                <c:pt idx="14044">
                  <c:v>1.2227777777777777</c:v>
                </c:pt>
                <c:pt idx="14045">
                  <c:v>1.2228240740740741</c:v>
                </c:pt>
                <c:pt idx="14046">
                  <c:v>1.2228587962962962</c:v>
                </c:pt>
                <c:pt idx="14047">
                  <c:v>1.2228935185185186</c:v>
                </c:pt>
                <c:pt idx="14048">
                  <c:v>1.2229282407407407</c:v>
                </c:pt>
                <c:pt idx="14049">
                  <c:v>1.222962962962963</c:v>
                </c:pt>
                <c:pt idx="14050">
                  <c:v>1.2229976851851851</c:v>
                </c:pt>
                <c:pt idx="14051">
                  <c:v>1.2230324074074075</c:v>
                </c:pt>
                <c:pt idx="14052">
                  <c:v>1.2230671296296296</c:v>
                </c:pt>
                <c:pt idx="14053">
                  <c:v>1.2231018518518519</c:v>
                </c:pt>
                <c:pt idx="14054">
                  <c:v>1.2231365740740741</c:v>
                </c:pt>
                <c:pt idx="14055">
                  <c:v>1.2231712962962962</c:v>
                </c:pt>
                <c:pt idx="14056">
                  <c:v>1.2232060185185185</c:v>
                </c:pt>
                <c:pt idx="14057">
                  <c:v>1.2232407407407409</c:v>
                </c:pt>
                <c:pt idx="14058">
                  <c:v>1.223275462962963</c:v>
                </c:pt>
                <c:pt idx="14059">
                  <c:v>1.2233101851851851</c:v>
                </c:pt>
                <c:pt idx="14060">
                  <c:v>1.2233449074074074</c:v>
                </c:pt>
                <c:pt idx="14061">
                  <c:v>1.2233796296296295</c:v>
                </c:pt>
                <c:pt idx="14062">
                  <c:v>1.2234143518518519</c:v>
                </c:pt>
                <c:pt idx="14063">
                  <c:v>1.223449074074074</c:v>
                </c:pt>
                <c:pt idx="14064">
                  <c:v>1.2234837962962963</c:v>
                </c:pt>
                <c:pt idx="14065">
                  <c:v>1.2235185185185184</c:v>
                </c:pt>
                <c:pt idx="14066">
                  <c:v>1.2235532407407408</c:v>
                </c:pt>
                <c:pt idx="14067">
                  <c:v>1.2235879629629629</c:v>
                </c:pt>
                <c:pt idx="14068">
                  <c:v>1.2236226851851852</c:v>
                </c:pt>
                <c:pt idx="14069">
                  <c:v>1.2236574074074074</c:v>
                </c:pt>
                <c:pt idx="14070">
                  <c:v>1.2236921296296297</c:v>
                </c:pt>
                <c:pt idx="14071">
                  <c:v>1.2237268518518518</c:v>
                </c:pt>
                <c:pt idx="14072">
                  <c:v>1.2237615740740742</c:v>
                </c:pt>
                <c:pt idx="14073">
                  <c:v>1.2237962962962963</c:v>
                </c:pt>
                <c:pt idx="14074">
                  <c:v>1.2238310185185186</c:v>
                </c:pt>
                <c:pt idx="14075">
                  <c:v>1.2238657407407407</c:v>
                </c:pt>
                <c:pt idx="14076">
                  <c:v>1.2239004629629631</c:v>
                </c:pt>
                <c:pt idx="14077">
                  <c:v>1.2239351851851852</c:v>
                </c:pt>
                <c:pt idx="14078">
                  <c:v>1.2239699074074073</c:v>
                </c:pt>
                <c:pt idx="14079">
                  <c:v>1.2240046296296296</c:v>
                </c:pt>
                <c:pt idx="14080">
                  <c:v>1.224039351851852</c:v>
                </c:pt>
                <c:pt idx="14081">
                  <c:v>1.2240740740740741</c:v>
                </c:pt>
                <c:pt idx="14082">
                  <c:v>1.2241087962962962</c:v>
                </c:pt>
                <c:pt idx="14083">
                  <c:v>1.2241435185185185</c:v>
                </c:pt>
                <c:pt idx="14084">
                  <c:v>1.2241782407407407</c:v>
                </c:pt>
                <c:pt idx="14085">
                  <c:v>1.224212962962963</c:v>
                </c:pt>
                <c:pt idx="14086">
                  <c:v>1.2242476851851851</c:v>
                </c:pt>
                <c:pt idx="14087">
                  <c:v>1.2242824074074075</c:v>
                </c:pt>
                <c:pt idx="14088">
                  <c:v>1.2243171296296296</c:v>
                </c:pt>
                <c:pt idx="14089">
                  <c:v>1.2243518518518519</c:v>
                </c:pt>
                <c:pt idx="14090">
                  <c:v>1.224386574074074</c:v>
                </c:pt>
                <c:pt idx="14091">
                  <c:v>1.2244212962962964</c:v>
                </c:pt>
                <c:pt idx="14092">
                  <c:v>1.2244560185185185</c:v>
                </c:pt>
                <c:pt idx="14093">
                  <c:v>1.2244907407407408</c:v>
                </c:pt>
                <c:pt idx="14094">
                  <c:v>1.2245254629629629</c:v>
                </c:pt>
                <c:pt idx="14095">
                  <c:v>1.2245601851851853</c:v>
                </c:pt>
                <c:pt idx="14096">
                  <c:v>1.2245949074074074</c:v>
                </c:pt>
                <c:pt idx="14097">
                  <c:v>1.2246296296296295</c:v>
                </c:pt>
                <c:pt idx="14098">
                  <c:v>1.2246643518518519</c:v>
                </c:pt>
                <c:pt idx="14099">
                  <c:v>1.2246990740740742</c:v>
                </c:pt>
                <c:pt idx="14100">
                  <c:v>1.2247337962962963</c:v>
                </c:pt>
                <c:pt idx="14101">
                  <c:v>1.2247685185185184</c:v>
                </c:pt>
                <c:pt idx="14102">
                  <c:v>1.2248032407407408</c:v>
                </c:pt>
                <c:pt idx="14103">
                  <c:v>1.2248379629629629</c:v>
                </c:pt>
                <c:pt idx="14104">
                  <c:v>1.2248726851851852</c:v>
                </c:pt>
                <c:pt idx="14105">
                  <c:v>1.2249074074074073</c:v>
                </c:pt>
                <c:pt idx="14106">
                  <c:v>1.2249421296296297</c:v>
                </c:pt>
                <c:pt idx="14107">
                  <c:v>1.2249768518518518</c:v>
                </c:pt>
                <c:pt idx="14108">
                  <c:v>1.2250115740740741</c:v>
                </c:pt>
                <c:pt idx="14109">
                  <c:v>1.2250462962962962</c:v>
                </c:pt>
                <c:pt idx="14110">
                  <c:v>1.2250810185185186</c:v>
                </c:pt>
                <c:pt idx="14111">
                  <c:v>1.2251157407407407</c:v>
                </c:pt>
                <c:pt idx="14112">
                  <c:v>1.225150462962963</c:v>
                </c:pt>
                <c:pt idx="14113">
                  <c:v>1.2251851851851852</c:v>
                </c:pt>
                <c:pt idx="14114">
                  <c:v>1.2252199074074075</c:v>
                </c:pt>
                <c:pt idx="14115">
                  <c:v>1.2252546296296296</c:v>
                </c:pt>
                <c:pt idx="14116">
                  <c:v>1.2252893518518517</c:v>
                </c:pt>
                <c:pt idx="14117">
                  <c:v>1.2253240740740741</c:v>
                </c:pt>
                <c:pt idx="14118">
                  <c:v>1.2253587962962964</c:v>
                </c:pt>
                <c:pt idx="14119">
                  <c:v>1.2253935185185185</c:v>
                </c:pt>
                <c:pt idx="14120">
                  <c:v>1.2254282407407406</c:v>
                </c:pt>
                <c:pt idx="14121">
                  <c:v>1.225462962962963</c:v>
                </c:pt>
                <c:pt idx="14122">
                  <c:v>1.2254976851851851</c:v>
                </c:pt>
                <c:pt idx="14123">
                  <c:v>1.2255324074074074</c:v>
                </c:pt>
                <c:pt idx="14124">
                  <c:v>1.2255671296296295</c:v>
                </c:pt>
                <c:pt idx="14125">
                  <c:v>1.2256018518518519</c:v>
                </c:pt>
                <c:pt idx="14126">
                  <c:v>1.225636574074074</c:v>
                </c:pt>
                <c:pt idx="14127">
                  <c:v>1.2256712962962963</c:v>
                </c:pt>
                <c:pt idx="14128">
                  <c:v>1.2257060185185185</c:v>
                </c:pt>
                <c:pt idx="14129">
                  <c:v>1.2257407407407408</c:v>
                </c:pt>
                <c:pt idx="14130">
                  <c:v>1.2257754629629629</c:v>
                </c:pt>
                <c:pt idx="14131">
                  <c:v>1.2258101851851853</c:v>
                </c:pt>
                <c:pt idx="14132">
                  <c:v>1.2258449074074074</c:v>
                </c:pt>
                <c:pt idx="14133">
                  <c:v>1.2258796296296297</c:v>
                </c:pt>
                <c:pt idx="14134">
                  <c:v>1.2259143518518518</c:v>
                </c:pt>
                <c:pt idx="14135">
                  <c:v>1.2259490740740742</c:v>
                </c:pt>
                <c:pt idx="14136">
                  <c:v>1.2259837962962963</c:v>
                </c:pt>
                <c:pt idx="14137">
                  <c:v>1.2260185185185186</c:v>
                </c:pt>
                <c:pt idx="14138">
                  <c:v>1.2260532407407407</c:v>
                </c:pt>
                <c:pt idx="14139">
                  <c:v>1.2260879629629629</c:v>
                </c:pt>
                <c:pt idx="14140">
                  <c:v>1.2261226851851852</c:v>
                </c:pt>
                <c:pt idx="14141">
                  <c:v>1.2261574074074075</c:v>
                </c:pt>
                <c:pt idx="14142">
                  <c:v>1.2261921296296296</c:v>
                </c:pt>
                <c:pt idx="14143">
                  <c:v>1.2262268518518518</c:v>
                </c:pt>
                <c:pt idx="14144">
                  <c:v>1.2262615740740741</c:v>
                </c:pt>
                <c:pt idx="14145">
                  <c:v>1.2262962962962962</c:v>
                </c:pt>
                <c:pt idx="14146">
                  <c:v>1.2263310185185186</c:v>
                </c:pt>
                <c:pt idx="14147">
                  <c:v>1.2263657407407407</c:v>
                </c:pt>
                <c:pt idx="14148">
                  <c:v>1.226400462962963</c:v>
                </c:pt>
                <c:pt idx="14149">
                  <c:v>1.2264351851851851</c:v>
                </c:pt>
                <c:pt idx="14150">
                  <c:v>1.2264699074074075</c:v>
                </c:pt>
                <c:pt idx="14151">
                  <c:v>1.2265046296296296</c:v>
                </c:pt>
                <c:pt idx="14152">
                  <c:v>1.2265393518518519</c:v>
                </c:pt>
                <c:pt idx="14153">
                  <c:v>1.226574074074074</c:v>
                </c:pt>
                <c:pt idx="14154">
                  <c:v>1.2266087962962964</c:v>
                </c:pt>
                <c:pt idx="14155">
                  <c:v>1.2266435185185185</c:v>
                </c:pt>
                <c:pt idx="14156">
                  <c:v>1.2266782407407408</c:v>
                </c:pt>
                <c:pt idx="14157">
                  <c:v>1.2267129629629629</c:v>
                </c:pt>
                <c:pt idx="14158">
                  <c:v>1.2267476851851851</c:v>
                </c:pt>
                <c:pt idx="14159">
                  <c:v>1.2267824074074074</c:v>
                </c:pt>
                <c:pt idx="14160">
                  <c:v>1.2268171296296297</c:v>
                </c:pt>
                <c:pt idx="14161">
                  <c:v>1.2268518518518519</c:v>
                </c:pt>
                <c:pt idx="14162">
                  <c:v>1.226886574074074</c:v>
                </c:pt>
                <c:pt idx="14163">
                  <c:v>1.2269212962962963</c:v>
                </c:pt>
                <c:pt idx="14164">
                  <c:v>1.2269560185185184</c:v>
                </c:pt>
                <c:pt idx="14165">
                  <c:v>1.2269907407407408</c:v>
                </c:pt>
                <c:pt idx="14166">
                  <c:v>1.2270254629629629</c:v>
                </c:pt>
                <c:pt idx="14167">
                  <c:v>1.2270601851851852</c:v>
                </c:pt>
                <c:pt idx="14168">
                  <c:v>1.2270949074074073</c:v>
                </c:pt>
                <c:pt idx="14169">
                  <c:v>1.2271296296296297</c:v>
                </c:pt>
                <c:pt idx="14170">
                  <c:v>1.2271643518518518</c:v>
                </c:pt>
                <c:pt idx="14171">
                  <c:v>1.2271990740740741</c:v>
                </c:pt>
                <c:pt idx="14172">
                  <c:v>1.2272337962962963</c:v>
                </c:pt>
                <c:pt idx="14173">
                  <c:v>1.2272685185185186</c:v>
                </c:pt>
                <c:pt idx="14174">
                  <c:v>1.2273032407407407</c:v>
                </c:pt>
                <c:pt idx="14175">
                  <c:v>1.227337962962963</c:v>
                </c:pt>
                <c:pt idx="14176">
                  <c:v>1.2273726851851852</c:v>
                </c:pt>
                <c:pt idx="14177">
                  <c:v>1.2274074074074073</c:v>
                </c:pt>
                <c:pt idx="14178">
                  <c:v>1.2274421296296296</c:v>
                </c:pt>
                <c:pt idx="14179">
                  <c:v>1.227476851851852</c:v>
                </c:pt>
                <c:pt idx="14180">
                  <c:v>1.2275115740740741</c:v>
                </c:pt>
                <c:pt idx="14181">
                  <c:v>1.2275462962962962</c:v>
                </c:pt>
                <c:pt idx="14182">
                  <c:v>1.2275810185185185</c:v>
                </c:pt>
                <c:pt idx="14183">
                  <c:v>1.2276157407407409</c:v>
                </c:pt>
                <c:pt idx="14184">
                  <c:v>1.227650462962963</c:v>
                </c:pt>
                <c:pt idx="14185">
                  <c:v>1.2276851851851851</c:v>
                </c:pt>
                <c:pt idx="14186">
                  <c:v>1.2277199074074074</c:v>
                </c:pt>
                <c:pt idx="14187">
                  <c:v>1.2277546296296296</c:v>
                </c:pt>
                <c:pt idx="14188">
                  <c:v>1.2277893518518519</c:v>
                </c:pt>
                <c:pt idx="14189">
                  <c:v>1.227824074074074</c:v>
                </c:pt>
                <c:pt idx="14190">
                  <c:v>1.2278587962962964</c:v>
                </c:pt>
                <c:pt idx="14191">
                  <c:v>1.2278935185185185</c:v>
                </c:pt>
                <c:pt idx="14192">
                  <c:v>1.2279282407407408</c:v>
                </c:pt>
                <c:pt idx="14193">
                  <c:v>1.2279629629629629</c:v>
                </c:pt>
                <c:pt idx="14194">
                  <c:v>1.2279976851851853</c:v>
                </c:pt>
                <c:pt idx="14195">
                  <c:v>1.2280324074074074</c:v>
                </c:pt>
                <c:pt idx="14196">
                  <c:v>1.2280671296296297</c:v>
                </c:pt>
                <c:pt idx="14197">
                  <c:v>1.2281018518518518</c:v>
                </c:pt>
                <c:pt idx="14198">
                  <c:v>1.2281365740740742</c:v>
                </c:pt>
                <c:pt idx="14199">
                  <c:v>1.2281712962962963</c:v>
                </c:pt>
                <c:pt idx="14200">
                  <c:v>1.2282060185185184</c:v>
                </c:pt>
                <c:pt idx="14201">
                  <c:v>1.2282407407407407</c:v>
                </c:pt>
                <c:pt idx="14202">
                  <c:v>1.2282754629629631</c:v>
                </c:pt>
                <c:pt idx="14203">
                  <c:v>1.2283101851851852</c:v>
                </c:pt>
                <c:pt idx="14204">
                  <c:v>1.2283449074074073</c:v>
                </c:pt>
                <c:pt idx="14205">
                  <c:v>1.2283796296296297</c:v>
                </c:pt>
                <c:pt idx="14206">
                  <c:v>1.2284143518518518</c:v>
                </c:pt>
                <c:pt idx="14207">
                  <c:v>1.2284490740740741</c:v>
                </c:pt>
                <c:pt idx="14208">
                  <c:v>1.2284837962962962</c:v>
                </c:pt>
                <c:pt idx="14209">
                  <c:v>1.2285185185185186</c:v>
                </c:pt>
                <c:pt idx="14210">
                  <c:v>1.2285532407407407</c:v>
                </c:pt>
                <c:pt idx="14211">
                  <c:v>1.228587962962963</c:v>
                </c:pt>
                <c:pt idx="14212">
                  <c:v>1.2286226851851851</c:v>
                </c:pt>
                <c:pt idx="14213">
                  <c:v>1.2286574074074075</c:v>
                </c:pt>
                <c:pt idx="14214">
                  <c:v>1.2286921296296296</c:v>
                </c:pt>
                <c:pt idx="14215">
                  <c:v>1.2287268518518519</c:v>
                </c:pt>
                <c:pt idx="14216">
                  <c:v>1.228761574074074</c:v>
                </c:pt>
                <c:pt idx="14217">
                  <c:v>1.2287962962962964</c:v>
                </c:pt>
                <c:pt idx="14218">
                  <c:v>1.2288310185185185</c:v>
                </c:pt>
                <c:pt idx="14219">
                  <c:v>1.2288657407407406</c:v>
                </c:pt>
                <c:pt idx="14220">
                  <c:v>1.228900462962963</c:v>
                </c:pt>
                <c:pt idx="14221">
                  <c:v>1.2289351851851853</c:v>
                </c:pt>
                <c:pt idx="14222">
                  <c:v>1.2289699074074074</c:v>
                </c:pt>
                <c:pt idx="14223">
                  <c:v>1.2290046296296295</c:v>
                </c:pt>
                <c:pt idx="14224">
                  <c:v>1.2290393518518519</c:v>
                </c:pt>
                <c:pt idx="14225">
                  <c:v>1.229074074074074</c:v>
                </c:pt>
                <c:pt idx="14226">
                  <c:v>1.2291087962962963</c:v>
                </c:pt>
                <c:pt idx="14227">
                  <c:v>1.2291435185185184</c:v>
                </c:pt>
                <c:pt idx="14228">
                  <c:v>1.2291782407407408</c:v>
                </c:pt>
                <c:pt idx="14229">
                  <c:v>1.2292129629629629</c:v>
                </c:pt>
                <c:pt idx="14230">
                  <c:v>1.2292476851851852</c:v>
                </c:pt>
                <c:pt idx="14231">
                  <c:v>1.2292824074074074</c:v>
                </c:pt>
                <c:pt idx="14232">
                  <c:v>1.2293171296296297</c:v>
                </c:pt>
                <c:pt idx="14233">
                  <c:v>1.2293518518518518</c:v>
                </c:pt>
                <c:pt idx="14234">
                  <c:v>1.2293865740740741</c:v>
                </c:pt>
                <c:pt idx="14235">
                  <c:v>1.2294212962962963</c:v>
                </c:pt>
                <c:pt idx="14236">
                  <c:v>1.2294560185185186</c:v>
                </c:pt>
                <c:pt idx="14237">
                  <c:v>1.2294907407407407</c:v>
                </c:pt>
                <c:pt idx="14238">
                  <c:v>1.2295254629629631</c:v>
                </c:pt>
                <c:pt idx="14239">
                  <c:v>1.2295601851851852</c:v>
                </c:pt>
                <c:pt idx="14240">
                  <c:v>1.2295949074074075</c:v>
                </c:pt>
                <c:pt idx="14241">
                  <c:v>1.2296296296296296</c:v>
                </c:pt>
                <c:pt idx="14242">
                  <c:v>1.2296643518518517</c:v>
                </c:pt>
                <c:pt idx="14243">
                  <c:v>1.2296990740740741</c:v>
                </c:pt>
                <c:pt idx="14244">
                  <c:v>1.2297337962962964</c:v>
                </c:pt>
                <c:pt idx="14245">
                  <c:v>1.2297685185185185</c:v>
                </c:pt>
                <c:pt idx="14246">
                  <c:v>1.2298032407407407</c:v>
                </c:pt>
                <c:pt idx="14247">
                  <c:v>1.229837962962963</c:v>
                </c:pt>
                <c:pt idx="14248">
                  <c:v>1.2298726851851851</c:v>
                </c:pt>
                <c:pt idx="14249">
                  <c:v>1.2299074074074074</c:v>
                </c:pt>
                <c:pt idx="14250">
                  <c:v>1.2299421296296296</c:v>
                </c:pt>
                <c:pt idx="14251">
                  <c:v>1.2299768518518519</c:v>
                </c:pt>
                <c:pt idx="14252">
                  <c:v>1.230011574074074</c:v>
                </c:pt>
                <c:pt idx="14253">
                  <c:v>1.2300462962962964</c:v>
                </c:pt>
                <c:pt idx="14254">
                  <c:v>1.2300810185185185</c:v>
                </c:pt>
                <c:pt idx="14255">
                  <c:v>1.2301157407407408</c:v>
                </c:pt>
                <c:pt idx="14256">
                  <c:v>1.2301504629629629</c:v>
                </c:pt>
                <c:pt idx="14257">
                  <c:v>1.2301851851851853</c:v>
                </c:pt>
                <c:pt idx="14258">
                  <c:v>1.2302199074074074</c:v>
                </c:pt>
                <c:pt idx="14259">
                  <c:v>1.2302546296296297</c:v>
                </c:pt>
                <c:pt idx="14260">
                  <c:v>1.2302893518518518</c:v>
                </c:pt>
                <c:pt idx="14261">
                  <c:v>1.230324074074074</c:v>
                </c:pt>
                <c:pt idx="14262">
                  <c:v>1.2303587962962963</c:v>
                </c:pt>
                <c:pt idx="14263">
                  <c:v>1.2303935185185186</c:v>
                </c:pt>
                <c:pt idx="14264">
                  <c:v>1.2304282407407408</c:v>
                </c:pt>
                <c:pt idx="14265">
                  <c:v>1.2304629629629629</c:v>
                </c:pt>
                <c:pt idx="14266">
                  <c:v>1.2304976851851852</c:v>
                </c:pt>
                <c:pt idx="14267">
                  <c:v>1.2305324074074073</c:v>
                </c:pt>
                <c:pt idx="14268">
                  <c:v>1.2305671296296297</c:v>
                </c:pt>
                <c:pt idx="14269">
                  <c:v>1.2306018518518518</c:v>
                </c:pt>
                <c:pt idx="14270">
                  <c:v>1.2306365740740741</c:v>
                </c:pt>
                <c:pt idx="14271">
                  <c:v>1.2306712962962962</c:v>
                </c:pt>
                <c:pt idx="14272">
                  <c:v>1.2307060185185186</c:v>
                </c:pt>
                <c:pt idx="14273">
                  <c:v>1.2307407407407407</c:v>
                </c:pt>
                <c:pt idx="14274">
                  <c:v>1.230775462962963</c:v>
                </c:pt>
                <c:pt idx="14275">
                  <c:v>1.2308101851851851</c:v>
                </c:pt>
                <c:pt idx="14276">
                  <c:v>1.2308449074074075</c:v>
                </c:pt>
                <c:pt idx="14277">
                  <c:v>1.2308796296296296</c:v>
                </c:pt>
                <c:pt idx="14278">
                  <c:v>1.2309143518518519</c:v>
                </c:pt>
                <c:pt idx="14279">
                  <c:v>1.2309490740740741</c:v>
                </c:pt>
                <c:pt idx="14280">
                  <c:v>1.2309837962962962</c:v>
                </c:pt>
                <c:pt idx="14281">
                  <c:v>1.2310185185185185</c:v>
                </c:pt>
                <c:pt idx="14282">
                  <c:v>1.2310532407407409</c:v>
                </c:pt>
                <c:pt idx="14283">
                  <c:v>1.231087962962963</c:v>
                </c:pt>
                <c:pt idx="14284">
                  <c:v>1.2311226851851851</c:v>
                </c:pt>
                <c:pt idx="14285">
                  <c:v>1.2311574074074074</c:v>
                </c:pt>
                <c:pt idx="14286">
                  <c:v>1.2311921296296295</c:v>
                </c:pt>
                <c:pt idx="14287">
                  <c:v>1.2312268518518519</c:v>
                </c:pt>
                <c:pt idx="14288">
                  <c:v>1.231261574074074</c:v>
                </c:pt>
                <c:pt idx="14289">
                  <c:v>1.2312962962962963</c:v>
                </c:pt>
                <c:pt idx="14290">
                  <c:v>1.2313310185185184</c:v>
                </c:pt>
                <c:pt idx="14291">
                  <c:v>1.2313657407407408</c:v>
                </c:pt>
                <c:pt idx="14292">
                  <c:v>1.2314004629629629</c:v>
                </c:pt>
                <c:pt idx="14293">
                  <c:v>1.2314351851851852</c:v>
                </c:pt>
                <c:pt idx="14294">
                  <c:v>1.2314699074074074</c:v>
                </c:pt>
                <c:pt idx="14295">
                  <c:v>1.2315046296296297</c:v>
                </c:pt>
                <c:pt idx="14296">
                  <c:v>1.2315393518518518</c:v>
                </c:pt>
                <c:pt idx="14297">
                  <c:v>1.2315740740740742</c:v>
                </c:pt>
                <c:pt idx="14298">
                  <c:v>1.2316087962962963</c:v>
                </c:pt>
                <c:pt idx="14299">
                  <c:v>1.2316435185185186</c:v>
                </c:pt>
                <c:pt idx="14300">
                  <c:v>1.2316782407407407</c:v>
                </c:pt>
                <c:pt idx="14301">
                  <c:v>1.2317129629629631</c:v>
                </c:pt>
                <c:pt idx="14302">
                  <c:v>1.2317476851851852</c:v>
                </c:pt>
                <c:pt idx="14303">
                  <c:v>1.2317824074074073</c:v>
                </c:pt>
                <c:pt idx="14304">
                  <c:v>1.2318171296296296</c:v>
                </c:pt>
                <c:pt idx="14305">
                  <c:v>1.231851851851852</c:v>
                </c:pt>
                <c:pt idx="14306">
                  <c:v>1.2318865740740741</c:v>
                </c:pt>
                <c:pt idx="14307">
                  <c:v>1.2319212962962962</c:v>
                </c:pt>
                <c:pt idx="14308">
                  <c:v>1.2319560185185185</c:v>
                </c:pt>
                <c:pt idx="14309">
                  <c:v>1.2319907407407407</c:v>
                </c:pt>
                <c:pt idx="14310">
                  <c:v>1.232025462962963</c:v>
                </c:pt>
                <c:pt idx="14311">
                  <c:v>1.2320601851851851</c:v>
                </c:pt>
                <c:pt idx="14312">
                  <c:v>1.2320949074074075</c:v>
                </c:pt>
                <c:pt idx="14313">
                  <c:v>1.2321296296296296</c:v>
                </c:pt>
                <c:pt idx="14314">
                  <c:v>1.2321643518518519</c:v>
                </c:pt>
                <c:pt idx="14315">
                  <c:v>1.232199074074074</c:v>
                </c:pt>
                <c:pt idx="14316">
                  <c:v>1.2322337962962964</c:v>
                </c:pt>
                <c:pt idx="14317">
                  <c:v>1.2322685185185185</c:v>
                </c:pt>
                <c:pt idx="14318">
                  <c:v>1.2323032407407408</c:v>
                </c:pt>
                <c:pt idx="14319">
                  <c:v>1.2323379629629629</c:v>
                </c:pt>
                <c:pt idx="14320">
                  <c:v>1.2323726851851853</c:v>
                </c:pt>
                <c:pt idx="14321">
                  <c:v>1.2324074074074074</c:v>
                </c:pt>
                <c:pt idx="14322">
                  <c:v>1.2324421296296295</c:v>
                </c:pt>
                <c:pt idx="14323">
                  <c:v>1.2324768518518519</c:v>
                </c:pt>
                <c:pt idx="14324">
                  <c:v>1.2325115740740742</c:v>
                </c:pt>
                <c:pt idx="14325">
                  <c:v>1.2325462962962963</c:v>
                </c:pt>
                <c:pt idx="14326">
                  <c:v>1.2325810185185184</c:v>
                </c:pt>
                <c:pt idx="14327">
                  <c:v>1.2326157407407408</c:v>
                </c:pt>
                <c:pt idx="14328">
                  <c:v>1.2326504629629629</c:v>
                </c:pt>
                <c:pt idx="14329">
                  <c:v>1.2326851851851852</c:v>
                </c:pt>
                <c:pt idx="14330">
                  <c:v>1.2327199074074073</c:v>
                </c:pt>
                <c:pt idx="14331">
                  <c:v>1.2327546296296297</c:v>
                </c:pt>
                <c:pt idx="14332">
                  <c:v>1.2327893518518518</c:v>
                </c:pt>
                <c:pt idx="14333">
                  <c:v>1.2328240740740741</c:v>
                </c:pt>
                <c:pt idx="14334">
                  <c:v>1.2328587962962962</c:v>
                </c:pt>
                <c:pt idx="14335">
                  <c:v>1.2328935185185186</c:v>
                </c:pt>
                <c:pt idx="14336">
                  <c:v>1.2329282407407407</c:v>
                </c:pt>
                <c:pt idx="14337">
                  <c:v>1.232962962962963</c:v>
                </c:pt>
                <c:pt idx="14338">
                  <c:v>1.2329976851851852</c:v>
                </c:pt>
                <c:pt idx="14339">
                  <c:v>1.2330324074074075</c:v>
                </c:pt>
                <c:pt idx="14340">
                  <c:v>1.2330671296296296</c:v>
                </c:pt>
                <c:pt idx="14341">
                  <c:v>1.2331018518518517</c:v>
                </c:pt>
                <c:pt idx="14342">
                  <c:v>1.2331365740740741</c:v>
                </c:pt>
                <c:pt idx="14343">
                  <c:v>1.2331712962962964</c:v>
                </c:pt>
                <c:pt idx="14344">
                  <c:v>1.2332060185185185</c:v>
                </c:pt>
                <c:pt idx="14345">
                  <c:v>1.2332407407407406</c:v>
                </c:pt>
                <c:pt idx="14346">
                  <c:v>1.233275462962963</c:v>
                </c:pt>
                <c:pt idx="14347">
                  <c:v>1.2333101851851851</c:v>
                </c:pt>
                <c:pt idx="14348">
                  <c:v>1.2333449074074074</c:v>
                </c:pt>
                <c:pt idx="14349">
                  <c:v>1.2333796296296295</c:v>
                </c:pt>
                <c:pt idx="14350">
                  <c:v>1.2334143518518519</c:v>
                </c:pt>
                <c:pt idx="14351">
                  <c:v>1.233449074074074</c:v>
                </c:pt>
                <c:pt idx="14352">
                  <c:v>1.2334837962962963</c:v>
                </c:pt>
                <c:pt idx="14353">
                  <c:v>1.2335185185185185</c:v>
                </c:pt>
                <c:pt idx="14354">
                  <c:v>1.2335532407407408</c:v>
                </c:pt>
                <c:pt idx="14355">
                  <c:v>1.2335879629629629</c:v>
                </c:pt>
                <c:pt idx="14356">
                  <c:v>1.2336226851851853</c:v>
                </c:pt>
                <c:pt idx="14357">
                  <c:v>1.2336574074074074</c:v>
                </c:pt>
                <c:pt idx="14358">
                  <c:v>1.2336921296296297</c:v>
                </c:pt>
                <c:pt idx="14359">
                  <c:v>1.2337268518518518</c:v>
                </c:pt>
                <c:pt idx="14360">
                  <c:v>1.2337615740740742</c:v>
                </c:pt>
                <c:pt idx="14361">
                  <c:v>1.2337962962962963</c:v>
                </c:pt>
                <c:pt idx="14362">
                  <c:v>1.2338310185185186</c:v>
                </c:pt>
                <c:pt idx="14363">
                  <c:v>1.2338657407407407</c:v>
                </c:pt>
                <c:pt idx="14364">
                  <c:v>1.2339004629629629</c:v>
                </c:pt>
                <c:pt idx="14365">
                  <c:v>1.2339351851851852</c:v>
                </c:pt>
                <c:pt idx="14366">
                  <c:v>1.2339699074074075</c:v>
                </c:pt>
                <c:pt idx="14367">
                  <c:v>1.2340046296296296</c:v>
                </c:pt>
                <c:pt idx="14368">
                  <c:v>1.2340393518518518</c:v>
                </c:pt>
                <c:pt idx="14369">
                  <c:v>1.2340740740740741</c:v>
                </c:pt>
                <c:pt idx="14370">
                  <c:v>1.2341087962962962</c:v>
                </c:pt>
                <c:pt idx="14371">
                  <c:v>1.2341435185185186</c:v>
                </c:pt>
                <c:pt idx="14372">
                  <c:v>1.2341782407407407</c:v>
                </c:pt>
                <c:pt idx="14373">
                  <c:v>1.234212962962963</c:v>
                </c:pt>
                <c:pt idx="14374">
                  <c:v>1.2342476851851851</c:v>
                </c:pt>
                <c:pt idx="14375">
                  <c:v>1.2342824074074075</c:v>
                </c:pt>
                <c:pt idx="14376">
                  <c:v>1.2343171296296296</c:v>
                </c:pt>
                <c:pt idx="14377">
                  <c:v>1.2343518518518519</c:v>
                </c:pt>
                <c:pt idx="14378">
                  <c:v>1.234386574074074</c:v>
                </c:pt>
                <c:pt idx="14379">
                  <c:v>1.2344212962962964</c:v>
                </c:pt>
                <c:pt idx="14380">
                  <c:v>1.2344560185185185</c:v>
                </c:pt>
                <c:pt idx="14381">
                  <c:v>1.2344907407407408</c:v>
                </c:pt>
                <c:pt idx="14382">
                  <c:v>1.2345254629629629</c:v>
                </c:pt>
                <c:pt idx="14383">
                  <c:v>1.2345601851851851</c:v>
                </c:pt>
                <c:pt idx="14384">
                  <c:v>1.2345949074074074</c:v>
                </c:pt>
                <c:pt idx="14385">
                  <c:v>1.2346296296296297</c:v>
                </c:pt>
                <c:pt idx="14386">
                  <c:v>1.2346643518518519</c:v>
                </c:pt>
                <c:pt idx="14387">
                  <c:v>1.234699074074074</c:v>
                </c:pt>
                <c:pt idx="14388">
                  <c:v>1.2347337962962963</c:v>
                </c:pt>
                <c:pt idx="14389">
                  <c:v>1.2347685185185184</c:v>
                </c:pt>
                <c:pt idx="14390">
                  <c:v>1.2348032407407408</c:v>
                </c:pt>
                <c:pt idx="14391">
                  <c:v>1.2348379629629629</c:v>
                </c:pt>
                <c:pt idx="14392">
                  <c:v>1.2348726851851852</c:v>
                </c:pt>
                <c:pt idx="14393">
                  <c:v>1.2349074074074073</c:v>
                </c:pt>
                <c:pt idx="14394">
                  <c:v>1.2349421296296297</c:v>
                </c:pt>
                <c:pt idx="14395">
                  <c:v>1.2349768518518518</c:v>
                </c:pt>
                <c:pt idx="14396">
                  <c:v>1.2350115740740741</c:v>
                </c:pt>
                <c:pt idx="14397">
                  <c:v>1.2350462962962963</c:v>
                </c:pt>
                <c:pt idx="14398">
                  <c:v>1.2350810185185186</c:v>
                </c:pt>
                <c:pt idx="14399">
                  <c:v>1.2351157407407407</c:v>
                </c:pt>
                <c:pt idx="14400">
                  <c:v>1.235150462962963</c:v>
                </c:pt>
                <c:pt idx="14401">
                  <c:v>1.2351851851851852</c:v>
                </c:pt>
                <c:pt idx="14402">
                  <c:v>1.2352199074074075</c:v>
                </c:pt>
                <c:pt idx="14403">
                  <c:v>1.2352546296296296</c:v>
                </c:pt>
                <c:pt idx="14404">
                  <c:v>1.235289351851852</c:v>
                </c:pt>
                <c:pt idx="14405">
                  <c:v>1.2353240740740741</c:v>
                </c:pt>
                <c:pt idx="14406">
                  <c:v>1.2353587962962962</c:v>
                </c:pt>
                <c:pt idx="14407">
                  <c:v>1.2353935185185185</c:v>
                </c:pt>
                <c:pt idx="14408">
                  <c:v>1.2354282407407406</c:v>
                </c:pt>
                <c:pt idx="14409">
                  <c:v>1.235462962962963</c:v>
                </c:pt>
                <c:pt idx="14410">
                  <c:v>1.2354976851851851</c:v>
                </c:pt>
                <c:pt idx="14411">
                  <c:v>1.2355324074074074</c:v>
                </c:pt>
                <c:pt idx="14412">
                  <c:v>1.2355671296296296</c:v>
                </c:pt>
                <c:pt idx="14413">
                  <c:v>1.2356018518518519</c:v>
                </c:pt>
                <c:pt idx="14414">
                  <c:v>1.235636574074074</c:v>
                </c:pt>
                <c:pt idx="14415">
                  <c:v>1.2356712962962964</c:v>
                </c:pt>
                <c:pt idx="14416">
                  <c:v>1.2357060185185185</c:v>
                </c:pt>
                <c:pt idx="14417">
                  <c:v>1.2357407407407408</c:v>
                </c:pt>
                <c:pt idx="14418">
                  <c:v>1.2357754629629629</c:v>
                </c:pt>
                <c:pt idx="14419">
                  <c:v>1.2358101851851853</c:v>
                </c:pt>
                <c:pt idx="14420">
                  <c:v>1.2358449074074074</c:v>
                </c:pt>
                <c:pt idx="14421">
                  <c:v>1.2358796296296297</c:v>
                </c:pt>
                <c:pt idx="14422">
                  <c:v>1.2359143518518518</c:v>
                </c:pt>
                <c:pt idx="14423">
                  <c:v>1.2359490740740742</c:v>
                </c:pt>
                <c:pt idx="14424">
                  <c:v>1.2359837962962963</c:v>
                </c:pt>
                <c:pt idx="14425">
                  <c:v>1.2360185185185184</c:v>
                </c:pt>
                <c:pt idx="14426">
                  <c:v>1.2360532407407407</c:v>
                </c:pt>
                <c:pt idx="14427">
                  <c:v>1.2360879629629631</c:v>
                </c:pt>
                <c:pt idx="14428">
                  <c:v>1.2361226851851852</c:v>
                </c:pt>
                <c:pt idx="14429">
                  <c:v>1.2361574074074073</c:v>
                </c:pt>
                <c:pt idx="14430">
                  <c:v>1.2361921296296297</c:v>
                </c:pt>
                <c:pt idx="14431">
                  <c:v>1.2362268518518518</c:v>
                </c:pt>
                <c:pt idx="14432">
                  <c:v>1.2362615740740741</c:v>
                </c:pt>
                <c:pt idx="14433">
                  <c:v>1.2362962962962962</c:v>
                </c:pt>
                <c:pt idx="14434">
                  <c:v>1.2363310185185186</c:v>
                </c:pt>
                <c:pt idx="14435">
                  <c:v>1.2363657407407407</c:v>
                </c:pt>
                <c:pt idx="14436">
                  <c:v>1.236400462962963</c:v>
                </c:pt>
                <c:pt idx="14437">
                  <c:v>1.2364351851851851</c:v>
                </c:pt>
                <c:pt idx="14438">
                  <c:v>1.2364699074074075</c:v>
                </c:pt>
                <c:pt idx="14439">
                  <c:v>1.2365046296296296</c:v>
                </c:pt>
                <c:pt idx="14440">
                  <c:v>1.2365393518518519</c:v>
                </c:pt>
                <c:pt idx="14441">
                  <c:v>1.236574074074074</c:v>
                </c:pt>
                <c:pt idx="14442">
                  <c:v>1.2366087962962964</c:v>
                </c:pt>
                <c:pt idx="14443">
                  <c:v>1.2366435185185185</c:v>
                </c:pt>
                <c:pt idx="14444">
                  <c:v>1.2366782407407406</c:v>
                </c:pt>
                <c:pt idx="14445">
                  <c:v>1.236712962962963</c:v>
                </c:pt>
                <c:pt idx="14446">
                  <c:v>1.2367476851851853</c:v>
                </c:pt>
                <c:pt idx="14447">
                  <c:v>1.2367824074074074</c:v>
                </c:pt>
                <c:pt idx="14448">
                  <c:v>1.2368171296296295</c:v>
                </c:pt>
                <c:pt idx="14449">
                  <c:v>1.2368518518518519</c:v>
                </c:pt>
                <c:pt idx="14450">
                  <c:v>1.236886574074074</c:v>
                </c:pt>
                <c:pt idx="14451">
                  <c:v>1.2369212962962963</c:v>
                </c:pt>
                <c:pt idx="14452">
                  <c:v>1.2369560185185184</c:v>
                </c:pt>
                <c:pt idx="14453">
                  <c:v>1.2369907407407408</c:v>
                </c:pt>
                <c:pt idx="14454">
                  <c:v>1.2370254629629629</c:v>
                </c:pt>
                <c:pt idx="14455">
                  <c:v>1.2370601851851852</c:v>
                </c:pt>
                <c:pt idx="14456">
                  <c:v>1.2370949074074074</c:v>
                </c:pt>
                <c:pt idx="14457">
                  <c:v>1.2371296296296297</c:v>
                </c:pt>
                <c:pt idx="14458">
                  <c:v>1.2371643518518518</c:v>
                </c:pt>
                <c:pt idx="14459">
                  <c:v>1.2371990740740741</c:v>
                </c:pt>
                <c:pt idx="14460">
                  <c:v>1.2372337962962963</c:v>
                </c:pt>
                <c:pt idx="14461">
                  <c:v>1.2372685185185186</c:v>
                </c:pt>
                <c:pt idx="14462">
                  <c:v>1.2373032407407407</c:v>
                </c:pt>
                <c:pt idx="14463">
                  <c:v>1.2373379629629631</c:v>
                </c:pt>
                <c:pt idx="14464">
                  <c:v>1.2373726851851852</c:v>
                </c:pt>
                <c:pt idx="14465">
                  <c:v>1.2374074074074075</c:v>
                </c:pt>
                <c:pt idx="14466">
                  <c:v>1.2374421296296296</c:v>
                </c:pt>
                <c:pt idx="14467">
                  <c:v>1.2374768518518517</c:v>
                </c:pt>
                <c:pt idx="14468">
                  <c:v>1.2375115740740741</c:v>
                </c:pt>
                <c:pt idx="14469">
                  <c:v>1.2375462962962964</c:v>
                </c:pt>
                <c:pt idx="14470">
                  <c:v>1.2375810185185185</c:v>
                </c:pt>
                <c:pt idx="14471">
                  <c:v>1.2376157407407407</c:v>
                </c:pt>
                <c:pt idx="14472">
                  <c:v>1.237650462962963</c:v>
                </c:pt>
                <c:pt idx="14473">
                  <c:v>1.2376851851851851</c:v>
                </c:pt>
                <c:pt idx="14474">
                  <c:v>1.2377199074074074</c:v>
                </c:pt>
                <c:pt idx="14475">
                  <c:v>1.2377546296296296</c:v>
                </c:pt>
                <c:pt idx="14476">
                  <c:v>1.2377893518518519</c:v>
                </c:pt>
                <c:pt idx="14477">
                  <c:v>1.237824074074074</c:v>
                </c:pt>
                <c:pt idx="14478">
                  <c:v>1.2378587962962964</c:v>
                </c:pt>
                <c:pt idx="14479">
                  <c:v>1.2378935185185185</c:v>
                </c:pt>
                <c:pt idx="14480">
                  <c:v>1.2379282407407408</c:v>
                </c:pt>
                <c:pt idx="14481">
                  <c:v>1.2379629629629629</c:v>
                </c:pt>
                <c:pt idx="14482">
                  <c:v>1.2379976851851853</c:v>
                </c:pt>
                <c:pt idx="14483">
                  <c:v>1.2380324074074074</c:v>
                </c:pt>
                <c:pt idx="14484">
                  <c:v>1.2380671296296297</c:v>
                </c:pt>
                <c:pt idx="14485">
                  <c:v>1.2381018518518518</c:v>
                </c:pt>
                <c:pt idx="14486">
                  <c:v>1.238136574074074</c:v>
                </c:pt>
                <c:pt idx="14487">
                  <c:v>1.2381712962962963</c:v>
                </c:pt>
                <c:pt idx="14488">
                  <c:v>1.2382060185185186</c:v>
                </c:pt>
                <c:pt idx="14489">
                  <c:v>1.2382407407407408</c:v>
                </c:pt>
                <c:pt idx="14490">
                  <c:v>1.2382754629629629</c:v>
                </c:pt>
                <c:pt idx="14491">
                  <c:v>1.2383101851851852</c:v>
                </c:pt>
                <c:pt idx="14492">
                  <c:v>1.2383449074074073</c:v>
                </c:pt>
                <c:pt idx="14493">
                  <c:v>1.2383796296296297</c:v>
                </c:pt>
                <c:pt idx="14494">
                  <c:v>1.2384143518518518</c:v>
                </c:pt>
                <c:pt idx="14495">
                  <c:v>1.2384490740740741</c:v>
                </c:pt>
                <c:pt idx="14496">
                  <c:v>1.2384837962962962</c:v>
                </c:pt>
                <c:pt idx="14497">
                  <c:v>1.2385185185185186</c:v>
                </c:pt>
                <c:pt idx="14498">
                  <c:v>1.2385532407407407</c:v>
                </c:pt>
                <c:pt idx="14499">
                  <c:v>1.238587962962963</c:v>
                </c:pt>
                <c:pt idx="14500">
                  <c:v>1.2386226851851851</c:v>
                </c:pt>
                <c:pt idx="14501">
                  <c:v>1.2386574074074075</c:v>
                </c:pt>
                <c:pt idx="14502">
                  <c:v>1.2386921296296296</c:v>
                </c:pt>
                <c:pt idx="14503">
                  <c:v>1.2387268518518519</c:v>
                </c:pt>
                <c:pt idx="14504">
                  <c:v>1.2387615740740741</c:v>
                </c:pt>
                <c:pt idx="14505">
                  <c:v>1.2387962962962962</c:v>
                </c:pt>
                <c:pt idx="14506">
                  <c:v>1.2388310185185185</c:v>
                </c:pt>
                <c:pt idx="14507">
                  <c:v>1.2388657407407409</c:v>
                </c:pt>
                <c:pt idx="14508">
                  <c:v>1.238900462962963</c:v>
                </c:pt>
                <c:pt idx="14509">
                  <c:v>1.2389351851851851</c:v>
                </c:pt>
                <c:pt idx="14510">
                  <c:v>1.2389699074074074</c:v>
                </c:pt>
                <c:pt idx="14511">
                  <c:v>1.2390046296296295</c:v>
                </c:pt>
                <c:pt idx="14512">
                  <c:v>1.2390393518518519</c:v>
                </c:pt>
                <c:pt idx="14513">
                  <c:v>1.239074074074074</c:v>
                </c:pt>
                <c:pt idx="14514">
                  <c:v>1.2391087962962963</c:v>
                </c:pt>
                <c:pt idx="14515">
                  <c:v>1.2391435185185184</c:v>
                </c:pt>
                <c:pt idx="14516">
                  <c:v>1.2391782407407408</c:v>
                </c:pt>
                <c:pt idx="14517">
                  <c:v>1.2392129629629629</c:v>
                </c:pt>
                <c:pt idx="14518">
                  <c:v>1.2392476851851852</c:v>
                </c:pt>
                <c:pt idx="14519">
                  <c:v>1.2392824074074074</c:v>
                </c:pt>
                <c:pt idx="14520">
                  <c:v>1.2393171296296297</c:v>
                </c:pt>
                <c:pt idx="14521">
                  <c:v>1.2393518518518518</c:v>
                </c:pt>
                <c:pt idx="14522">
                  <c:v>1.2393865740740742</c:v>
                </c:pt>
                <c:pt idx="14523">
                  <c:v>1.2394212962962963</c:v>
                </c:pt>
                <c:pt idx="14524">
                  <c:v>1.2394560185185186</c:v>
                </c:pt>
                <c:pt idx="14525">
                  <c:v>1.2394907407407407</c:v>
                </c:pt>
                <c:pt idx="14526">
                  <c:v>1.2395254629629631</c:v>
                </c:pt>
                <c:pt idx="14527">
                  <c:v>1.2395601851851852</c:v>
                </c:pt>
                <c:pt idx="14528">
                  <c:v>1.2395949074074073</c:v>
                </c:pt>
                <c:pt idx="14529">
                  <c:v>1.2396296296296296</c:v>
                </c:pt>
                <c:pt idx="14530">
                  <c:v>1.239664351851852</c:v>
                </c:pt>
                <c:pt idx="14531">
                  <c:v>1.2396990740740741</c:v>
                </c:pt>
                <c:pt idx="14532">
                  <c:v>1.2397337962962962</c:v>
                </c:pt>
                <c:pt idx="14533">
                  <c:v>1.2397685185185185</c:v>
                </c:pt>
                <c:pt idx="14534">
                  <c:v>1.2398032407407407</c:v>
                </c:pt>
                <c:pt idx="14535">
                  <c:v>1.239837962962963</c:v>
                </c:pt>
                <c:pt idx="14536">
                  <c:v>1.2398726851851851</c:v>
                </c:pt>
                <c:pt idx="14537">
                  <c:v>1.2399074074074075</c:v>
                </c:pt>
                <c:pt idx="14538">
                  <c:v>1.2399421296296296</c:v>
                </c:pt>
                <c:pt idx="14539">
                  <c:v>1.2399768518518519</c:v>
                </c:pt>
                <c:pt idx="14540">
                  <c:v>1.240011574074074</c:v>
                </c:pt>
                <c:pt idx="14541">
                  <c:v>1.2400462962962964</c:v>
                </c:pt>
                <c:pt idx="14542">
                  <c:v>1.2400810185185185</c:v>
                </c:pt>
                <c:pt idx="14543">
                  <c:v>1.2401157407407408</c:v>
                </c:pt>
                <c:pt idx="14544">
                  <c:v>1.2401504629629629</c:v>
                </c:pt>
                <c:pt idx="14545">
                  <c:v>1.2401851851851853</c:v>
                </c:pt>
                <c:pt idx="14546">
                  <c:v>1.2402199074074074</c:v>
                </c:pt>
                <c:pt idx="14547">
                  <c:v>1.2402546296296295</c:v>
                </c:pt>
                <c:pt idx="14548">
                  <c:v>1.2402893518518519</c:v>
                </c:pt>
                <c:pt idx="14549">
                  <c:v>1.2403240740740742</c:v>
                </c:pt>
                <c:pt idx="14550">
                  <c:v>1.2403587962962963</c:v>
                </c:pt>
                <c:pt idx="14551">
                  <c:v>1.2403935185185184</c:v>
                </c:pt>
                <c:pt idx="14552">
                  <c:v>1.2404282407407408</c:v>
                </c:pt>
                <c:pt idx="14553">
                  <c:v>1.2404629629629629</c:v>
                </c:pt>
                <c:pt idx="14554">
                  <c:v>1.2404976851851852</c:v>
                </c:pt>
                <c:pt idx="14555">
                  <c:v>1.2405324074074073</c:v>
                </c:pt>
                <c:pt idx="14556">
                  <c:v>1.2405671296296297</c:v>
                </c:pt>
                <c:pt idx="14557">
                  <c:v>1.2406018518518518</c:v>
                </c:pt>
                <c:pt idx="14558">
                  <c:v>1.2406365740740741</c:v>
                </c:pt>
                <c:pt idx="14559">
                  <c:v>1.2406712962962962</c:v>
                </c:pt>
                <c:pt idx="14560">
                  <c:v>1.2407060185185186</c:v>
                </c:pt>
                <c:pt idx="14561">
                  <c:v>1.2407407407407407</c:v>
                </c:pt>
                <c:pt idx="14562">
                  <c:v>1.240775462962963</c:v>
                </c:pt>
                <c:pt idx="14563">
                  <c:v>1.2408101851851852</c:v>
                </c:pt>
                <c:pt idx="14564">
                  <c:v>1.2408449074074075</c:v>
                </c:pt>
                <c:pt idx="14565">
                  <c:v>1.2408796296296296</c:v>
                </c:pt>
                <c:pt idx="14566">
                  <c:v>1.2409143518518517</c:v>
                </c:pt>
                <c:pt idx="14567">
                  <c:v>1.2409490740740741</c:v>
                </c:pt>
                <c:pt idx="14568">
                  <c:v>1.2409837962962964</c:v>
                </c:pt>
                <c:pt idx="14569">
                  <c:v>1.2410185185185185</c:v>
                </c:pt>
                <c:pt idx="14570">
                  <c:v>1.2410532407407406</c:v>
                </c:pt>
                <c:pt idx="14571">
                  <c:v>1.241087962962963</c:v>
                </c:pt>
                <c:pt idx="14572">
                  <c:v>1.2411226851851851</c:v>
                </c:pt>
                <c:pt idx="14573">
                  <c:v>1.2411574074074074</c:v>
                </c:pt>
                <c:pt idx="14574">
                  <c:v>1.2411921296296295</c:v>
                </c:pt>
                <c:pt idx="14575">
                  <c:v>1.2412268518518519</c:v>
                </c:pt>
                <c:pt idx="14576">
                  <c:v>1.241261574074074</c:v>
                </c:pt>
                <c:pt idx="14577">
                  <c:v>1.2412962962962963</c:v>
                </c:pt>
                <c:pt idx="14578">
                  <c:v>1.2413310185185185</c:v>
                </c:pt>
                <c:pt idx="14579">
                  <c:v>1.2413657407407408</c:v>
                </c:pt>
                <c:pt idx="14580">
                  <c:v>1.2414004629629629</c:v>
                </c:pt>
                <c:pt idx="14581">
                  <c:v>1.2414351851851853</c:v>
                </c:pt>
                <c:pt idx="14582">
                  <c:v>1.2414699074074074</c:v>
                </c:pt>
                <c:pt idx="14583">
                  <c:v>1.2415046296296297</c:v>
                </c:pt>
                <c:pt idx="14584">
                  <c:v>1.2415393518518518</c:v>
                </c:pt>
                <c:pt idx="14585">
                  <c:v>1.2415740740740742</c:v>
                </c:pt>
                <c:pt idx="14586">
                  <c:v>1.2416087962962963</c:v>
                </c:pt>
                <c:pt idx="14587">
                  <c:v>1.2416435185185186</c:v>
                </c:pt>
                <c:pt idx="14588">
                  <c:v>1.2416782407407407</c:v>
                </c:pt>
                <c:pt idx="14589">
                  <c:v>1.2417129629629629</c:v>
                </c:pt>
                <c:pt idx="14590">
                  <c:v>1.2417476851851852</c:v>
                </c:pt>
                <c:pt idx="14591">
                  <c:v>1.2417824074074075</c:v>
                </c:pt>
                <c:pt idx="14592">
                  <c:v>1.2418171296296296</c:v>
                </c:pt>
                <c:pt idx="14593">
                  <c:v>1.2418518518518518</c:v>
                </c:pt>
                <c:pt idx="14594">
                  <c:v>1.2418865740740741</c:v>
                </c:pt>
                <c:pt idx="14595">
                  <c:v>1.2419212962962962</c:v>
                </c:pt>
                <c:pt idx="14596">
                  <c:v>1.2419560185185186</c:v>
                </c:pt>
                <c:pt idx="14597">
                  <c:v>1.2419907407407407</c:v>
                </c:pt>
                <c:pt idx="14598">
                  <c:v>1.242025462962963</c:v>
                </c:pt>
                <c:pt idx="14599">
                  <c:v>1.2420601851851851</c:v>
                </c:pt>
                <c:pt idx="14600">
                  <c:v>1.2420949074074075</c:v>
                </c:pt>
                <c:pt idx="14601">
                  <c:v>1.2421296296296296</c:v>
                </c:pt>
                <c:pt idx="14602">
                  <c:v>1.2421643518518519</c:v>
                </c:pt>
                <c:pt idx="14603">
                  <c:v>1.242199074074074</c:v>
                </c:pt>
                <c:pt idx="14604">
                  <c:v>1.2422337962962964</c:v>
                </c:pt>
                <c:pt idx="14605">
                  <c:v>1.2422685185185185</c:v>
                </c:pt>
                <c:pt idx="14606">
                  <c:v>1.2423032407407408</c:v>
                </c:pt>
                <c:pt idx="14607">
                  <c:v>1.2423379629629629</c:v>
                </c:pt>
                <c:pt idx="14608">
                  <c:v>1.2423726851851851</c:v>
                </c:pt>
                <c:pt idx="14609">
                  <c:v>1.2424074074074074</c:v>
                </c:pt>
                <c:pt idx="14610">
                  <c:v>1.2424421296296297</c:v>
                </c:pt>
                <c:pt idx="14611">
                  <c:v>1.2424768518518519</c:v>
                </c:pt>
                <c:pt idx="14612">
                  <c:v>1.242511574074074</c:v>
                </c:pt>
                <c:pt idx="14613">
                  <c:v>1.2425462962962963</c:v>
                </c:pt>
                <c:pt idx="14614">
                  <c:v>1.2425810185185184</c:v>
                </c:pt>
                <c:pt idx="14615">
                  <c:v>1.2426157407407408</c:v>
                </c:pt>
                <c:pt idx="14616">
                  <c:v>1.2426504629629629</c:v>
                </c:pt>
                <c:pt idx="14617">
                  <c:v>1.2426851851851852</c:v>
                </c:pt>
                <c:pt idx="14618">
                  <c:v>1.2427199074074073</c:v>
                </c:pt>
                <c:pt idx="14619">
                  <c:v>1.2427546296296297</c:v>
                </c:pt>
                <c:pt idx="14620">
                  <c:v>1.2427893518518518</c:v>
                </c:pt>
                <c:pt idx="14621">
                  <c:v>1.2428240740740741</c:v>
                </c:pt>
                <c:pt idx="14622">
                  <c:v>1.2428587962962963</c:v>
                </c:pt>
                <c:pt idx="14623">
                  <c:v>1.2428935185185186</c:v>
                </c:pt>
                <c:pt idx="14624">
                  <c:v>1.2429282407407407</c:v>
                </c:pt>
                <c:pt idx="14625">
                  <c:v>1.242962962962963</c:v>
                </c:pt>
                <c:pt idx="14626">
                  <c:v>1.2429976851851852</c:v>
                </c:pt>
                <c:pt idx="14627">
                  <c:v>1.2430324074074075</c:v>
                </c:pt>
                <c:pt idx="14628">
                  <c:v>1.2430671296296296</c:v>
                </c:pt>
                <c:pt idx="14629">
                  <c:v>1.243101851851852</c:v>
                </c:pt>
                <c:pt idx="14630">
                  <c:v>1.2431365740740741</c:v>
                </c:pt>
                <c:pt idx="14631">
                  <c:v>1.2431712962962962</c:v>
                </c:pt>
                <c:pt idx="14632">
                  <c:v>1.2432060185185185</c:v>
                </c:pt>
                <c:pt idx="14633">
                  <c:v>1.2432407407407406</c:v>
                </c:pt>
                <c:pt idx="14634">
                  <c:v>1.243275462962963</c:v>
                </c:pt>
                <c:pt idx="14635">
                  <c:v>1.2433101851851851</c:v>
                </c:pt>
                <c:pt idx="14636">
                  <c:v>1.2433449074074074</c:v>
                </c:pt>
                <c:pt idx="14637">
                  <c:v>1.2433796296296296</c:v>
                </c:pt>
                <c:pt idx="14638">
                  <c:v>1.2434143518518519</c:v>
                </c:pt>
                <c:pt idx="14639">
                  <c:v>1.243449074074074</c:v>
                </c:pt>
                <c:pt idx="14640">
                  <c:v>1.2434837962962964</c:v>
                </c:pt>
                <c:pt idx="14641">
                  <c:v>1.2435185185185185</c:v>
                </c:pt>
                <c:pt idx="14642">
                  <c:v>1.2435532407407408</c:v>
                </c:pt>
                <c:pt idx="14643">
                  <c:v>1.2435879629629629</c:v>
                </c:pt>
                <c:pt idx="14644">
                  <c:v>1.2436226851851853</c:v>
                </c:pt>
                <c:pt idx="14645">
                  <c:v>1.2436574074074074</c:v>
                </c:pt>
                <c:pt idx="14646">
                  <c:v>1.2436921296296297</c:v>
                </c:pt>
                <c:pt idx="14647">
                  <c:v>1.2437268518518518</c:v>
                </c:pt>
                <c:pt idx="14648">
                  <c:v>1.2437615740740742</c:v>
                </c:pt>
                <c:pt idx="14649">
                  <c:v>1.2437962962962963</c:v>
                </c:pt>
                <c:pt idx="14650">
                  <c:v>1.2438310185185184</c:v>
                </c:pt>
                <c:pt idx="14651">
                  <c:v>1.2438657407407407</c:v>
                </c:pt>
                <c:pt idx="14652">
                  <c:v>1.2439004629629631</c:v>
                </c:pt>
                <c:pt idx="14653">
                  <c:v>1.2439351851851852</c:v>
                </c:pt>
                <c:pt idx="14654">
                  <c:v>1.2439699074074073</c:v>
                </c:pt>
                <c:pt idx="14655">
                  <c:v>1.2440046296296297</c:v>
                </c:pt>
                <c:pt idx="14656">
                  <c:v>1.2440393518518518</c:v>
                </c:pt>
                <c:pt idx="14657">
                  <c:v>1.2440740740740741</c:v>
                </c:pt>
                <c:pt idx="14658">
                  <c:v>1.2441087962962962</c:v>
                </c:pt>
                <c:pt idx="14659">
                  <c:v>1.2441435185185186</c:v>
                </c:pt>
                <c:pt idx="14660">
                  <c:v>1.2441782407407407</c:v>
                </c:pt>
                <c:pt idx="14661">
                  <c:v>1.244212962962963</c:v>
                </c:pt>
                <c:pt idx="14662">
                  <c:v>1.2442476851851851</c:v>
                </c:pt>
                <c:pt idx="14663">
                  <c:v>1.2442824074074075</c:v>
                </c:pt>
                <c:pt idx="14664">
                  <c:v>1.2443171296296296</c:v>
                </c:pt>
                <c:pt idx="14665">
                  <c:v>1.2443518518518519</c:v>
                </c:pt>
                <c:pt idx="14666">
                  <c:v>1.244386574074074</c:v>
                </c:pt>
                <c:pt idx="14667">
                  <c:v>1.2444212962962964</c:v>
                </c:pt>
                <c:pt idx="14668">
                  <c:v>1.2444560185185185</c:v>
                </c:pt>
                <c:pt idx="14669">
                  <c:v>1.2444907407407406</c:v>
                </c:pt>
                <c:pt idx="14670">
                  <c:v>1.244525462962963</c:v>
                </c:pt>
                <c:pt idx="14671">
                  <c:v>1.2445601851851853</c:v>
                </c:pt>
                <c:pt idx="14672">
                  <c:v>1.2445949074074074</c:v>
                </c:pt>
                <c:pt idx="14673">
                  <c:v>1.2446296296296295</c:v>
                </c:pt>
                <c:pt idx="14674">
                  <c:v>1.2446643518518519</c:v>
                </c:pt>
                <c:pt idx="14675">
                  <c:v>1.244699074074074</c:v>
                </c:pt>
                <c:pt idx="14676">
                  <c:v>1.2447337962962963</c:v>
                </c:pt>
                <c:pt idx="14677">
                  <c:v>1.2447685185185184</c:v>
                </c:pt>
                <c:pt idx="14678">
                  <c:v>1.2448032407407408</c:v>
                </c:pt>
                <c:pt idx="14679">
                  <c:v>1.2448379629629629</c:v>
                </c:pt>
                <c:pt idx="14680">
                  <c:v>1.2448726851851852</c:v>
                </c:pt>
                <c:pt idx="14681">
                  <c:v>1.2449074074074074</c:v>
                </c:pt>
                <c:pt idx="14682">
                  <c:v>1.2449421296296297</c:v>
                </c:pt>
                <c:pt idx="14683">
                  <c:v>1.2449768518518518</c:v>
                </c:pt>
                <c:pt idx="14684">
                  <c:v>1.2450115740740741</c:v>
                </c:pt>
                <c:pt idx="14685">
                  <c:v>1.2450462962962963</c:v>
                </c:pt>
                <c:pt idx="14686">
                  <c:v>1.2450810185185186</c:v>
                </c:pt>
                <c:pt idx="14687">
                  <c:v>1.2451157407407407</c:v>
                </c:pt>
                <c:pt idx="14688">
                  <c:v>1.2451504629629631</c:v>
                </c:pt>
                <c:pt idx="14689">
                  <c:v>1.2451851851851852</c:v>
                </c:pt>
                <c:pt idx="14690">
                  <c:v>1.2452199074074075</c:v>
                </c:pt>
                <c:pt idx="14691">
                  <c:v>1.2452546296296296</c:v>
                </c:pt>
                <c:pt idx="14692">
                  <c:v>1.2452893518518517</c:v>
                </c:pt>
                <c:pt idx="14693">
                  <c:v>1.2453240740740741</c:v>
                </c:pt>
                <c:pt idx="14694">
                  <c:v>1.2453587962962964</c:v>
                </c:pt>
                <c:pt idx="14695">
                  <c:v>1.2453935185185185</c:v>
                </c:pt>
                <c:pt idx="14696">
                  <c:v>1.2454282407407407</c:v>
                </c:pt>
                <c:pt idx="14697">
                  <c:v>1.245462962962963</c:v>
                </c:pt>
                <c:pt idx="14698">
                  <c:v>1.2454976851851851</c:v>
                </c:pt>
                <c:pt idx="14699">
                  <c:v>1.2455324074074074</c:v>
                </c:pt>
                <c:pt idx="14700">
                  <c:v>1.2455671296296296</c:v>
                </c:pt>
                <c:pt idx="14701">
                  <c:v>1.2456018518518519</c:v>
                </c:pt>
                <c:pt idx="14702">
                  <c:v>1.245636574074074</c:v>
                </c:pt>
                <c:pt idx="14703">
                  <c:v>1.2456712962962964</c:v>
                </c:pt>
                <c:pt idx="14704">
                  <c:v>1.2457060185185185</c:v>
                </c:pt>
                <c:pt idx="14705">
                  <c:v>1.2457407407407408</c:v>
                </c:pt>
                <c:pt idx="14706">
                  <c:v>1.2457754629629629</c:v>
                </c:pt>
                <c:pt idx="14707">
                  <c:v>1.2458101851851853</c:v>
                </c:pt>
                <c:pt idx="14708">
                  <c:v>1.2458449074074074</c:v>
                </c:pt>
                <c:pt idx="14709">
                  <c:v>1.2458796296296297</c:v>
                </c:pt>
                <c:pt idx="14710">
                  <c:v>1.2459143518518518</c:v>
                </c:pt>
                <c:pt idx="14711">
                  <c:v>1.245949074074074</c:v>
                </c:pt>
                <c:pt idx="14712">
                  <c:v>1.2459837962962963</c:v>
                </c:pt>
                <c:pt idx="14713">
                  <c:v>1.2460185185185186</c:v>
                </c:pt>
                <c:pt idx="14714">
                  <c:v>1.2460532407407408</c:v>
                </c:pt>
                <c:pt idx="14715">
                  <c:v>1.2460879629629629</c:v>
                </c:pt>
                <c:pt idx="14716">
                  <c:v>1.2461226851851852</c:v>
                </c:pt>
                <c:pt idx="14717">
                  <c:v>1.2461574074074073</c:v>
                </c:pt>
                <c:pt idx="14718">
                  <c:v>1.2461921296296297</c:v>
                </c:pt>
                <c:pt idx="14719">
                  <c:v>1.2462268518518518</c:v>
                </c:pt>
                <c:pt idx="14720">
                  <c:v>1.2462615740740741</c:v>
                </c:pt>
                <c:pt idx="14721">
                  <c:v>1.2462962962962962</c:v>
                </c:pt>
                <c:pt idx="14722">
                  <c:v>1.2463310185185186</c:v>
                </c:pt>
                <c:pt idx="14723">
                  <c:v>1.2463657407407407</c:v>
                </c:pt>
                <c:pt idx="14724">
                  <c:v>1.246400462962963</c:v>
                </c:pt>
                <c:pt idx="14725">
                  <c:v>1.2464351851851851</c:v>
                </c:pt>
                <c:pt idx="14726">
                  <c:v>1.2464699074074075</c:v>
                </c:pt>
                <c:pt idx="14727">
                  <c:v>1.2465046296296296</c:v>
                </c:pt>
                <c:pt idx="14728">
                  <c:v>1.2465393518518519</c:v>
                </c:pt>
                <c:pt idx="14729">
                  <c:v>1.2465740740740741</c:v>
                </c:pt>
                <c:pt idx="14730">
                  <c:v>1.2466087962962962</c:v>
                </c:pt>
                <c:pt idx="14731">
                  <c:v>1.2466435185185185</c:v>
                </c:pt>
                <c:pt idx="14732">
                  <c:v>1.2466782407407409</c:v>
                </c:pt>
                <c:pt idx="14733">
                  <c:v>1.246712962962963</c:v>
                </c:pt>
                <c:pt idx="14734">
                  <c:v>1.2467476851851851</c:v>
                </c:pt>
                <c:pt idx="14735">
                  <c:v>1.2467824074074074</c:v>
                </c:pt>
                <c:pt idx="14736">
                  <c:v>1.2468171296296295</c:v>
                </c:pt>
                <c:pt idx="14737">
                  <c:v>1.2468518518518519</c:v>
                </c:pt>
                <c:pt idx="14738">
                  <c:v>1.246886574074074</c:v>
                </c:pt>
                <c:pt idx="14739">
                  <c:v>1.2469212962962963</c:v>
                </c:pt>
                <c:pt idx="14740">
                  <c:v>1.2469560185185184</c:v>
                </c:pt>
                <c:pt idx="14741">
                  <c:v>1.2469907407407408</c:v>
                </c:pt>
                <c:pt idx="14742">
                  <c:v>1.2470254629629629</c:v>
                </c:pt>
                <c:pt idx="14743">
                  <c:v>1.2470601851851852</c:v>
                </c:pt>
                <c:pt idx="14744">
                  <c:v>1.2470949074074074</c:v>
                </c:pt>
                <c:pt idx="14745">
                  <c:v>1.2471296296296297</c:v>
                </c:pt>
                <c:pt idx="14746">
                  <c:v>1.2471643518518518</c:v>
                </c:pt>
                <c:pt idx="14747">
                  <c:v>1.2471990740740742</c:v>
                </c:pt>
                <c:pt idx="14748">
                  <c:v>1.2472337962962963</c:v>
                </c:pt>
                <c:pt idx="14749">
                  <c:v>1.2472685185185186</c:v>
                </c:pt>
                <c:pt idx="14750">
                  <c:v>1.2473032407407407</c:v>
                </c:pt>
                <c:pt idx="14751">
                  <c:v>1.2473379629629631</c:v>
                </c:pt>
                <c:pt idx="14752">
                  <c:v>1.2473726851851852</c:v>
                </c:pt>
                <c:pt idx="14753">
                  <c:v>1.2474074074074073</c:v>
                </c:pt>
                <c:pt idx="14754">
                  <c:v>1.2474421296296296</c:v>
                </c:pt>
                <c:pt idx="14755">
                  <c:v>1.247476851851852</c:v>
                </c:pt>
                <c:pt idx="14756">
                  <c:v>1.2475115740740741</c:v>
                </c:pt>
                <c:pt idx="14757">
                  <c:v>1.2475462962962962</c:v>
                </c:pt>
                <c:pt idx="14758">
                  <c:v>1.2475810185185185</c:v>
                </c:pt>
                <c:pt idx="14759">
                  <c:v>1.2476157407407407</c:v>
                </c:pt>
                <c:pt idx="14760">
                  <c:v>1.247650462962963</c:v>
                </c:pt>
                <c:pt idx="14761">
                  <c:v>1.2476851851851851</c:v>
                </c:pt>
                <c:pt idx="14762">
                  <c:v>1.2477199074074075</c:v>
                </c:pt>
                <c:pt idx="14763">
                  <c:v>1.2477546296296296</c:v>
                </c:pt>
                <c:pt idx="14764">
                  <c:v>1.2477893518518519</c:v>
                </c:pt>
                <c:pt idx="14765">
                  <c:v>1.247824074074074</c:v>
                </c:pt>
                <c:pt idx="14766">
                  <c:v>1.2478587962962964</c:v>
                </c:pt>
                <c:pt idx="14767">
                  <c:v>1.2478935185185185</c:v>
                </c:pt>
                <c:pt idx="14768">
                  <c:v>1.2479282407407408</c:v>
                </c:pt>
                <c:pt idx="14769">
                  <c:v>1.2479629629629629</c:v>
                </c:pt>
                <c:pt idx="14770">
                  <c:v>1.2479976851851853</c:v>
                </c:pt>
                <c:pt idx="14771">
                  <c:v>1.2480324074074074</c:v>
                </c:pt>
                <c:pt idx="14772">
                  <c:v>1.2480671296296295</c:v>
                </c:pt>
                <c:pt idx="14773">
                  <c:v>1.2481018518518519</c:v>
                </c:pt>
                <c:pt idx="14774">
                  <c:v>1.2481365740740742</c:v>
                </c:pt>
                <c:pt idx="14775">
                  <c:v>1.2481712962962963</c:v>
                </c:pt>
                <c:pt idx="14776">
                  <c:v>1.2482060185185184</c:v>
                </c:pt>
                <c:pt idx="14777">
                  <c:v>1.2482407407407408</c:v>
                </c:pt>
                <c:pt idx="14778">
                  <c:v>1.2482754629629629</c:v>
                </c:pt>
                <c:pt idx="14779">
                  <c:v>1.2483101851851852</c:v>
                </c:pt>
                <c:pt idx="14780">
                  <c:v>1.2483449074074073</c:v>
                </c:pt>
                <c:pt idx="14781">
                  <c:v>1.2483796296296297</c:v>
                </c:pt>
                <c:pt idx="14782">
                  <c:v>1.2484143518518518</c:v>
                </c:pt>
                <c:pt idx="14783">
                  <c:v>1.2484490740740741</c:v>
                </c:pt>
                <c:pt idx="14784">
                  <c:v>1.2484837962962962</c:v>
                </c:pt>
                <c:pt idx="14785">
                  <c:v>1.2485185185185186</c:v>
                </c:pt>
                <c:pt idx="14786">
                  <c:v>1.2485532407407407</c:v>
                </c:pt>
                <c:pt idx="14787">
                  <c:v>1.248587962962963</c:v>
                </c:pt>
                <c:pt idx="14788">
                  <c:v>1.2486226851851852</c:v>
                </c:pt>
                <c:pt idx="14789">
                  <c:v>1.2486574074074075</c:v>
                </c:pt>
                <c:pt idx="14790">
                  <c:v>1.2486921296296296</c:v>
                </c:pt>
                <c:pt idx="14791">
                  <c:v>1.2487268518518517</c:v>
                </c:pt>
                <c:pt idx="14792">
                  <c:v>1.2487615740740741</c:v>
                </c:pt>
                <c:pt idx="14793">
                  <c:v>1.2487962962962964</c:v>
                </c:pt>
                <c:pt idx="14794">
                  <c:v>1.2488310185185185</c:v>
                </c:pt>
                <c:pt idx="14795">
                  <c:v>1.2488657407407406</c:v>
                </c:pt>
                <c:pt idx="14796">
                  <c:v>1.248900462962963</c:v>
                </c:pt>
                <c:pt idx="14797">
                  <c:v>1.2489351851851851</c:v>
                </c:pt>
                <c:pt idx="14798">
                  <c:v>1.2489699074074074</c:v>
                </c:pt>
                <c:pt idx="14799">
                  <c:v>1.2490046296296295</c:v>
                </c:pt>
                <c:pt idx="14800">
                  <c:v>1.2490393518518519</c:v>
                </c:pt>
                <c:pt idx="14801">
                  <c:v>1.249074074074074</c:v>
                </c:pt>
                <c:pt idx="14802">
                  <c:v>1.2491087962962963</c:v>
                </c:pt>
                <c:pt idx="14803">
                  <c:v>1.2491435185185185</c:v>
                </c:pt>
                <c:pt idx="14804">
                  <c:v>1.2491782407407408</c:v>
                </c:pt>
                <c:pt idx="14805">
                  <c:v>1.2492129629629629</c:v>
                </c:pt>
                <c:pt idx="14806">
                  <c:v>1.2492476851851853</c:v>
                </c:pt>
                <c:pt idx="14807">
                  <c:v>1.2492824074074074</c:v>
                </c:pt>
                <c:pt idx="14808">
                  <c:v>1.2493171296296297</c:v>
                </c:pt>
                <c:pt idx="14809">
                  <c:v>1.2493518518518518</c:v>
                </c:pt>
                <c:pt idx="14810">
                  <c:v>1.2493865740740742</c:v>
                </c:pt>
                <c:pt idx="14811">
                  <c:v>1.2494212962962963</c:v>
                </c:pt>
                <c:pt idx="14812">
                  <c:v>1.2494560185185186</c:v>
                </c:pt>
                <c:pt idx="14813">
                  <c:v>1.2494907407407407</c:v>
                </c:pt>
                <c:pt idx="14814">
                  <c:v>1.2495254629629629</c:v>
                </c:pt>
                <c:pt idx="14815">
                  <c:v>1.2495601851851852</c:v>
                </c:pt>
                <c:pt idx="14816">
                  <c:v>1.2495949074074075</c:v>
                </c:pt>
                <c:pt idx="14817">
                  <c:v>1.2496296296296296</c:v>
                </c:pt>
                <c:pt idx="14818">
                  <c:v>1.2496643518518518</c:v>
                </c:pt>
                <c:pt idx="14819">
                  <c:v>1.2496990740740741</c:v>
                </c:pt>
                <c:pt idx="14820">
                  <c:v>1.2497337962962962</c:v>
                </c:pt>
                <c:pt idx="14821">
                  <c:v>1.2497685185185186</c:v>
                </c:pt>
                <c:pt idx="14822">
                  <c:v>1.2498032407407407</c:v>
                </c:pt>
                <c:pt idx="14823">
                  <c:v>1.249837962962963</c:v>
                </c:pt>
                <c:pt idx="14824">
                  <c:v>1.2498726851851851</c:v>
                </c:pt>
                <c:pt idx="14825">
                  <c:v>1.2499074074074075</c:v>
                </c:pt>
                <c:pt idx="14826">
                  <c:v>1.2499421296296296</c:v>
                </c:pt>
                <c:pt idx="14827">
                  <c:v>1.2499768518518519</c:v>
                </c:pt>
                <c:pt idx="14828">
                  <c:v>1.250011574074074</c:v>
                </c:pt>
                <c:pt idx="14829">
                  <c:v>1.2500462962962964</c:v>
                </c:pt>
                <c:pt idx="14830">
                  <c:v>1.2500810185185185</c:v>
                </c:pt>
                <c:pt idx="14831">
                  <c:v>1.2501157407407408</c:v>
                </c:pt>
                <c:pt idx="14832">
                  <c:v>1.2501504629629629</c:v>
                </c:pt>
                <c:pt idx="14833">
                  <c:v>1.2501851851851851</c:v>
                </c:pt>
                <c:pt idx="14834">
                  <c:v>1.2502199074074074</c:v>
                </c:pt>
                <c:pt idx="14835">
                  <c:v>1.2502546296296297</c:v>
                </c:pt>
                <c:pt idx="14836">
                  <c:v>1.2502893518518519</c:v>
                </c:pt>
                <c:pt idx="14837">
                  <c:v>1.250324074074074</c:v>
                </c:pt>
                <c:pt idx="14838">
                  <c:v>1.2503587962962963</c:v>
                </c:pt>
                <c:pt idx="14839">
                  <c:v>1.2503935185185184</c:v>
                </c:pt>
                <c:pt idx="14840">
                  <c:v>1.2504282407407408</c:v>
                </c:pt>
                <c:pt idx="14841">
                  <c:v>1.2504629629629629</c:v>
                </c:pt>
                <c:pt idx="14842">
                  <c:v>1.2504976851851852</c:v>
                </c:pt>
                <c:pt idx="14843">
                  <c:v>1.2505324074074073</c:v>
                </c:pt>
                <c:pt idx="14844">
                  <c:v>1.2505671296296297</c:v>
                </c:pt>
                <c:pt idx="14845">
                  <c:v>1.2506018518518518</c:v>
                </c:pt>
                <c:pt idx="14846">
                  <c:v>1.2506365740740741</c:v>
                </c:pt>
                <c:pt idx="14847">
                  <c:v>1.2506712962962963</c:v>
                </c:pt>
                <c:pt idx="14848">
                  <c:v>1.2507060185185186</c:v>
                </c:pt>
                <c:pt idx="14849">
                  <c:v>1.2507407407407407</c:v>
                </c:pt>
                <c:pt idx="14850">
                  <c:v>1.250775462962963</c:v>
                </c:pt>
                <c:pt idx="14851">
                  <c:v>1.2508101851851852</c:v>
                </c:pt>
                <c:pt idx="14852">
                  <c:v>1.2508449074074073</c:v>
                </c:pt>
                <c:pt idx="14853">
                  <c:v>1.2508796296296296</c:v>
                </c:pt>
                <c:pt idx="14854">
                  <c:v>1.250914351851852</c:v>
                </c:pt>
                <c:pt idx="14855">
                  <c:v>1.2509490740740741</c:v>
                </c:pt>
                <c:pt idx="14856">
                  <c:v>1.2509837962962962</c:v>
                </c:pt>
                <c:pt idx="14857">
                  <c:v>1.2510185185185185</c:v>
                </c:pt>
                <c:pt idx="14858">
                  <c:v>1.2510532407407409</c:v>
                </c:pt>
                <c:pt idx="14859">
                  <c:v>1.251087962962963</c:v>
                </c:pt>
                <c:pt idx="14860">
                  <c:v>1.2511226851851851</c:v>
                </c:pt>
                <c:pt idx="14861">
                  <c:v>1.2511574074074074</c:v>
                </c:pt>
                <c:pt idx="14862">
                  <c:v>1.2511921296296296</c:v>
                </c:pt>
                <c:pt idx="14863">
                  <c:v>1.2512268518518519</c:v>
                </c:pt>
                <c:pt idx="14864">
                  <c:v>1.251261574074074</c:v>
                </c:pt>
                <c:pt idx="14865">
                  <c:v>1.2512962962962964</c:v>
                </c:pt>
                <c:pt idx="14866">
                  <c:v>1.2513310185185185</c:v>
                </c:pt>
                <c:pt idx="14867">
                  <c:v>1.2513657407407408</c:v>
                </c:pt>
                <c:pt idx="14868">
                  <c:v>1.2514004629629629</c:v>
                </c:pt>
                <c:pt idx="14869">
                  <c:v>1.2514351851851853</c:v>
                </c:pt>
                <c:pt idx="14870">
                  <c:v>1.2514699074074074</c:v>
                </c:pt>
                <c:pt idx="14871">
                  <c:v>1.2515046296296297</c:v>
                </c:pt>
                <c:pt idx="14872">
                  <c:v>1.2515393518518518</c:v>
                </c:pt>
                <c:pt idx="14873">
                  <c:v>1.2515740740740742</c:v>
                </c:pt>
                <c:pt idx="14874">
                  <c:v>1.2516087962962963</c:v>
                </c:pt>
                <c:pt idx="14875">
                  <c:v>1.2516435185185184</c:v>
                </c:pt>
                <c:pt idx="14876">
                  <c:v>1.2516782407407407</c:v>
                </c:pt>
                <c:pt idx="14877">
                  <c:v>1.2517129629629631</c:v>
                </c:pt>
                <c:pt idx="14878">
                  <c:v>1.2517476851851852</c:v>
                </c:pt>
                <c:pt idx="14879">
                  <c:v>1.2517824074074073</c:v>
                </c:pt>
                <c:pt idx="14880">
                  <c:v>1.2518171296296297</c:v>
                </c:pt>
                <c:pt idx="14881">
                  <c:v>1.2518518518518518</c:v>
                </c:pt>
                <c:pt idx="14882">
                  <c:v>1.2518865740740741</c:v>
                </c:pt>
                <c:pt idx="14883">
                  <c:v>1.2519212962962962</c:v>
                </c:pt>
                <c:pt idx="14884">
                  <c:v>1.2519560185185186</c:v>
                </c:pt>
                <c:pt idx="14885">
                  <c:v>1.2519907407407407</c:v>
                </c:pt>
                <c:pt idx="14886">
                  <c:v>1.252025462962963</c:v>
                </c:pt>
                <c:pt idx="14887">
                  <c:v>1.2520601851851851</c:v>
                </c:pt>
                <c:pt idx="14888">
                  <c:v>1.2520949074074075</c:v>
                </c:pt>
                <c:pt idx="14889">
                  <c:v>1.2521296296296296</c:v>
                </c:pt>
                <c:pt idx="14890">
                  <c:v>1.2521643518518519</c:v>
                </c:pt>
                <c:pt idx="14891">
                  <c:v>1.252199074074074</c:v>
                </c:pt>
                <c:pt idx="14892">
                  <c:v>1.2522337962962964</c:v>
                </c:pt>
                <c:pt idx="14893">
                  <c:v>1.2522685185185185</c:v>
                </c:pt>
                <c:pt idx="14894">
                  <c:v>1.2523032407407406</c:v>
                </c:pt>
                <c:pt idx="14895">
                  <c:v>1.252337962962963</c:v>
                </c:pt>
                <c:pt idx="14896">
                  <c:v>1.2523726851851853</c:v>
                </c:pt>
                <c:pt idx="14897">
                  <c:v>1.2524074074074074</c:v>
                </c:pt>
                <c:pt idx="14898">
                  <c:v>1.2524421296296295</c:v>
                </c:pt>
                <c:pt idx="14899">
                  <c:v>1.2524768518518519</c:v>
                </c:pt>
                <c:pt idx="14900">
                  <c:v>1.252511574074074</c:v>
                </c:pt>
                <c:pt idx="14901">
                  <c:v>1.2525462962962963</c:v>
                </c:pt>
                <c:pt idx="14902">
                  <c:v>1.2525810185185184</c:v>
                </c:pt>
                <c:pt idx="14903">
                  <c:v>1.2526157407407408</c:v>
                </c:pt>
                <c:pt idx="14904">
                  <c:v>1.2526504629629629</c:v>
                </c:pt>
                <c:pt idx="14905">
                  <c:v>1.2526851851851852</c:v>
                </c:pt>
                <c:pt idx="14906">
                  <c:v>1.2527199074074074</c:v>
                </c:pt>
                <c:pt idx="14907">
                  <c:v>1.2527546296296297</c:v>
                </c:pt>
                <c:pt idx="14908">
                  <c:v>1.2527893518518518</c:v>
                </c:pt>
                <c:pt idx="14909">
                  <c:v>1.2528240740740741</c:v>
                </c:pt>
                <c:pt idx="14910">
                  <c:v>1.2528587962962963</c:v>
                </c:pt>
                <c:pt idx="14911">
                  <c:v>1.2528935185185186</c:v>
                </c:pt>
                <c:pt idx="14912">
                  <c:v>1.2529282407407407</c:v>
                </c:pt>
                <c:pt idx="14913">
                  <c:v>1.2529629629629628</c:v>
                </c:pt>
                <c:pt idx="14914">
                  <c:v>1.2529976851851852</c:v>
                </c:pt>
                <c:pt idx="14915">
                  <c:v>1.2530324074074075</c:v>
                </c:pt>
                <c:pt idx="14916">
                  <c:v>1.2530671296296296</c:v>
                </c:pt>
                <c:pt idx="14917">
                  <c:v>1.2531018518518517</c:v>
                </c:pt>
                <c:pt idx="14918">
                  <c:v>1.2531365740740741</c:v>
                </c:pt>
                <c:pt idx="14919">
                  <c:v>1.2531712962962964</c:v>
                </c:pt>
                <c:pt idx="14920">
                  <c:v>1.2532060185185185</c:v>
                </c:pt>
                <c:pt idx="14921">
                  <c:v>1.2532407407407407</c:v>
                </c:pt>
                <c:pt idx="14922">
                  <c:v>1.253275462962963</c:v>
                </c:pt>
                <c:pt idx="14923">
                  <c:v>1.2533101851851851</c:v>
                </c:pt>
                <c:pt idx="14924">
                  <c:v>1.2533449074074074</c:v>
                </c:pt>
                <c:pt idx="14925">
                  <c:v>1.2533796296296296</c:v>
                </c:pt>
                <c:pt idx="14926">
                  <c:v>1.2534143518518519</c:v>
                </c:pt>
                <c:pt idx="14927">
                  <c:v>1.253449074074074</c:v>
                </c:pt>
                <c:pt idx="14928">
                  <c:v>1.2534837962962964</c:v>
                </c:pt>
                <c:pt idx="14929">
                  <c:v>1.2535185185185185</c:v>
                </c:pt>
                <c:pt idx="14930">
                  <c:v>1.2535532407407408</c:v>
                </c:pt>
                <c:pt idx="14931">
                  <c:v>1.2535879629629629</c:v>
                </c:pt>
                <c:pt idx="14932">
                  <c:v>1.2536226851851853</c:v>
                </c:pt>
                <c:pt idx="14933">
                  <c:v>1.2536574074074074</c:v>
                </c:pt>
                <c:pt idx="14934">
                  <c:v>1.2536921296296297</c:v>
                </c:pt>
                <c:pt idx="14935">
                  <c:v>1.2537268518518518</c:v>
                </c:pt>
                <c:pt idx="14936">
                  <c:v>1.253761574074074</c:v>
                </c:pt>
                <c:pt idx="14937">
                  <c:v>1.2537962962962963</c:v>
                </c:pt>
                <c:pt idx="14938">
                  <c:v>1.2538310185185186</c:v>
                </c:pt>
                <c:pt idx="14939">
                  <c:v>1.2538657407407408</c:v>
                </c:pt>
                <c:pt idx="14940">
                  <c:v>1.2539004629629629</c:v>
                </c:pt>
                <c:pt idx="14941">
                  <c:v>1.2539351851851852</c:v>
                </c:pt>
                <c:pt idx="14942">
                  <c:v>1.2539699074074073</c:v>
                </c:pt>
                <c:pt idx="14943">
                  <c:v>1.2540046296296297</c:v>
                </c:pt>
                <c:pt idx="14944">
                  <c:v>1.2540393518518518</c:v>
                </c:pt>
                <c:pt idx="14945">
                  <c:v>1.2540740740740741</c:v>
                </c:pt>
                <c:pt idx="14946">
                  <c:v>1.2541087962962962</c:v>
                </c:pt>
                <c:pt idx="14947">
                  <c:v>1.2541435185185186</c:v>
                </c:pt>
                <c:pt idx="14948">
                  <c:v>1.2541782407407407</c:v>
                </c:pt>
                <c:pt idx="14949">
                  <c:v>1.254212962962963</c:v>
                </c:pt>
                <c:pt idx="14950">
                  <c:v>1.2542476851851851</c:v>
                </c:pt>
                <c:pt idx="14951">
                  <c:v>1.2542824074074075</c:v>
                </c:pt>
                <c:pt idx="14952">
                  <c:v>1.2543171296296296</c:v>
                </c:pt>
                <c:pt idx="14953">
                  <c:v>1.2543518518518519</c:v>
                </c:pt>
                <c:pt idx="14954">
                  <c:v>1.2543865740740741</c:v>
                </c:pt>
                <c:pt idx="14955">
                  <c:v>1.2544212962962962</c:v>
                </c:pt>
                <c:pt idx="14956">
                  <c:v>1.2544560185185185</c:v>
                </c:pt>
                <c:pt idx="14957">
                  <c:v>1.2544907407407409</c:v>
                </c:pt>
                <c:pt idx="14958">
                  <c:v>1.254525462962963</c:v>
                </c:pt>
                <c:pt idx="14959">
                  <c:v>1.2545601851851851</c:v>
                </c:pt>
                <c:pt idx="14960">
                  <c:v>1.2545949074074074</c:v>
                </c:pt>
                <c:pt idx="14961">
                  <c:v>1.2546296296296295</c:v>
                </c:pt>
                <c:pt idx="14962">
                  <c:v>1.2546643518518519</c:v>
                </c:pt>
                <c:pt idx="14963">
                  <c:v>1.254699074074074</c:v>
                </c:pt>
                <c:pt idx="14964">
                  <c:v>1.2547337962962963</c:v>
                </c:pt>
                <c:pt idx="14965">
                  <c:v>1.2547685185185184</c:v>
                </c:pt>
                <c:pt idx="14966">
                  <c:v>1.2548032407407408</c:v>
                </c:pt>
                <c:pt idx="14967">
                  <c:v>1.2548379629629629</c:v>
                </c:pt>
                <c:pt idx="14968">
                  <c:v>1.2548726851851852</c:v>
                </c:pt>
                <c:pt idx="14969">
                  <c:v>1.2549074074074074</c:v>
                </c:pt>
                <c:pt idx="14970">
                  <c:v>1.2549421296296297</c:v>
                </c:pt>
                <c:pt idx="14971">
                  <c:v>1.2549768518518518</c:v>
                </c:pt>
                <c:pt idx="14972">
                  <c:v>1.2550115740740742</c:v>
                </c:pt>
                <c:pt idx="14973">
                  <c:v>1.2550462962962963</c:v>
                </c:pt>
                <c:pt idx="14974">
                  <c:v>1.2550810185185186</c:v>
                </c:pt>
                <c:pt idx="14975">
                  <c:v>1.2551157407407407</c:v>
                </c:pt>
                <c:pt idx="14976">
                  <c:v>1.2551504629629631</c:v>
                </c:pt>
                <c:pt idx="14977">
                  <c:v>1.2551851851851852</c:v>
                </c:pt>
                <c:pt idx="14978">
                  <c:v>1.2552199074074073</c:v>
                </c:pt>
                <c:pt idx="14979">
                  <c:v>1.2552546296296296</c:v>
                </c:pt>
                <c:pt idx="14980">
                  <c:v>1.255289351851852</c:v>
                </c:pt>
                <c:pt idx="14981">
                  <c:v>1.2553240740740741</c:v>
                </c:pt>
                <c:pt idx="14982">
                  <c:v>1.2553587962962962</c:v>
                </c:pt>
                <c:pt idx="14983">
                  <c:v>1.2553935185185185</c:v>
                </c:pt>
                <c:pt idx="14984">
                  <c:v>1.2554282407407407</c:v>
                </c:pt>
                <c:pt idx="14985">
                  <c:v>1.255462962962963</c:v>
                </c:pt>
                <c:pt idx="14986">
                  <c:v>1.2554976851851851</c:v>
                </c:pt>
                <c:pt idx="14987">
                  <c:v>1.2555324074074075</c:v>
                </c:pt>
                <c:pt idx="14988">
                  <c:v>1.2555671296296296</c:v>
                </c:pt>
                <c:pt idx="14989">
                  <c:v>1.2556018518518519</c:v>
                </c:pt>
                <c:pt idx="14990">
                  <c:v>1.255636574074074</c:v>
                </c:pt>
                <c:pt idx="14991">
                  <c:v>1.2556712962962964</c:v>
                </c:pt>
                <c:pt idx="14992">
                  <c:v>1.2557060185185185</c:v>
                </c:pt>
                <c:pt idx="14993">
                  <c:v>1.2557407407407408</c:v>
                </c:pt>
                <c:pt idx="14994">
                  <c:v>1.2557754629629629</c:v>
                </c:pt>
                <c:pt idx="14995">
                  <c:v>1.2558101851851853</c:v>
                </c:pt>
                <c:pt idx="14996">
                  <c:v>1.2558449074074074</c:v>
                </c:pt>
                <c:pt idx="14997">
                  <c:v>1.2558796296296295</c:v>
                </c:pt>
                <c:pt idx="14998">
                  <c:v>1.2559143518518519</c:v>
                </c:pt>
                <c:pt idx="14999">
                  <c:v>1.2559490740740742</c:v>
                </c:pt>
                <c:pt idx="15000">
                  <c:v>1.2559837962962963</c:v>
                </c:pt>
                <c:pt idx="15001">
                  <c:v>1.2560185185185184</c:v>
                </c:pt>
                <c:pt idx="15002">
                  <c:v>1.2560532407407408</c:v>
                </c:pt>
                <c:pt idx="15003">
                  <c:v>1.2560879629629629</c:v>
                </c:pt>
                <c:pt idx="15004">
                  <c:v>1.2561226851851852</c:v>
                </c:pt>
                <c:pt idx="15005">
                  <c:v>1.2561574074074073</c:v>
                </c:pt>
                <c:pt idx="15006">
                  <c:v>1.2561921296296297</c:v>
                </c:pt>
                <c:pt idx="15007">
                  <c:v>1.2562268518518518</c:v>
                </c:pt>
                <c:pt idx="15008">
                  <c:v>1.2562615740740741</c:v>
                </c:pt>
                <c:pt idx="15009">
                  <c:v>1.2562962962962962</c:v>
                </c:pt>
                <c:pt idx="15010">
                  <c:v>1.2563310185185186</c:v>
                </c:pt>
                <c:pt idx="15011">
                  <c:v>1.2563657407407407</c:v>
                </c:pt>
                <c:pt idx="15012">
                  <c:v>1.256400462962963</c:v>
                </c:pt>
                <c:pt idx="15013">
                  <c:v>1.2564351851851852</c:v>
                </c:pt>
                <c:pt idx="15014">
                  <c:v>1.2564699074074075</c:v>
                </c:pt>
                <c:pt idx="15015">
                  <c:v>1.2565046296296296</c:v>
                </c:pt>
                <c:pt idx="15016">
                  <c:v>1.2565393518518517</c:v>
                </c:pt>
                <c:pt idx="15017">
                  <c:v>1.2565740740740741</c:v>
                </c:pt>
                <c:pt idx="15018">
                  <c:v>1.2566087962962964</c:v>
                </c:pt>
                <c:pt idx="15019">
                  <c:v>1.2566435185185185</c:v>
                </c:pt>
                <c:pt idx="15020">
                  <c:v>1.2566782407407406</c:v>
                </c:pt>
                <c:pt idx="15021">
                  <c:v>1.256712962962963</c:v>
                </c:pt>
                <c:pt idx="15022">
                  <c:v>1.2567476851851851</c:v>
                </c:pt>
                <c:pt idx="15023">
                  <c:v>1.2567824074074074</c:v>
                </c:pt>
                <c:pt idx="15024">
                  <c:v>1.2568171296296295</c:v>
                </c:pt>
                <c:pt idx="15025">
                  <c:v>1.2568518518518519</c:v>
                </c:pt>
                <c:pt idx="15026">
                  <c:v>1.256886574074074</c:v>
                </c:pt>
                <c:pt idx="15027">
                  <c:v>1.2569212962962963</c:v>
                </c:pt>
                <c:pt idx="15028">
                  <c:v>1.2569560185185185</c:v>
                </c:pt>
                <c:pt idx="15029">
                  <c:v>1.2569907407407408</c:v>
                </c:pt>
                <c:pt idx="15030">
                  <c:v>1.2570254629629629</c:v>
                </c:pt>
                <c:pt idx="15031">
                  <c:v>1.2570601851851853</c:v>
                </c:pt>
                <c:pt idx="15032">
                  <c:v>1.2570949074074074</c:v>
                </c:pt>
                <c:pt idx="15033">
                  <c:v>1.2571296296296297</c:v>
                </c:pt>
                <c:pt idx="15034">
                  <c:v>1.2571643518518518</c:v>
                </c:pt>
                <c:pt idx="15035">
                  <c:v>1.2571990740740742</c:v>
                </c:pt>
                <c:pt idx="15036">
                  <c:v>1.2572337962962963</c:v>
                </c:pt>
                <c:pt idx="15037">
                  <c:v>1.2572685185185186</c:v>
                </c:pt>
                <c:pt idx="15038">
                  <c:v>1.2573032407407407</c:v>
                </c:pt>
                <c:pt idx="15039">
                  <c:v>1.2573379629629629</c:v>
                </c:pt>
                <c:pt idx="15040">
                  <c:v>1.2573726851851852</c:v>
                </c:pt>
                <c:pt idx="15041">
                  <c:v>1.2574074074074075</c:v>
                </c:pt>
                <c:pt idx="15042">
                  <c:v>1.2574421296296296</c:v>
                </c:pt>
                <c:pt idx="15043">
                  <c:v>1.2574768518518518</c:v>
                </c:pt>
                <c:pt idx="15044">
                  <c:v>1.2575115740740741</c:v>
                </c:pt>
                <c:pt idx="15045">
                  <c:v>1.2575462962962962</c:v>
                </c:pt>
                <c:pt idx="15046">
                  <c:v>1.2575810185185186</c:v>
                </c:pt>
                <c:pt idx="15047">
                  <c:v>1.2576157407407407</c:v>
                </c:pt>
                <c:pt idx="15048">
                  <c:v>1.257650462962963</c:v>
                </c:pt>
                <c:pt idx="15049">
                  <c:v>1.2576851851851851</c:v>
                </c:pt>
                <c:pt idx="15050">
                  <c:v>1.2577199074074075</c:v>
                </c:pt>
                <c:pt idx="15051">
                  <c:v>1.2577546296296296</c:v>
                </c:pt>
                <c:pt idx="15052">
                  <c:v>1.2577893518518519</c:v>
                </c:pt>
                <c:pt idx="15053">
                  <c:v>1.257824074074074</c:v>
                </c:pt>
                <c:pt idx="15054">
                  <c:v>1.2578587962962964</c:v>
                </c:pt>
                <c:pt idx="15055">
                  <c:v>1.2578935185185185</c:v>
                </c:pt>
                <c:pt idx="15056">
                  <c:v>1.2579282407407408</c:v>
                </c:pt>
                <c:pt idx="15057">
                  <c:v>1.2579629629629629</c:v>
                </c:pt>
                <c:pt idx="15058">
                  <c:v>1.2579976851851851</c:v>
                </c:pt>
                <c:pt idx="15059">
                  <c:v>1.2580324074074074</c:v>
                </c:pt>
                <c:pt idx="15060">
                  <c:v>1.2580671296296297</c:v>
                </c:pt>
                <c:pt idx="15061">
                  <c:v>1.2581018518518519</c:v>
                </c:pt>
                <c:pt idx="15062">
                  <c:v>1.258136574074074</c:v>
                </c:pt>
                <c:pt idx="15063">
                  <c:v>1.2581712962962963</c:v>
                </c:pt>
                <c:pt idx="15064">
                  <c:v>1.2582060185185184</c:v>
                </c:pt>
                <c:pt idx="15065">
                  <c:v>1.2582407407407408</c:v>
                </c:pt>
                <c:pt idx="15066">
                  <c:v>1.2582754629629629</c:v>
                </c:pt>
                <c:pt idx="15067">
                  <c:v>1.2583101851851852</c:v>
                </c:pt>
                <c:pt idx="15068">
                  <c:v>1.2583449074074073</c:v>
                </c:pt>
                <c:pt idx="15069">
                  <c:v>1.2583796296296297</c:v>
                </c:pt>
                <c:pt idx="15070">
                  <c:v>1.2584143518518518</c:v>
                </c:pt>
                <c:pt idx="15071">
                  <c:v>1.2584490740740741</c:v>
                </c:pt>
                <c:pt idx="15072">
                  <c:v>1.2584837962962963</c:v>
                </c:pt>
                <c:pt idx="15073">
                  <c:v>1.2585185185185186</c:v>
                </c:pt>
                <c:pt idx="15074">
                  <c:v>1.2585532407407407</c:v>
                </c:pt>
                <c:pt idx="15075">
                  <c:v>1.258587962962963</c:v>
                </c:pt>
                <c:pt idx="15076">
                  <c:v>1.2586226851851852</c:v>
                </c:pt>
                <c:pt idx="15077">
                  <c:v>1.2586574074074073</c:v>
                </c:pt>
                <c:pt idx="15078">
                  <c:v>1.2586921296296296</c:v>
                </c:pt>
                <c:pt idx="15079">
                  <c:v>1.258726851851852</c:v>
                </c:pt>
                <c:pt idx="15080">
                  <c:v>1.2587615740740741</c:v>
                </c:pt>
                <c:pt idx="15081">
                  <c:v>1.2587962962962962</c:v>
                </c:pt>
                <c:pt idx="15082">
                  <c:v>1.2588310185185185</c:v>
                </c:pt>
                <c:pt idx="15083">
                  <c:v>1.2588657407407409</c:v>
                </c:pt>
                <c:pt idx="15084">
                  <c:v>1.258900462962963</c:v>
                </c:pt>
                <c:pt idx="15085">
                  <c:v>1.2589351851851851</c:v>
                </c:pt>
                <c:pt idx="15086">
                  <c:v>1.2589699074074074</c:v>
                </c:pt>
                <c:pt idx="15087">
                  <c:v>1.2590046296296296</c:v>
                </c:pt>
                <c:pt idx="15088">
                  <c:v>1.2590393518518519</c:v>
                </c:pt>
                <c:pt idx="15089">
                  <c:v>1.259074074074074</c:v>
                </c:pt>
                <c:pt idx="15090">
                  <c:v>1.2591087962962964</c:v>
                </c:pt>
                <c:pt idx="15091">
                  <c:v>1.2591435185185185</c:v>
                </c:pt>
                <c:pt idx="15092">
                  <c:v>1.2591782407407408</c:v>
                </c:pt>
                <c:pt idx="15093">
                  <c:v>1.2592129629629629</c:v>
                </c:pt>
                <c:pt idx="15094">
                  <c:v>1.2592476851851853</c:v>
                </c:pt>
                <c:pt idx="15095">
                  <c:v>1.2592824074074074</c:v>
                </c:pt>
                <c:pt idx="15096">
                  <c:v>1.2593171296296297</c:v>
                </c:pt>
                <c:pt idx="15097">
                  <c:v>1.2593518518518518</c:v>
                </c:pt>
                <c:pt idx="15098">
                  <c:v>1.2593865740740742</c:v>
                </c:pt>
                <c:pt idx="15099">
                  <c:v>1.2594212962962963</c:v>
                </c:pt>
                <c:pt idx="15100">
                  <c:v>1.2594560185185184</c:v>
                </c:pt>
                <c:pt idx="15101">
                  <c:v>1.2594907407407407</c:v>
                </c:pt>
                <c:pt idx="15102">
                  <c:v>1.2595254629629631</c:v>
                </c:pt>
                <c:pt idx="15103">
                  <c:v>1.2595601851851852</c:v>
                </c:pt>
                <c:pt idx="15104">
                  <c:v>1.2595949074074073</c:v>
                </c:pt>
                <c:pt idx="15105">
                  <c:v>1.2596296296296297</c:v>
                </c:pt>
                <c:pt idx="15106">
                  <c:v>1.2596643518518518</c:v>
                </c:pt>
                <c:pt idx="15107">
                  <c:v>1.2596990740740741</c:v>
                </c:pt>
                <c:pt idx="15108">
                  <c:v>1.2597337962962962</c:v>
                </c:pt>
                <c:pt idx="15109">
                  <c:v>1.2597685185185186</c:v>
                </c:pt>
                <c:pt idx="15110">
                  <c:v>1.2598032407407407</c:v>
                </c:pt>
                <c:pt idx="15111">
                  <c:v>1.259837962962963</c:v>
                </c:pt>
                <c:pt idx="15112">
                  <c:v>1.2598726851851851</c:v>
                </c:pt>
                <c:pt idx="15113">
                  <c:v>1.2599074074074075</c:v>
                </c:pt>
                <c:pt idx="15114">
                  <c:v>1.2599421296296296</c:v>
                </c:pt>
                <c:pt idx="15115">
                  <c:v>1.2599768518518519</c:v>
                </c:pt>
                <c:pt idx="15116">
                  <c:v>1.260011574074074</c:v>
                </c:pt>
                <c:pt idx="15117">
                  <c:v>1.2600462962962964</c:v>
                </c:pt>
                <c:pt idx="15118">
                  <c:v>1.2600810185185185</c:v>
                </c:pt>
                <c:pt idx="15119">
                  <c:v>1.2601157407407406</c:v>
                </c:pt>
                <c:pt idx="15120">
                  <c:v>1.260150462962963</c:v>
                </c:pt>
                <c:pt idx="15121">
                  <c:v>1.2601851851851853</c:v>
                </c:pt>
                <c:pt idx="15122">
                  <c:v>1.2602199074074074</c:v>
                </c:pt>
                <c:pt idx="15123">
                  <c:v>1.2602546296296295</c:v>
                </c:pt>
                <c:pt idx="15124">
                  <c:v>1.2602893518518519</c:v>
                </c:pt>
                <c:pt idx="15125">
                  <c:v>1.260324074074074</c:v>
                </c:pt>
                <c:pt idx="15126">
                  <c:v>1.2603587962962963</c:v>
                </c:pt>
                <c:pt idx="15127">
                  <c:v>1.2603935185185184</c:v>
                </c:pt>
                <c:pt idx="15128">
                  <c:v>1.2604282407407408</c:v>
                </c:pt>
                <c:pt idx="15129">
                  <c:v>1.2604629629629629</c:v>
                </c:pt>
                <c:pt idx="15130">
                  <c:v>1.2604976851851852</c:v>
                </c:pt>
                <c:pt idx="15131">
                  <c:v>1.2605324074074074</c:v>
                </c:pt>
                <c:pt idx="15132">
                  <c:v>1.2605671296296297</c:v>
                </c:pt>
                <c:pt idx="15133">
                  <c:v>1.2606018518518518</c:v>
                </c:pt>
                <c:pt idx="15134">
                  <c:v>1.2606365740740741</c:v>
                </c:pt>
                <c:pt idx="15135">
                  <c:v>1.2606712962962963</c:v>
                </c:pt>
                <c:pt idx="15136">
                  <c:v>1.2607060185185186</c:v>
                </c:pt>
                <c:pt idx="15137">
                  <c:v>1.2607407407407407</c:v>
                </c:pt>
                <c:pt idx="15138">
                  <c:v>1.2607754629629631</c:v>
                </c:pt>
                <c:pt idx="15139">
                  <c:v>1.2608101851851852</c:v>
                </c:pt>
                <c:pt idx="15140">
                  <c:v>1.2608449074074075</c:v>
                </c:pt>
                <c:pt idx="15141">
                  <c:v>1.2608796296296296</c:v>
                </c:pt>
                <c:pt idx="15142">
                  <c:v>1.2609143518518517</c:v>
                </c:pt>
                <c:pt idx="15143">
                  <c:v>1.2609490740740741</c:v>
                </c:pt>
                <c:pt idx="15144">
                  <c:v>1.2609837962962964</c:v>
                </c:pt>
                <c:pt idx="15145">
                  <c:v>1.2610185185185185</c:v>
                </c:pt>
                <c:pt idx="15146">
                  <c:v>1.2610532407407407</c:v>
                </c:pt>
                <c:pt idx="15147">
                  <c:v>1.261087962962963</c:v>
                </c:pt>
                <c:pt idx="15148">
                  <c:v>1.2611226851851851</c:v>
                </c:pt>
                <c:pt idx="15149">
                  <c:v>1.2611574074074074</c:v>
                </c:pt>
                <c:pt idx="15150">
                  <c:v>1.2611921296296296</c:v>
                </c:pt>
                <c:pt idx="15151">
                  <c:v>1.2612268518518519</c:v>
                </c:pt>
                <c:pt idx="15152">
                  <c:v>1.261261574074074</c:v>
                </c:pt>
                <c:pt idx="15153">
                  <c:v>1.2612962962962964</c:v>
                </c:pt>
                <c:pt idx="15154">
                  <c:v>1.2613310185185185</c:v>
                </c:pt>
                <c:pt idx="15155">
                  <c:v>1.2613657407407408</c:v>
                </c:pt>
                <c:pt idx="15156">
                  <c:v>1.2614004629629629</c:v>
                </c:pt>
                <c:pt idx="15157">
                  <c:v>1.2614351851851853</c:v>
                </c:pt>
                <c:pt idx="15158">
                  <c:v>1.2614699074074074</c:v>
                </c:pt>
                <c:pt idx="15159">
                  <c:v>1.2615046296296297</c:v>
                </c:pt>
                <c:pt idx="15160">
                  <c:v>1.2615393518518518</c:v>
                </c:pt>
                <c:pt idx="15161">
                  <c:v>1.261574074074074</c:v>
                </c:pt>
                <c:pt idx="15162">
                  <c:v>1.2616087962962963</c:v>
                </c:pt>
                <c:pt idx="15163">
                  <c:v>1.2616435185185186</c:v>
                </c:pt>
                <c:pt idx="15164">
                  <c:v>1.2616782407407408</c:v>
                </c:pt>
                <c:pt idx="15165">
                  <c:v>1.2617129629629629</c:v>
                </c:pt>
                <c:pt idx="15166">
                  <c:v>1.2617476851851852</c:v>
                </c:pt>
                <c:pt idx="15167">
                  <c:v>1.2617824074074073</c:v>
                </c:pt>
                <c:pt idx="15168">
                  <c:v>1.2618171296296297</c:v>
                </c:pt>
                <c:pt idx="15169">
                  <c:v>1.2618518518518518</c:v>
                </c:pt>
                <c:pt idx="15170">
                  <c:v>1.2618865740740741</c:v>
                </c:pt>
                <c:pt idx="15171">
                  <c:v>1.2619212962962962</c:v>
                </c:pt>
                <c:pt idx="15172">
                  <c:v>1.2619560185185186</c:v>
                </c:pt>
                <c:pt idx="15173">
                  <c:v>1.2619907407407407</c:v>
                </c:pt>
                <c:pt idx="15174">
                  <c:v>1.262025462962963</c:v>
                </c:pt>
                <c:pt idx="15175">
                  <c:v>1.2620601851851851</c:v>
                </c:pt>
                <c:pt idx="15176">
                  <c:v>1.2620949074074075</c:v>
                </c:pt>
                <c:pt idx="15177">
                  <c:v>1.2621296296296296</c:v>
                </c:pt>
                <c:pt idx="15178">
                  <c:v>1.2621643518518519</c:v>
                </c:pt>
                <c:pt idx="15179">
                  <c:v>1.2621990740740741</c:v>
                </c:pt>
                <c:pt idx="15180">
                  <c:v>1.2622337962962962</c:v>
                </c:pt>
                <c:pt idx="15181">
                  <c:v>1.2622685185185185</c:v>
                </c:pt>
                <c:pt idx="15182">
                  <c:v>1.2623032407407409</c:v>
                </c:pt>
                <c:pt idx="15183">
                  <c:v>1.262337962962963</c:v>
                </c:pt>
                <c:pt idx="15184">
                  <c:v>1.2623726851851851</c:v>
                </c:pt>
                <c:pt idx="15185">
                  <c:v>1.2624074074074074</c:v>
                </c:pt>
                <c:pt idx="15186">
                  <c:v>1.2624421296296295</c:v>
                </c:pt>
                <c:pt idx="15187">
                  <c:v>1.2624768518518519</c:v>
                </c:pt>
                <c:pt idx="15188">
                  <c:v>1.262511574074074</c:v>
                </c:pt>
                <c:pt idx="15189">
                  <c:v>1.2625462962962963</c:v>
                </c:pt>
                <c:pt idx="15190">
                  <c:v>1.2625810185185184</c:v>
                </c:pt>
                <c:pt idx="15191">
                  <c:v>1.2626157407407408</c:v>
                </c:pt>
                <c:pt idx="15192">
                  <c:v>1.2626504629629629</c:v>
                </c:pt>
                <c:pt idx="15193">
                  <c:v>1.2626851851851852</c:v>
                </c:pt>
                <c:pt idx="15194">
                  <c:v>1.2627199074074074</c:v>
                </c:pt>
                <c:pt idx="15195">
                  <c:v>1.2627546296296297</c:v>
                </c:pt>
                <c:pt idx="15196">
                  <c:v>1.2627893518518518</c:v>
                </c:pt>
                <c:pt idx="15197">
                  <c:v>1.2628240740740742</c:v>
                </c:pt>
                <c:pt idx="15198">
                  <c:v>1.2628587962962963</c:v>
                </c:pt>
                <c:pt idx="15199">
                  <c:v>1.2628935185185186</c:v>
                </c:pt>
                <c:pt idx="15200">
                  <c:v>1.2629282407407407</c:v>
                </c:pt>
                <c:pt idx="15201">
                  <c:v>1.2629629629629631</c:v>
                </c:pt>
                <c:pt idx="15202">
                  <c:v>1.2629976851851852</c:v>
                </c:pt>
                <c:pt idx="15203">
                  <c:v>1.2630324074074073</c:v>
                </c:pt>
                <c:pt idx="15204">
                  <c:v>1.2630671296296296</c:v>
                </c:pt>
                <c:pt idx="15205">
                  <c:v>1.263101851851852</c:v>
                </c:pt>
                <c:pt idx="15206">
                  <c:v>1.2631365740740741</c:v>
                </c:pt>
                <c:pt idx="15207">
                  <c:v>1.2631712962962962</c:v>
                </c:pt>
                <c:pt idx="15208">
                  <c:v>1.2632060185185185</c:v>
                </c:pt>
                <c:pt idx="15209">
                  <c:v>1.2632407407407407</c:v>
                </c:pt>
                <c:pt idx="15210">
                  <c:v>1.263275462962963</c:v>
                </c:pt>
                <c:pt idx="15211">
                  <c:v>1.2633101851851851</c:v>
                </c:pt>
                <c:pt idx="15212">
                  <c:v>1.2633449074074075</c:v>
                </c:pt>
                <c:pt idx="15213">
                  <c:v>1.2633796296296296</c:v>
                </c:pt>
                <c:pt idx="15214">
                  <c:v>1.2634143518518519</c:v>
                </c:pt>
                <c:pt idx="15215">
                  <c:v>1.263449074074074</c:v>
                </c:pt>
                <c:pt idx="15216">
                  <c:v>1.2634837962962964</c:v>
                </c:pt>
                <c:pt idx="15217">
                  <c:v>1.2635185185185185</c:v>
                </c:pt>
                <c:pt idx="15218">
                  <c:v>1.2635532407407408</c:v>
                </c:pt>
                <c:pt idx="15219">
                  <c:v>1.2635879629629629</c:v>
                </c:pt>
                <c:pt idx="15220">
                  <c:v>1.2636226851851853</c:v>
                </c:pt>
                <c:pt idx="15221">
                  <c:v>1.2636574074074074</c:v>
                </c:pt>
                <c:pt idx="15222">
                  <c:v>1.2636921296296295</c:v>
                </c:pt>
                <c:pt idx="15223">
                  <c:v>1.2637268518518519</c:v>
                </c:pt>
                <c:pt idx="15224">
                  <c:v>1.2637615740740742</c:v>
                </c:pt>
                <c:pt idx="15225">
                  <c:v>1.2637962962962963</c:v>
                </c:pt>
                <c:pt idx="15226">
                  <c:v>1.2638310185185184</c:v>
                </c:pt>
                <c:pt idx="15227">
                  <c:v>1.2638657407407408</c:v>
                </c:pt>
                <c:pt idx="15228">
                  <c:v>1.2639004629629629</c:v>
                </c:pt>
                <c:pt idx="15229">
                  <c:v>1.2639351851851852</c:v>
                </c:pt>
                <c:pt idx="15230">
                  <c:v>1.2639699074074073</c:v>
                </c:pt>
                <c:pt idx="15231">
                  <c:v>1.2640046296296297</c:v>
                </c:pt>
                <c:pt idx="15232">
                  <c:v>1.2640393518518518</c:v>
                </c:pt>
                <c:pt idx="15233">
                  <c:v>1.2640740740740741</c:v>
                </c:pt>
                <c:pt idx="15234">
                  <c:v>1.2641087962962962</c:v>
                </c:pt>
                <c:pt idx="15235">
                  <c:v>1.2641435185185186</c:v>
                </c:pt>
                <c:pt idx="15236">
                  <c:v>1.2641782407407407</c:v>
                </c:pt>
                <c:pt idx="15237">
                  <c:v>1.264212962962963</c:v>
                </c:pt>
                <c:pt idx="15238">
                  <c:v>1.2642476851851852</c:v>
                </c:pt>
                <c:pt idx="15239">
                  <c:v>1.2642824074074075</c:v>
                </c:pt>
                <c:pt idx="15240">
                  <c:v>1.2643171296296296</c:v>
                </c:pt>
                <c:pt idx="15241">
                  <c:v>1.2643518518518517</c:v>
                </c:pt>
                <c:pt idx="15242">
                  <c:v>1.2643865740740741</c:v>
                </c:pt>
                <c:pt idx="15243">
                  <c:v>1.2644212962962964</c:v>
                </c:pt>
                <c:pt idx="15244">
                  <c:v>1.2644560185185185</c:v>
                </c:pt>
                <c:pt idx="15245">
                  <c:v>1.2644907407407406</c:v>
                </c:pt>
                <c:pt idx="15246">
                  <c:v>1.264525462962963</c:v>
                </c:pt>
                <c:pt idx="15247">
                  <c:v>1.2645601851851851</c:v>
                </c:pt>
                <c:pt idx="15248">
                  <c:v>1.2645949074074074</c:v>
                </c:pt>
                <c:pt idx="15249">
                  <c:v>1.2646296296296295</c:v>
                </c:pt>
                <c:pt idx="15250">
                  <c:v>1.2646643518518519</c:v>
                </c:pt>
                <c:pt idx="15251">
                  <c:v>1.264699074074074</c:v>
                </c:pt>
                <c:pt idx="15252">
                  <c:v>1.2647337962962963</c:v>
                </c:pt>
                <c:pt idx="15253">
                  <c:v>1.2647685185185185</c:v>
                </c:pt>
                <c:pt idx="15254">
                  <c:v>1.2648032407407408</c:v>
                </c:pt>
                <c:pt idx="15255">
                  <c:v>1.2648379629629629</c:v>
                </c:pt>
                <c:pt idx="15256">
                  <c:v>1.2648726851851853</c:v>
                </c:pt>
                <c:pt idx="15257">
                  <c:v>1.2649074074074074</c:v>
                </c:pt>
                <c:pt idx="15258">
                  <c:v>1.2649421296296297</c:v>
                </c:pt>
                <c:pt idx="15259">
                  <c:v>1.2649768518518518</c:v>
                </c:pt>
                <c:pt idx="15260">
                  <c:v>1.2650115740740742</c:v>
                </c:pt>
                <c:pt idx="15261">
                  <c:v>1.2650462962962963</c:v>
                </c:pt>
                <c:pt idx="15262">
                  <c:v>1.2650810185185186</c:v>
                </c:pt>
                <c:pt idx="15263">
                  <c:v>1.2651157407407407</c:v>
                </c:pt>
                <c:pt idx="15264">
                  <c:v>1.2651504629629629</c:v>
                </c:pt>
                <c:pt idx="15265">
                  <c:v>1.2651851851851852</c:v>
                </c:pt>
                <c:pt idx="15266">
                  <c:v>1.2652199074074075</c:v>
                </c:pt>
                <c:pt idx="15267">
                  <c:v>1.2652546296296296</c:v>
                </c:pt>
                <c:pt idx="15268">
                  <c:v>1.2652893518518518</c:v>
                </c:pt>
                <c:pt idx="15269">
                  <c:v>1.2653240740740741</c:v>
                </c:pt>
                <c:pt idx="15270">
                  <c:v>1.2653587962962962</c:v>
                </c:pt>
                <c:pt idx="15271">
                  <c:v>1.2653935185185186</c:v>
                </c:pt>
                <c:pt idx="15272">
                  <c:v>1.2654282407407407</c:v>
                </c:pt>
                <c:pt idx="15273">
                  <c:v>1.265462962962963</c:v>
                </c:pt>
                <c:pt idx="15274">
                  <c:v>1.2654976851851851</c:v>
                </c:pt>
                <c:pt idx="15275">
                  <c:v>1.2655324074074075</c:v>
                </c:pt>
                <c:pt idx="15276">
                  <c:v>1.2655671296296296</c:v>
                </c:pt>
                <c:pt idx="15277">
                  <c:v>1.2656018518518519</c:v>
                </c:pt>
                <c:pt idx="15278">
                  <c:v>1.265636574074074</c:v>
                </c:pt>
                <c:pt idx="15279">
                  <c:v>1.2656712962962964</c:v>
                </c:pt>
                <c:pt idx="15280">
                  <c:v>1.2657060185185185</c:v>
                </c:pt>
                <c:pt idx="15281">
                  <c:v>1.2657407407407408</c:v>
                </c:pt>
                <c:pt idx="15282">
                  <c:v>1.2657754629629629</c:v>
                </c:pt>
                <c:pt idx="15283">
                  <c:v>1.2658101851851851</c:v>
                </c:pt>
                <c:pt idx="15284">
                  <c:v>1.2658449074074074</c:v>
                </c:pt>
                <c:pt idx="15285">
                  <c:v>1.2658796296296297</c:v>
                </c:pt>
                <c:pt idx="15286">
                  <c:v>1.2659143518518519</c:v>
                </c:pt>
                <c:pt idx="15287">
                  <c:v>1.265949074074074</c:v>
                </c:pt>
                <c:pt idx="15288">
                  <c:v>1.2659837962962963</c:v>
                </c:pt>
                <c:pt idx="15289">
                  <c:v>1.2660185185185184</c:v>
                </c:pt>
                <c:pt idx="15290">
                  <c:v>1.2660532407407408</c:v>
                </c:pt>
                <c:pt idx="15291">
                  <c:v>1.2660879629629629</c:v>
                </c:pt>
                <c:pt idx="15292">
                  <c:v>1.2661226851851852</c:v>
                </c:pt>
                <c:pt idx="15293">
                  <c:v>1.2661574074074073</c:v>
                </c:pt>
                <c:pt idx="15294">
                  <c:v>1.2661921296296297</c:v>
                </c:pt>
                <c:pt idx="15295">
                  <c:v>1.2662268518518518</c:v>
                </c:pt>
                <c:pt idx="15296">
                  <c:v>1.2662615740740741</c:v>
                </c:pt>
                <c:pt idx="15297">
                  <c:v>1.2662962962962963</c:v>
                </c:pt>
                <c:pt idx="15298">
                  <c:v>1.2663310185185186</c:v>
                </c:pt>
                <c:pt idx="15299">
                  <c:v>1.2663657407407407</c:v>
                </c:pt>
                <c:pt idx="15300">
                  <c:v>1.266400462962963</c:v>
                </c:pt>
                <c:pt idx="15301">
                  <c:v>1.2664351851851852</c:v>
                </c:pt>
                <c:pt idx="15302">
                  <c:v>1.2664699074074073</c:v>
                </c:pt>
                <c:pt idx="15303">
                  <c:v>1.2665046296296296</c:v>
                </c:pt>
                <c:pt idx="15304">
                  <c:v>1.266539351851852</c:v>
                </c:pt>
                <c:pt idx="15305">
                  <c:v>1.2665740740740741</c:v>
                </c:pt>
                <c:pt idx="15306">
                  <c:v>1.2666087962962962</c:v>
                </c:pt>
                <c:pt idx="15307">
                  <c:v>1.2666435185185185</c:v>
                </c:pt>
                <c:pt idx="15308">
                  <c:v>1.2666782407407409</c:v>
                </c:pt>
                <c:pt idx="15309">
                  <c:v>1.266712962962963</c:v>
                </c:pt>
                <c:pt idx="15310">
                  <c:v>1.2667476851851851</c:v>
                </c:pt>
                <c:pt idx="15311">
                  <c:v>1.2667824074074074</c:v>
                </c:pt>
                <c:pt idx="15312">
                  <c:v>1.2668171296296296</c:v>
                </c:pt>
                <c:pt idx="15313">
                  <c:v>1.2668518518518519</c:v>
                </c:pt>
                <c:pt idx="15314">
                  <c:v>1.266886574074074</c:v>
                </c:pt>
                <c:pt idx="15315">
                  <c:v>1.2669212962962964</c:v>
                </c:pt>
                <c:pt idx="15316">
                  <c:v>1.2669560185185185</c:v>
                </c:pt>
                <c:pt idx="15317">
                  <c:v>1.2669907407407408</c:v>
                </c:pt>
                <c:pt idx="15318">
                  <c:v>1.2670254629629629</c:v>
                </c:pt>
                <c:pt idx="15319">
                  <c:v>1.2670601851851853</c:v>
                </c:pt>
                <c:pt idx="15320">
                  <c:v>1.2670949074074074</c:v>
                </c:pt>
                <c:pt idx="15321">
                  <c:v>1.2671296296296297</c:v>
                </c:pt>
                <c:pt idx="15322">
                  <c:v>1.2671643518518518</c:v>
                </c:pt>
                <c:pt idx="15323">
                  <c:v>1.2671990740740742</c:v>
                </c:pt>
                <c:pt idx="15324">
                  <c:v>1.2672337962962963</c:v>
                </c:pt>
                <c:pt idx="15325">
                  <c:v>1.2672685185185184</c:v>
                </c:pt>
                <c:pt idx="15326">
                  <c:v>1.2673032407407407</c:v>
                </c:pt>
                <c:pt idx="15327">
                  <c:v>1.2673379629629631</c:v>
                </c:pt>
                <c:pt idx="15328">
                  <c:v>1.2673726851851852</c:v>
                </c:pt>
                <c:pt idx="15329">
                  <c:v>1.2674074074074073</c:v>
                </c:pt>
                <c:pt idx="15330">
                  <c:v>1.2674421296296297</c:v>
                </c:pt>
                <c:pt idx="15331">
                  <c:v>1.2674768518518518</c:v>
                </c:pt>
                <c:pt idx="15332">
                  <c:v>1.2675115740740741</c:v>
                </c:pt>
                <c:pt idx="15333">
                  <c:v>1.2675462962962962</c:v>
                </c:pt>
                <c:pt idx="15334">
                  <c:v>1.2675810185185186</c:v>
                </c:pt>
                <c:pt idx="15335">
                  <c:v>1.2676157407407407</c:v>
                </c:pt>
                <c:pt idx="15336">
                  <c:v>1.267650462962963</c:v>
                </c:pt>
                <c:pt idx="15337">
                  <c:v>1.2676851851851851</c:v>
                </c:pt>
                <c:pt idx="15338">
                  <c:v>1.2677199074074075</c:v>
                </c:pt>
                <c:pt idx="15339">
                  <c:v>1.2677546296296296</c:v>
                </c:pt>
                <c:pt idx="15340">
                  <c:v>1.2677893518518519</c:v>
                </c:pt>
                <c:pt idx="15341">
                  <c:v>1.267824074074074</c:v>
                </c:pt>
                <c:pt idx="15342">
                  <c:v>1.2678587962962964</c:v>
                </c:pt>
                <c:pt idx="15343">
                  <c:v>1.2678935185185185</c:v>
                </c:pt>
                <c:pt idx="15344">
                  <c:v>1.2679282407407406</c:v>
                </c:pt>
                <c:pt idx="15345">
                  <c:v>1.267962962962963</c:v>
                </c:pt>
                <c:pt idx="15346">
                  <c:v>1.2679976851851853</c:v>
                </c:pt>
                <c:pt idx="15347">
                  <c:v>1.2680324074074074</c:v>
                </c:pt>
                <c:pt idx="15348">
                  <c:v>1.2680671296296295</c:v>
                </c:pt>
                <c:pt idx="15349">
                  <c:v>1.2681018518518519</c:v>
                </c:pt>
                <c:pt idx="15350">
                  <c:v>1.268136574074074</c:v>
                </c:pt>
                <c:pt idx="15351">
                  <c:v>1.2681712962962963</c:v>
                </c:pt>
                <c:pt idx="15352">
                  <c:v>1.2682060185185184</c:v>
                </c:pt>
                <c:pt idx="15353">
                  <c:v>1.2682407407407408</c:v>
                </c:pt>
                <c:pt idx="15354">
                  <c:v>1.2682754629629629</c:v>
                </c:pt>
                <c:pt idx="15355">
                  <c:v>1.2683101851851852</c:v>
                </c:pt>
                <c:pt idx="15356">
                  <c:v>1.2683449074074074</c:v>
                </c:pt>
                <c:pt idx="15357">
                  <c:v>1.2683796296296297</c:v>
                </c:pt>
                <c:pt idx="15358">
                  <c:v>1.2684143518518518</c:v>
                </c:pt>
                <c:pt idx="15359">
                  <c:v>1.2684490740740741</c:v>
                </c:pt>
                <c:pt idx="15360">
                  <c:v>1.2684837962962963</c:v>
                </c:pt>
                <c:pt idx="15361">
                  <c:v>1.2685185185185186</c:v>
                </c:pt>
                <c:pt idx="15362">
                  <c:v>1.2685532407407407</c:v>
                </c:pt>
                <c:pt idx="15363">
                  <c:v>1.2685879629629628</c:v>
                </c:pt>
                <c:pt idx="15364">
                  <c:v>1.2686226851851852</c:v>
                </c:pt>
                <c:pt idx="15365">
                  <c:v>1.2686574074074075</c:v>
                </c:pt>
                <c:pt idx="15366">
                  <c:v>1.2686921296296296</c:v>
                </c:pt>
                <c:pt idx="15367">
                  <c:v>1.2687268518518517</c:v>
                </c:pt>
                <c:pt idx="15368">
                  <c:v>1.2687615740740741</c:v>
                </c:pt>
                <c:pt idx="15369">
                  <c:v>1.2687962962962964</c:v>
                </c:pt>
                <c:pt idx="15370">
                  <c:v>1.2688310185185185</c:v>
                </c:pt>
                <c:pt idx="15371">
                  <c:v>1.2688657407407407</c:v>
                </c:pt>
                <c:pt idx="15372">
                  <c:v>1.268900462962963</c:v>
                </c:pt>
                <c:pt idx="15373">
                  <c:v>1.2689351851851851</c:v>
                </c:pt>
                <c:pt idx="15374">
                  <c:v>1.2689699074074074</c:v>
                </c:pt>
                <c:pt idx="15375">
                  <c:v>1.2690046296296296</c:v>
                </c:pt>
                <c:pt idx="15376">
                  <c:v>1.2690393518518519</c:v>
                </c:pt>
                <c:pt idx="15377">
                  <c:v>1.269074074074074</c:v>
                </c:pt>
                <c:pt idx="15378">
                  <c:v>1.2691087962962964</c:v>
                </c:pt>
                <c:pt idx="15379">
                  <c:v>1.2691435185185185</c:v>
                </c:pt>
                <c:pt idx="15380">
                  <c:v>1.2691782407407408</c:v>
                </c:pt>
                <c:pt idx="15381">
                  <c:v>1.2692129629629629</c:v>
                </c:pt>
                <c:pt idx="15382">
                  <c:v>1.2692476851851853</c:v>
                </c:pt>
                <c:pt idx="15383">
                  <c:v>1.2692824074074074</c:v>
                </c:pt>
                <c:pt idx="15384">
                  <c:v>1.2693171296296297</c:v>
                </c:pt>
                <c:pt idx="15385">
                  <c:v>1.2693518518518518</c:v>
                </c:pt>
                <c:pt idx="15386">
                  <c:v>1.269386574074074</c:v>
                </c:pt>
                <c:pt idx="15387">
                  <c:v>1.2694212962962963</c:v>
                </c:pt>
                <c:pt idx="15388">
                  <c:v>1.2694560185185186</c:v>
                </c:pt>
                <c:pt idx="15389">
                  <c:v>1.2694907407407408</c:v>
                </c:pt>
                <c:pt idx="15390">
                  <c:v>1.2695254629629629</c:v>
                </c:pt>
                <c:pt idx="15391">
                  <c:v>1.2695601851851852</c:v>
                </c:pt>
                <c:pt idx="15392">
                  <c:v>1.2695949074074073</c:v>
                </c:pt>
                <c:pt idx="15393">
                  <c:v>1.2696296296296297</c:v>
                </c:pt>
                <c:pt idx="15394">
                  <c:v>1.2696643518518518</c:v>
                </c:pt>
                <c:pt idx="15395">
                  <c:v>1.2696990740740741</c:v>
                </c:pt>
                <c:pt idx="15396">
                  <c:v>1.2697337962962962</c:v>
                </c:pt>
                <c:pt idx="15397">
                  <c:v>1.2697685185185186</c:v>
                </c:pt>
                <c:pt idx="15398">
                  <c:v>1.2698032407407407</c:v>
                </c:pt>
                <c:pt idx="15399">
                  <c:v>1.269837962962963</c:v>
                </c:pt>
                <c:pt idx="15400">
                  <c:v>1.2698726851851851</c:v>
                </c:pt>
                <c:pt idx="15401">
                  <c:v>1.2699074074074075</c:v>
                </c:pt>
                <c:pt idx="15402">
                  <c:v>1.2699421296296296</c:v>
                </c:pt>
                <c:pt idx="15403">
                  <c:v>1.2699768518518519</c:v>
                </c:pt>
                <c:pt idx="15404">
                  <c:v>1.2700115740740741</c:v>
                </c:pt>
                <c:pt idx="15405">
                  <c:v>1.2700462962962962</c:v>
                </c:pt>
                <c:pt idx="15406">
                  <c:v>1.2700810185185185</c:v>
                </c:pt>
                <c:pt idx="15407">
                  <c:v>1.2701157407407409</c:v>
                </c:pt>
                <c:pt idx="15408">
                  <c:v>1.270150462962963</c:v>
                </c:pt>
                <c:pt idx="15409">
                  <c:v>1.2701851851851851</c:v>
                </c:pt>
                <c:pt idx="15410">
                  <c:v>1.2702199074074074</c:v>
                </c:pt>
                <c:pt idx="15411">
                  <c:v>1.2702546296296295</c:v>
                </c:pt>
                <c:pt idx="15412">
                  <c:v>1.2702893518518519</c:v>
                </c:pt>
                <c:pt idx="15413">
                  <c:v>1.270324074074074</c:v>
                </c:pt>
                <c:pt idx="15414">
                  <c:v>1.2703587962962963</c:v>
                </c:pt>
                <c:pt idx="15415">
                  <c:v>1.2703935185185184</c:v>
                </c:pt>
                <c:pt idx="15416">
                  <c:v>1.2704282407407408</c:v>
                </c:pt>
                <c:pt idx="15417">
                  <c:v>1.2704629629629629</c:v>
                </c:pt>
                <c:pt idx="15418">
                  <c:v>1.2704976851851852</c:v>
                </c:pt>
                <c:pt idx="15419">
                  <c:v>1.2705324074074074</c:v>
                </c:pt>
                <c:pt idx="15420">
                  <c:v>1.2705671296296297</c:v>
                </c:pt>
                <c:pt idx="15421">
                  <c:v>1.2706018518518518</c:v>
                </c:pt>
                <c:pt idx="15422">
                  <c:v>1.2706365740740742</c:v>
                </c:pt>
                <c:pt idx="15423">
                  <c:v>1.2706712962962963</c:v>
                </c:pt>
                <c:pt idx="15424">
                  <c:v>1.2707060185185186</c:v>
                </c:pt>
                <c:pt idx="15425">
                  <c:v>1.2707407407407407</c:v>
                </c:pt>
                <c:pt idx="15426">
                  <c:v>1.2707754629629631</c:v>
                </c:pt>
                <c:pt idx="15427">
                  <c:v>1.2708101851851852</c:v>
                </c:pt>
                <c:pt idx="15428">
                  <c:v>1.2708449074074073</c:v>
                </c:pt>
                <c:pt idx="15429">
                  <c:v>1.2708796296296296</c:v>
                </c:pt>
                <c:pt idx="15430">
                  <c:v>1.270914351851852</c:v>
                </c:pt>
                <c:pt idx="15431">
                  <c:v>1.2709490740740741</c:v>
                </c:pt>
                <c:pt idx="15432">
                  <c:v>1.2709837962962962</c:v>
                </c:pt>
                <c:pt idx="15433">
                  <c:v>1.2710185185185185</c:v>
                </c:pt>
                <c:pt idx="15434">
                  <c:v>1.2710532407407407</c:v>
                </c:pt>
                <c:pt idx="15435">
                  <c:v>1.271087962962963</c:v>
                </c:pt>
                <c:pt idx="15436">
                  <c:v>1.2711226851851851</c:v>
                </c:pt>
                <c:pt idx="15437">
                  <c:v>1.2711574074074075</c:v>
                </c:pt>
                <c:pt idx="15438">
                  <c:v>1.2711921296296296</c:v>
                </c:pt>
                <c:pt idx="15439">
                  <c:v>1.2712268518518519</c:v>
                </c:pt>
                <c:pt idx="15440">
                  <c:v>1.271261574074074</c:v>
                </c:pt>
                <c:pt idx="15441">
                  <c:v>1.2712962962962964</c:v>
                </c:pt>
                <c:pt idx="15442">
                  <c:v>1.2713310185185185</c:v>
                </c:pt>
                <c:pt idx="15443">
                  <c:v>1.2713657407407408</c:v>
                </c:pt>
                <c:pt idx="15444">
                  <c:v>1.2714004629629629</c:v>
                </c:pt>
                <c:pt idx="15445">
                  <c:v>1.2714351851851853</c:v>
                </c:pt>
                <c:pt idx="15446">
                  <c:v>1.2714699074074074</c:v>
                </c:pt>
                <c:pt idx="15447">
                  <c:v>1.2715046296296295</c:v>
                </c:pt>
                <c:pt idx="15448">
                  <c:v>1.2715393518518519</c:v>
                </c:pt>
                <c:pt idx="15449">
                  <c:v>1.2715740740740742</c:v>
                </c:pt>
                <c:pt idx="15450">
                  <c:v>1.2716087962962963</c:v>
                </c:pt>
                <c:pt idx="15451">
                  <c:v>1.2716435185185184</c:v>
                </c:pt>
                <c:pt idx="15452">
                  <c:v>1.2716782407407408</c:v>
                </c:pt>
                <c:pt idx="15453">
                  <c:v>1.2717129629629629</c:v>
                </c:pt>
                <c:pt idx="15454">
                  <c:v>1.2717476851851852</c:v>
                </c:pt>
                <c:pt idx="15455">
                  <c:v>1.2717824074074073</c:v>
                </c:pt>
                <c:pt idx="15456">
                  <c:v>1.2718171296296297</c:v>
                </c:pt>
                <c:pt idx="15457">
                  <c:v>1.2718518518518518</c:v>
                </c:pt>
                <c:pt idx="15458">
                  <c:v>1.2718865740740741</c:v>
                </c:pt>
                <c:pt idx="15459">
                  <c:v>1.2719212962962962</c:v>
                </c:pt>
                <c:pt idx="15460">
                  <c:v>1.2719560185185186</c:v>
                </c:pt>
                <c:pt idx="15461">
                  <c:v>1.2719907407407407</c:v>
                </c:pt>
                <c:pt idx="15462">
                  <c:v>1.272025462962963</c:v>
                </c:pt>
                <c:pt idx="15463">
                  <c:v>1.2720601851851852</c:v>
                </c:pt>
                <c:pt idx="15464">
                  <c:v>1.2720949074074075</c:v>
                </c:pt>
                <c:pt idx="15465">
                  <c:v>1.2721296296296296</c:v>
                </c:pt>
                <c:pt idx="15466">
                  <c:v>1.2721643518518517</c:v>
                </c:pt>
                <c:pt idx="15467">
                  <c:v>1.2721990740740741</c:v>
                </c:pt>
                <c:pt idx="15468">
                  <c:v>1.2722337962962964</c:v>
                </c:pt>
                <c:pt idx="15469">
                  <c:v>1.2722685185185185</c:v>
                </c:pt>
                <c:pt idx="15470">
                  <c:v>1.2723032407407406</c:v>
                </c:pt>
                <c:pt idx="15471">
                  <c:v>1.272337962962963</c:v>
                </c:pt>
                <c:pt idx="15472">
                  <c:v>1.2723726851851851</c:v>
                </c:pt>
                <c:pt idx="15473">
                  <c:v>1.2724074074074074</c:v>
                </c:pt>
                <c:pt idx="15474">
                  <c:v>1.2724421296296295</c:v>
                </c:pt>
                <c:pt idx="15475">
                  <c:v>1.2724768518518519</c:v>
                </c:pt>
                <c:pt idx="15476">
                  <c:v>1.272511574074074</c:v>
                </c:pt>
                <c:pt idx="15477">
                  <c:v>1.2725462962962963</c:v>
                </c:pt>
                <c:pt idx="15478">
                  <c:v>1.2725810185185185</c:v>
                </c:pt>
                <c:pt idx="15479">
                  <c:v>1.2726157407407408</c:v>
                </c:pt>
                <c:pt idx="15480">
                  <c:v>1.2726504629629629</c:v>
                </c:pt>
                <c:pt idx="15481">
                  <c:v>1.2726851851851853</c:v>
                </c:pt>
                <c:pt idx="15482">
                  <c:v>1.2727199074074074</c:v>
                </c:pt>
                <c:pt idx="15483">
                  <c:v>1.2727546296296297</c:v>
                </c:pt>
                <c:pt idx="15484">
                  <c:v>1.2727893518518518</c:v>
                </c:pt>
                <c:pt idx="15485">
                  <c:v>1.2728240740740742</c:v>
                </c:pt>
                <c:pt idx="15486">
                  <c:v>1.2728587962962963</c:v>
                </c:pt>
                <c:pt idx="15487">
                  <c:v>1.2728935185185186</c:v>
                </c:pt>
                <c:pt idx="15488">
                  <c:v>1.2729282407407407</c:v>
                </c:pt>
                <c:pt idx="15489">
                  <c:v>1.2729629629629629</c:v>
                </c:pt>
                <c:pt idx="15490">
                  <c:v>1.2729976851851852</c:v>
                </c:pt>
                <c:pt idx="15491">
                  <c:v>1.2730324074074075</c:v>
                </c:pt>
                <c:pt idx="15492">
                  <c:v>1.2730671296296296</c:v>
                </c:pt>
                <c:pt idx="15493">
                  <c:v>1.2731018518518518</c:v>
                </c:pt>
                <c:pt idx="15494">
                  <c:v>1.2731365740740741</c:v>
                </c:pt>
                <c:pt idx="15495">
                  <c:v>1.2731712962962962</c:v>
                </c:pt>
                <c:pt idx="15496">
                  <c:v>1.2732060185185186</c:v>
                </c:pt>
                <c:pt idx="15497">
                  <c:v>1.2732407407407407</c:v>
                </c:pt>
                <c:pt idx="15498">
                  <c:v>1.273275462962963</c:v>
                </c:pt>
                <c:pt idx="15499">
                  <c:v>1.2733101851851851</c:v>
                </c:pt>
                <c:pt idx="15500">
                  <c:v>1.2733449074074075</c:v>
                </c:pt>
                <c:pt idx="15501">
                  <c:v>1.2733796296296296</c:v>
                </c:pt>
                <c:pt idx="15502">
                  <c:v>1.2734143518518519</c:v>
                </c:pt>
                <c:pt idx="15503">
                  <c:v>1.273449074074074</c:v>
                </c:pt>
                <c:pt idx="15504">
                  <c:v>1.2734837962962964</c:v>
                </c:pt>
                <c:pt idx="15505">
                  <c:v>1.2735185185185185</c:v>
                </c:pt>
                <c:pt idx="15506">
                  <c:v>1.2735532407407408</c:v>
                </c:pt>
                <c:pt idx="15507">
                  <c:v>1.2735879629629629</c:v>
                </c:pt>
                <c:pt idx="15508">
                  <c:v>1.2736226851851851</c:v>
                </c:pt>
                <c:pt idx="15509">
                  <c:v>1.2736574074074074</c:v>
                </c:pt>
                <c:pt idx="15510">
                  <c:v>1.2736921296296297</c:v>
                </c:pt>
                <c:pt idx="15511">
                  <c:v>1.2737268518518519</c:v>
                </c:pt>
                <c:pt idx="15512">
                  <c:v>1.273761574074074</c:v>
                </c:pt>
                <c:pt idx="15513">
                  <c:v>1.2737962962962963</c:v>
                </c:pt>
                <c:pt idx="15514">
                  <c:v>1.2738310185185184</c:v>
                </c:pt>
                <c:pt idx="15515">
                  <c:v>1.2738657407407408</c:v>
                </c:pt>
                <c:pt idx="15516">
                  <c:v>1.2739004629629629</c:v>
                </c:pt>
                <c:pt idx="15517">
                  <c:v>1.2739351851851852</c:v>
                </c:pt>
                <c:pt idx="15518">
                  <c:v>1.2739699074074073</c:v>
                </c:pt>
                <c:pt idx="15519">
                  <c:v>1.2740046296296297</c:v>
                </c:pt>
                <c:pt idx="15520">
                  <c:v>1.2740393518518518</c:v>
                </c:pt>
                <c:pt idx="15521">
                  <c:v>1.2740740740740741</c:v>
                </c:pt>
                <c:pt idx="15522">
                  <c:v>1.2741087962962963</c:v>
                </c:pt>
                <c:pt idx="15523">
                  <c:v>1.2741435185185186</c:v>
                </c:pt>
                <c:pt idx="15524">
                  <c:v>1.2741782407407407</c:v>
                </c:pt>
                <c:pt idx="15525">
                  <c:v>1.274212962962963</c:v>
                </c:pt>
                <c:pt idx="15526">
                  <c:v>1.2742476851851852</c:v>
                </c:pt>
                <c:pt idx="15527">
                  <c:v>1.2742824074074075</c:v>
                </c:pt>
                <c:pt idx="15528">
                  <c:v>1.2743171296296296</c:v>
                </c:pt>
                <c:pt idx="15529">
                  <c:v>1.274351851851852</c:v>
                </c:pt>
                <c:pt idx="15530">
                  <c:v>1.2743865740740741</c:v>
                </c:pt>
                <c:pt idx="15531">
                  <c:v>1.2744212962962962</c:v>
                </c:pt>
                <c:pt idx="15532">
                  <c:v>1.2744560185185185</c:v>
                </c:pt>
                <c:pt idx="15533">
                  <c:v>1.2744907407407406</c:v>
                </c:pt>
                <c:pt idx="15534">
                  <c:v>1.274525462962963</c:v>
                </c:pt>
                <c:pt idx="15535">
                  <c:v>1.2745601851851851</c:v>
                </c:pt>
                <c:pt idx="15536">
                  <c:v>1.2745949074074074</c:v>
                </c:pt>
                <c:pt idx="15537">
                  <c:v>1.2746296296296296</c:v>
                </c:pt>
                <c:pt idx="15538">
                  <c:v>1.2746643518518519</c:v>
                </c:pt>
                <c:pt idx="15539">
                  <c:v>1.274699074074074</c:v>
                </c:pt>
                <c:pt idx="15540">
                  <c:v>1.2747337962962964</c:v>
                </c:pt>
                <c:pt idx="15541">
                  <c:v>1.2747685185185185</c:v>
                </c:pt>
                <c:pt idx="15542">
                  <c:v>1.2748032407407408</c:v>
                </c:pt>
                <c:pt idx="15543">
                  <c:v>1.2748379629629629</c:v>
                </c:pt>
                <c:pt idx="15544">
                  <c:v>1.2748726851851853</c:v>
                </c:pt>
                <c:pt idx="15545">
                  <c:v>1.2749074074074074</c:v>
                </c:pt>
                <c:pt idx="15546">
                  <c:v>1.2749421296296297</c:v>
                </c:pt>
                <c:pt idx="15547">
                  <c:v>1.2749768518518518</c:v>
                </c:pt>
                <c:pt idx="15548">
                  <c:v>1.2750115740740742</c:v>
                </c:pt>
                <c:pt idx="15549">
                  <c:v>1.2750462962962963</c:v>
                </c:pt>
                <c:pt idx="15550">
                  <c:v>1.2750810185185184</c:v>
                </c:pt>
                <c:pt idx="15551">
                  <c:v>1.2751157407407407</c:v>
                </c:pt>
                <c:pt idx="15552">
                  <c:v>1.2751504629629631</c:v>
                </c:pt>
                <c:pt idx="15553">
                  <c:v>1.2751851851851852</c:v>
                </c:pt>
                <c:pt idx="15554">
                  <c:v>1.2752199074074073</c:v>
                </c:pt>
                <c:pt idx="15555">
                  <c:v>1.2752546296296297</c:v>
                </c:pt>
                <c:pt idx="15556">
                  <c:v>1.2752893518518518</c:v>
                </c:pt>
                <c:pt idx="15557">
                  <c:v>1.2753240740740741</c:v>
                </c:pt>
                <c:pt idx="15558">
                  <c:v>1.2753587962962962</c:v>
                </c:pt>
                <c:pt idx="15559">
                  <c:v>1.2753935185185186</c:v>
                </c:pt>
                <c:pt idx="15560">
                  <c:v>1.2754282407407407</c:v>
                </c:pt>
                <c:pt idx="15561">
                  <c:v>1.275462962962963</c:v>
                </c:pt>
                <c:pt idx="15562">
                  <c:v>1.2754976851851851</c:v>
                </c:pt>
                <c:pt idx="15563">
                  <c:v>1.2755324074074075</c:v>
                </c:pt>
                <c:pt idx="15564">
                  <c:v>1.2755671296296296</c:v>
                </c:pt>
                <c:pt idx="15565">
                  <c:v>1.2756018518518519</c:v>
                </c:pt>
                <c:pt idx="15566">
                  <c:v>1.275636574074074</c:v>
                </c:pt>
                <c:pt idx="15567">
                  <c:v>1.2756712962962964</c:v>
                </c:pt>
                <c:pt idx="15568">
                  <c:v>1.2757060185185185</c:v>
                </c:pt>
                <c:pt idx="15569">
                  <c:v>1.2757407407407406</c:v>
                </c:pt>
                <c:pt idx="15570">
                  <c:v>1.275775462962963</c:v>
                </c:pt>
                <c:pt idx="15571">
                  <c:v>1.2758101851851853</c:v>
                </c:pt>
                <c:pt idx="15572">
                  <c:v>1.2758449074074074</c:v>
                </c:pt>
                <c:pt idx="15573">
                  <c:v>1.2758796296296295</c:v>
                </c:pt>
                <c:pt idx="15574">
                  <c:v>1.2759143518518519</c:v>
                </c:pt>
                <c:pt idx="15575">
                  <c:v>1.275949074074074</c:v>
                </c:pt>
                <c:pt idx="15576">
                  <c:v>1.2759837962962963</c:v>
                </c:pt>
                <c:pt idx="15577">
                  <c:v>1.2760185185185184</c:v>
                </c:pt>
                <c:pt idx="15578">
                  <c:v>1.2760532407407408</c:v>
                </c:pt>
                <c:pt idx="15579">
                  <c:v>1.2760879629629629</c:v>
                </c:pt>
                <c:pt idx="15580">
                  <c:v>1.2761226851851852</c:v>
                </c:pt>
                <c:pt idx="15581">
                  <c:v>1.2761574074074074</c:v>
                </c:pt>
                <c:pt idx="15582">
                  <c:v>1.2761921296296297</c:v>
                </c:pt>
                <c:pt idx="15583">
                  <c:v>1.2762268518518518</c:v>
                </c:pt>
                <c:pt idx="15584">
                  <c:v>1.2762615740740741</c:v>
                </c:pt>
                <c:pt idx="15585">
                  <c:v>1.2762962962962963</c:v>
                </c:pt>
                <c:pt idx="15586">
                  <c:v>1.2763310185185186</c:v>
                </c:pt>
                <c:pt idx="15587">
                  <c:v>1.2763657407407407</c:v>
                </c:pt>
                <c:pt idx="15588">
                  <c:v>1.2764004629629631</c:v>
                </c:pt>
                <c:pt idx="15589">
                  <c:v>1.2764351851851852</c:v>
                </c:pt>
                <c:pt idx="15590">
                  <c:v>1.2764699074074075</c:v>
                </c:pt>
                <c:pt idx="15591">
                  <c:v>1.2765046296296296</c:v>
                </c:pt>
                <c:pt idx="15592">
                  <c:v>1.2765393518518517</c:v>
                </c:pt>
                <c:pt idx="15593">
                  <c:v>1.2765740740740741</c:v>
                </c:pt>
                <c:pt idx="15594">
                  <c:v>1.2766087962962964</c:v>
                </c:pt>
                <c:pt idx="15595">
                  <c:v>1.2766435185185185</c:v>
                </c:pt>
                <c:pt idx="15596">
                  <c:v>1.2766782407407407</c:v>
                </c:pt>
                <c:pt idx="15597">
                  <c:v>1.276712962962963</c:v>
                </c:pt>
                <c:pt idx="15598">
                  <c:v>1.2767476851851851</c:v>
                </c:pt>
                <c:pt idx="15599">
                  <c:v>1.2767824074074074</c:v>
                </c:pt>
                <c:pt idx="15600">
                  <c:v>1.2768171296296296</c:v>
                </c:pt>
                <c:pt idx="15601">
                  <c:v>1.2768518518518519</c:v>
                </c:pt>
                <c:pt idx="15602">
                  <c:v>1.276886574074074</c:v>
                </c:pt>
                <c:pt idx="15603">
                  <c:v>1.2769212962962964</c:v>
                </c:pt>
                <c:pt idx="15604">
                  <c:v>1.2769560185185185</c:v>
                </c:pt>
                <c:pt idx="15605">
                  <c:v>1.2769907407407408</c:v>
                </c:pt>
                <c:pt idx="15606">
                  <c:v>1.2770254629629629</c:v>
                </c:pt>
                <c:pt idx="15607">
                  <c:v>1.2770601851851853</c:v>
                </c:pt>
                <c:pt idx="15608">
                  <c:v>1.2770949074074074</c:v>
                </c:pt>
                <c:pt idx="15609">
                  <c:v>1.2771296296296297</c:v>
                </c:pt>
                <c:pt idx="15610">
                  <c:v>1.2771643518518518</c:v>
                </c:pt>
                <c:pt idx="15611">
                  <c:v>1.277199074074074</c:v>
                </c:pt>
                <c:pt idx="15612">
                  <c:v>1.2772337962962963</c:v>
                </c:pt>
                <c:pt idx="15613">
                  <c:v>1.2772685185185186</c:v>
                </c:pt>
                <c:pt idx="15614">
                  <c:v>1.2773032407407408</c:v>
                </c:pt>
                <c:pt idx="15615">
                  <c:v>1.2773379629629629</c:v>
                </c:pt>
                <c:pt idx="15616">
                  <c:v>1.2773726851851852</c:v>
                </c:pt>
                <c:pt idx="15617">
                  <c:v>1.2774074074074073</c:v>
                </c:pt>
                <c:pt idx="15618">
                  <c:v>1.2774421296296297</c:v>
                </c:pt>
                <c:pt idx="15619">
                  <c:v>1.2774768518518518</c:v>
                </c:pt>
                <c:pt idx="15620">
                  <c:v>1.2775115740740741</c:v>
                </c:pt>
                <c:pt idx="15621">
                  <c:v>1.2775462962962962</c:v>
                </c:pt>
                <c:pt idx="15622">
                  <c:v>1.2775810185185186</c:v>
                </c:pt>
                <c:pt idx="15623">
                  <c:v>1.2776157407407407</c:v>
                </c:pt>
                <c:pt idx="15624">
                  <c:v>1.277650462962963</c:v>
                </c:pt>
                <c:pt idx="15625">
                  <c:v>1.2776851851851851</c:v>
                </c:pt>
                <c:pt idx="15626">
                  <c:v>1.2777199074074075</c:v>
                </c:pt>
                <c:pt idx="15627">
                  <c:v>1.2777546296296296</c:v>
                </c:pt>
                <c:pt idx="15628">
                  <c:v>1.2777893518518519</c:v>
                </c:pt>
                <c:pt idx="15629">
                  <c:v>1.2778240740740741</c:v>
                </c:pt>
                <c:pt idx="15630">
                  <c:v>1.2778587962962962</c:v>
                </c:pt>
                <c:pt idx="15631">
                  <c:v>1.2778935185185185</c:v>
                </c:pt>
                <c:pt idx="15632">
                  <c:v>1.2779282407407409</c:v>
                </c:pt>
                <c:pt idx="15633">
                  <c:v>1.277962962962963</c:v>
                </c:pt>
                <c:pt idx="15634">
                  <c:v>1.2779976851851851</c:v>
                </c:pt>
                <c:pt idx="15635">
                  <c:v>1.2780324074074074</c:v>
                </c:pt>
                <c:pt idx="15636">
                  <c:v>1.2780671296296295</c:v>
                </c:pt>
                <c:pt idx="15637">
                  <c:v>1.2781018518518519</c:v>
                </c:pt>
                <c:pt idx="15638">
                  <c:v>1.278136574074074</c:v>
                </c:pt>
                <c:pt idx="15639">
                  <c:v>1.2781712962962963</c:v>
                </c:pt>
                <c:pt idx="15640">
                  <c:v>1.2782060185185184</c:v>
                </c:pt>
                <c:pt idx="15641">
                  <c:v>1.2782407407407408</c:v>
                </c:pt>
                <c:pt idx="15642">
                  <c:v>1.2782754629629629</c:v>
                </c:pt>
                <c:pt idx="15643">
                  <c:v>1.2783101851851852</c:v>
                </c:pt>
                <c:pt idx="15644">
                  <c:v>1.2783449074074074</c:v>
                </c:pt>
                <c:pt idx="15645">
                  <c:v>1.2783796296296297</c:v>
                </c:pt>
                <c:pt idx="15646">
                  <c:v>1.2784143518518518</c:v>
                </c:pt>
                <c:pt idx="15647">
                  <c:v>1.2784490740740742</c:v>
                </c:pt>
                <c:pt idx="15648">
                  <c:v>1.2784837962962963</c:v>
                </c:pt>
                <c:pt idx="15649">
                  <c:v>1.2785185185185186</c:v>
                </c:pt>
                <c:pt idx="15650">
                  <c:v>1.2785532407407407</c:v>
                </c:pt>
                <c:pt idx="15651">
                  <c:v>1.2785879629629631</c:v>
                </c:pt>
                <c:pt idx="15652">
                  <c:v>1.2786226851851852</c:v>
                </c:pt>
                <c:pt idx="15653">
                  <c:v>1.2786574074074073</c:v>
                </c:pt>
                <c:pt idx="15654">
                  <c:v>1.2786921296296296</c:v>
                </c:pt>
                <c:pt idx="15655">
                  <c:v>1.278726851851852</c:v>
                </c:pt>
                <c:pt idx="15656">
                  <c:v>1.2787615740740741</c:v>
                </c:pt>
                <c:pt idx="15657">
                  <c:v>1.2787962962962962</c:v>
                </c:pt>
                <c:pt idx="15658">
                  <c:v>1.2788310185185185</c:v>
                </c:pt>
                <c:pt idx="15659">
                  <c:v>1.2788657407407407</c:v>
                </c:pt>
                <c:pt idx="15660">
                  <c:v>1.278900462962963</c:v>
                </c:pt>
                <c:pt idx="15661">
                  <c:v>1.2789351851851851</c:v>
                </c:pt>
                <c:pt idx="15662">
                  <c:v>1.2789699074074075</c:v>
                </c:pt>
                <c:pt idx="15663">
                  <c:v>1.2790046296296296</c:v>
                </c:pt>
                <c:pt idx="15664">
                  <c:v>1.2790393518518519</c:v>
                </c:pt>
                <c:pt idx="15665">
                  <c:v>1.279074074074074</c:v>
                </c:pt>
                <c:pt idx="15666">
                  <c:v>1.2791087962962964</c:v>
                </c:pt>
                <c:pt idx="15667">
                  <c:v>1.2791435185185185</c:v>
                </c:pt>
                <c:pt idx="15668">
                  <c:v>1.2791782407407408</c:v>
                </c:pt>
                <c:pt idx="15669">
                  <c:v>1.2792129629629629</c:v>
                </c:pt>
                <c:pt idx="15670">
                  <c:v>1.2792476851851853</c:v>
                </c:pt>
                <c:pt idx="15671">
                  <c:v>1.2792824074074074</c:v>
                </c:pt>
                <c:pt idx="15672">
                  <c:v>1.2793171296296295</c:v>
                </c:pt>
                <c:pt idx="15673">
                  <c:v>1.2793518518518519</c:v>
                </c:pt>
                <c:pt idx="15674">
                  <c:v>1.2793865740740742</c:v>
                </c:pt>
                <c:pt idx="15675">
                  <c:v>1.2794212962962963</c:v>
                </c:pt>
                <c:pt idx="15676">
                  <c:v>1.2794560185185184</c:v>
                </c:pt>
                <c:pt idx="15677">
                  <c:v>1.2794907407407408</c:v>
                </c:pt>
                <c:pt idx="15678">
                  <c:v>1.2795254629629629</c:v>
                </c:pt>
                <c:pt idx="15679">
                  <c:v>1.2795601851851852</c:v>
                </c:pt>
                <c:pt idx="15680">
                  <c:v>1.2795949074074073</c:v>
                </c:pt>
                <c:pt idx="15681">
                  <c:v>1.2796296296296297</c:v>
                </c:pt>
                <c:pt idx="15682">
                  <c:v>1.2796643518518518</c:v>
                </c:pt>
                <c:pt idx="15683">
                  <c:v>1.2796990740740741</c:v>
                </c:pt>
                <c:pt idx="15684">
                  <c:v>1.2797337962962962</c:v>
                </c:pt>
                <c:pt idx="15685">
                  <c:v>1.2797685185185186</c:v>
                </c:pt>
                <c:pt idx="15686">
                  <c:v>1.2798032407407407</c:v>
                </c:pt>
                <c:pt idx="15687">
                  <c:v>1.279837962962963</c:v>
                </c:pt>
                <c:pt idx="15688">
                  <c:v>1.2798726851851852</c:v>
                </c:pt>
                <c:pt idx="15689">
                  <c:v>1.2799074074074075</c:v>
                </c:pt>
                <c:pt idx="15690">
                  <c:v>1.2799421296296296</c:v>
                </c:pt>
                <c:pt idx="15691">
                  <c:v>1.2799768518518517</c:v>
                </c:pt>
                <c:pt idx="15692">
                  <c:v>1.2800115740740741</c:v>
                </c:pt>
                <c:pt idx="15693">
                  <c:v>1.2800462962962964</c:v>
                </c:pt>
                <c:pt idx="15694">
                  <c:v>1.2800810185185185</c:v>
                </c:pt>
                <c:pt idx="15695">
                  <c:v>1.2801157407407406</c:v>
                </c:pt>
                <c:pt idx="15696">
                  <c:v>1.280150462962963</c:v>
                </c:pt>
                <c:pt idx="15697">
                  <c:v>1.2801851851851851</c:v>
                </c:pt>
                <c:pt idx="15698">
                  <c:v>1.2802199074074074</c:v>
                </c:pt>
                <c:pt idx="15699">
                  <c:v>1.2802546296296295</c:v>
                </c:pt>
                <c:pt idx="15700">
                  <c:v>1.2802893518518519</c:v>
                </c:pt>
                <c:pt idx="15701">
                  <c:v>1.280324074074074</c:v>
                </c:pt>
                <c:pt idx="15702">
                  <c:v>1.2803587962962963</c:v>
                </c:pt>
                <c:pt idx="15703">
                  <c:v>1.2803935185185185</c:v>
                </c:pt>
                <c:pt idx="15704">
                  <c:v>1.2804282407407408</c:v>
                </c:pt>
                <c:pt idx="15705">
                  <c:v>1.2804629629629629</c:v>
                </c:pt>
                <c:pt idx="15706">
                  <c:v>1.2804976851851853</c:v>
                </c:pt>
                <c:pt idx="15707">
                  <c:v>1.2805324074074074</c:v>
                </c:pt>
                <c:pt idx="15708">
                  <c:v>1.2805671296296297</c:v>
                </c:pt>
                <c:pt idx="15709">
                  <c:v>1.2806018518518518</c:v>
                </c:pt>
                <c:pt idx="15710">
                  <c:v>1.2806365740740742</c:v>
                </c:pt>
                <c:pt idx="15711">
                  <c:v>1.2806712962962963</c:v>
                </c:pt>
                <c:pt idx="15712">
                  <c:v>1.2807060185185186</c:v>
                </c:pt>
                <c:pt idx="15713">
                  <c:v>1.2807407407407407</c:v>
                </c:pt>
                <c:pt idx="15714">
                  <c:v>1.2807754629629629</c:v>
                </c:pt>
                <c:pt idx="15715">
                  <c:v>1.2808101851851852</c:v>
                </c:pt>
                <c:pt idx="15716">
                  <c:v>1.2808449074074075</c:v>
                </c:pt>
                <c:pt idx="15717">
                  <c:v>1.2808796296296296</c:v>
                </c:pt>
                <c:pt idx="15718">
                  <c:v>1.2809143518518518</c:v>
                </c:pt>
                <c:pt idx="15719">
                  <c:v>1.2809490740740741</c:v>
                </c:pt>
                <c:pt idx="15720">
                  <c:v>1.2809837962962962</c:v>
                </c:pt>
                <c:pt idx="15721">
                  <c:v>1.2810185185185186</c:v>
                </c:pt>
                <c:pt idx="15722">
                  <c:v>1.2810532407407407</c:v>
                </c:pt>
                <c:pt idx="15723">
                  <c:v>1.281087962962963</c:v>
                </c:pt>
                <c:pt idx="15724">
                  <c:v>1.2811226851851851</c:v>
                </c:pt>
                <c:pt idx="15725">
                  <c:v>1.2811574074074075</c:v>
                </c:pt>
                <c:pt idx="15726">
                  <c:v>1.2811921296296296</c:v>
                </c:pt>
                <c:pt idx="15727">
                  <c:v>1.2812268518518519</c:v>
                </c:pt>
                <c:pt idx="15728">
                  <c:v>1.281261574074074</c:v>
                </c:pt>
                <c:pt idx="15729">
                  <c:v>1.2812962962962964</c:v>
                </c:pt>
                <c:pt idx="15730">
                  <c:v>1.2813310185185185</c:v>
                </c:pt>
                <c:pt idx="15731">
                  <c:v>1.2813657407407408</c:v>
                </c:pt>
                <c:pt idx="15732">
                  <c:v>1.2814004629629629</c:v>
                </c:pt>
                <c:pt idx="15733">
                  <c:v>1.2814351851851851</c:v>
                </c:pt>
                <c:pt idx="15734">
                  <c:v>1.2814699074074074</c:v>
                </c:pt>
                <c:pt idx="15735">
                  <c:v>1.2815046296296297</c:v>
                </c:pt>
                <c:pt idx="15736">
                  <c:v>1.2815393518518519</c:v>
                </c:pt>
                <c:pt idx="15737">
                  <c:v>1.281574074074074</c:v>
                </c:pt>
                <c:pt idx="15738">
                  <c:v>1.2816087962962963</c:v>
                </c:pt>
                <c:pt idx="15739">
                  <c:v>1.2816435185185184</c:v>
                </c:pt>
                <c:pt idx="15740">
                  <c:v>1.2816782407407408</c:v>
                </c:pt>
                <c:pt idx="15741">
                  <c:v>1.2817129629629629</c:v>
                </c:pt>
                <c:pt idx="15742">
                  <c:v>1.2817476851851852</c:v>
                </c:pt>
                <c:pt idx="15743">
                  <c:v>1.2817824074074073</c:v>
                </c:pt>
                <c:pt idx="15744">
                  <c:v>1.2818171296296297</c:v>
                </c:pt>
                <c:pt idx="15745">
                  <c:v>1.2818518518518518</c:v>
                </c:pt>
                <c:pt idx="15746">
                  <c:v>1.2818865740740741</c:v>
                </c:pt>
                <c:pt idx="15747">
                  <c:v>1.2819212962962963</c:v>
                </c:pt>
                <c:pt idx="15748">
                  <c:v>1.2819560185185186</c:v>
                </c:pt>
                <c:pt idx="15749">
                  <c:v>1.2819907407407407</c:v>
                </c:pt>
                <c:pt idx="15750">
                  <c:v>1.282025462962963</c:v>
                </c:pt>
                <c:pt idx="15751">
                  <c:v>1.2820601851851852</c:v>
                </c:pt>
                <c:pt idx="15752">
                  <c:v>1.2820949074074075</c:v>
                </c:pt>
                <c:pt idx="15753">
                  <c:v>1.2821296296296296</c:v>
                </c:pt>
                <c:pt idx="15754">
                  <c:v>1.282164351851852</c:v>
                </c:pt>
                <c:pt idx="15755">
                  <c:v>1.2821990740740741</c:v>
                </c:pt>
                <c:pt idx="15756">
                  <c:v>1.2822337962962962</c:v>
                </c:pt>
                <c:pt idx="15757">
                  <c:v>1.2822685185185185</c:v>
                </c:pt>
                <c:pt idx="15758">
                  <c:v>1.2823032407407406</c:v>
                </c:pt>
                <c:pt idx="15759">
                  <c:v>1.282337962962963</c:v>
                </c:pt>
                <c:pt idx="15760">
                  <c:v>1.2823726851851851</c:v>
                </c:pt>
                <c:pt idx="15761">
                  <c:v>1.2824074074074074</c:v>
                </c:pt>
                <c:pt idx="15762">
                  <c:v>1.2824421296296296</c:v>
                </c:pt>
                <c:pt idx="15763">
                  <c:v>1.2824768518518519</c:v>
                </c:pt>
                <c:pt idx="15764">
                  <c:v>1.282511574074074</c:v>
                </c:pt>
                <c:pt idx="15765">
                  <c:v>1.2825462962962964</c:v>
                </c:pt>
                <c:pt idx="15766">
                  <c:v>1.2825810185185185</c:v>
                </c:pt>
                <c:pt idx="15767">
                  <c:v>1.2826157407407408</c:v>
                </c:pt>
                <c:pt idx="15768">
                  <c:v>1.2826504629629629</c:v>
                </c:pt>
                <c:pt idx="15769">
                  <c:v>1.2826851851851853</c:v>
                </c:pt>
                <c:pt idx="15770">
                  <c:v>1.2827199074074074</c:v>
                </c:pt>
                <c:pt idx="15771">
                  <c:v>1.2827546296296297</c:v>
                </c:pt>
                <c:pt idx="15772">
                  <c:v>1.2827893518518518</c:v>
                </c:pt>
                <c:pt idx="15773">
                  <c:v>1.2828240740740742</c:v>
                </c:pt>
                <c:pt idx="15774">
                  <c:v>1.2828587962962963</c:v>
                </c:pt>
                <c:pt idx="15775">
                  <c:v>1.2828935185185184</c:v>
                </c:pt>
                <c:pt idx="15776">
                  <c:v>1.2829282407407407</c:v>
                </c:pt>
                <c:pt idx="15777">
                  <c:v>1.2829629629629631</c:v>
                </c:pt>
                <c:pt idx="15778">
                  <c:v>1.2829976851851852</c:v>
                </c:pt>
                <c:pt idx="15779">
                  <c:v>1.2830324074074073</c:v>
                </c:pt>
                <c:pt idx="15780">
                  <c:v>1.2830671296296297</c:v>
                </c:pt>
                <c:pt idx="15781">
                  <c:v>1.2831018518518518</c:v>
                </c:pt>
                <c:pt idx="15782">
                  <c:v>1.2831365740740741</c:v>
                </c:pt>
                <c:pt idx="15783">
                  <c:v>1.2831712962962962</c:v>
                </c:pt>
                <c:pt idx="15784">
                  <c:v>1.2832060185185186</c:v>
                </c:pt>
                <c:pt idx="15785">
                  <c:v>1.2832407407407407</c:v>
                </c:pt>
                <c:pt idx="15786">
                  <c:v>1.283275462962963</c:v>
                </c:pt>
                <c:pt idx="15787">
                  <c:v>1.2833101851851851</c:v>
                </c:pt>
                <c:pt idx="15788">
                  <c:v>1.2833449074074075</c:v>
                </c:pt>
                <c:pt idx="15789">
                  <c:v>1.2833796296296296</c:v>
                </c:pt>
                <c:pt idx="15790">
                  <c:v>1.2834143518518519</c:v>
                </c:pt>
                <c:pt idx="15791">
                  <c:v>1.283449074074074</c:v>
                </c:pt>
                <c:pt idx="15792">
                  <c:v>1.2834837962962964</c:v>
                </c:pt>
                <c:pt idx="15793">
                  <c:v>1.2835185185185185</c:v>
                </c:pt>
                <c:pt idx="15794">
                  <c:v>1.2835532407407406</c:v>
                </c:pt>
                <c:pt idx="15795">
                  <c:v>1.283587962962963</c:v>
                </c:pt>
                <c:pt idx="15796">
                  <c:v>1.2836226851851853</c:v>
                </c:pt>
                <c:pt idx="15797">
                  <c:v>1.2836574074074074</c:v>
                </c:pt>
                <c:pt idx="15798">
                  <c:v>1.2836921296296295</c:v>
                </c:pt>
                <c:pt idx="15799">
                  <c:v>1.2837268518518519</c:v>
                </c:pt>
                <c:pt idx="15800">
                  <c:v>1.283761574074074</c:v>
                </c:pt>
                <c:pt idx="15801">
                  <c:v>1.2837962962962963</c:v>
                </c:pt>
                <c:pt idx="15802">
                  <c:v>1.2838310185185184</c:v>
                </c:pt>
                <c:pt idx="15803">
                  <c:v>1.2838657407407408</c:v>
                </c:pt>
                <c:pt idx="15804">
                  <c:v>1.2839004629629629</c:v>
                </c:pt>
                <c:pt idx="15805">
                  <c:v>1.2839351851851852</c:v>
                </c:pt>
                <c:pt idx="15806">
                  <c:v>1.2839699074074074</c:v>
                </c:pt>
                <c:pt idx="15807">
                  <c:v>1.2840046296296297</c:v>
                </c:pt>
                <c:pt idx="15808">
                  <c:v>1.2840393518518518</c:v>
                </c:pt>
                <c:pt idx="15809">
                  <c:v>1.2840740740740741</c:v>
                </c:pt>
                <c:pt idx="15810">
                  <c:v>1.2841087962962963</c:v>
                </c:pt>
                <c:pt idx="15811">
                  <c:v>1.2841435185185186</c:v>
                </c:pt>
                <c:pt idx="15812">
                  <c:v>1.2841782407407407</c:v>
                </c:pt>
                <c:pt idx="15813">
                  <c:v>1.2842129629629631</c:v>
                </c:pt>
                <c:pt idx="15814">
                  <c:v>1.2842476851851852</c:v>
                </c:pt>
                <c:pt idx="15815">
                  <c:v>1.2842824074074075</c:v>
                </c:pt>
                <c:pt idx="15816">
                  <c:v>1.2843171296296296</c:v>
                </c:pt>
                <c:pt idx="15817">
                  <c:v>1.2843518518518517</c:v>
                </c:pt>
                <c:pt idx="15818">
                  <c:v>1.2843865740740741</c:v>
                </c:pt>
                <c:pt idx="15819">
                  <c:v>1.2844212962962964</c:v>
                </c:pt>
                <c:pt idx="15820">
                  <c:v>1.2844560185185185</c:v>
                </c:pt>
                <c:pt idx="15821">
                  <c:v>1.2844907407407407</c:v>
                </c:pt>
                <c:pt idx="15822">
                  <c:v>1.284525462962963</c:v>
                </c:pt>
                <c:pt idx="15823">
                  <c:v>1.2845601851851851</c:v>
                </c:pt>
                <c:pt idx="15824">
                  <c:v>1.2845949074074074</c:v>
                </c:pt>
                <c:pt idx="15825">
                  <c:v>1.2846296296296296</c:v>
                </c:pt>
                <c:pt idx="15826">
                  <c:v>1.2846643518518519</c:v>
                </c:pt>
                <c:pt idx="15827">
                  <c:v>1.284699074074074</c:v>
                </c:pt>
                <c:pt idx="15828">
                  <c:v>1.2847337962962964</c:v>
                </c:pt>
                <c:pt idx="15829">
                  <c:v>1.2847685185185185</c:v>
                </c:pt>
                <c:pt idx="15830">
                  <c:v>1.2848032407407408</c:v>
                </c:pt>
                <c:pt idx="15831">
                  <c:v>1.2848379629629629</c:v>
                </c:pt>
                <c:pt idx="15832">
                  <c:v>1.2848726851851853</c:v>
                </c:pt>
                <c:pt idx="15833">
                  <c:v>1.2849074074074074</c:v>
                </c:pt>
                <c:pt idx="15834">
                  <c:v>1.2849421296296297</c:v>
                </c:pt>
                <c:pt idx="15835">
                  <c:v>1.2849768518518518</c:v>
                </c:pt>
                <c:pt idx="15836">
                  <c:v>1.285011574074074</c:v>
                </c:pt>
                <c:pt idx="15837">
                  <c:v>1.2850462962962963</c:v>
                </c:pt>
                <c:pt idx="15838">
                  <c:v>1.2850810185185186</c:v>
                </c:pt>
                <c:pt idx="15839">
                  <c:v>1.2851157407407408</c:v>
                </c:pt>
                <c:pt idx="15840">
                  <c:v>1.2851504629629629</c:v>
                </c:pt>
                <c:pt idx="15841">
                  <c:v>1.2851851851851852</c:v>
                </c:pt>
                <c:pt idx="15842">
                  <c:v>1.2852199074074073</c:v>
                </c:pt>
                <c:pt idx="15843">
                  <c:v>1.2852546296296297</c:v>
                </c:pt>
                <c:pt idx="15844">
                  <c:v>1.2852893518518518</c:v>
                </c:pt>
                <c:pt idx="15845">
                  <c:v>1.2853240740740741</c:v>
                </c:pt>
                <c:pt idx="15846">
                  <c:v>1.2853587962962962</c:v>
                </c:pt>
                <c:pt idx="15847">
                  <c:v>1.2853935185185186</c:v>
                </c:pt>
                <c:pt idx="15848">
                  <c:v>1.2854282407407407</c:v>
                </c:pt>
                <c:pt idx="15849">
                  <c:v>1.285462962962963</c:v>
                </c:pt>
                <c:pt idx="15850">
                  <c:v>1.2854976851851851</c:v>
                </c:pt>
                <c:pt idx="15851">
                  <c:v>1.2855324074074075</c:v>
                </c:pt>
                <c:pt idx="15852">
                  <c:v>1.2855671296296296</c:v>
                </c:pt>
                <c:pt idx="15853">
                  <c:v>1.2856018518518519</c:v>
                </c:pt>
                <c:pt idx="15854">
                  <c:v>1.2856365740740741</c:v>
                </c:pt>
                <c:pt idx="15855">
                  <c:v>1.2856712962962962</c:v>
                </c:pt>
                <c:pt idx="15856">
                  <c:v>1.2857060185185185</c:v>
                </c:pt>
                <c:pt idx="15857">
                  <c:v>1.2857407407407409</c:v>
                </c:pt>
                <c:pt idx="15858">
                  <c:v>1.285775462962963</c:v>
                </c:pt>
                <c:pt idx="15859">
                  <c:v>1.2858101851851851</c:v>
                </c:pt>
                <c:pt idx="15860">
                  <c:v>1.2858449074074074</c:v>
                </c:pt>
                <c:pt idx="15861">
                  <c:v>1.2858796296296295</c:v>
                </c:pt>
                <c:pt idx="15862">
                  <c:v>1.2859143518518519</c:v>
                </c:pt>
                <c:pt idx="15863">
                  <c:v>1.285949074074074</c:v>
                </c:pt>
                <c:pt idx="15864">
                  <c:v>1.2859837962962963</c:v>
                </c:pt>
                <c:pt idx="15865">
                  <c:v>1.2860185185185184</c:v>
                </c:pt>
                <c:pt idx="15866">
                  <c:v>1.2860532407407408</c:v>
                </c:pt>
                <c:pt idx="15867">
                  <c:v>1.2860879629629629</c:v>
                </c:pt>
                <c:pt idx="15868">
                  <c:v>1.2861226851851852</c:v>
                </c:pt>
                <c:pt idx="15869">
                  <c:v>1.2861574074074074</c:v>
                </c:pt>
                <c:pt idx="15870">
                  <c:v>1.2861921296296297</c:v>
                </c:pt>
                <c:pt idx="15871">
                  <c:v>1.2862268518518518</c:v>
                </c:pt>
                <c:pt idx="15872">
                  <c:v>1.2862615740740742</c:v>
                </c:pt>
                <c:pt idx="15873">
                  <c:v>1.2862962962962963</c:v>
                </c:pt>
                <c:pt idx="15874">
                  <c:v>1.2863310185185186</c:v>
                </c:pt>
                <c:pt idx="15875">
                  <c:v>1.2863657407407407</c:v>
                </c:pt>
                <c:pt idx="15876">
                  <c:v>1.2864004629629631</c:v>
                </c:pt>
                <c:pt idx="15877">
                  <c:v>1.2864351851851852</c:v>
                </c:pt>
                <c:pt idx="15878">
                  <c:v>1.2864699074074073</c:v>
                </c:pt>
                <c:pt idx="15879">
                  <c:v>1.2865046296296296</c:v>
                </c:pt>
                <c:pt idx="15880">
                  <c:v>1.286539351851852</c:v>
                </c:pt>
                <c:pt idx="15881">
                  <c:v>1.2865740740740741</c:v>
                </c:pt>
                <c:pt idx="15882">
                  <c:v>1.2866087962962962</c:v>
                </c:pt>
                <c:pt idx="15883">
                  <c:v>1.2866435185185185</c:v>
                </c:pt>
                <c:pt idx="15884">
                  <c:v>1.2866782407407407</c:v>
                </c:pt>
                <c:pt idx="15885">
                  <c:v>1.286712962962963</c:v>
                </c:pt>
                <c:pt idx="15886">
                  <c:v>1.2867476851851851</c:v>
                </c:pt>
                <c:pt idx="15887">
                  <c:v>1.2867824074074075</c:v>
                </c:pt>
                <c:pt idx="15888">
                  <c:v>1.2868171296296296</c:v>
                </c:pt>
                <c:pt idx="15889">
                  <c:v>1.2868518518518519</c:v>
                </c:pt>
                <c:pt idx="15890">
                  <c:v>1.286886574074074</c:v>
                </c:pt>
                <c:pt idx="15891">
                  <c:v>1.2869212962962964</c:v>
                </c:pt>
                <c:pt idx="15892">
                  <c:v>1.2869560185185185</c:v>
                </c:pt>
                <c:pt idx="15893">
                  <c:v>1.2869907407407408</c:v>
                </c:pt>
                <c:pt idx="15894">
                  <c:v>1.2870254629629629</c:v>
                </c:pt>
                <c:pt idx="15895">
                  <c:v>1.2870601851851853</c:v>
                </c:pt>
                <c:pt idx="15896">
                  <c:v>1.2870949074074074</c:v>
                </c:pt>
                <c:pt idx="15897">
                  <c:v>1.2871296296296295</c:v>
                </c:pt>
                <c:pt idx="15898">
                  <c:v>1.2871643518518519</c:v>
                </c:pt>
                <c:pt idx="15899">
                  <c:v>1.2871990740740742</c:v>
                </c:pt>
                <c:pt idx="15900">
                  <c:v>1.2872337962962963</c:v>
                </c:pt>
                <c:pt idx="15901">
                  <c:v>1.2872685185185184</c:v>
                </c:pt>
                <c:pt idx="15902">
                  <c:v>1.2873032407407408</c:v>
                </c:pt>
                <c:pt idx="15903">
                  <c:v>1.2873379629629629</c:v>
                </c:pt>
                <c:pt idx="15904">
                  <c:v>1.2873726851851852</c:v>
                </c:pt>
                <c:pt idx="15905">
                  <c:v>1.2874074074074073</c:v>
                </c:pt>
                <c:pt idx="15906">
                  <c:v>1.2874421296296297</c:v>
                </c:pt>
                <c:pt idx="15907">
                  <c:v>1.2874768518518518</c:v>
                </c:pt>
                <c:pt idx="15908">
                  <c:v>1.2875115740740741</c:v>
                </c:pt>
                <c:pt idx="15909">
                  <c:v>1.2875462962962962</c:v>
                </c:pt>
                <c:pt idx="15910">
                  <c:v>1.2875810185185186</c:v>
                </c:pt>
                <c:pt idx="15911">
                  <c:v>1.2876157407407407</c:v>
                </c:pt>
                <c:pt idx="15912">
                  <c:v>1.287650462962963</c:v>
                </c:pt>
                <c:pt idx="15913">
                  <c:v>1.2876851851851852</c:v>
                </c:pt>
                <c:pt idx="15914">
                  <c:v>1.2877199074074075</c:v>
                </c:pt>
                <c:pt idx="15915">
                  <c:v>1.2877546296296296</c:v>
                </c:pt>
                <c:pt idx="15916">
                  <c:v>1.2877893518518517</c:v>
                </c:pt>
                <c:pt idx="15917">
                  <c:v>1.2878240740740741</c:v>
                </c:pt>
                <c:pt idx="15918">
                  <c:v>1.2878587962962964</c:v>
                </c:pt>
                <c:pt idx="15919">
                  <c:v>1.2878935185185185</c:v>
                </c:pt>
                <c:pt idx="15920">
                  <c:v>1.2879282407407406</c:v>
                </c:pt>
                <c:pt idx="15921">
                  <c:v>1.287962962962963</c:v>
                </c:pt>
                <c:pt idx="15922">
                  <c:v>1.2879976851851851</c:v>
                </c:pt>
                <c:pt idx="15923">
                  <c:v>1.2880324074074074</c:v>
                </c:pt>
                <c:pt idx="15924">
                  <c:v>1.2880671296296295</c:v>
                </c:pt>
                <c:pt idx="15925">
                  <c:v>1.2881018518518519</c:v>
                </c:pt>
                <c:pt idx="15926">
                  <c:v>1.288136574074074</c:v>
                </c:pt>
                <c:pt idx="15927">
                  <c:v>1.2881712962962963</c:v>
                </c:pt>
                <c:pt idx="15928">
                  <c:v>1.2882060185185185</c:v>
                </c:pt>
                <c:pt idx="15929">
                  <c:v>1.2882407407407408</c:v>
                </c:pt>
                <c:pt idx="15930">
                  <c:v>1.2882754629629629</c:v>
                </c:pt>
                <c:pt idx="15931">
                  <c:v>1.2883101851851853</c:v>
                </c:pt>
                <c:pt idx="15932">
                  <c:v>1.2883449074074074</c:v>
                </c:pt>
                <c:pt idx="15933">
                  <c:v>1.2883796296296297</c:v>
                </c:pt>
                <c:pt idx="15934">
                  <c:v>1.2884143518518518</c:v>
                </c:pt>
                <c:pt idx="15935">
                  <c:v>1.2884490740740742</c:v>
                </c:pt>
                <c:pt idx="15936">
                  <c:v>1.2884837962962963</c:v>
                </c:pt>
                <c:pt idx="15937">
                  <c:v>1.2885185185185186</c:v>
                </c:pt>
                <c:pt idx="15938">
                  <c:v>1.2885532407407407</c:v>
                </c:pt>
                <c:pt idx="15939">
                  <c:v>1.2885879629629629</c:v>
                </c:pt>
                <c:pt idx="15940">
                  <c:v>1.2886226851851852</c:v>
                </c:pt>
                <c:pt idx="15941">
                  <c:v>1.2886574074074075</c:v>
                </c:pt>
                <c:pt idx="15942">
                  <c:v>1.2886921296296296</c:v>
                </c:pt>
                <c:pt idx="15943">
                  <c:v>1.2887268518518518</c:v>
                </c:pt>
                <c:pt idx="15944">
                  <c:v>1.2887615740740741</c:v>
                </c:pt>
                <c:pt idx="15945">
                  <c:v>1.2887962962962962</c:v>
                </c:pt>
                <c:pt idx="15946">
                  <c:v>1.2888310185185186</c:v>
                </c:pt>
                <c:pt idx="15947">
                  <c:v>1.2888657407407407</c:v>
                </c:pt>
                <c:pt idx="15948">
                  <c:v>1.288900462962963</c:v>
                </c:pt>
                <c:pt idx="15949">
                  <c:v>1.2889351851851851</c:v>
                </c:pt>
                <c:pt idx="15950">
                  <c:v>1.2889699074074075</c:v>
                </c:pt>
                <c:pt idx="15951">
                  <c:v>1.2890046296296296</c:v>
                </c:pt>
                <c:pt idx="15952">
                  <c:v>1.2890393518518519</c:v>
                </c:pt>
                <c:pt idx="15953">
                  <c:v>1.289074074074074</c:v>
                </c:pt>
                <c:pt idx="15954">
                  <c:v>1.2891087962962964</c:v>
                </c:pt>
                <c:pt idx="15955">
                  <c:v>1.2891435185185185</c:v>
                </c:pt>
                <c:pt idx="15956">
                  <c:v>1.2891782407407408</c:v>
                </c:pt>
                <c:pt idx="15957">
                  <c:v>1.2892129629629629</c:v>
                </c:pt>
                <c:pt idx="15958">
                  <c:v>1.2892476851851851</c:v>
                </c:pt>
                <c:pt idx="15959">
                  <c:v>1.2892824074074074</c:v>
                </c:pt>
                <c:pt idx="15960">
                  <c:v>1.2893171296296297</c:v>
                </c:pt>
                <c:pt idx="15961">
                  <c:v>1.2893518518518519</c:v>
                </c:pt>
                <c:pt idx="15962">
                  <c:v>1.289386574074074</c:v>
                </c:pt>
                <c:pt idx="15963">
                  <c:v>1.2894212962962963</c:v>
                </c:pt>
                <c:pt idx="15964">
                  <c:v>1.2894560185185184</c:v>
                </c:pt>
                <c:pt idx="15965">
                  <c:v>1.2894907407407408</c:v>
                </c:pt>
                <c:pt idx="15966">
                  <c:v>1.2895254629629629</c:v>
                </c:pt>
                <c:pt idx="15967">
                  <c:v>1.2895601851851852</c:v>
                </c:pt>
                <c:pt idx="15968">
                  <c:v>1.2895949074074073</c:v>
                </c:pt>
                <c:pt idx="15969">
                  <c:v>1.2896296296296297</c:v>
                </c:pt>
                <c:pt idx="15970">
                  <c:v>1.2896643518518518</c:v>
                </c:pt>
                <c:pt idx="15971">
                  <c:v>1.2896990740740741</c:v>
                </c:pt>
                <c:pt idx="15972">
                  <c:v>1.2897337962962963</c:v>
                </c:pt>
                <c:pt idx="15973">
                  <c:v>1.2897685185185186</c:v>
                </c:pt>
                <c:pt idx="15974">
                  <c:v>1.2898032407407407</c:v>
                </c:pt>
                <c:pt idx="15975">
                  <c:v>1.289837962962963</c:v>
                </c:pt>
                <c:pt idx="15976">
                  <c:v>1.2898726851851852</c:v>
                </c:pt>
                <c:pt idx="15977">
                  <c:v>1.2899074074074075</c:v>
                </c:pt>
                <c:pt idx="15978">
                  <c:v>1.2899421296296296</c:v>
                </c:pt>
                <c:pt idx="15979">
                  <c:v>1.289976851851852</c:v>
                </c:pt>
                <c:pt idx="15980">
                  <c:v>1.2900115740740741</c:v>
                </c:pt>
                <c:pt idx="15981">
                  <c:v>1.2900462962962962</c:v>
                </c:pt>
                <c:pt idx="15982">
                  <c:v>1.2900810185185185</c:v>
                </c:pt>
                <c:pt idx="15983">
                  <c:v>1.2901157407407406</c:v>
                </c:pt>
                <c:pt idx="15984">
                  <c:v>1.290150462962963</c:v>
                </c:pt>
                <c:pt idx="15985">
                  <c:v>1.2901851851851851</c:v>
                </c:pt>
                <c:pt idx="15986">
                  <c:v>1.2902199074074074</c:v>
                </c:pt>
                <c:pt idx="15987">
                  <c:v>1.2902546296296296</c:v>
                </c:pt>
                <c:pt idx="15988">
                  <c:v>1.2902893518518519</c:v>
                </c:pt>
                <c:pt idx="15989">
                  <c:v>1.290324074074074</c:v>
                </c:pt>
                <c:pt idx="15990">
                  <c:v>1.2903587962962964</c:v>
                </c:pt>
                <c:pt idx="15991">
                  <c:v>1.2903935185185185</c:v>
                </c:pt>
                <c:pt idx="15992">
                  <c:v>1.2904282407407408</c:v>
                </c:pt>
                <c:pt idx="15993">
                  <c:v>1.2904629629629629</c:v>
                </c:pt>
                <c:pt idx="15994">
                  <c:v>1.2904976851851853</c:v>
                </c:pt>
                <c:pt idx="15995">
                  <c:v>1.2905324074074074</c:v>
                </c:pt>
                <c:pt idx="15996">
                  <c:v>1.2905671296296297</c:v>
                </c:pt>
                <c:pt idx="15997">
                  <c:v>1.2906018518518518</c:v>
                </c:pt>
                <c:pt idx="15998">
                  <c:v>1.2906365740740742</c:v>
                </c:pt>
                <c:pt idx="15999">
                  <c:v>1.2906712962962963</c:v>
                </c:pt>
                <c:pt idx="16000">
                  <c:v>1.2907060185185184</c:v>
                </c:pt>
                <c:pt idx="16001">
                  <c:v>1.2907407407407407</c:v>
                </c:pt>
                <c:pt idx="16002">
                  <c:v>1.2907754629629631</c:v>
                </c:pt>
                <c:pt idx="16003">
                  <c:v>1.2908101851851852</c:v>
                </c:pt>
                <c:pt idx="16004">
                  <c:v>1.2908449074074073</c:v>
                </c:pt>
                <c:pt idx="16005">
                  <c:v>1.2908796296296297</c:v>
                </c:pt>
                <c:pt idx="16006">
                  <c:v>1.2909143518518518</c:v>
                </c:pt>
                <c:pt idx="16007">
                  <c:v>1.2909490740740741</c:v>
                </c:pt>
                <c:pt idx="16008">
                  <c:v>1.2909837962962962</c:v>
                </c:pt>
                <c:pt idx="16009">
                  <c:v>1.2910185185185186</c:v>
                </c:pt>
                <c:pt idx="16010">
                  <c:v>1.2910532407407407</c:v>
                </c:pt>
                <c:pt idx="16011">
                  <c:v>1.291087962962963</c:v>
                </c:pt>
                <c:pt idx="16012">
                  <c:v>1.2911226851851851</c:v>
                </c:pt>
                <c:pt idx="16013">
                  <c:v>1.2911574074074075</c:v>
                </c:pt>
                <c:pt idx="16014">
                  <c:v>1.2911921296296296</c:v>
                </c:pt>
                <c:pt idx="16015">
                  <c:v>1.2912268518518519</c:v>
                </c:pt>
                <c:pt idx="16016">
                  <c:v>1.291261574074074</c:v>
                </c:pt>
                <c:pt idx="16017">
                  <c:v>1.2912962962962964</c:v>
                </c:pt>
                <c:pt idx="16018">
                  <c:v>1.2913310185185185</c:v>
                </c:pt>
                <c:pt idx="16019">
                  <c:v>1.2913657407407406</c:v>
                </c:pt>
                <c:pt idx="16020">
                  <c:v>1.291400462962963</c:v>
                </c:pt>
                <c:pt idx="16021">
                  <c:v>1.2914351851851853</c:v>
                </c:pt>
                <c:pt idx="16022">
                  <c:v>1.2914699074074074</c:v>
                </c:pt>
                <c:pt idx="16023">
                  <c:v>1.2915046296296295</c:v>
                </c:pt>
                <c:pt idx="16024">
                  <c:v>1.2915393518518519</c:v>
                </c:pt>
                <c:pt idx="16025">
                  <c:v>1.291574074074074</c:v>
                </c:pt>
                <c:pt idx="16026">
                  <c:v>1.2916087962962963</c:v>
                </c:pt>
                <c:pt idx="16027">
                  <c:v>1.2916435185185184</c:v>
                </c:pt>
                <c:pt idx="16028">
                  <c:v>1.2916782407407408</c:v>
                </c:pt>
                <c:pt idx="16029">
                  <c:v>1.2917129629629629</c:v>
                </c:pt>
                <c:pt idx="16030">
                  <c:v>1.2917476851851852</c:v>
                </c:pt>
                <c:pt idx="16031">
                  <c:v>1.2917824074074074</c:v>
                </c:pt>
                <c:pt idx="16032">
                  <c:v>1.2918171296296297</c:v>
                </c:pt>
                <c:pt idx="16033">
                  <c:v>1.2918518518518518</c:v>
                </c:pt>
                <c:pt idx="16034">
                  <c:v>1.2918865740740741</c:v>
                </c:pt>
                <c:pt idx="16035">
                  <c:v>1.2919212962962963</c:v>
                </c:pt>
                <c:pt idx="16036">
                  <c:v>1.2919560185185186</c:v>
                </c:pt>
                <c:pt idx="16037">
                  <c:v>1.2919907407407407</c:v>
                </c:pt>
                <c:pt idx="16038">
                  <c:v>1.2920254629629628</c:v>
                </c:pt>
                <c:pt idx="16039">
                  <c:v>1.2920601851851852</c:v>
                </c:pt>
                <c:pt idx="16040">
                  <c:v>1.2920949074074075</c:v>
                </c:pt>
                <c:pt idx="16041">
                  <c:v>1.2921296296296296</c:v>
                </c:pt>
                <c:pt idx="16042">
                  <c:v>1.2921643518518517</c:v>
                </c:pt>
                <c:pt idx="16043">
                  <c:v>1.2921990740740741</c:v>
                </c:pt>
                <c:pt idx="16044">
                  <c:v>1.2922337962962964</c:v>
                </c:pt>
                <c:pt idx="16045">
                  <c:v>1.2922685185185185</c:v>
                </c:pt>
                <c:pt idx="16046">
                  <c:v>1.2923032407407407</c:v>
                </c:pt>
                <c:pt idx="16047">
                  <c:v>1.292337962962963</c:v>
                </c:pt>
                <c:pt idx="16048">
                  <c:v>1.2923726851851851</c:v>
                </c:pt>
                <c:pt idx="16049">
                  <c:v>1.2924074074074074</c:v>
                </c:pt>
                <c:pt idx="16050">
                  <c:v>1.2924421296296296</c:v>
                </c:pt>
                <c:pt idx="16051">
                  <c:v>1.2924768518518519</c:v>
                </c:pt>
                <c:pt idx="16052">
                  <c:v>1.292511574074074</c:v>
                </c:pt>
                <c:pt idx="16053">
                  <c:v>1.2925462962962964</c:v>
                </c:pt>
                <c:pt idx="16054">
                  <c:v>1.2925810185185185</c:v>
                </c:pt>
                <c:pt idx="16055">
                  <c:v>1.2926157407407408</c:v>
                </c:pt>
                <c:pt idx="16056">
                  <c:v>1.2926504629629629</c:v>
                </c:pt>
                <c:pt idx="16057">
                  <c:v>1.2926851851851853</c:v>
                </c:pt>
                <c:pt idx="16058">
                  <c:v>1.2927199074074074</c:v>
                </c:pt>
                <c:pt idx="16059">
                  <c:v>1.2927546296296297</c:v>
                </c:pt>
                <c:pt idx="16060">
                  <c:v>1.2927893518518518</c:v>
                </c:pt>
                <c:pt idx="16061">
                  <c:v>1.292824074074074</c:v>
                </c:pt>
                <c:pt idx="16062">
                  <c:v>1.2928587962962963</c:v>
                </c:pt>
                <c:pt idx="16063">
                  <c:v>1.2928935185185186</c:v>
                </c:pt>
                <c:pt idx="16064">
                  <c:v>1.2929282407407408</c:v>
                </c:pt>
                <c:pt idx="16065">
                  <c:v>1.2929629629629629</c:v>
                </c:pt>
                <c:pt idx="16066">
                  <c:v>1.2929976851851852</c:v>
                </c:pt>
                <c:pt idx="16067">
                  <c:v>1.2930324074074073</c:v>
                </c:pt>
                <c:pt idx="16068">
                  <c:v>1.2930671296296297</c:v>
                </c:pt>
                <c:pt idx="16069">
                  <c:v>1.2931018518518518</c:v>
                </c:pt>
                <c:pt idx="16070">
                  <c:v>1.2931365740740741</c:v>
                </c:pt>
                <c:pt idx="16071">
                  <c:v>1.2931712962962962</c:v>
                </c:pt>
                <c:pt idx="16072">
                  <c:v>1.2932060185185186</c:v>
                </c:pt>
                <c:pt idx="16073">
                  <c:v>1.2932407407407407</c:v>
                </c:pt>
                <c:pt idx="16074">
                  <c:v>1.293275462962963</c:v>
                </c:pt>
                <c:pt idx="16075">
                  <c:v>1.2933101851851851</c:v>
                </c:pt>
                <c:pt idx="16076">
                  <c:v>1.2933449074074075</c:v>
                </c:pt>
                <c:pt idx="16077">
                  <c:v>1.2933796296296296</c:v>
                </c:pt>
                <c:pt idx="16078">
                  <c:v>1.2934143518518519</c:v>
                </c:pt>
                <c:pt idx="16079">
                  <c:v>1.2934490740740741</c:v>
                </c:pt>
                <c:pt idx="16080">
                  <c:v>1.2934837962962962</c:v>
                </c:pt>
                <c:pt idx="16081">
                  <c:v>1.2935185185185185</c:v>
                </c:pt>
                <c:pt idx="16082">
                  <c:v>1.2935532407407409</c:v>
                </c:pt>
                <c:pt idx="16083">
                  <c:v>1.293587962962963</c:v>
                </c:pt>
                <c:pt idx="16084">
                  <c:v>1.2936226851851851</c:v>
                </c:pt>
                <c:pt idx="16085">
                  <c:v>1.2936574074074074</c:v>
                </c:pt>
                <c:pt idx="16086">
                  <c:v>1.2936921296296295</c:v>
                </c:pt>
                <c:pt idx="16087">
                  <c:v>1.2937268518518519</c:v>
                </c:pt>
                <c:pt idx="16088">
                  <c:v>1.293761574074074</c:v>
                </c:pt>
                <c:pt idx="16089">
                  <c:v>1.2937962962962963</c:v>
                </c:pt>
                <c:pt idx="16090">
                  <c:v>1.2938310185185184</c:v>
                </c:pt>
                <c:pt idx="16091">
                  <c:v>1.2938657407407408</c:v>
                </c:pt>
                <c:pt idx="16092">
                  <c:v>1.2939004629629629</c:v>
                </c:pt>
                <c:pt idx="16093">
                  <c:v>1.2939351851851852</c:v>
                </c:pt>
                <c:pt idx="16094">
                  <c:v>1.2939699074074074</c:v>
                </c:pt>
                <c:pt idx="16095">
                  <c:v>1.2940046296296297</c:v>
                </c:pt>
                <c:pt idx="16096">
                  <c:v>1.2940393518518518</c:v>
                </c:pt>
                <c:pt idx="16097">
                  <c:v>1.2940740740740742</c:v>
                </c:pt>
                <c:pt idx="16098">
                  <c:v>1.2941087962962963</c:v>
                </c:pt>
                <c:pt idx="16099">
                  <c:v>1.2941435185185186</c:v>
                </c:pt>
                <c:pt idx="16100">
                  <c:v>1.2941782407407407</c:v>
                </c:pt>
                <c:pt idx="16101">
                  <c:v>1.2942129629629631</c:v>
                </c:pt>
                <c:pt idx="16102">
                  <c:v>1.2942476851851852</c:v>
                </c:pt>
                <c:pt idx="16103">
                  <c:v>1.2942824074074073</c:v>
                </c:pt>
                <c:pt idx="16104">
                  <c:v>1.2943171296296296</c:v>
                </c:pt>
                <c:pt idx="16105">
                  <c:v>1.294351851851852</c:v>
                </c:pt>
                <c:pt idx="16106">
                  <c:v>1.2943865740740741</c:v>
                </c:pt>
                <c:pt idx="16107">
                  <c:v>1.2944212962962962</c:v>
                </c:pt>
                <c:pt idx="16108">
                  <c:v>1.2944560185185185</c:v>
                </c:pt>
                <c:pt idx="16109">
                  <c:v>1.2944907407407407</c:v>
                </c:pt>
                <c:pt idx="16110">
                  <c:v>1.294525462962963</c:v>
                </c:pt>
                <c:pt idx="16111">
                  <c:v>1.2945601851851851</c:v>
                </c:pt>
                <c:pt idx="16112">
                  <c:v>1.2945949074074075</c:v>
                </c:pt>
                <c:pt idx="16113">
                  <c:v>1.2946296296296296</c:v>
                </c:pt>
                <c:pt idx="16114">
                  <c:v>1.2946643518518519</c:v>
                </c:pt>
                <c:pt idx="16115">
                  <c:v>1.294699074074074</c:v>
                </c:pt>
                <c:pt idx="16116">
                  <c:v>1.2947337962962964</c:v>
                </c:pt>
                <c:pt idx="16117">
                  <c:v>1.2947685185185185</c:v>
                </c:pt>
                <c:pt idx="16118">
                  <c:v>1.2948032407407408</c:v>
                </c:pt>
                <c:pt idx="16119">
                  <c:v>1.2948379629629629</c:v>
                </c:pt>
                <c:pt idx="16120">
                  <c:v>1.2948726851851853</c:v>
                </c:pt>
                <c:pt idx="16121">
                  <c:v>1.2949074074074074</c:v>
                </c:pt>
                <c:pt idx="16122">
                  <c:v>1.2949421296296295</c:v>
                </c:pt>
                <c:pt idx="16123">
                  <c:v>1.2949768518518519</c:v>
                </c:pt>
                <c:pt idx="16124">
                  <c:v>1.2950115740740742</c:v>
                </c:pt>
                <c:pt idx="16125">
                  <c:v>1.2950462962962963</c:v>
                </c:pt>
                <c:pt idx="16126">
                  <c:v>1.2950810185185184</c:v>
                </c:pt>
                <c:pt idx="16127">
                  <c:v>1.2951157407407408</c:v>
                </c:pt>
                <c:pt idx="16128">
                  <c:v>1.2951504629629629</c:v>
                </c:pt>
                <c:pt idx="16129">
                  <c:v>1.2951851851851852</c:v>
                </c:pt>
                <c:pt idx="16130">
                  <c:v>1.2952199074074073</c:v>
                </c:pt>
                <c:pt idx="16131">
                  <c:v>1.2952546296296297</c:v>
                </c:pt>
                <c:pt idx="16132">
                  <c:v>1.2952893518518518</c:v>
                </c:pt>
                <c:pt idx="16133">
                  <c:v>1.2953240740740741</c:v>
                </c:pt>
                <c:pt idx="16134">
                  <c:v>1.2953587962962962</c:v>
                </c:pt>
                <c:pt idx="16135">
                  <c:v>1.2953935185185186</c:v>
                </c:pt>
                <c:pt idx="16136">
                  <c:v>1.2954282407407407</c:v>
                </c:pt>
                <c:pt idx="16137">
                  <c:v>1.295462962962963</c:v>
                </c:pt>
                <c:pt idx="16138">
                  <c:v>1.2954976851851852</c:v>
                </c:pt>
                <c:pt idx="16139">
                  <c:v>1.2955324074074075</c:v>
                </c:pt>
                <c:pt idx="16140">
                  <c:v>1.2955671296296296</c:v>
                </c:pt>
                <c:pt idx="16141">
                  <c:v>1.2956018518518517</c:v>
                </c:pt>
                <c:pt idx="16142">
                  <c:v>1.2956365740740741</c:v>
                </c:pt>
                <c:pt idx="16143">
                  <c:v>1.2956712962962964</c:v>
                </c:pt>
                <c:pt idx="16144">
                  <c:v>1.2957060185185185</c:v>
                </c:pt>
                <c:pt idx="16145">
                  <c:v>1.2957523148148149</c:v>
                </c:pt>
                <c:pt idx="16146">
                  <c:v>1.295787037037037</c:v>
                </c:pt>
                <c:pt idx="16147">
                  <c:v>1.2958217592592591</c:v>
                </c:pt>
                <c:pt idx="16148">
                  <c:v>1.2958564814814815</c:v>
                </c:pt>
                <c:pt idx="16149">
                  <c:v>1.2958912037037038</c:v>
                </c:pt>
                <c:pt idx="16150">
                  <c:v>1.2959259259259259</c:v>
                </c:pt>
                <c:pt idx="16151">
                  <c:v>1.295960648148148</c:v>
                </c:pt>
                <c:pt idx="16152">
                  <c:v>1.2959953703703704</c:v>
                </c:pt>
                <c:pt idx="16153">
                  <c:v>1.2960300925925927</c:v>
                </c:pt>
                <c:pt idx="16154">
                  <c:v>1.2960648148148148</c:v>
                </c:pt>
                <c:pt idx="16155">
                  <c:v>1.296099537037037</c:v>
                </c:pt>
                <c:pt idx="16156">
                  <c:v>1.2961342592592593</c:v>
                </c:pt>
                <c:pt idx="16157">
                  <c:v>1.2961689814814814</c:v>
                </c:pt>
                <c:pt idx="16158">
                  <c:v>1.2962037037037037</c:v>
                </c:pt>
                <c:pt idx="16159">
                  <c:v>1.2962384259259259</c:v>
                </c:pt>
                <c:pt idx="16160">
                  <c:v>1.2962731481481482</c:v>
                </c:pt>
                <c:pt idx="16161">
                  <c:v>1.2963078703703703</c:v>
                </c:pt>
                <c:pt idx="16162">
                  <c:v>1.2963425925925927</c:v>
                </c:pt>
                <c:pt idx="16163">
                  <c:v>1.2963773148148148</c:v>
                </c:pt>
                <c:pt idx="16164">
                  <c:v>1.2964120370370371</c:v>
                </c:pt>
                <c:pt idx="16165">
                  <c:v>1.2964467592592592</c:v>
                </c:pt>
                <c:pt idx="16166">
                  <c:v>1.2964814814814816</c:v>
                </c:pt>
                <c:pt idx="16167">
                  <c:v>1.2965162037037037</c:v>
                </c:pt>
                <c:pt idx="16168">
                  <c:v>1.296550925925926</c:v>
                </c:pt>
                <c:pt idx="16169">
                  <c:v>1.2965856481481481</c:v>
                </c:pt>
                <c:pt idx="16170">
                  <c:v>1.2966203703703703</c:v>
                </c:pt>
                <c:pt idx="16171">
                  <c:v>1.2966550925925926</c:v>
                </c:pt>
                <c:pt idx="16172">
                  <c:v>1.2966898148148149</c:v>
                </c:pt>
                <c:pt idx="16173">
                  <c:v>1.2967245370370371</c:v>
                </c:pt>
                <c:pt idx="16174">
                  <c:v>1.2967592592592592</c:v>
                </c:pt>
                <c:pt idx="16175">
                  <c:v>1.2967939814814815</c:v>
                </c:pt>
                <c:pt idx="16176">
                  <c:v>1.2968287037037036</c:v>
                </c:pt>
                <c:pt idx="16177">
                  <c:v>1.296863425925926</c:v>
                </c:pt>
                <c:pt idx="16178">
                  <c:v>1.2968981481481481</c:v>
                </c:pt>
                <c:pt idx="16179">
                  <c:v>1.2969328703703704</c:v>
                </c:pt>
                <c:pt idx="16180">
                  <c:v>1.2969675925925925</c:v>
                </c:pt>
                <c:pt idx="16181">
                  <c:v>1.2970023148148149</c:v>
                </c:pt>
                <c:pt idx="16182">
                  <c:v>1.297037037037037</c:v>
                </c:pt>
                <c:pt idx="16183">
                  <c:v>1.2970717592592593</c:v>
                </c:pt>
                <c:pt idx="16184">
                  <c:v>1.2971064814814814</c:v>
                </c:pt>
                <c:pt idx="16185">
                  <c:v>1.2971412037037038</c:v>
                </c:pt>
                <c:pt idx="16186">
                  <c:v>1.2971759259259259</c:v>
                </c:pt>
                <c:pt idx="16187">
                  <c:v>1.2972106481481482</c:v>
                </c:pt>
                <c:pt idx="16188">
                  <c:v>1.2972453703703704</c:v>
                </c:pt>
                <c:pt idx="16189">
                  <c:v>1.2972800925925925</c:v>
                </c:pt>
                <c:pt idx="16190">
                  <c:v>1.2973148148148148</c:v>
                </c:pt>
                <c:pt idx="16191">
                  <c:v>1.2973495370370371</c:v>
                </c:pt>
                <c:pt idx="16192">
                  <c:v>1.2973842592592593</c:v>
                </c:pt>
                <c:pt idx="16193">
                  <c:v>1.2974189814814814</c:v>
                </c:pt>
                <c:pt idx="16194">
                  <c:v>1.2974537037037037</c:v>
                </c:pt>
                <c:pt idx="16195">
                  <c:v>1.2974884259259258</c:v>
                </c:pt>
                <c:pt idx="16196">
                  <c:v>1.2975231481481482</c:v>
                </c:pt>
                <c:pt idx="16197">
                  <c:v>1.2975578703703703</c:v>
                </c:pt>
                <c:pt idx="16198">
                  <c:v>1.2975925925925926</c:v>
                </c:pt>
                <c:pt idx="16199">
                  <c:v>1.2976273148148147</c:v>
                </c:pt>
                <c:pt idx="16200">
                  <c:v>1.2976620370370371</c:v>
                </c:pt>
                <c:pt idx="16201">
                  <c:v>1.2976967592592592</c:v>
                </c:pt>
                <c:pt idx="16202">
                  <c:v>1.2977314814814815</c:v>
                </c:pt>
                <c:pt idx="16203">
                  <c:v>1.2977662037037037</c:v>
                </c:pt>
                <c:pt idx="16204">
                  <c:v>1.297800925925926</c:v>
                </c:pt>
                <c:pt idx="16205">
                  <c:v>1.2978356481481481</c:v>
                </c:pt>
                <c:pt idx="16206">
                  <c:v>1.2978703703703705</c:v>
                </c:pt>
                <c:pt idx="16207">
                  <c:v>1.2979050925925926</c:v>
                </c:pt>
                <c:pt idx="16208">
                  <c:v>1.2979398148148149</c:v>
                </c:pt>
                <c:pt idx="16209">
                  <c:v>1.297974537037037</c:v>
                </c:pt>
                <c:pt idx="16210">
                  <c:v>1.2980092592592594</c:v>
                </c:pt>
                <c:pt idx="16211">
                  <c:v>1.2980439814814815</c:v>
                </c:pt>
                <c:pt idx="16212">
                  <c:v>1.2980787037037036</c:v>
                </c:pt>
                <c:pt idx="16213">
                  <c:v>1.2981134259259259</c:v>
                </c:pt>
                <c:pt idx="16214">
                  <c:v>1.2981481481481483</c:v>
                </c:pt>
                <c:pt idx="16215">
                  <c:v>1.2981828703703704</c:v>
                </c:pt>
                <c:pt idx="16216">
                  <c:v>1.2982175925925925</c:v>
                </c:pt>
                <c:pt idx="16217">
                  <c:v>1.2982523148148148</c:v>
                </c:pt>
                <c:pt idx="16218">
                  <c:v>1.298287037037037</c:v>
                </c:pt>
                <c:pt idx="16219">
                  <c:v>1.2983217592592593</c:v>
                </c:pt>
                <c:pt idx="16220">
                  <c:v>1.2983564814814814</c:v>
                </c:pt>
                <c:pt idx="16221">
                  <c:v>1.2983912037037038</c:v>
                </c:pt>
                <c:pt idx="16222">
                  <c:v>1.2984259259259259</c:v>
                </c:pt>
                <c:pt idx="16223">
                  <c:v>1.2984606481481482</c:v>
                </c:pt>
                <c:pt idx="16224">
                  <c:v>1.2984953703703703</c:v>
                </c:pt>
                <c:pt idx="16225">
                  <c:v>1.2985300925925927</c:v>
                </c:pt>
                <c:pt idx="16226">
                  <c:v>1.2985648148148148</c:v>
                </c:pt>
                <c:pt idx="16227">
                  <c:v>1.2985995370370371</c:v>
                </c:pt>
                <c:pt idx="16228">
                  <c:v>1.2986342592592592</c:v>
                </c:pt>
                <c:pt idx="16229">
                  <c:v>1.2986689814814816</c:v>
                </c:pt>
                <c:pt idx="16230">
                  <c:v>1.2987037037037037</c:v>
                </c:pt>
                <c:pt idx="16231">
                  <c:v>1.2987384259259258</c:v>
                </c:pt>
                <c:pt idx="16232">
                  <c:v>1.2987731481481481</c:v>
                </c:pt>
                <c:pt idx="16233">
                  <c:v>1.2988078703703705</c:v>
                </c:pt>
                <c:pt idx="16234">
                  <c:v>1.2988425925925926</c:v>
                </c:pt>
                <c:pt idx="16235">
                  <c:v>1.2988773148148147</c:v>
                </c:pt>
                <c:pt idx="16236">
                  <c:v>1.2989120370370371</c:v>
                </c:pt>
                <c:pt idx="16237">
                  <c:v>1.2989467592592592</c:v>
                </c:pt>
                <c:pt idx="16238">
                  <c:v>1.2989814814814815</c:v>
                </c:pt>
                <c:pt idx="16239">
                  <c:v>1.2990162037037036</c:v>
                </c:pt>
                <c:pt idx="16240">
                  <c:v>1.299050925925926</c:v>
                </c:pt>
                <c:pt idx="16241">
                  <c:v>1.2990856481481481</c:v>
                </c:pt>
                <c:pt idx="16242">
                  <c:v>1.2991203703703704</c:v>
                </c:pt>
                <c:pt idx="16243">
                  <c:v>1.2991550925925925</c:v>
                </c:pt>
                <c:pt idx="16244">
                  <c:v>1.2991898148148149</c:v>
                </c:pt>
                <c:pt idx="16245">
                  <c:v>1.299224537037037</c:v>
                </c:pt>
                <c:pt idx="16246">
                  <c:v>1.2992592592592593</c:v>
                </c:pt>
                <c:pt idx="16247">
                  <c:v>1.2992939814814815</c:v>
                </c:pt>
                <c:pt idx="16248">
                  <c:v>1.2993287037037038</c:v>
                </c:pt>
                <c:pt idx="16249">
                  <c:v>1.2993634259259259</c:v>
                </c:pt>
                <c:pt idx="16250">
                  <c:v>1.299398148148148</c:v>
                </c:pt>
                <c:pt idx="16251">
                  <c:v>1.2994328703703704</c:v>
                </c:pt>
                <c:pt idx="16252">
                  <c:v>1.2994675925925927</c:v>
                </c:pt>
                <c:pt idx="16253">
                  <c:v>1.2995023148148148</c:v>
                </c:pt>
                <c:pt idx="16254">
                  <c:v>1.2995370370370369</c:v>
                </c:pt>
                <c:pt idx="16255">
                  <c:v>1.2995717592592593</c:v>
                </c:pt>
                <c:pt idx="16256">
                  <c:v>1.2996064814814814</c:v>
                </c:pt>
                <c:pt idx="16257">
                  <c:v>1.2996412037037037</c:v>
                </c:pt>
                <c:pt idx="16258">
                  <c:v>1.2996759259259258</c:v>
                </c:pt>
                <c:pt idx="16259">
                  <c:v>1.2997106481481482</c:v>
                </c:pt>
                <c:pt idx="16260">
                  <c:v>1.2997453703703703</c:v>
                </c:pt>
                <c:pt idx="16261">
                  <c:v>1.2997800925925926</c:v>
                </c:pt>
                <c:pt idx="16262">
                  <c:v>1.2998148148148148</c:v>
                </c:pt>
                <c:pt idx="16263">
                  <c:v>1.2998495370370371</c:v>
                </c:pt>
                <c:pt idx="16264">
                  <c:v>1.2998842592592592</c:v>
                </c:pt>
                <c:pt idx="16265">
                  <c:v>1.2999189814814816</c:v>
                </c:pt>
                <c:pt idx="16266">
                  <c:v>1.2999537037037037</c:v>
                </c:pt>
                <c:pt idx="16267">
                  <c:v>1.299988425925926</c:v>
                </c:pt>
                <c:pt idx="16268">
                  <c:v>1.3000231481481481</c:v>
                </c:pt>
                <c:pt idx="16269">
                  <c:v>1.3000578703703705</c:v>
                </c:pt>
                <c:pt idx="16270">
                  <c:v>1.3000925925925926</c:v>
                </c:pt>
                <c:pt idx="16271">
                  <c:v>1.3001273148148149</c:v>
                </c:pt>
                <c:pt idx="16272">
                  <c:v>1.300162037037037</c:v>
                </c:pt>
                <c:pt idx="16273">
                  <c:v>1.3001967592592591</c:v>
                </c:pt>
                <c:pt idx="16274">
                  <c:v>1.3002314814814815</c:v>
                </c:pt>
                <c:pt idx="16275">
                  <c:v>1.3002662037037038</c:v>
                </c:pt>
                <c:pt idx="16276">
                  <c:v>1.3003009259259259</c:v>
                </c:pt>
                <c:pt idx="16277">
                  <c:v>1.3003356481481481</c:v>
                </c:pt>
                <c:pt idx="16278">
                  <c:v>1.3003703703703704</c:v>
                </c:pt>
                <c:pt idx="16279">
                  <c:v>1.3004050925925925</c:v>
                </c:pt>
                <c:pt idx="16280">
                  <c:v>1.3004398148148149</c:v>
                </c:pt>
                <c:pt idx="16281">
                  <c:v>1.300474537037037</c:v>
                </c:pt>
                <c:pt idx="16282">
                  <c:v>1.3005092592592593</c:v>
                </c:pt>
                <c:pt idx="16283">
                  <c:v>1.3005439814814814</c:v>
                </c:pt>
                <c:pt idx="16284">
                  <c:v>1.3005787037037038</c:v>
                </c:pt>
                <c:pt idx="16285">
                  <c:v>1.3006134259259259</c:v>
                </c:pt>
                <c:pt idx="16286">
                  <c:v>1.3006481481481482</c:v>
                </c:pt>
                <c:pt idx="16287">
                  <c:v>1.3006828703703703</c:v>
                </c:pt>
                <c:pt idx="16288">
                  <c:v>1.3007175925925927</c:v>
                </c:pt>
                <c:pt idx="16289">
                  <c:v>1.3007523148148148</c:v>
                </c:pt>
                <c:pt idx="16290">
                  <c:v>1.3007870370370371</c:v>
                </c:pt>
                <c:pt idx="16291">
                  <c:v>1.3008217592592592</c:v>
                </c:pt>
                <c:pt idx="16292">
                  <c:v>1.3008564814814814</c:v>
                </c:pt>
                <c:pt idx="16293">
                  <c:v>1.3008912037037037</c:v>
                </c:pt>
                <c:pt idx="16294">
                  <c:v>1.300925925925926</c:v>
                </c:pt>
                <c:pt idx="16295">
                  <c:v>1.3009606481481482</c:v>
                </c:pt>
                <c:pt idx="16296">
                  <c:v>1.3009953703703703</c:v>
                </c:pt>
                <c:pt idx="16297">
                  <c:v>1.3010300925925926</c:v>
                </c:pt>
                <c:pt idx="16298">
                  <c:v>1.3010648148148147</c:v>
                </c:pt>
                <c:pt idx="16299">
                  <c:v>1.3010995370370371</c:v>
                </c:pt>
                <c:pt idx="16300">
                  <c:v>1.3011342592592592</c:v>
                </c:pt>
                <c:pt idx="16301">
                  <c:v>1.3011689814814815</c:v>
                </c:pt>
                <c:pt idx="16302">
                  <c:v>1.3012037037037036</c:v>
                </c:pt>
                <c:pt idx="16303">
                  <c:v>1.301238425925926</c:v>
                </c:pt>
                <c:pt idx="16304">
                  <c:v>1.3012731481481481</c:v>
                </c:pt>
                <c:pt idx="16305">
                  <c:v>1.3013078703703704</c:v>
                </c:pt>
                <c:pt idx="16306">
                  <c:v>1.3013425925925926</c:v>
                </c:pt>
                <c:pt idx="16307">
                  <c:v>1.3013773148148149</c:v>
                </c:pt>
                <c:pt idx="16308">
                  <c:v>1.301412037037037</c:v>
                </c:pt>
                <c:pt idx="16309">
                  <c:v>1.3014467592592593</c:v>
                </c:pt>
                <c:pt idx="16310">
                  <c:v>1.3014814814814815</c:v>
                </c:pt>
                <c:pt idx="16311">
                  <c:v>1.3015162037037036</c:v>
                </c:pt>
                <c:pt idx="16312">
                  <c:v>1.3015509259259259</c:v>
                </c:pt>
                <c:pt idx="16313">
                  <c:v>1.3015856481481483</c:v>
                </c:pt>
                <c:pt idx="16314">
                  <c:v>1.3016203703703704</c:v>
                </c:pt>
                <c:pt idx="16315">
                  <c:v>1.3016550925925925</c:v>
                </c:pt>
                <c:pt idx="16316">
                  <c:v>1.3016898148148148</c:v>
                </c:pt>
                <c:pt idx="16317">
                  <c:v>1.3017245370370369</c:v>
                </c:pt>
                <c:pt idx="16318">
                  <c:v>1.3017592592592593</c:v>
                </c:pt>
                <c:pt idx="16319">
                  <c:v>1.3017939814814814</c:v>
                </c:pt>
                <c:pt idx="16320">
                  <c:v>1.3018287037037037</c:v>
                </c:pt>
                <c:pt idx="16321">
                  <c:v>1.3018634259259259</c:v>
                </c:pt>
                <c:pt idx="16322">
                  <c:v>1.3018981481481482</c:v>
                </c:pt>
                <c:pt idx="16323">
                  <c:v>1.3019328703703703</c:v>
                </c:pt>
                <c:pt idx="16324">
                  <c:v>1.3019675925925926</c:v>
                </c:pt>
                <c:pt idx="16325">
                  <c:v>1.3020023148148148</c:v>
                </c:pt>
                <c:pt idx="16326">
                  <c:v>1.3020370370370371</c:v>
                </c:pt>
                <c:pt idx="16327">
                  <c:v>1.3020717592592592</c:v>
                </c:pt>
                <c:pt idx="16328">
                  <c:v>1.3021064814814816</c:v>
                </c:pt>
                <c:pt idx="16329">
                  <c:v>1.3021412037037037</c:v>
                </c:pt>
                <c:pt idx="16330">
                  <c:v>1.302175925925926</c:v>
                </c:pt>
                <c:pt idx="16331">
                  <c:v>1.3022106481481481</c:v>
                </c:pt>
                <c:pt idx="16332">
                  <c:v>1.3022453703703705</c:v>
                </c:pt>
                <c:pt idx="16333">
                  <c:v>1.3022800925925926</c:v>
                </c:pt>
                <c:pt idx="16334">
                  <c:v>1.3023148148148147</c:v>
                </c:pt>
                <c:pt idx="16335">
                  <c:v>1.302349537037037</c:v>
                </c:pt>
                <c:pt idx="16336">
                  <c:v>1.3023842592592594</c:v>
                </c:pt>
                <c:pt idx="16337">
                  <c:v>1.3024189814814815</c:v>
                </c:pt>
                <c:pt idx="16338">
                  <c:v>1.3024537037037036</c:v>
                </c:pt>
                <c:pt idx="16339">
                  <c:v>1.302488425925926</c:v>
                </c:pt>
                <c:pt idx="16340">
                  <c:v>1.3025231481481481</c:v>
                </c:pt>
                <c:pt idx="16341">
                  <c:v>1.3025578703703704</c:v>
                </c:pt>
                <c:pt idx="16342">
                  <c:v>1.3025925925925925</c:v>
                </c:pt>
                <c:pt idx="16343">
                  <c:v>1.3026273148148149</c:v>
                </c:pt>
                <c:pt idx="16344">
                  <c:v>1.302662037037037</c:v>
                </c:pt>
                <c:pt idx="16345">
                  <c:v>1.3026967592592593</c:v>
                </c:pt>
                <c:pt idx="16346">
                  <c:v>1.3027314814814814</c:v>
                </c:pt>
                <c:pt idx="16347">
                  <c:v>1.3027662037037038</c:v>
                </c:pt>
                <c:pt idx="16348">
                  <c:v>1.3028009259259259</c:v>
                </c:pt>
                <c:pt idx="16349">
                  <c:v>1.3028356481481482</c:v>
                </c:pt>
                <c:pt idx="16350">
                  <c:v>1.3028703703703703</c:v>
                </c:pt>
                <c:pt idx="16351">
                  <c:v>1.3029050925925927</c:v>
                </c:pt>
                <c:pt idx="16352">
                  <c:v>1.3029398148148148</c:v>
                </c:pt>
                <c:pt idx="16353">
                  <c:v>1.3029745370370369</c:v>
                </c:pt>
                <c:pt idx="16354">
                  <c:v>1.3030092592592593</c:v>
                </c:pt>
                <c:pt idx="16355">
                  <c:v>1.3030439814814816</c:v>
                </c:pt>
                <c:pt idx="16356">
                  <c:v>1.3030787037037037</c:v>
                </c:pt>
                <c:pt idx="16357">
                  <c:v>1.3031134259259258</c:v>
                </c:pt>
                <c:pt idx="16358">
                  <c:v>1.3031481481481482</c:v>
                </c:pt>
                <c:pt idx="16359">
                  <c:v>1.3031828703703703</c:v>
                </c:pt>
                <c:pt idx="16360">
                  <c:v>1.3032175925925926</c:v>
                </c:pt>
                <c:pt idx="16361">
                  <c:v>1.3032523148148147</c:v>
                </c:pt>
                <c:pt idx="16362">
                  <c:v>1.3032870370370371</c:v>
                </c:pt>
                <c:pt idx="16363">
                  <c:v>1.3033217592592592</c:v>
                </c:pt>
                <c:pt idx="16364">
                  <c:v>1.3033564814814815</c:v>
                </c:pt>
                <c:pt idx="16365">
                  <c:v>1.3033912037037036</c:v>
                </c:pt>
                <c:pt idx="16366">
                  <c:v>1.303425925925926</c:v>
                </c:pt>
                <c:pt idx="16367">
                  <c:v>1.3034606481481481</c:v>
                </c:pt>
                <c:pt idx="16368">
                  <c:v>1.3034953703703704</c:v>
                </c:pt>
                <c:pt idx="16369">
                  <c:v>1.3035300925925926</c:v>
                </c:pt>
                <c:pt idx="16370">
                  <c:v>1.3035648148148149</c:v>
                </c:pt>
                <c:pt idx="16371">
                  <c:v>1.303599537037037</c:v>
                </c:pt>
                <c:pt idx="16372">
                  <c:v>1.3036342592592591</c:v>
                </c:pt>
                <c:pt idx="16373">
                  <c:v>1.3036689814814815</c:v>
                </c:pt>
                <c:pt idx="16374">
                  <c:v>1.3037037037037038</c:v>
                </c:pt>
                <c:pt idx="16375">
                  <c:v>1.3037384259259259</c:v>
                </c:pt>
                <c:pt idx="16376">
                  <c:v>1.303773148148148</c:v>
                </c:pt>
                <c:pt idx="16377">
                  <c:v>1.3038078703703704</c:v>
                </c:pt>
                <c:pt idx="16378">
                  <c:v>1.3038425925925927</c:v>
                </c:pt>
                <c:pt idx="16379">
                  <c:v>1.3038773148148148</c:v>
                </c:pt>
                <c:pt idx="16380">
                  <c:v>1.303912037037037</c:v>
                </c:pt>
                <c:pt idx="16381">
                  <c:v>1.3039467592592593</c:v>
                </c:pt>
                <c:pt idx="16382">
                  <c:v>1.3039814814814814</c:v>
                </c:pt>
                <c:pt idx="16383">
                  <c:v>1.3040162037037037</c:v>
                </c:pt>
                <c:pt idx="16384">
                  <c:v>1.3040509259259259</c:v>
                </c:pt>
                <c:pt idx="16385">
                  <c:v>1.3040856481481482</c:v>
                </c:pt>
                <c:pt idx="16386">
                  <c:v>1.3041203703703703</c:v>
                </c:pt>
                <c:pt idx="16387">
                  <c:v>1.3041550925925927</c:v>
                </c:pt>
                <c:pt idx="16388">
                  <c:v>1.3041898148148148</c:v>
                </c:pt>
                <c:pt idx="16389">
                  <c:v>1.3042245370370371</c:v>
                </c:pt>
                <c:pt idx="16390">
                  <c:v>1.3042592592592592</c:v>
                </c:pt>
                <c:pt idx="16391">
                  <c:v>1.3042939814814816</c:v>
                </c:pt>
                <c:pt idx="16392">
                  <c:v>1.3043287037037037</c:v>
                </c:pt>
                <c:pt idx="16393">
                  <c:v>1.304363425925926</c:v>
                </c:pt>
                <c:pt idx="16394">
                  <c:v>1.3043981481481481</c:v>
                </c:pt>
                <c:pt idx="16395">
                  <c:v>1.3044328703703703</c:v>
                </c:pt>
                <c:pt idx="16396">
                  <c:v>1.3044675925925926</c:v>
                </c:pt>
                <c:pt idx="16397">
                  <c:v>1.3045023148148149</c:v>
                </c:pt>
                <c:pt idx="16398">
                  <c:v>1.3045370370370371</c:v>
                </c:pt>
                <c:pt idx="16399">
                  <c:v>1.3045717592592592</c:v>
                </c:pt>
                <c:pt idx="16400">
                  <c:v>1.3046064814814815</c:v>
                </c:pt>
                <c:pt idx="16401">
                  <c:v>1.3046412037037036</c:v>
                </c:pt>
                <c:pt idx="16402">
                  <c:v>1.304675925925926</c:v>
                </c:pt>
                <c:pt idx="16403">
                  <c:v>1.3047106481481481</c:v>
                </c:pt>
                <c:pt idx="16404">
                  <c:v>1.3047453703703704</c:v>
                </c:pt>
                <c:pt idx="16405">
                  <c:v>1.3047800925925925</c:v>
                </c:pt>
                <c:pt idx="16406">
                  <c:v>1.3048148148148149</c:v>
                </c:pt>
                <c:pt idx="16407">
                  <c:v>1.304849537037037</c:v>
                </c:pt>
                <c:pt idx="16408">
                  <c:v>1.3048842592592593</c:v>
                </c:pt>
                <c:pt idx="16409">
                  <c:v>1.3049189814814814</c:v>
                </c:pt>
                <c:pt idx="16410">
                  <c:v>1.3049537037037038</c:v>
                </c:pt>
                <c:pt idx="16411">
                  <c:v>1.3049884259259259</c:v>
                </c:pt>
                <c:pt idx="16412">
                  <c:v>1.3050231481481482</c:v>
                </c:pt>
                <c:pt idx="16413">
                  <c:v>1.3050578703703704</c:v>
                </c:pt>
                <c:pt idx="16414">
                  <c:v>1.3050925925925925</c:v>
                </c:pt>
                <c:pt idx="16415">
                  <c:v>1.3051273148148148</c:v>
                </c:pt>
                <c:pt idx="16416">
                  <c:v>1.3051620370370371</c:v>
                </c:pt>
                <c:pt idx="16417">
                  <c:v>1.3051967592592593</c:v>
                </c:pt>
                <c:pt idx="16418">
                  <c:v>1.3052314814814814</c:v>
                </c:pt>
                <c:pt idx="16419">
                  <c:v>1.3052662037037037</c:v>
                </c:pt>
                <c:pt idx="16420">
                  <c:v>1.3053009259259258</c:v>
                </c:pt>
                <c:pt idx="16421">
                  <c:v>1.3053356481481482</c:v>
                </c:pt>
                <c:pt idx="16422">
                  <c:v>1.3053703703703703</c:v>
                </c:pt>
                <c:pt idx="16423">
                  <c:v>1.3054050925925926</c:v>
                </c:pt>
                <c:pt idx="16424">
                  <c:v>1.3054398148148147</c:v>
                </c:pt>
                <c:pt idx="16425">
                  <c:v>1.3054745370370371</c:v>
                </c:pt>
                <c:pt idx="16426">
                  <c:v>1.3055092592592592</c:v>
                </c:pt>
                <c:pt idx="16427">
                  <c:v>1.3055439814814815</c:v>
                </c:pt>
                <c:pt idx="16428">
                  <c:v>1.3055787037037037</c:v>
                </c:pt>
                <c:pt idx="16429">
                  <c:v>1.305613425925926</c:v>
                </c:pt>
                <c:pt idx="16430">
                  <c:v>1.3056481481481481</c:v>
                </c:pt>
                <c:pt idx="16431">
                  <c:v>1.3056828703703705</c:v>
                </c:pt>
                <c:pt idx="16432">
                  <c:v>1.3057175925925926</c:v>
                </c:pt>
                <c:pt idx="16433">
                  <c:v>1.3057523148148149</c:v>
                </c:pt>
                <c:pt idx="16434">
                  <c:v>1.305787037037037</c:v>
                </c:pt>
                <c:pt idx="16435">
                  <c:v>1.3058217592592594</c:v>
                </c:pt>
                <c:pt idx="16436">
                  <c:v>1.3058564814814815</c:v>
                </c:pt>
                <c:pt idx="16437">
                  <c:v>1.3058912037037036</c:v>
                </c:pt>
                <c:pt idx="16438">
                  <c:v>1.3059259259259259</c:v>
                </c:pt>
                <c:pt idx="16439">
                  <c:v>1.3059606481481483</c:v>
                </c:pt>
                <c:pt idx="16440">
                  <c:v>1.3059953703703704</c:v>
                </c:pt>
                <c:pt idx="16441">
                  <c:v>1.3060300925925925</c:v>
                </c:pt>
                <c:pt idx="16442">
                  <c:v>1.3060648148148148</c:v>
                </c:pt>
                <c:pt idx="16443">
                  <c:v>1.306099537037037</c:v>
                </c:pt>
                <c:pt idx="16444">
                  <c:v>1.3061342592592593</c:v>
                </c:pt>
                <c:pt idx="16445">
                  <c:v>1.3061689814814814</c:v>
                </c:pt>
                <c:pt idx="16446">
                  <c:v>1.3062037037037038</c:v>
                </c:pt>
                <c:pt idx="16447">
                  <c:v>1.3062384259259259</c:v>
                </c:pt>
                <c:pt idx="16448">
                  <c:v>1.3062731481481482</c:v>
                </c:pt>
                <c:pt idx="16449">
                  <c:v>1.3063078703703703</c:v>
                </c:pt>
                <c:pt idx="16450">
                  <c:v>1.3063425925925927</c:v>
                </c:pt>
                <c:pt idx="16451">
                  <c:v>1.3063773148148148</c:v>
                </c:pt>
                <c:pt idx="16452">
                  <c:v>1.3064120370370371</c:v>
                </c:pt>
                <c:pt idx="16453">
                  <c:v>1.3064467592592592</c:v>
                </c:pt>
                <c:pt idx="16454">
                  <c:v>1.3064814814814816</c:v>
                </c:pt>
                <c:pt idx="16455">
                  <c:v>1.3065162037037037</c:v>
                </c:pt>
                <c:pt idx="16456">
                  <c:v>1.3065509259259258</c:v>
                </c:pt>
                <c:pt idx="16457">
                  <c:v>1.3065856481481481</c:v>
                </c:pt>
                <c:pt idx="16458">
                  <c:v>1.3066203703703705</c:v>
                </c:pt>
                <c:pt idx="16459">
                  <c:v>1.3066550925925926</c:v>
                </c:pt>
                <c:pt idx="16460">
                  <c:v>1.3066898148148147</c:v>
                </c:pt>
                <c:pt idx="16461">
                  <c:v>1.3067245370370371</c:v>
                </c:pt>
                <c:pt idx="16462">
                  <c:v>1.3067592592592592</c:v>
                </c:pt>
                <c:pt idx="16463">
                  <c:v>1.3067939814814815</c:v>
                </c:pt>
                <c:pt idx="16464">
                  <c:v>1.3068287037037036</c:v>
                </c:pt>
                <c:pt idx="16465">
                  <c:v>1.306863425925926</c:v>
                </c:pt>
                <c:pt idx="16466">
                  <c:v>1.3068981481481481</c:v>
                </c:pt>
                <c:pt idx="16467">
                  <c:v>1.3069328703703704</c:v>
                </c:pt>
                <c:pt idx="16468">
                  <c:v>1.3069675925925925</c:v>
                </c:pt>
                <c:pt idx="16469">
                  <c:v>1.3070023148148149</c:v>
                </c:pt>
                <c:pt idx="16470">
                  <c:v>1.307037037037037</c:v>
                </c:pt>
                <c:pt idx="16471">
                  <c:v>1.3070717592592593</c:v>
                </c:pt>
                <c:pt idx="16472">
                  <c:v>1.3071064814814815</c:v>
                </c:pt>
                <c:pt idx="16473">
                  <c:v>1.3071412037037038</c:v>
                </c:pt>
                <c:pt idx="16474">
                  <c:v>1.3071759259259259</c:v>
                </c:pt>
                <c:pt idx="16475">
                  <c:v>1.307210648148148</c:v>
                </c:pt>
                <c:pt idx="16476">
                  <c:v>1.3072453703703704</c:v>
                </c:pt>
                <c:pt idx="16477">
                  <c:v>1.3072800925925927</c:v>
                </c:pt>
                <c:pt idx="16478">
                  <c:v>1.3073148148148148</c:v>
                </c:pt>
                <c:pt idx="16479">
                  <c:v>1.3073495370370369</c:v>
                </c:pt>
                <c:pt idx="16480">
                  <c:v>1.3073842592592593</c:v>
                </c:pt>
                <c:pt idx="16481">
                  <c:v>1.3074189814814814</c:v>
                </c:pt>
                <c:pt idx="16482">
                  <c:v>1.3074537037037037</c:v>
                </c:pt>
                <c:pt idx="16483">
                  <c:v>1.3074884259259258</c:v>
                </c:pt>
                <c:pt idx="16484">
                  <c:v>1.3075231481481482</c:v>
                </c:pt>
                <c:pt idx="16485">
                  <c:v>1.3075578703703703</c:v>
                </c:pt>
                <c:pt idx="16486">
                  <c:v>1.3075925925925926</c:v>
                </c:pt>
                <c:pt idx="16487">
                  <c:v>1.3076273148148148</c:v>
                </c:pt>
                <c:pt idx="16488">
                  <c:v>1.3076620370370371</c:v>
                </c:pt>
                <c:pt idx="16489">
                  <c:v>1.3076967592592592</c:v>
                </c:pt>
                <c:pt idx="16490">
                  <c:v>1.3077314814814816</c:v>
                </c:pt>
                <c:pt idx="16491">
                  <c:v>1.3077662037037037</c:v>
                </c:pt>
                <c:pt idx="16492">
                  <c:v>1.307800925925926</c:v>
                </c:pt>
                <c:pt idx="16493">
                  <c:v>1.3078356481481481</c:v>
                </c:pt>
                <c:pt idx="16494">
                  <c:v>1.3078703703703705</c:v>
                </c:pt>
                <c:pt idx="16495">
                  <c:v>1.3079050925925926</c:v>
                </c:pt>
                <c:pt idx="16496">
                  <c:v>1.3079398148148149</c:v>
                </c:pt>
                <c:pt idx="16497">
                  <c:v>1.307974537037037</c:v>
                </c:pt>
                <c:pt idx="16498">
                  <c:v>1.3080092592592591</c:v>
                </c:pt>
                <c:pt idx="16499">
                  <c:v>1.3080439814814815</c:v>
                </c:pt>
                <c:pt idx="16500">
                  <c:v>1.3080787037037038</c:v>
                </c:pt>
                <c:pt idx="16501">
                  <c:v>1.3081134259259259</c:v>
                </c:pt>
                <c:pt idx="16502">
                  <c:v>1.3081481481481481</c:v>
                </c:pt>
                <c:pt idx="16503">
                  <c:v>1.3081828703703704</c:v>
                </c:pt>
                <c:pt idx="16504">
                  <c:v>1.3082175925925925</c:v>
                </c:pt>
                <c:pt idx="16505">
                  <c:v>1.3082523148148149</c:v>
                </c:pt>
                <c:pt idx="16506">
                  <c:v>1.308287037037037</c:v>
                </c:pt>
                <c:pt idx="16507">
                  <c:v>1.3083217592592593</c:v>
                </c:pt>
                <c:pt idx="16508">
                  <c:v>1.3083564814814814</c:v>
                </c:pt>
                <c:pt idx="16509">
                  <c:v>1.3083912037037038</c:v>
                </c:pt>
                <c:pt idx="16510">
                  <c:v>1.3084259259259259</c:v>
                </c:pt>
                <c:pt idx="16511">
                  <c:v>1.3084606481481482</c:v>
                </c:pt>
                <c:pt idx="16512">
                  <c:v>1.3084953703703703</c:v>
                </c:pt>
                <c:pt idx="16513">
                  <c:v>1.3085300925925927</c:v>
                </c:pt>
                <c:pt idx="16514">
                  <c:v>1.3085648148148148</c:v>
                </c:pt>
                <c:pt idx="16515">
                  <c:v>1.3085995370370371</c:v>
                </c:pt>
                <c:pt idx="16516">
                  <c:v>1.3086342592592592</c:v>
                </c:pt>
                <c:pt idx="16517">
                  <c:v>1.3086689814814814</c:v>
                </c:pt>
                <c:pt idx="16518">
                  <c:v>1.3087037037037037</c:v>
                </c:pt>
                <c:pt idx="16519">
                  <c:v>1.308738425925926</c:v>
                </c:pt>
                <c:pt idx="16520">
                  <c:v>1.3087731481481482</c:v>
                </c:pt>
                <c:pt idx="16521">
                  <c:v>1.3088078703703703</c:v>
                </c:pt>
                <c:pt idx="16522">
                  <c:v>1.3088425925925926</c:v>
                </c:pt>
                <c:pt idx="16523">
                  <c:v>1.3088773148148147</c:v>
                </c:pt>
                <c:pt idx="16524">
                  <c:v>1.3089120370370371</c:v>
                </c:pt>
                <c:pt idx="16525">
                  <c:v>1.3089467592592592</c:v>
                </c:pt>
                <c:pt idx="16526">
                  <c:v>1.3089814814814815</c:v>
                </c:pt>
                <c:pt idx="16527">
                  <c:v>1.3090162037037036</c:v>
                </c:pt>
                <c:pt idx="16528">
                  <c:v>1.309050925925926</c:v>
                </c:pt>
                <c:pt idx="16529">
                  <c:v>1.3090856481481481</c:v>
                </c:pt>
                <c:pt idx="16530">
                  <c:v>1.3091203703703704</c:v>
                </c:pt>
                <c:pt idx="16531">
                  <c:v>1.3091550925925926</c:v>
                </c:pt>
                <c:pt idx="16532">
                  <c:v>1.3091898148148149</c:v>
                </c:pt>
                <c:pt idx="16533">
                  <c:v>1.309224537037037</c:v>
                </c:pt>
                <c:pt idx="16534">
                  <c:v>1.3092592592592593</c:v>
                </c:pt>
                <c:pt idx="16535">
                  <c:v>1.3092939814814815</c:v>
                </c:pt>
                <c:pt idx="16536">
                  <c:v>1.3093287037037036</c:v>
                </c:pt>
                <c:pt idx="16537">
                  <c:v>1.3093634259259259</c:v>
                </c:pt>
                <c:pt idx="16538">
                  <c:v>1.3093981481481483</c:v>
                </c:pt>
                <c:pt idx="16539">
                  <c:v>1.3094328703703704</c:v>
                </c:pt>
                <c:pt idx="16540">
                  <c:v>1.3094675925925925</c:v>
                </c:pt>
                <c:pt idx="16541">
                  <c:v>1.3095023148148148</c:v>
                </c:pt>
                <c:pt idx="16542">
                  <c:v>1.3095370370370372</c:v>
                </c:pt>
                <c:pt idx="16543">
                  <c:v>1.3095717592592593</c:v>
                </c:pt>
                <c:pt idx="16544">
                  <c:v>1.3096064814814814</c:v>
                </c:pt>
                <c:pt idx="16545">
                  <c:v>1.3096412037037037</c:v>
                </c:pt>
                <c:pt idx="16546">
                  <c:v>1.3096759259259259</c:v>
                </c:pt>
                <c:pt idx="16547">
                  <c:v>1.3097106481481482</c:v>
                </c:pt>
                <c:pt idx="16548">
                  <c:v>1.3097453703703703</c:v>
                </c:pt>
                <c:pt idx="16549">
                  <c:v>1.3097800925925926</c:v>
                </c:pt>
                <c:pt idx="16550">
                  <c:v>1.3098148148148148</c:v>
                </c:pt>
                <c:pt idx="16551">
                  <c:v>1.3098495370370371</c:v>
                </c:pt>
                <c:pt idx="16552">
                  <c:v>1.3098842592592592</c:v>
                </c:pt>
                <c:pt idx="16553">
                  <c:v>1.3099189814814816</c:v>
                </c:pt>
                <c:pt idx="16554">
                  <c:v>1.3099537037037037</c:v>
                </c:pt>
                <c:pt idx="16555">
                  <c:v>1.309988425925926</c:v>
                </c:pt>
                <c:pt idx="16556">
                  <c:v>1.3100231481481481</c:v>
                </c:pt>
                <c:pt idx="16557">
                  <c:v>1.3100578703703705</c:v>
                </c:pt>
                <c:pt idx="16558">
                  <c:v>1.3100925925925926</c:v>
                </c:pt>
                <c:pt idx="16559">
                  <c:v>1.3101273148148147</c:v>
                </c:pt>
                <c:pt idx="16560">
                  <c:v>1.310162037037037</c:v>
                </c:pt>
                <c:pt idx="16561">
                  <c:v>1.3101967592592594</c:v>
                </c:pt>
                <c:pt idx="16562">
                  <c:v>1.3102314814814815</c:v>
                </c:pt>
                <c:pt idx="16563">
                  <c:v>1.3102662037037036</c:v>
                </c:pt>
                <c:pt idx="16564">
                  <c:v>1.310300925925926</c:v>
                </c:pt>
                <c:pt idx="16565">
                  <c:v>1.3103356481481481</c:v>
                </c:pt>
                <c:pt idx="16566">
                  <c:v>1.3103703703703704</c:v>
                </c:pt>
                <c:pt idx="16567">
                  <c:v>1.3104050925925925</c:v>
                </c:pt>
                <c:pt idx="16568">
                  <c:v>1.3104398148148149</c:v>
                </c:pt>
                <c:pt idx="16569">
                  <c:v>1.310474537037037</c:v>
                </c:pt>
                <c:pt idx="16570">
                  <c:v>1.3105092592592593</c:v>
                </c:pt>
                <c:pt idx="16571">
                  <c:v>1.3105439814814814</c:v>
                </c:pt>
                <c:pt idx="16572">
                  <c:v>1.3105787037037038</c:v>
                </c:pt>
                <c:pt idx="16573">
                  <c:v>1.3106134259259259</c:v>
                </c:pt>
                <c:pt idx="16574">
                  <c:v>1.3106481481481482</c:v>
                </c:pt>
                <c:pt idx="16575">
                  <c:v>1.3106828703703703</c:v>
                </c:pt>
                <c:pt idx="16576">
                  <c:v>1.3107175925925927</c:v>
                </c:pt>
                <c:pt idx="16577">
                  <c:v>1.3107523148148148</c:v>
                </c:pt>
                <c:pt idx="16578">
                  <c:v>1.3107870370370369</c:v>
                </c:pt>
                <c:pt idx="16579">
                  <c:v>1.3108217592592593</c:v>
                </c:pt>
                <c:pt idx="16580">
                  <c:v>1.3108564814814816</c:v>
                </c:pt>
                <c:pt idx="16581">
                  <c:v>1.3108912037037037</c:v>
                </c:pt>
                <c:pt idx="16582">
                  <c:v>1.3109259259259258</c:v>
                </c:pt>
                <c:pt idx="16583">
                  <c:v>1.3109606481481482</c:v>
                </c:pt>
                <c:pt idx="16584">
                  <c:v>1.3109953703703703</c:v>
                </c:pt>
                <c:pt idx="16585">
                  <c:v>1.3110300925925926</c:v>
                </c:pt>
                <c:pt idx="16586">
                  <c:v>1.3110648148148147</c:v>
                </c:pt>
                <c:pt idx="16587">
                  <c:v>1.3110995370370371</c:v>
                </c:pt>
                <c:pt idx="16588">
                  <c:v>1.3111342592592592</c:v>
                </c:pt>
                <c:pt idx="16589">
                  <c:v>1.3111689814814815</c:v>
                </c:pt>
                <c:pt idx="16590">
                  <c:v>1.3112037037037036</c:v>
                </c:pt>
                <c:pt idx="16591">
                  <c:v>1.311238425925926</c:v>
                </c:pt>
                <c:pt idx="16592">
                  <c:v>1.3112731481481481</c:v>
                </c:pt>
                <c:pt idx="16593">
                  <c:v>1.3113078703703704</c:v>
                </c:pt>
                <c:pt idx="16594">
                  <c:v>1.3113425925925926</c:v>
                </c:pt>
                <c:pt idx="16595">
                  <c:v>1.3113773148148149</c:v>
                </c:pt>
                <c:pt idx="16596">
                  <c:v>1.311412037037037</c:v>
                </c:pt>
                <c:pt idx="16597">
                  <c:v>1.3114467592592591</c:v>
                </c:pt>
                <c:pt idx="16598">
                  <c:v>1.3114814814814815</c:v>
                </c:pt>
                <c:pt idx="16599">
                  <c:v>1.3115162037037038</c:v>
                </c:pt>
                <c:pt idx="16600">
                  <c:v>1.3115509259259259</c:v>
                </c:pt>
                <c:pt idx="16601">
                  <c:v>1.311585648148148</c:v>
                </c:pt>
                <c:pt idx="16602">
                  <c:v>1.3116203703703704</c:v>
                </c:pt>
                <c:pt idx="16603">
                  <c:v>1.3116550925925927</c:v>
                </c:pt>
                <c:pt idx="16604">
                  <c:v>1.3116898148148148</c:v>
                </c:pt>
                <c:pt idx="16605">
                  <c:v>1.311724537037037</c:v>
                </c:pt>
                <c:pt idx="16606">
                  <c:v>1.3117592592592593</c:v>
                </c:pt>
                <c:pt idx="16607">
                  <c:v>1.3117939814814814</c:v>
                </c:pt>
                <c:pt idx="16608">
                  <c:v>1.3118287037037037</c:v>
                </c:pt>
                <c:pt idx="16609">
                  <c:v>1.3118634259259259</c:v>
                </c:pt>
                <c:pt idx="16610">
                  <c:v>1.3118981481481482</c:v>
                </c:pt>
                <c:pt idx="16611">
                  <c:v>1.3119328703703703</c:v>
                </c:pt>
                <c:pt idx="16612">
                  <c:v>1.3119675925925927</c:v>
                </c:pt>
                <c:pt idx="16613">
                  <c:v>1.3120023148148148</c:v>
                </c:pt>
                <c:pt idx="16614">
                  <c:v>1.3120370370370371</c:v>
                </c:pt>
                <c:pt idx="16615">
                  <c:v>1.3120717592592592</c:v>
                </c:pt>
                <c:pt idx="16616">
                  <c:v>1.3121064814814816</c:v>
                </c:pt>
                <c:pt idx="16617">
                  <c:v>1.3121412037037037</c:v>
                </c:pt>
                <c:pt idx="16618">
                  <c:v>1.312175925925926</c:v>
                </c:pt>
                <c:pt idx="16619">
                  <c:v>1.3122106481481481</c:v>
                </c:pt>
                <c:pt idx="16620">
                  <c:v>1.3122453703703703</c:v>
                </c:pt>
                <c:pt idx="16621">
                  <c:v>1.3122800925925926</c:v>
                </c:pt>
                <c:pt idx="16622">
                  <c:v>1.3123148148148149</c:v>
                </c:pt>
                <c:pt idx="16623">
                  <c:v>1.3123495370370371</c:v>
                </c:pt>
                <c:pt idx="16624">
                  <c:v>1.3123842592592592</c:v>
                </c:pt>
                <c:pt idx="16625">
                  <c:v>1.3124189814814815</c:v>
                </c:pt>
                <c:pt idx="16626">
                  <c:v>1.3124537037037036</c:v>
                </c:pt>
                <c:pt idx="16627">
                  <c:v>1.312488425925926</c:v>
                </c:pt>
                <c:pt idx="16628">
                  <c:v>1.3125231481481481</c:v>
                </c:pt>
                <c:pt idx="16629">
                  <c:v>1.3125578703703704</c:v>
                </c:pt>
                <c:pt idx="16630">
                  <c:v>1.3125925925925925</c:v>
                </c:pt>
                <c:pt idx="16631">
                  <c:v>1.3126273148148149</c:v>
                </c:pt>
                <c:pt idx="16632">
                  <c:v>1.312662037037037</c:v>
                </c:pt>
                <c:pt idx="16633">
                  <c:v>1.3126967592592593</c:v>
                </c:pt>
                <c:pt idx="16634">
                  <c:v>1.3127314814814814</c:v>
                </c:pt>
                <c:pt idx="16635">
                  <c:v>1.3127662037037038</c:v>
                </c:pt>
                <c:pt idx="16636">
                  <c:v>1.3128009259259259</c:v>
                </c:pt>
                <c:pt idx="16637">
                  <c:v>1.3128356481481482</c:v>
                </c:pt>
                <c:pt idx="16638">
                  <c:v>1.3128703703703704</c:v>
                </c:pt>
                <c:pt idx="16639">
                  <c:v>1.3129050925925925</c:v>
                </c:pt>
                <c:pt idx="16640">
                  <c:v>1.3129398148148148</c:v>
                </c:pt>
                <c:pt idx="16641">
                  <c:v>1.3129745370370371</c:v>
                </c:pt>
                <c:pt idx="16642">
                  <c:v>1.3130092592592593</c:v>
                </c:pt>
                <c:pt idx="16643">
                  <c:v>1.3130439814814814</c:v>
                </c:pt>
                <c:pt idx="16644">
                  <c:v>1.3130787037037037</c:v>
                </c:pt>
                <c:pt idx="16645">
                  <c:v>1.3131134259259258</c:v>
                </c:pt>
                <c:pt idx="16646">
                  <c:v>1.3131481481481482</c:v>
                </c:pt>
                <c:pt idx="16647">
                  <c:v>1.3131828703703703</c:v>
                </c:pt>
                <c:pt idx="16648">
                  <c:v>1.3132175925925926</c:v>
                </c:pt>
                <c:pt idx="16649">
                  <c:v>1.3132523148148147</c:v>
                </c:pt>
                <c:pt idx="16650">
                  <c:v>1.3132870370370371</c:v>
                </c:pt>
                <c:pt idx="16651">
                  <c:v>1.3133217592592592</c:v>
                </c:pt>
                <c:pt idx="16652">
                  <c:v>1.3133564814814815</c:v>
                </c:pt>
                <c:pt idx="16653">
                  <c:v>1.3133912037037037</c:v>
                </c:pt>
                <c:pt idx="16654">
                  <c:v>1.313425925925926</c:v>
                </c:pt>
                <c:pt idx="16655">
                  <c:v>1.3134606481481481</c:v>
                </c:pt>
                <c:pt idx="16656">
                  <c:v>1.3134953703703705</c:v>
                </c:pt>
                <c:pt idx="16657">
                  <c:v>1.3135300925925926</c:v>
                </c:pt>
                <c:pt idx="16658">
                  <c:v>1.3135648148148149</c:v>
                </c:pt>
                <c:pt idx="16659">
                  <c:v>1.313599537037037</c:v>
                </c:pt>
                <c:pt idx="16660">
                  <c:v>1.3136342592592594</c:v>
                </c:pt>
                <c:pt idx="16661">
                  <c:v>1.3136689814814815</c:v>
                </c:pt>
                <c:pt idx="16662">
                  <c:v>1.3137037037037036</c:v>
                </c:pt>
                <c:pt idx="16663">
                  <c:v>1.3137384259259259</c:v>
                </c:pt>
                <c:pt idx="16664">
                  <c:v>1.3137731481481483</c:v>
                </c:pt>
                <c:pt idx="16665">
                  <c:v>1.3138078703703704</c:v>
                </c:pt>
                <c:pt idx="16666">
                  <c:v>1.3138425925925925</c:v>
                </c:pt>
                <c:pt idx="16667">
                  <c:v>1.3138773148148148</c:v>
                </c:pt>
                <c:pt idx="16668">
                  <c:v>1.313912037037037</c:v>
                </c:pt>
                <c:pt idx="16669">
                  <c:v>1.3139467592592593</c:v>
                </c:pt>
                <c:pt idx="16670">
                  <c:v>1.3139814814814814</c:v>
                </c:pt>
                <c:pt idx="16671">
                  <c:v>1.3140162037037038</c:v>
                </c:pt>
                <c:pt idx="16672">
                  <c:v>1.3140509259259259</c:v>
                </c:pt>
                <c:pt idx="16673">
                  <c:v>1.3140856481481482</c:v>
                </c:pt>
                <c:pt idx="16674">
                  <c:v>1.3141203703703703</c:v>
                </c:pt>
                <c:pt idx="16675">
                  <c:v>1.3141550925925927</c:v>
                </c:pt>
                <c:pt idx="16676">
                  <c:v>1.3141898148148148</c:v>
                </c:pt>
                <c:pt idx="16677">
                  <c:v>1.3142245370370371</c:v>
                </c:pt>
                <c:pt idx="16678">
                  <c:v>1.3142592592592592</c:v>
                </c:pt>
                <c:pt idx="16679">
                  <c:v>1.3142939814814816</c:v>
                </c:pt>
                <c:pt idx="16680">
                  <c:v>1.3143287037037037</c:v>
                </c:pt>
                <c:pt idx="16681">
                  <c:v>1.3143634259259258</c:v>
                </c:pt>
                <c:pt idx="16682">
                  <c:v>1.3143981481481481</c:v>
                </c:pt>
                <c:pt idx="16683">
                  <c:v>1.3144328703703705</c:v>
                </c:pt>
                <c:pt idx="16684">
                  <c:v>1.3144675925925926</c:v>
                </c:pt>
                <c:pt idx="16685">
                  <c:v>1.3145023148148147</c:v>
                </c:pt>
                <c:pt idx="16686">
                  <c:v>1.3145370370370371</c:v>
                </c:pt>
                <c:pt idx="16687">
                  <c:v>1.3145717592592592</c:v>
                </c:pt>
                <c:pt idx="16688">
                  <c:v>1.3146064814814815</c:v>
                </c:pt>
                <c:pt idx="16689">
                  <c:v>1.3146412037037036</c:v>
                </c:pt>
                <c:pt idx="16690">
                  <c:v>1.314675925925926</c:v>
                </c:pt>
                <c:pt idx="16691">
                  <c:v>1.3147106481481481</c:v>
                </c:pt>
                <c:pt idx="16692">
                  <c:v>1.3147453703703704</c:v>
                </c:pt>
                <c:pt idx="16693">
                  <c:v>1.3147800925925925</c:v>
                </c:pt>
                <c:pt idx="16694">
                  <c:v>1.3148148148148149</c:v>
                </c:pt>
                <c:pt idx="16695">
                  <c:v>1.314849537037037</c:v>
                </c:pt>
                <c:pt idx="16696">
                  <c:v>1.3148842592592593</c:v>
                </c:pt>
                <c:pt idx="16697">
                  <c:v>1.3149189814814815</c:v>
                </c:pt>
                <c:pt idx="16698">
                  <c:v>1.3149537037037038</c:v>
                </c:pt>
                <c:pt idx="16699">
                  <c:v>1.3149884259259259</c:v>
                </c:pt>
                <c:pt idx="16700">
                  <c:v>1.315023148148148</c:v>
                </c:pt>
                <c:pt idx="16701">
                  <c:v>1.3150578703703704</c:v>
                </c:pt>
                <c:pt idx="16702">
                  <c:v>1.3150925925925927</c:v>
                </c:pt>
                <c:pt idx="16703">
                  <c:v>1.3151273148148148</c:v>
                </c:pt>
                <c:pt idx="16704">
                  <c:v>1.3151620370370369</c:v>
                </c:pt>
                <c:pt idx="16705">
                  <c:v>1.3151967592592593</c:v>
                </c:pt>
                <c:pt idx="16706">
                  <c:v>1.3152314814814814</c:v>
                </c:pt>
                <c:pt idx="16707">
                  <c:v>1.3152662037037037</c:v>
                </c:pt>
                <c:pt idx="16708">
                  <c:v>1.3153009259259258</c:v>
                </c:pt>
                <c:pt idx="16709">
                  <c:v>1.3153356481481482</c:v>
                </c:pt>
                <c:pt idx="16710">
                  <c:v>1.3153703703703703</c:v>
                </c:pt>
                <c:pt idx="16711">
                  <c:v>1.3154050925925926</c:v>
                </c:pt>
                <c:pt idx="16712">
                  <c:v>1.3154398148148148</c:v>
                </c:pt>
                <c:pt idx="16713">
                  <c:v>1.3154745370370371</c:v>
                </c:pt>
                <c:pt idx="16714">
                  <c:v>1.3155092592592592</c:v>
                </c:pt>
                <c:pt idx="16715">
                  <c:v>1.3155439814814816</c:v>
                </c:pt>
                <c:pt idx="16716">
                  <c:v>1.3155787037037037</c:v>
                </c:pt>
                <c:pt idx="16717">
                  <c:v>1.315613425925926</c:v>
                </c:pt>
                <c:pt idx="16718">
                  <c:v>1.3156481481481481</c:v>
                </c:pt>
                <c:pt idx="16719">
                  <c:v>1.3156828703703705</c:v>
                </c:pt>
                <c:pt idx="16720">
                  <c:v>1.3157175925925926</c:v>
                </c:pt>
                <c:pt idx="16721">
                  <c:v>1.3157523148148149</c:v>
                </c:pt>
                <c:pt idx="16722">
                  <c:v>1.315787037037037</c:v>
                </c:pt>
                <c:pt idx="16723">
                  <c:v>1.3158217592592591</c:v>
                </c:pt>
                <c:pt idx="16724">
                  <c:v>1.3158564814814815</c:v>
                </c:pt>
                <c:pt idx="16725">
                  <c:v>1.3158912037037038</c:v>
                </c:pt>
                <c:pt idx="16726">
                  <c:v>1.3159259259259259</c:v>
                </c:pt>
                <c:pt idx="16727">
                  <c:v>1.3159606481481481</c:v>
                </c:pt>
                <c:pt idx="16728">
                  <c:v>1.3159953703703704</c:v>
                </c:pt>
                <c:pt idx="16729">
                  <c:v>1.3160300925925925</c:v>
                </c:pt>
                <c:pt idx="16730">
                  <c:v>1.3160648148148149</c:v>
                </c:pt>
                <c:pt idx="16731">
                  <c:v>1.316099537037037</c:v>
                </c:pt>
                <c:pt idx="16732">
                  <c:v>1.3161342592592593</c:v>
                </c:pt>
                <c:pt idx="16733">
                  <c:v>1.3161689814814814</c:v>
                </c:pt>
                <c:pt idx="16734">
                  <c:v>1.3162037037037038</c:v>
                </c:pt>
                <c:pt idx="16735">
                  <c:v>1.3162384259259259</c:v>
                </c:pt>
                <c:pt idx="16736">
                  <c:v>1.3162731481481482</c:v>
                </c:pt>
                <c:pt idx="16737">
                  <c:v>1.3163078703703703</c:v>
                </c:pt>
                <c:pt idx="16738">
                  <c:v>1.3163425925925927</c:v>
                </c:pt>
                <c:pt idx="16739">
                  <c:v>1.3163773148148148</c:v>
                </c:pt>
                <c:pt idx="16740">
                  <c:v>1.3164120370370371</c:v>
                </c:pt>
                <c:pt idx="16741">
                  <c:v>1.3164467592592592</c:v>
                </c:pt>
                <c:pt idx="16742">
                  <c:v>1.3164814814814814</c:v>
                </c:pt>
                <c:pt idx="16743">
                  <c:v>1.3165162037037037</c:v>
                </c:pt>
                <c:pt idx="16744">
                  <c:v>1.316550925925926</c:v>
                </c:pt>
                <c:pt idx="16745">
                  <c:v>1.3165856481481482</c:v>
                </c:pt>
                <c:pt idx="16746">
                  <c:v>1.3166203703703703</c:v>
                </c:pt>
                <c:pt idx="16747">
                  <c:v>1.3166550925925926</c:v>
                </c:pt>
                <c:pt idx="16748">
                  <c:v>1.3166898148148147</c:v>
                </c:pt>
                <c:pt idx="16749">
                  <c:v>1.3167245370370371</c:v>
                </c:pt>
                <c:pt idx="16750">
                  <c:v>1.3167592592592592</c:v>
                </c:pt>
                <c:pt idx="16751">
                  <c:v>1.3167939814814815</c:v>
                </c:pt>
                <c:pt idx="16752">
                  <c:v>1.3168287037037036</c:v>
                </c:pt>
                <c:pt idx="16753">
                  <c:v>1.316863425925926</c:v>
                </c:pt>
                <c:pt idx="16754">
                  <c:v>1.3168981481481481</c:v>
                </c:pt>
                <c:pt idx="16755">
                  <c:v>1.3169328703703704</c:v>
                </c:pt>
                <c:pt idx="16756">
                  <c:v>1.3169675925925926</c:v>
                </c:pt>
                <c:pt idx="16757">
                  <c:v>1.3170023148148149</c:v>
                </c:pt>
                <c:pt idx="16758">
                  <c:v>1.317037037037037</c:v>
                </c:pt>
                <c:pt idx="16759">
                  <c:v>1.3170717592592593</c:v>
                </c:pt>
                <c:pt idx="16760">
                  <c:v>1.3171064814814815</c:v>
                </c:pt>
                <c:pt idx="16761">
                  <c:v>1.3171412037037036</c:v>
                </c:pt>
                <c:pt idx="16762">
                  <c:v>1.3171759259259259</c:v>
                </c:pt>
                <c:pt idx="16763">
                  <c:v>1.3172106481481483</c:v>
                </c:pt>
                <c:pt idx="16764">
                  <c:v>1.3172453703703704</c:v>
                </c:pt>
                <c:pt idx="16765">
                  <c:v>1.3172800925925925</c:v>
                </c:pt>
                <c:pt idx="16766">
                  <c:v>1.3173148148148148</c:v>
                </c:pt>
                <c:pt idx="16767">
                  <c:v>1.3173495370370369</c:v>
                </c:pt>
                <c:pt idx="16768">
                  <c:v>1.3173842592592593</c:v>
                </c:pt>
                <c:pt idx="16769">
                  <c:v>1.3174189814814814</c:v>
                </c:pt>
                <c:pt idx="16770">
                  <c:v>1.3174537037037037</c:v>
                </c:pt>
                <c:pt idx="16771">
                  <c:v>1.3174884259259259</c:v>
                </c:pt>
                <c:pt idx="16772">
                  <c:v>1.3175231481481482</c:v>
                </c:pt>
                <c:pt idx="16773">
                  <c:v>1.3175578703703703</c:v>
                </c:pt>
                <c:pt idx="16774">
                  <c:v>1.3175925925925926</c:v>
                </c:pt>
                <c:pt idx="16775">
                  <c:v>1.3176273148148148</c:v>
                </c:pt>
                <c:pt idx="16776">
                  <c:v>1.3176620370370371</c:v>
                </c:pt>
                <c:pt idx="16777">
                  <c:v>1.3176967592592592</c:v>
                </c:pt>
                <c:pt idx="16778">
                  <c:v>1.3177314814814816</c:v>
                </c:pt>
                <c:pt idx="16779">
                  <c:v>1.3177662037037037</c:v>
                </c:pt>
                <c:pt idx="16780">
                  <c:v>1.317800925925926</c:v>
                </c:pt>
                <c:pt idx="16781">
                  <c:v>1.3178356481481481</c:v>
                </c:pt>
                <c:pt idx="16782">
                  <c:v>1.3178703703703705</c:v>
                </c:pt>
                <c:pt idx="16783">
                  <c:v>1.3179050925925926</c:v>
                </c:pt>
                <c:pt idx="16784">
                  <c:v>1.3179398148148147</c:v>
                </c:pt>
                <c:pt idx="16785">
                  <c:v>1.317974537037037</c:v>
                </c:pt>
                <c:pt idx="16786">
                  <c:v>1.3180092592592594</c:v>
                </c:pt>
                <c:pt idx="16787">
                  <c:v>1.3180439814814815</c:v>
                </c:pt>
                <c:pt idx="16788">
                  <c:v>1.3180787037037036</c:v>
                </c:pt>
                <c:pt idx="16789">
                  <c:v>1.318113425925926</c:v>
                </c:pt>
                <c:pt idx="16790">
                  <c:v>1.3181481481481481</c:v>
                </c:pt>
                <c:pt idx="16791">
                  <c:v>1.3181828703703704</c:v>
                </c:pt>
                <c:pt idx="16792">
                  <c:v>1.3182175925925925</c:v>
                </c:pt>
                <c:pt idx="16793">
                  <c:v>1.3182523148148149</c:v>
                </c:pt>
                <c:pt idx="16794">
                  <c:v>1.318287037037037</c:v>
                </c:pt>
                <c:pt idx="16795">
                  <c:v>1.3183217592592593</c:v>
                </c:pt>
                <c:pt idx="16796">
                  <c:v>1.3183564814814814</c:v>
                </c:pt>
                <c:pt idx="16797">
                  <c:v>1.3183912037037038</c:v>
                </c:pt>
                <c:pt idx="16798">
                  <c:v>1.3184259259259259</c:v>
                </c:pt>
                <c:pt idx="16799">
                  <c:v>1.3184606481481482</c:v>
                </c:pt>
                <c:pt idx="16800">
                  <c:v>1.3184953703703703</c:v>
                </c:pt>
                <c:pt idx="16801">
                  <c:v>1.3185300925925927</c:v>
                </c:pt>
                <c:pt idx="16802">
                  <c:v>1.3185648148148148</c:v>
                </c:pt>
                <c:pt idx="16803">
                  <c:v>1.3185995370370369</c:v>
                </c:pt>
                <c:pt idx="16804">
                  <c:v>1.3186342592592593</c:v>
                </c:pt>
                <c:pt idx="16805">
                  <c:v>1.3186689814814816</c:v>
                </c:pt>
                <c:pt idx="16806">
                  <c:v>1.3187037037037037</c:v>
                </c:pt>
                <c:pt idx="16807">
                  <c:v>1.3187384259259258</c:v>
                </c:pt>
                <c:pt idx="16808">
                  <c:v>1.3187731481481482</c:v>
                </c:pt>
                <c:pt idx="16809">
                  <c:v>1.3188078703703703</c:v>
                </c:pt>
                <c:pt idx="16810">
                  <c:v>1.3188425925925926</c:v>
                </c:pt>
                <c:pt idx="16811">
                  <c:v>1.3188773148148147</c:v>
                </c:pt>
                <c:pt idx="16812">
                  <c:v>1.3189120370370371</c:v>
                </c:pt>
                <c:pt idx="16813">
                  <c:v>1.3189467592592592</c:v>
                </c:pt>
                <c:pt idx="16814">
                  <c:v>1.3189814814814815</c:v>
                </c:pt>
                <c:pt idx="16815">
                  <c:v>1.3190162037037036</c:v>
                </c:pt>
                <c:pt idx="16816">
                  <c:v>1.319050925925926</c:v>
                </c:pt>
                <c:pt idx="16817">
                  <c:v>1.3190856481481481</c:v>
                </c:pt>
                <c:pt idx="16818">
                  <c:v>1.3191203703703704</c:v>
                </c:pt>
                <c:pt idx="16819">
                  <c:v>1.3191550925925926</c:v>
                </c:pt>
                <c:pt idx="16820">
                  <c:v>1.3191898148148149</c:v>
                </c:pt>
                <c:pt idx="16821">
                  <c:v>1.319224537037037</c:v>
                </c:pt>
                <c:pt idx="16822">
                  <c:v>1.3192592592592594</c:v>
                </c:pt>
                <c:pt idx="16823">
                  <c:v>1.3192939814814815</c:v>
                </c:pt>
                <c:pt idx="16824">
                  <c:v>1.3193287037037038</c:v>
                </c:pt>
                <c:pt idx="16825">
                  <c:v>1.3193634259259259</c:v>
                </c:pt>
                <c:pt idx="16826">
                  <c:v>1.319398148148148</c:v>
                </c:pt>
                <c:pt idx="16827">
                  <c:v>1.3194328703703704</c:v>
                </c:pt>
                <c:pt idx="16828">
                  <c:v>1.3194675925925925</c:v>
                </c:pt>
                <c:pt idx="16829">
                  <c:v>1.3195023148148148</c:v>
                </c:pt>
                <c:pt idx="16830">
                  <c:v>1.319537037037037</c:v>
                </c:pt>
                <c:pt idx="16831">
                  <c:v>1.3195717592592593</c:v>
                </c:pt>
                <c:pt idx="16832">
                  <c:v>1.3196064814814814</c:v>
                </c:pt>
                <c:pt idx="16833">
                  <c:v>1.3196412037037037</c:v>
                </c:pt>
                <c:pt idx="16834">
                  <c:v>1.3196759259259259</c:v>
                </c:pt>
                <c:pt idx="16835">
                  <c:v>1.3197106481481482</c:v>
                </c:pt>
                <c:pt idx="16836">
                  <c:v>1.3197453703703703</c:v>
                </c:pt>
                <c:pt idx="16837">
                  <c:v>1.3197800925925927</c:v>
                </c:pt>
                <c:pt idx="16838">
                  <c:v>1.3198148148148148</c:v>
                </c:pt>
                <c:pt idx="16839">
                  <c:v>1.3198495370370371</c:v>
                </c:pt>
                <c:pt idx="16840">
                  <c:v>1.3198842592592592</c:v>
                </c:pt>
                <c:pt idx="16841">
                  <c:v>1.3199189814814816</c:v>
                </c:pt>
                <c:pt idx="16842">
                  <c:v>1.3199537037037037</c:v>
                </c:pt>
                <c:pt idx="16843">
                  <c:v>1.319988425925926</c:v>
                </c:pt>
                <c:pt idx="16844">
                  <c:v>1.3200231481481481</c:v>
                </c:pt>
                <c:pt idx="16845">
                  <c:v>1.3200578703703703</c:v>
                </c:pt>
                <c:pt idx="16846">
                  <c:v>1.3200925925925926</c:v>
                </c:pt>
                <c:pt idx="16847">
                  <c:v>1.3201273148148149</c:v>
                </c:pt>
                <c:pt idx="16848">
                  <c:v>1.3201620370370371</c:v>
                </c:pt>
                <c:pt idx="16849">
                  <c:v>1.3201967592592592</c:v>
                </c:pt>
                <c:pt idx="16850">
                  <c:v>1.3202314814814815</c:v>
                </c:pt>
                <c:pt idx="16851">
                  <c:v>1.3202662037037036</c:v>
                </c:pt>
                <c:pt idx="16852">
                  <c:v>1.320300925925926</c:v>
                </c:pt>
                <c:pt idx="16853">
                  <c:v>1.3203356481481481</c:v>
                </c:pt>
                <c:pt idx="16854">
                  <c:v>1.3203703703703704</c:v>
                </c:pt>
                <c:pt idx="16855">
                  <c:v>1.3204050925925925</c:v>
                </c:pt>
                <c:pt idx="16856">
                  <c:v>1.3204398148148149</c:v>
                </c:pt>
                <c:pt idx="16857">
                  <c:v>1.320474537037037</c:v>
                </c:pt>
                <c:pt idx="16858">
                  <c:v>1.3205092592592593</c:v>
                </c:pt>
                <c:pt idx="16859">
                  <c:v>1.3205439814814814</c:v>
                </c:pt>
                <c:pt idx="16860">
                  <c:v>1.3205787037037038</c:v>
                </c:pt>
                <c:pt idx="16861">
                  <c:v>1.3206134259259259</c:v>
                </c:pt>
                <c:pt idx="16862">
                  <c:v>1.3206481481481482</c:v>
                </c:pt>
                <c:pt idx="16863">
                  <c:v>1.3206828703703704</c:v>
                </c:pt>
                <c:pt idx="16864">
                  <c:v>1.3207175925925925</c:v>
                </c:pt>
                <c:pt idx="16865">
                  <c:v>1.3207523148148148</c:v>
                </c:pt>
                <c:pt idx="16866">
                  <c:v>1.3207870370370371</c:v>
                </c:pt>
                <c:pt idx="16867">
                  <c:v>1.3208217592592593</c:v>
                </c:pt>
                <c:pt idx="16868">
                  <c:v>1.3208564814814814</c:v>
                </c:pt>
                <c:pt idx="16869">
                  <c:v>1.3208912037037037</c:v>
                </c:pt>
                <c:pt idx="16870">
                  <c:v>1.3209259259259258</c:v>
                </c:pt>
                <c:pt idx="16871">
                  <c:v>1.3209606481481482</c:v>
                </c:pt>
                <c:pt idx="16872">
                  <c:v>1.3209953703703703</c:v>
                </c:pt>
                <c:pt idx="16873">
                  <c:v>1.3210300925925926</c:v>
                </c:pt>
                <c:pt idx="16874">
                  <c:v>1.3210648148148147</c:v>
                </c:pt>
                <c:pt idx="16875">
                  <c:v>1.3210995370370371</c:v>
                </c:pt>
                <c:pt idx="16876">
                  <c:v>1.3211342592592592</c:v>
                </c:pt>
                <c:pt idx="16877">
                  <c:v>1.3211689814814815</c:v>
                </c:pt>
                <c:pt idx="16878">
                  <c:v>1.3212037037037037</c:v>
                </c:pt>
                <c:pt idx="16879">
                  <c:v>1.321238425925926</c:v>
                </c:pt>
                <c:pt idx="16880">
                  <c:v>1.3212731481481481</c:v>
                </c:pt>
                <c:pt idx="16881">
                  <c:v>1.3213078703703705</c:v>
                </c:pt>
                <c:pt idx="16882">
                  <c:v>1.3213425925925926</c:v>
                </c:pt>
                <c:pt idx="16883">
                  <c:v>1.3213773148148149</c:v>
                </c:pt>
                <c:pt idx="16884">
                  <c:v>1.321412037037037</c:v>
                </c:pt>
                <c:pt idx="16885">
                  <c:v>1.3214467592592594</c:v>
                </c:pt>
                <c:pt idx="16886">
                  <c:v>1.3214814814814815</c:v>
                </c:pt>
                <c:pt idx="16887">
                  <c:v>1.3215162037037036</c:v>
                </c:pt>
                <c:pt idx="16888">
                  <c:v>1.3215509259259259</c:v>
                </c:pt>
                <c:pt idx="16889">
                  <c:v>1.3215856481481483</c:v>
                </c:pt>
                <c:pt idx="16890">
                  <c:v>1.3216203703703704</c:v>
                </c:pt>
                <c:pt idx="16891">
                  <c:v>1.3216550925925925</c:v>
                </c:pt>
                <c:pt idx="16892">
                  <c:v>1.3216898148148148</c:v>
                </c:pt>
                <c:pt idx="16893">
                  <c:v>1.321724537037037</c:v>
                </c:pt>
                <c:pt idx="16894">
                  <c:v>1.3217592592592593</c:v>
                </c:pt>
                <c:pt idx="16895">
                  <c:v>1.3217939814814814</c:v>
                </c:pt>
                <c:pt idx="16896">
                  <c:v>1.3218287037037038</c:v>
                </c:pt>
                <c:pt idx="16897">
                  <c:v>1.3218634259259259</c:v>
                </c:pt>
                <c:pt idx="16898">
                  <c:v>1.3218981481481482</c:v>
                </c:pt>
                <c:pt idx="16899">
                  <c:v>1.3219328703703703</c:v>
                </c:pt>
                <c:pt idx="16900">
                  <c:v>1.3219675925925927</c:v>
                </c:pt>
                <c:pt idx="16901">
                  <c:v>1.3220023148148148</c:v>
                </c:pt>
                <c:pt idx="16902">
                  <c:v>1.3220370370370371</c:v>
                </c:pt>
                <c:pt idx="16903">
                  <c:v>1.3220717592592592</c:v>
                </c:pt>
                <c:pt idx="16904">
                  <c:v>1.3221064814814816</c:v>
                </c:pt>
                <c:pt idx="16905">
                  <c:v>1.3221412037037037</c:v>
                </c:pt>
                <c:pt idx="16906">
                  <c:v>1.3221759259259258</c:v>
                </c:pt>
                <c:pt idx="16907">
                  <c:v>1.3222106481481481</c:v>
                </c:pt>
                <c:pt idx="16908">
                  <c:v>1.3222453703703705</c:v>
                </c:pt>
                <c:pt idx="16909">
                  <c:v>1.3222800925925926</c:v>
                </c:pt>
                <c:pt idx="16910">
                  <c:v>1.3223148148148147</c:v>
                </c:pt>
                <c:pt idx="16911">
                  <c:v>1.3223495370370371</c:v>
                </c:pt>
                <c:pt idx="16912">
                  <c:v>1.3223842592592592</c:v>
                </c:pt>
                <c:pt idx="16913">
                  <c:v>1.3224189814814815</c:v>
                </c:pt>
                <c:pt idx="16914">
                  <c:v>1.3224537037037036</c:v>
                </c:pt>
                <c:pt idx="16915">
                  <c:v>1.322488425925926</c:v>
                </c:pt>
                <c:pt idx="16916">
                  <c:v>1.3225231481481481</c:v>
                </c:pt>
                <c:pt idx="16917">
                  <c:v>1.3225578703703704</c:v>
                </c:pt>
                <c:pt idx="16918">
                  <c:v>1.3225925925925925</c:v>
                </c:pt>
                <c:pt idx="16919">
                  <c:v>1.3226273148148149</c:v>
                </c:pt>
                <c:pt idx="16920">
                  <c:v>1.322662037037037</c:v>
                </c:pt>
                <c:pt idx="16921">
                  <c:v>1.3226967592592593</c:v>
                </c:pt>
                <c:pt idx="16922">
                  <c:v>1.3227314814814815</c:v>
                </c:pt>
                <c:pt idx="16923">
                  <c:v>1.3227662037037038</c:v>
                </c:pt>
                <c:pt idx="16924">
                  <c:v>1.3228009259259259</c:v>
                </c:pt>
                <c:pt idx="16925">
                  <c:v>1.322835648148148</c:v>
                </c:pt>
                <c:pt idx="16926">
                  <c:v>1.3228703703703704</c:v>
                </c:pt>
                <c:pt idx="16927">
                  <c:v>1.3229050925925927</c:v>
                </c:pt>
                <c:pt idx="16928">
                  <c:v>1.3229398148148148</c:v>
                </c:pt>
                <c:pt idx="16929">
                  <c:v>1.3229745370370369</c:v>
                </c:pt>
                <c:pt idx="16930">
                  <c:v>1.3230092592592593</c:v>
                </c:pt>
                <c:pt idx="16931">
                  <c:v>1.3230439814814814</c:v>
                </c:pt>
                <c:pt idx="16932">
                  <c:v>1.3230787037037037</c:v>
                </c:pt>
                <c:pt idx="16933">
                  <c:v>1.3231134259259258</c:v>
                </c:pt>
                <c:pt idx="16934">
                  <c:v>1.3231481481481482</c:v>
                </c:pt>
                <c:pt idx="16935">
                  <c:v>1.3231828703703703</c:v>
                </c:pt>
                <c:pt idx="16936">
                  <c:v>1.3232175925925926</c:v>
                </c:pt>
                <c:pt idx="16937">
                  <c:v>1.3232523148148148</c:v>
                </c:pt>
                <c:pt idx="16938">
                  <c:v>1.3232870370370371</c:v>
                </c:pt>
                <c:pt idx="16939">
                  <c:v>1.3233217592592592</c:v>
                </c:pt>
                <c:pt idx="16940">
                  <c:v>1.3233564814814816</c:v>
                </c:pt>
                <c:pt idx="16941">
                  <c:v>1.3233912037037037</c:v>
                </c:pt>
                <c:pt idx="16942">
                  <c:v>1.323425925925926</c:v>
                </c:pt>
                <c:pt idx="16943">
                  <c:v>1.3234606481481481</c:v>
                </c:pt>
                <c:pt idx="16944">
                  <c:v>1.3234953703703705</c:v>
                </c:pt>
                <c:pt idx="16945">
                  <c:v>1.3235300925925926</c:v>
                </c:pt>
                <c:pt idx="16946">
                  <c:v>1.3235648148148149</c:v>
                </c:pt>
                <c:pt idx="16947">
                  <c:v>1.323599537037037</c:v>
                </c:pt>
                <c:pt idx="16948">
                  <c:v>1.3236342592592591</c:v>
                </c:pt>
                <c:pt idx="16949">
                  <c:v>1.3236689814814815</c:v>
                </c:pt>
                <c:pt idx="16950">
                  <c:v>1.3237037037037038</c:v>
                </c:pt>
                <c:pt idx="16951">
                  <c:v>1.3237384259259259</c:v>
                </c:pt>
                <c:pt idx="16952">
                  <c:v>1.3237731481481481</c:v>
                </c:pt>
                <c:pt idx="16953">
                  <c:v>1.3238078703703704</c:v>
                </c:pt>
                <c:pt idx="16954">
                  <c:v>1.3238425925925925</c:v>
                </c:pt>
                <c:pt idx="16955">
                  <c:v>1.3238773148148149</c:v>
                </c:pt>
                <c:pt idx="16956">
                  <c:v>1.323912037037037</c:v>
                </c:pt>
                <c:pt idx="16957">
                  <c:v>1.3239467592592593</c:v>
                </c:pt>
                <c:pt idx="16958">
                  <c:v>1.3239814814814814</c:v>
                </c:pt>
                <c:pt idx="16959">
                  <c:v>1.3240162037037038</c:v>
                </c:pt>
                <c:pt idx="16960">
                  <c:v>1.3240509259259259</c:v>
                </c:pt>
                <c:pt idx="16961">
                  <c:v>1.3240856481481482</c:v>
                </c:pt>
                <c:pt idx="16962">
                  <c:v>1.3241203703703703</c:v>
                </c:pt>
                <c:pt idx="16963">
                  <c:v>1.3241550925925927</c:v>
                </c:pt>
                <c:pt idx="16964">
                  <c:v>1.3241898148148148</c:v>
                </c:pt>
                <c:pt idx="16965">
                  <c:v>1.3242245370370371</c:v>
                </c:pt>
                <c:pt idx="16966">
                  <c:v>1.3242592592592592</c:v>
                </c:pt>
                <c:pt idx="16967">
                  <c:v>1.3242939814814814</c:v>
                </c:pt>
                <c:pt idx="16968">
                  <c:v>1.3243287037037037</c:v>
                </c:pt>
                <c:pt idx="16969">
                  <c:v>1.324363425925926</c:v>
                </c:pt>
                <c:pt idx="16970">
                  <c:v>1.3243981481481482</c:v>
                </c:pt>
                <c:pt idx="16971">
                  <c:v>1.3244328703703703</c:v>
                </c:pt>
                <c:pt idx="16972">
                  <c:v>1.3244675925925926</c:v>
                </c:pt>
                <c:pt idx="16973">
                  <c:v>1.3245023148148147</c:v>
                </c:pt>
                <c:pt idx="16974">
                  <c:v>1.3245370370370371</c:v>
                </c:pt>
                <c:pt idx="16975">
                  <c:v>1.3245717592592592</c:v>
                </c:pt>
                <c:pt idx="16976">
                  <c:v>1.3246064814814815</c:v>
                </c:pt>
                <c:pt idx="16977">
                  <c:v>1.3246412037037036</c:v>
                </c:pt>
                <c:pt idx="16978">
                  <c:v>1.324675925925926</c:v>
                </c:pt>
                <c:pt idx="16979">
                  <c:v>1.3247106481481481</c:v>
                </c:pt>
                <c:pt idx="16980">
                  <c:v>1.3247453703703704</c:v>
                </c:pt>
                <c:pt idx="16981">
                  <c:v>1.3247800925925926</c:v>
                </c:pt>
                <c:pt idx="16982">
                  <c:v>1.3248148148148149</c:v>
                </c:pt>
                <c:pt idx="16983">
                  <c:v>1.324849537037037</c:v>
                </c:pt>
                <c:pt idx="16984">
                  <c:v>1.3248842592592593</c:v>
                </c:pt>
                <c:pt idx="16985">
                  <c:v>1.3249189814814815</c:v>
                </c:pt>
                <c:pt idx="16986">
                  <c:v>1.3249537037037036</c:v>
                </c:pt>
                <c:pt idx="16987">
                  <c:v>1.3249884259259259</c:v>
                </c:pt>
                <c:pt idx="16988">
                  <c:v>1.3250231481481483</c:v>
                </c:pt>
                <c:pt idx="16989">
                  <c:v>1.3250578703703704</c:v>
                </c:pt>
                <c:pt idx="16990">
                  <c:v>1.3250925925925925</c:v>
                </c:pt>
                <c:pt idx="16991">
                  <c:v>1.3251273148148148</c:v>
                </c:pt>
                <c:pt idx="16992">
                  <c:v>1.3251620370370369</c:v>
                </c:pt>
                <c:pt idx="16993">
                  <c:v>1.3251967592592593</c:v>
                </c:pt>
                <c:pt idx="16994">
                  <c:v>1.3252314814814814</c:v>
                </c:pt>
                <c:pt idx="16995">
                  <c:v>1.3252662037037037</c:v>
                </c:pt>
                <c:pt idx="16996">
                  <c:v>1.3253009259259259</c:v>
                </c:pt>
                <c:pt idx="16997">
                  <c:v>1.3253356481481482</c:v>
                </c:pt>
                <c:pt idx="16998">
                  <c:v>1.3253703703703703</c:v>
                </c:pt>
                <c:pt idx="16999">
                  <c:v>1.3254050925925926</c:v>
                </c:pt>
                <c:pt idx="17000">
                  <c:v>1.3254398148148148</c:v>
                </c:pt>
                <c:pt idx="17001">
                  <c:v>1.3254745370370371</c:v>
                </c:pt>
                <c:pt idx="17002">
                  <c:v>1.3255092592592592</c:v>
                </c:pt>
                <c:pt idx="17003">
                  <c:v>1.3255439814814816</c:v>
                </c:pt>
                <c:pt idx="17004">
                  <c:v>1.3255787037037037</c:v>
                </c:pt>
                <c:pt idx="17005">
                  <c:v>1.325613425925926</c:v>
                </c:pt>
                <c:pt idx="17006">
                  <c:v>1.3256481481481481</c:v>
                </c:pt>
                <c:pt idx="17007">
                  <c:v>1.3256828703703705</c:v>
                </c:pt>
                <c:pt idx="17008">
                  <c:v>1.3257175925925926</c:v>
                </c:pt>
                <c:pt idx="17009">
                  <c:v>1.3257523148148147</c:v>
                </c:pt>
                <c:pt idx="17010">
                  <c:v>1.325787037037037</c:v>
                </c:pt>
                <c:pt idx="17011">
                  <c:v>1.3258217592592594</c:v>
                </c:pt>
                <c:pt idx="17012">
                  <c:v>1.3258564814814815</c:v>
                </c:pt>
                <c:pt idx="17013">
                  <c:v>1.3258912037037036</c:v>
                </c:pt>
                <c:pt idx="17014">
                  <c:v>1.325925925925926</c:v>
                </c:pt>
                <c:pt idx="17015">
                  <c:v>1.3259606481481481</c:v>
                </c:pt>
                <c:pt idx="17016">
                  <c:v>1.3259953703703704</c:v>
                </c:pt>
                <c:pt idx="17017">
                  <c:v>1.3260300925925925</c:v>
                </c:pt>
                <c:pt idx="17018">
                  <c:v>1.3260648148148149</c:v>
                </c:pt>
                <c:pt idx="17019">
                  <c:v>1.326099537037037</c:v>
                </c:pt>
                <c:pt idx="17020">
                  <c:v>1.3261342592592593</c:v>
                </c:pt>
                <c:pt idx="17021">
                  <c:v>1.3261689814814814</c:v>
                </c:pt>
                <c:pt idx="17022">
                  <c:v>1.3262037037037038</c:v>
                </c:pt>
                <c:pt idx="17023">
                  <c:v>1.3262384259259259</c:v>
                </c:pt>
                <c:pt idx="17024">
                  <c:v>1.3262731481481482</c:v>
                </c:pt>
                <c:pt idx="17025">
                  <c:v>1.3263078703703703</c:v>
                </c:pt>
                <c:pt idx="17026">
                  <c:v>1.3263425925925927</c:v>
                </c:pt>
                <c:pt idx="17027">
                  <c:v>1.3263773148148148</c:v>
                </c:pt>
                <c:pt idx="17028">
                  <c:v>1.3264120370370369</c:v>
                </c:pt>
                <c:pt idx="17029">
                  <c:v>1.3264467592592593</c:v>
                </c:pt>
                <c:pt idx="17030">
                  <c:v>1.3264814814814816</c:v>
                </c:pt>
                <c:pt idx="17031">
                  <c:v>1.3265162037037037</c:v>
                </c:pt>
                <c:pt idx="17032">
                  <c:v>1.3265509259259258</c:v>
                </c:pt>
                <c:pt idx="17033">
                  <c:v>1.3265856481481482</c:v>
                </c:pt>
                <c:pt idx="17034">
                  <c:v>1.3266203703703703</c:v>
                </c:pt>
                <c:pt idx="17035">
                  <c:v>1.3266550925925926</c:v>
                </c:pt>
                <c:pt idx="17036">
                  <c:v>1.3266898148148147</c:v>
                </c:pt>
                <c:pt idx="17037">
                  <c:v>1.3267245370370371</c:v>
                </c:pt>
                <c:pt idx="17038">
                  <c:v>1.3267592592592592</c:v>
                </c:pt>
                <c:pt idx="17039">
                  <c:v>1.3267939814814815</c:v>
                </c:pt>
                <c:pt idx="17040">
                  <c:v>1.3268287037037036</c:v>
                </c:pt>
                <c:pt idx="17041">
                  <c:v>1.326863425925926</c:v>
                </c:pt>
                <c:pt idx="17042">
                  <c:v>1.3268981481481481</c:v>
                </c:pt>
                <c:pt idx="17043">
                  <c:v>1.3269328703703704</c:v>
                </c:pt>
                <c:pt idx="17044">
                  <c:v>1.3269675925925926</c:v>
                </c:pt>
                <c:pt idx="17045">
                  <c:v>1.3270023148148149</c:v>
                </c:pt>
                <c:pt idx="17046">
                  <c:v>1.327037037037037</c:v>
                </c:pt>
                <c:pt idx="17047">
                  <c:v>1.3270717592592594</c:v>
                </c:pt>
                <c:pt idx="17048">
                  <c:v>1.3271064814814815</c:v>
                </c:pt>
                <c:pt idx="17049">
                  <c:v>1.3271412037037038</c:v>
                </c:pt>
                <c:pt idx="17050">
                  <c:v>1.3271759259259259</c:v>
                </c:pt>
                <c:pt idx="17051">
                  <c:v>1.327210648148148</c:v>
                </c:pt>
                <c:pt idx="17052">
                  <c:v>1.3272453703703704</c:v>
                </c:pt>
                <c:pt idx="17053">
                  <c:v>1.3272800925925925</c:v>
                </c:pt>
                <c:pt idx="17054">
                  <c:v>1.3273148148148148</c:v>
                </c:pt>
                <c:pt idx="17055">
                  <c:v>1.327349537037037</c:v>
                </c:pt>
                <c:pt idx="17056">
                  <c:v>1.3273842592592593</c:v>
                </c:pt>
                <c:pt idx="17057">
                  <c:v>1.3274189814814814</c:v>
                </c:pt>
                <c:pt idx="17058">
                  <c:v>1.3274537037037037</c:v>
                </c:pt>
                <c:pt idx="17059">
                  <c:v>1.3274884259259259</c:v>
                </c:pt>
                <c:pt idx="17060">
                  <c:v>1.3275231481481482</c:v>
                </c:pt>
                <c:pt idx="17061">
                  <c:v>1.3275578703703703</c:v>
                </c:pt>
                <c:pt idx="17062">
                  <c:v>1.3275925925925927</c:v>
                </c:pt>
                <c:pt idx="17063">
                  <c:v>1.3276273148148148</c:v>
                </c:pt>
                <c:pt idx="17064">
                  <c:v>1.3276620370370371</c:v>
                </c:pt>
                <c:pt idx="17065">
                  <c:v>1.3276967592592592</c:v>
                </c:pt>
                <c:pt idx="17066">
                  <c:v>1.3277314814814816</c:v>
                </c:pt>
                <c:pt idx="17067">
                  <c:v>1.3277662037037037</c:v>
                </c:pt>
                <c:pt idx="17068">
                  <c:v>1.327800925925926</c:v>
                </c:pt>
                <c:pt idx="17069">
                  <c:v>1.3278356481481481</c:v>
                </c:pt>
                <c:pt idx="17070">
                  <c:v>1.3278703703703703</c:v>
                </c:pt>
                <c:pt idx="17071">
                  <c:v>1.3279050925925926</c:v>
                </c:pt>
                <c:pt idx="17072">
                  <c:v>1.3279398148148149</c:v>
                </c:pt>
                <c:pt idx="17073">
                  <c:v>1.3279745370370371</c:v>
                </c:pt>
                <c:pt idx="17074">
                  <c:v>1.3280092592592592</c:v>
                </c:pt>
                <c:pt idx="17075">
                  <c:v>1.3280439814814815</c:v>
                </c:pt>
                <c:pt idx="17076">
                  <c:v>1.3280787037037036</c:v>
                </c:pt>
                <c:pt idx="17077">
                  <c:v>1.328113425925926</c:v>
                </c:pt>
                <c:pt idx="17078">
                  <c:v>1.3281481481481481</c:v>
                </c:pt>
                <c:pt idx="17079">
                  <c:v>1.3281828703703704</c:v>
                </c:pt>
                <c:pt idx="17080">
                  <c:v>1.3282175925925925</c:v>
                </c:pt>
                <c:pt idx="17081">
                  <c:v>1.3282523148148149</c:v>
                </c:pt>
                <c:pt idx="17082">
                  <c:v>1.328287037037037</c:v>
                </c:pt>
                <c:pt idx="17083">
                  <c:v>1.3283217592592593</c:v>
                </c:pt>
                <c:pt idx="17084">
                  <c:v>1.3283564814814814</c:v>
                </c:pt>
                <c:pt idx="17085">
                  <c:v>1.3283912037037038</c:v>
                </c:pt>
                <c:pt idx="17086">
                  <c:v>1.3284259259259259</c:v>
                </c:pt>
                <c:pt idx="17087">
                  <c:v>1.3284259259259259</c:v>
                </c:pt>
                <c:pt idx="17088">
                  <c:v>1.3284606481481482</c:v>
                </c:pt>
                <c:pt idx="17089">
                  <c:v>1.3284606481481482</c:v>
                </c:pt>
                <c:pt idx="17090">
                  <c:v>1.3284953703703704</c:v>
                </c:pt>
                <c:pt idx="17091">
                  <c:v>1.3284953703703704</c:v>
                </c:pt>
                <c:pt idx="17092">
                  <c:v>1.3285300925925925</c:v>
                </c:pt>
                <c:pt idx="17093">
                  <c:v>1.3285300925925925</c:v>
                </c:pt>
                <c:pt idx="17094">
                  <c:v>1.3285648148148148</c:v>
                </c:pt>
                <c:pt idx="17095">
                  <c:v>1.3285648148148148</c:v>
                </c:pt>
                <c:pt idx="17096">
                  <c:v>1.3285995370370371</c:v>
                </c:pt>
                <c:pt idx="17097">
                  <c:v>1.3285995370370371</c:v>
                </c:pt>
                <c:pt idx="17098">
                  <c:v>1.3286342592592593</c:v>
                </c:pt>
                <c:pt idx="17099">
                  <c:v>1.3286342592592593</c:v>
                </c:pt>
                <c:pt idx="17100">
                  <c:v>1.3286689814814814</c:v>
                </c:pt>
                <c:pt idx="17101">
                  <c:v>1.3286689814814814</c:v>
                </c:pt>
                <c:pt idx="17102">
                  <c:v>1.3287037037037037</c:v>
                </c:pt>
                <c:pt idx="17103">
                  <c:v>1.3287037037037037</c:v>
                </c:pt>
                <c:pt idx="17104">
                  <c:v>1.3287384259259258</c:v>
                </c:pt>
                <c:pt idx="17105">
                  <c:v>1.3287384259259258</c:v>
                </c:pt>
                <c:pt idx="17106">
                  <c:v>1.3287731481481482</c:v>
                </c:pt>
                <c:pt idx="17107">
                  <c:v>1.3287731481481482</c:v>
                </c:pt>
                <c:pt idx="17108">
                  <c:v>1.3288078703703703</c:v>
                </c:pt>
                <c:pt idx="17109">
                  <c:v>1.3288078703703703</c:v>
                </c:pt>
                <c:pt idx="17110">
                  <c:v>1.3288425925925926</c:v>
                </c:pt>
                <c:pt idx="17111">
                  <c:v>1.3288425925925926</c:v>
                </c:pt>
                <c:pt idx="17112">
                  <c:v>1.3288773148148147</c:v>
                </c:pt>
                <c:pt idx="17113">
                  <c:v>1.3288773148148147</c:v>
                </c:pt>
                <c:pt idx="17114">
                  <c:v>1.3289120370370371</c:v>
                </c:pt>
                <c:pt idx="17115">
                  <c:v>1.3289120370370371</c:v>
                </c:pt>
                <c:pt idx="17116">
                  <c:v>1.3289467592592592</c:v>
                </c:pt>
                <c:pt idx="17117">
                  <c:v>1.3289467592592592</c:v>
                </c:pt>
                <c:pt idx="17118">
                  <c:v>1.3289814814814815</c:v>
                </c:pt>
                <c:pt idx="17119">
                  <c:v>1.3289814814814815</c:v>
                </c:pt>
                <c:pt idx="17120">
                  <c:v>1.3290162037037037</c:v>
                </c:pt>
                <c:pt idx="17121">
                  <c:v>1.3290162037037037</c:v>
                </c:pt>
                <c:pt idx="17122">
                  <c:v>1.329050925925926</c:v>
                </c:pt>
                <c:pt idx="17123">
                  <c:v>1.329050925925926</c:v>
                </c:pt>
                <c:pt idx="17124">
                  <c:v>1.3290856481481481</c:v>
                </c:pt>
                <c:pt idx="17125">
                  <c:v>1.3290856481481481</c:v>
                </c:pt>
                <c:pt idx="17126">
                  <c:v>1.3291203703703705</c:v>
                </c:pt>
                <c:pt idx="17127">
                  <c:v>1.3291203703703705</c:v>
                </c:pt>
                <c:pt idx="17128">
                  <c:v>1.3291550925925926</c:v>
                </c:pt>
                <c:pt idx="17129">
                  <c:v>1.3291550925925926</c:v>
                </c:pt>
                <c:pt idx="17130">
                  <c:v>1.3291898148148149</c:v>
                </c:pt>
                <c:pt idx="17131">
                  <c:v>1.3291898148148149</c:v>
                </c:pt>
                <c:pt idx="17132">
                  <c:v>1.329224537037037</c:v>
                </c:pt>
                <c:pt idx="17133">
                  <c:v>1.329224537037037</c:v>
                </c:pt>
                <c:pt idx="17134">
                  <c:v>1.3292592592592594</c:v>
                </c:pt>
                <c:pt idx="17135">
                  <c:v>1.3292592592592594</c:v>
                </c:pt>
                <c:pt idx="17136">
                  <c:v>1.3292939814814815</c:v>
                </c:pt>
                <c:pt idx="17137">
                  <c:v>1.3292939814814815</c:v>
                </c:pt>
                <c:pt idx="17138">
                  <c:v>1.3293287037037036</c:v>
                </c:pt>
                <c:pt idx="17139">
                  <c:v>1.3293287037037036</c:v>
                </c:pt>
                <c:pt idx="17140">
                  <c:v>1.3293634259259259</c:v>
                </c:pt>
                <c:pt idx="17141">
                  <c:v>1.3293634259259259</c:v>
                </c:pt>
                <c:pt idx="17142">
                  <c:v>1.3293981481481483</c:v>
                </c:pt>
                <c:pt idx="17143">
                  <c:v>1.3293981481481483</c:v>
                </c:pt>
                <c:pt idx="17144">
                  <c:v>1.3294328703703704</c:v>
                </c:pt>
                <c:pt idx="17145">
                  <c:v>1.3294328703703704</c:v>
                </c:pt>
                <c:pt idx="17146">
                  <c:v>1.3294675925925925</c:v>
                </c:pt>
                <c:pt idx="17147">
                  <c:v>1.3294675925925925</c:v>
                </c:pt>
                <c:pt idx="17148">
                  <c:v>1.3295023148148148</c:v>
                </c:pt>
                <c:pt idx="17149">
                  <c:v>1.3295023148148148</c:v>
                </c:pt>
                <c:pt idx="17150">
                  <c:v>1.329537037037037</c:v>
                </c:pt>
                <c:pt idx="17151">
                  <c:v>1.329537037037037</c:v>
                </c:pt>
                <c:pt idx="17152">
                  <c:v>1.3295717592592593</c:v>
                </c:pt>
                <c:pt idx="17153">
                  <c:v>1.3295717592592593</c:v>
                </c:pt>
                <c:pt idx="17154">
                  <c:v>1.3296064814814814</c:v>
                </c:pt>
                <c:pt idx="17155">
                  <c:v>1.3296064814814814</c:v>
                </c:pt>
                <c:pt idx="17156">
                  <c:v>1.3296412037037038</c:v>
                </c:pt>
                <c:pt idx="17157">
                  <c:v>1.3296412037037038</c:v>
                </c:pt>
                <c:pt idx="17158">
                  <c:v>1.3296759259259259</c:v>
                </c:pt>
                <c:pt idx="17159">
                  <c:v>1.3296759259259259</c:v>
                </c:pt>
                <c:pt idx="17160">
                  <c:v>1.3297106481481482</c:v>
                </c:pt>
                <c:pt idx="17161">
                  <c:v>1.3297106481481482</c:v>
                </c:pt>
                <c:pt idx="17162">
                  <c:v>1.3297453703703703</c:v>
                </c:pt>
                <c:pt idx="17163">
                  <c:v>1.3297453703703703</c:v>
                </c:pt>
                <c:pt idx="17164">
                  <c:v>1.3297800925925927</c:v>
                </c:pt>
                <c:pt idx="17165">
                  <c:v>1.3297800925925927</c:v>
                </c:pt>
                <c:pt idx="17166">
                  <c:v>1.3298148148148148</c:v>
                </c:pt>
                <c:pt idx="17167">
                  <c:v>1.3298148148148148</c:v>
                </c:pt>
                <c:pt idx="17168">
                  <c:v>1.3298495370370371</c:v>
                </c:pt>
                <c:pt idx="17169">
                  <c:v>1.3298495370370371</c:v>
                </c:pt>
                <c:pt idx="17170">
                  <c:v>1.3298842592592592</c:v>
                </c:pt>
                <c:pt idx="17171">
                  <c:v>1.3298842592592592</c:v>
                </c:pt>
                <c:pt idx="17172">
                  <c:v>1.3299189814814816</c:v>
                </c:pt>
                <c:pt idx="17173">
                  <c:v>1.3299189814814816</c:v>
                </c:pt>
                <c:pt idx="17174">
                  <c:v>1.3299537037037037</c:v>
                </c:pt>
                <c:pt idx="17175">
                  <c:v>1.3299537037037037</c:v>
                </c:pt>
                <c:pt idx="17176">
                  <c:v>1.3299884259259258</c:v>
                </c:pt>
                <c:pt idx="17177">
                  <c:v>1.3299884259259258</c:v>
                </c:pt>
                <c:pt idx="17178">
                  <c:v>1.3300231481481481</c:v>
                </c:pt>
                <c:pt idx="17179">
                  <c:v>1.3300231481481481</c:v>
                </c:pt>
                <c:pt idx="17180">
                  <c:v>1.3300578703703705</c:v>
                </c:pt>
                <c:pt idx="17181">
                  <c:v>1.3300578703703705</c:v>
                </c:pt>
                <c:pt idx="17182">
                  <c:v>1.3300925925925926</c:v>
                </c:pt>
                <c:pt idx="17183">
                  <c:v>1.3300925925925926</c:v>
                </c:pt>
                <c:pt idx="17184">
                  <c:v>1.3301273148148147</c:v>
                </c:pt>
                <c:pt idx="17185">
                  <c:v>1.3301273148148147</c:v>
                </c:pt>
                <c:pt idx="17186">
                  <c:v>1.3301620370370371</c:v>
                </c:pt>
                <c:pt idx="17187">
                  <c:v>1.3301620370370371</c:v>
                </c:pt>
                <c:pt idx="17188">
                  <c:v>1.3301967592592592</c:v>
                </c:pt>
                <c:pt idx="17189">
                  <c:v>1.3301967592592592</c:v>
                </c:pt>
                <c:pt idx="17190">
                  <c:v>1.3302314814814815</c:v>
                </c:pt>
                <c:pt idx="17191">
                  <c:v>1.3302314814814815</c:v>
                </c:pt>
                <c:pt idx="17192">
                  <c:v>1.3302662037037036</c:v>
                </c:pt>
                <c:pt idx="17193">
                  <c:v>1.3302662037037036</c:v>
                </c:pt>
                <c:pt idx="17194">
                  <c:v>1.330300925925926</c:v>
                </c:pt>
                <c:pt idx="17195">
                  <c:v>1.330300925925926</c:v>
                </c:pt>
                <c:pt idx="17196">
                  <c:v>1.3303356481481481</c:v>
                </c:pt>
                <c:pt idx="17197">
                  <c:v>1.3303356481481481</c:v>
                </c:pt>
                <c:pt idx="17198">
                  <c:v>1.3303703703703704</c:v>
                </c:pt>
                <c:pt idx="17199">
                  <c:v>1.3303703703703704</c:v>
                </c:pt>
                <c:pt idx="17200">
                  <c:v>1.3304050925925925</c:v>
                </c:pt>
                <c:pt idx="17201">
                  <c:v>1.3304050925925925</c:v>
                </c:pt>
                <c:pt idx="17202">
                  <c:v>1.3304398148148149</c:v>
                </c:pt>
                <c:pt idx="17203">
                  <c:v>1.3304398148148149</c:v>
                </c:pt>
                <c:pt idx="17204">
                  <c:v>1.330474537037037</c:v>
                </c:pt>
                <c:pt idx="17205">
                  <c:v>1.330474537037037</c:v>
                </c:pt>
                <c:pt idx="17206">
                  <c:v>1.3305092592592593</c:v>
                </c:pt>
                <c:pt idx="17207">
                  <c:v>1.3305439814814815</c:v>
                </c:pt>
                <c:pt idx="17208">
                  <c:v>1.3305787037037038</c:v>
                </c:pt>
                <c:pt idx="17209">
                  <c:v>1.3306134259259259</c:v>
                </c:pt>
                <c:pt idx="17210">
                  <c:v>1.330648148148148</c:v>
                </c:pt>
                <c:pt idx="17211">
                  <c:v>1.3306828703703704</c:v>
                </c:pt>
                <c:pt idx="17212">
                  <c:v>1.3307175925925927</c:v>
                </c:pt>
                <c:pt idx="17213">
                  <c:v>1.3307523148148148</c:v>
                </c:pt>
                <c:pt idx="17214">
                  <c:v>1.3307870370370369</c:v>
                </c:pt>
                <c:pt idx="17215">
                  <c:v>1.3308217592592593</c:v>
                </c:pt>
                <c:pt idx="17216">
                  <c:v>1.3308564814814814</c:v>
                </c:pt>
                <c:pt idx="17217">
                  <c:v>1.3308912037037037</c:v>
                </c:pt>
                <c:pt idx="17218">
                  <c:v>1.3309259259259258</c:v>
                </c:pt>
                <c:pt idx="17219">
                  <c:v>1.3309606481481482</c:v>
                </c:pt>
                <c:pt idx="17220">
                  <c:v>1.3309953703703703</c:v>
                </c:pt>
                <c:pt idx="17221">
                  <c:v>1.3310300925925926</c:v>
                </c:pt>
                <c:pt idx="17222">
                  <c:v>1.3310648148148148</c:v>
                </c:pt>
                <c:pt idx="17223">
                  <c:v>1.3310995370370371</c:v>
                </c:pt>
                <c:pt idx="17224">
                  <c:v>1.3311342592592592</c:v>
                </c:pt>
                <c:pt idx="17225">
                  <c:v>1.3311689814814816</c:v>
                </c:pt>
                <c:pt idx="17226">
                  <c:v>1.3312037037037037</c:v>
                </c:pt>
                <c:pt idx="17227">
                  <c:v>1.331238425925926</c:v>
                </c:pt>
                <c:pt idx="17228">
                  <c:v>1.3312731481481481</c:v>
                </c:pt>
                <c:pt idx="17229">
                  <c:v>1.3313078703703705</c:v>
                </c:pt>
                <c:pt idx="17230">
                  <c:v>1.3313425925925926</c:v>
                </c:pt>
                <c:pt idx="17231">
                  <c:v>1.3313773148148149</c:v>
                </c:pt>
                <c:pt idx="17232">
                  <c:v>1.331412037037037</c:v>
                </c:pt>
                <c:pt idx="17233">
                  <c:v>1.3314467592592591</c:v>
                </c:pt>
                <c:pt idx="17234">
                  <c:v>1.3314814814814815</c:v>
                </c:pt>
                <c:pt idx="17235">
                  <c:v>1.3315162037037038</c:v>
                </c:pt>
                <c:pt idx="17236">
                  <c:v>1.3315509259259259</c:v>
                </c:pt>
                <c:pt idx="17237">
                  <c:v>1.3315856481481481</c:v>
                </c:pt>
                <c:pt idx="17238">
                  <c:v>1.3316203703703704</c:v>
                </c:pt>
                <c:pt idx="17239">
                  <c:v>1.3316550925925925</c:v>
                </c:pt>
                <c:pt idx="17240">
                  <c:v>1.3316898148148149</c:v>
                </c:pt>
                <c:pt idx="17241">
                  <c:v>1.331724537037037</c:v>
                </c:pt>
                <c:pt idx="17242">
                  <c:v>1.3317592592592593</c:v>
                </c:pt>
                <c:pt idx="17243">
                  <c:v>1.3317939814814814</c:v>
                </c:pt>
                <c:pt idx="17244">
                  <c:v>1.3318287037037038</c:v>
                </c:pt>
                <c:pt idx="17245">
                  <c:v>1.3318634259259259</c:v>
                </c:pt>
              </c:numCache>
            </c:numRef>
          </c:xVal>
          <c:yVal>
            <c:numRef>
              <c:f>'190220_stabiliteitnacht'!$AI$2:$AI$17247</c:f>
              <c:numCache>
                <c:formatCode>General</c:formatCode>
                <c:ptCount val="17246"/>
                <c:pt idx="0">
                  <c:v>242</c:v>
                </c:pt>
                <c:pt idx="1">
                  <c:v>240</c:v>
                </c:pt>
                <c:pt idx="2">
                  <c:v>242</c:v>
                </c:pt>
                <c:pt idx="3">
                  <c:v>241</c:v>
                </c:pt>
                <c:pt idx="4">
                  <c:v>241</c:v>
                </c:pt>
                <c:pt idx="5">
                  <c:v>242</c:v>
                </c:pt>
                <c:pt idx="6">
                  <c:v>241</c:v>
                </c:pt>
                <c:pt idx="7">
                  <c:v>243</c:v>
                </c:pt>
                <c:pt idx="8">
                  <c:v>243</c:v>
                </c:pt>
                <c:pt idx="9">
                  <c:v>242</c:v>
                </c:pt>
                <c:pt idx="10">
                  <c:v>243</c:v>
                </c:pt>
                <c:pt idx="11">
                  <c:v>243</c:v>
                </c:pt>
                <c:pt idx="12">
                  <c:v>241</c:v>
                </c:pt>
                <c:pt idx="13">
                  <c:v>242</c:v>
                </c:pt>
                <c:pt idx="14">
                  <c:v>242</c:v>
                </c:pt>
                <c:pt idx="15">
                  <c:v>241</c:v>
                </c:pt>
                <c:pt idx="16">
                  <c:v>243</c:v>
                </c:pt>
                <c:pt idx="17">
                  <c:v>242</c:v>
                </c:pt>
                <c:pt idx="18">
                  <c:v>241</c:v>
                </c:pt>
                <c:pt idx="19">
                  <c:v>241</c:v>
                </c:pt>
                <c:pt idx="20">
                  <c:v>244</c:v>
                </c:pt>
                <c:pt idx="21">
                  <c:v>242</c:v>
                </c:pt>
                <c:pt idx="22">
                  <c:v>243</c:v>
                </c:pt>
                <c:pt idx="23">
                  <c:v>241</c:v>
                </c:pt>
                <c:pt idx="24">
                  <c:v>240</c:v>
                </c:pt>
                <c:pt idx="25">
                  <c:v>242</c:v>
                </c:pt>
                <c:pt idx="26">
                  <c:v>241</c:v>
                </c:pt>
                <c:pt idx="27">
                  <c:v>241</c:v>
                </c:pt>
                <c:pt idx="28">
                  <c:v>244</c:v>
                </c:pt>
                <c:pt idx="29">
                  <c:v>244</c:v>
                </c:pt>
                <c:pt idx="30">
                  <c:v>243</c:v>
                </c:pt>
                <c:pt idx="31">
                  <c:v>244</c:v>
                </c:pt>
                <c:pt idx="32">
                  <c:v>243</c:v>
                </c:pt>
                <c:pt idx="33">
                  <c:v>241</c:v>
                </c:pt>
                <c:pt idx="34">
                  <c:v>241</c:v>
                </c:pt>
                <c:pt idx="35">
                  <c:v>243</c:v>
                </c:pt>
                <c:pt idx="36">
                  <c:v>242</c:v>
                </c:pt>
                <c:pt idx="37">
                  <c:v>240</c:v>
                </c:pt>
                <c:pt idx="38">
                  <c:v>243</c:v>
                </c:pt>
                <c:pt idx="39">
                  <c:v>244</c:v>
                </c:pt>
                <c:pt idx="40">
                  <c:v>241</c:v>
                </c:pt>
                <c:pt idx="41">
                  <c:v>242</c:v>
                </c:pt>
                <c:pt idx="42">
                  <c:v>242</c:v>
                </c:pt>
                <c:pt idx="43">
                  <c:v>243</c:v>
                </c:pt>
                <c:pt idx="44">
                  <c:v>241</c:v>
                </c:pt>
                <c:pt idx="45">
                  <c:v>243</c:v>
                </c:pt>
                <c:pt idx="46">
                  <c:v>241</c:v>
                </c:pt>
                <c:pt idx="47">
                  <c:v>241</c:v>
                </c:pt>
                <c:pt idx="48">
                  <c:v>242</c:v>
                </c:pt>
                <c:pt idx="49">
                  <c:v>243</c:v>
                </c:pt>
                <c:pt idx="50">
                  <c:v>241</c:v>
                </c:pt>
                <c:pt idx="51">
                  <c:v>243</c:v>
                </c:pt>
                <c:pt idx="52">
                  <c:v>242</c:v>
                </c:pt>
                <c:pt idx="53">
                  <c:v>242</c:v>
                </c:pt>
                <c:pt idx="54">
                  <c:v>242</c:v>
                </c:pt>
                <c:pt idx="55">
                  <c:v>243</c:v>
                </c:pt>
                <c:pt idx="56">
                  <c:v>241</c:v>
                </c:pt>
                <c:pt idx="57">
                  <c:v>242</c:v>
                </c:pt>
                <c:pt idx="58">
                  <c:v>242</c:v>
                </c:pt>
                <c:pt idx="59">
                  <c:v>241</c:v>
                </c:pt>
                <c:pt idx="60">
                  <c:v>241</c:v>
                </c:pt>
                <c:pt idx="61">
                  <c:v>242</c:v>
                </c:pt>
                <c:pt idx="62">
                  <c:v>243</c:v>
                </c:pt>
                <c:pt idx="63">
                  <c:v>242</c:v>
                </c:pt>
                <c:pt idx="64">
                  <c:v>242</c:v>
                </c:pt>
                <c:pt idx="65">
                  <c:v>242</c:v>
                </c:pt>
                <c:pt idx="66">
                  <c:v>244</c:v>
                </c:pt>
                <c:pt idx="67">
                  <c:v>240</c:v>
                </c:pt>
                <c:pt idx="68">
                  <c:v>242</c:v>
                </c:pt>
                <c:pt idx="69">
                  <c:v>241</c:v>
                </c:pt>
                <c:pt idx="70">
                  <c:v>243</c:v>
                </c:pt>
                <c:pt idx="71">
                  <c:v>241</c:v>
                </c:pt>
                <c:pt idx="72">
                  <c:v>243</c:v>
                </c:pt>
                <c:pt idx="73">
                  <c:v>243</c:v>
                </c:pt>
                <c:pt idx="74">
                  <c:v>244</c:v>
                </c:pt>
                <c:pt idx="75">
                  <c:v>242</c:v>
                </c:pt>
                <c:pt idx="76">
                  <c:v>242</c:v>
                </c:pt>
                <c:pt idx="77">
                  <c:v>242</c:v>
                </c:pt>
                <c:pt idx="78">
                  <c:v>242</c:v>
                </c:pt>
                <c:pt idx="79">
                  <c:v>241</c:v>
                </c:pt>
                <c:pt idx="80">
                  <c:v>242</c:v>
                </c:pt>
                <c:pt idx="81">
                  <c:v>243</c:v>
                </c:pt>
                <c:pt idx="82">
                  <c:v>241</c:v>
                </c:pt>
                <c:pt idx="83">
                  <c:v>243</c:v>
                </c:pt>
                <c:pt idx="84">
                  <c:v>241</c:v>
                </c:pt>
                <c:pt idx="85">
                  <c:v>243</c:v>
                </c:pt>
                <c:pt idx="86">
                  <c:v>244</c:v>
                </c:pt>
                <c:pt idx="87">
                  <c:v>241</c:v>
                </c:pt>
                <c:pt idx="88">
                  <c:v>242</c:v>
                </c:pt>
                <c:pt idx="89">
                  <c:v>242</c:v>
                </c:pt>
                <c:pt idx="90">
                  <c:v>242</c:v>
                </c:pt>
                <c:pt idx="91">
                  <c:v>241</c:v>
                </c:pt>
                <c:pt idx="92">
                  <c:v>241</c:v>
                </c:pt>
                <c:pt idx="93">
                  <c:v>243</c:v>
                </c:pt>
                <c:pt idx="94">
                  <c:v>242</c:v>
                </c:pt>
                <c:pt idx="95">
                  <c:v>240</c:v>
                </c:pt>
                <c:pt idx="96">
                  <c:v>242</c:v>
                </c:pt>
                <c:pt idx="97">
                  <c:v>242</c:v>
                </c:pt>
                <c:pt idx="98">
                  <c:v>241</c:v>
                </c:pt>
                <c:pt idx="99">
                  <c:v>242</c:v>
                </c:pt>
                <c:pt idx="100">
                  <c:v>242</c:v>
                </c:pt>
                <c:pt idx="101">
                  <c:v>243</c:v>
                </c:pt>
                <c:pt idx="102">
                  <c:v>243</c:v>
                </c:pt>
                <c:pt idx="103">
                  <c:v>241</c:v>
                </c:pt>
                <c:pt idx="104">
                  <c:v>242</c:v>
                </c:pt>
                <c:pt idx="105">
                  <c:v>242</c:v>
                </c:pt>
                <c:pt idx="106">
                  <c:v>242</c:v>
                </c:pt>
                <c:pt idx="107">
                  <c:v>243</c:v>
                </c:pt>
                <c:pt idx="108">
                  <c:v>241</c:v>
                </c:pt>
                <c:pt idx="109">
                  <c:v>242</c:v>
                </c:pt>
                <c:pt idx="110">
                  <c:v>241</c:v>
                </c:pt>
                <c:pt idx="111">
                  <c:v>242</c:v>
                </c:pt>
                <c:pt idx="112">
                  <c:v>242</c:v>
                </c:pt>
                <c:pt idx="113">
                  <c:v>243</c:v>
                </c:pt>
                <c:pt idx="114">
                  <c:v>242</c:v>
                </c:pt>
                <c:pt idx="115">
                  <c:v>242</c:v>
                </c:pt>
                <c:pt idx="116">
                  <c:v>242</c:v>
                </c:pt>
                <c:pt idx="117">
                  <c:v>243</c:v>
                </c:pt>
                <c:pt idx="118">
                  <c:v>241</c:v>
                </c:pt>
                <c:pt idx="119">
                  <c:v>242</c:v>
                </c:pt>
                <c:pt idx="120">
                  <c:v>242</c:v>
                </c:pt>
                <c:pt idx="121">
                  <c:v>242</c:v>
                </c:pt>
                <c:pt idx="122">
                  <c:v>242</c:v>
                </c:pt>
                <c:pt idx="123">
                  <c:v>242</c:v>
                </c:pt>
                <c:pt idx="124">
                  <c:v>242</c:v>
                </c:pt>
                <c:pt idx="125">
                  <c:v>243</c:v>
                </c:pt>
                <c:pt idx="126">
                  <c:v>242</c:v>
                </c:pt>
                <c:pt idx="127">
                  <c:v>242</c:v>
                </c:pt>
                <c:pt idx="128">
                  <c:v>242</c:v>
                </c:pt>
                <c:pt idx="129">
                  <c:v>242</c:v>
                </c:pt>
                <c:pt idx="130">
                  <c:v>241</c:v>
                </c:pt>
                <c:pt idx="131">
                  <c:v>243</c:v>
                </c:pt>
                <c:pt idx="132">
                  <c:v>242</c:v>
                </c:pt>
                <c:pt idx="133">
                  <c:v>242</c:v>
                </c:pt>
                <c:pt idx="134">
                  <c:v>241</c:v>
                </c:pt>
                <c:pt idx="135">
                  <c:v>241</c:v>
                </c:pt>
                <c:pt idx="136">
                  <c:v>242</c:v>
                </c:pt>
                <c:pt idx="137">
                  <c:v>243</c:v>
                </c:pt>
                <c:pt idx="138">
                  <c:v>241</c:v>
                </c:pt>
                <c:pt idx="139">
                  <c:v>241</c:v>
                </c:pt>
                <c:pt idx="140">
                  <c:v>242</c:v>
                </c:pt>
                <c:pt idx="141">
                  <c:v>241</c:v>
                </c:pt>
                <c:pt idx="142">
                  <c:v>241</c:v>
                </c:pt>
                <c:pt idx="143">
                  <c:v>241</c:v>
                </c:pt>
                <c:pt idx="144">
                  <c:v>242</c:v>
                </c:pt>
                <c:pt idx="145">
                  <c:v>242</c:v>
                </c:pt>
                <c:pt idx="146">
                  <c:v>242</c:v>
                </c:pt>
                <c:pt idx="147">
                  <c:v>242</c:v>
                </c:pt>
                <c:pt idx="148">
                  <c:v>241</c:v>
                </c:pt>
                <c:pt idx="149">
                  <c:v>243</c:v>
                </c:pt>
                <c:pt idx="150">
                  <c:v>243</c:v>
                </c:pt>
                <c:pt idx="151">
                  <c:v>244</c:v>
                </c:pt>
                <c:pt idx="152">
                  <c:v>243</c:v>
                </c:pt>
                <c:pt idx="153">
                  <c:v>242</c:v>
                </c:pt>
                <c:pt idx="154">
                  <c:v>240</c:v>
                </c:pt>
                <c:pt idx="155">
                  <c:v>243</c:v>
                </c:pt>
                <c:pt idx="156">
                  <c:v>242</c:v>
                </c:pt>
                <c:pt idx="157">
                  <c:v>241</c:v>
                </c:pt>
                <c:pt idx="158">
                  <c:v>242</c:v>
                </c:pt>
                <c:pt idx="159">
                  <c:v>241</c:v>
                </c:pt>
                <c:pt idx="160">
                  <c:v>242</c:v>
                </c:pt>
                <c:pt idx="161">
                  <c:v>242</c:v>
                </c:pt>
                <c:pt idx="162">
                  <c:v>240</c:v>
                </c:pt>
                <c:pt idx="163">
                  <c:v>241</c:v>
                </c:pt>
                <c:pt idx="164">
                  <c:v>242</c:v>
                </c:pt>
                <c:pt idx="165">
                  <c:v>242</c:v>
                </c:pt>
                <c:pt idx="166">
                  <c:v>240</c:v>
                </c:pt>
                <c:pt idx="167">
                  <c:v>240</c:v>
                </c:pt>
                <c:pt idx="168">
                  <c:v>244</c:v>
                </c:pt>
                <c:pt idx="169">
                  <c:v>241</c:v>
                </c:pt>
                <c:pt idx="170">
                  <c:v>241</c:v>
                </c:pt>
                <c:pt idx="171">
                  <c:v>242</c:v>
                </c:pt>
                <c:pt idx="172">
                  <c:v>242</c:v>
                </c:pt>
                <c:pt idx="173">
                  <c:v>243</c:v>
                </c:pt>
                <c:pt idx="174">
                  <c:v>244</c:v>
                </c:pt>
                <c:pt idx="175">
                  <c:v>243</c:v>
                </c:pt>
                <c:pt idx="176">
                  <c:v>242</c:v>
                </c:pt>
                <c:pt idx="177">
                  <c:v>241</c:v>
                </c:pt>
                <c:pt idx="178">
                  <c:v>241</c:v>
                </c:pt>
                <c:pt idx="179">
                  <c:v>242</c:v>
                </c:pt>
                <c:pt idx="180">
                  <c:v>241</c:v>
                </c:pt>
                <c:pt idx="181">
                  <c:v>243</c:v>
                </c:pt>
                <c:pt idx="182">
                  <c:v>240</c:v>
                </c:pt>
                <c:pt idx="183">
                  <c:v>240</c:v>
                </c:pt>
                <c:pt idx="184">
                  <c:v>241</c:v>
                </c:pt>
                <c:pt idx="185">
                  <c:v>243</c:v>
                </c:pt>
                <c:pt idx="186">
                  <c:v>241</c:v>
                </c:pt>
                <c:pt idx="187">
                  <c:v>242</c:v>
                </c:pt>
                <c:pt idx="188">
                  <c:v>244</c:v>
                </c:pt>
                <c:pt idx="189">
                  <c:v>244</c:v>
                </c:pt>
                <c:pt idx="190">
                  <c:v>241</c:v>
                </c:pt>
                <c:pt idx="191">
                  <c:v>243</c:v>
                </c:pt>
                <c:pt idx="192">
                  <c:v>242</c:v>
                </c:pt>
                <c:pt idx="193">
                  <c:v>243</c:v>
                </c:pt>
                <c:pt idx="194">
                  <c:v>243</c:v>
                </c:pt>
                <c:pt idx="195">
                  <c:v>242</c:v>
                </c:pt>
                <c:pt idx="196">
                  <c:v>242</c:v>
                </c:pt>
                <c:pt idx="197">
                  <c:v>241</c:v>
                </c:pt>
                <c:pt idx="198">
                  <c:v>242</c:v>
                </c:pt>
                <c:pt idx="199">
                  <c:v>244</c:v>
                </c:pt>
                <c:pt idx="200">
                  <c:v>242</c:v>
                </c:pt>
                <c:pt idx="201">
                  <c:v>243</c:v>
                </c:pt>
                <c:pt idx="202">
                  <c:v>242</c:v>
                </c:pt>
                <c:pt idx="203">
                  <c:v>242</c:v>
                </c:pt>
                <c:pt idx="204">
                  <c:v>242</c:v>
                </c:pt>
                <c:pt idx="205">
                  <c:v>244</c:v>
                </c:pt>
                <c:pt idx="206">
                  <c:v>243</c:v>
                </c:pt>
                <c:pt idx="207">
                  <c:v>241</c:v>
                </c:pt>
                <c:pt idx="208">
                  <c:v>241</c:v>
                </c:pt>
                <c:pt idx="209">
                  <c:v>241</c:v>
                </c:pt>
                <c:pt idx="210">
                  <c:v>242</c:v>
                </c:pt>
                <c:pt idx="211">
                  <c:v>242</c:v>
                </c:pt>
                <c:pt idx="212">
                  <c:v>242</c:v>
                </c:pt>
                <c:pt idx="213">
                  <c:v>243</c:v>
                </c:pt>
                <c:pt idx="214">
                  <c:v>242</c:v>
                </c:pt>
                <c:pt idx="215">
                  <c:v>241</c:v>
                </c:pt>
                <c:pt idx="216">
                  <c:v>240</c:v>
                </c:pt>
                <c:pt idx="217">
                  <c:v>244</c:v>
                </c:pt>
                <c:pt idx="218">
                  <c:v>243</c:v>
                </c:pt>
                <c:pt idx="219">
                  <c:v>241</c:v>
                </c:pt>
                <c:pt idx="220">
                  <c:v>242</c:v>
                </c:pt>
                <c:pt idx="221">
                  <c:v>242</c:v>
                </c:pt>
                <c:pt idx="222">
                  <c:v>242</c:v>
                </c:pt>
                <c:pt idx="223">
                  <c:v>241</c:v>
                </c:pt>
                <c:pt idx="224">
                  <c:v>242</c:v>
                </c:pt>
                <c:pt idx="225">
                  <c:v>241</c:v>
                </c:pt>
                <c:pt idx="226">
                  <c:v>241</c:v>
                </c:pt>
                <c:pt idx="227">
                  <c:v>241</c:v>
                </c:pt>
                <c:pt idx="228">
                  <c:v>241</c:v>
                </c:pt>
                <c:pt idx="229">
                  <c:v>241</c:v>
                </c:pt>
                <c:pt idx="230">
                  <c:v>242</c:v>
                </c:pt>
                <c:pt idx="231">
                  <c:v>242</c:v>
                </c:pt>
                <c:pt idx="232">
                  <c:v>242</c:v>
                </c:pt>
                <c:pt idx="233">
                  <c:v>242</c:v>
                </c:pt>
                <c:pt idx="234">
                  <c:v>242</c:v>
                </c:pt>
                <c:pt idx="235">
                  <c:v>241</c:v>
                </c:pt>
                <c:pt idx="236">
                  <c:v>242</c:v>
                </c:pt>
                <c:pt idx="237">
                  <c:v>243</c:v>
                </c:pt>
                <c:pt idx="238">
                  <c:v>243</c:v>
                </c:pt>
                <c:pt idx="239">
                  <c:v>241</c:v>
                </c:pt>
                <c:pt idx="240">
                  <c:v>244</c:v>
                </c:pt>
                <c:pt idx="241">
                  <c:v>242</c:v>
                </c:pt>
                <c:pt idx="242">
                  <c:v>241</c:v>
                </c:pt>
                <c:pt idx="243">
                  <c:v>241</c:v>
                </c:pt>
                <c:pt idx="244">
                  <c:v>242</c:v>
                </c:pt>
                <c:pt idx="245">
                  <c:v>242</c:v>
                </c:pt>
                <c:pt idx="246">
                  <c:v>242</c:v>
                </c:pt>
                <c:pt idx="247">
                  <c:v>243</c:v>
                </c:pt>
                <c:pt idx="248">
                  <c:v>243</c:v>
                </c:pt>
                <c:pt idx="249">
                  <c:v>242</c:v>
                </c:pt>
                <c:pt idx="250">
                  <c:v>242</c:v>
                </c:pt>
                <c:pt idx="251">
                  <c:v>242</c:v>
                </c:pt>
                <c:pt idx="252">
                  <c:v>243</c:v>
                </c:pt>
                <c:pt idx="253">
                  <c:v>242</c:v>
                </c:pt>
                <c:pt idx="254">
                  <c:v>242</c:v>
                </c:pt>
                <c:pt idx="255">
                  <c:v>243</c:v>
                </c:pt>
                <c:pt idx="256">
                  <c:v>240</c:v>
                </c:pt>
                <c:pt idx="257">
                  <c:v>241</c:v>
                </c:pt>
                <c:pt idx="258">
                  <c:v>243</c:v>
                </c:pt>
                <c:pt idx="259">
                  <c:v>243</c:v>
                </c:pt>
                <c:pt idx="260">
                  <c:v>243</c:v>
                </c:pt>
                <c:pt idx="261">
                  <c:v>242</c:v>
                </c:pt>
                <c:pt idx="262">
                  <c:v>241</c:v>
                </c:pt>
                <c:pt idx="263">
                  <c:v>244</c:v>
                </c:pt>
                <c:pt idx="264">
                  <c:v>243</c:v>
                </c:pt>
                <c:pt idx="265">
                  <c:v>243</c:v>
                </c:pt>
                <c:pt idx="266">
                  <c:v>243</c:v>
                </c:pt>
                <c:pt idx="267">
                  <c:v>242</c:v>
                </c:pt>
                <c:pt idx="268">
                  <c:v>242</c:v>
                </c:pt>
                <c:pt idx="269">
                  <c:v>243</c:v>
                </c:pt>
                <c:pt idx="270">
                  <c:v>242</c:v>
                </c:pt>
                <c:pt idx="271">
                  <c:v>241</c:v>
                </c:pt>
                <c:pt idx="272">
                  <c:v>241</c:v>
                </c:pt>
                <c:pt idx="273">
                  <c:v>244</c:v>
                </c:pt>
                <c:pt idx="274">
                  <c:v>241</c:v>
                </c:pt>
                <c:pt idx="275">
                  <c:v>243</c:v>
                </c:pt>
                <c:pt idx="276">
                  <c:v>242</c:v>
                </c:pt>
                <c:pt idx="277">
                  <c:v>240</c:v>
                </c:pt>
                <c:pt idx="278">
                  <c:v>241</c:v>
                </c:pt>
                <c:pt idx="279">
                  <c:v>242</c:v>
                </c:pt>
                <c:pt idx="280">
                  <c:v>242</c:v>
                </c:pt>
                <c:pt idx="281">
                  <c:v>242</c:v>
                </c:pt>
                <c:pt idx="282">
                  <c:v>241</c:v>
                </c:pt>
                <c:pt idx="283">
                  <c:v>242</c:v>
                </c:pt>
                <c:pt idx="284">
                  <c:v>242</c:v>
                </c:pt>
                <c:pt idx="285">
                  <c:v>242</c:v>
                </c:pt>
                <c:pt idx="286">
                  <c:v>242</c:v>
                </c:pt>
                <c:pt idx="287">
                  <c:v>241</c:v>
                </c:pt>
                <c:pt idx="288">
                  <c:v>241</c:v>
                </c:pt>
                <c:pt idx="289">
                  <c:v>242</c:v>
                </c:pt>
                <c:pt idx="290">
                  <c:v>240</c:v>
                </c:pt>
                <c:pt idx="291">
                  <c:v>241</c:v>
                </c:pt>
                <c:pt idx="292">
                  <c:v>242</c:v>
                </c:pt>
                <c:pt idx="293">
                  <c:v>243</c:v>
                </c:pt>
                <c:pt idx="294">
                  <c:v>241</c:v>
                </c:pt>
                <c:pt idx="295">
                  <c:v>241</c:v>
                </c:pt>
                <c:pt idx="296">
                  <c:v>241</c:v>
                </c:pt>
                <c:pt idx="297">
                  <c:v>244</c:v>
                </c:pt>
                <c:pt idx="298">
                  <c:v>241</c:v>
                </c:pt>
                <c:pt idx="299">
                  <c:v>241</c:v>
                </c:pt>
                <c:pt idx="300">
                  <c:v>240</c:v>
                </c:pt>
                <c:pt idx="301">
                  <c:v>244</c:v>
                </c:pt>
                <c:pt idx="302">
                  <c:v>243</c:v>
                </c:pt>
                <c:pt idx="303">
                  <c:v>241</c:v>
                </c:pt>
                <c:pt idx="304">
                  <c:v>244</c:v>
                </c:pt>
                <c:pt idx="305">
                  <c:v>244</c:v>
                </c:pt>
                <c:pt idx="306">
                  <c:v>243</c:v>
                </c:pt>
                <c:pt idx="307">
                  <c:v>243</c:v>
                </c:pt>
                <c:pt idx="308">
                  <c:v>244</c:v>
                </c:pt>
                <c:pt idx="309">
                  <c:v>240</c:v>
                </c:pt>
                <c:pt idx="310">
                  <c:v>244</c:v>
                </c:pt>
                <c:pt idx="311">
                  <c:v>242</c:v>
                </c:pt>
                <c:pt idx="312">
                  <c:v>242</c:v>
                </c:pt>
                <c:pt idx="313">
                  <c:v>242</c:v>
                </c:pt>
                <c:pt idx="314">
                  <c:v>241</c:v>
                </c:pt>
                <c:pt idx="315">
                  <c:v>243</c:v>
                </c:pt>
                <c:pt idx="316">
                  <c:v>242</c:v>
                </c:pt>
                <c:pt idx="317">
                  <c:v>241</c:v>
                </c:pt>
                <c:pt idx="318">
                  <c:v>241</c:v>
                </c:pt>
                <c:pt idx="319">
                  <c:v>242</c:v>
                </c:pt>
                <c:pt idx="320">
                  <c:v>242</c:v>
                </c:pt>
                <c:pt idx="321">
                  <c:v>244</c:v>
                </c:pt>
                <c:pt idx="322">
                  <c:v>242</c:v>
                </c:pt>
                <c:pt idx="323">
                  <c:v>242</c:v>
                </c:pt>
                <c:pt idx="324">
                  <c:v>241</c:v>
                </c:pt>
                <c:pt idx="325">
                  <c:v>244</c:v>
                </c:pt>
                <c:pt idx="326">
                  <c:v>242</c:v>
                </c:pt>
                <c:pt idx="327">
                  <c:v>242</c:v>
                </c:pt>
                <c:pt idx="328">
                  <c:v>241</c:v>
                </c:pt>
                <c:pt idx="329">
                  <c:v>241</c:v>
                </c:pt>
                <c:pt idx="330">
                  <c:v>244</c:v>
                </c:pt>
                <c:pt idx="331">
                  <c:v>241</c:v>
                </c:pt>
                <c:pt idx="332">
                  <c:v>241</c:v>
                </c:pt>
                <c:pt idx="333">
                  <c:v>242</c:v>
                </c:pt>
                <c:pt idx="334">
                  <c:v>241</c:v>
                </c:pt>
                <c:pt idx="335">
                  <c:v>242</c:v>
                </c:pt>
                <c:pt idx="336">
                  <c:v>244</c:v>
                </c:pt>
                <c:pt idx="337">
                  <c:v>242</c:v>
                </c:pt>
                <c:pt idx="338">
                  <c:v>241</c:v>
                </c:pt>
                <c:pt idx="339">
                  <c:v>242</c:v>
                </c:pt>
                <c:pt idx="340">
                  <c:v>244</c:v>
                </c:pt>
                <c:pt idx="341">
                  <c:v>241</c:v>
                </c:pt>
                <c:pt idx="342">
                  <c:v>242</c:v>
                </c:pt>
                <c:pt idx="343">
                  <c:v>241</c:v>
                </c:pt>
                <c:pt idx="344">
                  <c:v>242</c:v>
                </c:pt>
                <c:pt idx="345">
                  <c:v>240</c:v>
                </c:pt>
                <c:pt idx="346">
                  <c:v>242</c:v>
                </c:pt>
                <c:pt idx="347">
                  <c:v>240</c:v>
                </c:pt>
                <c:pt idx="348">
                  <c:v>244</c:v>
                </c:pt>
                <c:pt idx="349">
                  <c:v>241</c:v>
                </c:pt>
                <c:pt idx="350">
                  <c:v>244</c:v>
                </c:pt>
                <c:pt idx="351">
                  <c:v>243</c:v>
                </c:pt>
                <c:pt idx="352">
                  <c:v>243</c:v>
                </c:pt>
                <c:pt idx="353">
                  <c:v>240</c:v>
                </c:pt>
                <c:pt idx="354">
                  <c:v>241</c:v>
                </c:pt>
                <c:pt idx="355">
                  <c:v>242</c:v>
                </c:pt>
                <c:pt idx="356">
                  <c:v>241</c:v>
                </c:pt>
                <c:pt idx="357">
                  <c:v>242</c:v>
                </c:pt>
                <c:pt idx="358">
                  <c:v>242</c:v>
                </c:pt>
                <c:pt idx="359">
                  <c:v>244</c:v>
                </c:pt>
                <c:pt idx="360">
                  <c:v>243</c:v>
                </c:pt>
                <c:pt idx="361">
                  <c:v>242</c:v>
                </c:pt>
                <c:pt idx="362">
                  <c:v>241</c:v>
                </c:pt>
                <c:pt idx="363">
                  <c:v>242</c:v>
                </c:pt>
                <c:pt idx="364">
                  <c:v>242</c:v>
                </c:pt>
                <c:pt idx="365">
                  <c:v>243</c:v>
                </c:pt>
                <c:pt idx="366">
                  <c:v>243</c:v>
                </c:pt>
                <c:pt idx="367">
                  <c:v>243</c:v>
                </c:pt>
                <c:pt idx="368">
                  <c:v>244</c:v>
                </c:pt>
                <c:pt idx="369">
                  <c:v>242</c:v>
                </c:pt>
                <c:pt idx="370">
                  <c:v>242</c:v>
                </c:pt>
                <c:pt idx="371">
                  <c:v>242</c:v>
                </c:pt>
                <c:pt idx="372">
                  <c:v>244</c:v>
                </c:pt>
                <c:pt idx="373">
                  <c:v>242</c:v>
                </c:pt>
                <c:pt idx="374">
                  <c:v>241</c:v>
                </c:pt>
                <c:pt idx="375">
                  <c:v>241</c:v>
                </c:pt>
                <c:pt idx="376">
                  <c:v>243</c:v>
                </c:pt>
                <c:pt idx="377">
                  <c:v>241</c:v>
                </c:pt>
                <c:pt idx="378">
                  <c:v>243</c:v>
                </c:pt>
                <c:pt idx="379">
                  <c:v>244</c:v>
                </c:pt>
                <c:pt idx="380">
                  <c:v>243</c:v>
                </c:pt>
                <c:pt idx="381">
                  <c:v>240</c:v>
                </c:pt>
                <c:pt idx="382">
                  <c:v>240</c:v>
                </c:pt>
                <c:pt idx="383">
                  <c:v>243</c:v>
                </c:pt>
                <c:pt idx="384">
                  <c:v>242</c:v>
                </c:pt>
                <c:pt idx="385">
                  <c:v>242</c:v>
                </c:pt>
                <c:pt idx="386">
                  <c:v>242</c:v>
                </c:pt>
                <c:pt idx="387">
                  <c:v>242</c:v>
                </c:pt>
                <c:pt idx="388">
                  <c:v>243</c:v>
                </c:pt>
                <c:pt idx="389">
                  <c:v>241</c:v>
                </c:pt>
                <c:pt idx="390">
                  <c:v>242</c:v>
                </c:pt>
                <c:pt idx="391">
                  <c:v>241</c:v>
                </c:pt>
                <c:pt idx="392">
                  <c:v>242</c:v>
                </c:pt>
                <c:pt idx="393">
                  <c:v>242</c:v>
                </c:pt>
                <c:pt idx="394">
                  <c:v>241</c:v>
                </c:pt>
                <c:pt idx="395">
                  <c:v>242</c:v>
                </c:pt>
                <c:pt idx="396">
                  <c:v>242</c:v>
                </c:pt>
                <c:pt idx="397">
                  <c:v>241</c:v>
                </c:pt>
                <c:pt idx="398">
                  <c:v>244</c:v>
                </c:pt>
                <c:pt idx="399">
                  <c:v>244</c:v>
                </c:pt>
                <c:pt idx="400">
                  <c:v>241</c:v>
                </c:pt>
                <c:pt idx="401">
                  <c:v>242</c:v>
                </c:pt>
                <c:pt idx="402">
                  <c:v>240</c:v>
                </c:pt>
                <c:pt idx="403">
                  <c:v>243</c:v>
                </c:pt>
                <c:pt idx="404">
                  <c:v>241</c:v>
                </c:pt>
                <c:pt idx="405">
                  <c:v>243</c:v>
                </c:pt>
                <c:pt idx="406">
                  <c:v>241</c:v>
                </c:pt>
                <c:pt idx="407">
                  <c:v>244</c:v>
                </c:pt>
                <c:pt idx="408">
                  <c:v>240</c:v>
                </c:pt>
                <c:pt idx="409">
                  <c:v>241</c:v>
                </c:pt>
                <c:pt idx="410">
                  <c:v>243</c:v>
                </c:pt>
                <c:pt idx="411">
                  <c:v>243</c:v>
                </c:pt>
                <c:pt idx="412">
                  <c:v>243</c:v>
                </c:pt>
                <c:pt idx="413">
                  <c:v>242</c:v>
                </c:pt>
                <c:pt idx="414">
                  <c:v>243</c:v>
                </c:pt>
                <c:pt idx="415">
                  <c:v>243</c:v>
                </c:pt>
                <c:pt idx="416">
                  <c:v>241</c:v>
                </c:pt>
                <c:pt idx="417">
                  <c:v>241</c:v>
                </c:pt>
                <c:pt idx="418">
                  <c:v>241</c:v>
                </c:pt>
                <c:pt idx="419">
                  <c:v>242</c:v>
                </c:pt>
                <c:pt idx="420">
                  <c:v>242</c:v>
                </c:pt>
                <c:pt idx="421">
                  <c:v>242</c:v>
                </c:pt>
                <c:pt idx="422">
                  <c:v>242</c:v>
                </c:pt>
                <c:pt idx="423">
                  <c:v>242</c:v>
                </c:pt>
                <c:pt idx="424">
                  <c:v>244</c:v>
                </c:pt>
                <c:pt idx="425">
                  <c:v>244</c:v>
                </c:pt>
                <c:pt idx="426">
                  <c:v>241</c:v>
                </c:pt>
                <c:pt idx="427">
                  <c:v>242</c:v>
                </c:pt>
                <c:pt idx="428">
                  <c:v>241</c:v>
                </c:pt>
                <c:pt idx="429">
                  <c:v>242</c:v>
                </c:pt>
                <c:pt idx="430">
                  <c:v>243</c:v>
                </c:pt>
                <c:pt idx="431">
                  <c:v>241</c:v>
                </c:pt>
                <c:pt idx="432">
                  <c:v>244</c:v>
                </c:pt>
                <c:pt idx="433">
                  <c:v>244</c:v>
                </c:pt>
                <c:pt idx="434">
                  <c:v>242</c:v>
                </c:pt>
                <c:pt idx="435">
                  <c:v>241</c:v>
                </c:pt>
                <c:pt idx="436">
                  <c:v>242</c:v>
                </c:pt>
                <c:pt idx="437">
                  <c:v>242</c:v>
                </c:pt>
                <c:pt idx="438">
                  <c:v>241</c:v>
                </c:pt>
                <c:pt idx="439">
                  <c:v>241</c:v>
                </c:pt>
                <c:pt idx="440">
                  <c:v>242</c:v>
                </c:pt>
                <c:pt idx="441">
                  <c:v>242</c:v>
                </c:pt>
                <c:pt idx="442">
                  <c:v>241</c:v>
                </c:pt>
                <c:pt idx="443">
                  <c:v>243</c:v>
                </c:pt>
                <c:pt idx="444">
                  <c:v>242</c:v>
                </c:pt>
                <c:pt idx="445">
                  <c:v>242</c:v>
                </c:pt>
                <c:pt idx="446">
                  <c:v>242</c:v>
                </c:pt>
                <c:pt idx="447">
                  <c:v>242</c:v>
                </c:pt>
                <c:pt idx="448">
                  <c:v>242</c:v>
                </c:pt>
                <c:pt idx="449">
                  <c:v>242</c:v>
                </c:pt>
                <c:pt idx="450">
                  <c:v>241</c:v>
                </c:pt>
                <c:pt idx="451">
                  <c:v>242</c:v>
                </c:pt>
                <c:pt idx="452">
                  <c:v>243</c:v>
                </c:pt>
                <c:pt idx="453">
                  <c:v>242</c:v>
                </c:pt>
                <c:pt idx="454">
                  <c:v>241</c:v>
                </c:pt>
                <c:pt idx="455">
                  <c:v>241</c:v>
                </c:pt>
                <c:pt idx="456">
                  <c:v>240</c:v>
                </c:pt>
                <c:pt idx="457">
                  <c:v>242</c:v>
                </c:pt>
                <c:pt idx="458">
                  <c:v>243</c:v>
                </c:pt>
                <c:pt idx="459">
                  <c:v>243</c:v>
                </c:pt>
                <c:pt idx="460">
                  <c:v>242</c:v>
                </c:pt>
                <c:pt idx="461">
                  <c:v>242</c:v>
                </c:pt>
                <c:pt idx="462">
                  <c:v>241</c:v>
                </c:pt>
                <c:pt idx="463">
                  <c:v>241</c:v>
                </c:pt>
                <c:pt idx="464">
                  <c:v>243</c:v>
                </c:pt>
                <c:pt idx="465">
                  <c:v>242</c:v>
                </c:pt>
                <c:pt idx="466">
                  <c:v>242</c:v>
                </c:pt>
                <c:pt idx="467">
                  <c:v>240</c:v>
                </c:pt>
                <c:pt idx="468">
                  <c:v>241</c:v>
                </c:pt>
                <c:pt idx="469">
                  <c:v>241</c:v>
                </c:pt>
                <c:pt idx="470">
                  <c:v>242</c:v>
                </c:pt>
                <c:pt idx="471">
                  <c:v>241</c:v>
                </c:pt>
                <c:pt idx="472">
                  <c:v>242</c:v>
                </c:pt>
                <c:pt idx="473">
                  <c:v>243</c:v>
                </c:pt>
                <c:pt idx="474">
                  <c:v>242</c:v>
                </c:pt>
                <c:pt idx="475">
                  <c:v>240</c:v>
                </c:pt>
                <c:pt idx="476">
                  <c:v>243</c:v>
                </c:pt>
                <c:pt idx="477">
                  <c:v>243</c:v>
                </c:pt>
                <c:pt idx="478">
                  <c:v>244</c:v>
                </c:pt>
                <c:pt idx="479">
                  <c:v>244</c:v>
                </c:pt>
                <c:pt idx="480">
                  <c:v>244</c:v>
                </c:pt>
                <c:pt idx="481">
                  <c:v>242</c:v>
                </c:pt>
                <c:pt idx="482">
                  <c:v>241</c:v>
                </c:pt>
                <c:pt idx="483">
                  <c:v>242</c:v>
                </c:pt>
                <c:pt idx="484">
                  <c:v>242</c:v>
                </c:pt>
                <c:pt idx="485">
                  <c:v>243</c:v>
                </c:pt>
                <c:pt idx="486">
                  <c:v>241</c:v>
                </c:pt>
                <c:pt idx="487">
                  <c:v>241</c:v>
                </c:pt>
                <c:pt idx="488">
                  <c:v>243</c:v>
                </c:pt>
                <c:pt idx="489">
                  <c:v>243</c:v>
                </c:pt>
                <c:pt idx="490">
                  <c:v>243</c:v>
                </c:pt>
                <c:pt idx="491">
                  <c:v>243</c:v>
                </c:pt>
                <c:pt idx="492">
                  <c:v>242</c:v>
                </c:pt>
                <c:pt idx="493">
                  <c:v>243</c:v>
                </c:pt>
                <c:pt idx="494">
                  <c:v>240</c:v>
                </c:pt>
                <c:pt idx="495">
                  <c:v>241</c:v>
                </c:pt>
                <c:pt idx="496">
                  <c:v>240</c:v>
                </c:pt>
                <c:pt idx="497">
                  <c:v>242</c:v>
                </c:pt>
                <c:pt idx="498">
                  <c:v>242</c:v>
                </c:pt>
                <c:pt idx="499">
                  <c:v>241</c:v>
                </c:pt>
                <c:pt idx="500">
                  <c:v>243</c:v>
                </c:pt>
                <c:pt idx="501">
                  <c:v>242</c:v>
                </c:pt>
                <c:pt idx="502">
                  <c:v>243</c:v>
                </c:pt>
                <c:pt idx="503">
                  <c:v>243</c:v>
                </c:pt>
                <c:pt idx="504">
                  <c:v>242</c:v>
                </c:pt>
                <c:pt idx="505">
                  <c:v>241</c:v>
                </c:pt>
                <c:pt idx="506">
                  <c:v>240</c:v>
                </c:pt>
                <c:pt idx="507">
                  <c:v>241</c:v>
                </c:pt>
                <c:pt idx="508">
                  <c:v>241</c:v>
                </c:pt>
                <c:pt idx="509">
                  <c:v>242</c:v>
                </c:pt>
                <c:pt idx="510">
                  <c:v>241</c:v>
                </c:pt>
                <c:pt idx="511">
                  <c:v>244</c:v>
                </c:pt>
                <c:pt idx="512">
                  <c:v>240</c:v>
                </c:pt>
                <c:pt idx="513">
                  <c:v>242</c:v>
                </c:pt>
                <c:pt idx="514">
                  <c:v>242</c:v>
                </c:pt>
                <c:pt idx="515">
                  <c:v>241</c:v>
                </c:pt>
                <c:pt idx="516">
                  <c:v>242</c:v>
                </c:pt>
                <c:pt idx="517">
                  <c:v>241</c:v>
                </c:pt>
                <c:pt idx="518">
                  <c:v>241</c:v>
                </c:pt>
                <c:pt idx="519">
                  <c:v>242</c:v>
                </c:pt>
                <c:pt idx="520">
                  <c:v>241</c:v>
                </c:pt>
                <c:pt idx="521">
                  <c:v>241</c:v>
                </c:pt>
                <c:pt idx="522">
                  <c:v>242</c:v>
                </c:pt>
                <c:pt idx="523">
                  <c:v>243</c:v>
                </c:pt>
                <c:pt idx="524">
                  <c:v>244</c:v>
                </c:pt>
                <c:pt idx="525">
                  <c:v>241</c:v>
                </c:pt>
                <c:pt idx="526">
                  <c:v>241</c:v>
                </c:pt>
                <c:pt idx="527">
                  <c:v>242</c:v>
                </c:pt>
                <c:pt idx="528">
                  <c:v>240</c:v>
                </c:pt>
                <c:pt idx="529">
                  <c:v>243</c:v>
                </c:pt>
                <c:pt idx="530">
                  <c:v>244</c:v>
                </c:pt>
                <c:pt idx="531">
                  <c:v>242</c:v>
                </c:pt>
                <c:pt idx="532">
                  <c:v>241</c:v>
                </c:pt>
                <c:pt idx="533">
                  <c:v>244</c:v>
                </c:pt>
                <c:pt idx="534">
                  <c:v>241</c:v>
                </c:pt>
                <c:pt idx="535">
                  <c:v>241</c:v>
                </c:pt>
                <c:pt idx="536">
                  <c:v>243</c:v>
                </c:pt>
                <c:pt idx="537">
                  <c:v>243</c:v>
                </c:pt>
                <c:pt idx="538">
                  <c:v>242</c:v>
                </c:pt>
                <c:pt idx="539">
                  <c:v>242</c:v>
                </c:pt>
                <c:pt idx="540">
                  <c:v>241</c:v>
                </c:pt>
                <c:pt idx="541">
                  <c:v>241</c:v>
                </c:pt>
                <c:pt idx="542">
                  <c:v>240</c:v>
                </c:pt>
                <c:pt idx="543">
                  <c:v>242</c:v>
                </c:pt>
                <c:pt idx="544">
                  <c:v>240</c:v>
                </c:pt>
                <c:pt idx="545">
                  <c:v>242</c:v>
                </c:pt>
                <c:pt idx="546">
                  <c:v>243</c:v>
                </c:pt>
                <c:pt idx="547">
                  <c:v>243</c:v>
                </c:pt>
                <c:pt idx="548">
                  <c:v>241</c:v>
                </c:pt>
                <c:pt idx="549">
                  <c:v>241</c:v>
                </c:pt>
                <c:pt idx="550">
                  <c:v>240</c:v>
                </c:pt>
                <c:pt idx="551">
                  <c:v>242</c:v>
                </c:pt>
                <c:pt idx="552">
                  <c:v>241</c:v>
                </c:pt>
                <c:pt idx="553">
                  <c:v>242</c:v>
                </c:pt>
                <c:pt idx="554">
                  <c:v>241</c:v>
                </c:pt>
                <c:pt idx="555">
                  <c:v>241</c:v>
                </c:pt>
                <c:pt idx="556">
                  <c:v>242</c:v>
                </c:pt>
                <c:pt idx="557">
                  <c:v>241</c:v>
                </c:pt>
                <c:pt idx="558">
                  <c:v>242</c:v>
                </c:pt>
                <c:pt idx="559">
                  <c:v>242</c:v>
                </c:pt>
                <c:pt idx="560">
                  <c:v>241</c:v>
                </c:pt>
                <c:pt idx="561">
                  <c:v>241</c:v>
                </c:pt>
                <c:pt idx="562">
                  <c:v>242</c:v>
                </c:pt>
                <c:pt idx="563">
                  <c:v>241</c:v>
                </c:pt>
                <c:pt idx="564">
                  <c:v>242</c:v>
                </c:pt>
                <c:pt idx="565">
                  <c:v>241</c:v>
                </c:pt>
                <c:pt idx="566">
                  <c:v>243</c:v>
                </c:pt>
                <c:pt idx="567">
                  <c:v>241</c:v>
                </c:pt>
                <c:pt idx="568">
                  <c:v>241</c:v>
                </c:pt>
                <c:pt idx="569">
                  <c:v>241</c:v>
                </c:pt>
                <c:pt idx="570">
                  <c:v>241</c:v>
                </c:pt>
                <c:pt idx="571">
                  <c:v>243</c:v>
                </c:pt>
                <c:pt idx="572">
                  <c:v>243</c:v>
                </c:pt>
                <c:pt idx="573">
                  <c:v>242</c:v>
                </c:pt>
                <c:pt idx="574">
                  <c:v>242</c:v>
                </c:pt>
                <c:pt idx="575">
                  <c:v>242</c:v>
                </c:pt>
                <c:pt idx="576">
                  <c:v>242</c:v>
                </c:pt>
                <c:pt idx="577">
                  <c:v>241</c:v>
                </c:pt>
                <c:pt idx="578">
                  <c:v>242</c:v>
                </c:pt>
                <c:pt idx="579">
                  <c:v>242</c:v>
                </c:pt>
                <c:pt idx="580">
                  <c:v>242</c:v>
                </c:pt>
                <c:pt idx="581">
                  <c:v>242</c:v>
                </c:pt>
                <c:pt idx="582">
                  <c:v>241</c:v>
                </c:pt>
                <c:pt idx="583">
                  <c:v>242</c:v>
                </c:pt>
                <c:pt idx="584">
                  <c:v>242</c:v>
                </c:pt>
                <c:pt idx="585">
                  <c:v>242</c:v>
                </c:pt>
                <c:pt idx="586">
                  <c:v>241</c:v>
                </c:pt>
                <c:pt idx="587">
                  <c:v>242</c:v>
                </c:pt>
                <c:pt idx="588">
                  <c:v>240</c:v>
                </c:pt>
                <c:pt idx="589">
                  <c:v>242</c:v>
                </c:pt>
                <c:pt idx="590">
                  <c:v>242</c:v>
                </c:pt>
                <c:pt idx="591">
                  <c:v>241</c:v>
                </c:pt>
                <c:pt idx="592">
                  <c:v>241</c:v>
                </c:pt>
                <c:pt idx="593">
                  <c:v>242</c:v>
                </c:pt>
                <c:pt idx="594">
                  <c:v>242</c:v>
                </c:pt>
                <c:pt idx="595">
                  <c:v>243</c:v>
                </c:pt>
                <c:pt idx="596">
                  <c:v>242</c:v>
                </c:pt>
                <c:pt idx="597">
                  <c:v>241</c:v>
                </c:pt>
                <c:pt idx="598">
                  <c:v>242</c:v>
                </c:pt>
                <c:pt idx="599">
                  <c:v>242</c:v>
                </c:pt>
                <c:pt idx="600">
                  <c:v>243</c:v>
                </c:pt>
                <c:pt idx="601">
                  <c:v>241</c:v>
                </c:pt>
                <c:pt idx="602">
                  <c:v>240</c:v>
                </c:pt>
                <c:pt idx="603">
                  <c:v>243</c:v>
                </c:pt>
                <c:pt idx="604">
                  <c:v>241</c:v>
                </c:pt>
                <c:pt idx="605">
                  <c:v>244</c:v>
                </c:pt>
                <c:pt idx="606">
                  <c:v>242</c:v>
                </c:pt>
                <c:pt idx="607">
                  <c:v>242</c:v>
                </c:pt>
                <c:pt idx="608">
                  <c:v>243</c:v>
                </c:pt>
                <c:pt idx="609">
                  <c:v>243</c:v>
                </c:pt>
                <c:pt idx="610">
                  <c:v>241</c:v>
                </c:pt>
                <c:pt idx="611">
                  <c:v>242</c:v>
                </c:pt>
                <c:pt idx="612">
                  <c:v>242</c:v>
                </c:pt>
                <c:pt idx="613">
                  <c:v>243</c:v>
                </c:pt>
                <c:pt idx="614">
                  <c:v>242</c:v>
                </c:pt>
                <c:pt idx="615">
                  <c:v>241</c:v>
                </c:pt>
                <c:pt idx="616">
                  <c:v>241</c:v>
                </c:pt>
                <c:pt idx="617">
                  <c:v>244</c:v>
                </c:pt>
                <c:pt idx="618">
                  <c:v>241</c:v>
                </c:pt>
                <c:pt idx="619">
                  <c:v>242</c:v>
                </c:pt>
                <c:pt idx="620">
                  <c:v>242</c:v>
                </c:pt>
                <c:pt idx="621">
                  <c:v>243</c:v>
                </c:pt>
                <c:pt idx="622">
                  <c:v>241</c:v>
                </c:pt>
                <c:pt idx="623">
                  <c:v>242</c:v>
                </c:pt>
                <c:pt idx="624">
                  <c:v>243</c:v>
                </c:pt>
                <c:pt idx="625">
                  <c:v>244</c:v>
                </c:pt>
                <c:pt idx="626">
                  <c:v>241</c:v>
                </c:pt>
                <c:pt idx="627">
                  <c:v>244</c:v>
                </c:pt>
                <c:pt idx="628">
                  <c:v>241</c:v>
                </c:pt>
                <c:pt idx="629">
                  <c:v>244</c:v>
                </c:pt>
                <c:pt idx="630">
                  <c:v>243</c:v>
                </c:pt>
                <c:pt idx="631">
                  <c:v>242</c:v>
                </c:pt>
                <c:pt idx="632">
                  <c:v>241</c:v>
                </c:pt>
                <c:pt idx="633">
                  <c:v>243</c:v>
                </c:pt>
                <c:pt idx="634">
                  <c:v>243</c:v>
                </c:pt>
                <c:pt idx="635">
                  <c:v>244</c:v>
                </c:pt>
                <c:pt idx="636">
                  <c:v>243</c:v>
                </c:pt>
                <c:pt idx="637">
                  <c:v>242</c:v>
                </c:pt>
                <c:pt idx="638">
                  <c:v>242</c:v>
                </c:pt>
                <c:pt idx="639">
                  <c:v>242</c:v>
                </c:pt>
                <c:pt idx="640">
                  <c:v>241</c:v>
                </c:pt>
                <c:pt idx="641">
                  <c:v>243</c:v>
                </c:pt>
                <c:pt idx="642">
                  <c:v>242</c:v>
                </c:pt>
                <c:pt idx="643">
                  <c:v>241</c:v>
                </c:pt>
                <c:pt idx="644">
                  <c:v>241</c:v>
                </c:pt>
                <c:pt idx="645">
                  <c:v>242</c:v>
                </c:pt>
                <c:pt idx="646">
                  <c:v>242</c:v>
                </c:pt>
                <c:pt idx="647">
                  <c:v>241</c:v>
                </c:pt>
                <c:pt idx="648">
                  <c:v>242</c:v>
                </c:pt>
                <c:pt idx="649">
                  <c:v>243</c:v>
                </c:pt>
                <c:pt idx="650">
                  <c:v>241</c:v>
                </c:pt>
                <c:pt idx="651">
                  <c:v>243</c:v>
                </c:pt>
                <c:pt idx="652">
                  <c:v>242</c:v>
                </c:pt>
                <c:pt idx="653">
                  <c:v>242</c:v>
                </c:pt>
                <c:pt idx="654">
                  <c:v>241</c:v>
                </c:pt>
                <c:pt idx="655">
                  <c:v>241</c:v>
                </c:pt>
                <c:pt idx="656">
                  <c:v>241</c:v>
                </c:pt>
                <c:pt idx="657">
                  <c:v>244</c:v>
                </c:pt>
                <c:pt idx="658">
                  <c:v>244</c:v>
                </c:pt>
                <c:pt idx="659">
                  <c:v>242</c:v>
                </c:pt>
                <c:pt idx="660">
                  <c:v>244</c:v>
                </c:pt>
                <c:pt idx="661">
                  <c:v>242</c:v>
                </c:pt>
                <c:pt idx="662">
                  <c:v>240</c:v>
                </c:pt>
                <c:pt idx="663">
                  <c:v>240</c:v>
                </c:pt>
                <c:pt idx="664">
                  <c:v>242</c:v>
                </c:pt>
                <c:pt idx="665">
                  <c:v>241</c:v>
                </c:pt>
                <c:pt idx="666">
                  <c:v>241</c:v>
                </c:pt>
                <c:pt idx="667">
                  <c:v>241</c:v>
                </c:pt>
                <c:pt idx="668">
                  <c:v>241</c:v>
                </c:pt>
                <c:pt idx="669">
                  <c:v>241</c:v>
                </c:pt>
                <c:pt idx="670">
                  <c:v>241</c:v>
                </c:pt>
                <c:pt idx="671">
                  <c:v>240</c:v>
                </c:pt>
                <c:pt idx="672">
                  <c:v>242</c:v>
                </c:pt>
                <c:pt idx="673">
                  <c:v>240</c:v>
                </c:pt>
                <c:pt idx="674">
                  <c:v>240</c:v>
                </c:pt>
                <c:pt idx="675">
                  <c:v>241</c:v>
                </c:pt>
                <c:pt idx="676">
                  <c:v>241</c:v>
                </c:pt>
                <c:pt idx="677">
                  <c:v>243</c:v>
                </c:pt>
                <c:pt idx="678">
                  <c:v>242</c:v>
                </c:pt>
                <c:pt idx="679">
                  <c:v>243</c:v>
                </c:pt>
                <c:pt idx="680">
                  <c:v>242</c:v>
                </c:pt>
                <c:pt idx="681">
                  <c:v>243</c:v>
                </c:pt>
                <c:pt idx="682">
                  <c:v>241</c:v>
                </c:pt>
                <c:pt idx="683">
                  <c:v>242</c:v>
                </c:pt>
                <c:pt idx="684">
                  <c:v>244</c:v>
                </c:pt>
                <c:pt idx="685">
                  <c:v>242</c:v>
                </c:pt>
                <c:pt idx="686">
                  <c:v>242</c:v>
                </c:pt>
                <c:pt idx="687">
                  <c:v>242</c:v>
                </c:pt>
                <c:pt idx="688">
                  <c:v>244</c:v>
                </c:pt>
                <c:pt idx="689">
                  <c:v>242</c:v>
                </c:pt>
                <c:pt idx="690">
                  <c:v>241</c:v>
                </c:pt>
                <c:pt idx="691">
                  <c:v>240</c:v>
                </c:pt>
                <c:pt idx="692">
                  <c:v>241</c:v>
                </c:pt>
                <c:pt idx="693">
                  <c:v>242</c:v>
                </c:pt>
                <c:pt idx="694">
                  <c:v>240</c:v>
                </c:pt>
                <c:pt idx="695">
                  <c:v>240</c:v>
                </c:pt>
                <c:pt idx="696">
                  <c:v>242</c:v>
                </c:pt>
                <c:pt idx="697">
                  <c:v>241</c:v>
                </c:pt>
                <c:pt idx="698">
                  <c:v>240</c:v>
                </c:pt>
                <c:pt idx="699">
                  <c:v>242</c:v>
                </c:pt>
                <c:pt idx="700">
                  <c:v>242</c:v>
                </c:pt>
                <c:pt idx="701">
                  <c:v>241</c:v>
                </c:pt>
                <c:pt idx="702">
                  <c:v>241</c:v>
                </c:pt>
                <c:pt idx="703">
                  <c:v>241</c:v>
                </c:pt>
                <c:pt idx="704">
                  <c:v>242</c:v>
                </c:pt>
                <c:pt idx="705">
                  <c:v>241</c:v>
                </c:pt>
                <c:pt idx="706">
                  <c:v>242</c:v>
                </c:pt>
                <c:pt idx="707">
                  <c:v>244</c:v>
                </c:pt>
                <c:pt idx="708">
                  <c:v>242</c:v>
                </c:pt>
                <c:pt idx="709">
                  <c:v>240</c:v>
                </c:pt>
                <c:pt idx="710">
                  <c:v>242</c:v>
                </c:pt>
                <c:pt idx="711">
                  <c:v>241</c:v>
                </c:pt>
                <c:pt idx="712">
                  <c:v>240</c:v>
                </c:pt>
                <c:pt idx="713">
                  <c:v>242</c:v>
                </c:pt>
                <c:pt idx="714">
                  <c:v>243</c:v>
                </c:pt>
                <c:pt idx="715">
                  <c:v>243</c:v>
                </c:pt>
                <c:pt idx="716">
                  <c:v>243</c:v>
                </c:pt>
                <c:pt idx="717">
                  <c:v>241</c:v>
                </c:pt>
                <c:pt idx="718">
                  <c:v>242</c:v>
                </c:pt>
                <c:pt idx="719">
                  <c:v>242</c:v>
                </c:pt>
                <c:pt idx="720">
                  <c:v>241</c:v>
                </c:pt>
                <c:pt idx="721">
                  <c:v>243</c:v>
                </c:pt>
                <c:pt idx="722">
                  <c:v>241</c:v>
                </c:pt>
                <c:pt idx="723">
                  <c:v>241</c:v>
                </c:pt>
                <c:pt idx="724">
                  <c:v>241</c:v>
                </c:pt>
                <c:pt idx="725">
                  <c:v>242</c:v>
                </c:pt>
                <c:pt idx="726">
                  <c:v>242</c:v>
                </c:pt>
                <c:pt idx="727">
                  <c:v>244</c:v>
                </c:pt>
                <c:pt idx="728">
                  <c:v>242</c:v>
                </c:pt>
                <c:pt idx="729">
                  <c:v>243</c:v>
                </c:pt>
                <c:pt idx="730">
                  <c:v>243</c:v>
                </c:pt>
                <c:pt idx="731">
                  <c:v>241</c:v>
                </c:pt>
                <c:pt idx="732">
                  <c:v>241</c:v>
                </c:pt>
                <c:pt idx="733">
                  <c:v>243</c:v>
                </c:pt>
                <c:pt idx="734">
                  <c:v>243</c:v>
                </c:pt>
                <c:pt idx="735">
                  <c:v>242</c:v>
                </c:pt>
                <c:pt idx="736">
                  <c:v>242</c:v>
                </c:pt>
                <c:pt idx="737">
                  <c:v>242</c:v>
                </c:pt>
                <c:pt idx="738">
                  <c:v>242</c:v>
                </c:pt>
                <c:pt idx="739">
                  <c:v>242</c:v>
                </c:pt>
                <c:pt idx="740">
                  <c:v>243</c:v>
                </c:pt>
                <c:pt idx="741">
                  <c:v>244</c:v>
                </c:pt>
                <c:pt idx="742">
                  <c:v>243</c:v>
                </c:pt>
                <c:pt idx="743">
                  <c:v>243</c:v>
                </c:pt>
                <c:pt idx="744">
                  <c:v>242</c:v>
                </c:pt>
                <c:pt idx="745">
                  <c:v>240</c:v>
                </c:pt>
                <c:pt idx="746">
                  <c:v>242</c:v>
                </c:pt>
                <c:pt idx="747">
                  <c:v>243</c:v>
                </c:pt>
                <c:pt idx="748">
                  <c:v>242</c:v>
                </c:pt>
                <c:pt idx="749">
                  <c:v>242</c:v>
                </c:pt>
                <c:pt idx="750">
                  <c:v>242</c:v>
                </c:pt>
                <c:pt idx="751">
                  <c:v>243</c:v>
                </c:pt>
                <c:pt idx="752">
                  <c:v>242</c:v>
                </c:pt>
                <c:pt idx="753">
                  <c:v>241</c:v>
                </c:pt>
                <c:pt idx="754">
                  <c:v>243</c:v>
                </c:pt>
                <c:pt idx="755">
                  <c:v>242</c:v>
                </c:pt>
                <c:pt idx="756">
                  <c:v>241</c:v>
                </c:pt>
                <c:pt idx="757">
                  <c:v>241</c:v>
                </c:pt>
                <c:pt idx="758">
                  <c:v>242</c:v>
                </c:pt>
                <c:pt idx="759">
                  <c:v>240</c:v>
                </c:pt>
                <c:pt idx="760">
                  <c:v>241</c:v>
                </c:pt>
                <c:pt idx="761">
                  <c:v>241</c:v>
                </c:pt>
                <c:pt idx="762">
                  <c:v>244</c:v>
                </c:pt>
                <c:pt idx="763">
                  <c:v>241</c:v>
                </c:pt>
                <c:pt idx="764">
                  <c:v>242</c:v>
                </c:pt>
                <c:pt idx="765">
                  <c:v>241</c:v>
                </c:pt>
                <c:pt idx="766">
                  <c:v>240</c:v>
                </c:pt>
                <c:pt idx="767">
                  <c:v>240</c:v>
                </c:pt>
                <c:pt idx="768">
                  <c:v>241</c:v>
                </c:pt>
                <c:pt idx="769">
                  <c:v>242</c:v>
                </c:pt>
                <c:pt idx="770">
                  <c:v>243</c:v>
                </c:pt>
                <c:pt idx="771">
                  <c:v>242</c:v>
                </c:pt>
                <c:pt idx="772">
                  <c:v>241</c:v>
                </c:pt>
                <c:pt idx="773">
                  <c:v>242</c:v>
                </c:pt>
                <c:pt idx="774">
                  <c:v>242</c:v>
                </c:pt>
                <c:pt idx="775">
                  <c:v>241</c:v>
                </c:pt>
                <c:pt idx="776">
                  <c:v>241</c:v>
                </c:pt>
                <c:pt idx="777">
                  <c:v>242</c:v>
                </c:pt>
                <c:pt idx="778">
                  <c:v>242</c:v>
                </c:pt>
                <c:pt idx="779">
                  <c:v>241</c:v>
                </c:pt>
                <c:pt idx="780">
                  <c:v>242</c:v>
                </c:pt>
                <c:pt idx="781">
                  <c:v>243</c:v>
                </c:pt>
                <c:pt idx="782">
                  <c:v>242</c:v>
                </c:pt>
                <c:pt idx="783">
                  <c:v>241</c:v>
                </c:pt>
                <c:pt idx="784">
                  <c:v>243</c:v>
                </c:pt>
                <c:pt idx="785">
                  <c:v>243</c:v>
                </c:pt>
                <c:pt idx="786">
                  <c:v>242</c:v>
                </c:pt>
                <c:pt idx="787">
                  <c:v>242</c:v>
                </c:pt>
                <c:pt idx="788">
                  <c:v>241</c:v>
                </c:pt>
                <c:pt idx="789">
                  <c:v>241</c:v>
                </c:pt>
                <c:pt idx="790">
                  <c:v>241</c:v>
                </c:pt>
                <c:pt idx="791">
                  <c:v>242</c:v>
                </c:pt>
                <c:pt idx="792">
                  <c:v>243</c:v>
                </c:pt>
                <c:pt idx="793">
                  <c:v>240</c:v>
                </c:pt>
                <c:pt idx="794">
                  <c:v>241</c:v>
                </c:pt>
                <c:pt idx="795">
                  <c:v>243</c:v>
                </c:pt>
                <c:pt idx="796">
                  <c:v>243</c:v>
                </c:pt>
                <c:pt idx="797">
                  <c:v>242</c:v>
                </c:pt>
                <c:pt idx="798">
                  <c:v>241</c:v>
                </c:pt>
                <c:pt idx="799">
                  <c:v>242</c:v>
                </c:pt>
                <c:pt idx="800">
                  <c:v>241</c:v>
                </c:pt>
                <c:pt idx="801">
                  <c:v>243</c:v>
                </c:pt>
                <c:pt idx="802">
                  <c:v>243</c:v>
                </c:pt>
                <c:pt idx="803">
                  <c:v>242</c:v>
                </c:pt>
                <c:pt idx="804">
                  <c:v>241</c:v>
                </c:pt>
                <c:pt idx="805">
                  <c:v>241</c:v>
                </c:pt>
                <c:pt idx="806">
                  <c:v>241</c:v>
                </c:pt>
                <c:pt idx="807">
                  <c:v>243</c:v>
                </c:pt>
                <c:pt idx="808">
                  <c:v>241</c:v>
                </c:pt>
                <c:pt idx="809">
                  <c:v>244</c:v>
                </c:pt>
                <c:pt idx="810">
                  <c:v>242</c:v>
                </c:pt>
                <c:pt idx="811">
                  <c:v>243</c:v>
                </c:pt>
                <c:pt idx="812">
                  <c:v>242</c:v>
                </c:pt>
                <c:pt idx="813">
                  <c:v>243</c:v>
                </c:pt>
                <c:pt idx="814">
                  <c:v>242</c:v>
                </c:pt>
                <c:pt idx="815">
                  <c:v>242</c:v>
                </c:pt>
                <c:pt idx="816">
                  <c:v>241</c:v>
                </c:pt>
                <c:pt idx="817">
                  <c:v>242</c:v>
                </c:pt>
                <c:pt idx="818">
                  <c:v>242</c:v>
                </c:pt>
                <c:pt idx="819">
                  <c:v>241</c:v>
                </c:pt>
                <c:pt idx="820">
                  <c:v>242</c:v>
                </c:pt>
                <c:pt idx="821">
                  <c:v>241</c:v>
                </c:pt>
                <c:pt idx="822">
                  <c:v>241</c:v>
                </c:pt>
                <c:pt idx="823">
                  <c:v>241</c:v>
                </c:pt>
                <c:pt idx="824">
                  <c:v>242</c:v>
                </c:pt>
                <c:pt idx="825">
                  <c:v>242</c:v>
                </c:pt>
                <c:pt idx="826">
                  <c:v>242</c:v>
                </c:pt>
                <c:pt idx="827">
                  <c:v>243</c:v>
                </c:pt>
                <c:pt idx="828">
                  <c:v>241</c:v>
                </c:pt>
                <c:pt idx="829">
                  <c:v>243</c:v>
                </c:pt>
                <c:pt idx="830">
                  <c:v>242</c:v>
                </c:pt>
                <c:pt idx="831">
                  <c:v>242</c:v>
                </c:pt>
                <c:pt idx="832">
                  <c:v>242</c:v>
                </c:pt>
                <c:pt idx="833">
                  <c:v>240</c:v>
                </c:pt>
                <c:pt idx="834">
                  <c:v>242</c:v>
                </c:pt>
                <c:pt idx="835">
                  <c:v>241</c:v>
                </c:pt>
                <c:pt idx="836">
                  <c:v>241</c:v>
                </c:pt>
                <c:pt idx="837">
                  <c:v>243</c:v>
                </c:pt>
                <c:pt idx="838">
                  <c:v>241</c:v>
                </c:pt>
                <c:pt idx="839">
                  <c:v>242</c:v>
                </c:pt>
                <c:pt idx="840">
                  <c:v>242</c:v>
                </c:pt>
                <c:pt idx="841">
                  <c:v>242</c:v>
                </c:pt>
                <c:pt idx="842">
                  <c:v>242</c:v>
                </c:pt>
                <c:pt idx="843">
                  <c:v>242</c:v>
                </c:pt>
                <c:pt idx="844">
                  <c:v>242</c:v>
                </c:pt>
                <c:pt idx="845">
                  <c:v>240</c:v>
                </c:pt>
                <c:pt idx="846">
                  <c:v>240</c:v>
                </c:pt>
                <c:pt idx="847">
                  <c:v>242</c:v>
                </c:pt>
                <c:pt idx="848">
                  <c:v>242</c:v>
                </c:pt>
                <c:pt idx="849">
                  <c:v>241</c:v>
                </c:pt>
                <c:pt idx="850">
                  <c:v>242</c:v>
                </c:pt>
                <c:pt idx="851">
                  <c:v>244</c:v>
                </c:pt>
                <c:pt idx="852">
                  <c:v>242</c:v>
                </c:pt>
                <c:pt idx="853">
                  <c:v>241</c:v>
                </c:pt>
                <c:pt idx="854">
                  <c:v>242</c:v>
                </c:pt>
                <c:pt idx="855">
                  <c:v>240</c:v>
                </c:pt>
                <c:pt idx="856">
                  <c:v>242</c:v>
                </c:pt>
                <c:pt idx="857">
                  <c:v>243</c:v>
                </c:pt>
                <c:pt idx="858">
                  <c:v>241</c:v>
                </c:pt>
                <c:pt idx="859">
                  <c:v>242</c:v>
                </c:pt>
                <c:pt idx="860">
                  <c:v>241</c:v>
                </c:pt>
                <c:pt idx="861">
                  <c:v>243</c:v>
                </c:pt>
                <c:pt idx="862">
                  <c:v>243</c:v>
                </c:pt>
                <c:pt idx="863">
                  <c:v>242</c:v>
                </c:pt>
                <c:pt idx="864">
                  <c:v>241</c:v>
                </c:pt>
                <c:pt idx="865">
                  <c:v>241</c:v>
                </c:pt>
                <c:pt idx="866">
                  <c:v>244</c:v>
                </c:pt>
                <c:pt idx="867">
                  <c:v>241</c:v>
                </c:pt>
                <c:pt idx="868">
                  <c:v>242</c:v>
                </c:pt>
                <c:pt idx="869">
                  <c:v>242</c:v>
                </c:pt>
                <c:pt idx="870">
                  <c:v>242</c:v>
                </c:pt>
                <c:pt idx="871">
                  <c:v>241</c:v>
                </c:pt>
                <c:pt idx="872">
                  <c:v>242</c:v>
                </c:pt>
                <c:pt idx="873">
                  <c:v>242</c:v>
                </c:pt>
                <c:pt idx="874">
                  <c:v>242</c:v>
                </c:pt>
                <c:pt idx="875">
                  <c:v>242</c:v>
                </c:pt>
                <c:pt idx="876">
                  <c:v>242</c:v>
                </c:pt>
                <c:pt idx="877">
                  <c:v>241</c:v>
                </c:pt>
                <c:pt idx="878">
                  <c:v>240</c:v>
                </c:pt>
                <c:pt idx="879">
                  <c:v>241</c:v>
                </c:pt>
                <c:pt idx="880">
                  <c:v>242</c:v>
                </c:pt>
                <c:pt idx="881">
                  <c:v>242</c:v>
                </c:pt>
                <c:pt idx="882">
                  <c:v>242</c:v>
                </c:pt>
                <c:pt idx="883">
                  <c:v>242</c:v>
                </c:pt>
                <c:pt idx="884">
                  <c:v>241</c:v>
                </c:pt>
                <c:pt idx="885">
                  <c:v>242</c:v>
                </c:pt>
                <c:pt idx="886">
                  <c:v>240</c:v>
                </c:pt>
                <c:pt idx="887">
                  <c:v>240</c:v>
                </c:pt>
                <c:pt idx="888">
                  <c:v>241</c:v>
                </c:pt>
                <c:pt idx="889">
                  <c:v>242</c:v>
                </c:pt>
                <c:pt idx="890">
                  <c:v>241</c:v>
                </c:pt>
                <c:pt idx="891">
                  <c:v>242</c:v>
                </c:pt>
                <c:pt idx="892">
                  <c:v>242</c:v>
                </c:pt>
                <c:pt idx="893">
                  <c:v>241</c:v>
                </c:pt>
                <c:pt idx="894">
                  <c:v>242</c:v>
                </c:pt>
                <c:pt idx="895">
                  <c:v>242</c:v>
                </c:pt>
                <c:pt idx="896">
                  <c:v>241</c:v>
                </c:pt>
                <c:pt idx="897">
                  <c:v>241</c:v>
                </c:pt>
                <c:pt idx="898">
                  <c:v>241</c:v>
                </c:pt>
                <c:pt idx="899">
                  <c:v>244</c:v>
                </c:pt>
                <c:pt idx="900">
                  <c:v>241</c:v>
                </c:pt>
                <c:pt idx="901">
                  <c:v>242</c:v>
                </c:pt>
                <c:pt idx="902">
                  <c:v>243</c:v>
                </c:pt>
                <c:pt idx="903">
                  <c:v>242</c:v>
                </c:pt>
                <c:pt idx="904">
                  <c:v>242</c:v>
                </c:pt>
                <c:pt idx="905">
                  <c:v>241</c:v>
                </c:pt>
                <c:pt idx="906">
                  <c:v>240</c:v>
                </c:pt>
                <c:pt idx="907">
                  <c:v>240</c:v>
                </c:pt>
                <c:pt idx="908">
                  <c:v>241</c:v>
                </c:pt>
                <c:pt idx="909">
                  <c:v>240</c:v>
                </c:pt>
                <c:pt idx="910">
                  <c:v>242</c:v>
                </c:pt>
                <c:pt idx="911">
                  <c:v>242</c:v>
                </c:pt>
                <c:pt idx="912">
                  <c:v>242</c:v>
                </c:pt>
                <c:pt idx="913">
                  <c:v>242</c:v>
                </c:pt>
                <c:pt idx="914">
                  <c:v>242</c:v>
                </c:pt>
                <c:pt idx="915">
                  <c:v>243</c:v>
                </c:pt>
                <c:pt idx="916">
                  <c:v>242</c:v>
                </c:pt>
                <c:pt idx="917">
                  <c:v>241</c:v>
                </c:pt>
                <c:pt idx="918">
                  <c:v>241</c:v>
                </c:pt>
                <c:pt idx="919">
                  <c:v>243</c:v>
                </c:pt>
                <c:pt idx="920">
                  <c:v>241</c:v>
                </c:pt>
                <c:pt idx="921">
                  <c:v>240</c:v>
                </c:pt>
                <c:pt idx="922">
                  <c:v>243</c:v>
                </c:pt>
                <c:pt idx="923">
                  <c:v>241</c:v>
                </c:pt>
                <c:pt idx="924">
                  <c:v>241</c:v>
                </c:pt>
                <c:pt idx="925">
                  <c:v>241</c:v>
                </c:pt>
                <c:pt idx="926">
                  <c:v>241</c:v>
                </c:pt>
                <c:pt idx="927">
                  <c:v>243</c:v>
                </c:pt>
                <c:pt idx="928">
                  <c:v>242</c:v>
                </c:pt>
                <c:pt idx="929">
                  <c:v>241</c:v>
                </c:pt>
                <c:pt idx="930">
                  <c:v>241</c:v>
                </c:pt>
                <c:pt idx="931">
                  <c:v>241</c:v>
                </c:pt>
                <c:pt idx="932">
                  <c:v>241</c:v>
                </c:pt>
                <c:pt idx="933">
                  <c:v>242</c:v>
                </c:pt>
                <c:pt idx="934">
                  <c:v>243</c:v>
                </c:pt>
                <c:pt idx="935">
                  <c:v>242</c:v>
                </c:pt>
                <c:pt idx="936">
                  <c:v>241</c:v>
                </c:pt>
                <c:pt idx="937">
                  <c:v>242</c:v>
                </c:pt>
                <c:pt idx="938">
                  <c:v>244</c:v>
                </c:pt>
                <c:pt idx="939">
                  <c:v>244</c:v>
                </c:pt>
                <c:pt idx="940">
                  <c:v>242</c:v>
                </c:pt>
                <c:pt idx="941">
                  <c:v>242</c:v>
                </c:pt>
                <c:pt idx="942">
                  <c:v>243</c:v>
                </c:pt>
                <c:pt idx="943">
                  <c:v>241</c:v>
                </c:pt>
                <c:pt idx="944">
                  <c:v>241</c:v>
                </c:pt>
                <c:pt idx="945">
                  <c:v>241</c:v>
                </c:pt>
                <c:pt idx="946">
                  <c:v>241</c:v>
                </c:pt>
                <c:pt idx="947">
                  <c:v>243</c:v>
                </c:pt>
                <c:pt idx="948">
                  <c:v>242</c:v>
                </c:pt>
                <c:pt idx="949">
                  <c:v>241</c:v>
                </c:pt>
                <c:pt idx="950">
                  <c:v>243</c:v>
                </c:pt>
                <c:pt idx="951">
                  <c:v>241</c:v>
                </c:pt>
                <c:pt idx="952">
                  <c:v>241</c:v>
                </c:pt>
                <c:pt idx="953">
                  <c:v>242</c:v>
                </c:pt>
                <c:pt idx="954">
                  <c:v>242</c:v>
                </c:pt>
                <c:pt idx="955">
                  <c:v>242</c:v>
                </c:pt>
                <c:pt idx="956">
                  <c:v>242</c:v>
                </c:pt>
                <c:pt idx="957">
                  <c:v>241</c:v>
                </c:pt>
                <c:pt idx="958">
                  <c:v>243</c:v>
                </c:pt>
                <c:pt idx="959">
                  <c:v>242</c:v>
                </c:pt>
                <c:pt idx="960">
                  <c:v>241</c:v>
                </c:pt>
                <c:pt idx="961">
                  <c:v>240</c:v>
                </c:pt>
                <c:pt idx="962">
                  <c:v>242</c:v>
                </c:pt>
                <c:pt idx="963">
                  <c:v>241</c:v>
                </c:pt>
                <c:pt idx="964">
                  <c:v>242</c:v>
                </c:pt>
                <c:pt idx="965">
                  <c:v>243</c:v>
                </c:pt>
                <c:pt idx="966">
                  <c:v>242</c:v>
                </c:pt>
                <c:pt idx="967">
                  <c:v>241</c:v>
                </c:pt>
                <c:pt idx="968">
                  <c:v>241</c:v>
                </c:pt>
                <c:pt idx="969">
                  <c:v>242</c:v>
                </c:pt>
                <c:pt idx="970">
                  <c:v>243</c:v>
                </c:pt>
                <c:pt idx="971">
                  <c:v>242</c:v>
                </c:pt>
                <c:pt idx="972">
                  <c:v>240</c:v>
                </c:pt>
                <c:pt idx="973">
                  <c:v>240</c:v>
                </c:pt>
                <c:pt idx="974">
                  <c:v>243</c:v>
                </c:pt>
                <c:pt idx="975">
                  <c:v>242</c:v>
                </c:pt>
                <c:pt idx="976">
                  <c:v>242</c:v>
                </c:pt>
                <c:pt idx="977">
                  <c:v>243</c:v>
                </c:pt>
                <c:pt idx="978">
                  <c:v>240</c:v>
                </c:pt>
                <c:pt idx="979">
                  <c:v>240</c:v>
                </c:pt>
                <c:pt idx="980">
                  <c:v>242</c:v>
                </c:pt>
                <c:pt idx="981">
                  <c:v>244</c:v>
                </c:pt>
                <c:pt idx="982">
                  <c:v>242</c:v>
                </c:pt>
                <c:pt idx="983">
                  <c:v>242</c:v>
                </c:pt>
                <c:pt idx="984">
                  <c:v>242</c:v>
                </c:pt>
                <c:pt idx="985">
                  <c:v>242</c:v>
                </c:pt>
                <c:pt idx="986">
                  <c:v>243</c:v>
                </c:pt>
                <c:pt idx="987">
                  <c:v>240</c:v>
                </c:pt>
                <c:pt idx="988">
                  <c:v>242</c:v>
                </c:pt>
                <c:pt idx="989">
                  <c:v>241</c:v>
                </c:pt>
                <c:pt idx="990">
                  <c:v>241</c:v>
                </c:pt>
                <c:pt idx="991">
                  <c:v>241</c:v>
                </c:pt>
                <c:pt idx="992">
                  <c:v>242</c:v>
                </c:pt>
                <c:pt idx="993">
                  <c:v>244</c:v>
                </c:pt>
                <c:pt idx="994">
                  <c:v>241</c:v>
                </c:pt>
                <c:pt idx="995">
                  <c:v>241</c:v>
                </c:pt>
                <c:pt idx="996">
                  <c:v>244</c:v>
                </c:pt>
                <c:pt idx="997">
                  <c:v>241</c:v>
                </c:pt>
                <c:pt idx="998">
                  <c:v>242</c:v>
                </c:pt>
                <c:pt idx="999">
                  <c:v>242</c:v>
                </c:pt>
                <c:pt idx="1000">
                  <c:v>242</c:v>
                </c:pt>
                <c:pt idx="1001">
                  <c:v>242</c:v>
                </c:pt>
                <c:pt idx="1002">
                  <c:v>242</c:v>
                </c:pt>
                <c:pt idx="1003">
                  <c:v>242</c:v>
                </c:pt>
                <c:pt idx="1004">
                  <c:v>242</c:v>
                </c:pt>
                <c:pt idx="1005">
                  <c:v>242</c:v>
                </c:pt>
                <c:pt idx="1006">
                  <c:v>241</c:v>
                </c:pt>
                <c:pt idx="1007">
                  <c:v>241</c:v>
                </c:pt>
                <c:pt idx="1008">
                  <c:v>240</c:v>
                </c:pt>
                <c:pt idx="1009">
                  <c:v>241</c:v>
                </c:pt>
                <c:pt idx="1010">
                  <c:v>242</c:v>
                </c:pt>
                <c:pt idx="1011">
                  <c:v>242</c:v>
                </c:pt>
                <c:pt idx="1012">
                  <c:v>241</c:v>
                </c:pt>
                <c:pt idx="1013">
                  <c:v>243</c:v>
                </c:pt>
                <c:pt idx="1014">
                  <c:v>241</c:v>
                </c:pt>
                <c:pt idx="1015">
                  <c:v>242</c:v>
                </c:pt>
                <c:pt idx="1016">
                  <c:v>244</c:v>
                </c:pt>
                <c:pt idx="1017">
                  <c:v>242</c:v>
                </c:pt>
                <c:pt idx="1018">
                  <c:v>241</c:v>
                </c:pt>
                <c:pt idx="1019">
                  <c:v>241</c:v>
                </c:pt>
                <c:pt idx="1020">
                  <c:v>240</c:v>
                </c:pt>
                <c:pt idx="1021">
                  <c:v>241</c:v>
                </c:pt>
                <c:pt idx="1022">
                  <c:v>240</c:v>
                </c:pt>
                <c:pt idx="1023">
                  <c:v>241</c:v>
                </c:pt>
                <c:pt idx="1024">
                  <c:v>243</c:v>
                </c:pt>
                <c:pt idx="1025">
                  <c:v>242</c:v>
                </c:pt>
                <c:pt idx="1026">
                  <c:v>243</c:v>
                </c:pt>
                <c:pt idx="1027">
                  <c:v>243</c:v>
                </c:pt>
                <c:pt idx="1028">
                  <c:v>241</c:v>
                </c:pt>
                <c:pt idx="1029">
                  <c:v>242</c:v>
                </c:pt>
                <c:pt idx="1030">
                  <c:v>242</c:v>
                </c:pt>
                <c:pt idx="1031">
                  <c:v>242</c:v>
                </c:pt>
                <c:pt idx="1032">
                  <c:v>240</c:v>
                </c:pt>
                <c:pt idx="1033">
                  <c:v>244</c:v>
                </c:pt>
                <c:pt idx="1034">
                  <c:v>241</c:v>
                </c:pt>
                <c:pt idx="1035">
                  <c:v>242</c:v>
                </c:pt>
                <c:pt idx="1036">
                  <c:v>241</c:v>
                </c:pt>
                <c:pt idx="1037">
                  <c:v>240</c:v>
                </c:pt>
                <c:pt idx="1038">
                  <c:v>241</c:v>
                </c:pt>
                <c:pt idx="1039">
                  <c:v>242</c:v>
                </c:pt>
                <c:pt idx="1040">
                  <c:v>240</c:v>
                </c:pt>
                <c:pt idx="1041">
                  <c:v>241</c:v>
                </c:pt>
                <c:pt idx="1042">
                  <c:v>242</c:v>
                </c:pt>
                <c:pt idx="1043">
                  <c:v>240</c:v>
                </c:pt>
                <c:pt idx="1044">
                  <c:v>240</c:v>
                </c:pt>
                <c:pt idx="1045">
                  <c:v>242</c:v>
                </c:pt>
                <c:pt idx="1046">
                  <c:v>243</c:v>
                </c:pt>
                <c:pt idx="1047">
                  <c:v>242</c:v>
                </c:pt>
                <c:pt idx="1048">
                  <c:v>240</c:v>
                </c:pt>
                <c:pt idx="1049">
                  <c:v>240</c:v>
                </c:pt>
                <c:pt idx="1050">
                  <c:v>242</c:v>
                </c:pt>
                <c:pt idx="1051">
                  <c:v>241</c:v>
                </c:pt>
                <c:pt idx="1052">
                  <c:v>243</c:v>
                </c:pt>
                <c:pt idx="1053">
                  <c:v>241</c:v>
                </c:pt>
                <c:pt idx="1054">
                  <c:v>242</c:v>
                </c:pt>
                <c:pt idx="1055">
                  <c:v>241</c:v>
                </c:pt>
                <c:pt idx="1056">
                  <c:v>241</c:v>
                </c:pt>
                <c:pt idx="1057">
                  <c:v>243</c:v>
                </c:pt>
                <c:pt idx="1058">
                  <c:v>242</c:v>
                </c:pt>
                <c:pt idx="1059">
                  <c:v>242</c:v>
                </c:pt>
                <c:pt idx="1060">
                  <c:v>242</c:v>
                </c:pt>
                <c:pt idx="1061">
                  <c:v>242</c:v>
                </c:pt>
                <c:pt idx="1062">
                  <c:v>243</c:v>
                </c:pt>
                <c:pt idx="1063">
                  <c:v>243</c:v>
                </c:pt>
                <c:pt idx="1064">
                  <c:v>242</c:v>
                </c:pt>
                <c:pt idx="1065">
                  <c:v>241</c:v>
                </c:pt>
                <c:pt idx="1066">
                  <c:v>241</c:v>
                </c:pt>
                <c:pt idx="1067">
                  <c:v>240</c:v>
                </c:pt>
                <c:pt idx="1068">
                  <c:v>241</c:v>
                </c:pt>
                <c:pt idx="1069">
                  <c:v>241</c:v>
                </c:pt>
                <c:pt idx="1070">
                  <c:v>241</c:v>
                </c:pt>
                <c:pt idx="1071">
                  <c:v>241</c:v>
                </c:pt>
                <c:pt idx="1072">
                  <c:v>240</c:v>
                </c:pt>
                <c:pt idx="1073">
                  <c:v>242</c:v>
                </c:pt>
                <c:pt idx="1074">
                  <c:v>242</c:v>
                </c:pt>
                <c:pt idx="1075">
                  <c:v>242</c:v>
                </c:pt>
                <c:pt idx="1076">
                  <c:v>242</c:v>
                </c:pt>
                <c:pt idx="1077">
                  <c:v>242</c:v>
                </c:pt>
                <c:pt idx="1078">
                  <c:v>241</c:v>
                </c:pt>
                <c:pt idx="1079">
                  <c:v>242</c:v>
                </c:pt>
                <c:pt idx="1080">
                  <c:v>242</c:v>
                </c:pt>
                <c:pt idx="1081">
                  <c:v>241</c:v>
                </c:pt>
                <c:pt idx="1082">
                  <c:v>243</c:v>
                </c:pt>
                <c:pt idx="1083">
                  <c:v>242</c:v>
                </c:pt>
                <c:pt idx="1084">
                  <c:v>243</c:v>
                </c:pt>
                <c:pt idx="1085">
                  <c:v>242</c:v>
                </c:pt>
                <c:pt idx="1086">
                  <c:v>243</c:v>
                </c:pt>
                <c:pt idx="1087">
                  <c:v>241</c:v>
                </c:pt>
                <c:pt idx="1088">
                  <c:v>241</c:v>
                </c:pt>
                <c:pt idx="1089">
                  <c:v>241</c:v>
                </c:pt>
                <c:pt idx="1090">
                  <c:v>241</c:v>
                </c:pt>
                <c:pt idx="1091">
                  <c:v>240</c:v>
                </c:pt>
                <c:pt idx="1092">
                  <c:v>242</c:v>
                </c:pt>
                <c:pt idx="1093">
                  <c:v>242</c:v>
                </c:pt>
                <c:pt idx="1094">
                  <c:v>242</c:v>
                </c:pt>
                <c:pt idx="1095">
                  <c:v>242</c:v>
                </c:pt>
                <c:pt idx="1096">
                  <c:v>243</c:v>
                </c:pt>
                <c:pt idx="1097">
                  <c:v>240</c:v>
                </c:pt>
                <c:pt idx="1098">
                  <c:v>242</c:v>
                </c:pt>
                <c:pt idx="1099">
                  <c:v>242</c:v>
                </c:pt>
                <c:pt idx="1100">
                  <c:v>242</c:v>
                </c:pt>
                <c:pt idx="1101">
                  <c:v>241</c:v>
                </c:pt>
                <c:pt idx="1102">
                  <c:v>240</c:v>
                </c:pt>
                <c:pt idx="1103">
                  <c:v>241</c:v>
                </c:pt>
                <c:pt idx="1104">
                  <c:v>241</c:v>
                </c:pt>
                <c:pt idx="1105">
                  <c:v>242</c:v>
                </c:pt>
                <c:pt idx="1106">
                  <c:v>242</c:v>
                </c:pt>
                <c:pt idx="1107">
                  <c:v>242</c:v>
                </c:pt>
                <c:pt idx="1108">
                  <c:v>242</c:v>
                </c:pt>
                <c:pt idx="1109">
                  <c:v>242</c:v>
                </c:pt>
                <c:pt idx="1110">
                  <c:v>243</c:v>
                </c:pt>
                <c:pt idx="1111">
                  <c:v>241</c:v>
                </c:pt>
                <c:pt idx="1112">
                  <c:v>241</c:v>
                </c:pt>
                <c:pt idx="1113">
                  <c:v>241</c:v>
                </c:pt>
                <c:pt idx="1114">
                  <c:v>241</c:v>
                </c:pt>
                <c:pt idx="1115">
                  <c:v>240</c:v>
                </c:pt>
                <c:pt idx="1116">
                  <c:v>240</c:v>
                </c:pt>
                <c:pt idx="1117">
                  <c:v>241</c:v>
                </c:pt>
                <c:pt idx="1118">
                  <c:v>241</c:v>
                </c:pt>
                <c:pt idx="1119">
                  <c:v>241</c:v>
                </c:pt>
                <c:pt idx="1120">
                  <c:v>242</c:v>
                </c:pt>
                <c:pt idx="1121">
                  <c:v>241</c:v>
                </c:pt>
                <c:pt idx="1122">
                  <c:v>241</c:v>
                </c:pt>
                <c:pt idx="1123">
                  <c:v>242</c:v>
                </c:pt>
                <c:pt idx="1124">
                  <c:v>243</c:v>
                </c:pt>
                <c:pt idx="1125">
                  <c:v>241</c:v>
                </c:pt>
                <c:pt idx="1126">
                  <c:v>242</c:v>
                </c:pt>
                <c:pt idx="1127">
                  <c:v>241</c:v>
                </c:pt>
                <c:pt idx="1128">
                  <c:v>241</c:v>
                </c:pt>
                <c:pt idx="1129">
                  <c:v>243</c:v>
                </c:pt>
                <c:pt idx="1130">
                  <c:v>242</c:v>
                </c:pt>
                <c:pt idx="1131">
                  <c:v>243</c:v>
                </c:pt>
                <c:pt idx="1132">
                  <c:v>243</c:v>
                </c:pt>
                <c:pt idx="1133">
                  <c:v>241</c:v>
                </c:pt>
                <c:pt idx="1134">
                  <c:v>242</c:v>
                </c:pt>
                <c:pt idx="1135">
                  <c:v>242</c:v>
                </c:pt>
                <c:pt idx="1136">
                  <c:v>243</c:v>
                </c:pt>
                <c:pt idx="1137">
                  <c:v>242</c:v>
                </c:pt>
                <c:pt idx="1138">
                  <c:v>241</c:v>
                </c:pt>
                <c:pt idx="1139">
                  <c:v>244</c:v>
                </c:pt>
                <c:pt idx="1140">
                  <c:v>241</c:v>
                </c:pt>
                <c:pt idx="1141">
                  <c:v>241</c:v>
                </c:pt>
                <c:pt idx="1142">
                  <c:v>243</c:v>
                </c:pt>
                <c:pt idx="1143">
                  <c:v>242</c:v>
                </c:pt>
                <c:pt idx="1144">
                  <c:v>241</c:v>
                </c:pt>
                <c:pt idx="1145">
                  <c:v>241</c:v>
                </c:pt>
                <c:pt idx="1146">
                  <c:v>241</c:v>
                </c:pt>
                <c:pt idx="1147">
                  <c:v>241</c:v>
                </c:pt>
                <c:pt idx="1148">
                  <c:v>242</c:v>
                </c:pt>
                <c:pt idx="1149">
                  <c:v>243</c:v>
                </c:pt>
                <c:pt idx="1150">
                  <c:v>243</c:v>
                </c:pt>
                <c:pt idx="1151">
                  <c:v>242</c:v>
                </c:pt>
                <c:pt idx="1152">
                  <c:v>241</c:v>
                </c:pt>
                <c:pt idx="1153">
                  <c:v>241</c:v>
                </c:pt>
                <c:pt idx="1154">
                  <c:v>240</c:v>
                </c:pt>
                <c:pt idx="1155">
                  <c:v>243</c:v>
                </c:pt>
                <c:pt idx="1156">
                  <c:v>241</c:v>
                </c:pt>
                <c:pt idx="1157">
                  <c:v>240</c:v>
                </c:pt>
                <c:pt idx="1158">
                  <c:v>241</c:v>
                </c:pt>
                <c:pt idx="1159">
                  <c:v>242</c:v>
                </c:pt>
                <c:pt idx="1160">
                  <c:v>242</c:v>
                </c:pt>
                <c:pt idx="1161">
                  <c:v>242</c:v>
                </c:pt>
                <c:pt idx="1162">
                  <c:v>241</c:v>
                </c:pt>
                <c:pt idx="1163">
                  <c:v>243</c:v>
                </c:pt>
                <c:pt idx="1164">
                  <c:v>243</c:v>
                </c:pt>
                <c:pt idx="1165">
                  <c:v>241</c:v>
                </c:pt>
                <c:pt idx="1166">
                  <c:v>242</c:v>
                </c:pt>
                <c:pt idx="1167">
                  <c:v>240</c:v>
                </c:pt>
                <c:pt idx="1168">
                  <c:v>240</c:v>
                </c:pt>
                <c:pt idx="1169">
                  <c:v>242</c:v>
                </c:pt>
                <c:pt idx="1170">
                  <c:v>241</c:v>
                </c:pt>
                <c:pt idx="1171">
                  <c:v>241</c:v>
                </c:pt>
                <c:pt idx="1172">
                  <c:v>241</c:v>
                </c:pt>
                <c:pt idx="1173">
                  <c:v>240</c:v>
                </c:pt>
                <c:pt idx="1174">
                  <c:v>240</c:v>
                </c:pt>
                <c:pt idx="1175">
                  <c:v>242</c:v>
                </c:pt>
                <c:pt idx="1176">
                  <c:v>242</c:v>
                </c:pt>
                <c:pt idx="1177">
                  <c:v>240</c:v>
                </c:pt>
                <c:pt idx="1178">
                  <c:v>243</c:v>
                </c:pt>
                <c:pt idx="1179">
                  <c:v>242</c:v>
                </c:pt>
                <c:pt idx="1180">
                  <c:v>243</c:v>
                </c:pt>
                <c:pt idx="1181">
                  <c:v>240</c:v>
                </c:pt>
                <c:pt idx="1182">
                  <c:v>241</c:v>
                </c:pt>
                <c:pt idx="1183">
                  <c:v>242</c:v>
                </c:pt>
                <c:pt idx="1184">
                  <c:v>240</c:v>
                </c:pt>
                <c:pt idx="1185">
                  <c:v>241</c:v>
                </c:pt>
                <c:pt idx="1186">
                  <c:v>241</c:v>
                </c:pt>
                <c:pt idx="1187">
                  <c:v>241</c:v>
                </c:pt>
                <c:pt idx="1188">
                  <c:v>242</c:v>
                </c:pt>
                <c:pt idx="1189">
                  <c:v>241</c:v>
                </c:pt>
                <c:pt idx="1190">
                  <c:v>242</c:v>
                </c:pt>
                <c:pt idx="1191">
                  <c:v>242</c:v>
                </c:pt>
                <c:pt idx="1192">
                  <c:v>242</c:v>
                </c:pt>
                <c:pt idx="1193">
                  <c:v>242</c:v>
                </c:pt>
                <c:pt idx="1194">
                  <c:v>241</c:v>
                </c:pt>
                <c:pt idx="1195">
                  <c:v>243</c:v>
                </c:pt>
                <c:pt idx="1196">
                  <c:v>242</c:v>
                </c:pt>
                <c:pt idx="1197">
                  <c:v>242</c:v>
                </c:pt>
                <c:pt idx="1198">
                  <c:v>242</c:v>
                </c:pt>
                <c:pt idx="1199">
                  <c:v>241</c:v>
                </c:pt>
                <c:pt idx="1200">
                  <c:v>241</c:v>
                </c:pt>
                <c:pt idx="1201">
                  <c:v>242</c:v>
                </c:pt>
                <c:pt idx="1202">
                  <c:v>242</c:v>
                </c:pt>
                <c:pt idx="1203">
                  <c:v>242</c:v>
                </c:pt>
                <c:pt idx="1204">
                  <c:v>243</c:v>
                </c:pt>
                <c:pt idx="1205">
                  <c:v>241</c:v>
                </c:pt>
                <c:pt idx="1206">
                  <c:v>240</c:v>
                </c:pt>
                <c:pt idx="1207">
                  <c:v>241</c:v>
                </c:pt>
                <c:pt idx="1208">
                  <c:v>241</c:v>
                </c:pt>
                <c:pt idx="1209">
                  <c:v>243</c:v>
                </c:pt>
                <c:pt idx="1210">
                  <c:v>243</c:v>
                </c:pt>
                <c:pt idx="1211">
                  <c:v>240</c:v>
                </c:pt>
                <c:pt idx="1212">
                  <c:v>242</c:v>
                </c:pt>
                <c:pt idx="1213">
                  <c:v>241</c:v>
                </c:pt>
                <c:pt idx="1214">
                  <c:v>241</c:v>
                </c:pt>
                <c:pt idx="1215">
                  <c:v>240</c:v>
                </c:pt>
                <c:pt idx="1216">
                  <c:v>243</c:v>
                </c:pt>
                <c:pt idx="1217">
                  <c:v>243</c:v>
                </c:pt>
                <c:pt idx="1218">
                  <c:v>242</c:v>
                </c:pt>
                <c:pt idx="1219">
                  <c:v>243</c:v>
                </c:pt>
                <c:pt idx="1220">
                  <c:v>241</c:v>
                </c:pt>
                <c:pt idx="1221">
                  <c:v>241</c:v>
                </c:pt>
                <c:pt idx="1222">
                  <c:v>243</c:v>
                </c:pt>
                <c:pt idx="1223">
                  <c:v>240</c:v>
                </c:pt>
                <c:pt idx="1224">
                  <c:v>243</c:v>
                </c:pt>
                <c:pt idx="1225">
                  <c:v>242</c:v>
                </c:pt>
                <c:pt idx="1226">
                  <c:v>243</c:v>
                </c:pt>
                <c:pt idx="1227">
                  <c:v>243</c:v>
                </c:pt>
                <c:pt idx="1228">
                  <c:v>242</c:v>
                </c:pt>
                <c:pt idx="1229">
                  <c:v>241</c:v>
                </c:pt>
                <c:pt idx="1230">
                  <c:v>243</c:v>
                </c:pt>
                <c:pt idx="1231">
                  <c:v>244</c:v>
                </c:pt>
                <c:pt idx="1232">
                  <c:v>242</c:v>
                </c:pt>
                <c:pt idx="1233">
                  <c:v>244</c:v>
                </c:pt>
                <c:pt idx="1234">
                  <c:v>243</c:v>
                </c:pt>
                <c:pt idx="1235">
                  <c:v>242</c:v>
                </c:pt>
                <c:pt idx="1236">
                  <c:v>241</c:v>
                </c:pt>
                <c:pt idx="1237">
                  <c:v>241</c:v>
                </c:pt>
                <c:pt idx="1238">
                  <c:v>242</c:v>
                </c:pt>
                <c:pt idx="1239">
                  <c:v>242</c:v>
                </c:pt>
                <c:pt idx="1240">
                  <c:v>241</c:v>
                </c:pt>
                <c:pt idx="1241">
                  <c:v>242</c:v>
                </c:pt>
                <c:pt idx="1242">
                  <c:v>243</c:v>
                </c:pt>
                <c:pt idx="1243">
                  <c:v>243</c:v>
                </c:pt>
                <c:pt idx="1244">
                  <c:v>243</c:v>
                </c:pt>
                <c:pt idx="1245">
                  <c:v>242</c:v>
                </c:pt>
                <c:pt idx="1246">
                  <c:v>241</c:v>
                </c:pt>
                <c:pt idx="1247">
                  <c:v>242</c:v>
                </c:pt>
                <c:pt idx="1248">
                  <c:v>242</c:v>
                </c:pt>
                <c:pt idx="1249">
                  <c:v>242</c:v>
                </c:pt>
                <c:pt idx="1250">
                  <c:v>243</c:v>
                </c:pt>
                <c:pt idx="1251">
                  <c:v>244</c:v>
                </c:pt>
                <c:pt idx="1252">
                  <c:v>241</c:v>
                </c:pt>
                <c:pt idx="1253">
                  <c:v>243</c:v>
                </c:pt>
                <c:pt idx="1254">
                  <c:v>242</c:v>
                </c:pt>
                <c:pt idx="1255">
                  <c:v>242</c:v>
                </c:pt>
                <c:pt idx="1256">
                  <c:v>242</c:v>
                </c:pt>
                <c:pt idx="1257">
                  <c:v>242</c:v>
                </c:pt>
                <c:pt idx="1258">
                  <c:v>241</c:v>
                </c:pt>
                <c:pt idx="1259">
                  <c:v>243</c:v>
                </c:pt>
                <c:pt idx="1260">
                  <c:v>243</c:v>
                </c:pt>
                <c:pt idx="1261">
                  <c:v>241</c:v>
                </c:pt>
                <c:pt idx="1262">
                  <c:v>243</c:v>
                </c:pt>
                <c:pt idx="1263">
                  <c:v>243</c:v>
                </c:pt>
                <c:pt idx="1264">
                  <c:v>241</c:v>
                </c:pt>
                <c:pt idx="1265">
                  <c:v>240</c:v>
                </c:pt>
                <c:pt idx="1266">
                  <c:v>240</c:v>
                </c:pt>
                <c:pt idx="1267">
                  <c:v>242</c:v>
                </c:pt>
                <c:pt idx="1268">
                  <c:v>241</c:v>
                </c:pt>
                <c:pt idx="1269">
                  <c:v>242</c:v>
                </c:pt>
                <c:pt idx="1270">
                  <c:v>242</c:v>
                </c:pt>
                <c:pt idx="1271">
                  <c:v>243</c:v>
                </c:pt>
                <c:pt idx="1272">
                  <c:v>241</c:v>
                </c:pt>
                <c:pt idx="1273">
                  <c:v>244</c:v>
                </c:pt>
                <c:pt idx="1274">
                  <c:v>244</c:v>
                </c:pt>
                <c:pt idx="1275">
                  <c:v>243</c:v>
                </c:pt>
                <c:pt idx="1276">
                  <c:v>242</c:v>
                </c:pt>
                <c:pt idx="1277">
                  <c:v>242</c:v>
                </c:pt>
                <c:pt idx="1278">
                  <c:v>241</c:v>
                </c:pt>
                <c:pt idx="1279">
                  <c:v>242</c:v>
                </c:pt>
                <c:pt idx="1280">
                  <c:v>241</c:v>
                </c:pt>
                <c:pt idx="1281">
                  <c:v>240</c:v>
                </c:pt>
                <c:pt idx="1282">
                  <c:v>243</c:v>
                </c:pt>
                <c:pt idx="1283">
                  <c:v>241</c:v>
                </c:pt>
                <c:pt idx="1284">
                  <c:v>242</c:v>
                </c:pt>
                <c:pt idx="1285">
                  <c:v>243</c:v>
                </c:pt>
                <c:pt idx="1286">
                  <c:v>241</c:v>
                </c:pt>
                <c:pt idx="1287">
                  <c:v>241</c:v>
                </c:pt>
                <c:pt idx="1288">
                  <c:v>240</c:v>
                </c:pt>
                <c:pt idx="1289">
                  <c:v>240</c:v>
                </c:pt>
                <c:pt idx="1290">
                  <c:v>240</c:v>
                </c:pt>
                <c:pt idx="1291">
                  <c:v>244</c:v>
                </c:pt>
                <c:pt idx="1292">
                  <c:v>242</c:v>
                </c:pt>
                <c:pt idx="1293">
                  <c:v>241</c:v>
                </c:pt>
                <c:pt idx="1294">
                  <c:v>244</c:v>
                </c:pt>
                <c:pt idx="1295">
                  <c:v>241</c:v>
                </c:pt>
                <c:pt idx="1296">
                  <c:v>243</c:v>
                </c:pt>
                <c:pt idx="1297">
                  <c:v>243</c:v>
                </c:pt>
                <c:pt idx="1298">
                  <c:v>241</c:v>
                </c:pt>
                <c:pt idx="1299">
                  <c:v>241</c:v>
                </c:pt>
                <c:pt idx="1300">
                  <c:v>242</c:v>
                </c:pt>
                <c:pt idx="1301">
                  <c:v>243</c:v>
                </c:pt>
                <c:pt idx="1302">
                  <c:v>244</c:v>
                </c:pt>
                <c:pt idx="1303">
                  <c:v>241</c:v>
                </c:pt>
                <c:pt idx="1304">
                  <c:v>241</c:v>
                </c:pt>
                <c:pt idx="1305">
                  <c:v>242</c:v>
                </c:pt>
                <c:pt idx="1306">
                  <c:v>243</c:v>
                </c:pt>
                <c:pt idx="1307">
                  <c:v>241</c:v>
                </c:pt>
                <c:pt idx="1308">
                  <c:v>241</c:v>
                </c:pt>
                <c:pt idx="1309">
                  <c:v>241</c:v>
                </c:pt>
                <c:pt idx="1310">
                  <c:v>241</c:v>
                </c:pt>
                <c:pt idx="1311">
                  <c:v>240</c:v>
                </c:pt>
                <c:pt idx="1312">
                  <c:v>240</c:v>
                </c:pt>
                <c:pt idx="1313">
                  <c:v>242</c:v>
                </c:pt>
                <c:pt idx="1314">
                  <c:v>242</c:v>
                </c:pt>
                <c:pt idx="1315">
                  <c:v>242</c:v>
                </c:pt>
                <c:pt idx="1316">
                  <c:v>244</c:v>
                </c:pt>
                <c:pt idx="1317">
                  <c:v>242</c:v>
                </c:pt>
                <c:pt idx="1318">
                  <c:v>243</c:v>
                </c:pt>
                <c:pt idx="1319">
                  <c:v>243</c:v>
                </c:pt>
                <c:pt idx="1320">
                  <c:v>241</c:v>
                </c:pt>
                <c:pt idx="1321">
                  <c:v>243</c:v>
                </c:pt>
                <c:pt idx="1322">
                  <c:v>242</c:v>
                </c:pt>
                <c:pt idx="1323">
                  <c:v>244</c:v>
                </c:pt>
                <c:pt idx="1324">
                  <c:v>242</c:v>
                </c:pt>
                <c:pt idx="1325">
                  <c:v>241</c:v>
                </c:pt>
                <c:pt idx="1326">
                  <c:v>242</c:v>
                </c:pt>
                <c:pt idx="1327">
                  <c:v>243</c:v>
                </c:pt>
                <c:pt idx="1328">
                  <c:v>242</c:v>
                </c:pt>
                <c:pt idx="1329">
                  <c:v>241</c:v>
                </c:pt>
                <c:pt idx="1330">
                  <c:v>242</c:v>
                </c:pt>
                <c:pt idx="1331">
                  <c:v>242</c:v>
                </c:pt>
                <c:pt idx="1332">
                  <c:v>242</c:v>
                </c:pt>
                <c:pt idx="1333">
                  <c:v>243</c:v>
                </c:pt>
                <c:pt idx="1334">
                  <c:v>242</c:v>
                </c:pt>
                <c:pt idx="1335">
                  <c:v>242</c:v>
                </c:pt>
                <c:pt idx="1336">
                  <c:v>244</c:v>
                </c:pt>
                <c:pt idx="1337">
                  <c:v>242</c:v>
                </c:pt>
                <c:pt idx="1338">
                  <c:v>242</c:v>
                </c:pt>
                <c:pt idx="1339">
                  <c:v>242</c:v>
                </c:pt>
                <c:pt idx="1340">
                  <c:v>242</c:v>
                </c:pt>
                <c:pt idx="1341">
                  <c:v>241</c:v>
                </c:pt>
                <c:pt idx="1342">
                  <c:v>243</c:v>
                </c:pt>
                <c:pt idx="1343">
                  <c:v>242</c:v>
                </c:pt>
                <c:pt idx="1344">
                  <c:v>241</c:v>
                </c:pt>
                <c:pt idx="1345">
                  <c:v>242</c:v>
                </c:pt>
                <c:pt idx="1346">
                  <c:v>243</c:v>
                </c:pt>
                <c:pt idx="1347">
                  <c:v>240</c:v>
                </c:pt>
                <c:pt idx="1348">
                  <c:v>243</c:v>
                </c:pt>
                <c:pt idx="1349">
                  <c:v>241</c:v>
                </c:pt>
                <c:pt idx="1350">
                  <c:v>242</c:v>
                </c:pt>
                <c:pt idx="1351">
                  <c:v>243</c:v>
                </c:pt>
                <c:pt idx="1352">
                  <c:v>242</c:v>
                </c:pt>
                <c:pt idx="1353">
                  <c:v>241</c:v>
                </c:pt>
                <c:pt idx="1354">
                  <c:v>243</c:v>
                </c:pt>
                <c:pt idx="1355">
                  <c:v>242</c:v>
                </c:pt>
                <c:pt idx="1356">
                  <c:v>243</c:v>
                </c:pt>
                <c:pt idx="1357">
                  <c:v>243</c:v>
                </c:pt>
                <c:pt idx="1358">
                  <c:v>241</c:v>
                </c:pt>
                <c:pt idx="1359">
                  <c:v>242</c:v>
                </c:pt>
                <c:pt idx="1360">
                  <c:v>242</c:v>
                </c:pt>
                <c:pt idx="1361">
                  <c:v>242</c:v>
                </c:pt>
                <c:pt idx="1362">
                  <c:v>241</c:v>
                </c:pt>
                <c:pt idx="1363">
                  <c:v>242</c:v>
                </c:pt>
                <c:pt idx="1364">
                  <c:v>241</c:v>
                </c:pt>
                <c:pt idx="1365">
                  <c:v>242</c:v>
                </c:pt>
                <c:pt idx="1366">
                  <c:v>240</c:v>
                </c:pt>
                <c:pt idx="1367">
                  <c:v>242</c:v>
                </c:pt>
                <c:pt idx="1368">
                  <c:v>243</c:v>
                </c:pt>
                <c:pt idx="1369">
                  <c:v>242</c:v>
                </c:pt>
                <c:pt idx="1370">
                  <c:v>241</c:v>
                </c:pt>
                <c:pt idx="1371">
                  <c:v>241</c:v>
                </c:pt>
                <c:pt idx="1372">
                  <c:v>242</c:v>
                </c:pt>
                <c:pt idx="1373">
                  <c:v>241</c:v>
                </c:pt>
                <c:pt idx="1374">
                  <c:v>243</c:v>
                </c:pt>
                <c:pt idx="1375">
                  <c:v>241</c:v>
                </c:pt>
                <c:pt idx="1376">
                  <c:v>242</c:v>
                </c:pt>
                <c:pt idx="1377">
                  <c:v>242</c:v>
                </c:pt>
                <c:pt idx="1378">
                  <c:v>242</c:v>
                </c:pt>
                <c:pt idx="1379">
                  <c:v>241</c:v>
                </c:pt>
                <c:pt idx="1380">
                  <c:v>240</c:v>
                </c:pt>
                <c:pt idx="1381">
                  <c:v>240</c:v>
                </c:pt>
                <c:pt idx="1382">
                  <c:v>243</c:v>
                </c:pt>
                <c:pt idx="1383">
                  <c:v>242</c:v>
                </c:pt>
                <c:pt idx="1384">
                  <c:v>241</c:v>
                </c:pt>
                <c:pt idx="1385">
                  <c:v>241</c:v>
                </c:pt>
                <c:pt idx="1386">
                  <c:v>241</c:v>
                </c:pt>
                <c:pt idx="1387">
                  <c:v>241</c:v>
                </c:pt>
                <c:pt idx="1388">
                  <c:v>241</c:v>
                </c:pt>
                <c:pt idx="1389">
                  <c:v>242</c:v>
                </c:pt>
                <c:pt idx="1390">
                  <c:v>243</c:v>
                </c:pt>
                <c:pt idx="1391">
                  <c:v>241</c:v>
                </c:pt>
                <c:pt idx="1392">
                  <c:v>243</c:v>
                </c:pt>
                <c:pt idx="1393">
                  <c:v>242</c:v>
                </c:pt>
                <c:pt idx="1394">
                  <c:v>242</c:v>
                </c:pt>
                <c:pt idx="1395">
                  <c:v>241</c:v>
                </c:pt>
                <c:pt idx="1396">
                  <c:v>242</c:v>
                </c:pt>
                <c:pt idx="1397">
                  <c:v>243</c:v>
                </c:pt>
                <c:pt idx="1398">
                  <c:v>244</c:v>
                </c:pt>
                <c:pt idx="1399">
                  <c:v>242</c:v>
                </c:pt>
                <c:pt idx="1400">
                  <c:v>240</c:v>
                </c:pt>
                <c:pt idx="1401">
                  <c:v>242</c:v>
                </c:pt>
                <c:pt idx="1402">
                  <c:v>241</c:v>
                </c:pt>
                <c:pt idx="1403">
                  <c:v>242</c:v>
                </c:pt>
                <c:pt idx="1404">
                  <c:v>242</c:v>
                </c:pt>
                <c:pt idx="1405">
                  <c:v>241</c:v>
                </c:pt>
                <c:pt idx="1406">
                  <c:v>240</c:v>
                </c:pt>
                <c:pt idx="1407">
                  <c:v>241</c:v>
                </c:pt>
                <c:pt idx="1408">
                  <c:v>241</c:v>
                </c:pt>
                <c:pt idx="1409">
                  <c:v>242</c:v>
                </c:pt>
                <c:pt idx="1410">
                  <c:v>242</c:v>
                </c:pt>
                <c:pt idx="1411">
                  <c:v>240</c:v>
                </c:pt>
                <c:pt idx="1412">
                  <c:v>240</c:v>
                </c:pt>
                <c:pt idx="1413">
                  <c:v>241</c:v>
                </c:pt>
                <c:pt idx="1414">
                  <c:v>243</c:v>
                </c:pt>
                <c:pt idx="1415">
                  <c:v>241</c:v>
                </c:pt>
                <c:pt idx="1416">
                  <c:v>242</c:v>
                </c:pt>
                <c:pt idx="1417">
                  <c:v>241</c:v>
                </c:pt>
                <c:pt idx="1418">
                  <c:v>242</c:v>
                </c:pt>
                <c:pt idx="1419">
                  <c:v>240</c:v>
                </c:pt>
                <c:pt idx="1420">
                  <c:v>242</c:v>
                </c:pt>
                <c:pt idx="1421">
                  <c:v>241</c:v>
                </c:pt>
                <c:pt idx="1422">
                  <c:v>243</c:v>
                </c:pt>
                <c:pt idx="1423">
                  <c:v>243</c:v>
                </c:pt>
                <c:pt idx="1424">
                  <c:v>241</c:v>
                </c:pt>
                <c:pt idx="1425">
                  <c:v>242</c:v>
                </c:pt>
                <c:pt idx="1426">
                  <c:v>243</c:v>
                </c:pt>
                <c:pt idx="1427">
                  <c:v>240</c:v>
                </c:pt>
                <c:pt idx="1428">
                  <c:v>243</c:v>
                </c:pt>
                <c:pt idx="1429">
                  <c:v>242</c:v>
                </c:pt>
                <c:pt idx="1430">
                  <c:v>243</c:v>
                </c:pt>
                <c:pt idx="1431">
                  <c:v>244</c:v>
                </c:pt>
                <c:pt idx="1432">
                  <c:v>241</c:v>
                </c:pt>
                <c:pt idx="1433">
                  <c:v>242</c:v>
                </c:pt>
                <c:pt idx="1434">
                  <c:v>242</c:v>
                </c:pt>
                <c:pt idx="1435">
                  <c:v>242</c:v>
                </c:pt>
                <c:pt idx="1436">
                  <c:v>241</c:v>
                </c:pt>
                <c:pt idx="1437">
                  <c:v>241</c:v>
                </c:pt>
                <c:pt idx="1438">
                  <c:v>242</c:v>
                </c:pt>
                <c:pt idx="1439">
                  <c:v>243</c:v>
                </c:pt>
                <c:pt idx="1440">
                  <c:v>242</c:v>
                </c:pt>
                <c:pt idx="1441">
                  <c:v>241</c:v>
                </c:pt>
                <c:pt idx="1442">
                  <c:v>242</c:v>
                </c:pt>
                <c:pt idx="1443">
                  <c:v>240</c:v>
                </c:pt>
                <c:pt idx="1444">
                  <c:v>241</c:v>
                </c:pt>
                <c:pt idx="1445">
                  <c:v>242</c:v>
                </c:pt>
                <c:pt idx="1446">
                  <c:v>242</c:v>
                </c:pt>
                <c:pt idx="1447">
                  <c:v>241</c:v>
                </c:pt>
                <c:pt idx="1448">
                  <c:v>242</c:v>
                </c:pt>
                <c:pt idx="1449">
                  <c:v>242</c:v>
                </c:pt>
                <c:pt idx="1450">
                  <c:v>242</c:v>
                </c:pt>
                <c:pt idx="1451">
                  <c:v>242</c:v>
                </c:pt>
                <c:pt idx="1452">
                  <c:v>242</c:v>
                </c:pt>
                <c:pt idx="1453">
                  <c:v>243</c:v>
                </c:pt>
                <c:pt idx="1454">
                  <c:v>241</c:v>
                </c:pt>
                <c:pt idx="1455">
                  <c:v>241</c:v>
                </c:pt>
                <c:pt idx="1456">
                  <c:v>242</c:v>
                </c:pt>
                <c:pt idx="1457">
                  <c:v>243</c:v>
                </c:pt>
                <c:pt idx="1458">
                  <c:v>244</c:v>
                </c:pt>
                <c:pt idx="1459">
                  <c:v>242</c:v>
                </c:pt>
                <c:pt idx="1460">
                  <c:v>241</c:v>
                </c:pt>
                <c:pt idx="1461">
                  <c:v>241</c:v>
                </c:pt>
                <c:pt idx="1462">
                  <c:v>242</c:v>
                </c:pt>
                <c:pt idx="1463">
                  <c:v>243</c:v>
                </c:pt>
                <c:pt idx="1464">
                  <c:v>243</c:v>
                </c:pt>
                <c:pt idx="1465">
                  <c:v>241</c:v>
                </c:pt>
                <c:pt idx="1466">
                  <c:v>242</c:v>
                </c:pt>
                <c:pt idx="1467">
                  <c:v>241</c:v>
                </c:pt>
                <c:pt idx="1468">
                  <c:v>241</c:v>
                </c:pt>
                <c:pt idx="1469">
                  <c:v>242</c:v>
                </c:pt>
                <c:pt idx="1470">
                  <c:v>242</c:v>
                </c:pt>
                <c:pt idx="1471">
                  <c:v>241</c:v>
                </c:pt>
                <c:pt idx="1472">
                  <c:v>242</c:v>
                </c:pt>
                <c:pt idx="1473">
                  <c:v>242</c:v>
                </c:pt>
                <c:pt idx="1474">
                  <c:v>242</c:v>
                </c:pt>
                <c:pt idx="1475">
                  <c:v>241</c:v>
                </c:pt>
                <c:pt idx="1476">
                  <c:v>241</c:v>
                </c:pt>
                <c:pt idx="1477">
                  <c:v>240</c:v>
                </c:pt>
                <c:pt idx="1478">
                  <c:v>240</c:v>
                </c:pt>
                <c:pt idx="1479">
                  <c:v>240</c:v>
                </c:pt>
                <c:pt idx="1480">
                  <c:v>242</c:v>
                </c:pt>
                <c:pt idx="1481">
                  <c:v>242</c:v>
                </c:pt>
                <c:pt idx="1482">
                  <c:v>240</c:v>
                </c:pt>
                <c:pt idx="1483">
                  <c:v>241</c:v>
                </c:pt>
                <c:pt idx="1484">
                  <c:v>241</c:v>
                </c:pt>
                <c:pt idx="1485">
                  <c:v>240</c:v>
                </c:pt>
                <c:pt idx="1486">
                  <c:v>243</c:v>
                </c:pt>
                <c:pt idx="1487">
                  <c:v>242</c:v>
                </c:pt>
                <c:pt idx="1488">
                  <c:v>244</c:v>
                </c:pt>
                <c:pt idx="1489">
                  <c:v>241</c:v>
                </c:pt>
                <c:pt idx="1490">
                  <c:v>243</c:v>
                </c:pt>
                <c:pt idx="1491">
                  <c:v>243</c:v>
                </c:pt>
                <c:pt idx="1492">
                  <c:v>244</c:v>
                </c:pt>
                <c:pt idx="1493">
                  <c:v>241</c:v>
                </c:pt>
                <c:pt idx="1494">
                  <c:v>241</c:v>
                </c:pt>
                <c:pt idx="1495">
                  <c:v>242</c:v>
                </c:pt>
                <c:pt idx="1496">
                  <c:v>241</c:v>
                </c:pt>
                <c:pt idx="1497">
                  <c:v>241</c:v>
                </c:pt>
                <c:pt idx="1498">
                  <c:v>241</c:v>
                </c:pt>
                <c:pt idx="1499">
                  <c:v>240</c:v>
                </c:pt>
                <c:pt idx="1500">
                  <c:v>242</c:v>
                </c:pt>
                <c:pt idx="1501">
                  <c:v>242</c:v>
                </c:pt>
                <c:pt idx="1502">
                  <c:v>242</c:v>
                </c:pt>
                <c:pt idx="1503">
                  <c:v>242</c:v>
                </c:pt>
                <c:pt idx="1504">
                  <c:v>242</c:v>
                </c:pt>
                <c:pt idx="1505">
                  <c:v>241</c:v>
                </c:pt>
                <c:pt idx="1506">
                  <c:v>240</c:v>
                </c:pt>
                <c:pt idx="1507">
                  <c:v>240</c:v>
                </c:pt>
                <c:pt idx="1508">
                  <c:v>241</c:v>
                </c:pt>
                <c:pt idx="1509">
                  <c:v>243</c:v>
                </c:pt>
                <c:pt idx="1510">
                  <c:v>241</c:v>
                </c:pt>
                <c:pt idx="1511">
                  <c:v>241</c:v>
                </c:pt>
                <c:pt idx="1512">
                  <c:v>244</c:v>
                </c:pt>
                <c:pt idx="1513">
                  <c:v>241</c:v>
                </c:pt>
                <c:pt idx="1514">
                  <c:v>242</c:v>
                </c:pt>
                <c:pt idx="1515">
                  <c:v>242</c:v>
                </c:pt>
                <c:pt idx="1516">
                  <c:v>242</c:v>
                </c:pt>
                <c:pt idx="1517">
                  <c:v>243</c:v>
                </c:pt>
                <c:pt idx="1518">
                  <c:v>242</c:v>
                </c:pt>
                <c:pt idx="1519">
                  <c:v>242</c:v>
                </c:pt>
                <c:pt idx="1520">
                  <c:v>242</c:v>
                </c:pt>
                <c:pt idx="1521">
                  <c:v>241</c:v>
                </c:pt>
                <c:pt idx="1522">
                  <c:v>242</c:v>
                </c:pt>
                <c:pt idx="1523">
                  <c:v>242</c:v>
                </c:pt>
                <c:pt idx="1524">
                  <c:v>242</c:v>
                </c:pt>
                <c:pt idx="1525">
                  <c:v>241</c:v>
                </c:pt>
                <c:pt idx="1526">
                  <c:v>241</c:v>
                </c:pt>
                <c:pt idx="1527">
                  <c:v>242</c:v>
                </c:pt>
                <c:pt idx="1528">
                  <c:v>242</c:v>
                </c:pt>
                <c:pt idx="1529">
                  <c:v>242</c:v>
                </c:pt>
                <c:pt idx="1530">
                  <c:v>241</c:v>
                </c:pt>
                <c:pt idx="1531">
                  <c:v>240</c:v>
                </c:pt>
                <c:pt idx="1532">
                  <c:v>244</c:v>
                </c:pt>
                <c:pt idx="1533">
                  <c:v>242</c:v>
                </c:pt>
                <c:pt idx="1534">
                  <c:v>241</c:v>
                </c:pt>
                <c:pt idx="1535">
                  <c:v>242</c:v>
                </c:pt>
                <c:pt idx="1536">
                  <c:v>241</c:v>
                </c:pt>
                <c:pt idx="1537">
                  <c:v>244</c:v>
                </c:pt>
                <c:pt idx="1538">
                  <c:v>244</c:v>
                </c:pt>
                <c:pt idx="1539">
                  <c:v>243</c:v>
                </c:pt>
                <c:pt idx="1540">
                  <c:v>242</c:v>
                </c:pt>
                <c:pt idx="1541">
                  <c:v>240</c:v>
                </c:pt>
                <c:pt idx="1542">
                  <c:v>243</c:v>
                </c:pt>
                <c:pt idx="1543">
                  <c:v>242</c:v>
                </c:pt>
                <c:pt idx="1544">
                  <c:v>241</c:v>
                </c:pt>
                <c:pt idx="1545">
                  <c:v>242</c:v>
                </c:pt>
                <c:pt idx="1546">
                  <c:v>243</c:v>
                </c:pt>
                <c:pt idx="1547">
                  <c:v>240</c:v>
                </c:pt>
                <c:pt idx="1548">
                  <c:v>241</c:v>
                </c:pt>
                <c:pt idx="1549">
                  <c:v>241</c:v>
                </c:pt>
                <c:pt idx="1550">
                  <c:v>243</c:v>
                </c:pt>
                <c:pt idx="1551">
                  <c:v>242</c:v>
                </c:pt>
                <c:pt idx="1552">
                  <c:v>241</c:v>
                </c:pt>
                <c:pt idx="1553">
                  <c:v>243</c:v>
                </c:pt>
                <c:pt idx="1554">
                  <c:v>242</c:v>
                </c:pt>
                <c:pt idx="1555">
                  <c:v>242</c:v>
                </c:pt>
                <c:pt idx="1556">
                  <c:v>241</c:v>
                </c:pt>
                <c:pt idx="1557">
                  <c:v>241</c:v>
                </c:pt>
                <c:pt idx="1558">
                  <c:v>241</c:v>
                </c:pt>
                <c:pt idx="1559">
                  <c:v>241</c:v>
                </c:pt>
                <c:pt idx="1560">
                  <c:v>241</c:v>
                </c:pt>
                <c:pt idx="1561">
                  <c:v>241</c:v>
                </c:pt>
                <c:pt idx="1562">
                  <c:v>242</c:v>
                </c:pt>
                <c:pt idx="1563">
                  <c:v>242</c:v>
                </c:pt>
                <c:pt idx="1564">
                  <c:v>242</c:v>
                </c:pt>
                <c:pt idx="1565">
                  <c:v>240</c:v>
                </c:pt>
                <c:pt idx="1566">
                  <c:v>241</c:v>
                </c:pt>
                <c:pt idx="1567">
                  <c:v>241</c:v>
                </c:pt>
                <c:pt idx="1568">
                  <c:v>242</c:v>
                </c:pt>
                <c:pt idx="1569">
                  <c:v>241</c:v>
                </c:pt>
                <c:pt idx="1570">
                  <c:v>242</c:v>
                </c:pt>
                <c:pt idx="1571">
                  <c:v>240</c:v>
                </c:pt>
                <c:pt idx="1572">
                  <c:v>242</c:v>
                </c:pt>
                <c:pt idx="1573">
                  <c:v>243</c:v>
                </c:pt>
                <c:pt idx="1574">
                  <c:v>241</c:v>
                </c:pt>
                <c:pt idx="1575">
                  <c:v>242</c:v>
                </c:pt>
                <c:pt idx="1576">
                  <c:v>242</c:v>
                </c:pt>
                <c:pt idx="1577">
                  <c:v>242</c:v>
                </c:pt>
                <c:pt idx="1578">
                  <c:v>242</c:v>
                </c:pt>
                <c:pt idx="1579">
                  <c:v>242</c:v>
                </c:pt>
                <c:pt idx="1580">
                  <c:v>244</c:v>
                </c:pt>
                <c:pt idx="1581">
                  <c:v>240</c:v>
                </c:pt>
                <c:pt idx="1582">
                  <c:v>242</c:v>
                </c:pt>
                <c:pt idx="1583">
                  <c:v>242</c:v>
                </c:pt>
                <c:pt idx="1584">
                  <c:v>243</c:v>
                </c:pt>
                <c:pt idx="1585">
                  <c:v>242</c:v>
                </c:pt>
                <c:pt idx="1586">
                  <c:v>242</c:v>
                </c:pt>
                <c:pt idx="1587">
                  <c:v>242</c:v>
                </c:pt>
                <c:pt idx="1588">
                  <c:v>243</c:v>
                </c:pt>
                <c:pt idx="1589">
                  <c:v>241</c:v>
                </c:pt>
                <c:pt idx="1590">
                  <c:v>241</c:v>
                </c:pt>
                <c:pt idx="1591">
                  <c:v>243</c:v>
                </c:pt>
                <c:pt idx="1592">
                  <c:v>242</c:v>
                </c:pt>
                <c:pt idx="1593">
                  <c:v>241</c:v>
                </c:pt>
                <c:pt idx="1594">
                  <c:v>242</c:v>
                </c:pt>
                <c:pt idx="1595">
                  <c:v>242</c:v>
                </c:pt>
                <c:pt idx="1596">
                  <c:v>241</c:v>
                </c:pt>
                <c:pt idx="1597">
                  <c:v>242</c:v>
                </c:pt>
                <c:pt idx="1598">
                  <c:v>240</c:v>
                </c:pt>
                <c:pt idx="1599">
                  <c:v>242</c:v>
                </c:pt>
                <c:pt idx="1600">
                  <c:v>241</c:v>
                </c:pt>
                <c:pt idx="1601">
                  <c:v>244</c:v>
                </c:pt>
                <c:pt idx="1602">
                  <c:v>242</c:v>
                </c:pt>
                <c:pt idx="1603">
                  <c:v>240</c:v>
                </c:pt>
                <c:pt idx="1604">
                  <c:v>240</c:v>
                </c:pt>
                <c:pt idx="1605">
                  <c:v>243</c:v>
                </c:pt>
                <c:pt idx="1606">
                  <c:v>241</c:v>
                </c:pt>
                <c:pt idx="1607">
                  <c:v>242</c:v>
                </c:pt>
                <c:pt idx="1608">
                  <c:v>240</c:v>
                </c:pt>
                <c:pt idx="1609">
                  <c:v>242</c:v>
                </c:pt>
                <c:pt idx="1610">
                  <c:v>241</c:v>
                </c:pt>
                <c:pt idx="1611">
                  <c:v>243</c:v>
                </c:pt>
                <c:pt idx="1612">
                  <c:v>242</c:v>
                </c:pt>
                <c:pt idx="1613">
                  <c:v>241</c:v>
                </c:pt>
                <c:pt idx="1614">
                  <c:v>243</c:v>
                </c:pt>
                <c:pt idx="1615">
                  <c:v>241</c:v>
                </c:pt>
                <c:pt idx="1616">
                  <c:v>242</c:v>
                </c:pt>
                <c:pt idx="1617">
                  <c:v>242</c:v>
                </c:pt>
                <c:pt idx="1618">
                  <c:v>243</c:v>
                </c:pt>
                <c:pt idx="1619">
                  <c:v>240</c:v>
                </c:pt>
                <c:pt idx="1620">
                  <c:v>241</c:v>
                </c:pt>
                <c:pt idx="1621">
                  <c:v>240</c:v>
                </c:pt>
                <c:pt idx="1622">
                  <c:v>241</c:v>
                </c:pt>
                <c:pt idx="1623">
                  <c:v>243</c:v>
                </c:pt>
                <c:pt idx="1624">
                  <c:v>242</c:v>
                </c:pt>
                <c:pt idx="1625">
                  <c:v>242</c:v>
                </c:pt>
                <c:pt idx="1626">
                  <c:v>242</c:v>
                </c:pt>
                <c:pt idx="1627">
                  <c:v>242</c:v>
                </c:pt>
                <c:pt idx="1628">
                  <c:v>241</c:v>
                </c:pt>
                <c:pt idx="1629">
                  <c:v>244</c:v>
                </c:pt>
                <c:pt idx="1630">
                  <c:v>242</c:v>
                </c:pt>
                <c:pt idx="1631">
                  <c:v>243</c:v>
                </c:pt>
                <c:pt idx="1632">
                  <c:v>242</c:v>
                </c:pt>
                <c:pt idx="1633">
                  <c:v>242</c:v>
                </c:pt>
                <c:pt idx="1634">
                  <c:v>242</c:v>
                </c:pt>
                <c:pt idx="1635">
                  <c:v>240</c:v>
                </c:pt>
                <c:pt idx="1636">
                  <c:v>242</c:v>
                </c:pt>
                <c:pt idx="1637">
                  <c:v>242</c:v>
                </c:pt>
                <c:pt idx="1638">
                  <c:v>243</c:v>
                </c:pt>
                <c:pt idx="1639">
                  <c:v>241</c:v>
                </c:pt>
                <c:pt idx="1640">
                  <c:v>241</c:v>
                </c:pt>
                <c:pt idx="1641">
                  <c:v>242</c:v>
                </c:pt>
                <c:pt idx="1642">
                  <c:v>241</c:v>
                </c:pt>
                <c:pt idx="1643">
                  <c:v>243</c:v>
                </c:pt>
                <c:pt idx="1644">
                  <c:v>241</c:v>
                </c:pt>
                <c:pt idx="1645">
                  <c:v>242</c:v>
                </c:pt>
                <c:pt idx="1646">
                  <c:v>241</c:v>
                </c:pt>
                <c:pt idx="1647">
                  <c:v>242</c:v>
                </c:pt>
                <c:pt idx="1648">
                  <c:v>241</c:v>
                </c:pt>
                <c:pt idx="1649">
                  <c:v>240</c:v>
                </c:pt>
                <c:pt idx="1650">
                  <c:v>242</c:v>
                </c:pt>
                <c:pt idx="1651">
                  <c:v>241</c:v>
                </c:pt>
                <c:pt idx="1652">
                  <c:v>241</c:v>
                </c:pt>
                <c:pt idx="1653">
                  <c:v>241</c:v>
                </c:pt>
                <c:pt idx="1654">
                  <c:v>241</c:v>
                </c:pt>
                <c:pt idx="1655">
                  <c:v>240</c:v>
                </c:pt>
                <c:pt idx="1656">
                  <c:v>242</c:v>
                </c:pt>
                <c:pt idx="1657">
                  <c:v>242</c:v>
                </c:pt>
                <c:pt idx="1658">
                  <c:v>241</c:v>
                </c:pt>
                <c:pt idx="1659">
                  <c:v>241</c:v>
                </c:pt>
                <c:pt idx="1660">
                  <c:v>242</c:v>
                </c:pt>
                <c:pt idx="1661">
                  <c:v>241</c:v>
                </c:pt>
                <c:pt idx="1662">
                  <c:v>241</c:v>
                </c:pt>
                <c:pt idx="1663">
                  <c:v>243</c:v>
                </c:pt>
                <c:pt idx="1664">
                  <c:v>242</c:v>
                </c:pt>
                <c:pt idx="1665">
                  <c:v>241</c:v>
                </c:pt>
                <c:pt idx="1666">
                  <c:v>241</c:v>
                </c:pt>
                <c:pt idx="1667">
                  <c:v>243</c:v>
                </c:pt>
                <c:pt idx="1668">
                  <c:v>240</c:v>
                </c:pt>
                <c:pt idx="1669">
                  <c:v>243</c:v>
                </c:pt>
                <c:pt idx="1670">
                  <c:v>241</c:v>
                </c:pt>
                <c:pt idx="1671">
                  <c:v>241</c:v>
                </c:pt>
                <c:pt idx="1672">
                  <c:v>240</c:v>
                </c:pt>
                <c:pt idx="1673">
                  <c:v>242</c:v>
                </c:pt>
                <c:pt idx="1674">
                  <c:v>244</c:v>
                </c:pt>
                <c:pt idx="1675">
                  <c:v>243</c:v>
                </c:pt>
                <c:pt idx="1676">
                  <c:v>241</c:v>
                </c:pt>
                <c:pt idx="1677">
                  <c:v>243</c:v>
                </c:pt>
                <c:pt idx="1678">
                  <c:v>241</c:v>
                </c:pt>
                <c:pt idx="1679">
                  <c:v>242</c:v>
                </c:pt>
                <c:pt idx="1680">
                  <c:v>243</c:v>
                </c:pt>
                <c:pt idx="1681">
                  <c:v>240</c:v>
                </c:pt>
                <c:pt idx="1682">
                  <c:v>242</c:v>
                </c:pt>
                <c:pt idx="1683">
                  <c:v>241</c:v>
                </c:pt>
                <c:pt idx="1684">
                  <c:v>242</c:v>
                </c:pt>
                <c:pt idx="1685">
                  <c:v>241</c:v>
                </c:pt>
                <c:pt idx="1686">
                  <c:v>242</c:v>
                </c:pt>
                <c:pt idx="1687">
                  <c:v>242</c:v>
                </c:pt>
                <c:pt idx="1688">
                  <c:v>242</c:v>
                </c:pt>
                <c:pt idx="1689">
                  <c:v>242</c:v>
                </c:pt>
                <c:pt idx="1690">
                  <c:v>241</c:v>
                </c:pt>
                <c:pt idx="1691">
                  <c:v>243</c:v>
                </c:pt>
                <c:pt idx="1692">
                  <c:v>241</c:v>
                </c:pt>
                <c:pt idx="1693">
                  <c:v>242</c:v>
                </c:pt>
                <c:pt idx="1694">
                  <c:v>241</c:v>
                </c:pt>
                <c:pt idx="1695">
                  <c:v>241</c:v>
                </c:pt>
                <c:pt idx="1696">
                  <c:v>242</c:v>
                </c:pt>
                <c:pt idx="1697">
                  <c:v>242</c:v>
                </c:pt>
                <c:pt idx="1698">
                  <c:v>241</c:v>
                </c:pt>
                <c:pt idx="1699">
                  <c:v>241</c:v>
                </c:pt>
                <c:pt idx="1700">
                  <c:v>241</c:v>
                </c:pt>
                <c:pt idx="1701">
                  <c:v>240</c:v>
                </c:pt>
                <c:pt idx="1702">
                  <c:v>241</c:v>
                </c:pt>
                <c:pt idx="1703">
                  <c:v>241</c:v>
                </c:pt>
                <c:pt idx="1704">
                  <c:v>242</c:v>
                </c:pt>
                <c:pt idx="1705">
                  <c:v>242</c:v>
                </c:pt>
                <c:pt idx="1706">
                  <c:v>243</c:v>
                </c:pt>
                <c:pt idx="1707">
                  <c:v>241</c:v>
                </c:pt>
                <c:pt idx="1708">
                  <c:v>241</c:v>
                </c:pt>
                <c:pt idx="1709">
                  <c:v>240</c:v>
                </c:pt>
                <c:pt idx="1710">
                  <c:v>241</c:v>
                </c:pt>
                <c:pt idx="1711">
                  <c:v>242</c:v>
                </c:pt>
                <c:pt idx="1712">
                  <c:v>241</c:v>
                </c:pt>
                <c:pt idx="1713">
                  <c:v>243</c:v>
                </c:pt>
                <c:pt idx="1714">
                  <c:v>243</c:v>
                </c:pt>
                <c:pt idx="1715">
                  <c:v>241</c:v>
                </c:pt>
                <c:pt idx="1716">
                  <c:v>241</c:v>
                </c:pt>
                <c:pt idx="1717">
                  <c:v>243</c:v>
                </c:pt>
                <c:pt idx="1718">
                  <c:v>243</c:v>
                </c:pt>
                <c:pt idx="1719">
                  <c:v>241</c:v>
                </c:pt>
                <c:pt idx="1720">
                  <c:v>241</c:v>
                </c:pt>
                <c:pt idx="1721">
                  <c:v>243</c:v>
                </c:pt>
                <c:pt idx="1722">
                  <c:v>242</c:v>
                </c:pt>
                <c:pt idx="1723">
                  <c:v>243</c:v>
                </c:pt>
                <c:pt idx="1724">
                  <c:v>241</c:v>
                </c:pt>
                <c:pt idx="1725">
                  <c:v>242</c:v>
                </c:pt>
                <c:pt idx="1726">
                  <c:v>241</c:v>
                </c:pt>
                <c:pt idx="1727">
                  <c:v>242</c:v>
                </c:pt>
                <c:pt idx="1728">
                  <c:v>242</c:v>
                </c:pt>
                <c:pt idx="1729">
                  <c:v>241</c:v>
                </c:pt>
                <c:pt idx="1730">
                  <c:v>241</c:v>
                </c:pt>
                <c:pt idx="1731">
                  <c:v>240</c:v>
                </c:pt>
                <c:pt idx="1732">
                  <c:v>242</c:v>
                </c:pt>
                <c:pt idx="1733">
                  <c:v>242</c:v>
                </c:pt>
                <c:pt idx="1734">
                  <c:v>243</c:v>
                </c:pt>
                <c:pt idx="1735">
                  <c:v>243</c:v>
                </c:pt>
                <c:pt idx="1736">
                  <c:v>242</c:v>
                </c:pt>
                <c:pt idx="1737">
                  <c:v>242</c:v>
                </c:pt>
                <c:pt idx="1738">
                  <c:v>241</c:v>
                </c:pt>
                <c:pt idx="1739">
                  <c:v>242</c:v>
                </c:pt>
                <c:pt idx="1740">
                  <c:v>242</c:v>
                </c:pt>
                <c:pt idx="1741">
                  <c:v>241</c:v>
                </c:pt>
                <c:pt idx="1742">
                  <c:v>242</c:v>
                </c:pt>
                <c:pt idx="1743">
                  <c:v>242</c:v>
                </c:pt>
                <c:pt idx="1744">
                  <c:v>241</c:v>
                </c:pt>
                <c:pt idx="1745">
                  <c:v>243</c:v>
                </c:pt>
                <c:pt idx="1746">
                  <c:v>242</c:v>
                </c:pt>
                <c:pt idx="1747">
                  <c:v>241</c:v>
                </c:pt>
                <c:pt idx="1748">
                  <c:v>242</c:v>
                </c:pt>
                <c:pt idx="1749">
                  <c:v>241</c:v>
                </c:pt>
                <c:pt idx="1750">
                  <c:v>241</c:v>
                </c:pt>
                <c:pt idx="1751">
                  <c:v>242</c:v>
                </c:pt>
                <c:pt idx="1752">
                  <c:v>242</c:v>
                </c:pt>
                <c:pt idx="1753">
                  <c:v>242</c:v>
                </c:pt>
                <c:pt idx="1754">
                  <c:v>241</c:v>
                </c:pt>
                <c:pt idx="1755">
                  <c:v>242</c:v>
                </c:pt>
                <c:pt idx="1756">
                  <c:v>241</c:v>
                </c:pt>
                <c:pt idx="1757">
                  <c:v>240</c:v>
                </c:pt>
                <c:pt idx="1758">
                  <c:v>242</c:v>
                </c:pt>
                <c:pt idx="1759">
                  <c:v>241</c:v>
                </c:pt>
                <c:pt idx="1760">
                  <c:v>243</c:v>
                </c:pt>
                <c:pt idx="1761">
                  <c:v>241</c:v>
                </c:pt>
                <c:pt idx="1762">
                  <c:v>243</c:v>
                </c:pt>
                <c:pt idx="1763">
                  <c:v>241</c:v>
                </c:pt>
                <c:pt idx="1764">
                  <c:v>241</c:v>
                </c:pt>
                <c:pt idx="1765">
                  <c:v>243</c:v>
                </c:pt>
                <c:pt idx="1766">
                  <c:v>243</c:v>
                </c:pt>
                <c:pt idx="1767">
                  <c:v>242</c:v>
                </c:pt>
                <c:pt idx="1768">
                  <c:v>240</c:v>
                </c:pt>
                <c:pt idx="1769">
                  <c:v>241</c:v>
                </c:pt>
                <c:pt idx="1770">
                  <c:v>243</c:v>
                </c:pt>
                <c:pt idx="1771">
                  <c:v>243</c:v>
                </c:pt>
                <c:pt idx="1772">
                  <c:v>244</c:v>
                </c:pt>
                <c:pt idx="1773">
                  <c:v>244</c:v>
                </c:pt>
                <c:pt idx="1774">
                  <c:v>245</c:v>
                </c:pt>
                <c:pt idx="1775">
                  <c:v>243</c:v>
                </c:pt>
                <c:pt idx="1776">
                  <c:v>241</c:v>
                </c:pt>
                <c:pt idx="1777">
                  <c:v>242</c:v>
                </c:pt>
                <c:pt idx="1778">
                  <c:v>242</c:v>
                </c:pt>
                <c:pt idx="1779">
                  <c:v>242</c:v>
                </c:pt>
                <c:pt idx="1780">
                  <c:v>242</c:v>
                </c:pt>
                <c:pt idx="1781">
                  <c:v>242</c:v>
                </c:pt>
                <c:pt idx="1782">
                  <c:v>242</c:v>
                </c:pt>
                <c:pt idx="1783">
                  <c:v>241</c:v>
                </c:pt>
                <c:pt idx="1784">
                  <c:v>242</c:v>
                </c:pt>
                <c:pt idx="1785">
                  <c:v>240</c:v>
                </c:pt>
                <c:pt idx="1786">
                  <c:v>243</c:v>
                </c:pt>
                <c:pt idx="1787">
                  <c:v>241</c:v>
                </c:pt>
                <c:pt idx="1788">
                  <c:v>242</c:v>
                </c:pt>
                <c:pt idx="1789">
                  <c:v>241</c:v>
                </c:pt>
                <c:pt idx="1790">
                  <c:v>243</c:v>
                </c:pt>
                <c:pt idx="1791">
                  <c:v>244</c:v>
                </c:pt>
                <c:pt idx="1792">
                  <c:v>241</c:v>
                </c:pt>
                <c:pt idx="1793">
                  <c:v>242</c:v>
                </c:pt>
                <c:pt idx="1794">
                  <c:v>242</c:v>
                </c:pt>
                <c:pt idx="1795">
                  <c:v>241</c:v>
                </c:pt>
                <c:pt idx="1796">
                  <c:v>243</c:v>
                </c:pt>
                <c:pt idx="1797">
                  <c:v>244</c:v>
                </c:pt>
                <c:pt idx="1798">
                  <c:v>240</c:v>
                </c:pt>
                <c:pt idx="1799">
                  <c:v>242</c:v>
                </c:pt>
                <c:pt idx="1800">
                  <c:v>242</c:v>
                </c:pt>
                <c:pt idx="1801">
                  <c:v>241</c:v>
                </c:pt>
                <c:pt idx="1802">
                  <c:v>241</c:v>
                </c:pt>
                <c:pt idx="1803">
                  <c:v>241</c:v>
                </c:pt>
                <c:pt idx="1804">
                  <c:v>241</c:v>
                </c:pt>
                <c:pt idx="1805">
                  <c:v>242</c:v>
                </c:pt>
                <c:pt idx="1806">
                  <c:v>242</c:v>
                </c:pt>
                <c:pt idx="1807">
                  <c:v>241</c:v>
                </c:pt>
                <c:pt idx="1808">
                  <c:v>242</c:v>
                </c:pt>
                <c:pt idx="1809">
                  <c:v>240</c:v>
                </c:pt>
                <c:pt idx="1810">
                  <c:v>242</c:v>
                </c:pt>
                <c:pt idx="1811">
                  <c:v>242</c:v>
                </c:pt>
                <c:pt idx="1812">
                  <c:v>243</c:v>
                </c:pt>
                <c:pt idx="1813">
                  <c:v>241</c:v>
                </c:pt>
                <c:pt idx="1814">
                  <c:v>241</c:v>
                </c:pt>
                <c:pt idx="1815">
                  <c:v>242</c:v>
                </c:pt>
                <c:pt idx="1816">
                  <c:v>242</c:v>
                </c:pt>
                <c:pt idx="1817">
                  <c:v>241</c:v>
                </c:pt>
                <c:pt idx="1818">
                  <c:v>242</c:v>
                </c:pt>
                <c:pt idx="1819">
                  <c:v>244</c:v>
                </c:pt>
                <c:pt idx="1820">
                  <c:v>243</c:v>
                </c:pt>
                <c:pt idx="1821">
                  <c:v>240</c:v>
                </c:pt>
                <c:pt idx="1822">
                  <c:v>242</c:v>
                </c:pt>
                <c:pt idx="1823">
                  <c:v>241</c:v>
                </c:pt>
                <c:pt idx="1824">
                  <c:v>241</c:v>
                </c:pt>
                <c:pt idx="1825">
                  <c:v>242</c:v>
                </c:pt>
                <c:pt idx="1826">
                  <c:v>242</c:v>
                </c:pt>
                <c:pt idx="1827">
                  <c:v>244</c:v>
                </c:pt>
                <c:pt idx="1828">
                  <c:v>241</c:v>
                </c:pt>
                <c:pt idx="1829">
                  <c:v>241</c:v>
                </c:pt>
                <c:pt idx="1830">
                  <c:v>242</c:v>
                </c:pt>
                <c:pt idx="1831">
                  <c:v>242</c:v>
                </c:pt>
                <c:pt idx="1832">
                  <c:v>241</c:v>
                </c:pt>
                <c:pt idx="1833">
                  <c:v>242</c:v>
                </c:pt>
                <c:pt idx="1834">
                  <c:v>242</c:v>
                </c:pt>
                <c:pt idx="1835">
                  <c:v>242</c:v>
                </c:pt>
                <c:pt idx="1836">
                  <c:v>241</c:v>
                </c:pt>
                <c:pt idx="1837">
                  <c:v>243</c:v>
                </c:pt>
                <c:pt idx="1838">
                  <c:v>242</c:v>
                </c:pt>
                <c:pt idx="1839">
                  <c:v>242</c:v>
                </c:pt>
                <c:pt idx="1840">
                  <c:v>241</c:v>
                </c:pt>
                <c:pt idx="1841">
                  <c:v>243</c:v>
                </c:pt>
                <c:pt idx="1842">
                  <c:v>240</c:v>
                </c:pt>
                <c:pt idx="1843">
                  <c:v>241</c:v>
                </c:pt>
                <c:pt idx="1844">
                  <c:v>241</c:v>
                </c:pt>
                <c:pt idx="1845">
                  <c:v>241</c:v>
                </c:pt>
                <c:pt idx="1846">
                  <c:v>241</c:v>
                </c:pt>
                <c:pt idx="1847">
                  <c:v>243</c:v>
                </c:pt>
                <c:pt idx="1848">
                  <c:v>241</c:v>
                </c:pt>
                <c:pt idx="1849">
                  <c:v>243</c:v>
                </c:pt>
                <c:pt idx="1850">
                  <c:v>241</c:v>
                </c:pt>
                <c:pt idx="1851">
                  <c:v>242</c:v>
                </c:pt>
                <c:pt idx="1852">
                  <c:v>240</c:v>
                </c:pt>
                <c:pt idx="1853">
                  <c:v>242</c:v>
                </c:pt>
                <c:pt idx="1854">
                  <c:v>244</c:v>
                </c:pt>
                <c:pt idx="1855">
                  <c:v>243</c:v>
                </c:pt>
                <c:pt idx="1856">
                  <c:v>244</c:v>
                </c:pt>
                <c:pt idx="1857">
                  <c:v>242</c:v>
                </c:pt>
                <c:pt idx="1858">
                  <c:v>242</c:v>
                </c:pt>
                <c:pt idx="1859">
                  <c:v>240</c:v>
                </c:pt>
                <c:pt idx="1860">
                  <c:v>241</c:v>
                </c:pt>
                <c:pt idx="1861">
                  <c:v>242</c:v>
                </c:pt>
                <c:pt idx="1862">
                  <c:v>241</c:v>
                </c:pt>
                <c:pt idx="1863">
                  <c:v>242</c:v>
                </c:pt>
                <c:pt idx="1864">
                  <c:v>242</c:v>
                </c:pt>
                <c:pt idx="1865">
                  <c:v>241</c:v>
                </c:pt>
                <c:pt idx="1866">
                  <c:v>244</c:v>
                </c:pt>
                <c:pt idx="1867">
                  <c:v>242</c:v>
                </c:pt>
                <c:pt idx="1868">
                  <c:v>241</c:v>
                </c:pt>
                <c:pt idx="1869">
                  <c:v>242</c:v>
                </c:pt>
                <c:pt idx="1870">
                  <c:v>242</c:v>
                </c:pt>
                <c:pt idx="1871">
                  <c:v>241</c:v>
                </c:pt>
                <c:pt idx="1872">
                  <c:v>241</c:v>
                </c:pt>
                <c:pt idx="1873">
                  <c:v>241</c:v>
                </c:pt>
                <c:pt idx="1874">
                  <c:v>241</c:v>
                </c:pt>
                <c:pt idx="1875">
                  <c:v>240</c:v>
                </c:pt>
                <c:pt idx="1876">
                  <c:v>242</c:v>
                </c:pt>
                <c:pt idx="1877">
                  <c:v>242</c:v>
                </c:pt>
                <c:pt idx="1878">
                  <c:v>241</c:v>
                </c:pt>
                <c:pt idx="1879">
                  <c:v>242</c:v>
                </c:pt>
                <c:pt idx="1880">
                  <c:v>243</c:v>
                </c:pt>
                <c:pt idx="1881">
                  <c:v>242</c:v>
                </c:pt>
                <c:pt idx="1882">
                  <c:v>242</c:v>
                </c:pt>
                <c:pt idx="1883">
                  <c:v>242</c:v>
                </c:pt>
                <c:pt idx="1884">
                  <c:v>241</c:v>
                </c:pt>
                <c:pt idx="1885">
                  <c:v>241</c:v>
                </c:pt>
                <c:pt idx="1886">
                  <c:v>241</c:v>
                </c:pt>
                <c:pt idx="1887">
                  <c:v>242</c:v>
                </c:pt>
                <c:pt idx="1888">
                  <c:v>240</c:v>
                </c:pt>
                <c:pt idx="1889">
                  <c:v>242</c:v>
                </c:pt>
                <c:pt idx="1890">
                  <c:v>242</c:v>
                </c:pt>
                <c:pt idx="1891">
                  <c:v>244</c:v>
                </c:pt>
                <c:pt idx="1892">
                  <c:v>243</c:v>
                </c:pt>
                <c:pt idx="1893">
                  <c:v>242</c:v>
                </c:pt>
                <c:pt idx="1894">
                  <c:v>242</c:v>
                </c:pt>
                <c:pt idx="1895">
                  <c:v>240</c:v>
                </c:pt>
                <c:pt idx="1896">
                  <c:v>242</c:v>
                </c:pt>
                <c:pt idx="1897">
                  <c:v>242</c:v>
                </c:pt>
                <c:pt idx="1898">
                  <c:v>244</c:v>
                </c:pt>
                <c:pt idx="1899">
                  <c:v>240</c:v>
                </c:pt>
                <c:pt idx="1900">
                  <c:v>243</c:v>
                </c:pt>
                <c:pt idx="1901">
                  <c:v>241</c:v>
                </c:pt>
                <c:pt idx="1902">
                  <c:v>241</c:v>
                </c:pt>
                <c:pt idx="1903">
                  <c:v>241</c:v>
                </c:pt>
                <c:pt idx="1904">
                  <c:v>242</c:v>
                </c:pt>
                <c:pt idx="1905">
                  <c:v>242</c:v>
                </c:pt>
                <c:pt idx="1906">
                  <c:v>242</c:v>
                </c:pt>
                <c:pt idx="1907">
                  <c:v>241</c:v>
                </c:pt>
                <c:pt idx="1908">
                  <c:v>242</c:v>
                </c:pt>
                <c:pt idx="1909">
                  <c:v>241</c:v>
                </c:pt>
                <c:pt idx="1910">
                  <c:v>242</c:v>
                </c:pt>
                <c:pt idx="1911">
                  <c:v>242</c:v>
                </c:pt>
                <c:pt idx="1912">
                  <c:v>242</c:v>
                </c:pt>
                <c:pt idx="1913">
                  <c:v>241</c:v>
                </c:pt>
                <c:pt idx="1914">
                  <c:v>243</c:v>
                </c:pt>
                <c:pt idx="1915">
                  <c:v>243</c:v>
                </c:pt>
                <c:pt idx="1916">
                  <c:v>241</c:v>
                </c:pt>
                <c:pt idx="1917">
                  <c:v>243</c:v>
                </c:pt>
                <c:pt idx="1918">
                  <c:v>242</c:v>
                </c:pt>
                <c:pt idx="1919">
                  <c:v>241</c:v>
                </c:pt>
                <c:pt idx="1920">
                  <c:v>242</c:v>
                </c:pt>
                <c:pt idx="1921">
                  <c:v>241</c:v>
                </c:pt>
                <c:pt idx="1922">
                  <c:v>241</c:v>
                </c:pt>
                <c:pt idx="1923">
                  <c:v>242</c:v>
                </c:pt>
                <c:pt idx="1924">
                  <c:v>242</c:v>
                </c:pt>
                <c:pt idx="1925">
                  <c:v>242</c:v>
                </c:pt>
                <c:pt idx="1926">
                  <c:v>241</c:v>
                </c:pt>
                <c:pt idx="1927">
                  <c:v>243</c:v>
                </c:pt>
                <c:pt idx="1928">
                  <c:v>242</c:v>
                </c:pt>
                <c:pt idx="1929">
                  <c:v>241</c:v>
                </c:pt>
                <c:pt idx="1930">
                  <c:v>242</c:v>
                </c:pt>
                <c:pt idx="1931">
                  <c:v>242</c:v>
                </c:pt>
                <c:pt idx="1932">
                  <c:v>241</c:v>
                </c:pt>
                <c:pt idx="1933">
                  <c:v>241</c:v>
                </c:pt>
                <c:pt idx="1934">
                  <c:v>242</c:v>
                </c:pt>
                <c:pt idx="1935">
                  <c:v>242</c:v>
                </c:pt>
                <c:pt idx="1936">
                  <c:v>242</c:v>
                </c:pt>
                <c:pt idx="1937">
                  <c:v>241</c:v>
                </c:pt>
                <c:pt idx="1938">
                  <c:v>241</c:v>
                </c:pt>
                <c:pt idx="1939">
                  <c:v>240</c:v>
                </c:pt>
                <c:pt idx="1940">
                  <c:v>241</c:v>
                </c:pt>
                <c:pt idx="1941">
                  <c:v>242</c:v>
                </c:pt>
                <c:pt idx="1942">
                  <c:v>243</c:v>
                </c:pt>
                <c:pt idx="1943">
                  <c:v>242</c:v>
                </c:pt>
                <c:pt idx="1944">
                  <c:v>243</c:v>
                </c:pt>
                <c:pt idx="1945">
                  <c:v>242</c:v>
                </c:pt>
                <c:pt idx="1946">
                  <c:v>242</c:v>
                </c:pt>
                <c:pt idx="1947">
                  <c:v>243</c:v>
                </c:pt>
                <c:pt idx="1948">
                  <c:v>240</c:v>
                </c:pt>
                <c:pt idx="1949">
                  <c:v>240</c:v>
                </c:pt>
                <c:pt idx="1950">
                  <c:v>242</c:v>
                </c:pt>
                <c:pt idx="1951">
                  <c:v>244</c:v>
                </c:pt>
                <c:pt idx="1952">
                  <c:v>243</c:v>
                </c:pt>
                <c:pt idx="1953">
                  <c:v>242</c:v>
                </c:pt>
                <c:pt idx="1954">
                  <c:v>242</c:v>
                </c:pt>
                <c:pt idx="1955">
                  <c:v>240</c:v>
                </c:pt>
                <c:pt idx="1956">
                  <c:v>240</c:v>
                </c:pt>
                <c:pt idx="1957">
                  <c:v>241</c:v>
                </c:pt>
                <c:pt idx="1958">
                  <c:v>240</c:v>
                </c:pt>
                <c:pt idx="1959">
                  <c:v>241</c:v>
                </c:pt>
                <c:pt idx="1960">
                  <c:v>242</c:v>
                </c:pt>
                <c:pt idx="1961">
                  <c:v>242</c:v>
                </c:pt>
                <c:pt idx="1962">
                  <c:v>243</c:v>
                </c:pt>
                <c:pt idx="1963">
                  <c:v>241</c:v>
                </c:pt>
                <c:pt idx="1964">
                  <c:v>242</c:v>
                </c:pt>
                <c:pt idx="1965">
                  <c:v>243</c:v>
                </c:pt>
                <c:pt idx="1966">
                  <c:v>242</c:v>
                </c:pt>
                <c:pt idx="1967">
                  <c:v>243</c:v>
                </c:pt>
                <c:pt idx="1968">
                  <c:v>241</c:v>
                </c:pt>
                <c:pt idx="1969">
                  <c:v>242</c:v>
                </c:pt>
                <c:pt idx="1970">
                  <c:v>244</c:v>
                </c:pt>
                <c:pt idx="1971">
                  <c:v>241</c:v>
                </c:pt>
                <c:pt idx="1972">
                  <c:v>243</c:v>
                </c:pt>
                <c:pt idx="1973">
                  <c:v>243</c:v>
                </c:pt>
                <c:pt idx="1974">
                  <c:v>242</c:v>
                </c:pt>
                <c:pt idx="1975">
                  <c:v>242</c:v>
                </c:pt>
                <c:pt idx="1976">
                  <c:v>240</c:v>
                </c:pt>
                <c:pt idx="1977">
                  <c:v>242</c:v>
                </c:pt>
                <c:pt idx="1978">
                  <c:v>241</c:v>
                </c:pt>
                <c:pt idx="1979">
                  <c:v>242</c:v>
                </c:pt>
                <c:pt idx="1980">
                  <c:v>242</c:v>
                </c:pt>
                <c:pt idx="1981">
                  <c:v>244</c:v>
                </c:pt>
                <c:pt idx="1982">
                  <c:v>243</c:v>
                </c:pt>
                <c:pt idx="1983">
                  <c:v>242</c:v>
                </c:pt>
                <c:pt idx="1984">
                  <c:v>242</c:v>
                </c:pt>
                <c:pt idx="1985">
                  <c:v>240</c:v>
                </c:pt>
                <c:pt idx="1986">
                  <c:v>244</c:v>
                </c:pt>
                <c:pt idx="1987">
                  <c:v>241</c:v>
                </c:pt>
                <c:pt idx="1988">
                  <c:v>242</c:v>
                </c:pt>
                <c:pt idx="1989">
                  <c:v>244</c:v>
                </c:pt>
                <c:pt idx="1990">
                  <c:v>244</c:v>
                </c:pt>
                <c:pt idx="1991">
                  <c:v>241</c:v>
                </c:pt>
                <c:pt idx="1992">
                  <c:v>241</c:v>
                </c:pt>
                <c:pt idx="1993">
                  <c:v>244</c:v>
                </c:pt>
                <c:pt idx="1994">
                  <c:v>243</c:v>
                </c:pt>
                <c:pt idx="1995">
                  <c:v>240</c:v>
                </c:pt>
                <c:pt idx="1996">
                  <c:v>242</c:v>
                </c:pt>
                <c:pt idx="1997">
                  <c:v>242</c:v>
                </c:pt>
                <c:pt idx="1998">
                  <c:v>240</c:v>
                </c:pt>
                <c:pt idx="1999">
                  <c:v>243</c:v>
                </c:pt>
                <c:pt idx="2000">
                  <c:v>242</c:v>
                </c:pt>
                <c:pt idx="2001">
                  <c:v>242</c:v>
                </c:pt>
                <c:pt idx="2002">
                  <c:v>243</c:v>
                </c:pt>
                <c:pt idx="2003">
                  <c:v>241</c:v>
                </c:pt>
                <c:pt idx="2004">
                  <c:v>242</c:v>
                </c:pt>
                <c:pt idx="2005">
                  <c:v>242</c:v>
                </c:pt>
                <c:pt idx="2006">
                  <c:v>241</c:v>
                </c:pt>
                <c:pt idx="2007">
                  <c:v>242</c:v>
                </c:pt>
                <c:pt idx="2008">
                  <c:v>242</c:v>
                </c:pt>
                <c:pt idx="2009">
                  <c:v>242</c:v>
                </c:pt>
                <c:pt idx="2010">
                  <c:v>240</c:v>
                </c:pt>
                <c:pt idx="2011">
                  <c:v>241</c:v>
                </c:pt>
                <c:pt idx="2012">
                  <c:v>244</c:v>
                </c:pt>
                <c:pt idx="2013">
                  <c:v>242</c:v>
                </c:pt>
                <c:pt idx="2014">
                  <c:v>242</c:v>
                </c:pt>
                <c:pt idx="2015">
                  <c:v>244</c:v>
                </c:pt>
                <c:pt idx="2016">
                  <c:v>241</c:v>
                </c:pt>
                <c:pt idx="2017">
                  <c:v>241</c:v>
                </c:pt>
                <c:pt idx="2018">
                  <c:v>242</c:v>
                </c:pt>
                <c:pt idx="2019">
                  <c:v>241</c:v>
                </c:pt>
                <c:pt idx="2020">
                  <c:v>242</c:v>
                </c:pt>
                <c:pt idx="2021">
                  <c:v>243</c:v>
                </c:pt>
                <c:pt idx="2022">
                  <c:v>241</c:v>
                </c:pt>
                <c:pt idx="2023">
                  <c:v>242</c:v>
                </c:pt>
                <c:pt idx="2024">
                  <c:v>240</c:v>
                </c:pt>
                <c:pt idx="2025">
                  <c:v>241</c:v>
                </c:pt>
                <c:pt idx="2026">
                  <c:v>242</c:v>
                </c:pt>
                <c:pt idx="2027">
                  <c:v>243</c:v>
                </c:pt>
                <c:pt idx="2028">
                  <c:v>242</c:v>
                </c:pt>
                <c:pt idx="2029">
                  <c:v>241</c:v>
                </c:pt>
                <c:pt idx="2030">
                  <c:v>241</c:v>
                </c:pt>
                <c:pt idx="2031">
                  <c:v>241</c:v>
                </c:pt>
                <c:pt idx="2032">
                  <c:v>241</c:v>
                </c:pt>
                <c:pt idx="2033">
                  <c:v>241</c:v>
                </c:pt>
                <c:pt idx="2034">
                  <c:v>242</c:v>
                </c:pt>
                <c:pt idx="2035">
                  <c:v>240</c:v>
                </c:pt>
                <c:pt idx="2036">
                  <c:v>240</c:v>
                </c:pt>
                <c:pt idx="2037">
                  <c:v>242</c:v>
                </c:pt>
                <c:pt idx="2038">
                  <c:v>242</c:v>
                </c:pt>
                <c:pt idx="2039">
                  <c:v>241</c:v>
                </c:pt>
                <c:pt idx="2040">
                  <c:v>244</c:v>
                </c:pt>
                <c:pt idx="2041">
                  <c:v>242</c:v>
                </c:pt>
                <c:pt idx="2042">
                  <c:v>243</c:v>
                </c:pt>
                <c:pt idx="2043">
                  <c:v>240</c:v>
                </c:pt>
                <c:pt idx="2044">
                  <c:v>243</c:v>
                </c:pt>
                <c:pt idx="2045">
                  <c:v>243</c:v>
                </c:pt>
                <c:pt idx="2046">
                  <c:v>241</c:v>
                </c:pt>
                <c:pt idx="2047">
                  <c:v>240</c:v>
                </c:pt>
                <c:pt idx="2048">
                  <c:v>241</c:v>
                </c:pt>
                <c:pt idx="2049">
                  <c:v>242</c:v>
                </c:pt>
                <c:pt idx="2050">
                  <c:v>242</c:v>
                </c:pt>
                <c:pt idx="2051">
                  <c:v>242</c:v>
                </c:pt>
                <c:pt idx="2052">
                  <c:v>242</c:v>
                </c:pt>
                <c:pt idx="2053">
                  <c:v>242</c:v>
                </c:pt>
                <c:pt idx="2054">
                  <c:v>241</c:v>
                </c:pt>
                <c:pt idx="2055">
                  <c:v>242</c:v>
                </c:pt>
                <c:pt idx="2056">
                  <c:v>241</c:v>
                </c:pt>
                <c:pt idx="2057">
                  <c:v>240</c:v>
                </c:pt>
                <c:pt idx="2058">
                  <c:v>241</c:v>
                </c:pt>
                <c:pt idx="2059">
                  <c:v>242</c:v>
                </c:pt>
                <c:pt idx="2060">
                  <c:v>242</c:v>
                </c:pt>
                <c:pt idx="2061">
                  <c:v>241</c:v>
                </c:pt>
                <c:pt idx="2062">
                  <c:v>242</c:v>
                </c:pt>
                <c:pt idx="2063">
                  <c:v>242</c:v>
                </c:pt>
                <c:pt idx="2064">
                  <c:v>242</c:v>
                </c:pt>
                <c:pt idx="2065">
                  <c:v>243</c:v>
                </c:pt>
                <c:pt idx="2066">
                  <c:v>243</c:v>
                </c:pt>
                <c:pt idx="2067">
                  <c:v>240</c:v>
                </c:pt>
                <c:pt idx="2068">
                  <c:v>240</c:v>
                </c:pt>
                <c:pt idx="2069">
                  <c:v>240</c:v>
                </c:pt>
                <c:pt idx="2070">
                  <c:v>242</c:v>
                </c:pt>
                <c:pt idx="2071">
                  <c:v>240</c:v>
                </c:pt>
                <c:pt idx="2072">
                  <c:v>240</c:v>
                </c:pt>
                <c:pt idx="2073">
                  <c:v>242</c:v>
                </c:pt>
                <c:pt idx="2074">
                  <c:v>241</c:v>
                </c:pt>
                <c:pt idx="2075">
                  <c:v>243</c:v>
                </c:pt>
                <c:pt idx="2076">
                  <c:v>243</c:v>
                </c:pt>
                <c:pt idx="2077">
                  <c:v>242</c:v>
                </c:pt>
                <c:pt idx="2078">
                  <c:v>243</c:v>
                </c:pt>
                <c:pt idx="2079">
                  <c:v>243</c:v>
                </c:pt>
                <c:pt idx="2080">
                  <c:v>241</c:v>
                </c:pt>
                <c:pt idx="2081">
                  <c:v>241</c:v>
                </c:pt>
                <c:pt idx="2082">
                  <c:v>240</c:v>
                </c:pt>
                <c:pt idx="2083">
                  <c:v>242</c:v>
                </c:pt>
                <c:pt idx="2084">
                  <c:v>242</c:v>
                </c:pt>
                <c:pt idx="2085">
                  <c:v>242</c:v>
                </c:pt>
                <c:pt idx="2086">
                  <c:v>241</c:v>
                </c:pt>
                <c:pt idx="2087">
                  <c:v>240</c:v>
                </c:pt>
                <c:pt idx="2088">
                  <c:v>241</c:v>
                </c:pt>
                <c:pt idx="2089">
                  <c:v>241</c:v>
                </c:pt>
                <c:pt idx="2090">
                  <c:v>241</c:v>
                </c:pt>
                <c:pt idx="2091">
                  <c:v>240</c:v>
                </c:pt>
                <c:pt idx="2092">
                  <c:v>243</c:v>
                </c:pt>
                <c:pt idx="2093">
                  <c:v>242</c:v>
                </c:pt>
                <c:pt idx="2094">
                  <c:v>240</c:v>
                </c:pt>
                <c:pt idx="2095">
                  <c:v>244</c:v>
                </c:pt>
                <c:pt idx="2096">
                  <c:v>241</c:v>
                </c:pt>
                <c:pt idx="2097">
                  <c:v>242</c:v>
                </c:pt>
                <c:pt idx="2098">
                  <c:v>242</c:v>
                </c:pt>
                <c:pt idx="2099">
                  <c:v>243</c:v>
                </c:pt>
                <c:pt idx="2100">
                  <c:v>241</c:v>
                </c:pt>
                <c:pt idx="2101">
                  <c:v>241</c:v>
                </c:pt>
                <c:pt idx="2102">
                  <c:v>242</c:v>
                </c:pt>
                <c:pt idx="2103">
                  <c:v>244</c:v>
                </c:pt>
                <c:pt idx="2104">
                  <c:v>240</c:v>
                </c:pt>
                <c:pt idx="2105">
                  <c:v>241</c:v>
                </c:pt>
                <c:pt idx="2106">
                  <c:v>242</c:v>
                </c:pt>
                <c:pt idx="2107">
                  <c:v>243</c:v>
                </c:pt>
                <c:pt idx="2108">
                  <c:v>242</c:v>
                </c:pt>
                <c:pt idx="2109">
                  <c:v>241</c:v>
                </c:pt>
                <c:pt idx="2110">
                  <c:v>241</c:v>
                </c:pt>
                <c:pt idx="2111">
                  <c:v>244</c:v>
                </c:pt>
                <c:pt idx="2112">
                  <c:v>242</c:v>
                </c:pt>
                <c:pt idx="2113">
                  <c:v>242</c:v>
                </c:pt>
                <c:pt idx="2114">
                  <c:v>242</c:v>
                </c:pt>
                <c:pt idx="2115">
                  <c:v>243</c:v>
                </c:pt>
                <c:pt idx="2116">
                  <c:v>241</c:v>
                </c:pt>
                <c:pt idx="2117">
                  <c:v>243</c:v>
                </c:pt>
                <c:pt idx="2118">
                  <c:v>241</c:v>
                </c:pt>
                <c:pt idx="2119">
                  <c:v>242</c:v>
                </c:pt>
                <c:pt idx="2120">
                  <c:v>242</c:v>
                </c:pt>
                <c:pt idx="2121">
                  <c:v>242</c:v>
                </c:pt>
                <c:pt idx="2122">
                  <c:v>244</c:v>
                </c:pt>
                <c:pt idx="2123">
                  <c:v>242</c:v>
                </c:pt>
                <c:pt idx="2124">
                  <c:v>242</c:v>
                </c:pt>
                <c:pt idx="2125">
                  <c:v>242</c:v>
                </c:pt>
                <c:pt idx="2126">
                  <c:v>242</c:v>
                </c:pt>
                <c:pt idx="2127">
                  <c:v>241</c:v>
                </c:pt>
                <c:pt idx="2128">
                  <c:v>241</c:v>
                </c:pt>
                <c:pt idx="2129">
                  <c:v>242</c:v>
                </c:pt>
                <c:pt idx="2130">
                  <c:v>241</c:v>
                </c:pt>
                <c:pt idx="2131">
                  <c:v>241</c:v>
                </c:pt>
                <c:pt idx="2132">
                  <c:v>240</c:v>
                </c:pt>
                <c:pt idx="2133">
                  <c:v>244</c:v>
                </c:pt>
                <c:pt idx="2134">
                  <c:v>244</c:v>
                </c:pt>
                <c:pt idx="2135">
                  <c:v>241</c:v>
                </c:pt>
                <c:pt idx="2136">
                  <c:v>242</c:v>
                </c:pt>
                <c:pt idx="2137">
                  <c:v>242</c:v>
                </c:pt>
                <c:pt idx="2138">
                  <c:v>241</c:v>
                </c:pt>
                <c:pt idx="2139">
                  <c:v>242</c:v>
                </c:pt>
                <c:pt idx="2140">
                  <c:v>242</c:v>
                </c:pt>
                <c:pt idx="2141">
                  <c:v>243</c:v>
                </c:pt>
                <c:pt idx="2142">
                  <c:v>242</c:v>
                </c:pt>
                <c:pt idx="2143">
                  <c:v>242</c:v>
                </c:pt>
                <c:pt idx="2144">
                  <c:v>241</c:v>
                </c:pt>
                <c:pt idx="2145">
                  <c:v>241</c:v>
                </c:pt>
                <c:pt idx="2146">
                  <c:v>243</c:v>
                </c:pt>
                <c:pt idx="2147">
                  <c:v>242</c:v>
                </c:pt>
                <c:pt idx="2148">
                  <c:v>242</c:v>
                </c:pt>
                <c:pt idx="2149">
                  <c:v>243</c:v>
                </c:pt>
                <c:pt idx="2150">
                  <c:v>242</c:v>
                </c:pt>
                <c:pt idx="2151">
                  <c:v>243</c:v>
                </c:pt>
                <c:pt idx="2152">
                  <c:v>241</c:v>
                </c:pt>
                <c:pt idx="2153">
                  <c:v>244</c:v>
                </c:pt>
                <c:pt idx="2154">
                  <c:v>241</c:v>
                </c:pt>
                <c:pt idx="2155">
                  <c:v>241</c:v>
                </c:pt>
                <c:pt idx="2156">
                  <c:v>243</c:v>
                </c:pt>
                <c:pt idx="2157">
                  <c:v>241</c:v>
                </c:pt>
                <c:pt idx="2158">
                  <c:v>240</c:v>
                </c:pt>
                <c:pt idx="2159">
                  <c:v>241</c:v>
                </c:pt>
                <c:pt idx="2160">
                  <c:v>241</c:v>
                </c:pt>
                <c:pt idx="2161">
                  <c:v>243</c:v>
                </c:pt>
                <c:pt idx="2162">
                  <c:v>242</c:v>
                </c:pt>
                <c:pt idx="2163">
                  <c:v>242</c:v>
                </c:pt>
                <c:pt idx="2164">
                  <c:v>242</c:v>
                </c:pt>
                <c:pt idx="2165">
                  <c:v>242</c:v>
                </c:pt>
                <c:pt idx="2166">
                  <c:v>242</c:v>
                </c:pt>
                <c:pt idx="2167">
                  <c:v>242</c:v>
                </c:pt>
                <c:pt idx="2168">
                  <c:v>244</c:v>
                </c:pt>
                <c:pt idx="2169">
                  <c:v>242</c:v>
                </c:pt>
                <c:pt idx="2170">
                  <c:v>244</c:v>
                </c:pt>
                <c:pt idx="2171">
                  <c:v>242</c:v>
                </c:pt>
                <c:pt idx="2172">
                  <c:v>240</c:v>
                </c:pt>
                <c:pt idx="2173">
                  <c:v>243</c:v>
                </c:pt>
                <c:pt idx="2174">
                  <c:v>244</c:v>
                </c:pt>
                <c:pt idx="2175">
                  <c:v>243</c:v>
                </c:pt>
                <c:pt idx="2176">
                  <c:v>244</c:v>
                </c:pt>
                <c:pt idx="2177">
                  <c:v>242</c:v>
                </c:pt>
                <c:pt idx="2178">
                  <c:v>242</c:v>
                </c:pt>
                <c:pt idx="2179">
                  <c:v>243</c:v>
                </c:pt>
                <c:pt idx="2180">
                  <c:v>242</c:v>
                </c:pt>
                <c:pt idx="2181">
                  <c:v>240</c:v>
                </c:pt>
                <c:pt idx="2182">
                  <c:v>242</c:v>
                </c:pt>
                <c:pt idx="2183">
                  <c:v>240</c:v>
                </c:pt>
                <c:pt idx="2184">
                  <c:v>242</c:v>
                </c:pt>
                <c:pt idx="2185">
                  <c:v>240</c:v>
                </c:pt>
                <c:pt idx="2186">
                  <c:v>243</c:v>
                </c:pt>
                <c:pt idx="2187">
                  <c:v>241</c:v>
                </c:pt>
                <c:pt idx="2188">
                  <c:v>241</c:v>
                </c:pt>
                <c:pt idx="2189">
                  <c:v>240</c:v>
                </c:pt>
                <c:pt idx="2190">
                  <c:v>242</c:v>
                </c:pt>
                <c:pt idx="2191">
                  <c:v>241</c:v>
                </c:pt>
                <c:pt idx="2192">
                  <c:v>241</c:v>
                </c:pt>
                <c:pt idx="2193">
                  <c:v>243</c:v>
                </c:pt>
                <c:pt idx="2194">
                  <c:v>242</c:v>
                </c:pt>
                <c:pt idx="2195">
                  <c:v>242</c:v>
                </c:pt>
                <c:pt idx="2196">
                  <c:v>244</c:v>
                </c:pt>
                <c:pt idx="2197">
                  <c:v>241</c:v>
                </c:pt>
                <c:pt idx="2198">
                  <c:v>243</c:v>
                </c:pt>
                <c:pt idx="2199">
                  <c:v>243</c:v>
                </c:pt>
                <c:pt idx="2200">
                  <c:v>243</c:v>
                </c:pt>
                <c:pt idx="2201">
                  <c:v>244</c:v>
                </c:pt>
                <c:pt idx="2202">
                  <c:v>244</c:v>
                </c:pt>
                <c:pt idx="2203">
                  <c:v>241</c:v>
                </c:pt>
                <c:pt idx="2204">
                  <c:v>241</c:v>
                </c:pt>
                <c:pt idx="2205">
                  <c:v>242</c:v>
                </c:pt>
                <c:pt idx="2206">
                  <c:v>243</c:v>
                </c:pt>
                <c:pt idx="2207">
                  <c:v>243</c:v>
                </c:pt>
                <c:pt idx="2208">
                  <c:v>241</c:v>
                </c:pt>
                <c:pt idx="2209">
                  <c:v>240</c:v>
                </c:pt>
                <c:pt idx="2210">
                  <c:v>244</c:v>
                </c:pt>
                <c:pt idx="2211">
                  <c:v>242</c:v>
                </c:pt>
                <c:pt idx="2212">
                  <c:v>242</c:v>
                </c:pt>
                <c:pt idx="2213">
                  <c:v>242</c:v>
                </c:pt>
                <c:pt idx="2214">
                  <c:v>241</c:v>
                </c:pt>
                <c:pt idx="2215">
                  <c:v>240</c:v>
                </c:pt>
                <c:pt idx="2216">
                  <c:v>241</c:v>
                </c:pt>
                <c:pt idx="2217">
                  <c:v>240</c:v>
                </c:pt>
                <c:pt idx="2218">
                  <c:v>242</c:v>
                </c:pt>
                <c:pt idx="2219">
                  <c:v>242</c:v>
                </c:pt>
                <c:pt idx="2220">
                  <c:v>242</c:v>
                </c:pt>
                <c:pt idx="2221">
                  <c:v>243</c:v>
                </c:pt>
                <c:pt idx="2222">
                  <c:v>243</c:v>
                </c:pt>
                <c:pt idx="2223">
                  <c:v>243</c:v>
                </c:pt>
                <c:pt idx="2224">
                  <c:v>243</c:v>
                </c:pt>
                <c:pt idx="2225">
                  <c:v>242</c:v>
                </c:pt>
                <c:pt idx="2226">
                  <c:v>241</c:v>
                </c:pt>
                <c:pt idx="2227">
                  <c:v>243</c:v>
                </c:pt>
                <c:pt idx="2228">
                  <c:v>242</c:v>
                </c:pt>
                <c:pt idx="2229">
                  <c:v>241</c:v>
                </c:pt>
                <c:pt idx="2230">
                  <c:v>240</c:v>
                </c:pt>
                <c:pt idx="2231">
                  <c:v>241</c:v>
                </c:pt>
                <c:pt idx="2232">
                  <c:v>240</c:v>
                </c:pt>
                <c:pt idx="2233">
                  <c:v>243</c:v>
                </c:pt>
                <c:pt idx="2234">
                  <c:v>242</c:v>
                </c:pt>
                <c:pt idx="2235">
                  <c:v>240</c:v>
                </c:pt>
                <c:pt idx="2236">
                  <c:v>240</c:v>
                </c:pt>
                <c:pt idx="2237">
                  <c:v>242</c:v>
                </c:pt>
                <c:pt idx="2238">
                  <c:v>242</c:v>
                </c:pt>
                <c:pt idx="2239">
                  <c:v>242</c:v>
                </c:pt>
                <c:pt idx="2240">
                  <c:v>242</c:v>
                </c:pt>
                <c:pt idx="2241">
                  <c:v>242</c:v>
                </c:pt>
                <c:pt idx="2242">
                  <c:v>244</c:v>
                </c:pt>
                <c:pt idx="2243">
                  <c:v>243</c:v>
                </c:pt>
                <c:pt idx="2244">
                  <c:v>242</c:v>
                </c:pt>
                <c:pt idx="2245">
                  <c:v>241</c:v>
                </c:pt>
                <c:pt idx="2246">
                  <c:v>241</c:v>
                </c:pt>
                <c:pt idx="2247">
                  <c:v>242</c:v>
                </c:pt>
                <c:pt idx="2248">
                  <c:v>242</c:v>
                </c:pt>
                <c:pt idx="2249">
                  <c:v>241</c:v>
                </c:pt>
                <c:pt idx="2250">
                  <c:v>242</c:v>
                </c:pt>
                <c:pt idx="2251">
                  <c:v>241</c:v>
                </c:pt>
                <c:pt idx="2252">
                  <c:v>242</c:v>
                </c:pt>
                <c:pt idx="2253">
                  <c:v>241</c:v>
                </c:pt>
                <c:pt idx="2254">
                  <c:v>241</c:v>
                </c:pt>
                <c:pt idx="2255">
                  <c:v>242</c:v>
                </c:pt>
                <c:pt idx="2256">
                  <c:v>243</c:v>
                </c:pt>
                <c:pt idx="2257">
                  <c:v>242</c:v>
                </c:pt>
                <c:pt idx="2258">
                  <c:v>244</c:v>
                </c:pt>
                <c:pt idx="2259">
                  <c:v>243</c:v>
                </c:pt>
                <c:pt idx="2260">
                  <c:v>241</c:v>
                </c:pt>
                <c:pt idx="2261">
                  <c:v>241</c:v>
                </c:pt>
                <c:pt idx="2262">
                  <c:v>242</c:v>
                </c:pt>
                <c:pt idx="2263">
                  <c:v>243</c:v>
                </c:pt>
                <c:pt idx="2264">
                  <c:v>243</c:v>
                </c:pt>
                <c:pt idx="2265">
                  <c:v>243</c:v>
                </c:pt>
                <c:pt idx="2266">
                  <c:v>242</c:v>
                </c:pt>
                <c:pt idx="2267">
                  <c:v>242</c:v>
                </c:pt>
                <c:pt idx="2268">
                  <c:v>242</c:v>
                </c:pt>
                <c:pt idx="2269">
                  <c:v>242</c:v>
                </c:pt>
                <c:pt idx="2270">
                  <c:v>243</c:v>
                </c:pt>
                <c:pt idx="2271">
                  <c:v>241</c:v>
                </c:pt>
                <c:pt idx="2272">
                  <c:v>243</c:v>
                </c:pt>
                <c:pt idx="2273">
                  <c:v>243</c:v>
                </c:pt>
                <c:pt idx="2274">
                  <c:v>241</c:v>
                </c:pt>
                <c:pt idx="2275">
                  <c:v>241</c:v>
                </c:pt>
                <c:pt idx="2276">
                  <c:v>242</c:v>
                </c:pt>
                <c:pt idx="2277">
                  <c:v>242</c:v>
                </c:pt>
                <c:pt idx="2278">
                  <c:v>243</c:v>
                </c:pt>
                <c:pt idx="2279">
                  <c:v>241</c:v>
                </c:pt>
                <c:pt idx="2280">
                  <c:v>242</c:v>
                </c:pt>
                <c:pt idx="2281">
                  <c:v>243</c:v>
                </c:pt>
                <c:pt idx="2282">
                  <c:v>242</c:v>
                </c:pt>
                <c:pt idx="2283">
                  <c:v>241</c:v>
                </c:pt>
                <c:pt idx="2284">
                  <c:v>241</c:v>
                </c:pt>
                <c:pt idx="2285">
                  <c:v>243</c:v>
                </c:pt>
                <c:pt idx="2286">
                  <c:v>241</c:v>
                </c:pt>
                <c:pt idx="2287">
                  <c:v>241</c:v>
                </c:pt>
                <c:pt idx="2288">
                  <c:v>242</c:v>
                </c:pt>
                <c:pt idx="2289">
                  <c:v>242</c:v>
                </c:pt>
                <c:pt idx="2290">
                  <c:v>241</c:v>
                </c:pt>
                <c:pt idx="2291">
                  <c:v>242</c:v>
                </c:pt>
                <c:pt idx="2292">
                  <c:v>241</c:v>
                </c:pt>
                <c:pt idx="2293">
                  <c:v>242</c:v>
                </c:pt>
                <c:pt idx="2294">
                  <c:v>242</c:v>
                </c:pt>
                <c:pt idx="2295">
                  <c:v>244</c:v>
                </c:pt>
                <c:pt idx="2296">
                  <c:v>241</c:v>
                </c:pt>
                <c:pt idx="2297">
                  <c:v>242</c:v>
                </c:pt>
                <c:pt idx="2298">
                  <c:v>241</c:v>
                </c:pt>
                <c:pt idx="2299">
                  <c:v>240</c:v>
                </c:pt>
                <c:pt idx="2300">
                  <c:v>241</c:v>
                </c:pt>
                <c:pt idx="2301">
                  <c:v>242</c:v>
                </c:pt>
                <c:pt idx="2302">
                  <c:v>242</c:v>
                </c:pt>
                <c:pt idx="2303">
                  <c:v>242</c:v>
                </c:pt>
                <c:pt idx="2304">
                  <c:v>242</c:v>
                </c:pt>
                <c:pt idx="2305">
                  <c:v>242</c:v>
                </c:pt>
                <c:pt idx="2306">
                  <c:v>242</c:v>
                </c:pt>
                <c:pt idx="2307">
                  <c:v>242</c:v>
                </c:pt>
                <c:pt idx="2308">
                  <c:v>241</c:v>
                </c:pt>
                <c:pt idx="2309">
                  <c:v>242</c:v>
                </c:pt>
                <c:pt idx="2310">
                  <c:v>242</c:v>
                </c:pt>
                <c:pt idx="2311">
                  <c:v>241</c:v>
                </c:pt>
                <c:pt idx="2312">
                  <c:v>241</c:v>
                </c:pt>
                <c:pt idx="2313">
                  <c:v>241</c:v>
                </c:pt>
                <c:pt idx="2314">
                  <c:v>241</c:v>
                </c:pt>
                <c:pt idx="2315">
                  <c:v>241</c:v>
                </c:pt>
                <c:pt idx="2316">
                  <c:v>240</c:v>
                </c:pt>
                <c:pt idx="2317">
                  <c:v>242</c:v>
                </c:pt>
                <c:pt idx="2318">
                  <c:v>244</c:v>
                </c:pt>
                <c:pt idx="2319">
                  <c:v>242</c:v>
                </c:pt>
                <c:pt idx="2320">
                  <c:v>242</c:v>
                </c:pt>
                <c:pt idx="2321">
                  <c:v>242</c:v>
                </c:pt>
                <c:pt idx="2322">
                  <c:v>241</c:v>
                </c:pt>
                <c:pt idx="2323">
                  <c:v>242</c:v>
                </c:pt>
                <c:pt idx="2324">
                  <c:v>241</c:v>
                </c:pt>
                <c:pt idx="2325">
                  <c:v>242</c:v>
                </c:pt>
                <c:pt idx="2326">
                  <c:v>242</c:v>
                </c:pt>
                <c:pt idx="2327">
                  <c:v>241</c:v>
                </c:pt>
                <c:pt idx="2328">
                  <c:v>241</c:v>
                </c:pt>
                <c:pt idx="2329">
                  <c:v>243</c:v>
                </c:pt>
                <c:pt idx="2330">
                  <c:v>241</c:v>
                </c:pt>
                <c:pt idx="2331">
                  <c:v>242</c:v>
                </c:pt>
                <c:pt idx="2332">
                  <c:v>241</c:v>
                </c:pt>
                <c:pt idx="2333">
                  <c:v>243</c:v>
                </c:pt>
                <c:pt idx="2334">
                  <c:v>241</c:v>
                </c:pt>
                <c:pt idx="2335">
                  <c:v>241</c:v>
                </c:pt>
                <c:pt idx="2336">
                  <c:v>240</c:v>
                </c:pt>
                <c:pt idx="2337">
                  <c:v>242</c:v>
                </c:pt>
                <c:pt idx="2338">
                  <c:v>242</c:v>
                </c:pt>
                <c:pt idx="2339">
                  <c:v>244</c:v>
                </c:pt>
                <c:pt idx="2340">
                  <c:v>241</c:v>
                </c:pt>
                <c:pt idx="2341">
                  <c:v>240</c:v>
                </c:pt>
                <c:pt idx="2342">
                  <c:v>241</c:v>
                </c:pt>
                <c:pt idx="2343">
                  <c:v>241</c:v>
                </c:pt>
                <c:pt idx="2344">
                  <c:v>240</c:v>
                </c:pt>
                <c:pt idx="2345">
                  <c:v>243</c:v>
                </c:pt>
                <c:pt idx="2346">
                  <c:v>243</c:v>
                </c:pt>
                <c:pt idx="2347">
                  <c:v>241</c:v>
                </c:pt>
                <c:pt idx="2348">
                  <c:v>241</c:v>
                </c:pt>
                <c:pt idx="2349">
                  <c:v>242</c:v>
                </c:pt>
                <c:pt idx="2350">
                  <c:v>242</c:v>
                </c:pt>
                <c:pt idx="2351">
                  <c:v>240</c:v>
                </c:pt>
                <c:pt idx="2352">
                  <c:v>242</c:v>
                </c:pt>
                <c:pt idx="2353">
                  <c:v>241</c:v>
                </c:pt>
                <c:pt idx="2354">
                  <c:v>242</c:v>
                </c:pt>
                <c:pt idx="2355">
                  <c:v>242</c:v>
                </c:pt>
                <c:pt idx="2356">
                  <c:v>241</c:v>
                </c:pt>
                <c:pt idx="2357">
                  <c:v>242</c:v>
                </c:pt>
                <c:pt idx="2358">
                  <c:v>243</c:v>
                </c:pt>
                <c:pt idx="2359">
                  <c:v>241</c:v>
                </c:pt>
                <c:pt idx="2360">
                  <c:v>241</c:v>
                </c:pt>
                <c:pt idx="2361">
                  <c:v>241</c:v>
                </c:pt>
                <c:pt idx="2362">
                  <c:v>243</c:v>
                </c:pt>
                <c:pt idx="2363">
                  <c:v>241</c:v>
                </c:pt>
                <c:pt idx="2364">
                  <c:v>241</c:v>
                </c:pt>
                <c:pt idx="2365">
                  <c:v>241</c:v>
                </c:pt>
                <c:pt idx="2366">
                  <c:v>243</c:v>
                </c:pt>
                <c:pt idx="2367">
                  <c:v>242</c:v>
                </c:pt>
                <c:pt idx="2368">
                  <c:v>241</c:v>
                </c:pt>
                <c:pt idx="2369">
                  <c:v>242</c:v>
                </c:pt>
                <c:pt idx="2370">
                  <c:v>241</c:v>
                </c:pt>
                <c:pt idx="2371">
                  <c:v>243</c:v>
                </c:pt>
                <c:pt idx="2372">
                  <c:v>242</c:v>
                </c:pt>
                <c:pt idx="2373">
                  <c:v>241</c:v>
                </c:pt>
                <c:pt idx="2374">
                  <c:v>240</c:v>
                </c:pt>
                <c:pt idx="2375">
                  <c:v>242</c:v>
                </c:pt>
                <c:pt idx="2376">
                  <c:v>244</c:v>
                </c:pt>
                <c:pt idx="2377">
                  <c:v>244</c:v>
                </c:pt>
                <c:pt idx="2378">
                  <c:v>240</c:v>
                </c:pt>
                <c:pt idx="2379">
                  <c:v>242</c:v>
                </c:pt>
                <c:pt idx="2380">
                  <c:v>243</c:v>
                </c:pt>
                <c:pt idx="2381">
                  <c:v>244</c:v>
                </c:pt>
                <c:pt idx="2382">
                  <c:v>241</c:v>
                </c:pt>
                <c:pt idx="2383">
                  <c:v>242</c:v>
                </c:pt>
                <c:pt idx="2384">
                  <c:v>240</c:v>
                </c:pt>
                <c:pt idx="2385">
                  <c:v>243</c:v>
                </c:pt>
                <c:pt idx="2386">
                  <c:v>242</c:v>
                </c:pt>
                <c:pt idx="2387">
                  <c:v>241</c:v>
                </c:pt>
                <c:pt idx="2388">
                  <c:v>244</c:v>
                </c:pt>
                <c:pt idx="2389">
                  <c:v>241</c:v>
                </c:pt>
                <c:pt idx="2390">
                  <c:v>241</c:v>
                </c:pt>
                <c:pt idx="2391">
                  <c:v>241</c:v>
                </c:pt>
                <c:pt idx="2392">
                  <c:v>243</c:v>
                </c:pt>
                <c:pt idx="2393">
                  <c:v>241</c:v>
                </c:pt>
                <c:pt idx="2394">
                  <c:v>241</c:v>
                </c:pt>
                <c:pt idx="2395">
                  <c:v>241</c:v>
                </c:pt>
                <c:pt idx="2396">
                  <c:v>241</c:v>
                </c:pt>
                <c:pt idx="2397">
                  <c:v>243</c:v>
                </c:pt>
                <c:pt idx="2398">
                  <c:v>242</c:v>
                </c:pt>
                <c:pt idx="2399">
                  <c:v>242</c:v>
                </c:pt>
                <c:pt idx="2400">
                  <c:v>240</c:v>
                </c:pt>
                <c:pt idx="2401">
                  <c:v>242</c:v>
                </c:pt>
                <c:pt idx="2402">
                  <c:v>240</c:v>
                </c:pt>
                <c:pt idx="2403">
                  <c:v>242</c:v>
                </c:pt>
                <c:pt idx="2404">
                  <c:v>241</c:v>
                </c:pt>
                <c:pt idx="2405">
                  <c:v>244</c:v>
                </c:pt>
                <c:pt idx="2406">
                  <c:v>240</c:v>
                </c:pt>
                <c:pt idx="2407">
                  <c:v>240</c:v>
                </c:pt>
                <c:pt idx="2408">
                  <c:v>240</c:v>
                </c:pt>
                <c:pt idx="2409">
                  <c:v>244</c:v>
                </c:pt>
                <c:pt idx="2410">
                  <c:v>241</c:v>
                </c:pt>
                <c:pt idx="2411">
                  <c:v>243</c:v>
                </c:pt>
                <c:pt idx="2412">
                  <c:v>243</c:v>
                </c:pt>
                <c:pt idx="2413">
                  <c:v>244</c:v>
                </c:pt>
                <c:pt idx="2414">
                  <c:v>242</c:v>
                </c:pt>
                <c:pt idx="2415">
                  <c:v>240</c:v>
                </c:pt>
                <c:pt idx="2416">
                  <c:v>243</c:v>
                </c:pt>
                <c:pt idx="2417">
                  <c:v>243</c:v>
                </c:pt>
                <c:pt idx="2418">
                  <c:v>241</c:v>
                </c:pt>
                <c:pt idx="2419">
                  <c:v>242</c:v>
                </c:pt>
                <c:pt idx="2420">
                  <c:v>241</c:v>
                </c:pt>
                <c:pt idx="2421">
                  <c:v>242</c:v>
                </c:pt>
                <c:pt idx="2422">
                  <c:v>241</c:v>
                </c:pt>
                <c:pt idx="2423">
                  <c:v>242</c:v>
                </c:pt>
                <c:pt idx="2424">
                  <c:v>243</c:v>
                </c:pt>
                <c:pt idx="2425">
                  <c:v>242</c:v>
                </c:pt>
                <c:pt idx="2426">
                  <c:v>240</c:v>
                </c:pt>
                <c:pt idx="2427">
                  <c:v>241</c:v>
                </c:pt>
                <c:pt idx="2428">
                  <c:v>241</c:v>
                </c:pt>
                <c:pt idx="2429">
                  <c:v>242</c:v>
                </c:pt>
                <c:pt idx="2430">
                  <c:v>241</c:v>
                </c:pt>
                <c:pt idx="2431">
                  <c:v>242</c:v>
                </c:pt>
                <c:pt idx="2432">
                  <c:v>241</c:v>
                </c:pt>
                <c:pt idx="2433">
                  <c:v>241</c:v>
                </c:pt>
                <c:pt idx="2434">
                  <c:v>241</c:v>
                </c:pt>
                <c:pt idx="2435">
                  <c:v>241</c:v>
                </c:pt>
                <c:pt idx="2436">
                  <c:v>240</c:v>
                </c:pt>
                <c:pt idx="2437">
                  <c:v>243</c:v>
                </c:pt>
                <c:pt idx="2438">
                  <c:v>243</c:v>
                </c:pt>
                <c:pt idx="2439">
                  <c:v>240</c:v>
                </c:pt>
                <c:pt idx="2440">
                  <c:v>242</c:v>
                </c:pt>
                <c:pt idx="2441">
                  <c:v>242</c:v>
                </c:pt>
                <c:pt idx="2442">
                  <c:v>243</c:v>
                </c:pt>
                <c:pt idx="2443">
                  <c:v>242</c:v>
                </c:pt>
                <c:pt idx="2444">
                  <c:v>241</c:v>
                </c:pt>
                <c:pt idx="2445">
                  <c:v>244</c:v>
                </c:pt>
                <c:pt idx="2446">
                  <c:v>242</c:v>
                </c:pt>
                <c:pt idx="2447">
                  <c:v>241</c:v>
                </c:pt>
                <c:pt idx="2448">
                  <c:v>244</c:v>
                </c:pt>
                <c:pt idx="2449">
                  <c:v>242</c:v>
                </c:pt>
                <c:pt idx="2450">
                  <c:v>241</c:v>
                </c:pt>
                <c:pt idx="2451">
                  <c:v>240</c:v>
                </c:pt>
                <c:pt idx="2452">
                  <c:v>240</c:v>
                </c:pt>
                <c:pt idx="2453">
                  <c:v>242</c:v>
                </c:pt>
                <c:pt idx="2454">
                  <c:v>241</c:v>
                </c:pt>
                <c:pt idx="2455">
                  <c:v>240</c:v>
                </c:pt>
                <c:pt idx="2456">
                  <c:v>241</c:v>
                </c:pt>
                <c:pt idx="2457">
                  <c:v>240</c:v>
                </c:pt>
                <c:pt idx="2458">
                  <c:v>242</c:v>
                </c:pt>
                <c:pt idx="2459">
                  <c:v>242</c:v>
                </c:pt>
                <c:pt idx="2460">
                  <c:v>242</c:v>
                </c:pt>
                <c:pt idx="2461">
                  <c:v>242</c:v>
                </c:pt>
                <c:pt idx="2462">
                  <c:v>243</c:v>
                </c:pt>
                <c:pt idx="2463">
                  <c:v>242</c:v>
                </c:pt>
                <c:pt idx="2464">
                  <c:v>241</c:v>
                </c:pt>
                <c:pt idx="2465">
                  <c:v>241</c:v>
                </c:pt>
                <c:pt idx="2466">
                  <c:v>243</c:v>
                </c:pt>
                <c:pt idx="2467">
                  <c:v>243</c:v>
                </c:pt>
                <c:pt idx="2468">
                  <c:v>241</c:v>
                </c:pt>
                <c:pt idx="2469">
                  <c:v>241</c:v>
                </c:pt>
                <c:pt idx="2470">
                  <c:v>241</c:v>
                </c:pt>
                <c:pt idx="2471">
                  <c:v>242</c:v>
                </c:pt>
                <c:pt idx="2472">
                  <c:v>241</c:v>
                </c:pt>
                <c:pt idx="2473">
                  <c:v>243</c:v>
                </c:pt>
                <c:pt idx="2474">
                  <c:v>244</c:v>
                </c:pt>
                <c:pt idx="2475">
                  <c:v>243</c:v>
                </c:pt>
                <c:pt idx="2476">
                  <c:v>243</c:v>
                </c:pt>
                <c:pt idx="2477">
                  <c:v>243</c:v>
                </c:pt>
                <c:pt idx="2478">
                  <c:v>241</c:v>
                </c:pt>
                <c:pt idx="2479">
                  <c:v>240</c:v>
                </c:pt>
                <c:pt idx="2480">
                  <c:v>242</c:v>
                </c:pt>
                <c:pt idx="2481">
                  <c:v>243</c:v>
                </c:pt>
                <c:pt idx="2482">
                  <c:v>240</c:v>
                </c:pt>
                <c:pt idx="2483">
                  <c:v>242</c:v>
                </c:pt>
                <c:pt idx="2484">
                  <c:v>240</c:v>
                </c:pt>
                <c:pt idx="2485">
                  <c:v>241</c:v>
                </c:pt>
                <c:pt idx="2486">
                  <c:v>240</c:v>
                </c:pt>
                <c:pt idx="2487">
                  <c:v>242</c:v>
                </c:pt>
                <c:pt idx="2488">
                  <c:v>241</c:v>
                </c:pt>
                <c:pt idx="2489">
                  <c:v>241</c:v>
                </c:pt>
                <c:pt idx="2490">
                  <c:v>242</c:v>
                </c:pt>
                <c:pt idx="2491">
                  <c:v>242</c:v>
                </c:pt>
                <c:pt idx="2492">
                  <c:v>241</c:v>
                </c:pt>
                <c:pt idx="2493">
                  <c:v>241</c:v>
                </c:pt>
                <c:pt idx="2494">
                  <c:v>240</c:v>
                </c:pt>
                <c:pt idx="2495">
                  <c:v>242</c:v>
                </c:pt>
                <c:pt idx="2496">
                  <c:v>243</c:v>
                </c:pt>
                <c:pt idx="2497">
                  <c:v>241</c:v>
                </c:pt>
                <c:pt idx="2498">
                  <c:v>243</c:v>
                </c:pt>
                <c:pt idx="2499">
                  <c:v>241</c:v>
                </c:pt>
                <c:pt idx="2500">
                  <c:v>241</c:v>
                </c:pt>
                <c:pt idx="2501">
                  <c:v>241</c:v>
                </c:pt>
                <c:pt idx="2502">
                  <c:v>242</c:v>
                </c:pt>
                <c:pt idx="2503">
                  <c:v>242</c:v>
                </c:pt>
                <c:pt idx="2504">
                  <c:v>241</c:v>
                </c:pt>
                <c:pt idx="2505">
                  <c:v>242</c:v>
                </c:pt>
                <c:pt idx="2506">
                  <c:v>241</c:v>
                </c:pt>
                <c:pt idx="2507">
                  <c:v>242</c:v>
                </c:pt>
                <c:pt idx="2508">
                  <c:v>241</c:v>
                </c:pt>
                <c:pt idx="2509">
                  <c:v>241</c:v>
                </c:pt>
                <c:pt idx="2510">
                  <c:v>241</c:v>
                </c:pt>
                <c:pt idx="2511">
                  <c:v>244</c:v>
                </c:pt>
                <c:pt idx="2512">
                  <c:v>241</c:v>
                </c:pt>
                <c:pt idx="2513">
                  <c:v>242</c:v>
                </c:pt>
                <c:pt idx="2514">
                  <c:v>240</c:v>
                </c:pt>
                <c:pt idx="2515">
                  <c:v>240</c:v>
                </c:pt>
                <c:pt idx="2516">
                  <c:v>242</c:v>
                </c:pt>
                <c:pt idx="2517">
                  <c:v>241</c:v>
                </c:pt>
                <c:pt idx="2518">
                  <c:v>244</c:v>
                </c:pt>
                <c:pt idx="2519">
                  <c:v>241</c:v>
                </c:pt>
                <c:pt idx="2520">
                  <c:v>241</c:v>
                </c:pt>
                <c:pt idx="2521">
                  <c:v>242</c:v>
                </c:pt>
                <c:pt idx="2522">
                  <c:v>242</c:v>
                </c:pt>
                <c:pt idx="2523">
                  <c:v>241</c:v>
                </c:pt>
                <c:pt idx="2524">
                  <c:v>241</c:v>
                </c:pt>
                <c:pt idx="2525">
                  <c:v>240</c:v>
                </c:pt>
                <c:pt idx="2526">
                  <c:v>242</c:v>
                </c:pt>
                <c:pt idx="2527">
                  <c:v>242</c:v>
                </c:pt>
                <c:pt idx="2528">
                  <c:v>243</c:v>
                </c:pt>
                <c:pt idx="2529">
                  <c:v>243</c:v>
                </c:pt>
                <c:pt idx="2530">
                  <c:v>244</c:v>
                </c:pt>
                <c:pt idx="2531">
                  <c:v>242</c:v>
                </c:pt>
                <c:pt idx="2532">
                  <c:v>242</c:v>
                </c:pt>
                <c:pt idx="2533">
                  <c:v>242</c:v>
                </c:pt>
                <c:pt idx="2534">
                  <c:v>241</c:v>
                </c:pt>
                <c:pt idx="2535">
                  <c:v>242</c:v>
                </c:pt>
                <c:pt idx="2536">
                  <c:v>244</c:v>
                </c:pt>
                <c:pt idx="2537">
                  <c:v>242</c:v>
                </c:pt>
                <c:pt idx="2538">
                  <c:v>242</c:v>
                </c:pt>
                <c:pt idx="2539">
                  <c:v>243</c:v>
                </c:pt>
                <c:pt idx="2540">
                  <c:v>242</c:v>
                </c:pt>
                <c:pt idx="2541">
                  <c:v>242</c:v>
                </c:pt>
                <c:pt idx="2542">
                  <c:v>241</c:v>
                </c:pt>
                <c:pt idx="2543">
                  <c:v>242</c:v>
                </c:pt>
                <c:pt idx="2544">
                  <c:v>242</c:v>
                </c:pt>
                <c:pt idx="2545">
                  <c:v>243</c:v>
                </c:pt>
                <c:pt idx="2546">
                  <c:v>242</c:v>
                </c:pt>
                <c:pt idx="2547">
                  <c:v>240</c:v>
                </c:pt>
                <c:pt idx="2548">
                  <c:v>244</c:v>
                </c:pt>
                <c:pt idx="2549">
                  <c:v>242</c:v>
                </c:pt>
                <c:pt idx="2550">
                  <c:v>240</c:v>
                </c:pt>
                <c:pt idx="2551">
                  <c:v>242</c:v>
                </c:pt>
                <c:pt idx="2552">
                  <c:v>240</c:v>
                </c:pt>
                <c:pt idx="2553">
                  <c:v>240</c:v>
                </c:pt>
                <c:pt idx="2554">
                  <c:v>242</c:v>
                </c:pt>
                <c:pt idx="2555">
                  <c:v>242</c:v>
                </c:pt>
                <c:pt idx="2556">
                  <c:v>242</c:v>
                </c:pt>
                <c:pt idx="2557">
                  <c:v>241</c:v>
                </c:pt>
                <c:pt idx="2558">
                  <c:v>242</c:v>
                </c:pt>
                <c:pt idx="2559">
                  <c:v>241</c:v>
                </c:pt>
                <c:pt idx="2560">
                  <c:v>241</c:v>
                </c:pt>
                <c:pt idx="2561">
                  <c:v>242</c:v>
                </c:pt>
                <c:pt idx="2562">
                  <c:v>243</c:v>
                </c:pt>
                <c:pt idx="2563">
                  <c:v>241</c:v>
                </c:pt>
                <c:pt idx="2564">
                  <c:v>241</c:v>
                </c:pt>
                <c:pt idx="2565">
                  <c:v>242</c:v>
                </c:pt>
                <c:pt idx="2566">
                  <c:v>241</c:v>
                </c:pt>
                <c:pt idx="2567">
                  <c:v>243</c:v>
                </c:pt>
                <c:pt idx="2568">
                  <c:v>242</c:v>
                </c:pt>
                <c:pt idx="2569">
                  <c:v>241</c:v>
                </c:pt>
                <c:pt idx="2570">
                  <c:v>242</c:v>
                </c:pt>
                <c:pt idx="2571">
                  <c:v>241</c:v>
                </c:pt>
                <c:pt idx="2572">
                  <c:v>241</c:v>
                </c:pt>
                <c:pt idx="2573">
                  <c:v>240</c:v>
                </c:pt>
                <c:pt idx="2574">
                  <c:v>242</c:v>
                </c:pt>
                <c:pt idx="2575">
                  <c:v>241</c:v>
                </c:pt>
                <c:pt idx="2576">
                  <c:v>243</c:v>
                </c:pt>
                <c:pt idx="2577">
                  <c:v>242</c:v>
                </c:pt>
                <c:pt idx="2578">
                  <c:v>243</c:v>
                </c:pt>
                <c:pt idx="2579">
                  <c:v>243</c:v>
                </c:pt>
                <c:pt idx="2580">
                  <c:v>241</c:v>
                </c:pt>
                <c:pt idx="2581">
                  <c:v>242</c:v>
                </c:pt>
                <c:pt idx="2582">
                  <c:v>243</c:v>
                </c:pt>
                <c:pt idx="2583">
                  <c:v>240</c:v>
                </c:pt>
                <c:pt idx="2584">
                  <c:v>244</c:v>
                </c:pt>
                <c:pt idx="2585">
                  <c:v>240</c:v>
                </c:pt>
                <c:pt idx="2586">
                  <c:v>242</c:v>
                </c:pt>
                <c:pt idx="2587">
                  <c:v>241</c:v>
                </c:pt>
                <c:pt idx="2588">
                  <c:v>242</c:v>
                </c:pt>
                <c:pt idx="2589">
                  <c:v>241</c:v>
                </c:pt>
                <c:pt idx="2590">
                  <c:v>242</c:v>
                </c:pt>
                <c:pt idx="2591">
                  <c:v>241</c:v>
                </c:pt>
                <c:pt idx="2592">
                  <c:v>241</c:v>
                </c:pt>
                <c:pt idx="2593">
                  <c:v>240</c:v>
                </c:pt>
                <c:pt idx="2594">
                  <c:v>242</c:v>
                </c:pt>
                <c:pt idx="2595">
                  <c:v>241</c:v>
                </c:pt>
                <c:pt idx="2596">
                  <c:v>241</c:v>
                </c:pt>
                <c:pt idx="2597">
                  <c:v>242</c:v>
                </c:pt>
                <c:pt idx="2598">
                  <c:v>241</c:v>
                </c:pt>
                <c:pt idx="2599">
                  <c:v>244</c:v>
                </c:pt>
                <c:pt idx="2600">
                  <c:v>242</c:v>
                </c:pt>
                <c:pt idx="2601">
                  <c:v>243</c:v>
                </c:pt>
                <c:pt idx="2602">
                  <c:v>241</c:v>
                </c:pt>
                <c:pt idx="2603">
                  <c:v>243</c:v>
                </c:pt>
                <c:pt idx="2604">
                  <c:v>242</c:v>
                </c:pt>
                <c:pt idx="2605">
                  <c:v>240</c:v>
                </c:pt>
                <c:pt idx="2606">
                  <c:v>240</c:v>
                </c:pt>
                <c:pt idx="2607">
                  <c:v>241</c:v>
                </c:pt>
                <c:pt idx="2608">
                  <c:v>240</c:v>
                </c:pt>
                <c:pt idx="2609">
                  <c:v>242</c:v>
                </c:pt>
                <c:pt idx="2610">
                  <c:v>244</c:v>
                </c:pt>
                <c:pt idx="2611">
                  <c:v>240</c:v>
                </c:pt>
                <c:pt idx="2612">
                  <c:v>242</c:v>
                </c:pt>
                <c:pt idx="2613">
                  <c:v>240</c:v>
                </c:pt>
                <c:pt idx="2614">
                  <c:v>240</c:v>
                </c:pt>
                <c:pt idx="2615">
                  <c:v>242</c:v>
                </c:pt>
                <c:pt idx="2616">
                  <c:v>241</c:v>
                </c:pt>
                <c:pt idx="2617">
                  <c:v>243</c:v>
                </c:pt>
                <c:pt idx="2618">
                  <c:v>242</c:v>
                </c:pt>
                <c:pt idx="2619">
                  <c:v>242</c:v>
                </c:pt>
                <c:pt idx="2620">
                  <c:v>241</c:v>
                </c:pt>
                <c:pt idx="2621">
                  <c:v>241</c:v>
                </c:pt>
                <c:pt idx="2622">
                  <c:v>241</c:v>
                </c:pt>
                <c:pt idx="2623">
                  <c:v>241</c:v>
                </c:pt>
                <c:pt idx="2624">
                  <c:v>242</c:v>
                </c:pt>
                <c:pt idx="2625">
                  <c:v>242</c:v>
                </c:pt>
                <c:pt idx="2626">
                  <c:v>243</c:v>
                </c:pt>
                <c:pt idx="2627">
                  <c:v>244</c:v>
                </c:pt>
                <c:pt idx="2628">
                  <c:v>241</c:v>
                </c:pt>
                <c:pt idx="2629">
                  <c:v>242</c:v>
                </c:pt>
                <c:pt idx="2630">
                  <c:v>241</c:v>
                </c:pt>
                <c:pt idx="2631">
                  <c:v>240</c:v>
                </c:pt>
                <c:pt idx="2632">
                  <c:v>240</c:v>
                </c:pt>
                <c:pt idx="2633">
                  <c:v>244</c:v>
                </c:pt>
                <c:pt idx="2634">
                  <c:v>241</c:v>
                </c:pt>
                <c:pt idx="2635">
                  <c:v>244</c:v>
                </c:pt>
                <c:pt idx="2636">
                  <c:v>241</c:v>
                </c:pt>
                <c:pt idx="2637">
                  <c:v>240</c:v>
                </c:pt>
                <c:pt idx="2638">
                  <c:v>242</c:v>
                </c:pt>
                <c:pt idx="2639">
                  <c:v>240</c:v>
                </c:pt>
                <c:pt idx="2640">
                  <c:v>241</c:v>
                </c:pt>
                <c:pt idx="2641">
                  <c:v>243</c:v>
                </c:pt>
                <c:pt idx="2642">
                  <c:v>241</c:v>
                </c:pt>
                <c:pt idx="2643">
                  <c:v>242</c:v>
                </c:pt>
                <c:pt idx="2644">
                  <c:v>241</c:v>
                </c:pt>
                <c:pt idx="2645">
                  <c:v>242</c:v>
                </c:pt>
                <c:pt idx="2646">
                  <c:v>242</c:v>
                </c:pt>
                <c:pt idx="2647">
                  <c:v>242</c:v>
                </c:pt>
                <c:pt idx="2648">
                  <c:v>240</c:v>
                </c:pt>
                <c:pt idx="2649">
                  <c:v>242</c:v>
                </c:pt>
                <c:pt idx="2650">
                  <c:v>240</c:v>
                </c:pt>
                <c:pt idx="2651">
                  <c:v>241</c:v>
                </c:pt>
                <c:pt idx="2652">
                  <c:v>239</c:v>
                </c:pt>
                <c:pt idx="2653">
                  <c:v>242</c:v>
                </c:pt>
                <c:pt idx="2654">
                  <c:v>241</c:v>
                </c:pt>
                <c:pt idx="2655">
                  <c:v>242</c:v>
                </c:pt>
                <c:pt idx="2656">
                  <c:v>243</c:v>
                </c:pt>
                <c:pt idx="2657">
                  <c:v>241</c:v>
                </c:pt>
                <c:pt idx="2658">
                  <c:v>242</c:v>
                </c:pt>
                <c:pt idx="2659">
                  <c:v>243</c:v>
                </c:pt>
                <c:pt idx="2660">
                  <c:v>241</c:v>
                </c:pt>
                <c:pt idx="2661">
                  <c:v>242</c:v>
                </c:pt>
                <c:pt idx="2662">
                  <c:v>242</c:v>
                </c:pt>
                <c:pt idx="2663">
                  <c:v>243</c:v>
                </c:pt>
                <c:pt idx="2664">
                  <c:v>241</c:v>
                </c:pt>
                <c:pt idx="2665">
                  <c:v>241</c:v>
                </c:pt>
                <c:pt idx="2666">
                  <c:v>244</c:v>
                </c:pt>
                <c:pt idx="2667">
                  <c:v>243</c:v>
                </c:pt>
                <c:pt idx="2668">
                  <c:v>241</c:v>
                </c:pt>
                <c:pt idx="2669">
                  <c:v>242</c:v>
                </c:pt>
                <c:pt idx="2670">
                  <c:v>242</c:v>
                </c:pt>
                <c:pt idx="2671">
                  <c:v>241</c:v>
                </c:pt>
                <c:pt idx="2672">
                  <c:v>240</c:v>
                </c:pt>
                <c:pt idx="2673">
                  <c:v>242</c:v>
                </c:pt>
                <c:pt idx="2674">
                  <c:v>241</c:v>
                </c:pt>
                <c:pt idx="2675">
                  <c:v>241</c:v>
                </c:pt>
                <c:pt idx="2676">
                  <c:v>240</c:v>
                </c:pt>
                <c:pt idx="2677">
                  <c:v>241</c:v>
                </c:pt>
                <c:pt idx="2678">
                  <c:v>241</c:v>
                </c:pt>
                <c:pt idx="2679">
                  <c:v>241</c:v>
                </c:pt>
                <c:pt idx="2680">
                  <c:v>240</c:v>
                </c:pt>
                <c:pt idx="2681">
                  <c:v>240</c:v>
                </c:pt>
                <c:pt idx="2682">
                  <c:v>242</c:v>
                </c:pt>
                <c:pt idx="2683">
                  <c:v>242</c:v>
                </c:pt>
                <c:pt idx="2684">
                  <c:v>242</c:v>
                </c:pt>
                <c:pt idx="2685">
                  <c:v>242</c:v>
                </c:pt>
                <c:pt idx="2686">
                  <c:v>242</c:v>
                </c:pt>
                <c:pt idx="2687">
                  <c:v>241</c:v>
                </c:pt>
                <c:pt idx="2688">
                  <c:v>242</c:v>
                </c:pt>
                <c:pt idx="2689">
                  <c:v>242</c:v>
                </c:pt>
                <c:pt idx="2690">
                  <c:v>241</c:v>
                </c:pt>
                <c:pt idx="2691">
                  <c:v>244</c:v>
                </c:pt>
                <c:pt idx="2692">
                  <c:v>242</c:v>
                </c:pt>
                <c:pt idx="2693">
                  <c:v>241</c:v>
                </c:pt>
                <c:pt idx="2694">
                  <c:v>242</c:v>
                </c:pt>
                <c:pt idx="2695">
                  <c:v>240</c:v>
                </c:pt>
                <c:pt idx="2696">
                  <c:v>242</c:v>
                </c:pt>
                <c:pt idx="2697">
                  <c:v>241</c:v>
                </c:pt>
                <c:pt idx="2698">
                  <c:v>241</c:v>
                </c:pt>
                <c:pt idx="2699">
                  <c:v>242</c:v>
                </c:pt>
                <c:pt idx="2700">
                  <c:v>242</c:v>
                </c:pt>
                <c:pt idx="2701">
                  <c:v>241</c:v>
                </c:pt>
                <c:pt idx="2702">
                  <c:v>242</c:v>
                </c:pt>
                <c:pt idx="2703">
                  <c:v>243</c:v>
                </c:pt>
                <c:pt idx="2704">
                  <c:v>242</c:v>
                </c:pt>
                <c:pt idx="2705">
                  <c:v>242</c:v>
                </c:pt>
                <c:pt idx="2706">
                  <c:v>241</c:v>
                </c:pt>
                <c:pt idx="2707">
                  <c:v>241</c:v>
                </c:pt>
                <c:pt idx="2708">
                  <c:v>241</c:v>
                </c:pt>
                <c:pt idx="2709">
                  <c:v>243</c:v>
                </c:pt>
                <c:pt idx="2710">
                  <c:v>242</c:v>
                </c:pt>
                <c:pt idx="2711">
                  <c:v>242</c:v>
                </c:pt>
                <c:pt idx="2712">
                  <c:v>243</c:v>
                </c:pt>
                <c:pt idx="2713">
                  <c:v>243</c:v>
                </c:pt>
                <c:pt idx="2714">
                  <c:v>243</c:v>
                </c:pt>
                <c:pt idx="2715">
                  <c:v>242</c:v>
                </c:pt>
                <c:pt idx="2716">
                  <c:v>240</c:v>
                </c:pt>
                <c:pt idx="2717">
                  <c:v>242</c:v>
                </c:pt>
                <c:pt idx="2718">
                  <c:v>242</c:v>
                </c:pt>
                <c:pt idx="2719">
                  <c:v>241</c:v>
                </c:pt>
                <c:pt idx="2720">
                  <c:v>242</c:v>
                </c:pt>
                <c:pt idx="2721">
                  <c:v>242</c:v>
                </c:pt>
                <c:pt idx="2722">
                  <c:v>243</c:v>
                </c:pt>
                <c:pt idx="2723">
                  <c:v>241</c:v>
                </c:pt>
                <c:pt idx="2724">
                  <c:v>241</c:v>
                </c:pt>
                <c:pt idx="2725">
                  <c:v>241</c:v>
                </c:pt>
                <c:pt idx="2726">
                  <c:v>241</c:v>
                </c:pt>
                <c:pt idx="2727">
                  <c:v>240</c:v>
                </c:pt>
                <c:pt idx="2728">
                  <c:v>241</c:v>
                </c:pt>
                <c:pt idx="2729">
                  <c:v>241</c:v>
                </c:pt>
                <c:pt idx="2730">
                  <c:v>242</c:v>
                </c:pt>
                <c:pt idx="2731">
                  <c:v>241</c:v>
                </c:pt>
                <c:pt idx="2732">
                  <c:v>241</c:v>
                </c:pt>
                <c:pt idx="2733">
                  <c:v>242</c:v>
                </c:pt>
                <c:pt idx="2734">
                  <c:v>241</c:v>
                </c:pt>
                <c:pt idx="2735">
                  <c:v>243</c:v>
                </c:pt>
                <c:pt idx="2736">
                  <c:v>241</c:v>
                </c:pt>
                <c:pt idx="2737">
                  <c:v>241</c:v>
                </c:pt>
                <c:pt idx="2738">
                  <c:v>241</c:v>
                </c:pt>
                <c:pt idx="2739">
                  <c:v>241</c:v>
                </c:pt>
                <c:pt idx="2740">
                  <c:v>244</c:v>
                </c:pt>
                <c:pt idx="2741">
                  <c:v>242</c:v>
                </c:pt>
                <c:pt idx="2742">
                  <c:v>242</c:v>
                </c:pt>
                <c:pt idx="2743">
                  <c:v>241</c:v>
                </c:pt>
                <c:pt idx="2744">
                  <c:v>242</c:v>
                </c:pt>
                <c:pt idx="2745">
                  <c:v>242</c:v>
                </c:pt>
                <c:pt idx="2746">
                  <c:v>240</c:v>
                </c:pt>
                <c:pt idx="2747">
                  <c:v>240</c:v>
                </c:pt>
                <c:pt idx="2748">
                  <c:v>243</c:v>
                </c:pt>
                <c:pt idx="2749">
                  <c:v>241</c:v>
                </c:pt>
                <c:pt idx="2750">
                  <c:v>241</c:v>
                </c:pt>
                <c:pt idx="2751">
                  <c:v>242</c:v>
                </c:pt>
                <c:pt idx="2752">
                  <c:v>242</c:v>
                </c:pt>
                <c:pt idx="2753">
                  <c:v>241</c:v>
                </c:pt>
                <c:pt idx="2754">
                  <c:v>242</c:v>
                </c:pt>
                <c:pt idx="2755">
                  <c:v>241</c:v>
                </c:pt>
                <c:pt idx="2756">
                  <c:v>242</c:v>
                </c:pt>
                <c:pt idx="2757">
                  <c:v>241</c:v>
                </c:pt>
                <c:pt idx="2758">
                  <c:v>241</c:v>
                </c:pt>
                <c:pt idx="2759">
                  <c:v>242</c:v>
                </c:pt>
                <c:pt idx="2760">
                  <c:v>243</c:v>
                </c:pt>
                <c:pt idx="2761">
                  <c:v>242</c:v>
                </c:pt>
                <c:pt idx="2762">
                  <c:v>241</c:v>
                </c:pt>
                <c:pt idx="2763">
                  <c:v>241</c:v>
                </c:pt>
                <c:pt idx="2764">
                  <c:v>244</c:v>
                </c:pt>
                <c:pt idx="2765">
                  <c:v>243</c:v>
                </c:pt>
                <c:pt idx="2766">
                  <c:v>241</c:v>
                </c:pt>
                <c:pt idx="2767">
                  <c:v>242</c:v>
                </c:pt>
                <c:pt idx="2768">
                  <c:v>243</c:v>
                </c:pt>
                <c:pt idx="2769">
                  <c:v>242</c:v>
                </c:pt>
                <c:pt idx="2770">
                  <c:v>242</c:v>
                </c:pt>
                <c:pt idx="2771">
                  <c:v>242</c:v>
                </c:pt>
                <c:pt idx="2772">
                  <c:v>242</c:v>
                </c:pt>
                <c:pt idx="2773">
                  <c:v>241</c:v>
                </c:pt>
                <c:pt idx="2774">
                  <c:v>242</c:v>
                </c:pt>
                <c:pt idx="2775">
                  <c:v>241</c:v>
                </c:pt>
                <c:pt idx="2776">
                  <c:v>242</c:v>
                </c:pt>
                <c:pt idx="2777">
                  <c:v>241</c:v>
                </c:pt>
                <c:pt idx="2778">
                  <c:v>241</c:v>
                </c:pt>
                <c:pt idx="2779">
                  <c:v>241</c:v>
                </c:pt>
                <c:pt idx="2780">
                  <c:v>242</c:v>
                </c:pt>
                <c:pt idx="2781">
                  <c:v>240</c:v>
                </c:pt>
                <c:pt idx="2782">
                  <c:v>241</c:v>
                </c:pt>
                <c:pt idx="2783">
                  <c:v>240</c:v>
                </c:pt>
                <c:pt idx="2784">
                  <c:v>241</c:v>
                </c:pt>
                <c:pt idx="2785">
                  <c:v>242</c:v>
                </c:pt>
                <c:pt idx="2786">
                  <c:v>242</c:v>
                </c:pt>
                <c:pt idx="2787">
                  <c:v>241</c:v>
                </c:pt>
                <c:pt idx="2788">
                  <c:v>243</c:v>
                </c:pt>
                <c:pt idx="2789">
                  <c:v>241</c:v>
                </c:pt>
                <c:pt idx="2790">
                  <c:v>243</c:v>
                </c:pt>
                <c:pt idx="2791">
                  <c:v>241</c:v>
                </c:pt>
                <c:pt idx="2792">
                  <c:v>241</c:v>
                </c:pt>
                <c:pt idx="2793">
                  <c:v>241</c:v>
                </c:pt>
                <c:pt idx="2794">
                  <c:v>244</c:v>
                </c:pt>
                <c:pt idx="2795">
                  <c:v>242</c:v>
                </c:pt>
                <c:pt idx="2796">
                  <c:v>244</c:v>
                </c:pt>
                <c:pt idx="2797">
                  <c:v>243</c:v>
                </c:pt>
                <c:pt idx="2798">
                  <c:v>241</c:v>
                </c:pt>
                <c:pt idx="2799">
                  <c:v>240</c:v>
                </c:pt>
                <c:pt idx="2800">
                  <c:v>240</c:v>
                </c:pt>
                <c:pt idx="2801">
                  <c:v>240</c:v>
                </c:pt>
                <c:pt idx="2802">
                  <c:v>243</c:v>
                </c:pt>
                <c:pt idx="2803">
                  <c:v>242</c:v>
                </c:pt>
                <c:pt idx="2804">
                  <c:v>242</c:v>
                </c:pt>
                <c:pt idx="2805">
                  <c:v>243</c:v>
                </c:pt>
                <c:pt idx="2806">
                  <c:v>242</c:v>
                </c:pt>
                <c:pt idx="2807">
                  <c:v>243</c:v>
                </c:pt>
                <c:pt idx="2808">
                  <c:v>241</c:v>
                </c:pt>
                <c:pt idx="2809">
                  <c:v>242</c:v>
                </c:pt>
                <c:pt idx="2810">
                  <c:v>241</c:v>
                </c:pt>
                <c:pt idx="2811">
                  <c:v>242</c:v>
                </c:pt>
                <c:pt idx="2812">
                  <c:v>241</c:v>
                </c:pt>
                <c:pt idx="2813">
                  <c:v>243</c:v>
                </c:pt>
                <c:pt idx="2814">
                  <c:v>241</c:v>
                </c:pt>
                <c:pt idx="2815">
                  <c:v>241</c:v>
                </c:pt>
                <c:pt idx="2816">
                  <c:v>240</c:v>
                </c:pt>
                <c:pt idx="2817">
                  <c:v>241</c:v>
                </c:pt>
                <c:pt idx="2818">
                  <c:v>241</c:v>
                </c:pt>
                <c:pt idx="2819">
                  <c:v>242</c:v>
                </c:pt>
                <c:pt idx="2820">
                  <c:v>241</c:v>
                </c:pt>
                <c:pt idx="2821">
                  <c:v>242</c:v>
                </c:pt>
                <c:pt idx="2822">
                  <c:v>241</c:v>
                </c:pt>
                <c:pt idx="2823">
                  <c:v>243</c:v>
                </c:pt>
                <c:pt idx="2824">
                  <c:v>240</c:v>
                </c:pt>
                <c:pt idx="2825">
                  <c:v>241</c:v>
                </c:pt>
                <c:pt idx="2826">
                  <c:v>241</c:v>
                </c:pt>
                <c:pt idx="2827">
                  <c:v>242</c:v>
                </c:pt>
                <c:pt idx="2828">
                  <c:v>242</c:v>
                </c:pt>
                <c:pt idx="2829">
                  <c:v>243</c:v>
                </c:pt>
                <c:pt idx="2830">
                  <c:v>241</c:v>
                </c:pt>
                <c:pt idx="2831">
                  <c:v>241</c:v>
                </c:pt>
                <c:pt idx="2832">
                  <c:v>240</c:v>
                </c:pt>
                <c:pt idx="2833">
                  <c:v>240</c:v>
                </c:pt>
                <c:pt idx="2834">
                  <c:v>240</c:v>
                </c:pt>
                <c:pt idx="2835">
                  <c:v>242</c:v>
                </c:pt>
                <c:pt idx="2836">
                  <c:v>242</c:v>
                </c:pt>
                <c:pt idx="2837">
                  <c:v>242</c:v>
                </c:pt>
                <c:pt idx="2838">
                  <c:v>242</c:v>
                </c:pt>
                <c:pt idx="2839">
                  <c:v>243</c:v>
                </c:pt>
                <c:pt idx="2840">
                  <c:v>242</c:v>
                </c:pt>
                <c:pt idx="2841">
                  <c:v>242</c:v>
                </c:pt>
                <c:pt idx="2842">
                  <c:v>243</c:v>
                </c:pt>
                <c:pt idx="2843">
                  <c:v>243</c:v>
                </c:pt>
                <c:pt idx="2844">
                  <c:v>244</c:v>
                </c:pt>
                <c:pt idx="2845">
                  <c:v>241</c:v>
                </c:pt>
                <c:pt idx="2846">
                  <c:v>242</c:v>
                </c:pt>
                <c:pt idx="2847">
                  <c:v>242</c:v>
                </c:pt>
                <c:pt idx="2848">
                  <c:v>241</c:v>
                </c:pt>
                <c:pt idx="2849">
                  <c:v>242</c:v>
                </c:pt>
                <c:pt idx="2850">
                  <c:v>242</c:v>
                </c:pt>
                <c:pt idx="2851">
                  <c:v>242</c:v>
                </c:pt>
                <c:pt idx="2852">
                  <c:v>240</c:v>
                </c:pt>
                <c:pt idx="2853">
                  <c:v>241</c:v>
                </c:pt>
                <c:pt idx="2854">
                  <c:v>242</c:v>
                </c:pt>
                <c:pt idx="2855">
                  <c:v>241</c:v>
                </c:pt>
                <c:pt idx="2856">
                  <c:v>241</c:v>
                </c:pt>
                <c:pt idx="2857">
                  <c:v>242</c:v>
                </c:pt>
                <c:pt idx="2858">
                  <c:v>242</c:v>
                </c:pt>
                <c:pt idx="2859">
                  <c:v>240</c:v>
                </c:pt>
                <c:pt idx="2860">
                  <c:v>240</c:v>
                </c:pt>
                <c:pt idx="2861">
                  <c:v>242</c:v>
                </c:pt>
                <c:pt idx="2862">
                  <c:v>241</c:v>
                </c:pt>
                <c:pt idx="2863">
                  <c:v>244</c:v>
                </c:pt>
                <c:pt idx="2864">
                  <c:v>241</c:v>
                </c:pt>
                <c:pt idx="2865">
                  <c:v>240</c:v>
                </c:pt>
                <c:pt idx="2866">
                  <c:v>240</c:v>
                </c:pt>
                <c:pt idx="2867">
                  <c:v>242</c:v>
                </c:pt>
                <c:pt idx="2868">
                  <c:v>241</c:v>
                </c:pt>
                <c:pt idx="2869">
                  <c:v>241</c:v>
                </c:pt>
                <c:pt idx="2870">
                  <c:v>244</c:v>
                </c:pt>
                <c:pt idx="2871">
                  <c:v>244</c:v>
                </c:pt>
                <c:pt idx="2872">
                  <c:v>242</c:v>
                </c:pt>
                <c:pt idx="2873">
                  <c:v>243</c:v>
                </c:pt>
                <c:pt idx="2874">
                  <c:v>242</c:v>
                </c:pt>
                <c:pt idx="2875">
                  <c:v>241</c:v>
                </c:pt>
                <c:pt idx="2876">
                  <c:v>242</c:v>
                </c:pt>
                <c:pt idx="2877">
                  <c:v>241</c:v>
                </c:pt>
                <c:pt idx="2878">
                  <c:v>241</c:v>
                </c:pt>
                <c:pt idx="2879">
                  <c:v>241</c:v>
                </c:pt>
                <c:pt idx="2880">
                  <c:v>240</c:v>
                </c:pt>
                <c:pt idx="2881">
                  <c:v>241</c:v>
                </c:pt>
                <c:pt idx="2882">
                  <c:v>241</c:v>
                </c:pt>
                <c:pt idx="2883">
                  <c:v>241</c:v>
                </c:pt>
                <c:pt idx="2884">
                  <c:v>242</c:v>
                </c:pt>
                <c:pt idx="2885">
                  <c:v>241</c:v>
                </c:pt>
                <c:pt idx="2886">
                  <c:v>242</c:v>
                </c:pt>
                <c:pt idx="2887">
                  <c:v>242</c:v>
                </c:pt>
                <c:pt idx="2888">
                  <c:v>241</c:v>
                </c:pt>
                <c:pt idx="2889">
                  <c:v>240</c:v>
                </c:pt>
                <c:pt idx="2890">
                  <c:v>240</c:v>
                </c:pt>
                <c:pt idx="2891">
                  <c:v>241</c:v>
                </c:pt>
                <c:pt idx="2892">
                  <c:v>241</c:v>
                </c:pt>
                <c:pt idx="2893">
                  <c:v>242</c:v>
                </c:pt>
                <c:pt idx="2894">
                  <c:v>241</c:v>
                </c:pt>
                <c:pt idx="2895">
                  <c:v>240</c:v>
                </c:pt>
                <c:pt idx="2896">
                  <c:v>242</c:v>
                </c:pt>
                <c:pt idx="2897">
                  <c:v>240</c:v>
                </c:pt>
                <c:pt idx="2898">
                  <c:v>243</c:v>
                </c:pt>
                <c:pt idx="2899">
                  <c:v>242</c:v>
                </c:pt>
                <c:pt idx="2900">
                  <c:v>241</c:v>
                </c:pt>
                <c:pt idx="2901">
                  <c:v>242</c:v>
                </c:pt>
                <c:pt idx="2902">
                  <c:v>242</c:v>
                </c:pt>
                <c:pt idx="2903">
                  <c:v>242</c:v>
                </c:pt>
                <c:pt idx="2904">
                  <c:v>243</c:v>
                </c:pt>
                <c:pt idx="2905">
                  <c:v>241</c:v>
                </c:pt>
                <c:pt idx="2906">
                  <c:v>241</c:v>
                </c:pt>
                <c:pt idx="2907">
                  <c:v>241</c:v>
                </c:pt>
                <c:pt idx="2908">
                  <c:v>240</c:v>
                </c:pt>
                <c:pt idx="2909">
                  <c:v>242</c:v>
                </c:pt>
                <c:pt idx="2910">
                  <c:v>242</c:v>
                </c:pt>
                <c:pt idx="2911">
                  <c:v>241</c:v>
                </c:pt>
                <c:pt idx="2912">
                  <c:v>244</c:v>
                </c:pt>
                <c:pt idx="2913">
                  <c:v>241</c:v>
                </c:pt>
                <c:pt idx="2914">
                  <c:v>243</c:v>
                </c:pt>
                <c:pt idx="2915">
                  <c:v>241</c:v>
                </c:pt>
                <c:pt idx="2916">
                  <c:v>242</c:v>
                </c:pt>
                <c:pt idx="2917">
                  <c:v>241</c:v>
                </c:pt>
                <c:pt idx="2918">
                  <c:v>241</c:v>
                </c:pt>
                <c:pt idx="2919">
                  <c:v>244</c:v>
                </c:pt>
                <c:pt idx="2920">
                  <c:v>242</c:v>
                </c:pt>
                <c:pt idx="2921">
                  <c:v>242</c:v>
                </c:pt>
                <c:pt idx="2922">
                  <c:v>243</c:v>
                </c:pt>
                <c:pt idx="2923">
                  <c:v>243</c:v>
                </c:pt>
                <c:pt idx="2924">
                  <c:v>240</c:v>
                </c:pt>
                <c:pt idx="2925">
                  <c:v>240</c:v>
                </c:pt>
                <c:pt idx="2926">
                  <c:v>244</c:v>
                </c:pt>
                <c:pt idx="2927">
                  <c:v>243</c:v>
                </c:pt>
                <c:pt idx="2928">
                  <c:v>241</c:v>
                </c:pt>
                <c:pt idx="2929">
                  <c:v>240</c:v>
                </c:pt>
                <c:pt idx="2930">
                  <c:v>240</c:v>
                </c:pt>
                <c:pt idx="2931">
                  <c:v>241</c:v>
                </c:pt>
                <c:pt idx="2932">
                  <c:v>242</c:v>
                </c:pt>
                <c:pt idx="2933">
                  <c:v>240</c:v>
                </c:pt>
                <c:pt idx="2934">
                  <c:v>241</c:v>
                </c:pt>
                <c:pt idx="2935">
                  <c:v>241</c:v>
                </c:pt>
                <c:pt idx="2936">
                  <c:v>243</c:v>
                </c:pt>
                <c:pt idx="2937">
                  <c:v>242</c:v>
                </c:pt>
                <c:pt idx="2938">
                  <c:v>242</c:v>
                </c:pt>
                <c:pt idx="2939">
                  <c:v>240</c:v>
                </c:pt>
                <c:pt idx="2940">
                  <c:v>243</c:v>
                </c:pt>
                <c:pt idx="2941">
                  <c:v>241</c:v>
                </c:pt>
                <c:pt idx="2942">
                  <c:v>241</c:v>
                </c:pt>
                <c:pt idx="2943">
                  <c:v>241</c:v>
                </c:pt>
                <c:pt idx="2944">
                  <c:v>241</c:v>
                </c:pt>
                <c:pt idx="2945">
                  <c:v>241</c:v>
                </c:pt>
                <c:pt idx="2946">
                  <c:v>241</c:v>
                </c:pt>
                <c:pt idx="2947">
                  <c:v>242</c:v>
                </c:pt>
                <c:pt idx="2948">
                  <c:v>242</c:v>
                </c:pt>
                <c:pt idx="2949">
                  <c:v>243</c:v>
                </c:pt>
                <c:pt idx="2950">
                  <c:v>242</c:v>
                </c:pt>
                <c:pt idx="2951">
                  <c:v>242</c:v>
                </c:pt>
                <c:pt idx="2952">
                  <c:v>241</c:v>
                </c:pt>
                <c:pt idx="2953">
                  <c:v>240</c:v>
                </c:pt>
                <c:pt idx="2954">
                  <c:v>241</c:v>
                </c:pt>
                <c:pt idx="2955">
                  <c:v>242</c:v>
                </c:pt>
                <c:pt idx="2956">
                  <c:v>243</c:v>
                </c:pt>
                <c:pt idx="2957">
                  <c:v>242</c:v>
                </c:pt>
                <c:pt idx="2958">
                  <c:v>243</c:v>
                </c:pt>
                <c:pt idx="2959">
                  <c:v>241</c:v>
                </c:pt>
                <c:pt idx="2960">
                  <c:v>243</c:v>
                </c:pt>
                <c:pt idx="2961">
                  <c:v>242</c:v>
                </c:pt>
                <c:pt idx="2962">
                  <c:v>241</c:v>
                </c:pt>
                <c:pt idx="2963">
                  <c:v>242</c:v>
                </c:pt>
                <c:pt idx="2964">
                  <c:v>242</c:v>
                </c:pt>
                <c:pt idx="2965">
                  <c:v>241</c:v>
                </c:pt>
                <c:pt idx="2966">
                  <c:v>244</c:v>
                </c:pt>
                <c:pt idx="2967">
                  <c:v>243</c:v>
                </c:pt>
                <c:pt idx="2968">
                  <c:v>243</c:v>
                </c:pt>
                <c:pt idx="2969">
                  <c:v>242</c:v>
                </c:pt>
                <c:pt idx="2970">
                  <c:v>241</c:v>
                </c:pt>
                <c:pt idx="2971">
                  <c:v>241</c:v>
                </c:pt>
                <c:pt idx="2972">
                  <c:v>242</c:v>
                </c:pt>
                <c:pt idx="2973">
                  <c:v>241</c:v>
                </c:pt>
                <c:pt idx="2974">
                  <c:v>242</c:v>
                </c:pt>
                <c:pt idx="2975">
                  <c:v>239</c:v>
                </c:pt>
                <c:pt idx="2976">
                  <c:v>240</c:v>
                </c:pt>
                <c:pt idx="2977">
                  <c:v>241</c:v>
                </c:pt>
                <c:pt idx="2978">
                  <c:v>240</c:v>
                </c:pt>
                <c:pt idx="2979">
                  <c:v>243</c:v>
                </c:pt>
                <c:pt idx="2980">
                  <c:v>240</c:v>
                </c:pt>
                <c:pt idx="2981">
                  <c:v>243</c:v>
                </c:pt>
                <c:pt idx="2982">
                  <c:v>241</c:v>
                </c:pt>
                <c:pt idx="2983">
                  <c:v>244</c:v>
                </c:pt>
                <c:pt idx="2984">
                  <c:v>241</c:v>
                </c:pt>
                <c:pt idx="2985">
                  <c:v>243</c:v>
                </c:pt>
                <c:pt idx="2986">
                  <c:v>241</c:v>
                </c:pt>
                <c:pt idx="2987">
                  <c:v>242</c:v>
                </c:pt>
                <c:pt idx="2988">
                  <c:v>242</c:v>
                </c:pt>
                <c:pt idx="2989">
                  <c:v>241</c:v>
                </c:pt>
                <c:pt idx="2990">
                  <c:v>241</c:v>
                </c:pt>
                <c:pt idx="2991">
                  <c:v>243</c:v>
                </c:pt>
                <c:pt idx="2992">
                  <c:v>242</c:v>
                </c:pt>
                <c:pt idx="2993">
                  <c:v>241</c:v>
                </c:pt>
                <c:pt idx="2994">
                  <c:v>242</c:v>
                </c:pt>
                <c:pt idx="2995">
                  <c:v>242</c:v>
                </c:pt>
                <c:pt idx="2996">
                  <c:v>242</c:v>
                </c:pt>
                <c:pt idx="2997">
                  <c:v>241</c:v>
                </c:pt>
                <c:pt idx="2998">
                  <c:v>241</c:v>
                </c:pt>
                <c:pt idx="2999">
                  <c:v>242</c:v>
                </c:pt>
                <c:pt idx="3000">
                  <c:v>240</c:v>
                </c:pt>
                <c:pt idx="3001">
                  <c:v>241</c:v>
                </c:pt>
                <c:pt idx="3002">
                  <c:v>241</c:v>
                </c:pt>
                <c:pt idx="3003">
                  <c:v>240</c:v>
                </c:pt>
                <c:pt idx="3004">
                  <c:v>243</c:v>
                </c:pt>
                <c:pt idx="3005">
                  <c:v>241</c:v>
                </c:pt>
                <c:pt idx="3006">
                  <c:v>242</c:v>
                </c:pt>
                <c:pt idx="3007">
                  <c:v>241</c:v>
                </c:pt>
                <c:pt idx="3008">
                  <c:v>242</c:v>
                </c:pt>
                <c:pt idx="3009">
                  <c:v>242</c:v>
                </c:pt>
                <c:pt idx="3010">
                  <c:v>242</c:v>
                </c:pt>
                <c:pt idx="3011">
                  <c:v>243</c:v>
                </c:pt>
                <c:pt idx="3012">
                  <c:v>241</c:v>
                </c:pt>
                <c:pt idx="3013">
                  <c:v>241</c:v>
                </c:pt>
                <c:pt idx="3014">
                  <c:v>240</c:v>
                </c:pt>
                <c:pt idx="3015">
                  <c:v>243</c:v>
                </c:pt>
                <c:pt idx="3016">
                  <c:v>240</c:v>
                </c:pt>
                <c:pt idx="3017">
                  <c:v>242</c:v>
                </c:pt>
                <c:pt idx="3018">
                  <c:v>243</c:v>
                </c:pt>
                <c:pt idx="3019">
                  <c:v>240</c:v>
                </c:pt>
                <c:pt idx="3020">
                  <c:v>241</c:v>
                </c:pt>
                <c:pt idx="3021">
                  <c:v>242</c:v>
                </c:pt>
                <c:pt idx="3022">
                  <c:v>241</c:v>
                </c:pt>
                <c:pt idx="3023">
                  <c:v>242</c:v>
                </c:pt>
                <c:pt idx="3024">
                  <c:v>244</c:v>
                </c:pt>
                <c:pt idx="3025">
                  <c:v>241</c:v>
                </c:pt>
                <c:pt idx="3026">
                  <c:v>241</c:v>
                </c:pt>
                <c:pt idx="3027">
                  <c:v>240</c:v>
                </c:pt>
                <c:pt idx="3028">
                  <c:v>240</c:v>
                </c:pt>
                <c:pt idx="3029">
                  <c:v>243</c:v>
                </c:pt>
                <c:pt idx="3030">
                  <c:v>243</c:v>
                </c:pt>
                <c:pt idx="3031">
                  <c:v>242</c:v>
                </c:pt>
                <c:pt idx="3032">
                  <c:v>241</c:v>
                </c:pt>
                <c:pt idx="3033">
                  <c:v>242</c:v>
                </c:pt>
                <c:pt idx="3034">
                  <c:v>241</c:v>
                </c:pt>
                <c:pt idx="3035">
                  <c:v>242</c:v>
                </c:pt>
                <c:pt idx="3036">
                  <c:v>242</c:v>
                </c:pt>
                <c:pt idx="3037">
                  <c:v>241</c:v>
                </c:pt>
                <c:pt idx="3038">
                  <c:v>242</c:v>
                </c:pt>
                <c:pt idx="3039">
                  <c:v>244</c:v>
                </c:pt>
                <c:pt idx="3040">
                  <c:v>244</c:v>
                </c:pt>
                <c:pt idx="3041">
                  <c:v>241</c:v>
                </c:pt>
                <c:pt idx="3042">
                  <c:v>243</c:v>
                </c:pt>
                <c:pt idx="3043">
                  <c:v>243</c:v>
                </c:pt>
                <c:pt idx="3044">
                  <c:v>241</c:v>
                </c:pt>
                <c:pt idx="3045">
                  <c:v>241</c:v>
                </c:pt>
                <c:pt idx="3046">
                  <c:v>242</c:v>
                </c:pt>
                <c:pt idx="3047">
                  <c:v>242</c:v>
                </c:pt>
                <c:pt idx="3048">
                  <c:v>243</c:v>
                </c:pt>
                <c:pt idx="3049">
                  <c:v>240</c:v>
                </c:pt>
                <c:pt idx="3050">
                  <c:v>242</c:v>
                </c:pt>
                <c:pt idx="3051">
                  <c:v>242</c:v>
                </c:pt>
                <c:pt idx="3052">
                  <c:v>242</c:v>
                </c:pt>
                <c:pt idx="3053">
                  <c:v>243</c:v>
                </c:pt>
                <c:pt idx="3054">
                  <c:v>240</c:v>
                </c:pt>
                <c:pt idx="3055">
                  <c:v>242</c:v>
                </c:pt>
                <c:pt idx="3056">
                  <c:v>240</c:v>
                </c:pt>
                <c:pt idx="3057">
                  <c:v>242</c:v>
                </c:pt>
                <c:pt idx="3058">
                  <c:v>241</c:v>
                </c:pt>
                <c:pt idx="3059">
                  <c:v>241</c:v>
                </c:pt>
                <c:pt idx="3060">
                  <c:v>242</c:v>
                </c:pt>
                <c:pt idx="3061">
                  <c:v>242</c:v>
                </c:pt>
                <c:pt idx="3062">
                  <c:v>241</c:v>
                </c:pt>
                <c:pt idx="3063">
                  <c:v>240</c:v>
                </c:pt>
                <c:pt idx="3064">
                  <c:v>241</c:v>
                </c:pt>
                <c:pt idx="3065">
                  <c:v>241</c:v>
                </c:pt>
                <c:pt idx="3066">
                  <c:v>242</c:v>
                </c:pt>
                <c:pt idx="3067">
                  <c:v>241</c:v>
                </c:pt>
                <c:pt idx="3068">
                  <c:v>243</c:v>
                </c:pt>
                <c:pt idx="3069">
                  <c:v>241</c:v>
                </c:pt>
                <c:pt idx="3070">
                  <c:v>242</c:v>
                </c:pt>
                <c:pt idx="3071">
                  <c:v>241</c:v>
                </c:pt>
                <c:pt idx="3072">
                  <c:v>243</c:v>
                </c:pt>
                <c:pt idx="3073">
                  <c:v>242</c:v>
                </c:pt>
                <c:pt idx="3074">
                  <c:v>241</c:v>
                </c:pt>
                <c:pt idx="3075">
                  <c:v>240</c:v>
                </c:pt>
                <c:pt idx="3076">
                  <c:v>241</c:v>
                </c:pt>
                <c:pt idx="3077">
                  <c:v>242</c:v>
                </c:pt>
                <c:pt idx="3078">
                  <c:v>243</c:v>
                </c:pt>
                <c:pt idx="3079">
                  <c:v>241</c:v>
                </c:pt>
                <c:pt idx="3080">
                  <c:v>242</c:v>
                </c:pt>
                <c:pt idx="3081">
                  <c:v>242</c:v>
                </c:pt>
                <c:pt idx="3082">
                  <c:v>242</c:v>
                </c:pt>
                <c:pt idx="3083">
                  <c:v>242</c:v>
                </c:pt>
                <c:pt idx="3084">
                  <c:v>243</c:v>
                </c:pt>
                <c:pt idx="3085">
                  <c:v>242</c:v>
                </c:pt>
                <c:pt idx="3086">
                  <c:v>243</c:v>
                </c:pt>
                <c:pt idx="3087">
                  <c:v>242</c:v>
                </c:pt>
                <c:pt idx="3088">
                  <c:v>243</c:v>
                </c:pt>
                <c:pt idx="3089">
                  <c:v>242</c:v>
                </c:pt>
                <c:pt idx="3090">
                  <c:v>242</c:v>
                </c:pt>
                <c:pt idx="3091">
                  <c:v>242</c:v>
                </c:pt>
                <c:pt idx="3092">
                  <c:v>241</c:v>
                </c:pt>
                <c:pt idx="3093">
                  <c:v>242</c:v>
                </c:pt>
                <c:pt idx="3094">
                  <c:v>241</c:v>
                </c:pt>
                <c:pt idx="3095">
                  <c:v>241</c:v>
                </c:pt>
                <c:pt idx="3096">
                  <c:v>243</c:v>
                </c:pt>
                <c:pt idx="3097">
                  <c:v>242</c:v>
                </c:pt>
                <c:pt idx="3098">
                  <c:v>241</c:v>
                </c:pt>
                <c:pt idx="3099">
                  <c:v>241</c:v>
                </c:pt>
                <c:pt idx="3100">
                  <c:v>243</c:v>
                </c:pt>
                <c:pt idx="3101">
                  <c:v>241</c:v>
                </c:pt>
                <c:pt idx="3102">
                  <c:v>240</c:v>
                </c:pt>
                <c:pt idx="3103">
                  <c:v>240</c:v>
                </c:pt>
                <c:pt idx="3104">
                  <c:v>240</c:v>
                </c:pt>
                <c:pt idx="3105">
                  <c:v>241</c:v>
                </c:pt>
                <c:pt idx="3106">
                  <c:v>243</c:v>
                </c:pt>
                <c:pt idx="3107">
                  <c:v>242</c:v>
                </c:pt>
                <c:pt idx="3108">
                  <c:v>241</c:v>
                </c:pt>
                <c:pt idx="3109">
                  <c:v>242</c:v>
                </c:pt>
                <c:pt idx="3110">
                  <c:v>243</c:v>
                </c:pt>
                <c:pt idx="3111">
                  <c:v>242</c:v>
                </c:pt>
                <c:pt idx="3112">
                  <c:v>243</c:v>
                </c:pt>
                <c:pt idx="3113">
                  <c:v>241</c:v>
                </c:pt>
                <c:pt idx="3114">
                  <c:v>241</c:v>
                </c:pt>
                <c:pt idx="3115">
                  <c:v>242</c:v>
                </c:pt>
                <c:pt idx="3116">
                  <c:v>242</c:v>
                </c:pt>
                <c:pt idx="3117">
                  <c:v>241</c:v>
                </c:pt>
                <c:pt idx="3118">
                  <c:v>242</c:v>
                </c:pt>
                <c:pt idx="3119">
                  <c:v>241</c:v>
                </c:pt>
                <c:pt idx="3120">
                  <c:v>241</c:v>
                </c:pt>
                <c:pt idx="3121">
                  <c:v>241</c:v>
                </c:pt>
                <c:pt idx="3122">
                  <c:v>241</c:v>
                </c:pt>
                <c:pt idx="3123">
                  <c:v>242</c:v>
                </c:pt>
                <c:pt idx="3124">
                  <c:v>240</c:v>
                </c:pt>
                <c:pt idx="3125">
                  <c:v>240</c:v>
                </c:pt>
                <c:pt idx="3126">
                  <c:v>243</c:v>
                </c:pt>
                <c:pt idx="3127">
                  <c:v>241</c:v>
                </c:pt>
                <c:pt idx="3128">
                  <c:v>241</c:v>
                </c:pt>
                <c:pt idx="3129">
                  <c:v>241</c:v>
                </c:pt>
                <c:pt idx="3130">
                  <c:v>244</c:v>
                </c:pt>
                <c:pt idx="3131">
                  <c:v>241</c:v>
                </c:pt>
                <c:pt idx="3132">
                  <c:v>241</c:v>
                </c:pt>
                <c:pt idx="3133">
                  <c:v>242</c:v>
                </c:pt>
                <c:pt idx="3134">
                  <c:v>242</c:v>
                </c:pt>
                <c:pt idx="3135">
                  <c:v>243</c:v>
                </c:pt>
                <c:pt idx="3136">
                  <c:v>243</c:v>
                </c:pt>
                <c:pt idx="3137">
                  <c:v>242</c:v>
                </c:pt>
                <c:pt idx="3138">
                  <c:v>242</c:v>
                </c:pt>
                <c:pt idx="3139">
                  <c:v>240</c:v>
                </c:pt>
                <c:pt idx="3140">
                  <c:v>242</c:v>
                </c:pt>
                <c:pt idx="3141">
                  <c:v>244</c:v>
                </c:pt>
                <c:pt idx="3142">
                  <c:v>241</c:v>
                </c:pt>
                <c:pt idx="3143">
                  <c:v>241</c:v>
                </c:pt>
                <c:pt idx="3144">
                  <c:v>243</c:v>
                </c:pt>
                <c:pt idx="3145">
                  <c:v>242</c:v>
                </c:pt>
                <c:pt idx="3146">
                  <c:v>241</c:v>
                </c:pt>
                <c:pt idx="3147">
                  <c:v>241</c:v>
                </c:pt>
                <c:pt idx="3148">
                  <c:v>243</c:v>
                </c:pt>
                <c:pt idx="3149">
                  <c:v>242</c:v>
                </c:pt>
                <c:pt idx="3150">
                  <c:v>241</c:v>
                </c:pt>
                <c:pt idx="3151">
                  <c:v>240</c:v>
                </c:pt>
                <c:pt idx="3152">
                  <c:v>240</c:v>
                </c:pt>
                <c:pt idx="3153">
                  <c:v>242</c:v>
                </c:pt>
                <c:pt idx="3154">
                  <c:v>243</c:v>
                </c:pt>
                <c:pt idx="3155">
                  <c:v>242</c:v>
                </c:pt>
                <c:pt idx="3156">
                  <c:v>243</c:v>
                </c:pt>
                <c:pt idx="3157">
                  <c:v>242</c:v>
                </c:pt>
                <c:pt idx="3158">
                  <c:v>243</c:v>
                </c:pt>
                <c:pt idx="3159">
                  <c:v>243</c:v>
                </c:pt>
                <c:pt idx="3160">
                  <c:v>242</c:v>
                </c:pt>
                <c:pt idx="3161">
                  <c:v>241</c:v>
                </c:pt>
                <c:pt idx="3162">
                  <c:v>241</c:v>
                </c:pt>
                <c:pt idx="3163">
                  <c:v>240</c:v>
                </c:pt>
                <c:pt idx="3164">
                  <c:v>241</c:v>
                </c:pt>
                <c:pt idx="3165">
                  <c:v>242</c:v>
                </c:pt>
                <c:pt idx="3166">
                  <c:v>241</c:v>
                </c:pt>
                <c:pt idx="3167">
                  <c:v>243</c:v>
                </c:pt>
                <c:pt idx="3168">
                  <c:v>243</c:v>
                </c:pt>
                <c:pt idx="3169">
                  <c:v>242</c:v>
                </c:pt>
                <c:pt idx="3170">
                  <c:v>242</c:v>
                </c:pt>
                <c:pt idx="3171">
                  <c:v>242</c:v>
                </c:pt>
                <c:pt idx="3172">
                  <c:v>241</c:v>
                </c:pt>
                <c:pt idx="3173">
                  <c:v>241</c:v>
                </c:pt>
                <c:pt idx="3174">
                  <c:v>243</c:v>
                </c:pt>
                <c:pt idx="3175">
                  <c:v>243</c:v>
                </c:pt>
                <c:pt idx="3176">
                  <c:v>241</c:v>
                </c:pt>
                <c:pt idx="3177">
                  <c:v>242</c:v>
                </c:pt>
                <c:pt idx="3178">
                  <c:v>243</c:v>
                </c:pt>
                <c:pt idx="3179">
                  <c:v>242</c:v>
                </c:pt>
                <c:pt idx="3180">
                  <c:v>242</c:v>
                </c:pt>
                <c:pt idx="3181">
                  <c:v>241</c:v>
                </c:pt>
                <c:pt idx="3182">
                  <c:v>241</c:v>
                </c:pt>
                <c:pt idx="3183">
                  <c:v>240</c:v>
                </c:pt>
                <c:pt idx="3184">
                  <c:v>241</c:v>
                </c:pt>
                <c:pt idx="3185">
                  <c:v>242</c:v>
                </c:pt>
                <c:pt idx="3186">
                  <c:v>241</c:v>
                </c:pt>
                <c:pt idx="3187">
                  <c:v>240</c:v>
                </c:pt>
                <c:pt idx="3188">
                  <c:v>242</c:v>
                </c:pt>
                <c:pt idx="3189">
                  <c:v>240</c:v>
                </c:pt>
                <c:pt idx="3190">
                  <c:v>242</c:v>
                </c:pt>
                <c:pt idx="3191">
                  <c:v>242</c:v>
                </c:pt>
                <c:pt idx="3192">
                  <c:v>242</c:v>
                </c:pt>
                <c:pt idx="3193">
                  <c:v>243</c:v>
                </c:pt>
                <c:pt idx="3194">
                  <c:v>243</c:v>
                </c:pt>
                <c:pt idx="3195">
                  <c:v>241</c:v>
                </c:pt>
                <c:pt idx="3196">
                  <c:v>244</c:v>
                </c:pt>
                <c:pt idx="3197">
                  <c:v>241</c:v>
                </c:pt>
                <c:pt idx="3198">
                  <c:v>242</c:v>
                </c:pt>
                <c:pt idx="3199">
                  <c:v>242</c:v>
                </c:pt>
                <c:pt idx="3200">
                  <c:v>242</c:v>
                </c:pt>
                <c:pt idx="3201">
                  <c:v>241</c:v>
                </c:pt>
                <c:pt idx="3202">
                  <c:v>241</c:v>
                </c:pt>
                <c:pt idx="3203">
                  <c:v>244</c:v>
                </c:pt>
                <c:pt idx="3204">
                  <c:v>242</c:v>
                </c:pt>
                <c:pt idx="3205">
                  <c:v>243</c:v>
                </c:pt>
                <c:pt idx="3206">
                  <c:v>244</c:v>
                </c:pt>
                <c:pt idx="3207">
                  <c:v>242</c:v>
                </c:pt>
                <c:pt idx="3208">
                  <c:v>241</c:v>
                </c:pt>
                <c:pt idx="3209">
                  <c:v>241</c:v>
                </c:pt>
                <c:pt idx="3210">
                  <c:v>242</c:v>
                </c:pt>
                <c:pt idx="3211">
                  <c:v>241</c:v>
                </c:pt>
                <c:pt idx="3212">
                  <c:v>241</c:v>
                </c:pt>
                <c:pt idx="3213">
                  <c:v>240</c:v>
                </c:pt>
                <c:pt idx="3214">
                  <c:v>243</c:v>
                </c:pt>
                <c:pt idx="3215">
                  <c:v>243</c:v>
                </c:pt>
                <c:pt idx="3216">
                  <c:v>240</c:v>
                </c:pt>
                <c:pt idx="3217">
                  <c:v>242</c:v>
                </c:pt>
                <c:pt idx="3218">
                  <c:v>241</c:v>
                </c:pt>
                <c:pt idx="3219">
                  <c:v>242</c:v>
                </c:pt>
                <c:pt idx="3220">
                  <c:v>243</c:v>
                </c:pt>
                <c:pt idx="3221">
                  <c:v>240</c:v>
                </c:pt>
                <c:pt idx="3222">
                  <c:v>240</c:v>
                </c:pt>
                <c:pt idx="3223">
                  <c:v>241</c:v>
                </c:pt>
                <c:pt idx="3224">
                  <c:v>243</c:v>
                </c:pt>
                <c:pt idx="3225">
                  <c:v>242</c:v>
                </c:pt>
                <c:pt idx="3226">
                  <c:v>241</c:v>
                </c:pt>
                <c:pt idx="3227">
                  <c:v>241</c:v>
                </c:pt>
                <c:pt idx="3228">
                  <c:v>241</c:v>
                </c:pt>
                <c:pt idx="3229">
                  <c:v>241</c:v>
                </c:pt>
                <c:pt idx="3230">
                  <c:v>240</c:v>
                </c:pt>
                <c:pt idx="3231">
                  <c:v>240</c:v>
                </c:pt>
                <c:pt idx="3232">
                  <c:v>241</c:v>
                </c:pt>
                <c:pt idx="3233">
                  <c:v>241</c:v>
                </c:pt>
                <c:pt idx="3234">
                  <c:v>241</c:v>
                </c:pt>
                <c:pt idx="3235">
                  <c:v>242</c:v>
                </c:pt>
                <c:pt idx="3236">
                  <c:v>241</c:v>
                </c:pt>
                <c:pt idx="3237">
                  <c:v>241</c:v>
                </c:pt>
                <c:pt idx="3238">
                  <c:v>242</c:v>
                </c:pt>
                <c:pt idx="3239">
                  <c:v>243</c:v>
                </c:pt>
                <c:pt idx="3240">
                  <c:v>240</c:v>
                </c:pt>
                <c:pt idx="3241">
                  <c:v>242</c:v>
                </c:pt>
                <c:pt idx="3242">
                  <c:v>242</c:v>
                </c:pt>
                <c:pt idx="3243">
                  <c:v>240</c:v>
                </c:pt>
                <c:pt idx="3244">
                  <c:v>241</c:v>
                </c:pt>
                <c:pt idx="3245">
                  <c:v>240</c:v>
                </c:pt>
                <c:pt idx="3246">
                  <c:v>241</c:v>
                </c:pt>
                <c:pt idx="3247">
                  <c:v>241</c:v>
                </c:pt>
                <c:pt idx="3248">
                  <c:v>244</c:v>
                </c:pt>
                <c:pt idx="3249">
                  <c:v>243</c:v>
                </c:pt>
                <c:pt idx="3250">
                  <c:v>242</c:v>
                </c:pt>
                <c:pt idx="3251">
                  <c:v>242</c:v>
                </c:pt>
                <c:pt idx="3252">
                  <c:v>240</c:v>
                </c:pt>
                <c:pt idx="3253">
                  <c:v>241</c:v>
                </c:pt>
                <c:pt idx="3254">
                  <c:v>241</c:v>
                </c:pt>
                <c:pt idx="3255">
                  <c:v>241</c:v>
                </c:pt>
                <c:pt idx="3256">
                  <c:v>241</c:v>
                </c:pt>
                <c:pt idx="3257">
                  <c:v>240</c:v>
                </c:pt>
                <c:pt idx="3258">
                  <c:v>241</c:v>
                </c:pt>
                <c:pt idx="3259">
                  <c:v>241</c:v>
                </c:pt>
                <c:pt idx="3260">
                  <c:v>242</c:v>
                </c:pt>
                <c:pt idx="3261">
                  <c:v>242</c:v>
                </c:pt>
                <c:pt idx="3262">
                  <c:v>242</c:v>
                </c:pt>
                <c:pt idx="3263">
                  <c:v>244</c:v>
                </c:pt>
                <c:pt idx="3264">
                  <c:v>242</c:v>
                </c:pt>
                <c:pt idx="3265">
                  <c:v>242</c:v>
                </c:pt>
                <c:pt idx="3266">
                  <c:v>242</c:v>
                </c:pt>
                <c:pt idx="3267">
                  <c:v>244</c:v>
                </c:pt>
                <c:pt idx="3268">
                  <c:v>242</c:v>
                </c:pt>
                <c:pt idx="3269">
                  <c:v>241</c:v>
                </c:pt>
                <c:pt idx="3270">
                  <c:v>241</c:v>
                </c:pt>
                <c:pt idx="3271">
                  <c:v>243</c:v>
                </c:pt>
                <c:pt idx="3272">
                  <c:v>242</c:v>
                </c:pt>
                <c:pt idx="3273">
                  <c:v>242</c:v>
                </c:pt>
                <c:pt idx="3274">
                  <c:v>241</c:v>
                </c:pt>
                <c:pt idx="3275">
                  <c:v>242</c:v>
                </c:pt>
                <c:pt idx="3276">
                  <c:v>242</c:v>
                </c:pt>
                <c:pt idx="3277">
                  <c:v>241</c:v>
                </c:pt>
                <c:pt idx="3278">
                  <c:v>242</c:v>
                </c:pt>
                <c:pt idx="3279">
                  <c:v>241</c:v>
                </c:pt>
                <c:pt idx="3280">
                  <c:v>243</c:v>
                </c:pt>
                <c:pt idx="3281">
                  <c:v>242</c:v>
                </c:pt>
                <c:pt idx="3282">
                  <c:v>242</c:v>
                </c:pt>
                <c:pt idx="3283">
                  <c:v>242</c:v>
                </c:pt>
                <c:pt idx="3284">
                  <c:v>240</c:v>
                </c:pt>
                <c:pt idx="3285">
                  <c:v>241</c:v>
                </c:pt>
                <c:pt idx="3286">
                  <c:v>242</c:v>
                </c:pt>
                <c:pt idx="3287">
                  <c:v>242</c:v>
                </c:pt>
                <c:pt idx="3288">
                  <c:v>243</c:v>
                </c:pt>
                <c:pt idx="3289">
                  <c:v>243</c:v>
                </c:pt>
                <c:pt idx="3290">
                  <c:v>243</c:v>
                </c:pt>
                <c:pt idx="3291">
                  <c:v>244</c:v>
                </c:pt>
                <c:pt idx="3292">
                  <c:v>242</c:v>
                </c:pt>
                <c:pt idx="3293">
                  <c:v>243</c:v>
                </c:pt>
                <c:pt idx="3294">
                  <c:v>240</c:v>
                </c:pt>
                <c:pt idx="3295">
                  <c:v>240</c:v>
                </c:pt>
                <c:pt idx="3296">
                  <c:v>241</c:v>
                </c:pt>
                <c:pt idx="3297">
                  <c:v>242</c:v>
                </c:pt>
                <c:pt idx="3298">
                  <c:v>242</c:v>
                </c:pt>
                <c:pt idx="3299">
                  <c:v>241</c:v>
                </c:pt>
                <c:pt idx="3300">
                  <c:v>242</c:v>
                </c:pt>
                <c:pt idx="3301">
                  <c:v>242</c:v>
                </c:pt>
                <c:pt idx="3302">
                  <c:v>241</c:v>
                </c:pt>
                <c:pt idx="3303">
                  <c:v>241</c:v>
                </c:pt>
                <c:pt idx="3304">
                  <c:v>241</c:v>
                </c:pt>
                <c:pt idx="3305">
                  <c:v>243</c:v>
                </c:pt>
                <c:pt idx="3306">
                  <c:v>240</c:v>
                </c:pt>
                <c:pt idx="3307">
                  <c:v>242</c:v>
                </c:pt>
                <c:pt idx="3308">
                  <c:v>240</c:v>
                </c:pt>
                <c:pt idx="3309">
                  <c:v>242</c:v>
                </c:pt>
                <c:pt idx="3310">
                  <c:v>242</c:v>
                </c:pt>
                <c:pt idx="3311">
                  <c:v>242</c:v>
                </c:pt>
                <c:pt idx="3312">
                  <c:v>242</c:v>
                </c:pt>
                <c:pt idx="3313">
                  <c:v>242</c:v>
                </c:pt>
                <c:pt idx="3314">
                  <c:v>242</c:v>
                </c:pt>
                <c:pt idx="3315">
                  <c:v>241</c:v>
                </c:pt>
                <c:pt idx="3316">
                  <c:v>242</c:v>
                </c:pt>
                <c:pt idx="3317">
                  <c:v>242</c:v>
                </c:pt>
                <c:pt idx="3318">
                  <c:v>243</c:v>
                </c:pt>
                <c:pt idx="3319">
                  <c:v>241</c:v>
                </c:pt>
                <c:pt idx="3320">
                  <c:v>241</c:v>
                </c:pt>
                <c:pt idx="3321">
                  <c:v>243</c:v>
                </c:pt>
                <c:pt idx="3322">
                  <c:v>243</c:v>
                </c:pt>
                <c:pt idx="3323">
                  <c:v>241</c:v>
                </c:pt>
                <c:pt idx="3324">
                  <c:v>242</c:v>
                </c:pt>
                <c:pt idx="3325">
                  <c:v>241</c:v>
                </c:pt>
                <c:pt idx="3326">
                  <c:v>243</c:v>
                </c:pt>
                <c:pt idx="3327">
                  <c:v>241</c:v>
                </c:pt>
                <c:pt idx="3328">
                  <c:v>241</c:v>
                </c:pt>
                <c:pt idx="3329">
                  <c:v>241</c:v>
                </c:pt>
                <c:pt idx="3330">
                  <c:v>242</c:v>
                </c:pt>
                <c:pt idx="3331">
                  <c:v>242</c:v>
                </c:pt>
                <c:pt idx="3332">
                  <c:v>243</c:v>
                </c:pt>
                <c:pt idx="3333">
                  <c:v>241</c:v>
                </c:pt>
                <c:pt idx="3334">
                  <c:v>241</c:v>
                </c:pt>
                <c:pt idx="3335">
                  <c:v>242</c:v>
                </c:pt>
                <c:pt idx="3336">
                  <c:v>242</c:v>
                </c:pt>
                <c:pt idx="3337">
                  <c:v>241</c:v>
                </c:pt>
                <c:pt idx="3338">
                  <c:v>244</c:v>
                </c:pt>
                <c:pt idx="3339">
                  <c:v>241</c:v>
                </c:pt>
                <c:pt idx="3340">
                  <c:v>241</c:v>
                </c:pt>
                <c:pt idx="3341">
                  <c:v>240</c:v>
                </c:pt>
                <c:pt idx="3342">
                  <c:v>241</c:v>
                </c:pt>
                <c:pt idx="3343">
                  <c:v>242</c:v>
                </c:pt>
                <c:pt idx="3344">
                  <c:v>242</c:v>
                </c:pt>
                <c:pt idx="3345">
                  <c:v>241</c:v>
                </c:pt>
                <c:pt idx="3346">
                  <c:v>243</c:v>
                </c:pt>
                <c:pt idx="3347">
                  <c:v>241</c:v>
                </c:pt>
                <c:pt idx="3348">
                  <c:v>241</c:v>
                </c:pt>
                <c:pt idx="3349">
                  <c:v>242</c:v>
                </c:pt>
                <c:pt idx="3350">
                  <c:v>244</c:v>
                </c:pt>
                <c:pt idx="3351">
                  <c:v>243</c:v>
                </c:pt>
                <c:pt idx="3352">
                  <c:v>242</c:v>
                </c:pt>
                <c:pt idx="3353">
                  <c:v>242</c:v>
                </c:pt>
                <c:pt idx="3354">
                  <c:v>240</c:v>
                </c:pt>
                <c:pt idx="3355">
                  <c:v>241</c:v>
                </c:pt>
                <c:pt idx="3356">
                  <c:v>241</c:v>
                </c:pt>
                <c:pt idx="3357">
                  <c:v>241</c:v>
                </c:pt>
                <c:pt idx="3358">
                  <c:v>241</c:v>
                </c:pt>
                <c:pt idx="3359">
                  <c:v>243</c:v>
                </c:pt>
                <c:pt idx="3360">
                  <c:v>240</c:v>
                </c:pt>
                <c:pt idx="3361">
                  <c:v>241</c:v>
                </c:pt>
                <c:pt idx="3362">
                  <c:v>242</c:v>
                </c:pt>
                <c:pt idx="3363">
                  <c:v>242</c:v>
                </c:pt>
                <c:pt idx="3364">
                  <c:v>243</c:v>
                </c:pt>
                <c:pt idx="3365">
                  <c:v>240</c:v>
                </c:pt>
                <c:pt idx="3366">
                  <c:v>242</c:v>
                </c:pt>
                <c:pt idx="3367">
                  <c:v>241</c:v>
                </c:pt>
                <c:pt idx="3368">
                  <c:v>242</c:v>
                </c:pt>
                <c:pt idx="3369">
                  <c:v>242</c:v>
                </c:pt>
                <c:pt idx="3370">
                  <c:v>240</c:v>
                </c:pt>
                <c:pt idx="3371">
                  <c:v>242</c:v>
                </c:pt>
                <c:pt idx="3372">
                  <c:v>242</c:v>
                </c:pt>
                <c:pt idx="3373">
                  <c:v>242</c:v>
                </c:pt>
                <c:pt idx="3374">
                  <c:v>242</c:v>
                </c:pt>
                <c:pt idx="3375">
                  <c:v>242</c:v>
                </c:pt>
                <c:pt idx="3376">
                  <c:v>240</c:v>
                </c:pt>
                <c:pt idx="3377">
                  <c:v>241</c:v>
                </c:pt>
                <c:pt idx="3378">
                  <c:v>241</c:v>
                </c:pt>
                <c:pt idx="3379">
                  <c:v>242</c:v>
                </c:pt>
                <c:pt idx="3380">
                  <c:v>242</c:v>
                </c:pt>
                <c:pt idx="3381">
                  <c:v>241</c:v>
                </c:pt>
                <c:pt idx="3382">
                  <c:v>244</c:v>
                </c:pt>
                <c:pt idx="3383">
                  <c:v>243</c:v>
                </c:pt>
                <c:pt idx="3384">
                  <c:v>241</c:v>
                </c:pt>
                <c:pt idx="3385">
                  <c:v>242</c:v>
                </c:pt>
                <c:pt idx="3386">
                  <c:v>242</c:v>
                </c:pt>
                <c:pt idx="3387">
                  <c:v>243</c:v>
                </c:pt>
                <c:pt idx="3388">
                  <c:v>241</c:v>
                </c:pt>
                <c:pt idx="3389">
                  <c:v>243</c:v>
                </c:pt>
                <c:pt idx="3390">
                  <c:v>243</c:v>
                </c:pt>
                <c:pt idx="3391">
                  <c:v>243</c:v>
                </c:pt>
                <c:pt idx="3392">
                  <c:v>244</c:v>
                </c:pt>
                <c:pt idx="3393">
                  <c:v>242</c:v>
                </c:pt>
                <c:pt idx="3394">
                  <c:v>242</c:v>
                </c:pt>
                <c:pt idx="3395">
                  <c:v>243</c:v>
                </c:pt>
                <c:pt idx="3396">
                  <c:v>243</c:v>
                </c:pt>
                <c:pt idx="3397">
                  <c:v>241</c:v>
                </c:pt>
                <c:pt idx="3398">
                  <c:v>241</c:v>
                </c:pt>
                <c:pt idx="3399">
                  <c:v>240</c:v>
                </c:pt>
                <c:pt idx="3400">
                  <c:v>242</c:v>
                </c:pt>
                <c:pt idx="3401">
                  <c:v>241</c:v>
                </c:pt>
                <c:pt idx="3402">
                  <c:v>243</c:v>
                </c:pt>
                <c:pt idx="3403">
                  <c:v>241</c:v>
                </c:pt>
                <c:pt idx="3404">
                  <c:v>241</c:v>
                </c:pt>
                <c:pt idx="3405">
                  <c:v>242</c:v>
                </c:pt>
                <c:pt idx="3406">
                  <c:v>241</c:v>
                </c:pt>
                <c:pt idx="3407">
                  <c:v>241</c:v>
                </c:pt>
                <c:pt idx="3408">
                  <c:v>243</c:v>
                </c:pt>
                <c:pt idx="3409">
                  <c:v>243</c:v>
                </c:pt>
                <c:pt idx="3410">
                  <c:v>242</c:v>
                </c:pt>
                <c:pt idx="3411">
                  <c:v>243</c:v>
                </c:pt>
                <c:pt idx="3412">
                  <c:v>241</c:v>
                </c:pt>
                <c:pt idx="3413">
                  <c:v>244</c:v>
                </c:pt>
                <c:pt idx="3414">
                  <c:v>243</c:v>
                </c:pt>
                <c:pt idx="3415">
                  <c:v>242</c:v>
                </c:pt>
                <c:pt idx="3416">
                  <c:v>243</c:v>
                </c:pt>
                <c:pt idx="3417">
                  <c:v>242</c:v>
                </c:pt>
                <c:pt idx="3418">
                  <c:v>241</c:v>
                </c:pt>
                <c:pt idx="3419">
                  <c:v>241</c:v>
                </c:pt>
                <c:pt idx="3420">
                  <c:v>241</c:v>
                </c:pt>
                <c:pt idx="3421">
                  <c:v>241</c:v>
                </c:pt>
                <c:pt idx="3422">
                  <c:v>240</c:v>
                </c:pt>
                <c:pt idx="3423">
                  <c:v>241</c:v>
                </c:pt>
                <c:pt idx="3424">
                  <c:v>241</c:v>
                </c:pt>
                <c:pt idx="3425">
                  <c:v>240</c:v>
                </c:pt>
                <c:pt idx="3426">
                  <c:v>242</c:v>
                </c:pt>
                <c:pt idx="3427">
                  <c:v>241</c:v>
                </c:pt>
                <c:pt idx="3428">
                  <c:v>242</c:v>
                </c:pt>
                <c:pt idx="3429">
                  <c:v>241</c:v>
                </c:pt>
                <c:pt idx="3430">
                  <c:v>241</c:v>
                </c:pt>
                <c:pt idx="3431">
                  <c:v>240</c:v>
                </c:pt>
                <c:pt idx="3432">
                  <c:v>243</c:v>
                </c:pt>
                <c:pt idx="3433">
                  <c:v>241</c:v>
                </c:pt>
                <c:pt idx="3434">
                  <c:v>240</c:v>
                </c:pt>
                <c:pt idx="3435">
                  <c:v>241</c:v>
                </c:pt>
                <c:pt idx="3436">
                  <c:v>240</c:v>
                </c:pt>
                <c:pt idx="3437">
                  <c:v>241</c:v>
                </c:pt>
                <c:pt idx="3438">
                  <c:v>242</c:v>
                </c:pt>
                <c:pt idx="3439">
                  <c:v>243</c:v>
                </c:pt>
                <c:pt idx="3440">
                  <c:v>242</c:v>
                </c:pt>
                <c:pt idx="3441">
                  <c:v>243</c:v>
                </c:pt>
                <c:pt idx="3442">
                  <c:v>241</c:v>
                </c:pt>
                <c:pt idx="3443">
                  <c:v>242</c:v>
                </c:pt>
                <c:pt idx="3444">
                  <c:v>241</c:v>
                </c:pt>
                <c:pt idx="3445">
                  <c:v>242</c:v>
                </c:pt>
                <c:pt idx="3446">
                  <c:v>242</c:v>
                </c:pt>
                <c:pt idx="3447">
                  <c:v>240</c:v>
                </c:pt>
                <c:pt idx="3448">
                  <c:v>242</c:v>
                </c:pt>
                <c:pt idx="3449">
                  <c:v>242</c:v>
                </c:pt>
                <c:pt idx="3450">
                  <c:v>241</c:v>
                </c:pt>
                <c:pt idx="3451">
                  <c:v>241</c:v>
                </c:pt>
                <c:pt idx="3452">
                  <c:v>244</c:v>
                </c:pt>
                <c:pt idx="3453">
                  <c:v>242</c:v>
                </c:pt>
                <c:pt idx="3454">
                  <c:v>242</c:v>
                </c:pt>
                <c:pt idx="3455">
                  <c:v>242</c:v>
                </c:pt>
                <c:pt idx="3456">
                  <c:v>242</c:v>
                </c:pt>
                <c:pt idx="3457">
                  <c:v>241</c:v>
                </c:pt>
                <c:pt idx="3458">
                  <c:v>242</c:v>
                </c:pt>
                <c:pt idx="3459">
                  <c:v>242</c:v>
                </c:pt>
                <c:pt idx="3460">
                  <c:v>242</c:v>
                </c:pt>
                <c:pt idx="3461">
                  <c:v>241</c:v>
                </c:pt>
                <c:pt idx="3462">
                  <c:v>241</c:v>
                </c:pt>
                <c:pt idx="3463">
                  <c:v>242</c:v>
                </c:pt>
                <c:pt idx="3464">
                  <c:v>242</c:v>
                </c:pt>
                <c:pt idx="3465">
                  <c:v>241</c:v>
                </c:pt>
                <c:pt idx="3466">
                  <c:v>242</c:v>
                </c:pt>
                <c:pt idx="3467">
                  <c:v>241</c:v>
                </c:pt>
                <c:pt idx="3468">
                  <c:v>243</c:v>
                </c:pt>
                <c:pt idx="3469">
                  <c:v>241</c:v>
                </c:pt>
                <c:pt idx="3470">
                  <c:v>241</c:v>
                </c:pt>
                <c:pt idx="3471">
                  <c:v>244</c:v>
                </c:pt>
                <c:pt idx="3472">
                  <c:v>242</c:v>
                </c:pt>
                <c:pt idx="3473">
                  <c:v>242</c:v>
                </c:pt>
                <c:pt idx="3474">
                  <c:v>243</c:v>
                </c:pt>
                <c:pt idx="3475">
                  <c:v>243</c:v>
                </c:pt>
                <c:pt idx="3476">
                  <c:v>243</c:v>
                </c:pt>
                <c:pt idx="3477">
                  <c:v>241</c:v>
                </c:pt>
                <c:pt idx="3478">
                  <c:v>240</c:v>
                </c:pt>
                <c:pt idx="3479">
                  <c:v>241</c:v>
                </c:pt>
                <c:pt idx="3480">
                  <c:v>243</c:v>
                </c:pt>
                <c:pt idx="3481">
                  <c:v>243</c:v>
                </c:pt>
                <c:pt idx="3482">
                  <c:v>243</c:v>
                </c:pt>
                <c:pt idx="3483">
                  <c:v>241</c:v>
                </c:pt>
                <c:pt idx="3484">
                  <c:v>243</c:v>
                </c:pt>
                <c:pt idx="3485">
                  <c:v>241</c:v>
                </c:pt>
                <c:pt idx="3486">
                  <c:v>240</c:v>
                </c:pt>
                <c:pt idx="3487">
                  <c:v>242</c:v>
                </c:pt>
                <c:pt idx="3488">
                  <c:v>242</c:v>
                </c:pt>
                <c:pt idx="3489">
                  <c:v>241</c:v>
                </c:pt>
                <c:pt idx="3490">
                  <c:v>243</c:v>
                </c:pt>
                <c:pt idx="3491">
                  <c:v>242</c:v>
                </c:pt>
                <c:pt idx="3492">
                  <c:v>240</c:v>
                </c:pt>
                <c:pt idx="3493">
                  <c:v>242</c:v>
                </c:pt>
                <c:pt idx="3494">
                  <c:v>241</c:v>
                </c:pt>
                <c:pt idx="3495">
                  <c:v>242</c:v>
                </c:pt>
                <c:pt idx="3496">
                  <c:v>241</c:v>
                </c:pt>
                <c:pt idx="3497">
                  <c:v>241</c:v>
                </c:pt>
                <c:pt idx="3498">
                  <c:v>241</c:v>
                </c:pt>
                <c:pt idx="3499">
                  <c:v>241</c:v>
                </c:pt>
                <c:pt idx="3500">
                  <c:v>241</c:v>
                </c:pt>
                <c:pt idx="3501">
                  <c:v>242</c:v>
                </c:pt>
                <c:pt idx="3502">
                  <c:v>242</c:v>
                </c:pt>
                <c:pt idx="3503">
                  <c:v>242</c:v>
                </c:pt>
                <c:pt idx="3504">
                  <c:v>243</c:v>
                </c:pt>
                <c:pt idx="3505">
                  <c:v>241</c:v>
                </c:pt>
                <c:pt idx="3506">
                  <c:v>240</c:v>
                </c:pt>
                <c:pt idx="3507">
                  <c:v>243</c:v>
                </c:pt>
                <c:pt idx="3508">
                  <c:v>243</c:v>
                </c:pt>
                <c:pt idx="3509">
                  <c:v>242</c:v>
                </c:pt>
                <c:pt idx="3510">
                  <c:v>242</c:v>
                </c:pt>
                <c:pt idx="3511">
                  <c:v>241</c:v>
                </c:pt>
                <c:pt idx="3512">
                  <c:v>241</c:v>
                </c:pt>
                <c:pt idx="3513">
                  <c:v>240</c:v>
                </c:pt>
                <c:pt idx="3514">
                  <c:v>243</c:v>
                </c:pt>
                <c:pt idx="3515">
                  <c:v>243</c:v>
                </c:pt>
                <c:pt idx="3516">
                  <c:v>242</c:v>
                </c:pt>
                <c:pt idx="3517">
                  <c:v>241</c:v>
                </c:pt>
                <c:pt idx="3518">
                  <c:v>244</c:v>
                </c:pt>
                <c:pt idx="3519">
                  <c:v>243</c:v>
                </c:pt>
                <c:pt idx="3520">
                  <c:v>243</c:v>
                </c:pt>
                <c:pt idx="3521">
                  <c:v>241</c:v>
                </c:pt>
                <c:pt idx="3522">
                  <c:v>242</c:v>
                </c:pt>
                <c:pt idx="3523">
                  <c:v>242</c:v>
                </c:pt>
                <c:pt idx="3524">
                  <c:v>241</c:v>
                </c:pt>
                <c:pt idx="3525">
                  <c:v>241</c:v>
                </c:pt>
                <c:pt idx="3526">
                  <c:v>241</c:v>
                </c:pt>
                <c:pt idx="3527">
                  <c:v>241</c:v>
                </c:pt>
                <c:pt idx="3528">
                  <c:v>243</c:v>
                </c:pt>
                <c:pt idx="3529">
                  <c:v>241</c:v>
                </c:pt>
                <c:pt idx="3530">
                  <c:v>243</c:v>
                </c:pt>
                <c:pt idx="3531">
                  <c:v>241</c:v>
                </c:pt>
                <c:pt idx="3532">
                  <c:v>242</c:v>
                </c:pt>
                <c:pt idx="3533">
                  <c:v>243</c:v>
                </c:pt>
                <c:pt idx="3534">
                  <c:v>244</c:v>
                </c:pt>
                <c:pt idx="3535">
                  <c:v>241</c:v>
                </c:pt>
                <c:pt idx="3536">
                  <c:v>242</c:v>
                </c:pt>
                <c:pt idx="3537">
                  <c:v>243</c:v>
                </c:pt>
                <c:pt idx="3538">
                  <c:v>242</c:v>
                </c:pt>
                <c:pt idx="3539">
                  <c:v>242</c:v>
                </c:pt>
                <c:pt idx="3540">
                  <c:v>240</c:v>
                </c:pt>
                <c:pt idx="3541">
                  <c:v>241</c:v>
                </c:pt>
                <c:pt idx="3542">
                  <c:v>240</c:v>
                </c:pt>
                <c:pt idx="3543">
                  <c:v>240</c:v>
                </c:pt>
                <c:pt idx="3544">
                  <c:v>240</c:v>
                </c:pt>
                <c:pt idx="3545">
                  <c:v>240</c:v>
                </c:pt>
                <c:pt idx="3546">
                  <c:v>241</c:v>
                </c:pt>
                <c:pt idx="3547">
                  <c:v>241</c:v>
                </c:pt>
                <c:pt idx="3548">
                  <c:v>242</c:v>
                </c:pt>
                <c:pt idx="3549">
                  <c:v>243</c:v>
                </c:pt>
                <c:pt idx="3550">
                  <c:v>242</c:v>
                </c:pt>
                <c:pt idx="3551">
                  <c:v>241</c:v>
                </c:pt>
                <c:pt idx="3552">
                  <c:v>241</c:v>
                </c:pt>
                <c:pt idx="3553">
                  <c:v>244</c:v>
                </c:pt>
                <c:pt idx="3554">
                  <c:v>242</c:v>
                </c:pt>
                <c:pt idx="3555">
                  <c:v>242</c:v>
                </c:pt>
                <c:pt idx="3556">
                  <c:v>242</c:v>
                </c:pt>
                <c:pt idx="3557">
                  <c:v>241</c:v>
                </c:pt>
                <c:pt idx="3558">
                  <c:v>242</c:v>
                </c:pt>
                <c:pt idx="3559">
                  <c:v>243</c:v>
                </c:pt>
                <c:pt idx="3560">
                  <c:v>242</c:v>
                </c:pt>
                <c:pt idx="3561">
                  <c:v>244</c:v>
                </c:pt>
                <c:pt idx="3562">
                  <c:v>241</c:v>
                </c:pt>
                <c:pt idx="3563">
                  <c:v>241</c:v>
                </c:pt>
                <c:pt idx="3564">
                  <c:v>240</c:v>
                </c:pt>
                <c:pt idx="3565">
                  <c:v>241</c:v>
                </c:pt>
                <c:pt idx="3566">
                  <c:v>244</c:v>
                </c:pt>
                <c:pt idx="3567">
                  <c:v>240</c:v>
                </c:pt>
                <c:pt idx="3568">
                  <c:v>242</c:v>
                </c:pt>
                <c:pt idx="3569">
                  <c:v>241</c:v>
                </c:pt>
                <c:pt idx="3570">
                  <c:v>242</c:v>
                </c:pt>
                <c:pt idx="3571">
                  <c:v>242</c:v>
                </c:pt>
                <c:pt idx="3572">
                  <c:v>240</c:v>
                </c:pt>
                <c:pt idx="3573">
                  <c:v>244</c:v>
                </c:pt>
                <c:pt idx="3574">
                  <c:v>241</c:v>
                </c:pt>
                <c:pt idx="3575">
                  <c:v>240</c:v>
                </c:pt>
                <c:pt idx="3576">
                  <c:v>241</c:v>
                </c:pt>
                <c:pt idx="3577">
                  <c:v>242</c:v>
                </c:pt>
                <c:pt idx="3578">
                  <c:v>242</c:v>
                </c:pt>
                <c:pt idx="3579">
                  <c:v>241</c:v>
                </c:pt>
                <c:pt idx="3580">
                  <c:v>242</c:v>
                </c:pt>
                <c:pt idx="3581">
                  <c:v>242</c:v>
                </c:pt>
                <c:pt idx="3582">
                  <c:v>243</c:v>
                </c:pt>
                <c:pt idx="3583">
                  <c:v>242</c:v>
                </c:pt>
                <c:pt idx="3584">
                  <c:v>241</c:v>
                </c:pt>
                <c:pt idx="3585">
                  <c:v>243</c:v>
                </c:pt>
                <c:pt idx="3586">
                  <c:v>241</c:v>
                </c:pt>
                <c:pt idx="3587">
                  <c:v>241</c:v>
                </c:pt>
                <c:pt idx="3588">
                  <c:v>241</c:v>
                </c:pt>
                <c:pt idx="3589">
                  <c:v>241</c:v>
                </c:pt>
                <c:pt idx="3590">
                  <c:v>241</c:v>
                </c:pt>
                <c:pt idx="3591">
                  <c:v>241</c:v>
                </c:pt>
                <c:pt idx="3592">
                  <c:v>240</c:v>
                </c:pt>
                <c:pt idx="3593">
                  <c:v>240</c:v>
                </c:pt>
                <c:pt idx="3594">
                  <c:v>242</c:v>
                </c:pt>
                <c:pt idx="3595">
                  <c:v>242</c:v>
                </c:pt>
                <c:pt idx="3596">
                  <c:v>240</c:v>
                </c:pt>
                <c:pt idx="3597">
                  <c:v>242</c:v>
                </c:pt>
                <c:pt idx="3598">
                  <c:v>240</c:v>
                </c:pt>
                <c:pt idx="3599">
                  <c:v>241</c:v>
                </c:pt>
                <c:pt idx="3600">
                  <c:v>242</c:v>
                </c:pt>
                <c:pt idx="3601">
                  <c:v>241</c:v>
                </c:pt>
                <c:pt idx="3602">
                  <c:v>242</c:v>
                </c:pt>
                <c:pt idx="3603">
                  <c:v>242</c:v>
                </c:pt>
                <c:pt idx="3604">
                  <c:v>242</c:v>
                </c:pt>
                <c:pt idx="3605">
                  <c:v>242</c:v>
                </c:pt>
                <c:pt idx="3606">
                  <c:v>242</c:v>
                </c:pt>
                <c:pt idx="3607">
                  <c:v>242</c:v>
                </c:pt>
                <c:pt idx="3608">
                  <c:v>241</c:v>
                </c:pt>
                <c:pt idx="3609">
                  <c:v>240</c:v>
                </c:pt>
                <c:pt idx="3610">
                  <c:v>241</c:v>
                </c:pt>
                <c:pt idx="3611">
                  <c:v>240</c:v>
                </c:pt>
                <c:pt idx="3612">
                  <c:v>240</c:v>
                </c:pt>
                <c:pt idx="3613">
                  <c:v>242</c:v>
                </c:pt>
                <c:pt idx="3614">
                  <c:v>242</c:v>
                </c:pt>
                <c:pt idx="3615">
                  <c:v>243</c:v>
                </c:pt>
                <c:pt idx="3616">
                  <c:v>242</c:v>
                </c:pt>
                <c:pt idx="3617">
                  <c:v>242</c:v>
                </c:pt>
                <c:pt idx="3618">
                  <c:v>241</c:v>
                </c:pt>
                <c:pt idx="3619">
                  <c:v>241</c:v>
                </c:pt>
                <c:pt idx="3620">
                  <c:v>240</c:v>
                </c:pt>
                <c:pt idx="3621">
                  <c:v>244</c:v>
                </c:pt>
                <c:pt idx="3622">
                  <c:v>243</c:v>
                </c:pt>
                <c:pt idx="3623">
                  <c:v>241</c:v>
                </c:pt>
                <c:pt idx="3624">
                  <c:v>241</c:v>
                </c:pt>
                <c:pt idx="3625">
                  <c:v>243</c:v>
                </c:pt>
                <c:pt idx="3626">
                  <c:v>242</c:v>
                </c:pt>
                <c:pt idx="3627">
                  <c:v>241</c:v>
                </c:pt>
                <c:pt idx="3628">
                  <c:v>241</c:v>
                </c:pt>
                <c:pt idx="3629">
                  <c:v>243</c:v>
                </c:pt>
                <c:pt idx="3630">
                  <c:v>240</c:v>
                </c:pt>
                <c:pt idx="3631">
                  <c:v>244</c:v>
                </c:pt>
                <c:pt idx="3632">
                  <c:v>242</c:v>
                </c:pt>
                <c:pt idx="3633">
                  <c:v>244</c:v>
                </c:pt>
                <c:pt idx="3634">
                  <c:v>240</c:v>
                </c:pt>
                <c:pt idx="3635">
                  <c:v>243</c:v>
                </c:pt>
                <c:pt idx="3636">
                  <c:v>241</c:v>
                </c:pt>
                <c:pt idx="3637">
                  <c:v>242</c:v>
                </c:pt>
                <c:pt idx="3638">
                  <c:v>240</c:v>
                </c:pt>
                <c:pt idx="3639">
                  <c:v>243</c:v>
                </c:pt>
                <c:pt idx="3640">
                  <c:v>241</c:v>
                </c:pt>
                <c:pt idx="3641">
                  <c:v>241</c:v>
                </c:pt>
                <c:pt idx="3642">
                  <c:v>242</c:v>
                </c:pt>
                <c:pt idx="3643">
                  <c:v>242</c:v>
                </c:pt>
                <c:pt idx="3644">
                  <c:v>244</c:v>
                </c:pt>
                <c:pt idx="3645">
                  <c:v>241</c:v>
                </c:pt>
                <c:pt idx="3646">
                  <c:v>244</c:v>
                </c:pt>
                <c:pt idx="3647">
                  <c:v>241</c:v>
                </c:pt>
                <c:pt idx="3648">
                  <c:v>240</c:v>
                </c:pt>
                <c:pt idx="3649">
                  <c:v>241</c:v>
                </c:pt>
                <c:pt idx="3650">
                  <c:v>244</c:v>
                </c:pt>
                <c:pt idx="3651">
                  <c:v>242</c:v>
                </c:pt>
                <c:pt idx="3652">
                  <c:v>242</c:v>
                </c:pt>
                <c:pt idx="3653">
                  <c:v>241</c:v>
                </c:pt>
                <c:pt idx="3654">
                  <c:v>243</c:v>
                </c:pt>
                <c:pt idx="3655">
                  <c:v>242</c:v>
                </c:pt>
                <c:pt idx="3656">
                  <c:v>242</c:v>
                </c:pt>
                <c:pt idx="3657">
                  <c:v>241</c:v>
                </c:pt>
                <c:pt idx="3658">
                  <c:v>241</c:v>
                </c:pt>
                <c:pt idx="3659">
                  <c:v>242</c:v>
                </c:pt>
                <c:pt idx="3660">
                  <c:v>242</c:v>
                </c:pt>
                <c:pt idx="3661">
                  <c:v>242</c:v>
                </c:pt>
                <c:pt idx="3662">
                  <c:v>242</c:v>
                </c:pt>
                <c:pt idx="3663">
                  <c:v>242</c:v>
                </c:pt>
                <c:pt idx="3664">
                  <c:v>242</c:v>
                </c:pt>
                <c:pt idx="3665">
                  <c:v>242</c:v>
                </c:pt>
                <c:pt idx="3666">
                  <c:v>242</c:v>
                </c:pt>
                <c:pt idx="3667">
                  <c:v>242</c:v>
                </c:pt>
                <c:pt idx="3668">
                  <c:v>244</c:v>
                </c:pt>
                <c:pt idx="3669">
                  <c:v>243</c:v>
                </c:pt>
                <c:pt idx="3670">
                  <c:v>241</c:v>
                </c:pt>
                <c:pt idx="3671">
                  <c:v>242</c:v>
                </c:pt>
                <c:pt idx="3672">
                  <c:v>244</c:v>
                </c:pt>
                <c:pt idx="3673">
                  <c:v>244</c:v>
                </c:pt>
                <c:pt idx="3674">
                  <c:v>243</c:v>
                </c:pt>
                <c:pt idx="3675">
                  <c:v>241</c:v>
                </c:pt>
                <c:pt idx="3676">
                  <c:v>243</c:v>
                </c:pt>
                <c:pt idx="3677">
                  <c:v>242</c:v>
                </c:pt>
                <c:pt idx="3678">
                  <c:v>242</c:v>
                </c:pt>
                <c:pt idx="3679">
                  <c:v>240</c:v>
                </c:pt>
                <c:pt idx="3680">
                  <c:v>240</c:v>
                </c:pt>
                <c:pt idx="3681">
                  <c:v>241</c:v>
                </c:pt>
                <c:pt idx="3682">
                  <c:v>241</c:v>
                </c:pt>
                <c:pt idx="3683">
                  <c:v>241</c:v>
                </c:pt>
                <c:pt idx="3684">
                  <c:v>242</c:v>
                </c:pt>
                <c:pt idx="3685">
                  <c:v>244</c:v>
                </c:pt>
                <c:pt idx="3686">
                  <c:v>241</c:v>
                </c:pt>
                <c:pt idx="3687">
                  <c:v>242</c:v>
                </c:pt>
                <c:pt idx="3688">
                  <c:v>243</c:v>
                </c:pt>
                <c:pt idx="3689">
                  <c:v>241</c:v>
                </c:pt>
                <c:pt idx="3690">
                  <c:v>241</c:v>
                </c:pt>
                <c:pt idx="3691">
                  <c:v>244</c:v>
                </c:pt>
                <c:pt idx="3692">
                  <c:v>241</c:v>
                </c:pt>
                <c:pt idx="3693">
                  <c:v>241</c:v>
                </c:pt>
                <c:pt idx="3694">
                  <c:v>241</c:v>
                </c:pt>
                <c:pt idx="3695">
                  <c:v>242</c:v>
                </c:pt>
                <c:pt idx="3696">
                  <c:v>241</c:v>
                </c:pt>
                <c:pt idx="3697">
                  <c:v>241</c:v>
                </c:pt>
                <c:pt idx="3698">
                  <c:v>241</c:v>
                </c:pt>
                <c:pt idx="3699">
                  <c:v>243</c:v>
                </c:pt>
                <c:pt idx="3700">
                  <c:v>243</c:v>
                </c:pt>
                <c:pt idx="3701">
                  <c:v>240</c:v>
                </c:pt>
                <c:pt idx="3702">
                  <c:v>242</c:v>
                </c:pt>
                <c:pt idx="3703">
                  <c:v>240</c:v>
                </c:pt>
                <c:pt idx="3704">
                  <c:v>240</c:v>
                </c:pt>
                <c:pt idx="3705">
                  <c:v>240</c:v>
                </c:pt>
                <c:pt idx="3706">
                  <c:v>240</c:v>
                </c:pt>
                <c:pt idx="3707">
                  <c:v>244</c:v>
                </c:pt>
                <c:pt idx="3708">
                  <c:v>242</c:v>
                </c:pt>
                <c:pt idx="3709">
                  <c:v>242</c:v>
                </c:pt>
                <c:pt idx="3710">
                  <c:v>242</c:v>
                </c:pt>
                <c:pt idx="3711">
                  <c:v>241</c:v>
                </c:pt>
                <c:pt idx="3712">
                  <c:v>242</c:v>
                </c:pt>
                <c:pt idx="3713">
                  <c:v>243</c:v>
                </c:pt>
                <c:pt idx="3714">
                  <c:v>243</c:v>
                </c:pt>
                <c:pt idx="3715">
                  <c:v>243</c:v>
                </c:pt>
                <c:pt idx="3716">
                  <c:v>241</c:v>
                </c:pt>
                <c:pt idx="3717">
                  <c:v>241</c:v>
                </c:pt>
                <c:pt idx="3718">
                  <c:v>240</c:v>
                </c:pt>
                <c:pt idx="3719">
                  <c:v>241</c:v>
                </c:pt>
                <c:pt idx="3720">
                  <c:v>241</c:v>
                </c:pt>
                <c:pt idx="3721">
                  <c:v>241</c:v>
                </c:pt>
                <c:pt idx="3722">
                  <c:v>241</c:v>
                </c:pt>
                <c:pt idx="3723">
                  <c:v>241</c:v>
                </c:pt>
                <c:pt idx="3724">
                  <c:v>240</c:v>
                </c:pt>
                <c:pt idx="3725">
                  <c:v>241</c:v>
                </c:pt>
                <c:pt idx="3726">
                  <c:v>243</c:v>
                </c:pt>
                <c:pt idx="3727">
                  <c:v>241</c:v>
                </c:pt>
                <c:pt idx="3728">
                  <c:v>242</c:v>
                </c:pt>
                <c:pt idx="3729">
                  <c:v>242</c:v>
                </c:pt>
                <c:pt idx="3730">
                  <c:v>242</c:v>
                </c:pt>
                <c:pt idx="3731">
                  <c:v>242</c:v>
                </c:pt>
                <c:pt idx="3732">
                  <c:v>242</c:v>
                </c:pt>
                <c:pt idx="3733">
                  <c:v>242</c:v>
                </c:pt>
                <c:pt idx="3734">
                  <c:v>241</c:v>
                </c:pt>
                <c:pt idx="3735">
                  <c:v>243</c:v>
                </c:pt>
                <c:pt idx="3736">
                  <c:v>242</c:v>
                </c:pt>
                <c:pt idx="3737">
                  <c:v>242</c:v>
                </c:pt>
                <c:pt idx="3738">
                  <c:v>242</c:v>
                </c:pt>
                <c:pt idx="3739">
                  <c:v>243</c:v>
                </c:pt>
                <c:pt idx="3740">
                  <c:v>242</c:v>
                </c:pt>
                <c:pt idx="3741">
                  <c:v>241</c:v>
                </c:pt>
                <c:pt idx="3742">
                  <c:v>242</c:v>
                </c:pt>
                <c:pt idx="3743">
                  <c:v>241</c:v>
                </c:pt>
                <c:pt idx="3744">
                  <c:v>241</c:v>
                </c:pt>
                <c:pt idx="3745">
                  <c:v>241</c:v>
                </c:pt>
                <c:pt idx="3746">
                  <c:v>241</c:v>
                </c:pt>
                <c:pt idx="3747">
                  <c:v>240</c:v>
                </c:pt>
                <c:pt idx="3748">
                  <c:v>242</c:v>
                </c:pt>
                <c:pt idx="3749">
                  <c:v>242</c:v>
                </c:pt>
                <c:pt idx="3750">
                  <c:v>242</c:v>
                </c:pt>
                <c:pt idx="3751">
                  <c:v>242</c:v>
                </c:pt>
                <c:pt idx="3752">
                  <c:v>244</c:v>
                </c:pt>
                <c:pt idx="3753">
                  <c:v>242</c:v>
                </c:pt>
                <c:pt idx="3754">
                  <c:v>242</c:v>
                </c:pt>
                <c:pt idx="3755">
                  <c:v>241</c:v>
                </c:pt>
                <c:pt idx="3756">
                  <c:v>243</c:v>
                </c:pt>
                <c:pt idx="3757">
                  <c:v>241</c:v>
                </c:pt>
                <c:pt idx="3758">
                  <c:v>241</c:v>
                </c:pt>
                <c:pt idx="3759">
                  <c:v>240</c:v>
                </c:pt>
                <c:pt idx="3760">
                  <c:v>242</c:v>
                </c:pt>
                <c:pt idx="3761">
                  <c:v>240</c:v>
                </c:pt>
                <c:pt idx="3762">
                  <c:v>242</c:v>
                </c:pt>
                <c:pt idx="3763">
                  <c:v>242</c:v>
                </c:pt>
                <c:pt idx="3764">
                  <c:v>241</c:v>
                </c:pt>
                <c:pt idx="3765">
                  <c:v>243</c:v>
                </c:pt>
                <c:pt idx="3766">
                  <c:v>243</c:v>
                </c:pt>
                <c:pt idx="3767">
                  <c:v>243</c:v>
                </c:pt>
                <c:pt idx="3768">
                  <c:v>242</c:v>
                </c:pt>
                <c:pt idx="3769">
                  <c:v>240</c:v>
                </c:pt>
                <c:pt idx="3770">
                  <c:v>240</c:v>
                </c:pt>
                <c:pt idx="3771">
                  <c:v>241</c:v>
                </c:pt>
                <c:pt idx="3772">
                  <c:v>242</c:v>
                </c:pt>
                <c:pt idx="3773">
                  <c:v>243</c:v>
                </c:pt>
                <c:pt idx="3774">
                  <c:v>241</c:v>
                </c:pt>
                <c:pt idx="3775">
                  <c:v>242</c:v>
                </c:pt>
                <c:pt idx="3776">
                  <c:v>242</c:v>
                </c:pt>
                <c:pt idx="3777">
                  <c:v>241</c:v>
                </c:pt>
                <c:pt idx="3778">
                  <c:v>241</c:v>
                </c:pt>
                <c:pt idx="3779">
                  <c:v>241</c:v>
                </c:pt>
                <c:pt idx="3780">
                  <c:v>241</c:v>
                </c:pt>
                <c:pt idx="3781">
                  <c:v>241</c:v>
                </c:pt>
                <c:pt idx="3782">
                  <c:v>241</c:v>
                </c:pt>
                <c:pt idx="3783">
                  <c:v>243</c:v>
                </c:pt>
                <c:pt idx="3784">
                  <c:v>240</c:v>
                </c:pt>
                <c:pt idx="3785">
                  <c:v>242</c:v>
                </c:pt>
                <c:pt idx="3786">
                  <c:v>243</c:v>
                </c:pt>
                <c:pt idx="3787">
                  <c:v>241</c:v>
                </c:pt>
                <c:pt idx="3788">
                  <c:v>241</c:v>
                </c:pt>
                <c:pt idx="3789">
                  <c:v>242</c:v>
                </c:pt>
                <c:pt idx="3790">
                  <c:v>243</c:v>
                </c:pt>
                <c:pt idx="3791">
                  <c:v>240</c:v>
                </c:pt>
                <c:pt idx="3792">
                  <c:v>241</c:v>
                </c:pt>
                <c:pt idx="3793">
                  <c:v>242</c:v>
                </c:pt>
                <c:pt idx="3794">
                  <c:v>240</c:v>
                </c:pt>
                <c:pt idx="3795">
                  <c:v>242</c:v>
                </c:pt>
                <c:pt idx="3796">
                  <c:v>241</c:v>
                </c:pt>
                <c:pt idx="3797">
                  <c:v>241</c:v>
                </c:pt>
                <c:pt idx="3798">
                  <c:v>240</c:v>
                </c:pt>
                <c:pt idx="3799">
                  <c:v>241</c:v>
                </c:pt>
                <c:pt idx="3800">
                  <c:v>241</c:v>
                </c:pt>
                <c:pt idx="3801">
                  <c:v>242</c:v>
                </c:pt>
                <c:pt idx="3802">
                  <c:v>241</c:v>
                </c:pt>
                <c:pt idx="3803">
                  <c:v>242</c:v>
                </c:pt>
                <c:pt idx="3804">
                  <c:v>242</c:v>
                </c:pt>
                <c:pt idx="3805">
                  <c:v>240</c:v>
                </c:pt>
                <c:pt idx="3806">
                  <c:v>243</c:v>
                </c:pt>
                <c:pt idx="3807">
                  <c:v>242</c:v>
                </c:pt>
                <c:pt idx="3808">
                  <c:v>243</c:v>
                </c:pt>
                <c:pt idx="3809">
                  <c:v>242</c:v>
                </c:pt>
                <c:pt idx="3810">
                  <c:v>241</c:v>
                </c:pt>
                <c:pt idx="3811">
                  <c:v>242</c:v>
                </c:pt>
                <c:pt idx="3812">
                  <c:v>244</c:v>
                </c:pt>
                <c:pt idx="3813">
                  <c:v>242</c:v>
                </c:pt>
                <c:pt idx="3814">
                  <c:v>242</c:v>
                </c:pt>
                <c:pt idx="3815">
                  <c:v>244</c:v>
                </c:pt>
                <c:pt idx="3816">
                  <c:v>242</c:v>
                </c:pt>
                <c:pt idx="3817">
                  <c:v>242</c:v>
                </c:pt>
                <c:pt idx="3818">
                  <c:v>241</c:v>
                </c:pt>
                <c:pt idx="3819">
                  <c:v>241</c:v>
                </c:pt>
                <c:pt idx="3820">
                  <c:v>240</c:v>
                </c:pt>
                <c:pt idx="3821">
                  <c:v>243</c:v>
                </c:pt>
                <c:pt idx="3822">
                  <c:v>243</c:v>
                </c:pt>
                <c:pt idx="3823">
                  <c:v>242</c:v>
                </c:pt>
                <c:pt idx="3824">
                  <c:v>243</c:v>
                </c:pt>
                <c:pt idx="3825">
                  <c:v>241</c:v>
                </c:pt>
                <c:pt idx="3826">
                  <c:v>243</c:v>
                </c:pt>
                <c:pt idx="3827">
                  <c:v>242</c:v>
                </c:pt>
                <c:pt idx="3828">
                  <c:v>242</c:v>
                </c:pt>
                <c:pt idx="3829">
                  <c:v>242</c:v>
                </c:pt>
                <c:pt idx="3830">
                  <c:v>242</c:v>
                </c:pt>
                <c:pt idx="3831">
                  <c:v>243</c:v>
                </c:pt>
                <c:pt idx="3832">
                  <c:v>244</c:v>
                </c:pt>
                <c:pt idx="3833">
                  <c:v>241</c:v>
                </c:pt>
                <c:pt idx="3834">
                  <c:v>244</c:v>
                </c:pt>
                <c:pt idx="3835">
                  <c:v>241</c:v>
                </c:pt>
                <c:pt idx="3836">
                  <c:v>244</c:v>
                </c:pt>
                <c:pt idx="3837">
                  <c:v>244</c:v>
                </c:pt>
                <c:pt idx="3838">
                  <c:v>244</c:v>
                </c:pt>
                <c:pt idx="3839">
                  <c:v>244</c:v>
                </c:pt>
                <c:pt idx="3840">
                  <c:v>242</c:v>
                </c:pt>
                <c:pt idx="3841">
                  <c:v>242</c:v>
                </c:pt>
                <c:pt idx="3842">
                  <c:v>243</c:v>
                </c:pt>
                <c:pt idx="3843">
                  <c:v>242</c:v>
                </c:pt>
                <c:pt idx="3844">
                  <c:v>243</c:v>
                </c:pt>
                <c:pt idx="3845">
                  <c:v>244</c:v>
                </c:pt>
                <c:pt idx="3846">
                  <c:v>241</c:v>
                </c:pt>
                <c:pt idx="3847">
                  <c:v>242</c:v>
                </c:pt>
                <c:pt idx="3848">
                  <c:v>242</c:v>
                </c:pt>
                <c:pt idx="3849">
                  <c:v>240</c:v>
                </c:pt>
                <c:pt idx="3850">
                  <c:v>241</c:v>
                </c:pt>
                <c:pt idx="3851">
                  <c:v>241</c:v>
                </c:pt>
                <c:pt idx="3852">
                  <c:v>242</c:v>
                </c:pt>
                <c:pt idx="3853">
                  <c:v>241</c:v>
                </c:pt>
                <c:pt idx="3854">
                  <c:v>243</c:v>
                </c:pt>
                <c:pt idx="3855">
                  <c:v>244</c:v>
                </c:pt>
                <c:pt idx="3856">
                  <c:v>242</c:v>
                </c:pt>
                <c:pt idx="3857">
                  <c:v>243</c:v>
                </c:pt>
                <c:pt idx="3858">
                  <c:v>241</c:v>
                </c:pt>
                <c:pt idx="3859">
                  <c:v>241</c:v>
                </c:pt>
                <c:pt idx="3860">
                  <c:v>242</c:v>
                </c:pt>
                <c:pt idx="3861">
                  <c:v>241</c:v>
                </c:pt>
                <c:pt idx="3862">
                  <c:v>243</c:v>
                </c:pt>
                <c:pt idx="3863">
                  <c:v>240</c:v>
                </c:pt>
                <c:pt idx="3864">
                  <c:v>241</c:v>
                </c:pt>
                <c:pt idx="3865">
                  <c:v>243</c:v>
                </c:pt>
                <c:pt idx="3866">
                  <c:v>242</c:v>
                </c:pt>
                <c:pt idx="3867">
                  <c:v>241</c:v>
                </c:pt>
                <c:pt idx="3868">
                  <c:v>241</c:v>
                </c:pt>
                <c:pt idx="3869">
                  <c:v>242</c:v>
                </c:pt>
                <c:pt idx="3870">
                  <c:v>244</c:v>
                </c:pt>
                <c:pt idx="3871">
                  <c:v>241</c:v>
                </c:pt>
                <c:pt idx="3872">
                  <c:v>243</c:v>
                </c:pt>
                <c:pt idx="3873">
                  <c:v>240</c:v>
                </c:pt>
                <c:pt idx="3874">
                  <c:v>243</c:v>
                </c:pt>
                <c:pt idx="3875">
                  <c:v>243</c:v>
                </c:pt>
                <c:pt idx="3876">
                  <c:v>243</c:v>
                </c:pt>
                <c:pt idx="3877">
                  <c:v>243</c:v>
                </c:pt>
                <c:pt idx="3878">
                  <c:v>241</c:v>
                </c:pt>
                <c:pt idx="3879">
                  <c:v>241</c:v>
                </c:pt>
                <c:pt idx="3880">
                  <c:v>243</c:v>
                </c:pt>
                <c:pt idx="3881">
                  <c:v>240</c:v>
                </c:pt>
                <c:pt idx="3882">
                  <c:v>242</c:v>
                </c:pt>
                <c:pt idx="3883">
                  <c:v>242</c:v>
                </c:pt>
                <c:pt idx="3884">
                  <c:v>242</c:v>
                </c:pt>
                <c:pt idx="3885">
                  <c:v>242</c:v>
                </c:pt>
                <c:pt idx="3886">
                  <c:v>241</c:v>
                </c:pt>
                <c:pt idx="3887">
                  <c:v>241</c:v>
                </c:pt>
                <c:pt idx="3888">
                  <c:v>241</c:v>
                </c:pt>
                <c:pt idx="3889">
                  <c:v>241</c:v>
                </c:pt>
                <c:pt idx="3890">
                  <c:v>241</c:v>
                </c:pt>
                <c:pt idx="3891">
                  <c:v>241</c:v>
                </c:pt>
                <c:pt idx="3892">
                  <c:v>242</c:v>
                </c:pt>
                <c:pt idx="3893">
                  <c:v>244</c:v>
                </c:pt>
                <c:pt idx="3894">
                  <c:v>242</c:v>
                </c:pt>
                <c:pt idx="3895">
                  <c:v>242</c:v>
                </c:pt>
                <c:pt idx="3896">
                  <c:v>242</c:v>
                </c:pt>
                <c:pt idx="3897">
                  <c:v>243</c:v>
                </c:pt>
                <c:pt idx="3898">
                  <c:v>241</c:v>
                </c:pt>
                <c:pt idx="3899">
                  <c:v>242</c:v>
                </c:pt>
                <c:pt idx="3900">
                  <c:v>242</c:v>
                </c:pt>
                <c:pt idx="3901">
                  <c:v>242</c:v>
                </c:pt>
                <c:pt idx="3902">
                  <c:v>241</c:v>
                </c:pt>
                <c:pt idx="3903">
                  <c:v>240</c:v>
                </c:pt>
                <c:pt idx="3904">
                  <c:v>241</c:v>
                </c:pt>
                <c:pt idx="3905">
                  <c:v>242</c:v>
                </c:pt>
                <c:pt idx="3906">
                  <c:v>241</c:v>
                </c:pt>
                <c:pt idx="3907">
                  <c:v>242</c:v>
                </c:pt>
                <c:pt idx="3908">
                  <c:v>243</c:v>
                </c:pt>
                <c:pt idx="3909">
                  <c:v>242</c:v>
                </c:pt>
                <c:pt idx="3910">
                  <c:v>241</c:v>
                </c:pt>
                <c:pt idx="3911">
                  <c:v>241</c:v>
                </c:pt>
                <c:pt idx="3912">
                  <c:v>242</c:v>
                </c:pt>
                <c:pt idx="3913">
                  <c:v>241</c:v>
                </c:pt>
                <c:pt idx="3914">
                  <c:v>242</c:v>
                </c:pt>
                <c:pt idx="3915">
                  <c:v>242</c:v>
                </c:pt>
                <c:pt idx="3916">
                  <c:v>242</c:v>
                </c:pt>
                <c:pt idx="3917">
                  <c:v>241</c:v>
                </c:pt>
                <c:pt idx="3918">
                  <c:v>241</c:v>
                </c:pt>
                <c:pt idx="3919">
                  <c:v>241</c:v>
                </c:pt>
                <c:pt idx="3920">
                  <c:v>242</c:v>
                </c:pt>
                <c:pt idx="3921">
                  <c:v>241</c:v>
                </c:pt>
                <c:pt idx="3922">
                  <c:v>243</c:v>
                </c:pt>
                <c:pt idx="3923">
                  <c:v>241</c:v>
                </c:pt>
                <c:pt idx="3924">
                  <c:v>242</c:v>
                </c:pt>
                <c:pt idx="3925">
                  <c:v>242</c:v>
                </c:pt>
                <c:pt idx="3926">
                  <c:v>240</c:v>
                </c:pt>
                <c:pt idx="3927">
                  <c:v>240</c:v>
                </c:pt>
                <c:pt idx="3928">
                  <c:v>242</c:v>
                </c:pt>
                <c:pt idx="3929">
                  <c:v>240</c:v>
                </c:pt>
                <c:pt idx="3930">
                  <c:v>242</c:v>
                </c:pt>
                <c:pt idx="3931">
                  <c:v>242</c:v>
                </c:pt>
                <c:pt idx="3932">
                  <c:v>240</c:v>
                </c:pt>
                <c:pt idx="3933">
                  <c:v>240</c:v>
                </c:pt>
                <c:pt idx="3934">
                  <c:v>243</c:v>
                </c:pt>
                <c:pt idx="3935">
                  <c:v>241</c:v>
                </c:pt>
                <c:pt idx="3936">
                  <c:v>243</c:v>
                </c:pt>
                <c:pt idx="3937">
                  <c:v>241</c:v>
                </c:pt>
                <c:pt idx="3938">
                  <c:v>243</c:v>
                </c:pt>
                <c:pt idx="3939">
                  <c:v>243</c:v>
                </c:pt>
                <c:pt idx="3940">
                  <c:v>241</c:v>
                </c:pt>
                <c:pt idx="3941">
                  <c:v>242</c:v>
                </c:pt>
                <c:pt idx="3942">
                  <c:v>240</c:v>
                </c:pt>
                <c:pt idx="3943">
                  <c:v>243</c:v>
                </c:pt>
                <c:pt idx="3944">
                  <c:v>242</c:v>
                </c:pt>
                <c:pt idx="3945">
                  <c:v>243</c:v>
                </c:pt>
                <c:pt idx="3946">
                  <c:v>242</c:v>
                </c:pt>
                <c:pt idx="3947">
                  <c:v>242</c:v>
                </c:pt>
                <c:pt idx="3948">
                  <c:v>241</c:v>
                </c:pt>
                <c:pt idx="3949">
                  <c:v>242</c:v>
                </c:pt>
                <c:pt idx="3950">
                  <c:v>242</c:v>
                </c:pt>
                <c:pt idx="3951">
                  <c:v>240</c:v>
                </c:pt>
                <c:pt idx="3952">
                  <c:v>242</c:v>
                </c:pt>
                <c:pt idx="3953">
                  <c:v>243</c:v>
                </c:pt>
                <c:pt idx="3954">
                  <c:v>243</c:v>
                </c:pt>
                <c:pt idx="3955">
                  <c:v>242</c:v>
                </c:pt>
                <c:pt idx="3956">
                  <c:v>242</c:v>
                </c:pt>
                <c:pt idx="3957">
                  <c:v>240</c:v>
                </c:pt>
                <c:pt idx="3958">
                  <c:v>242</c:v>
                </c:pt>
                <c:pt idx="3959">
                  <c:v>242</c:v>
                </c:pt>
                <c:pt idx="3960">
                  <c:v>242</c:v>
                </c:pt>
                <c:pt idx="3961">
                  <c:v>242</c:v>
                </c:pt>
                <c:pt idx="3962">
                  <c:v>241</c:v>
                </c:pt>
                <c:pt idx="3963">
                  <c:v>241</c:v>
                </c:pt>
                <c:pt idx="3964">
                  <c:v>242</c:v>
                </c:pt>
                <c:pt idx="3965">
                  <c:v>240</c:v>
                </c:pt>
                <c:pt idx="3966">
                  <c:v>241</c:v>
                </c:pt>
                <c:pt idx="3967">
                  <c:v>240</c:v>
                </c:pt>
                <c:pt idx="3968">
                  <c:v>241</c:v>
                </c:pt>
                <c:pt idx="3969">
                  <c:v>243</c:v>
                </c:pt>
                <c:pt idx="3970">
                  <c:v>244</c:v>
                </c:pt>
                <c:pt idx="3971">
                  <c:v>243</c:v>
                </c:pt>
                <c:pt idx="3972">
                  <c:v>240</c:v>
                </c:pt>
                <c:pt idx="3973">
                  <c:v>240</c:v>
                </c:pt>
                <c:pt idx="3974">
                  <c:v>242</c:v>
                </c:pt>
                <c:pt idx="3975">
                  <c:v>241</c:v>
                </c:pt>
                <c:pt idx="3976">
                  <c:v>242</c:v>
                </c:pt>
                <c:pt idx="3977">
                  <c:v>243</c:v>
                </c:pt>
                <c:pt idx="3978">
                  <c:v>241</c:v>
                </c:pt>
                <c:pt idx="3979">
                  <c:v>242</c:v>
                </c:pt>
                <c:pt idx="3980">
                  <c:v>240</c:v>
                </c:pt>
                <c:pt idx="3981">
                  <c:v>240</c:v>
                </c:pt>
                <c:pt idx="3982">
                  <c:v>240</c:v>
                </c:pt>
                <c:pt idx="3983">
                  <c:v>240</c:v>
                </c:pt>
                <c:pt idx="3984">
                  <c:v>242</c:v>
                </c:pt>
                <c:pt idx="3985">
                  <c:v>242</c:v>
                </c:pt>
                <c:pt idx="3986">
                  <c:v>241</c:v>
                </c:pt>
                <c:pt idx="3987">
                  <c:v>241</c:v>
                </c:pt>
                <c:pt idx="3988">
                  <c:v>240</c:v>
                </c:pt>
                <c:pt idx="3989">
                  <c:v>244</c:v>
                </c:pt>
                <c:pt idx="3990">
                  <c:v>241</c:v>
                </c:pt>
                <c:pt idx="3991">
                  <c:v>242</c:v>
                </c:pt>
                <c:pt idx="3992">
                  <c:v>242</c:v>
                </c:pt>
                <c:pt idx="3993">
                  <c:v>241</c:v>
                </c:pt>
                <c:pt idx="3994">
                  <c:v>242</c:v>
                </c:pt>
                <c:pt idx="3995">
                  <c:v>243</c:v>
                </c:pt>
                <c:pt idx="3996">
                  <c:v>241</c:v>
                </c:pt>
                <c:pt idx="3997">
                  <c:v>242</c:v>
                </c:pt>
                <c:pt idx="3998">
                  <c:v>241</c:v>
                </c:pt>
                <c:pt idx="3999">
                  <c:v>241</c:v>
                </c:pt>
                <c:pt idx="4000">
                  <c:v>240</c:v>
                </c:pt>
                <c:pt idx="4001">
                  <c:v>243</c:v>
                </c:pt>
                <c:pt idx="4002">
                  <c:v>242</c:v>
                </c:pt>
                <c:pt idx="4003">
                  <c:v>240</c:v>
                </c:pt>
                <c:pt idx="4004">
                  <c:v>242</c:v>
                </c:pt>
                <c:pt idx="4005">
                  <c:v>241</c:v>
                </c:pt>
                <c:pt idx="4006">
                  <c:v>241</c:v>
                </c:pt>
                <c:pt idx="4007">
                  <c:v>242</c:v>
                </c:pt>
                <c:pt idx="4008">
                  <c:v>242</c:v>
                </c:pt>
                <c:pt idx="4009">
                  <c:v>241</c:v>
                </c:pt>
                <c:pt idx="4010">
                  <c:v>241</c:v>
                </c:pt>
                <c:pt idx="4011">
                  <c:v>243</c:v>
                </c:pt>
                <c:pt idx="4012">
                  <c:v>242</c:v>
                </c:pt>
                <c:pt idx="4013">
                  <c:v>243</c:v>
                </c:pt>
                <c:pt idx="4014">
                  <c:v>243</c:v>
                </c:pt>
                <c:pt idx="4015">
                  <c:v>241</c:v>
                </c:pt>
                <c:pt idx="4016">
                  <c:v>242</c:v>
                </c:pt>
                <c:pt idx="4017">
                  <c:v>241</c:v>
                </c:pt>
                <c:pt idx="4018">
                  <c:v>242</c:v>
                </c:pt>
                <c:pt idx="4019">
                  <c:v>243</c:v>
                </c:pt>
                <c:pt idx="4020">
                  <c:v>244</c:v>
                </c:pt>
                <c:pt idx="4021">
                  <c:v>242</c:v>
                </c:pt>
                <c:pt idx="4022">
                  <c:v>241</c:v>
                </c:pt>
                <c:pt idx="4023">
                  <c:v>241</c:v>
                </c:pt>
                <c:pt idx="4024">
                  <c:v>240</c:v>
                </c:pt>
                <c:pt idx="4025">
                  <c:v>242</c:v>
                </c:pt>
                <c:pt idx="4026">
                  <c:v>241</c:v>
                </c:pt>
                <c:pt idx="4027">
                  <c:v>242</c:v>
                </c:pt>
                <c:pt idx="4028">
                  <c:v>241</c:v>
                </c:pt>
                <c:pt idx="4029">
                  <c:v>242</c:v>
                </c:pt>
                <c:pt idx="4030">
                  <c:v>241</c:v>
                </c:pt>
                <c:pt idx="4031">
                  <c:v>243</c:v>
                </c:pt>
                <c:pt idx="4032">
                  <c:v>242</c:v>
                </c:pt>
                <c:pt idx="4033">
                  <c:v>242</c:v>
                </c:pt>
                <c:pt idx="4034">
                  <c:v>241</c:v>
                </c:pt>
                <c:pt idx="4035">
                  <c:v>240</c:v>
                </c:pt>
                <c:pt idx="4036">
                  <c:v>242</c:v>
                </c:pt>
                <c:pt idx="4037">
                  <c:v>241</c:v>
                </c:pt>
                <c:pt idx="4038">
                  <c:v>243</c:v>
                </c:pt>
                <c:pt idx="4039">
                  <c:v>242</c:v>
                </c:pt>
                <c:pt idx="4040">
                  <c:v>241</c:v>
                </c:pt>
                <c:pt idx="4041">
                  <c:v>240</c:v>
                </c:pt>
                <c:pt idx="4042">
                  <c:v>241</c:v>
                </c:pt>
                <c:pt idx="4043">
                  <c:v>242</c:v>
                </c:pt>
                <c:pt idx="4044">
                  <c:v>240</c:v>
                </c:pt>
                <c:pt idx="4045">
                  <c:v>240</c:v>
                </c:pt>
                <c:pt idx="4046">
                  <c:v>240</c:v>
                </c:pt>
                <c:pt idx="4047">
                  <c:v>241</c:v>
                </c:pt>
                <c:pt idx="4048">
                  <c:v>241</c:v>
                </c:pt>
                <c:pt idx="4049">
                  <c:v>242</c:v>
                </c:pt>
                <c:pt idx="4050">
                  <c:v>240</c:v>
                </c:pt>
                <c:pt idx="4051">
                  <c:v>244</c:v>
                </c:pt>
                <c:pt idx="4052">
                  <c:v>241</c:v>
                </c:pt>
                <c:pt idx="4053">
                  <c:v>242</c:v>
                </c:pt>
                <c:pt idx="4054">
                  <c:v>242</c:v>
                </c:pt>
                <c:pt idx="4055">
                  <c:v>243</c:v>
                </c:pt>
                <c:pt idx="4056">
                  <c:v>243</c:v>
                </c:pt>
                <c:pt idx="4057">
                  <c:v>242</c:v>
                </c:pt>
                <c:pt idx="4058">
                  <c:v>241</c:v>
                </c:pt>
                <c:pt idx="4059">
                  <c:v>241</c:v>
                </c:pt>
                <c:pt idx="4060">
                  <c:v>242</c:v>
                </c:pt>
                <c:pt idx="4061">
                  <c:v>242</c:v>
                </c:pt>
                <c:pt idx="4062">
                  <c:v>242</c:v>
                </c:pt>
                <c:pt idx="4063">
                  <c:v>242</c:v>
                </c:pt>
                <c:pt idx="4064">
                  <c:v>242</c:v>
                </c:pt>
                <c:pt idx="4065">
                  <c:v>241</c:v>
                </c:pt>
                <c:pt idx="4066">
                  <c:v>241</c:v>
                </c:pt>
                <c:pt idx="4067">
                  <c:v>242</c:v>
                </c:pt>
                <c:pt idx="4068">
                  <c:v>243</c:v>
                </c:pt>
                <c:pt idx="4069">
                  <c:v>241</c:v>
                </c:pt>
                <c:pt idx="4070">
                  <c:v>241</c:v>
                </c:pt>
                <c:pt idx="4071">
                  <c:v>241</c:v>
                </c:pt>
                <c:pt idx="4072">
                  <c:v>241</c:v>
                </c:pt>
                <c:pt idx="4073">
                  <c:v>241</c:v>
                </c:pt>
                <c:pt idx="4074">
                  <c:v>242</c:v>
                </c:pt>
                <c:pt idx="4075">
                  <c:v>243</c:v>
                </c:pt>
                <c:pt idx="4076">
                  <c:v>243</c:v>
                </c:pt>
                <c:pt idx="4077">
                  <c:v>240</c:v>
                </c:pt>
                <c:pt idx="4078">
                  <c:v>241</c:v>
                </c:pt>
                <c:pt idx="4079">
                  <c:v>243</c:v>
                </c:pt>
                <c:pt idx="4080">
                  <c:v>240</c:v>
                </c:pt>
                <c:pt idx="4081">
                  <c:v>242</c:v>
                </c:pt>
                <c:pt idx="4082">
                  <c:v>241</c:v>
                </c:pt>
                <c:pt idx="4083">
                  <c:v>241</c:v>
                </c:pt>
                <c:pt idx="4084">
                  <c:v>241</c:v>
                </c:pt>
                <c:pt idx="4085">
                  <c:v>240</c:v>
                </c:pt>
                <c:pt idx="4086">
                  <c:v>243</c:v>
                </c:pt>
                <c:pt idx="4087">
                  <c:v>241</c:v>
                </c:pt>
                <c:pt idx="4088">
                  <c:v>242</c:v>
                </c:pt>
                <c:pt idx="4089">
                  <c:v>242</c:v>
                </c:pt>
                <c:pt idx="4090">
                  <c:v>241</c:v>
                </c:pt>
                <c:pt idx="4091">
                  <c:v>242</c:v>
                </c:pt>
                <c:pt idx="4092">
                  <c:v>241</c:v>
                </c:pt>
                <c:pt idx="4093">
                  <c:v>241</c:v>
                </c:pt>
                <c:pt idx="4094">
                  <c:v>241</c:v>
                </c:pt>
                <c:pt idx="4095">
                  <c:v>242</c:v>
                </c:pt>
                <c:pt idx="4096">
                  <c:v>242</c:v>
                </c:pt>
                <c:pt idx="4097">
                  <c:v>241</c:v>
                </c:pt>
                <c:pt idx="4098">
                  <c:v>242</c:v>
                </c:pt>
                <c:pt idx="4099">
                  <c:v>241</c:v>
                </c:pt>
                <c:pt idx="4100">
                  <c:v>242</c:v>
                </c:pt>
                <c:pt idx="4101">
                  <c:v>240</c:v>
                </c:pt>
                <c:pt idx="4102">
                  <c:v>242</c:v>
                </c:pt>
                <c:pt idx="4103">
                  <c:v>243</c:v>
                </c:pt>
                <c:pt idx="4104">
                  <c:v>241</c:v>
                </c:pt>
                <c:pt idx="4105">
                  <c:v>242</c:v>
                </c:pt>
                <c:pt idx="4106">
                  <c:v>242</c:v>
                </c:pt>
                <c:pt idx="4107">
                  <c:v>242</c:v>
                </c:pt>
                <c:pt idx="4108">
                  <c:v>244</c:v>
                </c:pt>
                <c:pt idx="4109">
                  <c:v>244</c:v>
                </c:pt>
                <c:pt idx="4110">
                  <c:v>243</c:v>
                </c:pt>
                <c:pt idx="4111">
                  <c:v>240</c:v>
                </c:pt>
                <c:pt idx="4112">
                  <c:v>241</c:v>
                </c:pt>
                <c:pt idx="4113">
                  <c:v>240</c:v>
                </c:pt>
                <c:pt idx="4114">
                  <c:v>241</c:v>
                </c:pt>
                <c:pt idx="4115">
                  <c:v>243</c:v>
                </c:pt>
                <c:pt idx="4116">
                  <c:v>244</c:v>
                </c:pt>
                <c:pt idx="4117">
                  <c:v>243</c:v>
                </c:pt>
                <c:pt idx="4118">
                  <c:v>242</c:v>
                </c:pt>
                <c:pt idx="4119">
                  <c:v>241</c:v>
                </c:pt>
                <c:pt idx="4120">
                  <c:v>241</c:v>
                </c:pt>
                <c:pt idx="4121">
                  <c:v>242</c:v>
                </c:pt>
                <c:pt idx="4122">
                  <c:v>240</c:v>
                </c:pt>
                <c:pt idx="4123">
                  <c:v>241</c:v>
                </c:pt>
                <c:pt idx="4124">
                  <c:v>243</c:v>
                </c:pt>
                <c:pt idx="4125">
                  <c:v>242</c:v>
                </c:pt>
                <c:pt idx="4126">
                  <c:v>243</c:v>
                </c:pt>
                <c:pt idx="4127">
                  <c:v>241</c:v>
                </c:pt>
                <c:pt idx="4128">
                  <c:v>241</c:v>
                </c:pt>
                <c:pt idx="4129">
                  <c:v>243</c:v>
                </c:pt>
                <c:pt idx="4130">
                  <c:v>244</c:v>
                </c:pt>
                <c:pt idx="4131">
                  <c:v>241</c:v>
                </c:pt>
                <c:pt idx="4132">
                  <c:v>242</c:v>
                </c:pt>
                <c:pt idx="4133">
                  <c:v>241</c:v>
                </c:pt>
                <c:pt idx="4134">
                  <c:v>242</c:v>
                </c:pt>
                <c:pt idx="4135">
                  <c:v>240</c:v>
                </c:pt>
                <c:pt idx="4136">
                  <c:v>241</c:v>
                </c:pt>
                <c:pt idx="4137">
                  <c:v>241</c:v>
                </c:pt>
                <c:pt idx="4138">
                  <c:v>240</c:v>
                </c:pt>
                <c:pt idx="4139">
                  <c:v>241</c:v>
                </c:pt>
                <c:pt idx="4140">
                  <c:v>241</c:v>
                </c:pt>
                <c:pt idx="4141">
                  <c:v>241</c:v>
                </c:pt>
                <c:pt idx="4142">
                  <c:v>244</c:v>
                </c:pt>
                <c:pt idx="4143">
                  <c:v>241</c:v>
                </c:pt>
                <c:pt idx="4144">
                  <c:v>244</c:v>
                </c:pt>
                <c:pt idx="4145">
                  <c:v>241</c:v>
                </c:pt>
                <c:pt idx="4146">
                  <c:v>242</c:v>
                </c:pt>
                <c:pt idx="4147">
                  <c:v>241</c:v>
                </c:pt>
                <c:pt idx="4148">
                  <c:v>243</c:v>
                </c:pt>
                <c:pt idx="4149">
                  <c:v>241</c:v>
                </c:pt>
                <c:pt idx="4150">
                  <c:v>241</c:v>
                </c:pt>
                <c:pt idx="4151">
                  <c:v>241</c:v>
                </c:pt>
                <c:pt idx="4152">
                  <c:v>241</c:v>
                </c:pt>
                <c:pt idx="4153">
                  <c:v>242</c:v>
                </c:pt>
                <c:pt idx="4154">
                  <c:v>242</c:v>
                </c:pt>
                <c:pt idx="4155">
                  <c:v>241</c:v>
                </c:pt>
                <c:pt idx="4156">
                  <c:v>242</c:v>
                </c:pt>
                <c:pt idx="4157">
                  <c:v>241</c:v>
                </c:pt>
                <c:pt idx="4158">
                  <c:v>242</c:v>
                </c:pt>
                <c:pt idx="4159">
                  <c:v>242</c:v>
                </c:pt>
                <c:pt idx="4160">
                  <c:v>241</c:v>
                </c:pt>
                <c:pt idx="4161">
                  <c:v>242</c:v>
                </c:pt>
                <c:pt idx="4162">
                  <c:v>241</c:v>
                </c:pt>
                <c:pt idx="4163">
                  <c:v>242</c:v>
                </c:pt>
                <c:pt idx="4164">
                  <c:v>243</c:v>
                </c:pt>
                <c:pt idx="4165">
                  <c:v>243</c:v>
                </c:pt>
                <c:pt idx="4166">
                  <c:v>243</c:v>
                </c:pt>
                <c:pt idx="4167">
                  <c:v>242</c:v>
                </c:pt>
                <c:pt idx="4168">
                  <c:v>243</c:v>
                </c:pt>
                <c:pt idx="4169">
                  <c:v>241</c:v>
                </c:pt>
                <c:pt idx="4170">
                  <c:v>242</c:v>
                </c:pt>
                <c:pt idx="4171">
                  <c:v>241</c:v>
                </c:pt>
                <c:pt idx="4172">
                  <c:v>242</c:v>
                </c:pt>
                <c:pt idx="4173">
                  <c:v>243</c:v>
                </c:pt>
                <c:pt idx="4174">
                  <c:v>241</c:v>
                </c:pt>
                <c:pt idx="4175">
                  <c:v>242</c:v>
                </c:pt>
                <c:pt idx="4176">
                  <c:v>241</c:v>
                </c:pt>
                <c:pt idx="4177">
                  <c:v>242</c:v>
                </c:pt>
                <c:pt idx="4178">
                  <c:v>242</c:v>
                </c:pt>
                <c:pt idx="4179">
                  <c:v>241</c:v>
                </c:pt>
                <c:pt idx="4180">
                  <c:v>241</c:v>
                </c:pt>
                <c:pt idx="4181">
                  <c:v>241</c:v>
                </c:pt>
                <c:pt idx="4182">
                  <c:v>242</c:v>
                </c:pt>
                <c:pt idx="4183">
                  <c:v>242</c:v>
                </c:pt>
                <c:pt idx="4184">
                  <c:v>243</c:v>
                </c:pt>
                <c:pt idx="4185">
                  <c:v>242</c:v>
                </c:pt>
                <c:pt idx="4186">
                  <c:v>241</c:v>
                </c:pt>
                <c:pt idx="4187">
                  <c:v>242</c:v>
                </c:pt>
                <c:pt idx="4188">
                  <c:v>241</c:v>
                </c:pt>
                <c:pt idx="4189">
                  <c:v>241</c:v>
                </c:pt>
                <c:pt idx="4190">
                  <c:v>241</c:v>
                </c:pt>
                <c:pt idx="4191">
                  <c:v>241</c:v>
                </c:pt>
                <c:pt idx="4192">
                  <c:v>241</c:v>
                </c:pt>
                <c:pt idx="4193">
                  <c:v>241</c:v>
                </c:pt>
                <c:pt idx="4194">
                  <c:v>241</c:v>
                </c:pt>
                <c:pt idx="4195">
                  <c:v>242</c:v>
                </c:pt>
                <c:pt idx="4196">
                  <c:v>241</c:v>
                </c:pt>
                <c:pt idx="4197">
                  <c:v>244</c:v>
                </c:pt>
                <c:pt idx="4198">
                  <c:v>243</c:v>
                </c:pt>
                <c:pt idx="4199">
                  <c:v>242</c:v>
                </c:pt>
                <c:pt idx="4200">
                  <c:v>242</c:v>
                </c:pt>
                <c:pt idx="4201">
                  <c:v>242</c:v>
                </c:pt>
                <c:pt idx="4202">
                  <c:v>244</c:v>
                </c:pt>
                <c:pt idx="4203">
                  <c:v>242</c:v>
                </c:pt>
                <c:pt idx="4204">
                  <c:v>243</c:v>
                </c:pt>
                <c:pt idx="4205">
                  <c:v>243</c:v>
                </c:pt>
                <c:pt idx="4206">
                  <c:v>241</c:v>
                </c:pt>
                <c:pt idx="4207">
                  <c:v>244</c:v>
                </c:pt>
                <c:pt idx="4208">
                  <c:v>241</c:v>
                </c:pt>
                <c:pt idx="4209">
                  <c:v>241</c:v>
                </c:pt>
                <c:pt idx="4210">
                  <c:v>244</c:v>
                </c:pt>
                <c:pt idx="4211">
                  <c:v>242</c:v>
                </c:pt>
                <c:pt idx="4212">
                  <c:v>240</c:v>
                </c:pt>
                <c:pt idx="4213">
                  <c:v>242</c:v>
                </c:pt>
                <c:pt idx="4214">
                  <c:v>242</c:v>
                </c:pt>
                <c:pt idx="4215">
                  <c:v>240</c:v>
                </c:pt>
                <c:pt idx="4216">
                  <c:v>242</c:v>
                </c:pt>
                <c:pt idx="4217">
                  <c:v>242</c:v>
                </c:pt>
                <c:pt idx="4218">
                  <c:v>241</c:v>
                </c:pt>
                <c:pt idx="4219">
                  <c:v>242</c:v>
                </c:pt>
                <c:pt idx="4220">
                  <c:v>242</c:v>
                </c:pt>
                <c:pt idx="4221">
                  <c:v>242</c:v>
                </c:pt>
                <c:pt idx="4222">
                  <c:v>243</c:v>
                </c:pt>
                <c:pt idx="4223">
                  <c:v>244</c:v>
                </c:pt>
                <c:pt idx="4224">
                  <c:v>242</c:v>
                </c:pt>
                <c:pt idx="4225">
                  <c:v>241</c:v>
                </c:pt>
                <c:pt idx="4226">
                  <c:v>241</c:v>
                </c:pt>
                <c:pt idx="4227">
                  <c:v>242</c:v>
                </c:pt>
                <c:pt idx="4228">
                  <c:v>242</c:v>
                </c:pt>
                <c:pt idx="4229">
                  <c:v>243</c:v>
                </c:pt>
                <c:pt idx="4230">
                  <c:v>241</c:v>
                </c:pt>
                <c:pt idx="4231">
                  <c:v>242</c:v>
                </c:pt>
                <c:pt idx="4232">
                  <c:v>242</c:v>
                </c:pt>
                <c:pt idx="4233">
                  <c:v>240</c:v>
                </c:pt>
                <c:pt idx="4234">
                  <c:v>240</c:v>
                </c:pt>
                <c:pt idx="4235">
                  <c:v>242</c:v>
                </c:pt>
                <c:pt idx="4236">
                  <c:v>244</c:v>
                </c:pt>
                <c:pt idx="4237">
                  <c:v>242</c:v>
                </c:pt>
                <c:pt idx="4238">
                  <c:v>242</c:v>
                </c:pt>
                <c:pt idx="4239">
                  <c:v>240</c:v>
                </c:pt>
                <c:pt idx="4240">
                  <c:v>240</c:v>
                </c:pt>
                <c:pt idx="4241">
                  <c:v>242</c:v>
                </c:pt>
                <c:pt idx="4242">
                  <c:v>242</c:v>
                </c:pt>
                <c:pt idx="4243">
                  <c:v>244</c:v>
                </c:pt>
                <c:pt idx="4244">
                  <c:v>243</c:v>
                </c:pt>
                <c:pt idx="4245">
                  <c:v>241</c:v>
                </c:pt>
                <c:pt idx="4246">
                  <c:v>242</c:v>
                </c:pt>
                <c:pt idx="4247">
                  <c:v>241</c:v>
                </c:pt>
                <c:pt idx="4248">
                  <c:v>242</c:v>
                </c:pt>
                <c:pt idx="4249">
                  <c:v>242</c:v>
                </c:pt>
                <c:pt idx="4250">
                  <c:v>243</c:v>
                </c:pt>
                <c:pt idx="4251">
                  <c:v>243</c:v>
                </c:pt>
                <c:pt idx="4252">
                  <c:v>244</c:v>
                </c:pt>
                <c:pt idx="4253">
                  <c:v>241</c:v>
                </c:pt>
                <c:pt idx="4254">
                  <c:v>244</c:v>
                </c:pt>
                <c:pt idx="4255">
                  <c:v>242</c:v>
                </c:pt>
                <c:pt idx="4256">
                  <c:v>243</c:v>
                </c:pt>
                <c:pt idx="4257">
                  <c:v>242</c:v>
                </c:pt>
                <c:pt idx="4258">
                  <c:v>241</c:v>
                </c:pt>
                <c:pt idx="4259">
                  <c:v>241</c:v>
                </c:pt>
                <c:pt idx="4260">
                  <c:v>241</c:v>
                </c:pt>
                <c:pt idx="4261">
                  <c:v>243</c:v>
                </c:pt>
                <c:pt idx="4262">
                  <c:v>240</c:v>
                </c:pt>
                <c:pt idx="4263">
                  <c:v>243</c:v>
                </c:pt>
                <c:pt idx="4264">
                  <c:v>241</c:v>
                </c:pt>
                <c:pt idx="4265">
                  <c:v>241</c:v>
                </c:pt>
                <c:pt idx="4266">
                  <c:v>241</c:v>
                </c:pt>
                <c:pt idx="4267">
                  <c:v>242</c:v>
                </c:pt>
                <c:pt idx="4268">
                  <c:v>241</c:v>
                </c:pt>
                <c:pt idx="4269">
                  <c:v>243</c:v>
                </c:pt>
                <c:pt idx="4270">
                  <c:v>244</c:v>
                </c:pt>
                <c:pt idx="4271">
                  <c:v>243</c:v>
                </c:pt>
                <c:pt idx="4272">
                  <c:v>241</c:v>
                </c:pt>
                <c:pt idx="4273">
                  <c:v>239</c:v>
                </c:pt>
                <c:pt idx="4274">
                  <c:v>240</c:v>
                </c:pt>
                <c:pt idx="4275">
                  <c:v>241</c:v>
                </c:pt>
                <c:pt idx="4276">
                  <c:v>242</c:v>
                </c:pt>
                <c:pt idx="4277">
                  <c:v>242</c:v>
                </c:pt>
                <c:pt idx="4278">
                  <c:v>241</c:v>
                </c:pt>
                <c:pt idx="4279">
                  <c:v>243</c:v>
                </c:pt>
                <c:pt idx="4280">
                  <c:v>241</c:v>
                </c:pt>
                <c:pt idx="4281">
                  <c:v>242</c:v>
                </c:pt>
                <c:pt idx="4282">
                  <c:v>241</c:v>
                </c:pt>
                <c:pt idx="4283">
                  <c:v>241</c:v>
                </c:pt>
                <c:pt idx="4284">
                  <c:v>241</c:v>
                </c:pt>
                <c:pt idx="4285">
                  <c:v>241</c:v>
                </c:pt>
                <c:pt idx="4286">
                  <c:v>241</c:v>
                </c:pt>
                <c:pt idx="4287">
                  <c:v>243</c:v>
                </c:pt>
                <c:pt idx="4288">
                  <c:v>243</c:v>
                </c:pt>
                <c:pt idx="4289">
                  <c:v>241</c:v>
                </c:pt>
                <c:pt idx="4290">
                  <c:v>240</c:v>
                </c:pt>
                <c:pt idx="4291">
                  <c:v>243</c:v>
                </c:pt>
                <c:pt idx="4292">
                  <c:v>243</c:v>
                </c:pt>
                <c:pt idx="4293">
                  <c:v>241</c:v>
                </c:pt>
                <c:pt idx="4294">
                  <c:v>241</c:v>
                </c:pt>
                <c:pt idx="4295">
                  <c:v>243</c:v>
                </c:pt>
                <c:pt idx="4296">
                  <c:v>241</c:v>
                </c:pt>
                <c:pt idx="4297">
                  <c:v>241</c:v>
                </c:pt>
                <c:pt idx="4298">
                  <c:v>242</c:v>
                </c:pt>
                <c:pt idx="4299">
                  <c:v>241</c:v>
                </c:pt>
                <c:pt idx="4300">
                  <c:v>240</c:v>
                </c:pt>
                <c:pt idx="4301">
                  <c:v>243</c:v>
                </c:pt>
                <c:pt idx="4302">
                  <c:v>241</c:v>
                </c:pt>
                <c:pt idx="4303">
                  <c:v>241</c:v>
                </c:pt>
                <c:pt idx="4304">
                  <c:v>241</c:v>
                </c:pt>
                <c:pt idx="4305">
                  <c:v>242</c:v>
                </c:pt>
                <c:pt idx="4306">
                  <c:v>243</c:v>
                </c:pt>
                <c:pt idx="4307">
                  <c:v>241</c:v>
                </c:pt>
                <c:pt idx="4308">
                  <c:v>241</c:v>
                </c:pt>
                <c:pt idx="4309">
                  <c:v>242</c:v>
                </c:pt>
                <c:pt idx="4310">
                  <c:v>241</c:v>
                </c:pt>
                <c:pt idx="4311">
                  <c:v>242</c:v>
                </c:pt>
                <c:pt idx="4312">
                  <c:v>241</c:v>
                </c:pt>
                <c:pt idx="4313">
                  <c:v>242</c:v>
                </c:pt>
                <c:pt idx="4314">
                  <c:v>244</c:v>
                </c:pt>
                <c:pt idx="4315">
                  <c:v>241</c:v>
                </c:pt>
                <c:pt idx="4316">
                  <c:v>243</c:v>
                </c:pt>
                <c:pt idx="4317">
                  <c:v>242</c:v>
                </c:pt>
                <c:pt idx="4318">
                  <c:v>243</c:v>
                </c:pt>
                <c:pt idx="4319">
                  <c:v>240</c:v>
                </c:pt>
                <c:pt idx="4320">
                  <c:v>243</c:v>
                </c:pt>
                <c:pt idx="4321">
                  <c:v>241</c:v>
                </c:pt>
                <c:pt idx="4322">
                  <c:v>243</c:v>
                </c:pt>
                <c:pt idx="4323">
                  <c:v>243</c:v>
                </c:pt>
                <c:pt idx="4324">
                  <c:v>242</c:v>
                </c:pt>
                <c:pt idx="4325">
                  <c:v>242</c:v>
                </c:pt>
                <c:pt idx="4326">
                  <c:v>243</c:v>
                </c:pt>
                <c:pt idx="4327">
                  <c:v>241</c:v>
                </c:pt>
                <c:pt idx="4328">
                  <c:v>241</c:v>
                </c:pt>
                <c:pt idx="4329">
                  <c:v>241</c:v>
                </c:pt>
                <c:pt idx="4330">
                  <c:v>243</c:v>
                </c:pt>
                <c:pt idx="4331">
                  <c:v>242</c:v>
                </c:pt>
                <c:pt idx="4332">
                  <c:v>244</c:v>
                </c:pt>
                <c:pt idx="4333">
                  <c:v>241</c:v>
                </c:pt>
                <c:pt idx="4334">
                  <c:v>241</c:v>
                </c:pt>
                <c:pt idx="4335">
                  <c:v>242</c:v>
                </c:pt>
                <c:pt idx="4336">
                  <c:v>244</c:v>
                </c:pt>
                <c:pt idx="4337">
                  <c:v>242</c:v>
                </c:pt>
                <c:pt idx="4338">
                  <c:v>241</c:v>
                </c:pt>
                <c:pt idx="4339">
                  <c:v>243</c:v>
                </c:pt>
                <c:pt idx="4340">
                  <c:v>241</c:v>
                </c:pt>
                <c:pt idx="4341">
                  <c:v>242</c:v>
                </c:pt>
                <c:pt idx="4342">
                  <c:v>241</c:v>
                </c:pt>
                <c:pt idx="4343">
                  <c:v>243</c:v>
                </c:pt>
                <c:pt idx="4344">
                  <c:v>241</c:v>
                </c:pt>
                <c:pt idx="4345">
                  <c:v>241</c:v>
                </c:pt>
                <c:pt idx="4346">
                  <c:v>240</c:v>
                </c:pt>
                <c:pt idx="4347">
                  <c:v>242</c:v>
                </c:pt>
                <c:pt idx="4348">
                  <c:v>241</c:v>
                </c:pt>
                <c:pt idx="4349">
                  <c:v>241</c:v>
                </c:pt>
                <c:pt idx="4350">
                  <c:v>242</c:v>
                </c:pt>
                <c:pt idx="4351">
                  <c:v>241</c:v>
                </c:pt>
                <c:pt idx="4352">
                  <c:v>242</c:v>
                </c:pt>
                <c:pt idx="4353">
                  <c:v>243</c:v>
                </c:pt>
                <c:pt idx="4354">
                  <c:v>242</c:v>
                </c:pt>
                <c:pt idx="4355">
                  <c:v>241</c:v>
                </c:pt>
                <c:pt idx="4356">
                  <c:v>241</c:v>
                </c:pt>
                <c:pt idx="4357">
                  <c:v>241</c:v>
                </c:pt>
                <c:pt idx="4358">
                  <c:v>242</c:v>
                </c:pt>
                <c:pt idx="4359">
                  <c:v>242</c:v>
                </c:pt>
                <c:pt idx="4360">
                  <c:v>242</c:v>
                </c:pt>
                <c:pt idx="4361">
                  <c:v>244</c:v>
                </c:pt>
                <c:pt idx="4362">
                  <c:v>241</c:v>
                </c:pt>
                <c:pt idx="4363">
                  <c:v>241</c:v>
                </c:pt>
                <c:pt idx="4364">
                  <c:v>242</c:v>
                </c:pt>
                <c:pt idx="4365">
                  <c:v>242</c:v>
                </c:pt>
                <c:pt idx="4366">
                  <c:v>241</c:v>
                </c:pt>
                <c:pt idx="4367">
                  <c:v>242</c:v>
                </c:pt>
                <c:pt idx="4368">
                  <c:v>241</c:v>
                </c:pt>
                <c:pt idx="4369">
                  <c:v>244</c:v>
                </c:pt>
                <c:pt idx="4370">
                  <c:v>240</c:v>
                </c:pt>
                <c:pt idx="4371">
                  <c:v>241</c:v>
                </c:pt>
                <c:pt idx="4372">
                  <c:v>241</c:v>
                </c:pt>
                <c:pt idx="4373">
                  <c:v>242</c:v>
                </c:pt>
                <c:pt idx="4374">
                  <c:v>244</c:v>
                </c:pt>
                <c:pt idx="4375">
                  <c:v>241</c:v>
                </c:pt>
                <c:pt idx="4376">
                  <c:v>243</c:v>
                </c:pt>
                <c:pt idx="4377">
                  <c:v>242</c:v>
                </c:pt>
                <c:pt idx="4378">
                  <c:v>240</c:v>
                </c:pt>
                <c:pt idx="4379">
                  <c:v>241</c:v>
                </c:pt>
                <c:pt idx="4380">
                  <c:v>244</c:v>
                </c:pt>
                <c:pt idx="4381">
                  <c:v>241</c:v>
                </c:pt>
                <c:pt idx="4382">
                  <c:v>243</c:v>
                </c:pt>
                <c:pt idx="4383">
                  <c:v>242</c:v>
                </c:pt>
                <c:pt idx="4384">
                  <c:v>241</c:v>
                </c:pt>
                <c:pt idx="4385">
                  <c:v>240</c:v>
                </c:pt>
                <c:pt idx="4386">
                  <c:v>243</c:v>
                </c:pt>
                <c:pt idx="4387">
                  <c:v>243</c:v>
                </c:pt>
                <c:pt idx="4388">
                  <c:v>241</c:v>
                </c:pt>
                <c:pt idx="4389">
                  <c:v>242</c:v>
                </c:pt>
                <c:pt idx="4390">
                  <c:v>241</c:v>
                </c:pt>
                <c:pt idx="4391">
                  <c:v>241</c:v>
                </c:pt>
                <c:pt idx="4392">
                  <c:v>243</c:v>
                </c:pt>
                <c:pt idx="4393">
                  <c:v>241</c:v>
                </c:pt>
                <c:pt idx="4394">
                  <c:v>240</c:v>
                </c:pt>
                <c:pt idx="4395">
                  <c:v>243</c:v>
                </c:pt>
                <c:pt idx="4396">
                  <c:v>243</c:v>
                </c:pt>
                <c:pt idx="4397">
                  <c:v>242</c:v>
                </c:pt>
                <c:pt idx="4398">
                  <c:v>241</c:v>
                </c:pt>
                <c:pt idx="4399">
                  <c:v>242</c:v>
                </c:pt>
                <c:pt idx="4400">
                  <c:v>241</c:v>
                </c:pt>
                <c:pt idx="4401">
                  <c:v>242</c:v>
                </c:pt>
                <c:pt idx="4402">
                  <c:v>241</c:v>
                </c:pt>
                <c:pt idx="4403">
                  <c:v>243</c:v>
                </c:pt>
                <c:pt idx="4404">
                  <c:v>243</c:v>
                </c:pt>
                <c:pt idx="4405">
                  <c:v>242</c:v>
                </c:pt>
                <c:pt idx="4406">
                  <c:v>241</c:v>
                </c:pt>
                <c:pt idx="4407">
                  <c:v>242</c:v>
                </c:pt>
                <c:pt idx="4408">
                  <c:v>242</c:v>
                </c:pt>
                <c:pt idx="4409">
                  <c:v>243</c:v>
                </c:pt>
                <c:pt idx="4410">
                  <c:v>242</c:v>
                </c:pt>
                <c:pt idx="4411">
                  <c:v>242</c:v>
                </c:pt>
                <c:pt idx="4412">
                  <c:v>244</c:v>
                </c:pt>
                <c:pt idx="4413">
                  <c:v>241</c:v>
                </c:pt>
                <c:pt idx="4414">
                  <c:v>242</c:v>
                </c:pt>
                <c:pt idx="4415">
                  <c:v>240</c:v>
                </c:pt>
                <c:pt idx="4416">
                  <c:v>241</c:v>
                </c:pt>
                <c:pt idx="4417">
                  <c:v>240</c:v>
                </c:pt>
                <c:pt idx="4418">
                  <c:v>241</c:v>
                </c:pt>
                <c:pt idx="4419">
                  <c:v>241</c:v>
                </c:pt>
                <c:pt idx="4420">
                  <c:v>242</c:v>
                </c:pt>
                <c:pt idx="4421">
                  <c:v>243</c:v>
                </c:pt>
                <c:pt idx="4422">
                  <c:v>241</c:v>
                </c:pt>
                <c:pt idx="4423">
                  <c:v>242</c:v>
                </c:pt>
                <c:pt idx="4424">
                  <c:v>243</c:v>
                </c:pt>
                <c:pt idx="4425">
                  <c:v>241</c:v>
                </c:pt>
                <c:pt idx="4426">
                  <c:v>242</c:v>
                </c:pt>
                <c:pt idx="4427">
                  <c:v>242</c:v>
                </c:pt>
                <c:pt idx="4428">
                  <c:v>242</c:v>
                </c:pt>
                <c:pt idx="4429">
                  <c:v>243</c:v>
                </c:pt>
                <c:pt idx="4430">
                  <c:v>242</c:v>
                </c:pt>
                <c:pt idx="4431">
                  <c:v>241</c:v>
                </c:pt>
                <c:pt idx="4432">
                  <c:v>242</c:v>
                </c:pt>
                <c:pt idx="4433">
                  <c:v>242</c:v>
                </c:pt>
                <c:pt idx="4434">
                  <c:v>243</c:v>
                </c:pt>
                <c:pt idx="4435">
                  <c:v>242</c:v>
                </c:pt>
                <c:pt idx="4436">
                  <c:v>243</c:v>
                </c:pt>
                <c:pt idx="4437">
                  <c:v>242</c:v>
                </c:pt>
                <c:pt idx="4438">
                  <c:v>244</c:v>
                </c:pt>
                <c:pt idx="4439">
                  <c:v>241</c:v>
                </c:pt>
                <c:pt idx="4440">
                  <c:v>244</c:v>
                </c:pt>
                <c:pt idx="4441">
                  <c:v>242</c:v>
                </c:pt>
                <c:pt idx="4442">
                  <c:v>242</c:v>
                </c:pt>
                <c:pt idx="4443">
                  <c:v>241</c:v>
                </c:pt>
                <c:pt idx="4444">
                  <c:v>241</c:v>
                </c:pt>
                <c:pt idx="4445">
                  <c:v>240</c:v>
                </c:pt>
                <c:pt idx="4446">
                  <c:v>240</c:v>
                </c:pt>
                <c:pt idx="4447">
                  <c:v>242</c:v>
                </c:pt>
                <c:pt idx="4448">
                  <c:v>242</c:v>
                </c:pt>
                <c:pt idx="4449">
                  <c:v>242</c:v>
                </c:pt>
                <c:pt idx="4450">
                  <c:v>242</c:v>
                </c:pt>
                <c:pt idx="4451">
                  <c:v>242</c:v>
                </c:pt>
                <c:pt idx="4452">
                  <c:v>243</c:v>
                </c:pt>
                <c:pt idx="4453">
                  <c:v>241</c:v>
                </c:pt>
                <c:pt idx="4454">
                  <c:v>241</c:v>
                </c:pt>
                <c:pt idx="4455">
                  <c:v>242</c:v>
                </c:pt>
                <c:pt idx="4456">
                  <c:v>243</c:v>
                </c:pt>
                <c:pt idx="4457">
                  <c:v>242</c:v>
                </c:pt>
                <c:pt idx="4458">
                  <c:v>243</c:v>
                </c:pt>
                <c:pt idx="4459">
                  <c:v>243</c:v>
                </c:pt>
                <c:pt idx="4460">
                  <c:v>241</c:v>
                </c:pt>
                <c:pt idx="4461">
                  <c:v>242</c:v>
                </c:pt>
                <c:pt idx="4462">
                  <c:v>242</c:v>
                </c:pt>
                <c:pt idx="4463">
                  <c:v>242</c:v>
                </c:pt>
                <c:pt idx="4464">
                  <c:v>240</c:v>
                </c:pt>
                <c:pt idx="4465">
                  <c:v>242</c:v>
                </c:pt>
                <c:pt idx="4466">
                  <c:v>242</c:v>
                </c:pt>
                <c:pt idx="4467">
                  <c:v>242</c:v>
                </c:pt>
                <c:pt idx="4468">
                  <c:v>240</c:v>
                </c:pt>
                <c:pt idx="4469">
                  <c:v>241</c:v>
                </c:pt>
                <c:pt idx="4470">
                  <c:v>241</c:v>
                </c:pt>
                <c:pt idx="4471">
                  <c:v>241</c:v>
                </c:pt>
                <c:pt idx="4472">
                  <c:v>242</c:v>
                </c:pt>
                <c:pt idx="4473">
                  <c:v>240</c:v>
                </c:pt>
                <c:pt idx="4474">
                  <c:v>242</c:v>
                </c:pt>
                <c:pt idx="4475">
                  <c:v>240</c:v>
                </c:pt>
                <c:pt idx="4476">
                  <c:v>243</c:v>
                </c:pt>
                <c:pt idx="4477">
                  <c:v>244</c:v>
                </c:pt>
                <c:pt idx="4478">
                  <c:v>241</c:v>
                </c:pt>
                <c:pt idx="4479">
                  <c:v>242</c:v>
                </c:pt>
                <c:pt idx="4480">
                  <c:v>241</c:v>
                </c:pt>
                <c:pt idx="4481">
                  <c:v>241</c:v>
                </c:pt>
                <c:pt idx="4482">
                  <c:v>240</c:v>
                </c:pt>
                <c:pt idx="4483">
                  <c:v>240</c:v>
                </c:pt>
                <c:pt idx="4484">
                  <c:v>242</c:v>
                </c:pt>
                <c:pt idx="4485">
                  <c:v>244</c:v>
                </c:pt>
                <c:pt idx="4486">
                  <c:v>243</c:v>
                </c:pt>
                <c:pt idx="4487">
                  <c:v>240</c:v>
                </c:pt>
                <c:pt idx="4488">
                  <c:v>242</c:v>
                </c:pt>
                <c:pt idx="4489">
                  <c:v>242</c:v>
                </c:pt>
                <c:pt idx="4490">
                  <c:v>242</c:v>
                </c:pt>
                <c:pt idx="4491">
                  <c:v>243</c:v>
                </c:pt>
                <c:pt idx="4492">
                  <c:v>242</c:v>
                </c:pt>
                <c:pt idx="4493">
                  <c:v>240</c:v>
                </c:pt>
                <c:pt idx="4494">
                  <c:v>242</c:v>
                </c:pt>
                <c:pt idx="4495">
                  <c:v>242</c:v>
                </c:pt>
                <c:pt idx="4496">
                  <c:v>243</c:v>
                </c:pt>
                <c:pt idx="4497">
                  <c:v>242</c:v>
                </c:pt>
                <c:pt idx="4498">
                  <c:v>242</c:v>
                </c:pt>
                <c:pt idx="4499">
                  <c:v>241</c:v>
                </c:pt>
                <c:pt idx="4500">
                  <c:v>242</c:v>
                </c:pt>
                <c:pt idx="4501">
                  <c:v>241</c:v>
                </c:pt>
                <c:pt idx="4502">
                  <c:v>241</c:v>
                </c:pt>
                <c:pt idx="4503">
                  <c:v>242</c:v>
                </c:pt>
                <c:pt idx="4504">
                  <c:v>243</c:v>
                </c:pt>
                <c:pt idx="4505">
                  <c:v>243</c:v>
                </c:pt>
                <c:pt idx="4506">
                  <c:v>242</c:v>
                </c:pt>
                <c:pt idx="4507">
                  <c:v>243</c:v>
                </c:pt>
                <c:pt idx="4508">
                  <c:v>241</c:v>
                </c:pt>
                <c:pt idx="4509">
                  <c:v>242</c:v>
                </c:pt>
                <c:pt idx="4510">
                  <c:v>242</c:v>
                </c:pt>
                <c:pt idx="4511">
                  <c:v>243</c:v>
                </c:pt>
                <c:pt idx="4512">
                  <c:v>240</c:v>
                </c:pt>
                <c:pt idx="4513">
                  <c:v>243</c:v>
                </c:pt>
                <c:pt idx="4514">
                  <c:v>242</c:v>
                </c:pt>
                <c:pt idx="4515">
                  <c:v>241</c:v>
                </c:pt>
                <c:pt idx="4516">
                  <c:v>240</c:v>
                </c:pt>
                <c:pt idx="4517">
                  <c:v>243</c:v>
                </c:pt>
                <c:pt idx="4518">
                  <c:v>241</c:v>
                </c:pt>
                <c:pt idx="4519">
                  <c:v>241</c:v>
                </c:pt>
                <c:pt idx="4520">
                  <c:v>242</c:v>
                </c:pt>
                <c:pt idx="4521">
                  <c:v>241</c:v>
                </c:pt>
                <c:pt idx="4522">
                  <c:v>243</c:v>
                </c:pt>
                <c:pt idx="4523">
                  <c:v>241</c:v>
                </c:pt>
                <c:pt idx="4524">
                  <c:v>240</c:v>
                </c:pt>
                <c:pt idx="4525">
                  <c:v>241</c:v>
                </c:pt>
                <c:pt idx="4526">
                  <c:v>243</c:v>
                </c:pt>
                <c:pt idx="4527">
                  <c:v>242</c:v>
                </c:pt>
                <c:pt idx="4528">
                  <c:v>241</c:v>
                </c:pt>
                <c:pt idx="4529">
                  <c:v>242</c:v>
                </c:pt>
                <c:pt idx="4530">
                  <c:v>244</c:v>
                </c:pt>
                <c:pt idx="4531">
                  <c:v>242</c:v>
                </c:pt>
                <c:pt idx="4532">
                  <c:v>242</c:v>
                </c:pt>
                <c:pt idx="4533">
                  <c:v>244</c:v>
                </c:pt>
                <c:pt idx="4534">
                  <c:v>240</c:v>
                </c:pt>
                <c:pt idx="4535">
                  <c:v>243</c:v>
                </c:pt>
                <c:pt idx="4536">
                  <c:v>240</c:v>
                </c:pt>
                <c:pt idx="4537">
                  <c:v>242</c:v>
                </c:pt>
                <c:pt idx="4538">
                  <c:v>242</c:v>
                </c:pt>
                <c:pt idx="4539">
                  <c:v>242</c:v>
                </c:pt>
                <c:pt idx="4540">
                  <c:v>242</c:v>
                </c:pt>
                <c:pt idx="4541">
                  <c:v>241</c:v>
                </c:pt>
                <c:pt idx="4542">
                  <c:v>240</c:v>
                </c:pt>
                <c:pt idx="4543">
                  <c:v>240</c:v>
                </c:pt>
                <c:pt idx="4544">
                  <c:v>242</c:v>
                </c:pt>
                <c:pt idx="4545">
                  <c:v>240</c:v>
                </c:pt>
                <c:pt idx="4546">
                  <c:v>241</c:v>
                </c:pt>
                <c:pt idx="4547">
                  <c:v>241</c:v>
                </c:pt>
                <c:pt idx="4548">
                  <c:v>244</c:v>
                </c:pt>
                <c:pt idx="4549">
                  <c:v>243</c:v>
                </c:pt>
                <c:pt idx="4550">
                  <c:v>241</c:v>
                </c:pt>
                <c:pt idx="4551">
                  <c:v>243</c:v>
                </c:pt>
                <c:pt idx="4552">
                  <c:v>240</c:v>
                </c:pt>
                <c:pt idx="4553">
                  <c:v>243</c:v>
                </c:pt>
                <c:pt idx="4554">
                  <c:v>242</c:v>
                </c:pt>
                <c:pt idx="4555">
                  <c:v>244</c:v>
                </c:pt>
                <c:pt idx="4556">
                  <c:v>242</c:v>
                </c:pt>
                <c:pt idx="4557">
                  <c:v>241</c:v>
                </c:pt>
                <c:pt idx="4558">
                  <c:v>242</c:v>
                </c:pt>
                <c:pt idx="4559">
                  <c:v>243</c:v>
                </c:pt>
                <c:pt idx="4560">
                  <c:v>243</c:v>
                </c:pt>
                <c:pt idx="4561">
                  <c:v>242</c:v>
                </c:pt>
                <c:pt idx="4562">
                  <c:v>243</c:v>
                </c:pt>
                <c:pt idx="4563">
                  <c:v>242</c:v>
                </c:pt>
                <c:pt idx="4564">
                  <c:v>240</c:v>
                </c:pt>
                <c:pt idx="4565">
                  <c:v>242</c:v>
                </c:pt>
                <c:pt idx="4566">
                  <c:v>242</c:v>
                </c:pt>
                <c:pt idx="4567">
                  <c:v>240</c:v>
                </c:pt>
                <c:pt idx="4568">
                  <c:v>240</c:v>
                </c:pt>
                <c:pt idx="4569">
                  <c:v>243</c:v>
                </c:pt>
                <c:pt idx="4570">
                  <c:v>242</c:v>
                </c:pt>
                <c:pt idx="4571">
                  <c:v>243</c:v>
                </c:pt>
                <c:pt idx="4572">
                  <c:v>243</c:v>
                </c:pt>
                <c:pt idx="4573">
                  <c:v>240</c:v>
                </c:pt>
                <c:pt idx="4574">
                  <c:v>242</c:v>
                </c:pt>
                <c:pt idx="4575">
                  <c:v>242</c:v>
                </c:pt>
                <c:pt idx="4576">
                  <c:v>244</c:v>
                </c:pt>
                <c:pt idx="4577">
                  <c:v>244</c:v>
                </c:pt>
                <c:pt idx="4578">
                  <c:v>243</c:v>
                </c:pt>
                <c:pt idx="4579">
                  <c:v>243</c:v>
                </c:pt>
                <c:pt idx="4580">
                  <c:v>242</c:v>
                </c:pt>
                <c:pt idx="4581">
                  <c:v>241</c:v>
                </c:pt>
                <c:pt idx="4582">
                  <c:v>242</c:v>
                </c:pt>
                <c:pt idx="4583">
                  <c:v>243</c:v>
                </c:pt>
                <c:pt idx="4584">
                  <c:v>243</c:v>
                </c:pt>
                <c:pt idx="4585">
                  <c:v>241</c:v>
                </c:pt>
                <c:pt idx="4586">
                  <c:v>241</c:v>
                </c:pt>
                <c:pt idx="4587">
                  <c:v>242</c:v>
                </c:pt>
                <c:pt idx="4588">
                  <c:v>240</c:v>
                </c:pt>
                <c:pt idx="4589">
                  <c:v>242</c:v>
                </c:pt>
                <c:pt idx="4590">
                  <c:v>242</c:v>
                </c:pt>
                <c:pt idx="4591">
                  <c:v>243</c:v>
                </c:pt>
                <c:pt idx="4592">
                  <c:v>242</c:v>
                </c:pt>
                <c:pt idx="4593">
                  <c:v>244</c:v>
                </c:pt>
                <c:pt idx="4594">
                  <c:v>241</c:v>
                </c:pt>
                <c:pt idx="4595">
                  <c:v>241</c:v>
                </c:pt>
                <c:pt idx="4596">
                  <c:v>241</c:v>
                </c:pt>
                <c:pt idx="4597">
                  <c:v>243</c:v>
                </c:pt>
                <c:pt idx="4598">
                  <c:v>242</c:v>
                </c:pt>
                <c:pt idx="4599">
                  <c:v>241</c:v>
                </c:pt>
                <c:pt idx="4600">
                  <c:v>240</c:v>
                </c:pt>
                <c:pt idx="4601">
                  <c:v>243</c:v>
                </c:pt>
                <c:pt idx="4602">
                  <c:v>241</c:v>
                </c:pt>
                <c:pt idx="4603">
                  <c:v>242</c:v>
                </c:pt>
                <c:pt idx="4604">
                  <c:v>243</c:v>
                </c:pt>
                <c:pt idx="4605">
                  <c:v>241</c:v>
                </c:pt>
                <c:pt idx="4606">
                  <c:v>242</c:v>
                </c:pt>
                <c:pt idx="4607">
                  <c:v>243</c:v>
                </c:pt>
                <c:pt idx="4608">
                  <c:v>242</c:v>
                </c:pt>
                <c:pt idx="4609">
                  <c:v>243</c:v>
                </c:pt>
                <c:pt idx="4610">
                  <c:v>241</c:v>
                </c:pt>
                <c:pt idx="4611">
                  <c:v>244</c:v>
                </c:pt>
                <c:pt idx="4612">
                  <c:v>241</c:v>
                </c:pt>
                <c:pt idx="4613">
                  <c:v>241</c:v>
                </c:pt>
                <c:pt idx="4614">
                  <c:v>241</c:v>
                </c:pt>
                <c:pt idx="4615">
                  <c:v>241</c:v>
                </c:pt>
                <c:pt idx="4616">
                  <c:v>241</c:v>
                </c:pt>
                <c:pt idx="4617">
                  <c:v>241</c:v>
                </c:pt>
                <c:pt idx="4618">
                  <c:v>243</c:v>
                </c:pt>
                <c:pt idx="4619">
                  <c:v>242</c:v>
                </c:pt>
                <c:pt idx="4620">
                  <c:v>241</c:v>
                </c:pt>
                <c:pt idx="4621">
                  <c:v>243</c:v>
                </c:pt>
                <c:pt idx="4622">
                  <c:v>244</c:v>
                </c:pt>
                <c:pt idx="4623">
                  <c:v>242</c:v>
                </c:pt>
                <c:pt idx="4624">
                  <c:v>242</c:v>
                </c:pt>
                <c:pt idx="4625">
                  <c:v>243</c:v>
                </c:pt>
                <c:pt idx="4626">
                  <c:v>243</c:v>
                </c:pt>
                <c:pt idx="4627">
                  <c:v>243</c:v>
                </c:pt>
                <c:pt idx="4628">
                  <c:v>242</c:v>
                </c:pt>
                <c:pt idx="4629">
                  <c:v>242</c:v>
                </c:pt>
                <c:pt idx="4630">
                  <c:v>243</c:v>
                </c:pt>
                <c:pt idx="4631">
                  <c:v>240</c:v>
                </c:pt>
                <c:pt idx="4632">
                  <c:v>241</c:v>
                </c:pt>
                <c:pt idx="4633">
                  <c:v>241</c:v>
                </c:pt>
                <c:pt idx="4634">
                  <c:v>244</c:v>
                </c:pt>
                <c:pt idx="4635">
                  <c:v>243</c:v>
                </c:pt>
                <c:pt idx="4636">
                  <c:v>241</c:v>
                </c:pt>
                <c:pt idx="4637">
                  <c:v>241</c:v>
                </c:pt>
                <c:pt idx="4638">
                  <c:v>241</c:v>
                </c:pt>
                <c:pt idx="4639">
                  <c:v>244</c:v>
                </c:pt>
                <c:pt idx="4640">
                  <c:v>241</c:v>
                </c:pt>
                <c:pt idx="4641">
                  <c:v>243</c:v>
                </c:pt>
                <c:pt idx="4642">
                  <c:v>242</c:v>
                </c:pt>
                <c:pt idx="4643">
                  <c:v>241</c:v>
                </c:pt>
                <c:pt idx="4644">
                  <c:v>242</c:v>
                </c:pt>
                <c:pt idx="4645">
                  <c:v>241</c:v>
                </c:pt>
                <c:pt idx="4646">
                  <c:v>241</c:v>
                </c:pt>
                <c:pt idx="4647">
                  <c:v>243</c:v>
                </c:pt>
                <c:pt idx="4648">
                  <c:v>240</c:v>
                </c:pt>
                <c:pt idx="4649">
                  <c:v>243</c:v>
                </c:pt>
                <c:pt idx="4650">
                  <c:v>240</c:v>
                </c:pt>
                <c:pt idx="4651">
                  <c:v>242</c:v>
                </c:pt>
                <c:pt idx="4652">
                  <c:v>243</c:v>
                </c:pt>
                <c:pt idx="4653">
                  <c:v>242</c:v>
                </c:pt>
                <c:pt idx="4654">
                  <c:v>241</c:v>
                </c:pt>
                <c:pt idx="4655">
                  <c:v>241</c:v>
                </c:pt>
                <c:pt idx="4656">
                  <c:v>240</c:v>
                </c:pt>
                <c:pt idx="4657">
                  <c:v>242</c:v>
                </c:pt>
                <c:pt idx="4658">
                  <c:v>241</c:v>
                </c:pt>
                <c:pt idx="4659">
                  <c:v>240</c:v>
                </c:pt>
                <c:pt idx="4660">
                  <c:v>240</c:v>
                </c:pt>
                <c:pt idx="4661">
                  <c:v>242</c:v>
                </c:pt>
                <c:pt idx="4662">
                  <c:v>242</c:v>
                </c:pt>
                <c:pt idx="4663">
                  <c:v>241</c:v>
                </c:pt>
                <c:pt idx="4664">
                  <c:v>242</c:v>
                </c:pt>
                <c:pt idx="4665">
                  <c:v>242</c:v>
                </c:pt>
                <c:pt idx="4666">
                  <c:v>241</c:v>
                </c:pt>
                <c:pt idx="4667">
                  <c:v>242</c:v>
                </c:pt>
                <c:pt idx="4668">
                  <c:v>241</c:v>
                </c:pt>
                <c:pt idx="4669">
                  <c:v>242</c:v>
                </c:pt>
                <c:pt idx="4670">
                  <c:v>242</c:v>
                </c:pt>
                <c:pt idx="4671">
                  <c:v>242</c:v>
                </c:pt>
                <c:pt idx="4672">
                  <c:v>240</c:v>
                </c:pt>
                <c:pt idx="4673">
                  <c:v>242</c:v>
                </c:pt>
                <c:pt idx="4674">
                  <c:v>242</c:v>
                </c:pt>
                <c:pt idx="4675">
                  <c:v>243</c:v>
                </c:pt>
                <c:pt idx="4676">
                  <c:v>242</c:v>
                </c:pt>
                <c:pt idx="4677">
                  <c:v>242</c:v>
                </c:pt>
                <c:pt idx="4678">
                  <c:v>242</c:v>
                </c:pt>
                <c:pt idx="4679">
                  <c:v>242</c:v>
                </c:pt>
                <c:pt idx="4680">
                  <c:v>242</c:v>
                </c:pt>
                <c:pt idx="4681">
                  <c:v>242</c:v>
                </c:pt>
                <c:pt idx="4682">
                  <c:v>243</c:v>
                </c:pt>
                <c:pt idx="4683">
                  <c:v>241</c:v>
                </c:pt>
                <c:pt idx="4684">
                  <c:v>242</c:v>
                </c:pt>
                <c:pt idx="4685">
                  <c:v>241</c:v>
                </c:pt>
                <c:pt idx="4686">
                  <c:v>242</c:v>
                </c:pt>
                <c:pt idx="4687">
                  <c:v>241</c:v>
                </c:pt>
                <c:pt idx="4688">
                  <c:v>243</c:v>
                </c:pt>
                <c:pt idx="4689">
                  <c:v>243</c:v>
                </c:pt>
                <c:pt idx="4690">
                  <c:v>241</c:v>
                </c:pt>
                <c:pt idx="4691">
                  <c:v>241</c:v>
                </c:pt>
                <c:pt idx="4692">
                  <c:v>242</c:v>
                </c:pt>
                <c:pt idx="4693">
                  <c:v>242</c:v>
                </c:pt>
                <c:pt idx="4694">
                  <c:v>242</c:v>
                </c:pt>
                <c:pt idx="4695">
                  <c:v>241</c:v>
                </c:pt>
                <c:pt idx="4696">
                  <c:v>240</c:v>
                </c:pt>
                <c:pt idx="4697">
                  <c:v>241</c:v>
                </c:pt>
                <c:pt idx="4698">
                  <c:v>243</c:v>
                </c:pt>
                <c:pt idx="4699">
                  <c:v>241</c:v>
                </c:pt>
                <c:pt idx="4700">
                  <c:v>242</c:v>
                </c:pt>
                <c:pt idx="4701">
                  <c:v>242</c:v>
                </c:pt>
                <c:pt idx="4702">
                  <c:v>240</c:v>
                </c:pt>
                <c:pt idx="4703">
                  <c:v>241</c:v>
                </c:pt>
                <c:pt idx="4704">
                  <c:v>242</c:v>
                </c:pt>
                <c:pt idx="4705">
                  <c:v>240</c:v>
                </c:pt>
                <c:pt idx="4706">
                  <c:v>243</c:v>
                </c:pt>
                <c:pt idx="4707">
                  <c:v>243</c:v>
                </c:pt>
                <c:pt idx="4708">
                  <c:v>241</c:v>
                </c:pt>
                <c:pt idx="4709">
                  <c:v>242</c:v>
                </c:pt>
                <c:pt idx="4710">
                  <c:v>244</c:v>
                </c:pt>
                <c:pt idx="4711">
                  <c:v>241</c:v>
                </c:pt>
                <c:pt idx="4712">
                  <c:v>242</c:v>
                </c:pt>
                <c:pt idx="4713">
                  <c:v>243</c:v>
                </c:pt>
                <c:pt idx="4714">
                  <c:v>241</c:v>
                </c:pt>
                <c:pt idx="4715">
                  <c:v>241</c:v>
                </c:pt>
                <c:pt idx="4716">
                  <c:v>240</c:v>
                </c:pt>
                <c:pt idx="4717">
                  <c:v>243</c:v>
                </c:pt>
                <c:pt idx="4718">
                  <c:v>240</c:v>
                </c:pt>
                <c:pt idx="4719">
                  <c:v>241</c:v>
                </c:pt>
                <c:pt idx="4720">
                  <c:v>242</c:v>
                </c:pt>
                <c:pt idx="4721">
                  <c:v>242</c:v>
                </c:pt>
                <c:pt idx="4722">
                  <c:v>241</c:v>
                </c:pt>
                <c:pt idx="4723">
                  <c:v>242</c:v>
                </c:pt>
                <c:pt idx="4724">
                  <c:v>241</c:v>
                </c:pt>
                <c:pt idx="4725">
                  <c:v>242</c:v>
                </c:pt>
                <c:pt idx="4726">
                  <c:v>241</c:v>
                </c:pt>
                <c:pt idx="4727">
                  <c:v>241</c:v>
                </c:pt>
                <c:pt idx="4728">
                  <c:v>242</c:v>
                </c:pt>
                <c:pt idx="4729">
                  <c:v>243</c:v>
                </c:pt>
                <c:pt idx="4730">
                  <c:v>241</c:v>
                </c:pt>
                <c:pt idx="4731">
                  <c:v>241</c:v>
                </c:pt>
                <c:pt idx="4732">
                  <c:v>241</c:v>
                </c:pt>
                <c:pt idx="4733">
                  <c:v>244</c:v>
                </c:pt>
                <c:pt idx="4734">
                  <c:v>243</c:v>
                </c:pt>
                <c:pt idx="4735">
                  <c:v>240</c:v>
                </c:pt>
                <c:pt idx="4736">
                  <c:v>240</c:v>
                </c:pt>
                <c:pt idx="4737">
                  <c:v>241</c:v>
                </c:pt>
                <c:pt idx="4738">
                  <c:v>242</c:v>
                </c:pt>
                <c:pt idx="4739">
                  <c:v>242</c:v>
                </c:pt>
                <c:pt idx="4740">
                  <c:v>241</c:v>
                </c:pt>
                <c:pt idx="4741">
                  <c:v>243</c:v>
                </c:pt>
                <c:pt idx="4742">
                  <c:v>240</c:v>
                </c:pt>
                <c:pt idx="4743">
                  <c:v>241</c:v>
                </c:pt>
                <c:pt idx="4744">
                  <c:v>242</c:v>
                </c:pt>
                <c:pt idx="4745">
                  <c:v>242</c:v>
                </c:pt>
                <c:pt idx="4746">
                  <c:v>240</c:v>
                </c:pt>
                <c:pt idx="4747">
                  <c:v>243</c:v>
                </c:pt>
                <c:pt idx="4748">
                  <c:v>243</c:v>
                </c:pt>
                <c:pt idx="4749">
                  <c:v>243</c:v>
                </c:pt>
                <c:pt idx="4750">
                  <c:v>242</c:v>
                </c:pt>
                <c:pt idx="4751">
                  <c:v>241</c:v>
                </c:pt>
                <c:pt idx="4752">
                  <c:v>241</c:v>
                </c:pt>
                <c:pt idx="4753">
                  <c:v>241</c:v>
                </c:pt>
                <c:pt idx="4754">
                  <c:v>242</c:v>
                </c:pt>
                <c:pt idx="4755">
                  <c:v>240</c:v>
                </c:pt>
                <c:pt idx="4756">
                  <c:v>241</c:v>
                </c:pt>
                <c:pt idx="4757">
                  <c:v>242</c:v>
                </c:pt>
                <c:pt idx="4758">
                  <c:v>242</c:v>
                </c:pt>
                <c:pt idx="4759">
                  <c:v>242</c:v>
                </c:pt>
                <c:pt idx="4760">
                  <c:v>242</c:v>
                </c:pt>
                <c:pt idx="4761">
                  <c:v>244</c:v>
                </c:pt>
                <c:pt idx="4762">
                  <c:v>243</c:v>
                </c:pt>
                <c:pt idx="4763">
                  <c:v>241</c:v>
                </c:pt>
                <c:pt idx="4764">
                  <c:v>243</c:v>
                </c:pt>
                <c:pt idx="4765">
                  <c:v>242</c:v>
                </c:pt>
                <c:pt idx="4766">
                  <c:v>241</c:v>
                </c:pt>
                <c:pt idx="4767">
                  <c:v>242</c:v>
                </c:pt>
                <c:pt idx="4768">
                  <c:v>244</c:v>
                </c:pt>
                <c:pt idx="4769">
                  <c:v>241</c:v>
                </c:pt>
                <c:pt idx="4770">
                  <c:v>241</c:v>
                </c:pt>
                <c:pt idx="4771">
                  <c:v>243</c:v>
                </c:pt>
                <c:pt idx="4772">
                  <c:v>242</c:v>
                </c:pt>
                <c:pt idx="4773">
                  <c:v>241</c:v>
                </c:pt>
                <c:pt idx="4774">
                  <c:v>241</c:v>
                </c:pt>
                <c:pt idx="4775">
                  <c:v>244</c:v>
                </c:pt>
                <c:pt idx="4776">
                  <c:v>241</c:v>
                </c:pt>
                <c:pt idx="4777">
                  <c:v>241</c:v>
                </c:pt>
                <c:pt idx="4778">
                  <c:v>242</c:v>
                </c:pt>
                <c:pt idx="4779">
                  <c:v>243</c:v>
                </c:pt>
                <c:pt idx="4780">
                  <c:v>241</c:v>
                </c:pt>
                <c:pt idx="4781">
                  <c:v>242</c:v>
                </c:pt>
                <c:pt idx="4782">
                  <c:v>244</c:v>
                </c:pt>
                <c:pt idx="4783">
                  <c:v>241</c:v>
                </c:pt>
                <c:pt idx="4784">
                  <c:v>240</c:v>
                </c:pt>
                <c:pt idx="4785">
                  <c:v>243</c:v>
                </c:pt>
                <c:pt idx="4786">
                  <c:v>241</c:v>
                </c:pt>
                <c:pt idx="4787">
                  <c:v>242</c:v>
                </c:pt>
                <c:pt idx="4788">
                  <c:v>241</c:v>
                </c:pt>
                <c:pt idx="4789">
                  <c:v>241</c:v>
                </c:pt>
                <c:pt idx="4790">
                  <c:v>241</c:v>
                </c:pt>
                <c:pt idx="4791">
                  <c:v>241</c:v>
                </c:pt>
                <c:pt idx="4792">
                  <c:v>244</c:v>
                </c:pt>
                <c:pt idx="4793">
                  <c:v>243</c:v>
                </c:pt>
                <c:pt idx="4794">
                  <c:v>244</c:v>
                </c:pt>
                <c:pt idx="4795">
                  <c:v>241</c:v>
                </c:pt>
                <c:pt idx="4796">
                  <c:v>241</c:v>
                </c:pt>
                <c:pt idx="4797">
                  <c:v>241</c:v>
                </c:pt>
                <c:pt idx="4798">
                  <c:v>242</c:v>
                </c:pt>
                <c:pt idx="4799">
                  <c:v>242</c:v>
                </c:pt>
                <c:pt idx="4800">
                  <c:v>242</c:v>
                </c:pt>
                <c:pt idx="4801">
                  <c:v>242</c:v>
                </c:pt>
                <c:pt idx="4802">
                  <c:v>242</c:v>
                </c:pt>
                <c:pt idx="4803">
                  <c:v>242</c:v>
                </c:pt>
                <c:pt idx="4804">
                  <c:v>242</c:v>
                </c:pt>
                <c:pt idx="4805">
                  <c:v>242</c:v>
                </c:pt>
                <c:pt idx="4806">
                  <c:v>243</c:v>
                </c:pt>
                <c:pt idx="4807">
                  <c:v>241</c:v>
                </c:pt>
                <c:pt idx="4808">
                  <c:v>243</c:v>
                </c:pt>
                <c:pt idx="4809">
                  <c:v>242</c:v>
                </c:pt>
                <c:pt idx="4810">
                  <c:v>243</c:v>
                </c:pt>
                <c:pt idx="4811">
                  <c:v>241</c:v>
                </c:pt>
                <c:pt idx="4812">
                  <c:v>242</c:v>
                </c:pt>
                <c:pt idx="4813">
                  <c:v>241</c:v>
                </c:pt>
                <c:pt idx="4814">
                  <c:v>243</c:v>
                </c:pt>
                <c:pt idx="4815">
                  <c:v>241</c:v>
                </c:pt>
                <c:pt idx="4816">
                  <c:v>242</c:v>
                </c:pt>
                <c:pt idx="4817">
                  <c:v>241</c:v>
                </c:pt>
                <c:pt idx="4818">
                  <c:v>241</c:v>
                </c:pt>
                <c:pt idx="4819">
                  <c:v>241</c:v>
                </c:pt>
                <c:pt idx="4820">
                  <c:v>241</c:v>
                </c:pt>
                <c:pt idx="4821">
                  <c:v>242</c:v>
                </c:pt>
                <c:pt idx="4822">
                  <c:v>242</c:v>
                </c:pt>
                <c:pt idx="4823">
                  <c:v>240</c:v>
                </c:pt>
                <c:pt idx="4824">
                  <c:v>240</c:v>
                </c:pt>
                <c:pt idx="4825">
                  <c:v>242</c:v>
                </c:pt>
                <c:pt idx="4826">
                  <c:v>241</c:v>
                </c:pt>
                <c:pt idx="4827">
                  <c:v>241</c:v>
                </c:pt>
                <c:pt idx="4828">
                  <c:v>242</c:v>
                </c:pt>
                <c:pt idx="4829">
                  <c:v>242</c:v>
                </c:pt>
                <c:pt idx="4830">
                  <c:v>242</c:v>
                </c:pt>
                <c:pt idx="4831">
                  <c:v>241</c:v>
                </c:pt>
                <c:pt idx="4832">
                  <c:v>242</c:v>
                </c:pt>
                <c:pt idx="4833">
                  <c:v>244</c:v>
                </c:pt>
                <c:pt idx="4834">
                  <c:v>242</c:v>
                </c:pt>
                <c:pt idx="4835">
                  <c:v>245</c:v>
                </c:pt>
                <c:pt idx="4836">
                  <c:v>244</c:v>
                </c:pt>
                <c:pt idx="4837">
                  <c:v>242</c:v>
                </c:pt>
                <c:pt idx="4838">
                  <c:v>243</c:v>
                </c:pt>
                <c:pt idx="4839">
                  <c:v>242</c:v>
                </c:pt>
                <c:pt idx="4840">
                  <c:v>241</c:v>
                </c:pt>
                <c:pt idx="4841">
                  <c:v>240</c:v>
                </c:pt>
                <c:pt idx="4842">
                  <c:v>240</c:v>
                </c:pt>
                <c:pt idx="4843">
                  <c:v>241</c:v>
                </c:pt>
                <c:pt idx="4844">
                  <c:v>241</c:v>
                </c:pt>
                <c:pt idx="4845">
                  <c:v>241</c:v>
                </c:pt>
                <c:pt idx="4846">
                  <c:v>243</c:v>
                </c:pt>
                <c:pt idx="4847">
                  <c:v>243</c:v>
                </c:pt>
                <c:pt idx="4848">
                  <c:v>241</c:v>
                </c:pt>
                <c:pt idx="4849">
                  <c:v>242</c:v>
                </c:pt>
                <c:pt idx="4850">
                  <c:v>242</c:v>
                </c:pt>
                <c:pt idx="4851">
                  <c:v>240</c:v>
                </c:pt>
                <c:pt idx="4852">
                  <c:v>241</c:v>
                </c:pt>
                <c:pt idx="4853">
                  <c:v>242</c:v>
                </c:pt>
                <c:pt idx="4854">
                  <c:v>244</c:v>
                </c:pt>
                <c:pt idx="4855">
                  <c:v>242</c:v>
                </c:pt>
                <c:pt idx="4856">
                  <c:v>241</c:v>
                </c:pt>
                <c:pt idx="4857">
                  <c:v>242</c:v>
                </c:pt>
                <c:pt idx="4858">
                  <c:v>242</c:v>
                </c:pt>
                <c:pt idx="4859">
                  <c:v>241</c:v>
                </c:pt>
                <c:pt idx="4860">
                  <c:v>242</c:v>
                </c:pt>
                <c:pt idx="4861">
                  <c:v>242</c:v>
                </c:pt>
                <c:pt idx="4862">
                  <c:v>243</c:v>
                </c:pt>
                <c:pt idx="4863">
                  <c:v>242</c:v>
                </c:pt>
                <c:pt idx="4864">
                  <c:v>241</c:v>
                </c:pt>
                <c:pt idx="4865">
                  <c:v>242</c:v>
                </c:pt>
                <c:pt idx="4866">
                  <c:v>242</c:v>
                </c:pt>
                <c:pt idx="4867">
                  <c:v>244</c:v>
                </c:pt>
                <c:pt idx="4868">
                  <c:v>240</c:v>
                </c:pt>
                <c:pt idx="4869">
                  <c:v>240</c:v>
                </c:pt>
                <c:pt idx="4870">
                  <c:v>240</c:v>
                </c:pt>
                <c:pt idx="4871">
                  <c:v>241</c:v>
                </c:pt>
                <c:pt idx="4872">
                  <c:v>242</c:v>
                </c:pt>
                <c:pt idx="4873">
                  <c:v>241</c:v>
                </c:pt>
                <c:pt idx="4874">
                  <c:v>243</c:v>
                </c:pt>
                <c:pt idx="4875">
                  <c:v>242</c:v>
                </c:pt>
                <c:pt idx="4876">
                  <c:v>242</c:v>
                </c:pt>
                <c:pt idx="4877">
                  <c:v>242</c:v>
                </c:pt>
                <c:pt idx="4878">
                  <c:v>243</c:v>
                </c:pt>
                <c:pt idx="4879">
                  <c:v>242</c:v>
                </c:pt>
                <c:pt idx="4880">
                  <c:v>242</c:v>
                </c:pt>
                <c:pt idx="4881">
                  <c:v>242</c:v>
                </c:pt>
                <c:pt idx="4882">
                  <c:v>242</c:v>
                </c:pt>
                <c:pt idx="4883">
                  <c:v>241</c:v>
                </c:pt>
                <c:pt idx="4884">
                  <c:v>241</c:v>
                </c:pt>
                <c:pt idx="4885">
                  <c:v>243</c:v>
                </c:pt>
                <c:pt idx="4886">
                  <c:v>242</c:v>
                </c:pt>
                <c:pt idx="4887">
                  <c:v>242</c:v>
                </c:pt>
                <c:pt idx="4888">
                  <c:v>243</c:v>
                </c:pt>
                <c:pt idx="4889">
                  <c:v>242</c:v>
                </c:pt>
                <c:pt idx="4890">
                  <c:v>241</c:v>
                </c:pt>
                <c:pt idx="4891">
                  <c:v>243</c:v>
                </c:pt>
                <c:pt idx="4892">
                  <c:v>244</c:v>
                </c:pt>
                <c:pt idx="4893">
                  <c:v>241</c:v>
                </c:pt>
                <c:pt idx="4894">
                  <c:v>242</c:v>
                </c:pt>
                <c:pt idx="4895">
                  <c:v>242</c:v>
                </c:pt>
                <c:pt idx="4896">
                  <c:v>241</c:v>
                </c:pt>
                <c:pt idx="4897">
                  <c:v>240</c:v>
                </c:pt>
                <c:pt idx="4898">
                  <c:v>242</c:v>
                </c:pt>
                <c:pt idx="4899">
                  <c:v>243</c:v>
                </c:pt>
                <c:pt idx="4900">
                  <c:v>242</c:v>
                </c:pt>
                <c:pt idx="4901">
                  <c:v>242</c:v>
                </c:pt>
                <c:pt idx="4902">
                  <c:v>241</c:v>
                </c:pt>
                <c:pt idx="4903">
                  <c:v>242</c:v>
                </c:pt>
                <c:pt idx="4904">
                  <c:v>242</c:v>
                </c:pt>
                <c:pt idx="4905">
                  <c:v>241</c:v>
                </c:pt>
                <c:pt idx="4906">
                  <c:v>242</c:v>
                </c:pt>
                <c:pt idx="4907">
                  <c:v>242</c:v>
                </c:pt>
                <c:pt idx="4908">
                  <c:v>241</c:v>
                </c:pt>
                <c:pt idx="4909">
                  <c:v>244</c:v>
                </c:pt>
                <c:pt idx="4910">
                  <c:v>242</c:v>
                </c:pt>
                <c:pt idx="4911">
                  <c:v>242</c:v>
                </c:pt>
                <c:pt idx="4912">
                  <c:v>241</c:v>
                </c:pt>
                <c:pt idx="4913">
                  <c:v>242</c:v>
                </c:pt>
                <c:pt idx="4914">
                  <c:v>241</c:v>
                </c:pt>
                <c:pt idx="4915">
                  <c:v>242</c:v>
                </c:pt>
                <c:pt idx="4916">
                  <c:v>242</c:v>
                </c:pt>
                <c:pt idx="4917">
                  <c:v>241</c:v>
                </c:pt>
                <c:pt idx="4918">
                  <c:v>241</c:v>
                </c:pt>
                <c:pt idx="4919">
                  <c:v>241</c:v>
                </c:pt>
                <c:pt idx="4920">
                  <c:v>244</c:v>
                </c:pt>
                <c:pt idx="4921">
                  <c:v>242</c:v>
                </c:pt>
                <c:pt idx="4922">
                  <c:v>241</c:v>
                </c:pt>
                <c:pt idx="4923">
                  <c:v>241</c:v>
                </c:pt>
                <c:pt idx="4924">
                  <c:v>241</c:v>
                </c:pt>
                <c:pt idx="4925">
                  <c:v>241</c:v>
                </c:pt>
                <c:pt idx="4926">
                  <c:v>242</c:v>
                </c:pt>
                <c:pt idx="4927">
                  <c:v>242</c:v>
                </c:pt>
                <c:pt idx="4928">
                  <c:v>244</c:v>
                </c:pt>
                <c:pt idx="4929">
                  <c:v>243</c:v>
                </c:pt>
                <c:pt idx="4930">
                  <c:v>243</c:v>
                </c:pt>
                <c:pt idx="4931">
                  <c:v>243</c:v>
                </c:pt>
                <c:pt idx="4932">
                  <c:v>242</c:v>
                </c:pt>
                <c:pt idx="4933">
                  <c:v>242</c:v>
                </c:pt>
                <c:pt idx="4934">
                  <c:v>243</c:v>
                </c:pt>
                <c:pt idx="4935">
                  <c:v>241</c:v>
                </c:pt>
                <c:pt idx="4936">
                  <c:v>243</c:v>
                </c:pt>
                <c:pt idx="4937">
                  <c:v>240</c:v>
                </c:pt>
                <c:pt idx="4938">
                  <c:v>241</c:v>
                </c:pt>
                <c:pt idx="4939">
                  <c:v>242</c:v>
                </c:pt>
                <c:pt idx="4940">
                  <c:v>241</c:v>
                </c:pt>
                <c:pt idx="4941">
                  <c:v>240</c:v>
                </c:pt>
                <c:pt idx="4942">
                  <c:v>243</c:v>
                </c:pt>
                <c:pt idx="4943">
                  <c:v>242</c:v>
                </c:pt>
                <c:pt idx="4944">
                  <c:v>242</c:v>
                </c:pt>
                <c:pt idx="4945">
                  <c:v>242</c:v>
                </c:pt>
                <c:pt idx="4946">
                  <c:v>241</c:v>
                </c:pt>
                <c:pt idx="4947">
                  <c:v>243</c:v>
                </c:pt>
                <c:pt idx="4948">
                  <c:v>241</c:v>
                </c:pt>
                <c:pt idx="4949">
                  <c:v>241</c:v>
                </c:pt>
                <c:pt idx="4950">
                  <c:v>243</c:v>
                </c:pt>
                <c:pt idx="4951">
                  <c:v>244</c:v>
                </c:pt>
                <c:pt idx="4952">
                  <c:v>242</c:v>
                </c:pt>
                <c:pt idx="4953">
                  <c:v>241</c:v>
                </c:pt>
                <c:pt idx="4954">
                  <c:v>242</c:v>
                </c:pt>
                <c:pt idx="4955">
                  <c:v>240</c:v>
                </c:pt>
                <c:pt idx="4956">
                  <c:v>241</c:v>
                </c:pt>
                <c:pt idx="4957">
                  <c:v>243</c:v>
                </c:pt>
                <c:pt idx="4958">
                  <c:v>243</c:v>
                </c:pt>
                <c:pt idx="4959">
                  <c:v>241</c:v>
                </c:pt>
                <c:pt idx="4960">
                  <c:v>241</c:v>
                </c:pt>
                <c:pt idx="4961">
                  <c:v>242</c:v>
                </c:pt>
                <c:pt idx="4962">
                  <c:v>241</c:v>
                </c:pt>
                <c:pt idx="4963">
                  <c:v>241</c:v>
                </c:pt>
                <c:pt idx="4964">
                  <c:v>241</c:v>
                </c:pt>
                <c:pt idx="4965">
                  <c:v>243</c:v>
                </c:pt>
                <c:pt idx="4966">
                  <c:v>241</c:v>
                </c:pt>
                <c:pt idx="4967">
                  <c:v>241</c:v>
                </c:pt>
                <c:pt idx="4968">
                  <c:v>241</c:v>
                </c:pt>
                <c:pt idx="4969">
                  <c:v>240</c:v>
                </c:pt>
                <c:pt idx="4970">
                  <c:v>240</c:v>
                </c:pt>
                <c:pt idx="4971">
                  <c:v>241</c:v>
                </c:pt>
                <c:pt idx="4972">
                  <c:v>243</c:v>
                </c:pt>
                <c:pt idx="4973">
                  <c:v>243</c:v>
                </c:pt>
                <c:pt idx="4974">
                  <c:v>242</c:v>
                </c:pt>
                <c:pt idx="4975">
                  <c:v>243</c:v>
                </c:pt>
                <c:pt idx="4976">
                  <c:v>244</c:v>
                </c:pt>
                <c:pt idx="4977">
                  <c:v>242</c:v>
                </c:pt>
                <c:pt idx="4978">
                  <c:v>241</c:v>
                </c:pt>
                <c:pt idx="4979">
                  <c:v>242</c:v>
                </c:pt>
                <c:pt idx="4980">
                  <c:v>240</c:v>
                </c:pt>
                <c:pt idx="4981">
                  <c:v>241</c:v>
                </c:pt>
                <c:pt idx="4982">
                  <c:v>240</c:v>
                </c:pt>
                <c:pt idx="4983">
                  <c:v>240</c:v>
                </c:pt>
                <c:pt idx="4984">
                  <c:v>243</c:v>
                </c:pt>
                <c:pt idx="4985">
                  <c:v>241</c:v>
                </c:pt>
                <c:pt idx="4986">
                  <c:v>242</c:v>
                </c:pt>
                <c:pt idx="4987">
                  <c:v>243</c:v>
                </c:pt>
                <c:pt idx="4988">
                  <c:v>243</c:v>
                </c:pt>
                <c:pt idx="4989">
                  <c:v>241</c:v>
                </c:pt>
                <c:pt idx="4990">
                  <c:v>240</c:v>
                </c:pt>
                <c:pt idx="4991">
                  <c:v>240</c:v>
                </c:pt>
                <c:pt idx="4992">
                  <c:v>241</c:v>
                </c:pt>
                <c:pt idx="4993">
                  <c:v>242</c:v>
                </c:pt>
                <c:pt idx="4994">
                  <c:v>241</c:v>
                </c:pt>
                <c:pt idx="4995">
                  <c:v>243</c:v>
                </c:pt>
                <c:pt idx="4996">
                  <c:v>242</c:v>
                </c:pt>
                <c:pt idx="4997">
                  <c:v>242</c:v>
                </c:pt>
                <c:pt idx="4998">
                  <c:v>242</c:v>
                </c:pt>
                <c:pt idx="4999">
                  <c:v>241</c:v>
                </c:pt>
                <c:pt idx="5000">
                  <c:v>243</c:v>
                </c:pt>
                <c:pt idx="5001">
                  <c:v>242</c:v>
                </c:pt>
                <c:pt idx="5002">
                  <c:v>241</c:v>
                </c:pt>
                <c:pt idx="5003">
                  <c:v>242</c:v>
                </c:pt>
                <c:pt idx="5004">
                  <c:v>241</c:v>
                </c:pt>
                <c:pt idx="5005">
                  <c:v>242</c:v>
                </c:pt>
                <c:pt idx="5006">
                  <c:v>243</c:v>
                </c:pt>
                <c:pt idx="5007">
                  <c:v>242</c:v>
                </c:pt>
                <c:pt idx="5008">
                  <c:v>243</c:v>
                </c:pt>
                <c:pt idx="5009">
                  <c:v>241</c:v>
                </c:pt>
                <c:pt idx="5010">
                  <c:v>241</c:v>
                </c:pt>
                <c:pt idx="5011">
                  <c:v>241</c:v>
                </c:pt>
                <c:pt idx="5012">
                  <c:v>243</c:v>
                </c:pt>
                <c:pt idx="5013">
                  <c:v>241</c:v>
                </c:pt>
                <c:pt idx="5014">
                  <c:v>243</c:v>
                </c:pt>
                <c:pt idx="5015">
                  <c:v>241</c:v>
                </c:pt>
                <c:pt idx="5016">
                  <c:v>243</c:v>
                </c:pt>
                <c:pt idx="5017">
                  <c:v>242</c:v>
                </c:pt>
                <c:pt idx="5018">
                  <c:v>242</c:v>
                </c:pt>
                <c:pt idx="5019">
                  <c:v>241</c:v>
                </c:pt>
                <c:pt idx="5020">
                  <c:v>241</c:v>
                </c:pt>
                <c:pt idx="5021">
                  <c:v>241</c:v>
                </c:pt>
                <c:pt idx="5022">
                  <c:v>241</c:v>
                </c:pt>
                <c:pt idx="5023">
                  <c:v>242</c:v>
                </c:pt>
                <c:pt idx="5024">
                  <c:v>241</c:v>
                </c:pt>
                <c:pt idx="5025">
                  <c:v>242</c:v>
                </c:pt>
                <c:pt idx="5026">
                  <c:v>241</c:v>
                </c:pt>
                <c:pt idx="5027">
                  <c:v>241</c:v>
                </c:pt>
                <c:pt idx="5028">
                  <c:v>242</c:v>
                </c:pt>
                <c:pt idx="5029">
                  <c:v>243</c:v>
                </c:pt>
                <c:pt idx="5030">
                  <c:v>241</c:v>
                </c:pt>
                <c:pt idx="5031">
                  <c:v>241</c:v>
                </c:pt>
                <c:pt idx="5032">
                  <c:v>243</c:v>
                </c:pt>
                <c:pt idx="5033">
                  <c:v>243</c:v>
                </c:pt>
                <c:pt idx="5034">
                  <c:v>241</c:v>
                </c:pt>
                <c:pt idx="5035">
                  <c:v>241</c:v>
                </c:pt>
                <c:pt idx="5036">
                  <c:v>241</c:v>
                </c:pt>
                <c:pt idx="5037">
                  <c:v>242</c:v>
                </c:pt>
                <c:pt idx="5038">
                  <c:v>243</c:v>
                </c:pt>
                <c:pt idx="5039">
                  <c:v>244</c:v>
                </c:pt>
                <c:pt idx="5040">
                  <c:v>243</c:v>
                </c:pt>
                <c:pt idx="5041">
                  <c:v>243</c:v>
                </c:pt>
                <c:pt idx="5042">
                  <c:v>240</c:v>
                </c:pt>
                <c:pt idx="5043">
                  <c:v>240</c:v>
                </c:pt>
                <c:pt idx="5044">
                  <c:v>241</c:v>
                </c:pt>
                <c:pt idx="5045">
                  <c:v>241</c:v>
                </c:pt>
                <c:pt idx="5046">
                  <c:v>242</c:v>
                </c:pt>
                <c:pt idx="5047">
                  <c:v>242</c:v>
                </c:pt>
                <c:pt idx="5048">
                  <c:v>241</c:v>
                </c:pt>
                <c:pt idx="5049">
                  <c:v>241</c:v>
                </c:pt>
                <c:pt idx="5050">
                  <c:v>241</c:v>
                </c:pt>
                <c:pt idx="5051">
                  <c:v>241</c:v>
                </c:pt>
                <c:pt idx="5052">
                  <c:v>244</c:v>
                </c:pt>
                <c:pt idx="5053">
                  <c:v>243</c:v>
                </c:pt>
                <c:pt idx="5054">
                  <c:v>244</c:v>
                </c:pt>
                <c:pt idx="5055">
                  <c:v>244</c:v>
                </c:pt>
                <c:pt idx="5056">
                  <c:v>241</c:v>
                </c:pt>
                <c:pt idx="5057">
                  <c:v>242</c:v>
                </c:pt>
                <c:pt idx="5058">
                  <c:v>240</c:v>
                </c:pt>
                <c:pt idx="5059">
                  <c:v>240</c:v>
                </c:pt>
                <c:pt idx="5060">
                  <c:v>240</c:v>
                </c:pt>
                <c:pt idx="5061">
                  <c:v>241</c:v>
                </c:pt>
                <c:pt idx="5062">
                  <c:v>240</c:v>
                </c:pt>
                <c:pt idx="5063">
                  <c:v>243</c:v>
                </c:pt>
                <c:pt idx="5064">
                  <c:v>241</c:v>
                </c:pt>
                <c:pt idx="5065">
                  <c:v>241</c:v>
                </c:pt>
                <c:pt idx="5066">
                  <c:v>241</c:v>
                </c:pt>
                <c:pt idx="5067">
                  <c:v>244</c:v>
                </c:pt>
                <c:pt idx="5068">
                  <c:v>241</c:v>
                </c:pt>
                <c:pt idx="5069">
                  <c:v>241</c:v>
                </c:pt>
                <c:pt idx="5070">
                  <c:v>244</c:v>
                </c:pt>
                <c:pt idx="5071">
                  <c:v>244</c:v>
                </c:pt>
                <c:pt idx="5072">
                  <c:v>243</c:v>
                </c:pt>
                <c:pt idx="5073">
                  <c:v>242</c:v>
                </c:pt>
                <c:pt idx="5074">
                  <c:v>240</c:v>
                </c:pt>
                <c:pt idx="5075">
                  <c:v>241</c:v>
                </c:pt>
                <c:pt idx="5076">
                  <c:v>242</c:v>
                </c:pt>
                <c:pt idx="5077">
                  <c:v>242</c:v>
                </c:pt>
                <c:pt idx="5078">
                  <c:v>243</c:v>
                </c:pt>
                <c:pt idx="5079">
                  <c:v>241</c:v>
                </c:pt>
                <c:pt idx="5080">
                  <c:v>243</c:v>
                </c:pt>
                <c:pt idx="5081">
                  <c:v>242</c:v>
                </c:pt>
                <c:pt idx="5082">
                  <c:v>241</c:v>
                </c:pt>
                <c:pt idx="5083">
                  <c:v>241</c:v>
                </c:pt>
                <c:pt idx="5084">
                  <c:v>241</c:v>
                </c:pt>
                <c:pt idx="5085">
                  <c:v>240</c:v>
                </c:pt>
                <c:pt idx="5086">
                  <c:v>243</c:v>
                </c:pt>
                <c:pt idx="5087">
                  <c:v>242</c:v>
                </c:pt>
                <c:pt idx="5088">
                  <c:v>242</c:v>
                </c:pt>
                <c:pt idx="5089">
                  <c:v>240</c:v>
                </c:pt>
                <c:pt idx="5090">
                  <c:v>240</c:v>
                </c:pt>
                <c:pt idx="5091">
                  <c:v>241</c:v>
                </c:pt>
                <c:pt idx="5092">
                  <c:v>241</c:v>
                </c:pt>
                <c:pt idx="5093">
                  <c:v>241</c:v>
                </c:pt>
                <c:pt idx="5094">
                  <c:v>240</c:v>
                </c:pt>
                <c:pt idx="5095">
                  <c:v>241</c:v>
                </c:pt>
                <c:pt idx="5096">
                  <c:v>241</c:v>
                </c:pt>
                <c:pt idx="5097">
                  <c:v>242</c:v>
                </c:pt>
                <c:pt idx="5098">
                  <c:v>243</c:v>
                </c:pt>
                <c:pt idx="5099">
                  <c:v>244</c:v>
                </c:pt>
                <c:pt idx="5100">
                  <c:v>242</c:v>
                </c:pt>
                <c:pt idx="5101">
                  <c:v>240</c:v>
                </c:pt>
                <c:pt idx="5102">
                  <c:v>241</c:v>
                </c:pt>
                <c:pt idx="5103">
                  <c:v>241</c:v>
                </c:pt>
                <c:pt idx="5104">
                  <c:v>241</c:v>
                </c:pt>
                <c:pt idx="5105">
                  <c:v>243</c:v>
                </c:pt>
                <c:pt idx="5106">
                  <c:v>242</c:v>
                </c:pt>
                <c:pt idx="5107">
                  <c:v>240</c:v>
                </c:pt>
                <c:pt idx="5108">
                  <c:v>241</c:v>
                </c:pt>
                <c:pt idx="5109">
                  <c:v>243</c:v>
                </c:pt>
                <c:pt idx="5110">
                  <c:v>240</c:v>
                </c:pt>
                <c:pt idx="5111">
                  <c:v>242</c:v>
                </c:pt>
                <c:pt idx="5112">
                  <c:v>242</c:v>
                </c:pt>
                <c:pt idx="5113">
                  <c:v>241</c:v>
                </c:pt>
                <c:pt idx="5114">
                  <c:v>241</c:v>
                </c:pt>
                <c:pt idx="5115">
                  <c:v>241</c:v>
                </c:pt>
                <c:pt idx="5116">
                  <c:v>242</c:v>
                </c:pt>
                <c:pt idx="5117">
                  <c:v>244</c:v>
                </c:pt>
                <c:pt idx="5118">
                  <c:v>242</c:v>
                </c:pt>
                <c:pt idx="5119">
                  <c:v>244</c:v>
                </c:pt>
                <c:pt idx="5120">
                  <c:v>242</c:v>
                </c:pt>
                <c:pt idx="5121">
                  <c:v>242</c:v>
                </c:pt>
                <c:pt idx="5122">
                  <c:v>242</c:v>
                </c:pt>
                <c:pt idx="5123">
                  <c:v>241</c:v>
                </c:pt>
                <c:pt idx="5124">
                  <c:v>242</c:v>
                </c:pt>
                <c:pt idx="5125">
                  <c:v>241</c:v>
                </c:pt>
                <c:pt idx="5126">
                  <c:v>242</c:v>
                </c:pt>
                <c:pt idx="5127">
                  <c:v>243</c:v>
                </c:pt>
                <c:pt idx="5128">
                  <c:v>244</c:v>
                </c:pt>
                <c:pt idx="5129">
                  <c:v>243</c:v>
                </c:pt>
                <c:pt idx="5130">
                  <c:v>242</c:v>
                </c:pt>
                <c:pt idx="5131">
                  <c:v>242</c:v>
                </c:pt>
                <c:pt idx="5132">
                  <c:v>241</c:v>
                </c:pt>
                <c:pt idx="5133">
                  <c:v>242</c:v>
                </c:pt>
                <c:pt idx="5134">
                  <c:v>240</c:v>
                </c:pt>
                <c:pt idx="5135">
                  <c:v>240</c:v>
                </c:pt>
                <c:pt idx="5136">
                  <c:v>241</c:v>
                </c:pt>
                <c:pt idx="5137">
                  <c:v>242</c:v>
                </c:pt>
                <c:pt idx="5138">
                  <c:v>242</c:v>
                </c:pt>
                <c:pt idx="5139">
                  <c:v>241</c:v>
                </c:pt>
                <c:pt idx="5140">
                  <c:v>242</c:v>
                </c:pt>
                <c:pt idx="5141">
                  <c:v>243</c:v>
                </c:pt>
                <c:pt idx="5142">
                  <c:v>242</c:v>
                </c:pt>
                <c:pt idx="5143">
                  <c:v>243</c:v>
                </c:pt>
                <c:pt idx="5144">
                  <c:v>241</c:v>
                </c:pt>
                <c:pt idx="5145">
                  <c:v>240</c:v>
                </c:pt>
                <c:pt idx="5146">
                  <c:v>241</c:v>
                </c:pt>
                <c:pt idx="5147">
                  <c:v>241</c:v>
                </c:pt>
                <c:pt idx="5148">
                  <c:v>241</c:v>
                </c:pt>
                <c:pt idx="5149">
                  <c:v>241</c:v>
                </c:pt>
                <c:pt idx="5150">
                  <c:v>241</c:v>
                </c:pt>
                <c:pt idx="5151">
                  <c:v>242</c:v>
                </c:pt>
                <c:pt idx="5152">
                  <c:v>243</c:v>
                </c:pt>
                <c:pt idx="5153">
                  <c:v>242</c:v>
                </c:pt>
                <c:pt idx="5154">
                  <c:v>243</c:v>
                </c:pt>
                <c:pt idx="5155">
                  <c:v>240</c:v>
                </c:pt>
                <c:pt idx="5156">
                  <c:v>242</c:v>
                </c:pt>
                <c:pt idx="5157">
                  <c:v>242</c:v>
                </c:pt>
                <c:pt idx="5158">
                  <c:v>243</c:v>
                </c:pt>
                <c:pt idx="5159">
                  <c:v>244</c:v>
                </c:pt>
                <c:pt idx="5160">
                  <c:v>242</c:v>
                </c:pt>
                <c:pt idx="5161">
                  <c:v>242</c:v>
                </c:pt>
                <c:pt idx="5162">
                  <c:v>241</c:v>
                </c:pt>
                <c:pt idx="5163">
                  <c:v>241</c:v>
                </c:pt>
                <c:pt idx="5164">
                  <c:v>242</c:v>
                </c:pt>
                <c:pt idx="5165">
                  <c:v>243</c:v>
                </c:pt>
                <c:pt idx="5166">
                  <c:v>240</c:v>
                </c:pt>
                <c:pt idx="5167">
                  <c:v>242</c:v>
                </c:pt>
                <c:pt idx="5168">
                  <c:v>242</c:v>
                </c:pt>
                <c:pt idx="5169">
                  <c:v>242</c:v>
                </c:pt>
                <c:pt idx="5170">
                  <c:v>243</c:v>
                </c:pt>
                <c:pt idx="5171">
                  <c:v>240</c:v>
                </c:pt>
                <c:pt idx="5172">
                  <c:v>243</c:v>
                </c:pt>
                <c:pt idx="5173">
                  <c:v>242</c:v>
                </c:pt>
                <c:pt idx="5174">
                  <c:v>243</c:v>
                </c:pt>
                <c:pt idx="5175">
                  <c:v>242</c:v>
                </c:pt>
                <c:pt idx="5176">
                  <c:v>242</c:v>
                </c:pt>
                <c:pt idx="5177">
                  <c:v>243</c:v>
                </c:pt>
                <c:pt idx="5178">
                  <c:v>241</c:v>
                </c:pt>
                <c:pt idx="5179">
                  <c:v>242</c:v>
                </c:pt>
                <c:pt idx="5180">
                  <c:v>241</c:v>
                </c:pt>
                <c:pt idx="5181">
                  <c:v>242</c:v>
                </c:pt>
                <c:pt idx="5182">
                  <c:v>240</c:v>
                </c:pt>
                <c:pt idx="5183">
                  <c:v>240</c:v>
                </c:pt>
                <c:pt idx="5184">
                  <c:v>242</c:v>
                </c:pt>
                <c:pt idx="5185">
                  <c:v>242</c:v>
                </c:pt>
                <c:pt idx="5186">
                  <c:v>242</c:v>
                </c:pt>
                <c:pt idx="5187">
                  <c:v>241</c:v>
                </c:pt>
                <c:pt idx="5188">
                  <c:v>241</c:v>
                </c:pt>
                <c:pt idx="5189">
                  <c:v>240</c:v>
                </c:pt>
                <c:pt idx="5190">
                  <c:v>241</c:v>
                </c:pt>
                <c:pt idx="5191">
                  <c:v>242</c:v>
                </c:pt>
                <c:pt idx="5192">
                  <c:v>242</c:v>
                </c:pt>
                <c:pt idx="5193">
                  <c:v>242</c:v>
                </c:pt>
                <c:pt idx="5194">
                  <c:v>243</c:v>
                </c:pt>
                <c:pt idx="5195">
                  <c:v>239</c:v>
                </c:pt>
                <c:pt idx="5196">
                  <c:v>240</c:v>
                </c:pt>
                <c:pt idx="5197">
                  <c:v>242</c:v>
                </c:pt>
                <c:pt idx="5198">
                  <c:v>241</c:v>
                </c:pt>
                <c:pt idx="5199">
                  <c:v>241</c:v>
                </c:pt>
                <c:pt idx="5200">
                  <c:v>241</c:v>
                </c:pt>
                <c:pt idx="5201">
                  <c:v>241</c:v>
                </c:pt>
                <c:pt idx="5202">
                  <c:v>241</c:v>
                </c:pt>
                <c:pt idx="5203">
                  <c:v>242</c:v>
                </c:pt>
                <c:pt idx="5204">
                  <c:v>241</c:v>
                </c:pt>
                <c:pt idx="5205">
                  <c:v>242</c:v>
                </c:pt>
                <c:pt idx="5206">
                  <c:v>243</c:v>
                </c:pt>
                <c:pt idx="5207">
                  <c:v>241</c:v>
                </c:pt>
                <c:pt idx="5208">
                  <c:v>240</c:v>
                </c:pt>
                <c:pt idx="5209">
                  <c:v>242</c:v>
                </c:pt>
                <c:pt idx="5210">
                  <c:v>241</c:v>
                </c:pt>
                <c:pt idx="5211">
                  <c:v>241</c:v>
                </c:pt>
                <c:pt idx="5212">
                  <c:v>241</c:v>
                </c:pt>
                <c:pt idx="5213">
                  <c:v>240</c:v>
                </c:pt>
                <c:pt idx="5214">
                  <c:v>242</c:v>
                </c:pt>
                <c:pt idx="5215">
                  <c:v>240</c:v>
                </c:pt>
                <c:pt idx="5216">
                  <c:v>241</c:v>
                </c:pt>
                <c:pt idx="5217">
                  <c:v>243</c:v>
                </c:pt>
                <c:pt idx="5218">
                  <c:v>242</c:v>
                </c:pt>
                <c:pt idx="5219">
                  <c:v>242</c:v>
                </c:pt>
                <c:pt idx="5220">
                  <c:v>241</c:v>
                </c:pt>
                <c:pt idx="5221">
                  <c:v>243</c:v>
                </c:pt>
                <c:pt idx="5222">
                  <c:v>241</c:v>
                </c:pt>
                <c:pt idx="5223">
                  <c:v>243</c:v>
                </c:pt>
                <c:pt idx="5224">
                  <c:v>240</c:v>
                </c:pt>
                <c:pt idx="5225">
                  <c:v>240</c:v>
                </c:pt>
                <c:pt idx="5226">
                  <c:v>240</c:v>
                </c:pt>
                <c:pt idx="5227">
                  <c:v>241</c:v>
                </c:pt>
                <c:pt idx="5228">
                  <c:v>240</c:v>
                </c:pt>
                <c:pt idx="5229">
                  <c:v>241</c:v>
                </c:pt>
                <c:pt idx="5230">
                  <c:v>241</c:v>
                </c:pt>
                <c:pt idx="5231">
                  <c:v>244</c:v>
                </c:pt>
                <c:pt idx="5232">
                  <c:v>242</c:v>
                </c:pt>
                <c:pt idx="5233">
                  <c:v>243</c:v>
                </c:pt>
                <c:pt idx="5234">
                  <c:v>243</c:v>
                </c:pt>
                <c:pt idx="5235">
                  <c:v>243</c:v>
                </c:pt>
                <c:pt idx="5236">
                  <c:v>243</c:v>
                </c:pt>
                <c:pt idx="5237">
                  <c:v>243</c:v>
                </c:pt>
                <c:pt idx="5238">
                  <c:v>242</c:v>
                </c:pt>
                <c:pt idx="5239">
                  <c:v>243</c:v>
                </c:pt>
                <c:pt idx="5240">
                  <c:v>244</c:v>
                </c:pt>
                <c:pt idx="5241">
                  <c:v>244</c:v>
                </c:pt>
                <c:pt idx="5242">
                  <c:v>243</c:v>
                </c:pt>
                <c:pt idx="5243">
                  <c:v>242</c:v>
                </c:pt>
                <c:pt idx="5244">
                  <c:v>241</c:v>
                </c:pt>
                <c:pt idx="5245">
                  <c:v>241</c:v>
                </c:pt>
                <c:pt idx="5246">
                  <c:v>244</c:v>
                </c:pt>
                <c:pt idx="5247">
                  <c:v>242</c:v>
                </c:pt>
                <c:pt idx="5248">
                  <c:v>242</c:v>
                </c:pt>
                <c:pt idx="5249">
                  <c:v>241</c:v>
                </c:pt>
                <c:pt idx="5250">
                  <c:v>240</c:v>
                </c:pt>
                <c:pt idx="5251">
                  <c:v>241</c:v>
                </c:pt>
                <c:pt idx="5252">
                  <c:v>242</c:v>
                </c:pt>
                <c:pt idx="5253">
                  <c:v>242</c:v>
                </c:pt>
                <c:pt idx="5254">
                  <c:v>242</c:v>
                </c:pt>
                <c:pt idx="5255">
                  <c:v>244</c:v>
                </c:pt>
                <c:pt idx="5256">
                  <c:v>242</c:v>
                </c:pt>
                <c:pt idx="5257">
                  <c:v>242</c:v>
                </c:pt>
                <c:pt idx="5258">
                  <c:v>244</c:v>
                </c:pt>
                <c:pt idx="5259">
                  <c:v>242</c:v>
                </c:pt>
                <c:pt idx="5260">
                  <c:v>241</c:v>
                </c:pt>
                <c:pt idx="5261">
                  <c:v>242</c:v>
                </c:pt>
                <c:pt idx="5262">
                  <c:v>240</c:v>
                </c:pt>
                <c:pt idx="5263">
                  <c:v>242</c:v>
                </c:pt>
                <c:pt idx="5264">
                  <c:v>242</c:v>
                </c:pt>
                <c:pt idx="5265">
                  <c:v>242</c:v>
                </c:pt>
                <c:pt idx="5266">
                  <c:v>241</c:v>
                </c:pt>
                <c:pt idx="5267">
                  <c:v>240</c:v>
                </c:pt>
                <c:pt idx="5268">
                  <c:v>242</c:v>
                </c:pt>
                <c:pt idx="5269">
                  <c:v>242</c:v>
                </c:pt>
                <c:pt idx="5270">
                  <c:v>242</c:v>
                </c:pt>
                <c:pt idx="5271">
                  <c:v>241</c:v>
                </c:pt>
                <c:pt idx="5272">
                  <c:v>241</c:v>
                </c:pt>
                <c:pt idx="5273">
                  <c:v>242</c:v>
                </c:pt>
                <c:pt idx="5274">
                  <c:v>242</c:v>
                </c:pt>
                <c:pt idx="5275">
                  <c:v>243</c:v>
                </c:pt>
                <c:pt idx="5276">
                  <c:v>241</c:v>
                </c:pt>
                <c:pt idx="5277">
                  <c:v>242</c:v>
                </c:pt>
                <c:pt idx="5278">
                  <c:v>241</c:v>
                </c:pt>
                <c:pt idx="5279">
                  <c:v>240</c:v>
                </c:pt>
                <c:pt idx="5280">
                  <c:v>242</c:v>
                </c:pt>
                <c:pt idx="5281">
                  <c:v>242</c:v>
                </c:pt>
                <c:pt idx="5282">
                  <c:v>241</c:v>
                </c:pt>
                <c:pt idx="5283">
                  <c:v>241</c:v>
                </c:pt>
                <c:pt idx="5284">
                  <c:v>240</c:v>
                </c:pt>
                <c:pt idx="5285">
                  <c:v>241</c:v>
                </c:pt>
                <c:pt idx="5286">
                  <c:v>242</c:v>
                </c:pt>
                <c:pt idx="5287">
                  <c:v>242</c:v>
                </c:pt>
                <c:pt idx="5288">
                  <c:v>241</c:v>
                </c:pt>
                <c:pt idx="5289">
                  <c:v>241</c:v>
                </c:pt>
                <c:pt idx="5290">
                  <c:v>242</c:v>
                </c:pt>
                <c:pt idx="5291">
                  <c:v>242</c:v>
                </c:pt>
                <c:pt idx="5292">
                  <c:v>241</c:v>
                </c:pt>
                <c:pt idx="5293">
                  <c:v>240</c:v>
                </c:pt>
                <c:pt idx="5294">
                  <c:v>240</c:v>
                </c:pt>
                <c:pt idx="5295">
                  <c:v>242</c:v>
                </c:pt>
                <c:pt idx="5296">
                  <c:v>241</c:v>
                </c:pt>
                <c:pt idx="5297">
                  <c:v>242</c:v>
                </c:pt>
                <c:pt idx="5298">
                  <c:v>242</c:v>
                </c:pt>
                <c:pt idx="5299">
                  <c:v>241</c:v>
                </c:pt>
                <c:pt idx="5300">
                  <c:v>241</c:v>
                </c:pt>
                <c:pt idx="5301">
                  <c:v>242</c:v>
                </c:pt>
                <c:pt idx="5302">
                  <c:v>241</c:v>
                </c:pt>
                <c:pt idx="5303">
                  <c:v>240</c:v>
                </c:pt>
                <c:pt idx="5304">
                  <c:v>240</c:v>
                </c:pt>
                <c:pt idx="5305">
                  <c:v>242</c:v>
                </c:pt>
                <c:pt idx="5306">
                  <c:v>243</c:v>
                </c:pt>
                <c:pt idx="5307">
                  <c:v>242</c:v>
                </c:pt>
                <c:pt idx="5308">
                  <c:v>240</c:v>
                </c:pt>
                <c:pt idx="5309">
                  <c:v>242</c:v>
                </c:pt>
                <c:pt idx="5310">
                  <c:v>242</c:v>
                </c:pt>
                <c:pt idx="5311">
                  <c:v>242</c:v>
                </c:pt>
                <c:pt idx="5312">
                  <c:v>242</c:v>
                </c:pt>
                <c:pt idx="5313">
                  <c:v>242</c:v>
                </c:pt>
                <c:pt idx="5314">
                  <c:v>242</c:v>
                </c:pt>
                <c:pt idx="5315">
                  <c:v>241</c:v>
                </c:pt>
                <c:pt idx="5316">
                  <c:v>243</c:v>
                </c:pt>
                <c:pt idx="5317">
                  <c:v>241</c:v>
                </c:pt>
                <c:pt idx="5318">
                  <c:v>242</c:v>
                </c:pt>
                <c:pt idx="5319">
                  <c:v>243</c:v>
                </c:pt>
                <c:pt idx="5320">
                  <c:v>240</c:v>
                </c:pt>
                <c:pt idx="5321">
                  <c:v>242</c:v>
                </c:pt>
                <c:pt idx="5322">
                  <c:v>241</c:v>
                </c:pt>
                <c:pt idx="5323">
                  <c:v>241</c:v>
                </c:pt>
                <c:pt idx="5324">
                  <c:v>243</c:v>
                </c:pt>
                <c:pt idx="5325">
                  <c:v>242</c:v>
                </c:pt>
                <c:pt idx="5326">
                  <c:v>242</c:v>
                </c:pt>
                <c:pt idx="5327">
                  <c:v>241</c:v>
                </c:pt>
                <c:pt idx="5328">
                  <c:v>241</c:v>
                </c:pt>
                <c:pt idx="5329">
                  <c:v>241</c:v>
                </c:pt>
                <c:pt idx="5330">
                  <c:v>241</c:v>
                </c:pt>
                <c:pt idx="5331">
                  <c:v>242</c:v>
                </c:pt>
                <c:pt idx="5332">
                  <c:v>241</c:v>
                </c:pt>
                <c:pt idx="5333">
                  <c:v>242</c:v>
                </c:pt>
                <c:pt idx="5334">
                  <c:v>241</c:v>
                </c:pt>
                <c:pt idx="5335">
                  <c:v>243</c:v>
                </c:pt>
                <c:pt idx="5336">
                  <c:v>243</c:v>
                </c:pt>
                <c:pt idx="5337">
                  <c:v>240</c:v>
                </c:pt>
                <c:pt idx="5338">
                  <c:v>241</c:v>
                </c:pt>
                <c:pt idx="5339">
                  <c:v>241</c:v>
                </c:pt>
                <c:pt idx="5340">
                  <c:v>241</c:v>
                </c:pt>
                <c:pt idx="5341">
                  <c:v>241</c:v>
                </c:pt>
                <c:pt idx="5342">
                  <c:v>242</c:v>
                </c:pt>
                <c:pt idx="5343">
                  <c:v>242</c:v>
                </c:pt>
                <c:pt idx="5344">
                  <c:v>242</c:v>
                </c:pt>
                <c:pt idx="5345">
                  <c:v>242</c:v>
                </c:pt>
                <c:pt idx="5346">
                  <c:v>243</c:v>
                </c:pt>
                <c:pt idx="5347">
                  <c:v>243</c:v>
                </c:pt>
                <c:pt idx="5348">
                  <c:v>240</c:v>
                </c:pt>
                <c:pt idx="5349">
                  <c:v>242</c:v>
                </c:pt>
                <c:pt idx="5350">
                  <c:v>242</c:v>
                </c:pt>
                <c:pt idx="5351">
                  <c:v>243</c:v>
                </c:pt>
                <c:pt idx="5352">
                  <c:v>244</c:v>
                </c:pt>
                <c:pt idx="5353">
                  <c:v>240</c:v>
                </c:pt>
                <c:pt idx="5354">
                  <c:v>241</c:v>
                </c:pt>
                <c:pt idx="5355">
                  <c:v>243</c:v>
                </c:pt>
                <c:pt idx="5356">
                  <c:v>241</c:v>
                </c:pt>
                <c:pt idx="5357">
                  <c:v>242</c:v>
                </c:pt>
                <c:pt idx="5358">
                  <c:v>240</c:v>
                </c:pt>
                <c:pt idx="5359">
                  <c:v>240</c:v>
                </c:pt>
                <c:pt idx="5360">
                  <c:v>243</c:v>
                </c:pt>
                <c:pt idx="5361">
                  <c:v>241</c:v>
                </c:pt>
                <c:pt idx="5362">
                  <c:v>244</c:v>
                </c:pt>
                <c:pt idx="5363">
                  <c:v>241</c:v>
                </c:pt>
                <c:pt idx="5364">
                  <c:v>243</c:v>
                </c:pt>
                <c:pt idx="5365">
                  <c:v>242</c:v>
                </c:pt>
                <c:pt idx="5366">
                  <c:v>243</c:v>
                </c:pt>
                <c:pt idx="5367">
                  <c:v>241</c:v>
                </c:pt>
                <c:pt idx="5368">
                  <c:v>241</c:v>
                </c:pt>
                <c:pt idx="5369">
                  <c:v>242</c:v>
                </c:pt>
                <c:pt idx="5370">
                  <c:v>241</c:v>
                </c:pt>
                <c:pt idx="5371">
                  <c:v>242</c:v>
                </c:pt>
                <c:pt idx="5372">
                  <c:v>241</c:v>
                </c:pt>
                <c:pt idx="5373">
                  <c:v>243</c:v>
                </c:pt>
                <c:pt idx="5374">
                  <c:v>243</c:v>
                </c:pt>
                <c:pt idx="5375">
                  <c:v>241</c:v>
                </c:pt>
                <c:pt idx="5376">
                  <c:v>242</c:v>
                </c:pt>
                <c:pt idx="5377">
                  <c:v>242</c:v>
                </c:pt>
                <c:pt idx="5378">
                  <c:v>244</c:v>
                </c:pt>
                <c:pt idx="5379">
                  <c:v>241</c:v>
                </c:pt>
                <c:pt idx="5380">
                  <c:v>240</c:v>
                </c:pt>
                <c:pt idx="5381">
                  <c:v>241</c:v>
                </c:pt>
                <c:pt idx="5382">
                  <c:v>242</c:v>
                </c:pt>
                <c:pt idx="5383">
                  <c:v>243</c:v>
                </c:pt>
                <c:pt idx="5384">
                  <c:v>241</c:v>
                </c:pt>
                <c:pt idx="5385">
                  <c:v>241</c:v>
                </c:pt>
                <c:pt idx="5386">
                  <c:v>241</c:v>
                </c:pt>
                <c:pt idx="5387">
                  <c:v>240</c:v>
                </c:pt>
                <c:pt idx="5388">
                  <c:v>242</c:v>
                </c:pt>
                <c:pt idx="5389">
                  <c:v>242</c:v>
                </c:pt>
                <c:pt idx="5390">
                  <c:v>242</c:v>
                </c:pt>
                <c:pt idx="5391">
                  <c:v>243</c:v>
                </c:pt>
                <c:pt idx="5392">
                  <c:v>240</c:v>
                </c:pt>
                <c:pt idx="5393">
                  <c:v>240</c:v>
                </c:pt>
                <c:pt idx="5394">
                  <c:v>243</c:v>
                </c:pt>
                <c:pt idx="5395">
                  <c:v>244</c:v>
                </c:pt>
                <c:pt idx="5396">
                  <c:v>242</c:v>
                </c:pt>
                <c:pt idx="5397">
                  <c:v>242</c:v>
                </c:pt>
                <c:pt idx="5398">
                  <c:v>244</c:v>
                </c:pt>
                <c:pt idx="5399">
                  <c:v>240</c:v>
                </c:pt>
                <c:pt idx="5400">
                  <c:v>241</c:v>
                </c:pt>
                <c:pt idx="5401">
                  <c:v>242</c:v>
                </c:pt>
                <c:pt idx="5402">
                  <c:v>240</c:v>
                </c:pt>
                <c:pt idx="5403">
                  <c:v>242</c:v>
                </c:pt>
                <c:pt idx="5404">
                  <c:v>242</c:v>
                </c:pt>
                <c:pt idx="5405">
                  <c:v>241</c:v>
                </c:pt>
                <c:pt idx="5406">
                  <c:v>241</c:v>
                </c:pt>
                <c:pt idx="5407">
                  <c:v>241</c:v>
                </c:pt>
                <c:pt idx="5408">
                  <c:v>242</c:v>
                </c:pt>
                <c:pt idx="5409">
                  <c:v>242</c:v>
                </c:pt>
                <c:pt idx="5410">
                  <c:v>242</c:v>
                </c:pt>
                <c:pt idx="5411">
                  <c:v>242</c:v>
                </c:pt>
                <c:pt idx="5412">
                  <c:v>241</c:v>
                </c:pt>
                <c:pt idx="5413">
                  <c:v>242</c:v>
                </c:pt>
                <c:pt idx="5414">
                  <c:v>242</c:v>
                </c:pt>
                <c:pt idx="5415">
                  <c:v>240</c:v>
                </c:pt>
                <c:pt idx="5416">
                  <c:v>241</c:v>
                </c:pt>
                <c:pt idx="5417">
                  <c:v>241</c:v>
                </c:pt>
                <c:pt idx="5418">
                  <c:v>241</c:v>
                </c:pt>
                <c:pt idx="5419">
                  <c:v>242</c:v>
                </c:pt>
                <c:pt idx="5420">
                  <c:v>241</c:v>
                </c:pt>
                <c:pt idx="5421">
                  <c:v>243</c:v>
                </c:pt>
                <c:pt idx="5422">
                  <c:v>241</c:v>
                </c:pt>
                <c:pt idx="5423">
                  <c:v>241</c:v>
                </c:pt>
                <c:pt idx="5424">
                  <c:v>242</c:v>
                </c:pt>
                <c:pt idx="5425">
                  <c:v>241</c:v>
                </c:pt>
                <c:pt idx="5426">
                  <c:v>241</c:v>
                </c:pt>
                <c:pt idx="5427">
                  <c:v>242</c:v>
                </c:pt>
                <c:pt idx="5428">
                  <c:v>243</c:v>
                </c:pt>
                <c:pt idx="5429">
                  <c:v>242</c:v>
                </c:pt>
                <c:pt idx="5430">
                  <c:v>241</c:v>
                </c:pt>
                <c:pt idx="5431">
                  <c:v>242</c:v>
                </c:pt>
                <c:pt idx="5432">
                  <c:v>243</c:v>
                </c:pt>
                <c:pt idx="5433">
                  <c:v>242</c:v>
                </c:pt>
                <c:pt idx="5434">
                  <c:v>241</c:v>
                </c:pt>
                <c:pt idx="5435">
                  <c:v>240</c:v>
                </c:pt>
                <c:pt idx="5436">
                  <c:v>242</c:v>
                </c:pt>
                <c:pt idx="5437">
                  <c:v>241</c:v>
                </c:pt>
                <c:pt idx="5438">
                  <c:v>241</c:v>
                </c:pt>
                <c:pt idx="5439">
                  <c:v>242</c:v>
                </c:pt>
                <c:pt idx="5440">
                  <c:v>242</c:v>
                </c:pt>
                <c:pt idx="5441">
                  <c:v>243</c:v>
                </c:pt>
                <c:pt idx="5442">
                  <c:v>241</c:v>
                </c:pt>
                <c:pt idx="5443">
                  <c:v>241</c:v>
                </c:pt>
                <c:pt idx="5444">
                  <c:v>244</c:v>
                </c:pt>
                <c:pt idx="5445">
                  <c:v>241</c:v>
                </c:pt>
                <c:pt idx="5446">
                  <c:v>242</c:v>
                </c:pt>
                <c:pt idx="5447">
                  <c:v>241</c:v>
                </c:pt>
                <c:pt idx="5448">
                  <c:v>240</c:v>
                </c:pt>
                <c:pt idx="5449">
                  <c:v>240</c:v>
                </c:pt>
                <c:pt idx="5450">
                  <c:v>242</c:v>
                </c:pt>
                <c:pt idx="5451">
                  <c:v>242</c:v>
                </c:pt>
                <c:pt idx="5452">
                  <c:v>242</c:v>
                </c:pt>
                <c:pt idx="5453">
                  <c:v>240</c:v>
                </c:pt>
                <c:pt idx="5454">
                  <c:v>243</c:v>
                </c:pt>
                <c:pt idx="5455">
                  <c:v>241</c:v>
                </c:pt>
                <c:pt idx="5456">
                  <c:v>243</c:v>
                </c:pt>
                <c:pt idx="5457">
                  <c:v>242</c:v>
                </c:pt>
                <c:pt idx="5458">
                  <c:v>240</c:v>
                </c:pt>
                <c:pt idx="5459">
                  <c:v>242</c:v>
                </c:pt>
                <c:pt idx="5460">
                  <c:v>242</c:v>
                </c:pt>
                <c:pt idx="5461">
                  <c:v>241</c:v>
                </c:pt>
                <c:pt idx="5462">
                  <c:v>241</c:v>
                </c:pt>
                <c:pt idx="5463">
                  <c:v>241</c:v>
                </c:pt>
                <c:pt idx="5464">
                  <c:v>242</c:v>
                </c:pt>
                <c:pt idx="5465">
                  <c:v>241</c:v>
                </c:pt>
                <c:pt idx="5466">
                  <c:v>242</c:v>
                </c:pt>
                <c:pt idx="5467">
                  <c:v>241</c:v>
                </c:pt>
                <c:pt idx="5468">
                  <c:v>244</c:v>
                </c:pt>
                <c:pt idx="5469">
                  <c:v>242</c:v>
                </c:pt>
                <c:pt idx="5470">
                  <c:v>241</c:v>
                </c:pt>
                <c:pt idx="5471">
                  <c:v>242</c:v>
                </c:pt>
                <c:pt idx="5472">
                  <c:v>243</c:v>
                </c:pt>
                <c:pt idx="5473">
                  <c:v>241</c:v>
                </c:pt>
                <c:pt idx="5474">
                  <c:v>242</c:v>
                </c:pt>
                <c:pt idx="5475">
                  <c:v>242</c:v>
                </c:pt>
                <c:pt idx="5476">
                  <c:v>242</c:v>
                </c:pt>
                <c:pt idx="5477">
                  <c:v>244</c:v>
                </c:pt>
                <c:pt idx="5478">
                  <c:v>242</c:v>
                </c:pt>
                <c:pt idx="5479">
                  <c:v>244</c:v>
                </c:pt>
                <c:pt idx="5480">
                  <c:v>243</c:v>
                </c:pt>
                <c:pt idx="5481">
                  <c:v>242</c:v>
                </c:pt>
                <c:pt idx="5482">
                  <c:v>243</c:v>
                </c:pt>
                <c:pt idx="5483">
                  <c:v>241</c:v>
                </c:pt>
                <c:pt idx="5484">
                  <c:v>241</c:v>
                </c:pt>
                <c:pt idx="5485">
                  <c:v>242</c:v>
                </c:pt>
                <c:pt idx="5486">
                  <c:v>242</c:v>
                </c:pt>
                <c:pt idx="5487">
                  <c:v>243</c:v>
                </c:pt>
                <c:pt idx="5488">
                  <c:v>241</c:v>
                </c:pt>
                <c:pt idx="5489">
                  <c:v>243</c:v>
                </c:pt>
                <c:pt idx="5490">
                  <c:v>242</c:v>
                </c:pt>
                <c:pt idx="5491">
                  <c:v>243</c:v>
                </c:pt>
                <c:pt idx="5492">
                  <c:v>243</c:v>
                </c:pt>
                <c:pt idx="5493">
                  <c:v>241</c:v>
                </c:pt>
                <c:pt idx="5494">
                  <c:v>241</c:v>
                </c:pt>
                <c:pt idx="5495">
                  <c:v>243</c:v>
                </c:pt>
                <c:pt idx="5496">
                  <c:v>241</c:v>
                </c:pt>
                <c:pt idx="5497">
                  <c:v>241</c:v>
                </c:pt>
                <c:pt idx="5498">
                  <c:v>242</c:v>
                </c:pt>
                <c:pt idx="5499">
                  <c:v>241</c:v>
                </c:pt>
                <c:pt idx="5500">
                  <c:v>240</c:v>
                </c:pt>
                <c:pt idx="5501">
                  <c:v>242</c:v>
                </c:pt>
                <c:pt idx="5502">
                  <c:v>243</c:v>
                </c:pt>
                <c:pt idx="5503">
                  <c:v>243</c:v>
                </c:pt>
                <c:pt idx="5504">
                  <c:v>243</c:v>
                </c:pt>
                <c:pt idx="5505">
                  <c:v>244</c:v>
                </c:pt>
                <c:pt idx="5506">
                  <c:v>244</c:v>
                </c:pt>
                <c:pt idx="5507">
                  <c:v>242</c:v>
                </c:pt>
                <c:pt idx="5508">
                  <c:v>241</c:v>
                </c:pt>
                <c:pt idx="5509">
                  <c:v>242</c:v>
                </c:pt>
                <c:pt idx="5510">
                  <c:v>242</c:v>
                </c:pt>
                <c:pt idx="5511">
                  <c:v>241</c:v>
                </c:pt>
                <c:pt idx="5512">
                  <c:v>243</c:v>
                </c:pt>
                <c:pt idx="5513">
                  <c:v>241</c:v>
                </c:pt>
                <c:pt idx="5514">
                  <c:v>241</c:v>
                </c:pt>
                <c:pt idx="5515">
                  <c:v>241</c:v>
                </c:pt>
                <c:pt idx="5516">
                  <c:v>242</c:v>
                </c:pt>
                <c:pt idx="5517">
                  <c:v>242</c:v>
                </c:pt>
                <c:pt idx="5518">
                  <c:v>242</c:v>
                </c:pt>
                <c:pt idx="5519">
                  <c:v>243</c:v>
                </c:pt>
                <c:pt idx="5520">
                  <c:v>242</c:v>
                </c:pt>
                <c:pt idx="5521">
                  <c:v>241</c:v>
                </c:pt>
                <c:pt idx="5522">
                  <c:v>244</c:v>
                </c:pt>
                <c:pt idx="5523">
                  <c:v>242</c:v>
                </c:pt>
                <c:pt idx="5524">
                  <c:v>242</c:v>
                </c:pt>
                <c:pt idx="5525">
                  <c:v>240</c:v>
                </c:pt>
                <c:pt idx="5526">
                  <c:v>241</c:v>
                </c:pt>
                <c:pt idx="5527">
                  <c:v>243</c:v>
                </c:pt>
                <c:pt idx="5528">
                  <c:v>242</c:v>
                </c:pt>
                <c:pt idx="5529">
                  <c:v>244</c:v>
                </c:pt>
                <c:pt idx="5530">
                  <c:v>243</c:v>
                </c:pt>
                <c:pt idx="5531">
                  <c:v>242</c:v>
                </c:pt>
                <c:pt idx="5532">
                  <c:v>241</c:v>
                </c:pt>
                <c:pt idx="5533">
                  <c:v>241</c:v>
                </c:pt>
                <c:pt idx="5534">
                  <c:v>242</c:v>
                </c:pt>
                <c:pt idx="5535">
                  <c:v>243</c:v>
                </c:pt>
                <c:pt idx="5536">
                  <c:v>242</c:v>
                </c:pt>
                <c:pt idx="5537">
                  <c:v>242</c:v>
                </c:pt>
                <c:pt idx="5538">
                  <c:v>241</c:v>
                </c:pt>
                <c:pt idx="5539">
                  <c:v>241</c:v>
                </c:pt>
                <c:pt idx="5540">
                  <c:v>241</c:v>
                </c:pt>
                <c:pt idx="5541">
                  <c:v>243</c:v>
                </c:pt>
                <c:pt idx="5542">
                  <c:v>241</c:v>
                </c:pt>
                <c:pt idx="5543">
                  <c:v>240</c:v>
                </c:pt>
                <c:pt idx="5544">
                  <c:v>242</c:v>
                </c:pt>
                <c:pt idx="5545">
                  <c:v>242</c:v>
                </c:pt>
                <c:pt idx="5546">
                  <c:v>242</c:v>
                </c:pt>
                <c:pt idx="5547">
                  <c:v>241</c:v>
                </c:pt>
                <c:pt idx="5548">
                  <c:v>242</c:v>
                </c:pt>
                <c:pt idx="5549">
                  <c:v>241</c:v>
                </c:pt>
                <c:pt idx="5550">
                  <c:v>242</c:v>
                </c:pt>
                <c:pt idx="5551">
                  <c:v>241</c:v>
                </c:pt>
                <c:pt idx="5552">
                  <c:v>241</c:v>
                </c:pt>
                <c:pt idx="5553">
                  <c:v>241</c:v>
                </c:pt>
                <c:pt idx="5554">
                  <c:v>243</c:v>
                </c:pt>
                <c:pt idx="5555">
                  <c:v>241</c:v>
                </c:pt>
                <c:pt idx="5556">
                  <c:v>241</c:v>
                </c:pt>
                <c:pt idx="5557">
                  <c:v>241</c:v>
                </c:pt>
                <c:pt idx="5558">
                  <c:v>242</c:v>
                </c:pt>
                <c:pt idx="5559">
                  <c:v>243</c:v>
                </c:pt>
                <c:pt idx="5560">
                  <c:v>241</c:v>
                </c:pt>
                <c:pt idx="5561">
                  <c:v>242</c:v>
                </c:pt>
                <c:pt idx="5562">
                  <c:v>240</c:v>
                </c:pt>
                <c:pt idx="5563">
                  <c:v>241</c:v>
                </c:pt>
                <c:pt idx="5564">
                  <c:v>241</c:v>
                </c:pt>
                <c:pt idx="5565">
                  <c:v>241</c:v>
                </c:pt>
                <c:pt idx="5566">
                  <c:v>241</c:v>
                </c:pt>
                <c:pt idx="5567">
                  <c:v>243</c:v>
                </c:pt>
                <c:pt idx="5568">
                  <c:v>242</c:v>
                </c:pt>
                <c:pt idx="5569">
                  <c:v>241</c:v>
                </c:pt>
                <c:pt idx="5570">
                  <c:v>243</c:v>
                </c:pt>
                <c:pt idx="5571">
                  <c:v>241</c:v>
                </c:pt>
                <c:pt idx="5572">
                  <c:v>241</c:v>
                </c:pt>
                <c:pt idx="5573">
                  <c:v>243</c:v>
                </c:pt>
                <c:pt idx="5574">
                  <c:v>242</c:v>
                </c:pt>
                <c:pt idx="5575">
                  <c:v>242</c:v>
                </c:pt>
                <c:pt idx="5576">
                  <c:v>242</c:v>
                </c:pt>
                <c:pt idx="5577">
                  <c:v>240</c:v>
                </c:pt>
                <c:pt idx="5578">
                  <c:v>241</c:v>
                </c:pt>
                <c:pt idx="5579">
                  <c:v>241</c:v>
                </c:pt>
                <c:pt idx="5580">
                  <c:v>243</c:v>
                </c:pt>
                <c:pt idx="5581">
                  <c:v>243</c:v>
                </c:pt>
                <c:pt idx="5582">
                  <c:v>242</c:v>
                </c:pt>
                <c:pt idx="5583">
                  <c:v>242</c:v>
                </c:pt>
                <c:pt idx="5584">
                  <c:v>244</c:v>
                </c:pt>
                <c:pt idx="5585">
                  <c:v>241</c:v>
                </c:pt>
                <c:pt idx="5586">
                  <c:v>240</c:v>
                </c:pt>
                <c:pt idx="5587">
                  <c:v>241</c:v>
                </c:pt>
                <c:pt idx="5588">
                  <c:v>240</c:v>
                </c:pt>
                <c:pt idx="5589">
                  <c:v>243</c:v>
                </c:pt>
                <c:pt idx="5590">
                  <c:v>242</c:v>
                </c:pt>
                <c:pt idx="5591">
                  <c:v>241</c:v>
                </c:pt>
                <c:pt idx="5592">
                  <c:v>242</c:v>
                </c:pt>
                <c:pt idx="5593">
                  <c:v>242</c:v>
                </c:pt>
                <c:pt idx="5594">
                  <c:v>242</c:v>
                </c:pt>
                <c:pt idx="5595">
                  <c:v>242</c:v>
                </c:pt>
                <c:pt idx="5596">
                  <c:v>242</c:v>
                </c:pt>
                <c:pt idx="5597">
                  <c:v>241</c:v>
                </c:pt>
                <c:pt idx="5598">
                  <c:v>241</c:v>
                </c:pt>
                <c:pt idx="5599">
                  <c:v>242</c:v>
                </c:pt>
                <c:pt idx="5600">
                  <c:v>241</c:v>
                </c:pt>
                <c:pt idx="5601">
                  <c:v>242</c:v>
                </c:pt>
                <c:pt idx="5602">
                  <c:v>241</c:v>
                </c:pt>
                <c:pt idx="5603">
                  <c:v>242</c:v>
                </c:pt>
                <c:pt idx="5604">
                  <c:v>244</c:v>
                </c:pt>
                <c:pt idx="5605">
                  <c:v>241</c:v>
                </c:pt>
                <c:pt idx="5606">
                  <c:v>243</c:v>
                </c:pt>
                <c:pt idx="5607">
                  <c:v>241</c:v>
                </c:pt>
                <c:pt idx="5608">
                  <c:v>240</c:v>
                </c:pt>
                <c:pt idx="5609">
                  <c:v>241</c:v>
                </c:pt>
                <c:pt idx="5610">
                  <c:v>241</c:v>
                </c:pt>
                <c:pt idx="5611">
                  <c:v>241</c:v>
                </c:pt>
                <c:pt idx="5612">
                  <c:v>242</c:v>
                </c:pt>
                <c:pt idx="5613">
                  <c:v>242</c:v>
                </c:pt>
                <c:pt idx="5614">
                  <c:v>242</c:v>
                </c:pt>
                <c:pt idx="5615">
                  <c:v>241</c:v>
                </c:pt>
                <c:pt idx="5616">
                  <c:v>240</c:v>
                </c:pt>
                <c:pt idx="5617">
                  <c:v>240</c:v>
                </c:pt>
                <c:pt idx="5618">
                  <c:v>241</c:v>
                </c:pt>
                <c:pt idx="5619">
                  <c:v>241</c:v>
                </c:pt>
                <c:pt idx="5620">
                  <c:v>242</c:v>
                </c:pt>
                <c:pt idx="5621">
                  <c:v>242</c:v>
                </c:pt>
                <c:pt idx="5622">
                  <c:v>243</c:v>
                </c:pt>
                <c:pt idx="5623">
                  <c:v>242</c:v>
                </c:pt>
                <c:pt idx="5624">
                  <c:v>242</c:v>
                </c:pt>
                <c:pt idx="5625">
                  <c:v>242</c:v>
                </c:pt>
                <c:pt idx="5626">
                  <c:v>241</c:v>
                </c:pt>
                <c:pt idx="5627">
                  <c:v>241</c:v>
                </c:pt>
                <c:pt idx="5628">
                  <c:v>242</c:v>
                </c:pt>
                <c:pt idx="5629">
                  <c:v>242</c:v>
                </c:pt>
                <c:pt idx="5630">
                  <c:v>242</c:v>
                </c:pt>
                <c:pt idx="5631">
                  <c:v>242</c:v>
                </c:pt>
                <c:pt idx="5632">
                  <c:v>242</c:v>
                </c:pt>
                <c:pt idx="5633">
                  <c:v>242</c:v>
                </c:pt>
                <c:pt idx="5634">
                  <c:v>242</c:v>
                </c:pt>
                <c:pt idx="5635">
                  <c:v>242</c:v>
                </c:pt>
                <c:pt idx="5636">
                  <c:v>241</c:v>
                </c:pt>
                <c:pt idx="5637">
                  <c:v>241</c:v>
                </c:pt>
                <c:pt idx="5638">
                  <c:v>243</c:v>
                </c:pt>
                <c:pt idx="5639">
                  <c:v>241</c:v>
                </c:pt>
                <c:pt idx="5640">
                  <c:v>244</c:v>
                </c:pt>
                <c:pt idx="5641">
                  <c:v>242</c:v>
                </c:pt>
                <c:pt idx="5642">
                  <c:v>241</c:v>
                </c:pt>
                <c:pt idx="5643">
                  <c:v>242</c:v>
                </c:pt>
                <c:pt idx="5644">
                  <c:v>243</c:v>
                </c:pt>
                <c:pt idx="5645">
                  <c:v>241</c:v>
                </c:pt>
                <c:pt idx="5646">
                  <c:v>241</c:v>
                </c:pt>
                <c:pt idx="5647">
                  <c:v>243</c:v>
                </c:pt>
                <c:pt idx="5648">
                  <c:v>241</c:v>
                </c:pt>
                <c:pt idx="5649">
                  <c:v>240</c:v>
                </c:pt>
                <c:pt idx="5650">
                  <c:v>242</c:v>
                </c:pt>
                <c:pt idx="5651">
                  <c:v>242</c:v>
                </c:pt>
                <c:pt idx="5652">
                  <c:v>243</c:v>
                </c:pt>
                <c:pt idx="5653">
                  <c:v>241</c:v>
                </c:pt>
                <c:pt idx="5654">
                  <c:v>240</c:v>
                </c:pt>
                <c:pt idx="5655">
                  <c:v>240</c:v>
                </c:pt>
                <c:pt idx="5656">
                  <c:v>242</c:v>
                </c:pt>
                <c:pt idx="5657">
                  <c:v>242</c:v>
                </c:pt>
                <c:pt idx="5658">
                  <c:v>243</c:v>
                </c:pt>
                <c:pt idx="5659">
                  <c:v>241</c:v>
                </c:pt>
                <c:pt idx="5660">
                  <c:v>241</c:v>
                </c:pt>
                <c:pt idx="5661">
                  <c:v>242</c:v>
                </c:pt>
                <c:pt idx="5662">
                  <c:v>241</c:v>
                </c:pt>
                <c:pt idx="5663">
                  <c:v>243</c:v>
                </c:pt>
                <c:pt idx="5664">
                  <c:v>243</c:v>
                </c:pt>
                <c:pt idx="5665">
                  <c:v>242</c:v>
                </c:pt>
                <c:pt idx="5666">
                  <c:v>242</c:v>
                </c:pt>
                <c:pt idx="5667">
                  <c:v>241</c:v>
                </c:pt>
                <c:pt idx="5668">
                  <c:v>244</c:v>
                </c:pt>
                <c:pt idx="5669">
                  <c:v>241</c:v>
                </c:pt>
                <c:pt idx="5670">
                  <c:v>241</c:v>
                </c:pt>
                <c:pt idx="5671">
                  <c:v>244</c:v>
                </c:pt>
                <c:pt idx="5672">
                  <c:v>243</c:v>
                </c:pt>
                <c:pt idx="5673">
                  <c:v>241</c:v>
                </c:pt>
                <c:pt idx="5674">
                  <c:v>242</c:v>
                </c:pt>
                <c:pt idx="5675">
                  <c:v>242</c:v>
                </c:pt>
                <c:pt idx="5676">
                  <c:v>242</c:v>
                </c:pt>
                <c:pt idx="5677">
                  <c:v>242</c:v>
                </c:pt>
                <c:pt idx="5678">
                  <c:v>242</c:v>
                </c:pt>
                <c:pt idx="5679">
                  <c:v>244</c:v>
                </c:pt>
                <c:pt idx="5680">
                  <c:v>241</c:v>
                </c:pt>
                <c:pt idx="5681">
                  <c:v>244</c:v>
                </c:pt>
                <c:pt idx="5682">
                  <c:v>243</c:v>
                </c:pt>
                <c:pt idx="5683">
                  <c:v>241</c:v>
                </c:pt>
                <c:pt idx="5684">
                  <c:v>243</c:v>
                </c:pt>
                <c:pt idx="5685">
                  <c:v>241</c:v>
                </c:pt>
                <c:pt idx="5686">
                  <c:v>244</c:v>
                </c:pt>
                <c:pt idx="5687">
                  <c:v>241</c:v>
                </c:pt>
                <c:pt idx="5688">
                  <c:v>244</c:v>
                </c:pt>
                <c:pt idx="5689">
                  <c:v>241</c:v>
                </c:pt>
                <c:pt idx="5690">
                  <c:v>240</c:v>
                </c:pt>
                <c:pt idx="5691">
                  <c:v>241</c:v>
                </c:pt>
                <c:pt idx="5692">
                  <c:v>240</c:v>
                </c:pt>
                <c:pt idx="5693">
                  <c:v>242</c:v>
                </c:pt>
                <c:pt idx="5694">
                  <c:v>242</c:v>
                </c:pt>
                <c:pt idx="5695">
                  <c:v>241</c:v>
                </c:pt>
                <c:pt idx="5696">
                  <c:v>240</c:v>
                </c:pt>
                <c:pt idx="5697">
                  <c:v>241</c:v>
                </c:pt>
                <c:pt idx="5698">
                  <c:v>241</c:v>
                </c:pt>
                <c:pt idx="5699">
                  <c:v>241</c:v>
                </c:pt>
                <c:pt idx="5700">
                  <c:v>240</c:v>
                </c:pt>
                <c:pt idx="5701">
                  <c:v>241</c:v>
                </c:pt>
                <c:pt idx="5702">
                  <c:v>241</c:v>
                </c:pt>
                <c:pt idx="5703">
                  <c:v>241</c:v>
                </c:pt>
                <c:pt idx="5704">
                  <c:v>241</c:v>
                </c:pt>
                <c:pt idx="5705">
                  <c:v>243</c:v>
                </c:pt>
                <c:pt idx="5706">
                  <c:v>240</c:v>
                </c:pt>
                <c:pt idx="5707">
                  <c:v>240</c:v>
                </c:pt>
                <c:pt idx="5708">
                  <c:v>242</c:v>
                </c:pt>
                <c:pt idx="5709">
                  <c:v>242</c:v>
                </c:pt>
                <c:pt idx="5710">
                  <c:v>241</c:v>
                </c:pt>
                <c:pt idx="5711">
                  <c:v>242</c:v>
                </c:pt>
                <c:pt idx="5712">
                  <c:v>242</c:v>
                </c:pt>
                <c:pt idx="5713">
                  <c:v>242</c:v>
                </c:pt>
                <c:pt idx="5714">
                  <c:v>243</c:v>
                </c:pt>
                <c:pt idx="5715">
                  <c:v>240</c:v>
                </c:pt>
                <c:pt idx="5716">
                  <c:v>241</c:v>
                </c:pt>
                <c:pt idx="5717">
                  <c:v>243</c:v>
                </c:pt>
                <c:pt idx="5718">
                  <c:v>243</c:v>
                </c:pt>
                <c:pt idx="5719">
                  <c:v>242</c:v>
                </c:pt>
                <c:pt idx="5720">
                  <c:v>241</c:v>
                </c:pt>
                <c:pt idx="5721">
                  <c:v>241</c:v>
                </c:pt>
                <c:pt idx="5722">
                  <c:v>241</c:v>
                </c:pt>
                <c:pt idx="5723">
                  <c:v>244</c:v>
                </c:pt>
                <c:pt idx="5724">
                  <c:v>241</c:v>
                </c:pt>
                <c:pt idx="5725">
                  <c:v>242</c:v>
                </c:pt>
                <c:pt idx="5726">
                  <c:v>244</c:v>
                </c:pt>
                <c:pt idx="5727">
                  <c:v>242</c:v>
                </c:pt>
                <c:pt idx="5728">
                  <c:v>244</c:v>
                </c:pt>
                <c:pt idx="5729">
                  <c:v>242</c:v>
                </c:pt>
                <c:pt idx="5730">
                  <c:v>241</c:v>
                </c:pt>
                <c:pt idx="5731">
                  <c:v>242</c:v>
                </c:pt>
                <c:pt idx="5732">
                  <c:v>241</c:v>
                </c:pt>
                <c:pt idx="5733">
                  <c:v>241</c:v>
                </c:pt>
                <c:pt idx="5734">
                  <c:v>243</c:v>
                </c:pt>
                <c:pt idx="5735">
                  <c:v>242</c:v>
                </c:pt>
                <c:pt idx="5736">
                  <c:v>243</c:v>
                </c:pt>
                <c:pt idx="5737">
                  <c:v>241</c:v>
                </c:pt>
                <c:pt idx="5738">
                  <c:v>241</c:v>
                </c:pt>
                <c:pt idx="5739">
                  <c:v>241</c:v>
                </c:pt>
                <c:pt idx="5740">
                  <c:v>243</c:v>
                </c:pt>
                <c:pt idx="5741">
                  <c:v>242</c:v>
                </c:pt>
                <c:pt idx="5742">
                  <c:v>243</c:v>
                </c:pt>
                <c:pt idx="5743">
                  <c:v>242</c:v>
                </c:pt>
                <c:pt idx="5744">
                  <c:v>244</c:v>
                </c:pt>
                <c:pt idx="5745">
                  <c:v>242</c:v>
                </c:pt>
                <c:pt idx="5746">
                  <c:v>242</c:v>
                </c:pt>
                <c:pt idx="5747">
                  <c:v>241</c:v>
                </c:pt>
                <c:pt idx="5748">
                  <c:v>240</c:v>
                </c:pt>
                <c:pt idx="5749">
                  <c:v>240</c:v>
                </c:pt>
                <c:pt idx="5750">
                  <c:v>242</c:v>
                </c:pt>
                <c:pt idx="5751">
                  <c:v>241</c:v>
                </c:pt>
                <c:pt idx="5752">
                  <c:v>241</c:v>
                </c:pt>
                <c:pt idx="5753">
                  <c:v>243</c:v>
                </c:pt>
                <c:pt idx="5754">
                  <c:v>242</c:v>
                </c:pt>
                <c:pt idx="5755">
                  <c:v>242</c:v>
                </c:pt>
                <c:pt idx="5756">
                  <c:v>241</c:v>
                </c:pt>
                <c:pt idx="5757">
                  <c:v>243</c:v>
                </c:pt>
                <c:pt idx="5758">
                  <c:v>243</c:v>
                </c:pt>
                <c:pt idx="5759">
                  <c:v>241</c:v>
                </c:pt>
                <c:pt idx="5760">
                  <c:v>240</c:v>
                </c:pt>
                <c:pt idx="5761">
                  <c:v>240</c:v>
                </c:pt>
                <c:pt idx="5762">
                  <c:v>240</c:v>
                </c:pt>
                <c:pt idx="5763">
                  <c:v>243</c:v>
                </c:pt>
                <c:pt idx="5764">
                  <c:v>242</c:v>
                </c:pt>
                <c:pt idx="5765">
                  <c:v>243</c:v>
                </c:pt>
                <c:pt idx="5766">
                  <c:v>242</c:v>
                </c:pt>
                <c:pt idx="5767">
                  <c:v>243</c:v>
                </c:pt>
                <c:pt idx="5768">
                  <c:v>242</c:v>
                </c:pt>
                <c:pt idx="5769">
                  <c:v>242</c:v>
                </c:pt>
                <c:pt idx="5770">
                  <c:v>243</c:v>
                </c:pt>
                <c:pt idx="5771">
                  <c:v>243</c:v>
                </c:pt>
                <c:pt idx="5772">
                  <c:v>242</c:v>
                </c:pt>
                <c:pt idx="5773">
                  <c:v>240</c:v>
                </c:pt>
                <c:pt idx="5774">
                  <c:v>242</c:v>
                </c:pt>
                <c:pt idx="5775">
                  <c:v>240</c:v>
                </c:pt>
                <c:pt idx="5776">
                  <c:v>241</c:v>
                </c:pt>
                <c:pt idx="5777">
                  <c:v>241</c:v>
                </c:pt>
                <c:pt idx="5778">
                  <c:v>243</c:v>
                </c:pt>
                <c:pt idx="5779">
                  <c:v>241</c:v>
                </c:pt>
                <c:pt idx="5780">
                  <c:v>242</c:v>
                </c:pt>
                <c:pt idx="5781">
                  <c:v>242</c:v>
                </c:pt>
                <c:pt idx="5782">
                  <c:v>241</c:v>
                </c:pt>
                <c:pt idx="5783">
                  <c:v>242</c:v>
                </c:pt>
                <c:pt idx="5784">
                  <c:v>242</c:v>
                </c:pt>
                <c:pt idx="5785">
                  <c:v>242</c:v>
                </c:pt>
                <c:pt idx="5786">
                  <c:v>242</c:v>
                </c:pt>
                <c:pt idx="5787">
                  <c:v>240</c:v>
                </c:pt>
                <c:pt idx="5788">
                  <c:v>244</c:v>
                </c:pt>
                <c:pt idx="5789">
                  <c:v>241</c:v>
                </c:pt>
                <c:pt idx="5790">
                  <c:v>242</c:v>
                </c:pt>
                <c:pt idx="5791">
                  <c:v>243</c:v>
                </c:pt>
                <c:pt idx="5792">
                  <c:v>241</c:v>
                </c:pt>
                <c:pt idx="5793">
                  <c:v>243</c:v>
                </c:pt>
                <c:pt idx="5794">
                  <c:v>240</c:v>
                </c:pt>
                <c:pt idx="5795">
                  <c:v>241</c:v>
                </c:pt>
                <c:pt idx="5796">
                  <c:v>242</c:v>
                </c:pt>
                <c:pt idx="5797">
                  <c:v>241</c:v>
                </c:pt>
                <c:pt idx="5798">
                  <c:v>241</c:v>
                </c:pt>
                <c:pt idx="5799">
                  <c:v>242</c:v>
                </c:pt>
                <c:pt idx="5800">
                  <c:v>242</c:v>
                </c:pt>
                <c:pt idx="5801">
                  <c:v>241</c:v>
                </c:pt>
                <c:pt idx="5802">
                  <c:v>242</c:v>
                </c:pt>
                <c:pt idx="5803">
                  <c:v>240</c:v>
                </c:pt>
                <c:pt idx="5804">
                  <c:v>242</c:v>
                </c:pt>
                <c:pt idx="5805">
                  <c:v>242</c:v>
                </c:pt>
                <c:pt idx="5806">
                  <c:v>242</c:v>
                </c:pt>
                <c:pt idx="5807">
                  <c:v>242</c:v>
                </c:pt>
                <c:pt idx="5808">
                  <c:v>240</c:v>
                </c:pt>
                <c:pt idx="5809">
                  <c:v>240</c:v>
                </c:pt>
                <c:pt idx="5810">
                  <c:v>243</c:v>
                </c:pt>
                <c:pt idx="5811">
                  <c:v>242</c:v>
                </c:pt>
                <c:pt idx="5812">
                  <c:v>241</c:v>
                </c:pt>
                <c:pt idx="5813">
                  <c:v>243</c:v>
                </c:pt>
                <c:pt idx="5814">
                  <c:v>241</c:v>
                </c:pt>
                <c:pt idx="5815">
                  <c:v>242</c:v>
                </c:pt>
                <c:pt idx="5816">
                  <c:v>243</c:v>
                </c:pt>
                <c:pt idx="5817">
                  <c:v>244</c:v>
                </c:pt>
                <c:pt idx="5818">
                  <c:v>241</c:v>
                </c:pt>
                <c:pt idx="5819">
                  <c:v>242</c:v>
                </c:pt>
                <c:pt idx="5820">
                  <c:v>241</c:v>
                </c:pt>
                <c:pt idx="5821">
                  <c:v>242</c:v>
                </c:pt>
                <c:pt idx="5822">
                  <c:v>241</c:v>
                </c:pt>
                <c:pt idx="5823">
                  <c:v>240</c:v>
                </c:pt>
                <c:pt idx="5824">
                  <c:v>242</c:v>
                </c:pt>
                <c:pt idx="5825">
                  <c:v>242</c:v>
                </c:pt>
                <c:pt idx="5826">
                  <c:v>242</c:v>
                </c:pt>
                <c:pt idx="5827">
                  <c:v>243</c:v>
                </c:pt>
                <c:pt idx="5828">
                  <c:v>242</c:v>
                </c:pt>
                <c:pt idx="5829">
                  <c:v>241</c:v>
                </c:pt>
                <c:pt idx="5830">
                  <c:v>241</c:v>
                </c:pt>
                <c:pt idx="5831">
                  <c:v>242</c:v>
                </c:pt>
                <c:pt idx="5832">
                  <c:v>241</c:v>
                </c:pt>
                <c:pt idx="5833">
                  <c:v>240</c:v>
                </c:pt>
                <c:pt idx="5834">
                  <c:v>241</c:v>
                </c:pt>
                <c:pt idx="5835">
                  <c:v>241</c:v>
                </c:pt>
                <c:pt idx="5836">
                  <c:v>241</c:v>
                </c:pt>
                <c:pt idx="5837">
                  <c:v>241</c:v>
                </c:pt>
                <c:pt idx="5838">
                  <c:v>241</c:v>
                </c:pt>
                <c:pt idx="5839">
                  <c:v>242</c:v>
                </c:pt>
                <c:pt idx="5840">
                  <c:v>242</c:v>
                </c:pt>
                <c:pt idx="5841">
                  <c:v>242</c:v>
                </c:pt>
                <c:pt idx="5842">
                  <c:v>243</c:v>
                </c:pt>
                <c:pt idx="5843">
                  <c:v>241</c:v>
                </c:pt>
                <c:pt idx="5844">
                  <c:v>240</c:v>
                </c:pt>
                <c:pt idx="5845">
                  <c:v>243</c:v>
                </c:pt>
                <c:pt idx="5846">
                  <c:v>244</c:v>
                </c:pt>
                <c:pt idx="5847">
                  <c:v>244</c:v>
                </c:pt>
                <c:pt idx="5848">
                  <c:v>242</c:v>
                </c:pt>
                <c:pt idx="5849">
                  <c:v>241</c:v>
                </c:pt>
                <c:pt idx="5850">
                  <c:v>243</c:v>
                </c:pt>
                <c:pt idx="5851">
                  <c:v>242</c:v>
                </c:pt>
                <c:pt idx="5852">
                  <c:v>241</c:v>
                </c:pt>
                <c:pt idx="5853">
                  <c:v>241</c:v>
                </c:pt>
                <c:pt idx="5854">
                  <c:v>243</c:v>
                </c:pt>
                <c:pt idx="5855">
                  <c:v>240</c:v>
                </c:pt>
                <c:pt idx="5856">
                  <c:v>241</c:v>
                </c:pt>
                <c:pt idx="5857">
                  <c:v>242</c:v>
                </c:pt>
                <c:pt idx="5858">
                  <c:v>243</c:v>
                </c:pt>
                <c:pt idx="5859">
                  <c:v>242</c:v>
                </c:pt>
                <c:pt idx="5860">
                  <c:v>241</c:v>
                </c:pt>
                <c:pt idx="5861">
                  <c:v>241</c:v>
                </c:pt>
                <c:pt idx="5862">
                  <c:v>241</c:v>
                </c:pt>
                <c:pt idx="5863">
                  <c:v>241</c:v>
                </c:pt>
                <c:pt idx="5864">
                  <c:v>243</c:v>
                </c:pt>
                <c:pt idx="5865">
                  <c:v>243</c:v>
                </c:pt>
                <c:pt idx="5866">
                  <c:v>241</c:v>
                </c:pt>
                <c:pt idx="5867">
                  <c:v>242</c:v>
                </c:pt>
                <c:pt idx="5868">
                  <c:v>243</c:v>
                </c:pt>
                <c:pt idx="5869">
                  <c:v>242</c:v>
                </c:pt>
                <c:pt idx="5870">
                  <c:v>240</c:v>
                </c:pt>
                <c:pt idx="5871">
                  <c:v>241</c:v>
                </c:pt>
                <c:pt idx="5872">
                  <c:v>242</c:v>
                </c:pt>
                <c:pt idx="5873">
                  <c:v>243</c:v>
                </c:pt>
                <c:pt idx="5874">
                  <c:v>242</c:v>
                </c:pt>
                <c:pt idx="5875">
                  <c:v>242</c:v>
                </c:pt>
                <c:pt idx="5876">
                  <c:v>241</c:v>
                </c:pt>
                <c:pt idx="5877">
                  <c:v>242</c:v>
                </c:pt>
                <c:pt idx="5878">
                  <c:v>244</c:v>
                </c:pt>
                <c:pt idx="5879">
                  <c:v>244</c:v>
                </c:pt>
                <c:pt idx="5880">
                  <c:v>243</c:v>
                </c:pt>
                <c:pt idx="5881">
                  <c:v>240</c:v>
                </c:pt>
                <c:pt idx="5882">
                  <c:v>241</c:v>
                </c:pt>
                <c:pt idx="5883">
                  <c:v>241</c:v>
                </c:pt>
                <c:pt idx="5884">
                  <c:v>242</c:v>
                </c:pt>
                <c:pt idx="5885">
                  <c:v>242</c:v>
                </c:pt>
                <c:pt idx="5886">
                  <c:v>242</c:v>
                </c:pt>
                <c:pt idx="5887">
                  <c:v>241</c:v>
                </c:pt>
                <c:pt idx="5888">
                  <c:v>241</c:v>
                </c:pt>
                <c:pt idx="5889">
                  <c:v>242</c:v>
                </c:pt>
                <c:pt idx="5890">
                  <c:v>241</c:v>
                </c:pt>
                <c:pt idx="5891">
                  <c:v>242</c:v>
                </c:pt>
                <c:pt idx="5892">
                  <c:v>242</c:v>
                </c:pt>
                <c:pt idx="5893">
                  <c:v>243</c:v>
                </c:pt>
                <c:pt idx="5894">
                  <c:v>241</c:v>
                </c:pt>
                <c:pt idx="5895">
                  <c:v>241</c:v>
                </c:pt>
                <c:pt idx="5896">
                  <c:v>243</c:v>
                </c:pt>
                <c:pt idx="5897">
                  <c:v>244</c:v>
                </c:pt>
                <c:pt idx="5898">
                  <c:v>242</c:v>
                </c:pt>
                <c:pt idx="5899">
                  <c:v>242</c:v>
                </c:pt>
                <c:pt idx="5900">
                  <c:v>241</c:v>
                </c:pt>
                <c:pt idx="5901">
                  <c:v>242</c:v>
                </c:pt>
                <c:pt idx="5902">
                  <c:v>243</c:v>
                </c:pt>
                <c:pt idx="5903">
                  <c:v>242</c:v>
                </c:pt>
                <c:pt idx="5904">
                  <c:v>241</c:v>
                </c:pt>
                <c:pt idx="5905">
                  <c:v>242</c:v>
                </c:pt>
                <c:pt idx="5906">
                  <c:v>242</c:v>
                </c:pt>
                <c:pt idx="5907">
                  <c:v>242</c:v>
                </c:pt>
                <c:pt idx="5908">
                  <c:v>241</c:v>
                </c:pt>
                <c:pt idx="5909">
                  <c:v>242</c:v>
                </c:pt>
                <c:pt idx="5910">
                  <c:v>242</c:v>
                </c:pt>
                <c:pt idx="5911">
                  <c:v>241</c:v>
                </c:pt>
                <c:pt idx="5912">
                  <c:v>242</c:v>
                </c:pt>
                <c:pt idx="5913">
                  <c:v>242</c:v>
                </c:pt>
                <c:pt idx="5914">
                  <c:v>241</c:v>
                </c:pt>
                <c:pt idx="5915">
                  <c:v>242</c:v>
                </c:pt>
                <c:pt idx="5916">
                  <c:v>241</c:v>
                </c:pt>
                <c:pt idx="5917">
                  <c:v>242</c:v>
                </c:pt>
                <c:pt idx="5918">
                  <c:v>241</c:v>
                </c:pt>
                <c:pt idx="5919">
                  <c:v>242</c:v>
                </c:pt>
                <c:pt idx="5920">
                  <c:v>241</c:v>
                </c:pt>
                <c:pt idx="5921">
                  <c:v>241</c:v>
                </c:pt>
                <c:pt idx="5922">
                  <c:v>241</c:v>
                </c:pt>
                <c:pt idx="5923">
                  <c:v>243</c:v>
                </c:pt>
                <c:pt idx="5924">
                  <c:v>243</c:v>
                </c:pt>
                <c:pt idx="5925">
                  <c:v>240</c:v>
                </c:pt>
                <c:pt idx="5926">
                  <c:v>241</c:v>
                </c:pt>
                <c:pt idx="5927">
                  <c:v>241</c:v>
                </c:pt>
                <c:pt idx="5928">
                  <c:v>243</c:v>
                </c:pt>
                <c:pt idx="5929">
                  <c:v>241</c:v>
                </c:pt>
                <c:pt idx="5930">
                  <c:v>241</c:v>
                </c:pt>
                <c:pt idx="5931">
                  <c:v>241</c:v>
                </c:pt>
                <c:pt idx="5932">
                  <c:v>242</c:v>
                </c:pt>
                <c:pt idx="5933">
                  <c:v>242</c:v>
                </c:pt>
                <c:pt idx="5934">
                  <c:v>243</c:v>
                </c:pt>
                <c:pt idx="5935">
                  <c:v>244</c:v>
                </c:pt>
                <c:pt idx="5936">
                  <c:v>241</c:v>
                </c:pt>
                <c:pt idx="5937">
                  <c:v>244</c:v>
                </c:pt>
                <c:pt idx="5938">
                  <c:v>242</c:v>
                </c:pt>
                <c:pt idx="5939">
                  <c:v>241</c:v>
                </c:pt>
                <c:pt idx="5940">
                  <c:v>242</c:v>
                </c:pt>
                <c:pt idx="5941">
                  <c:v>244</c:v>
                </c:pt>
                <c:pt idx="5942">
                  <c:v>242</c:v>
                </c:pt>
                <c:pt idx="5943">
                  <c:v>243</c:v>
                </c:pt>
                <c:pt idx="5944">
                  <c:v>241</c:v>
                </c:pt>
                <c:pt idx="5945">
                  <c:v>243</c:v>
                </c:pt>
                <c:pt idx="5946">
                  <c:v>242</c:v>
                </c:pt>
                <c:pt idx="5947">
                  <c:v>241</c:v>
                </c:pt>
                <c:pt idx="5948">
                  <c:v>243</c:v>
                </c:pt>
                <c:pt idx="5949">
                  <c:v>240</c:v>
                </c:pt>
                <c:pt idx="5950">
                  <c:v>244</c:v>
                </c:pt>
                <c:pt idx="5951">
                  <c:v>243</c:v>
                </c:pt>
                <c:pt idx="5952">
                  <c:v>242</c:v>
                </c:pt>
                <c:pt idx="5953">
                  <c:v>241</c:v>
                </c:pt>
                <c:pt idx="5954">
                  <c:v>242</c:v>
                </c:pt>
                <c:pt idx="5955">
                  <c:v>241</c:v>
                </c:pt>
                <c:pt idx="5956">
                  <c:v>241</c:v>
                </c:pt>
                <c:pt idx="5957">
                  <c:v>243</c:v>
                </c:pt>
                <c:pt idx="5958">
                  <c:v>242</c:v>
                </c:pt>
                <c:pt idx="5959">
                  <c:v>242</c:v>
                </c:pt>
                <c:pt idx="5960">
                  <c:v>241</c:v>
                </c:pt>
                <c:pt idx="5961">
                  <c:v>242</c:v>
                </c:pt>
                <c:pt idx="5962">
                  <c:v>242</c:v>
                </c:pt>
                <c:pt idx="5963">
                  <c:v>241</c:v>
                </c:pt>
                <c:pt idx="5964">
                  <c:v>242</c:v>
                </c:pt>
                <c:pt idx="5965">
                  <c:v>242</c:v>
                </c:pt>
                <c:pt idx="5966">
                  <c:v>240</c:v>
                </c:pt>
                <c:pt idx="5967">
                  <c:v>241</c:v>
                </c:pt>
                <c:pt idx="5968">
                  <c:v>241</c:v>
                </c:pt>
                <c:pt idx="5969">
                  <c:v>242</c:v>
                </c:pt>
                <c:pt idx="5970">
                  <c:v>242</c:v>
                </c:pt>
                <c:pt idx="5971">
                  <c:v>241</c:v>
                </c:pt>
                <c:pt idx="5972">
                  <c:v>241</c:v>
                </c:pt>
                <c:pt idx="5973">
                  <c:v>241</c:v>
                </c:pt>
                <c:pt idx="5974">
                  <c:v>243</c:v>
                </c:pt>
                <c:pt idx="5975">
                  <c:v>243</c:v>
                </c:pt>
                <c:pt idx="5976">
                  <c:v>242</c:v>
                </c:pt>
                <c:pt idx="5977">
                  <c:v>241</c:v>
                </c:pt>
                <c:pt idx="5978">
                  <c:v>241</c:v>
                </c:pt>
                <c:pt idx="5979">
                  <c:v>242</c:v>
                </c:pt>
                <c:pt idx="5980">
                  <c:v>242</c:v>
                </c:pt>
                <c:pt idx="5981">
                  <c:v>242</c:v>
                </c:pt>
                <c:pt idx="5982">
                  <c:v>242</c:v>
                </c:pt>
                <c:pt idx="5983">
                  <c:v>242</c:v>
                </c:pt>
                <c:pt idx="5984">
                  <c:v>242</c:v>
                </c:pt>
                <c:pt idx="5985">
                  <c:v>242</c:v>
                </c:pt>
                <c:pt idx="5986">
                  <c:v>241</c:v>
                </c:pt>
                <c:pt idx="5987">
                  <c:v>242</c:v>
                </c:pt>
                <c:pt idx="5988">
                  <c:v>242</c:v>
                </c:pt>
                <c:pt idx="5989">
                  <c:v>242</c:v>
                </c:pt>
                <c:pt idx="5990">
                  <c:v>242</c:v>
                </c:pt>
                <c:pt idx="5991">
                  <c:v>244</c:v>
                </c:pt>
                <c:pt idx="5992">
                  <c:v>242</c:v>
                </c:pt>
                <c:pt idx="5993">
                  <c:v>242</c:v>
                </c:pt>
                <c:pt idx="5994">
                  <c:v>242</c:v>
                </c:pt>
                <c:pt idx="5995">
                  <c:v>241</c:v>
                </c:pt>
                <c:pt idx="5996">
                  <c:v>241</c:v>
                </c:pt>
                <c:pt idx="5997">
                  <c:v>242</c:v>
                </c:pt>
                <c:pt idx="5998">
                  <c:v>244</c:v>
                </c:pt>
                <c:pt idx="5999">
                  <c:v>243</c:v>
                </c:pt>
                <c:pt idx="6000">
                  <c:v>244</c:v>
                </c:pt>
                <c:pt idx="6001">
                  <c:v>242</c:v>
                </c:pt>
                <c:pt idx="6002">
                  <c:v>241</c:v>
                </c:pt>
                <c:pt idx="6003">
                  <c:v>242</c:v>
                </c:pt>
                <c:pt idx="6004">
                  <c:v>242</c:v>
                </c:pt>
                <c:pt idx="6005">
                  <c:v>242</c:v>
                </c:pt>
                <c:pt idx="6006">
                  <c:v>241</c:v>
                </c:pt>
                <c:pt idx="6007">
                  <c:v>241</c:v>
                </c:pt>
                <c:pt idx="6008">
                  <c:v>240</c:v>
                </c:pt>
                <c:pt idx="6009">
                  <c:v>241</c:v>
                </c:pt>
                <c:pt idx="6010">
                  <c:v>243</c:v>
                </c:pt>
                <c:pt idx="6011">
                  <c:v>242</c:v>
                </c:pt>
                <c:pt idx="6012">
                  <c:v>241</c:v>
                </c:pt>
                <c:pt idx="6013">
                  <c:v>242</c:v>
                </c:pt>
                <c:pt idx="6014">
                  <c:v>241</c:v>
                </c:pt>
                <c:pt idx="6015">
                  <c:v>242</c:v>
                </c:pt>
                <c:pt idx="6016">
                  <c:v>240</c:v>
                </c:pt>
                <c:pt idx="6017">
                  <c:v>241</c:v>
                </c:pt>
                <c:pt idx="6018">
                  <c:v>242</c:v>
                </c:pt>
                <c:pt idx="6019">
                  <c:v>241</c:v>
                </c:pt>
                <c:pt idx="6020">
                  <c:v>242</c:v>
                </c:pt>
                <c:pt idx="6021">
                  <c:v>241</c:v>
                </c:pt>
                <c:pt idx="6022">
                  <c:v>241</c:v>
                </c:pt>
                <c:pt idx="6023">
                  <c:v>241</c:v>
                </c:pt>
                <c:pt idx="6024">
                  <c:v>241</c:v>
                </c:pt>
                <c:pt idx="6025">
                  <c:v>241</c:v>
                </c:pt>
                <c:pt idx="6026">
                  <c:v>241</c:v>
                </c:pt>
                <c:pt idx="6027">
                  <c:v>242</c:v>
                </c:pt>
                <c:pt idx="6028">
                  <c:v>243</c:v>
                </c:pt>
                <c:pt idx="6029">
                  <c:v>241</c:v>
                </c:pt>
                <c:pt idx="6030">
                  <c:v>244</c:v>
                </c:pt>
                <c:pt idx="6031">
                  <c:v>242</c:v>
                </c:pt>
                <c:pt idx="6032">
                  <c:v>242</c:v>
                </c:pt>
                <c:pt idx="6033">
                  <c:v>242</c:v>
                </c:pt>
                <c:pt idx="6034">
                  <c:v>241</c:v>
                </c:pt>
                <c:pt idx="6035">
                  <c:v>242</c:v>
                </c:pt>
                <c:pt idx="6036">
                  <c:v>242</c:v>
                </c:pt>
                <c:pt idx="6037">
                  <c:v>243</c:v>
                </c:pt>
                <c:pt idx="6038">
                  <c:v>240</c:v>
                </c:pt>
                <c:pt idx="6039">
                  <c:v>243</c:v>
                </c:pt>
                <c:pt idx="6040">
                  <c:v>241</c:v>
                </c:pt>
                <c:pt idx="6041">
                  <c:v>242</c:v>
                </c:pt>
                <c:pt idx="6042">
                  <c:v>242</c:v>
                </c:pt>
                <c:pt idx="6043">
                  <c:v>242</c:v>
                </c:pt>
                <c:pt idx="6044">
                  <c:v>242</c:v>
                </c:pt>
                <c:pt idx="6045">
                  <c:v>241</c:v>
                </c:pt>
                <c:pt idx="6046">
                  <c:v>240</c:v>
                </c:pt>
                <c:pt idx="6047">
                  <c:v>243</c:v>
                </c:pt>
                <c:pt idx="6048">
                  <c:v>243</c:v>
                </c:pt>
                <c:pt idx="6049">
                  <c:v>242</c:v>
                </c:pt>
                <c:pt idx="6050">
                  <c:v>241</c:v>
                </c:pt>
                <c:pt idx="6051">
                  <c:v>242</c:v>
                </c:pt>
                <c:pt idx="6052">
                  <c:v>240</c:v>
                </c:pt>
                <c:pt idx="6053">
                  <c:v>242</c:v>
                </c:pt>
                <c:pt idx="6054">
                  <c:v>241</c:v>
                </c:pt>
                <c:pt idx="6055">
                  <c:v>241</c:v>
                </c:pt>
                <c:pt idx="6056">
                  <c:v>242</c:v>
                </c:pt>
                <c:pt idx="6057">
                  <c:v>243</c:v>
                </c:pt>
                <c:pt idx="6058">
                  <c:v>242</c:v>
                </c:pt>
                <c:pt idx="6059">
                  <c:v>242</c:v>
                </c:pt>
                <c:pt idx="6060">
                  <c:v>244</c:v>
                </c:pt>
                <c:pt idx="6061">
                  <c:v>243</c:v>
                </c:pt>
                <c:pt idx="6062">
                  <c:v>243</c:v>
                </c:pt>
                <c:pt idx="6063">
                  <c:v>240</c:v>
                </c:pt>
                <c:pt idx="6064">
                  <c:v>241</c:v>
                </c:pt>
                <c:pt idx="6065">
                  <c:v>243</c:v>
                </c:pt>
                <c:pt idx="6066">
                  <c:v>240</c:v>
                </c:pt>
                <c:pt idx="6067">
                  <c:v>242</c:v>
                </c:pt>
                <c:pt idx="6068">
                  <c:v>242</c:v>
                </c:pt>
                <c:pt idx="6069">
                  <c:v>243</c:v>
                </c:pt>
                <c:pt idx="6070">
                  <c:v>243</c:v>
                </c:pt>
                <c:pt idx="6071">
                  <c:v>241</c:v>
                </c:pt>
                <c:pt idx="6072">
                  <c:v>243</c:v>
                </c:pt>
                <c:pt idx="6073">
                  <c:v>244</c:v>
                </c:pt>
                <c:pt idx="6074">
                  <c:v>242</c:v>
                </c:pt>
                <c:pt idx="6075">
                  <c:v>243</c:v>
                </c:pt>
                <c:pt idx="6076">
                  <c:v>241</c:v>
                </c:pt>
                <c:pt idx="6077">
                  <c:v>242</c:v>
                </c:pt>
                <c:pt idx="6078">
                  <c:v>242</c:v>
                </c:pt>
                <c:pt idx="6079">
                  <c:v>242</c:v>
                </c:pt>
                <c:pt idx="6080">
                  <c:v>241</c:v>
                </c:pt>
                <c:pt idx="6081">
                  <c:v>242</c:v>
                </c:pt>
                <c:pt idx="6082">
                  <c:v>242</c:v>
                </c:pt>
                <c:pt idx="6083">
                  <c:v>241</c:v>
                </c:pt>
                <c:pt idx="6084">
                  <c:v>243</c:v>
                </c:pt>
                <c:pt idx="6085">
                  <c:v>241</c:v>
                </c:pt>
                <c:pt idx="6086">
                  <c:v>241</c:v>
                </c:pt>
                <c:pt idx="6087">
                  <c:v>244</c:v>
                </c:pt>
                <c:pt idx="6088">
                  <c:v>242</c:v>
                </c:pt>
                <c:pt idx="6089">
                  <c:v>241</c:v>
                </c:pt>
                <c:pt idx="6090">
                  <c:v>242</c:v>
                </c:pt>
                <c:pt idx="6091">
                  <c:v>242</c:v>
                </c:pt>
                <c:pt idx="6092">
                  <c:v>243</c:v>
                </c:pt>
                <c:pt idx="6093">
                  <c:v>243</c:v>
                </c:pt>
                <c:pt idx="6094">
                  <c:v>242</c:v>
                </c:pt>
                <c:pt idx="6095">
                  <c:v>242</c:v>
                </c:pt>
                <c:pt idx="6096">
                  <c:v>241</c:v>
                </c:pt>
                <c:pt idx="6097">
                  <c:v>240</c:v>
                </c:pt>
                <c:pt idx="6098">
                  <c:v>243</c:v>
                </c:pt>
                <c:pt idx="6099">
                  <c:v>242</c:v>
                </c:pt>
                <c:pt idx="6100">
                  <c:v>242</c:v>
                </c:pt>
                <c:pt idx="6101">
                  <c:v>240</c:v>
                </c:pt>
                <c:pt idx="6102">
                  <c:v>242</c:v>
                </c:pt>
                <c:pt idx="6103">
                  <c:v>242</c:v>
                </c:pt>
                <c:pt idx="6104">
                  <c:v>242</c:v>
                </c:pt>
                <c:pt idx="6105">
                  <c:v>241</c:v>
                </c:pt>
                <c:pt idx="6106">
                  <c:v>241</c:v>
                </c:pt>
                <c:pt idx="6107">
                  <c:v>242</c:v>
                </c:pt>
                <c:pt idx="6108">
                  <c:v>241</c:v>
                </c:pt>
                <c:pt idx="6109">
                  <c:v>242</c:v>
                </c:pt>
                <c:pt idx="6110">
                  <c:v>240</c:v>
                </c:pt>
                <c:pt idx="6111">
                  <c:v>241</c:v>
                </c:pt>
                <c:pt idx="6112">
                  <c:v>241</c:v>
                </c:pt>
                <c:pt idx="6113">
                  <c:v>243</c:v>
                </c:pt>
                <c:pt idx="6114">
                  <c:v>242</c:v>
                </c:pt>
                <c:pt idx="6115">
                  <c:v>242</c:v>
                </c:pt>
                <c:pt idx="6116">
                  <c:v>243</c:v>
                </c:pt>
                <c:pt idx="6117">
                  <c:v>242</c:v>
                </c:pt>
                <c:pt idx="6118">
                  <c:v>243</c:v>
                </c:pt>
                <c:pt idx="6119">
                  <c:v>241</c:v>
                </c:pt>
                <c:pt idx="6120">
                  <c:v>241</c:v>
                </c:pt>
                <c:pt idx="6121">
                  <c:v>241</c:v>
                </c:pt>
                <c:pt idx="6122">
                  <c:v>241</c:v>
                </c:pt>
                <c:pt idx="6123">
                  <c:v>241</c:v>
                </c:pt>
                <c:pt idx="6124">
                  <c:v>242</c:v>
                </c:pt>
                <c:pt idx="6125">
                  <c:v>242</c:v>
                </c:pt>
                <c:pt idx="6126">
                  <c:v>241</c:v>
                </c:pt>
                <c:pt idx="6127">
                  <c:v>243</c:v>
                </c:pt>
                <c:pt idx="6128">
                  <c:v>240</c:v>
                </c:pt>
                <c:pt idx="6129">
                  <c:v>242</c:v>
                </c:pt>
                <c:pt idx="6130">
                  <c:v>243</c:v>
                </c:pt>
                <c:pt idx="6131">
                  <c:v>242</c:v>
                </c:pt>
                <c:pt idx="6132">
                  <c:v>242</c:v>
                </c:pt>
                <c:pt idx="6133">
                  <c:v>242</c:v>
                </c:pt>
                <c:pt idx="6134">
                  <c:v>244</c:v>
                </c:pt>
                <c:pt idx="6135">
                  <c:v>241</c:v>
                </c:pt>
                <c:pt idx="6136">
                  <c:v>242</c:v>
                </c:pt>
                <c:pt idx="6137">
                  <c:v>241</c:v>
                </c:pt>
                <c:pt idx="6138">
                  <c:v>241</c:v>
                </c:pt>
                <c:pt idx="6139">
                  <c:v>241</c:v>
                </c:pt>
                <c:pt idx="6140">
                  <c:v>244</c:v>
                </c:pt>
                <c:pt idx="6141">
                  <c:v>241</c:v>
                </c:pt>
                <c:pt idx="6142">
                  <c:v>241</c:v>
                </c:pt>
                <c:pt idx="6143">
                  <c:v>243</c:v>
                </c:pt>
                <c:pt idx="6144">
                  <c:v>243</c:v>
                </c:pt>
                <c:pt idx="6145">
                  <c:v>241</c:v>
                </c:pt>
                <c:pt idx="6146">
                  <c:v>241</c:v>
                </c:pt>
                <c:pt idx="6147">
                  <c:v>242</c:v>
                </c:pt>
                <c:pt idx="6148">
                  <c:v>242</c:v>
                </c:pt>
                <c:pt idx="6149">
                  <c:v>244</c:v>
                </c:pt>
                <c:pt idx="6150">
                  <c:v>242</c:v>
                </c:pt>
                <c:pt idx="6151">
                  <c:v>240</c:v>
                </c:pt>
                <c:pt idx="6152">
                  <c:v>242</c:v>
                </c:pt>
                <c:pt idx="6153">
                  <c:v>241</c:v>
                </c:pt>
                <c:pt idx="6154">
                  <c:v>241</c:v>
                </c:pt>
                <c:pt idx="6155">
                  <c:v>242</c:v>
                </c:pt>
                <c:pt idx="6156">
                  <c:v>240</c:v>
                </c:pt>
                <c:pt idx="6157">
                  <c:v>241</c:v>
                </c:pt>
                <c:pt idx="6158">
                  <c:v>240</c:v>
                </c:pt>
                <c:pt idx="6159">
                  <c:v>241</c:v>
                </c:pt>
                <c:pt idx="6160">
                  <c:v>242</c:v>
                </c:pt>
                <c:pt idx="6161">
                  <c:v>241</c:v>
                </c:pt>
                <c:pt idx="6162">
                  <c:v>243</c:v>
                </c:pt>
                <c:pt idx="6163">
                  <c:v>243</c:v>
                </c:pt>
                <c:pt idx="6164">
                  <c:v>242</c:v>
                </c:pt>
                <c:pt idx="6165">
                  <c:v>242</c:v>
                </c:pt>
                <c:pt idx="6166">
                  <c:v>241</c:v>
                </c:pt>
                <c:pt idx="6167">
                  <c:v>241</c:v>
                </c:pt>
                <c:pt idx="6168">
                  <c:v>243</c:v>
                </c:pt>
                <c:pt idx="6169">
                  <c:v>244</c:v>
                </c:pt>
                <c:pt idx="6170">
                  <c:v>241</c:v>
                </c:pt>
                <c:pt idx="6171">
                  <c:v>241</c:v>
                </c:pt>
                <c:pt idx="6172">
                  <c:v>242</c:v>
                </c:pt>
                <c:pt idx="6173">
                  <c:v>243</c:v>
                </c:pt>
                <c:pt idx="6174">
                  <c:v>243</c:v>
                </c:pt>
                <c:pt idx="6175">
                  <c:v>242</c:v>
                </c:pt>
                <c:pt idx="6176">
                  <c:v>243</c:v>
                </c:pt>
                <c:pt idx="6177">
                  <c:v>241</c:v>
                </c:pt>
                <c:pt idx="6178">
                  <c:v>242</c:v>
                </c:pt>
                <c:pt idx="6179">
                  <c:v>242</c:v>
                </c:pt>
                <c:pt idx="6180">
                  <c:v>242</c:v>
                </c:pt>
                <c:pt idx="6181">
                  <c:v>241</c:v>
                </c:pt>
                <c:pt idx="6182">
                  <c:v>243</c:v>
                </c:pt>
                <c:pt idx="6183">
                  <c:v>242</c:v>
                </c:pt>
                <c:pt idx="6184">
                  <c:v>242</c:v>
                </c:pt>
                <c:pt idx="6185">
                  <c:v>242</c:v>
                </c:pt>
                <c:pt idx="6186">
                  <c:v>241</c:v>
                </c:pt>
                <c:pt idx="6187">
                  <c:v>241</c:v>
                </c:pt>
                <c:pt idx="6188">
                  <c:v>243</c:v>
                </c:pt>
                <c:pt idx="6189">
                  <c:v>242</c:v>
                </c:pt>
                <c:pt idx="6190">
                  <c:v>241</c:v>
                </c:pt>
                <c:pt idx="6191">
                  <c:v>242</c:v>
                </c:pt>
                <c:pt idx="6192">
                  <c:v>242</c:v>
                </c:pt>
                <c:pt idx="6193">
                  <c:v>241</c:v>
                </c:pt>
                <c:pt idx="6194">
                  <c:v>243</c:v>
                </c:pt>
                <c:pt idx="6195">
                  <c:v>240</c:v>
                </c:pt>
                <c:pt idx="6196">
                  <c:v>241</c:v>
                </c:pt>
                <c:pt idx="6197">
                  <c:v>243</c:v>
                </c:pt>
                <c:pt idx="6198">
                  <c:v>243</c:v>
                </c:pt>
                <c:pt idx="6199">
                  <c:v>241</c:v>
                </c:pt>
                <c:pt idx="6200">
                  <c:v>242</c:v>
                </c:pt>
                <c:pt idx="6201">
                  <c:v>242</c:v>
                </c:pt>
                <c:pt idx="6202">
                  <c:v>241</c:v>
                </c:pt>
                <c:pt idx="6203">
                  <c:v>243</c:v>
                </c:pt>
                <c:pt idx="6204">
                  <c:v>242</c:v>
                </c:pt>
                <c:pt idx="6205">
                  <c:v>242</c:v>
                </c:pt>
                <c:pt idx="6206">
                  <c:v>242</c:v>
                </c:pt>
                <c:pt idx="6207">
                  <c:v>243</c:v>
                </c:pt>
                <c:pt idx="6208">
                  <c:v>241</c:v>
                </c:pt>
                <c:pt idx="6209">
                  <c:v>241</c:v>
                </c:pt>
                <c:pt idx="6210">
                  <c:v>242</c:v>
                </c:pt>
                <c:pt idx="6211">
                  <c:v>244</c:v>
                </c:pt>
                <c:pt idx="6212">
                  <c:v>242</c:v>
                </c:pt>
                <c:pt idx="6213">
                  <c:v>243</c:v>
                </c:pt>
                <c:pt idx="6214">
                  <c:v>242</c:v>
                </c:pt>
                <c:pt idx="6215">
                  <c:v>243</c:v>
                </c:pt>
                <c:pt idx="6216">
                  <c:v>244</c:v>
                </c:pt>
                <c:pt idx="6217">
                  <c:v>242</c:v>
                </c:pt>
                <c:pt idx="6218">
                  <c:v>242</c:v>
                </c:pt>
                <c:pt idx="6219">
                  <c:v>242</c:v>
                </c:pt>
                <c:pt idx="6220">
                  <c:v>243</c:v>
                </c:pt>
                <c:pt idx="6221">
                  <c:v>242</c:v>
                </c:pt>
                <c:pt idx="6222">
                  <c:v>242</c:v>
                </c:pt>
                <c:pt idx="6223">
                  <c:v>241</c:v>
                </c:pt>
                <c:pt idx="6224">
                  <c:v>242</c:v>
                </c:pt>
                <c:pt idx="6225">
                  <c:v>243</c:v>
                </c:pt>
                <c:pt idx="6226">
                  <c:v>243</c:v>
                </c:pt>
                <c:pt idx="6227">
                  <c:v>242</c:v>
                </c:pt>
                <c:pt idx="6228">
                  <c:v>243</c:v>
                </c:pt>
                <c:pt idx="6229">
                  <c:v>242</c:v>
                </c:pt>
                <c:pt idx="6230">
                  <c:v>244</c:v>
                </c:pt>
                <c:pt idx="6231">
                  <c:v>241</c:v>
                </c:pt>
                <c:pt idx="6232">
                  <c:v>242</c:v>
                </c:pt>
                <c:pt idx="6233">
                  <c:v>242</c:v>
                </c:pt>
                <c:pt idx="6234">
                  <c:v>241</c:v>
                </c:pt>
                <c:pt idx="6235">
                  <c:v>241</c:v>
                </c:pt>
                <c:pt idx="6236">
                  <c:v>242</c:v>
                </c:pt>
                <c:pt idx="6237">
                  <c:v>241</c:v>
                </c:pt>
                <c:pt idx="6238">
                  <c:v>242</c:v>
                </c:pt>
                <c:pt idx="6239">
                  <c:v>242</c:v>
                </c:pt>
                <c:pt idx="6240">
                  <c:v>240</c:v>
                </c:pt>
                <c:pt idx="6241">
                  <c:v>242</c:v>
                </c:pt>
                <c:pt idx="6242">
                  <c:v>240</c:v>
                </c:pt>
                <c:pt idx="6243">
                  <c:v>242</c:v>
                </c:pt>
                <c:pt idx="6244">
                  <c:v>241</c:v>
                </c:pt>
                <c:pt idx="6245">
                  <c:v>241</c:v>
                </c:pt>
                <c:pt idx="6246">
                  <c:v>241</c:v>
                </c:pt>
                <c:pt idx="6247">
                  <c:v>241</c:v>
                </c:pt>
                <c:pt idx="6248">
                  <c:v>242</c:v>
                </c:pt>
                <c:pt idx="6249">
                  <c:v>244</c:v>
                </c:pt>
                <c:pt idx="6250">
                  <c:v>242</c:v>
                </c:pt>
                <c:pt idx="6251">
                  <c:v>241</c:v>
                </c:pt>
                <c:pt idx="6252">
                  <c:v>241</c:v>
                </c:pt>
                <c:pt idx="6253">
                  <c:v>242</c:v>
                </c:pt>
                <c:pt idx="6254">
                  <c:v>242</c:v>
                </c:pt>
                <c:pt idx="6255">
                  <c:v>242</c:v>
                </c:pt>
                <c:pt idx="6256">
                  <c:v>243</c:v>
                </c:pt>
                <c:pt idx="6257">
                  <c:v>241</c:v>
                </c:pt>
                <c:pt idx="6258">
                  <c:v>241</c:v>
                </c:pt>
                <c:pt idx="6259">
                  <c:v>243</c:v>
                </c:pt>
                <c:pt idx="6260">
                  <c:v>240</c:v>
                </c:pt>
                <c:pt idx="6261">
                  <c:v>242</c:v>
                </c:pt>
                <c:pt idx="6262">
                  <c:v>242</c:v>
                </c:pt>
                <c:pt idx="6263">
                  <c:v>241</c:v>
                </c:pt>
                <c:pt idx="6264">
                  <c:v>241</c:v>
                </c:pt>
                <c:pt idx="6265">
                  <c:v>241</c:v>
                </c:pt>
                <c:pt idx="6266">
                  <c:v>240</c:v>
                </c:pt>
                <c:pt idx="6267">
                  <c:v>240</c:v>
                </c:pt>
                <c:pt idx="6268">
                  <c:v>241</c:v>
                </c:pt>
                <c:pt idx="6269">
                  <c:v>241</c:v>
                </c:pt>
                <c:pt idx="6270">
                  <c:v>240</c:v>
                </c:pt>
                <c:pt idx="6271">
                  <c:v>241</c:v>
                </c:pt>
                <c:pt idx="6272">
                  <c:v>243</c:v>
                </c:pt>
                <c:pt idx="6273">
                  <c:v>242</c:v>
                </c:pt>
                <c:pt idx="6274">
                  <c:v>241</c:v>
                </c:pt>
                <c:pt idx="6275">
                  <c:v>241</c:v>
                </c:pt>
                <c:pt idx="6276">
                  <c:v>242</c:v>
                </c:pt>
                <c:pt idx="6277">
                  <c:v>242</c:v>
                </c:pt>
                <c:pt idx="6278">
                  <c:v>241</c:v>
                </c:pt>
                <c:pt idx="6279">
                  <c:v>242</c:v>
                </c:pt>
                <c:pt idx="6280">
                  <c:v>242</c:v>
                </c:pt>
                <c:pt idx="6281">
                  <c:v>243</c:v>
                </c:pt>
                <c:pt idx="6282">
                  <c:v>241</c:v>
                </c:pt>
                <c:pt idx="6283">
                  <c:v>241</c:v>
                </c:pt>
                <c:pt idx="6284">
                  <c:v>242</c:v>
                </c:pt>
                <c:pt idx="6285">
                  <c:v>243</c:v>
                </c:pt>
                <c:pt idx="6286">
                  <c:v>242</c:v>
                </c:pt>
                <c:pt idx="6287">
                  <c:v>243</c:v>
                </c:pt>
                <c:pt idx="6288">
                  <c:v>242</c:v>
                </c:pt>
                <c:pt idx="6289">
                  <c:v>242</c:v>
                </c:pt>
                <c:pt idx="6290">
                  <c:v>244</c:v>
                </c:pt>
                <c:pt idx="6291">
                  <c:v>241</c:v>
                </c:pt>
                <c:pt idx="6292">
                  <c:v>243</c:v>
                </c:pt>
                <c:pt idx="6293">
                  <c:v>241</c:v>
                </c:pt>
                <c:pt idx="6294">
                  <c:v>240</c:v>
                </c:pt>
                <c:pt idx="6295">
                  <c:v>242</c:v>
                </c:pt>
                <c:pt idx="6296">
                  <c:v>242</c:v>
                </c:pt>
                <c:pt idx="6297">
                  <c:v>242</c:v>
                </c:pt>
                <c:pt idx="6298">
                  <c:v>241</c:v>
                </c:pt>
                <c:pt idx="6299">
                  <c:v>241</c:v>
                </c:pt>
                <c:pt idx="6300">
                  <c:v>241</c:v>
                </c:pt>
                <c:pt idx="6301">
                  <c:v>242</c:v>
                </c:pt>
                <c:pt idx="6302">
                  <c:v>242</c:v>
                </c:pt>
                <c:pt idx="6303">
                  <c:v>241</c:v>
                </c:pt>
                <c:pt idx="6304">
                  <c:v>243</c:v>
                </c:pt>
                <c:pt idx="6305">
                  <c:v>241</c:v>
                </c:pt>
                <c:pt idx="6306">
                  <c:v>242</c:v>
                </c:pt>
                <c:pt idx="6307">
                  <c:v>241</c:v>
                </c:pt>
                <c:pt idx="6308">
                  <c:v>242</c:v>
                </c:pt>
                <c:pt idx="6309">
                  <c:v>241</c:v>
                </c:pt>
                <c:pt idx="6310">
                  <c:v>242</c:v>
                </c:pt>
                <c:pt idx="6311">
                  <c:v>242</c:v>
                </c:pt>
                <c:pt idx="6312">
                  <c:v>244</c:v>
                </c:pt>
                <c:pt idx="6313">
                  <c:v>242</c:v>
                </c:pt>
                <c:pt idx="6314">
                  <c:v>242</c:v>
                </c:pt>
                <c:pt idx="6315">
                  <c:v>240</c:v>
                </c:pt>
                <c:pt idx="6316">
                  <c:v>242</c:v>
                </c:pt>
                <c:pt idx="6317">
                  <c:v>242</c:v>
                </c:pt>
                <c:pt idx="6318">
                  <c:v>243</c:v>
                </c:pt>
                <c:pt idx="6319">
                  <c:v>243</c:v>
                </c:pt>
                <c:pt idx="6320">
                  <c:v>242</c:v>
                </c:pt>
                <c:pt idx="6321">
                  <c:v>243</c:v>
                </c:pt>
                <c:pt idx="6322">
                  <c:v>242</c:v>
                </c:pt>
                <c:pt idx="6323">
                  <c:v>242</c:v>
                </c:pt>
                <c:pt idx="6324">
                  <c:v>241</c:v>
                </c:pt>
                <c:pt idx="6325">
                  <c:v>241</c:v>
                </c:pt>
                <c:pt idx="6326">
                  <c:v>240</c:v>
                </c:pt>
                <c:pt idx="6327">
                  <c:v>240</c:v>
                </c:pt>
                <c:pt idx="6328">
                  <c:v>242</c:v>
                </c:pt>
                <c:pt idx="6329">
                  <c:v>242</c:v>
                </c:pt>
                <c:pt idx="6330">
                  <c:v>243</c:v>
                </c:pt>
                <c:pt idx="6331">
                  <c:v>243</c:v>
                </c:pt>
                <c:pt idx="6332">
                  <c:v>241</c:v>
                </c:pt>
                <c:pt idx="6333">
                  <c:v>241</c:v>
                </c:pt>
                <c:pt idx="6334">
                  <c:v>241</c:v>
                </c:pt>
                <c:pt idx="6335">
                  <c:v>240</c:v>
                </c:pt>
                <c:pt idx="6336">
                  <c:v>243</c:v>
                </c:pt>
                <c:pt idx="6337">
                  <c:v>241</c:v>
                </c:pt>
                <c:pt idx="6338">
                  <c:v>241</c:v>
                </c:pt>
                <c:pt idx="6339">
                  <c:v>243</c:v>
                </c:pt>
                <c:pt idx="6340">
                  <c:v>242</c:v>
                </c:pt>
                <c:pt idx="6341">
                  <c:v>243</c:v>
                </c:pt>
                <c:pt idx="6342">
                  <c:v>241</c:v>
                </c:pt>
                <c:pt idx="6343">
                  <c:v>242</c:v>
                </c:pt>
                <c:pt idx="6344">
                  <c:v>242</c:v>
                </c:pt>
                <c:pt idx="6345">
                  <c:v>242</c:v>
                </c:pt>
                <c:pt idx="6346">
                  <c:v>244</c:v>
                </c:pt>
                <c:pt idx="6347">
                  <c:v>241</c:v>
                </c:pt>
                <c:pt idx="6348">
                  <c:v>242</c:v>
                </c:pt>
                <c:pt idx="6349">
                  <c:v>243</c:v>
                </c:pt>
                <c:pt idx="6350">
                  <c:v>242</c:v>
                </c:pt>
                <c:pt idx="6351">
                  <c:v>241</c:v>
                </c:pt>
                <c:pt idx="6352">
                  <c:v>242</c:v>
                </c:pt>
                <c:pt idx="6353">
                  <c:v>242</c:v>
                </c:pt>
                <c:pt idx="6354">
                  <c:v>241</c:v>
                </c:pt>
                <c:pt idx="6355">
                  <c:v>241</c:v>
                </c:pt>
                <c:pt idx="6356">
                  <c:v>241</c:v>
                </c:pt>
                <c:pt idx="6357">
                  <c:v>242</c:v>
                </c:pt>
                <c:pt idx="6358">
                  <c:v>242</c:v>
                </c:pt>
                <c:pt idx="6359">
                  <c:v>243</c:v>
                </c:pt>
                <c:pt idx="6360">
                  <c:v>240</c:v>
                </c:pt>
                <c:pt idx="6361">
                  <c:v>240</c:v>
                </c:pt>
                <c:pt idx="6362">
                  <c:v>240</c:v>
                </c:pt>
                <c:pt idx="6363">
                  <c:v>242</c:v>
                </c:pt>
                <c:pt idx="6364">
                  <c:v>242</c:v>
                </c:pt>
                <c:pt idx="6365">
                  <c:v>242</c:v>
                </c:pt>
                <c:pt idx="6366">
                  <c:v>242</c:v>
                </c:pt>
                <c:pt idx="6367">
                  <c:v>241</c:v>
                </c:pt>
                <c:pt idx="6368">
                  <c:v>242</c:v>
                </c:pt>
                <c:pt idx="6369">
                  <c:v>240</c:v>
                </c:pt>
                <c:pt idx="6370">
                  <c:v>241</c:v>
                </c:pt>
                <c:pt idx="6371">
                  <c:v>242</c:v>
                </c:pt>
                <c:pt idx="6372">
                  <c:v>242</c:v>
                </c:pt>
                <c:pt idx="6373">
                  <c:v>240</c:v>
                </c:pt>
                <c:pt idx="6374">
                  <c:v>240</c:v>
                </c:pt>
                <c:pt idx="6375">
                  <c:v>241</c:v>
                </c:pt>
                <c:pt idx="6376">
                  <c:v>242</c:v>
                </c:pt>
                <c:pt idx="6377">
                  <c:v>243</c:v>
                </c:pt>
                <c:pt idx="6378">
                  <c:v>243</c:v>
                </c:pt>
                <c:pt idx="6379">
                  <c:v>240</c:v>
                </c:pt>
                <c:pt idx="6380">
                  <c:v>243</c:v>
                </c:pt>
                <c:pt idx="6381">
                  <c:v>242</c:v>
                </c:pt>
                <c:pt idx="6382">
                  <c:v>241</c:v>
                </c:pt>
                <c:pt idx="6383">
                  <c:v>242</c:v>
                </c:pt>
                <c:pt idx="6384">
                  <c:v>240</c:v>
                </c:pt>
                <c:pt idx="6385">
                  <c:v>241</c:v>
                </c:pt>
                <c:pt idx="6386">
                  <c:v>242</c:v>
                </c:pt>
                <c:pt idx="6387">
                  <c:v>240</c:v>
                </c:pt>
                <c:pt idx="6388">
                  <c:v>241</c:v>
                </c:pt>
                <c:pt idx="6389">
                  <c:v>242</c:v>
                </c:pt>
                <c:pt idx="6390">
                  <c:v>242</c:v>
                </c:pt>
                <c:pt idx="6391">
                  <c:v>244</c:v>
                </c:pt>
                <c:pt idx="6392">
                  <c:v>240</c:v>
                </c:pt>
                <c:pt idx="6393">
                  <c:v>241</c:v>
                </c:pt>
                <c:pt idx="6394">
                  <c:v>242</c:v>
                </c:pt>
                <c:pt idx="6395">
                  <c:v>241</c:v>
                </c:pt>
                <c:pt idx="6396">
                  <c:v>241</c:v>
                </c:pt>
                <c:pt idx="6397">
                  <c:v>242</c:v>
                </c:pt>
                <c:pt idx="6398">
                  <c:v>242</c:v>
                </c:pt>
                <c:pt idx="6399">
                  <c:v>243</c:v>
                </c:pt>
                <c:pt idx="6400">
                  <c:v>242</c:v>
                </c:pt>
                <c:pt idx="6401">
                  <c:v>241</c:v>
                </c:pt>
                <c:pt idx="6402">
                  <c:v>243</c:v>
                </c:pt>
                <c:pt idx="6403">
                  <c:v>241</c:v>
                </c:pt>
                <c:pt idx="6404">
                  <c:v>242</c:v>
                </c:pt>
                <c:pt idx="6405">
                  <c:v>242</c:v>
                </c:pt>
                <c:pt idx="6406">
                  <c:v>244</c:v>
                </c:pt>
                <c:pt idx="6407">
                  <c:v>241</c:v>
                </c:pt>
                <c:pt idx="6408">
                  <c:v>241</c:v>
                </c:pt>
                <c:pt idx="6409">
                  <c:v>243</c:v>
                </c:pt>
                <c:pt idx="6410">
                  <c:v>244</c:v>
                </c:pt>
                <c:pt idx="6411">
                  <c:v>241</c:v>
                </c:pt>
                <c:pt idx="6412">
                  <c:v>242</c:v>
                </c:pt>
                <c:pt idx="6413">
                  <c:v>243</c:v>
                </c:pt>
                <c:pt idx="6414">
                  <c:v>242</c:v>
                </c:pt>
                <c:pt idx="6415">
                  <c:v>242</c:v>
                </c:pt>
                <c:pt idx="6416">
                  <c:v>242</c:v>
                </c:pt>
                <c:pt idx="6417">
                  <c:v>241</c:v>
                </c:pt>
                <c:pt idx="6418">
                  <c:v>242</c:v>
                </c:pt>
                <c:pt idx="6419">
                  <c:v>241</c:v>
                </c:pt>
                <c:pt idx="6420">
                  <c:v>243</c:v>
                </c:pt>
                <c:pt idx="6421">
                  <c:v>244</c:v>
                </c:pt>
                <c:pt idx="6422">
                  <c:v>242</c:v>
                </c:pt>
                <c:pt idx="6423">
                  <c:v>241</c:v>
                </c:pt>
                <c:pt idx="6424">
                  <c:v>244</c:v>
                </c:pt>
                <c:pt idx="6425">
                  <c:v>241</c:v>
                </c:pt>
                <c:pt idx="6426">
                  <c:v>242</c:v>
                </c:pt>
                <c:pt idx="6427">
                  <c:v>241</c:v>
                </c:pt>
                <c:pt idx="6428">
                  <c:v>244</c:v>
                </c:pt>
                <c:pt idx="6429">
                  <c:v>243</c:v>
                </c:pt>
                <c:pt idx="6430">
                  <c:v>242</c:v>
                </c:pt>
                <c:pt idx="6431">
                  <c:v>242</c:v>
                </c:pt>
                <c:pt idx="6432">
                  <c:v>241</c:v>
                </c:pt>
                <c:pt idx="6433">
                  <c:v>242</c:v>
                </c:pt>
                <c:pt idx="6434">
                  <c:v>243</c:v>
                </c:pt>
                <c:pt idx="6435">
                  <c:v>243</c:v>
                </c:pt>
                <c:pt idx="6436">
                  <c:v>242</c:v>
                </c:pt>
                <c:pt idx="6437">
                  <c:v>242</c:v>
                </c:pt>
                <c:pt idx="6438">
                  <c:v>242</c:v>
                </c:pt>
                <c:pt idx="6439">
                  <c:v>244</c:v>
                </c:pt>
                <c:pt idx="6440">
                  <c:v>241</c:v>
                </c:pt>
                <c:pt idx="6441">
                  <c:v>241</c:v>
                </c:pt>
                <c:pt idx="6442">
                  <c:v>241</c:v>
                </c:pt>
                <c:pt idx="6443">
                  <c:v>242</c:v>
                </c:pt>
                <c:pt idx="6444">
                  <c:v>243</c:v>
                </c:pt>
                <c:pt idx="6445">
                  <c:v>243</c:v>
                </c:pt>
                <c:pt idx="6446">
                  <c:v>242</c:v>
                </c:pt>
                <c:pt idx="6447">
                  <c:v>244</c:v>
                </c:pt>
                <c:pt idx="6448">
                  <c:v>241</c:v>
                </c:pt>
                <c:pt idx="6449">
                  <c:v>241</c:v>
                </c:pt>
                <c:pt idx="6450">
                  <c:v>242</c:v>
                </c:pt>
                <c:pt idx="6451">
                  <c:v>242</c:v>
                </c:pt>
                <c:pt idx="6452">
                  <c:v>243</c:v>
                </c:pt>
                <c:pt idx="6453">
                  <c:v>242</c:v>
                </c:pt>
                <c:pt idx="6454">
                  <c:v>241</c:v>
                </c:pt>
                <c:pt idx="6455">
                  <c:v>240</c:v>
                </c:pt>
                <c:pt idx="6456">
                  <c:v>242</c:v>
                </c:pt>
                <c:pt idx="6457">
                  <c:v>242</c:v>
                </c:pt>
                <c:pt idx="6458">
                  <c:v>241</c:v>
                </c:pt>
                <c:pt idx="6459">
                  <c:v>241</c:v>
                </c:pt>
                <c:pt idx="6460">
                  <c:v>242</c:v>
                </c:pt>
                <c:pt idx="6461">
                  <c:v>242</c:v>
                </c:pt>
                <c:pt idx="6462">
                  <c:v>241</c:v>
                </c:pt>
                <c:pt idx="6463">
                  <c:v>243</c:v>
                </c:pt>
                <c:pt idx="6464">
                  <c:v>243</c:v>
                </c:pt>
                <c:pt idx="6465">
                  <c:v>243</c:v>
                </c:pt>
                <c:pt idx="6466">
                  <c:v>242</c:v>
                </c:pt>
                <c:pt idx="6467">
                  <c:v>242</c:v>
                </c:pt>
                <c:pt idx="6468">
                  <c:v>243</c:v>
                </c:pt>
                <c:pt idx="6469">
                  <c:v>241</c:v>
                </c:pt>
                <c:pt idx="6470">
                  <c:v>242</c:v>
                </c:pt>
                <c:pt idx="6471">
                  <c:v>242</c:v>
                </c:pt>
                <c:pt idx="6472">
                  <c:v>244</c:v>
                </c:pt>
                <c:pt idx="6473">
                  <c:v>240</c:v>
                </c:pt>
                <c:pt idx="6474">
                  <c:v>243</c:v>
                </c:pt>
                <c:pt idx="6475">
                  <c:v>241</c:v>
                </c:pt>
                <c:pt idx="6476">
                  <c:v>243</c:v>
                </c:pt>
                <c:pt idx="6477">
                  <c:v>243</c:v>
                </c:pt>
                <c:pt idx="6478">
                  <c:v>242</c:v>
                </c:pt>
                <c:pt idx="6479">
                  <c:v>241</c:v>
                </c:pt>
                <c:pt idx="6480">
                  <c:v>242</c:v>
                </c:pt>
                <c:pt idx="6481">
                  <c:v>241</c:v>
                </c:pt>
                <c:pt idx="6482">
                  <c:v>242</c:v>
                </c:pt>
                <c:pt idx="6483">
                  <c:v>241</c:v>
                </c:pt>
                <c:pt idx="6484">
                  <c:v>243</c:v>
                </c:pt>
                <c:pt idx="6485">
                  <c:v>242</c:v>
                </c:pt>
                <c:pt idx="6486">
                  <c:v>243</c:v>
                </c:pt>
                <c:pt idx="6487">
                  <c:v>240</c:v>
                </c:pt>
                <c:pt idx="6488">
                  <c:v>241</c:v>
                </c:pt>
                <c:pt idx="6489">
                  <c:v>241</c:v>
                </c:pt>
                <c:pt idx="6490">
                  <c:v>243</c:v>
                </c:pt>
                <c:pt idx="6491">
                  <c:v>241</c:v>
                </c:pt>
                <c:pt idx="6492">
                  <c:v>242</c:v>
                </c:pt>
                <c:pt idx="6493">
                  <c:v>243</c:v>
                </c:pt>
                <c:pt idx="6494">
                  <c:v>241</c:v>
                </c:pt>
                <c:pt idx="6495">
                  <c:v>242</c:v>
                </c:pt>
                <c:pt idx="6496">
                  <c:v>242</c:v>
                </c:pt>
                <c:pt idx="6497">
                  <c:v>241</c:v>
                </c:pt>
                <c:pt idx="6498">
                  <c:v>243</c:v>
                </c:pt>
                <c:pt idx="6499">
                  <c:v>243</c:v>
                </c:pt>
                <c:pt idx="6500">
                  <c:v>242</c:v>
                </c:pt>
                <c:pt idx="6501">
                  <c:v>240</c:v>
                </c:pt>
                <c:pt idx="6502">
                  <c:v>241</c:v>
                </c:pt>
                <c:pt idx="6503">
                  <c:v>242</c:v>
                </c:pt>
                <c:pt idx="6504">
                  <c:v>242</c:v>
                </c:pt>
                <c:pt idx="6505">
                  <c:v>242</c:v>
                </c:pt>
                <c:pt idx="6506">
                  <c:v>242</c:v>
                </c:pt>
                <c:pt idx="6507">
                  <c:v>241</c:v>
                </c:pt>
                <c:pt idx="6508">
                  <c:v>243</c:v>
                </c:pt>
                <c:pt idx="6509">
                  <c:v>240</c:v>
                </c:pt>
                <c:pt idx="6510">
                  <c:v>241</c:v>
                </c:pt>
                <c:pt idx="6511">
                  <c:v>241</c:v>
                </c:pt>
                <c:pt idx="6512">
                  <c:v>242</c:v>
                </c:pt>
                <c:pt idx="6513">
                  <c:v>243</c:v>
                </c:pt>
                <c:pt idx="6514">
                  <c:v>242</c:v>
                </c:pt>
                <c:pt idx="6515">
                  <c:v>240</c:v>
                </c:pt>
                <c:pt idx="6516">
                  <c:v>242</c:v>
                </c:pt>
                <c:pt idx="6517">
                  <c:v>242</c:v>
                </c:pt>
                <c:pt idx="6518">
                  <c:v>244</c:v>
                </c:pt>
                <c:pt idx="6519">
                  <c:v>241</c:v>
                </c:pt>
                <c:pt idx="6520">
                  <c:v>242</c:v>
                </c:pt>
                <c:pt idx="6521">
                  <c:v>242</c:v>
                </c:pt>
                <c:pt idx="6522">
                  <c:v>241</c:v>
                </c:pt>
                <c:pt idx="6523">
                  <c:v>241</c:v>
                </c:pt>
                <c:pt idx="6524">
                  <c:v>242</c:v>
                </c:pt>
                <c:pt idx="6525">
                  <c:v>243</c:v>
                </c:pt>
                <c:pt idx="6526">
                  <c:v>242</c:v>
                </c:pt>
                <c:pt idx="6527">
                  <c:v>242</c:v>
                </c:pt>
                <c:pt idx="6528">
                  <c:v>241</c:v>
                </c:pt>
                <c:pt idx="6529">
                  <c:v>242</c:v>
                </c:pt>
                <c:pt idx="6530">
                  <c:v>241</c:v>
                </c:pt>
                <c:pt idx="6531">
                  <c:v>241</c:v>
                </c:pt>
                <c:pt idx="6532">
                  <c:v>243</c:v>
                </c:pt>
                <c:pt idx="6533">
                  <c:v>241</c:v>
                </c:pt>
                <c:pt idx="6534">
                  <c:v>241</c:v>
                </c:pt>
                <c:pt idx="6535">
                  <c:v>243</c:v>
                </c:pt>
                <c:pt idx="6536">
                  <c:v>241</c:v>
                </c:pt>
                <c:pt idx="6537">
                  <c:v>241</c:v>
                </c:pt>
                <c:pt idx="6538">
                  <c:v>241</c:v>
                </c:pt>
                <c:pt idx="6539">
                  <c:v>243</c:v>
                </c:pt>
                <c:pt idx="6540">
                  <c:v>243</c:v>
                </c:pt>
                <c:pt idx="6541">
                  <c:v>241</c:v>
                </c:pt>
                <c:pt idx="6542">
                  <c:v>242</c:v>
                </c:pt>
                <c:pt idx="6543">
                  <c:v>241</c:v>
                </c:pt>
                <c:pt idx="6544">
                  <c:v>242</c:v>
                </c:pt>
                <c:pt idx="6545">
                  <c:v>242</c:v>
                </c:pt>
                <c:pt idx="6546">
                  <c:v>240</c:v>
                </c:pt>
                <c:pt idx="6547">
                  <c:v>241</c:v>
                </c:pt>
                <c:pt idx="6548">
                  <c:v>242</c:v>
                </c:pt>
                <c:pt idx="6549">
                  <c:v>241</c:v>
                </c:pt>
                <c:pt idx="6550">
                  <c:v>241</c:v>
                </c:pt>
                <c:pt idx="6551">
                  <c:v>241</c:v>
                </c:pt>
                <c:pt idx="6552">
                  <c:v>241</c:v>
                </c:pt>
                <c:pt idx="6553">
                  <c:v>242</c:v>
                </c:pt>
                <c:pt idx="6554">
                  <c:v>241</c:v>
                </c:pt>
                <c:pt idx="6555">
                  <c:v>241</c:v>
                </c:pt>
                <c:pt idx="6556">
                  <c:v>243</c:v>
                </c:pt>
                <c:pt idx="6557">
                  <c:v>244</c:v>
                </c:pt>
                <c:pt idx="6558">
                  <c:v>242</c:v>
                </c:pt>
                <c:pt idx="6559">
                  <c:v>242</c:v>
                </c:pt>
                <c:pt idx="6560">
                  <c:v>241</c:v>
                </c:pt>
                <c:pt idx="6561">
                  <c:v>242</c:v>
                </c:pt>
                <c:pt idx="6562">
                  <c:v>242</c:v>
                </c:pt>
                <c:pt idx="6563">
                  <c:v>244</c:v>
                </c:pt>
                <c:pt idx="6564">
                  <c:v>243</c:v>
                </c:pt>
                <c:pt idx="6565">
                  <c:v>242</c:v>
                </c:pt>
                <c:pt idx="6566">
                  <c:v>242</c:v>
                </c:pt>
                <c:pt idx="6567">
                  <c:v>241</c:v>
                </c:pt>
                <c:pt idx="6568">
                  <c:v>241</c:v>
                </c:pt>
                <c:pt idx="6569">
                  <c:v>242</c:v>
                </c:pt>
                <c:pt idx="6570">
                  <c:v>241</c:v>
                </c:pt>
                <c:pt idx="6571">
                  <c:v>241</c:v>
                </c:pt>
                <c:pt idx="6572">
                  <c:v>242</c:v>
                </c:pt>
                <c:pt idx="6573">
                  <c:v>240</c:v>
                </c:pt>
                <c:pt idx="6574">
                  <c:v>242</c:v>
                </c:pt>
                <c:pt idx="6575">
                  <c:v>241</c:v>
                </c:pt>
                <c:pt idx="6576">
                  <c:v>243</c:v>
                </c:pt>
                <c:pt idx="6577">
                  <c:v>242</c:v>
                </c:pt>
                <c:pt idx="6578">
                  <c:v>244</c:v>
                </c:pt>
                <c:pt idx="6579">
                  <c:v>244</c:v>
                </c:pt>
                <c:pt idx="6580">
                  <c:v>242</c:v>
                </c:pt>
                <c:pt idx="6581">
                  <c:v>243</c:v>
                </c:pt>
                <c:pt idx="6582">
                  <c:v>242</c:v>
                </c:pt>
                <c:pt idx="6583">
                  <c:v>241</c:v>
                </c:pt>
                <c:pt idx="6584">
                  <c:v>242</c:v>
                </c:pt>
                <c:pt idx="6585">
                  <c:v>244</c:v>
                </c:pt>
                <c:pt idx="6586">
                  <c:v>243</c:v>
                </c:pt>
                <c:pt idx="6587">
                  <c:v>242</c:v>
                </c:pt>
                <c:pt idx="6588">
                  <c:v>243</c:v>
                </c:pt>
                <c:pt idx="6589">
                  <c:v>241</c:v>
                </c:pt>
                <c:pt idx="6590">
                  <c:v>241</c:v>
                </c:pt>
                <c:pt idx="6591">
                  <c:v>240</c:v>
                </c:pt>
                <c:pt idx="6592">
                  <c:v>240</c:v>
                </c:pt>
                <c:pt idx="6593">
                  <c:v>241</c:v>
                </c:pt>
                <c:pt idx="6594">
                  <c:v>241</c:v>
                </c:pt>
                <c:pt idx="6595">
                  <c:v>241</c:v>
                </c:pt>
                <c:pt idx="6596">
                  <c:v>241</c:v>
                </c:pt>
                <c:pt idx="6597">
                  <c:v>241</c:v>
                </c:pt>
                <c:pt idx="6598">
                  <c:v>241</c:v>
                </c:pt>
                <c:pt idx="6599">
                  <c:v>241</c:v>
                </c:pt>
                <c:pt idx="6600">
                  <c:v>241</c:v>
                </c:pt>
                <c:pt idx="6601">
                  <c:v>241</c:v>
                </c:pt>
                <c:pt idx="6602">
                  <c:v>243</c:v>
                </c:pt>
                <c:pt idx="6603">
                  <c:v>243</c:v>
                </c:pt>
                <c:pt idx="6604">
                  <c:v>244</c:v>
                </c:pt>
                <c:pt idx="6605">
                  <c:v>242</c:v>
                </c:pt>
                <c:pt idx="6606">
                  <c:v>242</c:v>
                </c:pt>
                <c:pt idx="6607">
                  <c:v>242</c:v>
                </c:pt>
                <c:pt idx="6608">
                  <c:v>242</c:v>
                </c:pt>
                <c:pt idx="6609">
                  <c:v>241</c:v>
                </c:pt>
                <c:pt idx="6610">
                  <c:v>242</c:v>
                </c:pt>
                <c:pt idx="6611">
                  <c:v>242</c:v>
                </c:pt>
                <c:pt idx="6612">
                  <c:v>243</c:v>
                </c:pt>
                <c:pt idx="6613">
                  <c:v>241</c:v>
                </c:pt>
                <c:pt idx="6614">
                  <c:v>243</c:v>
                </c:pt>
                <c:pt idx="6615">
                  <c:v>241</c:v>
                </c:pt>
                <c:pt idx="6616">
                  <c:v>242</c:v>
                </c:pt>
                <c:pt idx="6617">
                  <c:v>245</c:v>
                </c:pt>
                <c:pt idx="6618">
                  <c:v>243</c:v>
                </c:pt>
                <c:pt idx="6619">
                  <c:v>241</c:v>
                </c:pt>
                <c:pt idx="6620">
                  <c:v>242</c:v>
                </c:pt>
                <c:pt idx="6621">
                  <c:v>241</c:v>
                </c:pt>
                <c:pt idx="6622">
                  <c:v>241</c:v>
                </c:pt>
                <c:pt idx="6623">
                  <c:v>242</c:v>
                </c:pt>
                <c:pt idx="6624">
                  <c:v>244</c:v>
                </c:pt>
                <c:pt idx="6625">
                  <c:v>242</c:v>
                </c:pt>
                <c:pt idx="6626">
                  <c:v>241</c:v>
                </c:pt>
                <c:pt idx="6627">
                  <c:v>243</c:v>
                </c:pt>
                <c:pt idx="6628">
                  <c:v>242</c:v>
                </c:pt>
                <c:pt idx="6629">
                  <c:v>244</c:v>
                </c:pt>
                <c:pt idx="6630">
                  <c:v>241</c:v>
                </c:pt>
                <c:pt idx="6631">
                  <c:v>241</c:v>
                </c:pt>
                <c:pt idx="6632">
                  <c:v>241</c:v>
                </c:pt>
                <c:pt idx="6633">
                  <c:v>241</c:v>
                </c:pt>
                <c:pt idx="6634">
                  <c:v>243</c:v>
                </c:pt>
                <c:pt idx="6635">
                  <c:v>243</c:v>
                </c:pt>
                <c:pt idx="6636">
                  <c:v>242</c:v>
                </c:pt>
                <c:pt idx="6637">
                  <c:v>242</c:v>
                </c:pt>
                <c:pt idx="6638">
                  <c:v>242</c:v>
                </c:pt>
                <c:pt idx="6639">
                  <c:v>242</c:v>
                </c:pt>
                <c:pt idx="6640">
                  <c:v>244</c:v>
                </c:pt>
                <c:pt idx="6641">
                  <c:v>241</c:v>
                </c:pt>
                <c:pt idx="6642">
                  <c:v>241</c:v>
                </c:pt>
                <c:pt idx="6643">
                  <c:v>243</c:v>
                </c:pt>
                <c:pt idx="6644">
                  <c:v>242</c:v>
                </c:pt>
                <c:pt idx="6645">
                  <c:v>242</c:v>
                </c:pt>
                <c:pt idx="6646">
                  <c:v>242</c:v>
                </c:pt>
                <c:pt idx="6647">
                  <c:v>244</c:v>
                </c:pt>
                <c:pt idx="6648">
                  <c:v>241</c:v>
                </c:pt>
                <c:pt idx="6649">
                  <c:v>242</c:v>
                </c:pt>
                <c:pt idx="6650">
                  <c:v>242</c:v>
                </c:pt>
                <c:pt idx="6651">
                  <c:v>242</c:v>
                </c:pt>
                <c:pt idx="6652">
                  <c:v>243</c:v>
                </c:pt>
                <c:pt idx="6653">
                  <c:v>241</c:v>
                </c:pt>
                <c:pt idx="6654">
                  <c:v>241</c:v>
                </c:pt>
                <c:pt idx="6655">
                  <c:v>243</c:v>
                </c:pt>
                <c:pt idx="6656">
                  <c:v>243</c:v>
                </c:pt>
                <c:pt idx="6657">
                  <c:v>241</c:v>
                </c:pt>
                <c:pt idx="6658">
                  <c:v>242</c:v>
                </c:pt>
                <c:pt idx="6659">
                  <c:v>242</c:v>
                </c:pt>
                <c:pt idx="6660">
                  <c:v>242</c:v>
                </c:pt>
                <c:pt idx="6661">
                  <c:v>242</c:v>
                </c:pt>
                <c:pt idx="6662">
                  <c:v>242</c:v>
                </c:pt>
                <c:pt idx="6663">
                  <c:v>241</c:v>
                </c:pt>
                <c:pt idx="6664">
                  <c:v>242</c:v>
                </c:pt>
                <c:pt idx="6665">
                  <c:v>242</c:v>
                </c:pt>
                <c:pt idx="6666">
                  <c:v>242</c:v>
                </c:pt>
                <c:pt idx="6667">
                  <c:v>242</c:v>
                </c:pt>
                <c:pt idx="6668">
                  <c:v>242</c:v>
                </c:pt>
                <c:pt idx="6669">
                  <c:v>242</c:v>
                </c:pt>
                <c:pt idx="6670">
                  <c:v>241</c:v>
                </c:pt>
                <c:pt idx="6671">
                  <c:v>242</c:v>
                </c:pt>
                <c:pt idx="6672">
                  <c:v>242</c:v>
                </c:pt>
                <c:pt idx="6673">
                  <c:v>244</c:v>
                </c:pt>
                <c:pt idx="6674">
                  <c:v>243</c:v>
                </c:pt>
                <c:pt idx="6675">
                  <c:v>242</c:v>
                </c:pt>
                <c:pt idx="6676">
                  <c:v>242</c:v>
                </c:pt>
                <c:pt idx="6677">
                  <c:v>241</c:v>
                </c:pt>
                <c:pt idx="6678">
                  <c:v>241</c:v>
                </c:pt>
                <c:pt idx="6679">
                  <c:v>243</c:v>
                </c:pt>
                <c:pt idx="6680">
                  <c:v>242</c:v>
                </c:pt>
                <c:pt idx="6681">
                  <c:v>242</c:v>
                </c:pt>
                <c:pt idx="6682">
                  <c:v>241</c:v>
                </c:pt>
                <c:pt idx="6683">
                  <c:v>243</c:v>
                </c:pt>
                <c:pt idx="6684">
                  <c:v>241</c:v>
                </c:pt>
                <c:pt idx="6685">
                  <c:v>242</c:v>
                </c:pt>
                <c:pt idx="6686">
                  <c:v>241</c:v>
                </c:pt>
                <c:pt idx="6687">
                  <c:v>240</c:v>
                </c:pt>
                <c:pt idx="6688">
                  <c:v>244</c:v>
                </c:pt>
                <c:pt idx="6689">
                  <c:v>242</c:v>
                </c:pt>
                <c:pt idx="6690">
                  <c:v>242</c:v>
                </c:pt>
                <c:pt idx="6691">
                  <c:v>242</c:v>
                </c:pt>
                <c:pt idx="6692">
                  <c:v>242</c:v>
                </c:pt>
                <c:pt idx="6693">
                  <c:v>243</c:v>
                </c:pt>
                <c:pt idx="6694">
                  <c:v>241</c:v>
                </c:pt>
                <c:pt idx="6695">
                  <c:v>242</c:v>
                </c:pt>
                <c:pt idx="6696">
                  <c:v>244</c:v>
                </c:pt>
                <c:pt idx="6697">
                  <c:v>240</c:v>
                </c:pt>
                <c:pt idx="6698">
                  <c:v>241</c:v>
                </c:pt>
                <c:pt idx="6699">
                  <c:v>241</c:v>
                </c:pt>
                <c:pt idx="6700">
                  <c:v>242</c:v>
                </c:pt>
                <c:pt idx="6701">
                  <c:v>240</c:v>
                </c:pt>
                <c:pt idx="6702">
                  <c:v>242</c:v>
                </c:pt>
                <c:pt idx="6703">
                  <c:v>242</c:v>
                </c:pt>
                <c:pt idx="6704">
                  <c:v>241</c:v>
                </c:pt>
                <c:pt idx="6705">
                  <c:v>241</c:v>
                </c:pt>
                <c:pt idx="6706">
                  <c:v>242</c:v>
                </c:pt>
                <c:pt idx="6707">
                  <c:v>242</c:v>
                </c:pt>
                <c:pt idx="6708">
                  <c:v>242</c:v>
                </c:pt>
                <c:pt idx="6709">
                  <c:v>242</c:v>
                </c:pt>
                <c:pt idx="6710">
                  <c:v>243</c:v>
                </c:pt>
                <c:pt idx="6711">
                  <c:v>240</c:v>
                </c:pt>
                <c:pt idx="6712">
                  <c:v>242</c:v>
                </c:pt>
                <c:pt idx="6713">
                  <c:v>242</c:v>
                </c:pt>
                <c:pt idx="6714">
                  <c:v>242</c:v>
                </c:pt>
                <c:pt idx="6715">
                  <c:v>242</c:v>
                </c:pt>
                <c:pt idx="6716">
                  <c:v>241</c:v>
                </c:pt>
                <c:pt idx="6717">
                  <c:v>243</c:v>
                </c:pt>
                <c:pt idx="6718">
                  <c:v>241</c:v>
                </c:pt>
                <c:pt idx="6719">
                  <c:v>243</c:v>
                </c:pt>
                <c:pt idx="6720">
                  <c:v>242</c:v>
                </c:pt>
                <c:pt idx="6721">
                  <c:v>242</c:v>
                </c:pt>
                <c:pt idx="6722">
                  <c:v>242</c:v>
                </c:pt>
                <c:pt idx="6723">
                  <c:v>242</c:v>
                </c:pt>
                <c:pt idx="6724">
                  <c:v>241</c:v>
                </c:pt>
                <c:pt idx="6725">
                  <c:v>242</c:v>
                </c:pt>
                <c:pt idx="6726">
                  <c:v>242</c:v>
                </c:pt>
                <c:pt idx="6727">
                  <c:v>243</c:v>
                </c:pt>
                <c:pt idx="6728">
                  <c:v>244</c:v>
                </c:pt>
                <c:pt idx="6729">
                  <c:v>242</c:v>
                </c:pt>
                <c:pt idx="6730">
                  <c:v>242</c:v>
                </c:pt>
                <c:pt idx="6731">
                  <c:v>241</c:v>
                </c:pt>
                <c:pt idx="6732">
                  <c:v>241</c:v>
                </c:pt>
                <c:pt idx="6733">
                  <c:v>240</c:v>
                </c:pt>
                <c:pt idx="6734">
                  <c:v>243</c:v>
                </c:pt>
                <c:pt idx="6735">
                  <c:v>241</c:v>
                </c:pt>
                <c:pt idx="6736">
                  <c:v>242</c:v>
                </c:pt>
                <c:pt idx="6737">
                  <c:v>241</c:v>
                </c:pt>
                <c:pt idx="6738">
                  <c:v>241</c:v>
                </c:pt>
                <c:pt idx="6739">
                  <c:v>242</c:v>
                </c:pt>
                <c:pt idx="6740">
                  <c:v>242</c:v>
                </c:pt>
                <c:pt idx="6741">
                  <c:v>243</c:v>
                </c:pt>
                <c:pt idx="6742">
                  <c:v>242</c:v>
                </c:pt>
                <c:pt idx="6743">
                  <c:v>243</c:v>
                </c:pt>
                <c:pt idx="6744">
                  <c:v>241</c:v>
                </c:pt>
                <c:pt idx="6745">
                  <c:v>243</c:v>
                </c:pt>
                <c:pt idx="6746">
                  <c:v>242</c:v>
                </c:pt>
                <c:pt idx="6747">
                  <c:v>244</c:v>
                </c:pt>
                <c:pt idx="6748">
                  <c:v>241</c:v>
                </c:pt>
                <c:pt idx="6749">
                  <c:v>241</c:v>
                </c:pt>
                <c:pt idx="6750">
                  <c:v>240</c:v>
                </c:pt>
                <c:pt idx="6751">
                  <c:v>241</c:v>
                </c:pt>
                <c:pt idx="6752">
                  <c:v>243</c:v>
                </c:pt>
                <c:pt idx="6753">
                  <c:v>242</c:v>
                </c:pt>
                <c:pt idx="6754">
                  <c:v>243</c:v>
                </c:pt>
                <c:pt idx="6755">
                  <c:v>241</c:v>
                </c:pt>
                <c:pt idx="6756">
                  <c:v>242</c:v>
                </c:pt>
                <c:pt idx="6757">
                  <c:v>241</c:v>
                </c:pt>
                <c:pt idx="6758">
                  <c:v>241</c:v>
                </c:pt>
                <c:pt idx="6759">
                  <c:v>244</c:v>
                </c:pt>
                <c:pt idx="6760">
                  <c:v>242</c:v>
                </c:pt>
                <c:pt idx="6761">
                  <c:v>242</c:v>
                </c:pt>
                <c:pt idx="6762">
                  <c:v>242</c:v>
                </c:pt>
                <c:pt idx="6763">
                  <c:v>242</c:v>
                </c:pt>
                <c:pt idx="6764">
                  <c:v>241</c:v>
                </c:pt>
                <c:pt idx="6765">
                  <c:v>242</c:v>
                </c:pt>
                <c:pt idx="6766">
                  <c:v>241</c:v>
                </c:pt>
                <c:pt idx="6767">
                  <c:v>243</c:v>
                </c:pt>
                <c:pt idx="6768">
                  <c:v>241</c:v>
                </c:pt>
                <c:pt idx="6769">
                  <c:v>244</c:v>
                </c:pt>
                <c:pt idx="6770">
                  <c:v>241</c:v>
                </c:pt>
                <c:pt idx="6771">
                  <c:v>241</c:v>
                </c:pt>
                <c:pt idx="6772">
                  <c:v>242</c:v>
                </c:pt>
                <c:pt idx="6773">
                  <c:v>243</c:v>
                </c:pt>
                <c:pt idx="6774">
                  <c:v>241</c:v>
                </c:pt>
                <c:pt idx="6775">
                  <c:v>243</c:v>
                </c:pt>
                <c:pt idx="6776">
                  <c:v>241</c:v>
                </c:pt>
                <c:pt idx="6777">
                  <c:v>242</c:v>
                </c:pt>
                <c:pt idx="6778">
                  <c:v>241</c:v>
                </c:pt>
                <c:pt idx="6779">
                  <c:v>241</c:v>
                </c:pt>
                <c:pt idx="6780">
                  <c:v>241</c:v>
                </c:pt>
                <c:pt idx="6781">
                  <c:v>241</c:v>
                </c:pt>
                <c:pt idx="6782">
                  <c:v>242</c:v>
                </c:pt>
                <c:pt idx="6783">
                  <c:v>242</c:v>
                </c:pt>
                <c:pt idx="6784">
                  <c:v>243</c:v>
                </c:pt>
                <c:pt idx="6785">
                  <c:v>241</c:v>
                </c:pt>
                <c:pt idx="6786">
                  <c:v>241</c:v>
                </c:pt>
                <c:pt idx="6787">
                  <c:v>244</c:v>
                </c:pt>
                <c:pt idx="6788">
                  <c:v>241</c:v>
                </c:pt>
                <c:pt idx="6789">
                  <c:v>241</c:v>
                </c:pt>
                <c:pt idx="6790">
                  <c:v>242</c:v>
                </c:pt>
                <c:pt idx="6791">
                  <c:v>242</c:v>
                </c:pt>
                <c:pt idx="6792">
                  <c:v>244</c:v>
                </c:pt>
                <c:pt idx="6793">
                  <c:v>242</c:v>
                </c:pt>
                <c:pt idx="6794">
                  <c:v>242</c:v>
                </c:pt>
                <c:pt idx="6795">
                  <c:v>241</c:v>
                </c:pt>
                <c:pt idx="6796">
                  <c:v>242</c:v>
                </c:pt>
                <c:pt idx="6797">
                  <c:v>242</c:v>
                </c:pt>
                <c:pt idx="6798">
                  <c:v>242</c:v>
                </c:pt>
                <c:pt idx="6799">
                  <c:v>242</c:v>
                </c:pt>
                <c:pt idx="6800">
                  <c:v>241</c:v>
                </c:pt>
                <c:pt idx="6801">
                  <c:v>243</c:v>
                </c:pt>
                <c:pt idx="6802">
                  <c:v>242</c:v>
                </c:pt>
                <c:pt idx="6803">
                  <c:v>240</c:v>
                </c:pt>
                <c:pt idx="6804">
                  <c:v>243</c:v>
                </c:pt>
                <c:pt idx="6805">
                  <c:v>243</c:v>
                </c:pt>
                <c:pt idx="6806">
                  <c:v>242</c:v>
                </c:pt>
                <c:pt idx="6807">
                  <c:v>241</c:v>
                </c:pt>
                <c:pt idx="6808">
                  <c:v>241</c:v>
                </c:pt>
                <c:pt idx="6809">
                  <c:v>243</c:v>
                </c:pt>
                <c:pt idx="6810">
                  <c:v>240</c:v>
                </c:pt>
                <c:pt idx="6811">
                  <c:v>242</c:v>
                </c:pt>
                <c:pt idx="6812">
                  <c:v>243</c:v>
                </c:pt>
                <c:pt idx="6813">
                  <c:v>242</c:v>
                </c:pt>
                <c:pt idx="6814">
                  <c:v>244</c:v>
                </c:pt>
                <c:pt idx="6815">
                  <c:v>243</c:v>
                </c:pt>
                <c:pt idx="6816">
                  <c:v>244</c:v>
                </c:pt>
                <c:pt idx="6817">
                  <c:v>241</c:v>
                </c:pt>
                <c:pt idx="6818">
                  <c:v>242</c:v>
                </c:pt>
                <c:pt idx="6819">
                  <c:v>241</c:v>
                </c:pt>
                <c:pt idx="6820">
                  <c:v>241</c:v>
                </c:pt>
                <c:pt idx="6821">
                  <c:v>243</c:v>
                </c:pt>
                <c:pt idx="6822">
                  <c:v>241</c:v>
                </c:pt>
                <c:pt idx="6823">
                  <c:v>242</c:v>
                </c:pt>
                <c:pt idx="6824">
                  <c:v>240</c:v>
                </c:pt>
                <c:pt idx="6825">
                  <c:v>242</c:v>
                </c:pt>
                <c:pt idx="6826">
                  <c:v>243</c:v>
                </c:pt>
                <c:pt idx="6827">
                  <c:v>243</c:v>
                </c:pt>
                <c:pt idx="6828">
                  <c:v>242</c:v>
                </c:pt>
                <c:pt idx="6829">
                  <c:v>242</c:v>
                </c:pt>
                <c:pt idx="6830">
                  <c:v>242</c:v>
                </c:pt>
                <c:pt idx="6831">
                  <c:v>242</c:v>
                </c:pt>
                <c:pt idx="6832">
                  <c:v>242</c:v>
                </c:pt>
                <c:pt idx="6833">
                  <c:v>241</c:v>
                </c:pt>
                <c:pt idx="6834">
                  <c:v>242</c:v>
                </c:pt>
                <c:pt idx="6835">
                  <c:v>243</c:v>
                </c:pt>
                <c:pt idx="6836">
                  <c:v>243</c:v>
                </c:pt>
                <c:pt idx="6837">
                  <c:v>241</c:v>
                </c:pt>
                <c:pt idx="6838">
                  <c:v>240</c:v>
                </c:pt>
                <c:pt idx="6839">
                  <c:v>241</c:v>
                </c:pt>
                <c:pt idx="6840">
                  <c:v>240</c:v>
                </c:pt>
                <c:pt idx="6841">
                  <c:v>242</c:v>
                </c:pt>
                <c:pt idx="6842">
                  <c:v>242</c:v>
                </c:pt>
                <c:pt idx="6843">
                  <c:v>241</c:v>
                </c:pt>
                <c:pt idx="6844">
                  <c:v>243</c:v>
                </c:pt>
                <c:pt idx="6845">
                  <c:v>242</c:v>
                </c:pt>
                <c:pt idx="6846">
                  <c:v>240</c:v>
                </c:pt>
                <c:pt idx="6847">
                  <c:v>241</c:v>
                </c:pt>
                <c:pt idx="6848">
                  <c:v>242</c:v>
                </c:pt>
                <c:pt idx="6849">
                  <c:v>241</c:v>
                </c:pt>
                <c:pt idx="6850">
                  <c:v>242</c:v>
                </c:pt>
                <c:pt idx="6851">
                  <c:v>243</c:v>
                </c:pt>
                <c:pt idx="6852">
                  <c:v>241</c:v>
                </c:pt>
                <c:pt idx="6853">
                  <c:v>242</c:v>
                </c:pt>
                <c:pt idx="6854">
                  <c:v>242</c:v>
                </c:pt>
                <c:pt idx="6855">
                  <c:v>242</c:v>
                </c:pt>
                <c:pt idx="6856">
                  <c:v>242</c:v>
                </c:pt>
                <c:pt idx="6857">
                  <c:v>244</c:v>
                </c:pt>
                <c:pt idx="6858">
                  <c:v>242</c:v>
                </c:pt>
                <c:pt idx="6859">
                  <c:v>241</c:v>
                </c:pt>
                <c:pt idx="6860">
                  <c:v>241</c:v>
                </c:pt>
                <c:pt idx="6861">
                  <c:v>241</c:v>
                </c:pt>
                <c:pt idx="6862">
                  <c:v>241</c:v>
                </c:pt>
                <c:pt idx="6863">
                  <c:v>243</c:v>
                </c:pt>
                <c:pt idx="6864">
                  <c:v>241</c:v>
                </c:pt>
                <c:pt idx="6865">
                  <c:v>240</c:v>
                </c:pt>
                <c:pt idx="6866">
                  <c:v>243</c:v>
                </c:pt>
                <c:pt idx="6867">
                  <c:v>242</c:v>
                </c:pt>
                <c:pt idx="6868">
                  <c:v>242</c:v>
                </c:pt>
                <c:pt idx="6869">
                  <c:v>242</c:v>
                </c:pt>
                <c:pt idx="6870">
                  <c:v>242</c:v>
                </c:pt>
                <c:pt idx="6871">
                  <c:v>242</c:v>
                </c:pt>
                <c:pt idx="6872">
                  <c:v>242</c:v>
                </c:pt>
                <c:pt idx="6873">
                  <c:v>242</c:v>
                </c:pt>
                <c:pt idx="6874">
                  <c:v>241</c:v>
                </c:pt>
                <c:pt idx="6875">
                  <c:v>242</c:v>
                </c:pt>
                <c:pt idx="6876">
                  <c:v>242</c:v>
                </c:pt>
                <c:pt idx="6877">
                  <c:v>244</c:v>
                </c:pt>
                <c:pt idx="6878">
                  <c:v>242</c:v>
                </c:pt>
                <c:pt idx="6879">
                  <c:v>242</c:v>
                </c:pt>
                <c:pt idx="6880">
                  <c:v>243</c:v>
                </c:pt>
                <c:pt idx="6881">
                  <c:v>241</c:v>
                </c:pt>
                <c:pt idx="6882">
                  <c:v>242</c:v>
                </c:pt>
                <c:pt idx="6883">
                  <c:v>242</c:v>
                </c:pt>
                <c:pt idx="6884">
                  <c:v>241</c:v>
                </c:pt>
                <c:pt idx="6885">
                  <c:v>244</c:v>
                </c:pt>
                <c:pt idx="6886">
                  <c:v>242</c:v>
                </c:pt>
                <c:pt idx="6887">
                  <c:v>242</c:v>
                </c:pt>
                <c:pt idx="6888">
                  <c:v>244</c:v>
                </c:pt>
                <c:pt idx="6889">
                  <c:v>242</c:v>
                </c:pt>
                <c:pt idx="6890">
                  <c:v>244</c:v>
                </c:pt>
                <c:pt idx="6891">
                  <c:v>243</c:v>
                </c:pt>
                <c:pt idx="6892">
                  <c:v>242</c:v>
                </c:pt>
                <c:pt idx="6893">
                  <c:v>241</c:v>
                </c:pt>
                <c:pt idx="6894">
                  <c:v>241</c:v>
                </c:pt>
                <c:pt idx="6895">
                  <c:v>241</c:v>
                </c:pt>
                <c:pt idx="6896">
                  <c:v>240</c:v>
                </c:pt>
                <c:pt idx="6897">
                  <c:v>242</c:v>
                </c:pt>
                <c:pt idx="6898">
                  <c:v>243</c:v>
                </c:pt>
                <c:pt idx="6899">
                  <c:v>242</c:v>
                </c:pt>
                <c:pt idx="6900">
                  <c:v>244</c:v>
                </c:pt>
                <c:pt idx="6901">
                  <c:v>241</c:v>
                </c:pt>
                <c:pt idx="6902">
                  <c:v>241</c:v>
                </c:pt>
                <c:pt idx="6903">
                  <c:v>242</c:v>
                </c:pt>
                <c:pt idx="6904">
                  <c:v>242</c:v>
                </c:pt>
                <c:pt idx="6905">
                  <c:v>241</c:v>
                </c:pt>
                <c:pt idx="6906">
                  <c:v>241</c:v>
                </c:pt>
                <c:pt idx="6907">
                  <c:v>243</c:v>
                </c:pt>
                <c:pt idx="6908">
                  <c:v>241</c:v>
                </c:pt>
                <c:pt idx="6909">
                  <c:v>242</c:v>
                </c:pt>
                <c:pt idx="6910">
                  <c:v>243</c:v>
                </c:pt>
                <c:pt idx="6911">
                  <c:v>241</c:v>
                </c:pt>
                <c:pt idx="6912">
                  <c:v>244</c:v>
                </c:pt>
                <c:pt idx="6913">
                  <c:v>241</c:v>
                </c:pt>
                <c:pt idx="6914">
                  <c:v>242</c:v>
                </c:pt>
                <c:pt idx="6915">
                  <c:v>244</c:v>
                </c:pt>
                <c:pt idx="6916">
                  <c:v>244</c:v>
                </c:pt>
                <c:pt idx="6917">
                  <c:v>243</c:v>
                </c:pt>
                <c:pt idx="6918">
                  <c:v>241</c:v>
                </c:pt>
                <c:pt idx="6919">
                  <c:v>244</c:v>
                </c:pt>
                <c:pt idx="6920">
                  <c:v>242</c:v>
                </c:pt>
                <c:pt idx="6921">
                  <c:v>242</c:v>
                </c:pt>
                <c:pt idx="6922">
                  <c:v>244</c:v>
                </c:pt>
                <c:pt idx="6923">
                  <c:v>243</c:v>
                </c:pt>
                <c:pt idx="6924">
                  <c:v>242</c:v>
                </c:pt>
                <c:pt idx="6925">
                  <c:v>241</c:v>
                </c:pt>
                <c:pt idx="6926">
                  <c:v>243</c:v>
                </c:pt>
                <c:pt idx="6927">
                  <c:v>242</c:v>
                </c:pt>
                <c:pt idx="6928">
                  <c:v>243</c:v>
                </c:pt>
                <c:pt idx="6929">
                  <c:v>240</c:v>
                </c:pt>
                <c:pt idx="6930">
                  <c:v>242</c:v>
                </c:pt>
                <c:pt idx="6931">
                  <c:v>242</c:v>
                </c:pt>
                <c:pt idx="6932">
                  <c:v>243</c:v>
                </c:pt>
                <c:pt idx="6933">
                  <c:v>244</c:v>
                </c:pt>
                <c:pt idx="6934">
                  <c:v>242</c:v>
                </c:pt>
                <c:pt idx="6935">
                  <c:v>241</c:v>
                </c:pt>
                <c:pt idx="6936">
                  <c:v>244</c:v>
                </c:pt>
                <c:pt idx="6937">
                  <c:v>244</c:v>
                </c:pt>
                <c:pt idx="6938">
                  <c:v>242</c:v>
                </c:pt>
                <c:pt idx="6939">
                  <c:v>242</c:v>
                </c:pt>
                <c:pt idx="6940">
                  <c:v>241</c:v>
                </c:pt>
                <c:pt idx="6941">
                  <c:v>240</c:v>
                </c:pt>
                <c:pt idx="6942">
                  <c:v>243</c:v>
                </c:pt>
                <c:pt idx="6943">
                  <c:v>242</c:v>
                </c:pt>
                <c:pt idx="6944">
                  <c:v>241</c:v>
                </c:pt>
                <c:pt idx="6945">
                  <c:v>242</c:v>
                </c:pt>
                <c:pt idx="6946">
                  <c:v>241</c:v>
                </c:pt>
                <c:pt idx="6947">
                  <c:v>240</c:v>
                </c:pt>
                <c:pt idx="6948">
                  <c:v>243</c:v>
                </c:pt>
                <c:pt idx="6949">
                  <c:v>242</c:v>
                </c:pt>
                <c:pt idx="6950">
                  <c:v>243</c:v>
                </c:pt>
                <c:pt idx="6951">
                  <c:v>241</c:v>
                </c:pt>
                <c:pt idx="6952">
                  <c:v>242</c:v>
                </c:pt>
                <c:pt idx="6953">
                  <c:v>242</c:v>
                </c:pt>
                <c:pt idx="6954">
                  <c:v>242</c:v>
                </c:pt>
                <c:pt idx="6955">
                  <c:v>243</c:v>
                </c:pt>
                <c:pt idx="6956">
                  <c:v>242</c:v>
                </c:pt>
                <c:pt idx="6957">
                  <c:v>241</c:v>
                </c:pt>
                <c:pt idx="6958">
                  <c:v>241</c:v>
                </c:pt>
                <c:pt idx="6959">
                  <c:v>242</c:v>
                </c:pt>
                <c:pt idx="6960">
                  <c:v>242</c:v>
                </c:pt>
                <c:pt idx="6961">
                  <c:v>242</c:v>
                </c:pt>
                <c:pt idx="6962">
                  <c:v>242</c:v>
                </c:pt>
                <c:pt idx="6963">
                  <c:v>242</c:v>
                </c:pt>
                <c:pt idx="6964">
                  <c:v>244</c:v>
                </c:pt>
                <c:pt idx="6965">
                  <c:v>242</c:v>
                </c:pt>
                <c:pt idx="6966">
                  <c:v>242</c:v>
                </c:pt>
                <c:pt idx="6967">
                  <c:v>242</c:v>
                </c:pt>
                <c:pt idx="6968">
                  <c:v>242</c:v>
                </c:pt>
                <c:pt idx="6969">
                  <c:v>241</c:v>
                </c:pt>
                <c:pt idx="6970">
                  <c:v>241</c:v>
                </c:pt>
                <c:pt idx="6971">
                  <c:v>243</c:v>
                </c:pt>
                <c:pt idx="6972">
                  <c:v>244</c:v>
                </c:pt>
                <c:pt idx="6973">
                  <c:v>244</c:v>
                </c:pt>
                <c:pt idx="6974">
                  <c:v>242</c:v>
                </c:pt>
                <c:pt idx="6975">
                  <c:v>242</c:v>
                </c:pt>
                <c:pt idx="6976">
                  <c:v>244</c:v>
                </c:pt>
                <c:pt idx="6977">
                  <c:v>243</c:v>
                </c:pt>
                <c:pt idx="6978">
                  <c:v>241</c:v>
                </c:pt>
                <c:pt idx="6979">
                  <c:v>240</c:v>
                </c:pt>
                <c:pt idx="6980">
                  <c:v>243</c:v>
                </c:pt>
                <c:pt idx="6981">
                  <c:v>241</c:v>
                </c:pt>
                <c:pt idx="6982">
                  <c:v>243</c:v>
                </c:pt>
                <c:pt idx="6983">
                  <c:v>242</c:v>
                </c:pt>
                <c:pt idx="6984">
                  <c:v>243</c:v>
                </c:pt>
                <c:pt idx="6985">
                  <c:v>240</c:v>
                </c:pt>
                <c:pt idx="6986">
                  <c:v>242</c:v>
                </c:pt>
                <c:pt idx="6987">
                  <c:v>242</c:v>
                </c:pt>
                <c:pt idx="6988">
                  <c:v>243</c:v>
                </c:pt>
                <c:pt idx="6989">
                  <c:v>241</c:v>
                </c:pt>
                <c:pt idx="6990">
                  <c:v>241</c:v>
                </c:pt>
                <c:pt idx="6991">
                  <c:v>242</c:v>
                </c:pt>
                <c:pt idx="6992">
                  <c:v>241</c:v>
                </c:pt>
                <c:pt idx="6993">
                  <c:v>242</c:v>
                </c:pt>
                <c:pt idx="6994">
                  <c:v>241</c:v>
                </c:pt>
                <c:pt idx="6995">
                  <c:v>241</c:v>
                </c:pt>
                <c:pt idx="6996">
                  <c:v>241</c:v>
                </c:pt>
                <c:pt idx="6997">
                  <c:v>242</c:v>
                </c:pt>
                <c:pt idx="6998">
                  <c:v>243</c:v>
                </c:pt>
                <c:pt idx="6999">
                  <c:v>242</c:v>
                </c:pt>
                <c:pt idx="7000">
                  <c:v>240</c:v>
                </c:pt>
                <c:pt idx="7001">
                  <c:v>242</c:v>
                </c:pt>
                <c:pt idx="7002">
                  <c:v>240</c:v>
                </c:pt>
                <c:pt idx="7003">
                  <c:v>243</c:v>
                </c:pt>
                <c:pt idx="7004">
                  <c:v>242</c:v>
                </c:pt>
                <c:pt idx="7005">
                  <c:v>242</c:v>
                </c:pt>
                <c:pt idx="7006">
                  <c:v>240</c:v>
                </c:pt>
                <c:pt idx="7007">
                  <c:v>243</c:v>
                </c:pt>
                <c:pt idx="7008">
                  <c:v>241</c:v>
                </c:pt>
                <c:pt idx="7009">
                  <c:v>242</c:v>
                </c:pt>
                <c:pt idx="7010">
                  <c:v>242</c:v>
                </c:pt>
                <c:pt idx="7011">
                  <c:v>243</c:v>
                </c:pt>
                <c:pt idx="7012">
                  <c:v>242</c:v>
                </c:pt>
                <c:pt idx="7013">
                  <c:v>242</c:v>
                </c:pt>
                <c:pt idx="7014">
                  <c:v>243</c:v>
                </c:pt>
                <c:pt idx="7015">
                  <c:v>241</c:v>
                </c:pt>
                <c:pt idx="7016">
                  <c:v>243</c:v>
                </c:pt>
                <c:pt idx="7017">
                  <c:v>242</c:v>
                </c:pt>
                <c:pt idx="7018">
                  <c:v>240</c:v>
                </c:pt>
                <c:pt idx="7019">
                  <c:v>241</c:v>
                </c:pt>
                <c:pt idx="7020">
                  <c:v>241</c:v>
                </c:pt>
                <c:pt idx="7021">
                  <c:v>241</c:v>
                </c:pt>
                <c:pt idx="7022">
                  <c:v>243</c:v>
                </c:pt>
                <c:pt idx="7023">
                  <c:v>241</c:v>
                </c:pt>
                <c:pt idx="7024">
                  <c:v>241</c:v>
                </c:pt>
                <c:pt idx="7025">
                  <c:v>240</c:v>
                </c:pt>
                <c:pt idx="7026">
                  <c:v>241</c:v>
                </c:pt>
                <c:pt idx="7027">
                  <c:v>241</c:v>
                </c:pt>
                <c:pt idx="7028">
                  <c:v>242</c:v>
                </c:pt>
                <c:pt idx="7029">
                  <c:v>241</c:v>
                </c:pt>
                <c:pt idx="7030">
                  <c:v>244</c:v>
                </c:pt>
                <c:pt idx="7031">
                  <c:v>242</c:v>
                </c:pt>
                <c:pt idx="7032">
                  <c:v>241</c:v>
                </c:pt>
                <c:pt idx="7033">
                  <c:v>241</c:v>
                </c:pt>
                <c:pt idx="7034">
                  <c:v>242</c:v>
                </c:pt>
                <c:pt idx="7035">
                  <c:v>242</c:v>
                </c:pt>
                <c:pt idx="7036">
                  <c:v>242</c:v>
                </c:pt>
                <c:pt idx="7037">
                  <c:v>241</c:v>
                </c:pt>
                <c:pt idx="7038">
                  <c:v>242</c:v>
                </c:pt>
                <c:pt idx="7039">
                  <c:v>241</c:v>
                </c:pt>
                <c:pt idx="7040">
                  <c:v>241</c:v>
                </c:pt>
                <c:pt idx="7041">
                  <c:v>241</c:v>
                </c:pt>
                <c:pt idx="7042">
                  <c:v>241</c:v>
                </c:pt>
                <c:pt idx="7043">
                  <c:v>243</c:v>
                </c:pt>
                <c:pt idx="7044">
                  <c:v>241</c:v>
                </c:pt>
                <c:pt idx="7045">
                  <c:v>244</c:v>
                </c:pt>
                <c:pt idx="7046">
                  <c:v>242</c:v>
                </c:pt>
                <c:pt idx="7047">
                  <c:v>242</c:v>
                </c:pt>
                <c:pt idx="7048">
                  <c:v>240</c:v>
                </c:pt>
                <c:pt idx="7049">
                  <c:v>243</c:v>
                </c:pt>
                <c:pt idx="7050">
                  <c:v>243</c:v>
                </c:pt>
                <c:pt idx="7051">
                  <c:v>242</c:v>
                </c:pt>
                <c:pt idx="7052">
                  <c:v>243</c:v>
                </c:pt>
                <c:pt idx="7053">
                  <c:v>244</c:v>
                </c:pt>
                <c:pt idx="7054">
                  <c:v>240</c:v>
                </c:pt>
                <c:pt idx="7055">
                  <c:v>242</c:v>
                </c:pt>
                <c:pt idx="7056">
                  <c:v>242</c:v>
                </c:pt>
                <c:pt idx="7057">
                  <c:v>243</c:v>
                </c:pt>
                <c:pt idx="7058">
                  <c:v>240</c:v>
                </c:pt>
                <c:pt idx="7059">
                  <c:v>243</c:v>
                </c:pt>
                <c:pt idx="7060">
                  <c:v>241</c:v>
                </c:pt>
                <c:pt idx="7061">
                  <c:v>243</c:v>
                </c:pt>
                <c:pt idx="7062">
                  <c:v>241</c:v>
                </c:pt>
                <c:pt idx="7063">
                  <c:v>241</c:v>
                </c:pt>
                <c:pt idx="7064">
                  <c:v>241</c:v>
                </c:pt>
                <c:pt idx="7065">
                  <c:v>243</c:v>
                </c:pt>
                <c:pt idx="7066">
                  <c:v>242</c:v>
                </c:pt>
                <c:pt idx="7067">
                  <c:v>243</c:v>
                </c:pt>
                <c:pt idx="7068">
                  <c:v>242</c:v>
                </c:pt>
                <c:pt idx="7069">
                  <c:v>242</c:v>
                </c:pt>
                <c:pt idx="7070">
                  <c:v>240</c:v>
                </c:pt>
                <c:pt idx="7071">
                  <c:v>241</c:v>
                </c:pt>
                <c:pt idx="7072">
                  <c:v>242</c:v>
                </c:pt>
                <c:pt idx="7073">
                  <c:v>243</c:v>
                </c:pt>
                <c:pt idx="7074">
                  <c:v>242</c:v>
                </c:pt>
                <c:pt idx="7075">
                  <c:v>241</c:v>
                </c:pt>
                <c:pt idx="7076">
                  <c:v>242</c:v>
                </c:pt>
                <c:pt idx="7077">
                  <c:v>240</c:v>
                </c:pt>
                <c:pt idx="7078">
                  <c:v>242</c:v>
                </c:pt>
                <c:pt idx="7079">
                  <c:v>242</c:v>
                </c:pt>
                <c:pt idx="7080">
                  <c:v>242</c:v>
                </c:pt>
                <c:pt idx="7081">
                  <c:v>241</c:v>
                </c:pt>
                <c:pt idx="7082">
                  <c:v>241</c:v>
                </c:pt>
                <c:pt idx="7083">
                  <c:v>241</c:v>
                </c:pt>
                <c:pt idx="7084">
                  <c:v>241</c:v>
                </c:pt>
                <c:pt idx="7085">
                  <c:v>242</c:v>
                </c:pt>
                <c:pt idx="7086">
                  <c:v>240</c:v>
                </c:pt>
                <c:pt idx="7087">
                  <c:v>241</c:v>
                </c:pt>
                <c:pt idx="7088">
                  <c:v>241</c:v>
                </c:pt>
                <c:pt idx="7089">
                  <c:v>242</c:v>
                </c:pt>
                <c:pt idx="7090">
                  <c:v>242</c:v>
                </c:pt>
                <c:pt idx="7091">
                  <c:v>242</c:v>
                </c:pt>
                <c:pt idx="7092">
                  <c:v>240</c:v>
                </c:pt>
                <c:pt idx="7093">
                  <c:v>240</c:v>
                </c:pt>
                <c:pt idx="7094">
                  <c:v>241</c:v>
                </c:pt>
                <c:pt idx="7095">
                  <c:v>241</c:v>
                </c:pt>
                <c:pt idx="7096">
                  <c:v>240</c:v>
                </c:pt>
                <c:pt idx="7097">
                  <c:v>240</c:v>
                </c:pt>
                <c:pt idx="7098">
                  <c:v>240</c:v>
                </c:pt>
                <c:pt idx="7099">
                  <c:v>242</c:v>
                </c:pt>
                <c:pt idx="7100">
                  <c:v>243</c:v>
                </c:pt>
                <c:pt idx="7101">
                  <c:v>240</c:v>
                </c:pt>
                <c:pt idx="7102">
                  <c:v>243</c:v>
                </c:pt>
                <c:pt idx="7103">
                  <c:v>241</c:v>
                </c:pt>
                <c:pt idx="7104">
                  <c:v>244</c:v>
                </c:pt>
                <c:pt idx="7105">
                  <c:v>241</c:v>
                </c:pt>
                <c:pt idx="7106">
                  <c:v>244</c:v>
                </c:pt>
                <c:pt idx="7107">
                  <c:v>242</c:v>
                </c:pt>
                <c:pt idx="7108">
                  <c:v>244</c:v>
                </c:pt>
                <c:pt idx="7109">
                  <c:v>243</c:v>
                </c:pt>
                <c:pt idx="7110">
                  <c:v>243</c:v>
                </c:pt>
                <c:pt idx="7111">
                  <c:v>243</c:v>
                </c:pt>
                <c:pt idx="7112">
                  <c:v>240</c:v>
                </c:pt>
                <c:pt idx="7113">
                  <c:v>242</c:v>
                </c:pt>
                <c:pt idx="7114">
                  <c:v>242</c:v>
                </c:pt>
                <c:pt idx="7115">
                  <c:v>241</c:v>
                </c:pt>
                <c:pt idx="7116">
                  <c:v>242</c:v>
                </c:pt>
                <c:pt idx="7117">
                  <c:v>242</c:v>
                </c:pt>
                <c:pt idx="7118">
                  <c:v>243</c:v>
                </c:pt>
                <c:pt idx="7119">
                  <c:v>242</c:v>
                </c:pt>
                <c:pt idx="7120">
                  <c:v>242</c:v>
                </c:pt>
                <c:pt idx="7121">
                  <c:v>241</c:v>
                </c:pt>
                <c:pt idx="7122">
                  <c:v>241</c:v>
                </c:pt>
                <c:pt idx="7123">
                  <c:v>242</c:v>
                </c:pt>
                <c:pt idx="7124">
                  <c:v>243</c:v>
                </c:pt>
                <c:pt idx="7125">
                  <c:v>243</c:v>
                </c:pt>
                <c:pt idx="7126">
                  <c:v>243</c:v>
                </c:pt>
                <c:pt idx="7127">
                  <c:v>241</c:v>
                </c:pt>
                <c:pt idx="7128">
                  <c:v>242</c:v>
                </c:pt>
                <c:pt idx="7129">
                  <c:v>242</c:v>
                </c:pt>
                <c:pt idx="7130">
                  <c:v>243</c:v>
                </c:pt>
                <c:pt idx="7131">
                  <c:v>242</c:v>
                </c:pt>
                <c:pt idx="7132">
                  <c:v>241</c:v>
                </c:pt>
                <c:pt idx="7133">
                  <c:v>242</c:v>
                </c:pt>
                <c:pt idx="7134">
                  <c:v>242</c:v>
                </c:pt>
                <c:pt idx="7135">
                  <c:v>241</c:v>
                </c:pt>
                <c:pt idx="7136">
                  <c:v>241</c:v>
                </c:pt>
                <c:pt idx="7137">
                  <c:v>242</c:v>
                </c:pt>
                <c:pt idx="7138">
                  <c:v>241</c:v>
                </c:pt>
                <c:pt idx="7139">
                  <c:v>243</c:v>
                </c:pt>
                <c:pt idx="7140">
                  <c:v>243</c:v>
                </c:pt>
                <c:pt idx="7141">
                  <c:v>244</c:v>
                </c:pt>
                <c:pt idx="7142">
                  <c:v>241</c:v>
                </c:pt>
                <c:pt idx="7143">
                  <c:v>243</c:v>
                </c:pt>
                <c:pt idx="7144">
                  <c:v>241</c:v>
                </c:pt>
                <c:pt idx="7145">
                  <c:v>242</c:v>
                </c:pt>
                <c:pt idx="7146">
                  <c:v>242</c:v>
                </c:pt>
                <c:pt idx="7147">
                  <c:v>243</c:v>
                </c:pt>
                <c:pt idx="7148">
                  <c:v>240</c:v>
                </c:pt>
                <c:pt idx="7149">
                  <c:v>242</c:v>
                </c:pt>
                <c:pt idx="7150">
                  <c:v>243</c:v>
                </c:pt>
                <c:pt idx="7151">
                  <c:v>243</c:v>
                </c:pt>
                <c:pt idx="7152">
                  <c:v>243</c:v>
                </c:pt>
                <c:pt idx="7153">
                  <c:v>241</c:v>
                </c:pt>
                <c:pt idx="7154">
                  <c:v>241</c:v>
                </c:pt>
                <c:pt idx="7155">
                  <c:v>242</c:v>
                </c:pt>
                <c:pt idx="7156">
                  <c:v>242</c:v>
                </c:pt>
                <c:pt idx="7157">
                  <c:v>242</c:v>
                </c:pt>
                <c:pt idx="7158">
                  <c:v>242</c:v>
                </c:pt>
                <c:pt idx="7159">
                  <c:v>240</c:v>
                </c:pt>
                <c:pt idx="7160">
                  <c:v>241</c:v>
                </c:pt>
                <c:pt idx="7161">
                  <c:v>242</c:v>
                </c:pt>
                <c:pt idx="7162">
                  <c:v>241</c:v>
                </c:pt>
                <c:pt idx="7163">
                  <c:v>242</c:v>
                </c:pt>
                <c:pt idx="7164">
                  <c:v>242</c:v>
                </c:pt>
                <c:pt idx="7165">
                  <c:v>242</c:v>
                </c:pt>
                <c:pt idx="7166">
                  <c:v>242</c:v>
                </c:pt>
                <c:pt idx="7167">
                  <c:v>242</c:v>
                </c:pt>
                <c:pt idx="7168">
                  <c:v>243</c:v>
                </c:pt>
                <c:pt idx="7169">
                  <c:v>241</c:v>
                </c:pt>
                <c:pt idx="7170">
                  <c:v>241</c:v>
                </c:pt>
                <c:pt idx="7171">
                  <c:v>242</c:v>
                </c:pt>
                <c:pt idx="7172">
                  <c:v>244</c:v>
                </c:pt>
                <c:pt idx="7173">
                  <c:v>242</c:v>
                </c:pt>
                <c:pt idx="7174">
                  <c:v>243</c:v>
                </c:pt>
                <c:pt idx="7175">
                  <c:v>243</c:v>
                </c:pt>
                <c:pt idx="7176">
                  <c:v>242</c:v>
                </c:pt>
                <c:pt idx="7177">
                  <c:v>242</c:v>
                </c:pt>
                <c:pt idx="7178">
                  <c:v>242</c:v>
                </c:pt>
                <c:pt idx="7179">
                  <c:v>241</c:v>
                </c:pt>
                <c:pt idx="7180">
                  <c:v>240</c:v>
                </c:pt>
                <c:pt idx="7181">
                  <c:v>242</c:v>
                </c:pt>
                <c:pt idx="7182">
                  <c:v>244</c:v>
                </c:pt>
                <c:pt idx="7183">
                  <c:v>243</c:v>
                </c:pt>
                <c:pt idx="7184">
                  <c:v>242</c:v>
                </c:pt>
                <c:pt idx="7185">
                  <c:v>242</c:v>
                </c:pt>
                <c:pt idx="7186">
                  <c:v>240</c:v>
                </c:pt>
                <c:pt idx="7187">
                  <c:v>243</c:v>
                </c:pt>
                <c:pt idx="7188">
                  <c:v>241</c:v>
                </c:pt>
                <c:pt idx="7189">
                  <c:v>242</c:v>
                </c:pt>
                <c:pt idx="7190">
                  <c:v>241</c:v>
                </c:pt>
                <c:pt idx="7191">
                  <c:v>242</c:v>
                </c:pt>
                <c:pt idx="7192">
                  <c:v>242</c:v>
                </c:pt>
                <c:pt idx="7193">
                  <c:v>240</c:v>
                </c:pt>
                <c:pt idx="7194">
                  <c:v>242</c:v>
                </c:pt>
                <c:pt idx="7195">
                  <c:v>242</c:v>
                </c:pt>
                <c:pt idx="7196">
                  <c:v>240</c:v>
                </c:pt>
                <c:pt idx="7197">
                  <c:v>240</c:v>
                </c:pt>
                <c:pt idx="7198">
                  <c:v>242</c:v>
                </c:pt>
                <c:pt idx="7199">
                  <c:v>242</c:v>
                </c:pt>
                <c:pt idx="7200">
                  <c:v>241</c:v>
                </c:pt>
                <c:pt idx="7201">
                  <c:v>243</c:v>
                </c:pt>
                <c:pt idx="7202">
                  <c:v>240</c:v>
                </c:pt>
                <c:pt idx="7203">
                  <c:v>241</c:v>
                </c:pt>
                <c:pt idx="7204">
                  <c:v>243</c:v>
                </c:pt>
                <c:pt idx="7205">
                  <c:v>243</c:v>
                </c:pt>
                <c:pt idx="7206">
                  <c:v>241</c:v>
                </c:pt>
                <c:pt idx="7207">
                  <c:v>242</c:v>
                </c:pt>
                <c:pt idx="7208">
                  <c:v>243</c:v>
                </c:pt>
                <c:pt idx="7209">
                  <c:v>242</c:v>
                </c:pt>
                <c:pt idx="7210">
                  <c:v>242</c:v>
                </c:pt>
                <c:pt idx="7211">
                  <c:v>241</c:v>
                </c:pt>
                <c:pt idx="7212">
                  <c:v>244</c:v>
                </c:pt>
                <c:pt idx="7213">
                  <c:v>244</c:v>
                </c:pt>
                <c:pt idx="7214">
                  <c:v>242</c:v>
                </c:pt>
                <c:pt idx="7215">
                  <c:v>242</c:v>
                </c:pt>
                <c:pt idx="7216">
                  <c:v>242</c:v>
                </c:pt>
                <c:pt idx="7217">
                  <c:v>242</c:v>
                </c:pt>
                <c:pt idx="7218">
                  <c:v>242</c:v>
                </c:pt>
                <c:pt idx="7219">
                  <c:v>242</c:v>
                </c:pt>
                <c:pt idx="7220">
                  <c:v>243</c:v>
                </c:pt>
                <c:pt idx="7221">
                  <c:v>240</c:v>
                </c:pt>
                <c:pt idx="7222">
                  <c:v>242</c:v>
                </c:pt>
                <c:pt idx="7223">
                  <c:v>244</c:v>
                </c:pt>
                <c:pt idx="7224">
                  <c:v>241</c:v>
                </c:pt>
                <c:pt idx="7225">
                  <c:v>241</c:v>
                </c:pt>
                <c:pt idx="7226">
                  <c:v>242</c:v>
                </c:pt>
                <c:pt idx="7227">
                  <c:v>243</c:v>
                </c:pt>
                <c:pt idx="7228">
                  <c:v>241</c:v>
                </c:pt>
                <c:pt idx="7229">
                  <c:v>242</c:v>
                </c:pt>
                <c:pt idx="7230">
                  <c:v>242</c:v>
                </c:pt>
                <c:pt idx="7231">
                  <c:v>243</c:v>
                </c:pt>
                <c:pt idx="7232">
                  <c:v>240</c:v>
                </c:pt>
                <c:pt idx="7233">
                  <c:v>243</c:v>
                </c:pt>
                <c:pt idx="7234">
                  <c:v>241</c:v>
                </c:pt>
                <c:pt idx="7235">
                  <c:v>241</c:v>
                </c:pt>
                <c:pt idx="7236">
                  <c:v>242</c:v>
                </c:pt>
                <c:pt idx="7237">
                  <c:v>243</c:v>
                </c:pt>
                <c:pt idx="7238">
                  <c:v>241</c:v>
                </c:pt>
                <c:pt idx="7239">
                  <c:v>242</c:v>
                </c:pt>
                <c:pt idx="7240">
                  <c:v>240</c:v>
                </c:pt>
                <c:pt idx="7241">
                  <c:v>242</c:v>
                </c:pt>
                <c:pt idx="7242">
                  <c:v>241</c:v>
                </c:pt>
                <c:pt idx="7243">
                  <c:v>241</c:v>
                </c:pt>
                <c:pt idx="7244">
                  <c:v>243</c:v>
                </c:pt>
                <c:pt idx="7245">
                  <c:v>241</c:v>
                </c:pt>
                <c:pt idx="7246">
                  <c:v>240</c:v>
                </c:pt>
                <c:pt idx="7247">
                  <c:v>243</c:v>
                </c:pt>
                <c:pt idx="7248">
                  <c:v>242</c:v>
                </c:pt>
                <c:pt idx="7249">
                  <c:v>240</c:v>
                </c:pt>
                <c:pt idx="7250">
                  <c:v>242</c:v>
                </c:pt>
                <c:pt idx="7251">
                  <c:v>241</c:v>
                </c:pt>
                <c:pt idx="7252">
                  <c:v>240</c:v>
                </c:pt>
                <c:pt idx="7253">
                  <c:v>242</c:v>
                </c:pt>
                <c:pt idx="7254">
                  <c:v>243</c:v>
                </c:pt>
                <c:pt idx="7255">
                  <c:v>243</c:v>
                </c:pt>
                <c:pt idx="7256">
                  <c:v>241</c:v>
                </c:pt>
                <c:pt idx="7257">
                  <c:v>242</c:v>
                </c:pt>
                <c:pt idx="7258">
                  <c:v>243</c:v>
                </c:pt>
                <c:pt idx="7259">
                  <c:v>244</c:v>
                </c:pt>
                <c:pt idx="7260">
                  <c:v>242</c:v>
                </c:pt>
                <c:pt idx="7261">
                  <c:v>241</c:v>
                </c:pt>
                <c:pt idx="7262">
                  <c:v>244</c:v>
                </c:pt>
                <c:pt idx="7263">
                  <c:v>244</c:v>
                </c:pt>
                <c:pt idx="7264">
                  <c:v>241</c:v>
                </c:pt>
                <c:pt idx="7265">
                  <c:v>241</c:v>
                </c:pt>
                <c:pt idx="7266">
                  <c:v>243</c:v>
                </c:pt>
                <c:pt idx="7267">
                  <c:v>241</c:v>
                </c:pt>
                <c:pt idx="7268">
                  <c:v>242</c:v>
                </c:pt>
                <c:pt idx="7269">
                  <c:v>243</c:v>
                </c:pt>
                <c:pt idx="7270">
                  <c:v>242</c:v>
                </c:pt>
                <c:pt idx="7271">
                  <c:v>243</c:v>
                </c:pt>
                <c:pt idx="7272">
                  <c:v>243</c:v>
                </c:pt>
                <c:pt idx="7273">
                  <c:v>240</c:v>
                </c:pt>
                <c:pt idx="7274">
                  <c:v>241</c:v>
                </c:pt>
                <c:pt idx="7275">
                  <c:v>242</c:v>
                </c:pt>
                <c:pt idx="7276">
                  <c:v>241</c:v>
                </c:pt>
                <c:pt idx="7277">
                  <c:v>242</c:v>
                </c:pt>
                <c:pt idx="7278">
                  <c:v>242</c:v>
                </c:pt>
                <c:pt idx="7279">
                  <c:v>242</c:v>
                </c:pt>
                <c:pt idx="7280">
                  <c:v>242</c:v>
                </c:pt>
                <c:pt idx="7281">
                  <c:v>242</c:v>
                </c:pt>
                <c:pt idx="7282">
                  <c:v>241</c:v>
                </c:pt>
                <c:pt idx="7283">
                  <c:v>242</c:v>
                </c:pt>
                <c:pt idx="7284">
                  <c:v>243</c:v>
                </c:pt>
                <c:pt idx="7285">
                  <c:v>241</c:v>
                </c:pt>
                <c:pt idx="7286">
                  <c:v>243</c:v>
                </c:pt>
                <c:pt idx="7287">
                  <c:v>240</c:v>
                </c:pt>
                <c:pt idx="7288">
                  <c:v>240</c:v>
                </c:pt>
                <c:pt idx="7289">
                  <c:v>242</c:v>
                </c:pt>
                <c:pt idx="7290">
                  <c:v>242</c:v>
                </c:pt>
                <c:pt idx="7291">
                  <c:v>241</c:v>
                </c:pt>
                <c:pt idx="7292">
                  <c:v>240</c:v>
                </c:pt>
                <c:pt idx="7293">
                  <c:v>243</c:v>
                </c:pt>
                <c:pt idx="7294">
                  <c:v>244</c:v>
                </c:pt>
                <c:pt idx="7295">
                  <c:v>242</c:v>
                </c:pt>
                <c:pt idx="7296">
                  <c:v>243</c:v>
                </c:pt>
                <c:pt idx="7297">
                  <c:v>241</c:v>
                </c:pt>
                <c:pt idx="7298">
                  <c:v>242</c:v>
                </c:pt>
                <c:pt idx="7299">
                  <c:v>240</c:v>
                </c:pt>
                <c:pt idx="7300">
                  <c:v>241</c:v>
                </c:pt>
                <c:pt idx="7301">
                  <c:v>243</c:v>
                </c:pt>
                <c:pt idx="7302">
                  <c:v>242</c:v>
                </c:pt>
                <c:pt idx="7303">
                  <c:v>243</c:v>
                </c:pt>
                <c:pt idx="7304">
                  <c:v>241</c:v>
                </c:pt>
                <c:pt idx="7305">
                  <c:v>243</c:v>
                </c:pt>
                <c:pt idx="7306">
                  <c:v>242</c:v>
                </c:pt>
                <c:pt idx="7307">
                  <c:v>241</c:v>
                </c:pt>
                <c:pt idx="7308">
                  <c:v>243</c:v>
                </c:pt>
                <c:pt idx="7309">
                  <c:v>243</c:v>
                </c:pt>
                <c:pt idx="7310">
                  <c:v>243</c:v>
                </c:pt>
                <c:pt idx="7311">
                  <c:v>241</c:v>
                </c:pt>
                <c:pt idx="7312">
                  <c:v>242</c:v>
                </c:pt>
                <c:pt idx="7313">
                  <c:v>243</c:v>
                </c:pt>
                <c:pt idx="7314">
                  <c:v>241</c:v>
                </c:pt>
                <c:pt idx="7315">
                  <c:v>243</c:v>
                </c:pt>
                <c:pt idx="7316">
                  <c:v>242</c:v>
                </c:pt>
                <c:pt idx="7317">
                  <c:v>241</c:v>
                </c:pt>
                <c:pt idx="7318">
                  <c:v>240</c:v>
                </c:pt>
                <c:pt idx="7319">
                  <c:v>241</c:v>
                </c:pt>
                <c:pt idx="7320">
                  <c:v>241</c:v>
                </c:pt>
                <c:pt idx="7321">
                  <c:v>241</c:v>
                </c:pt>
                <c:pt idx="7322">
                  <c:v>240</c:v>
                </c:pt>
                <c:pt idx="7323">
                  <c:v>242</c:v>
                </c:pt>
                <c:pt idx="7324">
                  <c:v>242</c:v>
                </c:pt>
                <c:pt idx="7325">
                  <c:v>243</c:v>
                </c:pt>
                <c:pt idx="7326">
                  <c:v>241</c:v>
                </c:pt>
                <c:pt idx="7327">
                  <c:v>241</c:v>
                </c:pt>
                <c:pt idx="7328">
                  <c:v>244</c:v>
                </c:pt>
                <c:pt idx="7329">
                  <c:v>242</c:v>
                </c:pt>
                <c:pt idx="7330">
                  <c:v>242</c:v>
                </c:pt>
                <c:pt idx="7331">
                  <c:v>242</c:v>
                </c:pt>
                <c:pt idx="7332">
                  <c:v>243</c:v>
                </c:pt>
                <c:pt idx="7333">
                  <c:v>240</c:v>
                </c:pt>
                <c:pt idx="7334">
                  <c:v>243</c:v>
                </c:pt>
                <c:pt idx="7335">
                  <c:v>241</c:v>
                </c:pt>
                <c:pt idx="7336">
                  <c:v>241</c:v>
                </c:pt>
                <c:pt idx="7337">
                  <c:v>241</c:v>
                </c:pt>
                <c:pt idx="7338">
                  <c:v>241</c:v>
                </c:pt>
                <c:pt idx="7339">
                  <c:v>242</c:v>
                </c:pt>
                <c:pt idx="7340">
                  <c:v>242</c:v>
                </c:pt>
                <c:pt idx="7341">
                  <c:v>241</c:v>
                </c:pt>
                <c:pt idx="7342">
                  <c:v>241</c:v>
                </c:pt>
                <c:pt idx="7343">
                  <c:v>241</c:v>
                </c:pt>
                <c:pt idx="7344">
                  <c:v>242</c:v>
                </c:pt>
                <c:pt idx="7345">
                  <c:v>240</c:v>
                </c:pt>
                <c:pt idx="7346">
                  <c:v>242</c:v>
                </c:pt>
                <c:pt idx="7347">
                  <c:v>241</c:v>
                </c:pt>
                <c:pt idx="7348">
                  <c:v>240</c:v>
                </c:pt>
                <c:pt idx="7349">
                  <c:v>242</c:v>
                </c:pt>
                <c:pt idx="7350">
                  <c:v>241</c:v>
                </c:pt>
                <c:pt idx="7351">
                  <c:v>241</c:v>
                </c:pt>
                <c:pt idx="7352">
                  <c:v>241</c:v>
                </c:pt>
                <c:pt idx="7353">
                  <c:v>242</c:v>
                </c:pt>
                <c:pt idx="7354">
                  <c:v>242</c:v>
                </c:pt>
                <c:pt idx="7355">
                  <c:v>242</c:v>
                </c:pt>
                <c:pt idx="7356">
                  <c:v>242</c:v>
                </c:pt>
                <c:pt idx="7357">
                  <c:v>243</c:v>
                </c:pt>
                <c:pt idx="7358">
                  <c:v>241</c:v>
                </c:pt>
                <c:pt idx="7359">
                  <c:v>243</c:v>
                </c:pt>
                <c:pt idx="7360">
                  <c:v>242</c:v>
                </c:pt>
                <c:pt idx="7361">
                  <c:v>241</c:v>
                </c:pt>
                <c:pt idx="7362">
                  <c:v>241</c:v>
                </c:pt>
                <c:pt idx="7363">
                  <c:v>241</c:v>
                </c:pt>
                <c:pt idx="7364">
                  <c:v>241</c:v>
                </c:pt>
                <c:pt idx="7365">
                  <c:v>244</c:v>
                </c:pt>
                <c:pt idx="7366">
                  <c:v>242</c:v>
                </c:pt>
                <c:pt idx="7367">
                  <c:v>242</c:v>
                </c:pt>
                <c:pt idx="7368">
                  <c:v>243</c:v>
                </c:pt>
                <c:pt idx="7369">
                  <c:v>241</c:v>
                </c:pt>
                <c:pt idx="7370">
                  <c:v>242</c:v>
                </c:pt>
                <c:pt idx="7371">
                  <c:v>242</c:v>
                </c:pt>
                <c:pt idx="7372">
                  <c:v>243</c:v>
                </c:pt>
                <c:pt idx="7373">
                  <c:v>242</c:v>
                </c:pt>
                <c:pt idx="7374">
                  <c:v>242</c:v>
                </c:pt>
                <c:pt idx="7375">
                  <c:v>242</c:v>
                </c:pt>
                <c:pt idx="7376">
                  <c:v>242</c:v>
                </c:pt>
                <c:pt idx="7377">
                  <c:v>241</c:v>
                </c:pt>
                <c:pt idx="7378">
                  <c:v>241</c:v>
                </c:pt>
                <c:pt idx="7379">
                  <c:v>240</c:v>
                </c:pt>
                <c:pt idx="7380">
                  <c:v>242</c:v>
                </c:pt>
                <c:pt idx="7381">
                  <c:v>241</c:v>
                </c:pt>
                <c:pt idx="7382">
                  <c:v>242</c:v>
                </c:pt>
                <c:pt idx="7383">
                  <c:v>241</c:v>
                </c:pt>
                <c:pt idx="7384">
                  <c:v>241</c:v>
                </c:pt>
                <c:pt idx="7385">
                  <c:v>242</c:v>
                </c:pt>
                <c:pt idx="7386">
                  <c:v>243</c:v>
                </c:pt>
                <c:pt idx="7387">
                  <c:v>243</c:v>
                </c:pt>
                <c:pt idx="7388">
                  <c:v>241</c:v>
                </c:pt>
                <c:pt idx="7389">
                  <c:v>242</c:v>
                </c:pt>
                <c:pt idx="7390">
                  <c:v>242</c:v>
                </c:pt>
                <c:pt idx="7391">
                  <c:v>241</c:v>
                </c:pt>
                <c:pt idx="7392">
                  <c:v>241</c:v>
                </c:pt>
                <c:pt idx="7393">
                  <c:v>240</c:v>
                </c:pt>
                <c:pt idx="7394">
                  <c:v>241</c:v>
                </c:pt>
                <c:pt idx="7395">
                  <c:v>242</c:v>
                </c:pt>
                <c:pt idx="7396">
                  <c:v>242</c:v>
                </c:pt>
                <c:pt idx="7397">
                  <c:v>241</c:v>
                </c:pt>
                <c:pt idx="7398">
                  <c:v>241</c:v>
                </c:pt>
                <c:pt idx="7399">
                  <c:v>241</c:v>
                </c:pt>
                <c:pt idx="7400">
                  <c:v>241</c:v>
                </c:pt>
                <c:pt idx="7401">
                  <c:v>242</c:v>
                </c:pt>
                <c:pt idx="7402">
                  <c:v>242</c:v>
                </c:pt>
                <c:pt idx="7403">
                  <c:v>241</c:v>
                </c:pt>
                <c:pt idx="7404">
                  <c:v>240</c:v>
                </c:pt>
                <c:pt idx="7405">
                  <c:v>243</c:v>
                </c:pt>
                <c:pt idx="7406">
                  <c:v>242</c:v>
                </c:pt>
                <c:pt idx="7407">
                  <c:v>242</c:v>
                </c:pt>
                <c:pt idx="7408">
                  <c:v>243</c:v>
                </c:pt>
                <c:pt idx="7409">
                  <c:v>242</c:v>
                </c:pt>
                <c:pt idx="7410">
                  <c:v>242</c:v>
                </c:pt>
                <c:pt idx="7411">
                  <c:v>241</c:v>
                </c:pt>
                <c:pt idx="7412">
                  <c:v>242</c:v>
                </c:pt>
                <c:pt idx="7413">
                  <c:v>244</c:v>
                </c:pt>
                <c:pt idx="7414">
                  <c:v>244</c:v>
                </c:pt>
                <c:pt idx="7415">
                  <c:v>241</c:v>
                </c:pt>
                <c:pt idx="7416">
                  <c:v>241</c:v>
                </c:pt>
                <c:pt idx="7417">
                  <c:v>242</c:v>
                </c:pt>
                <c:pt idx="7418">
                  <c:v>240</c:v>
                </c:pt>
                <c:pt idx="7419">
                  <c:v>243</c:v>
                </c:pt>
                <c:pt idx="7420">
                  <c:v>242</c:v>
                </c:pt>
                <c:pt idx="7421">
                  <c:v>242</c:v>
                </c:pt>
                <c:pt idx="7422">
                  <c:v>242</c:v>
                </c:pt>
                <c:pt idx="7423">
                  <c:v>240</c:v>
                </c:pt>
                <c:pt idx="7424">
                  <c:v>242</c:v>
                </c:pt>
                <c:pt idx="7425">
                  <c:v>241</c:v>
                </c:pt>
                <c:pt idx="7426">
                  <c:v>241</c:v>
                </c:pt>
                <c:pt idx="7427">
                  <c:v>240</c:v>
                </c:pt>
                <c:pt idx="7428">
                  <c:v>242</c:v>
                </c:pt>
                <c:pt idx="7429">
                  <c:v>242</c:v>
                </c:pt>
                <c:pt idx="7430">
                  <c:v>242</c:v>
                </c:pt>
                <c:pt idx="7431">
                  <c:v>241</c:v>
                </c:pt>
                <c:pt idx="7432">
                  <c:v>243</c:v>
                </c:pt>
                <c:pt idx="7433">
                  <c:v>242</c:v>
                </c:pt>
                <c:pt idx="7434">
                  <c:v>241</c:v>
                </c:pt>
                <c:pt idx="7435">
                  <c:v>243</c:v>
                </c:pt>
                <c:pt idx="7436">
                  <c:v>243</c:v>
                </c:pt>
                <c:pt idx="7437">
                  <c:v>241</c:v>
                </c:pt>
                <c:pt idx="7438">
                  <c:v>242</c:v>
                </c:pt>
                <c:pt idx="7439">
                  <c:v>242</c:v>
                </c:pt>
                <c:pt idx="7440">
                  <c:v>241</c:v>
                </c:pt>
                <c:pt idx="7441">
                  <c:v>240</c:v>
                </c:pt>
                <c:pt idx="7442">
                  <c:v>242</c:v>
                </c:pt>
                <c:pt idx="7443">
                  <c:v>241</c:v>
                </c:pt>
                <c:pt idx="7444">
                  <c:v>242</c:v>
                </c:pt>
                <c:pt idx="7445">
                  <c:v>242</c:v>
                </c:pt>
                <c:pt idx="7446">
                  <c:v>241</c:v>
                </c:pt>
                <c:pt idx="7447">
                  <c:v>240</c:v>
                </c:pt>
                <c:pt idx="7448">
                  <c:v>240</c:v>
                </c:pt>
                <c:pt idx="7449">
                  <c:v>242</c:v>
                </c:pt>
                <c:pt idx="7450">
                  <c:v>241</c:v>
                </c:pt>
                <c:pt idx="7451">
                  <c:v>242</c:v>
                </c:pt>
                <c:pt idx="7452">
                  <c:v>242</c:v>
                </c:pt>
                <c:pt idx="7453">
                  <c:v>241</c:v>
                </c:pt>
                <c:pt idx="7454">
                  <c:v>243</c:v>
                </c:pt>
                <c:pt idx="7455">
                  <c:v>241</c:v>
                </c:pt>
                <c:pt idx="7456">
                  <c:v>244</c:v>
                </c:pt>
                <c:pt idx="7457">
                  <c:v>242</c:v>
                </c:pt>
                <c:pt idx="7458">
                  <c:v>243</c:v>
                </c:pt>
                <c:pt idx="7459">
                  <c:v>244</c:v>
                </c:pt>
                <c:pt idx="7460">
                  <c:v>242</c:v>
                </c:pt>
                <c:pt idx="7461">
                  <c:v>243</c:v>
                </c:pt>
                <c:pt idx="7462">
                  <c:v>241</c:v>
                </c:pt>
                <c:pt idx="7463">
                  <c:v>242</c:v>
                </c:pt>
                <c:pt idx="7464">
                  <c:v>240</c:v>
                </c:pt>
                <c:pt idx="7465">
                  <c:v>244</c:v>
                </c:pt>
                <c:pt idx="7466">
                  <c:v>243</c:v>
                </c:pt>
                <c:pt idx="7467">
                  <c:v>241</c:v>
                </c:pt>
                <c:pt idx="7468">
                  <c:v>241</c:v>
                </c:pt>
                <c:pt idx="7469">
                  <c:v>243</c:v>
                </c:pt>
                <c:pt idx="7470">
                  <c:v>240</c:v>
                </c:pt>
                <c:pt idx="7471">
                  <c:v>241</c:v>
                </c:pt>
                <c:pt idx="7472">
                  <c:v>244</c:v>
                </c:pt>
                <c:pt idx="7473">
                  <c:v>242</c:v>
                </c:pt>
                <c:pt idx="7474">
                  <c:v>241</c:v>
                </c:pt>
                <c:pt idx="7475">
                  <c:v>241</c:v>
                </c:pt>
                <c:pt idx="7476">
                  <c:v>243</c:v>
                </c:pt>
                <c:pt idx="7477">
                  <c:v>240</c:v>
                </c:pt>
                <c:pt idx="7478">
                  <c:v>241</c:v>
                </c:pt>
                <c:pt idx="7479">
                  <c:v>243</c:v>
                </c:pt>
                <c:pt idx="7480">
                  <c:v>242</c:v>
                </c:pt>
                <c:pt idx="7481">
                  <c:v>244</c:v>
                </c:pt>
                <c:pt idx="7482">
                  <c:v>241</c:v>
                </c:pt>
                <c:pt idx="7483">
                  <c:v>242</c:v>
                </c:pt>
                <c:pt idx="7484">
                  <c:v>241</c:v>
                </c:pt>
                <c:pt idx="7485">
                  <c:v>241</c:v>
                </c:pt>
                <c:pt idx="7486">
                  <c:v>244</c:v>
                </c:pt>
                <c:pt idx="7487">
                  <c:v>242</c:v>
                </c:pt>
                <c:pt idx="7488">
                  <c:v>242</c:v>
                </c:pt>
                <c:pt idx="7489">
                  <c:v>242</c:v>
                </c:pt>
                <c:pt idx="7490">
                  <c:v>242</c:v>
                </c:pt>
                <c:pt idx="7491">
                  <c:v>242</c:v>
                </c:pt>
                <c:pt idx="7492">
                  <c:v>241</c:v>
                </c:pt>
                <c:pt idx="7493">
                  <c:v>242</c:v>
                </c:pt>
                <c:pt idx="7494">
                  <c:v>240</c:v>
                </c:pt>
                <c:pt idx="7495">
                  <c:v>240</c:v>
                </c:pt>
                <c:pt idx="7496">
                  <c:v>241</c:v>
                </c:pt>
                <c:pt idx="7497">
                  <c:v>243</c:v>
                </c:pt>
                <c:pt idx="7498">
                  <c:v>242</c:v>
                </c:pt>
                <c:pt idx="7499">
                  <c:v>241</c:v>
                </c:pt>
                <c:pt idx="7500">
                  <c:v>241</c:v>
                </c:pt>
                <c:pt idx="7501">
                  <c:v>242</c:v>
                </c:pt>
                <c:pt idx="7502">
                  <c:v>244</c:v>
                </c:pt>
                <c:pt idx="7503">
                  <c:v>240</c:v>
                </c:pt>
                <c:pt idx="7504">
                  <c:v>241</c:v>
                </c:pt>
                <c:pt idx="7505">
                  <c:v>242</c:v>
                </c:pt>
                <c:pt idx="7506">
                  <c:v>241</c:v>
                </c:pt>
                <c:pt idx="7507">
                  <c:v>241</c:v>
                </c:pt>
                <c:pt idx="7508">
                  <c:v>242</c:v>
                </c:pt>
                <c:pt idx="7509">
                  <c:v>243</c:v>
                </c:pt>
                <c:pt idx="7510">
                  <c:v>244</c:v>
                </c:pt>
                <c:pt idx="7511">
                  <c:v>242</c:v>
                </c:pt>
                <c:pt idx="7512">
                  <c:v>241</c:v>
                </c:pt>
                <c:pt idx="7513">
                  <c:v>241</c:v>
                </c:pt>
                <c:pt idx="7514">
                  <c:v>244</c:v>
                </c:pt>
                <c:pt idx="7515">
                  <c:v>243</c:v>
                </c:pt>
                <c:pt idx="7516">
                  <c:v>241</c:v>
                </c:pt>
                <c:pt idx="7517">
                  <c:v>242</c:v>
                </c:pt>
                <c:pt idx="7518">
                  <c:v>242</c:v>
                </c:pt>
                <c:pt idx="7519">
                  <c:v>241</c:v>
                </c:pt>
                <c:pt idx="7520">
                  <c:v>240</c:v>
                </c:pt>
                <c:pt idx="7521">
                  <c:v>242</c:v>
                </c:pt>
                <c:pt idx="7522">
                  <c:v>242</c:v>
                </c:pt>
                <c:pt idx="7523">
                  <c:v>240</c:v>
                </c:pt>
                <c:pt idx="7524">
                  <c:v>242</c:v>
                </c:pt>
                <c:pt idx="7525">
                  <c:v>242</c:v>
                </c:pt>
                <c:pt idx="7526">
                  <c:v>240</c:v>
                </c:pt>
                <c:pt idx="7527">
                  <c:v>242</c:v>
                </c:pt>
                <c:pt idx="7528">
                  <c:v>241</c:v>
                </c:pt>
                <c:pt idx="7529">
                  <c:v>241</c:v>
                </c:pt>
                <c:pt idx="7530">
                  <c:v>242</c:v>
                </c:pt>
                <c:pt idx="7531">
                  <c:v>242</c:v>
                </c:pt>
                <c:pt idx="7532">
                  <c:v>243</c:v>
                </c:pt>
                <c:pt idx="7533">
                  <c:v>242</c:v>
                </c:pt>
                <c:pt idx="7534">
                  <c:v>244</c:v>
                </c:pt>
                <c:pt idx="7535">
                  <c:v>240</c:v>
                </c:pt>
                <c:pt idx="7536">
                  <c:v>243</c:v>
                </c:pt>
                <c:pt idx="7537">
                  <c:v>244</c:v>
                </c:pt>
                <c:pt idx="7538">
                  <c:v>241</c:v>
                </c:pt>
                <c:pt idx="7539">
                  <c:v>242</c:v>
                </c:pt>
                <c:pt idx="7540">
                  <c:v>242</c:v>
                </c:pt>
                <c:pt idx="7541">
                  <c:v>242</c:v>
                </c:pt>
                <c:pt idx="7542">
                  <c:v>240</c:v>
                </c:pt>
                <c:pt idx="7543">
                  <c:v>242</c:v>
                </c:pt>
                <c:pt idx="7544">
                  <c:v>244</c:v>
                </c:pt>
                <c:pt idx="7545">
                  <c:v>242</c:v>
                </c:pt>
                <c:pt idx="7546">
                  <c:v>242</c:v>
                </c:pt>
                <c:pt idx="7547">
                  <c:v>243</c:v>
                </c:pt>
                <c:pt idx="7548">
                  <c:v>243</c:v>
                </c:pt>
                <c:pt idx="7549">
                  <c:v>244</c:v>
                </c:pt>
                <c:pt idx="7550">
                  <c:v>241</c:v>
                </c:pt>
                <c:pt idx="7551">
                  <c:v>242</c:v>
                </c:pt>
                <c:pt idx="7552">
                  <c:v>240</c:v>
                </c:pt>
                <c:pt idx="7553">
                  <c:v>243</c:v>
                </c:pt>
                <c:pt idx="7554">
                  <c:v>241</c:v>
                </c:pt>
                <c:pt idx="7555">
                  <c:v>242</c:v>
                </c:pt>
                <c:pt idx="7556">
                  <c:v>243</c:v>
                </c:pt>
                <c:pt idx="7557">
                  <c:v>241</c:v>
                </c:pt>
                <c:pt idx="7558">
                  <c:v>241</c:v>
                </c:pt>
                <c:pt idx="7559">
                  <c:v>243</c:v>
                </c:pt>
                <c:pt idx="7560">
                  <c:v>242</c:v>
                </c:pt>
                <c:pt idx="7561">
                  <c:v>241</c:v>
                </c:pt>
                <c:pt idx="7562">
                  <c:v>243</c:v>
                </c:pt>
                <c:pt idx="7563">
                  <c:v>242</c:v>
                </c:pt>
                <c:pt idx="7564">
                  <c:v>243</c:v>
                </c:pt>
                <c:pt idx="7565">
                  <c:v>243</c:v>
                </c:pt>
                <c:pt idx="7566">
                  <c:v>241</c:v>
                </c:pt>
                <c:pt idx="7567">
                  <c:v>241</c:v>
                </c:pt>
                <c:pt idx="7568">
                  <c:v>241</c:v>
                </c:pt>
                <c:pt idx="7569">
                  <c:v>242</c:v>
                </c:pt>
                <c:pt idx="7570">
                  <c:v>241</c:v>
                </c:pt>
                <c:pt idx="7571">
                  <c:v>242</c:v>
                </c:pt>
                <c:pt idx="7572">
                  <c:v>241</c:v>
                </c:pt>
                <c:pt idx="7573">
                  <c:v>241</c:v>
                </c:pt>
                <c:pt idx="7574">
                  <c:v>242</c:v>
                </c:pt>
                <c:pt idx="7575">
                  <c:v>241</c:v>
                </c:pt>
                <c:pt idx="7576">
                  <c:v>242</c:v>
                </c:pt>
                <c:pt idx="7577">
                  <c:v>242</c:v>
                </c:pt>
                <c:pt idx="7578">
                  <c:v>243</c:v>
                </c:pt>
                <c:pt idx="7579">
                  <c:v>242</c:v>
                </c:pt>
                <c:pt idx="7580">
                  <c:v>242</c:v>
                </c:pt>
                <c:pt idx="7581">
                  <c:v>241</c:v>
                </c:pt>
                <c:pt idx="7582">
                  <c:v>241</c:v>
                </c:pt>
                <c:pt idx="7583">
                  <c:v>241</c:v>
                </c:pt>
                <c:pt idx="7584">
                  <c:v>243</c:v>
                </c:pt>
                <c:pt idx="7585">
                  <c:v>242</c:v>
                </c:pt>
                <c:pt idx="7586">
                  <c:v>242</c:v>
                </c:pt>
                <c:pt idx="7587">
                  <c:v>242</c:v>
                </c:pt>
                <c:pt idx="7588">
                  <c:v>242</c:v>
                </c:pt>
                <c:pt idx="7589">
                  <c:v>240</c:v>
                </c:pt>
                <c:pt idx="7590">
                  <c:v>242</c:v>
                </c:pt>
                <c:pt idx="7591">
                  <c:v>242</c:v>
                </c:pt>
                <c:pt idx="7592">
                  <c:v>241</c:v>
                </c:pt>
                <c:pt idx="7593">
                  <c:v>241</c:v>
                </c:pt>
                <c:pt idx="7594">
                  <c:v>243</c:v>
                </c:pt>
                <c:pt idx="7595">
                  <c:v>241</c:v>
                </c:pt>
                <c:pt idx="7596">
                  <c:v>242</c:v>
                </c:pt>
                <c:pt idx="7597">
                  <c:v>241</c:v>
                </c:pt>
                <c:pt idx="7598">
                  <c:v>241</c:v>
                </c:pt>
                <c:pt idx="7599">
                  <c:v>243</c:v>
                </c:pt>
                <c:pt idx="7600">
                  <c:v>244</c:v>
                </c:pt>
                <c:pt idx="7601">
                  <c:v>242</c:v>
                </c:pt>
                <c:pt idx="7602">
                  <c:v>241</c:v>
                </c:pt>
                <c:pt idx="7603">
                  <c:v>241</c:v>
                </c:pt>
                <c:pt idx="7604">
                  <c:v>242</c:v>
                </c:pt>
                <c:pt idx="7605">
                  <c:v>242</c:v>
                </c:pt>
                <c:pt idx="7606">
                  <c:v>242</c:v>
                </c:pt>
                <c:pt idx="7607">
                  <c:v>242</c:v>
                </c:pt>
                <c:pt idx="7608">
                  <c:v>240</c:v>
                </c:pt>
                <c:pt idx="7609">
                  <c:v>244</c:v>
                </c:pt>
                <c:pt idx="7610">
                  <c:v>242</c:v>
                </c:pt>
                <c:pt idx="7611">
                  <c:v>242</c:v>
                </c:pt>
                <c:pt idx="7612">
                  <c:v>240</c:v>
                </c:pt>
                <c:pt idx="7613">
                  <c:v>242</c:v>
                </c:pt>
                <c:pt idx="7614">
                  <c:v>244</c:v>
                </c:pt>
                <c:pt idx="7615">
                  <c:v>241</c:v>
                </c:pt>
                <c:pt idx="7616">
                  <c:v>243</c:v>
                </c:pt>
                <c:pt idx="7617">
                  <c:v>244</c:v>
                </c:pt>
                <c:pt idx="7618">
                  <c:v>242</c:v>
                </c:pt>
                <c:pt idx="7619">
                  <c:v>243</c:v>
                </c:pt>
                <c:pt idx="7620">
                  <c:v>241</c:v>
                </c:pt>
                <c:pt idx="7621">
                  <c:v>243</c:v>
                </c:pt>
                <c:pt idx="7622">
                  <c:v>241</c:v>
                </c:pt>
                <c:pt idx="7623">
                  <c:v>240</c:v>
                </c:pt>
                <c:pt idx="7624">
                  <c:v>243</c:v>
                </c:pt>
                <c:pt idx="7625">
                  <c:v>243</c:v>
                </c:pt>
                <c:pt idx="7626">
                  <c:v>242</c:v>
                </c:pt>
                <c:pt idx="7627">
                  <c:v>241</c:v>
                </c:pt>
                <c:pt idx="7628">
                  <c:v>241</c:v>
                </c:pt>
                <c:pt idx="7629">
                  <c:v>244</c:v>
                </c:pt>
                <c:pt idx="7630">
                  <c:v>242</c:v>
                </c:pt>
                <c:pt idx="7631">
                  <c:v>242</c:v>
                </c:pt>
                <c:pt idx="7632">
                  <c:v>243</c:v>
                </c:pt>
                <c:pt idx="7633">
                  <c:v>241</c:v>
                </c:pt>
                <c:pt idx="7634">
                  <c:v>244</c:v>
                </c:pt>
                <c:pt idx="7635">
                  <c:v>242</c:v>
                </c:pt>
                <c:pt idx="7636">
                  <c:v>242</c:v>
                </c:pt>
                <c:pt idx="7637">
                  <c:v>241</c:v>
                </c:pt>
                <c:pt idx="7638">
                  <c:v>241</c:v>
                </c:pt>
                <c:pt idx="7639">
                  <c:v>242</c:v>
                </c:pt>
                <c:pt idx="7640">
                  <c:v>242</c:v>
                </c:pt>
                <c:pt idx="7641">
                  <c:v>242</c:v>
                </c:pt>
                <c:pt idx="7642">
                  <c:v>243</c:v>
                </c:pt>
                <c:pt idx="7643">
                  <c:v>243</c:v>
                </c:pt>
                <c:pt idx="7644">
                  <c:v>240</c:v>
                </c:pt>
                <c:pt idx="7645">
                  <c:v>241</c:v>
                </c:pt>
                <c:pt idx="7646">
                  <c:v>242</c:v>
                </c:pt>
                <c:pt idx="7647">
                  <c:v>242</c:v>
                </c:pt>
                <c:pt idx="7648">
                  <c:v>243</c:v>
                </c:pt>
                <c:pt idx="7649">
                  <c:v>241</c:v>
                </c:pt>
                <c:pt idx="7650">
                  <c:v>243</c:v>
                </c:pt>
                <c:pt idx="7651">
                  <c:v>242</c:v>
                </c:pt>
                <c:pt idx="7652">
                  <c:v>242</c:v>
                </c:pt>
                <c:pt idx="7653">
                  <c:v>242</c:v>
                </c:pt>
                <c:pt idx="7654">
                  <c:v>240</c:v>
                </c:pt>
                <c:pt idx="7655">
                  <c:v>243</c:v>
                </c:pt>
                <c:pt idx="7656">
                  <c:v>241</c:v>
                </c:pt>
                <c:pt idx="7657">
                  <c:v>242</c:v>
                </c:pt>
                <c:pt idx="7658">
                  <c:v>242</c:v>
                </c:pt>
                <c:pt idx="7659">
                  <c:v>241</c:v>
                </c:pt>
                <c:pt idx="7660">
                  <c:v>241</c:v>
                </c:pt>
                <c:pt idx="7661">
                  <c:v>240</c:v>
                </c:pt>
                <c:pt idx="7662">
                  <c:v>243</c:v>
                </c:pt>
                <c:pt idx="7663">
                  <c:v>243</c:v>
                </c:pt>
                <c:pt idx="7664">
                  <c:v>242</c:v>
                </c:pt>
                <c:pt idx="7665">
                  <c:v>242</c:v>
                </c:pt>
                <c:pt idx="7666">
                  <c:v>242</c:v>
                </c:pt>
                <c:pt idx="7667">
                  <c:v>241</c:v>
                </c:pt>
                <c:pt idx="7668">
                  <c:v>241</c:v>
                </c:pt>
                <c:pt idx="7669">
                  <c:v>243</c:v>
                </c:pt>
                <c:pt idx="7670">
                  <c:v>242</c:v>
                </c:pt>
                <c:pt idx="7671">
                  <c:v>242</c:v>
                </c:pt>
                <c:pt idx="7672">
                  <c:v>243</c:v>
                </c:pt>
                <c:pt idx="7673">
                  <c:v>241</c:v>
                </c:pt>
                <c:pt idx="7674">
                  <c:v>244</c:v>
                </c:pt>
                <c:pt idx="7675">
                  <c:v>242</c:v>
                </c:pt>
                <c:pt idx="7676">
                  <c:v>244</c:v>
                </c:pt>
                <c:pt idx="7677">
                  <c:v>241</c:v>
                </c:pt>
                <c:pt idx="7678">
                  <c:v>242</c:v>
                </c:pt>
                <c:pt idx="7679">
                  <c:v>243</c:v>
                </c:pt>
                <c:pt idx="7680">
                  <c:v>243</c:v>
                </c:pt>
                <c:pt idx="7681">
                  <c:v>244</c:v>
                </c:pt>
                <c:pt idx="7682">
                  <c:v>244</c:v>
                </c:pt>
                <c:pt idx="7683">
                  <c:v>241</c:v>
                </c:pt>
                <c:pt idx="7684">
                  <c:v>241</c:v>
                </c:pt>
                <c:pt idx="7685">
                  <c:v>241</c:v>
                </c:pt>
                <c:pt idx="7686">
                  <c:v>241</c:v>
                </c:pt>
                <c:pt idx="7687">
                  <c:v>241</c:v>
                </c:pt>
                <c:pt idx="7688">
                  <c:v>242</c:v>
                </c:pt>
                <c:pt idx="7689">
                  <c:v>242</c:v>
                </c:pt>
                <c:pt idx="7690">
                  <c:v>241</c:v>
                </c:pt>
                <c:pt idx="7691">
                  <c:v>241</c:v>
                </c:pt>
                <c:pt idx="7692">
                  <c:v>241</c:v>
                </c:pt>
                <c:pt idx="7693">
                  <c:v>241</c:v>
                </c:pt>
                <c:pt idx="7694">
                  <c:v>241</c:v>
                </c:pt>
                <c:pt idx="7695">
                  <c:v>243</c:v>
                </c:pt>
                <c:pt idx="7696">
                  <c:v>241</c:v>
                </c:pt>
                <c:pt idx="7697">
                  <c:v>241</c:v>
                </c:pt>
                <c:pt idx="7698">
                  <c:v>243</c:v>
                </c:pt>
                <c:pt idx="7699">
                  <c:v>243</c:v>
                </c:pt>
                <c:pt idx="7700">
                  <c:v>242</c:v>
                </c:pt>
                <c:pt idx="7701">
                  <c:v>242</c:v>
                </c:pt>
                <c:pt idx="7702">
                  <c:v>242</c:v>
                </c:pt>
                <c:pt idx="7703">
                  <c:v>241</c:v>
                </c:pt>
                <c:pt idx="7704">
                  <c:v>242</c:v>
                </c:pt>
                <c:pt idx="7705">
                  <c:v>242</c:v>
                </c:pt>
                <c:pt idx="7706">
                  <c:v>241</c:v>
                </c:pt>
                <c:pt idx="7707">
                  <c:v>241</c:v>
                </c:pt>
                <c:pt idx="7708">
                  <c:v>242</c:v>
                </c:pt>
                <c:pt idx="7709">
                  <c:v>243</c:v>
                </c:pt>
                <c:pt idx="7710">
                  <c:v>241</c:v>
                </c:pt>
                <c:pt idx="7711">
                  <c:v>243</c:v>
                </c:pt>
                <c:pt idx="7712">
                  <c:v>241</c:v>
                </c:pt>
                <c:pt idx="7713">
                  <c:v>244</c:v>
                </c:pt>
                <c:pt idx="7714">
                  <c:v>240</c:v>
                </c:pt>
                <c:pt idx="7715">
                  <c:v>240</c:v>
                </c:pt>
                <c:pt idx="7716">
                  <c:v>242</c:v>
                </c:pt>
                <c:pt idx="7717">
                  <c:v>240</c:v>
                </c:pt>
                <c:pt idx="7718">
                  <c:v>243</c:v>
                </c:pt>
                <c:pt idx="7719">
                  <c:v>242</c:v>
                </c:pt>
                <c:pt idx="7720">
                  <c:v>242</c:v>
                </c:pt>
                <c:pt idx="7721">
                  <c:v>242</c:v>
                </c:pt>
                <c:pt idx="7722">
                  <c:v>242</c:v>
                </c:pt>
                <c:pt idx="7723">
                  <c:v>241</c:v>
                </c:pt>
                <c:pt idx="7724">
                  <c:v>242</c:v>
                </c:pt>
                <c:pt idx="7725">
                  <c:v>242</c:v>
                </c:pt>
                <c:pt idx="7726">
                  <c:v>243</c:v>
                </c:pt>
                <c:pt idx="7727">
                  <c:v>243</c:v>
                </c:pt>
                <c:pt idx="7728">
                  <c:v>241</c:v>
                </c:pt>
                <c:pt idx="7729">
                  <c:v>241</c:v>
                </c:pt>
                <c:pt idx="7730">
                  <c:v>242</c:v>
                </c:pt>
                <c:pt idx="7731">
                  <c:v>241</c:v>
                </c:pt>
                <c:pt idx="7732">
                  <c:v>241</c:v>
                </c:pt>
                <c:pt idx="7733">
                  <c:v>243</c:v>
                </c:pt>
                <c:pt idx="7734">
                  <c:v>242</c:v>
                </c:pt>
                <c:pt idx="7735">
                  <c:v>241</c:v>
                </c:pt>
                <c:pt idx="7736">
                  <c:v>240</c:v>
                </c:pt>
                <c:pt idx="7737">
                  <c:v>242</c:v>
                </c:pt>
                <c:pt idx="7738">
                  <c:v>241</c:v>
                </c:pt>
                <c:pt idx="7739">
                  <c:v>242</c:v>
                </c:pt>
                <c:pt idx="7740">
                  <c:v>243</c:v>
                </c:pt>
                <c:pt idx="7741">
                  <c:v>243</c:v>
                </c:pt>
                <c:pt idx="7742">
                  <c:v>244</c:v>
                </c:pt>
                <c:pt idx="7743">
                  <c:v>243</c:v>
                </c:pt>
                <c:pt idx="7744">
                  <c:v>243</c:v>
                </c:pt>
                <c:pt idx="7745">
                  <c:v>242</c:v>
                </c:pt>
                <c:pt idx="7746">
                  <c:v>244</c:v>
                </c:pt>
                <c:pt idx="7747">
                  <c:v>242</c:v>
                </c:pt>
                <c:pt idx="7748">
                  <c:v>243</c:v>
                </c:pt>
                <c:pt idx="7749">
                  <c:v>241</c:v>
                </c:pt>
                <c:pt idx="7750">
                  <c:v>241</c:v>
                </c:pt>
                <c:pt idx="7751">
                  <c:v>242</c:v>
                </c:pt>
                <c:pt idx="7752">
                  <c:v>242</c:v>
                </c:pt>
                <c:pt idx="7753">
                  <c:v>241</c:v>
                </c:pt>
                <c:pt idx="7754">
                  <c:v>240</c:v>
                </c:pt>
                <c:pt idx="7755">
                  <c:v>241</c:v>
                </c:pt>
                <c:pt idx="7756">
                  <c:v>242</c:v>
                </c:pt>
                <c:pt idx="7757">
                  <c:v>243</c:v>
                </c:pt>
                <c:pt idx="7758">
                  <c:v>242</c:v>
                </c:pt>
                <c:pt idx="7759">
                  <c:v>242</c:v>
                </c:pt>
                <c:pt idx="7760">
                  <c:v>241</c:v>
                </c:pt>
                <c:pt idx="7761">
                  <c:v>244</c:v>
                </c:pt>
                <c:pt idx="7762">
                  <c:v>242</c:v>
                </c:pt>
                <c:pt idx="7763">
                  <c:v>242</c:v>
                </c:pt>
                <c:pt idx="7764">
                  <c:v>241</c:v>
                </c:pt>
                <c:pt idx="7765">
                  <c:v>241</c:v>
                </c:pt>
                <c:pt idx="7766">
                  <c:v>242</c:v>
                </c:pt>
                <c:pt idx="7767">
                  <c:v>241</c:v>
                </c:pt>
                <c:pt idx="7768">
                  <c:v>241</c:v>
                </c:pt>
                <c:pt idx="7769">
                  <c:v>241</c:v>
                </c:pt>
                <c:pt idx="7770">
                  <c:v>244</c:v>
                </c:pt>
                <c:pt idx="7771">
                  <c:v>242</c:v>
                </c:pt>
                <c:pt idx="7772">
                  <c:v>243</c:v>
                </c:pt>
                <c:pt idx="7773">
                  <c:v>241</c:v>
                </c:pt>
                <c:pt idx="7774">
                  <c:v>242</c:v>
                </c:pt>
                <c:pt idx="7775">
                  <c:v>242</c:v>
                </c:pt>
                <c:pt idx="7776">
                  <c:v>243</c:v>
                </c:pt>
                <c:pt idx="7777">
                  <c:v>244</c:v>
                </c:pt>
                <c:pt idx="7778">
                  <c:v>241</c:v>
                </c:pt>
                <c:pt idx="7779">
                  <c:v>241</c:v>
                </c:pt>
                <c:pt idx="7780">
                  <c:v>241</c:v>
                </c:pt>
                <c:pt idx="7781">
                  <c:v>242</c:v>
                </c:pt>
                <c:pt idx="7782">
                  <c:v>242</c:v>
                </c:pt>
                <c:pt idx="7783">
                  <c:v>243</c:v>
                </c:pt>
                <c:pt idx="7784">
                  <c:v>241</c:v>
                </c:pt>
                <c:pt idx="7785">
                  <c:v>240</c:v>
                </c:pt>
                <c:pt idx="7786">
                  <c:v>240</c:v>
                </c:pt>
                <c:pt idx="7787">
                  <c:v>242</c:v>
                </c:pt>
                <c:pt idx="7788">
                  <c:v>242</c:v>
                </c:pt>
                <c:pt idx="7789">
                  <c:v>244</c:v>
                </c:pt>
                <c:pt idx="7790">
                  <c:v>241</c:v>
                </c:pt>
                <c:pt idx="7791">
                  <c:v>241</c:v>
                </c:pt>
                <c:pt idx="7792">
                  <c:v>242</c:v>
                </c:pt>
                <c:pt idx="7793">
                  <c:v>242</c:v>
                </c:pt>
                <c:pt idx="7794">
                  <c:v>244</c:v>
                </c:pt>
                <c:pt idx="7795">
                  <c:v>242</c:v>
                </c:pt>
                <c:pt idx="7796">
                  <c:v>241</c:v>
                </c:pt>
                <c:pt idx="7797">
                  <c:v>243</c:v>
                </c:pt>
                <c:pt idx="7798">
                  <c:v>241</c:v>
                </c:pt>
                <c:pt idx="7799">
                  <c:v>244</c:v>
                </c:pt>
                <c:pt idx="7800">
                  <c:v>241</c:v>
                </c:pt>
                <c:pt idx="7801">
                  <c:v>241</c:v>
                </c:pt>
                <c:pt idx="7802">
                  <c:v>242</c:v>
                </c:pt>
                <c:pt idx="7803">
                  <c:v>242</c:v>
                </c:pt>
                <c:pt idx="7804">
                  <c:v>241</c:v>
                </c:pt>
                <c:pt idx="7805">
                  <c:v>241</c:v>
                </c:pt>
                <c:pt idx="7806">
                  <c:v>244</c:v>
                </c:pt>
                <c:pt idx="7807">
                  <c:v>243</c:v>
                </c:pt>
                <c:pt idx="7808">
                  <c:v>243</c:v>
                </c:pt>
                <c:pt idx="7809">
                  <c:v>242</c:v>
                </c:pt>
                <c:pt idx="7810">
                  <c:v>241</c:v>
                </c:pt>
                <c:pt idx="7811">
                  <c:v>241</c:v>
                </c:pt>
                <c:pt idx="7812">
                  <c:v>242</c:v>
                </c:pt>
                <c:pt idx="7813">
                  <c:v>241</c:v>
                </c:pt>
                <c:pt idx="7814">
                  <c:v>243</c:v>
                </c:pt>
                <c:pt idx="7815">
                  <c:v>242</c:v>
                </c:pt>
                <c:pt idx="7816">
                  <c:v>241</c:v>
                </c:pt>
                <c:pt idx="7817">
                  <c:v>241</c:v>
                </c:pt>
                <c:pt idx="7818">
                  <c:v>243</c:v>
                </c:pt>
                <c:pt idx="7819">
                  <c:v>242</c:v>
                </c:pt>
                <c:pt idx="7820">
                  <c:v>243</c:v>
                </c:pt>
                <c:pt idx="7821">
                  <c:v>243</c:v>
                </c:pt>
                <c:pt idx="7822">
                  <c:v>242</c:v>
                </c:pt>
                <c:pt idx="7823">
                  <c:v>243</c:v>
                </c:pt>
                <c:pt idx="7824">
                  <c:v>241</c:v>
                </c:pt>
                <c:pt idx="7825">
                  <c:v>240</c:v>
                </c:pt>
                <c:pt idx="7826">
                  <c:v>243</c:v>
                </c:pt>
                <c:pt idx="7827">
                  <c:v>242</c:v>
                </c:pt>
                <c:pt idx="7828">
                  <c:v>242</c:v>
                </c:pt>
                <c:pt idx="7829">
                  <c:v>242</c:v>
                </c:pt>
                <c:pt idx="7830">
                  <c:v>240</c:v>
                </c:pt>
                <c:pt idx="7831">
                  <c:v>241</c:v>
                </c:pt>
                <c:pt idx="7832">
                  <c:v>242</c:v>
                </c:pt>
                <c:pt idx="7833">
                  <c:v>244</c:v>
                </c:pt>
                <c:pt idx="7834">
                  <c:v>241</c:v>
                </c:pt>
                <c:pt idx="7835">
                  <c:v>242</c:v>
                </c:pt>
                <c:pt idx="7836">
                  <c:v>244</c:v>
                </c:pt>
                <c:pt idx="7837">
                  <c:v>241</c:v>
                </c:pt>
                <c:pt idx="7838">
                  <c:v>242</c:v>
                </c:pt>
                <c:pt idx="7839">
                  <c:v>241</c:v>
                </c:pt>
                <c:pt idx="7840">
                  <c:v>243</c:v>
                </c:pt>
                <c:pt idx="7841">
                  <c:v>240</c:v>
                </c:pt>
                <c:pt idx="7842">
                  <c:v>241</c:v>
                </c:pt>
                <c:pt idx="7843">
                  <c:v>242</c:v>
                </c:pt>
                <c:pt idx="7844">
                  <c:v>242</c:v>
                </c:pt>
                <c:pt idx="7845">
                  <c:v>242</c:v>
                </c:pt>
                <c:pt idx="7846">
                  <c:v>242</c:v>
                </c:pt>
                <c:pt idx="7847">
                  <c:v>240</c:v>
                </c:pt>
                <c:pt idx="7848">
                  <c:v>241</c:v>
                </c:pt>
                <c:pt idx="7849">
                  <c:v>241</c:v>
                </c:pt>
                <c:pt idx="7850">
                  <c:v>241</c:v>
                </c:pt>
                <c:pt idx="7851">
                  <c:v>241</c:v>
                </c:pt>
                <c:pt idx="7852">
                  <c:v>240</c:v>
                </c:pt>
                <c:pt idx="7853">
                  <c:v>241</c:v>
                </c:pt>
                <c:pt idx="7854">
                  <c:v>244</c:v>
                </c:pt>
                <c:pt idx="7855">
                  <c:v>244</c:v>
                </c:pt>
                <c:pt idx="7856">
                  <c:v>244</c:v>
                </c:pt>
                <c:pt idx="7857">
                  <c:v>242</c:v>
                </c:pt>
                <c:pt idx="7858">
                  <c:v>241</c:v>
                </c:pt>
                <c:pt idx="7859">
                  <c:v>243</c:v>
                </c:pt>
                <c:pt idx="7860">
                  <c:v>243</c:v>
                </c:pt>
                <c:pt idx="7861">
                  <c:v>241</c:v>
                </c:pt>
                <c:pt idx="7862">
                  <c:v>242</c:v>
                </c:pt>
                <c:pt idx="7863">
                  <c:v>241</c:v>
                </c:pt>
                <c:pt idx="7864">
                  <c:v>241</c:v>
                </c:pt>
                <c:pt idx="7865">
                  <c:v>243</c:v>
                </c:pt>
                <c:pt idx="7866">
                  <c:v>244</c:v>
                </c:pt>
                <c:pt idx="7867">
                  <c:v>241</c:v>
                </c:pt>
                <c:pt idx="7868">
                  <c:v>241</c:v>
                </c:pt>
                <c:pt idx="7869">
                  <c:v>242</c:v>
                </c:pt>
                <c:pt idx="7870">
                  <c:v>241</c:v>
                </c:pt>
                <c:pt idx="7871">
                  <c:v>242</c:v>
                </c:pt>
                <c:pt idx="7872">
                  <c:v>241</c:v>
                </c:pt>
                <c:pt idx="7873">
                  <c:v>244</c:v>
                </c:pt>
                <c:pt idx="7874">
                  <c:v>242</c:v>
                </c:pt>
                <c:pt idx="7875">
                  <c:v>244</c:v>
                </c:pt>
                <c:pt idx="7876">
                  <c:v>241</c:v>
                </c:pt>
                <c:pt idx="7877">
                  <c:v>241</c:v>
                </c:pt>
                <c:pt idx="7878">
                  <c:v>242</c:v>
                </c:pt>
                <c:pt idx="7879">
                  <c:v>241</c:v>
                </c:pt>
                <c:pt idx="7880">
                  <c:v>240</c:v>
                </c:pt>
                <c:pt idx="7881">
                  <c:v>243</c:v>
                </c:pt>
                <c:pt idx="7882">
                  <c:v>242</c:v>
                </c:pt>
                <c:pt idx="7883">
                  <c:v>242</c:v>
                </c:pt>
                <c:pt idx="7884">
                  <c:v>241</c:v>
                </c:pt>
                <c:pt idx="7885">
                  <c:v>241</c:v>
                </c:pt>
                <c:pt idx="7886">
                  <c:v>242</c:v>
                </c:pt>
                <c:pt idx="7887">
                  <c:v>241</c:v>
                </c:pt>
                <c:pt idx="7888">
                  <c:v>242</c:v>
                </c:pt>
                <c:pt idx="7889">
                  <c:v>241</c:v>
                </c:pt>
                <c:pt idx="7890">
                  <c:v>241</c:v>
                </c:pt>
                <c:pt idx="7891">
                  <c:v>243</c:v>
                </c:pt>
                <c:pt idx="7892">
                  <c:v>243</c:v>
                </c:pt>
                <c:pt idx="7893">
                  <c:v>240</c:v>
                </c:pt>
                <c:pt idx="7894">
                  <c:v>242</c:v>
                </c:pt>
                <c:pt idx="7895">
                  <c:v>242</c:v>
                </c:pt>
                <c:pt idx="7896">
                  <c:v>242</c:v>
                </c:pt>
                <c:pt idx="7897">
                  <c:v>242</c:v>
                </c:pt>
                <c:pt idx="7898">
                  <c:v>241</c:v>
                </c:pt>
                <c:pt idx="7899">
                  <c:v>243</c:v>
                </c:pt>
                <c:pt idx="7900">
                  <c:v>240</c:v>
                </c:pt>
                <c:pt idx="7901">
                  <c:v>241</c:v>
                </c:pt>
                <c:pt idx="7902">
                  <c:v>241</c:v>
                </c:pt>
                <c:pt idx="7903">
                  <c:v>242</c:v>
                </c:pt>
                <c:pt idx="7904">
                  <c:v>241</c:v>
                </c:pt>
                <c:pt idx="7905">
                  <c:v>243</c:v>
                </c:pt>
                <c:pt idx="7906">
                  <c:v>242</c:v>
                </c:pt>
                <c:pt idx="7907">
                  <c:v>243</c:v>
                </c:pt>
                <c:pt idx="7908">
                  <c:v>241</c:v>
                </c:pt>
                <c:pt idx="7909">
                  <c:v>242</c:v>
                </c:pt>
                <c:pt idx="7910">
                  <c:v>242</c:v>
                </c:pt>
                <c:pt idx="7911">
                  <c:v>242</c:v>
                </c:pt>
                <c:pt idx="7912">
                  <c:v>242</c:v>
                </c:pt>
                <c:pt idx="7913">
                  <c:v>242</c:v>
                </c:pt>
                <c:pt idx="7914">
                  <c:v>241</c:v>
                </c:pt>
                <c:pt idx="7915">
                  <c:v>241</c:v>
                </c:pt>
                <c:pt idx="7916">
                  <c:v>242</c:v>
                </c:pt>
                <c:pt idx="7917">
                  <c:v>241</c:v>
                </c:pt>
                <c:pt idx="7918">
                  <c:v>242</c:v>
                </c:pt>
                <c:pt idx="7919">
                  <c:v>242</c:v>
                </c:pt>
                <c:pt idx="7920">
                  <c:v>240</c:v>
                </c:pt>
                <c:pt idx="7921">
                  <c:v>240</c:v>
                </c:pt>
                <c:pt idx="7922">
                  <c:v>241</c:v>
                </c:pt>
                <c:pt idx="7923">
                  <c:v>241</c:v>
                </c:pt>
                <c:pt idx="7924">
                  <c:v>242</c:v>
                </c:pt>
                <c:pt idx="7925">
                  <c:v>242</c:v>
                </c:pt>
                <c:pt idx="7926">
                  <c:v>243</c:v>
                </c:pt>
                <c:pt idx="7927">
                  <c:v>242</c:v>
                </c:pt>
                <c:pt idx="7928">
                  <c:v>243</c:v>
                </c:pt>
                <c:pt idx="7929">
                  <c:v>242</c:v>
                </c:pt>
                <c:pt idx="7930">
                  <c:v>242</c:v>
                </c:pt>
                <c:pt idx="7931">
                  <c:v>241</c:v>
                </c:pt>
                <c:pt idx="7932">
                  <c:v>243</c:v>
                </c:pt>
                <c:pt idx="7933">
                  <c:v>243</c:v>
                </c:pt>
                <c:pt idx="7934">
                  <c:v>241</c:v>
                </c:pt>
                <c:pt idx="7935">
                  <c:v>242</c:v>
                </c:pt>
                <c:pt idx="7936">
                  <c:v>241</c:v>
                </c:pt>
                <c:pt idx="7937">
                  <c:v>242</c:v>
                </c:pt>
                <c:pt idx="7938">
                  <c:v>243</c:v>
                </c:pt>
                <c:pt idx="7939">
                  <c:v>243</c:v>
                </c:pt>
                <c:pt idx="7940">
                  <c:v>243</c:v>
                </c:pt>
                <c:pt idx="7941">
                  <c:v>242</c:v>
                </c:pt>
                <c:pt idx="7942">
                  <c:v>240</c:v>
                </c:pt>
                <c:pt idx="7943">
                  <c:v>242</c:v>
                </c:pt>
                <c:pt idx="7944">
                  <c:v>241</c:v>
                </c:pt>
                <c:pt idx="7945">
                  <c:v>242</c:v>
                </c:pt>
                <c:pt idx="7946">
                  <c:v>240</c:v>
                </c:pt>
                <c:pt idx="7947">
                  <c:v>243</c:v>
                </c:pt>
                <c:pt idx="7948">
                  <c:v>241</c:v>
                </c:pt>
                <c:pt idx="7949">
                  <c:v>241</c:v>
                </c:pt>
                <c:pt idx="7950">
                  <c:v>241</c:v>
                </c:pt>
                <c:pt idx="7951">
                  <c:v>241</c:v>
                </c:pt>
                <c:pt idx="7952">
                  <c:v>242</c:v>
                </c:pt>
                <c:pt idx="7953">
                  <c:v>242</c:v>
                </c:pt>
                <c:pt idx="7954">
                  <c:v>242</c:v>
                </c:pt>
                <c:pt idx="7955">
                  <c:v>242</c:v>
                </c:pt>
                <c:pt idx="7956">
                  <c:v>244</c:v>
                </c:pt>
                <c:pt idx="7957">
                  <c:v>242</c:v>
                </c:pt>
                <c:pt idx="7958">
                  <c:v>243</c:v>
                </c:pt>
                <c:pt idx="7959">
                  <c:v>243</c:v>
                </c:pt>
                <c:pt idx="7960">
                  <c:v>241</c:v>
                </c:pt>
                <c:pt idx="7961">
                  <c:v>242</c:v>
                </c:pt>
                <c:pt idx="7962">
                  <c:v>241</c:v>
                </c:pt>
                <c:pt idx="7963">
                  <c:v>244</c:v>
                </c:pt>
                <c:pt idx="7964">
                  <c:v>242</c:v>
                </c:pt>
                <c:pt idx="7965">
                  <c:v>242</c:v>
                </c:pt>
                <c:pt idx="7966">
                  <c:v>244</c:v>
                </c:pt>
                <c:pt idx="7967">
                  <c:v>241</c:v>
                </c:pt>
                <c:pt idx="7968">
                  <c:v>242</c:v>
                </c:pt>
                <c:pt idx="7969">
                  <c:v>243</c:v>
                </c:pt>
                <c:pt idx="7970">
                  <c:v>242</c:v>
                </c:pt>
                <c:pt idx="7971">
                  <c:v>242</c:v>
                </c:pt>
                <c:pt idx="7972">
                  <c:v>241</c:v>
                </c:pt>
                <c:pt idx="7973">
                  <c:v>242</c:v>
                </c:pt>
                <c:pt idx="7974">
                  <c:v>242</c:v>
                </c:pt>
                <c:pt idx="7975">
                  <c:v>241</c:v>
                </c:pt>
                <c:pt idx="7976">
                  <c:v>241</c:v>
                </c:pt>
                <c:pt idx="7977">
                  <c:v>242</c:v>
                </c:pt>
                <c:pt idx="7978">
                  <c:v>242</c:v>
                </c:pt>
                <c:pt idx="7979">
                  <c:v>242</c:v>
                </c:pt>
                <c:pt idx="7980">
                  <c:v>244</c:v>
                </c:pt>
                <c:pt idx="7981">
                  <c:v>242</c:v>
                </c:pt>
                <c:pt idx="7982">
                  <c:v>242</c:v>
                </c:pt>
                <c:pt idx="7983">
                  <c:v>243</c:v>
                </c:pt>
                <c:pt idx="7984">
                  <c:v>242</c:v>
                </c:pt>
                <c:pt idx="7985">
                  <c:v>244</c:v>
                </c:pt>
                <c:pt idx="7986">
                  <c:v>242</c:v>
                </c:pt>
                <c:pt idx="7987">
                  <c:v>241</c:v>
                </c:pt>
                <c:pt idx="7988">
                  <c:v>243</c:v>
                </c:pt>
                <c:pt idx="7989">
                  <c:v>243</c:v>
                </c:pt>
                <c:pt idx="7990">
                  <c:v>240</c:v>
                </c:pt>
                <c:pt idx="7991">
                  <c:v>241</c:v>
                </c:pt>
                <c:pt idx="7992">
                  <c:v>241</c:v>
                </c:pt>
                <c:pt idx="7993">
                  <c:v>240</c:v>
                </c:pt>
                <c:pt idx="7994">
                  <c:v>244</c:v>
                </c:pt>
                <c:pt idx="7995">
                  <c:v>241</c:v>
                </c:pt>
                <c:pt idx="7996">
                  <c:v>242</c:v>
                </c:pt>
                <c:pt idx="7997">
                  <c:v>244</c:v>
                </c:pt>
                <c:pt idx="7998">
                  <c:v>241</c:v>
                </c:pt>
                <c:pt idx="7999">
                  <c:v>240</c:v>
                </c:pt>
                <c:pt idx="8000">
                  <c:v>241</c:v>
                </c:pt>
                <c:pt idx="8001">
                  <c:v>242</c:v>
                </c:pt>
                <c:pt idx="8002">
                  <c:v>242</c:v>
                </c:pt>
                <c:pt idx="8003">
                  <c:v>244</c:v>
                </c:pt>
                <c:pt idx="8004">
                  <c:v>242</c:v>
                </c:pt>
                <c:pt idx="8005">
                  <c:v>242</c:v>
                </c:pt>
                <c:pt idx="8006">
                  <c:v>244</c:v>
                </c:pt>
                <c:pt idx="8007">
                  <c:v>243</c:v>
                </c:pt>
                <c:pt idx="8008">
                  <c:v>243</c:v>
                </c:pt>
                <c:pt idx="8009">
                  <c:v>242</c:v>
                </c:pt>
                <c:pt idx="8010">
                  <c:v>240</c:v>
                </c:pt>
                <c:pt idx="8011">
                  <c:v>242</c:v>
                </c:pt>
                <c:pt idx="8012">
                  <c:v>244</c:v>
                </c:pt>
                <c:pt idx="8013">
                  <c:v>242</c:v>
                </c:pt>
                <c:pt idx="8014">
                  <c:v>241</c:v>
                </c:pt>
                <c:pt idx="8015">
                  <c:v>243</c:v>
                </c:pt>
                <c:pt idx="8016">
                  <c:v>242</c:v>
                </c:pt>
                <c:pt idx="8017">
                  <c:v>242</c:v>
                </c:pt>
                <c:pt idx="8018">
                  <c:v>243</c:v>
                </c:pt>
                <c:pt idx="8019">
                  <c:v>243</c:v>
                </c:pt>
                <c:pt idx="8020">
                  <c:v>242</c:v>
                </c:pt>
                <c:pt idx="8021">
                  <c:v>243</c:v>
                </c:pt>
                <c:pt idx="8022">
                  <c:v>242</c:v>
                </c:pt>
                <c:pt idx="8023">
                  <c:v>243</c:v>
                </c:pt>
                <c:pt idx="8024">
                  <c:v>241</c:v>
                </c:pt>
                <c:pt idx="8025">
                  <c:v>242</c:v>
                </c:pt>
                <c:pt idx="8026">
                  <c:v>243</c:v>
                </c:pt>
                <c:pt idx="8027">
                  <c:v>241</c:v>
                </c:pt>
                <c:pt idx="8028">
                  <c:v>241</c:v>
                </c:pt>
                <c:pt idx="8029">
                  <c:v>242</c:v>
                </c:pt>
                <c:pt idx="8030">
                  <c:v>240</c:v>
                </c:pt>
                <c:pt idx="8031">
                  <c:v>241</c:v>
                </c:pt>
                <c:pt idx="8032">
                  <c:v>241</c:v>
                </c:pt>
                <c:pt idx="8033">
                  <c:v>241</c:v>
                </c:pt>
                <c:pt idx="8034">
                  <c:v>243</c:v>
                </c:pt>
                <c:pt idx="8035">
                  <c:v>242</c:v>
                </c:pt>
                <c:pt idx="8036">
                  <c:v>242</c:v>
                </c:pt>
                <c:pt idx="8037">
                  <c:v>241</c:v>
                </c:pt>
                <c:pt idx="8038">
                  <c:v>242</c:v>
                </c:pt>
                <c:pt idx="8039">
                  <c:v>242</c:v>
                </c:pt>
                <c:pt idx="8040">
                  <c:v>242</c:v>
                </c:pt>
                <c:pt idx="8041">
                  <c:v>243</c:v>
                </c:pt>
                <c:pt idx="8042">
                  <c:v>242</c:v>
                </c:pt>
                <c:pt idx="8043">
                  <c:v>242</c:v>
                </c:pt>
                <c:pt idx="8044">
                  <c:v>242</c:v>
                </c:pt>
                <c:pt idx="8045">
                  <c:v>243</c:v>
                </c:pt>
                <c:pt idx="8046">
                  <c:v>242</c:v>
                </c:pt>
                <c:pt idx="8047">
                  <c:v>242</c:v>
                </c:pt>
                <c:pt idx="8048">
                  <c:v>241</c:v>
                </c:pt>
                <c:pt idx="8049">
                  <c:v>242</c:v>
                </c:pt>
                <c:pt idx="8050">
                  <c:v>242</c:v>
                </c:pt>
                <c:pt idx="8051">
                  <c:v>242</c:v>
                </c:pt>
                <c:pt idx="8052">
                  <c:v>243</c:v>
                </c:pt>
                <c:pt idx="8053">
                  <c:v>242</c:v>
                </c:pt>
                <c:pt idx="8054">
                  <c:v>240</c:v>
                </c:pt>
                <c:pt idx="8055">
                  <c:v>242</c:v>
                </c:pt>
                <c:pt idx="8056">
                  <c:v>242</c:v>
                </c:pt>
                <c:pt idx="8057">
                  <c:v>241</c:v>
                </c:pt>
                <c:pt idx="8058">
                  <c:v>243</c:v>
                </c:pt>
                <c:pt idx="8059">
                  <c:v>242</c:v>
                </c:pt>
                <c:pt idx="8060">
                  <c:v>243</c:v>
                </c:pt>
                <c:pt idx="8061">
                  <c:v>242</c:v>
                </c:pt>
                <c:pt idx="8062">
                  <c:v>241</c:v>
                </c:pt>
                <c:pt idx="8063">
                  <c:v>241</c:v>
                </c:pt>
                <c:pt idx="8064">
                  <c:v>241</c:v>
                </c:pt>
                <c:pt idx="8065">
                  <c:v>244</c:v>
                </c:pt>
                <c:pt idx="8066">
                  <c:v>242</c:v>
                </c:pt>
                <c:pt idx="8067">
                  <c:v>242</c:v>
                </c:pt>
                <c:pt idx="8068">
                  <c:v>241</c:v>
                </c:pt>
                <c:pt idx="8069">
                  <c:v>240</c:v>
                </c:pt>
                <c:pt idx="8070">
                  <c:v>242</c:v>
                </c:pt>
                <c:pt idx="8071">
                  <c:v>241</c:v>
                </c:pt>
                <c:pt idx="8072">
                  <c:v>243</c:v>
                </c:pt>
                <c:pt idx="8073">
                  <c:v>243</c:v>
                </c:pt>
                <c:pt idx="8074">
                  <c:v>243</c:v>
                </c:pt>
                <c:pt idx="8075">
                  <c:v>241</c:v>
                </c:pt>
                <c:pt idx="8076">
                  <c:v>241</c:v>
                </c:pt>
                <c:pt idx="8077">
                  <c:v>242</c:v>
                </c:pt>
                <c:pt idx="8078">
                  <c:v>241</c:v>
                </c:pt>
                <c:pt idx="8079">
                  <c:v>242</c:v>
                </c:pt>
                <c:pt idx="8080">
                  <c:v>244</c:v>
                </c:pt>
                <c:pt idx="8081">
                  <c:v>241</c:v>
                </c:pt>
                <c:pt idx="8082">
                  <c:v>242</c:v>
                </c:pt>
                <c:pt idx="8083">
                  <c:v>241</c:v>
                </c:pt>
                <c:pt idx="8084">
                  <c:v>242</c:v>
                </c:pt>
                <c:pt idx="8085">
                  <c:v>243</c:v>
                </c:pt>
                <c:pt idx="8086">
                  <c:v>242</c:v>
                </c:pt>
                <c:pt idx="8087">
                  <c:v>242</c:v>
                </c:pt>
                <c:pt idx="8088">
                  <c:v>240</c:v>
                </c:pt>
                <c:pt idx="8089">
                  <c:v>242</c:v>
                </c:pt>
                <c:pt idx="8090">
                  <c:v>241</c:v>
                </c:pt>
                <c:pt idx="8091">
                  <c:v>242</c:v>
                </c:pt>
                <c:pt idx="8092">
                  <c:v>241</c:v>
                </c:pt>
                <c:pt idx="8093">
                  <c:v>244</c:v>
                </c:pt>
                <c:pt idx="8094">
                  <c:v>243</c:v>
                </c:pt>
                <c:pt idx="8095">
                  <c:v>243</c:v>
                </c:pt>
                <c:pt idx="8096">
                  <c:v>244</c:v>
                </c:pt>
                <c:pt idx="8097">
                  <c:v>241</c:v>
                </c:pt>
                <c:pt idx="8098">
                  <c:v>243</c:v>
                </c:pt>
                <c:pt idx="8099">
                  <c:v>241</c:v>
                </c:pt>
                <c:pt idx="8100">
                  <c:v>241</c:v>
                </c:pt>
                <c:pt idx="8101">
                  <c:v>242</c:v>
                </c:pt>
                <c:pt idx="8102">
                  <c:v>241</c:v>
                </c:pt>
                <c:pt idx="8103">
                  <c:v>242</c:v>
                </c:pt>
                <c:pt idx="8104">
                  <c:v>241</c:v>
                </c:pt>
                <c:pt idx="8105">
                  <c:v>241</c:v>
                </c:pt>
                <c:pt idx="8106">
                  <c:v>240</c:v>
                </c:pt>
                <c:pt idx="8107">
                  <c:v>242</c:v>
                </c:pt>
                <c:pt idx="8108">
                  <c:v>241</c:v>
                </c:pt>
                <c:pt idx="8109">
                  <c:v>242</c:v>
                </c:pt>
                <c:pt idx="8110">
                  <c:v>244</c:v>
                </c:pt>
                <c:pt idx="8111">
                  <c:v>243</c:v>
                </c:pt>
                <c:pt idx="8112">
                  <c:v>241</c:v>
                </c:pt>
                <c:pt idx="8113">
                  <c:v>242</c:v>
                </c:pt>
                <c:pt idx="8114">
                  <c:v>243</c:v>
                </c:pt>
                <c:pt idx="8115">
                  <c:v>241</c:v>
                </c:pt>
                <c:pt idx="8116">
                  <c:v>241</c:v>
                </c:pt>
                <c:pt idx="8117">
                  <c:v>244</c:v>
                </c:pt>
                <c:pt idx="8118">
                  <c:v>241</c:v>
                </c:pt>
                <c:pt idx="8119">
                  <c:v>243</c:v>
                </c:pt>
                <c:pt idx="8120">
                  <c:v>241</c:v>
                </c:pt>
                <c:pt idx="8121">
                  <c:v>242</c:v>
                </c:pt>
                <c:pt idx="8122">
                  <c:v>242</c:v>
                </c:pt>
                <c:pt idx="8123">
                  <c:v>240</c:v>
                </c:pt>
                <c:pt idx="8124">
                  <c:v>241</c:v>
                </c:pt>
                <c:pt idx="8125">
                  <c:v>242</c:v>
                </c:pt>
                <c:pt idx="8126">
                  <c:v>241</c:v>
                </c:pt>
                <c:pt idx="8127">
                  <c:v>241</c:v>
                </c:pt>
                <c:pt idx="8128">
                  <c:v>242</c:v>
                </c:pt>
                <c:pt idx="8129">
                  <c:v>241</c:v>
                </c:pt>
                <c:pt idx="8130">
                  <c:v>243</c:v>
                </c:pt>
                <c:pt idx="8131">
                  <c:v>241</c:v>
                </c:pt>
                <c:pt idx="8132">
                  <c:v>241</c:v>
                </c:pt>
                <c:pt idx="8133">
                  <c:v>242</c:v>
                </c:pt>
                <c:pt idx="8134">
                  <c:v>244</c:v>
                </c:pt>
                <c:pt idx="8135">
                  <c:v>242</c:v>
                </c:pt>
                <c:pt idx="8136">
                  <c:v>240</c:v>
                </c:pt>
                <c:pt idx="8137">
                  <c:v>244</c:v>
                </c:pt>
                <c:pt idx="8138">
                  <c:v>242</c:v>
                </c:pt>
                <c:pt idx="8139">
                  <c:v>241</c:v>
                </c:pt>
                <c:pt idx="8140">
                  <c:v>241</c:v>
                </c:pt>
                <c:pt idx="8141">
                  <c:v>240</c:v>
                </c:pt>
                <c:pt idx="8142">
                  <c:v>241</c:v>
                </c:pt>
                <c:pt idx="8143">
                  <c:v>241</c:v>
                </c:pt>
                <c:pt idx="8144">
                  <c:v>244</c:v>
                </c:pt>
                <c:pt idx="8145">
                  <c:v>242</c:v>
                </c:pt>
                <c:pt idx="8146">
                  <c:v>242</c:v>
                </c:pt>
                <c:pt idx="8147">
                  <c:v>240</c:v>
                </c:pt>
                <c:pt idx="8148">
                  <c:v>243</c:v>
                </c:pt>
                <c:pt idx="8149">
                  <c:v>243</c:v>
                </c:pt>
                <c:pt idx="8150">
                  <c:v>241</c:v>
                </c:pt>
                <c:pt idx="8151">
                  <c:v>242</c:v>
                </c:pt>
                <c:pt idx="8152">
                  <c:v>241</c:v>
                </c:pt>
                <c:pt idx="8153">
                  <c:v>242</c:v>
                </c:pt>
                <c:pt idx="8154">
                  <c:v>243</c:v>
                </c:pt>
                <c:pt idx="8155">
                  <c:v>244</c:v>
                </c:pt>
                <c:pt idx="8156">
                  <c:v>241</c:v>
                </c:pt>
                <c:pt idx="8157">
                  <c:v>241</c:v>
                </c:pt>
                <c:pt idx="8158">
                  <c:v>241</c:v>
                </c:pt>
                <c:pt idx="8159">
                  <c:v>241</c:v>
                </c:pt>
                <c:pt idx="8160">
                  <c:v>242</c:v>
                </c:pt>
                <c:pt idx="8161">
                  <c:v>241</c:v>
                </c:pt>
                <c:pt idx="8162">
                  <c:v>240</c:v>
                </c:pt>
                <c:pt idx="8163">
                  <c:v>242</c:v>
                </c:pt>
                <c:pt idx="8164">
                  <c:v>241</c:v>
                </c:pt>
                <c:pt idx="8165">
                  <c:v>240</c:v>
                </c:pt>
                <c:pt idx="8166">
                  <c:v>240</c:v>
                </c:pt>
                <c:pt idx="8167">
                  <c:v>240</c:v>
                </c:pt>
                <c:pt idx="8168">
                  <c:v>242</c:v>
                </c:pt>
                <c:pt idx="8169">
                  <c:v>242</c:v>
                </c:pt>
                <c:pt idx="8170">
                  <c:v>242</c:v>
                </c:pt>
                <c:pt idx="8171">
                  <c:v>242</c:v>
                </c:pt>
                <c:pt idx="8172">
                  <c:v>241</c:v>
                </c:pt>
                <c:pt idx="8173">
                  <c:v>240</c:v>
                </c:pt>
                <c:pt idx="8174">
                  <c:v>241</c:v>
                </c:pt>
                <c:pt idx="8175">
                  <c:v>242</c:v>
                </c:pt>
                <c:pt idx="8176">
                  <c:v>241</c:v>
                </c:pt>
                <c:pt idx="8177">
                  <c:v>242</c:v>
                </c:pt>
                <c:pt idx="8178">
                  <c:v>242</c:v>
                </c:pt>
                <c:pt idx="8179">
                  <c:v>243</c:v>
                </c:pt>
                <c:pt idx="8180">
                  <c:v>243</c:v>
                </c:pt>
                <c:pt idx="8181">
                  <c:v>242</c:v>
                </c:pt>
                <c:pt idx="8182">
                  <c:v>242</c:v>
                </c:pt>
                <c:pt idx="8183">
                  <c:v>242</c:v>
                </c:pt>
                <c:pt idx="8184">
                  <c:v>242</c:v>
                </c:pt>
                <c:pt idx="8185">
                  <c:v>242</c:v>
                </c:pt>
                <c:pt idx="8186">
                  <c:v>240</c:v>
                </c:pt>
                <c:pt idx="8187">
                  <c:v>242</c:v>
                </c:pt>
                <c:pt idx="8188">
                  <c:v>242</c:v>
                </c:pt>
                <c:pt idx="8189">
                  <c:v>241</c:v>
                </c:pt>
                <c:pt idx="8190">
                  <c:v>244</c:v>
                </c:pt>
                <c:pt idx="8191">
                  <c:v>241</c:v>
                </c:pt>
                <c:pt idx="8192">
                  <c:v>242</c:v>
                </c:pt>
                <c:pt idx="8193">
                  <c:v>242</c:v>
                </c:pt>
                <c:pt idx="8194">
                  <c:v>242</c:v>
                </c:pt>
                <c:pt idx="8195">
                  <c:v>244</c:v>
                </c:pt>
                <c:pt idx="8196">
                  <c:v>242</c:v>
                </c:pt>
                <c:pt idx="8197">
                  <c:v>242</c:v>
                </c:pt>
                <c:pt idx="8198">
                  <c:v>240</c:v>
                </c:pt>
                <c:pt idx="8199">
                  <c:v>242</c:v>
                </c:pt>
                <c:pt idx="8200">
                  <c:v>242</c:v>
                </c:pt>
                <c:pt idx="8201">
                  <c:v>244</c:v>
                </c:pt>
                <c:pt idx="8202">
                  <c:v>243</c:v>
                </c:pt>
                <c:pt idx="8203">
                  <c:v>241</c:v>
                </c:pt>
                <c:pt idx="8204">
                  <c:v>241</c:v>
                </c:pt>
                <c:pt idx="8205">
                  <c:v>243</c:v>
                </c:pt>
                <c:pt idx="8206">
                  <c:v>241</c:v>
                </c:pt>
                <c:pt idx="8207">
                  <c:v>241</c:v>
                </c:pt>
                <c:pt idx="8208">
                  <c:v>244</c:v>
                </c:pt>
                <c:pt idx="8209">
                  <c:v>241</c:v>
                </c:pt>
                <c:pt idx="8210">
                  <c:v>242</c:v>
                </c:pt>
                <c:pt idx="8211">
                  <c:v>241</c:v>
                </c:pt>
                <c:pt idx="8212">
                  <c:v>241</c:v>
                </c:pt>
                <c:pt idx="8213">
                  <c:v>243</c:v>
                </c:pt>
                <c:pt idx="8214">
                  <c:v>241</c:v>
                </c:pt>
                <c:pt idx="8215">
                  <c:v>240</c:v>
                </c:pt>
                <c:pt idx="8216">
                  <c:v>242</c:v>
                </c:pt>
                <c:pt idx="8217">
                  <c:v>240</c:v>
                </c:pt>
                <c:pt idx="8218">
                  <c:v>243</c:v>
                </c:pt>
                <c:pt idx="8219">
                  <c:v>241</c:v>
                </c:pt>
                <c:pt idx="8220">
                  <c:v>240</c:v>
                </c:pt>
                <c:pt idx="8221">
                  <c:v>241</c:v>
                </c:pt>
                <c:pt idx="8222">
                  <c:v>242</c:v>
                </c:pt>
                <c:pt idx="8223">
                  <c:v>241</c:v>
                </c:pt>
                <c:pt idx="8224">
                  <c:v>243</c:v>
                </c:pt>
                <c:pt idx="8225">
                  <c:v>240</c:v>
                </c:pt>
                <c:pt idx="8226">
                  <c:v>241</c:v>
                </c:pt>
                <c:pt idx="8227">
                  <c:v>242</c:v>
                </c:pt>
                <c:pt idx="8228">
                  <c:v>243</c:v>
                </c:pt>
                <c:pt idx="8229">
                  <c:v>242</c:v>
                </c:pt>
                <c:pt idx="8230">
                  <c:v>242</c:v>
                </c:pt>
                <c:pt idx="8231">
                  <c:v>241</c:v>
                </c:pt>
                <c:pt idx="8232">
                  <c:v>244</c:v>
                </c:pt>
                <c:pt idx="8233">
                  <c:v>244</c:v>
                </c:pt>
                <c:pt idx="8234">
                  <c:v>244</c:v>
                </c:pt>
                <c:pt idx="8235">
                  <c:v>242</c:v>
                </c:pt>
                <c:pt idx="8236">
                  <c:v>242</c:v>
                </c:pt>
                <c:pt idx="8237">
                  <c:v>242</c:v>
                </c:pt>
                <c:pt idx="8238">
                  <c:v>242</c:v>
                </c:pt>
                <c:pt idx="8239">
                  <c:v>240</c:v>
                </c:pt>
                <c:pt idx="8240">
                  <c:v>241</c:v>
                </c:pt>
                <c:pt idx="8241">
                  <c:v>241</c:v>
                </c:pt>
                <c:pt idx="8242">
                  <c:v>243</c:v>
                </c:pt>
                <c:pt idx="8243">
                  <c:v>243</c:v>
                </c:pt>
                <c:pt idx="8244">
                  <c:v>241</c:v>
                </c:pt>
                <c:pt idx="8245">
                  <c:v>242</c:v>
                </c:pt>
                <c:pt idx="8246">
                  <c:v>241</c:v>
                </c:pt>
                <c:pt idx="8247">
                  <c:v>242</c:v>
                </c:pt>
                <c:pt idx="8248">
                  <c:v>240</c:v>
                </c:pt>
                <c:pt idx="8249">
                  <c:v>242</c:v>
                </c:pt>
                <c:pt idx="8250">
                  <c:v>240</c:v>
                </c:pt>
                <c:pt idx="8251">
                  <c:v>241</c:v>
                </c:pt>
                <c:pt idx="8252">
                  <c:v>241</c:v>
                </c:pt>
                <c:pt idx="8253">
                  <c:v>242</c:v>
                </c:pt>
                <c:pt idx="8254">
                  <c:v>243</c:v>
                </c:pt>
                <c:pt idx="8255">
                  <c:v>242</c:v>
                </c:pt>
                <c:pt idx="8256">
                  <c:v>240</c:v>
                </c:pt>
                <c:pt idx="8257">
                  <c:v>243</c:v>
                </c:pt>
                <c:pt idx="8258">
                  <c:v>242</c:v>
                </c:pt>
                <c:pt idx="8259">
                  <c:v>243</c:v>
                </c:pt>
                <c:pt idx="8260">
                  <c:v>243</c:v>
                </c:pt>
                <c:pt idx="8261">
                  <c:v>240</c:v>
                </c:pt>
                <c:pt idx="8262">
                  <c:v>240</c:v>
                </c:pt>
                <c:pt idx="8263">
                  <c:v>240</c:v>
                </c:pt>
                <c:pt idx="8264">
                  <c:v>240</c:v>
                </c:pt>
                <c:pt idx="8265">
                  <c:v>240</c:v>
                </c:pt>
                <c:pt idx="8266">
                  <c:v>241</c:v>
                </c:pt>
                <c:pt idx="8267">
                  <c:v>242</c:v>
                </c:pt>
                <c:pt idx="8268">
                  <c:v>243</c:v>
                </c:pt>
                <c:pt idx="8269">
                  <c:v>241</c:v>
                </c:pt>
                <c:pt idx="8270">
                  <c:v>241</c:v>
                </c:pt>
                <c:pt idx="8271">
                  <c:v>241</c:v>
                </c:pt>
                <c:pt idx="8272">
                  <c:v>241</c:v>
                </c:pt>
                <c:pt idx="8273">
                  <c:v>242</c:v>
                </c:pt>
                <c:pt idx="8274">
                  <c:v>243</c:v>
                </c:pt>
                <c:pt idx="8275">
                  <c:v>243</c:v>
                </c:pt>
                <c:pt idx="8276">
                  <c:v>241</c:v>
                </c:pt>
                <c:pt idx="8277">
                  <c:v>242</c:v>
                </c:pt>
                <c:pt idx="8278">
                  <c:v>240</c:v>
                </c:pt>
                <c:pt idx="8279">
                  <c:v>241</c:v>
                </c:pt>
                <c:pt idx="8280">
                  <c:v>243</c:v>
                </c:pt>
                <c:pt idx="8281">
                  <c:v>242</c:v>
                </c:pt>
                <c:pt idx="8282">
                  <c:v>243</c:v>
                </c:pt>
                <c:pt idx="8283">
                  <c:v>242</c:v>
                </c:pt>
                <c:pt idx="8284">
                  <c:v>242</c:v>
                </c:pt>
                <c:pt idx="8285">
                  <c:v>240</c:v>
                </c:pt>
                <c:pt idx="8286">
                  <c:v>241</c:v>
                </c:pt>
                <c:pt idx="8287">
                  <c:v>243</c:v>
                </c:pt>
                <c:pt idx="8288">
                  <c:v>244</c:v>
                </c:pt>
                <c:pt idx="8289">
                  <c:v>244</c:v>
                </c:pt>
                <c:pt idx="8290">
                  <c:v>241</c:v>
                </c:pt>
                <c:pt idx="8291">
                  <c:v>242</c:v>
                </c:pt>
                <c:pt idx="8292">
                  <c:v>242</c:v>
                </c:pt>
                <c:pt idx="8293">
                  <c:v>243</c:v>
                </c:pt>
                <c:pt idx="8294">
                  <c:v>241</c:v>
                </c:pt>
                <c:pt idx="8295">
                  <c:v>242</c:v>
                </c:pt>
                <c:pt idx="8296">
                  <c:v>241</c:v>
                </c:pt>
                <c:pt idx="8297">
                  <c:v>242</c:v>
                </c:pt>
                <c:pt idx="8298">
                  <c:v>241</c:v>
                </c:pt>
                <c:pt idx="8299">
                  <c:v>241</c:v>
                </c:pt>
                <c:pt idx="8300">
                  <c:v>242</c:v>
                </c:pt>
                <c:pt idx="8301">
                  <c:v>241</c:v>
                </c:pt>
                <c:pt idx="8302">
                  <c:v>243</c:v>
                </c:pt>
                <c:pt idx="8303">
                  <c:v>242</c:v>
                </c:pt>
                <c:pt idx="8304">
                  <c:v>241</c:v>
                </c:pt>
                <c:pt idx="8305">
                  <c:v>243</c:v>
                </c:pt>
                <c:pt idx="8306">
                  <c:v>243</c:v>
                </c:pt>
                <c:pt idx="8307">
                  <c:v>240</c:v>
                </c:pt>
                <c:pt idx="8308">
                  <c:v>241</c:v>
                </c:pt>
                <c:pt idx="8309">
                  <c:v>243</c:v>
                </c:pt>
                <c:pt idx="8310">
                  <c:v>242</c:v>
                </c:pt>
                <c:pt idx="8311">
                  <c:v>242</c:v>
                </c:pt>
                <c:pt idx="8312">
                  <c:v>243</c:v>
                </c:pt>
                <c:pt idx="8313">
                  <c:v>241</c:v>
                </c:pt>
                <c:pt idx="8314">
                  <c:v>242</c:v>
                </c:pt>
                <c:pt idx="8315">
                  <c:v>241</c:v>
                </c:pt>
                <c:pt idx="8316">
                  <c:v>243</c:v>
                </c:pt>
                <c:pt idx="8317">
                  <c:v>242</c:v>
                </c:pt>
                <c:pt idx="8318">
                  <c:v>241</c:v>
                </c:pt>
                <c:pt idx="8319">
                  <c:v>240</c:v>
                </c:pt>
                <c:pt idx="8320">
                  <c:v>242</c:v>
                </c:pt>
                <c:pt idx="8321">
                  <c:v>240</c:v>
                </c:pt>
                <c:pt idx="8322">
                  <c:v>241</c:v>
                </c:pt>
                <c:pt idx="8323">
                  <c:v>242</c:v>
                </c:pt>
                <c:pt idx="8324">
                  <c:v>242</c:v>
                </c:pt>
                <c:pt idx="8325">
                  <c:v>241</c:v>
                </c:pt>
                <c:pt idx="8326">
                  <c:v>244</c:v>
                </c:pt>
                <c:pt idx="8327">
                  <c:v>241</c:v>
                </c:pt>
                <c:pt idx="8328">
                  <c:v>242</c:v>
                </c:pt>
                <c:pt idx="8329">
                  <c:v>240</c:v>
                </c:pt>
                <c:pt idx="8330">
                  <c:v>241</c:v>
                </c:pt>
                <c:pt idx="8331">
                  <c:v>243</c:v>
                </c:pt>
                <c:pt idx="8332">
                  <c:v>242</c:v>
                </c:pt>
                <c:pt idx="8333">
                  <c:v>243</c:v>
                </c:pt>
                <c:pt idx="8334">
                  <c:v>241</c:v>
                </c:pt>
                <c:pt idx="8335">
                  <c:v>240</c:v>
                </c:pt>
                <c:pt idx="8336">
                  <c:v>241</c:v>
                </c:pt>
                <c:pt idx="8337">
                  <c:v>240</c:v>
                </c:pt>
                <c:pt idx="8338">
                  <c:v>242</c:v>
                </c:pt>
                <c:pt idx="8339">
                  <c:v>242</c:v>
                </c:pt>
                <c:pt idx="8340">
                  <c:v>242</c:v>
                </c:pt>
                <c:pt idx="8341">
                  <c:v>241</c:v>
                </c:pt>
                <c:pt idx="8342">
                  <c:v>241</c:v>
                </c:pt>
                <c:pt idx="8343">
                  <c:v>243</c:v>
                </c:pt>
                <c:pt idx="8344">
                  <c:v>242</c:v>
                </c:pt>
                <c:pt idx="8345">
                  <c:v>242</c:v>
                </c:pt>
                <c:pt idx="8346">
                  <c:v>243</c:v>
                </c:pt>
                <c:pt idx="8347">
                  <c:v>242</c:v>
                </c:pt>
                <c:pt idx="8348">
                  <c:v>241</c:v>
                </c:pt>
                <c:pt idx="8349">
                  <c:v>241</c:v>
                </c:pt>
                <c:pt idx="8350">
                  <c:v>242</c:v>
                </c:pt>
                <c:pt idx="8351">
                  <c:v>241</c:v>
                </c:pt>
                <c:pt idx="8352">
                  <c:v>242</c:v>
                </c:pt>
                <c:pt idx="8353">
                  <c:v>241</c:v>
                </c:pt>
                <c:pt idx="8354">
                  <c:v>241</c:v>
                </c:pt>
                <c:pt idx="8355">
                  <c:v>242</c:v>
                </c:pt>
                <c:pt idx="8356">
                  <c:v>244</c:v>
                </c:pt>
                <c:pt idx="8357">
                  <c:v>242</c:v>
                </c:pt>
                <c:pt idx="8358">
                  <c:v>240</c:v>
                </c:pt>
                <c:pt idx="8359">
                  <c:v>242</c:v>
                </c:pt>
                <c:pt idx="8360">
                  <c:v>243</c:v>
                </c:pt>
                <c:pt idx="8361">
                  <c:v>243</c:v>
                </c:pt>
                <c:pt idx="8362">
                  <c:v>241</c:v>
                </c:pt>
                <c:pt idx="8363">
                  <c:v>243</c:v>
                </c:pt>
                <c:pt idx="8364">
                  <c:v>241</c:v>
                </c:pt>
                <c:pt idx="8365">
                  <c:v>242</c:v>
                </c:pt>
                <c:pt idx="8366">
                  <c:v>242</c:v>
                </c:pt>
                <c:pt idx="8367">
                  <c:v>244</c:v>
                </c:pt>
                <c:pt idx="8368">
                  <c:v>240</c:v>
                </c:pt>
                <c:pt idx="8369">
                  <c:v>241</c:v>
                </c:pt>
                <c:pt idx="8370">
                  <c:v>242</c:v>
                </c:pt>
                <c:pt idx="8371">
                  <c:v>241</c:v>
                </c:pt>
                <c:pt idx="8372">
                  <c:v>241</c:v>
                </c:pt>
                <c:pt idx="8373">
                  <c:v>241</c:v>
                </c:pt>
                <c:pt idx="8374">
                  <c:v>242</c:v>
                </c:pt>
                <c:pt idx="8375">
                  <c:v>240</c:v>
                </c:pt>
                <c:pt idx="8376">
                  <c:v>244</c:v>
                </c:pt>
                <c:pt idx="8377">
                  <c:v>244</c:v>
                </c:pt>
                <c:pt idx="8378">
                  <c:v>242</c:v>
                </c:pt>
                <c:pt idx="8379">
                  <c:v>243</c:v>
                </c:pt>
                <c:pt idx="8380">
                  <c:v>243</c:v>
                </c:pt>
                <c:pt idx="8381">
                  <c:v>242</c:v>
                </c:pt>
                <c:pt idx="8382">
                  <c:v>243</c:v>
                </c:pt>
                <c:pt idx="8383">
                  <c:v>241</c:v>
                </c:pt>
                <c:pt idx="8384">
                  <c:v>240</c:v>
                </c:pt>
                <c:pt idx="8385">
                  <c:v>242</c:v>
                </c:pt>
                <c:pt idx="8386">
                  <c:v>241</c:v>
                </c:pt>
                <c:pt idx="8387">
                  <c:v>240</c:v>
                </c:pt>
                <c:pt idx="8388">
                  <c:v>240</c:v>
                </c:pt>
                <c:pt idx="8389">
                  <c:v>243</c:v>
                </c:pt>
                <c:pt idx="8390">
                  <c:v>243</c:v>
                </c:pt>
                <c:pt idx="8391">
                  <c:v>241</c:v>
                </c:pt>
                <c:pt idx="8392">
                  <c:v>243</c:v>
                </c:pt>
                <c:pt idx="8393">
                  <c:v>243</c:v>
                </c:pt>
                <c:pt idx="8394">
                  <c:v>242</c:v>
                </c:pt>
                <c:pt idx="8395">
                  <c:v>243</c:v>
                </c:pt>
                <c:pt idx="8396">
                  <c:v>240</c:v>
                </c:pt>
                <c:pt idx="8397">
                  <c:v>242</c:v>
                </c:pt>
                <c:pt idx="8398">
                  <c:v>240</c:v>
                </c:pt>
                <c:pt idx="8399">
                  <c:v>244</c:v>
                </c:pt>
                <c:pt idx="8400">
                  <c:v>242</c:v>
                </c:pt>
                <c:pt idx="8401">
                  <c:v>241</c:v>
                </c:pt>
                <c:pt idx="8402">
                  <c:v>242</c:v>
                </c:pt>
                <c:pt idx="8403">
                  <c:v>241</c:v>
                </c:pt>
                <c:pt idx="8404">
                  <c:v>241</c:v>
                </c:pt>
                <c:pt idx="8405">
                  <c:v>240</c:v>
                </c:pt>
                <c:pt idx="8406">
                  <c:v>240</c:v>
                </c:pt>
                <c:pt idx="8407">
                  <c:v>242</c:v>
                </c:pt>
                <c:pt idx="8408">
                  <c:v>241</c:v>
                </c:pt>
                <c:pt idx="8409">
                  <c:v>240</c:v>
                </c:pt>
                <c:pt idx="8410">
                  <c:v>240</c:v>
                </c:pt>
                <c:pt idx="8411">
                  <c:v>240</c:v>
                </c:pt>
                <c:pt idx="8412">
                  <c:v>242</c:v>
                </c:pt>
                <c:pt idx="8413">
                  <c:v>242</c:v>
                </c:pt>
                <c:pt idx="8414">
                  <c:v>242</c:v>
                </c:pt>
                <c:pt idx="8415">
                  <c:v>244</c:v>
                </c:pt>
                <c:pt idx="8416">
                  <c:v>242</c:v>
                </c:pt>
                <c:pt idx="8417">
                  <c:v>242</c:v>
                </c:pt>
                <c:pt idx="8418">
                  <c:v>244</c:v>
                </c:pt>
                <c:pt idx="8419">
                  <c:v>242</c:v>
                </c:pt>
                <c:pt idx="8420">
                  <c:v>242</c:v>
                </c:pt>
                <c:pt idx="8421">
                  <c:v>241</c:v>
                </c:pt>
                <c:pt idx="8422">
                  <c:v>240</c:v>
                </c:pt>
                <c:pt idx="8423">
                  <c:v>240</c:v>
                </c:pt>
                <c:pt idx="8424">
                  <c:v>241</c:v>
                </c:pt>
                <c:pt idx="8425">
                  <c:v>242</c:v>
                </c:pt>
                <c:pt idx="8426">
                  <c:v>243</c:v>
                </c:pt>
                <c:pt idx="8427">
                  <c:v>241</c:v>
                </c:pt>
                <c:pt idx="8428">
                  <c:v>240</c:v>
                </c:pt>
                <c:pt idx="8429">
                  <c:v>241</c:v>
                </c:pt>
                <c:pt idx="8430">
                  <c:v>242</c:v>
                </c:pt>
                <c:pt idx="8431">
                  <c:v>243</c:v>
                </c:pt>
                <c:pt idx="8432">
                  <c:v>242</c:v>
                </c:pt>
                <c:pt idx="8433">
                  <c:v>242</c:v>
                </c:pt>
                <c:pt idx="8434">
                  <c:v>243</c:v>
                </c:pt>
                <c:pt idx="8435">
                  <c:v>241</c:v>
                </c:pt>
                <c:pt idx="8436">
                  <c:v>240</c:v>
                </c:pt>
                <c:pt idx="8437">
                  <c:v>242</c:v>
                </c:pt>
                <c:pt idx="8438">
                  <c:v>241</c:v>
                </c:pt>
                <c:pt idx="8439">
                  <c:v>242</c:v>
                </c:pt>
                <c:pt idx="8440">
                  <c:v>241</c:v>
                </c:pt>
                <c:pt idx="8441">
                  <c:v>242</c:v>
                </c:pt>
                <c:pt idx="8442">
                  <c:v>241</c:v>
                </c:pt>
                <c:pt idx="8443">
                  <c:v>243</c:v>
                </c:pt>
                <c:pt idx="8444">
                  <c:v>242</c:v>
                </c:pt>
                <c:pt idx="8445">
                  <c:v>242</c:v>
                </c:pt>
                <c:pt idx="8446">
                  <c:v>241</c:v>
                </c:pt>
                <c:pt idx="8447">
                  <c:v>242</c:v>
                </c:pt>
                <c:pt idx="8448">
                  <c:v>241</c:v>
                </c:pt>
                <c:pt idx="8449">
                  <c:v>241</c:v>
                </c:pt>
                <c:pt idx="8450">
                  <c:v>241</c:v>
                </c:pt>
                <c:pt idx="8451">
                  <c:v>241</c:v>
                </c:pt>
                <c:pt idx="8452">
                  <c:v>241</c:v>
                </c:pt>
                <c:pt idx="8453">
                  <c:v>243</c:v>
                </c:pt>
                <c:pt idx="8454">
                  <c:v>243</c:v>
                </c:pt>
                <c:pt idx="8455">
                  <c:v>242</c:v>
                </c:pt>
                <c:pt idx="8456">
                  <c:v>243</c:v>
                </c:pt>
                <c:pt idx="8457">
                  <c:v>243</c:v>
                </c:pt>
                <c:pt idx="8458">
                  <c:v>241</c:v>
                </c:pt>
                <c:pt idx="8459">
                  <c:v>243</c:v>
                </c:pt>
                <c:pt idx="8460">
                  <c:v>241</c:v>
                </c:pt>
                <c:pt idx="8461">
                  <c:v>242</c:v>
                </c:pt>
                <c:pt idx="8462">
                  <c:v>243</c:v>
                </c:pt>
                <c:pt idx="8463">
                  <c:v>242</c:v>
                </c:pt>
                <c:pt idx="8464">
                  <c:v>241</c:v>
                </c:pt>
                <c:pt idx="8465">
                  <c:v>241</c:v>
                </c:pt>
                <c:pt idx="8466">
                  <c:v>242</c:v>
                </c:pt>
                <c:pt idx="8467">
                  <c:v>242</c:v>
                </c:pt>
                <c:pt idx="8468">
                  <c:v>241</c:v>
                </c:pt>
                <c:pt idx="8469">
                  <c:v>242</c:v>
                </c:pt>
                <c:pt idx="8470">
                  <c:v>241</c:v>
                </c:pt>
                <c:pt idx="8471">
                  <c:v>242</c:v>
                </c:pt>
                <c:pt idx="8472">
                  <c:v>242</c:v>
                </c:pt>
                <c:pt idx="8473">
                  <c:v>240</c:v>
                </c:pt>
                <c:pt idx="8474">
                  <c:v>240</c:v>
                </c:pt>
                <c:pt idx="8475">
                  <c:v>243</c:v>
                </c:pt>
                <c:pt idx="8476">
                  <c:v>241</c:v>
                </c:pt>
                <c:pt idx="8477">
                  <c:v>243</c:v>
                </c:pt>
                <c:pt idx="8478">
                  <c:v>242</c:v>
                </c:pt>
                <c:pt idx="8479">
                  <c:v>241</c:v>
                </c:pt>
                <c:pt idx="8480">
                  <c:v>242</c:v>
                </c:pt>
                <c:pt idx="8481">
                  <c:v>242</c:v>
                </c:pt>
                <c:pt idx="8482">
                  <c:v>244</c:v>
                </c:pt>
                <c:pt idx="8483">
                  <c:v>240</c:v>
                </c:pt>
                <c:pt idx="8484">
                  <c:v>242</c:v>
                </c:pt>
                <c:pt idx="8485">
                  <c:v>241</c:v>
                </c:pt>
                <c:pt idx="8486">
                  <c:v>241</c:v>
                </c:pt>
                <c:pt idx="8487">
                  <c:v>241</c:v>
                </c:pt>
                <c:pt idx="8488">
                  <c:v>242</c:v>
                </c:pt>
                <c:pt idx="8489">
                  <c:v>240</c:v>
                </c:pt>
                <c:pt idx="8490">
                  <c:v>242</c:v>
                </c:pt>
                <c:pt idx="8491">
                  <c:v>243</c:v>
                </c:pt>
                <c:pt idx="8492">
                  <c:v>241</c:v>
                </c:pt>
                <c:pt idx="8493">
                  <c:v>242</c:v>
                </c:pt>
                <c:pt idx="8494">
                  <c:v>242</c:v>
                </c:pt>
                <c:pt idx="8495">
                  <c:v>241</c:v>
                </c:pt>
                <c:pt idx="8496">
                  <c:v>243</c:v>
                </c:pt>
                <c:pt idx="8497">
                  <c:v>241</c:v>
                </c:pt>
                <c:pt idx="8498">
                  <c:v>242</c:v>
                </c:pt>
                <c:pt idx="8499">
                  <c:v>243</c:v>
                </c:pt>
                <c:pt idx="8500">
                  <c:v>242</c:v>
                </c:pt>
                <c:pt idx="8501">
                  <c:v>241</c:v>
                </c:pt>
                <c:pt idx="8502">
                  <c:v>240</c:v>
                </c:pt>
                <c:pt idx="8503">
                  <c:v>240</c:v>
                </c:pt>
                <c:pt idx="8504">
                  <c:v>241</c:v>
                </c:pt>
                <c:pt idx="8505">
                  <c:v>242</c:v>
                </c:pt>
                <c:pt idx="8506">
                  <c:v>242</c:v>
                </c:pt>
                <c:pt idx="8507">
                  <c:v>242</c:v>
                </c:pt>
                <c:pt idx="8508">
                  <c:v>242</c:v>
                </c:pt>
                <c:pt idx="8509">
                  <c:v>243</c:v>
                </c:pt>
                <c:pt idx="8510">
                  <c:v>242</c:v>
                </c:pt>
                <c:pt idx="8511">
                  <c:v>242</c:v>
                </c:pt>
                <c:pt idx="8512">
                  <c:v>241</c:v>
                </c:pt>
                <c:pt idx="8513">
                  <c:v>241</c:v>
                </c:pt>
                <c:pt idx="8514">
                  <c:v>243</c:v>
                </c:pt>
                <c:pt idx="8515">
                  <c:v>243</c:v>
                </c:pt>
                <c:pt idx="8516">
                  <c:v>242</c:v>
                </c:pt>
                <c:pt idx="8517">
                  <c:v>243</c:v>
                </c:pt>
                <c:pt idx="8518">
                  <c:v>242</c:v>
                </c:pt>
                <c:pt idx="8519">
                  <c:v>241</c:v>
                </c:pt>
                <c:pt idx="8520">
                  <c:v>242</c:v>
                </c:pt>
                <c:pt idx="8521">
                  <c:v>243</c:v>
                </c:pt>
                <c:pt idx="8522">
                  <c:v>242</c:v>
                </c:pt>
                <c:pt idx="8523">
                  <c:v>242</c:v>
                </c:pt>
                <c:pt idx="8524">
                  <c:v>241</c:v>
                </c:pt>
                <c:pt idx="8525">
                  <c:v>240</c:v>
                </c:pt>
                <c:pt idx="8526">
                  <c:v>241</c:v>
                </c:pt>
                <c:pt idx="8527">
                  <c:v>241</c:v>
                </c:pt>
                <c:pt idx="8528">
                  <c:v>242</c:v>
                </c:pt>
                <c:pt idx="8529">
                  <c:v>240</c:v>
                </c:pt>
                <c:pt idx="8530">
                  <c:v>242</c:v>
                </c:pt>
                <c:pt idx="8531">
                  <c:v>240</c:v>
                </c:pt>
                <c:pt idx="8532">
                  <c:v>241</c:v>
                </c:pt>
                <c:pt idx="8533">
                  <c:v>241</c:v>
                </c:pt>
                <c:pt idx="8534">
                  <c:v>242</c:v>
                </c:pt>
                <c:pt idx="8535">
                  <c:v>240</c:v>
                </c:pt>
                <c:pt idx="8536">
                  <c:v>240</c:v>
                </c:pt>
                <c:pt idx="8537">
                  <c:v>244</c:v>
                </c:pt>
                <c:pt idx="8538">
                  <c:v>242</c:v>
                </c:pt>
                <c:pt idx="8539">
                  <c:v>243</c:v>
                </c:pt>
                <c:pt idx="8540">
                  <c:v>243</c:v>
                </c:pt>
                <c:pt idx="8541">
                  <c:v>242</c:v>
                </c:pt>
                <c:pt idx="8542">
                  <c:v>241</c:v>
                </c:pt>
                <c:pt idx="8543">
                  <c:v>241</c:v>
                </c:pt>
                <c:pt idx="8544">
                  <c:v>240</c:v>
                </c:pt>
                <c:pt idx="8545">
                  <c:v>242</c:v>
                </c:pt>
                <c:pt idx="8546">
                  <c:v>241</c:v>
                </c:pt>
                <c:pt idx="8547">
                  <c:v>244</c:v>
                </c:pt>
                <c:pt idx="8548">
                  <c:v>242</c:v>
                </c:pt>
                <c:pt idx="8549">
                  <c:v>242</c:v>
                </c:pt>
                <c:pt idx="8550">
                  <c:v>240</c:v>
                </c:pt>
                <c:pt idx="8551">
                  <c:v>241</c:v>
                </c:pt>
                <c:pt idx="8552">
                  <c:v>242</c:v>
                </c:pt>
                <c:pt idx="8553">
                  <c:v>242</c:v>
                </c:pt>
                <c:pt idx="8554">
                  <c:v>240</c:v>
                </c:pt>
                <c:pt idx="8555">
                  <c:v>242</c:v>
                </c:pt>
                <c:pt idx="8556">
                  <c:v>241</c:v>
                </c:pt>
                <c:pt idx="8557">
                  <c:v>242</c:v>
                </c:pt>
                <c:pt idx="8558">
                  <c:v>241</c:v>
                </c:pt>
                <c:pt idx="8559">
                  <c:v>241</c:v>
                </c:pt>
                <c:pt idx="8560">
                  <c:v>241</c:v>
                </c:pt>
                <c:pt idx="8561">
                  <c:v>241</c:v>
                </c:pt>
                <c:pt idx="8562">
                  <c:v>240</c:v>
                </c:pt>
                <c:pt idx="8563">
                  <c:v>241</c:v>
                </c:pt>
                <c:pt idx="8564">
                  <c:v>243</c:v>
                </c:pt>
                <c:pt idx="8565">
                  <c:v>241</c:v>
                </c:pt>
                <c:pt idx="8566">
                  <c:v>243</c:v>
                </c:pt>
                <c:pt idx="8567">
                  <c:v>242</c:v>
                </c:pt>
                <c:pt idx="8568">
                  <c:v>242</c:v>
                </c:pt>
                <c:pt idx="8569">
                  <c:v>243</c:v>
                </c:pt>
                <c:pt idx="8570">
                  <c:v>244</c:v>
                </c:pt>
                <c:pt idx="8571">
                  <c:v>241</c:v>
                </c:pt>
                <c:pt idx="8572">
                  <c:v>240</c:v>
                </c:pt>
                <c:pt idx="8573">
                  <c:v>242</c:v>
                </c:pt>
                <c:pt idx="8574">
                  <c:v>240</c:v>
                </c:pt>
                <c:pt idx="8575">
                  <c:v>242</c:v>
                </c:pt>
                <c:pt idx="8576">
                  <c:v>241</c:v>
                </c:pt>
                <c:pt idx="8577">
                  <c:v>240</c:v>
                </c:pt>
                <c:pt idx="8578">
                  <c:v>243</c:v>
                </c:pt>
                <c:pt idx="8579">
                  <c:v>243</c:v>
                </c:pt>
                <c:pt idx="8580">
                  <c:v>242</c:v>
                </c:pt>
                <c:pt idx="8581">
                  <c:v>242</c:v>
                </c:pt>
                <c:pt idx="8582">
                  <c:v>242</c:v>
                </c:pt>
                <c:pt idx="8583">
                  <c:v>242</c:v>
                </c:pt>
                <c:pt idx="8584">
                  <c:v>243</c:v>
                </c:pt>
                <c:pt idx="8585">
                  <c:v>241</c:v>
                </c:pt>
                <c:pt idx="8586">
                  <c:v>242</c:v>
                </c:pt>
                <c:pt idx="8587">
                  <c:v>240</c:v>
                </c:pt>
                <c:pt idx="8588">
                  <c:v>242</c:v>
                </c:pt>
                <c:pt idx="8589">
                  <c:v>242</c:v>
                </c:pt>
                <c:pt idx="8590">
                  <c:v>242</c:v>
                </c:pt>
                <c:pt idx="8591">
                  <c:v>241</c:v>
                </c:pt>
                <c:pt idx="8592">
                  <c:v>242</c:v>
                </c:pt>
                <c:pt idx="8593">
                  <c:v>244</c:v>
                </c:pt>
                <c:pt idx="8594">
                  <c:v>241</c:v>
                </c:pt>
                <c:pt idx="8595">
                  <c:v>241</c:v>
                </c:pt>
                <c:pt idx="8596">
                  <c:v>243</c:v>
                </c:pt>
                <c:pt idx="8597">
                  <c:v>240</c:v>
                </c:pt>
                <c:pt idx="8598">
                  <c:v>241</c:v>
                </c:pt>
                <c:pt idx="8599">
                  <c:v>243</c:v>
                </c:pt>
                <c:pt idx="8600">
                  <c:v>243</c:v>
                </c:pt>
                <c:pt idx="8601">
                  <c:v>244</c:v>
                </c:pt>
                <c:pt idx="8602">
                  <c:v>243</c:v>
                </c:pt>
                <c:pt idx="8603">
                  <c:v>241</c:v>
                </c:pt>
                <c:pt idx="8604">
                  <c:v>241</c:v>
                </c:pt>
                <c:pt idx="8605">
                  <c:v>242</c:v>
                </c:pt>
                <c:pt idx="8606">
                  <c:v>242</c:v>
                </c:pt>
                <c:pt idx="8607">
                  <c:v>242</c:v>
                </c:pt>
                <c:pt idx="8608">
                  <c:v>242</c:v>
                </c:pt>
                <c:pt idx="8609">
                  <c:v>241</c:v>
                </c:pt>
                <c:pt idx="8610">
                  <c:v>241</c:v>
                </c:pt>
                <c:pt idx="8611">
                  <c:v>241</c:v>
                </c:pt>
                <c:pt idx="8612">
                  <c:v>241</c:v>
                </c:pt>
                <c:pt idx="8613">
                  <c:v>241</c:v>
                </c:pt>
                <c:pt idx="8614">
                  <c:v>241</c:v>
                </c:pt>
                <c:pt idx="8615">
                  <c:v>242</c:v>
                </c:pt>
                <c:pt idx="8616">
                  <c:v>240</c:v>
                </c:pt>
                <c:pt idx="8617">
                  <c:v>243</c:v>
                </c:pt>
                <c:pt idx="8618">
                  <c:v>242</c:v>
                </c:pt>
                <c:pt idx="8619">
                  <c:v>242</c:v>
                </c:pt>
                <c:pt idx="8620">
                  <c:v>244</c:v>
                </c:pt>
                <c:pt idx="8621">
                  <c:v>241</c:v>
                </c:pt>
                <c:pt idx="8622">
                  <c:v>241</c:v>
                </c:pt>
                <c:pt idx="8623">
                  <c:v>242</c:v>
                </c:pt>
                <c:pt idx="8624">
                  <c:v>241</c:v>
                </c:pt>
                <c:pt idx="8625">
                  <c:v>242</c:v>
                </c:pt>
                <c:pt idx="8626">
                  <c:v>242</c:v>
                </c:pt>
                <c:pt idx="8627">
                  <c:v>240</c:v>
                </c:pt>
                <c:pt idx="8628">
                  <c:v>242</c:v>
                </c:pt>
                <c:pt idx="8629">
                  <c:v>241</c:v>
                </c:pt>
                <c:pt idx="8630">
                  <c:v>243</c:v>
                </c:pt>
                <c:pt idx="8631">
                  <c:v>241</c:v>
                </c:pt>
                <c:pt idx="8632">
                  <c:v>242</c:v>
                </c:pt>
                <c:pt idx="8633">
                  <c:v>242</c:v>
                </c:pt>
                <c:pt idx="8634">
                  <c:v>241</c:v>
                </c:pt>
                <c:pt idx="8635">
                  <c:v>243</c:v>
                </c:pt>
                <c:pt idx="8636">
                  <c:v>241</c:v>
                </c:pt>
                <c:pt idx="8637">
                  <c:v>243</c:v>
                </c:pt>
                <c:pt idx="8638">
                  <c:v>242</c:v>
                </c:pt>
                <c:pt idx="8639">
                  <c:v>240</c:v>
                </c:pt>
                <c:pt idx="8640">
                  <c:v>241</c:v>
                </c:pt>
                <c:pt idx="8641">
                  <c:v>241</c:v>
                </c:pt>
                <c:pt idx="8642">
                  <c:v>243</c:v>
                </c:pt>
                <c:pt idx="8643">
                  <c:v>244</c:v>
                </c:pt>
                <c:pt idx="8644">
                  <c:v>242</c:v>
                </c:pt>
                <c:pt idx="8645">
                  <c:v>241</c:v>
                </c:pt>
                <c:pt idx="8646">
                  <c:v>242</c:v>
                </c:pt>
                <c:pt idx="8647">
                  <c:v>241</c:v>
                </c:pt>
                <c:pt idx="8648">
                  <c:v>243</c:v>
                </c:pt>
                <c:pt idx="8649">
                  <c:v>241</c:v>
                </c:pt>
                <c:pt idx="8650">
                  <c:v>240</c:v>
                </c:pt>
                <c:pt idx="8651">
                  <c:v>243</c:v>
                </c:pt>
                <c:pt idx="8652">
                  <c:v>240</c:v>
                </c:pt>
                <c:pt idx="8653">
                  <c:v>242</c:v>
                </c:pt>
                <c:pt idx="8654">
                  <c:v>241</c:v>
                </c:pt>
                <c:pt idx="8655">
                  <c:v>244</c:v>
                </c:pt>
                <c:pt idx="8656">
                  <c:v>241</c:v>
                </c:pt>
                <c:pt idx="8657">
                  <c:v>241</c:v>
                </c:pt>
                <c:pt idx="8658">
                  <c:v>244</c:v>
                </c:pt>
                <c:pt idx="8659">
                  <c:v>242</c:v>
                </c:pt>
                <c:pt idx="8660">
                  <c:v>243</c:v>
                </c:pt>
                <c:pt idx="8661">
                  <c:v>240</c:v>
                </c:pt>
                <c:pt idx="8662">
                  <c:v>241</c:v>
                </c:pt>
                <c:pt idx="8663">
                  <c:v>244</c:v>
                </c:pt>
                <c:pt idx="8664">
                  <c:v>241</c:v>
                </c:pt>
                <c:pt idx="8665">
                  <c:v>242</c:v>
                </c:pt>
                <c:pt idx="8666">
                  <c:v>243</c:v>
                </c:pt>
                <c:pt idx="8667">
                  <c:v>243</c:v>
                </c:pt>
                <c:pt idx="8668">
                  <c:v>242</c:v>
                </c:pt>
                <c:pt idx="8669">
                  <c:v>243</c:v>
                </c:pt>
                <c:pt idx="8670">
                  <c:v>241</c:v>
                </c:pt>
                <c:pt idx="8671">
                  <c:v>243</c:v>
                </c:pt>
                <c:pt idx="8672">
                  <c:v>242</c:v>
                </c:pt>
                <c:pt idx="8673">
                  <c:v>241</c:v>
                </c:pt>
                <c:pt idx="8674">
                  <c:v>242</c:v>
                </c:pt>
                <c:pt idx="8675">
                  <c:v>241</c:v>
                </c:pt>
                <c:pt idx="8676">
                  <c:v>243</c:v>
                </c:pt>
                <c:pt idx="8677">
                  <c:v>244</c:v>
                </c:pt>
                <c:pt idx="8678">
                  <c:v>241</c:v>
                </c:pt>
                <c:pt idx="8679">
                  <c:v>242</c:v>
                </c:pt>
                <c:pt idx="8680">
                  <c:v>241</c:v>
                </c:pt>
                <c:pt idx="8681">
                  <c:v>242</c:v>
                </c:pt>
                <c:pt idx="8682">
                  <c:v>243</c:v>
                </c:pt>
                <c:pt idx="8683">
                  <c:v>242</c:v>
                </c:pt>
                <c:pt idx="8684">
                  <c:v>242</c:v>
                </c:pt>
                <c:pt idx="8685">
                  <c:v>242</c:v>
                </c:pt>
                <c:pt idx="8686">
                  <c:v>242</c:v>
                </c:pt>
                <c:pt idx="8687">
                  <c:v>244</c:v>
                </c:pt>
                <c:pt idx="8688">
                  <c:v>240</c:v>
                </c:pt>
                <c:pt idx="8689">
                  <c:v>242</c:v>
                </c:pt>
                <c:pt idx="8690">
                  <c:v>242</c:v>
                </c:pt>
                <c:pt idx="8691">
                  <c:v>241</c:v>
                </c:pt>
                <c:pt idx="8692">
                  <c:v>242</c:v>
                </c:pt>
                <c:pt idx="8693">
                  <c:v>240</c:v>
                </c:pt>
                <c:pt idx="8694">
                  <c:v>243</c:v>
                </c:pt>
                <c:pt idx="8695">
                  <c:v>241</c:v>
                </c:pt>
                <c:pt idx="8696">
                  <c:v>243</c:v>
                </c:pt>
                <c:pt idx="8697">
                  <c:v>241</c:v>
                </c:pt>
                <c:pt idx="8698">
                  <c:v>244</c:v>
                </c:pt>
                <c:pt idx="8699">
                  <c:v>240</c:v>
                </c:pt>
                <c:pt idx="8700">
                  <c:v>241</c:v>
                </c:pt>
                <c:pt idx="8701">
                  <c:v>241</c:v>
                </c:pt>
                <c:pt idx="8702">
                  <c:v>242</c:v>
                </c:pt>
                <c:pt idx="8703">
                  <c:v>243</c:v>
                </c:pt>
                <c:pt idx="8704">
                  <c:v>242</c:v>
                </c:pt>
                <c:pt idx="8705">
                  <c:v>242</c:v>
                </c:pt>
                <c:pt idx="8706">
                  <c:v>242</c:v>
                </c:pt>
                <c:pt idx="8707">
                  <c:v>241</c:v>
                </c:pt>
                <c:pt idx="8708">
                  <c:v>241</c:v>
                </c:pt>
                <c:pt idx="8709">
                  <c:v>241</c:v>
                </c:pt>
                <c:pt idx="8710">
                  <c:v>240</c:v>
                </c:pt>
                <c:pt idx="8711">
                  <c:v>240</c:v>
                </c:pt>
                <c:pt idx="8712">
                  <c:v>240</c:v>
                </c:pt>
                <c:pt idx="8713">
                  <c:v>241</c:v>
                </c:pt>
                <c:pt idx="8714">
                  <c:v>241</c:v>
                </c:pt>
                <c:pt idx="8715">
                  <c:v>241</c:v>
                </c:pt>
                <c:pt idx="8716">
                  <c:v>241</c:v>
                </c:pt>
                <c:pt idx="8717">
                  <c:v>241</c:v>
                </c:pt>
                <c:pt idx="8718">
                  <c:v>241</c:v>
                </c:pt>
                <c:pt idx="8719">
                  <c:v>242</c:v>
                </c:pt>
                <c:pt idx="8720">
                  <c:v>241</c:v>
                </c:pt>
                <c:pt idx="8721">
                  <c:v>243</c:v>
                </c:pt>
                <c:pt idx="8722">
                  <c:v>242</c:v>
                </c:pt>
                <c:pt idx="8723">
                  <c:v>240</c:v>
                </c:pt>
                <c:pt idx="8724">
                  <c:v>241</c:v>
                </c:pt>
                <c:pt idx="8725">
                  <c:v>241</c:v>
                </c:pt>
                <c:pt idx="8726">
                  <c:v>241</c:v>
                </c:pt>
                <c:pt idx="8727">
                  <c:v>244</c:v>
                </c:pt>
                <c:pt idx="8728">
                  <c:v>244</c:v>
                </c:pt>
                <c:pt idx="8729">
                  <c:v>242</c:v>
                </c:pt>
                <c:pt idx="8730">
                  <c:v>242</c:v>
                </c:pt>
                <c:pt idx="8731">
                  <c:v>241</c:v>
                </c:pt>
                <c:pt idx="8732">
                  <c:v>241</c:v>
                </c:pt>
                <c:pt idx="8733">
                  <c:v>240</c:v>
                </c:pt>
                <c:pt idx="8734">
                  <c:v>242</c:v>
                </c:pt>
                <c:pt idx="8735">
                  <c:v>242</c:v>
                </c:pt>
                <c:pt idx="8736">
                  <c:v>242</c:v>
                </c:pt>
                <c:pt idx="8737">
                  <c:v>242</c:v>
                </c:pt>
                <c:pt idx="8738">
                  <c:v>242</c:v>
                </c:pt>
                <c:pt idx="8739">
                  <c:v>242</c:v>
                </c:pt>
                <c:pt idx="8740">
                  <c:v>242</c:v>
                </c:pt>
                <c:pt idx="8741">
                  <c:v>242</c:v>
                </c:pt>
                <c:pt idx="8742">
                  <c:v>240</c:v>
                </c:pt>
                <c:pt idx="8743">
                  <c:v>240</c:v>
                </c:pt>
                <c:pt idx="8744">
                  <c:v>241</c:v>
                </c:pt>
                <c:pt idx="8745">
                  <c:v>242</c:v>
                </c:pt>
                <c:pt idx="8746">
                  <c:v>243</c:v>
                </c:pt>
                <c:pt idx="8747">
                  <c:v>241</c:v>
                </c:pt>
                <c:pt idx="8748">
                  <c:v>241</c:v>
                </c:pt>
                <c:pt idx="8749">
                  <c:v>242</c:v>
                </c:pt>
                <c:pt idx="8750">
                  <c:v>243</c:v>
                </c:pt>
                <c:pt idx="8751">
                  <c:v>242</c:v>
                </c:pt>
                <c:pt idx="8752">
                  <c:v>242</c:v>
                </c:pt>
                <c:pt idx="8753">
                  <c:v>241</c:v>
                </c:pt>
                <c:pt idx="8754">
                  <c:v>241</c:v>
                </c:pt>
                <c:pt idx="8755">
                  <c:v>242</c:v>
                </c:pt>
                <c:pt idx="8756">
                  <c:v>241</c:v>
                </c:pt>
                <c:pt idx="8757">
                  <c:v>241</c:v>
                </c:pt>
                <c:pt idx="8758">
                  <c:v>242</c:v>
                </c:pt>
                <c:pt idx="8759">
                  <c:v>243</c:v>
                </c:pt>
                <c:pt idx="8760">
                  <c:v>243</c:v>
                </c:pt>
                <c:pt idx="8761">
                  <c:v>242</c:v>
                </c:pt>
                <c:pt idx="8762">
                  <c:v>242</c:v>
                </c:pt>
                <c:pt idx="8763">
                  <c:v>241</c:v>
                </c:pt>
                <c:pt idx="8764">
                  <c:v>241</c:v>
                </c:pt>
                <c:pt idx="8765">
                  <c:v>242</c:v>
                </c:pt>
                <c:pt idx="8766">
                  <c:v>241</c:v>
                </c:pt>
                <c:pt idx="8767">
                  <c:v>243</c:v>
                </c:pt>
                <c:pt idx="8768">
                  <c:v>241</c:v>
                </c:pt>
                <c:pt idx="8769">
                  <c:v>241</c:v>
                </c:pt>
                <c:pt idx="8770">
                  <c:v>241</c:v>
                </c:pt>
                <c:pt idx="8771">
                  <c:v>242</c:v>
                </c:pt>
                <c:pt idx="8772">
                  <c:v>241</c:v>
                </c:pt>
                <c:pt idx="8773">
                  <c:v>243</c:v>
                </c:pt>
                <c:pt idx="8774">
                  <c:v>242</c:v>
                </c:pt>
                <c:pt idx="8775">
                  <c:v>244</c:v>
                </c:pt>
                <c:pt idx="8776">
                  <c:v>243</c:v>
                </c:pt>
                <c:pt idx="8777">
                  <c:v>241</c:v>
                </c:pt>
                <c:pt idx="8778">
                  <c:v>240</c:v>
                </c:pt>
                <c:pt idx="8779">
                  <c:v>241</c:v>
                </c:pt>
                <c:pt idx="8780">
                  <c:v>242</c:v>
                </c:pt>
                <c:pt idx="8781">
                  <c:v>243</c:v>
                </c:pt>
                <c:pt idx="8782">
                  <c:v>242</c:v>
                </c:pt>
                <c:pt idx="8783">
                  <c:v>241</c:v>
                </c:pt>
                <c:pt idx="8784">
                  <c:v>242</c:v>
                </c:pt>
                <c:pt idx="8785">
                  <c:v>241</c:v>
                </c:pt>
                <c:pt idx="8786">
                  <c:v>242</c:v>
                </c:pt>
                <c:pt idx="8787">
                  <c:v>241</c:v>
                </c:pt>
                <c:pt idx="8788">
                  <c:v>242</c:v>
                </c:pt>
                <c:pt idx="8789">
                  <c:v>242</c:v>
                </c:pt>
                <c:pt idx="8790">
                  <c:v>240</c:v>
                </c:pt>
                <c:pt idx="8791">
                  <c:v>243</c:v>
                </c:pt>
                <c:pt idx="8792">
                  <c:v>240</c:v>
                </c:pt>
                <c:pt idx="8793">
                  <c:v>241</c:v>
                </c:pt>
                <c:pt idx="8794">
                  <c:v>241</c:v>
                </c:pt>
                <c:pt idx="8795">
                  <c:v>241</c:v>
                </c:pt>
                <c:pt idx="8796">
                  <c:v>243</c:v>
                </c:pt>
                <c:pt idx="8797">
                  <c:v>242</c:v>
                </c:pt>
                <c:pt idx="8798">
                  <c:v>242</c:v>
                </c:pt>
                <c:pt idx="8799">
                  <c:v>242</c:v>
                </c:pt>
                <c:pt idx="8800">
                  <c:v>241</c:v>
                </c:pt>
                <c:pt idx="8801">
                  <c:v>241</c:v>
                </c:pt>
                <c:pt idx="8802">
                  <c:v>241</c:v>
                </c:pt>
                <c:pt idx="8803">
                  <c:v>241</c:v>
                </c:pt>
                <c:pt idx="8804">
                  <c:v>241</c:v>
                </c:pt>
                <c:pt idx="8805">
                  <c:v>242</c:v>
                </c:pt>
                <c:pt idx="8806">
                  <c:v>240</c:v>
                </c:pt>
                <c:pt idx="8807">
                  <c:v>240</c:v>
                </c:pt>
                <c:pt idx="8808">
                  <c:v>240</c:v>
                </c:pt>
                <c:pt idx="8809">
                  <c:v>243</c:v>
                </c:pt>
                <c:pt idx="8810">
                  <c:v>241</c:v>
                </c:pt>
                <c:pt idx="8811">
                  <c:v>242</c:v>
                </c:pt>
                <c:pt idx="8812">
                  <c:v>242</c:v>
                </c:pt>
                <c:pt idx="8813">
                  <c:v>241</c:v>
                </c:pt>
                <c:pt idx="8814">
                  <c:v>242</c:v>
                </c:pt>
                <c:pt idx="8815">
                  <c:v>243</c:v>
                </c:pt>
                <c:pt idx="8816">
                  <c:v>242</c:v>
                </c:pt>
                <c:pt idx="8817">
                  <c:v>243</c:v>
                </c:pt>
                <c:pt idx="8818">
                  <c:v>242</c:v>
                </c:pt>
                <c:pt idx="8819">
                  <c:v>244</c:v>
                </c:pt>
                <c:pt idx="8820">
                  <c:v>242</c:v>
                </c:pt>
                <c:pt idx="8821">
                  <c:v>244</c:v>
                </c:pt>
                <c:pt idx="8822">
                  <c:v>241</c:v>
                </c:pt>
                <c:pt idx="8823">
                  <c:v>241</c:v>
                </c:pt>
                <c:pt idx="8824">
                  <c:v>241</c:v>
                </c:pt>
                <c:pt idx="8825">
                  <c:v>241</c:v>
                </c:pt>
                <c:pt idx="8826">
                  <c:v>240</c:v>
                </c:pt>
                <c:pt idx="8827">
                  <c:v>244</c:v>
                </c:pt>
                <c:pt idx="8828">
                  <c:v>244</c:v>
                </c:pt>
                <c:pt idx="8829">
                  <c:v>241</c:v>
                </c:pt>
                <c:pt idx="8830">
                  <c:v>242</c:v>
                </c:pt>
                <c:pt idx="8831">
                  <c:v>243</c:v>
                </c:pt>
                <c:pt idx="8832">
                  <c:v>242</c:v>
                </c:pt>
                <c:pt idx="8833">
                  <c:v>243</c:v>
                </c:pt>
                <c:pt idx="8834">
                  <c:v>242</c:v>
                </c:pt>
                <c:pt idx="8835">
                  <c:v>243</c:v>
                </c:pt>
                <c:pt idx="8836">
                  <c:v>244</c:v>
                </c:pt>
                <c:pt idx="8837">
                  <c:v>241</c:v>
                </c:pt>
                <c:pt idx="8838">
                  <c:v>241</c:v>
                </c:pt>
                <c:pt idx="8839">
                  <c:v>240</c:v>
                </c:pt>
                <c:pt idx="8840">
                  <c:v>243</c:v>
                </c:pt>
                <c:pt idx="8841">
                  <c:v>242</c:v>
                </c:pt>
                <c:pt idx="8842">
                  <c:v>242</c:v>
                </c:pt>
                <c:pt idx="8843">
                  <c:v>242</c:v>
                </c:pt>
                <c:pt idx="8844">
                  <c:v>243</c:v>
                </c:pt>
                <c:pt idx="8845">
                  <c:v>242</c:v>
                </c:pt>
                <c:pt idx="8846">
                  <c:v>242</c:v>
                </c:pt>
                <c:pt idx="8847">
                  <c:v>241</c:v>
                </c:pt>
                <c:pt idx="8848">
                  <c:v>243</c:v>
                </c:pt>
                <c:pt idx="8849">
                  <c:v>242</c:v>
                </c:pt>
                <c:pt idx="8850">
                  <c:v>241</c:v>
                </c:pt>
                <c:pt idx="8851">
                  <c:v>242</c:v>
                </c:pt>
                <c:pt idx="8852">
                  <c:v>241</c:v>
                </c:pt>
                <c:pt idx="8853">
                  <c:v>242</c:v>
                </c:pt>
                <c:pt idx="8854">
                  <c:v>242</c:v>
                </c:pt>
                <c:pt idx="8855">
                  <c:v>244</c:v>
                </c:pt>
                <c:pt idx="8856">
                  <c:v>244</c:v>
                </c:pt>
                <c:pt idx="8857">
                  <c:v>242</c:v>
                </c:pt>
                <c:pt idx="8858">
                  <c:v>240</c:v>
                </c:pt>
                <c:pt idx="8859">
                  <c:v>241</c:v>
                </c:pt>
                <c:pt idx="8860">
                  <c:v>242</c:v>
                </c:pt>
                <c:pt idx="8861">
                  <c:v>241</c:v>
                </c:pt>
                <c:pt idx="8862">
                  <c:v>240</c:v>
                </c:pt>
                <c:pt idx="8863">
                  <c:v>240</c:v>
                </c:pt>
                <c:pt idx="8864">
                  <c:v>242</c:v>
                </c:pt>
                <c:pt idx="8865">
                  <c:v>242</c:v>
                </c:pt>
                <c:pt idx="8866">
                  <c:v>243</c:v>
                </c:pt>
                <c:pt idx="8867">
                  <c:v>241</c:v>
                </c:pt>
                <c:pt idx="8868">
                  <c:v>244</c:v>
                </c:pt>
                <c:pt idx="8869">
                  <c:v>242</c:v>
                </c:pt>
                <c:pt idx="8870">
                  <c:v>244</c:v>
                </c:pt>
                <c:pt idx="8871">
                  <c:v>241</c:v>
                </c:pt>
                <c:pt idx="8872">
                  <c:v>242</c:v>
                </c:pt>
                <c:pt idx="8873">
                  <c:v>243</c:v>
                </c:pt>
                <c:pt idx="8874">
                  <c:v>242</c:v>
                </c:pt>
                <c:pt idx="8875">
                  <c:v>242</c:v>
                </c:pt>
                <c:pt idx="8876">
                  <c:v>240</c:v>
                </c:pt>
                <c:pt idx="8877">
                  <c:v>241</c:v>
                </c:pt>
                <c:pt idx="8878">
                  <c:v>242</c:v>
                </c:pt>
                <c:pt idx="8879">
                  <c:v>243</c:v>
                </c:pt>
                <c:pt idx="8880">
                  <c:v>241</c:v>
                </c:pt>
                <c:pt idx="8881">
                  <c:v>241</c:v>
                </c:pt>
                <c:pt idx="8882">
                  <c:v>242</c:v>
                </c:pt>
                <c:pt idx="8883">
                  <c:v>242</c:v>
                </c:pt>
                <c:pt idx="8884">
                  <c:v>240</c:v>
                </c:pt>
                <c:pt idx="8885">
                  <c:v>242</c:v>
                </c:pt>
                <c:pt idx="8886">
                  <c:v>241</c:v>
                </c:pt>
                <c:pt idx="8887">
                  <c:v>241</c:v>
                </c:pt>
                <c:pt idx="8888">
                  <c:v>240</c:v>
                </c:pt>
                <c:pt idx="8889">
                  <c:v>244</c:v>
                </c:pt>
                <c:pt idx="8890">
                  <c:v>241</c:v>
                </c:pt>
                <c:pt idx="8891">
                  <c:v>241</c:v>
                </c:pt>
                <c:pt idx="8892">
                  <c:v>241</c:v>
                </c:pt>
                <c:pt idx="8893">
                  <c:v>241</c:v>
                </c:pt>
                <c:pt idx="8894">
                  <c:v>242</c:v>
                </c:pt>
                <c:pt idx="8895">
                  <c:v>242</c:v>
                </c:pt>
                <c:pt idx="8896">
                  <c:v>244</c:v>
                </c:pt>
                <c:pt idx="8897">
                  <c:v>244</c:v>
                </c:pt>
                <c:pt idx="8898">
                  <c:v>242</c:v>
                </c:pt>
                <c:pt idx="8899">
                  <c:v>244</c:v>
                </c:pt>
                <c:pt idx="8900">
                  <c:v>243</c:v>
                </c:pt>
                <c:pt idx="8901">
                  <c:v>242</c:v>
                </c:pt>
                <c:pt idx="8902">
                  <c:v>243</c:v>
                </c:pt>
                <c:pt idx="8903">
                  <c:v>243</c:v>
                </c:pt>
                <c:pt idx="8904">
                  <c:v>242</c:v>
                </c:pt>
                <c:pt idx="8905">
                  <c:v>242</c:v>
                </c:pt>
                <c:pt idx="8906">
                  <c:v>241</c:v>
                </c:pt>
                <c:pt idx="8907">
                  <c:v>241</c:v>
                </c:pt>
                <c:pt idx="8908">
                  <c:v>242</c:v>
                </c:pt>
                <c:pt idx="8909">
                  <c:v>242</c:v>
                </c:pt>
                <c:pt idx="8910">
                  <c:v>241</c:v>
                </c:pt>
                <c:pt idx="8911">
                  <c:v>241</c:v>
                </c:pt>
                <c:pt idx="8912">
                  <c:v>242</c:v>
                </c:pt>
                <c:pt idx="8913">
                  <c:v>243</c:v>
                </c:pt>
                <c:pt idx="8914">
                  <c:v>242</c:v>
                </c:pt>
                <c:pt idx="8915">
                  <c:v>244</c:v>
                </c:pt>
                <c:pt idx="8916">
                  <c:v>241</c:v>
                </c:pt>
                <c:pt idx="8917">
                  <c:v>242</c:v>
                </c:pt>
                <c:pt idx="8918">
                  <c:v>241</c:v>
                </c:pt>
                <c:pt idx="8919">
                  <c:v>241</c:v>
                </c:pt>
                <c:pt idx="8920">
                  <c:v>241</c:v>
                </c:pt>
                <c:pt idx="8921">
                  <c:v>242</c:v>
                </c:pt>
                <c:pt idx="8922">
                  <c:v>242</c:v>
                </c:pt>
                <c:pt idx="8923">
                  <c:v>240</c:v>
                </c:pt>
                <c:pt idx="8924">
                  <c:v>241</c:v>
                </c:pt>
                <c:pt idx="8925">
                  <c:v>243</c:v>
                </c:pt>
                <c:pt idx="8926">
                  <c:v>240</c:v>
                </c:pt>
                <c:pt idx="8927">
                  <c:v>241</c:v>
                </c:pt>
                <c:pt idx="8928">
                  <c:v>242</c:v>
                </c:pt>
                <c:pt idx="8929">
                  <c:v>242</c:v>
                </c:pt>
                <c:pt idx="8930">
                  <c:v>241</c:v>
                </c:pt>
                <c:pt idx="8931">
                  <c:v>241</c:v>
                </c:pt>
                <c:pt idx="8932">
                  <c:v>243</c:v>
                </c:pt>
                <c:pt idx="8933">
                  <c:v>242</c:v>
                </c:pt>
                <c:pt idx="8934">
                  <c:v>243</c:v>
                </c:pt>
                <c:pt idx="8935">
                  <c:v>240</c:v>
                </c:pt>
                <c:pt idx="8936">
                  <c:v>243</c:v>
                </c:pt>
                <c:pt idx="8937">
                  <c:v>242</c:v>
                </c:pt>
                <c:pt idx="8938">
                  <c:v>241</c:v>
                </c:pt>
                <c:pt idx="8939">
                  <c:v>242</c:v>
                </c:pt>
                <c:pt idx="8940">
                  <c:v>242</c:v>
                </c:pt>
                <c:pt idx="8941">
                  <c:v>241</c:v>
                </c:pt>
                <c:pt idx="8942">
                  <c:v>241</c:v>
                </c:pt>
                <c:pt idx="8943">
                  <c:v>242</c:v>
                </c:pt>
                <c:pt idx="8944">
                  <c:v>243</c:v>
                </c:pt>
                <c:pt idx="8945">
                  <c:v>243</c:v>
                </c:pt>
                <c:pt idx="8946">
                  <c:v>241</c:v>
                </c:pt>
                <c:pt idx="8947">
                  <c:v>243</c:v>
                </c:pt>
                <c:pt idx="8948">
                  <c:v>242</c:v>
                </c:pt>
                <c:pt idx="8949">
                  <c:v>242</c:v>
                </c:pt>
                <c:pt idx="8950">
                  <c:v>243</c:v>
                </c:pt>
                <c:pt idx="8951">
                  <c:v>243</c:v>
                </c:pt>
                <c:pt idx="8952">
                  <c:v>243</c:v>
                </c:pt>
                <c:pt idx="8953">
                  <c:v>242</c:v>
                </c:pt>
                <c:pt idx="8954">
                  <c:v>241</c:v>
                </c:pt>
                <c:pt idx="8955">
                  <c:v>240</c:v>
                </c:pt>
                <c:pt idx="8956">
                  <c:v>242</c:v>
                </c:pt>
                <c:pt idx="8957">
                  <c:v>241</c:v>
                </c:pt>
                <c:pt idx="8958">
                  <c:v>241</c:v>
                </c:pt>
                <c:pt idx="8959">
                  <c:v>242</c:v>
                </c:pt>
                <c:pt idx="8960">
                  <c:v>241</c:v>
                </c:pt>
                <c:pt idx="8961">
                  <c:v>242</c:v>
                </c:pt>
                <c:pt idx="8962">
                  <c:v>243</c:v>
                </c:pt>
                <c:pt idx="8963">
                  <c:v>242</c:v>
                </c:pt>
                <c:pt idx="8964">
                  <c:v>242</c:v>
                </c:pt>
                <c:pt idx="8965">
                  <c:v>242</c:v>
                </c:pt>
                <c:pt idx="8966">
                  <c:v>241</c:v>
                </c:pt>
                <c:pt idx="8967">
                  <c:v>242</c:v>
                </c:pt>
                <c:pt idx="8968">
                  <c:v>243</c:v>
                </c:pt>
                <c:pt idx="8969">
                  <c:v>241</c:v>
                </c:pt>
                <c:pt idx="8970">
                  <c:v>241</c:v>
                </c:pt>
                <c:pt idx="8971">
                  <c:v>241</c:v>
                </c:pt>
                <c:pt idx="8972">
                  <c:v>241</c:v>
                </c:pt>
                <c:pt idx="8973">
                  <c:v>242</c:v>
                </c:pt>
                <c:pt idx="8974">
                  <c:v>241</c:v>
                </c:pt>
                <c:pt idx="8975">
                  <c:v>241</c:v>
                </c:pt>
                <c:pt idx="8976">
                  <c:v>241</c:v>
                </c:pt>
                <c:pt idx="8977">
                  <c:v>242</c:v>
                </c:pt>
                <c:pt idx="8978">
                  <c:v>240</c:v>
                </c:pt>
                <c:pt idx="8979">
                  <c:v>241</c:v>
                </c:pt>
                <c:pt idx="8980">
                  <c:v>241</c:v>
                </c:pt>
                <c:pt idx="8981">
                  <c:v>241</c:v>
                </c:pt>
                <c:pt idx="8982">
                  <c:v>242</c:v>
                </c:pt>
                <c:pt idx="8983">
                  <c:v>241</c:v>
                </c:pt>
                <c:pt idx="8984">
                  <c:v>242</c:v>
                </c:pt>
                <c:pt idx="8985">
                  <c:v>242</c:v>
                </c:pt>
                <c:pt idx="8986">
                  <c:v>242</c:v>
                </c:pt>
                <c:pt idx="8987">
                  <c:v>242</c:v>
                </c:pt>
                <c:pt idx="8988">
                  <c:v>243</c:v>
                </c:pt>
                <c:pt idx="8989">
                  <c:v>243</c:v>
                </c:pt>
                <c:pt idx="8990">
                  <c:v>242</c:v>
                </c:pt>
                <c:pt idx="8991">
                  <c:v>244</c:v>
                </c:pt>
                <c:pt idx="8992">
                  <c:v>242</c:v>
                </c:pt>
                <c:pt idx="8993">
                  <c:v>241</c:v>
                </c:pt>
                <c:pt idx="8994">
                  <c:v>242</c:v>
                </c:pt>
                <c:pt idx="8995">
                  <c:v>241</c:v>
                </c:pt>
                <c:pt idx="8996">
                  <c:v>241</c:v>
                </c:pt>
                <c:pt idx="8997">
                  <c:v>240</c:v>
                </c:pt>
                <c:pt idx="8998">
                  <c:v>241</c:v>
                </c:pt>
                <c:pt idx="8999">
                  <c:v>243</c:v>
                </c:pt>
                <c:pt idx="9000">
                  <c:v>241</c:v>
                </c:pt>
                <c:pt idx="9001">
                  <c:v>240</c:v>
                </c:pt>
                <c:pt idx="9002">
                  <c:v>242</c:v>
                </c:pt>
                <c:pt idx="9003">
                  <c:v>241</c:v>
                </c:pt>
                <c:pt idx="9004">
                  <c:v>241</c:v>
                </c:pt>
                <c:pt idx="9005">
                  <c:v>241</c:v>
                </c:pt>
                <c:pt idx="9006">
                  <c:v>241</c:v>
                </c:pt>
                <c:pt idx="9007">
                  <c:v>243</c:v>
                </c:pt>
                <c:pt idx="9008">
                  <c:v>242</c:v>
                </c:pt>
                <c:pt idx="9009">
                  <c:v>242</c:v>
                </c:pt>
                <c:pt idx="9010">
                  <c:v>241</c:v>
                </c:pt>
                <c:pt idx="9011">
                  <c:v>240</c:v>
                </c:pt>
                <c:pt idx="9012">
                  <c:v>242</c:v>
                </c:pt>
                <c:pt idx="9013">
                  <c:v>240</c:v>
                </c:pt>
                <c:pt idx="9014">
                  <c:v>243</c:v>
                </c:pt>
                <c:pt idx="9015">
                  <c:v>242</c:v>
                </c:pt>
                <c:pt idx="9016">
                  <c:v>240</c:v>
                </c:pt>
                <c:pt idx="9017">
                  <c:v>243</c:v>
                </c:pt>
                <c:pt idx="9018">
                  <c:v>243</c:v>
                </c:pt>
                <c:pt idx="9019">
                  <c:v>244</c:v>
                </c:pt>
                <c:pt idx="9020">
                  <c:v>240</c:v>
                </c:pt>
                <c:pt idx="9021">
                  <c:v>241</c:v>
                </c:pt>
                <c:pt idx="9022">
                  <c:v>243</c:v>
                </c:pt>
                <c:pt idx="9023">
                  <c:v>240</c:v>
                </c:pt>
                <c:pt idx="9024">
                  <c:v>241</c:v>
                </c:pt>
                <c:pt idx="9025">
                  <c:v>242</c:v>
                </c:pt>
                <c:pt idx="9026">
                  <c:v>242</c:v>
                </c:pt>
                <c:pt idx="9027">
                  <c:v>241</c:v>
                </c:pt>
                <c:pt idx="9028">
                  <c:v>240</c:v>
                </c:pt>
                <c:pt idx="9029">
                  <c:v>241</c:v>
                </c:pt>
                <c:pt idx="9030">
                  <c:v>242</c:v>
                </c:pt>
                <c:pt idx="9031">
                  <c:v>241</c:v>
                </c:pt>
                <c:pt idx="9032">
                  <c:v>243</c:v>
                </c:pt>
                <c:pt idx="9033">
                  <c:v>242</c:v>
                </c:pt>
                <c:pt idx="9034">
                  <c:v>240</c:v>
                </c:pt>
                <c:pt idx="9035">
                  <c:v>241</c:v>
                </c:pt>
                <c:pt idx="9036">
                  <c:v>241</c:v>
                </c:pt>
                <c:pt idx="9037">
                  <c:v>242</c:v>
                </c:pt>
                <c:pt idx="9038">
                  <c:v>242</c:v>
                </c:pt>
                <c:pt idx="9039">
                  <c:v>243</c:v>
                </c:pt>
                <c:pt idx="9040">
                  <c:v>244</c:v>
                </c:pt>
                <c:pt idx="9041">
                  <c:v>241</c:v>
                </c:pt>
                <c:pt idx="9042">
                  <c:v>244</c:v>
                </c:pt>
                <c:pt idx="9043">
                  <c:v>242</c:v>
                </c:pt>
                <c:pt idx="9044">
                  <c:v>242</c:v>
                </c:pt>
                <c:pt idx="9045">
                  <c:v>243</c:v>
                </c:pt>
                <c:pt idx="9046">
                  <c:v>241</c:v>
                </c:pt>
                <c:pt idx="9047">
                  <c:v>242</c:v>
                </c:pt>
                <c:pt idx="9048">
                  <c:v>243</c:v>
                </c:pt>
                <c:pt idx="9049">
                  <c:v>241</c:v>
                </c:pt>
                <c:pt idx="9050">
                  <c:v>243</c:v>
                </c:pt>
                <c:pt idx="9051">
                  <c:v>241</c:v>
                </c:pt>
                <c:pt idx="9052">
                  <c:v>241</c:v>
                </c:pt>
                <c:pt idx="9053">
                  <c:v>241</c:v>
                </c:pt>
                <c:pt idx="9054">
                  <c:v>241</c:v>
                </c:pt>
                <c:pt idx="9055">
                  <c:v>242</c:v>
                </c:pt>
                <c:pt idx="9056">
                  <c:v>242</c:v>
                </c:pt>
                <c:pt idx="9057">
                  <c:v>241</c:v>
                </c:pt>
                <c:pt idx="9058">
                  <c:v>243</c:v>
                </c:pt>
                <c:pt idx="9059">
                  <c:v>241</c:v>
                </c:pt>
                <c:pt idx="9060">
                  <c:v>242</c:v>
                </c:pt>
                <c:pt idx="9061">
                  <c:v>242</c:v>
                </c:pt>
                <c:pt idx="9062">
                  <c:v>240</c:v>
                </c:pt>
                <c:pt idx="9063">
                  <c:v>241</c:v>
                </c:pt>
                <c:pt idx="9064">
                  <c:v>243</c:v>
                </c:pt>
                <c:pt idx="9065">
                  <c:v>241</c:v>
                </c:pt>
                <c:pt idx="9066">
                  <c:v>240</c:v>
                </c:pt>
                <c:pt idx="9067">
                  <c:v>242</c:v>
                </c:pt>
                <c:pt idx="9068">
                  <c:v>241</c:v>
                </c:pt>
                <c:pt idx="9069">
                  <c:v>242</c:v>
                </c:pt>
                <c:pt idx="9070">
                  <c:v>241</c:v>
                </c:pt>
                <c:pt idx="9071">
                  <c:v>243</c:v>
                </c:pt>
                <c:pt idx="9072">
                  <c:v>240</c:v>
                </c:pt>
                <c:pt idx="9073">
                  <c:v>240</c:v>
                </c:pt>
                <c:pt idx="9074">
                  <c:v>243</c:v>
                </c:pt>
                <c:pt idx="9075">
                  <c:v>242</c:v>
                </c:pt>
                <c:pt idx="9076">
                  <c:v>241</c:v>
                </c:pt>
                <c:pt idx="9077">
                  <c:v>242</c:v>
                </c:pt>
                <c:pt idx="9078">
                  <c:v>241</c:v>
                </c:pt>
                <c:pt idx="9079">
                  <c:v>242</c:v>
                </c:pt>
                <c:pt idx="9080">
                  <c:v>241</c:v>
                </c:pt>
                <c:pt idx="9081">
                  <c:v>241</c:v>
                </c:pt>
                <c:pt idx="9082">
                  <c:v>242</c:v>
                </c:pt>
                <c:pt idx="9083">
                  <c:v>243</c:v>
                </c:pt>
                <c:pt idx="9084">
                  <c:v>242</c:v>
                </c:pt>
                <c:pt idx="9085">
                  <c:v>242</c:v>
                </c:pt>
                <c:pt idx="9086">
                  <c:v>242</c:v>
                </c:pt>
                <c:pt idx="9087">
                  <c:v>243</c:v>
                </c:pt>
                <c:pt idx="9088">
                  <c:v>240</c:v>
                </c:pt>
                <c:pt idx="9089">
                  <c:v>241</c:v>
                </c:pt>
                <c:pt idx="9090">
                  <c:v>241</c:v>
                </c:pt>
                <c:pt idx="9091">
                  <c:v>242</c:v>
                </c:pt>
                <c:pt idx="9092">
                  <c:v>243</c:v>
                </c:pt>
                <c:pt idx="9093">
                  <c:v>241</c:v>
                </c:pt>
                <c:pt idx="9094">
                  <c:v>242</c:v>
                </c:pt>
                <c:pt idx="9095">
                  <c:v>241</c:v>
                </c:pt>
                <c:pt idx="9096">
                  <c:v>243</c:v>
                </c:pt>
                <c:pt idx="9097">
                  <c:v>243</c:v>
                </c:pt>
                <c:pt idx="9098">
                  <c:v>244</c:v>
                </c:pt>
                <c:pt idx="9099">
                  <c:v>242</c:v>
                </c:pt>
                <c:pt idx="9100">
                  <c:v>243</c:v>
                </c:pt>
                <c:pt idx="9101">
                  <c:v>244</c:v>
                </c:pt>
                <c:pt idx="9102">
                  <c:v>243</c:v>
                </c:pt>
                <c:pt idx="9103">
                  <c:v>242</c:v>
                </c:pt>
                <c:pt idx="9104">
                  <c:v>242</c:v>
                </c:pt>
                <c:pt idx="9105">
                  <c:v>242</c:v>
                </c:pt>
                <c:pt idx="9106">
                  <c:v>242</c:v>
                </c:pt>
                <c:pt idx="9107">
                  <c:v>242</c:v>
                </c:pt>
                <c:pt idx="9108">
                  <c:v>242</c:v>
                </c:pt>
                <c:pt idx="9109">
                  <c:v>241</c:v>
                </c:pt>
                <c:pt idx="9110">
                  <c:v>244</c:v>
                </c:pt>
                <c:pt idx="9111">
                  <c:v>241</c:v>
                </c:pt>
                <c:pt idx="9112">
                  <c:v>244</c:v>
                </c:pt>
                <c:pt idx="9113">
                  <c:v>242</c:v>
                </c:pt>
                <c:pt idx="9114">
                  <c:v>241</c:v>
                </c:pt>
                <c:pt idx="9115">
                  <c:v>242</c:v>
                </c:pt>
                <c:pt idx="9116">
                  <c:v>241</c:v>
                </c:pt>
                <c:pt idx="9117">
                  <c:v>241</c:v>
                </c:pt>
                <c:pt idx="9118">
                  <c:v>240</c:v>
                </c:pt>
                <c:pt idx="9119">
                  <c:v>240</c:v>
                </c:pt>
                <c:pt idx="9120">
                  <c:v>240</c:v>
                </c:pt>
                <c:pt idx="9121">
                  <c:v>242</c:v>
                </c:pt>
                <c:pt idx="9122">
                  <c:v>242</c:v>
                </c:pt>
                <c:pt idx="9123">
                  <c:v>242</c:v>
                </c:pt>
                <c:pt idx="9124">
                  <c:v>243</c:v>
                </c:pt>
                <c:pt idx="9125">
                  <c:v>241</c:v>
                </c:pt>
                <c:pt idx="9126">
                  <c:v>242</c:v>
                </c:pt>
                <c:pt idx="9127">
                  <c:v>243</c:v>
                </c:pt>
                <c:pt idx="9128">
                  <c:v>242</c:v>
                </c:pt>
                <c:pt idx="9129">
                  <c:v>241</c:v>
                </c:pt>
                <c:pt idx="9130">
                  <c:v>240</c:v>
                </c:pt>
                <c:pt idx="9131">
                  <c:v>242</c:v>
                </c:pt>
                <c:pt idx="9132">
                  <c:v>242</c:v>
                </c:pt>
                <c:pt idx="9133">
                  <c:v>242</c:v>
                </c:pt>
                <c:pt idx="9134">
                  <c:v>241</c:v>
                </c:pt>
                <c:pt idx="9135">
                  <c:v>242</c:v>
                </c:pt>
                <c:pt idx="9136">
                  <c:v>242</c:v>
                </c:pt>
                <c:pt idx="9137">
                  <c:v>241</c:v>
                </c:pt>
                <c:pt idx="9138">
                  <c:v>241</c:v>
                </c:pt>
                <c:pt idx="9139">
                  <c:v>241</c:v>
                </c:pt>
                <c:pt idx="9140">
                  <c:v>241</c:v>
                </c:pt>
                <c:pt idx="9141">
                  <c:v>243</c:v>
                </c:pt>
                <c:pt idx="9142">
                  <c:v>243</c:v>
                </c:pt>
                <c:pt idx="9143">
                  <c:v>241</c:v>
                </c:pt>
                <c:pt idx="9144">
                  <c:v>241</c:v>
                </c:pt>
                <c:pt idx="9145">
                  <c:v>241</c:v>
                </c:pt>
                <c:pt idx="9146">
                  <c:v>242</c:v>
                </c:pt>
                <c:pt idx="9147">
                  <c:v>243</c:v>
                </c:pt>
                <c:pt idx="9148">
                  <c:v>241</c:v>
                </c:pt>
                <c:pt idx="9149">
                  <c:v>242</c:v>
                </c:pt>
                <c:pt idx="9150">
                  <c:v>243</c:v>
                </c:pt>
                <c:pt idx="9151">
                  <c:v>242</c:v>
                </c:pt>
                <c:pt idx="9152">
                  <c:v>242</c:v>
                </c:pt>
                <c:pt idx="9153">
                  <c:v>243</c:v>
                </c:pt>
                <c:pt idx="9154">
                  <c:v>242</c:v>
                </c:pt>
                <c:pt idx="9155">
                  <c:v>242</c:v>
                </c:pt>
                <c:pt idx="9156">
                  <c:v>241</c:v>
                </c:pt>
                <c:pt idx="9157">
                  <c:v>242</c:v>
                </c:pt>
                <c:pt idx="9158">
                  <c:v>242</c:v>
                </c:pt>
                <c:pt idx="9159">
                  <c:v>242</c:v>
                </c:pt>
                <c:pt idx="9160">
                  <c:v>241</c:v>
                </c:pt>
                <c:pt idx="9161">
                  <c:v>244</c:v>
                </c:pt>
                <c:pt idx="9162">
                  <c:v>241</c:v>
                </c:pt>
                <c:pt idx="9163">
                  <c:v>242</c:v>
                </c:pt>
                <c:pt idx="9164">
                  <c:v>240</c:v>
                </c:pt>
                <c:pt idx="9165">
                  <c:v>242</c:v>
                </c:pt>
                <c:pt idx="9166">
                  <c:v>243</c:v>
                </c:pt>
                <c:pt idx="9167">
                  <c:v>244</c:v>
                </c:pt>
                <c:pt idx="9168">
                  <c:v>243</c:v>
                </c:pt>
                <c:pt idx="9169">
                  <c:v>242</c:v>
                </c:pt>
                <c:pt idx="9170">
                  <c:v>243</c:v>
                </c:pt>
                <c:pt idx="9171">
                  <c:v>242</c:v>
                </c:pt>
                <c:pt idx="9172">
                  <c:v>242</c:v>
                </c:pt>
                <c:pt idx="9173">
                  <c:v>241</c:v>
                </c:pt>
                <c:pt idx="9174">
                  <c:v>241</c:v>
                </c:pt>
                <c:pt idx="9175">
                  <c:v>244</c:v>
                </c:pt>
                <c:pt idx="9176">
                  <c:v>242</c:v>
                </c:pt>
                <c:pt idx="9177">
                  <c:v>240</c:v>
                </c:pt>
                <c:pt idx="9178">
                  <c:v>241</c:v>
                </c:pt>
                <c:pt idx="9179">
                  <c:v>241</c:v>
                </c:pt>
                <c:pt idx="9180">
                  <c:v>241</c:v>
                </c:pt>
                <c:pt idx="9181">
                  <c:v>241</c:v>
                </c:pt>
                <c:pt idx="9182">
                  <c:v>242</c:v>
                </c:pt>
                <c:pt idx="9183">
                  <c:v>241</c:v>
                </c:pt>
                <c:pt idx="9184">
                  <c:v>243</c:v>
                </c:pt>
                <c:pt idx="9185">
                  <c:v>240</c:v>
                </c:pt>
                <c:pt idx="9186">
                  <c:v>241</c:v>
                </c:pt>
                <c:pt idx="9187">
                  <c:v>242</c:v>
                </c:pt>
                <c:pt idx="9188">
                  <c:v>243</c:v>
                </c:pt>
                <c:pt idx="9189">
                  <c:v>240</c:v>
                </c:pt>
                <c:pt idx="9190">
                  <c:v>244</c:v>
                </c:pt>
                <c:pt idx="9191">
                  <c:v>242</c:v>
                </c:pt>
                <c:pt idx="9192">
                  <c:v>242</c:v>
                </c:pt>
                <c:pt idx="9193">
                  <c:v>242</c:v>
                </c:pt>
                <c:pt idx="9194">
                  <c:v>242</c:v>
                </c:pt>
                <c:pt idx="9195">
                  <c:v>241</c:v>
                </c:pt>
                <c:pt idx="9196">
                  <c:v>242</c:v>
                </c:pt>
                <c:pt idx="9197">
                  <c:v>242</c:v>
                </c:pt>
                <c:pt idx="9198">
                  <c:v>242</c:v>
                </c:pt>
                <c:pt idx="9199">
                  <c:v>244</c:v>
                </c:pt>
                <c:pt idx="9200">
                  <c:v>243</c:v>
                </c:pt>
                <c:pt idx="9201">
                  <c:v>240</c:v>
                </c:pt>
                <c:pt idx="9202">
                  <c:v>240</c:v>
                </c:pt>
                <c:pt idx="9203">
                  <c:v>243</c:v>
                </c:pt>
                <c:pt idx="9204">
                  <c:v>243</c:v>
                </c:pt>
                <c:pt idx="9205">
                  <c:v>241</c:v>
                </c:pt>
                <c:pt idx="9206">
                  <c:v>240</c:v>
                </c:pt>
                <c:pt idx="9207">
                  <c:v>244</c:v>
                </c:pt>
                <c:pt idx="9208">
                  <c:v>241</c:v>
                </c:pt>
                <c:pt idx="9209">
                  <c:v>242</c:v>
                </c:pt>
                <c:pt idx="9210">
                  <c:v>242</c:v>
                </c:pt>
                <c:pt idx="9211">
                  <c:v>241</c:v>
                </c:pt>
                <c:pt idx="9212">
                  <c:v>242</c:v>
                </c:pt>
                <c:pt idx="9213">
                  <c:v>242</c:v>
                </c:pt>
                <c:pt idx="9214">
                  <c:v>242</c:v>
                </c:pt>
                <c:pt idx="9215">
                  <c:v>241</c:v>
                </c:pt>
                <c:pt idx="9216">
                  <c:v>240</c:v>
                </c:pt>
                <c:pt idx="9217">
                  <c:v>241</c:v>
                </c:pt>
                <c:pt idx="9218">
                  <c:v>240</c:v>
                </c:pt>
                <c:pt idx="9219">
                  <c:v>244</c:v>
                </c:pt>
                <c:pt idx="9220">
                  <c:v>242</c:v>
                </c:pt>
                <c:pt idx="9221">
                  <c:v>243</c:v>
                </c:pt>
                <c:pt idx="9222">
                  <c:v>241</c:v>
                </c:pt>
                <c:pt idx="9223">
                  <c:v>240</c:v>
                </c:pt>
                <c:pt idx="9224">
                  <c:v>242</c:v>
                </c:pt>
                <c:pt idx="9225">
                  <c:v>241</c:v>
                </c:pt>
                <c:pt idx="9226">
                  <c:v>242</c:v>
                </c:pt>
                <c:pt idx="9227">
                  <c:v>244</c:v>
                </c:pt>
                <c:pt idx="9228">
                  <c:v>240</c:v>
                </c:pt>
                <c:pt idx="9229">
                  <c:v>243</c:v>
                </c:pt>
                <c:pt idx="9230">
                  <c:v>241</c:v>
                </c:pt>
                <c:pt idx="9231">
                  <c:v>243</c:v>
                </c:pt>
                <c:pt idx="9232">
                  <c:v>241</c:v>
                </c:pt>
                <c:pt idx="9233">
                  <c:v>241</c:v>
                </c:pt>
                <c:pt idx="9234">
                  <c:v>241</c:v>
                </c:pt>
                <c:pt idx="9235">
                  <c:v>242</c:v>
                </c:pt>
                <c:pt idx="9236">
                  <c:v>243</c:v>
                </c:pt>
                <c:pt idx="9237">
                  <c:v>242</c:v>
                </c:pt>
                <c:pt idx="9238">
                  <c:v>241</c:v>
                </c:pt>
                <c:pt idx="9239">
                  <c:v>242</c:v>
                </c:pt>
                <c:pt idx="9240">
                  <c:v>241</c:v>
                </c:pt>
                <c:pt idx="9241">
                  <c:v>243</c:v>
                </c:pt>
                <c:pt idx="9242">
                  <c:v>242</c:v>
                </c:pt>
                <c:pt idx="9243">
                  <c:v>243</c:v>
                </c:pt>
                <c:pt idx="9244">
                  <c:v>242</c:v>
                </c:pt>
                <c:pt idx="9245">
                  <c:v>242</c:v>
                </c:pt>
                <c:pt idx="9246">
                  <c:v>241</c:v>
                </c:pt>
                <c:pt idx="9247">
                  <c:v>240</c:v>
                </c:pt>
                <c:pt idx="9248">
                  <c:v>241</c:v>
                </c:pt>
                <c:pt idx="9249">
                  <c:v>243</c:v>
                </c:pt>
                <c:pt idx="9250">
                  <c:v>242</c:v>
                </c:pt>
                <c:pt idx="9251">
                  <c:v>243</c:v>
                </c:pt>
                <c:pt idx="9252">
                  <c:v>242</c:v>
                </c:pt>
                <c:pt idx="9253">
                  <c:v>244</c:v>
                </c:pt>
                <c:pt idx="9254">
                  <c:v>240</c:v>
                </c:pt>
                <c:pt idx="9255">
                  <c:v>242</c:v>
                </c:pt>
                <c:pt idx="9256">
                  <c:v>240</c:v>
                </c:pt>
                <c:pt idx="9257">
                  <c:v>240</c:v>
                </c:pt>
                <c:pt idx="9258">
                  <c:v>242</c:v>
                </c:pt>
                <c:pt idx="9259">
                  <c:v>242</c:v>
                </c:pt>
                <c:pt idx="9260">
                  <c:v>241</c:v>
                </c:pt>
                <c:pt idx="9261">
                  <c:v>241</c:v>
                </c:pt>
                <c:pt idx="9262">
                  <c:v>241</c:v>
                </c:pt>
                <c:pt idx="9263">
                  <c:v>241</c:v>
                </c:pt>
                <c:pt idx="9264">
                  <c:v>241</c:v>
                </c:pt>
                <c:pt idx="9265">
                  <c:v>243</c:v>
                </c:pt>
                <c:pt idx="9266">
                  <c:v>241</c:v>
                </c:pt>
                <c:pt idx="9267">
                  <c:v>241</c:v>
                </c:pt>
                <c:pt idx="9268">
                  <c:v>241</c:v>
                </c:pt>
                <c:pt idx="9269">
                  <c:v>242</c:v>
                </c:pt>
                <c:pt idx="9270">
                  <c:v>240</c:v>
                </c:pt>
                <c:pt idx="9271">
                  <c:v>243</c:v>
                </c:pt>
                <c:pt idx="9272">
                  <c:v>242</c:v>
                </c:pt>
                <c:pt idx="9273">
                  <c:v>242</c:v>
                </c:pt>
                <c:pt idx="9274">
                  <c:v>240</c:v>
                </c:pt>
                <c:pt idx="9275">
                  <c:v>243</c:v>
                </c:pt>
                <c:pt idx="9276">
                  <c:v>242</c:v>
                </c:pt>
                <c:pt idx="9277">
                  <c:v>240</c:v>
                </c:pt>
                <c:pt idx="9278">
                  <c:v>240</c:v>
                </c:pt>
                <c:pt idx="9279">
                  <c:v>242</c:v>
                </c:pt>
                <c:pt idx="9280">
                  <c:v>242</c:v>
                </c:pt>
                <c:pt idx="9281">
                  <c:v>242</c:v>
                </c:pt>
                <c:pt idx="9282">
                  <c:v>243</c:v>
                </c:pt>
                <c:pt idx="9283">
                  <c:v>241</c:v>
                </c:pt>
                <c:pt idx="9284">
                  <c:v>241</c:v>
                </c:pt>
                <c:pt idx="9285">
                  <c:v>240</c:v>
                </c:pt>
                <c:pt idx="9286">
                  <c:v>243</c:v>
                </c:pt>
                <c:pt idx="9287">
                  <c:v>242</c:v>
                </c:pt>
                <c:pt idx="9288">
                  <c:v>241</c:v>
                </c:pt>
                <c:pt idx="9289">
                  <c:v>242</c:v>
                </c:pt>
                <c:pt idx="9290">
                  <c:v>242</c:v>
                </c:pt>
                <c:pt idx="9291">
                  <c:v>242</c:v>
                </c:pt>
                <c:pt idx="9292">
                  <c:v>242</c:v>
                </c:pt>
                <c:pt idx="9293">
                  <c:v>242</c:v>
                </c:pt>
                <c:pt idx="9294">
                  <c:v>242</c:v>
                </c:pt>
                <c:pt idx="9295">
                  <c:v>241</c:v>
                </c:pt>
                <c:pt idx="9296">
                  <c:v>242</c:v>
                </c:pt>
                <c:pt idx="9297">
                  <c:v>242</c:v>
                </c:pt>
                <c:pt idx="9298">
                  <c:v>240</c:v>
                </c:pt>
                <c:pt idx="9299">
                  <c:v>241</c:v>
                </c:pt>
                <c:pt idx="9300">
                  <c:v>240</c:v>
                </c:pt>
                <c:pt idx="9301">
                  <c:v>241</c:v>
                </c:pt>
                <c:pt idx="9302">
                  <c:v>241</c:v>
                </c:pt>
                <c:pt idx="9303">
                  <c:v>240</c:v>
                </c:pt>
                <c:pt idx="9304">
                  <c:v>244</c:v>
                </c:pt>
                <c:pt idx="9305">
                  <c:v>242</c:v>
                </c:pt>
                <c:pt idx="9306">
                  <c:v>242</c:v>
                </c:pt>
                <c:pt idx="9307">
                  <c:v>243</c:v>
                </c:pt>
                <c:pt idx="9308">
                  <c:v>242</c:v>
                </c:pt>
                <c:pt idx="9309">
                  <c:v>241</c:v>
                </c:pt>
                <c:pt idx="9310">
                  <c:v>241</c:v>
                </c:pt>
                <c:pt idx="9311">
                  <c:v>242</c:v>
                </c:pt>
                <c:pt idx="9312">
                  <c:v>242</c:v>
                </c:pt>
                <c:pt idx="9313">
                  <c:v>243</c:v>
                </c:pt>
                <c:pt idx="9314">
                  <c:v>242</c:v>
                </c:pt>
                <c:pt idx="9315">
                  <c:v>244</c:v>
                </c:pt>
                <c:pt idx="9316">
                  <c:v>244</c:v>
                </c:pt>
                <c:pt idx="9317">
                  <c:v>242</c:v>
                </c:pt>
                <c:pt idx="9318">
                  <c:v>242</c:v>
                </c:pt>
                <c:pt idx="9319">
                  <c:v>241</c:v>
                </c:pt>
                <c:pt idx="9320">
                  <c:v>243</c:v>
                </c:pt>
                <c:pt idx="9321">
                  <c:v>241</c:v>
                </c:pt>
                <c:pt idx="9322">
                  <c:v>241</c:v>
                </c:pt>
                <c:pt idx="9323">
                  <c:v>241</c:v>
                </c:pt>
                <c:pt idx="9324">
                  <c:v>240</c:v>
                </c:pt>
                <c:pt idx="9325">
                  <c:v>241</c:v>
                </c:pt>
                <c:pt idx="9326">
                  <c:v>242</c:v>
                </c:pt>
                <c:pt idx="9327">
                  <c:v>242</c:v>
                </c:pt>
                <c:pt idx="9328">
                  <c:v>242</c:v>
                </c:pt>
                <c:pt idx="9329">
                  <c:v>241</c:v>
                </c:pt>
                <c:pt idx="9330">
                  <c:v>241</c:v>
                </c:pt>
                <c:pt idx="9331">
                  <c:v>242</c:v>
                </c:pt>
                <c:pt idx="9332">
                  <c:v>244</c:v>
                </c:pt>
                <c:pt idx="9333">
                  <c:v>241</c:v>
                </c:pt>
                <c:pt idx="9334">
                  <c:v>242</c:v>
                </c:pt>
                <c:pt idx="9335">
                  <c:v>241</c:v>
                </c:pt>
                <c:pt idx="9336">
                  <c:v>240</c:v>
                </c:pt>
                <c:pt idx="9337">
                  <c:v>242</c:v>
                </c:pt>
                <c:pt idx="9338">
                  <c:v>242</c:v>
                </c:pt>
                <c:pt idx="9339">
                  <c:v>241</c:v>
                </c:pt>
                <c:pt idx="9340">
                  <c:v>242</c:v>
                </c:pt>
                <c:pt idx="9341">
                  <c:v>242</c:v>
                </c:pt>
                <c:pt idx="9342">
                  <c:v>241</c:v>
                </c:pt>
                <c:pt idx="9343">
                  <c:v>241</c:v>
                </c:pt>
                <c:pt idx="9344">
                  <c:v>242</c:v>
                </c:pt>
                <c:pt idx="9345">
                  <c:v>242</c:v>
                </c:pt>
                <c:pt idx="9346">
                  <c:v>240</c:v>
                </c:pt>
                <c:pt idx="9347">
                  <c:v>242</c:v>
                </c:pt>
                <c:pt idx="9348">
                  <c:v>243</c:v>
                </c:pt>
                <c:pt idx="9349">
                  <c:v>243</c:v>
                </c:pt>
                <c:pt idx="9350">
                  <c:v>243</c:v>
                </c:pt>
                <c:pt idx="9351">
                  <c:v>244</c:v>
                </c:pt>
                <c:pt idx="9352">
                  <c:v>241</c:v>
                </c:pt>
                <c:pt idx="9353">
                  <c:v>240</c:v>
                </c:pt>
                <c:pt idx="9354">
                  <c:v>241</c:v>
                </c:pt>
                <c:pt idx="9355">
                  <c:v>241</c:v>
                </c:pt>
                <c:pt idx="9356">
                  <c:v>244</c:v>
                </c:pt>
                <c:pt idx="9357">
                  <c:v>241</c:v>
                </c:pt>
                <c:pt idx="9358">
                  <c:v>243</c:v>
                </c:pt>
                <c:pt idx="9359">
                  <c:v>240</c:v>
                </c:pt>
                <c:pt idx="9360">
                  <c:v>243</c:v>
                </c:pt>
                <c:pt idx="9361">
                  <c:v>242</c:v>
                </c:pt>
                <c:pt idx="9362">
                  <c:v>241</c:v>
                </c:pt>
                <c:pt idx="9363">
                  <c:v>242</c:v>
                </c:pt>
                <c:pt idx="9364">
                  <c:v>241</c:v>
                </c:pt>
                <c:pt idx="9365">
                  <c:v>242</c:v>
                </c:pt>
                <c:pt idx="9366">
                  <c:v>242</c:v>
                </c:pt>
                <c:pt idx="9367">
                  <c:v>242</c:v>
                </c:pt>
                <c:pt idx="9368">
                  <c:v>242</c:v>
                </c:pt>
                <c:pt idx="9369">
                  <c:v>243</c:v>
                </c:pt>
                <c:pt idx="9370">
                  <c:v>243</c:v>
                </c:pt>
                <c:pt idx="9371">
                  <c:v>241</c:v>
                </c:pt>
                <c:pt idx="9372">
                  <c:v>242</c:v>
                </c:pt>
                <c:pt idx="9373">
                  <c:v>242</c:v>
                </c:pt>
                <c:pt idx="9374">
                  <c:v>242</c:v>
                </c:pt>
                <c:pt idx="9375">
                  <c:v>242</c:v>
                </c:pt>
                <c:pt idx="9376">
                  <c:v>241</c:v>
                </c:pt>
                <c:pt idx="9377">
                  <c:v>244</c:v>
                </c:pt>
                <c:pt idx="9378">
                  <c:v>243</c:v>
                </c:pt>
                <c:pt idx="9379">
                  <c:v>243</c:v>
                </c:pt>
                <c:pt idx="9380">
                  <c:v>242</c:v>
                </c:pt>
                <c:pt idx="9381">
                  <c:v>242</c:v>
                </c:pt>
                <c:pt idx="9382">
                  <c:v>240</c:v>
                </c:pt>
                <c:pt idx="9383">
                  <c:v>242</c:v>
                </c:pt>
                <c:pt idx="9384">
                  <c:v>241</c:v>
                </c:pt>
                <c:pt idx="9385">
                  <c:v>243</c:v>
                </c:pt>
                <c:pt idx="9386">
                  <c:v>242</c:v>
                </c:pt>
                <c:pt idx="9387">
                  <c:v>243</c:v>
                </c:pt>
                <c:pt idx="9388">
                  <c:v>243</c:v>
                </c:pt>
                <c:pt idx="9389">
                  <c:v>242</c:v>
                </c:pt>
                <c:pt idx="9390">
                  <c:v>241</c:v>
                </c:pt>
                <c:pt idx="9391">
                  <c:v>243</c:v>
                </c:pt>
                <c:pt idx="9392">
                  <c:v>240</c:v>
                </c:pt>
                <c:pt idx="9393">
                  <c:v>243</c:v>
                </c:pt>
                <c:pt idx="9394">
                  <c:v>240</c:v>
                </c:pt>
                <c:pt idx="9395">
                  <c:v>240</c:v>
                </c:pt>
                <c:pt idx="9396">
                  <c:v>243</c:v>
                </c:pt>
                <c:pt idx="9397">
                  <c:v>241</c:v>
                </c:pt>
                <c:pt idx="9398">
                  <c:v>241</c:v>
                </c:pt>
                <c:pt idx="9399">
                  <c:v>242</c:v>
                </c:pt>
                <c:pt idx="9400">
                  <c:v>241</c:v>
                </c:pt>
                <c:pt idx="9401">
                  <c:v>243</c:v>
                </c:pt>
                <c:pt idx="9402">
                  <c:v>242</c:v>
                </c:pt>
                <c:pt idx="9403">
                  <c:v>243</c:v>
                </c:pt>
                <c:pt idx="9404">
                  <c:v>243</c:v>
                </c:pt>
                <c:pt idx="9405">
                  <c:v>240</c:v>
                </c:pt>
                <c:pt idx="9406">
                  <c:v>241</c:v>
                </c:pt>
                <c:pt idx="9407">
                  <c:v>242</c:v>
                </c:pt>
                <c:pt idx="9408">
                  <c:v>244</c:v>
                </c:pt>
                <c:pt idx="9409">
                  <c:v>244</c:v>
                </c:pt>
                <c:pt idx="9410">
                  <c:v>241</c:v>
                </c:pt>
                <c:pt idx="9411">
                  <c:v>240</c:v>
                </c:pt>
                <c:pt idx="9412">
                  <c:v>241</c:v>
                </c:pt>
                <c:pt idx="9413">
                  <c:v>239</c:v>
                </c:pt>
                <c:pt idx="9414">
                  <c:v>242</c:v>
                </c:pt>
                <c:pt idx="9415">
                  <c:v>241</c:v>
                </c:pt>
                <c:pt idx="9416">
                  <c:v>242</c:v>
                </c:pt>
                <c:pt idx="9417">
                  <c:v>240</c:v>
                </c:pt>
                <c:pt idx="9418">
                  <c:v>240</c:v>
                </c:pt>
                <c:pt idx="9419">
                  <c:v>240</c:v>
                </c:pt>
                <c:pt idx="9420">
                  <c:v>240</c:v>
                </c:pt>
                <c:pt idx="9421">
                  <c:v>240</c:v>
                </c:pt>
                <c:pt idx="9422">
                  <c:v>241</c:v>
                </c:pt>
                <c:pt idx="9423">
                  <c:v>242</c:v>
                </c:pt>
                <c:pt idx="9424">
                  <c:v>241</c:v>
                </c:pt>
                <c:pt idx="9425">
                  <c:v>241</c:v>
                </c:pt>
                <c:pt idx="9426">
                  <c:v>241</c:v>
                </c:pt>
                <c:pt idx="9427">
                  <c:v>242</c:v>
                </c:pt>
                <c:pt idx="9428">
                  <c:v>241</c:v>
                </c:pt>
                <c:pt idx="9429">
                  <c:v>244</c:v>
                </c:pt>
                <c:pt idx="9430">
                  <c:v>241</c:v>
                </c:pt>
                <c:pt idx="9431">
                  <c:v>241</c:v>
                </c:pt>
                <c:pt idx="9432">
                  <c:v>242</c:v>
                </c:pt>
                <c:pt idx="9433">
                  <c:v>243</c:v>
                </c:pt>
                <c:pt idx="9434">
                  <c:v>242</c:v>
                </c:pt>
                <c:pt idx="9435">
                  <c:v>242</c:v>
                </c:pt>
                <c:pt idx="9436">
                  <c:v>241</c:v>
                </c:pt>
                <c:pt idx="9437">
                  <c:v>240</c:v>
                </c:pt>
                <c:pt idx="9438">
                  <c:v>242</c:v>
                </c:pt>
                <c:pt idx="9439">
                  <c:v>241</c:v>
                </c:pt>
                <c:pt idx="9440">
                  <c:v>242</c:v>
                </c:pt>
                <c:pt idx="9441">
                  <c:v>242</c:v>
                </c:pt>
                <c:pt idx="9442">
                  <c:v>241</c:v>
                </c:pt>
                <c:pt idx="9443">
                  <c:v>242</c:v>
                </c:pt>
                <c:pt idx="9444">
                  <c:v>241</c:v>
                </c:pt>
                <c:pt idx="9445">
                  <c:v>243</c:v>
                </c:pt>
                <c:pt idx="9446">
                  <c:v>242</c:v>
                </c:pt>
                <c:pt idx="9447">
                  <c:v>244</c:v>
                </c:pt>
                <c:pt idx="9448">
                  <c:v>243</c:v>
                </c:pt>
                <c:pt idx="9449">
                  <c:v>242</c:v>
                </c:pt>
                <c:pt idx="9450">
                  <c:v>240</c:v>
                </c:pt>
                <c:pt idx="9451">
                  <c:v>243</c:v>
                </c:pt>
                <c:pt idx="9452">
                  <c:v>241</c:v>
                </c:pt>
                <c:pt idx="9453">
                  <c:v>242</c:v>
                </c:pt>
                <c:pt idx="9454">
                  <c:v>241</c:v>
                </c:pt>
                <c:pt idx="9455">
                  <c:v>242</c:v>
                </c:pt>
                <c:pt idx="9456">
                  <c:v>241</c:v>
                </c:pt>
                <c:pt idx="9457">
                  <c:v>241</c:v>
                </c:pt>
                <c:pt idx="9458">
                  <c:v>241</c:v>
                </c:pt>
                <c:pt idx="9459">
                  <c:v>244</c:v>
                </c:pt>
                <c:pt idx="9460">
                  <c:v>242</c:v>
                </c:pt>
                <c:pt idx="9461">
                  <c:v>243</c:v>
                </c:pt>
                <c:pt idx="9462">
                  <c:v>240</c:v>
                </c:pt>
                <c:pt idx="9463">
                  <c:v>241</c:v>
                </c:pt>
                <c:pt idx="9464">
                  <c:v>241</c:v>
                </c:pt>
                <c:pt idx="9465">
                  <c:v>241</c:v>
                </c:pt>
                <c:pt idx="9466">
                  <c:v>240</c:v>
                </c:pt>
                <c:pt idx="9467">
                  <c:v>242</c:v>
                </c:pt>
                <c:pt idx="9468">
                  <c:v>240</c:v>
                </c:pt>
                <c:pt idx="9469">
                  <c:v>240</c:v>
                </c:pt>
                <c:pt idx="9470">
                  <c:v>243</c:v>
                </c:pt>
                <c:pt idx="9471">
                  <c:v>241</c:v>
                </c:pt>
                <c:pt idx="9472">
                  <c:v>241</c:v>
                </c:pt>
                <c:pt idx="9473">
                  <c:v>242</c:v>
                </c:pt>
                <c:pt idx="9474">
                  <c:v>243</c:v>
                </c:pt>
                <c:pt idx="9475">
                  <c:v>241</c:v>
                </c:pt>
                <c:pt idx="9476">
                  <c:v>242</c:v>
                </c:pt>
                <c:pt idx="9477">
                  <c:v>241</c:v>
                </c:pt>
                <c:pt idx="9478">
                  <c:v>242</c:v>
                </c:pt>
                <c:pt idx="9479">
                  <c:v>242</c:v>
                </c:pt>
                <c:pt idx="9480">
                  <c:v>241</c:v>
                </c:pt>
                <c:pt idx="9481">
                  <c:v>241</c:v>
                </c:pt>
                <c:pt idx="9482">
                  <c:v>242</c:v>
                </c:pt>
                <c:pt idx="9483">
                  <c:v>241</c:v>
                </c:pt>
                <c:pt idx="9484">
                  <c:v>241</c:v>
                </c:pt>
                <c:pt idx="9485">
                  <c:v>241</c:v>
                </c:pt>
                <c:pt idx="9486">
                  <c:v>244</c:v>
                </c:pt>
                <c:pt idx="9487">
                  <c:v>242</c:v>
                </c:pt>
                <c:pt idx="9488">
                  <c:v>244</c:v>
                </c:pt>
                <c:pt idx="9489">
                  <c:v>241</c:v>
                </c:pt>
                <c:pt idx="9490">
                  <c:v>241</c:v>
                </c:pt>
                <c:pt idx="9491">
                  <c:v>243</c:v>
                </c:pt>
                <c:pt idx="9492">
                  <c:v>241</c:v>
                </c:pt>
                <c:pt idx="9493">
                  <c:v>241</c:v>
                </c:pt>
                <c:pt idx="9494">
                  <c:v>242</c:v>
                </c:pt>
                <c:pt idx="9495">
                  <c:v>241</c:v>
                </c:pt>
                <c:pt idx="9496">
                  <c:v>242</c:v>
                </c:pt>
                <c:pt idx="9497">
                  <c:v>242</c:v>
                </c:pt>
                <c:pt idx="9498">
                  <c:v>242</c:v>
                </c:pt>
                <c:pt idx="9499">
                  <c:v>241</c:v>
                </c:pt>
                <c:pt idx="9500">
                  <c:v>241</c:v>
                </c:pt>
                <c:pt idx="9501">
                  <c:v>242</c:v>
                </c:pt>
                <c:pt idx="9502">
                  <c:v>243</c:v>
                </c:pt>
                <c:pt idx="9503">
                  <c:v>243</c:v>
                </c:pt>
                <c:pt idx="9504">
                  <c:v>242</c:v>
                </c:pt>
                <c:pt idx="9505">
                  <c:v>241</c:v>
                </c:pt>
                <c:pt idx="9506">
                  <c:v>243</c:v>
                </c:pt>
                <c:pt idx="9507">
                  <c:v>243</c:v>
                </c:pt>
                <c:pt idx="9508">
                  <c:v>244</c:v>
                </c:pt>
                <c:pt idx="9509">
                  <c:v>241</c:v>
                </c:pt>
                <c:pt idx="9510">
                  <c:v>241</c:v>
                </c:pt>
                <c:pt idx="9511">
                  <c:v>241</c:v>
                </c:pt>
                <c:pt idx="9512">
                  <c:v>241</c:v>
                </c:pt>
                <c:pt idx="9513">
                  <c:v>243</c:v>
                </c:pt>
                <c:pt idx="9514">
                  <c:v>242</c:v>
                </c:pt>
                <c:pt idx="9515">
                  <c:v>240</c:v>
                </c:pt>
                <c:pt idx="9516">
                  <c:v>241</c:v>
                </c:pt>
                <c:pt idx="9517">
                  <c:v>243</c:v>
                </c:pt>
                <c:pt idx="9518">
                  <c:v>242</c:v>
                </c:pt>
                <c:pt idx="9519">
                  <c:v>242</c:v>
                </c:pt>
                <c:pt idx="9520">
                  <c:v>243</c:v>
                </c:pt>
                <c:pt idx="9521">
                  <c:v>241</c:v>
                </c:pt>
                <c:pt idx="9522">
                  <c:v>242</c:v>
                </c:pt>
                <c:pt idx="9523">
                  <c:v>244</c:v>
                </c:pt>
                <c:pt idx="9524">
                  <c:v>243</c:v>
                </c:pt>
                <c:pt idx="9525">
                  <c:v>242</c:v>
                </c:pt>
                <c:pt idx="9526">
                  <c:v>243</c:v>
                </c:pt>
                <c:pt idx="9527">
                  <c:v>242</c:v>
                </c:pt>
                <c:pt idx="9528">
                  <c:v>241</c:v>
                </c:pt>
                <c:pt idx="9529">
                  <c:v>241</c:v>
                </c:pt>
                <c:pt idx="9530">
                  <c:v>243</c:v>
                </c:pt>
                <c:pt idx="9531">
                  <c:v>242</c:v>
                </c:pt>
                <c:pt idx="9532">
                  <c:v>242</c:v>
                </c:pt>
                <c:pt idx="9533">
                  <c:v>242</c:v>
                </c:pt>
                <c:pt idx="9534">
                  <c:v>244</c:v>
                </c:pt>
                <c:pt idx="9535">
                  <c:v>242</c:v>
                </c:pt>
                <c:pt idx="9536">
                  <c:v>243</c:v>
                </c:pt>
                <c:pt idx="9537">
                  <c:v>241</c:v>
                </c:pt>
                <c:pt idx="9538">
                  <c:v>243</c:v>
                </c:pt>
                <c:pt idx="9539">
                  <c:v>242</c:v>
                </c:pt>
                <c:pt idx="9540">
                  <c:v>242</c:v>
                </c:pt>
                <c:pt idx="9541">
                  <c:v>243</c:v>
                </c:pt>
                <c:pt idx="9542">
                  <c:v>242</c:v>
                </c:pt>
                <c:pt idx="9543">
                  <c:v>241</c:v>
                </c:pt>
                <c:pt idx="9544">
                  <c:v>241</c:v>
                </c:pt>
                <c:pt idx="9545">
                  <c:v>241</c:v>
                </c:pt>
                <c:pt idx="9546">
                  <c:v>243</c:v>
                </c:pt>
                <c:pt idx="9547">
                  <c:v>243</c:v>
                </c:pt>
                <c:pt idx="9548">
                  <c:v>243</c:v>
                </c:pt>
                <c:pt idx="9549">
                  <c:v>243</c:v>
                </c:pt>
                <c:pt idx="9550">
                  <c:v>242</c:v>
                </c:pt>
                <c:pt idx="9551">
                  <c:v>241</c:v>
                </c:pt>
                <c:pt idx="9552">
                  <c:v>240</c:v>
                </c:pt>
                <c:pt idx="9553">
                  <c:v>241</c:v>
                </c:pt>
                <c:pt idx="9554">
                  <c:v>240</c:v>
                </c:pt>
                <c:pt idx="9555">
                  <c:v>242</c:v>
                </c:pt>
                <c:pt idx="9556">
                  <c:v>241</c:v>
                </c:pt>
                <c:pt idx="9557">
                  <c:v>241</c:v>
                </c:pt>
                <c:pt idx="9558">
                  <c:v>244</c:v>
                </c:pt>
                <c:pt idx="9559">
                  <c:v>243</c:v>
                </c:pt>
                <c:pt idx="9560">
                  <c:v>241</c:v>
                </c:pt>
                <c:pt idx="9561">
                  <c:v>241</c:v>
                </c:pt>
                <c:pt idx="9562">
                  <c:v>242</c:v>
                </c:pt>
                <c:pt idx="9563">
                  <c:v>241</c:v>
                </c:pt>
                <c:pt idx="9564">
                  <c:v>242</c:v>
                </c:pt>
                <c:pt idx="9565">
                  <c:v>241</c:v>
                </c:pt>
                <c:pt idx="9566">
                  <c:v>242</c:v>
                </c:pt>
                <c:pt idx="9567">
                  <c:v>244</c:v>
                </c:pt>
                <c:pt idx="9568">
                  <c:v>242</c:v>
                </c:pt>
                <c:pt idx="9569">
                  <c:v>240</c:v>
                </c:pt>
                <c:pt idx="9570">
                  <c:v>241</c:v>
                </c:pt>
                <c:pt idx="9571">
                  <c:v>244</c:v>
                </c:pt>
                <c:pt idx="9572">
                  <c:v>241</c:v>
                </c:pt>
                <c:pt idx="9573">
                  <c:v>242</c:v>
                </c:pt>
                <c:pt idx="9574">
                  <c:v>241</c:v>
                </c:pt>
                <c:pt idx="9575">
                  <c:v>242</c:v>
                </c:pt>
                <c:pt idx="9576">
                  <c:v>241</c:v>
                </c:pt>
                <c:pt idx="9577">
                  <c:v>243</c:v>
                </c:pt>
                <c:pt idx="9578">
                  <c:v>241</c:v>
                </c:pt>
                <c:pt idx="9579">
                  <c:v>242</c:v>
                </c:pt>
                <c:pt idx="9580">
                  <c:v>244</c:v>
                </c:pt>
                <c:pt idx="9581">
                  <c:v>243</c:v>
                </c:pt>
                <c:pt idx="9582">
                  <c:v>242</c:v>
                </c:pt>
                <c:pt idx="9583">
                  <c:v>243</c:v>
                </c:pt>
                <c:pt idx="9584">
                  <c:v>240</c:v>
                </c:pt>
                <c:pt idx="9585">
                  <c:v>241</c:v>
                </c:pt>
                <c:pt idx="9586">
                  <c:v>240</c:v>
                </c:pt>
                <c:pt idx="9587">
                  <c:v>241</c:v>
                </c:pt>
                <c:pt idx="9588">
                  <c:v>244</c:v>
                </c:pt>
                <c:pt idx="9589">
                  <c:v>241</c:v>
                </c:pt>
                <c:pt idx="9590">
                  <c:v>241</c:v>
                </c:pt>
                <c:pt idx="9591">
                  <c:v>244</c:v>
                </c:pt>
                <c:pt idx="9592">
                  <c:v>240</c:v>
                </c:pt>
                <c:pt idx="9593">
                  <c:v>243</c:v>
                </c:pt>
                <c:pt idx="9594">
                  <c:v>242</c:v>
                </c:pt>
                <c:pt idx="9595">
                  <c:v>241</c:v>
                </c:pt>
                <c:pt idx="9596">
                  <c:v>242</c:v>
                </c:pt>
                <c:pt idx="9597">
                  <c:v>240</c:v>
                </c:pt>
                <c:pt idx="9598">
                  <c:v>242</c:v>
                </c:pt>
                <c:pt idx="9599">
                  <c:v>241</c:v>
                </c:pt>
                <c:pt idx="9600">
                  <c:v>242</c:v>
                </c:pt>
                <c:pt idx="9601">
                  <c:v>241</c:v>
                </c:pt>
                <c:pt idx="9602">
                  <c:v>242</c:v>
                </c:pt>
                <c:pt idx="9603">
                  <c:v>241</c:v>
                </c:pt>
                <c:pt idx="9604">
                  <c:v>241</c:v>
                </c:pt>
                <c:pt idx="9605">
                  <c:v>243</c:v>
                </c:pt>
                <c:pt idx="9606">
                  <c:v>241</c:v>
                </c:pt>
                <c:pt idx="9607">
                  <c:v>240</c:v>
                </c:pt>
                <c:pt idx="9608">
                  <c:v>241</c:v>
                </c:pt>
                <c:pt idx="9609">
                  <c:v>242</c:v>
                </c:pt>
                <c:pt idx="9610">
                  <c:v>240</c:v>
                </c:pt>
                <c:pt idx="9611">
                  <c:v>241</c:v>
                </c:pt>
                <c:pt idx="9612">
                  <c:v>243</c:v>
                </c:pt>
                <c:pt idx="9613">
                  <c:v>241</c:v>
                </c:pt>
                <c:pt idx="9614">
                  <c:v>241</c:v>
                </c:pt>
                <c:pt idx="9615">
                  <c:v>242</c:v>
                </c:pt>
                <c:pt idx="9616">
                  <c:v>242</c:v>
                </c:pt>
                <c:pt idx="9617">
                  <c:v>244</c:v>
                </c:pt>
                <c:pt idx="9618">
                  <c:v>240</c:v>
                </c:pt>
                <c:pt idx="9619">
                  <c:v>242</c:v>
                </c:pt>
                <c:pt idx="9620">
                  <c:v>242</c:v>
                </c:pt>
                <c:pt idx="9621">
                  <c:v>242</c:v>
                </c:pt>
                <c:pt idx="9622">
                  <c:v>241</c:v>
                </c:pt>
                <c:pt idx="9623">
                  <c:v>243</c:v>
                </c:pt>
                <c:pt idx="9624">
                  <c:v>244</c:v>
                </c:pt>
                <c:pt idx="9625">
                  <c:v>243</c:v>
                </c:pt>
                <c:pt idx="9626">
                  <c:v>241</c:v>
                </c:pt>
                <c:pt idx="9627">
                  <c:v>240</c:v>
                </c:pt>
                <c:pt idx="9628">
                  <c:v>241</c:v>
                </c:pt>
                <c:pt idx="9629">
                  <c:v>242</c:v>
                </c:pt>
                <c:pt idx="9630">
                  <c:v>242</c:v>
                </c:pt>
                <c:pt idx="9631">
                  <c:v>241</c:v>
                </c:pt>
                <c:pt idx="9632">
                  <c:v>242</c:v>
                </c:pt>
                <c:pt idx="9633">
                  <c:v>242</c:v>
                </c:pt>
                <c:pt idx="9634">
                  <c:v>242</c:v>
                </c:pt>
                <c:pt idx="9635">
                  <c:v>242</c:v>
                </c:pt>
                <c:pt idx="9636">
                  <c:v>241</c:v>
                </c:pt>
                <c:pt idx="9637">
                  <c:v>242</c:v>
                </c:pt>
                <c:pt idx="9638">
                  <c:v>242</c:v>
                </c:pt>
                <c:pt idx="9639">
                  <c:v>241</c:v>
                </c:pt>
                <c:pt idx="9640">
                  <c:v>244</c:v>
                </c:pt>
                <c:pt idx="9641">
                  <c:v>243</c:v>
                </c:pt>
                <c:pt idx="9642">
                  <c:v>240</c:v>
                </c:pt>
                <c:pt idx="9643">
                  <c:v>241</c:v>
                </c:pt>
                <c:pt idx="9644">
                  <c:v>242</c:v>
                </c:pt>
                <c:pt idx="9645">
                  <c:v>243</c:v>
                </c:pt>
                <c:pt idx="9646">
                  <c:v>242</c:v>
                </c:pt>
                <c:pt idx="9647">
                  <c:v>240</c:v>
                </c:pt>
                <c:pt idx="9648">
                  <c:v>243</c:v>
                </c:pt>
                <c:pt idx="9649">
                  <c:v>240</c:v>
                </c:pt>
                <c:pt idx="9650">
                  <c:v>242</c:v>
                </c:pt>
                <c:pt idx="9651">
                  <c:v>241</c:v>
                </c:pt>
                <c:pt idx="9652">
                  <c:v>242</c:v>
                </c:pt>
                <c:pt idx="9653">
                  <c:v>241</c:v>
                </c:pt>
                <c:pt idx="9654">
                  <c:v>241</c:v>
                </c:pt>
                <c:pt idx="9655">
                  <c:v>242</c:v>
                </c:pt>
                <c:pt idx="9656">
                  <c:v>243</c:v>
                </c:pt>
                <c:pt idx="9657">
                  <c:v>242</c:v>
                </c:pt>
                <c:pt idx="9658">
                  <c:v>242</c:v>
                </c:pt>
                <c:pt idx="9659">
                  <c:v>242</c:v>
                </c:pt>
                <c:pt idx="9660">
                  <c:v>242</c:v>
                </c:pt>
                <c:pt idx="9661">
                  <c:v>244</c:v>
                </c:pt>
                <c:pt idx="9662">
                  <c:v>242</c:v>
                </c:pt>
                <c:pt idx="9663">
                  <c:v>240</c:v>
                </c:pt>
                <c:pt idx="9664">
                  <c:v>243</c:v>
                </c:pt>
                <c:pt idx="9665">
                  <c:v>241</c:v>
                </c:pt>
                <c:pt idx="9666">
                  <c:v>241</c:v>
                </c:pt>
                <c:pt idx="9667">
                  <c:v>242</c:v>
                </c:pt>
                <c:pt idx="9668">
                  <c:v>241</c:v>
                </c:pt>
                <c:pt idx="9669">
                  <c:v>241</c:v>
                </c:pt>
                <c:pt idx="9670">
                  <c:v>240</c:v>
                </c:pt>
                <c:pt idx="9671">
                  <c:v>242</c:v>
                </c:pt>
                <c:pt idx="9672">
                  <c:v>243</c:v>
                </c:pt>
                <c:pt idx="9673">
                  <c:v>240</c:v>
                </c:pt>
                <c:pt idx="9674">
                  <c:v>242</c:v>
                </c:pt>
                <c:pt idx="9675">
                  <c:v>243</c:v>
                </c:pt>
                <c:pt idx="9676">
                  <c:v>242</c:v>
                </c:pt>
                <c:pt idx="9677">
                  <c:v>243</c:v>
                </c:pt>
                <c:pt idx="9678">
                  <c:v>242</c:v>
                </c:pt>
                <c:pt idx="9679">
                  <c:v>242</c:v>
                </c:pt>
                <c:pt idx="9680">
                  <c:v>242</c:v>
                </c:pt>
                <c:pt idx="9681">
                  <c:v>242</c:v>
                </c:pt>
                <c:pt idx="9682">
                  <c:v>243</c:v>
                </c:pt>
                <c:pt idx="9683">
                  <c:v>240</c:v>
                </c:pt>
                <c:pt idx="9684">
                  <c:v>243</c:v>
                </c:pt>
                <c:pt idx="9685">
                  <c:v>242</c:v>
                </c:pt>
                <c:pt idx="9686">
                  <c:v>241</c:v>
                </c:pt>
                <c:pt idx="9687">
                  <c:v>241</c:v>
                </c:pt>
                <c:pt idx="9688">
                  <c:v>242</c:v>
                </c:pt>
                <c:pt idx="9689">
                  <c:v>243</c:v>
                </c:pt>
                <c:pt idx="9690">
                  <c:v>243</c:v>
                </c:pt>
                <c:pt idx="9691">
                  <c:v>242</c:v>
                </c:pt>
                <c:pt idx="9692">
                  <c:v>240</c:v>
                </c:pt>
                <c:pt idx="9693">
                  <c:v>242</c:v>
                </c:pt>
                <c:pt idx="9694">
                  <c:v>242</c:v>
                </c:pt>
                <c:pt idx="9695">
                  <c:v>243</c:v>
                </c:pt>
                <c:pt idx="9696">
                  <c:v>242</c:v>
                </c:pt>
                <c:pt idx="9697">
                  <c:v>241</c:v>
                </c:pt>
                <c:pt idx="9698">
                  <c:v>241</c:v>
                </c:pt>
                <c:pt idx="9699">
                  <c:v>241</c:v>
                </c:pt>
                <c:pt idx="9700">
                  <c:v>243</c:v>
                </c:pt>
                <c:pt idx="9701">
                  <c:v>242</c:v>
                </c:pt>
                <c:pt idx="9702">
                  <c:v>241</c:v>
                </c:pt>
                <c:pt idx="9703">
                  <c:v>242</c:v>
                </c:pt>
                <c:pt idx="9704">
                  <c:v>241</c:v>
                </c:pt>
                <c:pt idx="9705">
                  <c:v>243</c:v>
                </c:pt>
                <c:pt idx="9706">
                  <c:v>242</c:v>
                </c:pt>
                <c:pt idx="9707">
                  <c:v>241</c:v>
                </c:pt>
                <c:pt idx="9708">
                  <c:v>243</c:v>
                </c:pt>
                <c:pt idx="9709">
                  <c:v>243</c:v>
                </c:pt>
                <c:pt idx="9710">
                  <c:v>240</c:v>
                </c:pt>
                <c:pt idx="9711">
                  <c:v>243</c:v>
                </c:pt>
                <c:pt idx="9712">
                  <c:v>241</c:v>
                </c:pt>
                <c:pt idx="9713">
                  <c:v>242</c:v>
                </c:pt>
                <c:pt idx="9714">
                  <c:v>242</c:v>
                </c:pt>
                <c:pt idx="9715">
                  <c:v>242</c:v>
                </c:pt>
                <c:pt idx="9716">
                  <c:v>243</c:v>
                </c:pt>
                <c:pt idx="9717">
                  <c:v>243</c:v>
                </c:pt>
                <c:pt idx="9718">
                  <c:v>242</c:v>
                </c:pt>
                <c:pt idx="9719">
                  <c:v>240</c:v>
                </c:pt>
                <c:pt idx="9720">
                  <c:v>241</c:v>
                </c:pt>
                <c:pt idx="9721">
                  <c:v>241</c:v>
                </c:pt>
                <c:pt idx="9722">
                  <c:v>241</c:v>
                </c:pt>
                <c:pt idx="9723">
                  <c:v>242</c:v>
                </c:pt>
                <c:pt idx="9724">
                  <c:v>242</c:v>
                </c:pt>
                <c:pt idx="9725">
                  <c:v>241</c:v>
                </c:pt>
                <c:pt idx="9726">
                  <c:v>242</c:v>
                </c:pt>
                <c:pt idx="9727">
                  <c:v>241</c:v>
                </c:pt>
                <c:pt idx="9728">
                  <c:v>243</c:v>
                </c:pt>
                <c:pt idx="9729">
                  <c:v>241</c:v>
                </c:pt>
                <c:pt idx="9730">
                  <c:v>240</c:v>
                </c:pt>
                <c:pt idx="9731">
                  <c:v>241</c:v>
                </c:pt>
                <c:pt idx="9732">
                  <c:v>241</c:v>
                </c:pt>
                <c:pt idx="9733">
                  <c:v>241</c:v>
                </c:pt>
                <c:pt idx="9734">
                  <c:v>242</c:v>
                </c:pt>
                <c:pt idx="9735">
                  <c:v>242</c:v>
                </c:pt>
                <c:pt idx="9736">
                  <c:v>240</c:v>
                </c:pt>
                <c:pt idx="9737">
                  <c:v>242</c:v>
                </c:pt>
                <c:pt idx="9738">
                  <c:v>240</c:v>
                </c:pt>
                <c:pt idx="9739">
                  <c:v>242</c:v>
                </c:pt>
                <c:pt idx="9740">
                  <c:v>241</c:v>
                </c:pt>
                <c:pt idx="9741">
                  <c:v>241</c:v>
                </c:pt>
                <c:pt idx="9742">
                  <c:v>244</c:v>
                </c:pt>
                <c:pt idx="9743">
                  <c:v>240</c:v>
                </c:pt>
                <c:pt idx="9744">
                  <c:v>241</c:v>
                </c:pt>
                <c:pt idx="9745">
                  <c:v>240</c:v>
                </c:pt>
                <c:pt idx="9746">
                  <c:v>242</c:v>
                </c:pt>
                <c:pt idx="9747">
                  <c:v>243</c:v>
                </c:pt>
                <c:pt idx="9748">
                  <c:v>241</c:v>
                </c:pt>
                <c:pt idx="9749">
                  <c:v>240</c:v>
                </c:pt>
                <c:pt idx="9750">
                  <c:v>242</c:v>
                </c:pt>
                <c:pt idx="9751">
                  <c:v>240</c:v>
                </c:pt>
                <c:pt idx="9752">
                  <c:v>240</c:v>
                </c:pt>
                <c:pt idx="9753">
                  <c:v>243</c:v>
                </c:pt>
                <c:pt idx="9754">
                  <c:v>242</c:v>
                </c:pt>
                <c:pt idx="9755">
                  <c:v>241</c:v>
                </c:pt>
                <c:pt idx="9756">
                  <c:v>241</c:v>
                </c:pt>
                <c:pt idx="9757">
                  <c:v>243</c:v>
                </c:pt>
                <c:pt idx="9758">
                  <c:v>242</c:v>
                </c:pt>
                <c:pt idx="9759">
                  <c:v>242</c:v>
                </c:pt>
                <c:pt idx="9760">
                  <c:v>242</c:v>
                </c:pt>
                <c:pt idx="9761">
                  <c:v>243</c:v>
                </c:pt>
                <c:pt idx="9762">
                  <c:v>240</c:v>
                </c:pt>
                <c:pt idx="9763">
                  <c:v>242</c:v>
                </c:pt>
                <c:pt idx="9764">
                  <c:v>243</c:v>
                </c:pt>
                <c:pt idx="9765">
                  <c:v>242</c:v>
                </c:pt>
                <c:pt idx="9766">
                  <c:v>242</c:v>
                </c:pt>
                <c:pt idx="9767">
                  <c:v>241</c:v>
                </c:pt>
                <c:pt idx="9768">
                  <c:v>241</c:v>
                </c:pt>
                <c:pt idx="9769">
                  <c:v>244</c:v>
                </c:pt>
                <c:pt idx="9770">
                  <c:v>241</c:v>
                </c:pt>
                <c:pt idx="9771">
                  <c:v>241</c:v>
                </c:pt>
                <c:pt idx="9772">
                  <c:v>244</c:v>
                </c:pt>
                <c:pt idx="9773">
                  <c:v>243</c:v>
                </c:pt>
                <c:pt idx="9774">
                  <c:v>242</c:v>
                </c:pt>
                <c:pt idx="9775">
                  <c:v>243</c:v>
                </c:pt>
                <c:pt idx="9776">
                  <c:v>240</c:v>
                </c:pt>
                <c:pt idx="9777">
                  <c:v>240</c:v>
                </c:pt>
                <c:pt idx="9778">
                  <c:v>241</c:v>
                </c:pt>
                <c:pt idx="9779">
                  <c:v>241</c:v>
                </c:pt>
                <c:pt idx="9780">
                  <c:v>243</c:v>
                </c:pt>
                <c:pt idx="9781">
                  <c:v>242</c:v>
                </c:pt>
                <c:pt idx="9782">
                  <c:v>241</c:v>
                </c:pt>
                <c:pt idx="9783">
                  <c:v>244</c:v>
                </c:pt>
                <c:pt idx="9784">
                  <c:v>243</c:v>
                </c:pt>
                <c:pt idx="9785">
                  <c:v>241</c:v>
                </c:pt>
                <c:pt idx="9786">
                  <c:v>241</c:v>
                </c:pt>
                <c:pt idx="9787">
                  <c:v>240</c:v>
                </c:pt>
                <c:pt idx="9788">
                  <c:v>241</c:v>
                </c:pt>
                <c:pt idx="9789">
                  <c:v>242</c:v>
                </c:pt>
                <c:pt idx="9790">
                  <c:v>243</c:v>
                </c:pt>
                <c:pt idx="9791">
                  <c:v>242</c:v>
                </c:pt>
                <c:pt idx="9792">
                  <c:v>240</c:v>
                </c:pt>
                <c:pt idx="9793">
                  <c:v>241</c:v>
                </c:pt>
                <c:pt idx="9794">
                  <c:v>243</c:v>
                </c:pt>
                <c:pt idx="9795">
                  <c:v>243</c:v>
                </c:pt>
                <c:pt idx="9796">
                  <c:v>241</c:v>
                </c:pt>
                <c:pt idx="9797">
                  <c:v>240</c:v>
                </c:pt>
                <c:pt idx="9798">
                  <c:v>241</c:v>
                </c:pt>
                <c:pt idx="9799">
                  <c:v>242</c:v>
                </c:pt>
                <c:pt idx="9800">
                  <c:v>242</c:v>
                </c:pt>
                <c:pt idx="9801">
                  <c:v>240</c:v>
                </c:pt>
                <c:pt idx="9802">
                  <c:v>241</c:v>
                </c:pt>
                <c:pt idx="9803">
                  <c:v>242</c:v>
                </c:pt>
                <c:pt idx="9804">
                  <c:v>241</c:v>
                </c:pt>
                <c:pt idx="9805">
                  <c:v>243</c:v>
                </c:pt>
                <c:pt idx="9806">
                  <c:v>242</c:v>
                </c:pt>
                <c:pt idx="9807">
                  <c:v>244</c:v>
                </c:pt>
                <c:pt idx="9808">
                  <c:v>241</c:v>
                </c:pt>
                <c:pt idx="9809">
                  <c:v>243</c:v>
                </c:pt>
                <c:pt idx="9810">
                  <c:v>242</c:v>
                </c:pt>
                <c:pt idx="9811">
                  <c:v>244</c:v>
                </c:pt>
                <c:pt idx="9812">
                  <c:v>244</c:v>
                </c:pt>
                <c:pt idx="9813">
                  <c:v>241</c:v>
                </c:pt>
                <c:pt idx="9814">
                  <c:v>243</c:v>
                </c:pt>
                <c:pt idx="9815">
                  <c:v>243</c:v>
                </c:pt>
                <c:pt idx="9816">
                  <c:v>241</c:v>
                </c:pt>
                <c:pt idx="9817">
                  <c:v>241</c:v>
                </c:pt>
                <c:pt idx="9818">
                  <c:v>240</c:v>
                </c:pt>
                <c:pt idx="9819">
                  <c:v>241</c:v>
                </c:pt>
                <c:pt idx="9820">
                  <c:v>244</c:v>
                </c:pt>
                <c:pt idx="9821">
                  <c:v>242</c:v>
                </c:pt>
                <c:pt idx="9822">
                  <c:v>241</c:v>
                </c:pt>
                <c:pt idx="9823">
                  <c:v>243</c:v>
                </c:pt>
                <c:pt idx="9824">
                  <c:v>241</c:v>
                </c:pt>
                <c:pt idx="9825">
                  <c:v>243</c:v>
                </c:pt>
                <c:pt idx="9826">
                  <c:v>242</c:v>
                </c:pt>
                <c:pt idx="9827">
                  <c:v>241</c:v>
                </c:pt>
                <c:pt idx="9828">
                  <c:v>241</c:v>
                </c:pt>
                <c:pt idx="9829">
                  <c:v>241</c:v>
                </c:pt>
                <c:pt idx="9830">
                  <c:v>241</c:v>
                </c:pt>
                <c:pt idx="9831">
                  <c:v>241</c:v>
                </c:pt>
                <c:pt idx="9832">
                  <c:v>242</c:v>
                </c:pt>
                <c:pt idx="9833">
                  <c:v>242</c:v>
                </c:pt>
                <c:pt idx="9834">
                  <c:v>244</c:v>
                </c:pt>
                <c:pt idx="9835">
                  <c:v>242</c:v>
                </c:pt>
                <c:pt idx="9836">
                  <c:v>241</c:v>
                </c:pt>
                <c:pt idx="9837">
                  <c:v>241</c:v>
                </c:pt>
                <c:pt idx="9838">
                  <c:v>241</c:v>
                </c:pt>
                <c:pt idx="9839">
                  <c:v>242</c:v>
                </c:pt>
                <c:pt idx="9840">
                  <c:v>242</c:v>
                </c:pt>
                <c:pt idx="9841">
                  <c:v>243</c:v>
                </c:pt>
                <c:pt idx="9842">
                  <c:v>241</c:v>
                </c:pt>
                <c:pt idx="9843">
                  <c:v>240</c:v>
                </c:pt>
                <c:pt idx="9844">
                  <c:v>242</c:v>
                </c:pt>
                <c:pt idx="9845">
                  <c:v>241</c:v>
                </c:pt>
                <c:pt idx="9846">
                  <c:v>241</c:v>
                </c:pt>
                <c:pt idx="9847">
                  <c:v>242</c:v>
                </c:pt>
                <c:pt idx="9848">
                  <c:v>243</c:v>
                </c:pt>
                <c:pt idx="9849">
                  <c:v>241</c:v>
                </c:pt>
                <c:pt idx="9850">
                  <c:v>243</c:v>
                </c:pt>
                <c:pt idx="9851">
                  <c:v>240</c:v>
                </c:pt>
                <c:pt idx="9852">
                  <c:v>240</c:v>
                </c:pt>
                <c:pt idx="9853">
                  <c:v>241</c:v>
                </c:pt>
                <c:pt idx="9854">
                  <c:v>240</c:v>
                </c:pt>
                <c:pt idx="9855">
                  <c:v>241</c:v>
                </c:pt>
                <c:pt idx="9856">
                  <c:v>242</c:v>
                </c:pt>
                <c:pt idx="9857">
                  <c:v>243</c:v>
                </c:pt>
                <c:pt idx="9858">
                  <c:v>240</c:v>
                </c:pt>
                <c:pt idx="9859">
                  <c:v>241</c:v>
                </c:pt>
                <c:pt idx="9860">
                  <c:v>241</c:v>
                </c:pt>
                <c:pt idx="9861">
                  <c:v>241</c:v>
                </c:pt>
                <c:pt idx="9862">
                  <c:v>243</c:v>
                </c:pt>
                <c:pt idx="9863">
                  <c:v>241</c:v>
                </c:pt>
                <c:pt idx="9864">
                  <c:v>243</c:v>
                </c:pt>
                <c:pt idx="9865">
                  <c:v>241</c:v>
                </c:pt>
                <c:pt idx="9866">
                  <c:v>243</c:v>
                </c:pt>
                <c:pt idx="9867">
                  <c:v>242</c:v>
                </c:pt>
                <c:pt idx="9868">
                  <c:v>241</c:v>
                </c:pt>
                <c:pt idx="9869">
                  <c:v>240</c:v>
                </c:pt>
                <c:pt idx="9870">
                  <c:v>241</c:v>
                </c:pt>
                <c:pt idx="9871">
                  <c:v>241</c:v>
                </c:pt>
                <c:pt idx="9872">
                  <c:v>241</c:v>
                </c:pt>
                <c:pt idx="9873">
                  <c:v>240</c:v>
                </c:pt>
                <c:pt idx="9874">
                  <c:v>243</c:v>
                </c:pt>
                <c:pt idx="9875">
                  <c:v>242</c:v>
                </c:pt>
                <c:pt idx="9876">
                  <c:v>243</c:v>
                </c:pt>
                <c:pt idx="9877">
                  <c:v>243</c:v>
                </c:pt>
                <c:pt idx="9878">
                  <c:v>244</c:v>
                </c:pt>
                <c:pt idx="9879">
                  <c:v>242</c:v>
                </c:pt>
                <c:pt idx="9880">
                  <c:v>242</c:v>
                </c:pt>
                <c:pt idx="9881">
                  <c:v>243</c:v>
                </c:pt>
                <c:pt idx="9882">
                  <c:v>242</c:v>
                </c:pt>
                <c:pt idx="9883">
                  <c:v>242</c:v>
                </c:pt>
                <c:pt idx="9884">
                  <c:v>240</c:v>
                </c:pt>
                <c:pt idx="9885">
                  <c:v>242</c:v>
                </c:pt>
                <c:pt idx="9886">
                  <c:v>241</c:v>
                </c:pt>
                <c:pt idx="9887">
                  <c:v>240</c:v>
                </c:pt>
                <c:pt idx="9888">
                  <c:v>240</c:v>
                </c:pt>
                <c:pt idx="9889">
                  <c:v>241</c:v>
                </c:pt>
                <c:pt idx="9890">
                  <c:v>241</c:v>
                </c:pt>
                <c:pt idx="9891">
                  <c:v>243</c:v>
                </c:pt>
                <c:pt idx="9892">
                  <c:v>240</c:v>
                </c:pt>
                <c:pt idx="9893">
                  <c:v>241</c:v>
                </c:pt>
                <c:pt idx="9894">
                  <c:v>241</c:v>
                </c:pt>
                <c:pt idx="9895">
                  <c:v>240</c:v>
                </c:pt>
                <c:pt idx="9896">
                  <c:v>244</c:v>
                </c:pt>
                <c:pt idx="9897">
                  <c:v>241</c:v>
                </c:pt>
                <c:pt idx="9898">
                  <c:v>241</c:v>
                </c:pt>
                <c:pt idx="9899">
                  <c:v>241</c:v>
                </c:pt>
                <c:pt idx="9900">
                  <c:v>240</c:v>
                </c:pt>
                <c:pt idx="9901">
                  <c:v>241</c:v>
                </c:pt>
                <c:pt idx="9902">
                  <c:v>240</c:v>
                </c:pt>
                <c:pt idx="9903">
                  <c:v>241</c:v>
                </c:pt>
                <c:pt idx="9904">
                  <c:v>240</c:v>
                </c:pt>
                <c:pt idx="9905">
                  <c:v>243</c:v>
                </c:pt>
                <c:pt idx="9906">
                  <c:v>241</c:v>
                </c:pt>
                <c:pt idx="9907">
                  <c:v>242</c:v>
                </c:pt>
                <c:pt idx="9908">
                  <c:v>241</c:v>
                </c:pt>
                <c:pt idx="9909">
                  <c:v>244</c:v>
                </c:pt>
                <c:pt idx="9910">
                  <c:v>242</c:v>
                </c:pt>
                <c:pt idx="9911">
                  <c:v>242</c:v>
                </c:pt>
                <c:pt idx="9912">
                  <c:v>242</c:v>
                </c:pt>
                <c:pt idx="9913">
                  <c:v>241</c:v>
                </c:pt>
                <c:pt idx="9914">
                  <c:v>241</c:v>
                </c:pt>
                <c:pt idx="9915">
                  <c:v>241</c:v>
                </c:pt>
                <c:pt idx="9916">
                  <c:v>241</c:v>
                </c:pt>
                <c:pt idx="9917">
                  <c:v>240</c:v>
                </c:pt>
                <c:pt idx="9918">
                  <c:v>242</c:v>
                </c:pt>
                <c:pt idx="9919">
                  <c:v>241</c:v>
                </c:pt>
                <c:pt idx="9920">
                  <c:v>241</c:v>
                </c:pt>
                <c:pt idx="9921">
                  <c:v>242</c:v>
                </c:pt>
                <c:pt idx="9922">
                  <c:v>242</c:v>
                </c:pt>
                <c:pt idx="9923">
                  <c:v>243</c:v>
                </c:pt>
                <c:pt idx="9924">
                  <c:v>242</c:v>
                </c:pt>
                <c:pt idx="9925">
                  <c:v>242</c:v>
                </c:pt>
                <c:pt idx="9926">
                  <c:v>242</c:v>
                </c:pt>
                <c:pt idx="9927">
                  <c:v>244</c:v>
                </c:pt>
                <c:pt idx="9928">
                  <c:v>242</c:v>
                </c:pt>
                <c:pt idx="9929">
                  <c:v>241</c:v>
                </c:pt>
                <c:pt idx="9930">
                  <c:v>242</c:v>
                </c:pt>
                <c:pt idx="9931">
                  <c:v>242</c:v>
                </c:pt>
                <c:pt idx="9932">
                  <c:v>242</c:v>
                </c:pt>
                <c:pt idx="9933">
                  <c:v>240</c:v>
                </c:pt>
                <c:pt idx="9934">
                  <c:v>242</c:v>
                </c:pt>
                <c:pt idx="9935">
                  <c:v>241</c:v>
                </c:pt>
                <c:pt idx="9936">
                  <c:v>242</c:v>
                </c:pt>
                <c:pt idx="9937">
                  <c:v>242</c:v>
                </c:pt>
                <c:pt idx="9938">
                  <c:v>242</c:v>
                </c:pt>
                <c:pt idx="9939">
                  <c:v>242</c:v>
                </c:pt>
                <c:pt idx="9940">
                  <c:v>241</c:v>
                </c:pt>
                <c:pt idx="9941">
                  <c:v>242</c:v>
                </c:pt>
                <c:pt idx="9942">
                  <c:v>242</c:v>
                </c:pt>
                <c:pt idx="9943">
                  <c:v>241</c:v>
                </c:pt>
                <c:pt idx="9944">
                  <c:v>242</c:v>
                </c:pt>
                <c:pt idx="9945">
                  <c:v>240</c:v>
                </c:pt>
                <c:pt idx="9946">
                  <c:v>242</c:v>
                </c:pt>
                <c:pt idx="9947">
                  <c:v>242</c:v>
                </c:pt>
                <c:pt idx="9948">
                  <c:v>241</c:v>
                </c:pt>
                <c:pt idx="9949">
                  <c:v>243</c:v>
                </c:pt>
                <c:pt idx="9950">
                  <c:v>241</c:v>
                </c:pt>
                <c:pt idx="9951">
                  <c:v>241</c:v>
                </c:pt>
                <c:pt idx="9952">
                  <c:v>242</c:v>
                </c:pt>
                <c:pt idx="9953">
                  <c:v>240</c:v>
                </c:pt>
                <c:pt idx="9954">
                  <c:v>243</c:v>
                </c:pt>
                <c:pt idx="9955">
                  <c:v>241</c:v>
                </c:pt>
                <c:pt idx="9956">
                  <c:v>240</c:v>
                </c:pt>
                <c:pt idx="9957">
                  <c:v>240</c:v>
                </c:pt>
                <c:pt idx="9958">
                  <c:v>241</c:v>
                </c:pt>
                <c:pt idx="9959">
                  <c:v>242</c:v>
                </c:pt>
                <c:pt idx="9960">
                  <c:v>240</c:v>
                </c:pt>
                <c:pt idx="9961">
                  <c:v>241</c:v>
                </c:pt>
                <c:pt idx="9962">
                  <c:v>242</c:v>
                </c:pt>
                <c:pt idx="9963">
                  <c:v>242</c:v>
                </c:pt>
                <c:pt idx="9964">
                  <c:v>244</c:v>
                </c:pt>
                <c:pt idx="9965">
                  <c:v>242</c:v>
                </c:pt>
                <c:pt idx="9966">
                  <c:v>242</c:v>
                </c:pt>
                <c:pt idx="9967">
                  <c:v>242</c:v>
                </c:pt>
                <c:pt idx="9968">
                  <c:v>242</c:v>
                </c:pt>
                <c:pt idx="9969">
                  <c:v>243</c:v>
                </c:pt>
                <c:pt idx="9970">
                  <c:v>242</c:v>
                </c:pt>
                <c:pt idx="9971">
                  <c:v>243</c:v>
                </c:pt>
                <c:pt idx="9972">
                  <c:v>242</c:v>
                </c:pt>
                <c:pt idx="9973">
                  <c:v>243</c:v>
                </c:pt>
                <c:pt idx="9974">
                  <c:v>242</c:v>
                </c:pt>
                <c:pt idx="9975">
                  <c:v>240</c:v>
                </c:pt>
                <c:pt idx="9976">
                  <c:v>242</c:v>
                </c:pt>
                <c:pt idx="9977">
                  <c:v>241</c:v>
                </c:pt>
                <c:pt idx="9978">
                  <c:v>241</c:v>
                </c:pt>
                <c:pt idx="9979">
                  <c:v>242</c:v>
                </c:pt>
                <c:pt idx="9980">
                  <c:v>242</c:v>
                </c:pt>
                <c:pt idx="9981">
                  <c:v>241</c:v>
                </c:pt>
                <c:pt idx="9982">
                  <c:v>241</c:v>
                </c:pt>
                <c:pt idx="9983">
                  <c:v>242</c:v>
                </c:pt>
                <c:pt idx="9984">
                  <c:v>242</c:v>
                </c:pt>
                <c:pt idx="9985">
                  <c:v>242</c:v>
                </c:pt>
                <c:pt idx="9986">
                  <c:v>242</c:v>
                </c:pt>
                <c:pt idx="9987">
                  <c:v>241</c:v>
                </c:pt>
                <c:pt idx="9988">
                  <c:v>242</c:v>
                </c:pt>
                <c:pt idx="9989">
                  <c:v>242</c:v>
                </c:pt>
                <c:pt idx="9990">
                  <c:v>242</c:v>
                </c:pt>
                <c:pt idx="9991">
                  <c:v>241</c:v>
                </c:pt>
                <c:pt idx="9992">
                  <c:v>243</c:v>
                </c:pt>
                <c:pt idx="9993">
                  <c:v>241</c:v>
                </c:pt>
                <c:pt idx="9994">
                  <c:v>240</c:v>
                </c:pt>
                <c:pt idx="9995">
                  <c:v>241</c:v>
                </c:pt>
                <c:pt idx="9996">
                  <c:v>243</c:v>
                </c:pt>
                <c:pt idx="9997">
                  <c:v>242</c:v>
                </c:pt>
                <c:pt idx="9998">
                  <c:v>243</c:v>
                </c:pt>
                <c:pt idx="9999">
                  <c:v>242</c:v>
                </c:pt>
                <c:pt idx="10000">
                  <c:v>242</c:v>
                </c:pt>
                <c:pt idx="10001">
                  <c:v>244</c:v>
                </c:pt>
                <c:pt idx="10002">
                  <c:v>243</c:v>
                </c:pt>
                <c:pt idx="10003">
                  <c:v>243</c:v>
                </c:pt>
                <c:pt idx="10004">
                  <c:v>243</c:v>
                </c:pt>
                <c:pt idx="10005">
                  <c:v>241</c:v>
                </c:pt>
                <c:pt idx="10006">
                  <c:v>242</c:v>
                </c:pt>
                <c:pt idx="10007">
                  <c:v>241</c:v>
                </c:pt>
                <c:pt idx="10008">
                  <c:v>242</c:v>
                </c:pt>
                <c:pt idx="10009">
                  <c:v>242</c:v>
                </c:pt>
                <c:pt idx="10010">
                  <c:v>243</c:v>
                </c:pt>
                <c:pt idx="10011">
                  <c:v>241</c:v>
                </c:pt>
                <c:pt idx="10012">
                  <c:v>243</c:v>
                </c:pt>
                <c:pt idx="10013">
                  <c:v>240</c:v>
                </c:pt>
                <c:pt idx="10014">
                  <c:v>242</c:v>
                </c:pt>
                <c:pt idx="10015">
                  <c:v>241</c:v>
                </c:pt>
                <c:pt idx="10016">
                  <c:v>242</c:v>
                </c:pt>
                <c:pt idx="10017">
                  <c:v>241</c:v>
                </c:pt>
                <c:pt idx="10018">
                  <c:v>241</c:v>
                </c:pt>
                <c:pt idx="10019">
                  <c:v>241</c:v>
                </c:pt>
                <c:pt idx="10020">
                  <c:v>243</c:v>
                </c:pt>
                <c:pt idx="10021">
                  <c:v>241</c:v>
                </c:pt>
                <c:pt idx="10022">
                  <c:v>242</c:v>
                </c:pt>
                <c:pt idx="10023">
                  <c:v>242</c:v>
                </c:pt>
                <c:pt idx="10024">
                  <c:v>242</c:v>
                </c:pt>
                <c:pt idx="10025">
                  <c:v>242</c:v>
                </c:pt>
                <c:pt idx="10026">
                  <c:v>242</c:v>
                </c:pt>
                <c:pt idx="10027">
                  <c:v>242</c:v>
                </c:pt>
                <c:pt idx="10028">
                  <c:v>241</c:v>
                </c:pt>
                <c:pt idx="10029">
                  <c:v>240</c:v>
                </c:pt>
                <c:pt idx="10030">
                  <c:v>242</c:v>
                </c:pt>
                <c:pt idx="10031">
                  <c:v>243</c:v>
                </c:pt>
                <c:pt idx="10032">
                  <c:v>242</c:v>
                </c:pt>
                <c:pt idx="10033">
                  <c:v>241</c:v>
                </c:pt>
                <c:pt idx="10034">
                  <c:v>242</c:v>
                </c:pt>
                <c:pt idx="10035">
                  <c:v>242</c:v>
                </c:pt>
                <c:pt idx="10036">
                  <c:v>243</c:v>
                </c:pt>
                <c:pt idx="10037">
                  <c:v>243</c:v>
                </c:pt>
                <c:pt idx="10038">
                  <c:v>241</c:v>
                </c:pt>
                <c:pt idx="10039">
                  <c:v>242</c:v>
                </c:pt>
                <c:pt idx="10040">
                  <c:v>243</c:v>
                </c:pt>
                <c:pt idx="10041">
                  <c:v>240</c:v>
                </c:pt>
                <c:pt idx="10042">
                  <c:v>240</c:v>
                </c:pt>
                <c:pt idx="10043">
                  <c:v>243</c:v>
                </c:pt>
                <c:pt idx="10044">
                  <c:v>242</c:v>
                </c:pt>
                <c:pt idx="10045">
                  <c:v>243</c:v>
                </c:pt>
                <c:pt idx="10046">
                  <c:v>242</c:v>
                </c:pt>
                <c:pt idx="10047">
                  <c:v>240</c:v>
                </c:pt>
                <c:pt idx="10048">
                  <c:v>241</c:v>
                </c:pt>
                <c:pt idx="10049">
                  <c:v>242</c:v>
                </c:pt>
                <c:pt idx="10050">
                  <c:v>242</c:v>
                </c:pt>
                <c:pt idx="10051">
                  <c:v>241</c:v>
                </c:pt>
                <c:pt idx="10052">
                  <c:v>243</c:v>
                </c:pt>
                <c:pt idx="10053">
                  <c:v>244</c:v>
                </c:pt>
                <c:pt idx="10054">
                  <c:v>242</c:v>
                </c:pt>
                <c:pt idx="10055">
                  <c:v>243</c:v>
                </c:pt>
                <c:pt idx="10056">
                  <c:v>244</c:v>
                </c:pt>
                <c:pt idx="10057">
                  <c:v>244</c:v>
                </c:pt>
                <c:pt idx="10058">
                  <c:v>242</c:v>
                </c:pt>
                <c:pt idx="10059">
                  <c:v>240</c:v>
                </c:pt>
                <c:pt idx="10060">
                  <c:v>244</c:v>
                </c:pt>
                <c:pt idx="10061">
                  <c:v>242</c:v>
                </c:pt>
                <c:pt idx="10062">
                  <c:v>243</c:v>
                </c:pt>
                <c:pt idx="10063">
                  <c:v>243</c:v>
                </c:pt>
                <c:pt idx="10064">
                  <c:v>241</c:v>
                </c:pt>
                <c:pt idx="10065">
                  <c:v>242</c:v>
                </c:pt>
                <c:pt idx="10066">
                  <c:v>242</c:v>
                </c:pt>
                <c:pt idx="10067">
                  <c:v>243</c:v>
                </c:pt>
                <c:pt idx="10068">
                  <c:v>241</c:v>
                </c:pt>
                <c:pt idx="10069">
                  <c:v>242</c:v>
                </c:pt>
                <c:pt idx="10070">
                  <c:v>242</c:v>
                </c:pt>
                <c:pt idx="10071">
                  <c:v>242</c:v>
                </c:pt>
                <c:pt idx="10072">
                  <c:v>241</c:v>
                </c:pt>
                <c:pt idx="10073">
                  <c:v>240</c:v>
                </c:pt>
                <c:pt idx="10074">
                  <c:v>241</c:v>
                </c:pt>
                <c:pt idx="10075">
                  <c:v>241</c:v>
                </c:pt>
                <c:pt idx="10076">
                  <c:v>241</c:v>
                </c:pt>
                <c:pt idx="10077">
                  <c:v>241</c:v>
                </c:pt>
                <c:pt idx="10078">
                  <c:v>242</c:v>
                </c:pt>
                <c:pt idx="10079">
                  <c:v>244</c:v>
                </c:pt>
                <c:pt idx="10080">
                  <c:v>241</c:v>
                </c:pt>
                <c:pt idx="10081">
                  <c:v>241</c:v>
                </c:pt>
                <c:pt idx="10082">
                  <c:v>241</c:v>
                </c:pt>
                <c:pt idx="10083">
                  <c:v>242</c:v>
                </c:pt>
                <c:pt idx="10084">
                  <c:v>243</c:v>
                </c:pt>
                <c:pt idx="10085">
                  <c:v>240</c:v>
                </c:pt>
                <c:pt idx="10086">
                  <c:v>242</c:v>
                </c:pt>
                <c:pt idx="10087">
                  <c:v>243</c:v>
                </c:pt>
                <c:pt idx="10088">
                  <c:v>242</c:v>
                </c:pt>
                <c:pt idx="10089">
                  <c:v>242</c:v>
                </c:pt>
                <c:pt idx="10090">
                  <c:v>242</c:v>
                </c:pt>
                <c:pt idx="10091">
                  <c:v>241</c:v>
                </c:pt>
                <c:pt idx="10092">
                  <c:v>242</c:v>
                </c:pt>
                <c:pt idx="10093">
                  <c:v>242</c:v>
                </c:pt>
                <c:pt idx="10094">
                  <c:v>242</c:v>
                </c:pt>
                <c:pt idx="10095">
                  <c:v>242</c:v>
                </c:pt>
                <c:pt idx="10096">
                  <c:v>241</c:v>
                </c:pt>
                <c:pt idx="10097">
                  <c:v>242</c:v>
                </c:pt>
                <c:pt idx="10098">
                  <c:v>243</c:v>
                </c:pt>
                <c:pt idx="10099">
                  <c:v>241</c:v>
                </c:pt>
                <c:pt idx="10100">
                  <c:v>244</c:v>
                </c:pt>
                <c:pt idx="10101">
                  <c:v>242</c:v>
                </c:pt>
                <c:pt idx="10102">
                  <c:v>242</c:v>
                </c:pt>
                <c:pt idx="10103">
                  <c:v>241</c:v>
                </c:pt>
                <c:pt idx="10104">
                  <c:v>242</c:v>
                </c:pt>
                <c:pt idx="10105">
                  <c:v>242</c:v>
                </c:pt>
                <c:pt idx="10106">
                  <c:v>241</c:v>
                </c:pt>
                <c:pt idx="10107">
                  <c:v>243</c:v>
                </c:pt>
                <c:pt idx="10108">
                  <c:v>240</c:v>
                </c:pt>
                <c:pt idx="10109">
                  <c:v>242</c:v>
                </c:pt>
                <c:pt idx="10110">
                  <c:v>242</c:v>
                </c:pt>
                <c:pt idx="10111">
                  <c:v>241</c:v>
                </c:pt>
                <c:pt idx="10112">
                  <c:v>243</c:v>
                </c:pt>
                <c:pt idx="10113">
                  <c:v>243</c:v>
                </c:pt>
                <c:pt idx="10114">
                  <c:v>241</c:v>
                </c:pt>
                <c:pt idx="10115">
                  <c:v>241</c:v>
                </c:pt>
                <c:pt idx="10116">
                  <c:v>240</c:v>
                </c:pt>
                <c:pt idx="10117">
                  <c:v>242</c:v>
                </c:pt>
                <c:pt idx="10118">
                  <c:v>241</c:v>
                </c:pt>
                <c:pt idx="10119">
                  <c:v>243</c:v>
                </c:pt>
                <c:pt idx="10120">
                  <c:v>241</c:v>
                </c:pt>
                <c:pt idx="10121">
                  <c:v>244</c:v>
                </c:pt>
                <c:pt idx="10122">
                  <c:v>242</c:v>
                </c:pt>
                <c:pt idx="10123">
                  <c:v>242</c:v>
                </c:pt>
                <c:pt idx="10124">
                  <c:v>242</c:v>
                </c:pt>
                <c:pt idx="10125">
                  <c:v>242</c:v>
                </c:pt>
                <c:pt idx="10126">
                  <c:v>242</c:v>
                </c:pt>
                <c:pt idx="10127">
                  <c:v>242</c:v>
                </c:pt>
                <c:pt idx="10128">
                  <c:v>241</c:v>
                </c:pt>
                <c:pt idx="10129">
                  <c:v>242</c:v>
                </c:pt>
                <c:pt idx="10130">
                  <c:v>242</c:v>
                </c:pt>
                <c:pt idx="10131">
                  <c:v>241</c:v>
                </c:pt>
                <c:pt idx="10132">
                  <c:v>241</c:v>
                </c:pt>
                <c:pt idx="10133">
                  <c:v>242</c:v>
                </c:pt>
                <c:pt idx="10134">
                  <c:v>243</c:v>
                </c:pt>
                <c:pt idx="10135">
                  <c:v>242</c:v>
                </c:pt>
                <c:pt idx="10136">
                  <c:v>243</c:v>
                </c:pt>
                <c:pt idx="10137">
                  <c:v>242</c:v>
                </c:pt>
                <c:pt idx="10138">
                  <c:v>243</c:v>
                </c:pt>
                <c:pt idx="10139">
                  <c:v>242</c:v>
                </c:pt>
                <c:pt idx="10140">
                  <c:v>241</c:v>
                </c:pt>
                <c:pt idx="10141">
                  <c:v>241</c:v>
                </c:pt>
                <c:pt idx="10142">
                  <c:v>243</c:v>
                </c:pt>
                <c:pt idx="10143">
                  <c:v>241</c:v>
                </c:pt>
                <c:pt idx="10144">
                  <c:v>242</c:v>
                </c:pt>
                <c:pt idx="10145">
                  <c:v>240</c:v>
                </c:pt>
                <c:pt idx="10146">
                  <c:v>241</c:v>
                </c:pt>
                <c:pt idx="10147">
                  <c:v>241</c:v>
                </c:pt>
                <c:pt idx="10148">
                  <c:v>242</c:v>
                </c:pt>
                <c:pt idx="10149">
                  <c:v>243</c:v>
                </c:pt>
                <c:pt idx="10150">
                  <c:v>243</c:v>
                </c:pt>
                <c:pt idx="10151">
                  <c:v>242</c:v>
                </c:pt>
                <c:pt idx="10152">
                  <c:v>240</c:v>
                </c:pt>
                <c:pt idx="10153">
                  <c:v>242</c:v>
                </c:pt>
                <c:pt idx="10154">
                  <c:v>243</c:v>
                </c:pt>
                <c:pt idx="10155">
                  <c:v>241</c:v>
                </c:pt>
                <c:pt idx="10156">
                  <c:v>241</c:v>
                </c:pt>
                <c:pt idx="10157">
                  <c:v>242</c:v>
                </c:pt>
                <c:pt idx="10158">
                  <c:v>241</c:v>
                </c:pt>
                <c:pt idx="10159">
                  <c:v>241</c:v>
                </c:pt>
                <c:pt idx="10160">
                  <c:v>243</c:v>
                </c:pt>
                <c:pt idx="10161">
                  <c:v>242</c:v>
                </c:pt>
                <c:pt idx="10162">
                  <c:v>242</c:v>
                </c:pt>
                <c:pt idx="10163">
                  <c:v>242</c:v>
                </c:pt>
                <c:pt idx="10164">
                  <c:v>243</c:v>
                </c:pt>
                <c:pt idx="10165">
                  <c:v>241</c:v>
                </c:pt>
                <c:pt idx="10166">
                  <c:v>241</c:v>
                </c:pt>
                <c:pt idx="10167">
                  <c:v>243</c:v>
                </c:pt>
                <c:pt idx="10168">
                  <c:v>241</c:v>
                </c:pt>
                <c:pt idx="10169">
                  <c:v>240</c:v>
                </c:pt>
                <c:pt idx="10170">
                  <c:v>241</c:v>
                </c:pt>
                <c:pt idx="10171">
                  <c:v>243</c:v>
                </c:pt>
                <c:pt idx="10172">
                  <c:v>241</c:v>
                </c:pt>
                <c:pt idx="10173">
                  <c:v>243</c:v>
                </c:pt>
                <c:pt idx="10174">
                  <c:v>242</c:v>
                </c:pt>
                <c:pt idx="10175">
                  <c:v>241</c:v>
                </c:pt>
                <c:pt idx="10176">
                  <c:v>241</c:v>
                </c:pt>
                <c:pt idx="10177">
                  <c:v>241</c:v>
                </c:pt>
                <c:pt idx="10178">
                  <c:v>240</c:v>
                </c:pt>
                <c:pt idx="10179">
                  <c:v>242</c:v>
                </c:pt>
                <c:pt idx="10180">
                  <c:v>242</c:v>
                </c:pt>
                <c:pt idx="10181">
                  <c:v>244</c:v>
                </c:pt>
                <c:pt idx="10182">
                  <c:v>241</c:v>
                </c:pt>
                <c:pt idx="10183">
                  <c:v>240</c:v>
                </c:pt>
                <c:pt idx="10184">
                  <c:v>241</c:v>
                </c:pt>
                <c:pt idx="10185">
                  <c:v>242</c:v>
                </c:pt>
                <c:pt idx="10186">
                  <c:v>242</c:v>
                </c:pt>
                <c:pt idx="10187">
                  <c:v>240</c:v>
                </c:pt>
                <c:pt idx="10188">
                  <c:v>241</c:v>
                </c:pt>
                <c:pt idx="10189">
                  <c:v>242</c:v>
                </c:pt>
                <c:pt idx="10190">
                  <c:v>242</c:v>
                </c:pt>
                <c:pt idx="10191">
                  <c:v>241</c:v>
                </c:pt>
                <c:pt idx="10192">
                  <c:v>241</c:v>
                </c:pt>
                <c:pt idx="10193">
                  <c:v>242</c:v>
                </c:pt>
                <c:pt idx="10194">
                  <c:v>240</c:v>
                </c:pt>
                <c:pt idx="10195">
                  <c:v>240</c:v>
                </c:pt>
                <c:pt idx="10196">
                  <c:v>244</c:v>
                </c:pt>
                <c:pt idx="10197">
                  <c:v>243</c:v>
                </c:pt>
                <c:pt idx="10198">
                  <c:v>240</c:v>
                </c:pt>
                <c:pt idx="10199">
                  <c:v>241</c:v>
                </c:pt>
                <c:pt idx="10200">
                  <c:v>241</c:v>
                </c:pt>
                <c:pt idx="10201">
                  <c:v>244</c:v>
                </c:pt>
                <c:pt idx="10202">
                  <c:v>242</c:v>
                </c:pt>
                <c:pt idx="10203">
                  <c:v>241</c:v>
                </c:pt>
                <c:pt idx="10204">
                  <c:v>243</c:v>
                </c:pt>
                <c:pt idx="10205">
                  <c:v>242</c:v>
                </c:pt>
                <c:pt idx="10206">
                  <c:v>241</c:v>
                </c:pt>
                <c:pt idx="10207">
                  <c:v>242</c:v>
                </c:pt>
                <c:pt idx="10208">
                  <c:v>241</c:v>
                </c:pt>
                <c:pt idx="10209">
                  <c:v>242</c:v>
                </c:pt>
                <c:pt idx="10210">
                  <c:v>241</c:v>
                </c:pt>
                <c:pt idx="10211">
                  <c:v>243</c:v>
                </c:pt>
                <c:pt idx="10212">
                  <c:v>242</c:v>
                </c:pt>
                <c:pt idx="10213">
                  <c:v>242</c:v>
                </c:pt>
                <c:pt idx="10214">
                  <c:v>242</c:v>
                </c:pt>
                <c:pt idx="10215">
                  <c:v>243</c:v>
                </c:pt>
                <c:pt idx="10216">
                  <c:v>241</c:v>
                </c:pt>
                <c:pt idx="10217">
                  <c:v>242</c:v>
                </c:pt>
                <c:pt idx="10218">
                  <c:v>242</c:v>
                </c:pt>
                <c:pt idx="10219">
                  <c:v>242</c:v>
                </c:pt>
                <c:pt idx="10220">
                  <c:v>242</c:v>
                </c:pt>
                <c:pt idx="10221">
                  <c:v>242</c:v>
                </c:pt>
                <c:pt idx="10222">
                  <c:v>240</c:v>
                </c:pt>
                <c:pt idx="10223">
                  <c:v>241</c:v>
                </c:pt>
                <c:pt idx="10224">
                  <c:v>243</c:v>
                </c:pt>
                <c:pt idx="10225">
                  <c:v>242</c:v>
                </c:pt>
                <c:pt idx="10226">
                  <c:v>241</c:v>
                </c:pt>
                <c:pt idx="10227">
                  <c:v>242</c:v>
                </c:pt>
                <c:pt idx="10228">
                  <c:v>241</c:v>
                </c:pt>
                <c:pt idx="10229">
                  <c:v>242</c:v>
                </c:pt>
                <c:pt idx="10230">
                  <c:v>242</c:v>
                </c:pt>
                <c:pt idx="10231">
                  <c:v>241</c:v>
                </c:pt>
                <c:pt idx="10232">
                  <c:v>243</c:v>
                </c:pt>
                <c:pt idx="10233">
                  <c:v>243</c:v>
                </c:pt>
                <c:pt idx="10234">
                  <c:v>241</c:v>
                </c:pt>
                <c:pt idx="10235">
                  <c:v>241</c:v>
                </c:pt>
                <c:pt idx="10236">
                  <c:v>241</c:v>
                </c:pt>
                <c:pt idx="10237">
                  <c:v>241</c:v>
                </c:pt>
                <c:pt idx="10238">
                  <c:v>240</c:v>
                </c:pt>
                <c:pt idx="10239">
                  <c:v>240</c:v>
                </c:pt>
                <c:pt idx="10240">
                  <c:v>242</c:v>
                </c:pt>
                <c:pt idx="10241">
                  <c:v>240</c:v>
                </c:pt>
                <c:pt idx="10242">
                  <c:v>242</c:v>
                </c:pt>
                <c:pt idx="10243">
                  <c:v>241</c:v>
                </c:pt>
                <c:pt idx="10244">
                  <c:v>241</c:v>
                </c:pt>
                <c:pt idx="10245">
                  <c:v>243</c:v>
                </c:pt>
                <c:pt idx="10246">
                  <c:v>242</c:v>
                </c:pt>
                <c:pt idx="10247">
                  <c:v>241</c:v>
                </c:pt>
                <c:pt idx="10248">
                  <c:v>240</c:v>
                </c:pt>
                <c:pt idx="10249">
                  <c:v>241</c:v>
                </c:pt>
                <c:pt idx="10250">
                  <c:v>241</c:v>
                </c:pt>
                <c:pt idx="10251">
                  <c:v>242</c:v>
                </c:pt>
                <c:pt idx="10252">
                  <c:v>242</c:v>
                </c:pt>
                <c:pt idx="10253">
                  <c:v>240</c:v>
                </c:pt>
                <c:pt idx="10254">
                  <c:v>243</c:v>
                </c:pt>
                <c:pt idx="10255">
                  <c:v>242</c:v>
                </c:pt>
                <c:pt idx="10256">
                  <c:v>243</c:v>
                </c:pt>
                <c:pt idx="10257">
                  <c:v>242</c:v>
                </c:pt>
                <c:pt idx="10258">
                  <c:v>240</c:v>
                </c:pt>
                <c:pt idx="10259">
                  <c:v>241</c:v>
                </c:pt>
                <c:pt idx="10260">
                  <c:v>240</c:v>
                </c:pt>
                <c:pt idx="10261">
                  <c:v>241</c:v>
                </c:pt>
                <c:pt idx="10262">
                  <c:v>243</c:v>
                </c:pt>
                <c:pt idx="10263">
                  <c:v>241</c:v>
                </c:pt>
                <c:pt idx="10264">
                  <c:v>242</c:v>
                </c:pt>
                <c:pt idx="10265">
                  <c:v>241</c:v>
                </c:pt>
                <c:pt idx="10266">
                  <c:v>242</c:v>
                </c:pt>
                <c:pt idx="10267">
                  <c:v>243</c:v>
                </c:pt>
                <c:pt idx="10268">
                  <c:v>242</c:v>
                </c:pt>
                <c:pt idx="10269">
                  <c:v>242</c:v>
                </c:pt>
                <c:pt idx="10270">
                  <c:v>240</c:v>
                </c:pt>
                <c:pt idx="10271">
                  <c:v>240</c:v>
                </c:pt>
                <c:pt idx="10272">
                  <c:v>241</c:v>
                </c:pt>
                <c:pt idx="10273">
                  <c:v>244</c:v>
                </c:pt>
                <c:pt idx="10274">
                  <c:v>241</c:v>
                </c:pt>
                <c:pt idx="10275">
                  <c:v>243</c:v>
                </c:pt>
                <c:pt idx="10276">
                  <c:v>240</c:v>
                </c:pt>
                <c:pt idx="10277">
                  <c:v>243</c:v>
                </c:pt>
                <c:pt idx="10278">
                  <c:v>240</c:v>
                </c:pt>
                <c:pt idx="10279">
                  <c:v>240</c:v>
                </c:pt>
                <c:pt idx="10280">
                  <c:v>242</c:v>
                </c:pt>
                <c:pt idx="10281">
                  <c:v>241</c:v>
                </c:pt>
                <c:pt idx="10282">
                  <c:v>243</c:v>
                </c:pt>
                <c:pt idx="10283">
                  <c:v>241</c:v>
                </c:pt>
                <c:pt idx="10284">
                  <c:v>241</c:v>
                </c:pt>
                <c:pt idx="10285">
                  <c:v>241</c:v>
                </c:pt>
                <c:pt idx="10286">
                  <c:v>241</c:v>
                </c:pt>
                <c:pt idx="10287">
                  <c:v>242</c:v>
                </c:pt>
                <c:pt idx="10288">
                  <c:v>242</c:v>
                </c:pt>
                <c:pt idx="10289">
                  <c:v>240</c:v>
                </c:pt>
                <c:pt idx="10290">
                  <c:v>242</c:v>
                </c:pt>
                <c:pt idx="10291">
                  <c:v>243</c:v>
                </c:pt>
                <c:pt idx="10292">
                  <c:v>242</c:v>
                </c:pt>
                <c:pt idx="10293">
                  <c:v>243</c:v>
                </c:pt>
                <c:pt idx="10294">
                  <c:v>242</c:v>
                </c:pt>
                <c:pt idx="10295">
                  <c:v>243</c:v>
                </c:pt>
                <c:pt idx="10296">
                  <c:v>243</c:v>
                </c:pt>
                <c:pt idx="10297">
                  <c:v>243</c:v>
                </c:pt>
                <c:pt idx="10298">
                  <c:v>240</c:v>
                </c:pt>
                <c:pt idx="10299">
                  <c:v>242</c:v>
                </c:pt>
                <c:pt idx="10300">
                  <c:v>241</c:v>
                </c:pt>
                <c:pt idx="10301">
                  <c:v>242</c:v>
                </c:pt>
                <c:pt idx="10302">
                  <c:v>243</c:v>
                </c:pt>
                <c:pt idx="10303">
                  <c:v>242</c:v>
                </c:pt>
                <c:pt idx="10304">
                  <c:v>241</c:v>
                </c:pt>
                <c:pt idx="10305">
                  <c:v>242</c:v>
                </c:pt>
                <c:pt idx="10306">
                  <c:v>240</c:v>
                </c:pt>
                <c:pt idx="10307">
                  <c:v>240</c:v>
                </c:pt>
                <c:pt idx="10308">
                  <c:v>241</c:v>
                </c:pt>
                <c:pt idx="10309">
                  <c:v>241</c:v>
                </c:pt>
                <c:pt idx="10310">
                  <c:v>244</c:v>
                </c:pt>
                <c:pt idx="10311">
                  <c:v>241</c:v>
                </c:pt>
                <c:pt idx="10312">
                  <c:v>243</c:v>
                </c:pt>
                <c:pt idx="10313">
                  <c:v>243</c:v>
                </c:pt>
                <c:pt idx="10314">
                  <c:v>242</c:v>
                </c:pt>
                <c:pt idx="10315">
                  <c:v>243</c:v>
                </c:pt>
                <c:pt idx="10316">
                  <c:v>242</c:v>
                </c:pt>
                <c:pt idx="10317">
                  <c:v>241</c:v>
                </c:pt>
                <c:pt idx="10318">
                  <c:v>241</c:v>
                </c:pt>
                <c:pt idx="10319">
                  <c:v>244</c:v>
                </c:pt>
                <c:pt idx="10320">
                  <c:v>243</c:v>
                </c:pt>
                <c:pt idx="10321">
                  <c:v>242</c:v>
                </c:pt>
                <c:pt idx="10322">
                  <c:v>241</c:v>
                </c:pt>
                <c:pt idx="10323">
                  <c:v>241</c:v>
                </c:pt>
                <c:pt idx="10324">
                  <c:v>241</c:v>
                </c:pt>
                <c:pt idx="10325">
                  <c:v>241</c:v>
                </c:pt>
                <c:pt idx="10326">
                  <c:v>242</c:v>
                </c:pt>
                <c:pt idx="10327">
                  <c:v>241</c:v>
                </c:pt>
                <c:pt idx="10328">
                  <c:v>241</c:v>
                </c:pt>
                <c:pt idx="10329">
                  <c:v>243</c:v>
                </c:pt>
                <c:pt idx="10330">
                  <c:v>241</c:v>
                </c:pt>
                <c:pt idx="10331">
                  <c:v>242</c:v>
                </c:pt>
                <c:pt idx="10332">
                  <c:v>242</c:v>
                </c:pt>
                <c:pt idx="10333">
                  <c:v>242</c:v>
                </c:pt>
                <c:pt idx="10334">
                  <c:v>241</c:v>
                </c:pt>
                <c:pt idx="10335">
                  <c:v>242</c:v>
                </c:pt>
                <c:pt idx="10336">
                  <c:v>241</c:v>
                </c:pt>
                <c:pt idx="10337">
                  <c:v>241</c:v>
                </c:pt>
                <c:pt idx="10338">
                  <c:v>241</c:v>
                </c:pt>
                <c:pt idx="10339">
                  <c:v>241</c:v>
                </c:pt>
                <c:pt idx="10340">
                  <c:v>243</c:v>
                </c:pt>
                <c:pt idx="10341">
                  <c:v>242</c:v>
                </c:pt>
                <c:pt idx="10342">
                  <c:v>241</c:v>
                </c:pt>
                <c:pt idx="10343">
                  <c:v>241</c:v>
                </c:pt>
                <c:pt idx="10344">
                  <c:v>240</c:v>
                </c:pt>
                <c:pt idx="10345">
                  <c:v>241</c:v>
                </c:pt>
                <c:pt idx="10346">
                  <c:v>243</c:v>
                </c:pt>
                <c:pt idx="10347">
                  <c:v>243</c:v>
                </c:pt>
                <c:pt idx="10348">
                  <c:v>242</c:v>
                </c:pt>
                <c:pt idx="10349">
                  <c:v>243</c:v>
                </c:pt>
                <c:pt idx="10350">
                  <c:v>243</c:v>
                </c:pt>
                <c:pt idx="10351">
                  <c:v>242</c:v>
                </c:pt>
                <c:pt idx="10352">
                  <c:v>243</c:v>
                </c:pt>
                <c:pt idx="10353">
                  <c:v>242</c:v>
                </c:pt>
                <c:pt idx="10354">
                  <c:v>242</c:v>
                </c:pt>
                <c:pt idx="10355">
                  <c:v>242</c:v>
                </c:pt>
                <c:pt idx="10356">
                  <c:v>241</c:v>
                </c:pt>
                <c:pt idx="10357">
                  <c:v>243</c:v>
                </c:pt>
                <c:pt idx="10358">
                  <c:v>242</c:v>
                </c:pt>
                <c:pt idx="10359">
                  <c:v>241</c:v>
                </c:pt>
                <c:pt idx="10360">
                  <c:v>243</c:v>
                </c:pt>
                <c:pt idx="10361">
                  <c:v>242</c:v>
                </c:pt>
                <c:pt idx="10362">
                  <c:v>243</c:v>
                </c:pt>
                <c:pt idx="10363">
                  <c:v>241</c:v>
                </c:pt>
                <c:pt idx="10364">
                  <c:v>242</c:v>
                </c:pt>
                <c:pt idx="10365">
                  <c:v>242</c:v>
                </c:pt>
                <c:pt idx="10366">
                  <c:v>240</c:v>
                </c:pt>
                <c:pt idx="10367">
                  <c:v>241</c:v>
                </c:pt>
                <c:pt idx="10368">
                  <c:v>243</c:v>
                </c:pt>
                <c:pt idx="10369">
                  <c:v>241</c:v>
                </c:pt>
                <c:pt idx="10370">
                  <c:v>240</c:v>
                </c:pt>
                <c:pt idx="10371">
                  <c:v>241</c:v>
                </c:pt>
                <c:pt idx="10372">
                  <c:v>242</c:v>
                </c:pt>
                <c:pt idx="10373">
                  <c:v>242</c:v>
                </c:pt>
                <c:pt idx="10374">
                  <c:v>242</c:v>
                </c:pt>
                <c:pt idx="10375">
                  <c:v>241</c:v>
                </c:pt>
                <c:pt idx="10376">
                  <c:v>241</c:v>
                </c:pt>
                <c:pt idx="10377">
                  <c:v>242</c:v>
                </c:pt>
                <c:pt idx="10378">
                  <c:v>242</c:v>
                </c:pt>
                <c:pt idx="10379">
                  <c:v>242</c:v>
                </c:pt>
                <c:pt idx="10380">
                  <c:v>242</c:v>
                </c:pt>
                <c:pt idx="10381">
                  <c:v>243</c:v>
                </c:pt>
                <c:pt idx="10382">
                  <c:v>240</c:v>
                </c:pt>
                <c:pt idx="10383">
                  <c:v>241</c:v>
                </c:pt>
                <c:pt idx="10384">
                  <c:v>241</c:v>
                </c:pt>
                <c:pt idx="10385">
                  <c:v>243</c:v>
                </c:pt>
                <c:pt idx="10386">
                  <c:v>241</c:v>
                </c:pt>
                <c:pt idx="10387">
                  <c:v>241</c:v>
                </c:pt>
                <c:pt idx="10388">
                  <c:v>243</c:v>
                </c:pt>
                <c:pt idx="10389">
                  <c:v>241</c:v>
                </c:pt>
                <c:pt idx="10390">
                  <c:v>242</c:v>
                </c:pt>
                <c:pt idx="10391">
                  <c:v>242</c:v>
                </c:pt>
                <c:pt idx="10392">
                  <c:v>241</c:v>
                </c:pt>
                <c:pt idx="10393">
                  <c:v>242</c:v>
                </c:pt>
                <c:pt idx="10394">
                  <c:v>242</c:v>
                </c:pt>
                <c:pt idx="10395">
                  <c:v>240</c:v>
                </c:pt>
                <c:pt idx="10396">
                  <c:v>240</c:v>
                </c:pt>
                <c:pt idx="10397">
                  <c:v>242</c:v>
                </c:pt>
                <c:pt idx="10398">
                  <c:v>241</c:v>
                </c:pt>
                <c:pt idx="10399">
                  <c:v>241</c:v>
                </c:pt>
                <c:pt idx="10400">
                  <c:v>243</c:v>
                </c:pt>
                <c:pt idx="10401">
                  <c:v>240</c:v>
                </c:pt>
                <c:pt idx="10402">
                  <c:v>243</c:v>
                </c:pt>
                <c:pt idx="10403">
                  <c:v>241</c:v>
                </c:pt>
                <c:pt idx="10404">
                  <c:v>242</c:v>
                </c:pt>
                <c:pt idx="10405">
                  <c:v>242</c:v>
                </c:pt>
                <c:pt idx="10406">
                  <c:v>242</c:v>
                </c:pt>
                <c:pt idx="10407">
                  <c:v>241</c:v>
                </c:pt>
                <c:pt idx="10408">
                  <c:v>242</c:v>
                </c:pt>
                <c:pt idx="10409">
                  <c:v>241</c:v>
                </c:pt>
                <c:pt idx="10410">
                  <c:v>240</c:v>
                </c:pt>
                <c:pt idx="10411">
                  <c:v>242</c:v>
                </c:pt>
                <c:pt idx="10412">
                  <c:v>242</c:v>
                </c:pt>
                <c:pt idx="10413">
                  <c:v>241</c:v>
                </c:pt>
                <c:pt idx="10414">
                  <c:v>241</c:v>
                </c:pt>
                <c:pt idx="10415">
                  <c:v>242</c:v>
                </c:pt>
                <c:pt idx="10416">
                  <c:v>242</c:v>
                </c:pt>
                <c:pt idx="10417">
                  <c:v>243</c:v>
                </c:pt>
                <c:pt idx="10418">
                  <c:v>242</c:v>
                </c:pt>
                <c:pt idx="10419">
                  <c:v>241</c:v>
                </c:pt>
                <c:pt idx="10420">
                  <c:v>242</c:v>
                </c:pt>
                <c:pt idx="10421">
                  <c:v>242</c:v>
                </c:pt>
                <c:pt idx="10422">
                  <c:v>241</c:v>
                </c:pt>
                <c:pt idx="10423">
                  <c:v>242</c:v>
                </c:pt>
                <c:pt idx="10424">
                  <c:v>242</c:v>
                </c:pt>
                <c:pt idx="10425">
                  <c:v>243</c:v>
                </c:pt>
                <c:pt idx="10426">
                  <c:v>242</c:v>
                </c:pt>
                <c:pt idx="10427">
                  <c:v>242</c:v>
                </c:pt>
                <c:pt idx="10428">
                  <c:v>244</c:v>
                </c:pt>
                <c:pt idx="10429">
                  <c:v>243</c:v>
                </c:pt>
                <c:pt idx="10430">
                  <c:v>243</c:v>
                </c:pt>
                <c:pt idx="10431">
                  <c:v>241</c:v>
                </c:pt>
                <c:pt idx="10432">
                  <c:v>242</c:v>
                </c:pt>
                <c:pt idx="10433">
                  <c:v>241</c:v>
                </c:pt>
                <c:pt idx="10434">
                  <c:v>243</c:v>
                </c:pt>
                <c:pt idx="10435">
                  <c:v>243</c:v>
                </c:pt>
                <c:pt idx="10436">
                  <c:v>242</c:v>
                </c:pt>
                <c:pt idx="10437">
                  <c:v>240</c:v>
                </c:pt>
                <c:pt idx="10438">
                  <c:v>242</c:v>
                </c:pt>
                <c:pt idx="10439">
                  <c:v>242</c:v>
                </c:pt>
                <c:pt idx="10440">
                  <c:v>242</c:v>
                </c:pt>
                <c:pt idx="10441">
                  <c:v>240</c:v>
                </c:pt>
                <c:pt idx="10442">
                  <c:v>243</c:v>
                </c:pt>
                <c:pt idx="10443">
                  <c:v>243</c:v>
                </c:pt>
                <c:pt idx="10444">
                  <c:v>241</c:v>
                </c:pt>
                <c:pt idx="10445">
                  <c:v>243</c:v>
                </c:pt>
                <c:pt idx="10446">
                  <c:v>241</c:v>
                </c:pt>
                <c:pt idx="10447">
                  <c:v>243</c:v>
                </c:pt>
                <c:pt idx="10448">
                  <c:v>244</c:v>
                </c:pt>
                <c:pt idx="10449">
                  <c:v>241</c:v>
                </c:pt>
                <c:pt idx="10450">
                  <c:v>242</c:v>
                </c:pt>
                <c:pt idx="10451">
                  <c:v>242</c:v>
                </c:pt>
                <c:pt idx="10452">
                  <c:v>243</c:v>
                </c:pt>
                <c:pt idx="10453">
                  <c:v>242</c:v>
                </c:pt>
                <c:pt idx="10454">
                  <c:v>242</c:v>
                </c:pt>
                <c:pt idx="10455">
                  <c:v>241</c:v>
                </c:pt>
                <c:pt idx="10456">
                  <c:v>241</c:v>
                </c:pt>
                <c:pt idx="10457">
                  <c:v>241</c:v>
                </c:pt>
                <c:pt idx="10458">
                  <c:v>243</c:v>
                </c:pt>
                <c:pt idx="10459">
                  <c:v>242</c:v>
                </c:pt>
                <c:pt idx="10460">
                  <c:v>242</c:v>
                </c:pt>
                <c:pt idx="10461">
                  <c:v>242</c:v>
                </c:pt>
                <c:pt idx="10462">
                  <c:v>241</c:v>
                </c:pt>
                <c:pt idx="10463">
                  <c:v>241</c:v>
                </c:pt>
                <c:pt idx="10464">
                  <c:v>242</c:v>
                </c:pt>
                <c:pt idx="10465">
                  <c:v>241</c:v>
                </c:pt>
                <c:pt idx="10466">
                  <c:v>243</c:v>
                </c:pt>
                <c:pt idx="10467">
                  <c:v>243</c:v>
                </c:pt>
                <c:pt idx="10468">
                  <c:v>243</c:v>
                </c:pt>
                <c:pt idx="10469">
                  <c:v>241</c:v>
                </c:pt>
                <c:pt idx="10470">
                  <c:v>244</c:v>
                </c:pt>
                <c:pt idx="10471">
                  <c:v>243</c:v>
                </c:pt>
                <c:pt idx="10472">
                  <c:v>243</c:v>
                </c:pt>
                <c:pt idx="10473">
                  <c:v>242</c:v>
                </c:pt>
                <c:pt idx="10474">
                  <c:v>241</c:v>
                </c:pt>
                <c:pt idx="10475">
                  <c:v>241</c:v>
                </c:pt>
                <c:pt idx="10476">
                  <c:v>242</c:v>
                </c:pt>
                <c:pt idx="10477">
                  <c:v>241</c:v>
                </c:pt>
                <c:pt idx="10478">
                  <c:v>243</c:v>
                </c:pt>
                <c:pt idx="10479">
                  <c:v>241</c:v>
                </c:pt>
                <c:pt idx="10480">
                  <c:v>242</c:v>
                </c:pt>
                <c:pt idx="10481">
                  <c:v>240</c:v>
                </c:pt>
                <c:pt idx="10482">
                  <c:v>241</c:v>
                </c:pt>
                <c:pt idx="10483">
                  <c:v>242</c:v>
                </c:pt>
                <c:pt idx="10484">
                  <c:v>242</c:v>
                </c:pt>
                <c:pt idx="10485">
                  <c:v>240</c:v>
                </c:pt>
                <c:pt idx="10486">
                  <c:v>242</c:v>
                </c:pt>
                <c:pt idx="10487">
                  <c:v>242</c:v>
                </c:pt>
                <c:pt idx="10488">
                  <c:v>242</c:v>
                </c:pt>
                <c:pt idx="10489">
                  <c:v>241</c:v>
                </c:pt>
                <c:pt idx="10490">
                  <c:v>242</c:v>
                </c:pt>
                <c:pt idx="10491">
                  <c:v>244</c:v>
                </c:pt>
                <c:pt idx="10492">
                  <c:v>241</c:v>
                </c:pt>
                <c:pt idx="10493">
                  <c:v>241</c:v>
                </c:pt>
                <c:pt idx="10494">
                  <c:v>241</c:v>
                </c:pt>
                <c:pt idx="10495">
                  <c:v>242</c:v>
                </c:pt>
                <c:pt idx="10496">
                  <c:v>243</c:v>
                </c:pt>
                <c:pt idx="10497">
                  <c:v>243</c:v>
                </c:pt>
                <c:pt idx="10498">
                  <c:v>241</c:v>
                </c:pt>
                <c:pt idx="10499">
                  <c:v>241</c:v>
                </c:pt>
                <c:pt idx="10500">
                  <c:v>242</c:v>
                </c:pt>
                <c:pt idx="10501">
                  <c:v>243</c:v>
                </c:pt>
                <c:pt idx="10502">
                  <c:v>241</c:v>
                </c:pt>
                <c:pt idx="10503">
                  <c:v>244</c:v>
                </c:pt>
                <c:pt idx="10504">
                  <c:v>243</c:v>
                </c:pt>
                <c:pt idx="10505">
                  <c:v>242</c:v>
                </c:pt>
                <c:pt idx="10506">
                  <c:v>240</c:v>
                </c:pt>
                <c:pt idx="10507">
                  <c:v>242</c:v>
                </c:pt>
                <c:pt idx="10508">
                  <c:v>242</c:v>
                </c:pt>
                <c:pt idx="10509">
                  <c:v>243</c:v>
                </c:pt>
                <c:pt idx="10510">
                  <c:v>240</c:v>
                </c:pt>
                <c:pt idx="10511">
                  <c:v>241</c:v>
                </c:pt>
                <c:pt idx="10512">
                  <c:v>242</c:v>
                </c:pt>
                <c:pt idx="10513">
                  <c:v>240</c:v>
                </c:pt>
                <c:pt idx="10514">
                  <c:v>242</c:v>
                </c:pt>
                <c:pt idx="10515">
                  <c:v>244</c:v>
                </c:pt>
                <c:pt idx="10516">
                  <c:v>242</c:v>
                </c:pt>
                <c:pt idx="10517">
                  <c:v>240</c:v>
                </c:pt>
                <c:pt idx="10518">
                  <c:v>241</c:v>
                </c:pt>
                <c:pt idx="10519">
                  <c:v>242</c:v>
                </c:pt>
                <c:pt idx="10520">
                  <c:v>242</c:v>
                </c:pt>
                <c:pt idx="10521">
                  <c:v>240</c:v>
                </c:pt>
                <c:pt idx="10522">
                  <c:v>242</c:v>
                </c:pt>
                <c:pt idx="10523">
                  <c:v>240</c:v>
                </c:pt>
                <c:pt idx="10524">
                  <c:v>241</c:v>
                </c:pt>
                <c:pt idx="10525">
                  <c:v>242</c:v>
                </c:pt>
                <c:pt idx="10526">
                  <c:v>241</c:v>
                </c:pt>
                <c:pt idx="10527">
                  <c:v>242</c:v>
                </c:pt>
                <c:pt idx="10528">
                  <c:v>242</c:v>
                </c:pt>
                <c:pt idx="10529">
                  <c:v>241</c:v>
                </c:pt>
                <c:pt idx="10530">
                  <c:v>242</c:v>
                </c:pt>
                <c:pt idx="10531">
                  <c:v>242</c:v>
                </c:pt>
                <c:pt idx="10532">
                  <c:v>243</c:v>
                </c:pt>
                <c:pt idx="10533">
                  <c:v>242</c:v>
                </c:pt>
                <c:pt idx="10534">
                  <c:v>241</c:v>
                </c:pt>
                <c:pt idx="10535">
                  <c:v>242</c:v>
                </c:pt>
                <c:pt idx="10536">
                  <c:v>242</c:v>
                </c:pt>
                <c:pt idx="10537">
                  <c:v>242</c:v>
                </c:pt>
                <c:pt idx="10538">
                  <c:v>243</c:v>
                </c:pt>
                <c:pt idx="10539">
                  <c:v>241</c:v>
                </c:pt>
                <c:pt idx="10540">
                  <c:v>241</c:v>
                </c:pt>
                <c:pt idx="10541">
                  <c:v>242</c:v>
                </c:pt>
                <c:pt idx="10542">
                  <c:v>242</c:v>
                </c:pt>
                <c:pt idx="10543">
                  <c:v>244</c:v>
                </c:pt>
                <c:pt idx="10544">
                  <c:v>242</c:v>
                </c:pt>
                <c:pt idx="10545">
                  <c:v>241</c:v>
                </c:pt>
                <c:pt idx="10546">
                  <c:v>241</c:v>
                </c:pt>
                <c:pt idx="10547">
                  <c:v>243</c:v>
                </c:pt>
                <c:pt idx="10548">
                  <c:v>242</c:v>
                </c:pt>
                <c:pt idx="10549">
                  <c:v>241</c:v>
                </c:pt>
                <c:pt idx="10550">
                  <c:v>240</c:v>
                </c:pt>
                <c:pt idx="10551">
                  <c:v>242</c:v>
                </c:pt>
                <c:pt idx="10552">
                  <c:v>241</c:v>
                </c:pt>
                <c:pt idx="10553">
                  <c:v>242</c:v>
                </c:pt>
                <c:pt idx="10554">
                  <c:v>241</c:v>
                </c:pt>
                <c:pt idx="10555">
                  <c:v>240</c:v>
                </c:pt>
                <c:pt idx="10556">
                  <c:v>240</c:v>
                </c:pt>
                <c:pt idx="10557">
                  <c:v>240</c:v>
                </c:pt>
                <c:pt idx="10558">
                  <c:v>243</c:v>
                </c:pt>
                <c:pt idx="10559">
                  <c:v>242</c:v>
                </c:pt>
                <c:pt idx="10560">
                  <c:v>244</c:v>
                </c:pt>
                <c:pt idx="10561">
                  <c:v>243</c:v>
                </c:pt>
                <c:pt idx="10562">
                  <c:v>241</c:v>
                </c:pt>
                <c:pt idx="10563">
                  <c:v>241</c:v>
                </c:pt>
                <c:pt idx="10564">
                  <c:v>242</c:v>
                </c:pt>
                <c:pt idx="10565">
                  <c:v>243</c:v>
                </c:pt>
                <c:pt idx="10566">
                  <c:v>243</c:v>
                </c:pt>
                <c:pt idx="10567">
                  <c:v>243</c:v>
                </c:pt>
                <c:pt idx="10568">
                  <c:v>240</c:v>
                </c:pt>
                <c:pt idx="10569">
                  <c:v>243</c:v>
                </c:pt>
                <c:pt idx="10570">
                  <c:v>242</c:v>
                </c:pt>
                <c:pt idx="10571">
                  <c:v>241</c:v>
                </c:pt>
                <c:pt idx="10572">
                  <c:v>241</c:v>
                </c:pt>
                <c:pt idx="10573">
                  <c:v>241</c:v>
                </c:pt>
                <c:pt idx="10574">
                  <c:v>243</c:v>
                </c:pt>
                <c:pt idx="10575">
                  <c:v>243</c:v>
                </c:pt>
                <c:pt idx="10576">
                  <c:v>242</c:v>
                </c:pt>
                <c:pt idx="10577">
                  <c:v>241</c:v>
                </c:pt>
                <c:pt idx="10578">
                  <c:v>241</c:v>
                </c:pt>
                <c:pt idx="10579">
                  <c:v>241</c:v>
                </c:pt>
                <c:pt idx="10580">
                  <c:v>241</c:v>
                </c:pt>
                <c:pt idx="10581">
                  <c:v>243</c:v>
                </c:pt>
                <c:pt idx="10582">
                  <c:v>242</c:v>
                </c:pt>
                <c:pt idx="10583">
                  <c:v>241</c:v>
                </c:pt>
                <c:pt idx="10584">
                  <c:v>240</c:v>
                </c:pt>
                <c:pt idx="10585">
                  <c:v>241</c:v>
                </c:pt>
                <c:pt idx="10586">
                  <c:v>241</c:v>
                </c:pt>
                <c:pt idx="10587">
                  <c:v>242</c:v>
                </c:pt>
                <c:pt idx="10588">
                  <c:v>242</c:v>
                </c:pt>
                <c:pt idx="10589">
                  <c:v>240</c:v>
                </c:pt>
                <c:pt idx="10590">
                  <c:v>242</c:v>
                </c:pt>
                <c:pt idx="10591">
                  <c:v>244</c:v>
                </c:pt>
                <c:pt idx="10592">
                  <c:v>241</c:v>
                </c:pt>
                <c:pt idx="10593">
                  <c:v>243</c:v>
                </c:pt>
                <c:pt idx="10594">
                  <c:v>241</c:v>
                </c:pt>
                <c:pt idx="10595">
                  <c:v>241</c:v>
                </c:pt>
                <c:pt idx="10596">
                  <c:v>242</c:v>
                </c:pt>
                <c:pt idx="10597">
                  <c:v>242</c:v>
                </c:pt>
                <c:pt idx="10598">
                  <c:v>242</c:v>
                </c:pt>
                <c:pt idx="10599">
                  <c:v>242</c:v>
                </c:pt>
                <c:pt idx="10600">
                  <c:v>244</c:v>
                </c:pt>
                <c:pt idx="10601">
                  <c:v>243</c:v>
                </c:pt>
                <c:pt idx="10602">
                  <c:v>242</c:v>
                </c:pt>
                <c:pt idx="10603">
                  <c:v>243</c:v>
                </c:pt>
                <c:pt idx="10604">
                  <c:v>242</c:v>
                </c:pt>
                <c:pt idx="10605">
                  <c:v>244</c:v>
                </c:pt>
                <c:pt idx="10606">
                  <c:v>241</c:v>
                </c:pt>
                <c:pt idx="10607">
                  <c:v>243</c:v>
                </c:pt>
                <c:pt idx="10608">
                  <c:v>242</c:v>
                </c:pt>
                <c:pt idx="10609">
                  <c:v>240</c:v>
                </c:pt>
                <c:pt idx="10610">
                  <c:v>244</c:v>
                </c:pt>
                <c:pt idx="10611">
                  <c:v>240</c:v>
                </c:pt>
                <c:pt idx="10612">
                  <c:v>243</c:v>
                </c:pt>
                <c:pt idx="10613">
                  <c:v>242</c:v>
                </c:pt>
                <c:pt idx="10614">
                  <c:v>241</c:v>
                </c:pt>
                <c:pt idx="10615">
                  <c:v>240</c:v>
                </c:pt>
                <c:pt idx="10616">
                  <c:v>240</c:v>
                </c:pt>
                <c:pt idx="10617">
                  <c:v>241</c:v>
                </c:pt>
                <c:pt idx="10618">
                  <c:v>242</c:v>
                </c:pt>
                <c:pt idx="10619">
                  <c:v>242</c:v>
                </c:pt>
                <c:pt idx="10620">
                  <c:v>244</c:v>
                </c:pt>
                <c:pt idx="10621">
                  <c:v>241</c:v>
                </c:pt>
                <c:pt idx="10622">
                  <c:v>240</c:v>
                </c:pt>
                <c:pt idx="10623">
                  <c:v>240</c:v>
                </c:pt>
                <c:pt idx="10624">
                  <c:v>241</c:v>
                </c:pt>
                <c:pt idx="10625">
                  <c:v>240</c:v>
                </c:pt>
                <c:pt idx="10626">
                  <c:v>243</c:v>
                </c:pt>
                <c:pt idx="10627">
                  <c:v>241</c:v>
                </c:pt>
                <c:pt idx="10628">
                  <c:v>242</c:v>
                </c:pt>
                <c:pt idx="10629">
                  <c:v>240</c:v>
                </c:pt>
                <c:pt idx="10630">
                  <c:v>241</c:v>
                </c:pt>
                <c:pt idx="10631">
                  <c:v>241</c:v>
                </c:pt>
                <c:pt idx="10632">
                  <c:v>242</c:v>
                </c:pt>
                <c:pt idx="10633">
                  <c:v>241</c:v>
                </c:pt>
                <c:pt idx="10634">
                  <c:v>240</c:v>
                </c:pt>
                <c:pt idx="10635">
                  <c:v>242</c:v>
                </c:pt>
                <c:pt idx="10636">
                  <c:v>243</c:v>
                </c:pt>
                <c:pt idx="10637">
                  <c:v>241</c:v>
                </c:pt>
                <c:pt idx="10638">
                  <c:v>240</c:v>
                </c:pt>
                <c:pt idx="10639">
                  <c:v>242</c:v>
                </c:pt>
                <c:pt idx="10640">
                  <c:v>242</c:v>
                </c:pt>
                <c:pt idx="10641">
                  <c:v>241</c:v>
                </c:pt>
                <c:pt idx="10642">
                  <c:v>240</c:v>
                </c:pt>
                <c:pt idx="10643">
                  <c:v>240</c:v>
                </c:pt>
                <c:pt idx="10644">
                  <c:v>241</c:v>
                </c:pt>
                <c:pt idx="10645">
                  <c:v>243</c:v>
                </c:pt>
                <c:pt idx="10646">
                  <c:v>243</c:v>
                </c:pt>
                <c:pt idx="10647">
                  <c:v>244</c:v>
                </c:pt>
                <c:pt idx="10648">
                  <c:v>241</c:v>
                </c:pt>
                <c:pt idx="10649">
                  <c:v>244</c:v>
                </c:pt>
                <c:pt idx="10650">
                  <c:v>242</c:v>
                </c:pt>
                <c:pt idx="10651">
                  <c:v>241</c:v>
                </c:pt>
                <c:pt idx="10652">
                  <c:v>242</c:v>
                </c:pt>
                <c:pt idx="10653">
                  <c:v>241</c:v>
                </c:pt>
                <c:pt idx="10654">
                  <c:v>241</c:v>
                </c:pt>
                <c:pt idx="10655">
                  <c:v>243</c:v>
                </c:pt>
                <c:pt idx="10656">
                  <c:v>242</c:v>
                </c:pt>
                <c:pt idx="10657">
                  <c:v>241</c:v>
                </c:pt>
                <c:pt idx="10658">
                  <c:v>241</c:v>
                </c:pt>
                <c:pt idx="10659">
                  <c:v>242</c:v>
                </c:pt>
                <c:pt idx="10660">
                  <c:v>242</c:v>
                </c:pt>
                <c:pt idx="10661">
                  <c:v>241</c:v>
                </c:pt>
                <c:pt idx="10662">
                  <c:v>241</c:v>
                </c:pt>
                <c:pt idx="10663">
                  <c:v>241</c:v>
                </c:pt>
                <c:pt idx="10664">
                  <c:v>242</c:v>
                </c:pt>
                <c:pt idx="10665">
                  <c:v>243</c:v>
                </c:pt>
                <c:pt idx="10666">
                  <c:v>241</c:v>
                </c:pt>
                <c:pt idx="10667">
                  <c:v>241</c:v>
                </c:pt>
                <c:pt idx="10668">
                  <c:v>243</c:v>
                </c:pt>
                <c:pt idx="10669">
                  <c:v>241</c:v>
                </c:pt>
                <c:pt idx="10670">
                  <c:v>241</c:v>
                </c:pt>
                <c:pt idx="10671">
                  <c:v>240</c:v>
                </c:pt>
                <c:pt idx="10672">
                  <c:v>240</c:v>
                </c:pt>
                <c:pt idx="10673">
                  <c:v>241</c:v>
                </c:pt>
                <c:pt idx="10674">
                  <c:v>242</c:v>
                </c:pt>
                <c:pt idx="10675">
                  <c:v>241</c:v>
                </c:pt>
                <c:pt idx="10676">
                  <c:v>243</c:v>
                </c:pt>
                <c:pt idx="10677">
                  <c:v>243</c:v>
                </c:pt>
                <c:pt idx="10678">
                  <c:v>242</c:v>
                </c:pt>
                <c:pt idx="10679">
                  <c:v>242</c:v>
                </c:pt>
                <c:pt idx="10680">
                  <c:v>242</c:v>
                </c:pt>
                <c:pt idx="10681">
                  <c:v>242</c:v>
                </c:pt>
                <c:pt idx="10682">
                  <c:v>242</c:v>
                </c:pt>
                <c:pt idx="10683">
                  <c:v>243</c:v>
                </c:pt>
                <c:pt idx="10684">
                  <c:v>240</c:v>
                </c:pt>
                <c:pt idx="10685">
                  <c:v>242</c:v>
                </c:pt>
                <c:pt idx="10686">
                  <c:v>242</c:v>
                </c:pt>
                <c:pt idx="10687">
                  <c:v>243</c:v>
                </c:pt>
                <c:pt idx="10688">
                  <c:v>243</c:v>
                </c:pt>
                <c:pt idx="10689">
                  <c:v>244</c:v>
                </c:pt>
                <c:pt idx="10690">
                  <c:v>242</c:v>
                </c:pt>
                <c:pt idx="10691">
                  <c:v>240</c:v>
                </c:pt>
                <c:pt idx="10692">
                  <c:v>243</c:v>
                </c:pt>
                <c:pt idx="10693">
                  <c:v>241</c:v>
                </c:pt>
                <c:pt idx="10694">
                  <c:v>241</c:v>
                </c:pt>
                <c:pt idx="10695">
                  <c:v>242</c:v>
                </c:pt>
                <c:pt idx="10696">
                  <c:v>241</c:v>
                </c:pt>
                <c:pt idx="10697">
                  <c:v>240</c:v>
                </c:pt>
                <c:pt idx="10698">
                  <c:v>241</c:v>
                </c:pt>
                <c:pt idx="10699">
                  <c:v>243</c:v>
                </c:pt>
                <c:pt idx="10700">
                  <c:v>243</c:v>
                </c:pt>
                <c:pt idx="10701">
                  <c:v>242</c:v>
                </c:pt>
                <c:pt idx="10702">
                  <c:v>243</c:v>
                </c:pt>
                <c:pt idx="10703">
                  <c:v>240</c:v>
                </c:pt>
                <c:pt idx="10704">
                  <c:v>242</c:v>
                </c:pt>
                <c:pt idx="10705">
                  <c:v>241</c:v>
                </c:pt>
                <c:pt idx="10706">
                  <c:v>241</c:v>
                </c:pt>
                <c:pt idx="10707">
                  <c:v>242</c:v>
                </c:pt>
                <c:pt idx="10708">
                  <c:v>242</c:v>
                </c:pt>
                <c:pt idx="10709">
                  <c:v>243</c:v>
                </c:pt>
                <c:pt idx="10710">
                  <c:v>241</c:v>
                </c:pt>
                <c:pt idx="10711">
                  <c:v>242</c:v>
                </c:pt>
                <c:pt idx="10712">
                  <c:v>242</c:v>
                </c:pt>
                <c:pt idx="10713">
                  <c:v>241</c:v>
                </c:pt>
                <c:pt idx="10714">
                  <c:v>242</c:v>
                </c:pt>
                <c:pt idx="10715">
                  <c:v>241</c:v>
                </c:pt>
                <c:pt idx="10716">
                  <c:v>241</c:v>
                </c:pt>
                <c:pt idx="10717">
                  <c:v>241</c:v>
                </c:pt>
                <c:pt idx="10718">
                  <c:v>241</c:v>
                </c:pt>
                <c:pt idx="10719">
                  <c:v>241</c:v>
                </c:pt>
                <c:pt idx="10720">
                  <c:v>242</c:v>
                </c:pt>
                <c:pt idx="10721">
                  <c:v>242</c:v>
                </c:pt>
                <c:pt idx="10722">
                  <c:v>243</c:v>
                </c:pt>
                <c:pt idx="10723">
                  <c:v>241</c:v>
                </c:pt>
                <c:pt idx="10724">
                  <c:v>243</c:v>
                </c:pt>
                <c:pt idx="10725">
                  <c:v>241</c:v>
                </c:pt>
                <c:pt idx="10726">
                  <c:v>243</c:v>
                </c:pt>
                <c:pt idx="10727">
                  <c:v>242</c:v>
                </c:pt>
                <c:pt idx="10728">
                  <c:v>244</c:v>
                </c:pt>
                <c:pt idx="10729">
                  <c:v>243</c:v>
                </c:pt>
                <c:pt idx="10730">
                  <c:v>242</c:v>
                </c:pt>
                <c:pt idx="10731">
                  <c:v>242</c:v>
                </c:pt>
                <c:pt idx="10732">
                  <c:v>243</c:v>
                </c:pt>
                <c:pt idx="10733">
                  <c:v>243</c:v>
                </c:pt>
                <c:pt idx="10734">
                  <c:v>244</c:v>
                </c:pt>
                <c:pt idx="10735">
                  <c:v>243</c:v>
                </c:pt>
                <c:pt idx="10736">
                  <c:v>241</c:v>
                </c:pt>
                <c:pt idx="10737">
                  <c:v>242</c:v>
                </c:pt>
                <c:pt idx="10738">
                  <c:v>241</c:v>
                </c:pt>
                <c:pt idx="10739">
                  <c:v>241</c:v>
                </c:pt>
                <c:pt idx="10740">
                  <c:v>242</c:v>
                </c:pt>
                <c:pt idx="10741">
                  <c:v>242</c:v>
                </c:pt>
                <c:pt idx="10742">
                  <c:v>243</c:v>
                </c:pt>
                <c:pt idx="10743">
                  <c:v>242</c:v>
                </c:pt>
                <c:pt idx="10744">
                  <c:v>242</c:v>
                </c:pt>
                <c:pt idx="10745">
                  <c:v>242</c:v>
                </c:pt>
                <c:pt idx="10746">
                  <c:v>240</c:v>
                </c:pt>
                <c:pt idx="10747">
                  <c:v>241</c:v>
                </c:pt>
                <c:pt idx="10748">
                  <c:v>241</c:v>
                </c:pt>
                <c:pt idx="10749">
                  <c:v>241</c:v>
                </c:pt>
                <c:pt idx="10750">
                  <c:v>242</c:v>
                </c:pt>
                <c:pt idx="10751">
                  <c:v>242</c:v>
                </c:pt>
                <c:pt idx="10752">
                  <c:v>243</c:v>
                </c:pt>
                <c:pt idx="10753">
                  <c:v>241</c:v>
                </c:pt>
                <c:pt idx="10754">
                  <c:v>243</c:v>
                </c:pt>
                <c:pt idx="10755">
                  <c:v>240</c:v>
                </c:pt>
                <c:pt idx="10756">
                  <c:v>241</c:v>
                </c:pt>
                <c:pt idx="10757">
                  <c:v>242</c:v>
                </c:pt>
                <c:pt idx="10758">
                  <c:v>242</c:v>
                </c:pt>
                <c:pt idx="10759">
                  <c:v>242</c:v>
                </c:pt>
                <c:pt idx="10760">
                  <c:v>240</c:v>
                </c:pt>
                <c:pt idx="10761">
                  <c:v>241</c:v>
                </c:pt>
                <c:pt idx="10762">
                  <c:v>242</c:v>
                </c:pt>
                <c:pt idx="10763">
                  <c:v>241</c:v>
                </c:pt>
                <c:pt idx="10764">
                  <c:v>241</c:v>
                </c:pt>
                <c:pt idx="10765">
                  <c:v>240</c:v>
                </c:pt>
                <c:pt idx="10766">
                  <c:v>243</c:v>
                </c:pt>
                <c:pt idx="10767">
                  <c:v>243</c:v>
                </c:pt>
                <c:pt idx="10768">
                  <c:v>242</c:v>
                </c:pt>
                <c:pt idx="10769">
                  <c:v>242</c:v>
                </c:pt>
                <c:pt idx="10770">
                  <c:v>243</c:v>
                </c:pt>
                <c:pt idx="10771">
                  <c:v>240</c:v>
                </c:pt>
                <c:pt idx="10772">
                  <c:v>240</c:v>
                </c:pt>
                <c:pt idx="10773">
                  <c:v>242</c:v>
                </c:pt>
                <c:pt idx="10774">
                  <c:v>243</c:v>
                </c:pt>
                <c:pt idx="10775">
                  <c:v>242</c:v>
                </c:pt>
                <c:pt idx="10776">
                  <c:v>242</c:v>
                </c:pt>
                <c:pt idx="10777">
                  <c:v>242</c:v>
                </c:pt>
                <c:pt idx="10778">
                  <c:v>242</c:v>
                </c:pt>
                <c:pt idx="10779">
                  <c:v>241</c:v>
                </c:pt>
                <c:pt idx="10780">
                  <c:v>240</c:v>
                </c:pt>
                <c:pt idx="10781">
                  <c:v>241</c:v>
                </c:pt>
                <c:pt idx="10782">
                  <c:v>242</c:v>
                </c:pt>
                <c:pt idx="10783">
                  <c:v>241</c:v>
                </c:pt>
                <c:pt idx="10784">
                  <c:v>244</c:v>
                </c:pt>
                <c:pt idx="10785">
                  <c:v>241</c:v>
                </c:pt>
                <c:pt idx="10786">
                  <c:v>242</c:v>
                </c:pt>
                <c:pt idx="10787">
                  <c:v>242</c:v>
                </c:pt>
                <c:pt idx="10788">
                  <c:v>242</c:v>
                </c:pt>
                <c:pt idx="10789">
                  <c:v>241</c:v>
                </c:pt>
                <c:pt idx="10790">
                  <c:v>242</c:v>
                </c:pt>
                <c:pt idx="10791">
                  <c:v>242</c:v>
                </c:pt>
                <c:pt idx="10792">
                  <c:v>240</c:v>
                </c:pt>
                <c:pt idx="10793">
                  <c:v>241</c:v>
                </c:pt>
                <c:pt idx="10794">
                  <c:v>241</c:v>
                </c:pt>
                <c:pt idx="10795">
                  <c:v>242</c:v>
                </c:pt>
                <c:pt idx="10796">
                  <c:v>240</c:v>
                </c:pt>
                <c:pt idx="10797">
                  <c:v>241</c:v>
                </c:pt>
                <c:pt idx="10798">
                  <c:v>242</c:v>
                </c:pt>
                <c:pt idx="10799">
                  <c:v>241</c:v>
                </c:pt>
                <c:pt idx="10800">
                  <c:v>243</c:v>
                </c:pt>
                <c:pt idx="10801">
                  <c:v>241</c:v>
                </c:pt>
                <c:pt idx="10802">
                  <c:v>242</c:v>
                </c:pt>
                <c:pt idx="10803">
                  <c:v>242</c:v>
                </c:pt>
                <c:pt idx="10804">
                  <c:v>242</c:v>
                </c:pt>
                <c:pt idx="10805">
                  <c:v>242</c:v>
                </c:pt>
                <c:pt idx="10806">
                  <c:v>241</c:v>
                </c:pt>
                <c:pt idx="10807">
                  <c:v>241</c:v>
                </c:pt>
                <c:pt idx="10808">
                  <c:v>241</c:v>
                </c:pt>
                <c:pt idx="10809">
                  <c:v>240</c:v>
                </c:pt>
                <c:pt idx="10810">
                  <c:v>241</c:v>
                </c:pt>
                <c:pt idx="10811">
                  <c:v>242</c:v>
                </c:pt>
                <c:pt idx="10812">
                  <c:v>242</c:v>
                </c:pt>
                <c:pt idx="10813">
                  <c:v>242</c:v>
                </c:pt>
                <c:pt idx="10814">
                  <c:v>241</c:v>
                </c:pt>
                <c:pt idx="10815">
                  <c:v>241</c:v>
                </c:pt>
                <c:pt idx="10816">
                  <c:v>240</c:v>
                </c:pt>
                <c:pt idx="10817">
                  <c:v>242</c:v>
                </c:pt>
                <c:pt idx="10818">
                  <c:v>240</c:v>
                </c:pt>
                <c:pt idx="10819">
                  <c:v>243</c:v>
                </c:pt>
                <c:pt idx="10820">
                  <c:v>241</c:v>
                </c:pt>
                <c:pt idx="10821">
                  <c:v>242</c:v>
                </c:pt>
                <c:pt idx="10822">
                  <c:v>240</c:v>
                </c:pt>
                <c:pt idx="10823">
                  <c:v>241</c:v>
                </c:pt>
                <c:pt idx="10824">
                  <c:v>244</c:v>
                </c:pt>
                <c:pt idx="10825">
                  <c:v>242</c:v>
                </c:pt>
                <c:pt idx="10826">
                  <c:v>240</c:v>
                </c:pt>
                <c:pt idx="10827">
                  <c:v>242</c:v>
                </c:pt>
                <c:pt idx="10828">
                  <c:v>241</c:v>
                </c:pt>
                <c:pt idx="10829">
                  <c:v>242</c:v>
                </c:pt>
                <c:pt idx="10830">
                  <c:v>240</c:v>
                </c:pt>
                <c:pt idx="10831">
                  <c:v>240</c:v>
                </c:pt>
                <c:pt idx="10832">
                  <c:v>240</c:v>
                </c:pt>
                <c:pt idx="10833">
                  <c:v>242</c:v>
                </c:pt>
                <c:pt idx="10834">
                  <c:v>241</c:v>
                </c:pt>
                <c:pt idx="10835">
                  <c:v>242</c:v>
                </c:pt>
                <c:pt idx="10836">
                  <c:v>241</c:v>
                </c:pt>
                <c:pt idx="10837">
                  <c:v>242</c:v>
                </c:pt>
                <c:pt idx="10838">
                  <c:v>241</c:v>
                </c:pt>
                <c:pt idx="10839">
                  <c:v>241</c:v>
                </c:pt>
                <c:pt idx="10840">
                  <c:v>244</c:v>
                </c:pt>
                <c:pt idx="10841">
                  <c:v>243</c:v>
                </c:pt>
                <c:pt idx="10842">
                  <c:v>244</c:v>
                </c:pt>
                <c:pt idx="10843">
                  <c:v>240</c:v>
                </c:pt>
                <c:pt idx="10844">
                  <c:v>243</c:v>
                </c:pt>
                <c:pt idx="10845">
                  <c:v>244</c:v>
                </c:pt>
                <c:pt idx="10846">
                  <c:v>241</c:v>
                </c:pt>
                <c:pt idx="10847">
                  <c:v>243</c:v>
                </c:pt>
                <c:pt idx="10848">
                  <c:v>242</c:v>
                </c:pt>
                <c:pt idx="10849">
                  <c:v>241</c:v>
                </c:pt>
                <c:pt idx="10850">
                  <c:v>242</c:v>
                </c:pt>
                <c:pt idx="10851">
                  <c:v>241</c:v>
                </c:pt>
                <c:pt idx="10852">
                  <c:v>241</c:v>
                </c:pt>
                <c:pt idx="10853">
                  <c:v>241</c:v>
                </c:pt>
                <c:pt idx="10854">
                  <c:v>243</c:v>
                </c:pt>
                <c:pt idx="10855">
                  <c:v>242</c:v>
                </c:pt>
                <c:pt idx="10856">
                  <c:v>242</c:v>
                </c:pt>
                <c:pt idx="10857">
                  <c:v>240</c:v>
                </c:pt>
                <c:pt idx="10858">
                  <c:v>242</c:v>
                </c:pt>
                <c:pt idx="10859">
                  <c:v>241</c:v>
                </c:pt>
                <c:pt idx="10860">
                  <c:v>240</c:v>
                </c:pt>
                <c:pt idx="10861">
                  <c:v>243</c:v>
                </c:pt>
                <c:pt idx="10862">
                  <c:v>241</c:v>
                </c:pt>
                <c:pt idx="10863">
                  <c:v>241</c:v>
                </c:pt>
                <c:pt idx="10864">
                  <c:v>244</c:v>
                </c:pt>
                <c:pt idx="10865">
                  <c:v>242</c:v>
                </c:pt>
                <c:pt idx="10866">
                  <c:v>240</c:v>
                </c:pt>
                <c:pt idx="10867">
                  <c:v>241</c:v>
                </c:pt>
                <c:pt idx="10868">
                  <c:v>241</c:v>
                </c:pt>
                <c:pt idx="10869">
                  <c:v>242</c:v>
                </c:pt>
                <c:pt idx="10870">
                  <c:v>242</c:v>
                </c:pt>
                <c:pt idx="10871">
                  <c:v>242</c:v>
                </c:pt>
                <c:pt idx="10872">
                  <c:v>242</c:v>
                </c:pt>
                <c:pt idx="10873">
                  <c:v>243</c:v>
                </c:pt>
                <c:pt idx="10874">
                  <c:v>242</c:v>
                </c:pt>
                <c:pt idx="10875">
                  <c:v>244</c:v>
                </c:pt>
                <c:pt idx="10876">
                  <c:v>243</c:v>
                </c:pt>
                <c:pt idx="10877">
                  <c:v>243</c:v>
                </c:pt>
                <c:pt idx="10878">
                  <c:v>242</c:v>
                </c:pt>
                <c:pt idx="10879">
                  <c:v>241</c:v>
                </c:pt>
                <c:pt idx="10880">
                  <c:v>244</c:v>
                </c:pt>
                <c:pt idx="10881">
                  <c:v>243</c:v>
                </c:pt>
                <c:pt idx="10882">
                  <c:v>242</c:v>
                </c:pt>
                <c:pt idx="10883">
                  <c:v>242</c:v>
                </c:pt>
                <c:pt idx="10884">
                  <c:v>243</c:v>
                </c:pt>
                <c:pt idx="10885">
                  <c:v>243</c:v>
                </c:pt>
                <c:pt idx="10886">
                  <c:v>242</c:v>
                </c:pt>
                <c:pt idx="10887">
                  <c:v>241</c:v>
                </c:pt>
                <c:pt idx="10888">
                  <c:v>241</c:v>
                </c:pt>
                <c:pt idx="10889">
                  <c:v>243</c:v>
                </c:pt>
                <c:pt idx="10890">
                  <c:v>241</c:v>
                </c:pt>
                <c:pt idx="10891">
                  <c:v>242</c:v>
                </c:pt>
                <c:pt idx="10892">
                  <c:v>240</c:v>
                </c:pt>
                <c:pt idx="10893">
                  <c:v>241</c:v>
                </c:pt>
                <c:pt idx="10894">
                  <c:v>242</c:v>
                </c:pt>
                <c:pt idx="10895">
                  <c:v>242</c:v>
                </c:pt>
                <c:pt idx="10896">
                  <c:v>242</c:v>
                </c:pt>
                <c:pt idx="10897">
                  <c:v>242</c:v>
                </c:pt>
                <c:pt idx="10898">
                  <c:v>242</c:v>
                </c:pt>
                <c:pt idx="10899">
                  <c:v>241</c:v>
                </c:pt>
                <c:pt idx="10900">
                  <c:v>241</c:v>
                </c:pt>
                <c:pt idx="10901">
                  <c:v>241</c:v>
                </c:pt>
                <c:pt idx="10902">
                  <c:v>242</c:v>
                </c:pt>
                <c:pt idx="10903">
                  <c:v>242</c:v>
                </c:pt>
                <c:pt idx="10904">
                  <c:v>243</c:v>
                </c:pt>
                <c:pt idx="10905">
                  <c:v>241</c:v>
                </c:pt>
                <c:pt idx="10906">
                  <c:v>242</c:v>
                </c:pt>
                <c:pt idx="10907">
                  <c:v>242</c:v>
                </c:pt>
                <c:pt idx="10908">
                  <c:v>243</c:v>
                </c:pt>
                <c:pt idx="10909">
                  <c:v>241</c:v>
                </c:pt>
                <c:pt idx="10910">
                  <c:v>241</c:v>
                </c:pt>
                <c:pt idx="10911">
                  <c:v>242</c:v>
                </c:pt>
                <c:pt idx="10912">
                  <c:v>242</c:v>
                </c:pt>
                <c:pt idx="10913">
                  <c:v>241</c:v>
                </c:pt>
                <c:pt idx="10914">
                  <c:v>243</c:v>
                </c:pt>
                <c:pt idx="10915">
                  <c:v>242</c:v>
                </c:pt>
                <c:pt idx="10916">
                  <c:v>241</c:v>
                </c:pt>
                <c:pt idx="10917">
                  <c:v>241</c:v>
                </c:pt>
                <c:pt idx="10918">
                  <c:v>242</c:v>
                </c:pt>
                <c:pt idx="10919">
                  <c:v>241</c:v>
                </c:pt>
                <c:pt idx="10920">
                  <c:v>240</c:v>
                </c:pt>
                <c:pt idx="10921">
                  <c:v>241</c:v>
                </c:pt>
                <c:pt idx="10922">
                  <c:v>243</c:v>
                </c:pt>
                <c:pt idx="10923">
                  <c:v>243</c:v>
                </c:pt>
                <c:pt idx="10924">
                  <c:v>243</c:v>
                </c:pt>
                <c:pt idx="10925">
                  <c:v>242</c:v>
                </c:pt>
                <c:pt idx="10926">
                  <c:v>241</c:v>
                </c:pt>
                <c:pt idx="10927">
                  <c:v>241</c:v>
                </c:pt>
                <c:pt idx="10928">
                  <c:v>240</c:v>
                </c:pt>
                <c:pt idx="10929">
                  <c:v>241</c:v>
                </c:pt>
                <c:pt idx="10930">
                  <c:v>242</c:v>
                </c:pt>
                <c:pt idx="10931">
                  <c:v>244</c:v>
                </c:pt>
                <c:pt idx="10932">
                  <c:v>243</c:v>
                </c:pt>
                <c:pt idx="10933">
                  <c:v>242</c:v>
                </c:pt>
                <c:pt idx="10934">
                  <c:v>244</c:v>
                </c:pt>
                <c:pt idx="10935">
                  <c:v>241</c:v>
                </c:pt>
                <c:pt idx="10936">
                  <c:v>241</c:v>
                </c:pt>
                <c:pt idx="10937">
                  <c:v>241</c:v>
                </c:pt>
                <c:pt idx="10938">
                  <c:v>241</c:v>
                </c:pt>
                <c:pt idx="10939">
                  <c:v>242</c:v>
                </c:pt>
                <c:pt idx="10940">
                  <c:v>242</c:v>
                </c:pt>
                <c:pt idx="10941">
                  <c:v>241</c:v>
                </c:pt>
                <c:pt idx="10942">
                  <c:v>241</c:v>
                </c:pt>
                <c:pt idx="10943">
                  <c:v>242</c:v>
                </c:pt>
                <c:pt idx="10944">
                  <c:v>242</c:v>
                </c:pt>
                <c:pt idx="10945">
                  <c:v>242</c:v>
                </c:pt>
                <c:pt idx="10946">
                  <c:v>241</c:v>
                </c:pt>
                <c:pt idx="10947">
                  <c:v>242</c:v>
                </c:pt>
                <c:pt idx="10948">
                  <c:v>241</c:v>
                </c:pt>
                <c:pt idx="10949">
                  <c:v>241</c:v>
                </c:pt>
                <c:pt idx="10950">
                  <c:v>244</c:v>
                </c:pt>
                <c:pt idx="10951">
                  <c:v>241</c:v>
                </c:pt>
                <c:pt idx="10952">
                  <c:v>241</c:v>
                </c:pt>
                <c:pt idx="10953">
                  <c:v>244</c:v>
                </c:pt>
                <c:pt idx="10954">
                  <c:v>240</c:v>
                </c:pt>
                <c:pt idx="10955">
                  <c:v>241</c:v>
                </c:pt>
                <c:pt idx="10956">
                  <c:v>242</c:v>
                </c:pt>
                <c:pt idx="10957">
                  <c:v>242</c:v>
                </c:pt>
                <c:pt idx="10958">
                  <c:v>243</c:v>
                </c:pt>
                <c:pt idx="10959">
                  <c:v>242</c:v>
                </c:pt>
                <c:pt idx="10960">
                  <c:v>242</c:v>
                </c:pt>
                <c:pt idx="10961">
                  <c:v>243</c:v>
                </c:pt>
                <c:pt idx="10962">
                  <c:v>244</c:v>
                </c:pt>
                <c:pt idx="10963">
                  <c:v>243</c:v>
                </c:pt>
                <c:pt idx="10964">
                  <c:v>242</c:v>
                </c:pt>
                <c:pt idx="10965">
                  <c:v>243</c:v>
                </c:pt>
                <c:pt idx="10966">
                  <c:v>240</c:v>
                </c:pt>
                <c:pt idx="10967">
                  <c:v>241</c:v>
                </c:pt>
                <c:pt idx="10968">
                  <c:v>241</c:v>
                </c:pt>
                <c:pt idx="10969">
                  <c:v>240</c:v>
                </c:pt>
                <c:pt idx="10970">
                  <c:v>243</c:v>
                </c:pt>
                <c:pt idx="10971">
                  <c:v>244</c:v>
                </c:pt>
                <c:pt idx="10972">
                  <c:v>242</c:v>
                </c:pt>
                <c:pt idx="10973">
                  <c:v>241</c:v>
                </c:pt>
                <c:pt idx="10974">
                  <c:v>243</c:v>
                </c:pt>
                <c:pt idx="10975">
                  <c:v>242</c:v>
                </c:pt>
                <c:pt idx="10976">
                  <c:v>241</c:v>
                </c:pt>
                <c:pt idx="10977">
                  <c:v>242</c:v>
                </c:pt>
                <c:pt idx="10978">
                  <c:v>243</c:v>
                </c:pt>
                <c:pt idx="10979">
                  <c:v>243</c:v>
                </c:pt>
                <c:pt idx="10980">
                  <c:v>243</c:v>
                </c:pt>
                <c:pt idx="10981">
                  <c:v>243</c:v>
                </c:pt>
                <c:pt idx="10982">
                  <c:v>241</c:v>
                </c:pt>
                <c:pt idx="10983">
                  <c:v>242</c:v>
                </c:pt>
                <c:pt idx="10984">
                  <c:v>241</c:v>
                </c:pt>
                <c:pt idx="10985">
                  <c:v>241</c:v>
                </c:pt>
                <c:pt idx="10986">
                  <c:v>241</c:v>
                </c:pt>
                <c:pt idx="10987">
                  <c:v>244</c:v>
                </c:pt>
                <c:pt idx="10988">
                  <c:v>242</c:v>
                </c:pt>
                <c:pt idx="10989">
                  <c:v>243</c:v>
                </c:pt>
                <c:pt idx="10990">
                  <c:v>243</c:v>
                </c:pt>
                <c:pt idx="10991">
                  <c:v>242</c:v>
                </c:pt>
                <c:pt idx="10992">
                  <c:v>241</c:v>
                </c:pt>
                <c:pt idx="10993">
                  <c:v>240</c:v>
                </c:pt>
                <c:pt idx="10994">
                  <c:v>241</c:v>
                </c:pt>
                <c:pt idx="10995">
                  <c:v>241</c:v>
                </c:pt>
                <c:pt idx="10996">
                  <c:v>242</c:v>
                </c:pt>
                <c:pt idx="10997">
                  <c:v>242</c:v>
                </c:pt>
                <c:pt idx="10998">
                  <c:v>240</c:v>
                </c:pt>
                <c:pt idx="10999">
                  <c:v>243</c:v>
                </c:pt>
                <c:pt idx="11000">
                  <c:v>240</c:v>
                </c:pt>
                <c:pt idx="11001">
                  <c:v>243</c:v>
                </c:pt>
                <c:pt idx="11002">
                  <c:v>242</c:v>
                </c:pt>
                <c:pt idx="11003">
                  <c:v>242</c:v>
                </c:pt>
                <c:pt idx="11004">
                  <c:v>243</c:v>
                </c:pt>
                <c:pt idx="11005">
                  <c:v>241</c:v>
                </c:pt>
                <c:pt idx="11006">
                  <c:v>243</c:v>
                </c:pt>
                <c:pt idx="11007">
                  <c:v>244</c:v>
                </c:pt>
                <c:pt idx="11008">
                  <c:v>242</c:v>
                </c:pt>
                <c:pt idx="11009">
                  <c:v>241</c:v>
                </c:pt>
                <c:pt idx="11010">
                  <c:v>240</c:v>
                </c:pt>
                <c:pt idx="11011">
                  <c:v>242</c:v>
                </c:pt>
                <c:pt idx="11012">
                  <c:v>243</c:v>
                </c:pt>
                <c:pt idx="11013">
                  <c:v>241</c:v>
                </c:pt>
                <c:pt idx="11014">
                  <c:v>241</c:v>
                </c:pt>
                <c:pt idx="11015">
                  <c:v>240</c:v>
                </c:pt>
                <c:pt idx="11016">
                  <c:v>242</c:v>
                </c:pt>
                <c:pt idx="11017">
                  <c:v>244</c:v>
                </c:pt>
                <c:pt idx="11018">
                  <c:v>241</c:v>
                </c:pt>
                <c:pt idx="11019">
                  <c:v>242</c:v>
                </c:pt>
                <c:pt idx="11020">
                  <c:v>243</c:v>
                </c:pt>
                <c:pt idx="11021">
                  <c:v>242</c:v>
                </c:pt>
                <c:pt idx="11022">
                  <c:v>244</c:v>
                </c:pt>
                <c:pt idx="11023">
                  <c:v>242</c:v>
                </c:pt>
                <c:pt idx="11024">
                  <c:v>242</c:v>
                </c:pt>
                <c:pt idx="11025">
                  <c:v>242</c:v>
                </c:pt>
                <c:pt idx="11026">
                  <c:v>243</c:v>
                </c:pt>
                <c:pt idx="11027">
                  <c:v>242</c:v>
                </c:pt>
                <c:pt idx="11028">
                  <c:v>242</c:v>
                </c:pt>
                <c:pt idx="11029">
                  <c:v>242</c:v>
                </c:pt>
                <c:pt idx="11030">
                  <c:v>241</c:v>
                </c:pt>
                <c:pt idx="11031">
                  <c:v>241</c:v>
                </c:pt>
                <c:pt idx="11032">
                  <c:v>241</c:v>
                </c:pt>
                <c:pt idx="11033">
                  <c:v>241</c:v>
                </c:pt>
                <c:pt idx="11034">
                  <c:v>242</c:v>
                </c:pt>
                <c:pt idx="11035">
                  <c:v>243</c:v>
                </c:pt>
                <c:pt idx="11036">
                  <c:v>242</c:v>
                </c:pt>
                <c:pt idx="11037">
                  <c:v>242</c:v>
                </c:pt>
                <c:pt idx="11038">
                  <c:v>241</c:v>
                </c:pt>
                <c:pt idx="11039">
                  <c:v>242</c:v>
                </c:pt>
                <c:pt idx="11040">
                  <c:v>243</c:v>
                </c:pt>
                <c:pt idx="11041">
                  <c:v>244</c:v>
                </c:pt>
                <c:pt idx="11042">
                  <c:v>241</c:v>
                </c:pt>
                <c:pt idx="11043">
                  <c:v>244</c:v>
                </c:pt>
                <c:pt idx="11044">
                  <c:v>241</c:v>
                </c:pt>
                <c:pt idx="11045">
                  <c:v>240</c:v>
                </c:pt>
                <c:pt idx="11046">
                  <c:v>241</c:v>
                </c:pt>
                <c:pt idx="11047">
                  <c:v>242</c:v>
                </c:pt>
                <c:pt idx="11048">
                  <c:v>241</c:v>
                </c:pt>
                <c:pt idx="11049">
                  <c:v>241</c:v>
                </c:pt>
                <c:pt idx="11050">
                  <c:v>241</c:v>
                </c:pt>
                <c:pt idx="11051">
                  <c:v>242</c:v>
                </c:pt>
                <c:pt idx="11052">
                  <c:v>242</c:v>
                </c:pt>
                <c:pt idx="11053">
                  <c:v>240</c:v>
                </c:pt>
                <c:pt idx="11054">
                  <c:v>242</c:v>
                </c:pt>
                <c:pt idx="11055">
                  <c:v>241</c:v>
                </c:pt>
                <c:pt idx="11056">
                  <c:v>241</c:v>
                </c:pt>
                <c:pt idx="11057">
                  <c:v>242</c:v>
                </c:pt>
                <c:pt idx="11058">
                  <c:v>241</c:v>
                </c:pt>
                <c:pt idx="11059">
                  <c:v>242</c:v>
                </c:pt>
                <c:pt idx="11060">
                  <c:v>241</c:v>
                </c:pt>
                <c:pt idx="11061">
                  <c:v>242</c:v>
                </c:pt>
                <c:pt idx="11062">
                  <c:v>242</c:v>
                </c:pt>
                <c:pt idx="11063">
                  <c:v>243</c:v>
                </c:pt>
                <c:pt idx="11064">
                  <c:v>243</c:v>
                </c:pt>
                <c:pt idx="11065">
                  <c:v>240</c:v>
                </c:pt>
                <c:pt idx="11066">
                  <c:v>241</c:v>
                </c:pt>
                <c:pt idx="11067">
                  <c:v>242</c:v>
                </c:pt>
                <c:pt idx="11068">
                  <c:v>241</c:v>
                </c:pt>
                <c:pt idx="11069">
                  <c:v>242</c:v>
                </c:pt>
                <c:pt idx="11070">
                  <c:v>241</c:v>
                </c:pt>
                <c:pt idx="11071">
                  <c:v>241</c:v>
                </c:pt>
                <c:pt idx="11072">
                  <c:v>244</c:v>
                </c:pt>
                <c:pt idx="11073">
                  <c:v>242</c:v>
                </c:pt>
                <c:pt idx="11074">
                  <c:v>242</c:v>
                </c:pt>
                <c:pt idx="11075">
                  <c:v>242</c:v>
                </c:pt>
                <c:pt idx="11076">
                  <c:v>243</c:v>
                </c:pt>
                <c:pt idx="11077">
                  <c:v>240</c:v>
                </c:pt>
                <c:pt idx="11078">
                  <c:v>242</c:v>
                </c:pt>
                <c:pt idx="11079">
                  <c:v>242</c:v>
                </c:pt>
                <c:pt idx="11080">
                  <c:v>241</c:v>
                </c:pt>
                <c:pt idx="11081">
                  <c:v>240</c:v>
                </c:pt>
                <c:pt idx="11082">
                  <c:v>242</c:v>
                </c:pt>
                <c:pt idx="11083">
                  <c:v>242</c:v>
                </c:pt>
                <c:pt idx="11084">
                  <c:v>242</c:v>
                </c:pt>
                <c:pt idx="11085">
                  <c:v>240</c:v>
                </c:pt>
                <c:pt idx="11086">
                  <c:v>241</c:v>
                </c:pt>
                <c:pt idx="11087">
                  <c:v>242</c:v>
                </c:pt>
                <c:pt idx="11088">
                  <c:v>243</c:v>
                </c:pt>
                <c:pt idx="11089">
                  <c:v>241</c:v>
                </c:pt>
                <c:pt idx="11090">
                  <c:v>241</c:v>
                </c:pt>
                <c:pt idx="11091">
                  <c:v>240</c:v>
                </c:pt>
                <c:pt idx="11092">
                  <c:v>240</c:v>
                </c:pt>
                <c:pt idx="11093">
                  <c:v>241</c:v>
                </c:pt>
                <c:pt idx="11094">
                  <c:v>241</c:v>
                </c:pt>
                <c:pt idx="11095">
                  <c:v>240</c:v>
                </c:pt>
                <c:pt idx="11096">
                  <c:v>241</c:v>
                </c:pt>
                <c:pt idx="11097">
                  <c:v>242</c:v>
                </c:pt>
                <c:pt idx="11098">
                  <c:v>240</c:v>
                </c:pt>
                <c:pt idx="11099">
                  <c:v>241</c:v>
                </c:pt>
                <c:pt idx="11100">
                  <c:v>240</c:v>
                </c:pt>
                <c:pt idx="11101">
                  <c:v>241</c:v>
                </c:pt>
                <c:pt idx="11102">
                  <c:v>243</c:v>
                </c:pt>
                <c:pt idx="11103">
                  <c:v>241</c:v>
                </c:pt>
                <c:pt idx="11104">
                  <c:v>243</c:v>
                </c:pt>
                <c:pt idx="11105">
                  <c:v>242</c:v>
                </c:pt>
                <c:pt idx="11106">
                  <c:v>242</c:v>
                </c:pt>
                <c:pt idx="11107">
                  <c:v>241</c:v>
                </c:pt>
                <c:pt idx="11108">
                  <c:v>240</c:v>
                </c:pt>
                <c:pt idx="11109">
                  <c:v>240</c:v>
                </c:pt>
                <c:pt idx="11110">
                  <c:v>244</c:v>
                </c:pt>
                <c:pt idx="11111">
                  <c:v>242</c:v>
                </c:pt>
                <c:pt idx="11112">
                  <c:v>242</c:v>
                </c:pt>
                <c:pt idx="11113">
                  <c:v>241</c:v>
                </c:pt>
                <c:pt idx="11114">
                  <c:v>243</c:v>
                </c:pt>
                <c:pt idx="11115">
                  <c:v>240</c:v>
                </c:pt>
                <c:pt idx="11116">
                  <c:v>242</c:v>
                </c:pt>
                <c:pt idx="11117">
                  <c:v>241</c:v>
                </c:pt>
                <c:pt idx="11118">
                  <c:v>243</c:v>
                </c:pt>
                <c:pt idx="11119">
                  <c:v>242</c:v>
                </c:pt>
                <c:pt idx="11120">
                  <c:v>242</c:v>
                </c:pt>
                <c:pt idx="11121">
                  <c:v>242</c:v>
                </c:pt>
                <c:pt idx="11122">
                  <c:v>242</c:v>
                </c:pt>
                <c:pt idx="11123">
                  <c:v>243</c:v>
                </c:pt>
                <c:pt idx="11124">
                  <c:v>241</c:v>
                </c:pt>
                <c:pt idx="11125">
                  <c:v>244</c:v>
                </c:pt>
                <c:pt idx="11126">
                  <c:v>241</c:v>
                </c:pt>
                <c:pt idx="11127">
                  <c:v>241</c:v>
                </c:pt>
                <c:pt idx="11128">
                  <c:v>240</c:v>
                </c:pt>
                <c:pt idx="11129">
                  <c:v>241</c:v>
                </c:pt>
                <c:pt idx="11130">
                  <c:v>242</c:v>
                </c:pt>
                <c:pt idx="11131">
                  <c:v>242</c:v>
                </c:pt>
                <c:pt idx="11132">
                  <c:v>243</c:v>
                </c:pt>
                <c:pt idx="11133">
                  <c:v>242</c:v>
                </c:pt>
                <c:pt idx="11134">
                  <c:v>243</c:v>
                </c:pt>
                <c:pt idx="11135">
                  <c:v>244</c:v>
                </c:pt>
                <c:pt idx="11136">
                  <c:v>241</c:v>
                </c:pt>
                <c:pt idx="11137">
                  <c:v>240</c:v>
                </c:pt>
                <c:pt idx="11138">
                  <c:v>241</c:v>
                </c:pt>
                <c:pt idx="11139">
                  <c:v>241</c:v>
                </c:pt>
                <c:pt idx="11140">
                  <c:v>241</c:v>
                </c:pt>
                <c:pt idx="11141">
                  <c:v>241</c:v>
                </c:pt>
                <c:pt idx="11142">
                  <c:v>241</c:v>
                </c:pt>
                <c:pt idx="11143">
                  <c:v>240</c:v>
                </c:pt>
                <c:pt idx="11144">
                  <c:v>241</c:v>
                </c:pt>
                <c:pt idx="11145">
                  <c:v>242</c:v>
                </c:pt>
                <c:pt idx="11146">
                  <c:v>243</c:v>
                </c:pt>
                <c:pt idx="11147">
                  <c:v>243</c:v>
                </c:pt>
                <c:pt idx="11148">
                  <c:v>242</c:v>
                </c:pt>
                <c:pt idx="11149">
                  <c:v>240</c:v>
                </c:pt>
                <c:pt idx="11150">
                  <c:v>241</c:v>
                </c:pt>
                <c:pt idx="11151">
                  <c:v>243</c:v>
                </c:pt>
                <c:pt idx="11152">
                  <c:v>242</c:v>
                </c:pt>
                <c:pt idx="11153">
                  <c:v>241</c:v>
                </c:pt>
                <c:pt idx="11154">
                  <c:v>241</c:v>
                </c:pt>
                <c:pt idx="11155">
                  <c:v>242</c:v>
                </c:pt>
                <c:pt idx="11156">
                  <c:v>241</c:v>
                </c:pt>
                <c:pt idx="11157">
                  <c:v>242</c:v>
                </c:pt>
                <c:pt idx="11158">
                  <c:v>244</c:v>
                </c:pt>
                <c:pt idx="11159">
                  <c:v>242</c:v>
                </c:pt>
                <c:pt idx="11160">
                  <c:v>242</c:v>
                </c:pt>
                <c:pt idx="11161">
                  <c:v>244</c:v>
                </c:pt>
                <c:pt idx="11162">
                  <c:v>241</c:v>
                </c:pt>
                <c:pt idx="11163">
                  <c:v>242</c:v>
                </c:pt>
                <c:pt idx="11164">
                  <c:v>243</c:v>
                </c:pt>
                <c:pt idx="11165">
                  <c:v>241</c:v>
                </c:pt>
                <c:pt idx="11166">
                  <c:v>243</c:v>
                </c:pt>
                <c:pt idx="11167">
                  <c:v>242</c:v>
                </c:pt>
                <c:pt idx="11168">
                  <c:v>241</c:v>
                </c:pt>
                <c:pt idx="11169">
                  <c:v>242</c:v>
                </c:pt>
                <c:pt idx="11170">
                  <c:v>241</c:v>
                </c:pt>
                <c:pt idx="11171">
                  <c:v>241</c:v>
                </c:pt>
                <c:pt idx="11172">
                  <c:v>242</c:v>
                </c:pt>
                <c:pt idx="11173">
                  <c:v>241</c:v>
                </c:pt>
                <c:pt idx="11174">
                  <c:v>242</c:v>
                </c:pt>
                <c:pt idx="11175">
                  <c:v>241</c:v>
                </c:pt>
                <c:pt idx="11176">
                  <c:v>242</c:v>
                </c:pt>
                <c:pt idx="11177">
                  <c:v>242</c:v>
                </c:pt>
                <c:pt idx="11178">
                  <c:v>241</c:v>
                </c:pt>
                <c:pt idx="11179">
                  <c:v>241</c:v>
                </c:pt>
                <c:pt idx="11180">
                  <c:v>240</c:v>
                </c:pt>
                <c:pt idx="11181">
                  <c:v>243</c:v>
                </c:pt>
                <c:pt idx="11182">
                  <c:v>242</c:v>
                </c:pt>
                <c:pt idx="11183">
                  <c:v>242</c:v>
                </c:pt>
                <c:pt idx="11184">
                  <c:v>241</c:v>
                </c:pt>
                <c:pt idx="11185">
                  <c:v>241</c:v>
                </c:pt>
                <c:pt idx="11186">
                  <c:v>243</c:v>
                </c:pt>
                <c:pt idx="11187">
                  <c:v>242</c:v>
                </c:pt>
                <c:pt idx="11188">
                  <c:v>243</c:v>
                </c:pt>
                <c:pt idx="11189">
                  <c:v>243</c:v>
                </c:pt>
                <c:pt idx="11190">
                  <c:v>241</c:v>
                </c:pt>
                <c:pt idx="11191">
                  <c:v>242</c:v>
                </c:pt>
                <c:pt idx="11192">
                  <c:v>244</c:v>
                </c:pt>
                <c:pt idx="11193">
                  <c:v>240</c:v>
                </c:pt>
                <c:pt idx="11194">
                  <c:v>241</c:v>
                </c:pt>
                <c:pt idx="11195">
                  <c:v>241</c:v>
                </c:pt>
                <c:pt idx="11196">
                  <c:v>241</c:v>
                </c:pt>
                <c:pt idx="11197">
                  <c:v>243</c:v>
                </c:pt>
                <c:pt idx="11198">
                  <c:v>240</c:v>
                </c:pt>
                <c:pt idx="11199">
                  <c:v>242</c:v>
                </c:pt>
                <c:pt idx="11200">
                  <c:v>241</c:v>
                </c:pt>
                <c:pt idx="11201">
                  <c:v>241</c:v>
                </c:pt>
                <c:pt idx="11202">
                  <c:v>240</c:v>
                </c:pt>
                <c:pt idx="11203">
                  <c:v>241</c:v>
                </c:pt>
                <c:pt idx="11204">
                  <c:v>242</c:v>
                </c:pt>
                <c:pt idx="11205">
                  <c:v>244</c:v>
                </c:pt>
                <c:pt idx="11206">
                  <c:v>243</c:v>
                </c:pt>
                <c:pt idx="11207">
                  <c:v>242</c:v>
                </c:pt>
                <c:pt idx="11208">
                  <c:v>241</c:v>
                </c:pt>
                <c:pt idx="11209">
                  <c:v>240</c:v>
                </c:pt>
                <c:pt idx="11210">
                  <c:v>243</c:v>
                </c:pt>
                <c:pt idx="11211">
                  <c:v>243</c:v>
                </c:pt>
                <c:pt idx="11212">
                  <c:v>243</c:v>
                </c:pt>
                <c:pt idx="11213">
                  <c:v>243</c:v>
                </c:pt>
                <c:pt idx="11214">
                  <c:v>240</c:v>
                </c:pt>
                <c:pt idx="11215">
                  <c:v>240</c:v>
                </c:pt>
                <c:pt idx="11216">
                  <c:v>240</c:v>
                </c:pt>
                <c:pt idx="11217">
                  <c:v>240</c:v>
                </c:pt>
                <c:pt idx="11218">
                  <c:v>243</c:v>
                </c:pt>
                <c:pt idx="11219">
                  <c:v>242</c:v>
                </c:pt>
                <c:pt idx="11220">
                  <c:v>242</c:v>
                </c:pt>
                <c:pt idx="11221">
                  <c:v>241</c:v>
                </c:pt>
                <c:pt idx="11222">
                  <c:v>241</c:v>
                </c:pt>
                <c:pt idx="11223">
                  <c:v>242</c:v>
                </c:pt>
                <c:pt idx="11224">
                  <c:v>242</c:v>
                </c:pt>
                <c:pt idx="11225">
                  <c:v>240</c:v>
                </c:pt>
                <c:pt idx="11226">
                  <c:v>241</c:v>
                </c:pt>
                <c:pt idx="11227">
                  <c:v>242</c:v>
                </c:pt>
                <c:pt idx="11228">
                  <c:v>241</c:v>
                </c:pt>
                <c:pt idx="11229">
                  <c:v>240</c:v>
                </c:pt>
                <c:pt idx="11230">
                  <c:v>242</c:v>
                </c:pt>
                <c:pt idx="11231">
                  <c:v>241</c:v>
                </c:pt>
                <c:pt idx="11232">
                  <c:v>241</c:v>
                </c:pt>
                <c:pt idx="11233">
                  <c:v>240</c:v>
                </c:pt>
                <c:pt idx="11234">
                  <c:v>241</c:v>
                </c:pt>
                <c:pt idx="11235">
                  <c:v>242</c:v>
                </c:pt>
                <c:pt idx="11236">
                  <c:v>242</c:v>
                </c:pt>
                <c:pt idx="11237">
                  <c:v>242</c:v>
                </c:pt>
                <c:pt idx="11238">
                  <c:v>244</c:v>
                </c:pt>
                <c:pt idx="11239">
                  <c:v>243</c:v>
                </c:pt>
                <c:pt idx="11240">
                  <c:v>242</c:v>
                </c:pt>
                <c:pt idx="11241">
                  <c:v>242</c:v>
                </c:pt>
                <c:pt idx="11242">
                  <c:v>242</c:v>
                </c:pt>
                <c:pt idx="11243">
                  <c:v>242</c:v>
                </c:pt>
                <c:pt idx="11244">
                  <c:v>242</c:v>
                </c:pt>
                <c:pt idx="11245">
                  <c:v>241</c:v>
                </c:pt>
                <c:pt idx="11246">
                  <c:v>242</c:v>
                </c:pt>
                <c:pt idx="11247">
                  <c:v>241</c:v>
                </c:pt>
                <c:pt idx="11248">
                  <c:v>241</c:v>
                </c:pt>
                <c:pt idx="11249">
                  <c:v>243</c:v>
                </c:pt>
                <c:pt idx="11250">
                  <c:v>241</c:v>
                </c:pt>
                <c:pt idx="11251">
                  <c:v>242</c:v>
                </c:pt>
                <c:pt idx="11252">
                  <c:v>241</c:v>
                </c:pt>
                <c:pt idx="11253">
                  <c:v>242</c:v>
                </c:pt>
                <c:pt idx="11254">
                  <c:v>241</c:v>
                </c:pt>
                <c:pt idx="11255">
                  <c:v>242</c:v>
                </c:pt>
                <c:pt idx="11256">
                  <c:v>243</c:v>
                </c:pt>
                <c:pt idx="11257">
                  <c:v>241</c:v>
                </c:pt>
                <c:pt idx="11258">
                  <c:v>241</c:v>
                </c:pt>
                <c:pt idx="11259">
                  <c:v>243</c:v>
                </c:pt>
                <c:pt idx="11260">
                  <c:v>240</c:v>
                </c:pt>
                <c:pt idx="11261">
                  <c:v>241</c:v>
                </c:pt>
                <c:pt idx="11262">
                  <c:v>241</c:v>
                </c:pt>
                <c:pt idx="11263">
                  <c:v>241</c:v>
                </c:pt>
                <c:pt idx="11264">
                  <c:v>241</c:v>
                </c:pt>
                <c:pt idx="11265">
                  <c:v>240</c:v>
                </c:pt>
                <c:pt idx="11266">
                  <c:v>243</c:v>
                </c:pt>
                <c:pt idx="11267">
                  <c:v>241</c:v>
                </c:pt>
                <c:pt idx="11268">
                  <c:v>244</c:v>
                </c:pt>
                <c:pt idx="11269">
                  <c:v>241</c:v>
                </c:pt>
                <c:pt idx="11270">
                  <c:v>241</c:v>
                </c:pt>
                <c:pt idx="11271">
                  <c:v>242</c:v>
                </c:pt>
                <c:pt idx="11272">
                  <c:v>242</c:v>
                </c:pt>
                <c:pt idx="11273">
                  <c:v>241</c:v>
                </c:pt>
                <c:pt idx="11274">
                  <c:v>241</c:v>
                </c:pt>
                <c:pt idx="11275">
                  <c:v>241</c:v>
                </c:pt>
                <c:pt idx="11276">
                  <c:v>244</c:v>
                </c:pt>
                <c:pt idx="11277">
                  <c:v>241</c:v>
                </c:pt>
                <c:pt idx="11278">
                  <c:v>242</c:v>
                </c:pt>
                <c:pt idx="11279">
                  <c:v>243</c:v>
                </c:pt>
                <c:pt idx="11280">
                  <c:v>241</c:v>
                </c:pt>
                <c:pt idx="11281">
                  <c:v>240</c:v>
                </c:pt>
                <c:pt idx="11282">
                  <c:v>242</c:v>
                </c:pt>
                <c:pt idx="11283">
                  <c:v>243</c:v>
                </c:pt>
                <c:pt idx="11284">
                  <c:v>242</c:v>
                </c:pt>
                <c:pt idx="11285">
                  <c:v>241</c:v>
                </c:pt>
                <c:pt idx="11286">
                  <c:v>241</c:v>
                </c:pt>
                <c:pt idx="11287">
                  <c:v>243</c:v>
                </c:pt>
                <c:pt idx="11288">
                  <c:v>241</c:v>
                </c:pt>
                <c:pt idx="11289">
                  <c:v>241</c:v>
                </c:pt>
                <c:pt idx="11290">
                  <c:v>244</c:v>
                </c:pt>
                <c:pt idx="11291">
                  <c:v>242</c:v>
                </c:pt>
                <c:pt idx="11292">
                  <c:v>241</c:v>
                </c:pt>
                <c:pt idx="11293">
                  <c:v>242</c:v>
                </c:pt>
                <c:pt idx="11294">
                  <c:v>241</c:v>
                </c:pt>
                <c:pt idx="11295">
                  <c:v>241</c:v>
                </c:pt>
                <c:pt idx="11296">
                  <c:v>241</c:v>
                </c:pt>
                <c:pt idx="11297">
                  <c:v>242</c:v>
                </c:pt>
                <c:pt idx="11298">
                  <c:v>241</c:v>
                </c:pt>
                <c:pt idx="11299">
                  <c:v>242</c:v>
                </c:pt>
                <c:pt idx="11300">
                  <c:v>243</c:v>
                </c:pt>
                <c:pt idx="11301">
                  <c:v>242</c:v>
                </c:pt>
                <c:pt idx="11302">
                  <c:v>242</c:v>
                </c:pt>
                <c:pt idx="11303">
                  <c:v>240</c:v>
                </c:pt>
                <c:pt idx="11304">
                  <c:v>241</c:v>
                </c:pt>
                <c:pt idx="11305">
                  <c:v>242</c:v>
                </c:pt>
                <c:pt idx="11306">
                  <c:v>242</c:v>
                </c:pt>
                <c:pt idx="11307">
                  <c:v>242</c:v>
                </c:pt>
                <c:pt idx="11308">
                  <c:v>243</c:v>
                </c:pt>
                <c:pt idx="11309">
                  <c:v>241</c:v>
                </c:pt>
                <c:pt idx="11310">
                  <c:v>240</c:v>
                </c:pt>
                <c:pt idx="11311">
                  <c:v>242</c:v>
                </c:pt>
                <c:pt idx="11312">
                  <c:v>240</c:v>
                </c:pt>
                <c:pt idx="11313">
                  <c:v>241</c:v>
                </c:pt>
                <c:pt idx="11314">
                  <c:v>242</c:v>
                </c:pt>
                <c:pt idx="11315">
                  <c:v>242</c:v>
                </c:pt>
                <c:pt idx="11316">
                  <c:v>240</c:v>
                </c:pt>
                <c:pt idx="11317">
                  <c:v>241</c:v>
                </c:pt>
                <c:pt idx="11318">
                  <c:v>243</c:v>
                </c:pt>
                <c:pt idx="11319">
                  <c:v>242</c:v>
                </c:pt>
                <c:pt idx="11320">
                  <c:v>241</c:v>
                </c:pt>
                <c:pt idx="11321">
                  <c:v>243</c:v>
                </c:pt>
                <c:pt idx="11322">
                  <c:v>243</c:v>
                </c:pt>
                <c:pt idx="11323">
                  <c:v>242</c:v>
                </c:pt>
                <c:pt idx="11324">
                  <c:v>241</c:v>
                </c:pt>
                <c:pt idx="11325">
                  <c:v>241</c:v>
                </c:pt>
                <c:pt idx="11326">
                  <c:v>241</c:v>
                </c:pt>
                <c:pt idx="11327">
                  <c:v>242</c:v>
                </c:pt>
                <c:pt idx="11328">
                  <c:v>241</c:v>
                </c:pt>
                <c:pt idx="11329">
                  <c:v>243</c:v>
                </c:pt>
                <c:pt idx="11330">
                  <c:v>241</c:v>
                </c:pt>
                <c:pt idx="11331">
                  <c:v>241</c:v>
                </c:pt>
                <c:pt idx="11332">
                  <c:v>243</c:v>
                </c:pt>
                <c:pt idx="11333">
                  <c:v>243</c:v>
                </c:pt>
                <c:pt idx="11334">
                  <c:v>241</c:v>
                </c:pt>
                <c:pt idx="11335">
                  <c:v>240</c:v>
                </c:pt>
                <c:pt idx="11336">
                  <c:v>240</c:v>
                </c:pt>
                <c:pt idx="11337">
                  <c:v>241</c:v>
                </c:pt>
                <c:pt idx="11338">
                  <c:v>242</c:v>
                </c:pt>
                <c:pt idx="11339">
                  <c:v>241</c:v>
                </c:pt>
                <c:pt idx="11340">
                  <c:v>240</c:v>
                </c:pt>
                <c:pt idx="11341">
                  <c:v>241</c:v>
                </c:pt>
                <c:pt idx="11342">
                  <c:v>241</c:v>
                </c:pt>
                <c:pt idx="11343">
                  <c:v>243</c:v>
                </c:pt>
                <c:pt idx="11344">
                  <c:v>240</c:v>
                </c:pt>
                <c:pt idx="11345">
                  <c:v>241</c:v>
                </c:pt>
                <c:pt idx="11346">
                  <c:v>240</c:v>
                </c:pt>
                <c:pt idx="11347">
                  <c:v>244</c:v>
                </c:pt>
                <c:pt idx="11348">
                  <c:v>241</c:v>
                </c:pt>
                <c:pt idx="11349">
                  <c:v>241</c:v>
                </c:pt>
                <c:pt idx="11350">
                  <c:v>241</c:v>
                </c:pt>
                <c:pt idx="11351">
                  <c:v>241</c:v>
                </c:pt>
                <c:pt idx="11352">
                  <c:v>241</c:v>
                </c:pt>
                <c:pt idx="11353">
                  <c:v>240</c:v>
                </c:pt>
                <c:pt idx="11354">
                  <c:v>243</c:v>
                </c:pt>
                <c:pt idx="11355">
                  <c:v>242</c:v>
                </c:pt>
                <c:pt idx="11356">
                  <c:v>241</c:v>
                </c:pt>
                <c:pt idx="11357">
                  <c:v>241</c:v>
                </c:pt>
                <c:pt idx="11358">
                  <c:v>243</c:v>
                </c:pt>
                <c:pt idx="11359">
                  <c:v>241</c:v>
                </c:pt>
                <c:pt idx="11360">
                  <c:v>241</c:v>
                </c:pt>
                <c:pt idx="11361">
                  <c:v>241</c:v>
                </c:pt>
                <c:pt idx="11362">
                  <c:v>241</c:v>
                </c:pt>
                <c:pt idx="11363">
                  <c:v>242</c:v>
                </c:pt>
                <c:pt idx="11364">
                  <c:v>240</c:v>
                </c:pt>
                <c:pt idx="11365">
                  <c:v>242</c:v>
                </c:pt>
                <c:pt idx="11366">
                  <c:v>241</c:v>
                </c:pt>
                <c:pt idx="11367">
                  <c:v>241</c:v>
                </c:pt>
                <c:pt idx="11368">
                  <c:v>242</c:v>
                </c:pt>
                <c:pt idx="11369">
                  <c:v>242</c:v>
                </c:pt>
                <c:pt idx="11370">
                  <c:v>243</c:v>
                </c:pt>
                <c:pt idx="11371">
                  <c:v>242</c:v>
                </c:pt>
                <c:pt idx="11372">
                  <c:v>241</c:v>
                </c:pt>
                <c:pt idx="11373">
                  <c:v>242</c:v>
                </c:pt>
                <c:pt idx="11374">
                  <c:v>242</c:v>
                </c:pt>
                <c:pt idx="11375">
                  <c:v>242</c:v>
                </c:pt>
                <c:pt idx="11376">
                  <c:v>243</c:v>
                </c:pt>
                <c:pt idx="11377">
                  <c:v>242</c:v>
                </c:pt>
                <c:pt idx="11378">
                  <c:v>241</c:v>
                </c:pt>
                <c:pt idx="11379">
                  <c:v>243</c:v>
                </c:pt>
                <c:pt idx="11380">
                  <c:v>242</c:v>
                </c:pt>
                <c:pt idx="11381">
                  <c:v>242</c:v>
                </c:pt>
                <c:pt idx="11382">
                  <c:v>242</c:v>
                </c:pt>
                <c:pt idx="11383">
                  <c:v>240</c:v>
                </c:pt>
                <c:pt idx="11384">
                  <c:v>242</c:v>
                </c:pt>
                <c:pt idx="11385">
                  <c:v>240</c:v>
                </c:pt>
                <c:pt idx="11386">
                  <c:v>242</c:v>
                </c:pt>
                <c:pt idx="11387">
                  <c:v>242</c:v>
                </c:pt>
                <c:pt idx="11388">
                  <c:v>241</c:v>
                </c:pt>
                <c:pt idx="11389">
                  <c:v>242</c:v>
                </c:pt>
                <c:pt idx="11390">
                  <c:v>241</c:v>
                </c:pt>
                <c:pt idx="11391">
                  <c:v>241</c:v>
                </c:pt>
                <c:pt idx="11392">
                  <c:v>242</c:v>
                </c:pt>
                <c:pt idx="11393">
                  <c:v>241</c:v>
                </c:pt>
                <c:pt idx="11394">
                  <c:v>242</c:v>
                </c:pt>
                <c:pt idx="11395">
                  <c:v>241</c:v>
                </c:pt>
                <c:pt idx="11396">
                  <c:v>242</c:v>
                </c:pt>
                <c:pt idx="11397">
                  <c:v>244</c:v>
                </c:pt>
                <c:pt idx="11398">
                  <c:v>241</c:v>
                </c:pt>
                <c:pt idx="11399">
                  <c:v>243</c:v>
                </c:pt>
                <c:pt idx="11400">
                  <c:v>241</c:v>
                </c:pt>
                <c:pt idx="11401">
                  <c:v>241</c:v>
                </c:pt>
                <c:pt idx="11402">
                  <c:v>242</c:v>
                </c:pt>
                <c:pt idx="11403">
                  <c:v>244</c:v>
                </c:pt>
                <c:pt idx="11404">
                  <c:v>242</c:v>
                </c:pt>
                <c:pt idx="11405">
                  <c:v>243</c:v>
                </c:pt>
                <c:pt idx="11406">
                  <c:v>240</c:v>
                </c:pt>
                <c:pt idx="11407">
                  <c:v>240</c:v>
                </c:pt>
                <c:pt idx="11408">
                  <c:v>242</c:v>
                </c:pt>
                <c:pt idx="11409">
                  <c:v>240</c:v>
                </c:pt>
                <c:pt idx="11410">
                  <c:v>242</c:v>
                </c:pt>
                <c:pt idx="11411">
                  <c:v>241</c:v>
                </c:pt>
                <c:pt idx="11412">
                  <c:v>241</c:v>
                </c:pt>
                <c:pt idx="11413">
                  <c:v>243</c:v>
                </c:pt>
                <c:pt idx="11414">
                  <c:v>242</c:v>
                </c:pt>
                <c:pt idx="11415">
                  <c:v>241</c:v>
                </c:pt>
                <c:pt idx="11416">
                  <c:v>242</c:v>
                </c:pt>
                <c:pt idx="11417">
                  <c:v>242</c:v>
                </c:pt>
                <c:pt idx="11418">
                  <c:v>242</c:v>
                </c:pt>
                <c:pt idx="11419">
                  <c:v>241</c:v>
                </c:pt>
                <c:pt idx="11420">
                  <c:v>243</c:v>
                </c:pt>
                <c:pt idx="11421">
                  <c:v>242</c:v>
                </c:pt>
                <c:pt idx="11422">
                  <c:v>242</c:v>
                </c:pt>
                <c:pt idx="11423">
                  <c:v>242</c:v>
                </c:pt>
                <c:pt idx="11424">
                  <c:v>241</c:v>
                </c:pt>
                <c:pt idx="11425">
                  <c:v>242</c:v>
                </c:pt>
                <c:pt idx="11426">
                  <c:v>242</c:v>
                </c:pt>
                <c:pt idx="11427">
                  <c:v>242</c:v>
                </c:pt>
                <c:pt idx="11428">
                  <c:v>242</c:v>
                </c:pt>
                <c:pt idx="11429">
                  <c:v>241</c:v>
                </c:pt>
                <c:pt idx="11430">
                  <c:v>244</c:v>
                </c:pt>
                <c:pt idx="11431">
                  <c:v>241</c:v>
                </c:pt>
                <c:pt idx="11432">
                  <c:v>241</c:v>
                </c:pt>
                <c:pt idx="11433">
                  <c:v>240</c:v>
                </c:pt>
                <c:pt idx="11434">
                  <c:v>241</c:v>
                </c:pt>
                <c:pt idx="11435">
                  <c:v>244</c:v>
                </c:pt>
                <c:pt idx="11436">
                  <c:v>242</c:v>
                </c:pt>
                <c:pt idx="11437">
                  <c:v>243</c:v>
                </c:pt>
                <c:pt idx="11438">
                  <c:v>241</c:v>
                </c:pt>
                <c:pt idx="11439">
                  <c:v>242</c:v>
                </c:pt>
                <c:pt idx="11440">
                  <c:v>242</c:v>
                </c:pt>
                <c:pt idx="11441">
                  <c:v>242</c:v>
                </c:pt>
                <c:pt idx="11442">
                  <c:v>241</c:v>
                </c:pt>
                <c:pt idx="11443">
                  <c:v>242</c:v>
                </c:pt>
                <c:pt idx="11444">
                  <c:v>244</c:v>
                </c:pt>
                <c:pt idx="11445">
                  <c:v>241</c:v>
                </c:pt>
                <c:pt idx="11446">
                  <c:v>244</c:v>
                </c:pt>
                <c:pt idx="11447">
                  <c:v>241</c:v>
                </c:pt>
                <c:pt idx="11448">
                  <c:v>243</c:v>
                </c:pt>
                <c:pt idx="11449">
                  <c:v>242</c:v>
                </c:pt>
                <c:pt idx="11450">
                  <c:v>240</c:v>
                </c:pt>
                <c:pt idx="11451">
                  <c:v>241</c:v>
                </c:pt>
                <c:pt idx="11452">
                  <c:v>240</c:v>
                </c:pt>
                <c:pt idx="11453">
                  <c:v>242</c:v>
                </c:pt>
                <c:pt idx="11454">
                  <c:v>241</c:v>
                </c:pt>
                <c:pt idx="11455">
                  <c:v>243</c:v>
                </c:pt>
                <c:pt idx="11456">
                  <c:v>242</c:v>
                </c:pt>
                <c:pt idx="11457">
                  <c:v>240</c:v>
                </c:pt>
                <c:pt idx="11458">
                  <c:v>241</c:v>
                </c:pt>
                <c:pt idx="11459">
                  <c:v>241</c:v>
                </c:pt>
                <c:pt idx="11460">
                  <c:v>243</c:v>
                </c:pt>
                <c:pt idx="11461">
                  <c:v>241</c:v>
                </c:pt>
                <c:pt idx="11462">
                  <c:v>243</c:v>
                </c:pt>
                <c:pt idx="11463">
                  <c:v>241</c:v>
                </c:pt>
                <c:pt idx="11464">
                  <c:v>244</c:v>
                </c:pt>
                <c:pt idx="11465">
                  <c:v>241</c:v>
                </c:pt>
                <c:pt idx="11466">
                  <c:v>240</c:v>
                </c:pt>
                <c:pt idx="11467">
                  <c:v>241</c:v>
                </c:pt>
                <c:pt idx="11468">
                  <c:v>243</c:v>
                </c:pt>
                <c:pt idx="11469">
                  <c:v>241</c:v>
                </c:pt>
                <c:pt idx="11470">
                  <c:v>241</c:v>
                </c:pt>
                <c:pt idx="11471">
                  <c:v>242</c:v>
                </c:pt>
                <c:pt idx="11472">
                  <c:v>242</c:v>
                </c:pt>
                <c:pt idx="11473">
                  <c:v>242</c:v>
                </c:pt>
                <c:pt idx="11474">
                  <c:v>242</c:v>
                </c:pt>
                <c:pt idx="11475">
                  <c:v>240</c:v>
                </c:pt>
                <c:pt idx="11476">
                  <c:v>242</c:v>
                </c:pt>
                <c:pt idx="11477">
                  <c:v>243</c:v>
                </c:pt>
                <c:pt idx="11478">
                  <c:v>241</c:v>
                </c:pt>
                <c:pt idx="11479">
                  <c:v>242</c:v>
                </c:pt>
                <c:pt idx="11480">
                  <c:v>242</c:v>
                </c:pt>
                <c:pt idx="11481">
                  <c:v>242</c:v>
                </c:pt>
                <c:pt idx="11482">
                  <c:v>243</c:v>
                </c:pt>
                <c:pt idx="11483">
                  <c:v>243</c:v>
                </c:pt>
                <c:pt idx="11484">
                  <c:v>244</c:v>
                </c:pt>
                <c:pt idx="11485">
                  <c:v>242</c:v>
                </c:pt>
                <c:pt idx="11486">
                  <c:v>242</c:v>
                </c:pt>
                <c:pt idx="11487">
                  <c:v>244</c:v>
                </c:pt>
                <c:pt idx="11488">
                  <c:v>242</c:v>
                </c:pt>
                <c:pt idx="11489">
                  <c:v>240</c:v>
                </c:pt>
                <c:pt idx="11490">
                  <c:v>244</c:v>
                </c:pt>
                <c:pt idx="11491">
                  <c:v>242</c:v>
                </c:pt>
                <c:pt idx="11492">
                  <c:v>242</c:v>
                </c:pt>
                <c:pt idx="11493">
                  <c:v>242</c:v>
                </c:pt>
                <c:pt idx="11494">
                  <c:v>244</c:v>
                </c:pt>
                <c:pt idx="11495">
                  <c:v>242</c:v>
                </c:pt>
                <c:pt idx="11496">
                  <c:v>243</c:v>
                </c:pt>
                <c:pt idx="11497">
                  <c:v>241</c:v>
                </c:pt>
                <c:pt idx="11498">
                  <c:v>242</c:v>
                </c:pt>
                <c:pt idx="11499">
                  <c:v>243</c:v>
                </c:pt>
                <c:pt idx="11500">
                  <c:v>242</c:v>
                </c:pt>
                <c:pt idx="11501">
                  <c:v>242</c:v>
                </c:pt>
                <c:pt idx="11502">
                  <c:v>241</c:v>
                </c:pt>
                <c:pt idx="11503">
                  <c:v>243</c:v>
                </c:pt>
                <c:pt idx="11504">
                  <c:v>244</c:v>
                </c:pt>
                <c:pt idx="11505">
                  <c:v>243</c:v>
                </c:pt>
                <c:pt idx="11506">
                  <c:v>241</c:v>
                </c:pt>
                <c:pt idx="11507">
                  <c:v>242</c:v>
                </c:pt>
                <c:pt idx="11508">
                  <c:v>243</c:v>
                </c:pt>
                <c:pt idx="11509">
                  <c:v>242</c:v>
                </c:pt>
                <c:pt idx="11510">
                  <c:v>242</c:v>
                </c:pt>
                <c:pt idx="11511">
                  <c:v>243</c:v>
                </c:pt>
                <c:pt idx="11512">
                  <c:v>241</c:v>
                </c:pt>
                <c:pt idx="11513">
                  <c:v>243</c:v>
                </c:pt>
                <c:pt idx="11514">
                  <c:v>243</c:v>
                </c:pt>
                <c:pt idx="11515">
                  <c:v>242</c:v>
                </c:pt>
                <c:pt idx="11516">
                  <c:v>240</c:v>
                </c:pt>
                <c:pt idx="11517">
                  <c:v>241</c:v>
                </c:pt>
                <c:pt idx="11518">
                  <c:v>242</c:v>
                </c:pt>
                <c:pt idx="11519">
                  <c:v>242</c:v>
                </c:pt>
                <c:pt idx="11520">
                  <c:v>240</c:v>
                </c:pt>
                <c:pt idx="11521">
                  <c:v>242</c:v>
                </c:pt>
                <c:pt idx="11522">
                  <c:v>242</c:v>
                </c:pt>
                <c:pt idx="11523">
                  <c:v>241</c:v>
                </c:pt>
                <c:pt idx="11524">
                  <c:v>241</c:v>
                </c:pt>
                <c:pt idx="11525">
                  <c:v>242</c:v>
                </c:pt>
                <c:pt idx="11526">
                  <c:v>242</c:v>
                </c:pt>
                <c:pt idx="11527">
                  <c:v>242</c:v>
                </c:pt>
                <c:pt idx="11528">
                  <c:v>242</c:v>
                </c:pt>
                <c:pt idx="11529">
                  <c:v>240</c:v>
                </c:pt>
                <c:pt idx="11530">
                  <c:v>242</c:v>
                </c:pt>
                <c:pt idx="11531">
                  <c:v>242</c:v>
                </c:pt>
                <c:pt idx="11532">
                  <c:v>243</c:v>
                </c:pt>
                <c:pt idx="11533">
                  <c:v>243</c:v>
                </c:pt>
                <c:pt idx="11534">
                  <c:v>241</c:v>
                </c:pt>
                <c:pt idx="11535">
                  <c:v>240</c:v>
                </c:pt>
                <c:pt idx="11536">
                  <c:v>243</c:v>
                </c:pt>
                <c:pt idx="11537">
                  <c:v>243</c:v>
                </c:pt>
                <c:pt idx="11538">
                  <c:v>243</c:v>
                </c:pt>
                <c:pt idx="11539">
                  <c:v>244</c:v>
                </c:pt>
                <c:pt idx="11540">
                  <c:v>242</c:v>
                </c:pt>
                <c:pt idx="11541">
                  <c:v>241</c:v>
                </c:pt>
                <c:pt idx="11542">
                  <c:v>241</c:v>
                </c:pt>
                <c:pt idx="11543">
                  <c:v>242</c:v>
                </c:pt>
                <c:pt idx="11544">
                  <c:v>241</c:v>
                </c:pt>
                <c:pt idx="11545">
                  <c:v>240</c:v>
                </c:pt>
                <c:pt idx="11546">
                  <c:v>241</c:v>
                </c:pt>
                <c:pt idx="11547">
                  <c:v>242</c:v>
                </c:pt>
                <c:pt idx="11548">
                  <c:v>241</c:v>
                </c:pt>
                <c:pt idx="11549">
                  <c:v>241</c:v>
                </c:pt>
                <c:pt idx="11550">
                  <c:v>241</c:v>
                </c:pt>
                <c:pt idx="11551">
                  <c:v>243</c:v>
                </c:pt>
                <c:pt idx="11552">
                  <c:v>241</c:v>
                </c:pt>
                <c:pt idx="11553">
                  <c:v>241</c:v>
                </c:pt>
                <c:pt idx="11554">
                  <c:v>242</c:v>
                </c:pt>
                <c:pt idx="11555">
                  <c:v>242</c:v>
                </c:pt>
                <c:pt idx="11556">
                  <c:v>244</c:v>
                </c:pt>
                <c:pt idx="11557">
                  <c:v>242</c:v>
                </c:pt>
                <c:pt idx="11558">
                  <c:v>241</c:v>
                </c:pt>
                <c:pt idx="11559">
                  <c:v>243</c:v>
                </c:pt>
                <c:pt idx="11560">
                  <c:v>244</c:v>
                </c:pt>
                <c:pt idx="11561">
                  <c:v>242</c:v>
                </c:pt>
                <c:pt idx="11562">
                  <c:v>241</c:v>
                </c:pt>
                <c:pt idx="11563">
                  <c:v>244</c:v>
                </c:pt>
                <c:pt idx="11564">
                  <c:v>241</c:v>
                </c:pt>
                <c:pt idx="11565">
                  <c:v>242</c:v>
                </c:pt>
                <c:pt idx="11566">
                  <c:v>241</c:v>
                </c:pt>
                <c:pt idx="11567">
                  <c:v>241</c:v>
                </c:pt>
                <c:pt idx="11568">
                  <c:v>241</c:v>
                </c:pt>
                <c:pt idx="11569">
                  <c:v>241</c:v>
                </c:pt>
                <c:pt idx="11570">
                  <c:v>241</c:v>
                </c:pt>
                <c:pt idx="11571">
                  <c:v>242</c:v>
                </c:pt>
                <c:pt idx="11572">
                  <c:v>242</c:v>
                </c:pt>
                <c:pt idx="11573">
                  <c:v>242</c:v>
                </c:pt>
                <c:pt idx="11574">
                  <c:v>243</c:v>
                </c:pt>
                <c:pt idx="11575">
                  <c:v>241</c:v>
                </c:pt>
                <c:pt idx="11576">
                  <c:v>244</c:v>
                </c:pt>
                <c:pt idx="11577">
                  <c:v>243</c:v>
                </c:pt>
                <c:pt idx="11578">
                  <c:v>243</c:v>
                </c:pt>
                <c:pt idx="11579">
                  <c:v>244</c:v>
                </c:pt>
                <c:pt idx="11580">
                  <c:v>241</c:v>
                </c:pt>
                <c:pt idx="11581">
                  <c:v>242</c:v>
                </c:pt>
                <c:pt idx="11582">
                  <c:v>241</c:v>
                </c:pt>
                <c:pt idx="11583">
                  <c:v>242</c:v>
                </c:pt>
                <c:pt idx="11584">
                  <c:v>242</c:v>
                </c:pt>
                <c:pt idx="11585">
                  <c:v>241</c:v>
                </c:pt>
                <c:pt idx="11586">
                  <c:v>243</c:v>
                </c:pt>
                <c:pt idx="11587">
                  <c:v>243</c:v>
                </c:pt>
                <c:pt idx="11588">
                  <c:v>240</c:v>
                </c:pt>
                <c:pt idx="11589">
                  <c:v>243</c:v>
                </c:pt>
                <c:pt idx="11590">
                  <c:v>241</c:v>
                </c:pt>
                <c:pt idx="11591">
                  <c:v>243</c:v>
                </c:pt>
                <c:pt idx="11592">
                  <c:v>242</c:v>
                </c:pt>
                <c:pt idx="11593">
                  <c:v>242</c:v>
                </c:pt>
                <c:pt idx="11594">
                  <c:v>241</c:v>
                </c:pt>
                <c:pt idx="11595">
                  <c:v>241</c:v>
                </c:pt>
                <c:pt idx="11596">
                  <c:v>241</c:v>
                </c:pt>
                <c:pt idx="11597">
                  <c:v>244</c:v>
                </c:pt>
                <c:pt idx="11598">
                  <c:v>241</c:v>
                </c:pt>
                <c:pt idx="11599">
                  <c:v>241</c:v>
                </c:pt>
                <c:pt idx="11600">
                  <c:v>242</c:v>
                </c:pt>
                <c:pt idx="11601">
                  <c:v>241</c:v>
                </c:pt>
                <c:pt idx="11602">
                  <c:v>242</c:v>
                </c:pt>
                <c:pt idx="11603">
                  <c:v>241</c:v>
                </c:pt>
                <c:pt idx="11604">
                  <c:v>240</c:v>
                </c:pt>
                <c:pt idx="11605">
                  <c:v>242</c:v>
                </c:pt>
                <c:pt idx="11606">
                  <c:v>242</c:v>
                </c:pt>
                <c:pt idx="11607">
                  <c:v>242</c:v>
                </c:pt>
                <c:pt idx="11608">
                  <c:v>242</c:v>
                </c:pt>
                <c:pt idx="11609">
                  <c:v>243</c:v>
                </c:pt>
                <c:pt idx="11610">
                  <c:v>241</c:v>
                </c:pt>
                <c:pt idx="11611">
                  <c:v>242</c:v>
                </c:pt>
                <c:pt idx="11612">
                  <c:v>242</c:v>
                </c:pt>
                <c:pt idx="11613">
                  <c:v>242</c:v>
                </c:pt>
                <c:pt idx="11614">
                  <c:v>243</c:v>
                </c:pt>
                <c:pt idx="11615">
                  <c:v>241</c:v>
                </c:pt>
                <c:pt idx="11616">
                  <c:v>242</c:v>
                </c:pt>
                <c:pt idx="11617">
                  <c:v>241</c:v>
                </c:pt>
                <c:pt idx="11618">
                  <c:v>241</c:v>
                </c:pt>
                <c:pt idx="11619">
                  <c:v>243</c:v>
                </c:pt>
                <c:pt idx="11620">
                  <c:v>243</c:v>
                </c:pt>
                <c:pt idx="11621">
                  <c:v>240</c:v>
                </c:pt>
                <c:pt idx="11622">
                  <c:v>241</c:v>
                </c:pt>
                <c:pt idx="11623">
                  <c:v>242</c:v>
                </c:pt>
                <c:pt idx="11624">
                  <c:v>241</c:v>
                </c:pt>
                <c:pt idx="11625">
                  <c:v>243</c:v>
                </c:pt>
                <c:pt idx="11626">
                  <c:v>242</c:v>
                </c:pt>
                <c:pt idx="11627">
                  <c:v>243</c:v>
                </c:pt>
                <c:pt idx="11628">
                  <c:v>241</c:v>
                </c:pt>
                <c:pt idx="11629">
                  <c:v>242</c:v>
                </c:pt>
                <c:pt idx="11630">
                  <c:v>242</c:v>
                </c:pt>
                <c:pt idx="11631">
                  <c:v>242</c:v>
                </c:pt>
                <c:pt idx="11632">
                  <c:v>243</c:v>
                </c:pt>
                <c:pt idx="11633">
                  <c:v>240</c:v>
                </c:pt>
                <c:pt idx="11634">
                  <c:v>243</c:v>
                </c:pt>
                <c:pt idx="11635">
                  <c:v>241</c:v>
                </c:pt>
                <c:pt idx="11636">
                  <c:v>242</c:v>
                </c:pt>
                <c:pt idx="11637">
                  <c:v>242</c:v>
                </c:pt>
                <c:pt idx="11638">
                  <c:v>240</c:v>
                </c:pt>
                <c:pt idx="11639">
                  <c:v>241</c:v>
                </c:pt>
                <c:pt idx="11640">
                  <c:v>240</c:v>
                </c:pt>
                <c:pt idx="11641">
                  <c:v>242</c:v>
                </c:pt>
                <c:pt idx="11642">
                  <c:v>241</c:v>
                </c:pt>
                <c:pt idx="11643">
                  <c:v>243</c:v>
                </c:pt>
                <c:pt idx="11644">
                  <c:v>242</c:v>
                </c:pt>
                <c:pt idx="11645">
                  <c:v>240</c:v>
                </c:pt>
                <c:pt idx="11646">
                  <c:v>241</c:v>
                </c:pt>
                <c:pt idx="11647">
                  <c:v>241</c:v>
                </c:pt>
                <c:pt idx="11648">
                  <c:v>241</c:v>
                </c:pt>
                <c:pt idx="11649">
                  <c:v>242</c:v>
                </c:pt>
                <c:pt idx="11650">
                  <c:v>242</c:v>
                </c:pt>
                <c:pt idx="11651">
                  <c:v>241</c:v>
                </c:pt>
                <c:pt idx="11652">
                  <c:v>241</c:v>
                </c:pt>
                <c:pt idx="11653">
                  <c:v>242</c:v>
                </c:pt>
                <c:pt idx="11654">
                  <c:v>242</c:v>
                </c:pt>
                <c:pt idx="11655">
                  <c:v>241</c:v>
                </c:pt>
                <c:pt idx="11656">
                  <c:v>242</c:v>
                </c:pt>
                <c:pt idx="11657">
                  <c:v>241</c:v>
                </c:pt>
                <c:pt idx="11658">
                  <c:v>242</c:v>
                </c:pt>
                <c:pt idx="11659">
                  <c:v>241</c:v>
                </c:pt>
                <c:pt idx="11660">
                  <c:v>242</c:v>
                </c:pt>
                <c:pt idx="11661">
                  <c:v>244</c:v>
                </c:pt>
                <c:pt idx="11662">
                  <c:v>240</c:v>
                </c:pt>
                <c:pt idx="11663">
                  <c:v>241</c:v>
                </c:pt>
                <c:pt idx="11664">
                  <c:v>242</c:v>
                </c:pt>
                <c:pt idx="11665">
                  <c:v>241</c:v>
                </c:pt>
                <c:pt idx="11666">
                  <c:v>241</c:v>
                </c:pt>
                <c:pt idx="11667">
                  <c:v>242</c:v>
                </c:pt>
                <c:pt idx="11668">
                  <c:v>241</c:v>
                </c:pt>
                <c:pt idx="11669">
                  <c:v>242</c:v>
                </c:pt>
                <c:pt idx="11670">
                  <c:v>241</c:v>
                </c:pt>
                <c:pt idx="11671">
                  <c:v>242</c:v>
                </c:pt>
                <c:pt idx="11672">
                  <c:v>241</c:v>
                </c:pt>
                <c:pt idx="11673">
                  <c:v>243</c:v>
                </c:pt>
                <c:pt idx="11674">
                  <c:v>240</c:v>
                </c:pt>
                <c:pt idx="11675">
                  <c:v>241</c:v>
                </c:pt>
                <c:pt idx="11676">
                  <c:v>242</c:v>
                </c:pt>
                <c:pt idx="11677">
                  <c:v>244</c:v>
                </c:pt>
                <c:pt idx="11678">
                  <c:v>241</c:v>
                </c:pt>
                <c:pt idx="11679">
                  <c:v>242</c:v>
                </c:pt>
                <c:pt idx="11680">
                  <c:v>242</c:v>
                </c:pt>
                <c:pt idx="11681">
                  <c:v>243</c:v>
                </c:pt>
                <c:pt idx="11682">
                  <c:v>242</c:v>
                </c:pt>
                <c:pt idx="11683">
                  <c:v>240</c:v>
                </c:pt>
                <c:pt idx="11684">
                  <c:v>240</c:v>
                </c:pt>
                <c:pt idx="11685">
                  <c:v>242</c:v>
                </c:pt>
                <c:pt idx="11686">
                  <c:v>240</c:v>
                </c:pt>
                <c:pt idx="11687">
                  <c:v>241</c:v>
                </c:pt>
                <c:pt idx="11688">
                  <c:v>244</c:v>
                </c:pt>
                <c:pt idx="11689">
                  <c:v>241</c:v>
                </c:pt>
                <c:pt idx="11690">
                  <c:v>244</c:v>
                </c:pt>
                <c:pt idx="11691">
                  <c:v>241</c:v>
                </c:pt>
                <c:pt idx="11692">
                  <c:v>244</c:v>
                </c:pt>
                <c:pt idx="11693">
                  <c:v>242</c:v>
                </c:pt>
                <c:pt idx="11694">
                  <c:v>242</c:v>
                </c:pt>
                <c:pt idx="11695">
                  <c:v>243</c:v>
                </c:pt>
                <c:pt idx="11696">
                  <c:v>241</c:v>
                </c:pt>
                <c:pt idx="11697">
                  <c:v>243</c:v>
                </c:pt>
                <c:pt idx="11698">
                  <c:v>242</c:v>
                </c:pt>
                <c:pt idx="11699">
                  <c:v>242</c:v>
                </c:pt>
                <c:pt idx="11700">
                  <c:v>242</c:v>
                </c:pt>
                <c:pt idx="11701">
                  <c:v>241</c:v>
                </c:pt>
                <c:pt idx="11702">
                  <c:v>241</c:v>
                </c:pt>
                <c:pt idx="11703">
                  <c:v>241</c:v>
                </c:pt>
                <c:pt idx="11704">
                  <c:v>241</c:v>
                </c:pt>
                <c:pt idx="11705">
                  <c:v>239</c:v>
                </c:pt>
                <c:pt idx="11706">
                  <c:v>241</c:v>
                </c:pt>
                <c:pt idx="11707">
                  <c:v>242</c:v>
                </c:pt>
                <c:pt idx="11708">
                  <c:v>242</c:v>
                </c:pt>
                <c:pt idx="11709">
                  <c:v>240</c:v>
                </c:pt>
                <c:pt idx="11710">
                  <c:v>241</c:v>
                </c:pt>
                <c:pt idx="11711">
                  <c:v>244</c:v>
                </c:pt>
                <c:pt idx="11712">
                  <c:v>242</c:v>
                </c:pt>
                <c:pt idx="11713">
                  <c:v>240</c:v>
                </c:pt>
                <c:pt idx="11714">
                  <c:v>242</c:v>
                </c:pt>
                <c:pt idx="11715">
                  <c:v>242</c:v>
                </c:pt>
                <c:pt idx="11716">
                  <c:v>242</c:v>
                </c:pt>
                <c:pt idx="11717">
                  <c:v>242</c:v>
                </c:pt>
                <c:pt idx="11718">
                  <c:v>241</c:v>
                </c:pt>
                <c:pt idx="11719">
                  <c:v>241</c:v>
                </c:pt>
                <c:pt idx="11720">
                  <c:v>241</c:v>
                </c:pt>
                <c:pt idx="11721">
                  <c:v>243</c:v>
                </c:pt>
                <c:pt idx="11722">
                  <c:v>241</c:v>
                </c:pt>
                <c:pt idx="11723">
                  <c:v>242</c:v>
                </c:pt>
                <c:pt idx="11724">
                  <c:v>240</c:v>
                </c:pt>
                <c:pt idx="11725">
                  <c:v>242</c:v>
                </c:pt>
                <c:pt idx="11726">
                  <c:v>243</c:v>
                </c:pt>
                <c:pt idx="11727">
                  <c:v>242</c:v>
                </c:pt>
                <c:pt idx="11728">
                  <c:v>241</c:v>
                </c:pt>
                <c:pt idx="11729">
                  <c:v>242</c:v>
                </c:pt>
                <c:pt idx="11730">
                  <c:v>240</c:v>
                </c:pt>
                <c:pt idx="11731">
                  <c:v>241</c:v>
                </c:pt>
                <c:pt idx="11732">
                  <c:v>240</c:v>
                </c:pt>
                <c:pt idx="11733">
                  <c:v>241</c:v>
                </c:pt>
                <c:pt idx="11734">
                  <c:v>242</c:v>
                </c:pt>
                <c:pt idx="11735">
                  <c:v>241</c:v>
                </c:pt>
                <c:pt idx="11736">
                  <c:v>242</c:v>
                </c:pt>
                <c:pt idx="11737">
                  <c:v>243</c:v>
                </c:pt>
                <c:pt idx="11738">
                  <c:v>243</c:v>
                </c:pt>
                <c:pt idx="11739">
                  <c:v>243</c:v>
                </c:pt>
                <c:pt idx="11740">
                  <c:v>244</c:v>
                </c:pt>
                <c:pt idx="11741">
                  <c:v>243</c:v>
                </c:pt>
                <c:pt idx="11742">
                  <c:v>243</c:v>
                </c:pt>
                <c:pt idx="11743">
                  <c:v>241</c:v>
                </c:pt>
                <c:pt idx="11744">
                  <c:v>242</c:v>
                </c:pt>
                <c:pt idx="11745">
                  <c:v>241</c:v>
                </c:pt>
                <c:pt idx="11746">
                  <c:v>241</c:v>
                </c:pt>
                <c:pt idx="11747">
                  <c:v>241</c:v>
                </c:pt>
                <c:pt idx="11748">
                  <c:v>242</c:v>
                </c:pt>
                <c:pt idx="11749">
                  <c:v>241</c:v>
                </c:pt>
                <c:pt idx="11750">
                  <c:v>242</c:v>
                </c:pt>
                <c:pt idx="11751">
                  <c:v>242</c:v>
                </c:pt>
                <c:pt idx="11752">
                  <c:v>240</c:v>
                </c:pt>
                <c:pt idx="11753">
                  <c:v>242</c:v>
                </c:pt>
                <c:pt idx="11754">
                  <c:v>243</c:v>
                </c:pt>
                <c:pt idx="11755">
                  <c:v>241</c:v>
                </c:pt>
                <c:pt idx="11756">
                  <c:v>242</c:v>
                </c:pt>
                <c:pt idx="11757">
                  <c:v>241</c:v>
                </c:pt>
                <c:pt idx="11758">
                  <c:v>244</c:v>
                </c:pt>
                <c:pt idx="11759">
                  <c:v>242</c:v>
                </c:pt>
                <c:pt idx="11760">
                  <c:v>243</c:v>
                </c:pt>
                <c:pt idx="11761">
                  <c:v>242</c:v>
                </c:pt>
                <c:pt idx="11762">
                  <c:v>241</c:v>
                </c:pt>
                <c:pt idx="11763">
                  <c:v>242</c:v>
                </c:pt>
                <c:pt idx="11764">
                  <c:v>242</c:v>
                </c:pt>
                <c:pt idx="11765">
                  <c:v>242</c:v>
                </c:pt>
                <c:pt idx="11766">
                  <c:v>240</c:v>
                </c:pt>
                <c:pt idx="11767">
                  <c:v>242</c:v>
                </c:pt>
                <c:pt idx="11768">
                  <c:v>240</c:v>
                </c:pt>
                <c:pt idx="11769">
                  <c:v>241</c:v>
                </c:pt>
                <c:pt idx="11770">
                  <c:v>241</c:v>
                </c:pt>
                <c:pt idx="11771">
                  <c:v>240</c:v>
                </c:pt>
                <c:pt idx="11772">
                  <c:v>241</c:v>
                </c:pt>
                <c:pt idx="11773">
                  <c:v>242</c:v>
                </c:pt>
                <c:pt idx="11774">
                  <c:v>240</c:v>
                </c:pt>
                <c:pt idx="11775">
                  <c:v>240</c:v>
                </c:pt>
                <c:pt idx="11776">
                  <c:v>241</c:v>
                </c:pt>
                <c:pt idx="11777">
                  <c:v>241</c:v>
                </c:pt>
                <c:pt idx="11778">
                  <c:v>242</c:v>
                </c:pt>
                <c:pt idx="11779">
                  <c:v>242</c:v>
                </c:pt>
                <c:pt idx="11780">
                  <c:v>242</c:v>
                </c:pt>
                <c:pt idx="11781">
                  <c:v>242</c:v>
                </c:pt>
                <c:pt idx="11782">
                  <c:v>242</c:v>
                </c:pt>
                <c:pt idx="11783">
                  <c:v>241</c:v>
                </c:pt>
                <c:pt idx="11784">
                  <c:v>241</c:v>
                </c:pt>
                <c:pt idx="11785">
                  <c:v>241</c:v>
                </c:pt>
                <c:pt idx="11786">
                  <c:v>242</c:v>
                </c:pt>
                <c:pt idx="11787">
                  <c:v>244</c:v>
                </c:pt>
                <c:pt idx="11788">
                  <c:v>243</c:v>
                </c:pt>
                <c:pt idx="11789">
                  <c:v>241</c:v>
                </c:pt>
                <c:pt idx="11790">
                  <c:v>241</c:v>
                </c:pt>
                <c:pt idx="11791">
                  <c:v>243</c:v>
                </c:pt>
                <c:pt idx="11792">
                  <c:v>242</c:v>
                </c:pt>
                <c:pt idx="11793">
                  <c:v>242</c:v>
                </c:pt>
                <c:pt idx="11794">
                  <c:v>241</c:v>
                </c:pt>
                <c:pt idx="11795">
                  <c:v>242</c:v>
                </c:pt>
                <c:pt idx="11796">
                  <c:v>243</c:v>
                </c:pt>
                <c:pt idx="11797">
                  <c:v>242</c:v>
                </c:pt>
                <c:pt idx="11798">
                  <c:v>241</c:v>
                </c:pt>
                <c:pt idx="11799">
                  <c:v>242</c:v>
                </c:pt>
                <c:pt idx="11800">
                  <c:v>241</c:v>
                </c:pt>
                <c:pt idx="11801">
                  <c:v>243</c:v>
                </c:pt>
                <c:pt idx="11802">
                  <c:v>241</c:v>
                </c:pt>
                <c:pt idx="11803">
                  <c:v>241</c:v>
                </c:pt>
                <c:pt idx="11804">
                  <c:v>240</c:v>
                </c:pt>
                <c:pt idx="11805">
                  <c:v>243</c:v>
                </c:pt>
                <c:pt idx="11806">
                  <c:v>244</c:v>
                </c:pt>
                <c:pt idx="11807">
                  <c:v>242</c:v>
                </c:pt>
                <c:pt idx="11808">
                  <c:v>241</c:v>
                </c:pt>
                <c:pt idx="11809">
                  <c:v>243</c:v>
                </c:pt>
                <c:pt idx="11810">
                  <c:v>242</c:v>
                </c:pt>
                <c:pt idx="11811">
                  <c:v>241</c:v>
                </c:pt>
                <c:pt idx="11812">
                  <c:v>241</c:v>
                </c:pt>
                <c:pt idx="11813">
                  <c:v>241</c:v>
                </c:pt>
                <c:pt idx="11814">
                  <c:v>242</c:v>
                </c:pt>
                <c:pt idx="11815">
                  <c:v>241</c:v>
                </c:pt>
                <c:pt idx="11816">
                  <c:v>243</c:v>
                </c:pt>
                <c:pt idx="11817">
                  <c:v>243</c:v>
                </c:pt>
                <c:pt idx="11818">
                  <c:v>242</c:v>
                </c:pt>
                <c:pt idx="11819">
                  <c:v>241</c:v>
                </c:pt>
                <c:pt idx="11820">
                  <c:v>241</c:v>
                </c:pt>
                <c:pt idx="11821">
                  <c:v>241</c:v>
                </c:pt>
                <c:pt idx="11822">
                  <c:v>240</c:v>
                </c:pt>
                <c:pt idx="11823">
                  <c:v>243</c:v>
                </c:pt>
                <c:pt idx="11824">
                  <c:v>240</c:v>
                </c:pt>
                <c:pt idx="11825">
                  <c:v>240</c:v>
                </c:pt>
                <c:pt idx="11826">
                  <c:v>240</c:v>
                </c:pt>
                <c:pt idx="11827">
                  <c:v>240</c:v>
                </c:pt>
                <c:pt idx="11828">
                  <c:v>242</c:v>
                </c:pt>
                <c:pt idx="11829">
                  <c:v>240</c:v>
                </c:pt>
                <c:pt idx="11830">
                  <c:v>242</c:v>
                </c:pt>
                <c:pt idx="11831">
                  <c:v>241</c:v>
                </c:pt>
                <c:pt idx="11832">
                  <c:v>242</c:v>
                </c:pt>
                <c:pt idx="11833">
                  <c:v>243</c:v>
                </c:pt>
                <c:pt idx="11834">
                  <c:v>242</c:v>
                </c:pt>
                <c:pt idx="11835">
                  <c:v>242</c:v>
                </c:pt>
                <c:pt idx="11836">
                  <c:v>242</c:v>
                </c:pt>
                <c:pt idx="11837">
                  <c:v>241</c:v>
                </c:pt>
                <c:pt idx="11838">
                  <c:v>243</c:v>
                </c:pt>
                <c:pt idx="11839">
                  <c:v>241</c:v>
                </c:pt>
                <c:pt idx="11840">
                  <c:v>241</c:v>
                </c:pt>
                <c:pt idx="11841">
                  <c:v>242</c:v>
                </c:pt>
                <c:pt idx="11842">
                  <c:v>242</c:v>
                </c:pt>
                <c:pt idx="11843">
                  <c:v>242</c:v>
                </c:pt>
                <c:pt idx="11844">
                  <c:v>240</c:v>
                </c:pt>
                <c:pt idx="11845">
                  <c:v>244</c:v>
                </c:pt>
                <c:pt idx="11846">
                  <c:v>243</c:v>
                </c:pt>
                <c:pt idx="11847">
                  <c:v>241</c:v>
                </c:pt>
                <c:pt idx="11848">
                  <c:v>241</c:v>
                </c:pt>
                <c:pt idx="11849">
                  <c:v>240</c:v>
                </c:pt>
                <c:pt idx="11850">
                  <c:v>241</c:v>
                </c:pt>
                <c:pt idx="11851">
                  <c:v>242</c:v>
                </c:pt>
                <c:pt idx="11852">
                  <c:v>240</c:v>
                </c:pt>
                <c:pt idx="11853">
                  <c:v>243</c:v>
                </c:pt>
                <c:pt idx="11854">
                  <c:v>241</c:v>
                </c:pt>
                <c:pt idx="11855">
                  <c:v>243</c:v>
                </c:pt>
                <c:pt idx="11856">
                  <c:v>241</c:v>
                </c:pt>
                <c:pt idx="11857">
                  <c:v>241</c:v>
                </c:pt>
                <c:pt idx="11858">
                  <c:v>241</c:v>
                </c:pt>
                <c:pt idx="11859">
                  <c:v>242</c:v>
                </c:pt>
                <c:pt idx="11860">
                  <c:v>241</c:v>
                </c:pt>
                <c:pt idx="11861">
                  <c:v>241</c:v>
                </c:pt>
                <c:pt idx="11862">
                  <c:v>241</c:v>
                </c:pt>
                <c:pt idx="11863">
                  <c:v>242</c:v>
                </c:pt>
                <c:pt idx="11864">
                  <c:v>240</c:v>
                </c:pt>
                <c:pt idx="11865">
                  <c:v>242</c:v>
                </c:pt>
                <c:pt idx="11866">
                  <c:v>240</c:v>
                </c:pt>
                <c:pt idx="11867">
                  <c:v>242</c:v>
                </c:pt>
                <c:pt idx="11868">
                  <c:v>243</c:v>
                </c:pt>
                <c:pt idx="11869">
                  <c:v>242</c:v>
                </c:pt>
                <c:pt idx="11870">
                  <c:v>242</c:v>
                </c:pt>
                <c:pt idx="11871">
                  <c:v>241</c:v>
                </c:pt>
                <c:pt idx="11872">
                  <c:v>242</c:v>
                </c:pt>
                <c:pt idx="11873">
                  <c:v>241</c:v>
                </c:pt>
                <c:pt idx="11874">
                  <c:v>241</c:v>
                </c:pt>
                <c:pt idx="11875">
                  <c:v>242</c:v>
                </c:pt>
                <c:pt idx="11876">
                  <c:v>241</c:v>
                </c:pt>
                <c:pt idx="11877">
                  <c:v>242</c:v>
                </c:pt>
                <c:pt idx="11878">
                  <c:v>242</c:v>
                </c:pt>
                <c:pt idx="11879">
                  <c:v>241</c:v>
                </c:pt>
                <c:pt idx="11880">
                  <c:v>241</c:v>
                </c:pt>
                <c:pt idx="11881">
                  <c:v>241</c:v>
                </c:pt>
                <c:pt idx="11882">
                  <c:v>243</c:v>
                </c:pt>
                <c:pt idx="11883">
                  <c:v>241</c:v>
                </c:pt>
                <c:pt idx="11884">
                  <c:v>242</c:v>
                </c:pt>
                <c:pt idx="11885">
                  <c:v>243</c:v>
                </c:pt>
                <c:pt idx="11886">
                  <c:v>242</c:v>
                </c:pt>
                <c:pt idx="11887">
                  <c:v>241</c:v>
                </c:pt>
                <c:pt idx="11888">
                  <c:v>242</c:v>
                </c:pt>
                <c:pt idx="11889">
                  <c:v>240</c:v>
                </c:pt>
                <c:pt idx="11890">
                  <c:v>242</c:v>
                </c:pt>
                <c:pt idx="11891">
                  <c:v>241</c:v>
                </c:pt>
                <c:pt idx="11892">
                  <c:v>242</c:v>
                </c:pt>
                <c:pt idx="11893">
                  <c:v>241</c:v>
                </c:pt>
                <c:pt idx="11894">
                  <c:v>241</c:v>
                </c:pt>
                <c:pt idx="11895">
                  <c:v>241</c:v>
                </c:pt>
                <c:pt idx="11896">
                  <c:v>241</c:v>
                </c:pt>
                <c:pt idx="11897">
                  <c:v>240</c:v>
                </c:pt>
                <c:pt idx="11898">
                  <c:v>241</c:v>
                </c:pt>
                <c:pt idx="11899">
                  <c:v>242</c:v>
                </c:pt>
                <c:pt idx="11900">
                  <c:v>241</c:v>
                </c:pt>
                <c:pt idx="11901">
                  <c:v>241</c:v>
                </c:pt>
                <c:pt idx="11902">
                  <c:v>242</c:v>
                </c:pt>
                <c:pt idx="11903">
                  <c:v>241</c:v>
                </c:pt>
                <c:pt idx="11904">
                  <c:v>243</c:v>
                </c:pt>
                <c:pt idx="11905">
                  <c:v>240</c:v>
                </c:pt>
                <c:pt idx="11906">
                  <c:v>242</c:v>
                </c:pt>
                <c:pt idx="11907">
                  <c:v>241</c:v>
                </c:pt>
                <c:pt idx="11908">
                  <c:v>241</c:v>
                </c:pt>
                <c:pt idx="11909">
                  <c:v>242</c:v>
                </c:pt>
                <c:pt idx="11910">
                  <c:v>243</c:v>
                </c:pt>
                <c:pt idx="11911">
                  <c:v>242</c:v>
                </c:pt>
                <c:pt idx="11912">
                  <c:v>242</c:v>
                </c:pt>
                <c:pt idx="11913">
                  <c:v>242</c:v>
                </c:pt>
                <c:pt idx="11914">
                  <c:v>242</c:v>
                </c:pt>
                <c:pt idx="11915">
                  <c:v>241</c:v>
                </c:pt>
                <c:pt idx="11916">
                  <c:v>242</c:v>
                </c:pt>
                <c:pt idx="11917">
                  <c:v>242</c:v>
                </c:pt>
                <c:pt idx="11918">
                  <c:v>241</c:v>
                </c:pt>
                <c:pt idx="11919">
                  <c:v>242</c:v>
                </c:pt>
                <c:pt idx="11920">
                  <c:v>241</c:v>
                </c:pt>
                <c:pt idx="11921">
                  <c:v>243</c:v>
                </c:pt>
                <c:pt idx="11922">
                  <c:v>244</c:v>
                </c:pt>
                <c:pt idx="11923">
                  <c:v>243</c:v>
                </c:pt>
                <c:pt idx="11924">
                  <c:v>242</c:v>
                </c:pt>
                <c:pt idx="11925">
                  <c:v>242</c:v>
                </c:pt>
                <c:pt idx="11926">
                  <c:v>241</c:v>
                </c:pt>
                <c:pt idx="11927">
                  <c:v>243</c:v>
                </c:pt>
                <c:pt idx="11928">
                  <c:v>240</c:v>
                </c:pt>
                <c:pt idx="11929">
                  <c:v>242</c:v>
                </c:pt>
                <c:pt idx="11930">
                  <c:v>242</c:v>
                </c:pt>
                <c:pt idx="11931">
                  <c:v>240</c:v>
                </c:pt>
                <c:pt idx="11932">
                  <c:v>241</c:v>
                </c:pt>
                <c:pt idx="11933">
                  <c:v>242</c:v>
                </c:pt>
                <c:pt idx="11934">
                  <c:v>243</c:v>
                </c:pt>
                <c:pt idx="11935">
                  <c:v>242</c:v>
                </c:pt>
                <c:pt idx="11936">
                  <c:v>242</c:v>
                </c:pt>
                <c:pt idx="11937">
                  <c:v>242</c:v>
                </c:pt>
                <c:pt idx="11938">
                  <c:v>240</c:v>
                </c:pt>
                <c:pt idx="11939">
                  <c:v>241</c:v>
                </c:pt>
                <c:pt idx="11940">
                  <c:v>240</c:v>
                </c:pt>
                <c:pt idx="11941">
                  <c:v>242</c:v>
                </c:pt>
                <c:pt idx="11942">
                  <c:v>242</c:v>
                </c:pt>
                <c:pt idx="11943">
                  <c:v>242</c:v>
                </c:pt>
                <c:pt idx="11944">
                  <c:v>240</c:v>
                </c:pt>
                <c:pt idx="11945">
                  <c:v>242</c:v>
                </c:pt>
                <c:pt idx="11946">
                  <c:v>242</c:v>
                </c:pt>
                <c:pt idx="11947">
                  <c:v>241</c:v>
                </c:pt>
                <c:pt idx="11948">
                  <c:v>242</c:v>
                </c:pt>
                <c:pt idx="11949">
                  <c:v>240</c:v>
                </c:pt>
                <c:pt idx="11950">
                  <c:v>240</c:v>
                </c:pt>
                <c:pt idx="11951">
                  <c:v>242</c:v>
                </c:pt>
                <c:pt idx="11952">
                  <c:v>243</c:v>
                </c:pt>
                <c:pt idx="11953">
                  <c:v>242</c:v>
                </c:pt>
                <c:pt idx="11954">
                  <c:v>241</c:v>
                </c:pt>
                <c:pt idx="11955">
                  <c:v>243</c:v>
                </c:pt>
                <c:pt idx="11956">
                  <c:v>242</c:v>
                </c:pt>
                <c:pt idx="11957">
                  <c:v>242</c:v>
                </c:pt>
                <c:pt idx="11958">
                  <c:v>242</c:v>
                </c:pt>
                <c:pt idx="11959">
                  <c:v>241</c:v>
                </c:pt>
                <c:pt idx="11960">
                  <c:v>241</c:v>
                </c:pt>
                <c:pt idx="11961">
                  <c:v>240</c:v>
                </c:pt>
                <c:pt idx="11962">
                  <c:v>242</c:v>
                </c:pt>
                <c:pt idx="11963">
                  <c:v>243</c:v>
                </c:pt>
                <c:pt idx="11964">
                  <c:v>241</c:v>
                </c:pt>
                <c:pt idx="11965">
                  <c:v>241</c:v>
                </c:pt>
                <c:pt idx="11966">
                  <c:v>243</c:v>
                </c:pt>
                <c:pt idx="11967">
                  <c:v>241</c:v>
                </c:pt>
                <c:pt idx="11968">
                  <c:v>242</c:v>
                </c:pt>
                <c:pt idx="11969">
                  <c:v>240</c:v>
                </c:pt>
                <c:pt idx="11970">
                  <c:v>241</c:v>
                </c:pt>
                <c:pt idx="11971">
                  <c:v>242</c:v>
                </c:pt>
                <c:pt idx="11972">
                  <c:v>243</c:v>
                </c:pt>
                <c:pt idx="11973">
                  <c:v>242</c:v>
                </c:pt>
                <c:pt idx="11974">
                  <c:v>242</c:v>
                </c:pt>
                <c:pt idx="11975">
                  <c:v>240</c:v>
                </c:pt>
                <c:pt idx="11976">
                  <c:v>240</c:v>
                </c:pt>
                <c:pt idx="11977">
                  <c:v>241</c:v>
                </c:pt>
                <c:pt idx="11978">
                  <c:v>240</c:v>
                </c:pt>
                <c:pt idx="11979">
                  <c:v>242</c:v>
                </c:pt>
                <c:pt idx="11980">
                  <c:v>243</c:v>
                </c:pt>
                <c:pt idx="11981">
                  <c:v>241</c:v>
                </c:pt>
                <c:pt idx="11982">
                  <c:v>243</c:v>
                </c:pt>
                <c:pt idx="11983">
                  <c:v>243</c:v>
                </c:pt>
                <c:pt idx="11984">
                  <c:v>243</c:v>
                </c:pt>
                <c:pt idx="11985">
                  <c:v>243</c:v>
                </c:pt>
                <c:pt idx="11986">
                  <c:v>241</c:v>
                </c:pt>
                <c:pt idx="11987">
                  <c:v>241</c:v>
                </c:pt>
                <c:pt idx="11988">
                  <c:v>242</c:v>
                </c:pt>
                <c:pt idx="11989">
                  <c:v>242</c:v>
                </c:pt>
                <c:pt idx="11990">
                  <c:v>241</c:v>
                </c:pt>
                <c:pt idx="11991">
                  <c:v>240</c:v>
                </c:pt>
                <c:pt idx="11992">
                  <c:v>240</c:v>
                </c:pt>
                <c:pt idx="11993">
                  <c:v>242</c:v>
                </c:pt>
                <c:pt idx="11994">
                  <c:v>242</c:v>
                </c:pt>
                <c:pt idx="11995">
                  <c:v>243</c:v>
                </c:pt>
                <c:pt idx="11996">
                  <c:v>241</c:v>
                </c:pt>
                <c:pt idx="11997">
                  <c:v>242</c:v>
                </c:pt>
                <c:pt idx="11998">
                  <c:v>242</c:v>
                </c:pt>
                <c:pt idx="11999">
                  <c:v>242</c:v>
                </c:pt>
                <c:pt idx="12000">
                  <c:v>244</c:v>
                </c:pt>
                <c:pt idx="12001">
                  <c:v>243</c:v>
                </c:pt>
                <c:pt idx="12002">
                  <c:v>242</c:v>
                </c:pt>
                <c:pt idx="12003">
                  <c:v>242</c:v>
                </c:pt>
                <c:pt idx="12004">
                  <c:v>244</c:v>
                </c:pt>
                <c:pt idx="12005">
                  <c:v>244</c:v>
                </c:pt>
                <c:pt idx="12006">
                  <c:v>240</c:v>
                </c:pt>
                <c:pt idx="12007">
                  <c:v>241</c:v>
                </c:pt>
                <c:pt idx="12008">
                  <c:v>242</c:v>
                </c:pt>
                <c:pt idx="12009">
                  <c:v>241</c:v>
                </c:pt>
                <c:pt idx="12010">
                  <c:v>242</c:v>
                </c:pt>
                <c:pt idx="12011">
                  <c:v>240</c:v>
                </c:pt>
                <c:pt idx="12012">
                  <c:v>243</c:v>
                </c:pt>
                <c:pt idx="12013">
                  <c:v>241</c:v>
                </c:pt>
                <c:pt idx="12014">
                  <c:v>240</c:v>
                </c:pt>
                <c:pt idx="12015">
                  <c:v>241</c:v>
                </c:pt>
                <c:pt idx="12016">
                  <c:v>242</c:v>
                </c:pt>
                <c:pt idx="12017">
                  <c:v>241</c:v>
                </c:pt>
                <c:pt idx="12018">
                  <c:v>243</c:v>
                </c:pt>
                <c:pt idx="12019">
                  <c:v>241</c:v>
                </c:pt>
                <c:pt idx="12020">
                  <c:v>241</c:v>
                </c:pt>
                <c:pt idx="12021">
                  <c:v>242</c:v>
                </c:pt>
                <c:pt idx="12022">
                  <c:v>240</c:v>
                </c:pt>
                <c:pt idx="12023">
                  <c:v>241</c:v>
                </c:pt>
                <c:pt idx="12024">
                  <c:v>241</c:v>
                </c:pt>
                <c:pt idx="12025">
                  <c:v>240</c:v>
                </c:pt>
                <c:pt idx="12026">
                  <c:v>240</c:v>
                </c:pt>
                <c:pt idx="12027">
                  <c:v>242</c:v>
                </c:pt>
                <c:pt idx="12028">
                  <c:v>241</c:v>
                </c:pt>
                <c:pt idx="12029">
                  <c:v>242</c:v>
                </c:pt>
                <c:pt idx="12030">
                  <c:v>243</c:v>
                </c:pt>
                <c:pt idx="12031">
                  <c:v>241</c:v>
                </c:pt>
                <c:pt idx="12032">
                  <c:v>243</c:v>
                </c:pt>
                <c:pt idx="12033">
                  <c:v>242</c:v>
                </c:pt>
                <c:pt idx="12034">
                  <c:v>242</c:v>
                </c:pt>
                <c:pt idx="12035">
                  <c:v>242</c:v>
                </c:pt>
                <c:pt idx="12036">
                  <c:v>241</c:v>
                </c:pt>
                <c:pt idx="12037">
                  <c:v>241</c:v>
                </c:pt>
                <c:pt idx="12038">
                  <c:v>243</c:v>
                </c:pt>
                <c:pt idx="12039">
                  <c:v>243</c:v>
                </c:pt>
                <c:pt idx="12040">
                  <c:v>241</c:v>
                </c:pt>
                <c:pt idx="12041">
                  <c:v>242</c:v>
                </c:pt>
                <c:pt idx="12042">
                  <c:v>244</c:v>
                </c:pt>
                <c:pt idx="12043">
                  <c:v>242</c:v>
                </c:pt>
                <c:pt idx="12044">
                  <c:v>241</c:v>
                </c:pt>
                <c:pt idx="12045">
                  <c:v>241</c:v>
                </c:pt>
                <c:pt idx="12046">
                  <c:v>241</c:v>
                </c:pt>
                <c:pt idx="12047">
                  <c:v>240</c:v>
                </c:pt>
                <c:pt idx="12048">
                  <c:v>240</c:v>
                </c:pt>
                <c:pt idx="12049">
                  <c:v>241</c:v>
                </c:pt>
                <c:pt idx="12050">
                  <c:v>241</c:v>
                </c:pt>
                <c:pt idx="12051">
                  <c:v>242</c:v>
                </c:pt>
                <c:pt idx="12052">
                  <c:v>241</c:v>
                </c:pt>
                <c:pt idx="12053">
                  <c:v>242</c:v>
                </c:pt>
                <c:pt idx="12054">
                  <c:v>241</c:v>
                </c:pt>
                <c:pt idx="12055">
                  <c:v>242</c:v>
                </c:pt>
                <c:pt idx="12056">
                  <c:v>243</c:v>
                </c:pt>
                <c:pt idx="12057">
                  <c:v>241</c:v>
                </c:pt>
                <c:pt idx="12058">
                  <c:v>240</c:v>
                </c:pt>
                <c:pt idx="12059">
                  <c:v>242</c:v>
                </c:pt>
                <c:pt idx="12060">
                  <c:v>241</c:v>
                </c:pt>
                <c:pt idx="12061">
                  <c:v>240</c:v>
                </c:pt>
                <c:pt idx="12062">
                  <c:v>242</c:v>
                </c:pt>
                <c:pt idx="12063">
                  <c:v>243</c:v>
                </c:pt>
                <c:pt idx="12064">
                  <c:v>241</c:v>
                </c:pt>
                <c:pt idx="12065">
                  <c:v>242</c:v>
                </c:pt>
                <c:pt idx="12066">
                  <c:v>243</c:v>
                </c:pt>
                <c:pt idx="12067">
                  <c:v>242</c:v>
                </c:pt>
                <c:pt idx="12068">
                  <c:v>242</c:v>
                </c:pt>
                <c:pt idx="12069">
                  <c:v>241</c:v>
                </c:pt>
                <c:pt idx="12070">
                  <c:v>242</c:v>
                </c:pt>
                <c:pt idx="12071">
                  <c:v>243</c:v>
                </c:pt>
                <c:pt idx="12072">
                  <c:v>242</c:v>
                </c:pt>
                <c:pt idx="12073">
                  <c:v>242</c:v>
                </c:pt>
                <c:pt idx="12074">
                  <c:v>243</c:v>
                </c:pt>
                <c:pt idx="12075">
                  <c:v>240</c:v>
                </c:pt>
                <c:pt idx="12076">
                  <c:v>242</c:v>
                </c:pt>
                <c:pt idx="12077">
                  <c:v>243</c:v>
                </c:pt>
                <c:pt idx="12078">
                  <c:v>241</c:v>
                </c:pt>
                <c:pt idx="12079">
                  <c:v>241</c:v>
                </c:pt>
                <c:pt idx="12080">
                  <c:v>242</c:v>
                </c:pt>
                <c:pt idx="12081">
                  <c:v>240</c:v>
                </c:pt>
                <c:pt idx="12082">
                  <c:v>241</c:v>
                </c:pt>
                <c:pt idx="12083">
                  <c:v>243</c:v>
                </c:pt>
                <c:pt idx="12084">
                  <c:v>241</c:v>
                </c:pt>
                <c:pt idx="12085">
                  <c:v>241</c:v>
                </c:pt>
                <c:pt idx="12086">
                  <c:v>241</c:v>
                </c:pt>
                <c:pt idx="12087">
                  <c:v>241</c:v>
                </c:pt>
                <c:pt idx="12088">
                  <c:v>241</c:v>
                </c:pt>
                <c:pt idx="12089">
                  <c:v>241</c:v>
                </c:pt>
                <c:pt idx="12090">
                  <c:v>240</c:v>
                </c:pt>
                <c:pt idx="12091">
                  <c:v>242</c:v>
                </c:pt>
                <c:pt idx="12092">
                  <c:v>242</c:v>
                </c:pt>
                <c:pt idx="12093">
                  <c:v>242</c:v>
                </c:pt>
                <c:pt idx="12094">
                  <c:v>242</c:v>
                </c:pt>
                <c:pt idx="12095">
                  <c:v>240</c:v>
                </c:pt>
                <c:pt idx="12096">
                  <c:v>240</c:v>
                </c:pt>
                <c:pt idx="12097">
                  <c:v>241</c:v>
                </c:pt>
                <c:pt idx="12098">
                  <c:v>241</c:v>
                </c:pt>
                <c:pt idx="12099">
                  <c:v>243</c:v>
                </c:pt>
                <c:pt idx="12100">
                  <c:v>241</c:v>
                </c:pt>
                <c:pt idx="12101">
                  <c:v>242</c:v>
                </c:pt>
                <c:pt idx="12102">
                  <c:v>243</c:v>
                </c:pt>
                <c:pt idx="12103">
                  <c:v>242</c:v>
                </c:pt>
                <c:pt idx="12104">
                  <c:v>241</c:v>
                </c:pt>
                <c:pt idx="12105">
                  <c:v>241</c:v>
                </c:pt>
                <c:pt idx="12106">
                  <c:v>241</c:v>
                </c:pt>
                <c:pt idx="12107">
                  <c:v>242</c:v>
                </c:pt>
                <c:pt idx="12108">
                  <c:v>242</c:v>
                </c:pt>
                <c:pt idx="12109">
                  <c:v>241</c:v>
                </c:pt>
                <c:pt idx="12110">
                  <c:v>241</c:v>
                </c:pt>
                <c:pt idx="12111">
                  <c:v>241</c:v>
                </c:pt>
                <c:pt idx="12112">
                  <c:v>242</c:v>
                </c:pt>
                <c:pt idx="12113">
                  <c:v>241</c:v>
                </c:pt>
                <c:pt idx="12114">
                  <c:v>242</c:v>
                </c:pt>
                <c:pt idx="12115">
                  <c:v>241</c:v>
                </c:pt>
                <c:pt idx="12116">
                  <c:v>241</c:v>
                </c:pt>
                <c:pt idx="12117">
                  <c:v>242</c:v>
                </c:pt>
                <c:pt idx="12118">
                  <c:v>242</c:v>
                </c:pt>
                <c:pt idx="12119">
                  <c:v>240</c:v>
                </c:pt>
                <c:pt idx="12120">
                  <c:v>241</c:v>
                </c:pt>
                <c:pt idx="12121">
                  <c:v>240</c:v>
                </c:pt>
                <c:pt idx="12122">
                  <c:v>244</c:v>
                </c:pt>
                <c:pt idx="12123">
                  <c:v>242</c:v>
                </c:pt>
                <c:pt idx="12124">
                  <c:v>240</c:v>
                </c:pt>
                <c:pt idx="12125">
                  <c:v>242</c:v>
                </c:pt>
                <c:pt idx="12126">
                  <c:v>243</c:v>
                </c:pt>
                <c:pt idx="12127">
                  <c:v>242</c:v>
                </c:pt>
                <c:pt idx="12128">
                  <c:v>241</c:v>
                </c:pt>
                <c:pt idx="12129">
                  <c:v>242</c:v>
                </c:pt>
                <c:pt idx="12130">
                  <c:v>243</c:v>
                </c:pt>
                <c:pt idx="12131">
                  <c:v>241</c:v>
                </c:pt>
                <c:pt idx="12132">
                  <c:v>243</c:v>
                </c:pt>
                <c:pt idx="12133">
                  <c:v>241</c:v>
                </c:pt>
                <c:pt idx="12134">
                  <c:v>241</c:v>
                </c:pt>
                <c:pt idx="12135">
                  <c:v>243</c:v>
                </c:pt>
                <c:pt idx="12136">
                  <c:v>243</c:v>
                </c:pt>
                <c:pt idx="12137">
                  <c:v>243</c:v>
                </c:pt>
                <c:pt idx="12138">
                  <c:v>243</c:v>
                </c:pt>
                <c:pt idx="12139">
                  <c:v>242</c:v>
                </c:pt>
                <c:pt idx="12140">
                  <c:v>243</c:v>
                </c:pt>
                <c:pt idx="12141">
                  <c:v>240</c:v>
                </c:pt>
                <c:pt idx="12142">
                  <c:v>242</c:v>
                </c:pt>
                <c:pt idx="12143">
                  <c:v>242</c:v>
                </c:pt>
                <c:pt idx="12144">
                  <c:v>242</c:v>
                </c:pt>
                <c:pt idx="12145">
                  <c:v>240</c:v>
                </c:pt>
                <c:pt idx="12146">
                  <c:v>240</c:v>
                </c:pt>
                <c:pt idx="12147">
                  <c:v>241</c:v>
                </c:pt>
                <c:pt idx="12148">
                  <c:v>241</c:v>
                </c:pt>
                <c:pt idx="12149">
                  <c:v>241</c:v>
                </c:pt>
                <c:pt idx="12150">
                  <c:v>242</c:v>
                </c:pt>
                <c:pt idx="12151">
                  <c:v>240</c:v>
                </c:pt>
                <c:pt idx="12152">
                  <c:v>242</c:v>
                </c:pt>
                <c:pt idx="12153">
                  <c:v>240</c:v>
                </c:pt>
                <c:pt idx="12154">
                  <c:v>242</c:v>
                </c:pt>
                <c:pt idx="12155">
                  <c:v>242</c:v>
                </c:pt>
                <c:pt idx="12156">
                  <c:v>241</c:v>
                </c:pt>
                <c:pt idx="12157">
                  <c:v>242</c:v>
                </c:pt>
                <c:pt idx="12158">
                  <c:v>241</c:v>
                </c:pt>
                <c:pt idx="12159">
                  <c:v>242</c:v>
                </c:pt>
                <c:pt idx="12160">
                  <c:v>241</c:v>
                </c:pt>
                <c:pt idx="12161">
                  <c:v>243</c:v>
                </c:pt>
                <c:pt idx="12162">
                  <c:v>241</c:v>
                </c:pt>
                <c:pt idx="12163">
                  <c:v>242</c:v>
                </c:pt>
                <c:pt idx="12164">
                  <c:v>241</c:v>
                </c:pt>
                <c:pt idx="12165">
                  <c:v>242</c:v>
                </c:pt>
                <c:pt idx="12166">
                  <c:v>241</c:v>
                </c:pt>
                <c:pt idx="12167">
                  <c:v>241</c:v>
                </c:pt>
                <c:pt idx="12168">
                  <c:v>243</c:v>
                </c:pt>
                <c:pt idx="12169">
                  <c:v>242</c:v>
                </c:pt>
                <c:pt idx="12170">
                  <c:v>242</c:v>
                </c:pt>
                <c:pt idx="12171">
                  <c:v>242</c:v>
                </c:pt>
                <c:pt idx="12172">
                  <c:v>240</c:v>
                </c:pt>
                <c:pt idx="12173">
                  <c:v>240</c:v>
                </c:pt>
                <c:pt idx="12174">
                  <c:v>241</c:v>
                </c:pt>
                <c:pt idx="12175">
                  <c:v>242</c:v>
                </c:pt>
                <c:pt idx="12176">
                  <c:v>242</c:v>
                </c:pt>
                <c:pt idx="12177">
                  <c:v>242</c:v>
                </c:pt>
                <c:pt idx="12178">
                  <c:v>243</c:v>
                </c:pt>
                <c:pt idx="12179">
                  <c:v>243</c:v>
                </c:pt>
                <c:pt idx="12180">
                  <c:v>243</c:v>
                </c:pt>
                <c:pt idx="12181">
                  <c:v>242</c:v>
                </c:pt>
                <c:pt idx="12182">
                  <c:v>240</c:v>
                </c:pt>
                <c:pt idx="12183">
                  <c:v>241</c:v>
                </c:pt>
                <c:pt idx="12184">
                  <c:v>242</c:v>
                </c:pt>
                <c:pt idx="12185">
                  <c:v>240</c:v>
                </c:pt>
                <c:pt idx="12186">
                  <c:v>241</c:v>
                </c:pt>
                <c:pt idx="12187">
                  <c:v>243</c:v>
                </c:pt>
                <c:pt idx="12188">
                  <c:v>242</c:v>
                </c:pt>
                <c:pt idx="12189">
                  <c:v>243</c:v>
                </c:pt>
                <c:pt idx="12190">
                  <c:v>242</c:v>
                </c:pt>
                <c:pt idx="12191">
                  <c:v>244</c:v>
                </c:pt>
                <c:pt idx="12192">
                  <c:v>240</c:v>
                </c:pt>
                <c:pt idx="12193">
                  <c:v>241</c:v>
                </c:pt>
                <c:pt idx="12194">
                  <c:v>242</c:v>
                </c:pt>
                <c:pt idx="12195">
                  <c:v>240</c:v>
                </c:pt>
                <c:pt idx="12196">
                  <c:v>241</c:v>
                </c:pt>
                <c:pt idx="12197">
                  <c:v>241</c:v>
                </c:pt>
                <c:pt idx="12198">
                  <c:v>241</c:v>
                </c:pt>
                <c:pt idx="12199">
                  <c:v>242</c:v>
                </c:pt>
                <c:pt idx="12200">
                  <c:v>240</c:v>
                </c:pt>
                <c:pt idx="12201">
                  <c:v>242</c:v>
                </c:pt>
                <c:pt idx="12202">
                  <c:v>242</c:v>
                </c:pt>
                <c:pt idx="12203">
                  <c:v>243</c:v>
                </c:pt>
                <c:pt idx="12204">
                  <c:v>242</c:v>
                </c:pt>
                <c:pt idx="12205">
                  <c:v>244</c:v>
                </c:pt>
                <c:pt idx="12206">
                  <c:v>244</c:v>
                </c:pt>
                <c:pt idx="12207">
                  <c:v>242</c:v>
                </c:pt>
                <c:pt idx="12208">
                  <c:v>244</c:v>
                </c:pt>
                <c:pt idx="12209">
                  <c:v>241</c:v>
                </c:pt>
                <c:pt idx="12210">
                  <c:v>240</c:v>
                </c:pt>
                <c:pt idx="12211">
                  <c:v>242</c:v>
                </c:pt>
                <c:pt idx="12212">
                  <c:v>242</c:v>
                </c:pt>
                <c:pt idx="12213">
                  <c:v>244</c:v>
                </c:pt>
                <c:pt idx="12214">
                  <c:v>244</c:v>
                </c:pt>
                <c:pt idx="12215">
                  <c:v>242</c:v>
                </c:pt>
                <c:pt idx="12216">
                  <c:v>243</c:v>
                </c:pt>
                <c:pt idx="12217">
                  <c:v>242</c:v>
                </c:pt>
                <c:pt idx="12218">
                  <c:v>240</c:v>
                </c:pt>
                <c:pt idx="12219">
                  <c:v>244</c:v>
                </c:pt>
                <c:pt idx="12220">
                  <c:v>241</c:v>
                </c:pt>
                <c:pt idx="12221">
                  <c:v>240</c:v>
                </c:pt>
                <c:pt idx="12222">
                  <c:v>241</c:v>
                </c:pt>
                <c:pt idx="12223">
                  <c:v>242</c:v>
                </c:pt>
                <c:pt idx="12224">
                  <c:v>244</c:v>
                </c:pt>
                <c:pt idx="12225">
                  <c:v>241</c:v>
                </c:pt>
                <c:pt idx="12226">
                  <c:v>244</c:v>
                </c:pt>
                <c:pt idx="12227">
                  <c:v>242</c:v>
                </c:pt>
                <c:pt idx="12228">
                  <c:v>241</c:v>
                </c:pt>
                <c:pt idx="12229">
                  <c:v>242</c:v>
                </c:pt>
                <c:pt idx="12230">
                  <c:v>242</c:v>
                </c:pt>
                <c:pt idx="12231">
                  <c:v>244</c:v>
                </c:pt>
                <c:pt idx="12232">
                  <c:v>241</c:v>
                </c:pt>
                <c:pt idx="12233">
                  <c:v>241</c:v>
                </c:pt>
                <c:pt idx="12234">
                  <c:v>243</c:v>
                </c:pt>
                <c:pt idx="12235">
                  <c:v>243</c:v>
                </c:pt>
                <c:pt idx="12236">
                  <c:v>242</c:v>
                </c:pt>
                <c:pt idx="12237">
                  <c:v>244</c:v>
                </c:pt>
                <c:pt idx="12238">
                  <c:v>242</c:v>
                </c:pt>
                <c:pt idx="12239">
                  <c:v>242</c:v>
                </c:pt>
                <c:pt idx="12240">
                  <c:v>241</c:v>
                </c:pt>
                <c:pt idx="12241">
                  <c:v>243</c:v>
                </c:pt>
                <c:pt idx="12242">
                  <c:v>240</c:v>
                </c:pt>
                <c:pt idx="12243">
                  <c:v>241</c:v>
                </c:pt>
                <c:pt idx="12244">
                  <c:v>241</c:v>
                </c:pt>
                <c:pt idx="12245">
                  <c:v>244</c:v>
                </c:pt>
                <c:pt idx="12246">
                  <c:v>242</c:v>
                </c:pt>
                <c:pt idx="12247">
                  <c:v>241</c:v>
                </c:pt>
                <c:pt idx="12248">
                  <c:v>242</c:v>
                </c:pt>
                <c:pt idx="12249">
                  <c:v>242</c:v>
                </c:pt>
                <c:pt idx="12250">
                  <c:v>241</c:v>
                </c:pt>
                <c:pt idx="12251">
                  <c:v>241</c:v>
                </c:pt>
                <c:pt idx="12252">
                  <c:v>241</c:v>
                </c:pt>
                <c:pt idx="12253">
                  <c:v>241</c:v>
                </c:pt>
                <c:pt idx="12254">
                  <c:v>242</c:v>
                </c:pt>
                <c:pt idx="12255">
                  <c:v>241</c:v>
                </c:pt>
                <c:pt idx="12256">
                  <c:v>242</c:v>
                </c:pt>
                <c:pt idx="12257">
                  <c:v>242</c:v>
                </c:pt>
                <c:pt idx="12258">
                  <c:v>243</c:v>
                </c:pt>
                <c:pt idx="12259">
                  <c:v>242</c:v>
                </c:pt>
                <c:pt idx="12260">
                  <c:v>243</c:v>
                </c:pt>
                <c:pt idx="12261">
                  <c:v>244</c:v>
                </c:pt>
                <c:pt idx="12262">
                  <c:v>242</c:v>
                </c:pt>
                <c:pt idx="12263">
                  <c:v>240</c:v>
                </c:pt>
                <c:pt idx="12264">
                  <c:v>244</c:v>
                </c:pt>
                <c:pt idx="12265">
                  <c:v>241</c:v>
                </c:pt>
                <c:pt idx="12266">
                  <c:v>242</c:v>
                </c:pt>
                <c:pt idx="12267">
                  <c:v>242</c:v>
                </c:pt>
                <c:pt idx="12268">
                  <c:v>241</c:v>
                </c:pt>
                <c:pt idx="12269">
                  <c:v>241</c:v>
                </c:pt>
                <c:pt idx="12270">
                  <c:v>241</c:v>
                </c:pt>
                <c:pt idx="12271">
                  <c:v>240</c:v>
                </c:pt>
                <c:pt idx="12272">
                  <c:v>242</c:v>
                </c:pt>
                <c:pt idx="12273">
                  <c:v>242</c:v>
                </c:pt>
                <c:pt idx="12274">
                  <c:v>242</c:v>
                </c:pt>
                <c:pt idx="12275">
                  <c:v>241</c:v>
                </c:pt>
                <c:pt idx="12276">
                  <c:v>242</c:v>
                </c:pt>
                <c:pt idx="12277">
                  <c:v>240</c:v>
                </c:pt>
                <c:pt idx="12278">
                  <c:v>242</c:v>
                </c:pt>
                <c:pt idx="12279">
                  <c:v>242</c:v>
                </c:pt>
                <c:pt idx="12280">
                  <c:v>244</c:v>
                </c:pt>
                <c:pt idx="12281">
                  <c:v>243</c:v>
                </c:pt>
                <c:pt idx="12282">
                  <c:v>242</c:v>
                </c:pt>
                <c:pt idx="12283">
                  <c:v>242</c:v>
                </c:pt>
                <c:pt idx="12284">
                  <c:v>244</c:v>
                </c:pt>
                <c:pt idx="12285">
                  <c:v>241</c:v>
                </c:pt>
                <c:pt idx="12286">
                  <c:v>241</c:v>
                </c:pt>
                <c:pt idx="12287">
                  <c:v>242</c:v>
                </c:pt>
                <c:pt idx="12288">
                  <c:v>241</c:v>
                </c:pt>
                <c:pt idx="12289">
                  <c:v>242</c:v>
                </c:pt>
                <c:pt idx="12290">
                  <c:v>242</c:v>
                </c:pt>
                <c:pt idx="12291">
                  <c:v>242</c:v>
                </c:pt>
                <c:pt idx="12292">
                  <c:v>244</c:v>
                </c:pt>
                <c:pt idx="12293">
                  <c:v>244</c:v>
                </c:pt>
                <c:pt idx="12294">
                  <c:v>242</c:v>
                </c:pt>
                <c:pt idx="12295">
                  <c:v>242</c:v>
                </c:pt>
                <c:pt idx="12296">
                  <c:v>241</c:v>
                </c:pt>
                <c:pt idx="12297">
                  <c:v>242</c:v>
                </c:pt>
                <c:pt idx="12298">
                  <c:v>242</c:v>
                </c:pt>
                <c:pt idx="12299">
                  <c:v>242</c:v>
                </c:pt>
                <c:pt idx="12300">
                  <c:v>243</c:v>
                </c:pt>
                <c:pt idx="12301">
                  <c:v>242</c:v>
                </c:pt>
                <c:pt idx="12302">
                  <c:v>241</c:v>
                </c:pt>
                <c:pt idx="12303">
                  <c:v>242</c:v>
                </c:pt>
                <c:pt idx="12304">
                  <c:v>243</c:v>
                </c:pt>
                <c:pt idx="12305">
                  <c:v>242</c:v>
                </c:pt>
                <c:pt idx="12306">
                  <c:v>243</c:v>
                </c:pt>
                <c:pt idx="12307">
                  <c:v>243</c:v>
                </c:pt>
                <c:pt idx="12308">
                  <c:v>241</c:v>
                </c:pt>
                <c:pt idx="12309">
                  <c:v>240</c:v>
                </c:pt>
                <c:pt idx="12310">
                  <c:v>241</c:v>
                </c:pt>
                <c:pt idx="12311">
                  <c:v>243</c:v>
                </c:pt>
                <c:pt idx="12312">
                  <c:v>242</c:v>
                </c:pt>
                <c:pt idx="12313">
                  <c:v>241</c:v>
                </c:pt>
                <c:pt idx="12314">
                  <c:v>241</c:v>
                </c:pt>
                <c:pt idx="12315">
                  <c:v>241</c:v>
                </c:pt>
                <c:pt idx="12316">
                  <c:v>241</c:v>
                </c:pt>
                <c:pt idx="12317">
                  <c:v>242</c:v>
                </c:pt>
                <c:pt idx="12318">
                  <c:v>240</c:v>
                </c:pt>
                <c:pt idx="12319">
                  <c:v>242</c:v>
                </c:pt>
                <c:pt idx="12320">
                  <c:v>242</c:v>
                </c:pt>
                <c:pt idx="12321">
                  <c:v>242</c:v>
                </c:pt>
                <c:pt idx="12322">
                  <c:v>244</c:v>
                </c:pt>
                <c:pt idx="12323">
                  <c:v>241</c:v>
                </c:pt>
                <c:pt idx="12324">
                  <c:v>241</c:v>
                </c:pt>
                <c:pt idx="12325">
                  <c:v>242</c:v>
                </c:pt>
                <c:pt idx="12326">
                  <c:v>243</c:v>
                </c:pt>
                <c:pt idx="12327">
                  <c:v>242</c:v>
                </c:pt>
                <c:pt idx="12328">
                  <c:v>241</c:v>
                </c:pt>
                <c:pt idx="12329">
                  <c:v>241</c:v>
                </c:pt>
                <c:pt idx="12330">
                  <c:v>241</c:v>
                </c:pt>
                <c:pt idx="12331">
                  <c:v>241</c:v>
                </c:pt>
                <c:pt idx="12332">
                  <c:v>242</c:v>
                </c:pt>
                <c:pt idx="12333">
                  <c:v>242</c:v>
                </c:pt>
                <c:pt idx="12334">
                  <c:v>241</c:v>
                </c:pt>
                <c:pt idx="12335">
                  <c:v>244</c:v>
                </c:pt>
                <c:pt idx="12336">
                  <c:v>242</c:v>
                </c:pt>
                <c:pt idx="12337">
                  <c:v>242</c:v>
                </c:pt>
                <c:pt idx="12338">
                  <c:v>241</c:v>
                </c:pt>
                <c:pt idx="12339">
                  <c:v>241</c:v>
                </c:pt>
                <c:pt idx="12340">
                  <c:v>242</c:v>
                </c:pt>
                <c:pt idx="12341">
                  <c:v>240</c:v>
                </c:pt>
                <c:pt idx="12342">
                  <c:v>243</c:v>
                </c:pt>
                <c:pt idx="12343">
                  <c:v>242</c:v>
                </c:pt>
                <c:pt idx="12344">
                  <c:v>244</c:v>
                </c:pt>
                <c:pt idx="12345">
                  <c:v>241</c:v>
                </c:pt>
                <c:pt idx="12346">
                  <c:v>241</c:v>
                </c:pt>
                <c:pt idx="12347">
                  <c:v>242</c:v>
                </c:pt>
                <c:pt idx="12348">
                  <c:v>241</c:v>
                </c:pt>
                <c:pt idx="12349">
                  <c:v>242</c:v>
                </c:pt>
                <c:pt idx="12350">
                  <c:v>241</c:v>
                </c:pt>
                <c:pt idx="12351">
                  <c:v>241</c:v>
                </c:pt>
                <c:pt idx="12352">
                  <c:v>242</c:v>
                </c:pt>
                <c:pt idx="12353">
                  <c:v>244</c:v>
                </c:pt>
                <c:pt idx="12354">
                  <c:v>242</c:v>
                </c:pt>
                <c:pt idx="12355">
                  <c:v>241</c:v>
                </c:pt>
                <c:pt idx="12356">
                  <c:v>242</c:v>
                </c:pt>
                <c:pt idx="12357">
                  <c:v>242</c:v>
                </c:pt>
                <c:pt idx="12358">
                  <c:v>241</c:v>
                </c:pt>
                <c:pt idx="12359">
                  <c:v>242</c:v>
                </c:pt>
                <c:pt idx="12360">
                  <c:v>242</c:v>
                </c:pt>
                <c:pt idx="12361">
                  <c:v>241</c:v>
                </c:pt>
                <c:pt idx="12362">
                  <c:v>244</c:v>
                </c:pt>
                <c:pt idx="12363">
                  <c:v>242</c:v>
                </c:pt>
                <c:pt idx="12364">
                  <c:v>241</c:v>
                </c:pt>
                <c:pt idx="12365">
                  <c:v>242</c:v>
                </c:pt>
                <c:pt idx="12366">
                  <c:v>243</c:v>
                </c:pt>
                <c:pt idx="12367">
                  <c:v>242</c:v>
                </c:pt>
                <c:pt idx="12368">
                  <c:v>242</c:v>
                </c:pt>
                <c:pt idx="12369">
                  <c:v>243</c:v>
                </c:pt>
                <c:pt idx="12370">
                  <c:v>240</c:v>
                </c:pt>
                <c:pt idx="12371">
                  <c:v>244</c:v>
                </c:pt>
                <c:pt idx="12372">
                  <c:v>241</c:v>
                </c:pt>
                <c:pt idx="12373">
                  <c:v>242</c:v>
                </c:pt>
                <c:pt idx="12374">
                  <c:v>242</c:v>
                </c:pt>
                <c:pt idx="12375">
                  <c:v>242</c:v>
                </c:pt>
                <c:pt idx="12376">
                  <c:v>242</c:v>
                </c:pt>
                <c:pt idx="12377">
                  <c:v>242</c:v>
                </c:pt>
                <c:pt idx="12378">
                  <c:v>242</c:v>
                </c:pt>
                <c:pt idx="12379">
                  <c:v>243</c:v>
                </c:pt>
                <c:pt idx="12380">
                  <c:v>243</c:v>
                </c:pt>
                <c:pt idx="12381">
                  <c:v>242</c:v>
                </c:pt>
                <c:pt idx="12382">
                  <c:v>240</c:v>
                </c:pt>
                <c:pt idx="12383">
                  <c:v>241</c:v>
                </c:pt>
                <c:pt idx="12384">
                  <c:v>240</c:v>
                </c:pt>
                <c:pt idx="12385">
                  <c:v>240</c:v>
                </c:pt>
                <c:pt idx="12386">
                  <c:v>242</c:v>
                </c:pt>
                <c:pt idx="12387">
                  <c:v>241</c:v>
                </c:pt>
                <c:pt idx="12388">
                  <c:v>241</c:v>
                </c:pt>
                <c:pt idx="12389">
                  <c:v>242</c:v>
                </c:pt>
                <c:pt idx="12390">
                  <c:v>242</c:v>
                </c:pt>
                <c:pt idx="12391">
                  <c:v>242</c:v>
                </c:pt>
                <c:pt idx="12392">
                  <c:v>242</c:v>
                </c:pt>
                <c:pt idx="12393">
                  <c:v>243</c:v>
                </c:pt>
                <c:pt idx="12394">
                  <c:v>241</c:v>
                </c:pt>
                <c:pt idx="12395">
                  <c:v>241</c:v>
                </c:pt>
                <c:pt idx="12396">
                  <c:v>241</c:v>
                </c:pt>
                <c:pt idx="12397">
                  <c:v>241</c:v>
                </c:pt>
                <c:pt idx="12398">
                  <c:v>242</c:v>
                </c:pt>
                <c:pt idx="12399">
                  <c:v>243</c:v>
                </c:pt>
                <c:pt idx="12400">
                  <c:v>242</c:v>
                </c:pt>
                <c:pt idx="12401">
                  <c:v>241</c:v>
                </c:pt>
                <c:pt idx="12402">
                  <c:v>244</c:v>
                </c:pt>
                <c:pt idx="12403">
                  <c:v>242</c:v>
                </c:pt>
                <c:pt idx="12404">
                  <c:v>243</c:v>
                </c:pt>
                <c:pt idx="12405">
                  <c:v>242</c:v>
                </c:pt>
                <c:pt idx="12406">
                  <c:v>244</c:v>
                </c:pt>
                <c:pt idx="12407">
                  <c:v>241</c:v>
                </c:pt>
                <c:pt idx="12408">
                  <c:v>240</c:v>
                </c:pt>
                <c:pt idx="12409">
                  <c:v>243</c:v>
                </c:pt>
                <c:pt idx="12410">
                  <c:v>243</c:v>
                </c:pt>
                <c:pt idx="12411">
                  <c:v>240</c:v>
                </c:pt>
                <c:pt idx="12412">
                  <c:v>242</c:v>
                </c:pt>
                <c:pt idx="12413">
                  <c:v>240</c:v>
                </c:pt>
                <c:pt idx="12414">
                  <c:v>243</c:v>
                </c:pt>
                <c:pt idx="12415">
                  <c:v>241</c:v>
                </c:pt>
                <c:pt idx="12416">
                  <c:v>242</c:v>
                </c:pt>
                <c:pt idx="12417">
                  <c:v>242</c:v>
                </c:pt>
                <c:pt idx="12418">
                  <c:v>241</c:v>
                </c:pt>
                <c:pt idx="12419">
                  <c:v>240</c:v>
                </c:pt>
                <c:pt idx="12420">
                  <c:v>241</c:v>
                </c:pt>
                <c:pt idx="12421">
                  <c:v>242</c:v>
                </c:pt>
                <c:pt idx="12422">
                  <c:v>241</c:v>
                </c:pt>
                <c:pt idx="12423">
                  <c:v>240</c:v>
                </c:pt>
                <c:pt idx="12424">
                  <c:v>241</c:v>
                </c:pt>
                <c:pt idx="12425">
                  <c:v>241</c:v>
                </c:pt>
                <c:pt idx="12426">
                  <c:v>242</c:v>
                </c:pt>
                <c:pt idx="12427">
                  <c:v>241</c:v>
                </c:pt>
                <c:pt idx="12428">
                  <c:v>241</c:v>
                </c:pt>
                <c:pt idx="12429">
                  <c:v>242</c:v>
                </c:pt>
                <c:pt idx="12430">
                  <c:v>242</c:v>
                </c:pt>
                <c:pt idx="12431">
                  <c:v>242</c:v>
                </c:pt>
                <c:pt idx="12432">
                  <c:v>244</c:v>
                </c:pt>
                <c:pt idx="12433">
                  <c:v>242</c:v>
                </c:pt>
                <c:pt idx="12434">
                  <c:v>243</c:v>
                </c:pt>
                <c:pt idx="12435">
                  <c:v>242</c:v>
                </c:pt>
                <c:pt idx="12436">
                  <c:v>240</c:v>
                </c:pt>
                <c:pt idx="12437">
                  <c:v>244</c:v>
                </c:pt>
                <c:pt idx="12438">
                  <c:v>241</c:v>
                </c:pt>
                <c:pt idx="12439">
                  <c:v>243</c:v>
                </c:pt>
                <c:pt idx="12440">
                  <c:v>242</c:v>
                </c:pt>
                <c:pt idx="12441">
                  <c:v>241</c:v>
                </c:pt>
                <c:pt idx="12442">
                  <c:v>240</c:v>
                </c:pt>
                <c:pt idx="12443">
                  <c:v>242</c:v>
                </c:pt>
                <c:pt idx="12444">
                  <c:v>241</c:v>
                </c:pt>
                <c:pt idx="12445">
                  <c:v>241</c:v>
                </c:pt>
                <c:pt idx="12446">
                  <c:v>241</c:v>
                </c:pt>
                <c:pt idx="12447">
                  <c:v>241</c:v>
                </c:pt>
                <c:pt idx="12448">
                  <c:v>240</c:v>
                </c:pt>
                <c:pt idx="12449">
                  <c:v>243</c:v>
                </c:pt>
                <c:pt idx="12450">
                  <c:v>240</c:v>
                </c:pt>
                <c:pt idx="12451">
                  <c:v>242</c:v>
                </c:pt>
                <c:pt idx="12452">
                  <c:v>241</c:v>
                </c:pt>
                <c:pt idx="12453">
                  <c:v>243</c:v>
                </c:pt>
                <c:pt idx="12454">
                  <c:v>240</c:v>
                </c:pt>
                <c:pt idx="12455">
                  <c:v>241</c:v>
                </c:pt>
                <c:pt idx="12456">
                  <c:v>243</c:v>
                </c:pt>
                <c:pt idx="12457">
                  <c:v>243</c:v>
                </c:pt>
                <c:pt idx="12458">
                  <c:v>240</c:v>
                </c:pt>
                <c:pt idx="12459">
                  <c:v>243</c:v>
                </c:pt>
                <c:pt idx="12460">
                  <c:v>242</c:v>
                </c:pt>
                <c:pt idx="12461">
                  <c:v>241</c:v>
                </c:pt>
                <c:pt idx="12462">
                  <c:v>242</c:v>
                </c:pt>
                <c:pt idx="12463">
                  <c:v>244</c:v>
                </c:pt>
                <c:pt idx="12464">
                  <c:v>242</c:v>
                </c:pt>
                <c:pt idx="12465">
                  <c:v>241</c:v>
                </c:pt>
                <c:pt idx="12466">
                  <c:v>242</c:v>
                </c:pt>
                <c:pt idx="12467">
                  <c:v>243</c:v>
                </c:pt>
                <c:pt idx="12468">
                  <c:v>241</c:v>
                </c:pt>
                <c:pt idx="12469">
                  <c:v>240</c:v>
                </c:pt>
                <c:pt idx="12470">
                  <c:v>242</c:v>
                </c:pt>
                <c:pt idx="12471">
                  <c:v>243</c:v>
                </c:pt>
                <c:pt idx="12472">
                  <c:v>243</c:v>
                </c:pt>
                <c:pt idx="12473">
                  <c:v>242</c:v>
                </c:pt>
                <c:pt idx="12474">
                  <c:v>242</c:v>
                </c:pt>
                <c:pt idx="12475">
                  <c:v>242</c:v>
                </c:pt>
                <c:pt idx="12476">
                  <c:v>241</c:v>
                </c:pt>
                <c:pt idx="12477">
                  <c:v>244</c:v>
                </c:pt>
                <c:pt idx="12478">
                  <c:v>241</c:v>
                </c:pt>
                <c:pt idx="12479">
                  <c:v>241</c:v>
                </c:pt>
                <c:pt idx="12480">
                  <c:v>242</c:v>
                </c:pt>
                <c:pt idx="12481">
                  <c:v>243</c:v>
                </c:pt>
                <c:pt idx="12482">
                  <c:v>240</c:v>
                </c:pt>
                <c:pt idx="12483">
                  <c:v>241</c:v>
                </c:pt>
                <c:pt idx="12484">
                  <c:v>242</c:v>
                </c:pt>
                <c:pt idx="12485">
                  <c:v>241</c:v>
                </c:pt>
                <c:pt idx="12486">
                  <c:v>241</c:v>
                </c:pt>
                <c:pt idx="12487">
                  <c:v>241</c:v>
                </c:pt>
                <c:pt idx="12488">
                  <c:v>241</c:v>
                </c:pt>
                <c:pt idx="12489">
                  <c:v>242</c:v>
                </c:pt>
                <c:pt idx="12490">
                  <c:v>242</c:v>
                </c:pt>
                <c:pt idx="12491">
                  <c:v>240</c:v>
                </c:pt>
                <c:pt idx="12492">
                  <c:v>242</c:v>
                </c:pt>
                <c:pt idx="12493">
                  <c:v>243</c:v>
                </c:pt>
                <c:pt idx="12494">
                  <c:v>243</c:v>
                </c:pt>
                <c:pt idx="12495">
                  <c:v>244</c:v>
                </c:pt>
                <c:pt idx="12496">
                  <c:v>243</c:v>
                </c:pt>
                <c:pt idx="12497">
                  <c:v>242</c:v>
                </c:pt>
                <c:pt idx="12498">
                  <c:v>242</c:v>
                </c:pt>
                <c:pt idx="12499">
                  <c:v>242</c:v>
                </c:pt>
                <c:pt idx="12500">
                  <c:v>243</c:v>
                </c:pt>
                <c:pt idx="12501">
                  <c:v>242</c:v>
                </c:pt>
                <c:pt idx="12502">
                  <c:v>242</c:v>
                </c:pt>
                <c:pt idx="12503">
                  <c:v>243</c:v>
                </c:pt>
                <c:pt idx="12504">
                  <c:v>244</c:v>
                </c:pt>
                <c:pt idx="12505">
                  <c:v>244</c:v>
                </c:pt>
                <c:pt idx="12506">
                  <c:v>242</c:v>
                </c:pt>
                <c:pt idx="12507">
                  <c:v>243</c:v>
                </c:pt>
                <c:pt idx="12508">
                  <c:v>240</c:v>
                </c:pt>
                <c:pt idx="12509">
                  <c:v>242</c:v>
                </c:pt>
                <c:pt idx="12510">
                  <c:v>241</c:v>
                </c:pt>
                <c:pt idx="12511">
                  <c:v>241</c:v>
                </c:pt>
                <c:pt idx="12512">
                  <c:v>243</c:v>
                </c:pt>
                <c:pt idx="12513">
                  <c:v>242</c:v>
                </c:pt>
                <c:pt idx="12514">
                  <c:v>241</c:v>
                </c:pt>
                <c:pt idx="12515">
                  <c:v>242</c:v>
                </c:pt>
                <c:pt idx="12516">
                  <c:v>242</c:v>
                </c:pt>
                <c:pt idx="12517">
                  <c:v>244</c:v>
                </c:pt>
                <c:pt idx="12518">
                  <c:v>242</c:v>
                </c:pt>
                <c:pt idx="12519">
                  <c:v>242</c:v>
                </c:pt>
                <c:pt idx="12520">
                  <c:v>240</c:v>
                </c:pt>
                <c:pt idx="12521">
                  <c:v>240</c:v>
                </c:pt>
                <c:pt idx="12522">
                  <c:v>242</c:v>
                </c:pt>
                <c:pt idx="12523">
                  <c:v>241</c:v>
                </c:pt>
                <c:pt idx="12524">
                  <c:v>241</c:v>
                </c:pt>
                <c:pt idx="12525">
                  <c:v>241</c:v>
                </c:pt>
                <c:pt idx="12526">
                  <c:v>242</c:v>
                </c:pt>
                <c:pt idx="12527">
                  <c:v>243</c:v>
                </c:pt>
                <c:pt idx="12528">
                  <c:v>241</c:v>
                </c:pt>
                <c:pt idx="12529">
                  <c:v>242</c:v>
                </c:pt>
                <c:pt idx="12530">
                  <c:v>241</c:v>
                </c:pt>
                <c:pt idx="12531">
                  <c:v>243</c:v>
                </c:pt>
                <c:pt idx="12532">
                  <c:v>241</c:v>
                </c:pt>
                <c:pt idx="12533">
                  <c:v>240</c:v>
                </c:pt>
                <c:pt idx="12534">
                  <c:v>242</c:v>
                </c:pt>
                <c:pt idx="12535">
                  <c:v>241</c:v>
                </c:pt>
                <c:pt idx="12536">
                  <c:v>242</c:v>
                </c:pt>
                <c:pt idx="12537">
                  <c:v>240</c:v>
                </c:pt>
                <c:pt idx="12538">
                  <c:v>243</c:v>
                </c:pt>
                <c:pt idx="12539">
                  <c:v>243</c:v>
                </c:pt>
                <c:pt idx="12540">
                  <c:v>242</c:v>
                </c:pt>
                <c:pt idx="12541">
                  <c:v>242</c:v>
                </c:pt>
                <c:pt idx="12542">
                  <c:v>242</c:v>
                </c:pt>
                <c:pt idx="12543">
                  <c:v>241</c:v>
                </c:pt>
                <c:pt idx="12544">
                  <c:v>242</c:v>
                </c:pt>
                <c:pt idx="12545">
                  <c:v>242</c:v>
                </c:pt>
                <c:pt idx="12546">
                  <c:v>240</c:v>
                </c:pt>
                <c:pt idx="12547">
                  <c:v>243</c:v>
                </c:pt>
                <c:pt idx="12548">
                  <c:v>241</c:v>
                </c:pt>
                <c:pt idx="12549">
                  <c:v>244</c:v>
                </c:pt>
                <c:pt idx="12550">
                  <c:v>243</c:v>
                </c:pt>
                <c:pt idx="12551">
                  <c:v>240</c:v>
                </c:pt>
                <c:pt idx="12552">
                  <c:v>241</c:v>
                </c:pt>
                <c:pt idx="12553">
                  <c:v>240</c:v>
                </c:pt>
                <c:pt idx="12554">
                  <c:v>243</c:v>
                </c:pt>
                <c:pt idx="12555">
                  <c:v>242</c:v>
                </c:pt>
                <c:pt idx="12556">
                  <c:v>240</c:v>
                </c:pt>
                <c:pt idx="12557">
                  <c:v>241</c:v>
                </c:pt>
                <c:pt idx="12558">
                  <c:v>241</c:v>
                </c:pt>
                <c:pt idx="12559">
                  <c:v>240</c:v>
                </c:pt>
                <c:pt idx="12560">
                  <c:v>242</c:v>
                </c:pt>
                <c:pt idx="12561">
                  <c:v>241</c:v>
                </c:pt>
                <c:pt idx="12562">
                  <c:v>242</c:v>
                </c:pt>
                <c:pt idx="12563">
                  <c:v>241</c:v>
                </c:pt>
                <c:pt idx="12564">
                  <c:v>243</c:v>
                </c:pt>
                <c:pt idx="12565">
                  <c:v>241</c:v>
                </c:pt>
                <c:pt idx="12566">
                  <c:v>243</c:v>
                </c:pt>
                <c:pt idx="12567">
                  <c:v>240</c:v>
                </c:pt>
                <c:pt idx="12568">
                  <c:v>241</c:v>
                </c:pt>
                <c:pt idx="12569">
                  <c:v>241</c:v>
                </c:pt>
                <c:pt idx="12570">
                  <c:v>243</c:v>
                </c:pt>
                <c:pt idx="12571">
                  <c:v>242</c:v>
                </c:pt>
                <c:pt idx="12572">
                  <c:v>242</c:v>
                </c:pt>
                <c:pt idx="12573">
                  <c:v>241</c:v>
                </c:pt>
                <c:pt idx="12574">
                  <c:v>241</c:v>
                </c:pt>
                <c:pt idx="12575">
                  <c:v>242</c:v>
                </c:pt>
                <c:pt idx="12576">
                  <c:v>240</c:v>
                </c:pt>
                <c:pt idx="12577">
                  <c:v>241</c:v>
                </c:pt>
                <c:pt idx="12578">
                  <c:v>241</c:v>
                </c:pt>
                <c:pt idx="12579">
                  <c:v>242</c:v>
                </c:pt>
                <c:pt idx="12580">
                  <c:v>241</c:v>
                </c:pt>
                <c:pt idx="12581">
                  <c:v>241</c:v>
                </c:pt>
                <c:pt idx="12582">
                  <c:v>244</c:v>
                </c:pt>
                <c:pt idx="12583">
                  <c:v>240</c:v>
                </c:pt>
                <c:pt idx="12584">
                  <c:v>242</c:v>
                </c:pt>
                <c:pt idx="12585">
                  <c:v>242</c:v>
                </c:pt>
                <c:pt idx="12586">
                  <c:v>240</c:v>
                </c:pt>
                <c:pt idx="12587">
                  <c:v>242</c:v>
                </c:pt>
                <c:pt idx="12588">
                  <c:v>241</c:v>
                </c:pt>
                <c:pt idx="12589">
                  <c:v>243</c:v>
                </c:pt>
                <c:pt idx="12590">
                  <c:v>243</c:v>
                </c:pt>
                <c:pt idx="12591">
                  <c:v>242</c:v>
                </c:pt>
                <c:pt idx="12592">
                  <c:v>241</c:v>
                </c:pt>
                <c:pt idx="12593">
                  <c:v>241</c:v>
                </c:pt>
                <c:pt idx="12594">
                  <c:v>241</c:v>
                </c:pt>
                <c:pt idx="12595">
                  <c:v>241</c:v>
                </c:pt>
                <c:pt idx="12596">
                  <c:v>241</c:v>
                </c:pt>
                <c:pt idx="12597">
                  <c:v>241</c:v>
                </c:pt>
                <c:pt idx="12598">
                  <c:v>243</c:v>
                </c:pt>
                <c:pt idx="12599">
                  <c:v>242</c:v>
                </c:pt>
                <c:pt idx="12600">
                  <c:v>241</c:v>
                </c:pt>
                <c:pt idx="12601">
                  <c:v>243</c:v>
                </c:pt>
                <c:pt idx="12602">
                  <c:v>243</c:v>
                </c:pt>
                <c:pt idx="12603">
                  <c:v>241</c:v>
                </c:pt>
                <c:pt idx="12604">
                  <c:v>241</c:v>
                </c:pt>
                <c:pt idx="12605">
                  <c:v>243</c:v>
                </c:pt>
                <c:pt idx="12606">
                  <c:v>243</c:v>
                </c:pt>
                <c:pt idx="12607">
                  <c:v>242</c:v>
                </c:pt>
                <c:pt idx="12608">
                  <c:v>240</c:v>
                </c:pt>
                <c:pt idx="12609">
                  <c:v>242</c:v>
                </c:pt>
                <c:pt idx="12610">
                  <c:v>241</c:v>
                </c:pt>
                <c:pt idx="12611">
                  <c:v>243</c:v>
                </c:pt>
                <c:pt idx="12612">
                  <c:v>244</c:v>
                </c:pt>
                <c:pt idx="12613">
                  <c:v>242</c:v>
                </c:pt>
                <c:pt idx="12614">
                  <c:v>241</c:v>
                </c:pt>
                <c:pt idx="12615">
                  <c:v>241</c:v>
                </c:pt>
                <c:pt idx="12616">
                  <c:v>241</c:v>
                </c:pt>
                <c:pt idx="12617">
                  <c:v>242</c:v>
                </c:pt>
                <c:pt idx="12618">
                  <c:v>243</c:v>
                </c:pt>
                <c:pt idx="12619">
                  <c:v>242</c:v>
                </c:pt>
                <c:pt idx="12620">
                  <c:v>242</c:v>
                </c:pt>
                <c:pt idx="12621">
                  <c:v>241</c:v>
                </c:pt>
                <c:pt idx="12622">
                  <c:v>242</c:v>
                </c:pt>
                <c:pt idx="12623">
                  <c:v>241</c:v>
                </c:pt>
                <c:pt idx="12624">
                  <c:v>241</c:v>
                </c:pt>
                <c:pt idx="12625">
                  <c:v>242</c:v>
                </c:pt>
                <c:pt idx="12626">
                  <c:v>242</c:v>
                </c:pt>
                <c:pt idx="12627">
                  <c:v>242</c:v>
                </c:pt>
                <c:pt idx="12628">
                  <c:v>241</c:v>
                </c:pt>
                <c:pt idx="12629">
                  <c:v>242</c:v>
                </c:pt>
                <c:pt idx="12630">
                  <c:v>243</c:v>
                </c:pt>
                <c:pt idx="12631">
                  <c:v>244</c:v>
                </c:pt>
                <c:pt idx="12632">
                  <c:v>241</c:v>
                </c:pt>
                <c:pt idx="12633">
                  <c:v>242</c:v>
                </c:pt>
                <c:pt idx="12634">
                  <c:v>242</c:v>
                </c:pt>
                <c:pt idx="12635">
                  <c:v>243</c:v>
                </c:pt>
                <c:pt idx="12636">
                  <c:v>244</c:v>
                </c:pt>
                <c:pt idx="12637">
                  <c:v>241</c:v>
                </c:pt>
                <c:pt idx="12638">
                  <c:v>241</c:v>
                </c:pt>
                <c:pt idx="12639">
                  <c:v>241</c:v>
                </c:pt>
                <c:pt idx="12640">
                  <c:v>242</c:v>
                </c:pt>
                <c:pt idx="12641">
                  <c:v>241</c:v>
                </c:pt>
                <c:pt idx="12642">
                  <c:v>243</c:v>
                </c:pt>
                <c:pt idx="12643">
                  <c:v>243</c:v>
                </c:pt>
                <c:pt idx="12644">
                  <c:v>242</c:v>
                </c:pt>
                <c:pt idx="12645">
                  <c:v>241</c:v>
                </c:pt>
                <c:pt idx="12646">
                  <c:v>241</c:v>
                </c:pt>
                <c:pt idx="12647">
                  <c:v>243</c:v>
                </c:pt>
                <c:pt idx="12648">
                  <c:v>240</c:v>
                </c:pt>
                <c:pt idx="12649">
                  <c:v>242</c:v>
                </c:pt>
                <c:pt idx="12650">
                  <c:v>240</c:v>
                </c:pt>
                <c:pt idx="12651">
                  <c:v>242</c:v>
                </c:pt>
                <c:pt idx="12652">
                  <c:v>241</c:v>
                </c:pt>
                <c:pt idx="12653">
                  <c:v>242</c:v>
                </c:pt>
                <c:pt idx="12654">
                  <c:v>243</c:v>
                </c:pt>
                <c:pt idx="12655">
                  <c:v>241</c:v>
                </c:pt>
                <c:pt idx="12656">
                  <c:v>241</c:v>
                </c:pt>
                <c:pt idx="12657">
                  <c:v>241</c:v>
                </c:pt>
                <c:pt idx="12658">
                  <c:v>241</c:v>
                </c:pt>
                <c:pt idx="12659">
                  <c:v>240</c:v>
                </c:pt>
                <c:pt idx="12660">
                  <c:v>240</c:v>
                </c:pt>
                <c:pt idx="12661">
                  <c:v>242</c:v>
                </c:pt>
                <c:pt idx="12662">
                  <c:v>241</c:v>
                </c:pt>
                <c:pt idx="12663">
                  <c:v>242</c:v>
                </c:pt>
                <c:pt idx="12664">
                  <c:v>241</c:v>
                </c:pt>
                <c:pt idx="12665">
                  <c:v>241</c:v>
                </c:pt>
                <c:pt idx="12666">
                  <c:v>242</c:v>
                </c:pt>
                <c:pt idx="12667">
                  <c:v>241</c:v>
                </c:pt>
                <c:pt idx="12668">
                  <c:v>241</c:v>
                </c:pt>
                <c:pt idx="12669">
                  <c:v>241</c:v>
                </c:pt>
                <c:pt idx="12670">
                  <c:v>242</c:v>
                </c:pt>
                <c:pt idx="12671">
                  <c:v>244</c:v>
                </c:pt>
                <c:pt idx="12672">
                  <c:v>240</c:v>
                </c:pt>
                <c:pt idx="12673">
                  <c:v>242</c:v>
                </c:pt>
                <c:pt idx="12674">
                  <c:v>241</c:v>
                </c:pt>
                <c:pt idx="12675">
                  <c:v>240</c:v>
                </c:pt>
                <c:pt idx="12676">
                  <c:v>241</c:v>
                </c:pt>
                <c:pt idx="12677">
                  <c:v>242</c:v>
                </c:pt>
                <c:pt idx="12678">
                  <c:v>241</c:v>
                </c:pt>
                <c:pt idx="12679">
                  <c:v>241</c:v>
                </c:pt>
                <c:pt idx="12680">
                  <c:v>243</c:v>
                </c:pt>
                <c:pt idx="12681">
                  <c:v>240</c:v>
                </c:pt>
                <c:pt idx="12682">
                  <c:v>242</c:v>
                </c:pt>
                <c:pt idx="12683">
                  <c:v>240</c:v>
                </c:pt>
                <c:pt idx="12684">
                  <c:v>242</c:v>
                </c:pt>
                <c:pt idx="12685">
                  <c:v>242</c:v>
                </c:pt>
                <c:pt idx="12686">
                  <c:v>243</c:v>
                </c:pt>
                <c:pt idx="12687">
                  <c:v>241</c:v>
                </c:pt>
                <c:pt idx="12688">
                  <c:v>241</c:v>
                </c:pt>
                <c:pt idx="12689">
                  <c:v>243</c:v>
                </c:pt>
                <c:pt idx="12690">
                  <c:v>241</c:v>
                </c:pt>
                <c:pt idx="12691">
                  <c:v>240</c:v>
                </c:pt>
                <c:pt idx="12692">
                  <c:v>241</c:v>
                </c:pt>
                <c:pt idx="12693">
                  <c:v>242</c:v>
                </c:pt>
                <c:pt idx="12694">
                  <c:v>241</c:v>
                </c:pt>
                <c:pt idx="12695">
                  <c:v>241</c:v>
                </c:pt>
                <c:pt idx="12696">
                  <c:v>240</c:v>
                </c:pt>
                <c:pt idx="12697">
                  <c:v>242</c:v>
                </c:pt>
                <c:pt idx="12698">
                  <c:v>241</c:v>
                </c:pt>
                <c:pt idx="12699">
                  <c:v>241</c:v>
                </c:pt>
                <c:pt idx="12700">
                  <c:v>243</c:v>
                </c:pt>
                <c:pt idx="12701">
                  <c:v>241</c:v>
                </c:pt>
                <c:pt idx="12702">
                  <c:v>244</c:v>
                </c:pt>
                <c:pt idx="12703">
                  <c:v>242</c:v>
                </c:pt>
                <c:pt idx="12704">
                  <c:v>241</c:v>
                </c:pt>
                <c:pt idx="12705">
                  <c:v>241</c:v>
                </c:pt>
                <c:pt idx="12706">
                  <c:v>241</c:v>
                </c:pt>
                <c:pt idx="12707">
                  <c:v>241</c:v>
                </c:pt>
                <c:pt idx="12708">
                  <c:v>241</c:v>
                </c:pt>
                <c:pt idx="12709">
                  <c:v>242</c:v>
                </c:pt>
                <c:pt idx="12710">
                  <c:v>240</c:v>
                </c:pt>
                <c:pt idx="12711">
                  <c:v>243</c:v>
                </c:pt>
                <c:pt idx="12712">
                  <c:v>242</c:v>
                </c:pt>
                <c:pt idx="12713">
                  <c:v>243</c:v>
                </c:pt>
                <c:pt idx="12714">
                  <c:v>241</c:v>
                </c:pt>
                <c:pt idx="12715">
                  <c:v>241</c:v>
                </c:pt>
                <c:pt idx="12716">
                  <c:v>242</c:v>
                </c:pt>
                <c:pt idx="12717">
                  <c:v>242</c:v>
                </c:pt>
                <c:pt idx="12718">
                  <c:v>243</c:v>
                </c:pt>
                <c:pt idx="12719">
                  <c:v>242</c:v>
                </c:pt>
                <c:pt idx="12720">
                  <c:v>243</c:v>
                </c:pt>
                <c:pt idx="12721">
                  <c:v>243</c:v>
                </c:pt>
                <c:pt idx="12722">
                  <c:v>244</c:v>
                </c:pt>
                <c:pt idx="12723">
                  <c:v>242</c:v>
                </c:pt>
                <c:pt idx="12724">
                  <c:v>240</c:v>
                </c:pt>
                <c:pt idx="12725">
                  <c:v>243</c:v>
                </c:pt>
                <c:pt idx="12726">
                  <c:v>241</c:v>
                </c:pt>
                <c:pt idx="12727">
                  <c:v>241</c:v>
                </c:pt>
                <c:pt idx="12728">
                  <c:v>241</c:v>
                </c:pt>
                <c:pt idx="12729">
                  <c:v>241</c:v>
                </c:pt>
                <c:pt idx="12730">
                  <c:v>242</c:v>
                </c:pt>
                <c:pt idx="12731">
                  <c:v>243</c:v>
                </c:pt>
                <c:pt idx="12732">
                  <c:v>241</c:v>
                </c:pt>
                <c:pt idx="12733">
                  <c:v>242</c:v>
                </c:pt>
                <c:pt idx="12734">
                  <c:v>241</c:v>
                </c:pt>
                <c:pt idx="12735">
                  <c:v>243</c:v>
                </c:pt>
                <c:pt idx="12736">
                  <c:v>241</c:v>
                </c:pt>
                <c:pt idx="12737">
                  <c:v>243</c:v>
                </c:pt>
                <c:pt idx="12738">
                  <c:v>241</c:v>
                </c:pt>
                <c:pt idx="12739">
                  <c:v>241</c:v>
                </c:pt>
                <c:pt idx="12740">
                  <c:v>242</c:v>
                </c:pt>
                <c:pt idx="12741">
                  <c:v>241</c:v>
                </c:pt>
                <c:pt idx="12742">
                  <c:v>242</c:v>
                </c:pt>
                <c:pt idx="12743">
                  <c:v>241</c:v>
                </c:pt>
                <c:pt idx="12744">
                  <c:v>242</c:v>
                </c:pt>
                <c:pt idx="12745">
                  <c:v>242</c:v>
                </c:pt>
                <c:pt idx="12746">
                  <c:v>243</c:v>
                </c:pt>
                <c:pt idx="12747">
                  <c:v>242</c:v>
                </c:pt>
                <c:pt idx="12748">
                  <c:v>242</c:v>
                </c:pt>
                <c:pt idx="12749">
                  <c:v>243</c:v>
                </c:pt>
                <c:pt idx="12750">
                  <c:v>242</c:v>
                </c:pt>
                <c:pt idx="12751">
                  <c:v>243</c:v>
                </c:pt>
                <c:pt idx="12752">
                  <c:v>241</c:v>
                </c:pt>
                <c:pt idx="12753">
                  <c:v>241</c:v>
                </c:pt>
                <c:pt idx="12754">
                  <c:v>240</c:v>
                </c:pt>
                <c:pt idx="12755">
                  <c:v>240</c:v>
                </c:pt>
                <c:pt idx="12756">
                  <c:v>241</c:v>
                </c:pt>
                <c:pt idx="12757">
                  <c:v>243</c:v>
                </c:pt>
                <c:pt idx="12758">
                  <c:v>241</c:v>
                </c:pt>
                <c:pt idx="12759">
                  <c:v>241</c:v>
                </c:pt>
                <c:pt idx="12760">
                  <c:v>243</c:v>
                </c:pt>
                <c:pt idx="12761">
                  <c:v>242</c:v>
                </c:pt>
                <c:pt idx="12762">
                  <c:v>242</c:v>
                </c:pt>
                <c:pt idx="12763">
                  <c:v>242</c:v>
                </c:pt>
                <c:pt idx="12764">
                  <c:v>242</c:v>
                </c:pt>
                <c:pt idx="12765">
                  <c:v>241</c:v>
                </c:pt>
                <c:pt idx="12766">
                  <c:v>243</c:v>
                </c:pt>
                <c:pt idx="12767">
                  <c:v>244</c:v>
                </c:pt>
                <c:pt idx="12768">
                  <c:v>241</c:v>
                </c:pt>
                <c:pt idx="12769">
                  <c:v>244</c:v>
                </c:pt>
                <c:pt idx="12770">
                  <c:v>241</c:v>
                </c:pt>
                <c:pt idx="12771">
                  <c:v>244</c:v>
                </c:pt>
                <c:pt idx="12772">
                  <c:v>241</c:v>
                </c:pt>
                <c:pt idx="12773">
                  <c:v>242</c:v>
                </c:pt>
                <c:pt idx="12774">
                  <c:v>243</c:v>
                </c:pt>
                <c:pt idx="12775">
                  <c:v>242</c:v>
                </c:pt>
                <c:pt idx="12776">
                  <c:v>242</c:v>
                </c:pt>
                <c:pt idx="12777">
                  <c:v>243</c:v>
                </c:pt>
                <c:pt idx="12778">
                  <c:v>242</c:v>
                </c:pt>
                <c:pt idx="12779">
                  <c:v>242</c:v>
                </c:pt>
                <c:pt idx="12780">
                  <c:v>242</c:v>
                </c:pt>
                <c:pt idx="12781">
                  <c:v>244</c:v>
                </c:pt>
                <c:pt idx="12782">
                  <c:v>243</c:v>
                </c:pt>
                <c:pt idx="12783">
                  <c:v>244</c:v>
                </c:pt>
                <c:pt idx="12784">
                  <c:v>241</c:v>
                </c:pt>
                <c:pt idx="12785">
                  <c:v>244</c:v>
                </c:pt>
                <c:pt idx="12786">
                  <c:v>240</c:v>
                </c:pt>
                <c:pt idx="12787">
                  <c:v>240</c:v>
                </c:pt>
                <c:pt idx="12788">
                  <c:v>240</c:v>
                </c:pt>
                <c:pt idx="12789">
                  <c:v>240</c:v>
                </c:pt>
                <c:pt idx="12790">
                  <c:v>241</c:v>
                </c:pt>
                <c:pt idx="12791">
                  <c:v>242</c:v>
                </c:pt>
                <c:pt idx="12792">
                  <c:v>243</c:v>
                </c:pt>
                <c:pt idx="12793">
                  <c:v>242</c:v>
                </c:pt>
                <c:pt idx="12794">
                  <c:v>242</c:v>
                </c:pt>
                <c:pt idx="12795">
                  <c:v>243</c:v>
                </c:pt>
                <c:pt idx="12796">
                  <c:v>241</c:v>
                </c:pt>
                <c:pt idx="12797">
                  <c:v>240</c:v>
                </c:pt>
                <c:pt idx="12798">
                  <c:v>242</c:v>
                </c:pt>
                <c:pt idx="12799">
                  <c:v>241</c:v>
                </c:pt>
                <c:pt idx="12800">
                  <c:v>244</c:v>
                </c:pt>
                <c:pt idx="12801">
                  <c:v>242</c:v>
                </c:pt>
                <c:pt idx="12802">
                  <c:v>241</c:v>
                </c:pt>
                <c:pt idx="12803">
                  <c:v>242</c:v>
                </c:pt>
                <c:pt idx="12804">
                  <c:v>243</c:v>
                </c:pt>
                <c:pt idx="12805">
                  <c:v>242</c:v>
                </c:pt>
                <c:pt idx="12806">
                  <c:v>242</c:v>
                </c:pt>
                <c:pt idx="12807">
                  <c:v>242</c:v>
                </c:pt>
                <c:pt idx="12808">
                  <c:v>241</c:v>
                </c:pt>
                <c:pt idx="12809">
                  <c:v>242</c:v>
                </c:pt>
                <c:pt idx="12810">
                  <c:v>240</c:v>
                </c:pt>
                <c:pt idx="12811">
                  <c:v>240</c:v>
                </c:pt>
                <c:pt idx="12812">
                  <c:v>240</c:v>
                </c:pt>
                <c:pt idx="12813">
                  <c:v>242</c:v>
                </c:pt>
                <c:pt idx="12814">
                  <c:v>242</c:v>
                </c:pt>
                <c:pt idx="12815">
                  <c:v>243</c:v>
                </c:pt>
                <c:pt idx="12816">
                  <c:v>242</c:v>
                </c:pt>
                <c:pt idx="12817">
                  <c:v>242</c:v>
                </c:pt>
                <c:pt idx="12818">
                  <c:v>242</c:v>
                </c:pt>
                <c:pt idx="12819">
                  <c:v>243</c:v>
                </c:pt>
                <c:pt idx="12820">
                  <c:v>241</c:v>
                </c:pt>
                <c:pt idx="12821">
                  <c:v>241</c:v>
                </c:pt>
                <c:pt idx="12822">
                  <c:v>242</c:v>
                </c:pt>
                <c:pt idx="12823">
                  <c:v>241</c:v>
                </c:pt>
                <c:pt idx="12824">
                  <c:v>242</c:v>
                </c:pt>
                <c:pt idx="12825">
                  <c:v>242</c:v>
                </c:pt>
                <c:pt idx="12826">
                  <c:v>242</c:v>
                </c:pt>
                <c:pt idx="12827">
                  <c:v>241</c:v>
                </c:pt>
                <c:pt idx="12828">
                  <c:v>241</c:v>
                </c:pt>
                <c:pt idx="12829">
                  <c:v>244</c:v>
                </c:pt>
                <c:pt idx="12830">
                  <c:v>243</c:v>
                </c:pt>
                <c:pt idx="12831">
                  <c:v>241</c:v>
                </c:pt>
                <c:pt idx="12832">
                  <c:v>243</c:v>
                </c:pt>
                <c:pt idx="12833">
                  <c:v>241</c:v>
                </c:pt>
                <c:pt idx="12834">
                  <c:v>242</c:v>
                </c:pt>
                <c:pt idx="12835">
                  <c:v>242</c:v>
                </c:pt>
                <c:pt idx="12836">
                  <c:v>241</c:v>
                </c:pt>
                <c:pt idx="12837">
                  <c:v>241</c:v>
                </c:pt>
                <c:pt idx="12838">
                  <c:v>241</c:v>
                </c:pt>
                <c:pt idx="12839">
                  <c:v>243</c:v>
                </c:pt>
                <c:pt idx="12840">
                  <c:v>241</c:v>
                </c:pt>
                <c:pt idx="12841">
                  <c:v>243</c:v>
                </c:pt>
                <c:pt idx="12842">
                  <c:v>240</c:v>
                </c:pt>
                <c:pt idx="12843">
                  <c:v>242</c:v>
                </c:pt>
                <c:pt idx="12844">
                  <c:v>241</c:v>
                </c:pt>
                <c:pt idx="12845">
                  <c:v>242</c:v>
                </c:pt>
                <c:pt idx="12846">
                  <c:v>242</c:v>
                </c:pt>
                <c:pt idx="12847">
                  <c:v>242</c:v>
                </c:pt>
                <c:pt idx="12848">
                  <c:v>242</c:v>
                </c:pt>
                <c:pt idx="12849">
                  <c:v>242</c:v>
                </c:pt>
                <c:pt idx="12850">
                  <c:v>240</c:v>
                </c:pt>
                <c:pt idx="12851">
                  <c:v>240</c:v>
                </c:pt>
                <c:pt idx="12852">
                  <c:v>241</c:v>
                </c:pt>
                <c:pt idx="12853">
                  <c:v>241</c:v>
                </c:pt>
                <c:pt idx="12854">
                  <c:v>241</c:v>
                </c:pt>
                <c:pt idx="12855">
                  <c:v>243</c:v>
                </c:pt>
                <c:pt idx="12856">
                  <c:v>240</c:v>
                </c:pt>
                <c:pt idx="12857">
                  <c:v>242</c:v>
                </c:pt>
                <c:pt idx="12858">
                  <c:v>241</c:v>
                </c:pt>
                <c:pt idx="12859">
                  <c:v>241</c:v>
                </c:pt>
                <c:pt idx="12860">
                  <c:v>241</c:v>
                </c:pt>
                <c:pt idx="12861">
                  <c:v>242</c:v>
                </c:pt>
                <c:pt idx="12862">
                  <c:v>244</c:v>
                </c:pt>
                <c:pt idx="12863">
                  <c:v>241</c:v>
                </c:pt>
                <c:pt idx="12864">
                  <c:v>242</c:v>
                </c:pt>
                <c:pt idx="12865">
                  <c:v>241</c:v>
                </c:pt>
                <c:pt idx="12866">
                  <c:v>243</c:v>
                </c:pt>
                <c:pt idx="12867">
                  <c:v>242</c:v>
                </c:pt>
                <c:pt idx="12868">
                  <c:v>240</c:v>
                </c:pt>
                <c:pt idx="12869">
                  <c:v>243</c:v>
                </c:pt>
                <c:pt idx="12870">
                  <c:v>240</c:v>
                </c:pt>
                <c:pt idx="12871">
                  <c:v>243</c:v>
                </c:pt>
                <c:pt idx="12872">
                  <c:v>243</c:v>
                </c:pt>
                <c:pt idx="12873">
                  <c:v>243</c:v>
                </c:pt>
                <c:pt idx="12874">
                  <c:v>241</c:v>
                </c:pt>
                <c:pt idx="12875">
                  <c:v>241</c:v>
                </c:pt>
                <c:pt idx="12876">
                  <c:v>241</c:v>
                </c:pt>
                <c:pt idx="12877">
                  <c:v>241</c:v>
                </c:pt>
                <c:pt idx="12878">
                  <c:v>242</c:v>
                </c:pt>
                <c:pt idx="12879">
                  <c:v>243</c:v>
                </c:pt>
                <c:pt idx="12880">
                  <c:v>240</c:v>
                </c:pt>
                <c:pt idx="12881">
                  <c:v>240</c:v>
                </c:pt>
                <c:pt idx="12882">
                  <c:v>240</c:v>
                </c:pt>
                <c:pt idx="12883">
                  <c:v>241</c:v>
                </c:pt>
                <c:pt idx="12884">
                  <c:v>241</c:v>
                </c:pt>
                <c:pt idx="12885">
                  <c:v>240</c:v>
                </c:pt>
                <c:pt idx="12886">
                  <c:v>241</c:v>
                </c:pt>
                <c:pt idx="12887">
                  <c:v>244</c:v>
                </c:pt>
                <c:pt idx="12888">
                  <c:v>241</c:v>
                </c:pt>
                <c:pt idx="12889">
                  <c:v>241</c:v>
                </c:pt>
                <c:pt idx="12890">
                  <c:v>241</c:v>
                </c:pt>
                <c:pt idx="12891">
                  <c:v>240</c:v>
                </c:pt>
                <c:pt idx="12892">
                  <c:v>242</c:v>
                </c:pt>
                <c:pt idx="12893">
                  <c:v>241</c:v>
                </c:pt>
                <c:pt idx="12894">
                  <c:v>241</c:v>
                </c:pt>
                <c:pt idx="12895">
                  <c:v>243</c:v>
                </c:pt>
                <c:pt idx="12896">
                  <c:v>242</c:v>
                </c:pt>
                <c:pt idx="12897">
                  <c:v>241</c:v>
                </c:pt>
                <c:pt idx="12898">
                  <c:v>241</c:v>
                </c:pt>
                <c:pt idx="12899">
                  <c:v>242</c:v>
                </c:pt>
                <c:pt idx="12900">
                  <c:v>241</c:v>
                </c:pt>
                <c:pt idx="12901">
                  <c:v>240</c:v>
                </c:pt>
                <c:pt idx="12902">
                  <c:v>241</c:v>
                </c:pt>
                <c:pt idx="12903">
                  <c:v>240</c:v>
                </c:pt>
                <c:pt idx="12904">
                  <c:v>242</c:v>
                </c:pt>
                <c:pt idx="12905">
                  <c:v>242</c:v>
                </c:pt>
                <c:pt idx="12906">
                  <c:v>242</c:v>
                </c:pt>
                <c:pt idx="12907">
                  <c:v>241</c:v>
                </c:pt>
                <c:pt idx="12908">
                  <c:v>241</c:v>
                </c:pt>
                <c:pt idx="12909">
                  <c:v>242</c:v>
                </c:pt>
                <c:pt idx="12910">
                  <c:v>241</c:v>
                </c:pt>
                <c:pt idx="12911">
                  <c:v>241</c:v>
                </c:pt>
                <c:pt idx="12912">
                  <c:v>242</c:v>
                </c:pt>
                <c:pt idx="12913">
                  <c:v>241</c:v>
                </c:pt>
                <c:pt idx="12914">
                  <c:v>243</c:v>
                </c:pt>
                <c:pt idx="12915">
                  <c:v>241</c:v>
                </c:pt>
                <c:pt idx="12916">
                  <c:v>241</c:v>
                </c:pt>
                <c:pt idx="12917">
                  <c:v>241</c:v>
                </c:pt>
                <c:pt idx="12918">
                  <c:v>241</c:v>
                </c:pt>
                <c:pt idx="12919">
                  <c:v>241</c:v>
                </c:pt>
                <c:pt idx="12920">
                  <c:v>242</c:v>
                </c:pt>
                <c:pt idx="12921">
                  <c:v>242</c:v>
                </c:pt>
                <c:pt idx="12922">
                  <c:v>241</c:v>
                </c:pt>
                <c:pt idx="12923">
                  <c:v>242</c:v>
                </c:pt>
                <c:pt idx="12924">
                  <c:v>242</c:v>
                </c:pt>
                <c:pt idx="12925">
                  <c:v>243</c:v>
                </c:pt>
                <c:pt idx="12926">
                  <c:v>242</c:v>
                </c:pt>
                <c:pt idx="12927">
                  <c:v>241</c:v>
                </c:pt>
                <c:pt idx="12928">
                  <c:v>242</c:v>
                </c:pt>
                <c:pt idx="12929">
                  <c:v>241</c:v>
                </c:pt>
                <c:pt idx="12930">
                  <c:v>243</c:v>
                </c:pt>
                <c:pt idx="12931">
                  <c:v>242</c:v>
                </c:pt>
                <c:pt idx="12932">
                  <c:v>242</c:v>
                </c:pt>
                <c:pt idx="12933">
                  <c:v>242</c:v>
                </c:pt>
                <c:pt idx="12934">
                  <c:v>243</c:v>
                </c:pt>
                <c:pt idx="12935">
                  <c:v>240</c:v>
                </c:pt>
                <c:pt idx="12936">
                  <c:v>241</c:v>
                </c:pt>
                <c:pt idx="12937">
                  <c:v>241</c:v>
                </c:pt>
                <c:pt idx="12938">
                  <c:v>241</c:v>
                </c:pt>
                <c:pt idx="12939">
                  <c:v>241</c:v>
                </c:pt>
                <c:pt idx="12940">
                  <c:v>243</c:v>
                </c:pt>
                <c:pt idx="12941">
                  <c:v>243</c:v>
                </c:pt>
                <c:pt idx="12942">
                  <c:v>240</c:v>
                </c:pt>
                <c:pt idx="12943">
                  <c:v>242</c:v>
                </c:pt>
                <c:pt idx="12944">
                  <c:v>241</c:v>
                </c:pt>
                <c:pt idx="12945">
                  <c:v>242</c:v>
                </c:pt>
                <c:pt idx="12946">
                  <c:v>243</c:v>
                </c:pt>
                <c:pt idx="12947">
                  <c:v>241</c:v>
                </c:pt>
                <c:pt idx="12948">
                  <c:v>242</c:v>
                </c:pt>
                <c:pt idx="12949">
                  <c:v>242</c:v>
                </c:pt>
                <c:pt idx="12950">
                  <c:v>241</c:v>
                </c:pt>
                <c:pt idx="12951">
                  <c:v>242</c:v>
                </c:pt>
                <c:pt idx="12952">
                  <c:v>240</c:v>
                </c:pt>
                <c:pt idx="12953">
                  <c:v>241</c:v>
                </c:pt>
                <c:pt idx="12954">
                  <c:v>241</c:v>
                </c:pt>
                <c:pt idx="12955">
                  <c:v>242</c:v>
                </c:pt>
                <c:pt idx="12956">
                  <c:v>243</c:v>
                </c:pt>
                <c:pt idx="12957">
                  <c:v>240</c:v>
                </c:pt>
                <c:pt idx="12958">
                  <c:v>241</c:v>
                </c:pt>
                <c:pt idx="12959">
                  <c:v>241</c:v>
                </c:pt>
                <c:pt idx="12960">
                  <c:v>242</c:v>
                </c:pt>
                <c:pt idx="12961">
                  <c:v>241</c:v>
                </c:pt>
                <c:pt idx="12962">
                  <c:v>241</c:v>
                </c:pt>
                <c:pt idx="12963">
                  <c:v>242</c:v>
                </c:pt>
                <c:pt idx="12964">
                  <c:v>241</c:v>
                </c:pt>
                <c:pt idx="12965">
                  <c:v>241</c:v>
                </c:pt>
                <c:pt idx="12966">
                  <c:v>241</c:v>
                </c:pt>
                <c:pt idx="12967">
                  <c:v>242</c:v>
                </c:pt>
                <c:pt idx="12968">
                  <c:v>242</c:v>
                </c:pt>
                <c:pt idx="12969">
                  <c:v>241</c:v>
                </c:pt>
                <c:pt idx="12970">
                  <c:v>241</c:v>
                </c:pt>
                <c:pt idx="12971">
                  <c:v>243</c:v>
                </c:pt>
                <c:pt idx="12972">
                  <c:v>240</c:v>
                </c:pt>
                <c:pt idx="12973">
                  <c:v>241</c:v>
                </c:pt>
                <c:pt idx="12974">
                  <c:v>242</c:v>
                </c:pt>
                <c:pt idx="12975">
                  <c:v>242</c:v>
                </c:pt>
                <c:pt idx="12976">
                  <c:v>242</c:v>
                </c:pt>
                <c:pt idx="12977">
                  <c:v>241</c:v>
                </c:pt>
                <c:pt idx="12978">
                  <c:v>242</c:v>
                </c:pt>
                <c:pt idx="12979">
                  <c:v>241</c:v>
                </c:pt>
                <c:pt idx="12980">
                  <c:v>242</c:v>
                </c:pt>
                <c:pt idx="12981">
                  <c:v>244</c:v>
                </c:pt>
                <c:pt idx="12982">
                  <c:v>242</c:v>
                </c:pt>
                <c:pt idx="12983">
                  <c:v>242</c:v>
                </c:pt>
                <c:pt idx="12984">
                  <c:v>242</c:v>
                </c:pt>
                <c:pt idx="12985">
                  <c:v>240</c:v>
                </c:pt>
                <c:pt idx="12986">
                  <c:v>242</c:v>
                </c:pt>
                <c:pt idx="12987">
                  <c:v>243</c:v>
                </c:pt>
                <c:pt idx="12988">
                  <c:v>242</c:v>
                </c:pt>
                <c:pt idx="12989">
                  <c:v>243</c:v>
                </c:pt>
                <c:pt idx="12990">
                  <c:v>243</c:v>
                </c:pt>
                <c:pt idx="12991">
                  <c:v>244</c:v>
                </c:pt>
                <c:pt idx="12992">
                  <c:v>244</c:v>
                </c:pt>
                <c:pt idx="12993">
                  <c:v>241</c:v>
                </c:pt>
                <c:pt idx="12994">
                  <c:v>240</c:v>
                </c:pt>
                <c:pt idx="12995">
                  <c:v>242</c:v>
                </c:pt>
                <c:pt idx="12996">
                  <c:v>241</c:v>
                </c:pt>
                <c:pt idx="12997">
                  <c:v>244</c:v>
                </c:pt>
                <c:pt idx="12998">
                  <c:v>243</c:v>
                </c:pt>
                <c:pt idx="12999">
                  <c:v>243</c:v>
                </c:pt>
                <c:pt idx="13000">
                  <c:v>241</c:v>
                </c:pt>
                <c:pt idx="13001">
                  <c:v>241</c:v>
                </c:pt>
                <c:pt idx="13002">
                  <c:v>243</c:v>
                </c:pt>
                <c:pt idx="13003">
                  <c:v>243</c:v>
                </c:pt>
                <c:pt idx="13004">
                  <c:v>244</c:v>
                </c:pt>
                <c:pt idx="13005">
                  <c:v>240</c:v>
                </c:pt>
                <c:pt idx="13006">
                  <c:v>243</c:v>
                </c:pt>
                <c:pt idx="13007">
                  <c:v>242</c:v>
                </c:pt>
                <c:pt idx="13008">
                  <c:v>242</c:v>
                </c:pt>
                <c:pt idx="13009">
                  <c:v>241</c:v>
                </c:pt>
                <c:pt idx="13010">
                  <c:v>240</c:v>
                </c:pt>
                <c:pt idx="13011">
                  <c:v>242</c:v>
                </c:pt>
                <c:pt idx="13012">
                  <c:v>240</c:v>
                </c:pt>
                <c:pt idx="13013">
                  <c:v>241</c:v>
                </c:pt>
                <c:pt idx="13014">
                  <c:v>240</c:v>
                </c:pt>
                <c:pt idx="13015">
                  <c:v>240</c:v>
                </c:pt>
                <c:pt idx="13016">
                  <c:v>242</c:v>
                </c:pt>
                <c:pt idx="13017">
                  <c:v>243</c:v>
                </c:pt>
                <c:pt idx="13018">
                  <c:v>241</c:v>
                </c:pt>
                <c:pt idx="13019">
                  <c:v>242</c:v>
                </c:pt>
                <c:pt idx="13020">
                  <c:v>242</c:v>
                </c:pt>
                <c:pt idx="13021">
                  <c:v>242</c:v>
                </c:pt>
                <c:pt idx="13022">
                  <c:v>241</c:v>
                </c:pt>
                <c:pt idx="13023">
                  <c:v>242</c:v>
                </c:pt>
                <c:pt idx="13024">
                  <c:v>241</c:v>
                </c:pt>
                <c:pt idx="13025">
                  <c:v>241</c:v>
                </c:pt>
                <c:pt idx="13026">
                  <c:v>241</c:v>
                </c:pt>
                <c:pt idx="13027">
                  <c:v>242</c:v>
                </c:pt>
                <c:pt idx="13028">
                  <c:v>242</c:v>
                </c:pt>
                <c:pt idx="13029">
                  <c:v>241</c:v>
                </c:pt>
                <c:pt idx="13030">
                  <c:v>242</c:v>
                </c:pt>
                <c:pt idx="13031">
                  <c:v>242</c:v>
                </c:pt>
                <c:pt idx="13032">
                  <c:v>240</c:v>
                </c:pt>
                <c:pt idx="13033">
                  <c:v>242</c:v>
                </c:pt>
                <c:pt idx="13034">
                  <c:v>241</c:v>
                </c:pt>
                <c:pt idx="13035">
                  <c:v>243</c:v>
                </c:pt>
                <c:pt idx="13036">
                  <c:v>242</c:v>
                </c:pt>
                <c:pt idx="13037">
                  <c:v>241</c:v>
                </c:pt>
                <c:pt idx="13038">
                  <c:v>241</c:v>
                </c:pt>
                <c:pt idx="13039">
                  <c:v>241</c:v>
                </c:pt>
                <c:pt idx="13040">
                  <c:v>242</c:v>
                </c:pt>
                <c:pt idx="13041">
                  <c:v>242</c:v>
                </c:pt>
                <c:pt idx="13042">
                  <c:v>242</c:v>
                </c:pt>
                <c:pt idx="13043">
                  <c:v>242</c:v>
                </c:pt>
                <c:pt idx="13044">
                  <c:v>240</c:v>
                </c:pt>
                <c:pt idx="13045">
                  <c:v>240</c:v>
                </c:pt>
                <c:pt idx="13046">
                  <c:v>240</c:v>
                </c:pt>
                <c:pt idx="13047">
                  <c:v>242</c:v>
                </c:pt>
                <c:pt idx="13048">
                  <c:v>241</c:v>
                </c:pt>
                <c:pt idx="13049">
                  <c:v>241</c:v>
                </c:pt>
                <c:pt idx="13050">
                  <c:v>242</c:v>
                </c:pt>
                <c:pt idx="13051">
                  <c:v>241</c:v>
                </c:pt>
                <c:pt idx="13052">
                  <c:v>242</c:v>
                </c:pt>
                <c:pt idx="13053">
                  <c:v>241</c:v>
                </c:pt>
                <c:pt idx="13054">
                  <c:v>240</c:v>
                </c:pt>
                <c:pt idx="13055">
                  <c:v>240</c:v>
                </c:pt>
                <c:pt idx="13056">
                  <c:v>240</c:v>
                </c:pt>
                <c:pt idx="13057">
                  <c:v>242</c:v>
                </c:pt>
                <c:pt idx="13058">
                  <c:v>243</c:v>
                </c:pt>
                <c:pt idx="13059">
                  <c:v>242</c:v>
                </c:pt>
                <c:pt idx="13060">
                  <c:v>244</c:v>
                </c:pt>
                <c:pt idx="13061">
                  <c:v>243</c:v>
                </c:pt>
                <c:pt idx="13062">
                  <c:v>244</c:v>
                </c:pt>
                <c:pt idx="13063">
                  <c:v>242</c:v>
                </c:pt>
                <c:pt idx="13064">
                  <c:v>243</c:v>
                </c:pt>
                <c:pt idx="13065">
                  <c:v>243</c:v>
                </c:pt>
                <c:pt idx="13066">
                  <c:v>242</c:v>
                </c:pt>
                <c:pt idx="13067">
                  <c:v>241</c:v>
                </c:pt>
                <c:pt idx="13068">
                  <c:v>242</c:v>
                </c:pt>
                <c:pt idx="13069">
                  <c:v>242</c:v>
                </c:pt>
                <c:pt idx="13070">
                  <c:v>242</c:v>
                </c:pt>
                <c:pt idx="13071">
                  <c:v>243</c:v>
                </c:pt>
                <c:pt idx="13072">
                  <c:v>242</c:v>
                </c:pt>
                <c:pt idx="13073">
                  <c:v>244</c:v>
                </c:pt>
                <c:pt idx="13074">
                  <c:v>241</c:v>
                </c:pt>
                <c:pt idx="13075">
                  <c:v>243</c:v>
                </c:pt>
                <c:pt idx="13076">
                  <c:v>241</c:v>
                </c:pt>
                <c:pt idx="13077">
                  <c:v>241</c:v>
                </c:pt>
                <c:pt idx="13078">
                  <c:v>241</c:v>
                </c:pt>
                <c:pt idx="13079">
                  <c:v>243</c:v>
                </c:pt>
                <c:pt idx="13080">
                  <c:v>242</c:v>
                </c:pt>
                <c:pt idx="13081">
                  <c:v>243</c:v>
                </c:pt>
                <c:pt idx="13082">
                  <c:v>241</c:v>
                </c:pt>
                <c:pt idx="13083">
                  <c:v>242</c:v>
                </c:pt>
                <c:pt idx="13084">
                  <c:v>242</c:v>
                </c:pt>
                <c:pt idx="13085">
                  <c:v>241</c:v>
                </c:pt>
                <c:pt idx="13086">
                  <c:v>242</c:v>
                </c:pt>
                <c:pt idx="13087">
                  <c:v>242</c:v>
                </c:pt>
                <c:pt idx="13088">
                  <c:v>241</c:v>
                </c:pt>
                <c:pt idx="13089">
                  <c:v>241</c:v>
                </c:pt>
                <c:pt idx="13090">
                  <c:v>241</c:v>
                </c:pt>
                <c:pt idx="13091">
                  <c:v>242</c:v>
                </c:pt>
                <c:pt idx="13092">
                  <c:v>240</c:v>
                </c:pt>
                <c:pt idx="13093">
                  <c:v>241</c:v>
                </c:pt>
                <c:pt idx="13094">
                  <c:v>242</c:v>
                </c:pt>
                <c:pt idx="13095">
                  <c:v>241</c:v>
                </c:pt>
                <c:pt idx="13096">
                  <c:v>240</c:v>
                </c:pt>
                <c:pt idx="13097">
                  <c:v>241</c:v>
                </c:pt>
                <c:pt idx="13098">
                  <c:v>242</c:v>
                </c:pt>
                <c:pt idx="13099">
                  <c:v>241</c:v>
                </c:pt>
                <c:pt idx="13100">
                  <c:v>240</c:v>
                </c:pt>
                <c:pt idx="13101">
                  <c:v>241</c:v>
                </c:pt>
                <c:pt idx="13102">
                  <c:v>241</c:v>
                </c:pt>
                <c:pt idx="13103">
                  <c:v>242</c:v>
                </c:pt>
                <c:pt idx="13104">
                  <c:v>241</c:v>
                </c:pt>
                <c:pt idx="13105">
                  <c:v>241</c:v>
                </c:pt>
                <c:pt idx="13106">
                  <c:v>241</c:v>
                </c:pt>
                <c:pt idx="13107">
                  <c:v>242</c:v>
                </c:pt>
                <c:pt idx="13108">
                  <c:v>243</c:v>
                </c:pt>
                <c:pt idx="13109">
                  <c:v>242</c:v>
                </c:pt>
                <c:pt idx="13110">
                  <c:v>242</c:v>
                </c:pt>
                <c:pt idx="13111">
                  <c:v>243</c:v>
                </c:pt>
                <c:pt idx="13112">
                  <c:v>243</c:v>
                </c:pt>
                <c:pt idx="13113">
                  <c:v>244</c:v>
                </c:pt>
                <c:pt idx="13114">
                  <c:v>242</c:v>
                </c:pt>
                <c:pt idx="13115">
                  <c:v>241</c:v>
                </c:pt>
                <c:pt idx="13116">
                  <c:v>241</c:v>
                </c:pt>
                <c:pt idx="13117">
                  <c:v>240</c:v>
                </c:pt>
                <c:pt idx="13118">
                  <c:v>241</c:v>
                </c:pt>
                <c:pt idx="13119">
                  <c:v>242</c:v>
                </c:pt>
                <c:pt idx="13120">
                  <c:v>240</c:v>
                </c:pt>
                <c:pt idx="13121">
                  <c:v>242</c:v>
                </c:pt>
                <c:pt idx="13122">
                  <c:v>241</c:v>
                </c:pt>
                <c:pt idx="13123">
                  <c:v>241</c:v>
                </c:pt>
                <c:pt idx="13124">
                  <c:v>243</c:v>
                </c:pt>
                <c:pt idx="13125">
                  <c:v>241</c:v>
                </c:pt>
                <c:pt idx="13126">
                  <c:v>242</c:v>
                </c:pt>
                <c:pt idx="13127">
                  <c:v>240</c:v>
                </c:pt>
                <c:pt idx="13128">
                  <c:v>241</c:v>
                </c:pt>
                <c:pt idx="13129">
                  <c:v>242</c:v>
                </c:pt>
                <c:pt idx="13130">
                  <c:v>243</c:v>
                </c:pt>
                <c:pt idx="13131">
                  <c:v>241</c:v>
                </c:pt>
                <c:pt idx="13132">
                  <c:v>241</c:v>
                </c:pt>
                <c:pt idx="13133">
                  <c:v>242</c:v>
                </c:pt>
                <c:pt idx="13134">
                  <c:v>242</c:v>
                </c:pt>
                <c:pt idx="13135">
                  <c:v>240</c:v>
                </c:pt>
                <c:pt idx="13136">
                  <c:v>243</c:v>
                </c:pt>
                <c:pt idx="13137">
                  <c:v>244</c:v>
                </c:pt>
                <c:pt idx="13138">
                  <c:v>242</c:v>
                </c:pt>
                <c:pt idx="13139">
                  <c:v>242</c:v>
                </c:pt>
                <c:pt idx="13140">
                  <c:v>240</c:v>
                </c:pt>
                <c:pt idx="13141">
                  <c:v>241</c:v>
                </c:pt>
                <c:pt idx="13142">
                  <c:v>241</c:v>
                </c:pt>
                <c:pt idx="13143">
                  <c:v>240</c:v>
                </c:pt>
                <c:pt idx="13144">
                  <c:v>240</c:v>
                </c:pt>
                <c:pt idx="13145">
                  <c:v>240</c:v>
                </c:pt>
                <c:pt idx="13146">
                  <c:v>242</c:v>
                </c:pt>
                <c:pt idx="13147">
                  <c:v>244</c:v>
                </c:pt>
                <c:pt idx="13148">
                  <c:v>241</c:v>
                </c:pt>
                <c:pt idx="13149">
                  <c:v>242</c:v>
                </c:pt>
                <c:pt idx="13150">
                  <c:v>241</c:v>
                </c:pt>
                <c:pt idx="13151">
                  <c:v>241</c:v>
                </c:pt>
                <c:pt idx="13152">
                  <c:v>243</c:v>
                </c:pt>
                <c:pt idx="13153">
                  <c:v>241</c:v>
                </c:pt>
                <c:pt idx="13154">
                  <c:v>242</c:v>
                </c:pt>
                <c:pt idx="13155">
                  <c:v>240</c:v>
                </c:pt>
                <c:pt idx="13156">
                  <c:v>240</c:v>
                </c:pt>
                <c:pt idx="13157">
                  <c:v>241</c:v>
                </c:pt>
                <c:pt idx="13158">
                  <c:v>241</c:v>
                </c:pt>
                <c:pt idx="13159">
                  <c:v>242</c:v>
                </c:pt>
                <c:pt idx="13160">
                  <c:v>242</c:v>
                </c:pt>
                <c:pt idx="13161">
                  <c:v>241</c:v>
                </c:pt>
                <c:pt idx="13162">
                  <c:v>242</c:v>
                </c:pt>
                <c:pt idx="13163">
                  <c:v>242</c:v>
                </c:pt>
                <c:pt idx="13164">
                  <c:v>240</c:v>
                </c:pt>
                <c:pt idx="13165">
                  <c:v>243</c:v>
                </c:pt>
                <c:pt idx="13166">
                  <c:v>242</c:v>
                </c:pt>
                <c:pt idx="13167">
                  <c:v>242</c:v>
                </c:pt>
                <c:pt idx="13168">
                  <c:v>241</c:v>
                </c:pt>
                <c:pt idx="13169">
                  <c:v>243</c:v>
                </c:pt>
                <c:pt idx="13170">
                  <c:v>241</c:v>
                </c:pt>
                <c:pt idx="13171">
                  <c:v>240</c:v>
                </c:pt>
                <c:pt idx="13172">
                  <c:v>244</c:v>
                </c:pt>
                <c:pt idx="13173">
                  <c:v>243</c:v>
                </c:pt>
                <c:pt idx="13174">
                  <c:v>242</c:v>
                </c:pt>
                <c:pt idx="13175">
                  <c:v>242</c:v>
                </c:pt>
                <c:pt idx="13176">
                  <c:v>244</c:v>
                </c:pt>
                <c:pt idx="13177">
                  <c:v>243</c:v>
                </c:pt>
                <c:pt idx="13178">
                  <c:v>241</c:v>
                </c:pt>
                <c:pt idx="13179">
                  <c:v>241</c:v>
                </c:pt>
                <c:pt idx="13180">
                  <c:v>242</c:v>
                </c:pt>
                <c:pt idx="13181">
                  <c:v>241</c:v>
                </c:pt>
                <c:pt idx="13182">
                  <c:v>241</c:v>
                </c:pt>
                <c:pt idx="13183">
                  <c:v>244</c:v>
                </c:pt>
                <c:pt idx="13184">
                  <c:v>241</c:v>
                </c:pt>
                <c:pt idx="13185">
                  <c:v>242</c:v>
                </c:pt>
                <c:pt idx="13186">
                  <c:v>244</c:v>
                </c:pt>
                <c:pt idx="13187">
                  <c:v>242</c:v>
                </c:pt>
                <c:pt idx="13188">
                  <c:v>242</c:v>
                </c:pt>
                <c:pt idx="13189">
                  <c:v>240</c:v>
                </c:pt>
                <c:pt idx="13190">
                  <c:v>242</c:v>
                </c:pt>
                <c:pt idx="13191">
                  <c:v>242</c:v>
                </c:pt>
                <c:pt idx="13192">
                  <c:v>242</c:v>
                </c:pt>
                <c:pt idx="13193">
                  <c:v>243</c:v>
                </c:pt>
                <c:pt idx="13194">
                  <c:v>242</c:v>
                </c:pt>
                <c:pt idx="13195">
                  <c:v>243</c:v>
                </c:pt>
                <c:pt idx="13196">
                  <c:v>243</c:v>
                </c:pt>
                <c:pt idx="13197">
                  <c:v>241</c:v>
                </c:pt>
                <c:pt idx="13198">
                  <c:v>242</c:v>
                </c:pt>
                <c:pt idx="13199">
                  <c:v>242</c:v>
                </c:pt>
                <c:pt idx="13200">
                  <c:v>242</c:v>
                </c:pt>
                <c:pt idx="13201">
                  <c:v>243</c:v>
                </c:pt>
                <c:pt idx="13202">
                  <c:v>244</c:v>
                </c:pt>
                <c:pt idx="13203">
                  <c:v>241</c:v>
                </c:pt>
                <c:pt idx="13204">
                  <c:v>240</c:v>
                </c:pt>
                <c:pt idx="13205">
                  <c:v>241</c:v>
                </c:pt>
                <c:pt idx="13206">
                  <c:v>240</c:v>
                </c:pt>
                <c:pt idx="13207">
                  <c:v>244</c:v>
                </c:pt>
                <c:pt idx="13208">
                  <c:v>242</c:v>
                </c:pt>
                <c:pt idx="13209">
                  <c:v>241</c:v>
                </c:pt>
                <c:pt idx="13210">
                  <c:v>241</c:v>
                </c:pt>
                <c:pt idx="13211">
                  <c:v>241</c:v>
                </c:pt>
                <c:pt idx="13212">
                  <c:v>241</c:v>
                </c:pt>
                <c:pt idx="13213">
                  <c:v>241</c:v>
                </c:pt>
                <c:pt idx="13214">
                  <c:v>243</c:v>
                </c:pt>
                <c:pt idx="13215">
                  <c:v>242</c:v>
                </c:pt>
                <c:pt idx="13216">
                  <c:v>241</c:v>
                </c:pt>
                <c:pt idx="13217">
                  <c:v>244</c:v>
                </c:pt>
                <c:pt idx="13218">
                  <c:v>241</c:v>
                </c:pt>
                <c:pt idx="13219">
                  <c:v>240</c:v>
                </c:pt>
                <c:pt idx="13220">
                  <c:v>240</c:v>
                </c:pt>
                <c:pt idx="13221">
                  <c:v>241</c:v>
                </c:pt>
                <c:pt idx="13222">
                  <c:v>240</c:v>
                </c:pt>
                <c:pt idx="13223">
                  <c:v>242</c:v>
                </c:pt>
                <c:pt idx="13224">
                  <c:v>242</c:v>
                </c:pt>
                <c:pt idx="13225">
                  <c:v>242</c:v>
                </c:pt>
                <c:pt idx="13226">
                  <c:v>241</c:v>
                </c:pt>
                <c:pt idx="13227">
                  <c:v>243</c:v>
                </c:pt>
                <c:pt idx="13228">
                  <c:v>240</c:v>
                </c:pt>
                <c:pt idx="13229">
                  <c:v>242</c:v>
                </c:pt>
                <c:pt idx="13230">
                  <c:v>243</c:v>
                </c:pt>
                <c:pt idx="13231">
                  <c:v>241</c:v>
                </c:pt>
                <c:pt idx="13232">
                  <c:v>242</c:v>
                </c:pt>
                <c:pt idx="13233">
                  <c:v>242</c:v>
                </c:pt>
                <c:pt idx="13234">
                  <c:v>242</c:v>
                </c:pt>
                <c:pt idx="13235">
                  <c:v>242</c:v>
                </c:pt>
                <c:pt idx="13236">
                  <c:v>240</c:v>
                </c:pt>
                <c:pt idx="13237">
                  <c:v>240</c:v>
                </c:pt>
                <c:pt idx="13238">
                  <c:v>242</c:v>
                </c:pt>
                <c:pt idx="13239">
                  <c:v>241</c:v>
                </c:pt>
                <c:pt idx="13240">
                  <c:v>243</c:v>
                </c:pt>
                <c:pt idx="13241">
                  <c:v>243</c:v>
                </c:pt>
                <c:pt idx="13242">
                  <c:v>242</c:v>
                </c:pt>
                <c:pt idx="13243">
                  <c:v>241</c:v>
                </c:pt>
                <c:pt idx="13244">
                  <c:v>243</c:v>
                </c:pt>
                <c:pt idx="13245">
                  <c:v>244</c:v>
                </c:pt>
                <c:pt idx="13246">
                  <c:v>242</c:v>
                </c:pt>
                <c:pt idx="13247">
                  <c:v>242</c:v>
                </c:pt>
                <c:pt idx="13248">
                  <c:v>242</c:v>
                </c:pt>
                <c:pt idx="13249">
                  <c:v>242</c:v>
                </c:pt>
                <c:pt idx="13250">
                  <c:v>242</c:v>
                </c:pt>
                <c:pt idx="13251">
                  <c:v>241</c:v>
                </c:pt>
                <c:pt idx="13252">
                  <c:v>240</c:v>
                </c:pt>
                <c:pt idx="13253">
                  <c:v>240</c:v>
                </c:pt>
                <c:pt idx="13254">
                  <c:v>242</c:v>
                </c:pt>
                <c:pt idx="13255">
                  <c:v>241</c:v>
                </c:pt>
                <c:pt idx="13256">
                  <c:v>242</c:v>
                </c:pt>
                <c:pt idx="13257">
                  <c:v>244</c:v>
                </c:pt>
                <c:pt idx="13258">
                  <c:v>242</c:v>
                </c:pt>
                <c:pt idx="13259">
                  <c:v>240</c:v>
                </c:pt>
                <c:pt idx="13260">
                  <c:v>242</c:v>
                </c:pt>
                <c:pt idx="13261">
                  <c:v>242</c:v>
                </c:pt>
                <c:pt idx="13262">
                  <c:v>241</c:v>
                </c:pt>
                <c:pt idx="13263">
                  <c:v>242</c:v>
                </c:pt>
                <c:pt idx="13264">
                  <c:v>242</c:v>
                </c:pt>
                <c:pt idx="13265">
                  <c:v>241</c:v>
                </c:pt>
                <c:pt idx="13266">
                  <c:v>243</c:v>
                </c:pt>
                <c:pt idx="13267">
                  <c:v>242</c:v>
                </c:pt>
                <c:pt idx="13268">
                  <c:v>241</c:v>
                </c:pt>
                <c:pt idx="13269">
                  <c:v>241</c:v>
                </c:pt>
                <c:pt idx="13270">
                  <c:v>241</c:v>
                </c:pt>
                <c:pt idx="13271">
                  <c:v>242</c:v>
                </c:pt>
                <c:pt idx="13272">
                  <c:v>241</c:v>
                </c:pt>
                <c:pt idx="13273">
                  <c:v>242</c:v>
                </c:pt>
                <c:pt idx="13274">
                  <c:v>244</c:v>
                </c:pt>
                <c:pt idx="13275">
                  <c:v>243</c:v>
                </c:pt>
                <c:pt idx="13276">
                  <c:v>241</c:v>
                </c:pt>
                <c:pt idx="13277">
                  <c:v>240</c:v>
                </c:pt>
                <c:pt idx="13278">
                  <c:v>241</c:v>
                </c:pt>
                <c:pt idx="13279">
                  <c:v>241</c:v>
                </c:pt>
                <c:pt idx="13280">
                  <c:v>241</c:v>
                </c:pt>
                <c:pt idx="13281">
                  <c:v>242</c:v>
                </c:pt>
                <c:pt idx="13282">
                  <c:v>242</c:v>
                </c:pt>
                <c:pt idx="13283">
                  <c:v>242</c:v>
                </c:pt>
                <c:pt idx="13284">
                  <c:v>243</c:v>
                </c:pt>
                <c:pt idx="13285">
                  <c:v>241</c:v>
                </c:pt>
                <c:pt idx="13286">
                  <c:v>242</c:v>
                </c:pt>
                <c:pt idx="13287">
                  <c:v>243</c:v>
                </c:pt>
                <c:pt idx="13288">
                  <c:v>241</c:v>
                </c:pt>
                <c:pt idx="13289">
                  <c:v>244</c:v>
                </c:pt>
                <c:pt idx="13290">
                  <c:v>243</c:v>
                </c:pt>
                <c:pt idx="13291">
                  <c:v>241</c:v>
                </c:pt>
                <c:pt idx="13292">
                  <c:v>243</c:v>
                </c:pt>
                <c:pt idx="13293">
                  <c:v>243</c:v>
                </c:pt>
                <c:pt idx="13294">
                  <c:v>241</c:v>
                </c:pt>
                <c:pt idx="13295">
                  <c:v>242</c:v>
                </c:pt>
                <c:pt idx="13296">
                  <c:v>243</c:v>
                </c:pt>
                <c:pt idx="13297">
                  <c:v>241</c:v>
                </c:pt>
                <c:pt idx="13298">
                  <c:v>241</c:v>
                </c:pt>
                <c:pt idx="13299">
                  <c:v>242</c:v>
                </c:pt>
                <c:pt idx="13300">
                  <c:v>243</c:v>
                </c:pt>
                <c:pt idx="13301">
                  <c:v>243</c:v>
                </c:pt>
                <c:pt idx="13302">
                  <c:v>242</c:v>
                </c:pt>
                <c:pt idx="13303">
                  <c:v>243</c:v>
                </c:pt>
                <c:pt idx="13304">
                  <c:v>242</c:v>
                </c:pt>
                <c:pt idx="13305">
                  <c:v>241</c:v>
                </c:pt>
                <c:pt idx="13306">
                  <c:v>243</c:v>
                </c:pt>
                <c:pt idx="13307">
                  <c:v>241</c:v>
                </c:pt>
                <c:pt idx="13308">
                  <c:v>242</c:v>
                </c:pt>
                <c:pt idx="13309">
                  <c:v>241</c:v>
                </c:pt>
                <c:pt idx="13310">
                  <c:v>241</c:v>
                </c:pt>
                <c:pt idx="13311">
                  <c:v>242</c:v>
                </c:pt>
                <c:pt idx="13312">
                  <c:v>242</c:v>
                </c:pt>
                <c:pt idx="13313">
                  <c:v>242</c:v>
                </c:pt>
                <c:pt idx="13314">
                  <c:v>241</c:v>
                </c:pt>
                <c:pt idx="13315">
                  <c:v>241</c:v>
                </c:pt>
                <c:pt idx="13316">
                  <c:v>242</c:v>
                </c:pt>
                <c:pt idx="13317">
                  <c:v>243</c:v>
                </c:pt>
                <c:pt idx="13318">
                  <c:v>242</c:v>
                </c:pt>
                <c:pt idx="13319">
                  <c:v>244</c:v>
                </c:pt>
                <c:pt idx="13320">
                  <c:v>242</c:v>
                </c:pt>
                <c:pt idx="13321">
                  <c:v>240</c:v>
                </c:pt>
                <c:pt idx="13322">
                  <c:v>240</c:v>
                </c:pt>
                <c:pt idx="13323">
                  <c:v>241</c:v>
                </c:pt>
                <c:pt idx="13324">
                  <c:v>242</c:v>
                </c:pt>
                <c:pt idx="13325">
                  <c:v>241</c:v>
                </c:pt>
                <c:pt idx="13326">
                  <c:v>240</c:v>
                </c:pt>
                <c:pt idx="13327">
                  <c:v>240</c:v>
                </c:pt>
                <c:pt idx="13328">
                  <c:v>240</c:v>
                </c:pt>
                <c:pt idx="13329">
                  <c:v>241</c:v>
                </c:pt>
                <c:pt idx="13330">
                  <c:v>241</c:v>
                </c:pt>
                <c:pt idx="13331">
                  <c:v>241</c:v>
                </c:pt>
                <c:pt idx="13332">
                  <c:v>243</c:v>
                </c:pt>
                <c:pt idx="13333">
                  <c:v>241</c:v>
                </c:pt>
                <c:pt idx="13334">
                  <c:v>240</c:v>
                </c:pt>
                <c:pt idx="13335">
                  <c:v>241</c:v>
                </c:pt>
                <c:pt idx="13336">
                  <c:v>242</c:v>
                </c:pt>
                <c:pt idx="13337">
                  <c:v>241</c:v>
                </c:pt>
                <c:pt idx="13338">
                  <c:v>242</c:v>
                </c:pt>
                <c:pt idx="13339">
                  <c:v>240</c:v>
                </c:pt>
                <c:pt idx="13340">
                  <c:v>240</c:v>
                </c:pt>
                <c:pt idx="13341">
                  <c:v>242</c:v>
                </c:pt>
                <c:pt idx="13342">
                  <c:v>241</c:v>
                </c:pt>
                <c:pt idx="13343">
                  <c:v>242</c:v>
                </c:pt>
                <c:pt idx="13344">
                  <c:v>241</c:v>
                </c:pt>
                <c:pt idx="13345">
                  <c:v>242</c:v>
                </c:pt>
                <c:pt idx="13346">
                  <c:v>241</c:v>
                </c:pt>
                <c:pt idx="13347">
                  <c:v>243</c:v>
                </c:pt>
                <c:pt idx="13348">
                  <c:v>242</c:v>
                </c:pt>
                <c:pt idx="13349">
                  <c:v>242</c:v>
                </c:pt>
                <c:pt idx="13350">
                  <c:v>242</c:v>
                </c:pt>
                <c:pt idx="13351">
                  <c:v>242</c:v>
                </c:pt>
                <c:pt idx="13352">
                  <c:v>242</c:v>
                </c:pt>
                <c:pt idx="13353">
                  <c:v>242</c:v>
                </c:pt>
                <c:pt idx="13354">
                  <c:v>242</c:v>
                </c:pt>
                <c:pt idx="13355">
                  <c:v>243</c:v>
                </c:pt>
                <c:pt idx="13356">
                  <c:v>241</c:v>
                </c:pt>
                <c:pt idx="13357">
                  <c:v>242</c:v>
                </c:pt>
                <c:pt idx="13358">
                  <c:v>242</c:v>
                </c:pt>
                <c:pt idx="13359">
                  <c:v>242</c:v>
                </c:pt>
                <c:pt idx="13360">
                  <c:v>242</c:v>
                </c:pt>
                <c:pt idx="13361">
                  <c:v>241</c:v>
                </c:pt>
                <c:pt idx="13362">
                  <c:v>241</c:v>
                </c:pt>
                <c:pt idx="13363">
                  <c:v>242</c:v>
                </c:pt>
                <c:pt idx="13364">
                  <c:v>243</c:v>
                </c:pt>
                <c:pt idx="13365">
                  <c:v>242</c:v>
                </c:pt>
                <c:pt idx="13366">
                  <c:v>242</c:v>
                </c:pt>
                <c:pt idx="13367">
                  <c:v>242</c:v>
                </c:pt>
                <c:pt idx="13368">
                  <c:v>243</c:v>
                </c:pt>
                <c:pt idx="13369">
                  <c:v>242</c:v>
                </c:pt>
                <c:pt idx="13370">
                  <c:v>242</c:v>
                </c:pt>
                <c:pt idx="13371">
                  <c:v>241</c:v>
                </c:pt>
                <c:pt idx="13372">
                  <c:v>240</c:v>
                </c:pt>
                <c:pt idx="13373">
                  <c:v>243</c:v>
                </c:pt>
                <c:pt idx="13374">
                  <c:v>242</c:v>
                </c:pt>
                <c:pt idx="13375">
                  <c:v>240</c:v>
                </c:pt>
                <c:pt idx="13376">
                  <c:v>242</c:v>
                </c:pt>
                <c:pt idx="13377">
                  <c:v>241</c:v>
                </c:pt>
                <c:pt idx="13378">
                  <c:v>243</c:v>
                </c:pt>
                <c:pt idx="13379">
                  <c:v>242</c:v>
                </c:pt>
                <c:pt idx="13380">
                  <c:v>243</c:v>
                </c:pt>
                <c:pt idx="13381">
                  <c:v>243</c:v>
                </c:pt>
                <c:pt idx="13382">
                  <c:v>241</c:v>
                </c:pt>
                <c:pt idx="13383">
                  <c:v>241</c:v>
                </c:pt>
                <c:pt idx="13384">
                  <c:v>241</c:v>
                </c:pt>
                <c:pt idx="13385">
                  <c:v>242</c:v>
                </c:pt>
                <c:pt idx="13386">
                  <c:v>241</c:v>
                </c:pt>
                <c:pt idx="13387">
                  <c:v>242</c:v>
                </c:pt>
                <c:pt idx="13388">
                  <c:v>242</c:v>
                </c:pt>
                <c:pt idx="13389">
                  <c:v>240</c:v>
                </c:pt>
                <c:pt idx="13390">
                  <c:v>242</c:v>
                </c:pt>
                <c:pt idx="13391">
                  <c:v>244</c:v>
                </c:pt>
                <c:pt idx="13392">
                  <c:v>241</c:v>
                </c:pt>
                <c:pt idx="13393">
                  <c:v>244</c:v>
                </c:pt>
                <c:pt idx="13394">
                  <c:v>244</c:v>
                </c:pt>
                <c:pt idx="13395">
                  <c:v>241</c:v>
                </c:pt>
                <c:pt idx="13396">
                  <c:v>240</c:v>
                </c:pt>
                <c:pt idx="13397">
                  <c:v>242</c:v>
                </c:pt>
                <c:pt idx="13398">
                  <c:v>241</c:v>
                </c:pt>
                <c:pt idx="13399">
                  <c:v>240</c:v>
                </c:pt>
                <c:pt idx="13400">
                  <c:v>240</c:v>
                </c:pt>
                <c:pt idx="13401">
                  <c:v>244</c:v>
                </c:pt>
                <c:pt idx="13402">
                  <c:v>242</c:v>
                </c:pt>
                <c:pt idx="13403">
                  <c:v>241</c:v>
                </c:pt>
                <c:pt idx="13404">
                  <c:v>243</c:v>
                </c:pt>
                <c:pt idx="13405">
                  <c:v>241</c:v>
                </c:pt>
                <c:pt idx="13406">
                  <c:v>243</c:v>
                </c:pt>
                <c:pt idx="13407">
                  <c:v>242</c:v>
                </c:pt>
                <c:pt idx="13408">
                  <c:v>241</c:v>
                </c:pt>
                <c:pt idx="13409">
                  <c:v>243</c:v>
                </c:pt>
                <c:pt idx="13410">
                  <c:v>240</c:v>
                </c:pt>
                <c:pt idx="13411">
                  <c:v>241</c:v>
                </c:pt>
                <c:pt idx="13412">
                  <c:v>241</c:v>
                </c:pt>
                <c:pt idx="13413">
                  <c:v>241</c:v>
                </c:pt>
                <c:pt idx="13414">
                  <c:v>241</c:v>
                </c:pt>
                <c:pt idx="13415">
                  <c:v>240</c:v>
                </c:pt>
                <c:pt idx="13416">
                  <c:v>243</c:v>
                </c:pt>
                <c:pt idx="13417">
                  <c:v>241</c:v>
                </c:pt>
                <c:pt idx="13418">
                  <c:v>243</c:v>
                </c:pt>
                <c:pt idx="13419">
                  <c:v>240</c:v>
                </c:pt>
                <c:pt idx="13420">
                  <c:v>242</c:v>
                </c:pt>
                <c:pt idx="13421">
                  <c:v>243</c:v>
                </c:pt>
                <c:pt idx="13422">
                  <c:v>243</c:v>
                </c:pt>
                <c:pt idx="13423">
                  <c:v>244</c:v>
                </c:pt>
                <c:pt idx="13424">
                  <c:v>241</c:v>
                </c:pt>
                <c:pt idx="13425">
                  <c:v>243</c:v>
                </c:pt>
                <c:pt idx="13426">
                  <c:v>243</c:v>
                </c:pt>
                <c:pt idx="13427">
                  <c:v>240</c:v>
                </c:pt>
                <c:pt idx="13428">
                  <c:v>242</c:v>
                </c:pt>
                <c:pt idx="13429">
                  <c:v>240</c:v>
                </c:pt>
                <c:pt idx="13430">
                  <c:v>244</c:v>
                </c:pt>
                <c:pt idx="13431">
                  <c:v>241</c:v>
                </c:pt>
                <c:pt idx="13432">
                  <c:v>242</c:v>
                </c:pt>
                <c:pt idx="13433">
                  <c:v>241</c:v>
                </c:pt>
                <c:pt idx="13434">
                  <c:v>241</c:v>
                </c:pt>
                <c:pt idx="13435">
                  <c:v>241</c:v>
                </c:pt>
                <c:pt idx="13436">
                  <c:v>241</c:v>
                </c:pt>
                <c:pt idx="13437">
                  <c:v>243</c:v>
                </c:pt>
                <c:pt idx="13438">
                  <c:v>243</c:v>
                </c:pt>
                <c:pt idx="13439">
                  <c:v>242</c:v>
                </c:pt>
                <c:pt idx="13440">
                  <c:v>241</c:v>
                </c:pt>
                <c:pt idx="13441">
                  <c:v>243</c:v>
                </c:pt>
                <c:pt idx="13442">
                  <c:v>243</c:v>
                </c:pt>
                <c:pt idx="13443">
                  <c:v>243</c:v>
                </c:pt>
                <c:pt idx="13444">
                  <c:v>242</c:v>
                </c:pt>
                <c:pt idx="13445">
                  <c:v>242</c:v>
                </c:pt>
                <c:pt idx="13446">
                  <c:v>243</c:v>
                </c:pt>
                <c:pt idx="13447">
                  <c:v>242</c:v>
                </c:pt>
                <c:pt idx="13448">
                  <c:v>241</c:v>
                </c:pt>
                <c:pt idx="13449">
                  <c:v>241</c:v>
                </c:pt>
                <c:pt idx="13450">
                  <c:v>241</c:v>
                </c:pt>
                <c:pt idx="13451">
                  <c:v>242</c:v>
                </c:pt>
                <c:pt idx="13452">
                  <c:v>241</c:v>
                </c:pt>
                <c:pt idx="13453">
                  <c:v>241</c:v>
                </c:pt>
                <c:pt idx="13454">
                  <c:v>243</c:v>
                </c:pt>
                <c:pt idx="13455">
                  <c:v>241</c:v>
                </c:pt>
                <c:pt idx="13456">
                  <c:v>242</c:v>
                </c:pt>
                <c:pt idx="13457">
                  <c:v>242</c:v>
                </c:pt>
                <c:pt idx="13458">
                  <c:v>242</c:v>
                </c:pt>
                <c:pt idx="13459">
                  <c:v>241</c:v>
                </c:pt>
                <c:pt idx="13460">
                  <c:v>242</c:v>
                </c:pt>
                <c:pt idx="13461">
                  <c:v>242</c:v>
                </c:pt>
                <c:pt idx="13462">
                  <c:v>241</c:v>
                </c:pt>
                <c:pt idx="13463">
                  <c:v>242</c:v>
                </c:pt>
                <c:pt idx="13464">
                  <c:v>242</c:v>
                </c:pt>
                <c:pt idx="13465">
                  <c:v>241</c:v>
                </c:pt>
                <c:pt idx="13466">
                  <c:v>244</c:v>
                </c:pt>
                <c:pt idx="13467">
                  <c:v>241</c:v>
                </c:pt>
                <c:pt idx="13468">
                  <c:v>240</c:v>
                </c:pt>
                <c:pt idx="13469">
                  <c:v>241</c:v>
                </c:pt>
                <c:pt idx="13470">
                  <c:v>244</c:v>
                </c:pt>
                <c:pt idx="13471">
                  <c:v>241</c:v>
                </c:pt>
                <c:pt idx="13472">
                  <c:v>242</c:v>
                </c:pt>
                <c:pt idx="13473">
                  <c:v>241</c:v>
                </c:pt>
                <c:pt idx="13474">
                  <c:v>241</c:v>
                </c:pt>
                <c:pt idx="13475">
                  <c:v>240</c:v>
                </c:pt>
                <c:pt idx="13476">
                  <c:v>241</c:v>
                </c:pt>
                <c:pt idx="13477">
                  <c:v>244</c:v>
                </c:pt>
                <c:pt idx="13478">
                  <c:v>243</c:v>
                </c:pt>
                <c:pt idx="13479">
                  <c:v>243</c:v>
                </c:pt>
                <c:pt idx="13480">
                  <c:v>241</c:v>
                </c:pt>
                <c:pt idx="13481">
                  <c:v>240</c:v>
                </c:pt>
                <c:pt idx="13482">
                  <c:v>242</c:v>
                </c:pt>
                <c:pt idx="13483">
                  <c:v>242</c:v>
                </c:pt>
                <c:pt idx="13484">
                  <c:v>243</c:v>
                </c:pt>
                <c:pt idx="13485">
                  <c:v>241</c:v>
                </c:pt>
                <c:pt idx="13486">
                  <c:v>242</c:v>
                </c:pt>
                <c:pt idx="13487">
                  <c:v>242</c:v>
                </c:pt>
                <c:pt idx="13488">
                  <c:v>241</c:v>
                </c:pt>
                <c:pt idx="13489">
                  <c:v>241</c:v>
                </c:pt>
                <c:pt idx="13490">
                  <c:v>242</c:v>
                </c:pt>
                <c:pt idx="13491">
                  <c:v>240</c:v>
                </c:pt>
                <c:pt idx="13492">
                  <c:v>241</c:v>
                </c:pt>
                <c:pt idx="13493">
                  <c:v>243</c:v>
                </c:pt>
                <c:pt idx="13494">
                  <c:v>242</c:v>
                </c:pt>
                <c:pt idx="13495">
                  <c:v>242</c:v>
                </c:pt>
                <c:pt idx="13496">
                  <c:v>240</c:v>
                </c:pt>
                <c:pt idx="13497">
                  <c:v>241</c:v>
                </c:pt>
                <c:pt idx="13498">
                  <c:v>242</c:v>
                </c:pt>
                <c:pt idx="13499">
                  <c:v>240</c:v>
                </c:pt>
                <c:pt idx="13500">
                  <c:v>242</c:v>
                </c:pt>
                <c:pt idx="13501">
                  <c:v>240</c:v>
                </c:pt>
                <c:pt idx="13502">
                  <c:v>240</c:v>
                </c:pt>
                <c:pt idx="13503">
                  <c:v>243</c:v>
                </c:pt>
                <c:pt idx="13504">
                  <c:v>242</c:v>
                </c:pt>
                <c:pt idx="13505">
                  <c:v>241</c:v>
                </c:pt>
                <c:pt idx="13506">
                  <c:v>243</c:v>
                </c:pt>
                <c:pt idx="13507">
                  <c:v>242</c:v>
                </c:pt>
                <c:pt idx="13508">
                  <c:v>242</c:v>
                </c:pt>
                <c:pt idx="13509">
                  <c:v>241</c:v>
                </c:pt>
                <c:pt idx="13510">
                  <c:v>242</c:v>
                </c:pt>
                <c:pt idx="13511">
                  <c:v>243</c:v>
                </c:pt>
                <c:pt idx="13512">
                  <c:v>243</c:v>
                </c:pt>
                <c:pt idx="13513">
                  <c:v>242</c:v>
                </c:pt>
                <c:pt idx="13514">
                  <c:v>242</c:v>
                </c:pt>
                <c:pt idx="13515">
                  <c:v>242</c:v>
                </c:pt>
                <c:pt idx="13516">
                  <c:v>243</c:v>
                </c:pt>
                <c:pt idx="13517">
                  <c:v>242</c:v>
                </c:pt>
                <c:pt idx="13518">
                  <c:v>241</c:v>
                </c:pt>
                <c:pt idx="13519">
                  <c:v>242</c:v>
                </c:pt>
                <c:pt idx="13520">
                  <c:v>241</c:v>
                </c:pt>
                <c:pt idx="13521">
                  <c:v>242</c:v>
                </c:pt>
                <c:pt idx="13522">
                  <c:v>243</c:v>
                </c:pt>
                <c:pt idx="13523">
                  <c:v>241</c:v>
                </c:pt>
                <c:pt idx="13524">
                  <c:v>242</c:v>
                </c:pt>
                <c:pt idx="13525">
                  <c:v>241</c:v>
                </c:pt>
                <c:pt idx="13526">
                  <c:v>244</c:v>
                </c:pt>
                <c:pt idx="13527">
                  <c:v>243</c:v>
                </c:pt>
                <c:pt idx="13528">
                  <c:v>242</c:v>
                </c:pt>
                <c:pt idx="13529">
                  <c:v>243</c:v>
                </c:pt>
                <c:pt idx="13530">
                  <c:v>244</c:v>
                </c:pt>
                <c:pt idx="13531">
                  <c:v>243</c:v>
                </c:pt>
                <c:pt idx="13532">
                  <c:v>240</c:v>
                </c:pt>
                <c:pt idx="13533">
                  <c:v>243</c:v>
                </c:pt>
                <c:pt idx="13534">
                  <c:v>242</c:v>
                </c:pt>
                <c:pt idx="13535">
                  <c:v>240</c:v>
                </c:pt>
                <c:pt idx="13536">
                  <c:v>242</c:v>
                </c:pt>
                <c:pt idx="13537">
                  <c:v>243</c:v>
                </c:pt>
                <c:pt idx="13538">
                  <c:v>240</c:v>
                </c:pt>
                <c:pt idx="13539">
                  <c:v>242</c:v>
                </c:pt>
                <c:pt idx="13540">
                  <c:v>242</c:v>
                </c:pt>
                <c:pt idx="13541">
                  <c:v>242</c:v>
                </c:pt>
                <c:pt idx="13542">
                  <c:v>242</c:v>
                </c:pt>
                <c:pt idx="13543">
                  <c:v>242</c:v>
                </c:pt>
                <c:pt idx="13544">
                  <c:v>242</c:v>
                </c:pt>
                <c:pt idx="13545">
                  <c:v>241</c:v>
                </c:pt>
                <c:pt idx="13546">
                  <c:v>244</c:v>
                </c:pt>
                <c:pt idx="13547">
                  <c:v>242</c:v>
                </c:pt>
                <c:pt idx="13548">
                  <c:v>243</c:v>
                </c:pt>
                <c:pt idx="13549">
                  <c:v>242</c:v>
                </c:pt>
                <c:pt idx="13550">
                  <c:v>242</c:v>
                </c:pt>
                <c:pt idx="13551">
                  <c:v>240</c:v>
                </c:pt>
                <c:pt idx="13552">
                  <c:v>241</c:v>
                </c:pt>
                <c:pt idx="13553">
                  <c:v>240</c:v>
                </c:pt>
                <c:pt idx="13554">
                  <c:v>241</c:v>
                </c:pt>
                <c:pt idx="13555">
                  <c:v>242</c:v>
                </c:pt>
                <c:pt idx="13556">
                  <c:v>241</c:v>
                </c:pt>
                <c:pt idx="13557">
                  <c:v>242</c:v>
                </c:pt>
                <c:pt idx="13558">
                  <c:v>242</c:v>
                </c:pt>
                <c:pt idx="13559">
                  <c:v>242</c:v>
                </c:pt>
                <c:pt idx="13560">
                  <c:v>242</c:v>
                </c:pt>
                <c:pt idx="13561">
                  <c:v>244</c:v>
                </c:pt>
                <c:pt idx="13562">
                  <c:v>242</c:v>
                </c:pt>
                <c:pt idx="13563">
                  <c:v>242</c:v>
                </c:pt>
                <c:pt idx="13564">
                  <c:v>243</c:v>
                </c:pt>
                <c:pt idx="13565">
                  <c:v>242</c:v>
                </c:pt>
                <c:pt idx="13566">
                  <c:v>242</c:v>
                </c:pt>
                <c:pt idx="13567">
                  <c:v>242</c:v>
                </c:pt>
                <c:pt idx="13568">
                  <c:v>240</c:v>
                </c:pt>
                <c:pt idx="13569">
                  <c:v>242</c:v>
                </c:pt>
                <c:pt idx="13570">
                  <c:v>241</c:v>
                </c:pt>
                <c:pt idx="13571">
                  <c:v>242</c:v>
                </c:pt>
                <c:pt idx="13572">
                  <c:v>240</c:v>
                </c:pt>
                <c:pt idx="13573">
                  <c:v>242</c:v>
                </c:pt>
                <c:pt idx="13574">
                  <c:v>243</c:v>
                </c:pt>
                <c:pt idx="13575">
                  <c:v>241</c:v>
                </c:pt>
                <c:pt idx="13576">
                  <c:v>243</c:v>
                </c:pt>
                <c:pt idx="13577">
                  <c:v>241</c:v>
                </c:pt>
                <c:pt idx="13578">
                  <c:v>242</c:v>
                </c:pt>
                <c:pt idx="13579">
                  <c:v>242</c:v>
                </c:pt>
                <c:pt idx="13580">
                  <c:v>242</c:v>
                </c:pt>
                <c:pt idx="13581">
                  <c:v>242</c:v>
                </c:pt>
                <c:pt idx="13582">
                  <c:v>242</c:v>
                </c:pt>
                <c:pt idx="13583">
                  <c:v>242</c:v>
                </c:pt>
                <c:pt idx="13584">
                  <c:v>243</c:v>
                </c:pt>
                <c:pt idx="13585">
                  <c:v>243</c:v>
                </c:pt>
                <c:pt idx="13586">
                  <c:v>242</c:v>
                </c:pt>
                <c:pt idx="13587">
                  <c:v>241</c:v>
                </c:pt>
                <c:pt idx="13588">
                  <c:v>240</c:v>
                </c:pt>
                <c:pt idx="13589">
                  <c:v>241</c:v>
                </c:pt>
                <c:pt idx="13590">
                  <c:v>242</c:v>
                </c:pt>
                <c:pt idx="13591">
                  <c:v>242</c:v>
                </c:pt>
                <c:pt idx="13592">
                  <c:v>242</c:v>
                </c:pt>
                <c:pt idx="13593">
                  <c:v>243</c:v>
                </c:pt>
                <c:pt idx="13594">
                  <c:v>244</c:v>
                </c:pt>
                <c:pt idx="13595">
                  <c:v>240</c:v>
                </c:pt>
                <c:pt idx="13596">
                  <c:v>243</c:v>
                </c:pt>
                <c:pt idx="13597">
                  <c:v>242</c:v>
                </c:pt>
                <c:pt idx="13598">
                  <c:v>240</c:v>
                </c:pt>
                <c:pt idx="13599">
                  <c:v>242</c:v>
                </c:pt>
                <c:pt idx="13600">
                  <c:v>243</c:v>
                </c:pt>
                <c:pt idx="13601">
                  <c:v>241</c:v>
                </c:pt>
                <c:pt idx="13602">
                  <c:v>241</c:v>
                </c:pt>
                <c:pt idx="13603">
                  <c:v>240</c:v>
                </c:pt>
                <c:pt idx="13604">
                  <c:v>240</c:v>
                </c:pt>
                <c:pt idx="13605">
                  <c:v>242</c:v>
                </c:pt>
                <c:pt idx="13606">
                  <c:v>242</c:v>
                </c:pt>
                <c:pt idx="13607">
                  <c:v>242</c:v>
                </c:pt>
                <c:pt idx="13608">
                  <c:v>242</c:v>
                </c:pt>
                <c:pt idx="13609">
                  <c:v>243</c:v>
                </c:pt>
                <c:pt idx="13610">
                  <c:v>241</c:v>
                </c:pt>
                <c:pt idx="13611">
                  <c:v>241</c:v>
                </c:pt>
                <c:pt idx="13612">
                  <c:v>242</c:v>
                </c:pt>
                <c:pt idx="13613">
                  <c:v>242</c:v>
                </c:pt>
                <c:pt idx="13614">
                  <c:v>241</c:v>
                </c:pt>
                <c:pt idx="13615">
                  <c:v>240</c:v>
                </c:pt>
                <c:pt idx="13616">
                  <c:v>241</c:v>
                </c:pt>
                <c:pt idx="13617">
                  <c:v>242</c:v>
                </c:pt>
                <c:pt idx="13618">
                  <c:v>242</c:v>
                </c:pt>
                <c:pt idx="13619">
                  <c:v>243</c:v>
                </c:pt>
                <c:pt idx="13620">
                  <c:v>242</c:v>
                </c:pt>
                <c:pt idx="13621">
                  <c:v>242</c:v>
                </c:pt>
                <c:pt idx="13622">
                  <c:v>242</c:v>
                </c:pt>
                <c:pt idx="13623">
                  <c:v>244</c:v>
                </c:pt>
                <c:pt idx="13624">
                  <c:v>242</c:v>
                </c:pt>
                <c:pt idx="13625">
                  <c:v>244</c:v>
                </c:pt>
                <c:pt idx="13626">
                  <c:v>243</c:v>
                </c:pt>
                <c:pt idx="13627">
                  <c:v>242</c:v>
                </c:pt>
                <c:pt idx="13628">
                  <c:v>243</c:v>
                </c:pt>
                <c:pt idx="13629">
                  <c:v>243</c:v>
                </c:pt>
                <c:pt idx="13630">
                  <c:v>241</c:v>
                </c:pt>
                <c:pt idx="13631">
                  <c:v>243</c:v>
                </c:pt>
                <c:pt idx="13632">
                  <c:v>242</c:v>
                </c:pt>
                <c:pt idx="13633">
                  <c:v>244</c:v>
                </c:pt>
                <c:pt idx="13634">
                  <c:v>240</c:v>
                </c:pt>
                <c:pt idx="13635">
                  <c:v>242</c:v>
                </c:pt>
                <c:pt idx="13636">
                  <c:v>241</c:v>
                </c:pt>
                <c:pt idx="13637">
                  <c:v>241</c:v>
                </c:pt>
                <c:pt idx="13638">
                  <c:v>244</c:v>
                </c:pt>
                <c:pt idx="13639">
                  <c:v>241</c:v>
                </c:pt>
                <c:pt idx="13640">
                  <c:v>242</c:v>
                </c:pt>
                <c:pt idx="13641">
                  <c:v>243</c:v>
                </c:pt>
                <c:pt idx="13642">
                  <c:v>241</c:v>
                </c:pt>
                <c:pt idx="13643">
                  <c:v>243</c:v>
                </c:pt>
                <c:pt idx="13644">
                  <c:v>241</c:v>
                </c:pt>
                <c:pt idx="13645">
                  <c:v>243</c:v>
                </c:pt>
                <c:pt idx="13646">
                  <c:v>242</c:v>
                </c:pt>
                <c:pt idx="13647">
                  <c:v>242</c:v>
                </c:pt>
                <c:pt idx="13648">
                  <c:v>243</c:v>
                </c:pt>
                <c:pt idx="13649">
                  <c:v>241</c:v>
                </c:pt>
                <c:pt idx="13650">
                  <c:v>243</c:v>
                </c:pt>
                <c:pt idx="13651">
                  <c:v>241</c:v>
                </c:pt>
                <c:pt idx="13652">
                  <c:v>241</c:v>
                </c:pt>
                <c:pt idx="13653">
                  <c:v>244</c:v>
                </c:pt>
                <c:pt idx="13654">
                  <c:v>242</c:v>
                </c:pt>
                <c:pt idx="13655">
                  <c:v>243</c:v>
                </c:pt>
                <c:pt idx="13656">
                  <c:v>242</c:v>
                </c:pt>
                <c:pt idx="13657">
                  <c:v>244</c:v>
                </c:pt>
                <c:pt idx="13658">
                  <c:v>243</c:v>
                </c:pt>
                <c:pt idx="13659">
                  <c:v>242</c:v>
                </c:pt>
                <c:pt idx="13660">
                  <c:v>243</c:v>
                </c:pt>
                <c:pt idx="13661">
                  <c:v>242</c:v>
                </c:pt>
                <c:pt idx="13662">
                  <c:v>243</c:v>
                </c:pt>
                <c:pt idx="13663">
                  <c:v>241</c:v>
                </c:pt>
                <c:pt idx="13664">
                  <c:v>243</c:v>
                </c:pt>
                <c:pt idx="13665">
                  <c:v>244</c:v>
                </c:pt>
                <c:pt idx="13666">
                  <c:v>241</c:v>
                </c:pt>
                <c:pt idx="13667">
                  <c:v>240</c:v>
                </c:pt>
                <c:pt idx="13668">
                  <c:v>242</c:v>
                </c:pt>
                <c:pt idx="13669">
                  <c:v>242</c:v>
                </c:pt>
                <c:pt idx="13670">
                  <c:v>241</c:v>
                </c:pt>
                <c:pt idx="13671">
                  <c:v>241</c:v>
                </c:pt>
                <c:pt idx="13672">
                  <c:v>240</c:v>
                </c:pt>
                <c:pt idx="13673">
                  <c:v>240</c:v>
                </c:pt>
                <c:pt idx="13674">
                  <c:v>240</c:v>
                </c:pt>
                <c:pt idx="13675">
                  <c:v>243</c:v>
                </c:pt>
                <c:pt idx="13676">
                  <c:v>242</c:v>
                </c:pt>
                <c:pt idx="13677">
                  <c:v>241</c:v>
                </c:pt>
                <c:pt idx="13678">
                  <c:v>243</c:v>
                </c:pt>
                <c:pt idx="13679">
                  <c:v>242</c:v>
                </c:pt>
                <c:pt idx="13680">
                  <c:v>241</c:v>
                </c:pt>
                <c:pt idx="13681">
                  <c:v>240</c:v>
                </c:pt>
                <c:pt idx="13682">
                  <c:v>241</c:v>
                </c:pt>
                <c:pt idx="13683">
                  <c:v>241</c:v>
                </c:pt>
                <c:pt idx="13684">
                  <c:v>243</c:v>
                </c:pt>
                <c:pt idx="13685">
                  <c:v>244</c:v>
                </c:pt>
                <c:pt idx="13686">
                  <c:v>242</c:v>
                </c:pt>
                <c:pt idx="13687">
                  <c:v>242</c:v>
                </c:pt>
                <c:pt idx="13688">
                  <c:v>241</c:v>
                </c:pt>
                <c:pt idx="13689">
                  <c:v>243</c:v>
                </c:pt>
                <c:pt idx="13690">
                  <c:v>243</c:v>
                </c:pt>
                <c:pt idx="13691">
                  <c:v>242</c:v>
                </c:pt>
                <c:pt idx="13692">
                  <c:v>242</c:v>
                </c:pt>
                <c:pt idx="13693">
                  <c:v>240</c:v>
                </c:pt>
                <c:pt idx="13694">
                  <c:v>243</c:v>
                </c:pt>
                <c:pt idx="13695">
                  <c:v>241</c:v>
                </c:pt>
                <c:pt idx="13696">
                  <c:v>242</c:v>
                </c:pt>
                <c:pt idx="13697">
                  <c:v>241</c:v>
                </c:pt>
                <c:pt idx="13698">
                  <c:v>241</c:v>
                </c:pt>
                <c:pt idx="13699">
                  <c:v>242</c:v>
                </c:pt>
                <c:pt idx="13700">
                  <c:v>244</c:v>
                </c:pt>
                <c:pt idx="13701">
                  <c:v>242</c:v>
                </c:pt>
                <c:pt idx="13702">
                  <c:v>241</c:v>
                </c:pt>
                <c:pt idx="13703">
                  <c:v>241</c:v>
                </c:pt>
                <c:pt idx="13704">
                  <c:v>242</c:v>
                </c:pt>
                <c:pt idx="13705">
                  <c:v>242</c:v>
                </c:pt>
                <c:pt idx="13706">
                  <c:v>242</c:v>
                </c:pt>
                <c:pt idx="13707">
                  <c:v>241</c:v>
                </c:pt>
                <c:pt idx="13708">
                  <c:v>240</c:v>
                </c:pt>
                <c:pt idx="13709">
                  <c:v>240</c:v>
                </c:pt>
                <c:pt idx="13710">
                  <c:v>242</c:v>
                </c:pt>
                <c:pt idx="13711">
                  <c:v>241</c:v>
                </c:pt>
                <c:pt idx="13712">
                  <c:v>242</c:v>
                </c:pt>
                <c:pt idx="13713">
                  <c:v>241</c:v>
                </c:pt>
                <c:pt idx="13714">
                  <c:v>241</c:v>
                </c:pt>
                <c:pt idx="13715">
                  <c:v>243</c:v>
                </c:pt>
                <c:pt idx="13716">
                  <c:v>241</c:v>
                </c:pt>
                <c:pt idx="13717">
                  <c:v>241</c:v>
                </c:pt>
                <c:pt idx="13718">
                  <c:v>240</c:v>
                </c:pt>
                <c:pt idx="13719">
                  <c:v>242</c:v>
                </c:pt>
                <c:pt idx="13720">
                  <c:v>241</c:v>
                </c:pt>
                <c:pt idx="13721">
                  <c:v>241</c:v>
                </c:pt>
                <c:pt idx="13722">
                  <c:v>241</c:v>
                </c:pt>
                <c:pt idx="13723">
                  <c:v>242</c:v>
                </c:pt>
                <c:pt idx="13724">
                  <c:v>243</c:v>
                </c:pt>
                <c:pt idx="13725">
                  <c:v>243</c:v>
                </c:pt>
                <c:pt idx="13726">
                  <c:v>242</c:v>
                </c:pt>
                <c:pt idx="13727">
                  <c:v>242</c:v>
                </c:pt>
                <c:pt idx="13728">
                  <c:v>242</c:v>
                </c:pt>
                <c:pt idx="13729">
                  <c:v>241</c:v>
                </c:pt>
                <c:pt idx="13730">
                  <c:v>242</c:v>
                </c:pt>
                <c:pt idx="13731">
                  <c:v>242</c:v>
                </c:pt>
                <c:pt idx="13732">
                  <c:v>242</c:v>
                </c:pt>
                <c:pt idx="13733">
                  <c:v>241</c:v>
                </c:pt>
                <c:pt idx="13734">
                  <c:v>241</c:v>
                </c:pt>
                <c:pt idx="13735">
                  <c:v>244</c:v>
                </c:pt>
                <c:pt idx="13736">
                  <c:v>240</c:v>
                </c:pt>
                <c:pt idx="13737">
                  <c:v>240</c:v>
                </c:pt>
                <c:pt idx="13738">
                  <c:v>241</c:v>
                </c:pt>
                <c:pt idx="13739">
                  <c:v>241</c:v>
                </c:pt>
                <c:pt idx="13740">
                  <c:v>242</c:v>
                </c:pt>
                <c:pt idx="13741">
                  <c:v>242</c:v>
                </c:pt>
                <c:pt idx="13742">
                  <c:v>243</c:v>
                </c:pt>
                <c:pt idx="13743">
                  <c:v>242</c:v>
                </c:pt>
                <c:pt idx="13744">
                  <c:v>241</c:v>
                </c:pt>
                <c:pt idx="13745">
                  <c:v>241</c:v>
                </c:pt>
                <c:pt idx="13746">
                  <c:v>243</c:v>
                </c:pt>
                <c:pt idx="13747">
                  <c:v>244</c:v>
                </c:pt>
                <c:pt idx="13748">
                  <c:v>244</c:v>
                </c:pt>
                <c:pt idx="13749">
                  <c:v>242</c:v>
                </c:pt>
                <c:pt idx="13750">
                  <c:v>243</c:v>
                </c:pt>
                <c:pt idx="13751">
                  <c:v>244</c:v>
                </c:pt>
                <c:pt idx="13752">
                  <c:v>241</c:v>
                </c:pt>
                <c:pt idx="13753">
                  <c:v>243</c:v>
                </c:pt>
                <c:pt idx="13754">
                  <c:v>242</c:v>
                </c:pt>
                <c:pt idx="13755">
                  <c:v>243</c:v>
                </c:pt>
                <c:pt idx="13756">
                  <c:v>240</c:v>
                </c:pt>
                <c:pt idx="13757">
                  <c:v>240</c:v>
                </c:pt>
                <c:pt idx="13758">
                  <c:v>241</c:v>
                </c:pt>
                <c:pt idx="13759">
                  <c:v>242</c:v>
                </c:pt>
                <c:pt idx="13760">
                  <c:v>241</c:v>
                </c:pt>
                <c:pt idx="13761">
                  <c:v>243</c:v>
                </c:pt>
                <c:pt idx="13762">
                  <c:v>242</c:v>
                </c:pt>
                <c:pt idx="13763">
                  <c:v>242</c:v>
                </c:pt>
                <c:pt idx="13764">
                  <c:v>242</c:v>
                </c:pt>
                <c:pt idx="13765">
                  <c:v>244</c:v>
                </c:pt>
                <c:pt idx="13766">
                  <c:v>240</c:v>
                </c:pt>
                <c:pt idx="13767">
                  <c:v>240</c:v>
                </c:pt>
                <c:pt idx="13768">
                  <c:v>242</c:v>
                </c:pt>
                <c:pt idx="13769">
                  <c:v>242</c:v>
                </c:pt>
                <c:pt idx="13770">
                  <c:v>240</c:v>
                </c:pt>
                <c:pt idx="13771">
                  <c:v>241</c:v>
                </c:pt>
                <c:pt idx="13772">
                  <c:v>244</c:v>
                </c:pt>
                <c:pt idx="13773">
                  <c:v>243</c:v>
                </c:pt>
                <c:pt idx="13774">
                  <c:v>242</c:v>
                </c:pt>
                <c:pt idx="13775">
                  <c:v>240</c:v>
                </c:pt>
                <c:pt idx="13776">
                  <c:v>243</c:v>
                </c:pt>
                <c:pt idx="13777">
                  <c:v>243</c:v>
                </c:pt>
                <c:pt idx="13778">
                  <c:v>242</c:v>
                </c:pt>
                <c:pt idx="13779">
                  <c:v>242</c:v>
                </c:pt>
                <c:pt idx="13780">
                  <c:v>241</c:v>
                </c:pt>
                <c:pt idx="13781">
                  <c:v>242</c:v>
                </c:pt>
                <c:pt idx="13782">
                  <c:v>242</c:v>
                </c:pt>
                <c:pt idx="13783">
                  <c:v>242</c:v>
                </c:pt>
                <c:pt idx="13784">
                  <c:v>241</c:v>
                </c:pt>
                <c:pt idx="13785">
                  <c:v>242</c:v>
                </c:pt>
                <c:pt idx="13786">
                  <c:v>242</c:v>
                </c:pt>
                <c:pt idx="13787">
                  <c:v>242</c:v>
                </c:pt>
                <c:pt idx="13788">
                  <c:v>242</c:v>
                </c:pt>
                <c:pt idx="13789">
                  <c:v>244</c:v>
                </c:pt>
                <c:pt idx="13790">
                  <c:v>242</c:v>
                </c:pt>
                <c:pt idx="13791">
                  <c:v>243</c:v>
                </c:pt>
                <c:pt idx="13792">
                  <c:v>242</c:v>
                </c:pt>
                <c:pt idx="13793">
                  <c:v>241</c:v>
                </c:pt>
                <c:pt idx="13794">
                  <c:v>241</c:v>
                </c:pt>
                <c:pt idx="13795">
                  <c:v>242</c:v>
                </c:pt>
                <c:pt idx="13796">
                  <c:v>243</c:v>
                </c:pt>
                <c:pt idx="13797">
                  <c:v>242</c:v>
                </c:pt>
                <c:pt idx="13798">
                  <c:v>242</c:v>
                </c:pt>
                <c:pt idx="13799">
                  <c:v>242</c:v>
                </c:pt>
                <c:pt idx="13800">
                  <c:v>241</c:v>
                </c:pt>
                <c:pt idx="13801">
                  <c:v>242</c:v>
                </c:pt>
                <c:pt idx="13802">
                  <c:v>244</c:v>
                </c:pt>
                <c:pt idx="13803">
                  <c:v>241</c:v>
                </c:pt>
                <c:pt idx="13804">
                  <c:v>241</c:v>
                </c:pt>
                <c:pt idx="13805">
                  <c:v>241</c:v>
                </c:pt>
                <c:pt idx="13806">
                  <c:v>242</c:v>
                </c:pt>
                <c:pt idx="13807">
                  <c:v>243</c:v>
                </c:pt>
                <c:pt idx="13808">
                  <c:v>242</c:v>
                </c:pt>
                <c:pt idx="13809">
                  <c:v>241</c:v>
                </c:pt>
                <c:pt idx="13810">
                  <c:v>241</c:v>
                </c:pt>
                <c:pt idx="13811">
                  <c:v>240</c:v>
                </c:pt>
                <c:pt idx="13812">
                  <c:v>243</c:v>
                </c:pt>
                <c:pt idx="13813">
                  <c:v>242</c:v>
                </c:pt>
                <c:pt idx="13814">
                  <c:v>240</c:v>
                </c:pt>
                <c:pt idx="13815">
                  <c:v>241</c:v>
                </c:pt>
                <c:pt idx="13816">
                  <c:v>241</c:v>
                </c:pt>
                <c:pt idx="13817">
                  <c:v>240</c:v>
                </c:pt>
                <c:pt idx="13818">
                  <c:v>242</c:v>
                </c:pt>
                <c:pt idx="13819">
                  <c:v>240</c:v>
                </c:pt>
                <c:pt idx="13820">
                  <c:v>243</c:v>
                </c:pt>
                <c:pt idx="13821">
                  <c:v>241</c:v>
                </c:pt>
                <c:pt idx="13822">
                  <c:v>241</c:v>
                </c:pt>
                <c:pt idx="13823">
                  <c:v>243</c:v>
                </c:pt>
                <c:pt idx="13824">
                  <c:v>243</c:v>
                </c:pt>
                <c:pt idx="13825">
                  <c:v>243</c:v>
                </c:pt>
                <c:pt idx="13826">
                  <c:v>242</c:v>
                </c:pt>
                <c:pt idx="13827">
                  <c:v>240</c:v>
                </c:pt>
                <c:pt idx="13828">
                  <c:v>242</c:v>
                </c:pt>
                <c:pt idx="13829">
                  <c:v>242</c:v>
                </c:pt>
                <c:pt idx="13830">
                  <c:v>243</c:v>
                </c:pt>
                <c:pt idx="13831">
                  <c:v>242</c:v>
                </c:pt>
                <c:pt idx="13832">
                  <c:v>241</c:v>
                </c:pt>
                <c:pt idx="13833">
                  <c:v>242</c:v>
                </c:pt>
                <c:pt idx="13834">
                  <c:v>241</c:v>
                </c:pt>
                <c:pt idx="13835">
                  <c:v>243</c:v>
                </c:pt>
                <c:pt idx="13836">
                  <c:v>241</c:v>
                </c:pt>
                <c:pt idx="13837">
                  <c:v>243</c:v>
                </c:pt>
                <c:pt idx="13838">
                  <c:v>240</c:v>
                </c:pt>
                <c:pt idx="13839">
                  <c:v>243</c:v>
                </c:pt>
                <c:pt idx="13840">
                  <c:v>242</c:v>
                </c:pt>
                <c:pt idx="13841">
                  <c:v>242</c:v>
                </c:pt>
                <c:pt idx="13842">
                  <c:v>242</c:v>
                </c:pt>
                <c:pt idx="13843">
                  <c:v>242</c:v>
                </c:pt>
                <c:pt idx="13844">
                  <c:v>241</c:v>
                </c:pt>
                <c:pt idx="13845">
                  <c:v>241</c:v>
                </c:pt>
                <c:pt idx="13846">
                  <c:v>243</c:v>
                </c:pt>
                <c:pt idx="13847">
                  <c:v>241</c:v>
                </c:pt>
                <c:pt idx="13848">
                  <c:v>242</c:v>
                </c:pt>
                <c:pt idx="13849">
                  <c:v>241</c:v>
                </c:pt>
                <c:pt idx="13850">
                  <c:v>241</c:v>
                </c:pt>
                <c:pt idx="13851">
                  <c:v>240</c:v>
                </c:pt>
                <c:pt idx="13852">
                  <c:v>242</c:v>
                </c:pt>
                <c:pt idx="13853">
                  <c:v>242</c:v>
                </c:pt>
                <c:pt idx="13854">
                  <c:v>243</c:v>
                </c:pt>
                <c:pt idx="13855">
                  <c:v>242</c:v>
                </c:pt>
                <c:pt idx="13856">
                  <c:v>242</c:v>
                </c:pt>
                <c:pt idx="13857">
                  <c:v>241</c:v>
                </c:pt>
                <c:pt idx="13858">
                  <c:v>242</c:v>
                </c:pt>
                <c:pt idx="13859">
                  <c:v>242</c:v>
                </c:pt>
                <c:pt idx="13860">
                  <c:v>241</c:v>
                </c:pt>
                <c:pt idx="13861">
                  <c:v>241</c:v>
                </c:pt>
                <c:pt idx="13862">
                  <c:v>242</c:v>
                </c:pt>
                <c:pt idx="13863">
                  <c:v>242</c:v>
                </c:pt>
                <c:pt idx="13864">
                  <c:v>242</c:v>
                </c:pt>
                <c:pt idx="13865">
                  <c:v>243</c:v>
                </c:pt>
                <c:pt idx="13866">
                  <c:v>242</c:v>
                </c:pt>
                <c:pt idx="13867">
                  <c:v>241</c:v>
                </c:pt>
                <c:pt idx="13868">
                  <c:v>240</c:v>
                </c:pt>
                <c:pt idx="13869">
                  <c:v>240</c:v>
                </c:pt>
                <c:pt idx="13870">
                  <c:v>241</c:v>
                </c:pt>
                <c:pt idx="13871">
                  <c:v>241</c:v>
                </c:pt>
                <c:pt idx="13872">
                  <c:v>242</c:v>
                </c:pt>
                <c:pt idx="13873">
                  <c:v>242</c:v>
                </c:pt>
                <c:pt idx="13874">
                  <c:v>241</c:v>
                </c:pt>
                <c:pt idx="13875">
                  <c:v>242</c:v>
                </c:pt>
                <c:pt idx="13876">
                  <c:v>242</c:v>
                </c:pt>
                <c:pt idx="13877">
                  <c:v>242</c:v>
                </c:pt>
                <c:pt idx="13878">
                  <c:v>243</c:v>
                </c:pt>
                <c:pt idx="13879">
                  <c:v>244</c:v>
                </c:pt>
                <c:pt idx="13880">
                  <c:v>242</c:v>
                </c:pt>
                <c:pt idx="13881">
                  <c:v>243</c:v>
                </c:pt>
                <c:pt idx="13882">
                  <c:v>244</c:v>
                </c:pt>
                <c:pt idx="13883">
                  <c:v>241</c:v>
                </c:pt>
                <c:pt idx="13884">
                  <c:v>242</c:v>
                </c:pt>
                <c:pt idx="13885">
                  <c:v>242</c:v>
                </c:pt>
                <c:pt idx="13886">
                  <c:v>242</c:v>
                </c:pt>
                <c:pt idx="13887">
                  <c:v>243</c:v>
                </c:pt>
                <c:pt idx="13888">
                  <c:v>242</c:v>
                </c:pt>
                <c:pt idx="13889">
                  <c:v>241</c:v>
                </c:pt>
                <c:pt idx="13890">
                  <c:v>241</c:v>
                </c:pt>
                <c:pt idx="13891">
                  <c:v>240</c:v>
                </c:pt>
                <c:pt idx="13892">
                  <c:v>242</c:v>
                </c:pt>
                <c:pt idx="13893">
                  <c:v>241</c:v>
                </c:pt>
                <c:pt idx="13894">
                  <c:v>240</c:v>
                </c:pt>
                <c:pt idx="13895">
                  <c:v>241</c:v>
                </c:pt>
                <c:pt idx="13896">
                  <c:v>241</c:v>
                </c:pt>
                <c:pt idx="13897">
                  <c:v>241</c:v>
                </c:pt>
                <c:pt idx="13898">
                  <c:v>241</c:v>
                </c:pt>
                <c:pt idx="13899">
                  <c:v>240</c:v>
                </c:pt>
                <c:pt idx="13900">
                  <c:v>242</c:v>
                </c:pt>
                <c:pt idx="13901">
                  <c:v>242</c:v>
                </c:pt>
                <c:pt idx="13902">
                  <c:v>242</c:v>
                </c:pt>
                <c:pt idx="13903">
                  <c:v>242</c:v>
                </c:pt>
                <c:pt idx="13904">
                  <c:v>242</c:v>
                </c:pt>
                <c:pt idx="13905">
                  <c:v>242</c:v>
                </c:pt>
                <c:pt idx="13906">
                  <c:v>240</c:v>
                </c:pt>
                <c:pt idx="13907">
                  <c:v>243</c:v>
                </c:pt>
                <c:pt idx="13908">
                  <c:v>240</c:v>
                </c:pt>
                <c:pt idx="13909">
                  <c:v>242</c:v>
                </c:pt>
                <c:pt idx="13910">
                  <c:v>243</c:v>
                </c:pt>
                <c:pt idx="13911">
                  <c:v>240</c:v>
                </c:pt>
                <c:pt idx="13912">
                  <c:v>242</c:v>
                </c:pt>
                <c:pt idx="13913">
                  <c:v>240</c:v>
                </c:pt>
                <c:pt idx="13914">
                  <c:v>242</c:v>
                </c:pt>
                <c:pt idx="13915">
                  <c:v>243</c:v>
                </c:pt>
                <c:pt idx="13916">
                  <c:v>244</c:v>
                </c:pt>
                <c:pt idx="13917">
                  <c:v>242</c:v>
                </c:pt>
                <c:pt idx="13918">
                  <c:v>242</c:v>
                </c:pt>
                <c:pt idx="13919">
                  <c:v>241</c:v>
                </c:pt>
                <c:pt idx="13920">
                  <c:v>244</c:v>
                </c:pt>
                <c:pt idx="13921">
                  <c:v>241</c:v>
                </c:pt>
                <c:pt idx="13922">
                  <c:v>241</c:v>
                </c:pt>
                <c:pt idx="13923">
                  <c:v>244</c:v>
                </c:pt>
                <c:pt idx="13924">
                  <c:v>241</c:v>
                </c:pt>
                <c:pt idx="13925">
                  <c:v>241</c:v>
                </c:pt>
                <c:pt idx="13926">
                  <c:v>240</c:v>
                </c:pt>
                <c:pt idx="13927">
                  <c:v>242</c:v>
                </c:pt>
                <c:pt idx="13928">
                  <c:v>242</c:v>
                </c:pt>
                <c:pt idx="13929">
                  <c:v>242</c:v>
                </c:pt>
                <c:pt idx="13930">
                  <c:v>243</c:v>
                </c:pt>
                <c:pt idx="13931">
                  <c:v>244</c:v>
                </c:pt>
                <c:pt idx="13932">
                  <c:v>242</c:v>
                </c:pt>
                <c:pt idx="13933">
                  <c:v>240</c:v>
                </c:pt>
                <c:pt idx="13934">
                  <c:v>240</c:v>
                </c:pt>
                <c:pt idx="13935">
                  <c:v>242</c:v>
                </c:pt>
                <c:pt idx="13936">
                  <c:v>242</c:v>
                </c:pt>
                <c:pt idx="13937">
                  <c:v>242</c:v>
                </c:pt>
                <c:pt idx="13938">
                  <c:v>243</c:v>
                </c:pt>
                <c:pt idx="13939">
                  <c:v>243</c:v>
                </c:pt>
                <c:pt idx="13940">
                  <c:v>241</c:v>
                </c:pt>
                <c:pt idx="13941">
                  <c:v>242</c:v>
                </c:pt>
                <c:pt idx="13942">
                  <c:v>242</c:v>
                </c:pt>
                <c:pt idx="13943">
                  <c:v>242</c:v>
                </c:pt>
                <c:pt idx="13944">
                  <c:v>244</c:v>
                </c:pt>
                <c:pt idx="13945">
                  <c:v>242</c:v>
                </c:pt>
                <c:pt idx="13946">
                  <c:v>241</c:v>
                </c:pt>
                <c:pt idx="13947">
                  <c:v>241</c:v>
                </c:pt>
                <c:pt idx="13948">
                  <c:v>240</c:v>
                </c:pt>
                <c:pt idx="13949">
                  <c:v>242</c:v>
                </c:pt>
                <c:pt idx="13950">
                  <c:v>241</c:v>
                </c:pt>
                <c:pt idx="13951">
                  <c:v>241</c:v>
                </c:pt>
                <c:pt idx="13952">
                  <c:v>241</c:v>
                </c:pt>
                <c:pt idx="13953">
                  <c:v>241</c:v>
                </c:pt>
                <c:pt idx="13954">
                  <c:v>242</c:v>
                </c:pt>
                <c:pt idx="13955">
                  <c:v>241</c:v>
                </c:pt>
                <c:pt idx="13956">
                  <c:v>243</c:v>
                </c:pt>
                <c:pt idx="13957">
                  <c:v>241</c:v>
                </c:pt>
                <c:pt idx="13958">
                  <c:v>240</c:v>
                </c:pt>
                <c:pt idx="13959">
                  <c:v>242</c:v>
                </c:pt>
                <c:pt idx="13960">
                  <c:v>241</c:v>
                </c:pt>
                <c:pt idx="13961">
                  <c:v>242</c:v>
                </c:pt>
                <c:pt idx="13962">
                  <c:v>240</c:v>
                </c:pt>
                <c:pt idx="13963">
                  <c:v>241</c:v>
                </c:pt>
                <c:pt idx="13964">
                  <c:v>241</c:v>
                </c:pt>
                <c:pt idx="13965">
                  <c:v>241</c:v>
                </c:pt>
                <c:pt idx="13966">
                  <c:v>242</c:v>
                </c:pt>
                <c:pt idx="13967">
                  <c:v>241</c:v>
                </c:pt>
                <c:pt idx="13968">
                  <c:v>241</c:v>
                </c:pt>
                <c:pt idx="13969">
                  <c:v>243</c:v>
                </c:pt>
                <c:pt idx="13970">
                  <c:v>241</c:v>
                </c:pt>
                <c:pt idx="13971">
                  <c:v>242</c:v>
                </c:pt>
                <c:pt idx="13972">
                  <c:v>244</c:v>
                </c:pt>
                <c:pt idx="13973">
                  <c:v>241</c:v>
                </c:pt>
                <c:pt idx="13974">
                  <c:v>242</c:v>
                </c:pt>
                <c:pt idx="13975">
                  <c:v>242</c:v>
                </c:pt>
                <c:pt idx="13976">
                  <c:v>243</c:v>
                </c:pt>
                <c:pt idx="13977">
                  <c:v>243</c:v>
                </c:pt>
                <c:pt idx="13978">
                  <c:v>241</c:v>
                </c:pt>
                <c:pt idx="13979">
                  <c:v>242</c:v>
                </c:pt>
                <c:pt idx="13980">
                  <c:v>242</c:v>
                </c:pt>
                <c:pt idx="13981">
                  <c:v>244</c:v>
                </c:pt>
                <c:pt idx="13982">
                  <c:v>243</c:v>
                </c:pt>
                <c:pt idx="13983">
                  <c:v>241</c:v>
                </c:pt>
                <c:pt idx="13984">
                  <c:v>242</c:v>
                </c:pt>
                <c:pt idx="13985">
                  <c:v>241</c:v>
                </c:pt>
                <c:pt idx="13986">
                  <c:v>241</c:v>
                </c:pt>
                <c:pt idx="13987">
                  <c:v>242</c:v>
                </c:pt>
                <c:pt idx="13988">
                  <c:v>241</c:v>
                </c:pt>
                <c:pt idx="13989">
                  <c:v>241</c:v>
                </c:pt>
                <c:pt idx="13990">
                  <c:v>241</c:v>
                </c:pt>
                <c:pt idx="13991">
                  <c:v>244</c:v>
                </c:pt>
                <c:pt idx="13992">
                  <c:v>242</c:v>
                </c:pt>
                <c:pt idx="13993">
                  <c:v>243</c:v>
                </c:pt>
                <c:pt idx="13994">
                  <c:v>243</c:v>
                </c:pt>
                <c:pt idx="13995">
                  <c:v>241</c:v>
                </c:pt>
                <c:pt idx="13996">
                  <c:v>243</c:v>
                </c:pt>
                <c:pt idx="13997">
                  <c:v>241</c:v>
                </c:pt>
                <c:pt idx="13998">
                  <c:v>241</c:v>
                </c:pt>
                <c:pt idx="13999">
                  <c:v>241</c:v>
                </c:pt>
                <c:pt idx="14000">
                  <c:v>242</c:v>
                </c:pt>
                <c:pt idx="14001">
                  <c:v>243</c:v>
                </c:pt>
                <c:pt idx="14002">
                  <c:v>242</c:v>
                </c:pt>
                <c:pt idx="14003">
                  <c:v>241</c:v>
                </c:pt>
                <c:pt idx="14004">
                  <c:v>243</c:v>
                </c:pt>
                <c:pt idx="14005">
                  <c:v>242</c:v>
                </c:pt>
                <c:pt idx="14006">
                  <c:v>242</c:v>
                </c:pt>
                <c:pt idx="14007">
                  <c:v>242</c:v>
                </c:pt>
                <c:pt idx="14008">
                  <c:v>241</c:v>
                </c:pt>
                <c:pt idx="14009">
                  <c:v>242</c:v>
                </c:pt>
                <c:pt idx="14010">
                  <c:v>241</c:v>
                </c:pt>
                <c:pt idx="14011">
                  <c:v>243</c:v>
                </c:pt>
                <c:pt idx="14012">
                  <c:v>241</c:v>
                </c:pt>
                <c:pt idx="14013">
                  <c:v>243</c:v>
                </c:pt>
                <c:pt idx="14014">
                  <c:v>241</c:v>
                </c:pt>
                <c:pt idx="14015">
                  <c:v>243</c:v>
                </c:pt>
                <c:pt idx="14016">
                  <c:v>242</c:v>
                </c:pt>
                <c:pt idx="14017">
                  <c:v>241</c:v>
                </c:pt>
                <c:pt idx="14018">
                  <c:v>241</c:v>
                </c:pt>
                <c:pt idx="14019">
                  <c:v>242</c:v>
                </c:pt>
                <c:pt idx="14020">
                  <c:v>240</c:v>
                </c:pt>
                <c:pt idx="14021">
                  <c:v>242</c:v>
                </c:pt>
                <c:pt idx="14022">
                  <c:v>240</c:v>
                </c:pt>
                <c:pt idx="14023">
                  <c:v>241</c:v>
                </c:pt>
                <c:pt idx="14024">
                  <c:v>243</c:v>
                </c:pt>
                <c:pt idx="14025">
                  <c:v>242</c:v>
                </c:pt>
                <c:pt idx="14026">
                  <c:v>242</c:v>
                </c:pt>
                <c:pt idx="14027">
                  <c:v>242</c:v>
                </c:pt>
                <c:pt idx="14028">
                  <c:v>243</c:v>
                </c:pt>
                <c:pt idx="14029">
                  <c:v>241</c:v>
                </c:pt>
                <c:pt idx="14030">
                  <c:v>244</c:v>
                </c:pt>
                <c:pt idx="14031">
                  <c:v>244</c:v>
                </c:pt>
                <c:pt idx="14032">
                  <c:v>241</c:v>
                </c:pt>
                <c:pt idx="14033">
                  <c:v>242</c:v>
                </c:pt>
                <c:pt idx="14034">
                  <c:v>242</c:v>
                </c:pt>
                <c:pt idx="14035">
                  <c:v>240</c:v>
                </c:pt>
                <c:pt idx="14036">
                  <c:v>243</c:v>
                </c:pt>
                <c:pt idx="14037">
                  <c:v>241</c:v>
                </c:pt>
                <c:pt idx="14038">
                  <c:v>241</c:v>
                </c:pt>
                <c:pt idx="14039">
                  <c:v>241</c:v>
                </c:pt>
                <c:pt idx="14040">
                  <c:v>242</c:v>
                </c:pt>
                <c:pt idx="14041">
                  <c:v>243</c:v>
                </c:pt>
                <c:pt idx="14042">
                  <c:v>243</c:v>
                </c:pt>
                <c:pt idx="14043">
                  <c:v>243</c:v>
                </c:pt>
                <c:pt idx="14044">
                  <c:v>242</c:v>
                </c:pt>
                <c:pt idx="14045">
                  <c:v>240</c:v>
                </c:pt>
                <c:pt idx="14046">
                  <c:v>241</c:v>
                </c:pt>
                <c:pt idx="14047">
                  <c:v>244</c:v>
                </c:pt>
                <c:pt idx="14048">
                  <c:v>242</c:v>
                </c:pt>
                <c:pt idx="14049">
                  <c:v>241</c:v>
                </c:pt>
                <c:pt idx="14050">
                  <c:v>241</c:v>
                </c:pt>
                <c:pt idx="14051">
                  <c:v>241</c:v>
                </c:pt>
                <c:pt idx="14052">
                  <c:v>242</c:v>
                </c:pt>
                <c:pt idx="14053">
                  <c:v>241</c:v>
                </c:pt>
                <c:pt idx="14054">
                  <c:v>243</c:v>
                </c:pt>
                <c:pt idx="14055">
                  <c:v>241</c:v>
                </c:pt>
                <c:pt idx="14056">
                  <c:v>241</c:v>
                </c:pt>
                <c:pt idx="14057">
                  <c:v>241</c:v>
                </c:pt>
                <c:pt idx="14058">
                  <c:v>241</c:v>
                </c:pt>
                <c:pt idx="14059">
                  <c:v>242</c:v>
                </c:pt>
                <c:pt idx="14060">
                  <c:v>241</c:v>
                </c:pt>
                <c:pt idx="14061">
                  <c:v>241</c:v>
                </c:pt>
                <c:pt idx="14062">
                  <c:v>241</c:v>
                </c:pt>
                <c:pt idx="14063">
                  <c:v>244</c:v>
                </c:pt>
                <c:pt idx="14064">
                  <c:v>242</c:v>
                </c:pt>
                <c:pt idx="14065">
                  <c:v>241</c:v>
                </c:pt>
                <c:pt idx="14066">
                  <c:v>241</c:v>
                </c:pt>
                <c:pt idx="14067">
                  <c:v>241</c:v>
                </c:pt>
                <c:pt idx="14068">
                  <c:v>244</c:v>
                </c:pt>
                <c:pt idx="14069">
                  <c:v>241</c:v>
                </c:pt>
                <c:pt idx="14070">
                  <c:v>241</c:v>
                </c:pt>
                <c:pt idx="14071">
                  <c:v>242</c:v>
                </c:pt>
                <c:pt idx="14072">
                  <c:v>243</c:v>
                </c:pt>
                <c:pt idx="14073">
                  <c:v>242</c:v>
                </c:pt>
                <c:pt idx="14074">
                  <c:v>241</c:v>
                </c:pt>
                <c:pt idx="14075">
                  <c:v>241</c:v>
                </c:pt>
                <c:pt idx="14076">
                  <c:v>244</c:v>
                </c:pt>
                <c:pt idx="14077">
                  <c:v>243</c:v>
                </c:pt>
                <c:pt idx="14078">
                  <c:v>241</c:v>
                </c:pt>
                <c:pt idx="14079">
                  <c:v>241</c:v>
                </c:pt>
                <c:pt idx="14080">
                  <c:v>243</c:v>
                </c:pt>
                <c:pt idx="14081">
                  <c:v>242</c:v>
                </c:pt>
                <c:pt idx="14082">
                  <c:v>242</c:v>
                </c:pt>
                <c:pt idx="14083">
                  <c:v>242</c:v>
                </c:pt>
                <c:pt idx="14084">
                  <c:v>241</c:v>
                </c:pt>
                <c:pt idx="14085">
                  <c:v>241</c:v>
                </c:pt>
                <c:pt idx="14086">
                  <c:v>242</c:v>
                </c:pt>
                <c:pt idx="14087">
                  <c:v>242</c:v>
                </c:pt>
                <c:pt idx="14088">
                  <c:v>242</c:v>
                </c:pt>
                <c:pt idx="14089">
                  <c:v>243</c:v>
                </c:pt>
                <c:pt idx="14090">
                  <c:v>244</c:v>
                </c:pt>
                <c:pt idx="14091">
                  <c:v>243</c:v>
                </c:pt>
                <c:pt idx="14092">
                  <c:v>240</c:v>
                </c:pt>
                <c:pt idx="14093">
                  <c:v>243</c:v>
                </c:pt>
                <c:pt idx="14094">
                  <c:v>243</c:v>
                </c:pt>
                <c:pt idx="14095">
                  <c:v>242</c:v>
                </c:pt>
                <c:pt idx="14096">
                  <c:v>241</c:v>
                </c:pt>
                <c:pt idx="14097">
                  <c:v>242</c:v>
                </c:pt>
                <c:pt idx="14098">
                  <c:v>242</c:v>
                </c:pt>
                <c:pt idx="14099">
                  <c:v>241</c:v>
                </c:pt>
                <c:pt idx="14100">
                  <c:v>243</c:v>
                </c:pt>
                <c:pt idx="14101">
                  <c:v>242</c:v>
                </c:pt>
                <c:pt idx="14102">
                  <c:v>242</c:v>
                </c:pt>
                <c:pt idx="14103">
                  <c:v>241</c:v>
                </c:pt>
                <c:pt idx="14104">
                  <c:v>242</c:v>
                </c:pt>
                <c:pt idx="14105">
                  <c:v>242</c:v>
                </c:pt>
                <c:pt idx="14106">
                  <c:v>241</c:v>
                </c:pt>
                <c:pt idx="14107">
                  <c:v>242</c:v>
                </c:pt>
                <c:pt idx="14108">
                  <c:v>241</c:v>
                </c:pt>
                <c:pt idx="14109">
                  <c:v>242</c:v>
                </c:pt>
                <c:pt idx="14110">
                  <c:v>242</c:v>
                </c:pt>
                <c:pt idx="14111">
                  <c:v>244</c:v>
                </c:pt>
                <c:pt idx="14112">
                  <c:v>242</c:v>
                </c:pt>
                <c:pt idx="14113">
                  <c:v>243</c:v>
                </c:pt>
                <c:pt idx="14114">
                  <c:v>242</c:v>
                </c:pt>
                <c:pt idx="14115">
                  <c:v>241</c:v>
                </c:pt>
                <c:pt idx="14116">
                  <c:v>241</c:v>
                </c:pt>
                <c:pt idx="14117">
                  <c:v>242</c:v>
                </c:pt>
                <c:pt idx="14118">
                  <c:v>240</c:v>
                </c:pt>
                <c:pt idx="14119">
                  <c:v>240</c:v>
                </c:pt>
                <c:pt idx="14120">
                  <c:v>242</c:v>
                </c:pt>
                <c:pt idx="14121">
                  <c:v>242</c:v>
                </c:pt>
                <c:pt idx="14122">
                  <c:v>242</c:v>
                </c:pt>
                <c:pt idx="14123">
                  <c:v>241</c:v>
                </c:pt>
                <c:pt idx="14124">
                  <c:v>242</c:v>
                </c:pt>
                <c:pt idx="14125">
                  <c:v>241</c:v>
                </c:pt>
                <c:pt idx="14126">
                  <c:v>242</c:v>
                </c:pt>
                <c:pt idx="14127">
                  <c:v>243</c:v>
                </c:pt>
                <c:pt idx="14128">
                  <c:v>242</c:v>
                </c:pt>
                <c:pt idx="14129">
                  <c:v>242</c:v>
                </c:pt>
                <c:pt idx="14130">
                  <c:v>242</c:v>
                </c:pt>
                <c:pt idx="14131">
                  <c:v>241</c:v>
                </c:pt>
                <c:pt idx="14132">
                  <c:v>241</c:v>
                </c:pt>
                <c:pt idx="14133">
                  <c:v>242</c:v>
                </c:pt>
                <c:pt idx="14134">
                  <c:v>244</c:v>
                </c:pt>
                <c:pt idx="14135">
                  <c:v>241</c:v>
                </c:pt>
                <c:pt idx="14136">
                  <c:v>240</c:v>
                </c:pt>
                <c:pt idx="14137">
                  <c:v>243</c:v>
                </c:pt>
                <c:pt idx="14138">
                  <c:v>242</c:v>
                </c:pt>
                <c:pt idx="14139">
                  <c:v>240</c:v>
                </c:pt>
                <c:pt idx="14140">
                  <c:v>243</c:v>
                </c:pt>
                <c:pt idx="14141">
                  <c:v>241</c:v>
                </c:pt>
                <c:pt idx="14142">
                  <c:v>241</c:v>
                </c:pt>
                <c:pt idx="14143">
                  <c:v>241</c:v>
                </c:pt>
                <c:pt idx="14144">
                  <c:v>241</c:v>
                </c:pt>
                <c:pt idx="14145">
                  <c:v>242</c:v>
                </c:pt>
                <c:pt idx="14146">
                  <c:v>243</c:v>
                </c:pt>
                <c:pt idx="14147">
                  <c:v>242</c:v>
                </c:pt>
                <c:pt idx="14148">
                  <c:v>241</c:v>
                </c:pt>
                <c:pt idx="14149">
                  <c:v>242</c:v>
                </c:pt>
                <c:pt idx="14150">
                  <c:v>242</c:v>
                </c:pt>
                <c:pt idx="14151">
                  <c:v>241</c:v>
                </c:pt>
                <c:pt idx="14152">
                  <c:v>242</c:v>
                </c:pt>
                <c:pt idx="14153">
                  <c:v>243</c:v>
                </c:pt>
                <c:pt idx="14154">
                  <c:v>243</c:v>
                </c:pt>
                <c:pt idx="14155">
                  <c:v>243</c:v>
                </c:pt>
                <c:pt idx="14156">
                  <c:v>243</c:v>
                </c:pt>
                <c:pt idx="14157">
                  <c:v>241</c:v>
                </c:pt>
                <c:pt idx="14158">
                  <c:v>242</c:v>
                </c:pt>
                <c:pt idx="14159">
                  <c:v>241</c:v>
                </c:pt>
                <c:pt idx="14160">
                  <c:v>242</c:v>
                </c:pt>
                <c:pt idx="14161">
                  <c:v>241</c:v>
                </c:pt>
                <c:pt idx="14162">
                  <c:v>243</c:v>
                </c:pt>
                <c:pt idx="14163">
                  <c:v>242</c:v>
                </c:pt>
                <c:pt idx="14164">
                  <c:v>242</c:v>
                </c:pt>
                <c:pt idx="14165">
                  <c:v>243</c:v>
                </c:pt>
                <c:pt idx="14166">
                  <c:v>242</c:v>
                </c:pt>
                <c:pt idx="14167">
                  <c:v>240</c:v>
                </c:pt>
                <c:pt idx="14168">
                  <c:v>241</c:v>
                </c:pt>
                <c:pt idx="14169">
                  <c:v>240</c:v>
                </c:pt>
                <c:pt idx="14170">
                  <c:v>241</c:v>
                </c:pt>
                <c:pt idx="14171">
                  <c:v>242</c:v>
                </c:pt>
                <c:pt idx="14172">
                  <c:v>243</c:v>
                </c:pt>
                <c:pt idx="14173">
                  <c:v>242</c:v>
                </c:pt>
                <c:pt idx="14174">
                  <c:v>243</c:v>
                </c:pt>
                <c:pt idx="14175">
                  <c:v>241</c:v>
                </c:pt>
                <c:pt idx="14176">
                  <c:v>241</c:v>
                </c:pt>
                <c:pt idx="14177">
                  <c:v>242</c:v>
                </c:pt>
                <c:pt idx="14178">
                  <c:v>242</c:v>
                </c:pt>
                <c:pt idx="14179">
                  <c:v>243</c:v>
                </c:pt>
                <c:pt idx="14180">
                  <c:v>241</c:v>
                </c:pt>
                <c:pt idx="14181">
                  <c:v>241</c:v>
                </c:pt>
                <c:pt idx="14182">
                  <c:v>242</c:v>
                </c:pt>
                <c:pt idx="14183">
                  <c:v>241</c:v>
                </c:pt>
                <c:pt idx="14184">
                  <c:v>242</c:v>
                </c:pt>
                <c:pt idx="14185">
                  <c:v>243</c:v>
                </c:pt>
                <c:pt idx="14186">
                  <c:v>242</c:v>
                </c:pt>
                <c:pt idx="14187">
                  <c:v>241</c:v>
                </c:pt>
                <c:pt idx="14188">
                  <c:v>242</c:v>
                </c:pt>
                <c:pt idx="14189">
                  <c:v>242</c:v>
                </c:pt>
                <c:pt idx="14190">
                  <c:v>240</c:v>
                </c:pt>
                <c:pt idx="14191">
                  <c:v>241</c:v>
                </c:pt>
                <c:pt idx="14192">
                  <c:v>242</c:v>
                </c:pt>
                <c:pt idx="14193">
                  <c:v>241</c:v>
                </c:pt>
                <c:pt idx="14194">
                  <c:v>243</c:v>
                </c:pt>
                <c:pt idx="14195">
                  <c:v>241</c:v>
                </c:pt>
                <c:pt idx="14196">
                  <c:v>242</c:v>
                </c:pt>
                <c:pt idx="14197">
                  <c:v>243</c:v>
                </c:pt>
                <c:pt idx="14198">
                  <c:v>241</c:v>
                </c:pt>
                <c:pt idx="14199">
                  <c:v>241</c:v>
                </c:pt>
                <c:pt idx="14200">
                  <c:v>243</c:v>
                </c:pt>
                <c:pt idx="14201">
                  <c:v>241</c:v>
                </c:pt>
                <c:pt idx="14202">
                  <c:v>241</c:v>
                </c:pt>
                <c:pt idx="14203">
                  <c:v>242</c:v>
                </c:pt>
                <c:pt idx="14204">
                  <c:v>243</c:v>
                </c:pt>
                <c:pt idx="14205">
                  <c:v>242</c:v>
                </c:pt>
                <c:pt idx="14206">
                  <c:v>242</c:v>
                </c:pt>
                <c:pt idx="14207">
                  <c:v>242</c:v>
                </c:pt>
                <c:pt idx="14208">
                  <c:v>241</c:v>
                </c:pt>
                <c:pt idx="14209">
                  <c:v>243</c:v>
                </c:pt>
                <c:pt idx="14210">
                  <c:v>242</c:v>
                </c:pt>
                <c:pt idx="14211">
                  <c:v>241</c:v>
                </c:pt>
                <c:pt idx="14212">
                  <c:v>240</c:v>
                </c:pt>
                <c:pt idx="14213">
                  <c:v>242</c:v>
                </c:pt>
                <c:pt idx="14214">
                  <c:v>242</c:v>
                </c:pt>
                <c:pt idx="14215">
                  <c:v>241</c:v>
                </c:pt>
                <c:pt idx="14216">
                  <c:v>242</c:v>
                </c:pt>
                <c:pt idx="14217">
                  <c:v>241</c:v>
                </c:pt>
                <c:pt idx="14218">
                  <c:v>242</c:v>
                </c:pt>
                <c:pt idx="14219">
                  <c:v>241</c:v>
                </c:pt>
                <c:pt idx="14220">
                  <c:v>241</c:v>
                </c:pt>
                <c:pt idx="14221">
                  <c:v>242</c:v>
                </c:pt>
                <c:pt idx="14222">
                  <c:v>240</c:v>
                </c:pt>
                <c:pt idx="14223">
                  <c:v>241</c:v>
                </c:pt>
                <c:pt idx="14224">
                  <c:v>242</c:v>
                </c:pt>
                <c:pt idx="14225">
                  <c:v>242</c:v>
                </c:pt>
                <c:pt idx="14226">
                  <c:v>243</c:v>
                </c:pt>
                <c:pt idx="14227">
                  <c:v>243</c:v>
                </c:pt>
                <c:pt idx="14228">
                  <c:v>244</c:v>
                </c:pt>
                <c:pt idx="14229">
                  <c:v>242</c:v>
                </c:pt>
                <c:pt idx="14230">
                  <c:v>243</c:v>
                </c:pt>
                <c:pt idx="14231">
                  <c:v>241</c:v>
                </c:pt>
                <c:pt idx="14232">
                  <c:v>244</c:v>
                </c:pt>
                <c:pt idx="14233">
                  <c:v>242</c:v>
                </c:pt>
                <c:pt idx="14234">
                  <c:v>243</c:v>
                </c:pt>
                <c:pt idx="14235">
                  <c:v>241</c:v>
                </c:pt>
                <c:pt idx="14236">
                  <c:v>241</c:v>
                </c:pt>
                <c:pt idx="14237">
                  <c:v>241</c:v>
                </c:pt>
                <c:pt idx="14238">
                  <c:v>241</c:v>
                </c:pt>
                <c:pt idx="14239">
                  <c:v>241</c:v>
                </c:pt>
                <c:pt idx="14240">
                  <c:v>242</c:v>
                </c:pt>
                <c:pt idx="14241">
                  <c:v>241</c:v>
                </c:pt>
                <c:pt idx="14242">
                  <c:v>241</c:v>
                </c:pt>
                <c:pt idx="14243">
                  <c:v>242</c:v>
                </c:pt>
                <c:pt idx="14244">
                  <c:v>242</c:v>
                </c:pt>
                <c:pt idx="14245">
                  <c:v>241</c:v>
                </c:pt>
                <c:pt idx="14246">
                  <c:v>243</c:v>
                </c:pt>
                <c:pt idx="14247">
                  <c:v>242</c:v>
                </c:pt>
                <c:pt idx="14248">
                  <c:v>240</c:v>
                </c:pt>
                <c:pt idx="14249">
                  <c:v>244</c:v>
                </c:pt>
                <c:pt idx="14250">
                  <c:v>242</c:v>
                </c:pt>
                <c:pt idx="14251">
                  <c:v>242</c:v>
                </c:pt>
                <c:pt idx="14252">
                  <c:v>242</c:v>
                </c:pt>
                <c:pt idx="14253">
                  <c:v>243</c:v>
                </c:pt>
                <c:pt idx="14254">
                  <c:v>240</c:v>
                </c:pt>
                <c:pt idx="14255">
                  <c:v>241</c:v>
                </c:pt>
                <c:pt idx="14256">
                  <c:v>240</c:v>
                </c:pt>
                <c:pt idx="14257">
                  <c:v>243</c:v>
                </c:pt>
                <c:pt idx="14258">
                  <c:v>242</c:v>
                </c:pt>
                <c:pt idx="14259">
                  <c:v>244</c:v>
                </c:pt>
                <c:pt idx="14260">
                  <c:v>242</c:v>
                </c:pt>
                <c:pt idx="14261">
                  <c:v>243</c:v>
                </c:pt>
                <c:pt idx="14262">
                  <c:v>242</c:v>
                </c:pt>
                <c:pt idx="14263">
                  <c:v>242</c:v>
                </c:pt>
                <c:pt idx="14264">
                  <c:v>242</c:v>
                </c:pt>
                <c:pt idx="14265">
                  <c:v>241</c:v>
                </c:pt>
                <c:pt idx="14266">
                  <c:v>242</c:v>
                </c:pt>
                <c:pt idx="14267">
                  <c:v>242</c:v>
                </c:pt>
                <c:pt idx="14268">
                  <c:v>242</c:v>
                </c:pt>
                <c:pt idx="14269">
                  <c:v>240</c:v>
                </c:pt>
                <c:pt idx="14270">
                  <c:v>241</c:v>
                </c:pt>
                <c:pt idx="14271">
                  <c:v>241</c:v>
                </c:pt>
                <c:pt idx="14272">
                  <c:v>240</c:v>
                </c:pt>
                <c:pt idx="14273">
                  <c:v>243</c:v>
                </c:pt>
                <c:pt idx="14274">
                  <c:v>241</c:v>
                </c:pt>
                <c:pt idx="14275">
                  <c:v>240</c:v>
                </c:pt>
                <c:pt idx="14276">
                  <c:v>240</c:v>
                </c:pt>
                <c:pt idx="14277">
                  <c:v>243</c:v>
                </c:pt>
                <c:pt idx="14278">
                  <c:v>243</c:v>
                </c:pt>
                <c:pt idx="14279">
                  <c:v>241</c:v>
                </c:pt>
                <c:pt idx="14280">
                  <c:v>241</c:v>
                </c:pt>
                <c:pt idx="14281">
                  <c:v>242</c:v>
                </c:pt>
                <c:pt idx="14282">
                  <c:v>240</c:v>
                </c:pt>
                <c:pt idx="14283">
                  <c:v>240</c:v>
                </c:pt>
                <c:pt idx="14284">
                  <c:v>242</c:v>
                </c:pt>
                <c:pt idx="14285">
                  <c:v>243</c:v>
                </c:pt>
                <c:pt idx="14286">
                  <c:v>241</c:v>
                </c:pt>
                <c:pt idx="14287">
                  <c:v>241</c:v>
                </c:pt>
                <c:pt idx="14288">
                  <c:v>243</c:v>
                </c:pt>
                <c:pt idx="14289">
                  <c:v>241</c:v>
                </c:pt>
                <c:pt idx="14290">
                  <c:v>241</c:v>
                </c:pt>
                <c:pt idx="14291">
                  <c:v>242</c:v>
                </c:pt>
                <c:pt idx="14292">
                  <c:v>243</c:v>
                </c:pt>
                <c:pt idx="14293">
                  <c:v>243</c:v>
                </c:pt>
                <c:pt idx="14294">
                  <c:v>241</c:v>
                </c:pt>
                <c:pt idx="14295">
                  <c:v>241</c:v>
                </c:pt>
                <c:pt idx="14296">
                  <c:v>242</c:v>
                </c:pt>
                <c:pt idx="14297">
                  <c:v>242</c:v>
                </c:pt>
                <c:pt idx="14298">
                  <c:v>241</c:v>
                </c:pt>
                <c:pt idx="14299">
                  <c:v>243</c:v>
                </c:pt>
                <c:pt idx="14300">
                  <c:v>244</c:v>
                </c:pt>
                <c:pt idx="14301">
                  <c:v>243</c:v>
                </c:pt>
                <c:pt idx="14302">
                  <c:v>242</c:v>
                </c:pt>
                <c:pt idx="14303">
                  <c:v>242</c:v>
                </c:pt>
                <c:pt idx="14304">
                  <c:v>242</c:v>
                </c:pt>
                <c:pt idx="14305">
                  <c:v>242</c:v>
                </c:pt>
                <c:pt idx="14306">
                  <c:v>243</c:v>
                </c:pt>
                <c:pt idx="14307">
                  <c:v>242</c:v>
                </c:pt>
                <c:pt idx="14308">
                  <c:v>241</c:v>
                </c:pt>
                <c:pt idx="14309">
                  <c:v>243</c:v>
                </c:pt>
                <c:pt idx="14310">
                  <c:v>241</c:v>
                </c:pt>
                <c:pt idx="14311">
                  <c:v>244</c:v>
                </c:pt>
                <c:pt idx="14312">
                  <c:v>242</c:v>
                </c:pt>
                <c:pt idx="14313">
                  <c:v>242</c:v>
                </c:pt>
                <c:pt idx="14314">
                  <c:v>243</c:v>
                </c:pt>
                <c:pt idx="14315">
                  <c:v>243</c:v>
                </c:pt>
                <c:pt idx="14316">
                  <c:v>243</c:v>
                </c:pt>
                <c:pt idx="14317">
                  <c:v>242</c:v>
                </c:pt>
                <c:pt idx="14318">
                  <c:v>242</c:v>
                </c:pt>
                <c:pt idx="14319">
                  <c:v>243</c:v>
                </c:pt>
                <c:pt idx="14320">
                  <c:v>244</c:v>
                </c:pt>
                <c:pt idx="14321">
                  <c:v>242</c:v>
                </c:pt>
                <c:pt idx="14322">
                  <c:v>242</c:v>
                </c:pt>
                <c:pt idx="14323">
                  <c:v>241</c:v>
                </c:pt>
                <c:pt idx="14324">
                  <c:v>244</c:v>
                </c:pt>
                <c:pt idx="14325">
                  <c:v>242</c:v>
                </c:pt>
                <c:pt idx="14326">
                  <c:v>240</c:v>
                </c:pt>
                <c:pt idx="14327">
                  <c:v>243</c:v>
                </c:pt>
                <c:pt idx="14328">
                  <c:v>242</c:v>
                </c:pt>
                <c:pt idx="14329">
                  <c:v>242</c:v>
                </c:pt>
                <c:pt idx="14330">
                  <c:v>242</c:v>
                </c:pt>
                <c:pt idx="14331">
                  <c:v>241</c:v>
                </c:pt>
                <c:pt idx="14332">
                  <c:v>243</c:v>
                </c:pt>
                <c:pt idx="14333">
                  <c:v>241</c:v>
                </c:pt>
                <c:pt idx="14334">
                  <c:v>243</c:v>
                </c:pt>
                <c:pt idx="14335">
                  <c:v>243</c:v>
                </c:pt>
                <c:pt idx="14336">
                  <c:v>240</c:v>
                </c:pt>
                <c:pt idx="14337">
                  <c:v>241</c:v>
                </c:pt>
                <c:pt idx="14338">
                  <c:v>241</c:v>
                </c:pt>
                <c:pt idx="14339">
                  <c:v>243</c:v>
                </c:pt>
                <c:pt idx="14340">
                  <c:v>243</c:v>
                </c:pt>
                <c:pt idx="14341">
                  <c:v>240</c:v>
                </c:pt>
                <c:pt idx="14342">
                  <c:v>243</c:v>
                </c:pt>
                <c:pt idx="14343">
                  <c:v>242</c:v>
                </c:pt>
                <c:pt idx="14344">
                  <c:v>242</c:v>
                </c:pt>
                <c:pt idx="14345">
                  <c:v>242</c:v>
                </c:pt>
                <c:pt idx="14346">
                  <c:v>242</c:v>
                </c:pt>
                <c:pt idx="14347">
                  <c:v>241</c:v>
                </c:pt>
                <c:pt idx="14348">
                  <c:v>244</c:v>
                </c:pt>
                <c:pt idx="14349">
                  <c:v>242</c:v>
                </c:pt>
                <c:pt idx="14350">
                  <c:v>241</c:v>
                </c:pt>
                <c:pt idx="14351">
                  <c:v>242</c:v>
                </c:pt>
                <c:pt idx="14352">
                  <c:v>243</c:v>
                </c:pt>
                <c:pt idx="14353">
                  <c:v>244</c:v>
                </c:pt>
                <c:pt idx="14354">
                  <c:v>240</c:v>
                </c:pt>
                <c:pt idx="14355">
                  <c:v>241</c:v>
                </c:pt>
                <c:pt idx="14356">
                  <c:v>243</c:v>
                </c:pt>
                <c:pt idx="14357">
                  <c:v>242</c:v>
                </c:pt>
                <c:pt idx="14358">
                  <c:v>244</c:v>
                </c:pt>
                <c:pt idx="14359">
                  <c:v>241</c:v>
                </c:pt>
                <c:pt idx="14360">
                  <c:v>241</c:v>
                </c:pt>
                <c:pt idx="14361">
                  <c:v>243</c:v>
                </c:pt>
                <c:pt idx="14362">
                  <c:v>242</c:v>
                </c:pt>
                <c:pt idx="14363">
                  <c:v>241</c:v>
                </c:pt>
                <c:pt idx="14364">
                  <c:v>241</c:v>
                </c:pt>
                <c:pt idx="14365">
                  <c:v>241</c:v>
                </c:pt>
                <c:pt idx="14366">
                  <c:v>243</c:v>
                </c:pt>
                <c:pt idx="14367">
                  <c:v>241</c:v>
                </c:pt>
                <c:pt idx="14368">
                  <c:v>243</c:v>
                </c:pt>
                <c:pt idx="14369">
                  <c:v>241</c:v>
                </c:pt>
                <c:pt idx="14370">
                  <c:v>241</c:v>
                </c:pt>
                <c:pt idx="14371">
                  <c:v>242</c:v>
                </c:pt>
                <c:pt idx="14372">
                  <c:v>244</c:v>
                </c:pt>
                <c:pt idx="14373">
                  <c:v>242</c:v>
                </c:pt>
                <c:pt idx="14374">
                  <c:v>242</c:v>
                </c:pt>
                <c:pt idx="14375">
                  <c:v>242</c:v>
                </c:pt>
                <c:pt idx="14376">
                  <c:v>243</c:v>
                </c:pt>
                <c:pt idx="14377">
                  <c:v>242</c:v>
                </c:pt>
                <c:pt idx="14378">
                  <c:v>242</c:v>
                </c:pt>
                <c:pt idx="14379">
                  <c:v>242</c:v>
                </c:pt>
                <c:pt idx="14380">
                  <c:v>241</c:v>
                </c:pt>
                <c:pt idx="14381">
                  <c:v>242</c:v>
                </c:pt>
                <c:pt idx="14382">
                  <c:v>242</c:v>
                </c:pt>
                <c:pt idx="14383">
                  <c:v>241</c:v>
                </c:pt>
                <c:pt idx="14384">
                  <c:v>244</c:v>
                </c:pt>
                <c:pt idx="14385">
                  <c:v>244</c:v>
                </c:pt>
                <c:pt idx="14386">
                  <c:v>243</c:v>
                </c:pt>
                <c:pt idx="14387">
                  <c:v>240</c:v>
                </c:pt>
                <c:pt idx="14388">
                  <c:v>241</c:v>
                </c:pt>
                <c:pt idx="14389">
                  <c:v>241</c:v>
                </c:pt>
                <c:pt idx="14390">
                  <c:v>240</c:v>
                </c:pt>
                <c:pt idx="14391">
                  <c:v>240</c:v>
                </c:pt>
                <c:pt idx="14392">
                  <c:v>243</c:v>
                </c:pt>
                <c:pt idx="14393">
                  <c:v>240</c:v>
                </c:pt>
                <c:pt idx="14394">
                  <c:v>241</c:v>
                </c:pt>
                <c:pt idx="14395">
                  <c:v>244</c:v>
                </c:pt>
                <c:pt idx="14396">
                  <c:v>240</c:v>
                </c:pt>
                <c:pt idx="14397">
                  <c:v>240</c:v>
                </c:pt>
                <c:pt idx="14398">
                  <c:v>241</c:v>
                </c:pt>
                <c:pt idx="14399">
                  <c:v>242</c:v>
                </c:pt>
                <c:pt idx="14400">
                  <c:v>243</c:v>
                </c:pt>
                <c:pt idx="14401">
                  <c:v>242</c:v>
                </c:pt>
                <c:pt idx="14402">
                  <c:v>241</c:v>
                </c:pt>
                <c:pt idx="14403">
                  <c:v>241</c:v>
                </c:pt>
                <c:pt idx="14404">
                  <c:v>241</c:v>
                </c:pt>
                <c:pt idx="14405">
                  <c:v>241</c:v>
                </c:pt>
                <c:pt idx="14406">
                  <c:v>243</c:v>
                </c:pt>
                <c:pt idx="14407">
                  <c:v>242</c:v>
                </c:pt>
                <c:pt idx="14408">
                  <c:v>242</c:v>
                </c:pt>
                <c:pt idx="14409">
                  <c:v>241</c:v>
                </c:pt>
                <c:pt idx="14410">
                  <c:v>242</c:v>
                </c:pt>
                <c:pt idx="14411">
                  <c:v>241</c:v>
                </c:pt>
                <c:pt idx="14412">
                  <c:v>242</c:v>
                </c:pt>
                <c:pt idx="14413">
                  <c:v>242</c:v>
                </c:pt>
                <c:pt idx="14414">
                  <c:v>241</c:v>
                </c:pt>
                <c:pt idx="14415">
                  <c:v>244</c:v>
                </c:pt>
                <c:pt idx="14416">
                  <c:v>243</c:v>
                </c:pt>
                <c:pt idx="14417">
                  <c:v>242</c:v>
                </c:pt>
                <c:pt idx="14418">
                  <c:v>242</c:v>
                </c:pt>
                <c:pt idx="14419">
                  <c:v>244</c:v>
                </c:pt>
                <c:pt idx="14420">
                  <c:v>241</c:v>
                </c:pt>
                <c:pt idx="14421">
                  <c:v>242</c:v>
                </c:pt>
                <c:pt idx="14422">
                  <c:v>241</c:v>
                </c:pt>
                <c:pt idx="14423">
                  <c:v>241</c:v>
                </c:pt>
                <c:pt idx="14424">
                  <c:v>240</c:v>
                </c:pt>
                <c:pt idx="14425">
                  <c:v>241</c:v>
                </c:pt>
                <c:pt idx="14426">
                  <c:v>241</c:v>
                </c:pt>
                <c:pt idx="14427">
                  <c:v>243</c:v>
                </c:pt>
                <c:pt idx="14428">
                  <c:v>243</c:v>
                </c:pt>
                <c:pt idx="14429">
                  <c:v>242</c:v>
                </c:pt>
                <c:pt idx="14430">
                  <c:v>244</c:v>
                </c:pt>
                <c:pt idx="14431">
                  <c:v>241</c:v>
                </c:pt>
                <c:pt idx="14432">
                  <c:v>241</c:v>
                </c:pt>
                <c:pt idx="14433">
                  <c:v>242</c:v>
                </c:pt>
                <c:pt idx="14434">
                  <c:v>240</c:v>
                </c:pt>
                <c:pt idx="14435">
                  <c:v>240</c:v>
                </c:pt>
                <c:pt idx="14436">
                  <c:v>242</c:v>
                </c:pt>
                <c:pt idx="14437">
                  <c:v>241</c:v>
                </c:pt>
                <c:pt idx="14438">
                  <c:v>243</c:v>
                </c:pt>
                <c:pt idx="14439">
                  <c:v>240</c:v>
                </c:pt>
                <c:pt idx="14440">
                  <c:v>244</c:v>
                </c:pt>
                <c:pt idx="14441">
                  <c:v>242</c:v>
                </c:pt>
                <c:pt idx="14442">
                  <c:v>244</c:v>
                </c:pt>
                <c:pt idx="14443">
                  <c:v>242</c:v>
                </c:pt>
                <c:pt idx="14444">
                  <c:v>242</c:v>
                </c:pt>
                <c:pt idx="14445">
                  <c:v>242</c:v>
                </c:pt>
                <c:pt idx="14446">
                  <c:v>241</c:v>
                </c:pt>
                <c:pt idx="14447">
                  <c:v>243</c:v>
                </c:pt>
                <c:pt idx="14448">
                  <c:v>242</c:v>
                </c:pt>
                <c:pt idx="14449">
                  <c:v>241</c:v>
                </c:pt>
                <c:pt idx="14450">
                  <c:v>241</c:v>
                </c:pt>
                <c:pt idx="14451">
                  <c:v>240</c:v>
                </c:pt>
                <c:pt idx="14452">
                  <c:v>243</c:v>
                </c:pt>
                <c:pt idx="14453">
                  <c:v>241</c:v>
                </c:pt>
                <c:pt idx="14454">
                  <c:v>242</c:v>
                </c:pt>
                <c:pt idx="14455">
                  <c:v>242</c:v>
                </c:pt>
                <c:pt idx="14456">
                  <c:v>242</c:v>
                </c:pt>
                <c:pt idx="14457">
                  <c:v>242</c:v>
                </c:pt>
                <c:pt idx="14458">
                  <c:v>242</c:v>
                </c:pt>
                <c:pt idx="14459">
                  <c:v>243</c:v>
                </c:pt>
                <c:pt idx="14460">
                  <c:v>241</c:v>
                </c:pt>
                <c:pt idx="14461">
                  <c:v>243</c:v>
                </c:pt>
                <c:pt idx="14462">
                  <c:v>242</c:v>
                </c:pt>
                <c:pt idx="14463">
                  <c:v>242</c:v>
                </c:pt>
                <c:pt idx="14464">
                  <c:v>242</c:v>
                </c:pt>
                <c:pt idx="14465">
                  <c:v>242</c:v>
                </c:pt>
                <c:pt idx="14466">
                  <c:v>242</c:v>
                </c:pt>
                <c:pt idx="14467">
                  <c:v>241</c:v>
                </c:pt>
                <c:pt idx="14468">
                  <c:v>240</c:v>
                </c:pt>
                <c:pt idx="14469">
                  <c:v>240</c:v>
                </c:pt>
                <c:pt idx="14470">
                  <c:v>242</c:v>
                </c:pt>
                <c:pt idx="14471">
                  <c:v>242</c:v>
                </c:pt>
                <c:pt idx="14472">
                  <c:v>241</c:v>
                </c:pt>
                <c:pt idx="14473">
                  <c:v>242</c:v>
                </c:pt>
                <c:pt idx="14474">
                  <c:v>241</c:v>
                </c:pt>
                <c:pt idx="14475">
                  <c:v>243</c:v>
                </c:pt>
                <c:pt idx="14476">
                  <c:v>242</c:v>
                </c:pt>
                <c:pt idx="14477">
                  <c:v>241</c:v>
                </c:pt>
                <c:pt idx="14478">
                  <c:v>242</c:v>
                </c:pt>
                <c:pt idx="14479">
                  <c:v>241</c:v>
                </c:pt>
                <c:pt idx="14480">
                  <c:v>243</c:v>
                </c:pt>
                <c:pt idx="14481">
                  <c:v>243</c:v>
                </c:pt>
                <c:pt idx="14482">
                  <c:v>242</c:v>
                </c:pt>
                <c:pt idx="14483">
                  <c:v>242</c:v>
                </c:pt>
                <c:pt idx="14484">
                  <c:v>242</c:v>
                </c:pt>
                <c:pt idx="14485">
                  <c:v>240</c:v>
                </c:pt>
                <c:pt idx="14486">
                  <c:v>242</c:v>
                </c:pt>
                <c:pt idx="14487">
                  <c:v>243</c:v>
                </c:pt>
                <c:pt idx="14488">
                  <c:v>242</c:v>
                </c:pt>
                <c:pt idx="14489">
                  <c:v>242</c:v>
                </c:pt>
                <c:pt idx="14490">
                  <c:v>241</c:v>
                </c:pt>
                <c:pt idx="14491">
                  <c:v>243</c:v>
                </c:pt>
                <c:pt idx="14492">
                  <c:v>242</c:v>
                </c:pt>
                <c:pt idx="14493">
                  <c:v>241</c:v>
                </c:pt>
                <c:pt idx="14494">
                  <c:v>241</c:v>
                </c:pt>
                <c:pt idx="14495">
                  <c:v>242</c:v>
                </c:pt>
                <c:pt idx="14496">
                  <c:v>242</c:v>
                </c:pt>
                <c:pt idx="14497">
                  <c:v>242</c:v>
                </c:pt>
                <c:pt idx="14498">
                  <c:v>243</c:v>
                </c:pt>
                <c:pt idx="14499">
                  <c:v>241</c:v>
                </c:pt>
                <c:pt idx="14500">
                  <c:v>241</c:v>
                </c:pt>
                <c:pt idx="14501">
                  <c:v>241</c:v>
                </c:pt>
                <c:pt idx="14502">
                  <c:v>241</c:v>
                </c:pt>
                <c:pt idx="14503">
                  <c:v>244</c:v>
                </c:pt>
                <c:pt idx="14504">
                  <c:v>242</c:v>
                </c:pt>
                <c:pt idx="14505">
                  <c:v>242</c:v>
                </c:pt>
                <c:pt idx="14506">
                  <c:v>244</c:v>
                </c:pt>
                <c:pt idx="14507">
                  <c:v>242</c:v>
                </c:pt>
                <c:pt idx="14508">
                  <c:v>241</c:v>
                </c:pt>
                <c:pt idx="14509">
                  <c:v>242</c:v>
                </c:pt>
                <c:pt idx="14510">
                  <c:v>241</c:v>
                </c:pt>
                <c:pt idx="14511">
                  <c:v>243</c:v>
                </c:pt>
                <c:pt idx="14512">
                  <c:v>241</c:v>
                </c:pt>
                <c:pt idx="14513">
                  <c:v>242</c:v>
                </c:pt>
                <c:pt idx="14514">
                  <c:v>242</c:v>
                </c:pt>
                <c:pt idx="14515">
                  <c:v>242</c:v>
                </c:pt>
                <c:pt idx="14516">
                  <c:v>242</c:v>
                </c:pt>
                <c:pt idx="14517">
                  <c:v>242</c:v>
                </c:pt>
                <c:pt idx="14518">
                  <c:v>242</c:v>
                </c:pt>
                <c:pt idx="14519">
                  <c:v>241</c:v>
                </c:pt>
                <c:pt idx="14520">
                  <c:v>240</c:v>
                </c:pt>
                <c:pt idx="14521">
                  <c:v>241</c:v>
                </c:pt>
                <c:pt idx="14522">
                  <c:v>242</c:v>
                </c:pt>
                <c:pt idx="14523">
                  <c:v>244</c:v>
                </c:pt>
                <c:pt idx="14524">
                  <c:v>241</c:v>
                </c:pt>
                <c:pt idx="14525">
                  <c:v>244</c:v>
                </c:pt>
                <c:pt idx="14526">
                  <c:v>241</c:v>
                </c:pt>
                <c:pt idx="14527">
                  <c:v>243</c:v>
                </c:pt>
                <c:pt idx="14528">
                  <c:v>242</c:v>
                </c:pt>
                <c:pt idx="14529">
                  <c:v>242</c:v>
                </c:pt>
                <c:pt idx="14530">
                  <c:v>241</c:v>
                </c:pt>
                <c:pt idx="14531">
                  <c:v>240</c:v>
                </c:pt>
                <c:pt idx="14532">
                  <c:v>242</c:v>
                </c:pt>
                <c:pt idx="14533">
                  <c:v>242</c:v>
                </c:pt>
                <c:pt idx="14534">
                  <c:v>241</c:v>
                </c:pt>
                <c:pt idx="14535">
                  <c:v>241</c:v>
                </c:pt>
                <c:pt idx="14536">
                  <c:v>240</c:v>
                </c:pt>
                <c:pt idx="14537">
                  <c:v>243</c:v>
                </c:pt>
                <c:pt idx="14538">
                  <c:v>242</c:v>
                </c:pt>
                <c:pt idx="14539">
                  <c:v>241</c:v>
                </c:pt>
                <c:pt idx="14540">
                  <c:v>244</c:v>
                </c:pt>
                <c:pt idx="14541">
                  <c:v>242</c:v>
                </c:pt>
                <c:pt idx="14542">
                  <c:v>241</c:v>
                </c:pt>
                <c:pt idx="14543">
                  <c:v>241</c:v>
                </c:pt>
                <c:pt idx="14544">
                  <c:v>241</c:v>
                </c:pt>
                <c:pt idx="14545">
                  <c:v>240</c:v>
                </c:pt>
                <c:pt idx="14546">
                  <c:v>241</c:v>
                </c:pt>
                <c:pt idx="14547">
                  <c:v>242</c:v>
                </c:pt>
                <c:pt idx="14548">
                  <c:v>242</c:v>
                </c:pt>
                <c:pt idx="14549">
                  <c:v>243</c:v>
                </c:pt>
                <c:pt idx="14550">
                  <c:v>243</c:v>
                </c:pt>
                <c:pt idx="14551">
                  <c:v>240</c:v>
                </c:pt>
                <c:pt idx="14552">
                  <c:v>243</c:v>
                </c:pt>
                <c:pt idx="14553">
                  <c:v>243</c:v>
                </c:pt>
                <c:pt idx="14554">
                  <c:v>243</c:v>
                </c:pt>
                <c:pt idx="14555">
                  <c:v>240</c:v>
                </c:pt>
                <c:pt idx="14556">
                  <c:v>242</c:v>
                </c:pt>
                <c:pt idx="14557">
                  <c:v>243</c:v>
                </c:pt>
                <c:pt idx="14558">
                  <c:v>242</c:v>
                </c:pt>
                <c:pt idx="14559">
                  <c:v>241</c:v>
                </c:pt>
                <c:pt idx="14560">
                  <c:v>242</c:v>
                </c:pt>
                <c:pt idx="14561">
                  <c:v>242</c:v>
                </c:pt>
                <c:pt idx="14562">
                  <c:v>240</c:v>
                </c:pt>
                <c:pt idx="14563">
                  <c:v>241</c:v>
                </c:pt>
                <c:pt idx="14564">
                  <c:v>241</c:v>
                </c:pt>
                <c:pt idx="14565">
                  <c:v>244</c:v>
                </c:pt>
                <c:pt idx="14566">
                  <c:v>241</c:v>
                </c:pt>
                <c:pt idx="14567">
                  <c:v>243</c:v>
                </c:pt>
                <c:pt idx="14568">
                  <c:v>240</c:v>
                </c:pt>
                <c:pt idx="14569">
                  <c:v>240</c:v>
                </c:pt>
                <c:pt idx="14570">
                  <c:v>242</c:v>
                </c:pt>
                <c:pt idx="14571">
                  <c:v>242</c:v>
                </c:pt>
                <c:pt idx="14572">
                  <c:v>240</c:v>
                </c:pt>
                <c:pt idx="14573">
                  <c:v>241</c:v>
                </c:pt>
                <c:pt idx="14574">
                  <c:v>242</c:v>
                </c:pt>
                <c:pt idx="14575">
                  <c:v>241</c:v>
                </c:pt>
                <c:pt idx="14576">
                  <c:v>243</c:v>
                </c:pt>
                <c:pt idx="14577">
                  <c:v>241</c:v>
                </c:pt>
                <c:pt idx="14578">
                  <c:v>241</c:v>
                </c:pt>
                <c:pt idx="14579">
                  <c:v>240</c:v>
                </c:pt>
                <c:pt idx="14580">
                  <c:v>240</c:v>
                </c:pt>
                <c:pt idx="14581">
                  <c:v>241</c:v>
                </c:pt>
                <c:pt idx="14582">
                  <c:v>243</c:v>
                </c:pt>
                <c:pt idx="14583">
                  <c:v>243</c:v>
                </c:pt>
                <c:pt idx="14584">
                  <c:v>243</c:v>
                </c:pt>
                <c:pt idx="14585">
                  <c:v>244</c:v>
                </c:pt>
                <c:pt idx="14586">
                  <c:v>241</c:v>
                </c:pt>
                <c:pt idx="14587">
                  <c:v>242</c:v>
                </c:pt>
                <c:pt idx="14588">
                  <c:v>241</c:v>
                </c:pt>
                <c:pt idx="14589">
                  <c:v>241</c:v>
                </c:pt>
                <c:pt idx="14590">
                  <c:v>243</c:v>
                </c:pt>
                <c:pt idx="14591">
                  <c:v>244</c:v>
                </c:pt>
                <c:pt idx="14592">
                  <c:v>240</c:v>
                </c:pt>
                <c:pt idx="14593">
                  <c:v>243</c:v>
                </c:pt>
                <c:pt idx="14594">
                  <c:v>243</c:v>
                </c:pt>
                <c:pt idx="14595">
                  <c:v>241</c:v>
                </c:pt>
                <c:pt idx="14596">
                  <c:v>241</c:v>
                </c:pt>
                <c:pt idx="14597">
                  <c:v>243</c:v>
                </c:pt>
                <c:pt idx="14598">
                  <c:v>242</c:v>
                </c:pt>
                <c:pt idx="14599">
                  <c:v>242</c:v>
                </c:pt>
                <c:pt idx="14600">
                  <c:v>241</c:v>
                </c:pt>
                <c:pt idx="14601">
                  <c:v>241</c:v>
                </c:pt>
                <c:pt idx="14602">
                  <c:v>244</c:v>
                </c:pt>
                <c:pt idx="14603">
                  <c:v>240</c:v>
                </c:pt>
                <c:pt idx="14604">
                  <c:v>242</c:v>
                </c:pt>
                <c:pt idx="14605">
                  <c:v>240</c:v>
                </c:pt>
                <c:pt idx="14606">
                  <c:v>241</c:v>
                </c:pt>
                <c:pt idx="14607">
                  <c:v>242</c:v>
                </c:pt>
                <c:pt idx="14608">
                  <c:v>242</c:v>
                </c:pt>
                <c:pt idx="14609">
                  <c:v>242</c:v>
                </c:pt>
                <c:pt idx="14610">
                  <c:v>243</c:v>
                </c:pt>
                <c:pt idx="14611">
                  <c:v>242</c:v>
                </c:pt>
                <c:pt idx="14612">
                  <c:v>242</c:v>
                </c:pt>
                <c:pt idx="14613">
                  <c:v>240</c:v>
                </c:pt>
                <c:pt idx="14614">
                  <c:v>242</c:v>
                </c:pt>
                <c:pt idx="14615">
                  <c:v>241</c:v>
                </c:pt>
                <c:pt idx="14616">
                  <c:v>241</c:v>
                </c:pt>
                <c:pt idx="14617">
                  <c:v>242</c:v>
                </c:pt>
                <c:pt idx="14618">
                  <c:v>241</c:v>
                </c:pt>
                <c:pt idx="14619">
                  <c:v>242</c:v>
                </c:pt>
                <c:pt idx="14620">
                  <c:v>243</c:v>
                </c:pt>
                <c:pt idx="14621">
                  <c:v>243</c:v>
                </c:pt>
                <c:pt idx="14622">
                  <c:v>242</c:v>
                </c:pt>
                <c:pt idx="14623">
                  <c:v>241</c:v>
                </c:pt>
                <c:pt idx="14624">
                  <c:v>241</c:v>
                </c:pt>
                <c:pt idx="14625">
                  <c:v>241</c:v>
                </c:pt>
                <c:pt idx="14626">
                  <c:v>242</c:v>
                </c:pt>
                <c:pt idx="14627">
                  <c:v>242</c:v>
                </c:pt>
                <c:pt idx="14628">
                  <c:v>244</c:v>
                </c:pt>
                <c:pt idx="14629">
                  <c:v>240</c:v>
                </c:pt>
                <c:pt idx="14630">
                  <c:v>241</c:v>
                </c:pt>
                <c:pt idx="14631">
                  <c:v>242</c:v>
                </c:pt>
                <c:pt idx="14632">
                  <c:v>242</c:v>
                </c:pt>
                <c:pt idx="14633">
                  <c:v>242</c:v>
                </c:pt>
                <c:pt idx="14634">
                  <c:v>241</c:v>
                </c:pt>
                <c:pt idx="14635">
                  <c:v>240</c:v>
                </c:pt>
                <c:pt idx="14636">
                  <c:v>241</c:v>
                </c:pt>
                <c:pt idx="14637">
                  <c:v>241</c:v>
                </c:pt>
                <c:pt idx="14638">
                  <c:v>242</c:v>
                </c:pt>
                <c:pt idx="14639">
                  <c:v>241</c:v>
                </c:pt>
                <c:pt idx="14640">
                  <c:v>242</c:v>
                </c:pt>
                <c:pt idx="14641">
                  <c:v>241</c:v>
                </c:pt>
                <c:pt idx="14642">
                  <c:v>241</c:v>
                </c:pt>
                <c:pt idx="14643">
                  <c:v>241</c:v>
                </c:pt>
                <c:pt idx="14644">
                  <c:v>241</c:v>
                </c:pt>
                <c:pt idx="14645">
                  <c:v>242</c:v>
                </c:pt>
                <c:pt idx="14646">
                  <c:v>242</c:v>
                </c:pt>
                <c:pt idx="14647">
                  <c:v>240</c:v>
                </c:pt>
                <c:pt idx="14648">
                  <c:v>242</c:v>
                </c:pt>
                <c:pt idx="14649">
                  <c:v>242</c:v>
                </c:pt>
                <c:pt idx="14650">
                  <c:v>242</c:v>
                </c:pt>
                <c:pt idx="14651">
                  <c:v>241</c:v>
                </c:pt>
                <c:pt idx="14652">
                  <c:v>241</c:v>
                </c:pt>
                <c:pt idx="14653">
                  <c:v>241</c:v>
                </c:pt>
                <c:pt idx="14654">
                  <c:v>242</c:v>
                </c:pt>
                <c:pt idx="14655">
                  <c:v>241</c:v>
                </c:pt>
                <c:pt idx="14656">
                  <c:v>241</c:v>
                </c:pt>
                <c:pt idx="14657">
                  <c:v>240</c:v>
                </c:pt>
                <c:pt idx="14658">
                  <c:v>241</c:v>
                </c:pt>
                <c:pt idx="14659">
                  <c:v>243</c:v>
                </c:pt>
                <c:pt idx="14660">
                  <c:v>241</c:v>
                </c:pt>
                <c:pt idx="14661">
                  <c:v>243</c:v>
                </c:pt>
                <c:pt idx="14662">
                  <c:v>243</c:v>
                </c:pt>
                <c:pt idx="14663">
                  <c:v>242</c:v>
                </c:pt>
                <c:pt idx="14664">
                  <c:v>242</c:v>
                </c:pt>
                <c:pt idx="14665">
                  <c:v>242</c:v>
                </c:pt>
                <c:pt idx="14666">
                  <c:v>242</c:v>
                </c:pt>
                <c:pt idx="14667">
                  <c:v>241</c:v>
                </c:pt>
                <c:pt idx="14668">
                  <c:v>243</c:v>
                </c:pt>
                <c:pt idx="14669">
                  <c:v>243</c:v>
                </c:pt>
                <c:pt idx="14670">
                  <c:v>242</c:v>
                </c:pt>
                <c:pt idx="14671">
                  <c:v>243</c:v>
                </c:pt>
                <c:pt idx="14672">
                  <c:v>241</c:v>
                </c:pt>
                <c:pt idx="14673">
                  <c:v>243</c:v>
                </c:pt>
                <c:pt idx="14674">
                  <c:v>241</c:v>
                </c:pt>
                <c:pt idx="14675">
                  <c:v>241</c:v>
                </c:pt>
                <c:pt idx="14676">
                  <c:v>242</c:v>
                </c:pt>
                <c:pt idx="14677">
                  <c:v>242</c:v>
                </c:pt>
                <c:pt idx="14678">
                  <c:v>242</c:v>
                </c:pt>
                <c:pt idx="14679">
                  <c:v>242</c:v>
                </c:pt>
                <c:pt idx="14680">
                  <c:v>243</c:v>
                </c:pt>
                <c:pt idx="14681">
                  <c:v>242</c:v>
                </c:pt>
                <c:pt idx="14682">
                  <c:v>240</c:v>
                </c:pt>
                <c:pt idx="14683">
                  <c:v>240</c:v>
                </c:pt>
                <c:pt idx="14684">
                  <c:v>242</c:v>
                </c:pt>
                <c:pt idx="14685">
                  <c:v>240</c:v>
                </c:pt>
                <c:pt idx="14686">
                  <c:v>240</c:v>
                </c:pt>
                <c:pt idx="14687">
                  <c:v>242</c:v>
                </c:pt>
                <c:pt idx="14688">
                  <c:v>240</c:v>
                </c:pt>
                <c:pt idx="14689">
                  <c:v>242</c:v>
                </c:pt>
                <c:pt idx="14690">
                  <c:v>242</c:v>
                </c:pt>
                <c:pt idx="14691">
                  <c:v>240</c:v>
                </c:pt>
                <c:pt idx="14692">
                  <c:v>242</c:v>
                </c:pt>
                <c:pt idx="14693">
                  <c:v>241</c:v>
                </c:pt>
                <c:pt idx="14694">
                  <c:v>243</c:v>
                </c:pt>
                <c:pt idx="14695">
                  <c:v>241</c:v>
                </c:pt>
                <c:pt idx="14696">
                  <c:v>240</c:v>
                </c:pt>
                <c:pt idx="14697">
                  <c:v>242</c:v>
                </c:pt>
                <c:pt idx="14698">
                  <c:v>240</c:v>
                </c:pt>
                <c:pt idx="14699">
                  <c:v>240</c:v>
                </c:pt>
                <c:pt idx="14700">
                  <c:v>242</c:v>
                </c:pt>
                <c:pt idx="14701">
                  <c:v>242</c:v>
                </c:pt>
                <c:pt idx="14702">
                  <c:v>244</c:v>
                </c:pt>
                <c:pt idx="14703">
                  <c:v>243</c:v>
                </c:pt>
                <c:pt idx="14704">
                  <c:v>241</c:v>
                </c:pt>
                <c:pt idx="14705">
                  <c:v>244</c:v>
                </c:pt>
                <c:pt idx="14706">
                  <c:v>242</c:v>
                </c:pt>
                <c:pt idx="14707">
                  <c:v>240</c:v>
                </c:pt>
                <c:pt idx="14708">
                  <c:v>241</c:v>
                </c:pt>
                <c:pt idx="14709">
                  <c:v>241</c:v>
                </c:pt>
                <c:pt idx="14710">
                  <c:v>241</c:v>
                </c:pt>
                <c:pt idx="14711">
                  <c:v>242</c:v>
                </c:pt>
                <c:pt idx="14712">
                  <c:v>240</c:v>
                </c:pt>
                <c:pt idx="14713">
                  <c:v>242</c:v>
                </c:pt>
                <c:pt idx="14714">
                  <c:v>241</c:v>
                </c:pt>
                <c:pt idx="14715">
                  <c:v>242</c:v>
                </c:pt>
                <c:pt idx="14716">
                  <c:v>244</c:v>
                </c:pt>
                <c:pt idx="14717">
                  <c:v>242</c:v>
                </c:pt>
                <c:pt idx="14718">
                  <c:v>241</c:v>
                </c:pt>
                <c:pt idx="14719">
                  <c:v>241</c:v>
                </c:pt>
                <c:pt idx="14720">
                  <c:v>242</c:v>
                </c:pt>
                <c:pt idx="14721">
                  <c:v>242</c:v>
                </c:pt>
                <c:pt idx="14722">
                  <c:v>240</c:v>
                </c:pt>
                <c:pt idx="14723">
                  <c:v>242</c:v>
                </c:pt>
                <c:pt idx="14724">
                  <c:v>241</c:v>
                </c:pt>
                <c:pt idx="14725">
                  <c:v>243</c:v>
                </c:pt>
                <c:pt idx="14726">
                  <c:v>244</c:v>
                </c:pt>
                <c:pt idx="14727">
                  <c:v>242</c:v>
                </c:pt>
                <c:pt idx="14728">
                  <c:v>244</c:v>
                </c:pt>
                <c:pt idx="14729">
                  <c:v>242</c:v>
                </c:pt>
                <c:pt idx="14730">
                  <c:v>242</c:v>
                </c:pt>
                <c:pt idx="14731">
                  <c:v>243</c:v>
                </c:pt>
                <c:pt idx="14732">
                  <c:v>241</c:v>
                </c:pt>
                <c:pt idx="14733">
                  <c:v>241</c:v>
                </c:pt>
                <c:pt idx="14734">
                  <c:v>242</c:v>
                </c:pt>
                <c:pt idx="14735">
                  <c:v>242</c:v>
                </c:pt>
                <c:pt idx="14736">
                  <c:v>242</c:v>
                </c:pt>
                <c:pt idx="14737">
                  <c:v>241</c:v>
                </c:pt>
                <c:pt idx="14738">
                  <c:v>241</c:v>
                </c:pt>
                <c:pt idx="14739">
                  <c:v>242</c:v>
                </c:pt>
                <c:pt idx="14740">
                  <c:v>242</c:v>
                </c:pt>
                <c:pt idx="14741">
                  <c:v>241</c:v>
                </c:pt>
                <c:pt idx="14742">
                  <c:v>241</c:v>
                </c:pt>
                <c:pt idx="14743">
                  <c:v>242</c:v>
                </c:pt>
                <c:pt idx="14744">
                  <c:v>241</c:v>
                </c:pt>
                <c:pt idx="14745">
                  <c:v>240</c:v>
                </c:pt>
                <c:pt idx="14746">
                  <c:v>241</c:v>
                </c:pt>
                <c:pt idx="14747">
                  <c:v>242</c:v>
                </c:pt>
                <c:pt idx="14748">
                  <c:v>242</c:v>
                </c:pt>
                <c:pt idx="14749">
                  <c:v>240</c:v>
                </c:pt>
                <c:pt idx="14750">
                  <c:v>241</c:v>
                </c:pt>
                <c:pt idx="14751">
                  <c:v>241</c:v>
                </c:pt>
                <c:pt idx="14752">
                  <c:v>242</c:v>
                </c:pt>
                <c:pt idx="14753">
                  <c:v>242</c:v>
                </c:pt>
                <c:pt idx="14754">
                  <c:v>242</c:v>
                </c:pt>
                <c:pt idx="14755">
                  <c:v>241</c:v>
                </c:pt>
                <c:pt idx="14756">
                  <c:v>242</c:v>
                </c:pt>
                <c:pt idx="14757">
                  <c:v>244</c:v>
                </c:pt>
                <c:pt idx="14758">
                  <c:v>241</c:v>
                </c:pt>
                <c:pt idx="14759">
                  <c:v>244</c:v>
                </c:pt>
                <c:pt idx="14760">
                  <c:v>242</c:v>
                </c:pt>
                <c:pt idx="14761">
                  <c:v>242</c:v>
                </c:pt>
                <c:pt idx="14762">
                  <c:v>241</c:v>
                </c:pt>
                <c:pt idx="14763">
                  <c:v>243</c:v>
                </c:pt>
                <c:pt idx="14764">
                  <c:v>241</c:v>
                </c:pt>
                <c:pt idx="14765">
                  <c:v>241</c:v>
                </c:pt>
                <c:pt idx="14766">
                  <c:v>242</c:v>
                </c:pt>
                <c:pt idx="14767">
                  <c:v>242</c:v>
                </c:pt>
                <c:pt idx="14768">
                  <c:v>242</c:v>
                </c:pt>
                <c:pt idx="14769">
                  <c:v>244</c:v>
                </c:pt>
                <c:pt idx="14770">
                  <c:v>241</c:v>
                </c:pt>
                <c:pt idx="14771">
                  <c:v>242</c:v>
                </c:pt>
                <c:pt idx="14772">
                  <c:v>241</c:v>
                </c:pt>
                <c:pt idx="14773">
                  <c:v>240</c:v>
                </c:pt>
                <c:pt idx="14774">
                  <c:v>242</c:v>
                </c:pt>
                <c:pt idx="14775">
                  <c:v>243</c:v>
                </c:pt>
                <c:pt idx="14776">
                  <c:v>242</c:v>
                </c:pt>
                <c:pt idx="14777">
                  <c:v>241</c:v>
                </c:pt>
                <c:pt idx="14778">
                  <c:v>240</c:v>
                </c:pt>
                <c:pt idx="14779">
                  <c:v>240</c:v>
                </c:pt>
                <c:pt idx="14780">
                  <c:v>241</c:v>
                </c:pt>
                <c:pt idx="14781">
                  <c:v>241</c:v>
                </c:pt>
                <c:pt idx="14782">
                  <c:v>242</c:v>
                </c:pt>
                <c:pt idx="14783">
                  <c:v>243</c:v>
                </c:pt>
                <c:pt idx="14784">
                  <c:v>242</c:v>
                </c:pt>
                <c:pt idx="14785">
                  <c:v>241</c:v>
                </c:pt>
                <c:pt idx="14786">
                  <c:v>243</c:v>
                </c:pt>
                <c:pt idx="14787">
                  <c:v>242</c:v>
                </c:pt>
                <c:pt idx="14788">
                  <c:v>241</c:v>
                </c:pt>
                <c:pt idx="14789">
                  <c:v>241</c:v>
                </c:pt>
                <c:pt idx="14790">
                  <c:v>241</c:v>
                </c:pt>
                <c:pt idx="14791">
                  <c:v>242</c:v>
                </c:pt>
                <c:pt idx="14792">
                  <c:v>243</c:v>
                </c:pt>
                <c:pt idx="14793">
                  <c:v>242</c:v>
                </c:pt>
                <c:pt idx="14794">
                  <c:v>242</c:v>
                </c:pt>
                <c:pt idx="14795">
                  <c:v>244</c:v>
                </c:pt>
                <c:pt idx="14796">
                  <c:v>240</c:v>
                </c:pt>
                <c:pt idx="14797">
                  <c:v>241</c:v>
                </c:pt>
                <c:pt idx="14798">
                  <c:v>242</c:v>
                </c:pt>
                <c:pt idx="14799">
                  <c:v>243</c:v>
                </c:pt>
                <c:pt idx="14800">
                  <c:v>240</c:v>
                </c:pt>
                <c:pt idx="14801">
                  <c:v>241</c:v>
                </c:pt>
                <c:pt idx="14802">
                  <c:v>241</c:v>
                </c:pt>
                <c:pt idx="14803">
                  <c:v>241</c:v>
                </c:pt>
                <c:pt idx="14804">
                  <c:v>240</c:v>
                </c:pt>
                <c:pt idx="14805">
                  <c:v>241</c:v>
                </c:pt>
                <c:pt idx="14806">
                  <c:v>240</c:v>
                </c:pt>
                <c:pt idx="14807">
                  <c:v>243</c:v>
                </c:pt>
                <c:pt idx="14808">
                  <c:v>241</c:v>
                </c:pt>
                <c:pt idx="14809">
                  <c:v>241</c:v>
                </c:pt>
                <c:pt idx="14810">
                  <c:v>242</c:v>
                </c:pt>
                <c:pt idx="14811">
                  <c:v>242</c:v>
                </c:pt>
                <c:pt idx="14812">
                  <c:v>243</c:v>
                </c:pt>
                <c:pt idx="14813">
                  <c:v>241</c:v>
                </c:pt>
                <c:pt idx="14814">
                  <c:v>243</c:v>
                </c:pt>
                <c:pt idx="14815">
                  <c:v>243</c:v>
                </c:pt>
                <c:pt idx="14816">
                  <c:v>243</c:v>
                </c:pt>
                <c:pt idx="14817">
                  <c:v>243</c:v>
                </c:pt>
                <c:pt idx="14818">
                  <c:v>242</c:v>
                </c:pt>
                <c:pt idx="14819">
                  <c:v>241</c:v>
                </c:pt>
                <c:pt idx="14820">
                  <c:v>242</c:v>
                </c:pt>
                <c:pt idx="14821">
                  <c:v>243</c:v>
                </c:pt>
                <c:pt idx="14822">
                  <c:v>243</c:v>
                </c:pt>
                <c:pt idx="14823">
                  <c:v>242</c:v>
                </c:pt>
                <c:pt idx="14824">
                  <c:v>243</c:v>
                </c:pt>
                <c:pt idx="14825">
                  <c:v>240</c:v>
                </c:pt>
                <c:pt idx="14826">
                  <c:v>242</c:v>
                </c:pt>
                <c:pt idx="14827">
                  <c:v>242</c:v>
                </c:pt>
                <c:pt idx="14828">
                  <c:v>242</c:v>
                </c:pt>
                <c:pt idx="14829">
                  <c:v>240</c:v>
                </c:pt>
                <c:pt idx="14830">
                  <c:v>242</c:v>
                </c:pt>
                <c:pt idx="14831">
                  <c:v>241</c:v>
                </c:pt>
                <c:pt idx="14832">
                  <c:v>242</c:v>
                </c:pt>
                <c:pt idx="14833">
                  <c:v>241</c:v>
                </c:pt>
                <c:pt idx="14834">
                  <c:v>241</c:v>
                </c:pt>
                <c:pt idx="14835">
                  <c:v>243</c:v>
                </c:pt>
                <c:pt idx="14836">
                  <c:v>243</c:v>
                </c:pt>
                <c:pt idx="14837">
                  <c:v>242</c:v>
                </c:pt>
                <c:pt idx="14838">
                  <c:v>242</c:v>
                </c:pt>
                <c:pt idx="14839">
                  <c:v>243</c:v>
                </c:pt>
                <c:pt idx="14840">
                  <c:v>243</c:v>
                </c:pt>
                <c:pt idx="14841">
                  <c:v>243</c:v>
                </c:pt>
                <c:pt idx="14842">
                  <c:v>242</c:v>
                </c:pt>
                <c:pt idx="14843">
                  <c:v>240</c:v>
                </c:pt>
                <c:pt idx="14844">
                  <c:v>242</c:v>
                </c:pt>
                <c:pt idx="14845">
                  <c:v>241</c:v>
                </c:pt>
                <c:pt idx="14846">
                  <c:v>242</c:v>
                </c:pt>
                <c:pt idx="14847">
                  <c:v>240</c:v>
                </c:pt>
                <c:pt idx="14848">
                  <c:v>243</c:v>
                </c:pt>
                <c:pt idx="14849">
                  <c:v>243</c:v>
                </c:pt>
                <c:pt idx="14850">
                  <c:v>244</c:v>
                </c:pt>
                <c:pt idx="14851">
                  <c:v>241</c:v>
                </c:pt>
                <c:pt idx="14852">
                  <c:v>243</c:v>
                </c:pt>
                <c:pt idx="14853">
                  <c:v>242</c:v>
                </c:pt>
                <c:pt idx="14854">
                  <c:v>241</c:v>
                </c:pt>
                <c:pt idx="14855">
                  <c:v>243</c:v>
                </c:pt>
                <c:pt idx="14856">
                  <c:v>243</c:v>
                </c:pt>
                <c:pt idx="14857">
                  <c:v>241</c:v>
                </c:pt>
                <c:pt idx="14858">
                  <c:v>241</c:v>
                </c:pt>
                <c:pt idx="14859">
                  <c:v>244</c:v>
                </c:pt>
                <c:pt idx="14860">
                  <c:v>243</c:v>
                </c:pt>
                <c:pt idx="14861">
                  <c:v>244</c:v>
                </c:pt>
                <c:pt idx="14862">
                  <c:v>241</c:v>
                </c:pt>
                <c:pt idx="14863">
                  <c:v>244</c:v>
                </c:pt>
                <c:pt idx="14864">
                  <c:v>243</c:v>
                </c:pt>
                <c:pt idx="14865">
                  <c:v>242</c:v>
                </c:pt>
                <c:pt idx="14866">
                  <c:v>243</c:v>
                </c:pt>
                <c:pt idx="14867">
                  <c:v>241</c:v>
                </c:pt>
                <c:pt idx="14868">
                  <c:v>242</c:v>
                </c:pt>
                <c:pt idx="14869">
                  <c:v>241</c:v>
                </c:pt>
                <c:pt idx="14870">
                  <c:v>242</c:v>
                </c:pt>
                <c:pt idx="14871">
                  <c:v>244</c:v>
                </c:pt>
                <c:pt idx="14872">
                  <c:v>242</c:v>
                </c:pt>
                <c:pt idx="14873">
                  <c:v>241</c:v>
                </c:pt>
                <c:pt idx="14874">
                  <c:v>242</c:v>
                </c:pt>
                <c:pt idx="14875">
                  <c:v>241</c:v>
                </c:pt>
                <c:pt idx="14876">
                  <c:v>243</c:v>
                </c:pt>
                <c:pt idx="14877">
                  <c:v>244</c:v>
                </c:pt>
                <c:pt idx="14878">
                  <c:v>242</c:v>
                </c:pt>
                <c:pt idx="14879">
                  <c:v>243</c:v>
                </c:pt>
                <c:pt idx="14880">
                  <c:v>240</c:v>
                </c:pt>
                <c:pt idx="14881">
                  <c:v>243</c:v>
                </c:pt>
                <c:pt idx="14882">
                  <c:v>242</c:v>
                </c:pt>
                <c:pt idx="14883">
                  <c:v>244</c:v>
                </c:pt>
                <c:pt idx="14884">
                  <c:v>244</c:v>
                </c:pt>
                <c:pt idx="14885">
                  <c:v>243</c:v>
                </c:pt>
                <c:pt idx="14886">
                  <c:v>240</c:v>
                </c:pt>
                <c:pt idx="14887">
                  <c:v>244</c:v>
                </c:pt>
                <c:pt idx="14888">
                  <c:v>242</c:v>
                </c:pt>
                <c:pt idx="14889">
                  <c:v>240</c:v>
                </c:pt>
                <c:pt idx="14890">
                  <c:v>241</c:v>
                </c:pt>
                <c:pt idx="14891">
                  <c:v>242</c:v>
                </c:pt>
                <c:pt idx="14892">
                  <c:v>242</c:v>
                </c:pt>
                <c:pt idx="14893">
                  <c:v>242</c:v>
                </c:pt>
                <c:pt idx="14894">
                  <c:v>243</c:v>
                </c:pt>
                <c:pt idx="14895">
                  <c:v>243</c:v>
                </c:pt>
                <c:pt idx="14896">
                  <c:v>244</c:v>
                </c:pt>
                <c:pt idx="14897">
                  <c:v>242</c:v>
                </c:pt>
                <c:pt idx="14898">
                  <c:v>241</c:v>
                </c:pt>
                <c:pt idx="14899">
                  <c:v>241</c:v>
                </c:pt>
                <c:pt idx="14900">
                  <c:v>242</c:v>
                </c:pt>
                <c:pt idx="14901">
                  <c:v>242</c:v>
                </c:pt>
                <c:pt idx="14902">
                  <c:v>243</c:v>
                </c:pt>
                <c:pt idx="14903">
                  <c:v>241</c:v>
                </c:pt>
                <c:pt idx="14904">
                  <c:v>240</c:v>
                </c:pt>
                <c:pt idx="14905">
                  <c:v>243</c:v>
                </c:pt>
                <c:pt idx="14906">
                  <c:v>242</c:v>
                </c:pt>
                <c:pt idx="14907">
                  <c:v>242</c:v>
                </c:pt>
                <c:pt idx="14908">
                  <c:v>240</c:v>
                </c:pt>
                <c:pt idx="14909">
                  <c:v>244</c:v>
                </c:pt>
                <c:pt idx="14910">
                  <c:v>242</c:v>
                </c:pt>
                <c:pt idx="14911">
                  <c:v>242</c:v>
                </c:pt>
                <c:pt idx="14912">
                  <c:v>240</c:v>
                </c:pt>
                <c:pt idx="14913">
                  <c:v>240</c:v>
                </c:pt>
                <c:pt idx="14914">
                  <c:v>242</c:v>
                </c:pt>
                <c:pt idx="14915">
                  <c:v>241</c:v>
                </c:pt>
                <c:pt idx="14916">
                  <c:v>242</c:v>
                </c:pt>
                <c:pt idx="14917">
                  <c:v>242</c:v>
                </c:pt>
                <c:pt idx="14918">
                  <c:v>241</c:v>
                </c:pt>
                <c:pt idx="14919">
                  <c:v>240</c:v>
                </c:pt>
                <c:pt idx="14920">
                  <c:v>240</c:v>
                </c:pt>
                <c:pt idx="14921">
                  <c:v>241</c:v>
                </c:pt>
                <c:pt idx="14922">
                  <c:v>241</c:v>
                </c:pt>
                <c:pt idx="14923">
                  <c:v>242</c:v>
                </c:pt>
                <c:pt idx="14924">
                  <c:v>240</c:v>
                </c:pt>
                <c:pt idx="14925">
                  <c:v>243</c:v>
                </c:pt>
                <c:pt idx="14926">
                  <c:v>244</c:v>
                </c:pt>
                <c:pt idx="14927">
                  <c:v>243</c:v>
                </c:pt>
                <c:pt idx="14928">
                  <c:v>243</c:v>
                </c:pt>
                <c:pt idx="14929">
                  <c:v>242</c:v>
                </c:pt>
                <c:pt idx="14930">
                  <c:v>242</c:v>
                </c:pt>
                <c:pt idx="14931">
                  <c:v>242</c:v>
                </c:pt>
                <c:pt idx="14932">
                  <c:v>240</c:v>
                </c:pt>
                <c:pt idx="14933">
                  <c:v>242</c:v>
                </c:pt>
                <c:pt idx="14934">
                  <c:v>241</c:v>
                </c:pt>
                <c:pt idx="14935">
                  <c:v>243</c:v>
                </c:pt>
                <c:pt idx="14936">
                  <c:v>242</c:v>
                </c:pt>
                <c:pt idx="14937">
                  <c:v>241</c:v>
                </c:pt>
                <c:pt idx="14938">
                  <c:v>241</c:v>
                </c:pt>
                <c:pt idx="14939">
                  <c:v>243</c:v>
                </c:pt>
                <c:pt idx="14940">
                  <c:v>244</c:v>
                </c:pt>
                <c:pt idx="14941">
                  <c:v>241</c:v>
                </c:pt>
                <c:pt idx="14942">
                  <c:v>241</c:v>
                </c:pt>
                <c:pt idx="14943">
                  <c:v>244</c:v>
                </c:pt>
                <c:pt idx="14944">
                  <c:v>244</c:v>
                </c:pt>
                <c:pt idx="14945">
                  <c:v>242</c:v>
                </c:pt>
                <c:pt idx="14946">
                  <c:v>240</c:v>
                </c:pt>
                <c:pt idx="14947">
                  <c:v>241</c:v>
                </c:pt>
                <c:pt idx="14948">
                  <c:v>241</c:v>
                </c:pt>
                <c:pt idx="14949">
                  <c:v>243</c:v>
                </c:pt>
                <c:pt idx="14950">
                  <c:v>243</c:v>
                </c:pt>
                <c:pt idx="14951">
                  <c:v>241</c:v>
                </c:pt>
                <c:pt idx="14952">
                  <c:v>243</c:v>
                </c:pt>
                <c:pt idx="14953">
                  <c:v>243</c:v>
                </c:pt>
                <c:pt idx="14954">
                  <c:v>242</c:v>
                </c:pt>
                <c:pt idx="14955">
                  <c:v>242</c:v>
                </c:pt>
                <c:pt idx="14956">
                  <c:v>241</c:v>
                </c:pt>
                <c:pt idx="14957">
                  <c:v>242</c:v>
                </c:pt>
                <c:pt idx="14958">
                  <c:v>242</c:v>
                </c:pt>
                <c:pt idx="14959">
                  <c:v>243</c:v>
                </c:pt>
                <c:pt idx="14960">
                  <c:v>244</c:v>
                </c:pt>
                <c:pt idx="14961">
                  <c:v>243</c:v>
                </c:pt>
                <c:pt idx="14962">
                  <c:v>241</c:v>
                </c:pt>
                <c:pt idx="14963">
                  <c:v>243</c:v>
                </c:pt>
                <c:pt idx="14964">
                  <c:v>242</c:v>
                </c:pt>
                <c:pt idx="14965">
                  <c:v>241</c:v>
                </c:pt>
                <c:pt idx="14966">
                  <c:v>242</c:v>
                </c:pt>
                <c:pt idx="14967">
                  <c:v>242</c:v>
                </c:pt>
                <c:pt idx="14968">
                  <c:v>241</c:v>
                </c:pt>
                <c:pt idx="14969">
                  <c:v>241</c:v>
                </c:pt>
                <c:pt idx="14970">
                  <c:v>243</c:v>
                </c:pt>
                <c:pt idx="14971">
                  <c:v>242</c:v>
                </c:pt>
                <c:pt idx="14972">
                  <c:v>242</c:v>
                </c:pt>
                <c:pt idx="14973">
                  <c:v>241</c:v>
                </c:pt>
                <c:pt idx="14974">
                  <c:v>242</c:v>
                </c:pt>
                <c:pt idx="14975">
                  <c:v>242</c:v>
                </c:pt>
                <c:pt idx="14976">
                  <c:v>243</c:v>
                </c:pt>
                <c:pt idx="14977">
                  <c:v>241</c:v>
                </c:pt>
                <c:pt idx="14978">
                  <c:v>241</c:v>
                </c:pt>
                <c:pt idx="14979">
                  <c:v>242</c:v>
                </c:pt>
                <c:pt idx="14980">
                  <c:v>243</c:v>
                </c:pt>
                <c:pt idx="14981">
                  <c:v>242</c:v>
                </c:pt>
                <c:pt idx="14982">
                  <c:v>242</c:v>
                </c:pt>
                <c:pt idx="14983">
                  <c:v>241</c:v>
                </c:pt>
                <c:pt idx="14984">
                  <c:v>242</c:v>
                </c:pt>
                <c:pt idx="14985">
                  <c:v>243</c:v>
                </c:pt>
                <c:pt idx="14986">
                  <c:v>241</c:v>
                </c:pt>
                <c:pt idx="14987">
                  <c:v>241</c:v>
                </c:pt>
                <c:pt idx="14988">
                  <c:v>241</c:v>
                </c:pt>
                <c:pt idx="14989">
                  <c:v>243</c:v>
                </c:pt>
                <c:pt idx="14990">
                  <c:v>242</c:v>
                </c:pt>
                <c:pt idx="14991">
                  <c:v>243</c:v>
                </c:pt>
                <c:pt idx="14992">
                  <c:v>242</c:v>
                </c:pt>
                <c:pt idx="14993">
                  <c:v>241</c:v>
                </c:pt>
                <c:pt idx="14994">
                  <c:v>242</c:v>
                </c:pt>
                <c:pt idx="14995">
                  <c:v>241</c:v>
                </c:pt>
                <c:pt idx="14996">
                  <c:v>240</c:v>
                </c:pt>
                <c:pt idx="14997">
                  <c:v>242</c:v>
                </c:pt>
                <c:pt idx="14998">
                  <c:v>242</c:v>
                </c:pt>
                <c:pt idx="14999">
                  <c:v>241</c:v>
                </c:pt>
                <c:pt idx="15000">
                  <c:v>242</c:v>
                </c:pt>
                <c:pt idx="15001">
                  <c:v>242</c:v>
                </c:pt>
                <c:pt idx="15002">
                  <c:v>242</c:v>
                </c:pt>
                <c:pt idx="15003">
                  <c:v>241</c:v>
                </c:pt>
                <c:pt idx="15004">
                  <c:v>242</c:v>
                </c:pt>
                <c:pt idx="15005">
                  <c:v>242</c:v>
                </c:pt>
                <c:pt idx="15006">
                  <c:v>241</c:v>
                </c:pt>
                <c:pt idx="15007">
                  <c:v>243</c:v>
                </c:pt>
                <c:pt idx="15008">
                  <c:v>242</c:v>
                </c:pt>
                <c:pt idx="15009">
                  <c:v>243</c:v>
                </c:pt>
                <c:pt idx="15010">
                  <c:v>242</c:v>
                </c:pt>
                <c:pt idx="15011">
                  <c:v>241</c:v>
                </c:pt>
                <c:pt idx="15012">
                  <c:v>243</c:v>
                </c:pt>
                <c:pt idx="15013">
                  <c:v>242</c:v>
                </c:pt>
                <c:pt idx="15014">
                  <c:v>244</c:v>
                </c:pt>
                <c:pt idx="15015">
                  <c:v>242</c:v>
                </c:pt>
                <c:pt idx="15016">
                  <c:v>242</c:v>
                </c:pt>
                <c:pt idx="15017">
                  <c:v>242</c:v>
                </c:pt>
                <c:pt idx="15018">
                  <c:v>242</c:v>
                </c:pt>
                <c:pt idx="15019">
                  <c:v>242</c:v>
                </c:pt>
                <c:pt idx="15020">
                  <c:v>241</c:v>
                </c:pt>
                <c:pt idx="15021">
                  <c:v>241</c:v>
                </c:pt>
                <c:pt idx="15022">
                  <c:v>241</c:v>
                </c:pt>
                <c:pt idx="15023">
                  <c:v>241</c:v>
                </c:pt>
                <c:pt idx="15024">
                  <c:v>242</c:v>
                </c:pt>
                <c:pt idx="15025">
                  <c:v>241</c:v>
                </c:pt>
                <c:pt idx="15026">
                  <c:v>243</c:v>
                </c:pt>
                <c:pt idx="15027">
                  <c:v>241</c:v>
                </c:pt>
                <c:pt idx="15028">
                  <c:v>243</c:v>
                </c:pt>
                <c:pt idx="15029">
                  <c:v>241</c:v>
                </c:pt>
                <c:pt idx="15030">
                  <c:v>243</c:v>
                </c:pt>
                <c:pt idx="15031">
                  <c:v>241</c:v>
                </c:pt>
                <c:pt idx="15032">
                  <c:v>241</c:v>
                </c:pt>
                <c:pt idx="15033">
                  <c:v>244</c:v>
                </c:pt>
                <c:pt idx="15034">
                  <c:v>241</c:v>
                </c:pt>
                <c:pt idx="15035">
                  <c:v>244</c:v>
                </c:pt>
                <c:pt idx="15036">
                  <c:v>244</c:v>
                </c:pt>
                <c:pt idx="15037">
                  <c:v>241</c:v>
                </c:pt>
                <c:pt idx="15038">
                  <c:v>242</c:v>
                </c:pt>
                <c:pt idx="15039">
                  <c:v>242</c:v>
                </c:pt>
                <c:pt idx="15040">
                  <c:v>242</c:v>
                </c:pt>
                <c:pt idx="15041">
                  <c:v>243</c:v>
                </c:pt>
                <c:pt idx="15042">
                  <c:v>241</c:v>
                </c:pt>
                <c:pt idx="15043">
                  <c:v>243</c:v>
                </c:pt>
                <c:pt idx="15044">
                  <c:v>240</c:v>
                </c:pt>
                <c:pt idx="15045">
                  <c:v>241</c:v>
                </c:pt>
                <c:pt idx="15046">
                  <c:v>241</c:v>
                </c:pt>
                <c:pt idx="15047">
                  <c:v>241</c:v>
                </c:pt>
                <c:pt idx="15048">
                  <c:v>240</c:v>
                </c:pt>
                <c:pt idx="15049">
                  <c:v>242</c:v>
                </c:pt>
                <c:pt idx="15050">
                  <c:v>241</c:v>
                </c:pt>
                <c:pt idx="15051">
                  <c:v>242</c:v>
                </c:pt>
                <c:pt idx="15052">
                  <c:v>242</c:v>
                </c:pt>
                <c:pt idx="15053">
                  <c:v>240</c:v>
                </c:pt>
                <c:pt idx="15054">
                  <c:v>241</c:v>
                </c:pt>
                <c:pt idx="15055">
                  <c:v>241</c:v>
                </c:pt>
                <c:pt idx="15056">
                  <c:v>241</c:v>
                </c:pt>
                <c:pt idx="15057">
                  <c:v>241</c:v>
                </c:pt>
                <c:pt idx="15058">
                  <c:v>243</c:v>
                </c:pt>
                <c:pt idx="15059">
                  <c:v>242</c:v>
                </c:pt>
                <c:pt idx="15060">
                  <c:v>241</c:v>
                </c:pt>
                <c:pt idx="15061">
                  <c:v>244</c:v>
                </c:pt>
                <c:pt idx="15062">
                  <c:v>242</c:v>
                </c:pt>
                <c:pt idx="15063">
                  <c:v>240</c:v>
                </c:pt>
                <c:pt idx="15064">
                  <c:v>241</c:v>
                </c:pt>
                <c:pt idx="15065">
                  <c:v>241</c:v>
                </c:pt>
                <c:pt idx="15066">
                  <c:v>243</c:v>
                </c:pt>
                <c:pt idx="15067">
                  <c:v>244</c:v>
                </c:pt>
                <c:pt idx="15068">
                  <c:v>243</c:v>
                </c:pt>
                <c:pt idx="15069">
                  <c:v>241</c:v>
                </c:pt>
                <c:pt idx="15070">
                  <c:v>242</c:v>
                </c:pt>
                <c:pt idx="15071">
                  <c:v>241</c:v>
                </c:pt>
                <c:pt idx="15072">
                  <c:v>241</c:v>
                </c:pt>
                <c:pt idx="15073">
                  <c:v>241</c:v>
                </c:pt>
                <c:pt idx="15074">
                  <c:v>240</c:v>
                </c:pt>
                <c:pt idx="15075">
                  <c:v>241</c:v>
                </c:pt>
                <c:pt idx="15076">
                  <c:v>244</c:v>
                </c:pt>
                <c:pt idx="15077">
                  <c:v>240</c:v>
                </c:pt>
                <c:pt idx="15078">
                  <c:v>243</c:v>
                </c:pt>
                <c:pt idx="15079">
                  <c:v>242</c:v>
                </c:pt>
                <c:pt idx="15080">
                  <c:v>242</c:v>
                </c:pt>
                <c:pt idx="15081">
                  <c:v>243</c:v>
                </c:pt>
                <c:pt idx="15082">
                  <c:v>241</c:v>
                </c:pt>
                <c:pt idx="15083">
                  <c:v>241</c:v>
                </c:pt>
                <c:pt idx="15084">
                  <c:v>241</c:v>
                </c:pt>
                <c:pt idx="15085">
                  <c:v>242</c:v>
                </c:pt>
                <c:pt idx="15086">
                  <c:v>241</c:v>
                </c:pt>
                <c:pt idx="15087">
                  <c:v>244</c:v>
                </c:pt>
                <c:pt idx="15088">
                  <c:v>242</c:v>
                </c:pt>
                <c:pt idx="15089">
                  <c:v>244</c:v>
                </c:pt>
                <c:pt idx="15090">
                  <c:v>241</c:v>
                </c:pt>
                <c:pt idx="15091">
                  <c:v>241</c:v>
                </c:pt>
                <c:pt idx="15092">
                  <c:v>242</c:v>
                </c:pt>
                <c:pt idx="15093">
                  <c:v>240</c:v>
                </c:pt>
                <c:pt idx="15094">
                  <c:v>242</c:v>
                </c:pt>
                <c:pt idx="15095">
                  <c:v>241</c:v>
                </c:pt>
                <c:pt idx="15096">
                  <c:v>243</c:v>
                </c:pt>
                <c:pt idx="15097">
                  <c:v>244</c:v>
                </c:pt>
                <c:pt idx="15098">
                  <c:v>241</c:v>
                </c:pt>
                <c:pt idx="15099">
                  <c:v>241</c:v>
                </c:pt>
                <c:pt idx="15100">
                  <c:v>243</c:v>
                </c:pt>
                <c:pt idx="15101">
                  <c:v>241</c:v>
                </c:pt>
                <c:pt idx="15102">
                  <c:v>242</c:v>
                </c:pt>
                <c:pt idx="15103">
                  <c:v>243</c:v>
                </c:pt>
                <c:pt idx="15104">
                  <c:v>242</c:v>
                </c:pt>
                <c:pt idx="15105">
                  <c:v>243</c:v>
                </c:pt>
                <c:pt idx="15106">
                  <c:v>242</c:v>
                </c:pt>
                <c:pt idx="15107">
                  <c:v>240</c:v>
                </c:pt>
                <c:pt idx="15108">
                  <c:v>242</c:v>
                </c:pt>
                <c:pt idx="15109">
                  <c:v>243</c:v>
                </c:pt>
                <c:pt idx="15110">
                  <c:v>243</c:v>
                </c:pt>
                <c:pt idx="15111">
                  <c:v>241</c:v>
                </c:pt>
                <c:pt idx="15112">
                  <c:v>242</c:v>
                </c:pt>
                <c:pt idx="15113">
                  <c:v>241</c:v>
                </c:pt>
                <c:pt idx="15114">
                  <c:v>242</c:v>
                </c:pt>
                <c:pt idx="15115">
                  <c:v>241</c:v>
                </c:pt>
                <c:pt idx="15116">
                  <c:v>242</c:v>
                </c:pt>
                <c:pt idx="15117">
                  <c:v>241</c:v>
                </c:pt>
                <c:pt idx="15118">
                  <c:v>242</c:v>
                </c:pt>
                <c:pt idx="15119">
                  <c:v>242</c:v>
                </c:pt>
                <c:pt idx="15120">
                  <c:v>240</c:v>
                </c:pt>
                <c:pt idx="15121">
                  <c:v>240</c:v>
                </c:pt>
                <c:pt idx="15122">
                  <c:v>243</c:v>
                </c:pt>
                <c:pt idx="15123">
                  <c:v>241</c:v>
                </c:pt>
                <c:pt idx="15124">
                  <c:v>244</c:v>
                </c:pt>
                <c:pt idx="15125">
                  <c:v>242</c:v>
                </c:pt>
                <c:pt idx="15126">
                  <c:v>242</c:v>
                </c:pt>
                <c:pt idx="15127">
                  <c:v>242</c:v>
                </c:pt>
                <c:pt idx="15128">
                  <c:v>240</c:v>
                </c:pt>
                <c:pt idx="15129">
                  <c:v>243</c:v>
                </c:pt>
                <c:pt idx="15130">
                  <c:v>241</c:v>
                </c:pt>
                <c:pt idx="15131">
                  <c:v>241</c:v>
                </c:pt>
                <c:pt idx="15132">
                  <c:v>244</c:v>
                </c:pt>
                <c:pt idx="15133">
                  <c:v>241</c:v>
                </c:pt>
                <c:pt idx="15134">
                  <c:v>241</c:v>
                </c:pt>
                <c:pt idx="15135">
                  <c:v>241</c:v>
                </c:pt>
                <c:pt idx="15136">
                  <c:v>241</c:v>
                </c:pt>
                <c:pt idx="15137">
                  <c:v>243</c:v>
                </c:pt>
                <c:pt idx="15138">
                  <c:v>241</c:v>
                </c:pt>
                <c:pt idx="15139">
                  <c:v>241</c:v>
                </c:pt>
                <c:pt idx="15140">
                  <c:v>241</c:v>
                </c:pt>
                <c:pt idx="15141">
                  <c:v>243</c:v>
                </c:pt>
                <c:pt idx="15142">
                  <c:v>242</c:v>
                </c:pt>
                <c:pt idx="15143">
                  <c:v>243</c:v>
                </c:pt>
                <c:pt idx="15144">
                  <c:v>242</c:v>
                </c:pt>
                <c:pt idx="15145">
                  <c:v>241</c:v>
                </c:pt>
                <c:pt idx="15146">
                  <c:v>242</c:v>
                </c:pt>
                <c:pt idx="15147">
                  <c:v>243</c:v>
                </c:pt>
                <c:pt idx="15148">
                  <c:v>243</c:v>
                </c:pt>
                <c:pt idx="15149">
                  <c:v>240</c:v>
                </c:pt>
                <c:pt idx="15150">
                  <c:v>241</c:v>
                </c:pt>
                <c:pt idx="15151">
                  <c:v>244</c:v>
                </c:pt>
                <c:pt idx="15152">
                  <c:v>244</c:v>
                </c:pt>
                <c:pt idx="15153">
                  <c:v>242</c:v>
                </c:pt>
                <c:pt idx="15154">
                  <c:v>242</c:v>
                </c:pt>
                <c:pt idx="15155">
                  <c:v>243</c:v>
                </c:pt>
                <c:pt idx="15156">
                  <c:v>244</c:v>
                </c:pt>
                <c:pt idx="15157">
                  <c:v>243</c:v>
                </c:pt>
                <c:pt idx="15158">
                  <c:v>241</c:v>
                </c:pt>
                <c:pt idx="15159">
                  <c:v>242</c:v>
                </c:pt>
                <c:pt idx="15160">
                  <c:v>243</c:v>
                </c:pt>
                <c:pt idx="15161">
                  <c:v>241</c:v>
                </c:pt>
                <c:pt idx="15162">
                  <c:v>240</c:v>
                </c:pt>
                <c:pt idx="15163">
                  <c:v>241</c:v>
                </c:pt>
                <c:pt idx="15164">
                  <c:v>241</c:v>
                </c:pt>
                <c:pt idx="15165">
                  <c:v>241</c:v>
                </c:pt>
                <c:pt idx="15166">
                  <c:v>243</c:v>
                </c:pt>
                <c:pt idx="15167">
                  <c:v>244</c:v>
                </c:pt>
                <c:pt idx="15168">
                  <c:v>241</c:v>
                </c:pt>
                <c:pt idx="15169">
                  <c:v>242</c:v>
                </c:pt>
                <c:pt idx="15170">
                  <c:v>242</c:v>
                </c:pt>
                <c:pt idx="15171">
                  <c:v>242</c:v>
                </c:pt>
                <c:pt idx="15172">
                  <c:v>241</c:v>
                </c:pt>
                <c:pt idx="15173">
                  <c:v>242</c:v>
                </c:pt>
                <c:pt idx="15174">
                  <c:v>241</c:v>
                </c:pt>
                <c:pt idx="15175">
                  <c:v>241</c:v>
                </c:pt>
                <c:pt idx="15176">
                  <c:v>242</c:v>
                </c:pt>
                <c:pt idx="15177">
                  <c:v>243</c:v>
                </c:pt>
                <c:pt idx="15178">
                  <c:v>241</c:v>
                </c:pt>
                <c:pt idx="15179">
                  <c:v>240</c:v>
                </c:pt>
                <c:pt idx="15180">
                  <c:v>242</c:v>
                </c:pt>
                <c:pt idx="15181">
                  <c:v>242</c:v>
                </c:pt>
                <c:pt idx="15182">
                  <c:v>241</c:v>
                </c:pt>
                <c:pt idx="15183">
                  <c:v>241</c:v>
                </c:pt>
                <c:pt idx="15184">
                  <c:v>241</c:v>
                </c:pt>
                <c:pt idx="15185">
                  <c:v>242</c:v>
                </c:pt>
                <c:pt idx="15186">
                  <c:v>243</c:v>
                </c:pt>
                <c:pt idx="15187">
                  <c:v>242</c:v>
                </c:pt>
                <c:pt idx="15188">
                  <c:v>241</c:v>
                </c:pt>
                <c:pt idx="15189">
                  <c:v>244</c:v>
                </c:pt>
                <c:pt idx="15190">
                  <c:v>243</c:v>
                </c:pt>
                <c:pt idx="15191">
                  <c:v>244</c:v>
                </c:pt>
                <c:pt idx="15192">
                  <c:v>243</c:v>
                </c:pt>
                <c:pt idx="15193">
                  <c:v>244</c:v>
                </c:pt>
                <c:pt idx="15194">
                  <c:v>242</c:v>
                </c:pt>
                <c:pt idx="15195">
                  <c:v>242</c:v>
                </c:pt>
                <c:pt idx="15196">
                  <c:v>242</c:v>
                </c:pt>
                <c:pt idx="15197">
                  <c:v>242</c:v>
                </c:pt>
                <c:pt idx="15198">
                  <c:v>242</c:v>
                </c:pt>
                <c:pt idx="15199">
                  <c:v>243</c:v>
                </c:pt>
                <c:pt idx="15200">
                  <c:v>241</c:v>
                </c:pt>
                <c:pt idx="15201">
                  <c:v>243</c:v>
                </c:pt>
                <c:pt idx="15202">
                  <c:v>241</c:v>
                </c:pt>
                <c:pt idx="15203">
                  <c:v>242</c:v>
                </c:pt>
                <c:pt idx="15204">
                  <c:v>241</c:v>
                </c:pt>
                <c:pt idx="15205">
                  <c:v>240</c:v>
                </c:pt>
                <c:pt idx="15206">
                  <c:v>242</c:v>
                </c:pt>
                <c:pt idx="15207">
                  <c:v>242</c:v>
                </c:pt>
                <c:pt idx="15208">
                  <c:v>242</c:v>
                </c:pt>
                <c:pt idx="15209">
                  <c:v>241</c:v>
                </c:pt>
                <c:pt idx="15210">
                  <c:v>242</c:v>
                </c:pt>
                <c:pt idx="15211">
                  <c:v>242</c:v>
                </c:pt>
                <c:pt idx="15212">
                  <c:v>242</c:v>
                </c:pt>
                <c:pt idx="15213">
                  <c:v>244</c:v>
                </c:pt>
                <c:pt idx="15214">
                  <c:v>242</c:v>
                </c:pt>
                <c:pt idx="15215">
                  <c:v>241</c:v>
                </c:pt>
                <c:pt idx="15216">
                  <c:v>241</c:v>
                </c:pt>
                <c:pt idx="15217">
                  <c:v>242</c:v>
                </c:pt>
                <c:pt idx="15218">
                  <c:v>243</c:v>
                </c:pt>
                <c:pt idx="15219">
                  <c:v>242</c:v>
                </c:pt>
                <c:pt idx="15220">
                  <c:v>242</c:v>
                </c:pt>
                <c:pt idx="15221">
                  <c:v>242</c:v>
                </c:pt>
                <c:pt idx="15222">
                  <c:v>242</c:v>
                </c:pt>
                <c:pt idx="15223">
                  <c:v>242</c:v>
                </c:pt>
                <c:pt idx="15224">
                  <c:v>242</c:v>
                </c:pt>
                <c:pt idx="15225">
                  <c:v>243</c:v>
                </c:pt>
                <c:pt idx="15226">
                  <c:v>242</c:v>
                </c:pt>
                <c:pt idx="15227">
                  <c:v>240</c:v>
                </c:pt>
                <c:pt idx="15228">
                  <c:v>243</c:v>
                </c:pt>
                <c:pt idx="15229">
                  <c:v>243</c:v>
                </c:pt>
                <c:pt idx="15230">
                  <c:v>241</c:v>
                </c:pt>
                <c:pt idx="15231">
                  <c:v>241</c:v>
                </c:pt>
                <c:pt idx="15232">
                  <c:v>242</c:v>
                </c:pt>
                <c:pt idx="15233">
                  <c:v>241</c:v>
                </c:pt>
                <c:pt idx="15234">
                  <c:v>242</c:v>
                </c:pt>
                <c:pt idx="15235">
                  <c:v>243</c:v>
                </c:pt>
                <c:pt idx="15236">
                  <c:v>242</c:v>
                </c:pt>
                <c:pt idx="15237">
                  <c:v>243</c:v>
                </c:pt>
                <c:pt idx="15238">
                  <c:v>242</c:v>
                </c:pt>
                <c:pt idx="15239">
                  <c:v>242</c:v>
                </c:pt>
                <c:pt idx="15240">
                  <c:v>242</c:v>
                </c:pt>
                <c:pt idx="15241">
                  <c:v>243</c:v>
                </c:pt>
                <c:pt idx="15242">
                  <c:v>243</c:v>
                </c:pt>
                <c:pt idx="15243">
                  <c:v>241</c:v>
                </c:pt>
                <c:pt idx="15244">
                  <c:v>244</c:v>
                </c:pt>
                <c:pt idx="15245">
                  <c:v>241</c:v>
                </c:pt>
                <c:pt idx="15246">
                  <c:v>241</c:v>
                </c:pt>
                <c:pt idx="15247">
                  <c:v>242</c:v>
                </c:pt>
                <c:pt idx="15248">
                  <c:v>241</c:v>
                </c:pt>
                <c:pt idx="15249">
                  <c:v>242</c:v>
                </c:pt>
                <c:pt idx="15250">
                  <c:v>244</c:v>
                </c:pt>
                <c:pt idx="15251">
                  <c:v>244</c:v>
                </c:pt>
                <c:pt idx="15252">
                  <c:v>240</c:v>
                </c:pt>
                <c:pt idx="15253">
                  <c:v>242</c:v>
                </c:pt>
                <c:pt idx="15254">
                  <c:v>242</c:v>
                </c:pt>
                <c:pt idx="15255">
                  <c:v>242</c:v>
                </c:pt>
                <c:pt idx="15256">
                  <c:v>242</c:v>
                </c:pt>
                <c:pt idx="15257">
                  <c:v>242</c:v>
                </c:pt>
                <c:pt idx="15258">
                  <c:v>242</c:v>
                </c:pt>
                <c:pt idx="15259">
                  <c:v>241</c:v>
                </c:pt>
                <c:pt idx="15260">
                  <c:v>241</c:v>
                </c:pt>
                <c:pt idx="15261">
                  <c:v>243</c:v>
                </c:pt>
                <c:pt idx="15262">
                  <c:v>242</c:v>
                </c:pt>
                <c:pt idx="15263">
                  <c:v>240</c:v>
                </c:pt>
                <c:pt idx="15264">
                  <c:v>241</c:v>
                </c:pt>
                <c:pt idx="15265">
                  <c:v>240</c:v>
                </c:pt>
                <c:pt idx="15266">
                  <c:v>243</c:v>
                </c:pt>
                <c:pt idx="15267">
                  <c:v>241</c:v>
                </c:pt>
                <c:pt idx="15268">
                  <c:v>241</c:v>
                </c:pt>
                <c:pt idx="15269">
                  <c:v>242</c:v>
                </c:pt>
                <c:pt idx="15270">
                  <c:v>241</c:v>
                </c:pt>
                <c:pt idx="15271">
                  <c:v>242</c:v>
                </c:pt>
                <c:pt idx="15272">
                  <c:v>242</c:v>
                </c:pt>
                <c:pt idx="15273">
                  <c:v>241</c:v>
                </c:pt>
                <c:pt idx="15274">
                  <c:v>241</c:v>
                </c:pt>
                <c:pt idx="15275">
                  <c:v>241</c:v>
                </c:pt>
                <c:pt idx="15276">
                  <c:v>243</c:v>
                </c:pt>
                <c:pt idx="15277">
                  <c:v>242</c:v>
                </c:pt>
                <c:pt idx="15278">
                  <c:v>243</c:v>
                </c:pt>
                <c:pt idx="15279">
                  <c:v>243</c:v>
                </c:pt>
                <c:pt idx="15280">
                  <c:v>240</c:v>
                </c:pt>
                <c:pt idx="15281">
                  <c:v>241</c:v>
                </c:pt>
                <c:pt idx="15282">
                  <c:v>242</c:v>
                </c:pt>
                <c:pt idx="15283">
                  <c:v>241</c:v>
                </c:pt>
                <c:pt idx="15284">
                  <c:v>244</c:v>
                </c:pt>
                <c:pt idx="15285">
                  <c:v>243</c:v>
                </c:pt>
                <c:pt idx="15286">
                  <c:v>241</c:v>
                </c:pt>
                <c:pt idx="15287">
                  <c:v>243</c:v>
                </c:pt>
                <c:pt idx="15288">
                  <c:v>243</c:v>
                </c:pt>
                <c:pt idx="15289">
                  <c:v>241</c:v>
                </c:pt>
                <c:pt idx="15290">
                  <c:v>243</c:v>
                </c:pt>
                <c:pt idx="15291">
                  <c:v>242</c:v>
                </c:pt>
                <c:pt idx="15292">
                  <c:v>241</c:v>
                </c:pt>
                <c:pt idx="15293">
                  <c:v>243</c:v>
                </c:pt>
                <c:pt idx="15294">
                  <c:v>242</c:v>
                </c:pt>
                <c:pt idx="15295">
                  <c:v>242</c:v>
                </c:pt>
                <c:pt idx="15296">
                  <c:v>242</c:v>
                </c:pt>
                <c:pt idx="15297">
                  <c:v>241</c:v>
                </c:pt>
                <c:pt idx="15298">
                  <c:v>241</c:v>
                </c:pt>
                <c:pt idx="15299">
                  <c:v>242</c:v>
                </c:pt>
                <c:pt idx="15300">
                  <c:v>241</c:v>
                </c:pt>
                <c:pt idx="15301">
                  <c:v>241</c:v>
                </c:pt>
                <c:pt idx="15302">
                  <c:v>241</c:v>
                </c:pt>
                <c:pt idx="15303">
                  <c:v>241</c:v>
                </c:pt>
                <c:pt idx="15304">
                  <c:v>240</c:v>
                </c:pt>
                <c:pt idx="15305">
                  <c:v>240</c:v>
                </c:pt>
                <c:pt idx="15306">
                  <c:v>241</c:v>
                </c:pt>
                <c:pt idx="15307">
                  <c:v>244</c:v>
                </c:pt>
                <c:pt idx="15308">
                  <c:v>244</c:v>
                </c:pt>
                <c:pt idx="15309">
                  <c:v>242</c:v>
                </c:pt>
                <c:pt idx="15310">
                  <c:v>241</c:v>
                </c:pt>
                <c:pt idx="15311">
                  <c:v>243</c:v>
                </c:pt>
                <c:pt idx="15312">
                  <c:v>242</c:v>
                </c:pt>
                <c:pt idx="15313">
                  <c:v>241</c:v>
                </c:pt>
                <c:pt idx="15314">
                  <c:v>242</c:v>
                </c:pt>
                <c:pt idx="15315">
                  <c:v>241</c:v>
                </c:pt>
                <c:pt idx="15316">
                  <c:v>241</c:v>
                </c:pt>
                <c:pt idx="15317">
                  <c:v>242</c:v>
                </c:pt>
                <c:pt idx="15318">
                  <c:v>242</c:v>
                </c:pt>
                <c:pt idx="15319">
                  <c:v>243</c:v>
                </c:pt>
                <c:pt idx="15320">
                  <c:v>243</c:v>
                </c:pt>
                <c:pt idx="15321">
                  <c:v>243</c:v>
                </c:pt>
                <c:pt idx="15322">
                  <c:v>242</c:v>
                </c:pt>
                <c:pt idx="15323">
                  <c:v>241</c:v>
                </c:pt>
                <c:pt idx="15324">
                  <c:v>244</c:v>
                </c:pt>
                <c:pt idx="15325">
                  <c:v>241</c:v>
                </c:pt>
                <c:pt idx="15326">
                  <c:v>241</c:v>
                </c:pt>
                <c:pt idx="15327">
                  <c:v>242</c:v>
                </c:pt>
                <c:pt idx="15328">
                  <c:v>241</c:v>
                </c:pt>
                <c:pt idx="15329">
                  <c:v>240</c:v>
                </c:pt>
                <c:pt idx="15330">
                  <c:v>241</c:v>
                </c:pt>
                <c:pt idx="15331">
                  <c:v>242</c:v>
                </c:pt>
                <c:pt idx="15332">
                  <c:v>244</c:v>
                </c:pt>
                <c:pt idx="15333">
                  <c:v>242</c:v>
                </c:pt>
                <c:pt idx="15334">
                  <c:v>243</c:v>
                </c:pt>
                <c:pt idx="15335">
                  <c:v>243</c:v>
                </c:pt>
                <c:pt idx="15336">
                  <c:v>242</c:v>
                </c:pt>
                <c:pt idx="15337">
                  <c:v>242</c:v>
                </c:pt>
                <c:pt idx="15338">
                  <c:v>241</c:v>
                </c:pt>
                <c:pt idx="15339">
                  <c:v>241</c:v>
                </c:pt>
                <c:pt idx="15340">
                  <c:v>241</c:v>
                </c:pt>
                <c:pt idx="15341">
                  <c:v>242</c:v>
                </c:pt>
                <c:pt idx="15342">
                  <c:v>240</c:v>
                </c:pt>
                <c:pt idx="15343">
                  <c:v>242</c:v>
                </c:pt>
                <c:pt idx="15344">
                  <c:v>242</c:v>
                </c:pt>
                <c:pt idx="15345">
                  <c:v>243</c:v>
                </c:pt>
                <c:pt idx="15346">
                  <c:v>241</c:v>
                </c:pt>
                <c:pt idx="15347">
                  <c:v>244</c:v>
                </c:pt>
                <c:pt idx="15348">
                  <c:v>241</c:v>
                </c:pt>
                <c:pt idx="15349">
                  <c:v>242</c:v>
                </c:pt>
                <c:pt idx="15350">
                  <c:v>244</c:v>
                </c:pt>
                <c:pt idx="15351">
                  <c:v>242</c:v>
                </c:pt>
                <c:pt idx="15352">
                  <c:v>241</c:v>
                </c:pt>
                <c:pt idx="15353">
                  <c:v>241</c:v>
                </c:pt>
                <c:pt idx="15354">
                  <c:v>244</c:v>
                </c:pt>
                <c:pt idx="15355">
                  <c:v>244</c:v>
                </c:pt>
                <c:pt idx="15356">
                  <c:v>242</c:v>
                </c:pt>
                <c:pt idx="15357">
                  <c:v>243</c:v>
                </c:pt>
                <c:pt idx="15358">
                  <c:v>241</c:v>
                </c:pt>
                <c:pt idx="15359">
                  <c:v>241</c:v>
                </c:pt>
                <c:pt idx="15360">
                  <c:v>241</c:v>
                </c:pt>
                <c:pt idx="15361">
                  <c:v>242</c:v>
                </c:pt>
                <c:pt idx="15362">
                  <c:v>243</c:v>
                </c:pt>
                <c:pt idx="15363">
                  <c:v>243</c:v>
                </c:pt>
                <c:pt idx="15364">
                  <c:v>242</c:v>
                </c:pt>
                <c:pt idx="15365">
                  <c:v>241</c:v>
                </c:pt>
                <c:pt idx="15366">
                  <c:v>243</c:v>
                </c:pt>
                <c:pt idx="15367">
                  <c:v>242</c:v>
                </c:pt>
                <c:pt idx="15368">
                  <c:v>243</c:v>
                </c:pt>
                <c:pt idx="15369">
                  <c:v>241</c:v>
                </c:pt>
                <c:pt idx="15370">
                  <c:v>240</c:v>
                </c:pt>
                <c:pt idx="15371">
                  <c:v>244</c:v>
                </c:pt>
                <c:pt idx="15372">
                  <c:v>242</c:v>
                </c:pt>
                <c:pt idx="15373">
                  <c:v>243</c:v>
                </c:pt>
                <c:pt idx="15374">
                  <c:v>241</c:v>
                </c:pt>
                <c:pt idx="15375">
                  <c:v>240</c:v>
                </c:pt>
                <c:pt idx="15376">
                  <c:v>244</c:v>
                </c:pt>
                <c:pt idx="15377">
                  <c:v>242</c:v>
                </c:pt>
                <c:pt idx="15378">
                  <c:v>242</c:v>
                </c:pt>
                <c:pt idx="15379">
                  <c:v>242</c:v>
                </c:pt>
                <c:pt idx="15380">
                  <c:v>243</c:v>
                </c:pt>
                <c:pt idx="15381">
                  <c:v>240</c:v>
                </c:pt>
                <c:pt idx="15382">
                  <c:v>240</c:v>
                </c:pt>
                <c:pt idx="15383">
                  <c:v>241</c:v>
                </c:pt>
                <c:pt idx="15384">
                  <c:v>241</c:v>
                </c:pt>
                <c:pt idx="15385">
                  <c:v>242</c:v>
                </c:pt>
                <c:pt idx="15386">
                  <c:v>242</c:v>
                </c:pt>
                <c:pt idx="15387">
                  <c:v>242</c:v>
                </c:pt>
                <c:pt idx="15388">
                  <c:v>241</c:v>
                </c:pt>
                <c:pt idx="15389">
                  <c:v>242</c:v>
                </c:pt>
                <c:pt idx="15390">
                  <c:v>242</c:v>
                </c:pt>
                <c:pt idx="15391">
                  <c:v>240</c:v>
                </c:pt>
                <c:pt idx="15392">
                  <c:v>243</c:v>
                </c:pt>
                <c:pt idx="15393">
                  <c:v>243</c:v>
                </c:pt>
                <c:pt idx="15394">
                  <c:v>244</c:v>
                </c:pt>
                <c:pt idx="15395">
                  <c:v>243</c:v>
                </c:pt>
                <c:pt idx="15396">
                  <c:v>242</c:v>
                </c:pt>
                <c:pt idx="15397">
                  <c:v>243</c:v>
                </c:pt>
                <c:pt idx="15398">
                  <c:v>241</c:v>
                </c:pt>
                <c:pt idx="15399">
                  <c:v>241</c:v>
                </c:pt>
                <c:pt idx="15400">
                  <c:v>240</c:v>
                </c:pt>
                <c:pt idx="15401">
                  <c:v>242</c:v>
                </c:pt>
                <c:pt idx="15402">
                  <c:v>242</c:v>
                </c:pt>
                <c:pt idx="15403">
                  <c:v>241</c:v>
                </c:pt>
                <c:pt idx="15404">
                  <c:v>241</c:v>
                </c:pt>
                <c:pt idx="15405">
                  <c:v>242</c:v>
                </c:pt>
                <c:pt idx="15406">
                  <c:v>242</c:v>
                </c:pt>
                <c:pt idx="15407">
                  <c:v>241</c:v>
                </c:pt>
                <c:pt idx="15408">
                  <c:v>243</c:v>
                </c:pt>
                <c:pt idx="15409">
                  <c:v>242</c:v>
                </c:pt>
                <c:pt idx="15410">
                  <c:v>242</c:v>
                </c:pt>
                <c:pt idx="15411">
                  <c:v>241</c:v>
                </c:pt>
                <c:pt idx="15412">
                  <c:v>240</c:v>
                </c:pt>
                <c:pt idx="15413">
                  <c:v>244</c:v>
                </c:pt>
                <c:pt idx="15414">
                  <c:v>241</c:v>
                </c:pt>
                <c:pt idx="15415">
                  <c:v>242</c:v>
                </c:pt>
                <c:pt idx="15416">
                  <c:v>241</c:v>
                </c:pt>
                <c:pt idx="15417">
                  <c:v>244</c:v>
                </c:pt>
                <c:pt idx="15418">
                  <c:v>243</c:v>
                </c:pt>
                <c:pt idx="15419">
                  <c:v>243</c:v>
                </c:pt>
                <c:pt idx="15420">
                  <c:v>242</c:v>
                </c:pt>
                <c:pt idx="15421">
                  <c:v>241</c:v>
                </c:pt>
                <c:pt idx="15422">
                  <c:v>241</c:v>
                </c:pt>
                <c:pt idx="15423">
                  <c:v>241</c:v>
                </c:pt>
                <c:pt idx="15424">
                  <c:v>242</c:v>
                </c:pt>
                <c:pt idx="15425">
                  <c:v>241</c:v>
                </c:pt>
                <c:pt idx="15426">
                  <c:v>240</c:v>
                </c:pt>
                <c:pt idx="15427">
                  <c:v>242</c:v>
                </c:pt>
                <c:pt idx="15428">
                  <c:v>244</c:v>
                </c:pt>
                <c:pt idx="15429">
                  <c:v>240</c:v>
                </c:pt>
                <c:pt idx="15430">
                  <c:v>244</c:v>
                </c:pt>
                <c:pt idx="15431">
                  <c:v>241</c:v>
                </c:pt>
                <c:pt idx="15432">
                  <c:v>242</c:v>
                </c:pt>
                <c:pt idx="15433">
                  <c:v>242</c:v>
                </c:pt>
                <c:pt idx="15434">
                  <c:v>242</c:v>
                </c:pt>
                <c:pt idx="15435">
                  <c:v>240</c:v>
                </c:pt>
                <c:pt idx="15436">
                  <c:v>242</c:v>
                </c:pt>
                <c:pt idx="15437">
                  <c:v>242</c:v>
                </c:pt>
                <c:pt idx="15438">
                  <c:v>242</c:v>
                </c:pt>
                <c:pt idx="15439">
                  <c:v>241</c:v>
                </c:pt>
                <c:pt idx="15440">
                  <c:v>243</c:v>
                </c:pt>
                <c:pt idx="15441">
                  <c:v>241</c:v>
                </c:pt>
                <c:pt idx="15442">
                  <c:v>243</c:v>
                </c:pt>
                <c:pt idx="15443">
                  <c:v>241</c:v>
                </c:pt>
                <c:pt idx="15444">
                  <c:v>242</c:v>
                </c:pt>
                <c:pt idx="15445">
                  <c:v>242</c:v>
                </c:pt>
                <c:pt idx="15446">
                  <c:v>243</c:v>
                </c:pt>
                <c:pt idx="15447">
                  <c:v>240</c:v>
                </c:pt>
                <c:pt idx="15448">
                  <c:v>241</c:v>
                </c:pt>
                <c:pt idx="15449">
                  <c:v>241</c:v>
                </c:pt>
                <c:pt idx="15450">
                  <c:v>241</c:v>
                </c:pt>
                <c:pt idx="15451">
                  <c:v>242</c:v>
                </c:pt>
                <c:pt idx="15452">
                  <c:v>242</c:v>
                </c:pt>
                <c:pt idx="15453">
                  <c:v>241</c:v>
                </c:pt>
                <c:pt idx="15454">
                  <c:v>242</c:v>
                </c:pt>
                <c:pt idx="15455">
                  <c:v>243</c:v>
                </c:pt>
                <c:pt idx="15456">
                  <c:v>243</c:v>
                </c:pt>
                <c:pt idx="15457">
                  <c:v>241</c:v>
                </c:pt>
                <c:pt idx="15458">
                  <c:v>242</c:v>
                </c:pt>
                <c:pt idx="15459">
                  <c:v>241</c:v>
                </c:pt>
                <c:pt idx="15460">
                  <c:v>243</c:v>
                </c:pt>
                <c:pt idx="15461">
                  <c:v>243</c:v>
                </c:pt>
                <c:pt idx="15462">
                  <c:v>240</c:v>
                </c:pt>
                <c:pt idx="15463">
                  <c:v>241</c:v>
                </c:pt>
                <c:pt idx="15464">
                  <c:v>241</c:v>
                </c:pt>
                <c:pt idx="15465">
                  <c:v>241</c:v>
                </c:pt>
                <c:pt idx="15466">
                  <c:v>240</c:v>
                </c:pt>
                <c:pt idx="15467">
                  <c:v>240</c:v>
                </c:pt>
                <c:pt idx="15468">
                  <c:v>242</c:v>
                </c:pt>
                <c:pt idx="15469">
                  <c:v>243</c:v>
                </c:pt>
                <c:pt idx="15470">
                  <c:v>243</c:v>
                </c:pt>
                <c:pt idx="15471">
                  <c:v>241</c:v>
                </c:pt>
                <c:pt idx="15472">
                  <c:v>241</c:v>
                </c:pt>
                <c:pt idx="15473">
                  <c:v>240</c:v>
                </c:pt>
                <c:pt idx="15474">
                  <c:v>243</c:v>
                </c:pt>
                <c:pt idx="15475">
                  <c:v>241</c:v>
                </c:pt>
                <c:pt idx="15476">
                  <c:v>243</c:v>
                </c:pt>
                <c:pt idx="15477">
                  <c:v>243</c:v>
                </c:pt>
                <c:pt idx="15478">
                  <c:v>243</c:v>
                </c:pt>
                <c:pt idx="15479">
                  <c:v>242</c:v>
                </c:pt>
                <c:pt idx="15480">
                  <c:v>241</c:v>
                </c:pt>
                <c:pt idx="15481">
                  <c:v>240</c:v>
                </c:pt>
                <c:pt idx="15482">
                  <c:v>242</c:v>
                </c:pt>
                <c:pt idx="15483">
                  <c:v>242</c:v>
                </c:pt>
                <c:pt idx="15484">
                  <c:v>242</c:v>
                </c:pt>
                <c:pt idx="15485">
                  <c:v>243</c:v>
                </c:pt>
                <c:pt idx="15486">
                  <c:v>242</c:v>
                </c:pt>
                <c:pt idx="15487">
                  <c:v>240</c:v>
                </c:pt>
                <c:pt idx="15488">
                  <c:v>241</c:v>
                </c:pt>
                <c:pt idx="15489">
                  <c:v>241</c:v>
                </c:pt>
                <c:pt idx="15490">
                  <c:v>241</c:v>
                </c:pt>
                <c:pt idx="15491">
                  <c:v>241</c:v>
                </c:pt>
                <c:pt idx="15492">
                  <c:v>243</c:v>
                </c:pt>
                <c:pt idx="15493">
                  <c:v>241</c:v>
                </c:pt>
                <c:pt idx="15494">
                  <c:v>241</c:v>
                </c:pt>
                <c:pt idx="15495">
                  <c:v>241</c:v>
                </c:pt>
                <c:pt idx="15496">
                  <c:v>240</c:v>
                </c:pt>
                <c:pt idx="15497">
                  <c:v>242</c:v>
                </c:pt>
                <c:pt idx="15498">
                  <c:v>241</c:v>
                </c:pt>
                <c:pt idx="15499">
                  <c:v>241</c:v>
                </c:pt>
                <c:pt idx="15500">
                  <c:v>241</c:v>
                </c:pt>
                <c:pt idx="15501">
                  <c:v>243</c:v>
                </c:pt>
                <c:pt idx="15502">
                  <c:v>243</c:v>
                </c:pt>
                <c:pt idx="15503">
                  <c:v>241</c:v>
                </c:pt>
                <c:pt idx="15504">
                  <c:v>242</c:v>
                </c:pt>
                <c:pt idx="15505">
                  <c:v>243</c:v>
                </c:pt>
                <c:pt idx="15506">
                  <c:v>241</c:v>
                </c:pt>
                <c:pt idx="15507">
                  <c:v>243</c:v>
                </c:pt>
                <c:pt idx="15508">
                  <c:v>243</c:v>
                </c:pt>
                <c:pt idx="15509">
                  <c:v>241</c:v>
                </c:pt>
                <c:pt idx="15510">
                  <c:v>242</c:v>
                </c:pt>
                <c:pt idx="15511">
                  <c:v>241</c:v>
                </c:pt>
                <c:pt idx="15512">
                  <c:v>240</c:v>
                </c:pt>
                <c:pt idx="15513">
                  <c:v>240</c:v>
                </c:pt>
                <c:pt idx="15514">
                  <c:v>243</c:v>
                </c:pt>
                <c:pt idx="15515">
                  <c:v>243</c:v>
                </c:pt>
                <c:pt idx="15516">
                  <c:v>242</c:v>
                </c:pt>
                <c:pt idx="15517">
                  <c:v>243</c:v>
                </c:pt>
                <c:pt idx="15518">
                  <c:v>243</c:v>
                </c:pt>
                <c:pt idx="15519">
                  <c:v>243</c:v>
                </c:pt>
                <c:pt idx="15520">
                  <c:v>242</c:v>
                </c:pt>
                <c:pt idx="15521">
                  <c:v>242</c:v>
                </c:pt>
                <c:pt idx="15522">
                  <c:v>241</c:v>
                </c:pt>
                <c:pt idx="15523">
                  <c:v>242</c:v>
                </c:pt>
                <c:pt idx="15524">
                  <c:v>243</c:v>
                </c:pt>
                <c:pt idx="15525">
                  <c:v>240</c:v>
                </c:pt>
                <c:pt idx="15526">
                  <c:v>241</c:v>
                </c:pt>
                <c:pt idx="15527">
                  <c:v>241</c:v>
                </c:pt>
                <c:pt idx="15528">
                  <c:v>241</c:v>
                </c:pt>
                <c:pt idx="15529">
                  <c:v>240</c:v>
                </c:pt>
                <c:pt idx="15530">
                  <c:v>241</c:v>
                </c:pt>
                <c:pt idx="15531">
                  <c:v>242</c:v>
                </c:pt>
                <c:pt idx="15532">
                  <c:v>242</c:v>
                </c:pt>
                <c:pt idx="15533">
                  <c:v>241</c:v>
                </c:pt>
                <c:pt idx="15534">
                  <c:v>243</c:v>
                </c:pt>
                <c:pt idx="15535">
                  <c:v>243</c:v>
                </c:pt>
                <c:pt idx="15536">
                  <c:v>243</c:v>
                </c:pt>
                <c:pt idx="15537">
                  <c:v>242</c:v>
                </c:pt>
                <c:pt idx="15538">
                  <c:v>242</c:v>
                </c:pt>
                <c:pt idx="15539">
                  <c:v>241</c:v>
                </c:pt>
                <c:pt idx="15540">
                  <c:v>243</c:v>
                </c:pt>
                <c:pt idx="15541">
                  <c:v>243</c:v>
                </c:pt>
                <c:pt idx="15542">
                  <c:v>242</c:v>
                </c:pt>
                <c:pt idx="15543">
                  <c:v>242</c:v>
                </c:pt>
                <c:pt idx="15544">
                  <c:v>242</c:v>
                </c:pt>
                <c:pt idx="15545">
                  <c:v>242</c:v>
                </c:pt>
                <c:pt idx="15546">
                  <c:v>242</c:v>
                </c:pt>
                <c:pt idx="15547">
                  <c:v>241</c:v>
                </c:pt>
                <c:pt idx="15548">
                  <c:v>243</c:v>
                </c:pt>
                <c:pt idx="15549">
                  <c:v>243</c:v>
                </c:pt>
                <c:pt idx="15550">
                  <c:v>242</c:v>
                </c:pt>
                <c:pt idx="15551">
                  <c:v>241</c:v>
                </c:pt>
                <c:pt idx="15552">
                  <c:v>241</c:v>
                </c:pt>
                <c:pt idx="15553">
                  <c:v>240</c:v>
                </c:pt>
                <c:pt idx="15554">
                  <c:v>243</c:v>
                </c:pt>
                <c:pt idx="15555">
                  <c:v>242</c:v>
                </c:pt>
                <c:pt idx="15556">
                  <c:v>241</c:v>
                </c:pt>
                <c:pt idx="15557">
                  <c:v>242</c:v>
                </c:pt>
                <c:pt idx="15558">
                  <c:v>241</c:v>
                </c:pt>
                <c:pt idx="15559">
                  <c:v>242</c:v>
                </c:pt>
                <c:pt idx="15560">
                  <c:v>242</c:v>
                </c:pt>
                <c:pt idx="15561">
                  <c:v>242</c:v>
                </c:pt>
                <c:pt idx="15562">
                  <c:v>242</c:v>
                </c:pt>
                <c:pt idx="15563">
                  <c:v>242</c:v>
                </c:pt>
                <c:pt idx="15564">
                  <c:v>241</c:v>
                </c:pt>
                <c:pt idx="15565">
                  <c:v>242</c:v>
                </c:pt>
                <c:pt idx="15566">
                  <c:v>242</c:v>
                </c:pt>
                <c:pt idx="15567">
                  <c:v>241</c:v>
                </c:pt>
                <c:pt idx="15568">
                  <c:v>242</c:v>
                </c:pt>
                <c:pt idx="15569">
                  <c:v>242</c:v>
                </c:pt>
                <c:pt idx="15570">
                  <c:v>243</c:v>
                </c:pt>
                <c:pt idx="15571">
                  <c:v>241</c:v>
                </c:pt>
                <c:pt idx="15572">
                  <c:v>242</c:v>
                </c:pt>
                <c:pt idx="15573">
                  <c:v>242</c:v>
                </c:pt>
                <c:pt idx="15574">
                  <c:v>241</c:v>
                </c:pt>
                <c:pt idx="15575">
                  <c:v>243</c:v>
                </c:pt>
                <c:pt idx="15576">
                  <c:v>244</c:v>
                </c:pt>
                <c:pt idx="15577">
                  <c:v>242</c:v>
                </c:pt>
                <c:pt idx="15578">
                  <c:v>242</c:v>
                </c:pt>
                <c:pt idx="15579">
                  <c:v>240</c:v>
                </c:pt>
                <c:pt idx="15580">
                  <c:v>241</c:v>
                </c:pt>
                <c:pt idx="15581">
                  <c:v>241</c:v>
                </c:pt>
                <c:pt idx="15582">
                  <c:v>240</c:v>
                </c:pt>
                <c:pt idx="15583">
                  <c:v>242</c:v>
                </c:pt>
                <c:pt idx="15584">
                  <c:v>241</c:v>
                </c:pt>
                <c:pt idx="15585">
                  <c:v>240</c:v>
                </c:pt>
                <c:pt idx="15586">
                  <c:v>241</c:v>
                </c:pt>
                <c:pt idx="15587">
                  <c:v>241</c:v>
                </c:pt>
                <c:pt idx="15588">
                  <c:v>242</c:v>
                </c:pt>
                <c:pt idx="15589">
                  <c:v>243</c:v>
                </c:pt>
                <c:pt idx="15590">
                  <c:v>241</c:v>
                </c:pt>
                <c:pt idx="15591">
                  <c:v>241</c:v>
                </c:pt>
                <c:pt idx="15592">
                  <c:v>243</c:v>
                </c:pt>
                <c:pt idx="15593">
                  <c:v>242</c:v>
                </c:pt>
                <c:pt idx="15594">
                  <c:v>240</c:v>
                </c:pt>
                <c:pt idx="15595">
                  <c:v>242</c:v>
                </c:pt>
                <c:pt idx="15596">
                  <c:v>241</c:v>
                </c:pt>
                <c:pt idx="15597">
                  <c:v>242</c:v>
                </c:pt>
                <c:pt idx="15598">
                  <c:v>242</c:v>
                </c:pt>
                <c:pt idx="15599">
                  <c:v>241</c:v>
                </c:pt>
                <c:pt idx="15600">
                  <c:v>242</c:v>
                </c:pt>
                <c:pt idx="15601">
                  <c:v>241</c:v>
                </c:pt>
                <c:pt idx="15602">
                  <c:v>242</c:v>
                </c:pt>
                <c:pt idx="15603">
                  <c:v>242</c:v>
                </c:pt>
                <c:pt idx="15604">
                  <c:v>243</c:v>
                </c:pt>
                <c:pt idx="15605">
                  <c:v>242</c:v>
                </c:pt>
                <c:pt idx="15606">
                  <c:v>241</c:v>
                </c:pt>
                <c:pt idx="15607">
                  <c:v>241</c:v>
                </c:pt>
                <c:pt idx="15608">
                  <c:v>241</c:v>
                </c:pt>
                <c:pt idx="15609">
                  <c:v>241</c:v>
                </c:pt>
                <c:pt idx="15610">
                  <c:v>242</c:v>
                </c:pt>
                <c:pt idx="15611">
                  <c:v>241</c:v>
                </c:pt>
                <c:pt idx="15612">
                  <c:v>243</c:v>
                </c:pt>
                <c:pt idx="15613">
                  <c:v>242</c:v>
                </c:pt>
                <c:pt idx="15614">
                  <c:v>242</c:v>
                </c:pt>
                <c:pt idx="15615">
                  <c:v>244</c:v>
                </c:pt>
                <c:pt idx="15616">
                  <c:v>241</c:v>
                </c:pt>
                <c:pt idx="15617">
                  <c:v>242</c:v>
                </c:pt>
                <c:pt idx="15618">
                  <c:v>243</c:v>
                </c:pt>
                <c:pt idx="15619">
                  <c:v>241</c:v>
                </c:pt>
                <c:pt idx="15620">
                  <c:v>242</c:v>
                </c:pt>
                <c:pt idx="15621">
                  <c:v>242</c:v>
                </c:pt>
                <c:pt idx="15622">
                  <c:v>242</c:v>
                </c:pt>
                <c:pt idx="15623">
                  <c:v>242</c:v>
                </c:pt>
                <c:pt idx="15624">
                  <c:v>241</c:v>
                </c:pt>
                <c:pt idx="15625">
                  <c:v>241</c:v>
                </c:pt>
                <c:pt idx="15626">
                  <c:v>243</c:v>
                </c:pt>
                <c:pt idx="15627">
                  <c:v>241</c:v>
                </c:pt>
                <c:pt idx="15628">
                  <c:v>242</c:v>
                </c:pt>
                <c:pt idx="15629">
                  <c:v>242</c:v>
                </c:pt>
                <c:pt idx="15630">
                  <c:v>241</c:v>
                </c:pt>
                <c:pt idx="15631">
                  <c:v>241</c:v>
                </c:pt>
                <c:pt idx="15632">
                  <c:v>242</c:v>
                </c:pt>
                <c:pt idx="15633">
                  <c:v>241</c:v>
                </c:pt>
                <c:pt idx="15634">
                  <c:v>242</c:v>
                </c:pt>
                <c:pt idx="15635">
                  <c:v>240</c:v>
                </c:pt>
                <c:pt idx="15636">
                  <c:v>241</c:v>
                </c:pt>
                <c:pt idx="15637">
                  <c:v>242</c:v>
                </c:pt>
                <c:pt idx="15638">
                  <c:v>243</c:v>
                </c:pt>
                <c:pt idx="15639">
                  <c:v>242</c:v>
                </c:pt>
                <c:pt idx="15640">
                  <c:v>243</c:v>
                </c:pt>
                <c:pt idx="15641">
                  <c:v>243</c:v>
                </c:pt>
                <c:pt idx="15642">
                  <c:v>243</c:v>
                </c:pt>
                <c:pt idx="15643">
                  <c:v>243</c:v>
                </c:pt>
                <c:pt idx="15644">
                  <c:v>242</c:v>
                </c:pt>
                <c:pt idx="15645">
                  <c:v>242</c:v>
                </c:pt>
                <c:pt idx="15646">
                  <c:v>242</c:v>
                </c:pt>
                <c:pt idx="15647">
                  <c:v>243</c:v>
                </c:pt>
                <c:pt idx="15648">
                  <c:v>240</c:v>
                </c:pt>
                <c:pt idx="15649">
                  <c:v>241</c:v>
                </c:pt>
                <c:pt idx="15650">
                  <c:v>242</c:v>
                </c:pt>
                <c:pt idx="15651">
                  <c:v>242</c:v>
                </c:pt>
                <c:pt idx="15652">
                  <c:v>242</c:v>
                </c:pt>
                <c:pt idx="15653">
                  <c:v>240</c:v>
                </c:pt>
                <c:pt idx="15654">
                  <c:v>241</c:v>
                </c:pt>
                <c:pt idx="15655">
                  <c:v>243</c:v>
                </c:pt>
                <c:pt idx="15656">
                  <c:v>242</c:v>
                </c:pt>
                <c:pt idx="15657">
                  <c:v>242</c:v>
                </c:pt>
                <c:pt idx="15658">
                  <c:v>242</c:v>
                </c:pt>
                <c:pt idx="15659">
                  <c:v>242</c:v>
                </c:pt>
                <c:pt idx="15660">
                  <c:v>241</c:v>
                </c:pt>
                <c:pt idx="15661">
                  <c:v>241</c:v>
                </c:pt>
                <c:pt idx="15662">
                  <c:v>240</c:v>
                </c:pt>
                <c:pt idx="15663">
                  <c:v>240</c:v>
                </c:pt>
                <c:pt idx="15664">
                  <c:v>241</c:v>
                </c:pt>
                <c:pt idx="15665">
                  <c:v>243</c:v>
                </c:pt>
                <c:pt idx="15666">
                  <c:v>241</c:v>
                </c:pt>
                <c:pt idx="15667">
                  <c:v>241</c:v>
                </c:pt>
                <c:pt idx="15668">
                  <c:v>240</c:v>
                </c:pt>
                <c:pt idx="15669">
                  <c:v>243</c:v>
                </c:pt>
                <c:pt idx="15670">
                  <c:v>242</c:v>
                </c:pt>
                <c:pt idx="15671">
                  <c:v>242</c:v>
                </c:pt>
                <c:pt idx="15672">
                  <c:v>242</c:v>
                </c:pt>
                <c:pt idx="15673">
                  <c:v>244</c:v>
                </c:pt>
                <c:pt idx="15674">
                  <c:v>242</c:v>
                </c:pt>
                <c:pt idx="15675">
                  <c:v>242</c:v>
                </c:pt>
                <c:pt idx="15676">
                  <c:v>243</c:v>
                </c:pt>
                <c:pt idx="15677">
                  <c:v>242</c:v>
                </c:pt>
                <c:pt idx="15678">
                  <c:v>240</c:v>
                </c:pt>
                <c:pt idx="15679">
                  <c:v>243</c:v>
                </c:pt>
                <c:pt idx="15680">
                  <c:v>241</c:v>
                </c:pt>
                <c:pt idx="15681">
                  <c:v>242</c:v>
                </c:pt>
                <c:pt idx="15682">
                  <c:v>241</c:v>
                </c:pt>
                <c:pt idx="15683">
                  <c:v>242</c:v>
                </c:pt>
                <c:pt idx="15684">
                  <c:v>243</c:v>
                </c:pt>
                <c:pt idx="15685">
                  <c:v>242</c:v>
                </c:pt>
                <c:pt idx="15686">
                  <c:v>240</c:v>
                </c:pt>
                <c:pt idx="15687">
                  <c:v>241</c:v>
                </c:pt>
                <c:pt idx="15688">
                  <c:v>242</c:v>
                </c:pt>
                <c:pt idx="15689">
                  <c:v>241</c:v>
                </c:pt>
                <c:pt idx="15690">
                  <c:v>241</c:v>
                </c:pt>
                <c:pt idx="15691">
                  <c:v>240</c:v>
                </c:pt>
                <c:pt idx="15692">
                  <c:v>240</c:v>
                </c:pt>
                <c:pt idx="15693">
                  <c:v>243</c:v>
                </c:pt>
                <c:pt idx="15694">
                  <c:v>243</c:v>
                </c:pt>
                <c:pt idx="15695">
                  <c:v>244</c:v>
                </c:pt>
                <c:pt idx="15696">
                  <c:v>242</c:v>
                </c:pt>
                <c:pt idx="15697">
                  <c:v>245</c:v>
                </c:pt>
                <c:pt idx="15698">
                  <c:v>244</c:v>
                </c:pt>
                <c:pt idx="15699">
                  <c:v>242</c:v>
                </c:pt>
                <c:pt idx="15700">
                  <c:v>241</c:v>
                </c:pt>
                <c:pt idx="15701">
                  <c:v>241</c:v>
                </c:pt>
                <c:pt idx="15702">
                  <c:v>241</c:v>
                </c:pt>
                <c:pt idx="15703">
                  <c:v>241</c:v>
                </c:pt>
                <c:pt idx="15704">
                  <c:v>242</c:v>
                </c:pt>
                <c:pt idx="15705">
                  <c:v>241</c:v>
                </c:pt>
                <c:pt idx="15706">
                  <c:v>242</c:v>
                </c:pt>
                <c:pt idx="15707">
                  <c:v>241</c:v>
                </c:pt>
                <c:pt idx="15708">
                  <c:v>241</c:v>
                </c:pt>
                <c:pt idx="15709">
                  <c:v>243</c:v>
                </c:pt>
                <c:pt idx="15710">
                  <c:v>242</c:v>
                </c:pt>
                <c:pt idx="15711">
                  <c:v>242</c:v>
                </c:pt>
                <c:pt idx="15712">
                  <c:v>243</c:v>
                </c:pt>
                <c:pt idx="15713">
                  <c:v>243</c:v>
                </c:pt>
                <c:pt idx="15714">
                  <c:v>243</c:v>
                </c:pt>
                <c:pt idx="15715">
                  <c:v>242</c:v>
                </c:pt>
                <c:pt idx="15716">
                  <c:v>240</c:v>
                </c:pt>
                <c:pt idx="15717">
                  <c:v>243</c:v>
                </c:pt>
                <c:pt idx="15718">
                  <c:v>241</c:v>
                </c:pt>
                <c:pt idx="15719">
                  <c:v>243</c:v>
                </c:pt>
                <c:pt idx="15720">
                  <c:v>244</c:v>
                </c:pt>
                <c:pt idx="15721">
                  <c:v>243</c:v>
                </c:pt>
                <c:pt idx="15722">
                  <c:v>244</c:v>
                </c:pt>
                <c:pt idx="15723">
                  <c:v>241</c:v>
                </c:pt>
                <c:pt idx="15724">
                  <c:v>241</c:v>
                </c:pt>
                <c:pt idx="15725">
                  <c:v>241</c:v>
                </c:pt>
                <c:pt idx="15726">
                  <c:v>243</c:v>
                </c:pt>
                <c:pt idx="15727">
                  <c:v>243</c:v>
                </c:pt>
                <c:pt idx="15728">
                  <c:v>243</c:v>
                </c:pt>
                <c:pt idx="15729">
                  <c:v>243</c:v>
                </c:pt>
                <c:pt idx="15730">
                  <c:v>243</c:v>
                </c:pt>
                <c:pt idx="15731">
                  <c:v>241</c:v>
                </c:pt>
                <c:pt idx="15732">
                  <c:v>241</c:v>
                </c:pt>
                <c:pt idx="15733">
                  <c:v>243</c:v>
                </c:pt>
                <c:pt idx="15734">
                  <c:v>243</c:v>
                </c:pt>
                <c:pt idx="15735">
                  <c:v>242</c:v>
                </c:pt>
                <c:pt idx="15736">
                  <c:v>242</c:v>
                </c:pt>
                <c:pt idx="15737">
                  <c:v>240</c:v>
                </c:pt>
                <c:pt idx="15738">
                  <c:v>244</c:v>
                </c:pt>
                <c:pt idx="15739">
                  <c:v>241</c:v>
                </c:pt>
                <c:pt idx="15740">
                  <c:v>241</c:v>
                </c:pt>
                <c:pt idx="15741">
                  <c:v>242</c:v>
                </c:pt>
                <c:pt idx="15742">
                  <c:v>243</c:v>
                </c:pt>
                <c:pt idx="15743">
                  <c:v>243</c:v>
                </c:pt>
                <c:pt idx="15744">
                  <c:v>243</c:v>
                </c:pt>
                <c:pt idx="15745">
                  <c:v>242</c:v>
                </c:pt>
                <c:pt idx="15746">
                  <c:v>241</c:v>
                </c:pt>
                <c:pt idx="15747">
                  <c:v>242</c:v>
                </c:pt>
                <c:pt idx="15748">
                  <c:v>241</c:v>
                </c:pt>
                <c:pt idx="15749">
                  <c:v>243</c:v>
                </c:pt>
                <c:pt idx="15750">
                  <c:v>242</c:v>
                </c:pt>
                <c:pt idx="15751">
                  <c:v>243</c:v>
                </c:pt>
                <c:pt idx="15752">
                  <c:v>242</c:v>
                </c:pt>
                <c:pt idx="15753">
                  <c:v>242</c:v>
                </c:pt>
                <c:pt idx="15754">
                  <c:v>242</c:v>
                </c:pt>
                <c:pt idx="15755">
                  <c:v>243</c:v>
                </c:pt>
                <c:pt idx="15756">
                  <c:v>241</c:v>
                </c:pt>
                <c:pt idx="15757">
                  <c:v>244</c:v>
                </c:pt>
                <c:pt idx="15758">
                  <c:v>242</c:v>
                </c:pt>
                <c:pt idx="15759">
                  <c:v>241</c:v>
                </c:pt>
                <c:pt idx="15760">
                  <c:v>243</c:v>
                </c:pt>
                <c:pt idx="15761">
                  <c:v>241</c:v>
                </c:pt>
                <c:pt idx="15762">
                  <c:v>242</c:v>
                </c:pt>
                <c:pt idx="15763">
                  <c:v>242</c:v>
                </c:pt>
                <c:pt idx="15764">
                  <c:v>241</c:v>
                </c:pt>
                <c:pt idx="15765">
                  <c:v>243</c:v>
                </c:pt>
                <c:pt idx="15766">
                  <c:v>244</c:v>
                </c:pt>
                <c:pt idx="15767">
                  <c:v>244</c:v>
                </c:pt>
                <c:pt idx="15768">
                  <c:v>241</c:v>
                </c:pt>
                <c:pt idx="15769">
                  <c:v>243</c:v>
                </c:pt>
                <c:pt idx="15770">
                  <c:v>242</c:v>
                </c:pt>
                <c:pt idx="15771">
                  <c:v>240</c:v>
                </c:pt>
                <c:pt idx="15772">
                  <c:v>241</c:v>
                </c:pt>
                <c:pt idx="15773">
                  <c:v>242</c:v>
                </c:pt>
                <c:pt idx="15774">
                  <c:v>242</c:v>
                </c:pt>
                <c:pt idx="15775">
                  <c:v>243</c:v>
                </c:pt>
                <c:pt idx="15776">
                  <c:v>244</c:v>
                </c:pt>
                <c:pt idx="15777">
                  <c:v>242</c:v>
                </c:pt>
                <c:pt idx="15778">
                  <c:v>243</c:v>
                </c:pt>
                <c:pt idx="15779">
                  <c:v>241</c:v>
                </c:pt>
                <c:pt idx="15780">
                  <c:v>240</c:v>
                </c:pt>
                <c:pt idx="15781">
                  <c:v>242</c:v>
                </c:pt>
                <c:pt idx="15782">
                  <c:v>242</c:v>
                </c:pt>
                <c:pt idx="15783">
                  <c:v>243</c:v>
                </c:pt>
                <c:pt idx="15784">
                  <c:v>241</c:v>
                </c:pt>
                <c:pt idx="15785">
                  <c:v>243</c:v>
                </c:pt>
                <c:pt idx="15786">
                  <c:v>242</c:v>
                </c:pt>
                <c:pt idx="15787">
                  <c:v>244</c:v>
                </c:pt>
                <c:pt idx="15788">
                  <c:v>241</c:v>
                </c:pt>
                <c:pt idx="15789">
                  <c:v>241</c:v>
                </c:pt>
                <c:pt idx="15790">
                  <c:v>242</c:v>
                </c:pt>
                <c:pt idx="15791">
                  <c:v>242</c:v>
                </c:pt>
                <c:pt idx="15792">
                  <c:v>241</c:v>
                </c:pt>
                <c:pt idx="15793">
                  <c:v>244</c:v>
                </c:pt>
                <c:pt idx="15794">
                  <c:v>243</c:v>
                </c:pt>
                <c:pt idx="15795">
                  <c:v>242</c:v>
                </c:pt>
                <c:pt idx="15796">
                  <c:v>242</c:v>
                </c:pt>
                <c:pt idx="15797">
                  <c:v>244</c:v>
                </c:pt>
                <c:pt idx="15798">
                  <c:v>241</c:v>
                </c:pt>
                <c:pt idx="15799">
                  <c:v>241</c:v>
                </c:pt>
                <c:pt idx="15800">
                  <c:v>242</c:v>
                </c:pt>
                <c:pt idx="15801">
                  <c:v>241</c:v>
                </c:pt>
                <c:pt idx="15802">
                  <c:v>242</c:v>
                </c:pt>
                <c:pt idx="15803">
                  <c:v>241</c:v>
                </c:pt>
                <c:pt idx="15804">
                  <c:v>241</c:v>
                </c:pt>
                <c:pt idx="15805">
                  <c:v>242</c:v>
                </c:pt>
                <c:pt idx="15806">
                  <c:v>241</c:v>
                </c:pt>
                <c:pt idx="15807">
                  <c:v>241</c:v>
                </c:pt>
                <c:pt idx="15808">
                  <c:v>243</c:v>
                </c:pt>
                <c:pt idx="15809">
                  <c:v>242</c:v>
                </c:pt>
                <c:pt idx="15810">
                  <c:v>242</c:v>
                </c:pt>
                <c:pt idx="15811">
                  <c:v>242</c:v>
                </c:pt>
                <c:pt idx="15812">
                  <c:v>242</c:v>
                </c:pt>
                <c:pt idx="15813">
                  <c:v>241</c:v>
                </c:pt>
                <c:pt idx="15814">
                  <c:v>241</c:v>
                </c:pt>
                <c:pt idx="15815">
                  <c:v>243</c:v>
                </c:pt>
                <c:pt idx="15816">
                  <c:v>242</c:v>
                </c:pt>
                <c:pt idx="15817">
                  <c:v>242</c:v>
                </c:pt>
                <c:pt idx="15818">
                  <c:v>240</c:v>
                </c:pt>
                <c:pt idx="15819">
                  <c:v>241</c:v>
                </c:pt>
                <c:pt idx="15820">
                  <c:v>242</c:v>
                </c:pt>
                <c:pt idx="15821">
                  <c:v>241</c:v>
                </c:pt>
                <c:pt idx="15822">
                  <c:v>243</c:v>
                </c:pt>
                <c:pt idx="15823">
                  <c:v>241</c:v>
                </c:pt>
                <c:pt idx="15824">
                  <c:v>241</c:v>
                </c:pt>
                <c:pt idx="15825">
                  <c:v>243</c:v>
                </c:pt>
                <c:pt idx="15826">
                  <c:v>241</c:v>
                </c:pt>
                <c:pt idx="15827">
                  <c:v>241</c:v>
                </c:pt>
                <c:pt idx="15828">
                  <c:v>242</c:v>
                </c:pt>
                <c:pt idx="15829">
                  <c:v>242</c:v>
                </c:pt>
                <c:pt idx="15830">
                  <c:v>242</c:v>
                </c:pt>
                <c:pt idx="15831">
                  <c:v>241</c:v>
                </c:pt>
                <c:pt idx="15832">
                  <c:v>241</c:v>
                </c:pt>
                <c:pt idx="15833">
                  <c:v>240</c:v>
                </c:pt>
                <c:pt idx="15834">
                  <c:v>242</c:v>
                </c:pt>
                <c:pt idx="15835">
                  <c:v>241</c:v>
                </c:pt>
                <c:pt idx="15836">
                  <c:v>242</c:v>
                </c:pt>
                <c:pt idx="15837">
                  <c:v>242</c:v>
                </c:pt>
                <c:pt idx="15838">
                  <c:v>243</c:v>
                </c:pt>
                <c:pt idx="15839">
                  <c:v>242</c:v>
                </c:pt>
                <c:pt idx="15840">
                  <c:v>243</c:v>
                </c:pt>
                <c:pt idx="15841">
                  <c:v>242</c:v>
                </c:pt>
                <c:pt idx="15842">
                  <c:v>241</c:v>
                </c:pt>
                <c:pt idx="15843">
                  <c:v>241</c:v>
                </c:pt>
                <c:pt idx="15844">
                  <c:v>242</c:v>
                </c:pt>
                <c:pt idx="15845">
                  <c:v>241</c:v>
                </c:pt>
                <c:pt idx="15846">
                  <c:v>243</c:v>
                </c:pt>
                <c:pt idx="15847">
                  <c:v>241</c:v>
                </c:pt>
                <c:pt idx="15848">
                  <c:v>240</c:v>
                </c:pt>
                <c:pt idx="15849">
                  <c:v>241</c:v>
                </c:pt>
                <c:pt idx="15850">
                  <c:v>243</c:v>
                </c:pt>
                <c:pt idx="15851">
                  <c:v>243</c:v>
                </c:pt>
                <c:pt idx="15852">
                  <c:v>242</c:v>
                </c:pt>
                <c:pt idx="15853">
                  <c:v>241</c:v>
                </c:pt>
                <c:pt idx="15854">
                  <c:v>241</c:v>
                </c:pt>
                <c:pt idx="15855">
                  <c:v>242</c:v>
                </c:pt>
                <c:pt idx="15856">
                  <c:v>241</c:v>
                </c:pt>
                <c:pt idx="15857">
                  <c:v>243</c:v>
                </c:pt>
                <c:pt idx="15858">
                  <c:v>242</c:v>
                </c:pt>
                <c:pt idx="15859">
                  <c:v>242</c:v>
                </c:pt>
                <c:pt idx="15860">
                  <c:v>242</c:v>
                </c:pt>
                <c:pt idx="15861">
                  <c:v>242</c:v>
                </c:pt>
                <c:pt idx="15862">
                  <c:v>243</c:v>
                </c:pt>
                <c:pt idx="15863">
                  <c:v>243</c:v>
                </c:pt>
                <c:pt idx="15864">
                  <c:v>242</c:v>
                </c:pt>
                <c:pt idx="15865">
                  <c:v>242</c:v>
                </c:pt>
                <c:pt idx="15866">
                  <c:v>241</c:v>
                </c:pt>
                <c:pt idx="15867">
                  <c:v>243</c:v>
                </c:pt>
                <c:pt idx="15868">
                  <c:v>242</c:v>
                </c:pt>
                <c:pt idx="15869">
                  <c:v>241</c:v>
                </c:pt>
                <c:pt idx="15870">
                  <c:v>242</c:v>
                </c:pt>
                <c:pt idx="15871">
                  <c:v>242</c:v>
                </c:pt>
                <c:pt idx="15872">
                  <c:v>242</c:v>
                </c:pt>
                <c:pt idx="15873">
                  <c:v>244</c:v>
                </c:pt>
                <c:pt idx="15874">
                  <c:v>243</c:v>
                </c:pt>
                <c:pt idx="15875">
                  <c:v>243</c:v>
                </c:pt>
                <c:pt idx="15876">
                  <c:v>242</c:v>
                </c:pt>
                <c:pt idx="15877">
                  <c:v>243</c:v>
                </c:pt>
                <c:pt idx="15878">
                  <c:v>243</c:v>
                </c:pt>
                <c:pt idx="15879">
                  <c:v>244</c:v>
                </c:pt>
                <c:pt idx="15880">
                  <c:v>244</c:v>
                </c:pt>
                <c:pt idx="15881">
                  <c:v>244</c:v>
                </c:pt>
                <c:pt idx="15882">
                  <c:v>241</c:v>
                </c:pt>
                <c:pt idx="15883">
                  <c:v>242</c:v>
                </c:pt>
                <c:pt idx="15884">
                  <c:v>243</c:v>
                </c:pt>
                <c:pt idx="15885">
                  <c:v>243</c:v>
                </c:pt>
                <c:pt idx="15886">
                  <c:v>242</c:v>
                </c:pt>
                <c:pt idx="15887">
                  <c:v>242</c:v>
                </c:pt>
                <c:pt idx="15888">
                  <c:v>243</c:v>
                </c:pt>
                <c:pt idx="15889">
                  <c:v>242</c:v>
                </c:pt>
                <c:pt idx="15890">
                  <c:v>244</c:v>
                </c:pt>
                <c:pt idx="15891">
                  <c:v>243</c:v>
                </c:pt>
                <c:pt idx="15892">
                  <c:v>243</c:v>
                </c:pt>
                <c:pt idx="15893">
                  <c:v>241</c:v>
                </c:pt>
                <c:pt idx="15894">
                  <c:v>242</c:v>
                </c:pt>
                <c:pt idx="15895">
                  <c:v>241</c:v>
                </c:pt>
                <c:pt idx="15896">
                  <c:v>242</c:v>
                </c:pt>
                <c:pt idx="15897">
                  <c:v>240</c:v>
                </c:pt>
                <c:pt idx="15898">
                  <c:v>240</c:v>
                </c:pt>
                <c:pt idx="15899">
                  <c:v>242</c:v>
                </c:pt>
                <c:pt idx="15900">
                  <c:v>242</c:v>
                </c:pt>
                <c:pt idx="15901">
                  <c:v>243</c:v>
                </c:pt>
                <c:pt idx="15902">
                  <c:v>241</c:v>
                </c:pt>
                <c:pt idx="15903">
                  <c:v>242</c:v>
                </c:pt>
                <c:pt idx="15904">
                  <c:v>242</c:v>
                </c:pt>
                <c:pt idx="15905">
                  <c:v>243</c:v>
                </c:pt>
                <c:pt idx="15906">
                  <c:v>242</c:v>
                </c:pt>
                <c:pt idx="15907">
                  <c:v>242</c:v>
                </c:pt>
                <c:pt idx="15908">
                  <c:v>243</c:v>
                </c:pt>
                <c:pt idx="15909">
                  <c:v>242</c:v>
                </c:pt>
                <c:pt idx="15910">
                  <c:v>243</c:v>
                </c:pt>
                <c:pt idx="15911">
                  <c:v>241</c:v>
                </c:pt>
                <c:pt idx="15912">
                  <c:v>242</c:v>
                </c:pt>
                <c:pt idx="15913">
                  <c:v>240</c:v>
                </c:pt>
                <c:pt idx="15914">
                  <c:v>242</c:v>
                </c:pt>
                <c:pt idx="15915">
                  <c:v>242</c:v>
                </c:pt>
                <c:pt idx="15916">
                  <c:v>242</c:v>
                </c:pt>
                <c:pt idx="15917">
                  <c:v>242</c:v>
                </c:pt>
                <c:pt idx="15918">
                  <c:v>240</c:v>
                </c:pt>
                <c:pt idx="15919">
                  <c:v>241</c:v>
                </c:pt>
                <c:pt idx="15920">
                  <c:v>242</c:v>
                </c:pt>
                <c:pt idx="15921">
                  <c:v>243</c:v>
                </c:pt>
                <c:pt idx="15922">
                  <c:v>241</c:v>
                </c:pt>
                <c:pt idx="15923">
                  <c:v>241</c:v>
                </c:pt>
                <c:pt idx="15924">
                  <c:v>243</c:v>
                </c:pt>
                <c:pt idx="15925">
                  <c:v>243</c:v>
                </c:pt>
                <c:pt idx="15926">
                  <c:v>242</c:v>
                </c:pt>
                <c:pt idx="15927">
                  <c:v>244</c:v>
                </c:pt>
                <c:pt idx="15928">
                  <c:v>243</c:v>
                </c:pt>
                <c:pt idx="15929">
                  <c:v>243</c:v>
                </c:pt>
                <c:pt idx="15930">
                  <c:v>242</c:v>
                </c:pt>
                <c:pt idx="15931">
                  <c:v>241</c:v>
                </c:pt>
                <c:pt idx="15932">
                  <c:v>242</c:v>
                </c:pt>
                <c:pt idx="15933">
                  <c:v>243</c:v>
                </c:pt>
                <c:pt idx="15934">
                  <c:v>242</c:v>
                </c:pt>
                <c:pt idx="15935">
                  <c:v>242</c:v>
                </c:pt>
                <c:pt idx="15936">
                  <c:v>242</c:v>
                </c:pt>
                <c:pt idx="15937">
                  <c:v>242</c:v>
                </c:pt>
                <c:pt idx="15938">
                  <c:v>242</c:v>
                </c:pt>
                <c:pt idx="15939">
                  <c:v>242</c:v>
                </c:pt>
                <c:pt idx="15940">
                  <c:v>244</c:v>
                </c:pt>
                <c:pt idx="15941">
                  <c:v>241</c:v>
                </c:pt>
                <c:pt idx="15942">
                  <c:v>241</c:v>
                </c:pt>
                <c:pt idx="15943">
                  <c:v>241</c:v>
                </c:pt>
                <c:pt idx="15944">
                  <c:v>240</c:v>
                </c:pt>
                <c:pt idx="15945">
                  <c:v>243</c:v>
                </c:pt>
                <c:pt idx="15946">
                  <c:v>240</c:v>
                </c:pt>
                <c:pt idx="15947">
                  <c:v>242</c:v>
                </c:pt>
                <c:pt idx="15948">
                  <c:v>242</c:v>
                </c:pt>
                <c:pt idx="15949">
                  <c:v>242</c:v>
                </c:pt>
                <c:pt idx="15950">
                  <c:v>242</c:v>
                </c:pt>
                <c:pt idx="15951">
                  <c:v>241</c:v>
                </c:pt>
                <c:pt idx="15952">
                  <c:v>241</c:v>
                </c:pt>
                <c:pt idx="15953">
                  <c:v>241</c:v>
                </c:pt>
                <c:pt idx="15954">
                  <c:v>241</c:v>
                </c:pt>
                <c:pt idx="15955">
                  <c:v>240</c:v>
                </c:pt>
                <c:pt idx="15956">
                  <c:v>242</c:v>
                </c:pt>
                <c:pt idx="15957">
                  <c:v>242</c:v>
                </c:pt>
                <c:pt idx="15958">
                  <c:v>241</c:v>
                </c:pt>
                <c:pt idx="15959">
                  <c:v>240</c:v>
                </c:pt>
                <c:pt idx="15960">
                  <c:v>240</c:v>
                </c:pt>
                <c:pt idx="15961">
                  <c:v>242</c:v>
                </c:pt>
                <c:pt idx="15962">
                  <c:v>241</c:v>
                </c:pt>
                <c:pt idx="15963">
                  <c:v>242</c:v>
                </c:pt>
                <c:pt idx="15964">
                  <c:v>243</c:v>
                </c:pt>
                <c:pt idx="15965">
                  <c:v>241</c:v>
                </c:pt>
                <c:pt idx="15966">
                  <c:v>242</c:v>
                </c:pt>
                <c:pt idx="15967">
                  <c:v>243</c:v>
                </c:pt>
                <c:pt idx="15968">
                  <c:v>241</c:v>
                </c:pt>
                <c:pt idx="15969">
                  <c:v>241</c:v>
                </c:pt>
                <c:pt idx="15970">
                  <c:v>241</c:v>
                </c:pt>
                <c:pt idx="15971">
                  <c:v>242</c:v>
                </c:pt>
                <c:pt idx="15972">
                  <c:v>244</c:v>
                </c:pt>
                <c:pt idx="15973">
                  <c:v>243</c:v>
                </c:pt>
                <c:pt idx="15974">
                  <c:v>241</c:v>
                </c:pt>
                <c:pt idx="15975">
                  <c:v>242</c:v>
                </c:pt>
                <c:pt idx="15976">
                  <c:v>243</c:v>
                </c:pt>
                <c:pt idx="15977">
                  <c:v>242</c:v>
                </c:pt>
                <c:pt idx="15978">
                  <c:v>242</c:v>
                </c:pt>
                <c:pt idx="15979">
                  <c:v>242</c:v>
                </c:pt>
                <c:pt idx="15980">
                  <c:v>240</c:v>
                </c:pt>
                <c:pt idx="15981">
                  <c:v>243</c:v>
                </c:pt>
                <c:pt idx="15982">
                  <c:v>242</c:v>
                </c:pt>
                <c:pt idx="15983">
                  <c:v>242</c:v>
                </c:pt>
                <c:pt idx="15984">
                  <c:v>243</c:v>
                </c:pt>
                <c:pt idx="15985">
                  <c:v>242</c:v>
                </c:pt>
                <c:pt idx="15986">
                  <c:v>243</c:v>
                </c:pt>
                <c:pt idx="15987">
                  <c:v>242</c:v>
                </c:pt>
                <c:pt idx="15988">
                  <c:v>241</c:v>
                </c:pt>
                <c:pt idx="15989">
                  <c:v>243</c:v>
                </c:pt>
                <c:pt idx="15990">
                  <c:v>241</c:v>
                </c:pt>
                <c:pt idx="15991">
                  <c:v>242</c:v>
                </c:pt>
                <c:pt idx="15992">
                  <c:v>243</c:v>
                </c:pt>
                <c:pt idx="15993">
                  <c:v>243</c:v>
                </c:pt>
                <c:pt idx="15994">
                  <c:v>244</c:v>
                </c:pt>
                <c:pt idx="15995">
                  <c:v>241</c:v>
                </c:pt>
                <c:pt idx="15996">
                  <c:v>243</c:v>
                </c:pt>
                <c:pt idx="15997">
                  <c:v>242</c:v>
                </c:pt>
                <c:pt idx="15998">
                  <c:v>241</c:v>
                </c:pt>
                <c:pt idx="15999">
                  <c:v>243</c:v>
                </c:pt>
                <c:pt idx="16000">
                  <c:v>243</c:v>
                </c:pt>
                <c:pt idx="16001">
                  <c:v>243</c:v>
                </c:pt>
                <c:pt idx="16002">
                  <c:v>241</c:v>
                </c:pt>
                <c:pt idx="16003">
                  <c:v>244</c:v>
                </c:pt>
                <c:pt idx="16004">
                  <c:v>243</c:v>
                </c:pt>
                <c:pt idx="16005">
                  <c:v>241</c:v>
                </c:pt>
                <c:pt idx="16006">
                  <c:v>241</c:v>
                </c:pt>
                <c:pt idx="16007">
                  <c:v>241</c:v>
                </c:pt>
                <c:pt idx="16008">
                  <c:v>241</c:v>
                </c:pt>
                <c:pt idx="16009">
                  <c:v>242</c:v>
                </c:pt>
                <c:pt idx="16010">
                  <c:v>242</c:v>
                </c:pt>
                <c:pt idx="16011">
                  <c:v>243</c:v>
                </c:pt>
                <c:pt idx="16012">
                  <c:v>241</c:v>
                </c:pt>
                <c:pt idx="16013">
                  <c:v>242</c:v>
                </c:pt>
                <c:pt idx="16014">
                  <c:v>241</c:v>
                </c:pt>
                <c:pt idx="16015">
                  <c:v>241</c:v>
                </c:pt>
                <c:pt idx="16016">
                  <c:v>241</c:v>
                </c:pt>
                <c:pt idx="16017">
                  <c:v>241</c:v>
                </c:pt>
                <c:pt idx="16018">
                  <c:v>241</c:v>
                </c:pt>
                <c:pt idx="16019">
                  <c:v>241</c:v>
                </c:pt>
                <c:pt idx="16020">
                  <c:v>243</c:v>
                </c:pt>
                <c:pt idx="16021">
                  <c:v>240</c:v>
                </c:pt>
                <c:pt idx="16022">
                  <c:v>241</c:v>
                </c:pt>
                <c:pt idx="16023">
                  <c:v>241</c:v>
                </c:pt>
                <c:pt idx="16024">
                  <c:v>241</c:v>
                </c:pt>
                <c:pt idx="16025">
                  <c:v>241</c:v>
                </c:pt>
                <c:pt idx="16026">
                  <c:v>241</c:v>
                </c:pt>
                <c:pt idx="16027">
                  <c:v>241</c:v>
                </c:pt>
                <c:pt idx="16028">
                  <c:v>242</c:v>
                </c:pt>
                <c:pt idx="16029">
                  <c:v>242</c:v>
                </c:pt>
                <c:pt idx="16030">
                  <c:v>242</c:v>
                </c:pt>
                <c:pt idx="16031">
                  <c:v>242</c:v>
                </c:pt>
                <c:pt idx="16032">
                  <c:v>241</c:v>
                </c:pt>
                <c:pt idx="16033">
                  <c:v>244</c:v>
                </c:pt>
                <c:pt idx="16034">
                  <c:v>241</c:v>
                </c:pt>
                <c:pt idx="16035">
                  <c:v>243</c:v>
                </c:pt>
                <c:pt idx="16036">
                  <c:v>240</c:v>
                </c:pt>
                <c:pt idx="16037">
                  <c:v>241</c:v>
                </c:pt>
                <c:pt idx="16038">
                  <c:v>242</c:v>
                </c:pt>
                <c:pt idx="16039">
                  <c:v>241</c:v>
                </c:pt>
                <c:pt idx="16040">
                  <c:v>241</c:v>
                </c:pt>
                <c:pt idx="16041">
                  <c:v>242</c:v>
                </c:pt>
                <c:pt idx="16042">
                  <c:v>242</c:v>
                </c:pt>
                <c:pt idx="16043">
                  <c:v>243</c:v>
                </c:pt>
                <c:pt idx="16044">
                  <c:v>241</c:v>
                </c:pt>
                <c:pt idx="16045">
                  <c:v>242</c:v>
                </c:pt>
                <c:pt idx="16046">
                  <c:v>242</c:v>
                </c:pt>
                <c:pt idx="16047">
                  <c:v>242</c:v>
                </c:pt>
                <c:pt idx="16048">
                  <c:v>241</c:v>
                </c:pt>
                <c:pt idx="16049">
                  <c:v>242</c:v>
                </c:pt>
                <c:pt idx="16050">
                  <c:v>242</c:v>
                </c:pt>
                <c:pt idx="16051">
                  <c:v>244</c:v>
                </c:pt>
                <c:pt idx="16052">
                  <c:v>243</c:v>
                </c:pt>
                <c:pt idx="16053">
                  <c:v>242</c:v>
                </c:pt>
                <c:pt idx="16054">
                  <c:v>243</c:v>
                </c:pt>
                <c:pt idx="16055">
                  <c:v>243</c:v>
                </c:pt>
                <c:pt idx="16056">
                  <c:v>242</c:v>
                </c:pt>
                <c:pt idx="16057">
                  <c:v>241</c:v>
                </c:pt>
                <c:pt idx="16058">
                  <c:v>241</c:v>
                </c:pt>
                <c:pt idx="16059">
                  <c:v>241</c:v>
                </c:pt>
                <c:pt idx="16060">
                  <c:v>241</c:v>
                </c:pt>
                <c:pt idx="16061">
                  <c:v>243</c:v>
                </c:pt>
                <c:pt idx="16062">
                  <c:v>242</c:v>
                </c:pt>
                <c:pt idx="16063">
                  <c:v>240</c:v>
                </c:pt>
                <c:pt idx="16064">
                  <c:v>243</c:v>
                </c:pt>
                <c:pt idx="16065">
                  <c:v>243</c:v>
                </c:pt>
                <c:pt idx="16066">
                  <c:v>242</c:v>
                </c:pt>
                <c:pt idx="16067">
                  <c:v>242</c:v>
                </c:pt>
                <c:pt idx="16068">
                  <c:v>241</c:v>
                </c:pt>
                <c:pt idx="16069">
                  <c:v>244</c:v>
                </c:pt>
                <c:pt idx="16070">
                  <c:v>242</c:v>
                </c:pt>
                <c:pt idx="16071">
                  <c:v>241</c:v>
                </c:pt>
                <c:pt idx="16072">
                  <c:v>241</c:v>
                </c:pt>
                <c:pt idx="16073">
                  <c:v>242</c:v>
                </c:pt>
                <c:pt idx="16074">
                  <c:v>242</c:v>
                </c:pt>
                <c:pt idx="16075">
                  <c:v>244</c:v>
                </c:pt>
                <c:pt idx="16076">
                  <c:v>241</c:v>
                </c:pt>
                <c:pt idx="16077">
                  <c:v>241</c:v>
                </c:pt>
                <c:pt idx="16078">
                  <c:v>242</c:v>
                </c:pt>
                <c:pt idx="16079">
                  <c:v>242</c:v>
                </c:pt>
                <c:pt idx="16080">
                  <c:v>242</c:v>
                </c:pt>
                <c:pt idx="16081">
                  <c:v>242</c:v>
                </c:pt>
                <c:pt idx="16082">
                  <c:v>241</c:v>
                </c:pt>
                <c:pt idx="16083">
                  <c:v>243</c:v>
                </c:pt>
                <c:pt idx="16084">
                  <c:v>244</c:v>
                </c:pt>
                <c:pt idx="16085">
                  <c:v>241</c:v>
                </c:pt>
                <c:pt idx="16086">
                  <c:v>241</c:v>
                </c:pt>
                <c:pt idx="16087">
                  <c:v>241</c:v>
                </c:pt>
                <c:pt idx="16088">
                  <c:v>242</c:v>
                </c:pt>
                <c:pt idx="16089">
                  <c:v>242</c:v>
                </c:pt>
                <c:pt idx="16090">
                  <c:v>243</c:v>
                </c:pt>
                <c:pt idx="16091">
                  <c:v>242</c:v>
                </c:pt>
                <c:pt idx="16092">
                  <c:v>243</c:v>
                </c:pt>
                <c:pt idx="16093">
                  <c:v>243</c:v>
                </c:pt>
                <c:pt idx="16094">
                  <c:v>244</c:v>
                </c:pt>
                <c:pt idx="16095">
                  <c:v>241</c:v>
                </c:pt>
                <c:pt idx="16096">
                  <c:v>244</c:v>
                </c:pt>
                <c:pt idx="16097">
                  <c:v>242</c:v>
                </c:pt>
                <c:pt idx="16098">
                  <c:v>243</c:v>
                </c:pt>
                <c:pt idx="16099">
                  <c:v>243</c:v>
                </c:pt>
                <c:pt idx="16100">
                  <c:v>241</c:v>
                </c:pt>
                <c:pt idx="16101">
                  <c:v>241</c:v>
                </c:pt>
                <c:pt idx="16102">
                  <c:v>240</c:v>
                </c:pt>
                <c:pt idx="16103">
                  <c:v>242</c:v>
                </c:pt>
                <c:pt idx="16104">
                  <c:v>241</c:v>
                </c:pt>
                <c:pt idx="16105">
                  <c:v>243</c:v>
                </c:pt>
                <c:pt idx="16106">
                  <c:v>241</c:v>
                </c:pt>
                <c:pt idx="16107">
                  <c:v>244</c:v>
                </c:pt>
                <c:pt idx="16108">
                  <c:v>244</c:v>
                </c:pt>
                <c:pt idx="16109">
                  <c:v>240</c:v>
                </c:pt>
                <c:pt idx="16110">
                  <c:v>243</c:v>
                </c:pt>
                <c:pt idx="16111">
                  <c:v>242</c:v>
                </c:pt>
                <c:pt idx="16112">
                  <c:v>244</c:v>
                </c:pt>
                <c:pt idx="16113">
                  <c:v>242</c:v>
                </c:pt>
                <c:pt idx="16114">
                  <c:v>242</c:v>
                </c:pt>
                <c:pt idx="16115">
                  <c:v>242</c:v>
                </c:pt>
                <c:pt idx="16116">
                  <c:v>242</c:v>
                </c:pt>
                <c:pt idx="16117">
                  <c:v>242</c:v>
                </c:pt>
                <c:pt idx="16118">
                  <c:v>240</c:v>
                </c:pt>
                <c:pt idx="16119">
                  <c:v>242</c:v>
                </c:pt>
                <c:pt idx="16120">
                  <c:v>241</c:v>
                </c:pt>
                <c:pt idx="16121">
                  <c:v>244</c:v>
                </c:pt>
                <c:pt idx="16122">
                  <c:v>241</c:v>
                </c:pt>
                <c:pt idx="16123">
                  <c:v>243</c:v>
                </c:pt>
                <c:pt idx="16124">
                  <c:v>244</c:v>
                </c:pt>
                <c:pt idx="16125">
                  <c:v>241</c:v>
                </c:pt>
                <c:pt idx="16126">
                  <c:v>241</c:v>
                </c:pt>
                <c:pt idx="16127">
                  <c:v>243</c:v>
                </c:pt>
                <c:pt idx="16128">
                  <c:v>242</c:v>
                </c:pt>
                <c:pt idx="16129">
                  <c:v>242</c:v>
                </c:pt>
                <c:pt idx="16130">
                  <c:v>241</c:v>
                </c:pt>
                <c:pt idx="16131">
                  <c:v>241</c:v>
                </c:pt>
                <c:pt idx="16132">
                  <c:v>241</c:v>
                </c:pt>
                <c:pt idx="16133">
                  <c:v>243</c:v>
                </c:pt>
                <c:pt idx="16134">
                  <c:v>241</c:v>
                </c:pt>
                <c:pt idx="16135">
                  <c:v>240</c:v>
                </c:pt>
                <c:pt idx="16136">
                  <c:v>242</c:v>
                </c:pt>
                <c:pt idx="16137">
                  <c:v>242</c:v>
                </c:pt>
                <c:pt idx="16138">
                  <c:v>241</c:v>
                </c:pt>
                <c:pt idx="16139">
                  <c:v>242</c:v>
                </c:pt>
                <c:pt idx="16140">
                  <c:v>240</c:v>
                </c:pt>
                <c:pt idx="16141">
                  <c:v>243</c:v>
                </c:pt>
                <c:pt idx="16142">
                  <c:v>241</c:v>
                </c:pt>
                <c:pt idx="16143">
                  <c:v>241</c:v>
                </c:pt>
                <c:pt idx="16144">
                  <c:v>242</c:v>
                </c:pt>
                <c:pt idx="16145">
                  <c:v>241</c:v>
                </c:pt>
                <c:pt idx="16146">
                  <c:v>241</c:v>
                </c:pt>
                <c:pt idx="16147">
                  <c:v>242</c:v>
                </c:pt>
                <c:pt idx="16148">
                  <c:v>241</c:v>
                </c:pt>
                <c:pt idx="16149">
                  <c:v>242</c:v>
                </c:pt>
                <c:pt idx="16150">
                  <c:v>241</c:v>
                </c:pt>
                <c:pt idx="16151">
                  <c:v>242</c:v>
                </c:pt>
                <c:pt idx="16152">
                  <c:v>243</c:v>
                </c:pt>
                <c:pt idx="16153">
                  <c:v>240</c:v>
                </c:pt>
                <c:pt idx="16154">
                  <c:v>241</c:v>
                </c:pt>
                <c:pt idx="16155">
                  <c:v>242</c:v>
                </c:pt>
                <c:pt idx="16156">
                  <c:v>242</c:v>
                </c:pt>
                <c:pt idx="16157">
                  <c:v>242</c:v>
                </c:pt>
                <c:pt idx="16158">
                  <c:v>241</c:v>
                </c:pt>
                <c:pt idx="16159">
                  <c:v>241</c:v>
                </c:pt>
                <c:pt idx="16160">
                  <c:v>241</c:v>
                </c:pt>
                <c:pt idx="16161">
                  <c:v>242</c:v>
                </c:pt>
                <c:pt idx="16162">
                  <c:v>242</c:v>
                </c:pt>
                <c:pt idx="16163">
                  <c:v>242</c:v>
                </c:pt>
                <c:pt idx="16164">
                  <c:v>242</c:v>
                </c:pt>
                <c:pt idx="16165">
                  <c:v>242</c:v>
                </c:pt>
                <c:pt idx="16166">
                  <c:v>241</c:v>
                </c:pt>
                <c:pt idx="16167">
                  <c:v>242</c:v>
                </c:pt>
                <c:pt idx="16168">
                  <c:v>242</c:v>
                </c:pt>
                <c:pt idx="16169">
                  <c:v>241</c:v>
                </c:pt>
                <c:pt idx="16170">
                  <c:v>243</c:v>
                </c:pt>
                <c:pt idx="16171">
                  <c:v>242</c:v>
                </c:pt>
                <c:pt idx="16172">
                  <c:v>242</c:v>
                </c:pt>
                <c:pt idx="16173">
                  <c:v>243</c:v>
                </c:pt>
                <c:pt idx="16174">
                  <c:v>241</c:v>
                </c:pt>
                <c:pt idx="16175">
                  <c:v>242</c:v>
                </c:pt>
                <c:pt idx="16176">
                  <c:v>242</c:v>
                </c:pt>
                <c:pt idx="16177">
                  <c:v>244</c:v>
                </c:pt>
                <c:pt idx="16178">
                  <c:v>241</c:v>
                </c:pt>
                <c:pt idx="16179">
                  <c:v>243</c:v>
                </c:pt>
                <c:pt idx="16180">
                  <c:v>241</c:v>
                </c:pt>
                <c:pt idx="16181">
                  <c:v>243</c:v>
                </c:pt>
                <c:pt idx="16182">
                  <c:v>243</c:v>
                </c:pt>
                <c:pt idx="16183">
                  <c:v>242</c:v>
                </c:pt>
                <c:pt idx="16184">
                  <c:v>242</c:v>
                </c:pt>
                <c:pt idx="16185">
                  <c:v>241</c:v>
                </c:pt>
                <c:pt idx="16186">
                  <c:v>241</c:v>
                </c:pt>
                <c:pt idx="16187">
                  <c:v>242</c:v>
                </c:pt>
                <c:pt idx="16188">
                  <c:v>241</c:v>
                </c:pt>
                <c:pt idx="16189">
                  <c:v>241</c:v>
                </c:pt>
                <c:pt idx="16190">
                  <c:v>242</c:v>
                </c:pt>
                <c:pt idx="16191">
                  <c:v>242</c:v>
                </c:pt>
                <c:pt idx="16192">
                  <c:v>241</c:v>
                </c:pt>
                <c:pt idx="16193">
                  <c:v>242</c:v>
                </c:pt>
                <c:pt idx="16194">
                  <c:v>242</c:v>
                </c:pt>
                <c:pt idx="16195">
                  <c:v>241</c:v>
                </c:pt>
                <c:pt idx="16196">
                  <c:v>243</c:v>
                </c:pt>
                <c:pt idx="16197">
                  <c:v>243</c:v>
                </c:pt>
                <c:pt idx="16198">
                  <c:v>242</c:v>
                </c:pt>
                <c:pt idx="16199">
                  <c:v>244</c:v>
                </c:pt>
                <c:pt idx="16200">
                  <c:v>244</c:v>
                </c:pt>
                <c:pt idx="16201">
                  <c:v>243</c:v>
                </c:pt>
                <c:pt idx="16202">
                  <c:v>241</c:v>
                </c:pt>
                <c:pt idx="16203">
                  <c:v>242</c:v>
                </c:pt>
                <c:pt idx="16204">
                  <c:v>241</c:v>
                </c:pt>
                <c:pt idx="16205">
                  <c:v>243</c:v>
                </c:pt>
                <c:pt idx="16206">
                  <c:v>243</c:v>
                </c:pt>
                <c:pt idx="16207">
                  <c:v>241</c:v>
                </c:pt>
                <c:pt idx="16208">
                  <c:v>243</c:v>
                </c:pt>
                <c:pt idx="16209">
                  <c:v>241</c:v>
                </c:pt>
                <c:pt idx="16210">
                  <c:v>241</c:v>
                </c:pt>
                <c:pt idx="16211">
                  <c:v>243</c:v>
                </c:pt>
                <c:pt idx="16212">
                  <c:v>242</c:v>
                </c:pt>
                <c:pt idx="16213">
                  <c:v>241</c:v>
                </c:pt>
                <c:pt idx="16214">
                  <c:v>241</c:v>
                </c:pt>
                <c:pt idx="16215">
                  <c:v>241</c:v>
                </c:pt>
                <c:pt idx="16216">
                  <c:v>242</c:v>
                </c:pt>
                <c:pt idx="16217">
                  <c:v>243</c:v>
                </c:pt>
                <c:pt idx="16218">
                  <c:v>241</c:v>
                </c:pt>
                <c:pt idx="16219">
                  <c:v>242</c:v>
                </c:pt>
                <c:pt idx="16220">
                  <c:v>240</c:v>
                </c:pt>
                <c:pt idx="16221">
                  <c:v>243</c:v>
                </c:pt>
                <c:pt idx="16222">
                  <c:v>241</c:v>
                </c:pt>
                <c:pt idx="16223">
                  <c:v>242</c:v>
                </c:pt>
                <c:pt idx="16224">
                  <c:v>242</c:v>
                </c:pt>
                <c:pt idx="16225">
                  <c:v>241</c:v>
                </c:pt>
                <c:pt idx="16226">
                  <c:v>240</c:v>
                </c:pt>
                <c:pt idx="16227">
                  <c:v>243</c:v>
                </c:pt>
                <c:pt idx="16228">
                  <c:v>242</c:v>
                </c:pt>
                <c:pt idx="16229">
                  <c:v>241</c:v>
                </c:pt>
                <c:pt idx="16230">
                  <c:v>243</c:v>
                </c:pt>
                <c:pt idx="16231">
                  <c:v>242</c:v>
                </c:pt>
                <c:pt idx="16232">
                  <c:v>242</c:v>
                </c:pt>
                <c:pt idx="16233">
                  <c:v>241</c:v>
                </c:pt>
                <c:pt idx="16234">
                  <c:v>241</c:v>
                </c:pt>
                <c:pt idx="16235">
                  <c:v>243</c:v>
                </c:pt>
                <c:pt idx="16236">
                  <c:v>242</c:v>
                </c:pt>
                <c:pt idx="16237">
                  <c:v>242</c:v>
                </c:pt>
                <c:pt idx="16238">
                  <c:v>242</c:v>
                </c:pt>
                <c:pt idx="16239">
                  <c:v>240</c:v>
                </c:pt>
                <c:pt idx="16240">
                  <c:v>241</c:v>
                </c:pt>
                <c:pt idx="16241">
                  <c:v>240</c:v>
                </c:pt>
                <c:pt idx="16242">
                  <c:v>243</c:v>
                </c:pt>
                <c:pt idx="16243">
                  <c:v>241</c:v>
                </c:pt>
                <c:pt idx="16244">
                  <c:v>242</c:v>
                </c:pt>
                <c:pt idx="16245">
                  <c:v>241</c:v>
                </c:pt>
                <c:pt idx="16246">
                  <c:v>242</c:v>
                </c:pt>
                <c:pt idx="16247">
                  <c:v>242</c:v>
                </c:pt>
                <c:pt idx="16248">
                  <c:v>242</c:v>
                </c:pt>
                <c:pt idx="16249">
                  <c:v>241</c:v>
                </c:pt>
                <c:pt idx="16250">
                  <c:v>243</c:v>
                </c:pt>
                <c:pt idx="16251">
                  <c:v>241</c:v>
                </c:pt>
                <c:pt idx="16252">
                  <c:v>241</c:v>
                </c:pt>
                <c:pt idx="16253">
                  <c:v>241</c:v>
                </c:pt>
                <c:pt idx="16254">
                  <c:v>243</c:v>
                </c:pt>
                <c:pt idx="16255">
                  <c:v>241</c:v>
                </c:pt>
                <c:pt idx="16256">
                  <c:v>242</c:v>
                </c:pt>
                <c:pt idx="16257">
                  <c:v>241</c:v>
                </c:pt>
                <c:pt idx="16258">
                  <c:v>242</c:v>
                </c:pt>
                <c:pt idx="16259">
                  <c:v>241</c:v>
                </c:pt>
                <c:pt idx="16260">
                  <c:v>241</c:v>
                </c:pt>
                <c:pt idx="16261">
                  <c:v>244</c:v>
                </c:pt>
                <c:pt idx="16262">
                  <c:v>242</c:v>
                </c:pt>
                <c:pt idx="16263">
                  <c:v>241</c:v>
                </c:pt>
                <c:pt idx="16264">
                  <c:v>241</c:v>
                </c:pt>
                <c:pt idx="16265">
                  <c:v>241</c:v>
                </c:pt>
                <c:pt idx="16266">
                  <c:v>243</c:v>
                </c:pt>
                <c:pt idx="16267">
                  <c:v>241</c:v>
                </c:pt>
                <c:pt idx="16268">
                  <c:v>240</c:v>
                </c:pt>
                <c:pt idx="16269">
                  <c:v>243</c:v>
                </c:pt>
                <c:pt idx="16270">
                  <c:v>241</c:v>
                </c:pt>
                <c:pt idx="16271">
                  <c:v>243</c:v>
                </c:pt>
                <c:pt idx="16272">
                  <c:v>241</c:v>
                </c:pt>
                <c:pt idx="16273">
                  <c:v>241</c:v>
                </c:pt>
                <c:pt idx="16274">
                  <c:v>242</c:v>
                </c:pt>
                <c:pt idx="16275">
                  <c:v>241</c:v>
                </c:pt>
                <c:pt idx="16276">
                  <c:v>241</c:v>
                </c:pt>
                <c:pt idx="16277">
                  <c:v>241</c:v>
                </c:pt>
                <c:pt idx="16278">
                  <c:v>241</c:v>
                </c:pt>
                <c:pt idx="16279">
                  <c:v>242</c:v>
                </c:pt>
                <c:pt idx="16280">
                  <c:v>241</c:v>
                </c:pt>
                <c:pt idx="16281">
                  <c:v>242</c:v>
                </c:pt>
                <c:pt idx="16282">
                  <c:v>242</c:v>
                </c:pt>
                <c:pt idx="16283">
                  <c:v>243</c:v>
                </c:pt>
                <c:pt idx="16284">
                  <c:v>244</c:v>
                </c:pt>
                <c:pt idx="16285">
                  <c:v>240</c:v>
                </c:pt>
                <c:pt idx="16286">
                  <c:v>242</c:v>
                </c:pt>
                <c:pt idx="16287">
                  <c:v>242</c:v>
                </c:pt>
                <c:pt idx="16288">
                  <c:v>244</c:v>
                </c:pt>
                <c:pt idx="16289">
                  <c:v>241</c:v>
                </c:pt>
                <c:pt idx="16290">
                  <c:v>242</c:v>
                </c:pt>
                <c:pt idx="16291">
                  <c:v>241</c:v>
                </c:pt>
                <c:pt idx="16292">
                  <c:v>242</c:v>
                </c:pt>
                <c:pt idx="16293">
                  <c:v>241</c:v>
                </c:pt>
                <c:pt idx="16294">
                  <c:v>243</c:v>
                </c:pt>
                <c:pt idx="16295">
                  <c:v>241</c:v>
                </c:pt>
                <c:pt idx="16296">
                  <c:v>242</c:v>
                </c:pt>
                <c:pt idx="16297">
                  <c:v>243</c:v>
                </c:pt>
                <c:pt idx="16298">
                  <c:v>243</c:v>
                </c:pt>
                <c:pt idx="16299">
                  <c:v>243</c:v>
                </c:pt>
                <c:pt idx="16300">
                  <c:v>242</c:v>
                </c:pt>
                <c:pt idx="16301">
                  <c:v>241</c:v>
                </c:pt>
                <c:pt idx="16302">
                  <c:v>241</c:v>
                </c:pt>
                <c:pt idx="16303">
                  <c:v>241</c:v>
                </c:pt>
                <c:pt idx="16304">
                  <c:v>242</c:v>
                </c:pt>
                <c:pt idx="16305">
                  <c:v>242</c:v>
                </c:pt>
                <c:pt idx="16306">
                  <c:v>241</c:v>
                </c:pt>
                <c:pt idx="16307">
                  <c:v>242</c:v>
                </c:pt>
                <c:pt idx="16308">
                  <c:v>242</c:v>
                </c:pt>
                <c:pt idx="16309">
                  <c:v>241</c:v>
                </c:pt>
                <c:pt idx="16310">
                  <c:v>241</c:v>
                </c:pt>
                <c:pt idx="16311">
                  <c:v>242</c:v>
                </c:pt>
                <c:pt idx="16312">
                  <c:v>242</c:v>
                </c:pt>
                <c:pt idx="16313">
                  <c:v>241</c:v>
                </c:pt>
                <c:pt idx="16314">
                  <c:v>241</c:v>
                </c:pt>
                <c:pt idx="16315">
                  <c:v>241</c:v>
                </c:pt>
                <c:pt idx="16316">
                  <c:v>241</c:v>
                </c:pt>
                <c:pt idx="16317">
                  <c:v>243</c:v>
                </c:pt>
                <c:pt idx="16318">
                  <c:v>242</c:v>
                </c:pt>
                <c:pt idx="16319">
                  <c:v>241</c:v>
                </c:pt>
                <c:pt idx="16320">
                  <c:v>241</c:v>
                </c:pt>
                <c:pt idx="16321">
                  <c:v>241</c:v>
                </c:pt>
                <c:pt idx="16322">
                  <c:v>244</c:v>
                </c:pt>
                <c:pt idx="16323">
                  <c:v>240</c:v>
                </c:pt>
                <c:pt idx="16324">
                  <c:v>243</c:v>
                </c:pt>
                <c:pt idx="16325">
                  <c:v>244</c:v>
                </c:pt>
                <c:pt idx="16326">
                  <c:v>242</c:v>
                </c:pt>
                <c:pt idx="16327">
                  <c:v>241</c:v>
                </c:pt>
                <c:pt idx="16328">
                  <c:v>243</c:v>
                </c:pt>
                <c:pt idx="16329">
                  <c:v>242</c:v>
                </c:pt>
                <c:pt idx="16330">
                  <c:v>242</c:v>
                </c:pt>
                <c:pt idx="16331">
                  <c:v>240</c:v>
                </c:pt>
                <c:pt idx="16332">
                  <c:v>240</c:v>
                </c:pt>
                <c:pt idx="16333">
                  <c:v>243</c:v>
                </c:pt>
                <c:pt idx="16334">
                  <c:v>242</c:v>
                </c:pt>
                <c:pt idx="16335">
                  <c:v>243</c:v>
                </c:pt>
                <c:pt idx="16336">
                  <c:v>242</c:v>
                </c:pt>
                <c:pt idx="16337">
                  <c:v>242</c:v>
                </c:pt>
                <c:pt idx="16338">
                  <c:v>242</c:v>
                </c:pt>
                <c:pt idx="16339">
                  <c:v>243</c:v>
                </c:pt>
                <c:pt idx="16340">
                  <c:v>242</c:v>
                </c:pt>
                <c:pt idx="16341">
                  <c:v>241</c:v>
                </c:pt>
                <c:pt idx="16342">
                  <c:v>241</c:v>
                </c:pt>
                <c:pt idx="16343">
                  <c:v>243</c:v>
                </c:pt>
                <c:pt idx="16344">
                  <c:v>243</c:v>
                </c:pt>
                <c:pt idx="16345">
                  <c:v>242</c:v>
                </c:pt>
                <c:pt idx="16346">
                  <c:v>242</c:v>
                </c:pt>
                <c:pt idx="16347">
                  <c:v>242</c:v>
                </c:pt>
                <c:pt idx="16348">
                  <c:v>242</c:v>
                </c:pt>
                <c:pt idx="16349">
                  <c:v>241</c:v>
                </c:pt>
                <c:pt idx="16350">
                  <c:v>243</c:v>
                </c:pt>
                <c:pt idx="16351">
                  <c:v>242</c:v>
                </c:pt>
                <c:pt idx="16352">
                  <c:v>241</c:v>
                </c:pt>
                <c:pt idx="16353">
                  <c:v>241</c:v>
                </c:pt>
                <c:pt idx="16354">
                  <c:v>242</c:v>
                </c:pt>
                <c:pt idx="16355">
                  <c:v>241</c:v>
                </c:pt>
                <c:pt idx="16356">
                  <c:v>240</c:v>
                </c:pt>
                <c:pt idx="16357">
                  <c:v>240</c:v>
                </c:pt>
                <c:pt idx="16358">
                  <c:v>242</c:v>
                </c:pt>
                <c:pt idx="16359">
                  <c:v>240</c:v>
                </c:pt>
                <c:pt idx="16360">
                  <c:v>243</c:v>
                </c:pt>
                <c:pt idx="16361">
                  <c:v>241</c:v>
                </c:pt>
                <c:pt idx="16362">
                  <c:v>241</c:v>
                </c:pt>
                <c:pt idx="16363">
                  <c:v>242</c:v>
                </c:pt>
                <c:pt idx="16364">
                  <c:v>241</c:v>
                </c:pt>
                <c:pt idx="16365">
                  <c:v>241</c:v>
                </c:pt>
                <c:pt idx="16366">
                  <c:v>241</c:v>
                </c:pt>
                <c:pt idx="16367">
                  <c:v>243</c:v>
                </c:pt>
                <c:pt idx="16368">
                  <c:v>242</c:v>
                </c:pt>
                <c:pt idx="16369">
                  <c:v>243</c:v>
                </c:pt>
                <c:pt idx="16370">
                  <c:v>243</c:v>
                </c:pt>
                <c:pt idx="16371">
                  <c:v>241</c:v>
                </c:pt>
                <c:pt idx="16372">
                  <c:v>242</c:v>
                </c:pt>
                <c:pt idx="16373">
                  <c:v>242</c:v>
                </c:pt>
                <c:pt idx="16374">
                  <c:v>242</c:v>
                </c:pt>
                <c:pt idx="16375">
                  <c:v>243</c:v>
                </c:pt>
                <c:pt idx="16376">
                  <c:v>241</c:v>
                </c:pt>
                <c:pt idx="16377">
                  <c:v>242</c:v>
                </c:pt>
                <c:pt idx="16378">
                  <c:v>241</c:v>
                </c:pt>
                <c:pt idx="16379">
                  <c:v>242</c:v>
                </c:pt>
                <c:pt idx="16380">
                  <c:v>242</c:v>
                </c:pt>
                <c:pt idx="16381">
                  <c:v>241</c:v>
                </c:pt>
                <c:pt idx="16382">
                  <c:v>241</c:v>
                </c:pt>
                <c:pt idx="16383">
                  <c:v>241</c:v>
                </c:pt>
                <c:pt idx="16384">
                  <c:v>242</c:v>
                </c:pt>
                <c:pt idx="16385">
                  <c:v>242</c:v>
                </c:pt>
                <c:pt idx="16386">
                  <c:v>243</c:v>
                </c:pt>
                <c:pt idx="16387">
                  <c:v>240</c:v>
                </c:pt>
                <c:pt idx="16388">
                  <c:v>242</c:v>
                </c:pt>
                <c:pt idx="16389">
                  <c:v>241</c:v>
                </c:pt>
                <c:pt idx="16390">
                  <c:v>241</c:v>
                </c:pt>
                <c:pt idx="16391">
                  <c:v>243</c:v>
                </c:pt>
                <c:pt idx="16392">
                  <c:v>241</c:v>
                </c:pt>
                <c:pt idx="16393">
                  <c:v>242</c:v>
                </c:pt>
                <c:pt idx="16394">
                  <c:v>242</c:v>
                </c:pt>
                <c:pt idx="16395">
                  <c:v>241</c:v>
                </c:pt>
                <c:pt idx="16396">
                  <c:v>241</c:v>
                </c:pt>
                <c:pt idx="16397">
                  <c:v>241</c:v>
                </c:pt>
                <c:pt idx="16398">
                  <c:v>243</c:v>
                </c:pt>
                <c:pt idx="16399">
                  <c:v>242</c:v>
                </c:pt>
                <c:pt idx="16400">
                  <c:v>242</c:v>
                </c:pt>
                <c:pt idx="16401">
                  <c:v>241</c:v>
                </c:pt>
                <c:pt idx="16402">
                  <c:v>241</c:v>
                </c:pt>
                <c:pt idx="16403">
                  <c:v>242</c:v>
                </c:pt>
                <c:pt idx="16404">
                  <c:v>243</c:v>
                </c:pt>
                <c:pt idx="16405">
                  <c:v>241</c:v>
                </c:pt>
                <c:pt idx="16406">
                  <c:v>241</c:v>
                </c:pt>
                <c:pt idx="16407">
                  <c:v>242</c:v>
                </c:pt>
                <c:pt idx="16408">
                  <c:v>240</c:v>
                </c:pt>
                <c:pt idx="16409">
                  <c:v>242</c:v>
                </c:pt>
                <c:pt idx="16410">
                  <c:v>242</c:v>
                </c:pt>
                <c:pt idx="16411">
                  <c:v>241</c:v>
                </c:pt>
                <c:pt idx="16412">
                  <c:v>241</c:v>
                </c:pt>
                <c:pt idx="16413">
                  <c:v>242</c:v>
                </c:pt>
                <c:pt idx="16414">
                  <c:v>240</c:v>
                </c:pt>
                <c:pt idx="16415">
                  <c:v>241</c:v>
                </c:pt>
                <c:pt idx="16416">
                  <c:v>240</c:v>
                </c:pt>
                <c:pt idx="16417">
                  <c:v>241</c:v>
                </c:pt>
                <c:pt idx="16418">
                  <c:v>242</c:v>
                </c:pt>
                <c:pt idx="16419">
                  <c:v>240</c:v>
                </c:pt>
                <c:pt idx="16420">
                  <c:v>242</c:v>
                </c:pt>
                <c:pt idx="16421">
                  <c:v>242</c:v>
                </c:pt>
                <c:pt idx="16422">
                  <c:v>242</c:v>
                </c:pt>
                <c:pt idx="16423">
                  <c:v>243</c:v>
                </c:pt>
                <c:pt idx="16424">
                  <c:v>241</c:v>
                </c:pt>
                <c:pt idx="16425">
                  <c:v>240</c:v>
                </c:pt>
                <c:pt idx="16426">
                  <c:v>242</c:v>
                </c:pt>
                <c:pt idx="16427">
                  <c:v>242</c:v>
                </c:pt>
                <c:pt idx="16428">
                  <c:v>242</c:v>
                </c:pt>
                <c:pt idx="16429">
                  <c:v>244</c:v>
                </c:pt>
                <c:pt idx="16430">
                  <c:v>242</c:v>
                </c:pt>
                <c:pt idx="16431">
                  <c:v>242</c:v>
                </c:pt>
                <c:pt idx="16432">
                  <c:v>241</c:v>
                </c:pt>
                <c:pt idx="16433">
                  <c:v>241</c:v>
                </c:pt>
                <c:pt idx="16434">
                  <c:v>242</c:v>
                </c:pt>
                <c:pt idx="16435">
                  <c:v>242</c:v>
                </c:pt>
                <c:pt idx="16436">
                  <c:v>240</c:v>
                </c:pt>
                <c:pt idx="16437">
                  <c:v>241</c:v>
                </c:pt>
                <c:pt idx="16438">
                  <c:v>243</c:v>
                </c:pt>
                <c:pt idx="16439">
                  <c:v>241</c:v>
                </c:pt>
                <c:pt idx="16440">
                  <c:v>242</c:v>
                </c:pt>
                <c:pt idx="16441">
                  <c:v>242</c:v>
                </c:pt>
                <c:pt idx="16442">
                  <c:v>241</c:v>
                </c:pt>
                <c:pt idx="16443">
                  <c:v>242</c:v>
                </c:pt>
                <c:pt idx="16444">
                  <c:v>241</c:v>
                </c:pt>
                <c:pt idx="16445">
                  <c:v>241</c:v>
                </c:pt>
                <c:pt idx="16446">
                  <c:v>242</c:v>
                </c:pt>
                <c:pt idx="16447">
                  <c:v>241</c:v>
                </c:pt>
                <c:pt idx="16448">
                  <c:v>241</c:v>
                </c:pt>
                <c:pt idx="16449">
                  <c:v>241</c:v>
                </c:pt>
                <c:pt idx="16450">
                  <c:v>241</c:v>
                </c:pt>
                <c:pt idx="16451">
                  <c:v>242</c:v>
                </c:pt>
                <c:pt idx="16452">
                  <c:v>242</c:v>
                </c:pt>
                <c:pt idx="16453">
                  <c:v>243</c:v>
                </c:pt>
                <c:pt idx="16454">
                  <c:v>241</c:v>
                </c:pt>
                <c:pt idx="16455">
                  <c:v>244</c:v>
                </c:pt>
                <c:pt idx="16456">
                  <c:v>241</c:v>
                </c:pt>
                <c:pt idx="16457">
                  <c:v>242</c:v>
                </c:pt>
                <c:pt idx="16458">
                  <c:v>242</c:v>
                </c:pt>
                <c:pt idx="16459">
                  <c:v>241</c:v>
                </c:pt>
                <c:pt idx="16460">
                  <c:v>240</c:v>
                </c:pt>
                <c:pt idx="16461">
                  <c:v>243</c:v>
                </c:pt>
                <c:pt idx="16462">
                  <c:v>242</c:v>
                </c:pt>
                <c:pt idx="16463">
                  <c:v>242</c:v>
                </c:pt>
                <c:pt idx="16464">
                  <c:v>242</c:v>
                </c:pt>
                <c:pt idx="16465">
                  <c:v>243</c:v>
                </c:pt>
                <c:pt idx="16466">
                  <c:v>242</c:v>
                </c:pt>
                <c:pt idx="16467">
                  <c:v>243</c:v>
                </c:pt>
                <c:pt idx="16468">
                  <c:v>241</c:v>
                </c:pt>
                <c:pt idx="16469">
                  <c:v>243</c:v>
                </c:pt>
                <c:pt idx="16470">
                  <c:v>241</c:v>
                </c:pt>
                <c:pt idx="16471">
                  <c:v>240</c:v>
                </c:pt>
                <c:pt idx="16472">
                  <c:v>240</c:v>
                </c:pt>
                <c:pt idx="16473">
                  <c:v>243</c:v>
                </c:pt>
                <c:pt idx="16474">
                  <c:v>241</c:v>
                </c:pt>
                <c:pt idx="16475">
                  <c:v>244</c:v>
                </c:pt>
                <c:pt idx="16476">
                  <c:v>241</c:v>
                </c:pt>
                <c:pt idx="16477">
                  <c:v>242</c:v>
                </c:pt>
                <c:pt idx="16478">
                  <c:v>242</c:v>
                </c:pt>
                <c:pt idx="16479">
                  <c:v>243</c:v>
                </c:pt>
                <c:pt idx="16480">
                  <c:v>242</c:v>
                </c:pt>
                <c:pt idx="16481">
                  <c:v>241</c:v>
                </c:pt>
                <c:pt idx="16482">
                  <c:v>242</c:v>
                </c:pt>
                <c:pt idx="16483">
                  <c:v>240</c:v>
                </c:pt>
                <c:pt idx="16484">
                  <c:v>241</c:v>
                </c:pt>
                <c:pt idx="16485">
                  <c:v>242</c:v>
                </c:pt>
                <c:pt idx="16486">
                  <c:v>244</c:v>
                </c:pt>
                <c:pt idx="16487">
                  <c:v>242</c:v>
                </c:pt>
                <c:pt idx="16488">
                  <c:v>243</c:v>
                </c:pt>
                <c:pt idx="16489">
                  <c:v>242</c:v>
                </c:pt>
                <c:pt idx="16490">
                  <c:v>242</c:v>
                </c:pt>
                <c:pt idx="16491">
                  <c:v>241</c:v>
                </c:pt>
                <c:pt idx="16492">
                  <c:v>242</c:v>
                </c:pt>
                <c:pt idx="16493">
                  <c:v>242</c:v>
                </c:pt>
                <c:pt idx="16494">
                  <c:v>242</c:v>
                </c:pt>
                <c:pt idx="16495">
                  <c:v>242</c:v>
                </c:pt>
                <c:pt idx="16496">
                  <c:v>242</c:v>
                </c:pt>
                <c:pt idx="16497">
                  <c:v>241</c:v>
                </c:pt>
                <c:pt idx="16498">
                  <c:v>241</c:v>
                </c:pt>
                <c:pt idx="16499">
                  <c:v>242</c:v>
                </c:pt>
                <c:pt idx="16500">
                  <c:v>243</c:v>
                </c:pt>
                <c:pt idx="16501">
                  <c:v>242</c:v>
                </c:pt>
                <c:pt idx="16502">
                  <c:v>242</c:v>
                </c:pt>
                <c:pt idx="16503">
                  <c:v>242</c:v>
                </c:pt>
                <c:pt idx="16504">
                  <c:v>243</c:v>
                </c:pt>
                <c:pt idx="16505">
                  <c:v>243</c:v>
                </c:pt>
                <c:pt idx="16506">
                  <c:v>241</c:v>
                </c:pt>
                <c:pt idx="16507">
                  <c:v>243</c:v>
                </c:pt>
                <c:pt idx="16508">
                  <c:v>241</c:v>
                </c:pt>
                <c:pt idx="16509">
                  <c:v>243</c:v>
                </c:pt>
                <c:pt idx="16510">
                  <c:v>242</c:v>
                </c:pt>
                <c:pt idx="16511">
                  <c:v>242</c:v>
                </c:pt>
                <c:pt idx="16512">
                  <c:v>241</c:v>
                </c:pt>
                <c:pt idx="16513">
                  <c:v>240</c:v>
                </c:pt>
                <c:pt idx="16514">
                  <c:v>241</c:v>
                </c:pt>
                <c:pt idx="16515">
                  <c:v>241</c:v>
                </c:pt>
                <c:pt idx="16516">
                  <c:v>241</c:v>
                </c:pt>
                <c:pt idx="16517">
                  <c:v>241</c:v>
                </c:pt>
                <c:pt idx="16518">
                  <c:v>242</c:v>
                </c:pt>
                <c:pt idx="16519">
                  <c:v>241</c:v>
                </c:pt>
                <c:pt idx="16520">
                  <c:v>242</c:v>
                </c:pt>
                <c:pt idx="16521">
                  <c:v>242</c:v>
                </c:pt>
                <c:pt idx="16522">
                  <c:v>241</c:v>
                </c:pt>
                <c:pt idx="16523">
                  <c:v>241</c:v>
                </c:pt>
                <c:pt idx="16524">
                  <c:v>242</c:v>
                </c:pt>
                <c:pt idx="16525">
                  <c:v>240</c:v>
                </c:pt>
                <c:pt idx="16526">
                  <c:v>244</c:v>
                </c:pt>
                <c:pt idx="16527">
                  <c:v>241</c:v>
                </c:pt>
                <c:pt idx="16528">
                  <c:v>242</c:v>
                </c:pt>
                <c:pt idx="16529">
                  <c:v>243</c:v>
                </c:pt>
                <c:pt idx="16530">
                  <c:v>243</c:v>
                </c:pt>
                <c:pt idx="16531">
                  <c:v>242</c:v>
                </c:pt>
                <c:pt idx="16532">
                  <c:v>243</c:v>
                </c:pt>
                <c:pt idx="16533">
                  <c:v>241</c:v>
                </c:pt>
                <c:pt idx="16534">
                  <c:v>244</c:v>
                </c:pt>
                <c:pt idx="16535">
                  <c:v>242</c:v>
                </c:pt>
                <c:pt idx="16536">
                  <c:v>242</c:v>
                </c:pt>
                <c:pt idx="16537">
                  <c:v>241</c:v>
                </c:pt>
                <c:pt idx="16538">
                  <c:v>242</c:v>
                </c:pt>
                <c:pt idx="16539">
                  <c:v>243</c:v>
                </c:pt>
                <c:pt idx="16540">
                  <c:v>241</c:v>
                </c:pt>
                <c:pt idx="16541">
                  <c:v>243</c:v>
                </c:pt>
                <c:pt idx="16542">
                  <c:v>241</c:v>
                </c:pt>
                <c:pt idx="16543">
                  <c:v>241</c:v>
                </c:pt>
                <c:pt idx="16544">
                  <c:v>242</c:v>
                </c:pt>
                <c:pt idx="16545">
                  <c:v>243</c:v>
                </c:pt>
                <c:pt idx="16546">
                  <c:v>244</c:v>
                </c:pt>
                <c:pt idx="16547">
                  <c:v>243</c:v>
                </c:pt>
                <c:pt idx="16548">
                  <c:v>242</c:v>
                </c:pt>
                <c:pt idx="16549">
                  <c:v>241</c:v>
                </c:pt>
                <c:pt idx="16550">
                  <c:v>241</c:v>
                </c:pt>
                <c:pt idx="16551">
                  <c:v>242</c:v>
                </c:pt>
                <c:pt idx="16552">
                  <c:v>242</c:v>
                </c:pt>
                <c:pt idx="16553">
                  <c:v>240</c:v>
                </c:pt>
                <c:pt idx="16554">
                  <c:v>240</c:v>
                </c:pt>
                <c:pt idx="16555">
                  <c:v>241</c:v>
                </c:pt>
                <c:pt idx="16556">
                  <c:v>241</c:v>
                </c:pt>
                <c:pt idx="16557">
                  <c:v>241</c:v>
                </c:pt>
                <c:pt idx="16558">
                  <c:v>244</c:v>
                </c:pt>
                <c:pt idx="16559">
                  <c:v>243</c:v>
                </c:pt>
                <c:pt idx="16560">
                  <c:v>242</c:v>
                </c:pt>
                <c:pt idx="16561">
                  <c:v>241</c:v>
                </c:pt>
                <c:pt idx="16562">
                  <c:v>240</c:v>
                </c:pt>
                <c:pt idx="16563">
                  <c:v>241</c:v>
                </c:pt>
                <c:pt idx="16564">
                  <c:v>243</c:v>
                </c:pt>
                <c:pt idx="16565">
                  <c:v>241</c:v>
                </c:pt>
                <c:pt idx="16566">
                  <c:v>240</c:v>
                </c:pt>
                <c:pt idx="16567">
                  <c:v>242</c:v>
                </c:pt>
                <c:pt idx="16568">
                  <c:v>244</c:v>
                </c:pt>
                <c:pt idx="16569">
                  <c:v>243</c:v>
                </c:pt>
                <c:pt idx="16570">
                  <c:v>241</c:v>
                </c:pt>
                <c:pt idx="16571">
                  <c:v>241</c:v>
                </c:pt>
                <c:pt idx="16572">
                  <c:v>242</c:v>
                </c:pt>
                <c:pt idx="16573">
                  <c:v>241</c:v>
                </c:pt>
                <c:pt idx="16574">
                  <c:v>242</c:v>
                </c:pt>
                <c:pt idx="16575">
                  <c:v>242</c:v>
                </c:pt>
                <c:pt idx="16576">
                  <c:v>242</c:v>
                </c:pt>
                <c:pt idx="16577">
                  <c:v>241</c:v>
                </c:pt>
                <c:pt idx="16578">
                  <c:v>242</c:v>
                </c:pt>
                <c:pt idx="16579">
                  <c:v>242</c:v>
                </c:pt>
                <c:pt idx="16580">
                  <c:v>243</c:v>
                </c:pt>
                <c:pt idx="16581">
                  <c:v>243</c:v>
                </c:pt>
                <c:pt idx="16582">
                  <c:v>243</c:v>
                </c:pt>
                <c:pt idx="16583">
                  <c:v>241</c:v>
                </c:pt>
                <c:pt idx="16584">
                  <c:v>240</c:v>
                </c:pt>
                <c:pt idx="16585">
                  <c:v>240</c:v>
                </c:pt>
                <c:pt idx="16586">
                  <c:v>241</c:v>
                </c:pt>
                <c:pt idx="16587">
                  <c:v>243</c:v>
                </c:pt>
                <c:pt idx="16588">
                  <c:v>242</c:v>
                </c:pt>
                <c:pt idx="16589">
                  <c:v>242</c:v>
                </c:pt>
                <c:pt idx="16590">
                  <c:v>244</c:v>
                </c:pt>
                <c:pt idx="16591">
                  <c:v>242</c:v>
                </c:pt>
                <c:pt idx="16592">
                  <c:v>241</c:v>
                </c:pt>
                <c:pt idx="16593">
                  <c:v>242</c:v>
                </c:pt>
                <c:pt idx="16594">
                  <c:v>240</c:v>
                </c:pt>
                <c:pt idx="16595">
                  <c:v>240</c:v>
                </c:pt>
                <c:pt idx="16596">
                  <c:v>241</c:v>
                </c:pt>
                <c:pt idx="16597">
                  <c:v>242</c:v>
                </c:pt>
                <c:pt idx="16598">
                  <c:v>243</c:v>
                </c:pt>
                <c:pt idx="16599">
                  <c:v>242</c:v>
                </c:pt>
                <c:pt idx="16600">
                  <c:v>244</c:v>
                </c:pt>
                <c:pt idx="16601">
                  <c:v>244</c:v>
                </c:pt>
                <c:pt idx="16602">
                  <c:v>241</c:v>
                </c:pt>
                <c:pt idx="16603">
                  <c:v>241</c:v>
                </c:pt>
                <c:pt idx="16604">
                  <c:v>243</c:v>
                </c:pt>
                <c:pt idx="16605">
                  <c:v>241</c:v>
                </c:pt>
                <c:pt idx="16606">
                  <c:v>240</c:v>
                </c:pt>
                <c:pt idx="16607">
                  <c:v>240</c:v>
                </c:pt>
                <c:pt idx="16608">
                  <c:v>243</c:v>
                </c:pt>
                <c:pt idx="16609">
                  <c:v>244</c:v>
                </c:pt>
                <c:pt idx="16610">
                  <c:v>244</c:v>
                </c:pt>
                <c:pt idx="16611">
                  <c:v>241</c:v>
                </c:pt>
                <c:pt idx="16612">
                  <c:v>242</c:v>
                </c:pt>
                <c:pt idx="16613">
                  <c:v>244</c:v>
                </c:pt>
                <c:pt idx="16614">
                  <c:v>242</c:v>
                </c:pt>
                <c:pt idx="16615">
                  <c:v>240</c:v>
                </c:pt>
                <c:pt idx="16616">
                  <c:v>243</c:v>
                </c:pt>
                <c:pt idx="16617">
                  <c:v>242</c:v>
                </c:pt>
                <c:pt idx="16618">
                  <c:v>243</c:v>
                </c:pt>
                <c:pt idx="16619">
                  <c:v>242</c:v>
                </c:pt>
                <c:pt idx="16620">
                  <c:v>241</c:v>
                </c:pt>
                <c:pt idx="16621">
                  <c:v>243</c:v>
                </c:pt>
                <c:pt idx="16622">
                  <c:v>243</c:v>
                </c:pt>
                <c:pt idx="16623">
                  <c:v>242</c:v>
                </c:pt>
                <c:pt idx="16624">
                  <c:v>240</c:v>
                </c:pt>
                <c:pt idx="16625">
                  <c:v>243</c:v>
                </c:pt>
                <c:pt idx="16626">
                  <c:v>242</c:v>
                </c:pt>
                <c:pt idx="16627">
                  <c:v>241</c:v>
                </c:pt>
                <c:pt idx="16628">
                  <c:v>241</c:v>
                </c:pt>
                <c:pt idx="16629">
                  <c:v>241</c:v>
                </c:pt>
                <c:pt idx="16630">
                  <c:v>241</c:v>
                </c:pt>
                <c:pt idx="16631">
                  <c:v>240</c:v>
                </c:pt>
                <c:pt idx="16632">
                  <c:v>242</c:v>
                </c:pt>
                <c:pt idx="16633">
                  <c:v>242</c:v>
                </c:pt>
                <c:pt idx="16634">
                  <c:v>244</c:v>
                </c:pt>
                <c:pt idx="16635">
                  <c:v>242</c:v>
                </c:pt>
                <c:pt idx="16636">
                  <c:v>243</c:v>
                </c:pt>
                <c:pt idx="16637">
                  <c:v>242</c:v>
                </c:pt>
                <c:pt idx="16638">
                  <c:v>240</c:v>
                </c:pt>
                <c:pt idx="16639">
                  <c:v>240</c:v>
                </c:pt>
                <c:pt idx="16640">
                  <c:v>241</c:v>
                </c:pt>
                <c:pt idx="16641">
                  <c:v>242</c:v>
                </c:pt>
                <c:pt idx="16642">
                  <c:v>241</c:v>
                </c:pt>
                <c:pt idx="16643">
                  <c:v>241</c:v>
                </c:pt>
                <c:pt idx="16644">
                  <c:v>243</c:v>
                </c:pt>
                <c:pt idx="16645">
                  <c:v>242</c:v>
                </c:pt>
                <c:pt idx="16646">
                  <c:v>242</c:v>
                </c:pt>
                <c:pt idx="16647">
                  <c:v>242</c:v>
                </c:pt>
                <c:pt idx="16648">
                  <c:v>242</c:v>
                </c:pt>
                <c:pt idx="16649">
                  <c:v>242</c:v>
                </c:pt>
                <c:pt idx="16650">
                  <c:v>240</c:v>
                </c:pt>
                <c:pt idx="16651">
                  <c:v>242</c:v>
                </c:pt>
                <c:pt idx="16652">
                  <c:v>241</c:v>
                </c:pt>
                <c:pt idx="16653">
                  <c:v>241</c:v>
                </c:pt>
                <c:pt idx="16654">
                  <c:v>241</c:v>
                </c:pt>
                <c:pt idx="16655">
                  <c:v>242</c:v>
                </c:pt>
                <c:pt idx="16656">
                  <c:v>242</c:v>
                </c:pt>
                <c:pt idx="16657">
                  <c:v>242</c:v>
                </c:pt>
                <c:pt idx="16658">
                  <c:v>242</c:v>
                </c:pt>
                <c:pt idx="16659">
                  <c:v>241</c:v>
                </c:pt>
                <c:pt idx="16660">
                  <c:v>242</c:v>
                </c:pt>
                <c:pt idx="16661">
                  <c:v>241</c:v>
                </c:pt>
                <c:pt idx="16662">
                  <c:v>240</c:v>
                </c:pt>
                <c:pt idx="16663">
                  <c:v>242</c:v>
                </c:pt>
                <c:pt idx="16664">
                  <c:v>242</c:v>
                </c:pt>
                <c:pt idx="16665">
                  <c:v>242</c:v>
                </c:pt>
                <c:pt idx="16666">
                  <c:v>241</c:v>
                </c:pt>
                <c:pt idx="16667">
                  <c:v>241</c:v>
                </c:pt>
                <c:pt idx="16668">
                  <c:v>242</c:v>
                </c:pt>
                <c:pt idx="16669">
                  <c:v>242</c:v>
                </c:pt>
                <c:pt idx="16670">
                  <c:v>243</c:v>
                </c:pt>
                <c:pt idx="16671">
                  <c:v>242</c:v>
                </c:pt>
                <c:pt idx="16672">
                  <c:v>242</c:v>
                </c:pt>
                <c:pt idx="16673">
                  <c:v>242</c:v>
                </c:pt>
                <c:pt idx="16674">
                  <c:v>241</c:v>
                </c:pt>
                <c:pt idx="16675">
                  <c:v>242</c:v>
                </c:pt>
                <c:pt idx="16676">
                  <c:v>241</c:v>
                </c:pt>
                <c:pt idx="16677">
                  <c:v>241</c:v>
                </c:pt>
                <c:pt idx="16678">
                  <c:v>241</c:v>
                </c:pt>
                <c:pt idx="16679">
                  <c:v>243</c:v>
                </c:pt>
                <c:pt idx="16680">
                  <c:v>240</c:v>
                </c:pt>
                <c:pt idx="16681">
                  <c:v>243</c:v>
                </c:pt>
                <c:pt idx="16682">
                  <c:v>241</c:v>
                </c:pt>
                <c:pt idx="16683">
                  <c:v>242</c:v>
                </c:pt>
                <c:pt idx="16684">
                  <c:v>241</c:v>
                </c:pt>
                <c:pt idx="16685">
                  <c:v>243</c:v>
                </c:pt>
                <c:pt idx="16686">
                  <c:v>241</c:v>
                </c:pt>
                <c:pt idx="16687">
                  <c:v>241</c:v>
                </c:pt>
                <c:pt idx="16688">
                  <c:v>243</c:v>
                </c:pt>
                <c:pt idx="16689">
                  <c:v>241</c:v>
                </c:pt>
                <c:pt idx="16690">
                  <c:v>241</c:v>
                </c:pt>
                <c:pt idx="16691">
                  <c:v>242</c:v>
                </c:pt>
                <c:pt idx="16692">
                  <c:v>242</c:v>
                </c:pt>
                <c:pt idx="16693">
                  <c:v>241</c:v>
                </c:pt>
                <c:pt idx="16694">
                  <c:v>241</c:v>
                </c:pt>
                <c:pt idx="16695">
                  <c:v>244</c:v>
                </c:pt>
                <c:pt idx="16696">
                  <c:v>243</c:v>
                </c:pt>
                <c:pt idx="16697">
                  <c:v>243</c:v>
                </c:pt>
                <c:pt idx="16698">
                  <c:v>242</c:v>
                </c:pt>
                <c:pt idx="16699">
                  <c:v>242</c:v>
                </c:pt>
                <c:pt idx="16700">
                  <c:v>241</c:v>
                </c:pt>
                <c:pt idx="16701">
                  <c:v>240</c:v>
                </c:pt>
                <c:pt idx="16702">
                  <c:v>241</c:v>
                </c:pt>
                <c:pt idx="16703">
                  <c:v>241</c:v>
                </c:pt>
                <c:pt idx="16704">
                  <c:v>241</c:v>
                </c:pt>
                <c:pt idx="16705">
                  <c:v>243</c:v>
                </c:pt>
                <c:pt idx="16706">
                  <c:v>241</c:v>
                </c:pt>
                <c:pt idx="16707">
                  <c:v>242</c:v>
                </c:pt>
                <c:pt idx="16708">
                  <c:v>242</c:v>
                </c:pt>
                <c:pt idx="16709">
                  <c:v>241</c:v>
                </c:pt>
                <c:pt idx="16710">
                  <c:v>242</c:v>
                </c:pt>
                <c:pt idx="16711">
                  <c:v>242</c:v>
                </c:pt>
                <c:pt idx="16712">
                  <c:v>241</c:v>
                </c:pt>
                <c:pt idx="16713">
                  <c:v>241</c:v>
                </c:pt>
                <c:pt idx="16714">
                  <c:v>244</c:v>
                </c:pt>
                <c:pt idx="16715">
                  <c:v>242</c:v>
                </c:pt>
                <c:pt idx="16716">
                  <c:v>242</c:v>
                </c:pt>
                <c:pt idx="16717">
                  <c:v>242</c:v>
                </c:pt>
                <c:pt idx="16718">
                  <c:v>243</c:v>
                </c:pt>
                <c:pt idx="16719">
                  <c:v>242</c:v>
                </c:pt>
                <c:pt idx="16720">
                  <c:v>242</c:v>
                </c:pt>
                <c:pt idx="16721">
                  <c:v>241</c:v>
                </c:pt>
                <c:pt idx="16722">
                  <c:v>241</c:v>
                </c:pt>
                <c:pt idx="16723">
                  <c:v>242</c:v>
                </c:pt>
                <c:pt idx="16724">
                  <c:v>244</c:v>
                </c:pt>
                <c:pt idx="16725">
                  <c:v>241</c:v>
                </c:pt>
                <c:pt idx="16726">
                  <c:v>241</c:v>
                </c:pt>
                <c:pt idx="16727">
                  <c:v>241</c:v>
                </c:pt>
                <c:pt idx="16728">
                  <c:v>242</c:v>
                </c:pt>
                <c:pt idx="16729">
                  <c:v>244</c:v>
                </c:pt>
                <c:pt idx="16730">
                  <c:v>241</c:v>
                </c:pt>
                <c:pt idx="16731">
                  <c:v>243</c:v>
                </c:pt>
                <c:pt idx="16732">
                  <c:v>241</c:v>
                </c:pt>
                <c:pt idx="16733">
                  <c:v>241</c:v>
                </c:pt>
                <c:pt idx="16734">
                  <c:v>240</c:v>
                </c:pt>
                <c:pt idx="16735">
                  <c:v>240</c:v>
                </c:pt>
                <c:pt idx="16736">
                  <c:v>241</c:v>
                </c:pt>
                <c:pt idx="16737">
                  <c:v>240</c:v>
                </c:pt>
                <c:pt idx="16738">
                  <c:v>240</c:v>
                </c:pt>
                <c:pt idx="16739">
                  <c:v>243</c:v>
                </c:pt>
                <c:pt idx="16740">
                  <c:v>242</c:v>
                </c:pt>
                <c:pt idx="16741">
                  <c:v>241</c:v>
                </c:pt>
                <c:pt idx="16742">
                  <c:v>241</c:v>
                </c:pt>
                <c:pt idx="16743">
                  <c:v>242</c:v>
                </c:pt>
                <c:pt idx="16744">
                  <c:v>244</c:v>
                </c:pt>
                <c:pt idx="16745">
                  <c:v>241</c:v>
                </c:pt>
                <c:pt idx="16746">
                  <c:v>241</c:v>
                </c:pt>
                <c:pt idx="16747">
                  <c:v>242</c:v>
                </c:pt>
                <c:pt idx="16748">
                  <c:v>242</c:v>
                </c:pt>
                <c:pt idx="16749">
                  <c:v>241</c:v>
                </c:pt>
                <c:pt idx="16750">
                  <c:v>242</c:v>
                </c:pt>
                <c:pt idx="16751">
                  <c:v>241</c:v>
                </c:pt>
                <c:pt idx="16752">
                  <c:v>242</c:v>
                </c:pt>
                <c:pt idx="16753">
                  <c:v>242</c:v>
                </c:pt>
                <c:pt idx="16754">
                  <c:v>243</c:v>
                </c:pt>
                <c:pt idx="16755">
                  <c:v>242</c:v>
                </c:pt>
                <c:pt idx="16756">
                  <c:v>240</c:v>
                </c:pt>
                <c:pt idx="16757">
                  <c:v>242</c:v>
                </c:pt>
                <c:pt idx="16758">
                  <c:v>241</c:v>
                </c:pt>
                <c:pt idx="16759">
                  <c:v>243</c:v>
                </c:pt>
                <c:pt idx="16760">
                  <c:v>243</c:v>
                </c:pt>
                <c:pt idx="16761">
                  <c:v>243</c:v>
                </c:pt>
                <c:pt idx="16762">
                  <c:v>241</c:v>
                </c:pt>
                <c:pt idx="16763">
                  <c:v>242</c:v>
                </c:pt>
                <c:pt idx="16764">
                  <c:v>242</c:v>
                </c:pt>
                <c:pt idx="16765">
                  <c:v>242</c:v>
                </c:pt>
                <c:pt idx="16766">
                  <c:v>241</c:v>
                </c:pt>
                <c:pt idx="16767">
                  <c:v>242</c:v>
                </c:pt>
                <c:pt idx="16768">
                  <c:v>242</c:v>
                </c:pt>
                <c:pt idx="16769">
                  <c:v>243</c:v>
                </c:pt>
                <c:pt idx="16770">
                  <c:v>243</c:v>
                </c:pt>
                <c:pt idx="16771">
                  <c:v>242</c:v>
                </c:pt>
                <c:pt idx="16772">
                  <c:v>244</c:v>
                </c:pt>
                <c:pt idx="16773">
                  <c:v>242</c:v>
                </c:pt>
                <c:pt idx="16774">
                  <c:v>241</c:v>
                </c:pt>
                <c:pt idx="16775">
                  <c:v>241</c:v>
                </c:pt>
                <c:pt idx="16776">
                  <c:v>243</c:v>
                </c:pt>
                <c:pt idx="16777">
                  <c:v>242</c:v>
                </c:pt>
                <c:pt idx="16778">
                  <c:v>243</c:v>
                </c:pt>
                <c:pt idx="16779">
                  <c:v>242</c:v>
                </c:pt>
                <c:pt idx="16780">
                  <c:v>243</c:v>
                </c:pt>
                <c:pt idx="16781">
                  <c:v>242</c:v>
                </c:pt>
                <c:pt idx="16782">
                  <c:v>240</c:v>
                </c:pt>
                <c:pt idx="16783">
                  <c:v>243</c:v>
                </c:pt>
                <c:pt idx="16784">
                  <c:v>241</c:v>
                </c:pt>
                <c:pt idx="16785">
                  <c:v>242</c:v>
                </c:pt>
                <c:pt idx="16786">
                  <c:v>241</c:v>
                </c:pt>
                <c:pt idx="16787">
                  <c:v>242</c:v>
                </c:pt>
                <c:pt idx="16788">
                  <c:v>241</c:v>
                </c:pt>
                <c:pt idx="16789">
                  <c:v>242</c:v>
                </c:pt>
                <c:pt idx="16790">
                  <c:v>242</c:v>
                </c:pt>
                <c:pt idx="16791">
                  <c:v>241</c:v>
                </c:pt>
                <c:pt idx="16792">
                  <c:v>241</c:v>
                </c:pt>
                <c:pt idx="16793">
                  <c:v>241</c:v>
                </c:pt>
                <c:pt idx="16794">
                  <c:v>241</c:v>
                </c:pt>
                <c:pt idx="16795">
                  <c:v>242</c:v>
                </c:pt>
                <c:pt idx="16796">
                  <c:v>242</c:v>
                </c:pt>
                <c:pt idx="16797">
                  <c:v>244</c:v>
                </c:pt>
                <c:pt idx="16798">
                  <c:v>241</c:v>
                </c:pt>
                <c:pt idx="16799">
                  <c:v>241</c:v>
                </c:pt>
                <c:pt idx="16800">
                  <c:v>243</c:v>
                </c:pt>
                <c:pt idx="16801">
                  <c:v>242</c:v>
                </c:pt>
                <c:pt idx="16802">
                  <c:v>240</c:v>
                </c:pt>
                <c:pt idx="16803">
                  <c:v>240</c:v>
                </c:pt>
                <c:pt idx="16804">
                  <c:v>242</c:v>
                </c:pt>
                <c:pt idx="16805">
                  <c:v>242</c:v>
                </c:pt>
                <c:pt idx="16806">
                  <c:v>244</c:v>
                </c:pt>
                <c:pt idx="16807">
                  <c:v>242</c:v>
                </c:pt>
                <c:pt idx="16808">
                  <c:v>242</c:v>
                </c:pt>
                <c:pt idx="16809">
                  <c:v>241</c:v>
                </c:pt>
                <c:pt idx="16810">
                  <c:v>243</c:v>
                </c:pt>
                <c:pt idx="16811">
                  <c:v>241</c:v>
                </c:pt>
                <c:pt idx="16812">
                  <c:v>242</c:v>
                </c:pt>
                <c:pt idx="16813">
                  <c:v>241</c:v>
                </c:pt>
                <c:pt idx="16814">
                  <c:v>241</c:v>
                </c:pt>
                <c:pt idx="16815">
                  <c:v>242</c:v>
                </c:pt>
                <c:pt idx="16816">
                  <c:v>242</c:v>
                </c:pt>
                <c:pt idx="16817">
                  <c:v>243</c:v>
                </c:pt>
                <c:pt idx="16818">
                  <c:v>241</c:v>
                </c:pt>
                <c:pt idx="16819">
                  <c:v>242</c:v>
                </c:pt>
                <c:pt idx="16820">
                  <c:v>242</c:v>
                </c:pt>
                <c:pt idx="16821">
                  <c:v>241</c:v>
                </c:pt>
                <c:pt idx="16822">
                  <c:v>241</c:v>
                </c:pt>
                <c:pt idx="16823">
                  <c:v>243</c:v>
                </c:pt>
                <c:pt idx="16824">
                  <c:v>241</c:v>
                </c:pt>
                <c:pt idx="16825">
                  <c:v>244</c:v>
                </c:pt>
                <c:pt idx="16826">
                  <c:v>243</c:v>
                </c:pt>
                <c:pt idx="16827">
                  <c:v>241</c:v>
                </c:pt>
                <c:pt idx="16828">
                  <c:v>242</c:v>
                </c:pt>
                <c:pt idx="16829">
                  <c:v>242</c:v>
                </c:pt>
                <c:pt idx="16830">
                  <c:v>241</c:v>
                </c:pt>
                <c:pt idx="16831">
                  <c:v>240</c:v>
                </c:pt>
                <c:pt idx="16832">
                  <c:v>242</c:v>
                </c:pt>
                <c:pt idx="16833">
                  <c:v>240</c:v>
                </c:pt>
                <c:pt idx="16834">
                  <c:v>244</c:v>
                </c:pt>
                <c:pt idx="16835">
                  <c:v>242</c:v>
                </c:pt>
                <c:pt idx="16836">
                  <c:v>242</c:v>
                </c:pt>
                <c:pt idx="16837">
                  <c:v>243</c:v>
                </c:pt>
                <c:pt idx="16838">
                  <c:v>242</c:v>
                </c:pt>
                <c:pt idx="16839">
                  <c:v>242</c:v>
                </c:pt>
                <c:pt idx="16840">
                  <c:v>243</c:v>
                </c:pt>
                <c:pt idx="16841">
                  <c:v>240</c:v>
                </c:pt>
                <c:pt idx="16842">
                  <c:v>242</c:v>
                </c:pt>
                <c:pt idx="16843">
                  <c:v>241</c:v>
                </c:pt>
                <c:pt idx="16844">
                  <c:v>242</c:v>
                </c:pt>
                <c:pt idx="16845">
                  <c:v>241</c:v>
                </c:pt>
                <c:pt idx="16846">
                  <c:v>242</c:v>
                </c:pt>
                <c:pt idx="16847">
                  <c:v>241</c:v>
                </c:pt>
                <c:pt idx="16848">
                  <c:v>242</c:v>
                </c:pt>
                <c:pt idx="16849">
                  <c:v>242</c:v>
                </c:pt>
                <c:pt idx="16850">
                  <c:v>242</c:v>
                </c:pt>
                <c:pt idx="16851">
                  <c:v>244</c:v>
                </c:pt>
                <c:pt idx="16852">
                  <c:v>242</c:v>
                </c:pt>
                <c:pt idx="16853">
                  <c:v>242</c:v>
                </c:pt>
                <c:pt idx="16854">
                  <c:v>241</c:v>
                </c:pt>
                <c:pt idx="16855">
                  <c:v>241</c:v>
                </c:pt>
                <c:pt idx="16856">
                  <c:v>241</c:v>
                </c:pt>
                <c:pt idx="16857">
                  <c:v>242</c:v>
                </c:pt>
                <c:pt idx="16858">
                  <c:v>241</c:v>
                </c:pt>
                <c:pt idx="16859">
                  <c:v>241</c:v>
                </c:pt>
                <c:pt idx="16860">
                  <c:v>242</c:v>
                </c:pt>
                <c:pt idx="16861">
                  <c:v>242</c:v>
                </c:pt>
                <c:pt idx="16862">
                  <c:v>241</c:v>
                </c:pt>
                <c:pt idx="16863">
                  <c:v>242</c:v>
                </c:pt>
                <c:pt idx="16864">
                  <c:v>241</c:v>
                </c:pt>
                <c:pt idx="16865">
                  <c:v>242</c:v>
                </c:pt>
                <c:pt idx="16866">
                  <c:v>243</c:v>
                </c:pt>
                <c:pt idx="16867">
                  <c:v>241</c:v>
                </c:pt>
                <c:pt idx="16868">
                  <c:v>242</c:v>
                </c:pt>
                <c:pt idx="16869">
                  <c:v>242</c:v>
                </c:pt>
                <c:pt idx="16870">
                  <c:v>242</c:v>
                </c:pt>
                <c:pt idx="16871">
                  <c:v>241</c:v>
                </c:pt>
                <c:pt idx="16872">
                  <c:v>242</c:v>
                </c:pt>
                <c:pt idx="16873">
                  <c:v>242</c:v>
                </c:pt>
                <c:pt idx="16874">
                  <c:v>242</c:v>
                </c:pt>
                <c:pt idx="16875">
                  <c:v>241</c:v>
                </c:pt>
                <c:pt idx="16876">
                  <c:v>241</c:v>
                </c:pt>
                <c:pt idx="16877">
                  <c:v>240</c:v>
                </c:pt>
                <c:pt idx="16878">
                  <c:v>240</c:v>
                </c:pt>
                <c:pt idx="16879">
                  <c:v>242</c:v>
                </c:pt>
                <c:pt idx="16880">
                  <c:v>243</c:v>
                </c:pt>
                <c:pt idx="16881">
                  <c:v>241</c:v>
                </c:pt>
                <c:pt idx="16882">
                  <c:v>241</c:v>
                </c:pt>
                <c:pt idx="16883">
                  <c:v>240</c:v>
                </c:pt>
                <c:pt idx="16884">
                  <c:v>240</c:v>
                </c:pt>
                <c:pt idx="16885">
                  <c:v>241</c:v>
                </c:pt>
                <c:pt idx="16886">
                  <c:v>242</c:v>
                </c:pt>
                <c:pt idx="16887">
                  <c:v>240</c:v>
                </c:pt>
                <c:pt idx="16888">
                  <c:v>241</c:v>
                </c:pt>
                <c:pt idx="16889">
                  <c:v>240</c:v>
                </c:pt>
                <c:pt idx="16890">
                  <c:v>241</c:v>
                </c:pt>
                <c:pt idx="16891">
                  <c:v>242</c:v>
                </c:pt>
                <c:pt idx="16892">
                  <c:v>242</c:v>
                </c:pt>
                <c:pt idx="16893">
                  <c:v>242</c:v>
                </c:pt>
                <c:pt idx="16894">
                  <c:v>241</c:v>
                </c:pt>
                <c:pt idx="16895">
                  <c:v>241</c:v>
                </c:pt>
                <c:pt idx="16896">
                  <c:v>243</c:v>
                </c:pt>
                <c:pt idx="16897">
                  <c:v>242</c:v>
                </c:pt>
                <c:pt idx="16898">
                  <c:v>241</c:v>
                </c:pt>
                <c:pt idx="16899">
                  <c:v>241</c:v>
                </c:pt>
                <c:pt idx="16900">
                  <c:v>241</c:v>
                </c:pt>
                <c:pt idx="16901">
                  <c:v>242</c:v>
                </c:pt>
                <c:pt idx="16902">
                  <c:v>242</c:v>
                </c:pt>
                <c:pt idx="16903">
                  <c:v>243</c:v>
                </c:pt>
                <c:pt idx="16904">
                  <c:v>242</c:v>
                </c:pt>
                <c:pt idx="16905">
                  <c:v>241</c:v>
                </c:pt>
                <c:pt idx="16906">
                  <c:v>242</c:v>
                </c:pt>
                <c:pt idx="16907">
                  <c:v>242</c:v>
                </c:pt>
                <c:pt idx="16908">
                  <c:v>243</c:v>
                </c:pt>
                <c:pt idx="16909">
                  <c:v>242</c:v>
                </c:pt>
                <c:pt idx="16910">
                  <c:v>243</c:v>
                </c:pt>
                <c:pt idx="16911">
                  <c:v>242</c:v>
                </c:pt>
                <c:pt idx="16912">
                  <c:v>243</c:v>
                </c:pt>
                <c:pt idx="16913">
                  <c:v>241</c:v>
                </c:pt>
                <c:pt idx="16914">
                  <c:v>241</c:v>
                </c:pt>
                <c:pt idx="16915">
                  <c:v>241</c:v>
                </c:pt>
                <c:pt idx="16916">
                  <c:v>243</c:v>
                </c:pt>
                <c:pt idx="16917">
                  <c:v>242</c:v>
                </c:pt>
                <c:pt idx="16918">
                  <c:v>242</c:v>
                </c:pt>
                <c:pt idx="16919">
                  <c:v>241</c:v>
                </c:pt>
                <c:pt idx="16920">
                  <c:v>242</c:v>
                </c:pt>
                <c:pt idx="16921">
                  <c:v>242</c:v>
                </c:pt>
                <c:pt idx="16922">
                  <c:v>241</c:v>
                </c:pt>
                <c:pt idx="16923">
                  <c:v>244</c:v>
                </c:pt>
                <c:pt idx="16924">
                  <c:v>241</c:v>
                </c:pt>
                <c:pt idx="16925">
                  <c:v>242</c:v>
                </c:pt>
                <c:pt idx="16926">
                  <c:v>241</c:v>
                </c:pt>
                <c:pt idx="16927">
                  <c:v>242</c:v>
                </c:pt>
                <c:pt idx="16928">
                  <c:v>243</c:v>
                </c:pt>
                <c:pt idx="16929">
                  <c:v>240</c:v>
                </c:pt>
                <c:pt idx="16930">
                  <c:v>241</c:v>
                </c:pt>
                <c:pt idx="16931">
                  <c:v>241</c:v>
                </c:pt>
                <c:pt idx="16932">
                  <c:v>243</c:v>
                </c:pt>
                <c:pt idx="16933">
                  <c:v>243</c:v>
                </c:pt>
                <c:pt idx="16934">
                  <c:v>244</c:v>
                </c:pt>
                <c:pt idx="16935">
                  <c:v>242</c:v>
                </c:pt>
                <c:pt idx="16936">
                  <c:v>242</c:v>
                </c:pt>
                <c:pt idx="16937">
                  <c:v>243</c:v>
                </c:pt>
                <c:pt idx="16938">
                  <c:v>243</c:v>
                </c:pt>
                <c:pt idx="16939">
                  <c:v>241</c:v>
                </c:pt>
                <c:pt idx="16940">
                  <c:v>241</c:v>
                </c:pt>
                <c:pt idx="16941">
                  <c:v>243</c:v>
                </c:pt>
                <c:pt idx="16942">
                  <c:v>241</c:v>
                </c:pt>
                <c:pt idx="16943">
                  <c:v>241</c:v>
                </c:pt>
                <c:pt idx="16944">
                  <c:v>244</c:v>
                </c:pt>
                <c:pt idx="16945">
                  <c:v>241</c:v>
                </c:pt>
                <c:pt idx="16946">
                  <c:v>244</c:v>
                </c:pt>
                <c:pt idx="16947">
                  <c:v>242</c:v>
                </c:pt>
                <c:pt idx="16948">
                  <c:v>241</c:v>
                </c:pt>
                <c:pt idx="16949">
                  <c:v>243</c:v>
                </c:pt>
                <c:pt idx="16950">
                  <c:v>242</c:v>
                </c:pt>
                <c:pt idx="16951">
                  <c:v>241</c:v>
                </c:pt>
                <c:pt idx="16952">
                  <c:v>241</c:v>
                </c:pt>
                <c:pt idx="16953">
                  <c:v>242</c:v>
                </c:pt>
                <c:pt idx="16954">
                  <c:v>243</c:v>
                </c:pt>
                <c:pt idx="16955">
                  <c:v>243</c:v>
                </c:pt>
                <c:pt idx="16956">
                  <c:v>241</c:v>
                </c:pt>
                <c:pt idx="16957">
                  <c:v>241</c:v>
                </c:pt>
                <c:pt idx="16958">
                  <c:v>241</c:v>
                </c:pt>
                <c:pt idx="16959">
                  <c:v>240</c:v>
                </c:pt>
                <c:pt idx="16960">
                  <c:v>242</c:v>
                </c:pt>
                <c:pt idx="16961">
                  <c:v>240</c:v>
                </c:pt>
                <c:pt idx="16962">
                  <c:v>241</c:v>
                </c:pt>
                <c:pt idx="16963">
                  <c:v>241</c:v>
                </c:pt>
                <c:pt idx="16964">
                  <c:v>242</c:v>
                </c:pt>
                <c:pt idx="16965">
                  <c:v>243</c:v>
                </c:pt>
                <c:pt idx="16966">
                  <c:v>242</c:v>
                </c:pt>
                <c:pt idx="16967">
                  <c:v>241</c:v>
                </c:pt>
                <c:pt idx="16968">
                  <c:v>243</c:v>
                </c:pt>
                <c:pt idx="16969">
                  <c:v>241</c:v>
                </c:pt>
                <c:pt idx="16970">
                  <c:v>244</c:v>
                </c:pt>
                <c:pt idx="16971">
                  <c:v>242</c:v>
                </c:pt>
                <c:pt idx="16972">
                  <c:v>242</c:v>
                </c:pt>
                <c:pt idx="16973">
                  <c:v>241</c:v>
                </c:pt>
                <c:pt idx="16974">
                  <c:v>241</c:v>
                </c:pt>
                <c:pt idx="16975">
                  <c:v>241</c:v>
                </c:pt>
                <c:pt idx="16976">
                  <c:v>243</c:v>
                </c:pt>
                <c:pt idx="16977">
                  <c:v>244</c:v>
                </c:pt>
                <c:pt idx="16978">
                  <c:v>241</c:v>
                </c:pt>
                <c:pt idx="16979">
                  <c:v>243</c:v>
                </c:pt>
                <c:pt idx="16980">
                  <c:v>241</c:v>
                </c:pt>
                <c:pt idx="16981">
                  <c:v>243</c:v>
                </c:pt>
                <c:pt idx="16982">
                  <c:v>244</c:v>
                </c:pt>
                <c:pt idx="16983">
                  <c:v>242</c:v>
                </c:pt>
                <c:pt idx="16984">
                  <c:v>243</c:v>
                </c:pt>
                <c:pt idx="16985">
                  <c:v>243</c:v>
                </c:pt>
                <c:pt idx="16986">
                  <c:v>241</c:v>
                </c:pt>
                <c:pt idx="16987">
                  <c:v>242</c:v>
                </c:pt>
                <c:pt idx="16988">
                  <c:v>243</c:v>
                </c:pt>
                <c:pt idx="16989">
                  <c:v>242</c:v>
                </c:pt>
                <c:pt idx="16990">
                  <c:v>242</c:v>
                </c:pt>
                <c:pt idx="16991">
                  <c:v>241</c:v>
                </c:pt>
                <c:pt idx="16992">
                  <c:v>241</c:v>
                </c:pt>
                <c:pt idx="16993">
                  <c:v>243</c:v>
                </c:pt>
                <c:pt idx="16994">
                  <c:v>242</c:v>
                </c:pt>
                <c:pt idx="16995">
                  <c:v>242</c:v>
                </c:pt>
                <c:pt idx="16996">
                  <c:v>244</c:v>
                </c:pt>
                <c:pt idx="16997">
                  <c:v>242</c:v>
                </c:pt>
                <c:pt idx="16998">
                  <c:v>241</c:v>
                </c:pt>
                <c:pt idx="16999">
                  <c:v>243</c:v>
                </c:pt>
                <c:pt idx="17000">
                  <c:v>241</c:v>
                </c:pt>
                <c:pt idx="17001">
                  <c:v>243</c:v>
                </c:pt>
                <c:pt idx="17002">
                  <c:v>240</c:v>
                </c:pt>
                <c:pt idx="17003">
                  <c:v>241</c:v>
                </c:pt>
                <c:pt idx="17004">
                  <c:v>242</c:v>
                </c:pt>
                <c:pt idx="17005">
                  <c:v>242</c:v>
                </c:pt>
                <c:pt idx="17006">
                  <c:v>241</c:v>
                </c:pt>
                <c:pt idx="17007">
                  <c:v>243</c:v>
                </c:pt>
                <c:pt idx="17008">
                  <c:v>241</c:v>
                </c:pt>
                <c:pt idx="17009">
                  <c:v>242</c:v>
                </c:pt>
                <c:pt idx="17010">
                  <c:v>243</c:v>
                </c:pt>
                <c:pt idx="17011">
                  <c:v>242</c:v>
                </c:pt>
                <c:pt idx="17012">
                  <c:v>242</c:v>
                </c:pt>
                <c:pt idx="17013">
                  <c:v>242</c:v>
                </c:pt>
                <c:pt idx="17014">
                  <c:v>242</c:v>
                </c:pt>
                <c:pt idx="17015">
                  <c:v>243</c:v>
                </c:pt>
                <c:pt idx="17016">
                  <c:v>241</c:v>
                </c:pt>
                <c:pt idx="17017">
                  <c:v>242</c:v>
                </c:pt>
                <c:pt idx="17018">
                  <c:v>241</c:v>
                </c:pt>
                <c:pt idx="17019">
                  <c:v>241</c:v>
                </c:pt>
                <c:pt idx="17020">
                  <c:v>241</c:v>
                </c:pt>
                <c:pt idx="17021">
                  <c:v>242</c:v>
                </c:pt>
                <c:pt idx="17022">
                  <c:v>241</c:v>
                </c:pt>
                <c:pt idx="17023">
                  <c:v>242</c:v>
                </c:pt>
                <c:pt idx="17024">
                  <c:v>241</c:v>
                </c:pt>
                <c:pt idx="17025">
                  <c:v>242</c:v>
                </c:pt>
                <c:pt idx="17026">
                  <c:v>242</c:v>
                </c:pt>
                <c:pt idx="17027">
                  <c:v>243</c:v>
                </c:pt>
                <c:pt idx="17028">
                  <c:v>241</c:v>
                </c:pt>
                <c:pt idx="17029">
                  <c:v>242</c:v>
                </c:pt>
                <c:pt idx="17030">
                  <c:v>242</c:v>
                </c:pt>
                <c:pt idx="17031">
                  <c:v>243</c:v>
                </c:pt>
                <c:pt idx="17032">
                  <c:v>241</c:v>
                </c:pt>
                <c:pt idx="17033">
                  <c:v>241</c:v>
                </c:pt>
                <c:pt idx="17034">
                  <c:v>241</c:v>
                </c:pt>
                <c:pt idx="17035">
                  <c:v>242</c:v>
                </c:pt>
                <c:pt idx="17036">
                  <c:v>242</c:v>
                </c:pt>
                <c:pt idx="17037">
                  <c:v>242</c:v>
                </c:pt>
                <c:pt idx="17038">
                  <c:v>242</c:v>
                </c:pt>
                <c:pt idx="17039">
                  <c:v>241</c:v>
                </c:pt>
                <c:pt idx="17040">
                  <c:v>243</c:v>
                </c:pt>
                <c:pt idx="17041">
                  <c:v>240</c:v>
                </c:pt>
                <c:pt idx="17042">
                  <c:v>240</c:v>
                </c:pt>
                <c:pt idx="17043">
                  <c:v>242</c:v>
                </c:pt>
                <c:pt idx="17044">
                  <c:v>242</c:v>
                </c:pt>
                <c:pt idx="17045">
                  <c:v>241</c:v>
                </c:pt>
                <c:pt idx="17046">
                  <c:v>242</c:v>
                </c:pt>
                <c:pt idx="17047">
                  <c:v>242</c:v>
                </c:pt>
                <c:pt idx="17048">
                  <c:v>241</c:v>
                </c:pt>
                <c:pt idx="17049">
                  <c:v>241</c:v>
                </c:pt>
                <c:pt idx="17050">
                  <c:v>241</c:v>
                </c:pt>
                <c:pt idx="17051">
                  <c:v>241</c:v>
                </c:pt>
                <c:pt idx="17052">
                  <c:v>241</c:v>
                </c:pt>
                <c:pt idx="17053">
                  <c:v>243</c:v>
                </c:pt>
                <c:pt idx="17054">
                  <c:v>241</c:v>
                </c:pt>
                <c:pt idx="17055">
                  <c:v>241</c:v>
                </c:pt>
                <c:pt idx="17056">
                  <c:v>240</c:v>
                </c:pt>
                <c:pt idx="17057">
                  <c:v>242</c:v>
                </c:pt>
                <c:pt idx="17058">
                  <c:v>242</c:v>
                </c:pt>
                <c:pt idx="17059">
                  <c:v>243</c:v>
                </c:pt>
                <c:pt idx="17060">
                  <c:v>241</c:v>
                </c:pt>
                <c:pt idx="17061">
                  <c:v>241</c:v>
                </c:pt>
                <c:pt idx="17062">
                  <c:v>241</c:v>
                </c:pt>
                <c:pt idx="17063">
                  <c:v>241</c:v>
                </c:pt>
                <c:pt idx="17064">
                  <c:v>243</c:v>
                </c:pt>
                <c:pt idx="17065">
                  <c:v>243</c:v>
                </c:pt>
                <c:pt idx="17066">
                  <c:v>243</c:v>
                </c:pt>
                <c:pt idx="17067">
                  <c:v>240</c:v>
                </c:pt>
                <c:pt idx="17068">
                  <c:v>241</c:v>
                </c:pt>
                <c:pt idx="17069">
                  <c:v>241</c:v>
                </c:pt>
                <c:pt idx="17070">
                  <c:v>244</c:v>
                </c:pt>
                <c:pt idx="17071">
                  <c:v>241</c:v>
                </c:pt>
                <c:pt idx="17072">
                  <c:v>242</c:v>
                </c:pt>
                <c:pt idx="17073">
                  <c:v>243</c:v>
                </c:pt>
                <c:pt idx="17074">
                  <c:v>242</c:v>
                </c:pt>
                <c:pt idx="17075">
                  <c:v>240</c:v>
                </c:pt>
                <c:pt idx="17076">
                  <c:v>242</c:v>
                </c:pt>
                <c:pt idx="17077">
                  <c:v>242</c:v>
                </c:pt>
                <c:pt idx="17078">
                  <c:v>242</c:v>
                </c:pt>
                <c:pt idx="17079">
                  <c:v>243</c:v>
                </c:pt>
                <c:pt idx="17080">
                  <c:v>241</c:v>
                </c:pt>
                <c:pt idx="17081">
                  <c:v>243</c:v>
                </c:pt>
                <c:pt idx="17082">
                  <c:v>241</c:v>
                </c:pt>
                <c:pt idx="17083">
                  <c:v>240</c:v>
                </c:pt>
                <c:pt idx="17084">
                  <c:v>241</c:v>
                </c:pt>
                <c:pt idx="17085">
                  <c:v>242</c:v>
                </c:pt>
                <c:pt idx="17086">
                  <c:v>242</c:v>
                </c:pt>
                <c:pt idx="17087">
                  <c:v>242</c:v>
                </c:pt>
                <c:pt idx="17088">
                  <c:v>242</c:v>
                </c:pt>
                <c:pt idx="17089">
                  <c:v>242</c:v>
                </c:pt>
                <c:pt idx="17090">
                  <c:v>244</c:v>
                </c:pt>
                <c:pt idx="17091">
                  <c:v>244</c:v>
                </c:pt>
                <c:pt idx="17092">
                  <c:v>241</c:v>
                </c:pt>
                <c:pt idx="17093">
                  <c:v>241</c:v>
                </c:pt>
                <c:pt idx="17094">
                  <c:v>241</c:v>
                </c:pt>
                <c:pt idx="17095">
                  <c:v>241</c:v>
                </c:pt>
                <c:pt idx="17096">
                  <c:v>241</c:v>
                </c:pt>
                <c:pt idx="17097">
                  <c:v>241</c:v>
                </c:pt>
                <c:pt idx="17098">
                  <c:v>242</c:v>
                </c:pt>
                <c:pt idx="17099">
                  <c:v>242</c:v>
                </c:pt>
                <c:pt idx="17100">
                  <c:v>243</c:v>
                </c:pt>
                <c:pt idx="17101">
                  <c:v>243</c:v>
                </c:pt>
                <c:pt idx="17102">
                  <c:v>242</c:v>
                </c:pt>
                <c:pt idx="17103">
                  <c:v>242</c:v>
                </c:pt>
                <c:pt idx="17104">
                  <c:v>241</c:v>
                </c:pt>
                <c:pt idx="17105">
                  <c:v>241</c:v>
                </c:pt>
                <c:pt idx="17106">
                  <c:v>242</c:v>
                </c:pt>
                <c:pt idx="17107">
                  <c:v>242</c:v>
                </c:pt>
                <c:pt idx="17108">
                  <c:v>240</c:v>
                </c:pt>
                <c:pt idx="17109">
                  <c:v>240</c:v>
                </c:pt>
                <c:pt idx="17110">
                  <c:v>240</c:v>
                </c:pt>
                <c:pt idx="17111">
                  <c:v>240</c:v>
                </c:pt>
                <c:pt idx="17112">
                  <c:v>240</c:v>
                </c:pt>
                <c:pt idx="17113">
                  <c:v>240</c:v>
                </c:pt>
                <c:pt idx="17114">
                  <c:v>242</c:v>
                </c:pt>
                <c:pt idx="17115">
                  <c:v>242</c:v>
                </c:pt>
                <c:pt idx="17116">
                  <c:v>241</c:v>
                </c:pt>
                <c:pt idx="17117">
                  <c:v>241</c:v>
                </c:pt>
                <c:pt idx="17118">
                  <c:v>241</c:v>
                </c:pt>
                <c:pt idx="17119">
                  <c:v>241</c:v>
                </c:pt>
                <c:pt idx="17120">
                  <c:v>242</c:v>
                </c:pt>
                <c:pt idx="17121">
                  <c:v>242</c:v>
                </c:pt>
                <c:pt idx="17122">
                  <c:v>241</c:v>
                </c:pt>
                <c:pt idx="17123">
                  <c:v>241</c:v>
                </c:pt>
                <c:pt idx="17124">
                  <c:v>243</c:v>
                </c:pt>
                <c:pt idx="17125">
                  <c:v>243</c:v>
                </c:pt>
                <c:pt idx="17126">
                  <c:v>242</c:v>
                </c:pt>
                <c:pt idx="17127">
                  <c:v>242</c:v>
                </c:pt>
                <c:pt idx="17128">
                  <c:v>241</c:v>
                </c:pt>
                <c:pt idx="17129">
                  <c:v>241</c:v>
                </c:pt>
                <c:pt idx="17130">
                  <c:v>242</c:v>
                </c:pt>
                <c:pt idx="17131">
                  <c:v>242</c:v>
                </c:pt>
                <c:pt idx="17132">
                  <c:v>243</c:v>
                </c:pt>
                <c:pt idx="17133">
                  <c:v>243</c:v>
                </c:pt>
                <c:pt idx="17134">
                  <c:v>241</c:v>
                </c:pt>
                <c:pt idx="17135">
                  <c:v>241</c:v>
                </c:pt>
                <c:pt idx="17136">
                  <c:v>240</c:v>
                </c:pt>
                <c:pt idx="17137">
                  <c:v>240</c:v>
                </c:pt>
                <c:pt idx="17138">
                  <c:v>243</c:v>
                </c:pt>
                <c:pt idx="17139">
                  <c:v>243</c:v>
                </c:pt>
                <c:pt idx="17140">
                  <c:v>243</c:v>
                </c:pt>
                <c:pt idx="17141">
                  <c:v>243</c:v>
                </c:pt>
                <c:pt idx="17142">
                  <c:v>243</c:v>
                </c:pt>
                <c:pt idx="17143">
                  <c:v>243</c:v>
                </c:pt>
                <c:pt idx="17144">
                  <c:v>241</c:v>
                </c:pt>
                <c:pt idx="17145">
                  <c:v>241</c:v>
                </c:pt>
                <c:pt idx="17146">
                  <c:v>242</c:v>
                </c:pt>
                <c:pt idx="17147">
                  <c:v>242</c:v>
                </c:pt>
                <c:pt idx="17148">
                  <c:v>243</c:v>
                </c:pt>
                <c:pt idx="17149">
                  <c:v>243</c:v>
                </c:pt>
                <c:pt idx="17150">
                  <c:v>240</c:v>
                </c:pt>
                <c:pt idx="17151">
                  <c:v>240</c:v>
                </c:pt>
                <c:pt idx="17152">
                  <c:v>242</c:v>
                </c:pt>
                <c:pt idx="17153">
                  <c:v>242</c:v>
                </c:pt>
                <c:pt idx="17154">
                  <c:v>242</c:v>
                </c:pt>
                <c:pt idx="17155">
                  <c:v>242</c:v>
                </c:pt>
                <c:pt idx="17156">
                  <c:v>243</c:v>
                </c:pt>
                <c:pt idx="17157">
                  <c:v>243</c:v>
                </c:pt>
                <c:pt idx="17158">
                  <c:v>241</c:v>
                </c:pt>
                <c:pt idx="17159">
                  <c:v>241</c:v>
                </c:pt>
                <c:pt idx="17160">
                  <c:v>240</c:v>
                </c:pt>
                <c:pt idx="17161">
                  <c:v>240</c:v>
                </c:pt>
                <c:pt idx="17162">
                  <c:v>241</c:v>
                </c:pt>
                <c:pt idx="17163">
                  <c:v>241</c:v>
                </c:pt>
                <c:pt idx="17164">
                  <c:v>241</c:v>
                </c:pt>
                <c:pt idx="17165">
                  <c:v>241</c:v>
                </c:pt>
                <c:pt idx="17166">
                  <c:v>243</c:v>
                </c:pt>
                <c:pt idx="17167">
                  <c:v>243</c:v>
                </c:pt>
                <c:pt idx="17168">
                  <c:v>242</c:v>
                </c:pt>
                <c:pt idx="17169">
                  <c:v>242</c:v>
                </c:pt>
                <c:pt idx="17170">
                  <c:v>243</c:v>
                </c:pt>
                <c:pt idx="17171">
                  <c:v>243</c:v>
                </c:pt>
                <c:pt idx="17172">
                  <c:v>241</c:v>
                </c:pt>
                <c:pt idx="17173">
                  <c:v>241</c:v>
                </c:pt>
                <c:pt idx="17174">
                  <c:v>241</c:v>
                </c:pt>
                <c:pt idx="17175">
                  <c:v>241</c:v>
                </c:pt>
                <c:pt idx="17176">
                  <c:v>244</c:v>
                </c:pt>
                <c:pt idx="17177">
                  <c:v>244</c:v>
                </c:pt>
                <c:pt idx="17178">
                  <c:v>243</c:v>
                </c:pt>
                <c:pt idx="17179">
                  <c:v>243</c:v>
                </c:pt>
                <c:pt idx="17180">
                  <c:v>243</c:v>
                </c:pt>
                <c:pt idx="17181">
                  <c:v>243</c:v>
                </c:pt>
                <c:pt idx="17182">
                  <c:v>244</c:v>
                </c:pt>
                <c:pt idx="17183">
                  <c:v>244</c:v>
                </c:pt>
                <c:pt idx="17184">
                  <c:v>241</c:v>
                </c:pt>
                <c:pt idx="17185">
                  <c:v>241</c:v>
                </c:pt>
                <c:pt idx="17186">
                  <c:v>241</c:v>
                </c:pt>
                <c:pt idx="17187">
                  <c:v>241</c:v>
                </c:pt>
                <c:pt idx="17188">
                  <c:v>243</c:v>
                </c:pt>
                <c:pt idx="17189">
                  <c:v>243</c:v>
                </c:pt>
                <c:pt idx="17190">
                  <c:v>241</c:v>
                </c:pt>
                <c:pt idx="17191">
                  <c:v>241</c:v>
                </c:pt>
                <c:pt idx="17192">
                  <c:v>242</c:v>
                </c:pt>
                <c:pt idx="17193">
                  <c:v>242</c:v>
                </c:pt>
                <c:pt idx="17194">
                  <c:v>241</c:v>
                </c:pt>
                <c:pt idx="17195">
                  <c:v>241</c:v>
                </c:pt>
                <c:pt idx="17196">
                  <c:v>242</c:v>
                </c:pt>
                <c:pt idx="17197">
                  <c:v>242</c:v>
                </c:pt>
                <c:pt idx="17198">
                  <c:v>244</c:v>
                </c:pt>
                <c:pt idx="17199">
                  <c:v>244</c:v>
                </c:pt>
                <c:pt idx="17200">
                  <c:v>241</c:v>
                </c:pt>
                <c:pt idx="17201">
                  <c:v>241</c:v>
                </c:pt>
                <c:pt idx="17202">
                  <c:v>240</c:v>
                </c:pt>
                <c:pt idx="17203">
                  <c:v>240</c:v>
                </c:pt>
                <c:pt idx="17204">
                  <c:v>243</c:v>
                </c:pt>
                <c:pt idx="17205">
                  <c:v>243</c:v>
                </c:pt>
                <c:pt idx="17206">
                  <c:v>242</c:v>
                </c:pt>
                <c:pt idx="17207">
                  <c:v>243</c:v>
                </c:pt>
                <c:pt idx="17208">
                  <c:v>241</c:v>
                </c:pt>
                <c:pt idx="17209">
                  <c:v>242</c:v>
                </c:pt>
                <c:pt idx="17210">
                  <c:v>244</c:v>
                </c:pt>
                <c:pt idx="17211">
                  <c:v>240</c:v>
                </c:pt>
                <c:pt idx="17212">
                  <c:v>240</c:v>
                </c:pt>
                <c:pt idx="17213">
                  <c:v>243</c:v>
                </c:pt>
                <c:pt idx="17214">
                  <c:v>242</c:v>
                </c:pt>
                <c:pt idx="17215">
                  <c:v>242</c:v>
                </c:pt>
                <c:pt idx="17216">
                  <c:v>242</c:v>
                </c:pt>
                <c:pt idx="17217">
                  <c:v>241</c:v>
                </c:pt>
                <c:pt idx="17218">
                  <c:v>242</c:v>
                </c:pt>
                <c:pt idx="17219">
                  <c:v>242</c:v>
                </c:pt>
                <c:pt idx="17220">
                  <c:v>242</c:v>
                </c:pt>
                <c:pt idx="17221">
                  <c:v>242</c:v>
                </c:pt>
                <c:pt idx="17222">
                  <c:v>243</c:v>
                </c:pt>
                <c:pt idx="17223">
                  <c:v>243</c:v>
                </c:pt>
                <c:pt idx="17224">
                  <c:v>241</c:v>
                </c:pt>
                <c:pt idx="17225">
                  <c:v>242</c:v>
                </c:pt>
                <c:pt idx="17226">
                  <c:v>241</c:v>
                </c:pt>
                <c:pt idx="17227">
                  <c:v>240</c:v>
                </c:pt>
                <c:pt idx="17228">
                  <c:v>242</c:v>
                </c:pt>
                <c:pt idx="17229">
                  <c:v>243</c:v>
                </c:pt>
                <c:pt idx="17230">
                  <c:v>244</c:v>
                </c:pt>
                <c:pt idx="17231">
                  <c:v>243</c:v>
                </c:pt>
                <c:pt idx="17232">
                  <c:v>242</c:v>
                </c:pt>
                <c:pt idx="17233">
                  <c:v>241</c:v>
                </c:pt>
                <c:pt idx="17234">
                  <c:v>242</c:v>
                </c:pt>
                <c:pt idx="17235">
                  <c:v>242</c:v>
                </c:pt>
                <c:pt idx="17236">
                  <c:v>241</c:v>
                </c:pt>
                <c:pt idx="17237">
                  <c:v>242</c:v>
                </c:pt>
                <c:pt idx="17238">
                  <c:v>243</c:v>
                </c:pt>
                <c:pt idx="17239">
                  <c:v>243</c:v>
                </c:pt>
                <c:pt idx="17240">
                  <c:v>243</c:v>
                </c:pt>
                <c:pt idx="17241">
                  <c:v>243</c:v>
                </c:pt>
                <c:pt idx="17242">
                  <c:v>242</c:v>
                </c:pt>
                <c:pt idx="17243">
                  <c:v>243</c:v>
                </c:pt>
                <c:pt idx="17244">
                  <c:v>243</c:v>
                </c:pt>
                <c:pt idx="17245">
                  <c:v>242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6BA-46AE-BE06-81842FB49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653952"/>
        <c:axId val="84660608"/>
      </c:scatterChart>
      <c:valAx>
        <c:axId val="84653952"/>
        <c:scaling>
          <c:orientation val="minMax"/>
          <c:max val="1.33"/>
          <c:min val="0.7300000000000000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660608"/>
        <c:crosses val="autoZero"/>
        <c:crossBetween val="midCat"/>
      </c:valAx>
      <c:valAx>
        <c:axId val="846606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Volume</a:t>
                </a:r>
                <a:r>
                  <a:rPr lang="nl-NL" baseline="0"/>
                  <a:t> flow (m</a:t>
                </a:r>
                <a:r>
                  <a:rPr lang="nl-NL" baseline="30000"/>
                  <a:t>3</a:t>
                </a:r>
                <a:r>
                  <a:rPr lang="nl-NL" baseline="0"/>
                  <a:t>/h)</a:t>
                </a:r>
                <a:endParaRPr lang="nl-N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653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baseline="0" dirty="0">
                <a:effectLst/>
              </a:rPr>
              <a:t>Акустический импеданс керамического датчика</a:t>
            </a:r>
            <a:endParaRPr lang="ru-RU" dirty="0">
              <a:effectLst/>
            </a:endParaRPr>
          </a:p>
        </c:rich>
      </c:tx>
      <c:layout>
        <c:manualLayout>
          <c:xMode val="edge"/>
          <c:yMode val="edge"/>
          <c:x val="0.15215282360475077"/>
          <c:y val="2.7264035514184555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'Z bepaling'!$A$19</c:f>
              <c:strCache>
                <c:ptCount val="1"/>
                <c:pt idx="0">
                  <c:v>Zmedium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'Z bepaling'!$E$20:$E$33</c:f>
              <c:numCache>
                <c:formatCode>General</c:formatCode>
                <c:ptCount val="14"/>
                <c:pt idx="0">
                  <c:v>1000</c:v>
                </c:pt>
                <c:pt idx="1">
                  <c:v>1111.1111111111111</c:v>
                </c:pt>
                <c:pt idx="2">
                  <c:v>1217.9487179487178</c:v>
                </c:pt>
                <c:pt idx="3">
                  <c:v>1320.7547169811321</c:v>
                </c:pt>
                <c:pt idx="4">
                  <c:v>1419.7530864197533</c:v>
                </c:pt>
                <c:pt idx="5">
                  <c:v>1515.1515151515155</c:v>
                </c:pt>
                <c:pt idx="6">
                  <c:v>1607.1428571428576</c:v>
                </c:pt>
                <c:pt idx="7">
                  <c:v>1695.9064327485385</c:v>
                </c:pt>
                <c:pt idx="8">
                  <c:v>1781.6091954022993</c:v>
                </c:pt>
                <c:pt idx="9">
                  <c:v>1864.4067796610177</c:v>
                </c:pt>
                <c:pt idx="10">
                  <c:v>1944.4444444444453</c:v>
                </c:pt>
                <c:pt idx="11">
                  <c:v>2021.8579234972683</c:v>
                </c:pt>
                <c:pt idx="12">
                  <c:v>2096.7741935483878</c:v>
                </c:pt>
                <c:pt idx="13">
                  <c:v>2169.3121693121702</c:v>
                </c:pt>
              </c:numCache>
            </c:numRef>
          </c:xVal>
          <c:yVal>
            <c:numRef>
              <c:f>'Z bepaling'!$A$20:$A$33</c:f>
              <c:numCache>
                <c:formatCode>General</c:formatCode>
                <c:ptCount val="14"/>
                <c:pt idx="0">
                  <c:v>1.5</c:v>
                </c:pt>
                <c:pt idx="1">
                  <c:v>1.7</c:v>
                </c:pt>
                <c:pt idx="2">
                  <c:v>1.9</c:v>
                </c:pt>
                <c:pt idx="3">
                  <c:v>2.1</c:v>
                </c:pt>
                <c:pt idx="4">
                  <c:v>2.3000000000000003</c:v>
                </c:pt>
                <c:pt idx="5">
                  <c:v>2.5000000000000004</c:v>
                </c:pt>
                <c:pt idx="6">
                  <c:v>2.7000000000000006</c:v>
                </c:pt>
                <c:pt idx="7">
                  <c:v>2.9000000000000008</c:v>
                </c:pt>
                <c:pt idx="8">
                  <c:v>3.100000000000001</c:v>
                </c:pt>
                <c:pt idx="9">
                  <c:v>3.3000000000000012</c:v>
                </c:pt>
                <c:pt idx="10">
                  <c:v>3.5000000000000013</c:v>
                </c:pt>
                <c:pt idx="11">
                  <c:v>3.7000000000000015</c:v>
                </c:pt>
                <c:pt idx="12">
                  <c:v>3.9000000000000017</c:v>
                </c:pt>
                <c:pt idx="13">
                  <c:v>4.1000000000000014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C9-4BDF-B35A-138B080D9742}"/>
            </c:ext>
          </c:extLst>
        </c:ser>
        <c:ser>
          <c:idx val="1"/>
          <c:order val="1"/>
          <c:tx>
            <c:strRef>
              <c:f>'Z bepaling'!$B$19</c:f>
              <c:strCache>
                <c:ptCount val="1"/>
                <c:pt idx="0">
                  <c:v>Zceramic</c:v>
                </c:pt>
              </c:strCache>
            </c:strRef>
          </c:tx>
          <c:spPr>
            <a:ln w="444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'Z bepaling'!$E$20:$E$33</c:f>
              <c:numCache>
                <c:formatCode>General</c:formatCode>
                <c:ptCount val="14"/>
                <c:pt idx="0">
                  <c:v>1000</c:v>
                </c:pt>
                <c:pt idx="1">
                  <c:v>1111.1111111111111</c:v>
                </c:pt>
                <c:pt idx="2">
                  <c:v>1217.9487179487178</c:v>
                </c:pt>
                <c:pt idx="3">
                  <c:v>1320.7547169811321</c:v>
                </c:pt>
                <c:pt idx="4">
                  <c:v>1419.7530864197533</c:v>
                </c:pt>
                <c:pt idx="5">
                  <c:v>1515.1515151515155</c:v>
                </c:pt>
                <c:pt idx="6">
                  <c:v>1607.1428571428576</c:v>
                </c:pt>
                <c:pt idx="7">
                  <c:v>1695.9064327485385</c:v>
                </c:pt>
                <c:pt idx="8">
                  <c:v>1781.6091954022993</c:v>
                </c:pt>
                <c:pt idx="9">
                  <c:v>1864.4067796610177</c:v>
                </c:pt>
                <c:pt idx="10">
                  <c:v>1944.4444444444453</c:v>
                </c:pt>
                <c:pt idx="11">
                  <c:v>2021.8579234972683</c:v>
                </c:pt>
                <c:pt idx="12">
                  <c:v>2096.7741935483878</c:v>
                </c:pt>
                <c:pt idx="13">
                  <c:v>2169.3121693121702</c:v>
                </c:pt>
              </c:numCache>
            </c:numRef>
          </c:xVal>
          <c:yVal>
            <c:numRef>
              <c:f>'Z bepaling'!$B$20:$B$33</c:f>
              <c:numCache>
                <c:formatCode>General</c:formatCode>
                <c:ptCount val="14"/>
                <c:pt idx="0">
                  <c:v>37.4</c:v>
                </c:pt>
                <c:pt idx="1">
                  <c:v>37.4</c:v>
                </c:pt>
                <c:pt idx="2">
                  <c:v>37.4</c:v>
                </c:pt>
                <c:pt idx="3">
                  <c:v>37.4</c:v>
                </c:pt>
                <c:pt idx="4">
                  <c:v>37.4</c:v>
                </c:pt>
                <c:pt idx="5">
                  <c:v>37.4</c:v>
                </c:pt>
                <c:pt idx="6">
                  <c:v>37.4</c:v>
                </c:pt>
                <c:pt idx="7">
                  <c:v>37.4</c:v>
                </c:pt>
                <c:pt idx="8">
                  <c:v>37.4</c:v>
                </c:pt>
                <c:pt idx="9">
                  <c:v>37.4</c:v>
                </c:pt>
                <c:pt idx="10">
                  <c:v>37.4</c:v>
                </c:pt>
                <c:pt idx="11">
                  <c:v>37.4</c:v>
                </c:pt>
                <c:pt idx="12">
                  <c:v>37.4</c:v>
                </c:pt>
                <c:pt idx="13">
                  <c:v>37.4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C9-4BDF-B35A-138B080D9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69248"/>
        <c:axId val="67436544"/>
      </c:scatterChart>
      <c:scatterChart>
        <c:scatterStyle val="smoothMarker"/>
        <c:varyColors val="0"/>
        <c:ser>
          <c:idx val="2"/>
          <c:order val="2"/>
          <c:tx>
            <c:strRef>
              <c:f>'Z bepaling'!$F$19</c:f>
              <c:strCache>
                <c:ptCount val="1"/>
                <c:pt idx="0">
                  <c:v>Power of the echo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'Z bepaling'!$E$20:$E$33</c:f>
              <c:numCache>
                <c:formatCode>General</c:formatCode>
                <c:ptCount val="14"/>
                <c:pt idx="0">
                  <c:v>1000</c:v>
                </c:pt>
                <c:pt idx="1">
                  <c:v>1111.1111111111111</c:v>
                </c:pt>
                <c:pt idx="2">
                  <c:v>1217.9487179487178</c:v>
                </c:pt>
                <c:pt idx="3">
                  <c:v>1320.7547169811321</c:v>
                </c:pt>
                <c:pt idx="4">
                  <c:v>1419.7530864197533</c:v>
                </c:pt>
                <c:pt idx="5">
                  <c:v>1515.1515151515155</c:v>
                </c:pt>
                <c:pt idx="6">
                  <c:v>1607.1428571428576</c:v>
                </c:pt>
                <c:pt idx="7">
                  <c:v>1695.9064327485385</c:v>
                </c:pt>
                <c:pt idx="8">
                  <c:v>1781.6091954022993</c:v>
                </c:pt>
                <c:pt idx="9">
                  <c:v>1864.4067796610177</c:v>
                </c:pt>
                <c:pt idx="10">
                  <c:v>1944.4444444444453</c:v>
                </c:pt>
                <c:pt idx="11">
                  <c:v>2021.8579234972683</c:v>
                </c:pt>
                <c:pt idx="12">
                  <c:v>2096.7741935483878</c:v>
                </c:pt>
                <c:pt idx="13">
                  <c:v>2169.3121693121702</c:v>
                </c:pt>
              </c:numCache>
            </c:numRef>
          </c:xVal>
          <c:yVal>
            <c:numRef>
              <c:f>'Z bepaling'!$F$20:$F$33</c:f>
              <c:numCache>
                <c:formatCode>0.0%</c:formatCode>
                <c:ptCount val="14"/>
                <c:pt idx="0">
                  <c:v>0.85170597603769471</c:v>
                </c:pt>
                <c:pt idx="1">
                  <c:v>0.83364839319470674</c:v>
                </c:pt>
                <c:pt idx="2">
                  <c:v>0.81596514059657232</c:v>
                </c:pt>
                <c:pt idx="3">
                  <c:v>0.79864765261977222</c:v>
                </c:pt>
                <c:pt idx="4">
                  <c:v>0.78168759398257737</c:v>
                </c:pt>
                <c:pt idx="5">
                  <c:v>0.76507685253233337</c:v>
                </c:pt>
                <c:pt idx="6">
                  <c:v>0.74880753229146557</c:v>
                </c:pt>
                <c:pt idx="7">
                  <c:v>0.73287194675171952</c:v>
                </c:pt>
                <c:pt idx="8">
                  <c:v>0.71726261240664524</c:v>
                </c:pt>
                <c:pt idx="9">
                  <c:v>0.70197224251278267</c:v>
                </c:pt>
                <c:pt idx="10">
                  <c:v>0.68699374107041444</c:v>
                </c:pt>
                <c:pt idx="11">
                  <c:v>0.67232019701517254</c:v>
                </c:pt>
                <c:pt idx="12">
                  <c:v>0.65794487861217454</c:v>
                </c:pt>
                <c:pt idx="13">
                  <c:v>0.6438612280447088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DC9-4BDF-B35A-138B080D9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440640"/>
        <c:axId val="67438464"/>
      </c:scatterChart>
      <c:valAx>
        <c:axId val="55269248"/>
        <c:scaling>
          <c:orientation val="minMax"/>
          <c:max val="2150"/>
          <c:min val="10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 b="1" i="0" baseline="0" dirty="0">
                    <a:effectLst/>
                  </a:rPr>
                  <a:t>Плотность пульпы </a:t>
                </a:r>
                <a:r>
                  <a:rPr lang="nl-NL" sz="1200" b="1" i="0" baseline="0" dirty="0">
                    <a:effectLst/>
                  </a:rPr>
                  <a:t>(kg/m</a:t>
                </a:r>
                <a:r>
                  <a:rPr lang="nl-NL" sz="1200" b="1" i="0" baseline="30000" dirty="0">
                    <a:effectLst/>
                  </a:rPr>
                  <a:t>3</a:t>
                </a:r>
                <a:r>
                  <a:rPr lang="nl-NL" sz="1200" b="1" i="0" baseline="0" dirty="0">
                    <a:effectLst/>
                  </a:rPr>
                  <a:t>)</a:t>
                </a:r>
                <a:endParaRPr lang="ru-RU" sz="1200" dirty="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67436544"/>
        <c:crosses val="autoZero"/>
        <c:crossBetween val="midCat"/>
      </c:valAx>
      <c:valAx>
        <c:axId val="674365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Импеданс</a:t>
                </a:r>
                <a:r>
                  <a:rPr lang="ru-RU" baseline="0" dirty="0"/>
                  <a:t> (</a:t>
                </a:r>
                <a:r>
                  <a:rPr lang="en-GB" baseline="0" dirty="0" err="1"/>
                  <a:t>Mrayls</a:t>
                </a:r>
                <a:r>
                  <a:rPr lang="en-GB" baseline="0" dirty="0"/>
                  <a:t>)</a:t>
                </a:r>
                <a:endParaRPr lang="nl-NL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55269248"/>
        <c:crosses val="autoZero"/>
        <c:crossBetween val="midCat"/>
      </c:valAx>
      <c:valAx>
        <c:axId val="67438464"/>
        <c:scaling>
          <c:orientation val="minMax"/>
          <c:max val="1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Процент</a:t>
                </a:r>
                <a:r>
                  <a:rPr lang="ru-RU" baseline="0" dirty="0"/>
                  <a:t> отражения сигнала (</a:t>
                </a:r>
                <a:r>
                  <a:rPr lang="en-GB" baseline="0" dirty="0"/>
                  <a:t>%</a:t>
                </a:r>
                <a:r>
                  <a:rPr lang="ru-RU" baseline="0" dirty="0"/>
                  <a:t>)</a:t>
                </a:r>
                <a:endParaRPr lang="nl-NL" dirty="0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67440640"/>
        <c:crosses val="max"/>
        <c:crossBetween val="midCat"/>
      </c:valAx>
      <c:valAx>
        <c:axId val="67440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4384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692911376563626"/>
          <c:y val="0.40664491189567709"/>
          <c:w val="0.18166951467019291"/>
          <c:h val="0.1790469310650381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/>
              <a:t>Damen dredging 2014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6086041719630163E-2"/>
          <c:y val="0.13662750859434714"/>
          <c:w val="0.88338738796427085"/>
          <c:h val="0.6731753663768722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Blad1!$A$1:$A$6</c:f>
              <c:numCache>
                <c:formatCode>General</c:formatCode>
                <c:ptCount val="6"/>
                <c:pt idx="0">
                  <c:v>1050</c:v>
                </c:pt>
                <c:pt idx="1">
                  <c:v>1280</c:v>
                </c:pt>
                <c:pt idx="2">
                  <c:v>1450</c:v>
                </c:pt>
                <c:pt idx="3">
                  <c:v>1515</c:v>
                </c:pt>
                <c:pt idx="4">
                  <c:v>1536</c:v>
                </c:pt>
                <c:pt idx="5">
                  <c:v>1630</c:v>
                </c:pt>
              </c:numCache>
            </c:numRef>
          </c:xVal>
          <c:yVal>
            <c:numRef>
              <c:f>Blad1!$B$1:$B$6</c:f>
              <c:numCache>
                <c:formatCode>General</c:formatCode>
                <c:ptCount val="6"/>
                <c:pt idx="0">
                  <c:v>1050</c:v>
                </c:pt>
                <c:pt idx="1">
                  <c:v>1290</c:v>
                </c:pt>
                <c:pt idx="2">
                  <c:v>1420</c:v>
                </c:pt>
                <c:pt idx="3">
                  <c:v>1493</c:v>
                </c:pt>
                <c:pt idx="4">
                  <c:v>1520</c:v>
                </c:pt>
                <c:pt idx="5">
                  <c:v>1625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11-448E-A051-1B5C1F54ADCF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Blad1!$A$11:$A$12</c:f>
              <c:numCache>
                <c:formatCode>General</c:formatCode>
                <c:ptCount val="2"/>
                <c:pt idx="0">
                  <c:v>900</c:v>
                </c:pt>
                <c:pt idx="1">
                  <c:v>1800</c:v>
                </c:pt>
              </c:numCache>
            </c:numRef>
          </c:xVal>
          <c:yVal>
            <c:numRef>
              <c:f>Blad1!$B$11:$B$12</c:f>
              <c:numCache>
                <c:formatCode>General</c:formatCode>
                <c:ptCount val="2"/>
                <c:pt idx="0">
                  <c:v>900</c:v>
                </c:pt>
                <c:pt idx="1">
                  <c:v>1800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411-448E-A051-1B5C1F54A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458560"/>
        <c:axId val="67460480"/>
      </c:scatterChart>
      <c:valAx>
        <c:axId val="67458560"/>
        <c:scaling>
          <c:orientation val="minMax"/>
          <c:max val="1700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 dirty="0"/>
                  <a:t>Плотность </a:t>
                </a:r>
                <a:r>
                  <a:rPr lang="nl-NL" sz="1200" b="1" dirty="0"/>
                  <a:t>(kg/m</a:t>
                </a:r>
                <a:r>
                  <a:rPr lang="nl-NL" sz="1200" b="1" baseline="30000" dirty="0"/>
                  <a:t>3</a:t>
                </a:r>
                <a:r>
                  <a:rPr lang="nl-NL" sz="1200" b="1" baseline="0" dirty="0"/>
                  <a:t>, </a:t>
                </a:r>
                <a:r>
                  <a:rPr lang="ru-RU" sz="1200" b="1" baseline="0" dirty="0"/>
                  <a:t>радиоизотопный</a:t>
                </a:r>
                <a:r>
                  <a:rPr lang="nl-NL" sz="1200" b="1" baseline="0" dirty="0"/>
                  <a:t>)</a:t>
                </a:r>
                <a:endParaRPr lang="nl-NL" sz="12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460480"/>
        <c:crosses val="autoZero"/>
        <c:crossBetween val="midCat"/>
      </c:valAx>
      <c:valAx>
        <c:axId val="67460480"/>
        <c:scaling>
          <c:orientation val="minMax"/>
          <c:max val="1700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 i="0" baseline="0" dirty="0">
                    <a:effectLst/>
                  </a:rPr>
                  <a:t>Плотность </a:t>
                </a:r>
                <a:r>
                  <a:rPr lang="nl-NL" sz="1200" b="1" i="0" baseline="0" dirty="0">
                    <a:effectLst/>
                  </a:rPr>
                  <a:t>(kg/m</a:t>
                </a:r>
                <a:r>
                  <a:rPr lang="nl-NL" sz="1200" b="1" i="0" baseline="30000" dirty="0">
                    <a:effectLst/>
                  </a:rPr>
                  <a:t>3</a:t>
                </a:r>
                <a:r>
                  <a:rPr lang="nl-NL" sz="1200" b="1" i="0" baseline="0" dirty="0">
                    <a:effectLst/>
                  </a:rPr>
                  <a:t>, </a:t>
                </a:r>
                <a:r>
                  <a:rPr lang="ru-RU" sz="1200" b="1" i="0" baseline="0" dirty="0">
                    <a:effectLst/>
                  </a:rPr>
                  <a:t>ультразвуковой</a:t>
                </a:r>
                <a:r>
                  <a:rPr lang="nl-NL" sz="1200" b="1" i="0" baseline="0" dirty="0">
                    <a:effectLst/>
                  </a:rPr>
                  <a:t>)</a:t>
                </a:r>
                <a:endParaRPr lang="ru-RU" sz="12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45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Comparison WEIR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Nuclear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Comparison!$A$4842:$A$12355</c:f>
              <c:numCache>
                <c:formatCode>[$-F400]h:mm:ss\ AM/PM</c:formatCode>
                <c:ptCount val="7514"/>
                <c:pt idx="0">
                  <c:v>0.46057870370370368</c:v>
                </c:pt>
                <c:pt idx="1">
                  <c:v>0.46059027777777778</c:v>
                </c:pt>
                <c:pt idx="2">
                  <c:v>0.46060185185185182</c:v>
                </c:pt>
                <c:pt idx="3">
                  <c:v>0.46061342592592597</c:v>
                </c:pt>
                <c:pt idx="4">
                  <c:v>0.46062500000000001</c:v>
                </c:pt>
                <c:pt idx="5">
                  <c:v>0.4606365740740741</c:v>
                </c:pt>
                <c:pt idx="6">
                  <c:v>0.46064814814814814</c:v>
                </c:pt>
                <c:pt idx="7">
                  <c:v>0.46065972222222223</c:v>
                </c:pt>
                <c:pt idx="8">
                  <c:v>0.46067129629629627</c:v>
                </c:pt>
                <c:pt idx="9">
                  <c:v>0.46068287037037042</c:v>
                </c:pt>
                <c:pt idx="10">
                  <c:v>0.46069444444444446</c:v>
                </c:pt>
                <c:pt idx="11">
                  <c:v>0.4607060185185185</c:v>
                </c:pt>
                <c:pt idx="12">
                  <c:v>0.4607175925925926</c:v>
                </c:pt>
                <c:pt idx="13">
                  <c:v>0.46072916666666663</c:v>
                </c:pt>
                <c:pt idx="14">
                  <c:v>0.46074074074074073</c:v>
                </c:pt>
                <c:pt idx="15">
                  <c:v>0.46075231481481477</c:v>
                </c:pt>
                <c:pt idx="16">
                  <c:v>0.46076388888888892</c:v>
                </c:pt>
                <c:pt idx="17">
                  <c:v>0.46077546296296296</c:v>
                </c:pt>
                <c:pt idx="18">
                  <c:v>0.46078703703703705</c:v>
                </c:pt>
                <c:pt idx="19">
                  <c:v>0.46079861111111109</c:v>
                </c:pt>
                <c:pt idx="20">
                  <c:v>0.46081018518518518</c:v>
                </c:pt>
                <c:pt idx="21">
                  <c:v>0.46082175925925922</c:v>
                </c:pt>
                <c:pt idx="22">
                  <c:v>0.46083333333333337</c:v>
                </c:pt>
                <c:pt idx="23">
                  <c:v>0.46084490740740741</c:v>
                </c:pt>
                <c:pt idx="24">
                  <c:v>0.46085648148148151</c:v>
                </c:pt>
                <c:pt idx="25">
                  <c:v>0.46086805555555554</c:v>
                </c:pt>
                <c:pt idx="26">
                  <c:v>0.46087962962962964</c:v>
                </c:pt>
                <c:pt idx="27">
                  <c:v>0.46089120370370368</c:v>
                </c:pt>
                <c:pt idx="28">
                  <c:v>0.46090277777777783</c:v>
                </c:pt>
                <c:pt idx="29">
                  <c:v>0.46091435185185187</c:v>
                </c:pt>
                <c:pt idx="30">
                  <c:v>0.46092592592592596</c:v>
                </c:pt>
                <c:pt idx="31">
                  <c:v>0.4609375</c:v>
                </c:pt>
                <c:pt idx="32">
                  <c:v>0.46094907407407404</c:v>
                </c:pt>
                <c:pt idx="33">
                  <c:v>0.46096064814814813</c:v>
                </c:pt>
                <c:pt idx="34">
                  <c:v>0.46097222222222217</c:v>
                </c:pt>
                <c:pt idx="35">
                  <c:v>0.46098379629629632</c:v>
                </c:pt>
                <c:pt idx="36">
                  <c:v>0.46099537037037036</c:v>
                </c:pt>
                <c:pt idx="37">
                  <c:v>0.46100694444444446</c:v>
                </c:pt>
                <c:pt idx="38">
                  <c:v>0.46101851851851849</c:v>
                </c:pt>
                <c:pt idx="39">
                  <c:v>0.46103009259259259</c:v>
                </c:pt>
                <c:pt idx="40">
                  <c:v>0.46104166666666663</c:v>
                </c:pt>
                <c:pt idx="41">
                  <c:v>0.46105324074074078</c:v>
                </c:pt>
                <c:pt idx="42">
                  <c:v>0.46106481481481482</c:v>
                </c:pt>
                <c:pt idx="43">
                  <c:v>0.46107638888888891</c:v>
                </c:pt>
                <c:pt idx="44">
                  <c:v>0.46108796296296295</c:v>
                </c:pt>
                <c:pt idx="45">
                  <c:v>0.46109953703703704</c:v>
                </c:pt>
                <c:pt idx="46">
                  <c:v>0.46111111111111108</c:v>
                </c:pt>
                <c:pt idx="47">
                  <c:v>0.46112268518518523</c:v>
                </c:pt>
                <c:pt idx="48">
                  <c:v>0.46113425925925927</c:v>
                </c:pt>
                <c:pt idx="49">
                  <c:v>0.46114583333333337</c:v>
                </c:pt>
                <c:pt idx="50">
                  <c:v>0.4611574074074074</c:v>
                </c:pt>
                <c:pt idx="51">
                  <c:v>0.4611689814814815</c:v>
                </c:pt>
                <c:pt idx="52">
                  <c:v>0.46118055555555554</c:v>
                </c:pt>
                <c:pt idx="53">
                  <c:v>0.46119212962962958</c:v>
                </c:pt>
                <c:pt idx="54">
                  <c:v>0.46120370370370373</c:v>
                </c:pt>
                <c:pt idx="55">
                  <c:v>0.46121527777777777</c:v>
                </c:pt>
                <c:pt idx="56">
                  <c:v>0.46122685185185186</c:v>
                </c:pt>
                <c:pt idx="57">
                  <c:v>0.4612384259259259</c:v>
                </c:pt>
                <c:pt idx="58">
                  <c:v>0.46124999999999999</c:v>
                </c:pt>
                <c:pt idx="59">
                  <c:v>0.46126157407407403</c:v>
                </c:pt>
                <c:pt idx="60">
                  <c:v>0.46127314814814818</c:v>
                </c:pt>
                <c:pt idx="61">
                  <c:v>0.46128472222222222</c:v>
                </c:pt>
                <c:pt idx="62">
                  <c:v>0.46129629629629632</c:v>
                </c:pt>
                <c:pt idx="63">
                  <c:v>0.46130787037037035</c:v>
                </c:pt>
                <c:pt idx="64">
                  <c:v>0.46131944444444445</c:v>
                </c:pt>
                <c:pt idx="65">
                  <c:v>0.46133101851851849</c:v>
                </c:pt>
                <c:pt idx="66">
                  <c:v>0.46134259259259264</c:v>
                </c:pt>
                <c:pt idx="67">
                  <c:v>0.46135416666666668</c:v>
                </c:pt>
                <c:pt idx="68">
                  <c:v>0.46136574074074077</c:v>
                </c:pt>
                <c:pt idx="69">
                  <c:v>0.46137731481481481</c:v>
                </c:pt>
                <c:pt idx="70">
                  <c:v>0.4613888888888889</c:v>
                </c:pt>
                <c:pt idx="71">
                  <c:v>0.46140046296296294</c:v>
                </c:pt>
                <c:pt idx="72">
                  <c:v>0.46141203703703698</c:v>
                </c:pt>
                <c:pt idx="73">
                  <c:v>0.46142361111111113</c:v>
                </c:pt>
                <c:pt idx="74">
                  <c:v>0.46143518518518517</c:v>
                </c:pt>
                <c:pt idx="75">
                  <c:v>0.46144675925925926</c:v>
                </c:pt>
                <c:pt idx="76">
                  <c:v>0.4614583333333333</c:v>
                </c:pt>
                <c:pt idx="77">
                  <c:v>0.4614699074074074</c:v>
                </c:pt>
                <c:pt idx="78">
                  <c:v>0.46148148148148144</c:v>
                </c:pt>
                <c:pt idx="79">
                  <c:v>0.46149305555555559</c:v>
                </c:pt>
                <c:pt idx="80">
                  <c:v>0.46150462962962963</c:v>
                </c:pt>
                <c:pt idx="81">
                  <c:v>0.46151620370370372</c:v>
                </c:pt>
                <c:pt idx="82">
                  <c:v>0.46152777777777776</c:v>
                </c:pt>
                <c:pt idx="83">
                  <c:v>0.46153935185185185</c:v>
                </c:pt>
                <c:pt idx="84">
                  <c:v>0.46155092592592589</c:v>
                </c:pt>
                <c:pt idx="85">
                  <c:v>0.46156250000000004</c:v>
                </c:pt>
                <c:pt idx="86">
                  <c:v>0.46157407407407408</c:v>
                </c:pt>
                <c:pt idx="87">
                  <c:v>0.46158564814814818</c:v>
                </c:pt>
                <c:pt idx="88">
                  <c:v>0.46159722222222221</c:v>
                </c:pt>
                <c:pt idx="89">
                  <c:v>0.46160879629629631</c:v>
                </c:pt>
                <c:pt idx="90">
                  <c:v>0.46162037037037035</c:v>
                </c:pt>
                <c:pt idx="91">
                  <c:v>0.4616319444444445</c:v>
                </c:pt>
                <c:pt idx="92">
                  <c:v>0.46164351851851854</c:v>
                </c:pt>
                <c:pt idx="93">
                  <c:v>0.46165509259259258</c:v>
                </c:pt>
                <c:pt idx="94">
                  <c:v>0.46166666666666667</c:v>
                </c:pt>
                <c:pt idx="95">
                  <c:v>0.46167824074074071</c:v>
                </c:pt>
                <c:pt idx="96">
                  <c:v>0.4616898148148148</c:v>
                </c:pt>
                <c:pt idx="97">
                  <c:v>0.46170138888888884</c:v>
                </c:pt>
                <c:pt idx="98">
                  <c:v>0.46171296296296299</c:v>
                </c:pt>
                <c:pt idx="99">
                  <c:v>0.46172453703703703</c:v>
                </c:pt>
                <c:pt idx="100">
                  <c:v>0.46173611111111112</c:v>
                </c:pt>
                <c:pt idx="101">
                  <c:v>0.46174768518518516</c:v>
                </c:pt>
                <c:pt idx="102">
                  <c:v>0.46175925925925926</c:v>
                </c:pt>
                <c:pt idx="103">
                  <c:v>0.4617708333333333</c:v>
                </c:pt>
                <c:pt idx="104">
                  <c:v>0.46178240740740745</c:v>
                </c:pt>
                <c:pt idx="105">
                  <c:v>0.46179398148148149</c:v>
                </c:pt>
                <c:pt idx="106">
                  <c:v>0.46180555555555558</c:v>
                </c:pt>
                <c:pt idx="107">
                  <c:v>0.46181712962962962</c:v>
                </c:pt>
                <c:pt idx="108">
                  <c:v>0.46182870370370371</c:v>
                </c:pt>
                <c:pt idx="109">
                  <c:v>0.46184027777777775</c:v>
                </c:pt>
                <c:pt idx="110">
                  <c:v>0.4618518518518519</c:v>
                </c:pt>
                <c:pt idx="111">
                  <c:v>0.46186342592592594</c:v>
                </c:pt>
                <c:pt idx="112">
                  <c:v>0.46187500000000004</c:v>
                </c:pt>
                <c:pt idx="113">
                  <c:v>0.46188657407407407</c:v>
                </c:pt>
                <c:pt idx="114">
                  <c:v>0.46189814814814811</c:v>
                </c:pt>
                <c:pt idx="115">
                  <c:v>0.46190972222222221</c:v>
                </c:pt>
                <c:pt idx="116">
                  <c:v>0.46192129629629625</c:v>
                </c:pt>
                <c:pt idx="117">
                  <c:v>0.4619328703703704</c:v>
                </c:pt>
                <c:pt idx="118">
                  <c:v>0.46194444444444444</c:v>
                </c:pt>
                <c:pt idx="119">
                  <c:v>0.46195601851851853</c:v>
                </c:pt>
                <c:pt idx="120">
                  <c:v>0.46196759259259257</c:v>
                </c:pt>
                <c:pt idx="121">
                  <c:v>0.46197916666666666</c:v>
                </c:pt>
                <c:pt idx="122">
                  <c:v>0.4619907407407407</c:v>
                </c:pt>
                <c:pt idx="123">
                  <c:v>0.46200231481481485</c:v>
                </c:pt>
                <c:pt idx="124">
                  <c:v>0.46201388888888889</c:v>
                </c:pt>
                <c:pt idx="125">
                  <c:v>0.46202546296296299</c:v>
                </c:pt>
                <c:pt idx="126">
                  <c:v>0.46203703703703702</c:v>
                </c:pt>
                <c:pt idx="127">
                  <c:v>0.46204861111111112</c:v>
                </c:pt>
                <c:pt idx="128">
                  <c:v>0.46206018518518516</c:v>
                </c:pt>
                <c:pt idx="129">
                  <c:v>0.46207175925925931</c:v>
                </c:pt>
                <c:pt idx="130">
                  <c:v>0.46208333333333335</c:v>
                </c:pt>
                <c:pt idx="131">
                  <c:v>0.46209490740740744</c:v>
                </c:pt>
                <c:pt idx="132">
                  <c:v>0.46210648148148148</c:v>
                </c:pt>
                <c:pt idx="133">
                  <c:v>0.46211805555555557</c:v>
                </c:pt>
                <c:pt idx="134">
                  <c:v>0.46212962962962961</c:v>
                </c:pt>
                <c:pt idx="135">
                  <c:v>0.46214120370370365</c:v>
                </c:pt>
                <c:pt idx="136">
                  <c:v>0.4621527777777778</c:v>
                </c:pt>
                <c:pt idx="137">
                  <c:v>0.46216435185185184</c:v>
                </c:pt>
                <c:pt idx="138">
                  <c:v>0.46217592592592593</c:v>
                </c:pt>
                <c:pt idx="139">
                  <c:v>0.46218749999999997</c:v>
                </c:pt>
                <c:pt idx="140">
                  <c:v>0.46219907407407407</c:v>
                </c:pt>
                <c:pt idx="141">
                  <c:v>0.46221064814814811</c:v>
                </c:pt>
                <c:pt idx="142">
                  <c:v>0.46222222222222226</c:v>
                </c:pt>
                <c:pt idx="143">
                  <c:v>0.4622337962962963</c:v>
                </c:pt>
                <c:pt idx="144">
                  <c:v>0.46224537037037039</c:v>
                </c:pt>
                <c:pt idx="145">
                  <c:v>0.46225694444444443</c:v>
                </c:pt>
                <c:pt idx="146">
                  <c:v>0.46226851851851852</c:v>
                </c:pt>
                <c:pt idx="147">
                  <c:v>0.46228009259259256</c:v>
                </c:pt>
                <c:pt idx="148">
                  <c:v>0.46229166666666671</c:v>
                </c:pt>
                <c:pt idx="149">
                  <c:v>0.46230324074074075</c:v>
                </c:pt>
                <c:pt idx="150">
                  <c:v>0.46231481481481485</c:v>
                </c:pt>
                <c:pt idx="151">
                  <c:v>0.46232638888888888</c:v>
                </c:pt>
                <c:pt idx="152">
                  <c:v>0.46233796296296298</c:v>
                </c:pt>
                <c:pt idx="153">
                  <c:v>0.46234953703703702</c:v>
                </c:pt>
                <c:pt idx="154">
                  <c:v>0.46236111111111106</c:v>
                </c:pt>
                <c:pt idx="155">
                  <c:v>0.46237268518518521</c:v>
                </c:pt>
                <c:pt idx="156">
                  <c:v>0.46238425925925924</c:v>
                </c:pt>
                <c:pt idx="157">
                  <c:v>0.46239583333333334</c:v>
                </c:pt>
                <c:pt idx="158">
                  <c:v>0.46240740740740738</c:v>
                </c:pt>
                <c:pt idx="159">
                  <c:v>0.46241898148148147</c:v>
                </c:pt>
                <c:pt idx="160">
                  <c:v>0.46243055555555551</c:v>
                </c:pt>
                <c:pt idx="161">
                  <c:v>0.46244212962962966</c:v>
                </c:pt>
                <c:pt idx="162">
                  <c:v>0.4624537037037037</c:v>
                </c:pt>
                <c:pt idx="163">
                  <c:v>0.46246527777777779</c:v>
                </c:pt>
                <c:pt idx="164">
                  <c:v>0.46247685185185183</c:v>
                </c:pt>
                <c:pt idx="165">
                  <c:v>0.46248842592592593</c:v>
                </c:pt>
                <c:pt idx="166">
                  <c:v>0.46249999999999997</c:v>
                </c:pt>
                <c:pt idx="167">
                  <c:v>0.46251157407407412</c:v>
                </c:pt>
                <c:pt idx="168">
                  <c:v>0.46252314814814816</c:v>
                </c:pt>
                <c:pt idx="169">
                  <c:v>0.46253472222222225</c:v>
                </c:pt>
                <c:pt idx="170">
                  <c:v>0.46254629629629629</c:v>
                </c:pt>
                <c:pt idx="171">
                  <c:v>0.46255787037037038</c:v>
                </c:pt>
                <c:pt idx="172">
                  <c:v>0.46256944444444442</c:v>
                </c:pt>
                <c:pt idx="173">
                  <c:v>0.46258101851851857</c:v>
                </c:pt>
                <c:pt idx="174">
                  <c:v>0.46259259259259261</c:v>
                </c:pt>
                <c:pt idx="175">
                  <c:v>0.46260416666666665</c:v>
                </c:pt>
                <c:pt idx="176">
                  <c:v>0.46261574074074074</c:v>
                </c:pt>
                <c:pt idx="177">
                  <c:v>0.46262731481481478</c:v>
                </c:pt>
                <c:pt idx="178">
                  <c:v>0.46263888888888888</c:v>
                </c:pt>
                <c:pt idx="179">
                  <c:v>0.46265046296296292</c:v>
                </c:pt>
                <c:pt idx="180">
                  <c:v>0.46266203703703707</c:v>
                </c:pt>
                <c:pt idx="181">
                  <c:v>0.4626736111111111</c:v>
                </c:pt>
                <c:pt idx="182">
                  <c:v>0.4626851851851852</c:v>
                </c:pt>
                <c:pt idx="183">
                  <c:v>0.46269675925925924</c:v>
                </c:pt>
                <c:pt idx="184">
                  <c:v>0.46270833333333333</c:v>
                </c:pt>
                <c:pt idx="185">
                  <c:v>0.46271990740740737</c:v>
                </c:pt>
                <c:pt idx="186">
                  <c:v>0.46273148148148152</c:v>
                </c:pt>
                <c:pt idx="187">
                  <c:v>0.46274305555555556</c:v>
                </c:pt>
                <c:pt idx="188">
                  <c:v>0.46275462962962965</c:v>
                </c:pt>
                <c:pt idx="189">
                  <c:v>0.46276620370370369</c:v>
                </c:pt>
                <c:pt idx="190">
                  <c:v>0.46277777777777779</c:v>
                </c:pt>
                <c:pt idx="191">
                  <c:v>0.46278935185185183</c:v>
                </c:pt>
                <c:pt idx="192">
                  <c:v>0.46280092592592598</c:v>
                </c:pt>
                <c:pt idx="193">
                  <c:v>0.46281250000000002</c:v>
                </c:pt>
                <c:pt idx="194">
                  <c:v>0.46282407407407411</c:v>
                </c:pt>
                <c:pt idx="195">
                  <c:v>0.46283564814814815</c:v>
                </c:pt>
                <c:pt idx="196">
                  <c:v>0.46284722222222219</c:v>
                </c:pt>
                <c:pt idx="197">
                  <c:v>0.46285879629629628</c:v>
                </c:pt>
                <c:pt idx="198">
                  <c:v>0.46287037037037032</c:v>
                </c:pt>
                <c:pt idx="199">
                  <c:v>0.46288194444444447</c:v>
                </c:pt>
                <c:pt idx="200">
                  <c:v>0.46289351851851851</c:v>
                </c:pt>
                <c:pt idx="201">
                  <c:v>0.4629050925925926</c:v>
                </c:pt>
                <c:pt idx="202">
                  <c:v>0.46291666666666664</c:v>
                </c:pt>
                <c:pt idx="203">
                  <c:v>0.46292824074074074</c:v>
                </c:pt>
                <c:pt idx="204">
                  <c:v>0.46293981481481478</c:v>
                </c:pt>
                <c:pt idx="205">
                  <c:v>0.46295138888888893</c:v>
                </c:pt>
                <c:pt idx="206">
                  <c:v>0.46296296296296297</c:v>
                </c:pt>
                <c:pt idx="207">
                  <c:v>0.46297453703703706</c:v>
                </c:pt>
                <c:pt idx="208">
                  <c:v>0.4629861111111111</c:v>
                </c:pt>
                <c:pt idx="209">
                  <c:v>0.46299768518518519</c:v>
                </c:pt>
                <c:pt idx="210">
                  <c:v>0.46300925925925923</c:v>
                </c:pt>
                <c:pt idx="211">
                  <c:v>0.46302083333333338</c:v>
                </c:pt>
                <c:pt idx="212">
                  <c:v>0.46303240740740742</c:v>
                </c:pt>
                <c:pt idx="213">
                  <c:v>0.46304398148148151</c:v>
                </c:pt>
                <c:pt idx="214">
                  <c:v>0.46305555555555555</c:v>
                </c:pt>
                <c:pt idx="215">
                  <c:v>0.46306712962962965</c:v>
                </c:pt>
                <c:pt idx="216">
                  <c:v>0.46307870370370369</c:v>
                </c:pt>
                <c:pt idx="217">
                  <c:v>0.46309027777777773</c:v>
                </c:pt>
                <c:pt idx="218">
                  <c:v>0.46310185185185188</c:v>
                </c:pt>
                <c:pt idx="219">
                  <c:v>0.46311342592592591</c:v>
                </c:pt>
                <c:pt idx="220">
                  <c:v>0.46312500000000001</c:v>
                </c:pt>
                <c:pt idx="221">
                  <c:v>0.46313657407407405</c:v>
                </c:pt>
                <c:pt idx="222">
                  <c:v>0.46314814814814814</c:v>
                </c:pt>
                <c:pt idx="223">
                  <c:v>0.46315972222222218</c:v>
                </c:pt>
                <c:pt idx="224">
                  <c:v>0.46317129629629633</c:v>
                </c:pt>
                <c:pt idx="225">
                  <c:v>0.46318287037037037</c:v>
                </c:pt>
                <c:pt idx="226">
                  <c:v>0.46319444444444446</c:v>
                </c:pt>
                <c:pt idx="227">
                  <c:v>0.4632060185185185</c:v>
                </c:pt>
                <c:pt idx="228">
                  <c:v>0.4632175925925926</c:v>
                </c:pt>
                <c:pt idx="229">
                  <c:v>0.46322916666666664</c:v>
                </c:pt>
                <c:pt idx="230">
                  <c:v>0.46324074074074079</c:v>
                </c:pt>
                <c:pt idx="231">
                  <c:v>0.46325231481481483</c:v>
                </c:pt>
                <c:pt idx="232">
                  <c:v>0.46326388888888892</c:v>
                </c:pt>
                <c:pt idx="233">
                  <c:v>0.46327546296296296</c:v>
                </c:pt>
                <c:pt idx="234">
                  <c:v>0.46328703703703705</c:v>
                </c:pt>
                <c:pt idx="235">
                  <c:v>0.46329861111111109</c:v>
                </c:pt>
                <c:pt idx="236">
                  <c:v>0.46331018518518513</c:v>
                </c:pt>
                <c:pt idx="237">
                  <c:v>0.46332175925925928</c:v>
                </c:pt>
                <c:pt idx="238">
                  <c:v>0.46333333333333332</c:v>
                </c:pt>
                <c:pt idx="239">
                  <c:v>0.46334490740740741</c:v>
                </c:pt>
                <c:pt idx="240">
                  <c:v>0.46335648148148145</c:v>
                </c:pt>
                <c:pt idx="241">
                  <c:v>0.46336805555555555</c:v>
                </c:pt>
                <c:pt idx="242">
                  <c:v>0.46337962962962959</c:v>
                </c:pt>
                <c:pt idx="243">
                  <c:v>0.46339120370370374</c:v>
                </c:pt>
                <c:pt idx="244">
                  <c:v>0.46340277777777777</c:v>
                </c:pt>
                <c:pt idx="245">
                  <c:v>0.46341435185185187</c:v>
                </c:pt>
                <c:pt idx="246">
                  <c:v>0.46342592592592591</c:v>
                </c:pt>
                <c:pt idx="247">
                  <c:v>0.4634375</c:v>
                </c:pt>
                <c:pt idx="248">
                  <c:v>0.46344907407407404</c:v>
                </c:pt>
                <c:pt idx="249">
                  <c:v>0.46346064814814819</c:v>
                </c:pt>
                <c:pt idx="250">
                  <c:v>0.46347222222222223</c:v>
                </c:pt>
                <c:pt idx="251">
                  <c:v>0.46348379629629632</c:v>
                </c:pt>
                <c:pt idx="252">
                  <c:v>0.46349537037037036</c:v>
                </c:pt>
                <c:pt idx="253">
                  <c:v>0.46350694444444446</c:v>
                </c:pt>
                <c:pt idx="254">
                  <c:v>0.4635185185185185</c:v>
                </c:pt>
                <c:pt idx="255">
                  <c:v>0.46353009259259265</c:v>
                </c:pt>
                <c:pt idx="256">
                  <c:v>0.46354166666666669</c:v>
                </c:pt>
                <c:pt idx="257">
                  <c:v>0.46355324074074072</c:v>
                </c:pt>
                <c:pt idx="258">
                  <c:v>0.46356481481481482</c:v>
                </c:pt>
                <c:pt idx="259">
                  <c:v>0.46357638888888886</c:v>
                </c:pt>
                <c:pt idx="260">
                  <c:v>0.46358796296296295</c:v>
                </c:pt>
                <c:pt idx="261">
                  <c:v>0.46359953703703699</c:v>
                </c:pt>
                <c:pt idx="262">
                  <c:v>0.46361111111111114</c:v>
                </c:pt>
                <c:pt idx="263">
                  <c:v>0.46362268518518518</c:v>
                </c:pt>
                <c:pt idx="264">
                  <c:v>0.46363425925925927</c:v>
                </c:pt>
                <c:pt idx="265">
                  <c:v>0.46364583333333331</c:v>
                </c:pt>
                <c:pt idx="266">
                  <c:v>0.46365740740740741</c:v>
                </c:pt>
                <c:pt idx="267">
                  <c:v>0.46366898148148145</c:v>
                </c:pt>
                <c:pt idx="268">
                  <c:v>0.4636805555555556</c:v>
                </c:pt>
                <c:pt idx="269">
                  <c:v>0.46369212962962963</c:v>
                </c:pt>
                <c:pt idx="270">
                  <c:v>0.46370370370370373</c:v>
                </c:pt>
                <c:pt idx="271">
                  <c:v>0.46371527777777777</c:v>
                </c:pt>
                <c:pt idx="272">
                  <c:v>0.46372685185185186</c:v>
                </c:pt>
                <c:pt idx="273">
                  <c:v>0.4637384259259259</c:v>
                </c:pt>
                <c:pt idx="274">
                  <c:v>0.46375000000000005</c:v>
                </c:pt>
                <c:pt idx="275">
                  <c:v>0.46376157407407409</c:v>
                </c:pt>
                <c:pt idx="276">
                  <c:v>0.46377314814814818</c:v>
                </c:pt>
                <c:pt idx="277">
                  <c:v>0.46378472222222222</c:v>
                </c:pt>
                <c:pt idx="278">
                  <c:v>0.46379629629629626</c:v>
                </c:pt>
                <c:pt idx="279">
                  <c:v>0.46380787037037036</c:v>
                </c:pt>
                <c:pt idx="280">
                  <c:v>0.4638194444444444</c:v>
                </c:pt>
                <c:pt idx="281">
                  <c:v>0.46383101851851855</c:v>
                </c:pt>
                <c:pt idx="282">
                  <c:v>0.46384259259259258</c:v>
                </c:pt>
                <c:pt idx="283">
                  <c:v>0.46385416666666668</c:v>
                </c:pt>
                <c:pt idx="284">
                  <c:v>0.46386574074074072</c:v>
                </c:pt>
                <c:pt idx="285">
                  <c:v>0.46387731481481481</c:v>
                </c:pt>
                <c:pt idx="286">
                  <c:v>0.46388888888888885</c:v>
                </c:pt>
                <c:pt idx="287">
                  <c:v>0.463900462962963</c:v>
                </c:pt>
                <c:pt idx="288">
                  <c:v>0.46391203703703704</c:v>
                </c:pt>
                <c:pt idx="289">
                  <c:v>0.46392361111111113</c:v>
                </c:pt>
                <c:pt idx="290">
                  <c:v>0.46393518518518517</c:v>
                </c:pt>
                <c:pt idx="291">
                  <c:v>0.46394675925925927</c:v>
                </c:pt>
                <c:pt idx="292">
                  <c:v>0.46395833333333331</c:v>
                </c:pt>
                <c:pt idx="293">
                  <c:v>0.46396990740740746</c:v>
                </c:pt>
                <c:pt idx="294">
                  <c:v>0.46398148148148149</c:v>
                </c:pt>
                <c:pt idx="295">
                  <c:v>0.46399305555555559</c:v>
                </c:pt>
                <c:pt idx="296">
                  <c:v>0.46400462962962963</c:v>
                </c:pt>
                <c:pt idx="297">
                  <c:v>0.46401620370370367</c:v>
                </c:pt>
                <c:pt idx="298">
                  <c:v>0.46402777777777776</c:v>
                </c:pt>
                <c:pt idx="299">
                  <c:v>0.4640393518518518</c:v>
                </c:pt>
                <c:pt idx="300">
                  <c:v>0.46405092592592595</c:v>
                </c:pt>
                <c:pt idx="301">
                  <c:v>0.46406249999999999</c:v>
                </c:pt>
                <c:pt idx="302">
                  <c:v>0.46407407407407408</c:v>
                </c:pt>
                <c:pt idx="303">
                  <c:v>0.46408564814814812</c:v>
                </c:pt>
                <c:pt idx="304">
                  <c:v>0.46409722222222222</c:v>
                </c:pt>
                <c:pt idx="305">
                  <c:v>0.46410879629629626</c:v>
                </c:pt>
                <c:pt idx="306">
                  <c:v>0.46412037037037041</c:v>
                </c:pt>
                <c:pt idx="307">
                  <c:v>0.46413194444444444</c:v>
                </c:pt>
                <c:pt idx="308">
                  <c:v>0.46414351851851854</c:v>
                </c:pt>
                <c:pt idx="309">
                  <c:v>0.46415509259259258</c:v>
                </c:pt>
                <c:pt idx="310">
                  <c:v>0.46416666666666667</c:v>
                </c:pt>
                <c:pt idx="311">
                  <c:v>0.46417824074074071</c:v>
                </c:pt>
                <c:pt idx="312">
                  <c:v>0.46418981481481486</c:v>
                </c:pt>
                <c:pt idx="313">
                  <c:v>0.4642013888888889</c:v>
                </c:pt>
                <c:pt idx="314">
                  <c:v>0.46421296296296299</c:v>
                </c:pt>
                <c:pt idx="315">
                  <c:v>0.46422453703703703</c:v>
                </c:pt>
                <c:pt idx="316">
                  <c:v>0.46423611111111113</c:v>
                </c:pt>
                <c:pt idx="317">
                  <c:v>0.46424768518518517</c:v>
                </c:pt>
                <c:pt idx="318">
                  <c:v>0.4642592592592592</c:v>
                </c:pt>
                <c:pt idx="319">
                  <c:v>0.46427083333333335</c:v>
                </c:pt>
                <c:pt idx="320">
                  <c:v>0.46428240740740739</c:v>
                </c:pt>
                <c:pt idx="321">
                  <c:v>0.46429398148148149</c:v>
                </c:pt>
                <c:pt idx="322">
                  <c:v>0.46430555555555553</c:v>
                </c:pt>
                <c:pt idx="323">
                  <c:v>0.46431712962962962</c:v>
                </c:pt>
                <c:pt idx="324">
                  <c:v>0.46432870370370366</c:v>
                </c:pt>
                <c:pt idx="325">
                  <c:v>0.46434027777777781</c:v>
                </c:pt>
                <c:pt idx="326">
                  <c:v>0.46435185185185185</c:v>
                </c:pt>
                <c:pt idx="327">
                  <c:v>0.46436342592592594</c:v>
                </c:pt>
                <c:pt idx="328">
                  <c:v>0.46437499999999998</c:v>
                </c:pt>
                <c:pt idx="329">
                  <c:v>0.46438657407407408</c:v>
                </c:pt>
                <c:pt idx="330">
                  <c:v>0.46439814814814812</c:v>
                </c:pt>
                <c:pt idx="331">
                  <c:v>0.46440972222222227</c:v>
                </c:pt>
                <c:pt idx="332">
                  <c:v>0.4644212962962963</c:v>
                </c:pt>
                <c:pt idx="333">
                  <c:v>0.4644328703703704</c:v>
                </c:pt>
                <c:pt idx="334">
                  <c:v>0.46444444444444444</c:v>
                </c:pt>
                <c:pt idx="335">
                  <c:v>0.46445601851851853</c:v>
                </c:pt>
                <c:pt idx="336">
                  <c:v>0.46446759259259257</c:v>
                </c:pt>
                <c:pt idx="337">
                  <c:v>0.46447916666666672</c:v>
                </c:pt>
                <c:pt idx="338">
                  <c:v>0.46449074074074076</c:v>
                </c:pt>
                <c:pt idx="339">
                  <c:v>0.4645023148148148</c:v>
                </c:pt>
                <c:pt idx="340">
                  <c:v>0.46451388888888889</c:v>
                </c:pt>
                <c:pt idx="341">
                  <c:v>0.46452546296296293</c:v>
                </c:pt>
                <c:pt idx="342">
                  <c:v>0.46453703703703703</c:v>
                </c:pt>
                <c:pt idx="343">
                  <c:v>0.46454861111111106</c:v>
                </c:pt>
                <c:pt idx="344">
                  <c:v>0.46456018518518521</c:v>
                </c:pt>
                <c:pt idx="345">
                  <c:v>0.46457175925925925</c:v>
                </c:pt>
                <c:pt idx="346">
                  <c:v>0.46458333333333335</c:v>
                </c:pt>
                <c:pt idx="347">
                  <c:v>0.46459490740740739</c:v>
                </c:pt>
                <c:pt idx="348">
                  <c:v>0.46460648148148148</c:v>
                </c:pt>
                <c:pt idx="349">
                  <c:v>0.46461805555555552</c:v>
                </c:pt>
                <c:pt idx="350">
                  <c:v>0.46462962962962967</c:v>
                </c:pt>
                <c:pt idx="351">
                  <c:v>0.46464120370370371</c:v>
                </c:pt>
                <c:pt idx="352">
                  <c:v>0.4646527777777778</c:v>
                </c:pt>
                <c:pt idx="353">
                  <c:v>0.46466435185185184</c:v>
                </c:pt>
                <c:pt idx="354">
                  <c:v>0.46467592592592594</c:v>
                </c:pt>
                <c:pt idx="355">
                  <c:v>0.46468749999999998</c:v>
                </c:pt>
                <c:pt idx="356">
                  <c:v>0.46469907407407413</c:v>
                </c:pt>
                <c:pt idx="357">
                  <c:v>0.46471064814814816</c:v>
                </c:pt>
                <c:pt idx="358">
                  <c:v>0.4647222222222222</c:v>
                </c:pt>
                <c:pt idx="359">
                  <c:v>0.4647337962962963</c:v>
                </c:pt>
                <c:pt idx="360">
                  <c:v>0.46474537037037034</c:v>
                </c:pt>
                <c:pt idx="361">
                  <c:v>0.46475694444444443</c:v>
                </c:pt>
                <c:pt idx="362">
                  <c:v>0.46476851851851847</c:v>
                </c:pt>
                <c:pt idx="363">
                  <c:v>0.46478009259259262</c:v>
                </c:pt>
                <c:pt idx="364">
                  <c:v>0.46479166666666666</c:v>
                </c:pt>
                <c:pt idx="365">
                  <c:v>0.46480324074074075</c:v>
                </c:pt>
                <c:pt idx="366">
                  <c:v>0.46481481481481479</c:v>
                </c:pt>
                <c:pt idx="367">
                  <c:v>0.46482638888888889</c:v>
                </c:pt>
                <c:pt idx="368">
                  <c:v>0.46483796296296293</c:v>
                </c:pt>
                <c:pt idx="369">
                  <c:v>0.46484953703703707</c:v>
                </c:pt>
                <c:pt idx="370">
                  <c:v>0.46486111111111111</c:v>
                </c:pt>
                <c:pt idx="371">
                  <c:v>0.46487268518518521</c:v>
                </c:pt>
                <c:pt idx="372">
                  <c:v>0.46488425925925925</c:v>
                </c:pt>
                <c:pt idx="373">
                  <c:v>0.46489583333333334</c:v>
                </c:pt>
                <c:pt idx="374">
                  <c:v>0.46490740740740738</c:v>
                </c:pt>
                <c:pt idx="375">
                  <c:v>0.46491898148148153</c:v>
                </c:pt>
                <c:pt idx="376">
                  <c:v>0.46493055555555557</c:v>
                </c:pt>
                <c:pt idx="377">
                  <c:v>0.46494212962962966</c:v>
                </c:pt>
                <c:pt idx="378">
                  <c:v>0.4649537037037037</c:v>
                </c:pt>
                <c:pt idx="379">
                  <c:v>0.4649652777777778</c:v>
                </c:pt>
                <c:pt idx="380">
                  <c:v>0.46497685185185184</c:v>
                </c:pt>
                <c:pt idx="381">
                  <c:v>0.46498842592592587</c:v>
                </c:pt>
                <c:pt idx="382">
                  <c:v>0.46500000000000002</c:v>
                </c:pt>
                <c:pt idx="383">
                  <c:v>0.46501157407407406</c:v>
                </c:pt>
                <c:pt idx="384">
                  <c:v>0.46502314814814816</c:v>
                </c:pt>
                <c:pt idx="385">
                  <c:v>0.4650347222222222</c:v>
                </c:pt>
                <c:pt idx="386">
                  <c:v>0.46504629629629629</c:v>
                </c:pt>
                <c:pt idx="387">
                  <c:v>0.46505787037037033</c:v>
                </c:pt>
                <c:pt idx="388">
                  <c:v>0.46506944444444448</c:v>
                </c:pt>
                <c:pt idx="389">
                  <c:v>0.46508101851851852</c:v>
                </c:pt>
                <c:pt idx="390">
                  <c:v>0.46509259259259261</c:v>
                </c:pt>
                <c:pt idx="391">
                  <c:v>0.46510416666666665</c:v>
                </c:pt>
                <c:pt idx="392">
                  <c:v>0.46511574074074075</c:v>
                </c:pt>
                <c:pt idx="393">
                  <c:v>0.46512731481481479</c:v>
                </c:pt>
                <c:pt idx="394">
                  <c:v>0.46513888888888894</c:v>
                </c:pt>
                <c:pt idx="395">
                  <c:v>0.46515046296296297</c:v>
                </c:pt>
                <c:pt idx="396">
                  <c:v>0.46516203703703707</c:v>
                </c:pt>
                <c:pt idx="397">
                  <c:v>0.46517361111111111</c:v>
                </c:pt>
                <c:pt idx="398">
                  <c:v>0.4651851851851852</c:v>
                </c:pt>
                <c:pt idx="399">
                  <c:v>0.46519675925925924</c:v>
                </c:pt>
                <c:pt idx="400">
                  <c:v>0.46520833333333328</c:v>
                </c:pt>
                <c:pt idx="401">
                  <c:v>0.46521990740740743</c:v>
                </c:pt>
                <c:pt idx="402">
                  <c:v>0.46523148148148147</c:v>
                </c:pt>
                <c:pt idx="403">
                  <c:v>0.46524305555555556</c:v>
                </c:pt>
                <c:pt idx="404">
                  <c:v>0.4652546296296296</c:v>
                </c:pt>
                <c:pt idx="405">
                  <c:v>0.4652662037037037</c:v>
                </c:pt>
                <c:pt idx="406">
                  <c:v>0.46527777777777773</c:v>
                </c:pt>
                <c:pt idx="407">
                  <c:v>0.46528935185185188</c:v>
                </c:pt>
                <c:pt idx="408">
                  <c:v>0.46530092592592592</c:v>
                </c:pt>
                <c:pt idx="409">
                  <c:v>0.46531250000000002</c:v>
                </c:pt>
                <c:pt idx="410">
                  <c:v>0.46532407407407406</c:v>
                </c:pt>
                <c:pt idx="411">
                  <c:v>0.46533564814814815</c:v>
                </c:pt>
                <c:pt idx="412">
                  <c:v>0.46534722222222219</c:v>
                </c:pt>
                <c:pt idx="413">
                  <c:v>0.46535879629629634</c:v>
                </c:pt>
                <c:pt idx="414">
                  <c:v>0.46537037037037038</c:v>
                </c:pt>
                <c:pt idx="415">
                  <c:v>0.46538194444444447</c:v>
                </c:pt>
                <c:pt idx="416">
                  <c:v>0.46539351851851851</c:v>
                </c:pt>
                <c:pt idx="417">
                  <c:v>0.46540509259259261</c:v>
                </c:pt>
                <c:pt idx="418">
                  <c:v>0.46541666666666665</c:v>
                </c:pt>
                <c:pt idx="419">
                  <c:v>0.4654282407407408</c:v>
                </c:pt>
                <c:pt idx="420">
                  <c:v>0.46543981481481483</c:v>
                </c:pt>
                <c:pt idx="421">
                  <c:v>0.46545138888888887</c:v>
                </c:pt>
                <c:pt idx="422">
                  <c:v>0.46546296296296297</c:v>
                </c:pt>
                <c:pt idx="423">
                  <c:v>0.46547453703703701</c:v>
                </c:pt>
                <c:pt idx="424">
                  <c:v>0.4654861111111111</c:v>
                </c:pt>
                <c:pt idx="425">
                  <c:v>0.46549768518518514</c:v>
                </c:pt>
                <c:pt idx="426">
                  <c:v>0.46550925925925929</c:v>
                </c:pt>
                <c:pt idx="427">
                  <c:v>0.46552083333333333</c:v>
                </c:pt>
                <c:pt idx="428">
                  <c:v>0.46553240740740742</c:v>
                </c:pt>
                <c:pt idx="429">
                  <c:v>0.46554398148148146</c:v>
                </c:pt>
                <c:pt idx="430">
                  <c:v>0.46555555555555556</c:v>
                </c:pt>
                <c:pt idx="431">
                  <c:v>0.46556712962962959</c:v>
                </c:pt>
                <c:pt idx="432">
                  <c:v>0.46557870370370374</c:v>
                </c:pt>
                <c:pt idx="433">
                  <c:v>0.46559027777777778</c:v>
                </c:pt>
                <c:pt idx="434">
                  <c:v>0.46560185185185188</c:v>
                </c:pt>
                <c:pt idx="435">
                  <c:v>0.46561342592592592</c:v>
                </c:pt>
                <c:pt idx="436">
                  <c:v>0.46562500000000001</c:v>
                </c:pt>
                <c:pt idx="437">
                  <c:v>0.46563657407407405</c:v>
                </c:pt>
                <c:pt idx="438">
                  <c:v>0.4656481481481482</c:v>
                </c:pt>
                <c:pt idx="439">
                  <c:v>0.46565972222222224</c:v>
                </c:pt>
                <c:pt idx="440">
                  <c:v>0.46567129629629633</c:v>
                </c:pt>
                <c:pt idx="441">
                  <c:v>0.46568287037037037</c:v>
                </c:pt>
                <c:pt idx="442">
                  <c:v>0.46569444444444441</c:v>
                </c:pt>
                <c:pt idx="443">
                  <c:v>0.46570601851851851</c:v>
                </c:pt>
                <c:pt idx="444">
                  <c:v>0.46571759259259254</c:v>
                </c:pt>
                <c:pt idx="445">
                  <c:v>0.46572916666666669</c:v>
                </c:pt>
                <c:pt idx="446">
                  <c:v>0.46574074074074073</c:v>
                </c:pt>
                <c:pt idx="447">
                  <c:v>0.46575231481481483</c:v>
                </c:pt>
                <c:pt idx="448">
                  <c:v>0.46576388888888887</c:v>
                </c:pt>
                <c:pt idx="449">
                  <c:v>0.46577546296296296</c:v>
                </c:pt>
                <c:pt idx="450">
                  <c:v>0.465787037037037</c:v>
                </c:pt>
                <c:pt idx="451">
                  <c:v>0.46579861111111115</c:v>
                </c:pt>
                <c:pt idx="452">
                  <c:v>0.46581018518518519</c:v>
                </c:pt>
                <c:pt idx="453">
                  <c:v>0.46582175925925928</c:v>
                </c:pt>
                <c:pt idx="454">
                  <c:v>0.46583333333333332</c:v>
                </c:pt>
                <c:pt idx="455">
                  <c:v>0.46584490740740742</c:v>
                </c:pt>
                <c:pt idx="456">
                  <c:v>0.46585648148148145</c:v>
                </c:pt>
                <c:pt idx="457">
                  <c:v>0.4658680555555556</c:v>
                </c:pt>
                <c:pt idx="458">
                  <c:v>0.46587962962962964</c:v>
                </c:pt>
                <c:pt idx="459">
                  <c:v>0.46589120370370374</c:v>
                </c:pt>
                <c:pt idx="460">
                  <c:v>0.46590277777777778</c:v>
                </c:pt>
                <c:pt idx="461">
                  <c:v>0.46591435185185182</c:v>
                </c:pt>
                <c:pt idx="462">
                  <c:v>0.46592592592592591</c:v>
                </c:pt>
                <c:pt idx="463">
                  <c:v>0.46593749999999995</c:v>
                </c:pt>
                <c:pt idx="464">
                  <c:v>0.4659490740740741</c:v>
                </c:pt>
                <c:pt idx="465">
                  <c:v>0.46596064814814814</c:v>
                </c:pt>
                <c:pt idx="466">
                  <c:v>0.46597222222222223</c:v>
                </c:pt>
                <c:pt idx="467">
                  <c:v>0.46598379629629627</c:v>
                </c:pt>
                <c:pt idx="468">
                  <c:v>0.46599537037037037</c:v>
                </c:pt>
                <c:pt idx="469">
                  <c:v>0.4660069444444444</c:v>
                </c:pt>
                <c:pt idx="470">
                  <c:v>0.46601851851851855</c:v>
                </c:pt>
                <c:pt idx="471">
                  <c:v>0.46603009259259259</c:v>
                </c:pt>
                <c:pt idx="472">
                  <c:v>0.46604166666666669</c:v>
                </c:pt>
                <c:pt idx="473">
                  <c:v>0.46605324074074073</c:v>
                </c:pt>
                <c:pt idx="474">
                  <c:v>0.46606481481481482</c:v>
                </c:pt>
                <c:pt idx="475">
                  <c:v>0.46607638888888886</c:v>
                </c:pt>
                <c:pt idx="476">
                  <c:v>0.46608796296296301</c:v>
                </c:pt>
                <c:pt idx="477">
                  <c:v>0.46609953703703705</c:v>
                </c:pt>
                <c:pt idx="478">
                  <c:v>0.46611111111111114</c:v>
                </c:pt>
                <c:pt idx="479">
                  <c:v>0.46612268518518518</c:v>
                </c:pt>
                <c:pt idx="480">
                  <c:v>0.46613425925925928</c:v>
                </c:pt>
                <c:pt idx="481">
                  <c:v>0.46614583333333331</c:v>
                </c:pt>
                <c:pt idx="482">
                  <c:v>0.46615740740740735</c:v>
                </c:pt>
                <c:pt idx="483">
                  <c:v>0.4661689814814815</c:v>
                </c:pt>
                <c:pt idx="484">
                  <c:v>0.46618055555555554</c:v>
                </c:pt>
                <c:pt idx="485">
                  <c:v>0.46619212962962964</c:v>
                </c:pt>
                <c:pt idx="486">
                  <c:v>0.46620370370370368</c:v>
                </c:pt>
                <c:pt idx="487">
                  <c:v>0.46621527777777777</c:v>
                </c:pt>
                <c:pt idx="488">
                  <c:v>0.46622685185185181</c:v>
                </c:pt>
                <c:pt idx="489">
                  <c:v>0.46623842592592596</c:v>
                </c:pt>
                <c:pt idx="490">
                  <c:v>0.46625</c:v>
                </c:pt>
                <c:pt idx="491">
                  <c:v>0.46626157407407409</c:v>
                </c:pt>
                <c:pt idx="492">
                  <c:v>0.46627314814814813</c:v>
                </c:pt>
                <c:pt idx="493">
                  <c:v>0.46628472222222223</c:v>
                </c:pt>
                <c:pt idx="494">
                  <c:v>0.46629629629629626</c:v>
                </c:pt>
                <c:pt idx="495">
                  <c:v>0.46630787037037041</c:v>
                </c:pt>
                <c:pt idx="496">
                  <c:v>0.46631944444444445</c:v>
                </c:pt>
                <c:pt idx="497">
                  <c:v>0.46633101851851855</c:v>
                </c:pt>
                <c:pt idx="498">
                  <c:v>0.46634259259259259</c:v>
                </c:pt>
                <c:pt idx="499">
                  <c:v>0.46635416666666668</c:v>
                </c:pt>
                <c:pt idx="500">
                  <c:v>0.46636574074074072</c:v>
                </c:pt>
                <c:pt idx="501">
                  <c:v>0.46637731481481487</c:v>
                </c:pt>
                <c:pt idx="502">
                  <c:v>0.46638888888888891</c:v>
                </c:pt>
                <c:pt idx="503">
                  <c:v>0.46640046296296295</c:v>
                </c:pt>
                <c:pt idx="504">
                  <c:v>0.46641203703703704</c:v>
                </c:pt>
                <c:pt idx="505">
                  <c:v>0.46642361111111108</c:v>
                </c:pt>
                <c:pt idx="506">
                  <c:v>0.46643518518518517</c:v>
                </c:pt>
                <c:pt idx="507">
                  <c:v>0.46644675925925921</c:v>
                </c:pt>
                <c:pt idx="508">
                  <c:v>0.46645833333333336</c:v>
                </c:pt>
                <c:pt idx="509">
                  <c:v>0.4664699074074074</c:v>
                </c:pt>
                <c:pt idx="510">
                  <c:v>0.4664814814814815</c:v>
                </c:pt>
                <c:pt idx="511">
                  <c:v>0.46649305555555554</c:v>
                </c:pt>
                <c:pt idx="512">
                  <c:v>0.46650462962962963</c:v>
                </c:pt>
                <c:pt idx="513">
                  <c:v>0.46651620370370367</c:v>
                </c:pt>
                <c:pt idx="514">
                  <c:v>0.46652777777777782</c:v>
                </c:pt>
                <c:pt idx="515">
                  <c:v>0.46653935185185186</c:v>
                </c:pt>
                <c:pt idx="516">
                  <c:v>0.46655092592592595</c:v>
                </c:pt>
                <c:pt idx="517">
                  <c:v>0.46656249999999999</c:v>
                </c:pt>
                <c:pt idx="518">
                  <c:v>0.46657407407407409</c:v>
                </c:pt>
                <c:pt idx="519">
                  <c:v>0.46658564814814812</c:v>
                </c:pt>
                <c:pt idx="520">
                  <c:v>0.46659722222222227</c:v>
                </c:pt>
                <c:pt idx="521">
                  <c:v>0.46660879629629631</c:v>
                </c:pt>
                <c:pt idx="522">
                  <c:v>0.46662037037037035</c:v>
                </c:pt>
                <c:pt idx="523">
                  <c:v>0.46663194444444445</c:v>
                </c:pt>
                <c:pt idx="524">
                  <c:v>0.46664351851851849</c:v>
                </c:pt>
                <c:pt idx="525">
                  <c:v>0.46665509259259258</c:v>
                </c:pt>
                <c:pt idx="526">
                  <c:v>0.46666666666666662</c:v>
                </c:pt>
                <c:pt idx="527">
                  <c:v>0.46667824074074077</c:v>
                </c:pt>
                <c:pt idx="528">
                  <c:v>0.46668981481481481</c:v>
                </c:pt>
                <c:pt idx="529">
                  <c:v>0.4667013888888889</c:v>
                </c:pt>
                <c:pt idx="530">
                  <c:v>0.46671296296296294</c:v>
                </c:pt>
                <c:pt idx="531">
                  <c:v>0.46672453703703703</c:v>
                </c:pt>
                <c:pt idx="532">
                  <c:v>0.46673611111111107</c:v>
                </c:pt>
                <c:pt idx="533">
                  <c:v>0.46674768518518522</c:v>
                </c:pt>
                <c:pt idx="534">
                  <c:v>0.46675925925925926</c:v>
                </c:pt>
                <c:pt idx="535">
                  <c:v>0.46677083333333336</c:v>
                </c:pt>
                <c:pt idx="536">
                  <c:v>0.4667824074074074</c:v>
                </c:pt>
                <c:pt idx="537">
                  <c:v>0.46679398148148149</c:v>
                </c:pt>
                <c:pt idx="538">
                  <c:v>0.46680555555555553</c:v>
                </c:pt>
                <c:pt idx="539">
                  <c:v>0.46681712962962968</c:v>
                </c:pt>
                <c:pt idx="540">
                  <c:v>0.46682870370370372</c:v>
                </c:pt>
                <c:pt idx="541">
                  <c:v>0.46684027777777781</c:v>
                </c:pt>
                <c:pt idx="542">
                  <c:v>0.46685185185185185</c:v>
                </c:pt>
                <c:pt idx="543">
                  <c:v>0.46686342592592589</c:v>
                </c:pt>
                <c:pt idx="544">
                  <c:v>0.46687499999999998</c:v>
                </c:pt>
                <c:pt idx="545">
                  <c:v>0.46688657407407402</c:v>
                </c:pt>
                <c:pt idx="546">
                  <c:v>0.46689814814814817</c:v>
                </c:pt>
                <c:pt idx="547">
                  <c:v>0.46690972222222221</c:v>
                </c:pt>
                <c:pt idx="548">
                  <c:v>0.46692129629629631</c:v>
                </c:pt>
                <c:pt idx="549">
                  <c:v>0.46693287037037035</c:v>
                </c:pt>
                <c:pt idx="550">
                  <c:v>0.46694444444444444</c:v>
                </c:pt>
                <c:pt idx="551">
                  <c:v>0.46695601851851848</c:v>
                </c:pt>
                <c:pt idx="552">
                  <c:v>0.46696759259259263</c:v>
                </c:pt>
                <c:pt idx="553">
                  <c:v>0.46697916666666667</c:v>
                </c:pt>
                <c:pt idx="554">
                  <c:v>0.46699074074074076</c:v>
                </c:pt>
                <c:pt idx="555">
                  <c:v>0.4670023148148148</c:v>
                </c:pt>
                <c:pt idx="556">
                  <c:v>0.4670138888888889</c:v>
                </c:pt>
                <c:pt idx="557">
                  <c:v>0.46702546296296293</c:v>
                </c:pt>
                <c:pt idx="558">
                  <c:v>0.46703703703703708</c:v>
                </c:pt>
                <c:pt idx="559">
                  <c:v>0.46704861111111112</c:v>
                </c:pt>
                <c:pt idx="560">
                  <c:v>0.46706018518518522</c:v>
                </c:pt>
                <c:pt idx="561">
                  <c:v>0.46707175925925926</c:v>
                </c:pt>
                <c:pt idx="562">
                  <c:v>0.46708333333333335</c:v>
                </c:pt>
                <c:pt idx="563">
                  <c:v>0.46709490740740739</c:v>
                </c:pt>
                <c:pt idx="564">
                  <c:v>0.46710648148148143</c:v>
                </c:pt>
                <c:pt idx="565">
                  <c:v>0.46711805555555558</c:v>
                </c:pt>
                <c:pt idx="566">
                  <c:v>0.46712962962962962</c:v>
                </c:pt>
                <c:pt idx="567">
                  <c:v>0.46714120370370371</c:v>
                </c:pt>
                <c:pt idx="568">
                  <c:v>0.46715277777777775</c:v>
                </c:pt>
                <c:pt idx="569">
                  <c:v>0.46716435185185184</c:v>
                </c:pt>
                <c:pt idx="570">
                  <c:v>0.46717592592592588</c:v>
                </c:pt>
                <c:pt idx="571">
                  <c:v>0.46718750000000003</c:v>
                </c:pt>
                <c:pt idx="572">
                  <c:v>0.46719907407407407</c:v>
                </c:pt>
                <c:pt idx="573">
                  <c:v>0.46721064814814817</c:v>
                </c:pt>
                <c:pt idx="574">
                  <c:v>0.46722222222222221</c:v>
                </c:pt>
                <c:pt idx="575">
                  <c:v>0.4672337962962963</c:v>
                </c:pt>
                <c:pt idx="576">
                  <c:v>0.46724537037037034</c:v>
                </c:pt>
                <c:pt idx="577">
                  <c:v>0.46725694444444449</c:v>
                </c:pt>
                <c:pt idx="578">
                  <c:v>0.46726851851851853</c:v>
                </c:pt>
                <c:pt idx="579">
                  <c:v>0.46728009259259262</c:v>
                </c:pt>
                <c:pt idx="580">
                  <c:v>0.46729166666666666</c:v>
                </c:pt>
                <c:pt idx="581">
                  <c:v>0.46730324074074076</c:v>
                </c:pt>
                <c:pt idx="582">
                  <c:v>0.46731481481481479</c:v>
                </c:pt>
                <c:pt idx="583">
                  <c:v>0.46732638888888883</c:v>
                </c:pt>
                <c:pt idx="584">
                  <c:v>0.46733796296296298</c:v>
                </c:pt>
                <c:pt idx="585">
                  <c:v>0.46945601851851854</c:v>
                </c:pt>
                <c:pt idx="586">
                  <c:v>0.46946759259259263</c:v>
                </c:pt>
                <c:pt idx="587">
                  <c:v>0.46947916666666667</c:v>
                </c:pt>
                <c:pt idx="588">
                  <c:v>0.46949074074074071</c:v>
                </c:pt>
                <c:pt idx="589">
                  <c:v>0.4695023148148148</c:v>
                </c:pt>
                <c:pt idx="590">
                  <c:v>0.46951388888888884</c:v>
                </c:pt>
                <c:pt idx="591">
                  <c:v>0.46952546296296299</c:v>
                </c:pt>
                <c:pt idx="592">
                  <c:v>0.46953703703703703</c:v>
                </c:pt>
                <c:pt idx="593">
                  <c:v>0.46954861111111112</c:v>
                </c:pt>
                <c:pt idx="594">
                  <c:v>0.46956018518518516</c:v>
                </c:pt>
                <c:pt idx="595">
                  <c:v>0.46957175925925926</c:v>
                </c:pt>
                <c:pt idx="596">
                  <c:v>0.4695833333333333</c:v>
                </c:pt>
                <c:pt idx="597">
                  <c:v>0.46959490740740745</c:v>
                </c:pt>
                <c:pt idx="598">
                  <c:v>0.46960648148148149</c:v>
                </c:pt>
                <c:pt idx="599">
                  <c:v>0.46961805555555558</c:v>
                </c:pt>
                <c:pt idx="600">
                  <c:v>0.46962962962962962</c:v>
                </c:pt>
                <c:pt idx="601">
                  <c:v>0.46964120370370371</c:v>
                </c:pt>
                <c:pt idx="602">
                  <c:v>0.46965277777777775</c:v>
                </c:pt>
                <c:pt idx="603">
                  <c:v>0.4696643518518519</c:v>
                </c:pt>
                <c:pt idx="604">
                  <c:v>0.46967592592592594</c:v>
                </c:pt>
                <c:pt idx="605">
                  <c:v>0.46968750000000004</c:v>
                </c:pt>
                <c:pt idx="606">
                  <c:v>0.46969907407407407</c:v>
                </c:pt>
                <c:pt idx="607">
                  <c:v>0.46971064814814811</c:v>
                </c:pt>
                <c:pt idx="608">
                  <c:v>0.46972222222222221</c:v>
                </c:pt>
                <c:pt idx="609">
                  <c:v>0.46973379629629625</c:v>
                </c:pt>
                <c:pt idx="610">
                  <c:v>0.4697453703703704</c:v>
                </c:pt>
                <c:pt idx="611">
                  <c:v>0.46975694444444444</c:v>
                </c:pt>
                <c:pt idx="612">
                  <c:v>0.46976851851851853</c:v>
                </c:pt>
                <c:pt idx="613">
                  <c:v>0.46978009259259257</c:v>
                </c:pt>
                <c:pt idx="614">
                  <c:v>0.46979166666666666</c:v>
                </c:pt>
                <c:pt idx="615">
                  <c:v>0.4698032407407407</c:v>
                </c:pt>
                <c:pt idx="616">
                  <c:v>0.46981481481481485</c:v>
                </c:pt>
                <c:pt idx="617">
                  <c:v>0.46982638888888889</c:v>
                </c:pt>
                <c:pt idx="618">
                  <c:v>0.46983796296296299</c:v>
                </c:pt>
                <c:pt idx="619">
                  <c:v>0.46984953703703702</c:v>
                </c:pt>
                <c:pt idx="620">
                  <c:v>0.46986111111111112</c:v>
                </c:pt>
                <c:pt idx="621">
                  <c:v>0.46987268518518516</c:v>
                </c:pt>
                <c:pt idx="622">
                  <c:v>0.46988425925925931</c:v>
                </c:pt>
                <c:pt idx="623">
                  <c:v>0.46989583333333335</c:v>
                </c:pt>
                <c:pt idx="624">
                  <c:v>0.46990740740740744</c:v>
                </c:pt>
                <c:pt idx="625">
                  <c:v>0.46991898148148148</c:v>
                </c:pt>
                <c:pt idx="626">
                  <c:v>0.46993055555555552</c:v>
                </c:pt>
                <c:pt idx="627">
                  <c:v>0.46994212962962961</c:v>
                </c:pt>
                <c:pt idx="628">
                  <c:v>0.46995370370370365</c:v>
                </c:pt>
                <c:pt idx="629">
                  <c:v>0.4699652777777778</c:v>
                </c:pt>
                <c:pt idx="630">
                  <c:v>0.46997685185185184</c:v>
                </c:pt>
                <c:pt idx="631">
                  <c:v>0.46998842592592593</c:v>
                </c:pt>
                <c:pt idx="632">
                  <c:v>0.47</c:v>
                </c:pt>
                <c:pt idx="633">
                  <c:v>0.47001157407407407</c:v>
                </c:pt>
                <c:pt idx="634">
                  <c:v>0.47002314814814811</c:v>
                </c:pt>
                <c:pt idx="635">
                  <c:v>0.47003472222222226</c:v>
                </c:pt>
                <c:pt idx="636">
                  <c:v>0.4700462962962963</c:v>
                </c:pt>
                <c:pt idx="637">
                  <c:v>0.47005787037037039</c:v>
                </c:pt>
                <c:pt idx="638">
                  <c:v>0.47006944444444443</c:v>
                </c:pt>
                <c:pt idx="639">
                  <c:v>0.47008101851851852</c:v>
                </c:pt>
                <c:pt idx="640">
                  <c:v>0.47009259259259256</c:v>
                </c:pt>
                <c:pt idx="641">
                  <c:v>0.47010416666666671</c:v>
                </c:pt>
                <c:pt idx="642">
                  <c:v>0.47011574074074075</c:v>
                </c:pt>
                <c:pt idx="643">
                  <c:v>0.47012731481481485</c:v>
                </c:pt>
                <c:pt idx="644">
                  <c:v>0.47013888888888888</c:v>
                </c:pt>
                <c:pt idx="645">
                  <c:v>0.47015046296296298</c:v>
                </c:pt>
                <c:pt idx="646">
                  <c:v>0.47016203703703702</c:v>
                </c:pt>
                <c:pt idx="647">
                  <c:v>0.47017361111111117</c:v>
                </c:pt>
                <c:pt idx="648">
                  <c:v>0.47018518518518521</c:v>
                </c:pt>
                <c:pt idx="649">
                  <c:v>0.47019675925925924</c:v>
                </c:pt>
                <c:pt idx="650">
                  <c:v>0.47020833333333334</c:v>
                </c:pt>
                <c:pt idx="651">
                  <c:v>0.47021990740740738</c:v>
                </c:pt>
                <c:pt idx="652">
                  <c:v>0.47023148148148147</c:v>
                </c:pt>
                <c:pt idx="653">
                  <c:v>0.47024305555555551</c:v>
                </c:pt>
                <c:pt idx="654">
                  <c:v>0.47025462962962966</c:v>
                </c:pt>
                <c:pt idx="655">
                  <c:v>0.4702662037037037</c:v>
                </c:pt>
                <c:pt idx="656">
                  <c:v>0.47027777777777779</c:v>
                </c:pt>
                <c:pt idx="657">
                  <c:v>0.47028935185185183</c:v>
                </c:pt>
                <c:pt idx="658">
                  <c:v>0.47030092592592593</c:v>
                </c:pt>
                <c:pt idx="659">
                  <c:v>0.47031249999999997</c:v>
                </c:pt>
                <c:pt idx="660">
                  <c:v>0.47032407407407412</c:v>
                </c:pt>
                <c:pt idx="661">
                  <c:v>0.47033564814814816</c:v>
                </c:pt>
                <c:pt idx="662">
                  <c:v>0.47034722222222225</c:v>
                </c:pt>
                <c:pt idx="663">
                  <c:v>0.47035879629629629</c:v>
                </c:pt>
                <c:pt idx="664">
                  <c:v>0.47037037037037038</c:v>
                </c:pt>
                <c:pt idx="665">
                  <c:v>0.47038194444444442</c:v>
                </c:pt>
                <c:pt idx="666">
                  <c:v>0.47039351851851857</c:v>
                </c:pt>
                <c:pt idx="667">
                  <c:v>0.47040509259259261</c:v>
                </c:pt>
                <c:pt idx="668">
                  <c:v>0.47041666666666665</c:v>
                </c:pt>
                <c:pt idx="669">
                  <c:v>0.47042824074074074</c:v>
                </c:pt>
                <c:pt idx="670">
                  <c:v>0.47043981481481478</c:v>
                </c:pt>
                <c:pt idx="671">
                  <c:v>0.47045138888888888</c:v>
                </c:pt>
                <c:pt idx="672">
                  <c:v>0.47046296296296292</c:v>
                </c:pt>
                <c:pt idx="673">
                  <c:v>0.47047453703703707</c:v>
                </c:pt>
                <c:pt idx="674">
                  <c:v>0.4704861111111111</c:v>
                </c:pt>
                <c:pt idx="675">
                  <c:v>0.4704976851851852</c:v>
                </c:pt>
                <c:pt idx="676">
                  <c:v>0.47050925925925924</c:v>
                </c:pt>
                <c:pt idx="677">
                  <c:v>0.47052083333333333</c:v>
                </c:pt>
                <c:pt idx="678">
                  <c:v>0.47053240740740737</c:v>
                </c:pt>
                <c:pt idx="679">
                  <c:v>0.47054398148148152</c:v>
                </c:pt>
                <c:pt idx="680">
                  <c:v>0.47055555555555556</c:v>
                </c:pt>
                <c:pt idx="681">
                  <c:v>0.47056712962962965</c:v>
                </c:pt>
                <c:pt idx="682">
                  <c:v>0.47057870370370369</c:v>
                </c:pt>
                <c:pt idx="683">
                  <c:v>0.47059027777777779</c:v>
                </c:pt>
                <c:pt idx="684">
                  <c:v>0.47060185185185183</c:v>
                </c:pt>
                <c:pt idx="685">
                  <c:v>0.47061342592592598</c:v>
                </c:pt>
                <c:pt idx="686">
                  <c:v>0.47062500000000002</c:v>
                </c:pt>
                <c:pt idx="687">
                  <c:v>0.47063657407407405</c:v>
                </c:pt>
                <c:pt idx="688">
                  <c:v>0.47064814814814815</c:v>
                </c:pt>
                <c:pt idx="689">
                  <c:v>0.47065972222222219</c:v>
                </c:pt>
                <c:pt idx="690">
                  <c:v>0.47067129629629628</c:v>
                </c:pt>
                <c:pt idx="691">
                  <c:v>0.47068287037037032</c:v>
                </c:pt>
                <c:pt idx="692">
                  <c:v>0.47069444444444447</c:v>
                </c:pt>
                <c:pt idx="693">
                  <c:v>0.47070601851851851</c:v>
                </c:pt>
                <c:pt idx="694">
                  <c:v>0.4707175925925926</c:v>
                </c:pt>
                <c:pt idx="695">
                  <c:v>0.47072916666666664</c:v>
                </c:pt>
                <c:pt idx="696">
                  <c:v>0.47074074074074074</c:v>
                </c:pt>
                <c:pt idx="697">
                  <c:v>0.47075231481481478</c:v>
                </c:pt>
                <c:pt idx="698">
                  <c:v>0.47076388888888893</c:v>
                </c:pt>
                <c:pt idx="699">
                  <c:v>0.47077546296296297</c:v>
                </c:pt>
                <c:pt idx="700">
                  <c:v>0.47078703703703706</c:v>
                </c:pt>
                <c:pt idx="701">
                  <c:v>0.4707986111111111</c:v>
                </c:pt>
                <c:pt idx="702">
                  <c:v>0.47081018518518519</c:v>
                </c:pt>
                <c:pt idx="703">
                  <c:v>0.47082175925925923</c:v>
                </c:pt>
                <c:pt idx="704">
                  <c:v>0.47083333333333338</c:v>
                </c:pt>
                <c:pt idx="705">
                  <c:v>0.47084490740740742</c:v>
                </c:pt>
                <c:pt idx="706">
                  <c:v>0.47085648148148151</c:v>
                </c:pt>
                <c:pt idx="707">
                  <c:v>0.47112268518518513</c:v>
                </c:pt>
                <c:pt idx="708">
                  <c:v>0.47113425925925928</c:v>
                </c:pt>
                <c:pt idx="709">
                  <c:v>0.47114583333333332</c:v>
                </c:pt>
                <c:pt idx="710">
                  <c:v>0.47115740740740741</c:v>
                </c:pt>
                <c:pt idx="711">
                  <c:v>0.47116898148148145</c:v>
                </c:pt>
                <c:pt idx="712">
                  <c:v>0.47118055555555555</c:v>
                </c:pt>
                <c:pt idx="713">
                  <c:v>0.47119212962962959</c:v>
                </c:pt>
                <c:pt idx="714">
                  <c:v>0.47120370370370374</c:v>
                </c:pt>
                <c:pt idx="715">
                  <c:v>0.47121527777777777</c:v>
                </c:pt>
                <c:pt idx="716">
                  <c:v>0.47122685185185187</c:v>
                </c:pt>
                <c:pt idx="717">
                  <c:v>0.47123842592592591</c:v>
                </c:pt>
                <c:pt idx="718">
                  <c:v>0.47125</c:v>
                </c:pt>
                <c:pt idx="719">
                  <c:v>0.47126157407407404</c:v>
                </c:pt>
                <c:pt idx="720">
                  <c:v>0.47127314814814819</c:v>
                </c:pt>
                <c:pt idx="721">
                  <c:v>0.47128472222222223</c:v>
                </c:pt>
                <c:pt idx="722">
                  <c:v>0.47129629629629632</c:v>
                </c:pt>
                <c:pt idx="723">
                  <c:v>0.47130787037037036</c:v>
                </c:pt>
                <c:pt idx="724">
                  <c:v>0.47131944444444446</c:v>
                </c:pt>
                <c:pt idx="725">
                  <c:v>0.4713310185185185</c:v>
                </c:pt>
                <c:pt idx="726">
                  <c:v>0.47134259259259265</c:v>
                </c:pt>
                <c:pt idx="727">
                  <c:v>0.47135416666666669</c:v>
                </c:pt>
                <c:pt idx="728">
                  <c:v>0.47136574074074072</c:v>
                </c:pt>
                <c:pt idx="729">
                  <c:v>0.47137731481481482</c:v>
                </c:pt>
                <c:pt idx="730">
                  <c:v>0.47138888888888886</c:v>
                </c:pt>
                <c:pt idx="731">
                  <c:v>0.47140046296296295</c:v>
                </c:pt>
                <c:pt idx="732">
                  <c:v>0.47141203703703699</c:v>
                </c:pt>
                <c:pt idx="733">
                  <c:v>0.47142361111111114</c:v>
                </c:pt>
                <c:pt idx="734">
                  <c:v>0.47143518518518518</c:v>
                </c:pt>
                <c:pt idx="735">
                  <c:v>0.47144675925925927</c:v>
                </c:pt>
                <c:pt idx="736">
                  <c:v>0.47145833333333331</c:v>
                </c:pt>
                <c:pt idx="737">
                  <c:v>0.47146990740740741</c:v>
                </c:pt>
                <c:pt idx="738">
                  <c:v>0.47148148148148145</c:v>
                </c:pt>
                <c:pt idx="739">
                  <c:v>0.4714930555555556</c:v>
                </c:pt>
                <c:pt idx="740">
                  <c:v>0.47150462962962963</c:v>
                </c:pt>
                <c:pt idx="741">
                  <c:v>0.47151620370370373</c:v>
                </c:pt>
                <c:pt idx="742">
                  <c:v>0.47152777777777777</c:v>
                </c:pt>
                <c:pt idx="743">
                  <c:v>0.47153935185185186</c:v>
                </c:pt>
                <c:pt idx="744">
                  <c:v>0.4715509259259259</c:v>
                </c:pt>
                <c:pt idx="745">
                  <c:v>0.47156250000000005</c:v>
                </c:pt>
                <c:pt idx="746">
                  <c:v>0.47157407407407409</c:v>
                </c:pt>
                <c:pt idx="747">
                  <c:v>0.47158564814814818</c:v>
                </c:pt>
                <c:pt idx="748">
                  <c:v>0.47159722222222222</c:v>
                </c:pt>
                <c:pt idx="749">
                  <c:v>0.47160879629629626</c:v>
                </c:pt>
                <c:pt idx="750">
                  <c:v>0.47162037037037036</c:v>
                </c:pt>
                <c:pt idx="751">
                  <c:v>0.4716319444444444</c:v>
                </c:pt>
                <c:pt idx="752">
                  <c:v>0.47164351851851855</c:v>
                </c:pt>
                <c:pt idx="753">
                  <c:v>0.47165509259259258</c:v>
                </c:pt>
                <c:pt idx="754">
                  <c:v>0.47166666666666668</c:v>
                </c:pt>
                <c:pt idx="755">
                  <c:v>0.47167824074074072</c:v>
                </c:pt>
                <c:pt idx="756">
                  <c:v>0.47168981481481481</c:v>
                </c:pt>
                <c:pt idx="757">
                  <c:v>0.47170138888888885</c:v>
                </c:pt>
                <c:pt idx="758">
                  <c:v>0.471712962962963</c:v>
                </c:pt>
                <c:pt idx="759">
                  <c:v>0.47172453703703704</c:v>
                </c:pt>
                <c:pt idx="760">
                  <c:v>0.47173611111111113</c:v>
                </c:pt>
                <c:pt idx="761">
                  <c:v>0.47174768518518517</c:v>
                </c:pt>
                <c:pt idx="762">
                  <c:v>0.47175925925925927</c:v>
                </c:pt>
                <c:pt idx="763">
                  <c:v>0.47177083333333331</c:v>
                </c:pt>
                <c:pt idx="764">
                  <c:v>0.47178240740740746</c:v>
                </c:pt>
                <c:pt idx="765">
                  <c:v>0.47179398148148149</c:v>
                </c:pt>
                <c:pt idx="766">
                  <c:v>0.47180555555555559</c:v>
                </c:pt>
                <c:pt idx="767">
                  <c:v>0.47181712962962963</c:v>
                </c:pt>
                <c:pt idx="768">
                  <c:v>0.47182870370370367</c:v>
                </c:pt>
                <c:pt idx="769">
                  <c:v>0.47184027777777776</c:v>
                </c:pt>
                <c:pt idx="770">
                  <c:v>0.4718518518518518</c:v>
                </c:pt>
                <c:pt idx="771">
                  <c:v>0.47186342592592595</c:v>
                </c:pt>
                <c:pt idx="772">
                  <c:v>0.47187499999999999</c:v>
                </c:pt>
                <c:pt idx="773">
                  <c:v>0.47188657407407408</c:v>
                </c:pt>
                <c:pt idx="774">
                  <c:v>0.47189814814814812</c:v>
                </c:pt>
                <c:pt idx="775">
                  <c:v>0.47190972222222222</c:v>
                </c:pt>
                <c:pt idx="776">
                  <c:v>0.47192129629629626</c:v>
                </c:pt>
                <c:pt idx="777">
                  <c:v>0.47193287037037041</c:v>
                </c:pt>
                <c:pt idx="778">
                  <c:v>0.47194444444444444</c:v>
                </c:pt>
                <c:pt idx="779">
                  <c:v>0.47195601851851854</c:v>
                </c:pt>
                <c:pt idx="780">
                  <c:v>0.47196759259259258</c:v>
                </c:pt>
                <c:pt idx="781">
                  <c:v>0.47197916666666667</c:v>
                </c:pt>
                <c:pt idx="782">
                  <c:v>0.47199074074074071</c:v>
                </c:pt>
                <c:pt idx="783">
                  <c:v>0.47200231481481486</c:v>
                </c:pt>
                <c:pt idx="784">
                  <c:v>0.4720138888888889</c:v>
                </c:pt>
                <c:pt idx="785">
                  <c:v>0.47202546296296299</c:v>
                </c:pt>
                <c:pt idx="786">
                  <c:v>0.47203703703703703</c:v>
                </c:pt>
                <c:pt idx="787">
                  <c:v>0.47204861111111113</c:v>
                </c:pt>
                <c:pt idx="788">
                  <c:v>0.47206018518518517</c:v>
                </c:pt>
                <c:pt idx="789">
                  <c:v>0.47207175925925932</c:v>
                </c:pt>
                <c:pt idx="790">
                  <c:v>0.47208333333333335</c:v>
                </c:pt>
                <c:pt idx="791">
                  <c:v>0.47209490740740739</c:v>
                </c:pt>
                <c:pt idx="792">
                  <c:v>0.47210648148148149</c:v>
                </c:pt>
                <c:pt idx="793">
                  <c:v>0.47211805555555553</c:v>
                </c:pt>
                <c:pt idx="794">
                  <c:v>0.47212962962962962</c:v>
                </c:pt>
                <c:pt idx="795">
                  <c:v>0.47214120370370366</c:v>
                </c:pt>
                <c:pt idx="796">
                  <c:v>0.47215277777777781</c:v>
                </c:pt>
                <c:pt idx="797">
                  <c:v>0.47216435185185185</c:v>
                </c:pt>
                <c:pt idx="798">
                  <c:v>0.47217592592592594</c:v>
                </c:pt>
                <c:pt idx="799">
                  <c:v>0.47218749999999998</c:v>
                </c:pt>
                <c:pt idx="800">
                  <c:v>0.47219907407407408</c:v>
                </c:pt>
                <c:pt idx="801">
                  <c:v>0.47221064814814812</c:v>
                </c:pt>
                <c:pt idx="802">
                  <c:v>0.47222222222222227</c:v>
                </c:pt>
                <c:pt idx="803">
                  <c:v>0.4722337962962963</c:v>
                </c:pt>
                <c:pt idx="804">
                  <c:v>0.4722453703703704</c:v>
                </c:pt>
                <c:pt idx="805">
                  <c:v>0.47225694444444444</c:v>
                </c:pt>
                <c:pt idx="806">
                  <c:v>0.47226851851851853</c:v>
                </c:pt>
                <c:pt idx="807">
                  <c:v>0.47228009259259257</c:v>
                </c:pt>
                <c:pt idx="808">
                  <c:v>0.47229166666666672</c:v>
                </c:pt>
                <c:pt idx="809">
                  <c:v>0.47230324074074076</c:v>
                </c:pt>
                <c:pt idx="810">
                  <c:v>0.4723148148148148</c:v>
                </c:pt>
                <c:pt idx="811">
                  <c:v>0.47232638888888889</c:v>
                </c:pt>
                <c:pt idx="812">
                  <c:v>0.47233796296296293</c:v>
                </c:pt>
                <c:pt idx="813">
                  <c:v>0.47234953703703703</c:v>
                </c:pt>
                <c:pt idx="814">
                  <c:v>0.47236111111111106</c:v>
                </c:pt>
                <c:pt idx="815">
                  <c:v>0.47237268518518521</c:v>
                </c:pt>
                <c:pt idx="816">
                  <c:v>0.47238425925925925</c:v>
                </c:pt>
                <c:pt idx="817">
                  <c:v>0.47239583333333335</c:v>
                </c:pt>
                <c:pt idx="818">
                  <c:v>0.47240740740740739</c:v>
                </c:pt>
                <c:pt idx="819">
                  <c:v>0.47241898148148148</c:v>
                </c:pt>
                <c:pt idx="820">
                  <c:v>0.47243055555555552</c:v>
                </c:pt>
                <c:pt idx="821">
                  <c:v>0.47244212962962967</c:v>
                </c:pt>
                <c:pt idx="822">
                  <c:v>0.47245370370370371</c:v>
                </c:pt>
                <c:pt idx="823">
                  <c:v>0.4724652777777778</c:v>
                </c:pt>
                <c:pt idx="824">
                  <c:v>0.47247685185185184</c:v>
                </c:pt>
                <c:pt idx="825">
                  <c:v>0.47248842592592594</c:v>
                </c:pt>
                <c:pt idx="826">
                  <c:v>0.47249999999999998</c:v>
                </c:pt>
                <c:pt idx="827">
                  <c:v>0.47251157407407413</c:v>
                </c:pt>
                <c:pt idx="828">
                  <c:v>0.47252314814814816</c:v>
                </c:pt>
                <c:pt idx="829">
                  <c:v>0.4725347222222222</c:v>
                </c:pt>
                <c:pt idx="830">
                  <c:v>0.4725462962962963</c:v>
                </c:pt>
                <c:pt idx="831">
                  <c:v>0.47255787037037034</c:v>
                </c:pt>
                <c:pt idx="832">
                  <c:v>0.47256944444444443</c:v>
                </c:pt>
                <c:pt idx="833">
                  <c:v>0.47258101851851847</c:v>
                </c:pt>
                <c:pt idx="834">
                  <c:v>0.47259259259259262</c:v>
                </c:pt>
                <c:pt idx="835">
                  <c:v>0.47260416666666666</c:v>
                </c:pt>
                <c:pt idx="836">
                  <c:v>0.47261574074074075</c:v>
                </c:pt>
                <c:pt idx="837">
                  <c:v>0.47262731481481479</c:v>
                </c:pt>
                <c:pt idx="838">
                  <c:v>0.47263888888888889</c:v>
                </c:pt>
                <c:pt idx="839">
                  <c:v>0.47265046296296293</c:v>
                </c:pt>
                <c:pt idx="840">
                  <c:v>0.47266203703703707</c:v>
                </c:pt>
                <c:pt idx="841">
                  <c:v>0.47267361111111111</c:v>
                </c:pt>
                <c:pt idx="842">
                  <c:v>0.47268518518518521</c:v>
                </c:pt>
                <c:pt idx="843">
                  <c:v>0.47269675925925925</c:v>
                </c:pt>
                <c:pt idx="844">
                  <c:v>0.47270833333333334</c:v>
                </c:pt>
                <c:pt idx="845">
                  <c:v>0.47271990740740738</c:v>
                </c:pt>
                <c:pt idx="846">
                  <c:v>0.47273148148148153</c:v>
                </c:pt>
                <c:pt idx="847">
                  <c:v>0.47274305555555557</c:v>
                </c:pt>
                <c:pt idx="848">
                  <c:v>0.47275462962962966</c:v>
                </c:pt>
                <c:pt idx="849">
                  <c:v>0.4727662037037037</c:v>
                </c:pt>
                <c:pt idx="850">
                  <c:v>0.4727777777777778</c:v>
                </c:pt>
                <c:pt idx="851">
                  <c:v>0.47278935185185184</c:v>
                </c:pt>
                <c:pt idx="852">
                  <c:v>0.47280092592592587</c:v>
                </c:pt>
                <c:pt idx="853">
                  <c:v>0.47281250000000002</c:v>
                </c:pt>
                <c:pt idx="854">
                  <c:v>0.47282407407407406</c:v>
                </c:pt>
                <c:pt idx="855">
                  <c:v>0.47283564814814816</c:v>
                </c:pt>
                <c:pt idx="856">
                  <c:v>0.4728472222222222</c:v>
                </c:pt>
                <c:pt idx="857">
                  <c:v>0.47285879629629629</c:v>
                </c:pt>
                <c:pt idx="858">
                  <c:v>0.47287037037037033</c:v>
                </c:pt>
                <c:pt idx="859">
                  <c:v>0.47288194444444448</c:v>
                </c:pt>
                <c:pt idx="860">
                  <c:v>0.47289351851851852</c:v>
                </c:pt>
                <c:pt idx="861">
                  <c:v>0.47290509259259261</c:v>
                </c:pt>
                <c:pt idx="862">
                  <c:v>0.47291666666666665</c:v>
                </c:pt>
                <c:pt idx="863">
                  <c:v>0.47292824074074075</c:v>
                </c:pt>
                <c:pt idx="864">
                  <c:v>0.47293981481481479</c:v>
                </c:pt>
                <c:pt idx="865">
                  <c:v>0.47295138888888894</c:v>
                </c:pt>
                <c:pt idx="866">
                  <c:v>0.47296296296296297</c:v>
                </c:pt>
                <c:pt idx="867">
                  <c:v>0.47297453703703707</c:v>
                </c:pt>
                <c:pt idx="868">
                  <c:v>0.47298611111111111</c:v>
                </c:pt>
                <c:pt idx="869">
                  <c:v>0.4729976851851852</c:v>
                </c:pt>
                <c:pt idx="870">
                  <c:v>0.47300925925925924</c:v>
                </c:pt>
                <c:pt idx="871">
                  <c:v>0.47302083333333328</c:v>
                </c:pt>
                <c:pt idx="872">
                  <c:v>0.47303240740740743</c:v>
                </c:pt>
                <c:pt idx="873">
                  <c:v>0.47304398148148147</c:v>
                </c:pt>
                <c:pt idx="874">
                  <c:v>0.47305555555555556</c:v>
                </c:pt>
                <c:pt idx="875">
                  <c:v>0.4730671296296296</c:v>
                </c:pt>
                <c:pt idx="876">
                  <c:v>0.4730787037037037</c:v>
                </c:pt>
                <c:pt idx="877">
                  <c:v>0.47309027777777773</c:v>
                </c:pt>
                <c:pt idx="878">
                  <c:v>0.47310185185185188</c:v>
                </c:pt>
                <c:pt idx="879">
                  <c:v>0.47311342592592592</c:v>
                </c:pt>
                <c:pt idx="880">
                  <c:v>0.47312500000000002</c:v>
                </c:pt>
                <c:pt idx="881">
                  <c:v>0.47313657407407406</c:v>
                </c:pt>
                <c:pt idx="882">
                  <c:v>0.47314814814814815</c:v>
                </c:pt>
                <c:pt idx="883">
                  <c:v>0.47315972222222219</c:v>
                </c:pt>
                <c:pt idx="884">
                  <c:v>0.47317129629629634</c:v>
                </c:pt>
                <c:pt idx="885">
                  <c:v>0.47318287037037038</c:v>
                </c:pt>
                <c:pt idx="886">
                  <c:v>0.47319444444444447</c:v>
                </c:pt>
                <c:pt idx="887">
                  <c:v>0.47320601851851851</c:v>
                </c:pt>
                <c:pt idx="888">
                  <c:v>0.47321759259259261</c:v>
                </c:pt>
                <c:pt idx="889">
                  <c:v>0.47322916666666665</c:v>
                </c:pt>
                <c:pt idx="890">
                  <c:v>0.47324074074074068</c:v>
                </c:pt>
                <c:pt idx="891">
                  <c:v>0.47325231481481483</c:v>
                </c:pt>
                <c:pt idx="892">
                  <c:v>0.47326388888888887</c:v>
                </c:pt>
                <c:pt idx="893">
                  <c:v>0.47327546296296297</c:v>
                </c:pt>
                <c:pt idx="894">
                  <c:v>0.47328703703703701</c:v>
                </c:pt>
                <c:pt idx="895">
                  <c:v>0.4732986111111111</c:v>
                </c:pt>
                <c:pt idx="896">
                  <c:v>0.47331018518518514</c:v>
                </c:pt>
                <c:pt idx="897">
                  <c:v>0.47332175925925929</c:v>
                </c:pt>
                <c:pt idx="898">
                  <c:v>0.47333333333333333</c:v>
                </c:pt>
                <c:pt idx="899">
                  <c:v>0.47334490740740742</c:v>
                </c:pt>
                <c:pt idx="900">
                  <c:v>0.47335648148148146</c:v>
                </c:pt>
                <c:pt idx="901">
                  <c:v>0.47336805555555556</c:v>
                </c:pt>
                <c:pt idx="902">
                  <c:v>0.47337962962962959</c:v>
                </c:pt>
                <c:pt idx="903">
                  <c:v>0.47339120370370374</c:v>
                </c:pt>
                <c:pt idx="904">
                  <c:v>0.47340277777777778</c:v>
                </c:pt>
                <c:pt idx="905">
                  <c:v>0.47341435185185188</c:v>
                </c:pt>
                <c:pt idx="906">
                  <c:v>0.47342592592592592</c:v>
                </c:pt>
                <c:pt idx="907">
                  <c:v>0.47343750000000001</c:v>
                </c:pt>
                <c:pt idx="908">
                  <c:v>0.47344907407407405</c:v>
                </c:pt>
                <c:pt idx="909">
                  <c:v>0.4734606481481482</c:v>
                </c:pt>
                <c:pt idx="910">
                  <c:v>0.47347222222222224</c:v>
                </c:pt>
                <c:pt idx="911">
                  <c:v>0.47348379629629633</c:v>
                </c:pt>
                <c:pt idx="912">
                  <c:v>0.47349537037037037</c:v>
                </c:pt>
                <c:pt idx="913">
                  <c:v>0.47350694444444441</c:v>
                </c:pt>
                <c:pt idx="914">
                  <c:v>0.47351851851851851</c:v>
                </c:pt>
                <c:pt idx="915">
                  <c:v>0.47353009259259254</c:v>
                </c:pt>
                <c:pt idx="916">
                  <c:v>0.47354166666666669</c:v>
                </c:pt>
                <c:pt idx="917">
                  <c:v>0.47355324074074073</c:v>
                </c:pt>
                <c:pt idx="918">
                  <c:v>0.47356481481481483</c:v>
                </c:pt>
                <c:pt idx="919">
                  <c:v>0.47357638888888887</c:v>
                </c:pt>
                <c:pt idx="920">
                  <c:v>0.47358796296296296</c:v>
                </c:pt>
                <c:pt idx="921">
                  <c:v>0.473599537037037</c:v>
                </c:pt>
                <c:pt idx="922">
                  <c:v>0.47361111111111115</c:v>
                </c:pt>
                <c:pt idx="923">
                  <c:v>0.47362268518518519</c:v>
                </c:pt>
                <c:pt idx="924">
                  <c:v>0.47363425925925928</c:v>
                </c:pt>
                <c:pt idx="925">
                  <c:v>0.47364583333333332</c:v>
                </c:pt>
                <c:pt idx="926">
                  <c:v>0.47365740740740742</c:v>
                </c:pt>
                <c:pt idx="927">
                  <c:v>0.47366898148148145</c:v>
                </c:pt>
                <c:pt idx="928">
                  <c:v>0.4736805555555556</c:v>
                </c:pt>
                <c:pt idx="929">
                  <c:v>0.47369212962962964</c:v>
                </c:pt>
                <c:pt idx="930">
                  <c:v>0.47370370370370374</c:v>
                </c:pt>
                <c:pt idx="931">
                  <c:v>0.47371527777777778</c:v>
                </c:pt>
                <c:pt idx="932">
                  <c:v>0.47372685185185182</c:v>
                </c:pt>
                <c:pt idx="933">
                  <c:v>0.47373842592592591</c:v>
                </c:pt>
                <c:pt idx="934">
                  <c:v>0.47374999999999995</c:v>
                </c:pt>
                <c:pt idx="935">
                  <c:v>0.4737615740740741</c:v>
                </c:pt>
                <c:pt idx="936">
                  <c:v>0.47377314814814814</c:v>
                </c:pt>
                <c:pt idx="937">
                  <c:v>0.47378472222222223</c:v>
                </c:pt>
                <c:pt idx="938">
                  <c:v>0.47379629629629627</c:v>
                </c:pt>
                <c:pt idx="939">
                  <c:v>0.47380787037037037</c:v>
                </c:pt>
                <c:pt idx="940">
                  <c:v>0.4738194444444444</c:v>
                </c:pt>
                <c:pt idx="941">
                  <c:v>0.47383101851851855</c:v>
                </c:pt>
                <c:pt idx="942">
                  <c:v>0.47384259259259259</c:v>
                </c:pt>
                <c:pt idx="943">
                  <c:v>0.47385416666666669</c:v>
                </c:pt>
                <c:pt idx="944">
                  <c:v>0.47386574074074073</c:v>
                </c:pt>
                <c:pt idx="945">
                  <c:v>0.47387731481481482</c:v>
                </c:pt>
                <c:pt idx="946">
                  <c:v>0.47388888888888886</c:v>
                </c:pt>
                <c:pt idx="947">
                  <c:v>0.47390046296296301</c:v>
                </c:pt>
                <c:pt idx="948">
                  <c:v>0.47391203703703705</c:v>
                </c:pt>
                <c:pt idx="949">
                  <c:v>0.47392361111111114</c:v>
                </c:pt>
                <c:pt idx="950">
                  <c:v>0.47393518518518518</c:v>
                </c:pt>
                <c:pt idx="951">
                  <c:v>0.47394675925925928</c:v>
                </c:pt>
                <c:pt idx="952">
                  <c:v>0.47395833333333331</c:v>
                </c:pt>
                <c:pt idx="953">
                  <c:v>0.47396990740740735</c:v>
                </c:pt>
                <c:pt idx="954">
                  <c:v>0.4739814814814815</c:v>
                </c:pt>
                <c:pt idx="955">
                  <c:v>0.47399305555555554</c:v>
                </c:pt>
                <c:pt idx="956">
                  <c:v>0.47400462962962964</c:v>
                </c:pt>
                <c:pt idx="957">
                  <c:v>0.47401620370370368</c:v>
                </c:pt>
                <c:pt idx="958">
                  <c:v>0.47402777777777777</c:v>
                </c:pt>
                <c:pt idx="959">
                  <c:v>0.47403935185185181</c:v>
                </c:pt>
                <c:pt idx="960">
                  <c:v>0.47405092592592596</c:v>
                </c:pt>
                <c:pt idx="961">
                  <c:v>0.4740625</c:v>
                </c:pt>
                <c:pt idx="962">
                  <c:v>0.47407407407407409</c:v>
                </c:pt>
                <c:pt idx="963">
                  <c:v>0.47408564814814813</c:v>
                </c:pt>
                <c:pt idx="964">
                  <c:v>0.47409722222222223</c:v>
                </c:pt>
                <c:pt idx="965">
                  <c:v>0.47410879629629626</c:v>
                </c:pt>
                <c:pt idx="966">
                  <c:v>0.47412037037037041</c:v>
                </c:pt>
                <c:pt idx="967">
                  <c:v>0.47413194444444445</c:v>
                </c:pt>
                <c:pt idx="968">
                  <c:v>0.47414351851851855</c:v>
                </c:pt>
                <c:pt idx="969">
                  <c:v>0.47415509259259259</c:v>
                </c:pt>
                <c:pt idx="970">
                  <c:v>0.47416666666666668</c:v>
                </c:pt>
                <c:pt idx="971">
                  <c:v>0.47417824074074072</c:v>
                </c:pt>
                <c:pt idx="972">
                  <c:v>0.47418981481481487</c:v>
                </c:pt>
                <c:pt idx="973">
                  <c:v>0.47420138888888891</c:v>
                </c:pt>
                <c:pt idx="974">
                  <c:v>0.47421296296296295</c:v>
                </c:pt>
                <c:pt idx="975">
                  <c:v>0.47422453703703704</c:v>
                </c:pt>
                <c:pt idx="976">
                  <c:v>0.47423611111111108</c:v>
                </c:pt>
                <c:pt idx="977">
                  <c:v>0.47424768518518517</c:v>
                </c:pt>
                <c:pt idx="978">
                  <c:v>0.47425925925925921</c:v>
                </c:pt>
                <c:pt idx="979">
                  <c:v>0.47427083333333336</c:v>
                </c:pt>
                <c:pt idx="980">
                  <c:v>0.4742824074074074</c:v>
                </c:pt>
                <c:pt idx="981">
                  <c:v>0.4742939814814815</c:v>
                </c:pt>
                <c:pt idx="982">
                  <c:v>0.47430555555555554</c:v>
                </c:pt>
                <c:pt idx="983">
                  <c:v>0.47431712962962963</c:v>
                </c:pt>
                <c:pt idx="984">
                  <c:v>0.47432870370370367</c:v>
                </c:pt>
                <c:pt idx="985">
                  <c:v>0.47434027777777782</c:v>
                </c:pt>
                <c:pt idx="986">
                  <c:v>0.47435185185185186</c:v>
                </c:pt>
                <c:pt idx="987">
                  <c:v>0.47436342592592595</c:v>
                </c:pt>
                <c:pt idx="988">
                  <c:v>0.47437499999999999</c:v>
                </c:pt>
                <c:pt idx="989">
                  <c:v>0.47438657407407409</c:v>
                </c:pt>
                <c:pt idx="990">
                  <c:v>0.47439814814814812</c:v>
                </c:pt>
                <c:pt idx="991">
                  <c:v>0.47440972222222227</c:v>
                </c:pt>
                <c:pt idx="992">
                  <c:v>0.47442129629629631</c:v>
                </c:pt>
                <c:pt idx="993">
                  <c:v>0.47443287037037035</c:v>
                </c:pt>
                <c:pt idx="994">
                  <c:v>0.47444444444444445</c:v>
                </c:pt>
                <c:pt idx="995">
                  <c:v>0.47445601851851849</c:v>
                </c:pt>
                <c:pt idx="996">
                  <c:v>0.47446759259259258</c:v>
                </c:pt>
                <c:pt idx="997">
                  <c:v>0.47447916666666662</c:v>
                </c:pt>
                <c:pt idx="998">
                  <c:v>0.47449074074074077</c:v>
                </c:pt>
                <c:pt idx="999">
                  <c:v>0.47450231481481481</c:v>
                </c:pt>
                <c:pt idx="1000">
                  <c:v>0.4745138888888889</c:v>
                </c:pt>
                <c:pt idx="1001">
                  <c:v>0.47452546296296294</c:v>
                </c:pt>
                <c:pt idx="1002">
                  <c:v>0.47453703703703703</c:v>
                </c:pt>
                <c:pt idx="1003">
                  <c:v>0.47454861111111107</c:v>
                </c:pt>
                <c:pt idx="1004">
                  <c:v>0.47456018518518522</c:v>
                </c:pt>
                <c:pt idx="1005">
                  <c:v>0.47457175925925926</c:v>
                </c:pt>
                <c:pt idx="1006">
                  <c:v>0.47458333333333336</c:v>
                </c:pt>
                <c:pt idx="1007">
                  <c:v>0.4745949074074074</c:v>
                </c:pt>
                <c:pt idx="1008">
                  <c:v>0.47460648148148149</c:v>
                </c:pt>
                <c:pt idx="1009">
                  <c:v>0.47461805555555553</c:v>
                </c:pt>
                <c:pt idx="1010">
                  <c:v>0.47462962962962968</c:v>
                </c:pt>
                <c:pt idx="1011">
                  <c:v>0.47464120370370372</c:v>
                </c:pt>
                <c:pt idx="1012">
                  <c:v>0.47465277777777781</c:v>
                </c:pt>
                <c:pt idx="1013">
                  <c:v>0.47466435185185185</c:v>
                </c:pt>
                <c:pt idx="1014">
                  <c:v>0.47467592592592595</c:v>
                </c:pt>
                <c:pt idx="1015">
                  <c:v>0.47468749999999998</c:v>
                </c:pt>
                <c:pt idx="1016">
                  <c:v>0.47469907407407402</c:v>
                </c:pt>
                <c:pt idx="1017">
                  <c:v>0.47471064814814817</c:v>
                </c:pt>
                <c:pt idx="1018">
                  <c:v>0.47472222222222221</c:v>
                </c:pt>
                <c:pt idx="1019">
                  <c:v>0.47473379629629631</c:v>
                </c:pt>
                <c:pt idx="1020">
                  <c:v>0.47474537037037035</c:v>
                </c:pt>
                <c:pt idx="1021">
                  <c:v>0.47475694444444444</c:v>
                </c:pt>
                <c:pt idx="1022">
                  <c:v>0.47476851851851848</c:v>
                </c:pt>
                <c:pt idx="1023">
                  <c:v>0.47478009259259263</c:v>
                </c:pt>
                <c:pt idx="1024">
                  <c:v>0.47479166666666667</c:v>
                </c:pt>
                <c:pt idx="1025">
                  <c:v>0.47480324074074076</c:v>
                </c:pt>
                <c:pt idx="1026">
                  <c:v>0.4748148148148148</c:v>
                </c:pt>
                <c:pt idx="1027">
                  <c:v>0.4748263888888889</c:v>
                </c:pt>
                <c:pt idx="1028">
                  <c:v>0.47483796296296293</c:v>
                </c:pt>
                <c:pt idx="1029">
                  <c:v>0.47484953703703708</c:v>
                </c:pt>
                <c:pt idx="1030">
                  <c:v>0.47486111111111112</c:v>
                </c:pt>
                <c:pt idx="1031">
                  <c:v>0.47487268518518522</c:v>
                </c:pt>
                <c:pt idx="1032">
                  <c:v>0.47488425925925926</c:v>
                </c:pt>
                <c:pt idx="1033">
                  <c:v>0.47489583333333335</c:v>
                </c:pt>
                <c:pt idx="1034">
                  <c:v>0.47490740740740739</c:v>
                </c:pt>
                <c:pt idx="1035">
                  <c:v>0.47491898148148143</c:v>
                </c:pt>
                <c:pt idx="1036">
                  <c:v>0.47493055555555558</c:v>
                </c:pt>
                <c:pt idx="1037">
                  <c:v>0.47494212962962962</c:v>
                </c:pt>
                <c:pt idx="1038">
                  <c:v>0.47495370370370371</c:v>
                </c:pt>
                <c:pt idx="1039">
                  <c:v>0.47496527777777775</c:v>
                </c:pt>
                <c:pt idx="1040">
                  <c:v>0.47497685185185184</c:v>
                </c:pt>
                <c:pt idx="1041">
                  <c:v>0.47498842592592588</c:v>
                </c:pt>
                <c:pt idx="1042">
                  <c:v>0.47500000000000003</c:v>
                </c:pt>
                <c:pt idx="1043">
                  <c:v>0.47501157407407407</c:v>
                </c:pt>
                <c:pt idx="1044">
                  <c:v>0.47502314814814817</c:v>
                </c:pt>
                <c:pt idx="1045">
                  <c:v>0.47503472222222221</c:v>
                </c:pt>
                <c:pt idx="1046">
                  <c:v>0.4750462962962963</c:v>
                </c:pt>
                <c:pt idx="1047">
                  <c:v>0.47505787037037034</c:v>
                </c:pt>
                <c:pt idx="1048">
                  <c:v>0.47506944444444449</c:v>
                </c:pt>
                <c:pt idx="1049">
                  <c:v>0.47508101851851853</c:v>
                </c:pt>
                <c:pt idx="1050">
                  <c:v>0.47509259259259262</c:v>
                </c:pt>
                <c:pt idx="1051">
                  <c:v>0.47510416666666666</c:v>
                </c:pt>
                <c:pt idx="1052">
                  <c:v>0.47511574074074076</c:v>
                </c:pt>
                <c:pt idx="1053">
                  <c:v>0.47512731481481479</c:v>
                </c:pt>
                <c:pt idx="1054">
                  <c:v>0.47513888888888883</c:v>
                </c:pt>
                <c:pt idx="1055">
                  <c:v>0.47515046296296298</c:v>
                </c:pt>
                <c:pt idx="1056">
                  <c:v>0.47516203703703702</c:v>
                </c:pt>
                <c:pt idx="1057">
                  <c:v>0.47517361111111112</c:v>
                </c:pt>
                <c:pt idx="1058">
                  <c:v>0.47518518518518515</c:v>
                </c:pt>
                <c:pt idx="1059">
                  <c:v>0.47519675925925925</c:v>
                </c:pt>
                <c:pt idx="1060">
                  <c:v>0.47520833333333329</c:v>
                </c:pt>
                <c:pt idx="1061">
                  <c:v>0.47521990740740744</c:v>
                </c:pt>
                <c:pt idx="1062">
                  <c:v>0.47523148148148148</c:v>
                </c:pt>
                <c:pt idx="1063">
                  <c:v>0.47524305555555557</c:v>
                </c:pt>
                <c:pt idx="1064">
                  <c:v>0.47525462962962961</c:v>
                </c:pt>
                <c:pt idx="1065">
                  <c:v>0.4752662037037037</c:v>
                </c:pt>
                <c:pt idx="1066">
                  <c:v>0.47527777777777774</c:v>
                </c:pt>
                <c:pt idx="1067">
                  <c:v>0.47528935185185189</c:v>
                </c:pt>
                <c:pt idx="1068">
                  <c:v>0.47530092592592593</c:v>
                </c:pt>
                <c:pt idx="1069">
                  <c:v>0.47531250000000003</c:v>
                </c:pt>
                <c:pt idx="1070">
                  <c:v>0.47532407407407407</c:v>
                </c:pt>
                <c:pt idx="1071">
                  <c:v>0.47533564814814816</c:v>
                </c:pt>
                <c:pt idx="1072">
                  <c:v>0.4753472222222222</c:v>
                </c:pt>
                <c:pt idx="1073">
                  <c:v>0.47535879629629635</c:v>
                </c:pt>
                <c:pt idx="1074">
                  <c:v>0.47537037037037039</c:v>
                </c:pt>
                <c:pt idx="1075">
                  <c:v>0.47538194444444448</c:v>
                </c:pt>
                <c:pt idx="1076">
                  <c:v>0.47539351851851852</c:v>
                </c:pt>
                <c:pt idx="1077">
                  <c:v>0.47540509259259256</c:v>
                </c:pt>
                <c:pt idx="1078">
                  <c:v>0.47541666666666665</c:v>
                </c:pt>
                <c:pt idx="1079">
                  <c:v>0.47542824074074069</c:v>
                </c:pt>
                <c:pt idx="1080">
                  <c:v>0.47543981481481484</c:v>
                </c:pt>
                <c:pt idx="1081">
                  <c:v>0.47545138888888888</c:v>
                </c:pt>
                <c:pt idx="1082">
                  <c:v>0.47546296296296298</c:v>
                </c:pt>
                <c:pt idx="1083">
                  <c:v>0.47547453703703701</c:v>
                </c:pt>
                <c:pt idx="1084">
                  <c:v>0.47548611111111111</c:v>
                </c:pt>
                <c:pt idx="1085">
                  <c:v>0.47549768518518515</c:v>
                </c:pt>
                <c:pt idx="1086">
                  <c:v>0.4755092592592593</c:v>
                </c:pt>
                <c:pt idx="1087">
                  <c:v>0.47552083333333334</c:v>
                </c:pt>
                <c:pt idx="1088">
                  <c:v>0.47553240740740743</c:v>
                </c:pt>
                <c:pt idx="1089">
                  <c:v>0.47554398148148147</c:v>
                </c:pt>
                <c:pt idx="1090">
                  <c:v>0.47555555555555556</c:v>
                </c:pt>
                <c:pt idx="1091">
                  <c:v>0.4755671296296296</c:v>
                </c:pt>
                <c:pt idx="1092">
                  <c:v>0.47557870370370375</c:v>
                </c:pt>
                <c:pt idx="1093">
                  <c:v>0.47559027777777779</c:v>
                </c:pt>
                <c:pt idx="1094">
                  <c:v>0.47560185185185189</c:v>
                </c:pt>
                <c:pt idx="1095">
                  <c:v>0.47561342592592593</c:v>
                </c:pt>
                <c:pt idx="1096">
                  <c:v>0.47562499999999996</c:v>
                </c:pt>
                <c:pt idx="1097">
                  <c:v>0.47563657407407406</c:v>
                </c:pt>
                <c:pt idx="1098">
                  <c:v>0.4756481481481481</c:v>
                </c:pt>
                <c:pt idx="1099">
                  <c:v>0.47565972222222225</c:v>
                </c:pt>
                <c:pt idx="1100">
                  <c:v>0.47567129629629629</c:v>
                </c:pt>
                <c:pt idx="1101">
                  <c:v>0.47568287037037038</c:v>
                </c:pt>
                <c:pt idx="1102">
                  <c:v>0.47569444444444442</c:v>
                </c:pt>
                <c:pt idx="1103">
                  <c:v>0.47570601851851851</c:v>
                </c:pt>
                <c:pt idx="1104">
                  <c:v>0.47571759259259255</c:v>
                </c:pt>
                <c:pt idx="1105">
                  <c:v>0.4757291666666667</c:v>
                </c:pt>
                <c:pt idx="1106">
                  <c:v>0.47574074074074074</c:v>
                </c:pt>
                <c:pt idx="1107">
                  <c:v>0.47575231481481484</c:v>
                </c:pt>
                <c:pt idx="1108">
                  <c:v>0.47576388888888888</c:v>
                </c:pt>
                <c:pt idx="1109">
                  <c:v>0.47577546296296297</c:v>
                </c:pt>
                <c:pt idx="1110">
                  <c:v>0.47578703703703701</c:v>
                </c:pt>
                <c:pt idx="1111">
                  <c:v>0.47579861111111116</c:v>
                </c:pt>
                <c:pt idx="1112">
                  <c:v>0.4758101851851852</c:v>
                </c:pt>
                <c:pt idx="1113">
                  <c:v>0.47582175925925929</c:v>
                </c:pt>
                <c:pt idx="1114">
                  <c:v>0.47583333333333333</c:v>
                </c:pt>
                <c:pt idx="1115">
                  <c:v>0.47584490740740737</c:v>
                </c:pt>
                <c:pt idx="1116">
                  <c:v>0.47585648148148146</c:v>
                </c:pt>
                <c:pt idx="1117">
                  <c:v>0.4758680555555555</c:v>
                </c:pt>
                <c:pt idx="1118">
                  <c:v>0.47587962962962965</c:v>
                </c:pt>
                <c:pt idx="1119">
                  <c:v>0.47589120370370369</c:v>
                </c:pt>
                <c:pt idx="1120">
                  <c:v>0.47590277777777779</c:v>
                </c:pt>
                <c:pt idx="1121">
                  <c:v>0.47591435185185182</c:v>
                </c:pt>
                <c:pt idx="1122">
                  <c:v>0.47592592592592592</c:v>
                </c:pt>
                <c:pt idx="1123">
                  <c:v>0.47593749999999996</c:v>
                </c:pt>
                <c:pt idx="1124">
                  <c:v>0.47594907407407411</c:v>
                </c:pt>
                <c:pt idx="1125">
                  <c:v>0.47596064814814815</c:v>
                </c:pt>
                <c:pt idx="1126">
                  <c:v>0.47597222222222224</c:v>
                </c:pt>
                <c:pt idx="1127">
                  <c:v>0.47598379629629628</c:v>
                </c:pt>
                <c:pt idx="1128">
                  <c:v>0.47599537037037037</c:v>
                </c:pt>
                <c:pt idx="1129">
                  <c:v>0.47600694444444441</c:v>
                </c:pt>
                <c:pt idx="1130">
                  <c:v>0.47601851851851856</c:v>
                </c:pt>
                <c:pt idx="1131">
                  <c:v>0.4760300925925926</c:v>
                </c:pt>
                <c:pt idx="1132">
                  <c:v>0.4760416666666667</c:v>
                </c:pt>
                <c:pt idx="1133">
                  <c:v>0.47605324074074074</c:v>
                </c:pt>
                <c:pt idx="1134">
                  <c:v>0.47606481481481483</c:v>
                </c:pt>
                <c:pt idx="1135">
                  <c:v>0.47607638888888887</c:v>
                </c:pt>
                <c:pt idx="1136">
                  <c:v>0.47608796296296302</c:v>
                </c:pt>
                <c:pt idx="1137">
                  <c:v>0.47609953703703706</c:v>
                </c:pt>
                <c:pt idx="1138">
                  <c:v>0.4761111111111111</c:v>
                </c:pt>
                <c:pt idx="1139">
                  <c:v>0.47612268518518519</c:v>
                </c:pt>
                <c:pt idx="1140">
                  <c:v>0.47613425925925923</c:v>
                </c:pt>
                <c:pt idx="1141">
                  <c:v>0.47614583333333332</c:v>
                </c:pt>
                <c:pt idx="1142">
                  <c:v>0.47615740740740736</c:v>
                </c:pt>
                <c:pt idx="1143">
                  <c:v>0.47616898148148151</c:v>
                </c:pt>
                <c:pt idx="1144">
                  <c:v>0.47618055555555555</c:v>
                </c:pt>
                <c:pt idx="1145">
                  <c:v>0.47619212962962965</c:v>
                </c:pt>
                <c:pt idx="1146">
                  <c:v>0.47620370370370368</c:v>
                </c:pt>
                <c:pt idx="1147">
                  <c:v>0.47621527777777778</c:v>
                </c:pt>
                <c:pt idx="1148">
                  <c:v>0.47622685185185182</c:v>
                </c:pt>
                <c:pt idx="1149">
                  <c:v>0.47623842592592597</c:v>
                </c:pt>
                <c:pt idx="1150">
                  <c:v>0.47625000000000001</c:v>
                </c:pt>
                <c:pt idx="1151">
                  <c:v>0.4762615740740741</c:v>
                </c:pt>
                <c:pt idx="1152">
                  <c:v>0.47627314814814814</c:v>
                </c:pt>
                <c:pt idx="1153">
                  <c:v>0.47628472222222223</c:v>
                </c:pt>
                <c:pt idx="1154">
                  <c:v>0.47629629629629627</c:v>
                </c:pt>
                <c:pt idx="1155">
                  <c:v>0.47630787037037042</c:v>
                </c:pt>
                <c:pt idx="1156">
                  <c:v>0.47631944444444446</c:v>
                </c:pt>
                <c:pt idx="1157">
                  <c:v>0.4763310185185185</c:v>
                </c:pt>
                <c:pt idx="1158">
                  <c:v>0.4763425925925926</c:v>
                </c:pt>
                <c:pt idx="1159">
                  <c:v>0.47635416666666663</c:v>
                </c:pt>
                <c:pt idx="1160">
                  <c:v>0.47636574074074073</c:v>
                </c:pt>
                <c:pt idx="1161">
                  <c:v>0.47637731481481477</c:v>
                </c:pt>
                <c:pt idx="1162">
                  <c:v>0.47638888888888892</c:v>
                </c:pt>
                <c:pt idx="1163">
                  <c:v>0.47640046296296296</c:v>
                </c:pt>
                <c:pt idx="1164">
                  <c:v>0.47641203703703705</c:v>
                </c:pt>
                <c:pt idx="1165">
                  <c:v>0.47642361111111109</c:v>
                </c:pt>
                <c:pt idx="1166">
                  <c:v>0.47643518518518518</c:v>
                </c:pt>
                <c:pt idx="1167">
                  <c:v>0.47644675925925922</c:v>
                </c:pt>
                <c:pt idx="1168">
                  <c:v>0.47645833333333337</c:v>
                </c:pt>
                <c:pt idx="1169">
                  <c:v>0.47646990740740741</c:v>
                </c:pt>
                <c:pt idx="1170">
                  <c:v>0.47648148148148151</c:v>
                </c:pt>
                <c:pt idx="1171">
                  <c:v>0.47649305555555554</c:v>
                </c:pt>
                <c:pt idx="1172">
                  <c:v>0.47650462962962964</c:v>
                </c:pt>
                <c:pt idx="1173">
                  <c:v>0.47651620370370368</c:v>
                </c:pt>
                <c:pt idx="1174">
                  <c:v>0.47652777777777783</c:v>
                </c:pt>
                <c:pt idx="1175">
                  <c:v>0.47653935185185187</c:v>
                </c:pt>
                <c:pt idx="1176">
                  <c:v>0.47655092592592596</c:v>
                </c:pt>
                <c:pt idx="1177">
                  <c:v>0.4765625</c:v>
                </c:pt>
                <c:pt idx="1178">
                  <c:v>0.47657407407407404</c:v>
                </c:pt>
                <c:pt idx="1179">
                  <c:v>0.47658564814814813</c:v>
                </c:pt>
                <c:pt idx="1180">
                  <c:v>0.47659722222222217</c:v>
                </c:pt>
                <c:pt idx="1181">
                  <c:v>0.47660879629629632</c:v>
                </c:pt>
                <c:pt idx="1182">
                  <c:v>0.47662037037037036</c:v>
                </c:pt>
                <c:pt idx="1183">
                  <c:v>0.47663194444444446</c:v>
                </c:pt>
                <c:pt idx="1184">
                  <c:v>0.47664351851851849</c:v>
                </c:pt>
                <c:pt idx="1185">
                  <c:v>0.47665509259259259</c:v>
                </c:pt>
                <c:pt idx="1186">
                  <c:v>0.47666666666666663</c:v>
                </c:pt>
                <c:pt idx="1187">
                  <c:v>0.47667824074074078</c:v>
                </c:pt>
                <c:pt idx="1188">
                  <c:v>0.47668981481481482</c:v>
                </c:pt>
                <c:pt idx="1189">
                  <c:v>0.47670138888888891</c:v>
                </c:pt>
                <c:pt idx="1190">
                  <c:v>0.47671296296296295</c:v>
                </c:pt>
                <c:pt idx="1191">
                  <c:v>0.47672453703703704</c:v>
                </c:pt>
                <c:pt idx="1192">
                  <c:v>0.47673611111111108</c:v>
                </c:pt>
                <c:pt idx="1193">
                  <c:v>0.47674768518518523</c:v>
                </c:pt>
                <c:pt idx="1194">
                  <c:v>0.47675925925925927</c:v>
                </c:pt>
                <c:pt idx="1195">
                  <c:v>0.47677083333333337</c:v>
                </c:pt>
                <c:pt idx="1196">
                  <c:v>0.4767824074074074</c:v>
                </c:pt>
                <c:pt idx="1197">
                  <c:v>0.4767939814814815</c:v>
                </c:pt>
                <c:pt idx="1198">
                  <c:v>0.47680555555555554</c:v>
                </c:pt>
                <c:pt idx="1199">
                  <c:v>0.47681712962962958</c:v>
                </c:pt>
                <c:pt idx="1200">
                  <c:v>0.47682870370370373</c:v>
                </c:pt>
                <c:pt idx="1201">
                  <c:v>0.47684027777777777</c:v>
                </c:pt>
                <c:pt idx="1202">
                  <c:v>0.47685185185185186</c:v>
                </c:pt>
                <c:pt idx="1203">
                  <c:v>0.4768634259259259</c:v>
                </c:pt>
                <c:pt idx="1204">
                  <c:v>0.47687499999999999</c:v>
                </c:pt>
                <c:pt idx="1205">
                  <c:v>0.47688657407407403</c:v>
                </c:pt>
                <c:pt idx="1206">
                  <c:v>0.47689814814814818</c:v>
                </c:pt>
                <c:pt idx="1207">
                  <c:v>0.47690972222222222</c:v>
                </c:pt>
                <c:pt idx="1208">
                  <c:v>0.47692129629629632</c:v>
                </c:pt>
                <c:pt idx="1209">
                  <c:v>0.47693287037037035</c:v>
                </c:pt>
                <c:pt idx="1210">
                  <c:v>0.47694444444444445</c:v>
                </c:pt>
                <c:pt idx="1211">
                  <c:v>0.47695601851851849</c:v>
                </c:pt>
                <c:pt idx="1212">
                  <c:v>0.47696759259259264</c:v>
                </c:pt>
                <c:pt idx="1213">
                  <c:v>0.47697916666666668</c:v>
                </c:pt>
                <c:pt idx="1214">
                  <c:v>0.47699074074074077</c:v>
                </c:pt>
                <c:pt idx="1215">
                  <c:v>0.47700231481481481</c:v>
                </c:pt>
                <c:pt idx="1216">
                  <c:v>0.4770138888888889</c:v>
                </c:pt>
                <c:pt idx="1217">
                  <c:v>0.47702546296296294</c:v>
                </c:pt>
                <c:pt idx="1218">
                  <c:v>0.47703703703703698</c:v>
                </c:pt>
                <c:pt idx="1219">
                  <c:v>0.47704861111111113</c:v>
                </c:pt>
                <c:pt idx="1220">
                  <c:v>0.47706018518518517</c:v>
                </c:pt>
                <c:pt idx="1221">
                  <c:v>0.47707175925925926</c:v>
                </c:pt>
                <c:pt idx="1222">
                  <c:v>0.4770833333333333</c:v>
                </c:pt>
                <c:pt idx="1223">
                  <c:v>0.4770949074074074</c:v>
                </c:pt>
                <c:pt idx="1224">
                  <c:v>0.47710648148148144</c:v>
                </c:pt>
                <c:pt idx="1225">
                  <c:v>0.47711805555555559</c:v>
                </c:pt>
                <c:pt idx="1226">
                  <c:v>0.47712962962962963</c:v>
                </c:pt>
                <c:pt idx="1227">
                  <c:v>0.47714120370370372</c:v>
                </c:pt>
                <c:pt idx="1228">
                  <c:v>0.47715277777777776</c:v>
                </c:pt>
                <c:pt idx="1229">
                  <c:v>0.47716435185185185</c:v>
                </c:pt>
                <c:pt idx="1230">
                  <c:v>0.47717592592592589</c:v>
                </c:pt>
                <c:pt idx="1231">
                  <c:v>0.47718750000000004</c:v>
                </c:pt>
                <c:pt idx="1232">
                  <c:v>0.47719907407407408</c:v>
                </c:pt>
                <c:pt idx="1233">
                  <c:v>0.47721064814814818</c:v>
                </c:pt>
                <c:pt idx="1234">
                  <c:v>0.47722222222222221</c:v>
                </c:pt>
                <c:pt idx="1235">
                  <c:v>0.47723379629629631</c:v>
                </c:pt>
                <c:pt idx="1236">
                  <c:v>0.47724537037037035</c:v>
                </c:pt>
                <c:pt idx="1237">
                  <c:v>0.4772569444444445</c:v>
                </c:pt>
                <c:pt idx="1238">
                  <c:v>0.47726851851851854</c:v>
                </c:pt>
                <c:pt idx="1239">
                  <c:v>0.47728009259259263</c:v>
                </c:pt>
                <c:pt idx="1240">
                  <c:v>0.47729166666666667</c:v>
                </c:pt>
                <c:pt idx="1241">
                  <c:v>0.47730324074074071</c:v>
                </c:pt>
                <c:pt idx="1242">
                  <c:v>0.4773148148148148</c:v>
                </c:pt>
                <c:pt idx="1243">
                  <c:v>0.47732638888888884</c:v>
                </c:pt>
                <c:pt idx="1244">
                  <c:v>0.47733796296296299</c:v>
                </c:pt>
                <c:pt idx="1245">
                  <c:v>0.47734953703703703</c:v>
                </c:pt>
                <c:pt idx="1246">
                  <c:v>0.47736111111111112</c:v>
                </c:pt>
                <c:pt idx="1247">
                  <c:v>0.47737268518518516</c:v>
                </c:pt>
                <c:pt idx="1248">
                  <c:v>0.47738425925925926</c:v>
                </c:pt>
                <c:pt idx="1249">
                  <c:v>0.4773958333333333</c:v>
                </c:pt>
                <c:pt idx="1250">
                  <c:v>0.47740740740740745</c:v>
                </c:pt>
                <c:pt idx="1251">
                  <c:v>0.47741898148148149</c:v>
                </c:pt>
                <c:pt idx="1252">
                  <c:v>0.47743055555555558</c:v>
                </c:pt>
                <c:pt idx="1253">
                  <c:v>0.47744212962962962</c:v>
                </c:pt>
                <c:pt idx="1254">
                  <c:v>0.47745370370370371</c:v>
                </c:pt>
                <c:pt idx="1255">
                  <c:v>0.47746527777777775</c:v>
                </c:pt>
                <c:pt idx="1256">
                  <c:v>0.4774768518518519</c:v>
                </c:pt>
                <c:pt idx="1257">
                  <c:v>0.47748842592592594</c:v>
                </c:pt>
                <c:pt idx="1258">
                  <c:v>0.47750000000000004</c:v>
                </c:pt>
                <c:pt idx="1259">
                  <c:v>0.47751157407407407</c:v>
                </c:pt>
                <c:pt idx="1260">
                  <c:v>0.47752314814814811</c:v>
                </c:pt>
                <c:pt idx="1261">
                  <c:v>0.47753472222222221</c:v>
                </c:pt>
                <c:pt idx="1262">
                  <c:v>0.47754629629629625</c:v>
                </c:pt>
                <c:pt idx="1263">
                  <c:v>0.4775578703703704</c:v>
                </c:pt>
                <c:pt idx="1264">
                  <c:v>0.47756944444444444</c:v>
                </c:pt>
                <c:pt idx="1265">
                  <c:v>0.47758101851851853</c:v>
                </c:pt>
                <c:pt idx="1266">
                  <c:v>0.47759259259259257</c:v>
                </c:pt>
                <c:pt idx="1267">
                  <c:v>0.47760416666666666</c:v>
                </c:pt>
                <c:pt idx="1268">
                  <c:v>0.4776157407407407</c:v>
                </c:pt>
                <c:pt idx="1269">
                  <c:v>0.47762731481481485</c:v>
                </c:pt>
                <c:pt idx="1270">
                  <c:v>0.47763888888888889</c:v>
                </c:pt>
                <c:pt idx="1271">
                  <c:v>0.47765046296296299</c:v>
                </c:pt>
                <c:pt idx="1272">
                  <c:v>0.47766203703703702</c:v>
                </c:pt>
                <c:pt idx="1273">
                  <c:v>0.47767361111111112</c:v>
                </c:pt>
                <c:pt idx="1274">
                  <c:v>0.47768518518518516</c:v>
                </c:pt>
                <c:pt idx="1275">
                  <c:v>0.47769675925925931</c:v>
                </c:pt>
                <c:pt idx="1276">
                  <c:v>0.47770833333333335</c:v>
                </c:pt>
                <c:pt idx="1277">
                  <c:v>0.47771990740740744</c:v>
                </c:pt>
                <c:pt idx="1278">
                  <c:v>0.47773148148148148</c:v>
                </c:pt>
                <c:pt idx="1279">
                  <c:v>0.47774305555555552</c:v>
                </c:pt>
                <c:pt idx="1280">
                  <c:v>0.47775462962962961</c:v>
                </c:pt>
                <c:pt idx="1281">
                  <c:v>0.47776620370370365</c:v>
                </c:pt>
                <c:pt idx="1282">
                  <c:v>0.4777777777777778</c:v>
                </c:pt>
                <c:pt idx="1283">
                  <c:v>0.47778935185185184</c:v>
                </c:pt>
                <c:pt idx="1284">
                  <c:v>0.47780092592592593</c:v>
                </c:pt>
                <c:pt idx="1285">
                  <c:v>0.47781249999999997</c:v>
                </c:pt>
                <c:pt idx="1286">
                  <c:v>0.47782407407407407</c:v>
                </c:pt>
                <c:pt idx="1287">
                  <c:v>0.47783564814814811</c:v>
                </c:pt>
                <c:pt idx="1288">
                  <c:v>0.47784722222222226</c:v>
                </c:pt>
                <c:pt idx="1289">
                  <c:v>0.4778587962962963</c:v>
                </c:pt>
                <c:pt idx="1290">
                  <c:v>0.47787037037037039</c:v>
                </c:pt>
                <c:pt idx="1291">
                  <c:v>0.47788194444444443</c:v>
                </c:pt>
                <c:pt idx="1292">
                  <c:v>0.47789351851851852</c:v>
                </c:pt>
                <c:pt idx="1293">
                  <c:v>0.47790509259259256</c:v>
                </c:pt>
                <c:pt idx="1294">
                  <c:v>0.47791666666666671</c:v>
                </c:pt>
                <c:pt idx="1295">
                  <c:v>0.47792824074074075</c:v>
                </c:pt>
                <c:pt idx="1296">
                  <c:v>0.47793981481481485</c:v>
                </c:pt>
                <c:pt idx="1297">
                  <c:v>0.47795138888888888</c:v>
                </c:pt>
                <c:pt idx="1298">
                  <c:v>0.47796296296296298</c:v>
                </c:pt>
                <c:pt idx="1299">
                  <c:v>0.47797453703703702</c:v>
                </c:pt>
                <c:pt idx="1300">
                  <c:v>0.47798611111111117</c:v>
                </c:pt>
                <c:pt idx="1301">
                  <c:v>0.47799768518518521</c:v>
                </c:pt>
                <c:pt idx="1302">
                  <c:v>0.47800925925925924</c:v>
                </c:pt>
                <c:pt idx="1303">
                  <c:v>0.47802083333333334</c:v>
                </c:pt>
                <c:pt idx="1304">
                  <c:v>0.47803240740740738</c:v>
                </c:pt>
                <c:pt idx="1305">
                  <c:v>0.47804398148148147</c:v>
                </c:pt>
                <c:pt idx="1306">
                  <c:v>0.47805555555555551</c:v>
                </c:pt>
                <c:pt idx="1307">
                  <c:v>0.47806712962962966</c:v>
                </c:pt>
                <c:pt idx="1308">
                  <c:v>0.4780787037037037</c:v>
                </c:pt>
                <c:pt idx="1309">
                  <c:v>0.47809027777777779</c:v>
                </c:pt>
                <c:pt idx="1310">
                  <c:v>0.47810185185185183</c:v>
                </c:pt>
                <c:pt idx="1311">
                  <c:v>0.47811342592592593</c:v>
                </c:pt>
                <c:pt idx="1312">
                  <c:v>0.47812499999999997</c:v>
                </c:pt>
                <c:pt idx="1313">
                  <c:v>0.47813657407407412</c:v>
                </c:pt>
                <c:pt idx="1314">
                  <c:v>0.47814814814814816</c:v>
                </c:pt>
                <c:pt idx="1315">
                  <c:v>0.47815972222222225</c:v>
                </c:pt>
                <c:pt idx="1316">
                  <c:v>0.47817129629629629</c:v>
                </c:pt>
                <c:pt idx="1317">
                  <c:v>0.47818287037037038</c:v>
                </c:pt>
                <c:pt idx="1318">
                  <c:v>0.47819444444444442</c:v>
                </c:pt>
                <c:pt idx="1319">
                  <c:v>0.47820601851851857</c:v>
                </c:pt>
                <c:pt idx="1320">
                  <c:v>0.47821759259259261</c:v>
                </c:pt>
                <c:pt idx="1321">
                  <c:v>0.47822916666666665</c:v>
                </c:pt>
                <c:pt idx="1322">
                  <c:v>0.47824074074074074</c:v>
                </c:pt>
                <c:pt idx="1323">
                  <c:v>0.47825231481481478</c:v>
                </c:pt>
                <c:pt idx="1324">
                  <c:v>0.47826388888888888</c:v>
                </c:pt>
                <c:pt idx="1325">
                  <c:v>0.47827546296296292</c:v>
                </c:pt>
                <c:pt idx="1326">
                  <c:v>0.47828703703703707</c:v>
                </c:pt>
                <c:pt idx="1327">
                  <c:v>0.4782986111111111</c:v>
                </c:pt>
                <c:pt idx="1328">
                  <c:v>0.4783101851851852</c:v>
                </c:pt>
                <c:pt idx="1329">
                  <c:v>0.47832175925925924</c:v>
                </c:pt>
                <c:pt idx="1330">
                  <c:v>0.47833333333333333</c:v>
                </c:pt>
                <c:pt idx="1331">
                  <c:v>0.47834490740740737</c:v>
                </c:pt>
                <c:pt idx="1332">
                  <c:v>0.47835648148148152</c:v>
                </c:pt>
                <c:pt idx="1333">
                  <c:v>0.47836805555555556</c:v>
                </c:pt>
                <c:pt idx="1334">
                  <c:v>0.47837962962962965</c:v>
                </c:pt>
                <c:pt idx="1335">
                  <c:v>0.47839120370370369</c:v>
                </c:pt>
                <c:pt idx="1336">
                  <c:v>0.47840277777777779</c:v>
                </c:pt>
                <c:pt idx="1337">
                  <c:v>0.47841435185185183</c:v>
                </c:pt>
                <c:pt idx="1338">
                  <c:v>0.47842592592592598</c:v>
                </c:pt>
                <c:pt idx="1339">
                  <c:v>0.47843750000000002</c:v>
                </c:pt>
                <c:pt idx="1340">
                  <c:v>0.47844907407407405</c:v>
                </c:pt>
                <c:pt idx="1341">
                  <c:v>0.47846064814814815</c:v>
                </c:pt>
                <c:pt idx="1342">
                  <c:v>0.47847222222222219</c:v>
                </c:pt>
                <c:pt idx="1343">
                  <c:v>0.47848379629629628</c:v>
                </c:pt>
                <c:pt idx="1344">
                  <c:v>0.47923611111111114</c:v>
                </c:pt>
                <c:pt idx="1345">
                  <c:v>0.47924768518518518</c:v>
                </c:pt>
                <c:pt idx="1346">
                  <c:v>0.47925925925925927</c:v>
                </c:pt>
                <c:pt idx="1347">
                  <c:v>0.47927083333333331</c:v>
                </c:pt>
                <c:pt idx="1348">
                  <c:v>0.47928240740740741</c:v>
                </c:pt>
                <c:pt idx="1349">
                  <c:v>0.47929398148148145</c:v>
                </c:pt>
                <c:pt idx="1350">
                  <c:v>0.4793055555555556</c:v>
                </c:pt>
                <c:pt idx="1351">
                  <c:v>0.47931712962962963</c:v>
                </c:pt>
                <c:pt idx="1352">
                  <c:v>0.47932870370370373</c:v>
                </c:pt>
                <c:pt idx="1353">
                  <c:v>0.47934027777777777</c:v>
                </c:pt>
                <c:pt idx="1354">
                  <c:v>0.47935185185185186</c:v>
                </c:pt>
                <c:pt idx="1355">
                  <c:v>0.4793634259259259</c:v>
                </c:pt>
                <c:pt idx="1356">
                  <c:v>0.47937500000000005</c:v>
                </c:pt>
                <c:pt idx="1357">
                  <c:v>0.47938657407407409</c:v>
                </c:pt>
                <c:pt idx="1358">
                  <c:v>0.47939814814814818</c:v>
                </c:pt>
                <c:pt idx="1359">
                  <c:v>0.47940972222222222</c:v>
                </c:pt>
                <c:pt idx="1360">
                  <c:v>0.47942129629629626</c:v>
                </c:pt>
                <c:pt idx="1361">
                  <c:v>0.47943287037037036</c:v>
                </c:pt>
                <c:pt idx="1362">
                  <c:v>0.4794444444444444</c:v>
                </c:pt>
                <c:pt idx="1363">
                  <c:v>0.47945601851851855</c:v>
                </c:pt>
                <c:pt idx="1364">
                  <c:v>0.47946759259259258</c:v>
                </c:pt>
                <c:pt idx="1365">
                  <c:v>0.47947916666666668</c:v>
                </c:pt>
                <c:pt idx="1366">
                  <c:v>0.47949074074074072</c:v>
                </c:pt>
                <c:pt idx="1367">
                  <c:v>0.47950231481481481</c:v>
                </c:pt>
                <c:pt idx="1368">
                  <c:v>0.47951388888888885</c:v>
                </c:pt>
                <c:pt idx="1369">
                  <c:v>0.479525462962963</c:v>
                </c:pt>
                <c:pt idx="1370">
                  <c:v>0.47953703703703704</c:v>
                </c:pt>
                <c:pt idx="1371">
                  <c:v>0.47954861111111113</c:v>
                </c:pt>
                <c:pt idx="1372">
                  <c:v>0.47956018518518517</c:v>
                </c:pt>
                <c:pt idx="1373">
                  <c:v>0.47957175925925927</c:v>
                </c:pt>
                <c:pt idx="1374">
                  <c:v>0.47958333333333331</c:v>
                </c:pt>
                <c:pt idx="1375">
                  <c:v>0.47959490740740746</c:v>
                </c:pt>
                <c:pt idx="1376">
                  <c:v>0.47960648148148149</c:v>
                </c:pt>
                <c:pt idx="1377">
                  <c:v>0.47961805555555559</c:v>
                </c:pt>
                <c:pt idx="1378">
                  <c:v>0.47962962962962963</c:v>
                </c:pt>
                <c:pt idx="1379">
                  <c:v>0.47964120370370367</c:v>
                </c:pt>
                <c:pt idx="1380">
                  <c:v>0.47965277777777776</c:v>
                </c:pt>
                <c:pt idx="1381">
                  <c:v>0.4796643518518518</c:v>
                </c:pt>
                <c:pt idx="1382">
                  <c:v>0.47967592592592595</c:v>
                </c:pt>
                <c:pt idx="1383">
                  <c:v>0.47968749999999999</c:v>
                </c:pt>
                <c:pt idx="1384">
                  <c:v>0.47969907407407408</c:v>
                </c:pt>
                <c:pt idx="1385">
                  <c:v>0.47971064814814812</c:v>
                </c:pt>
                <c:pt idx="1386">
                  <c:v>0.47972222222222222</c:v>
                </c:pt>
                <c:pt idx="1387">
                  <c:v>0.47973379629629626</c:v>
                </c:pt>
                <c:pt idx="1388">
                  <c:v>0.47974537037037041</c:v>
                </c:pt>
                <c:pt idx="1389">
                  <c:v>0.47975694444444444</c:v>
                </c:pt>
                <c:pt idx="1390">
                  <c:v>0.47976851851851854</c:v>
                </c:pt>
                <c:pt idx="1391">
                  <c:v>0.47978009259259258</c:v>
                </c:pt>
                <c:pt idx="1392">
                  <c:v>0.47979166666666667</c:v>
                </c:pt>
                <c:pt idx="1393">
                  <c:v>0.47980324074074071</c:v>
                </c:pt>
                <c:pt idx="1394">
                  <c:v>0.47981481481481486</c:v>
                </c:pt>
                <c:pt idx="1395">
                  <c:v>0.4798263888888889</c:v>
                </c:pt>
                <c:pt idx="1396">
                  <c:v>0.47983796296296299</c:v>
                </c:pt>
                <c:pt idx="1397">
                  <c:v>0.47984953703703703</c:v>
                </c:pt>
                <c:pt idx="1398">
                  <c:v>0.47986111111111113</c:v>
                </c:pt>
                <c:pt idx="1399">
                  <c:v>0.47987268518518517</c:v>
                </c:pt>
                <c:pt idx="1400">
                  <c:v>0.47988425925925932</c:v>
                </c:pt>
                <c:pt idx="1401">
                  <c:v>0.47989583333333335</c:v>
                </c:pt>
                <c:pt idx="1402">
                  <c:v>0.47990740740740739</c:v>
                </c:pt>
                <c:pt idx="1403">
                  <c:v>0.47991898148148149</c:v>
                </c:pt>
                <c:pt idx="1404">
                  <c:v>0.47993055555555553</c:v>
                </c:pt>
                <c:pt idx="1405">
                  <c:v>0.47994212962962962</c:v>
                </c:pt>
                <c:pt idx="1406">
                  <c:v>0.47995370370370366</c:v>
                </c:pt>
                <c:pt idx="1407">
                  <c:v>0.48236111111111107</c:v>
                </c:pt>
                <c:pt idx="1408">
                  <c:v>0.48237268518518522</c:v>
                </c:pt>
                <c:pt idx="1409">
                  <c:v>0.48238425925925926</c:v>
                </c:pt>
                <c:pt idx="1410">
                  <c:v>0.48239583333333336</c:v>
                </c:pt>
                <c:pt idx="1411">
                  <c:v>0.4824074074074074</c:v>
                </c:pt>
                <c:pt idx="1412">
                  <c:v>0.48241898148148149</c:v>
                </c:pt>
                <c:pt idx="1413">
                  <c:v>0.48243055555555553</c:v>
                </c:pt>
                <c:pt idx="1414">
                  <c:v>0.48244212962962968</c:v>
                </c:pt>
                <c:pt idx="1415">
                  <c:v>0.48245370370370372</c:v>
                </c:pt>
                <c:pt idx="1416">
                  <c:v>0.48246527777777781</c:v>
                </c:pt>
                <c:pt idx="1417">
                  <c:v>0.48247685185185185</c:v>
                </c:pt>
                <c:pt idx="1418">
                  <c:v>0.48248842592592589</c:v>
                </c:pt>
                <c:pt idx="1419">
                  <c:v>0.48249999999999998</c:v>
                </c:pt>
                <c:pt idx="1420">
                  <c:v>0.48251157407407402</c:v>
                </c:pt>
                <c:pt idx="1421">
                  <c:v>0.48252314814814817</c:v>
                </c:pt>
                <c:pt idx="1422">
                  <c:v>0.48253472222222221</c:v>
                </c:pt>
                <c:pt idx="1423">
                  <c:v>0.48254629629629631</c:v>
                </c:pt>
                <c:pt idx="1424">
                  <c:v>0.48255787037037035</c:v>
                </c:pt>
                <c:pt idx="1425">
                  <c:v>0.48256944444444444</c:v>
                </c:pt>
                <c:pt idx="1426">
                  <c:v>0.48258101851851848</c:v>
                </c:pt>
                <c:pt idx="1427">
                  <c:v>0.48259259259259263</c:v>
                </c:pt>
                <c:pt idx="1428">
                  <c:v>0.48260416666666667</c:v>
                </c:pt>
                <c:pt idx="1429">
                  <c:v>0.48261574074074076</c:v>
                </c:pt>
                <c:pt idx="1430">
                  <c:v>0.4826273148148148</c:v>
                </c:pt>
                <c:pt idx="1431">
                  <c:v>0.4826388888888889</c:v>
                </c:pt>
                <c:pt idx="1432">
                  <c:v>0.48265046296296293</c:v>
                </c:pt>
                <c:pt idx="1433">
                  <c:v>0.48266203703703708</c:v>
                </c:pt>
                <c:pt idx="1434">
                  <c:v>0.48267361111111112</c:v>
                </c:pt>
                <c:pt idx="1435">
                  <c:v>0.48268518518518522</c:v>
                </c:pt>
                <c:pt idx="1436">
                  <c:v>0.48269675925925926</c:v>
                </c:pt>
                <c:pt idx="1437">
                  <c:v>0.48270833333333335</c:v>
                </c:pt>
                <c:pt idx="1438">
                  <c:v>0.48271990740740739</c:v>
                </c:pt>
                <c:pt idx="1439">
                  <c:v>0.48273148148148143</c:v>
                </c:pt>
                <c:pt idx="1440">
                  <c:v>0.48274305555555558</c:v>
                </c:pt>
                <c:pt idx="1441">
                  <c:v>0.48275462962962962</c:v>
                </c:pt>
                <c:pt idx="1442">
                  <c:v>0.48276620370370371</c:v>
                </c:pt>
                <c:pt idx="1443">
                  <c:v>0.48277777777777775</c:v>
                </c:pt>
                <c:pt idx="1444">
                  <c:v>0.48278935185185184</c:v>
                </c:pt>
                <c:pt idx="1445">
                  <c:v>0.48280092592592588</c:v>
                </c:pt>
                <c:pt idx="1446">
                  <c:v>0.48281250000000003</c:v>
                </c:pt>
                <c:pt idx="1447">
                  <c:v>0.48282407407407407</c:v>
                </c:pt>
                <c:pt idx="1448">
                  <c:v>0.48283564814814817</c:v>
                </c:pt>
                <c:pt idx="1449">
                  <c:v>0.48284722222222221</c:v>
                </c:pt>
                <c:pt idx="1450">
                  <c:v>0.4828587962962963</c:v>
                </c:pt>
                <c:pt idx="1451">
                  <c:v>0.48287037037037034</c:v>
                </c:pt>
                <c:pt idx="1452">
                  <c:v>0.48288194444444449</c:v>
                </c:pt>
                <c:pt idx="1453">
                  <c:v>0.48289351851851853</c:v>
                </c:pt>
                <c:pt idx="1454">
                  <c:v>0.48290509259259262</c:v>
                </c:pt>
                <c:pt idx="1455">
                  <c:v>0.48291666666666666</c:v>
                </c:pt>
                <c:pt idx="1456">
                  <c:v>0.48292824074074076</c:v>
                </c:pt>
                <c:pt idx="1457">
                  <c:v>0.48293981481481479</c:v>
                </c:pt>
                <c:pt idx="1458">
                  <c:v>0.48295138888888894</c:v>
                </c:pt>
                <c:pt idx="1459">
                  <c:v>0.48296296296296298</c:v>
                </c:pt>
                <c:pt idx="1460">
                  <c:v>0.48297453703703702</c:v>
                </c:pt>
                <c:pt idx="1461">
                  <c:v>0.48298611111111112</c:v>
                </c:pt>
                <c:pt idx="1462">
                  <c:v>0.48299768518518515</c:v>
                </c:pt>
                <c:pt idx="1463">
                  <c:v>0.48300925925925925</c:v>
                </c:pt>
                <c:pt idx="1464">
                  <c:v>0.48302083333333329</c:v>
                </c:pt>
                <c:pt idx="1465">
                  <c:v>0.48303240740740744</c:v>
                </c:pt>
                <c:pt idx="1466">
                  <c:v>0.48304398148148148</c:v>
                </c:pt>
                <c:pt idx="1467">
                  <c:v>0.48305555555555557</c:v>
                </c:pt>
                <c:pt idx="1468">
                  <c:v>0.48306712962962961</c:v>
                </c:pt>
                <c:pt idx="1469">
                  <c:v>0.4830787037037037</c:v>
                </c:pt>
                <c:pt idx="1470">
                  <c:v>0.48309027777777774</c:v>
                </c:pt>
                <c:pt idx="1471">
                  <c:v>0.48310185185185189</c:v>
                </c:pt>
                <c:pt idx="1472">
                  <c:v>0.48311342592592593</c:v>
                </c:pt>
                <c:pt idx="1473">
                  <c:v>0.48312500000000003</c:v>
                </c:pt>
                <c:pt idx="1474">
                  <c:v>0.48313657407407407</c:v>
                </c:pt>
                <c:pt idx="1475">
                  <c:v>0.48314814814814816</c:v>
                </c:pt>
                <c:pt idx="1476">
                  <c:v>0.4831597222222222</c:v>
                </c:pt>
                <c:pt idx="1477">
                  <c:v>0.48317129629629635</c:v>
                </c:pt>
                <c:pt idx="1478">
                  <c:v>0.48318287037037039</c:v>
                </c:pt>
                <c:pt idx="1479">
                  <c:v>0.48319444444444443</c:v>
                </c:pt>
                <c:pt idx="1480">
                  <c:v>0.48320601851851852</c:v>
                </c:pt>
                <c:pt idx="1481">
                  <c:v>0.48321759259259256</c:v>
                </c:pt>
                <c:pt idx="1482">
                  <c:v>0.48322916666666665</c:v>
                </c:pt>
                <c:pt idx="1483">
                  <c:v>0.48324074074074069</c:v>
                </c:pt>
                <c:pt idx="1484">
                  <c:v>0.48325231481481484</c:v>
                </c:pt>
                <c:pt idx="1485">
                  <c:v>0.48326388888888888</c:v>
                </c:pt>
                <c:pt idx="1486">
                  <c:v>0.48327546296296298</c:v>
                </c:pt>
                <c:pt idx="1487">
                  <c:v>0.48328703703703701</c:v>
                </c:pt>
                <c:pt idx="1488">
                  <c:v>0.48329861111111111</c:v>
                </c:pt>
                <c:pt idx="1489">
                  <c:v>0.48331018518518515</c:v>
                </c:pt>
                <c:pt idx="1490">
                  <c:v>0.4833217592592593</c:v>
                </c:pt>
                <c:pt idx="1491">
                  <c:v>0.48333333333333334</c:v>
                </c:pt>
                <c:pt idx="1492">
                  <c:v>0.48334490740740743</c:v>
                </c:pt>
                <c:pt idx="1493">
                  <c:v>0.48335648148148147</c:v>
                </c:pt>
                <c:pt idx="1494">
                  <c:v>0.48336805555555556</c:v>
                </c:pt>
                <c:pt idx="1495">
                  <c:v>0.4833796296296296</c:v>
                </c:pt>
                <c:pt idx="1496">
                  <c:v>0.48339120370370375</c:v>
                </c:pt>
                <c:pt idx="1497">
                  <c:v>0.48340277777777779</c:v>
                </c:pt>
                <c:pt idx="1498">
                  <c:v>0.48341435185185189</c:v>
                </c:pt>
                <c:pt idx="1499">
                  <c:v>0.48342592592592593</c:v>
                </c:pt>
                <c:pt idx="1500">
                  <c:v>0.48343749999999996</c:v>
                </c:pt>
                <c:pt idx="1501">
                  <c:v>0.48344907407407406</c:v>
                </c:pt>
                <c:pt idx="1502">
                  <c:v>0.4834606481481481</c:v>
                </c:pt>
                <c:pt idx="1503">
                  <c:v>0.48347222222222225</c:v>
                </c:pt>
                <c:pt idx="1504">
                  <c:v>0.48348379629629629</c:v>
                </c:pt>
                <c:pt idx="1505">
                  <c:v>0.48349537037037038</c:v>
                </c:pt>
                <c:pt idx="1506">
                  <c:v>0.48350694444444442</c:v>
                </c:pt>
                <c:pt idx="1507">
                  <c:v>0.48351851851851851</c:v>
                </c:pt>
                <c:pt idx="1508">
                  <c:v>0.48353009259259255</c:v>
                </c:pt>
                <c:pt idx="1509">
                  <c:v>0.4835416666666667</c:v>
                </c:pt>
                <c:pt idx="1510">
                  <c:v>0.48355324074074074</c:v>
                </c:pt>
                <c:pt idx="1511">
                  <c:v>0.48356481481481484</c:v>
                </c:pt>
                <c:pt idx="1512">
                  <c:v>0.48357638888888888</c:v>
                </c:pt>
                <c:pt idx="1513">
                  <c:v>0.48358796296296297</c:v>
                </c:pt>
                <c:pt idx="1514">
                  <c:v>0.48359953703703701</c:v>
                </c:pt>
                <c:pt idx="1515">
                  <c:v>0.48361111111111116</c:v>
                </c:pt>
                <c:pt idx="1516">
                  <c:v>0.4836226851851852</c:v>
                </c:pt>
                <c:pt idx="1517">
                  <c:v>0.48363425925925929</c:v>
                </c:pt>
                <c:pt idx="1518">
                  <c:v>0.48364583333333333</c:v>
                </c:pt>
                <c:pt idx="1519">
                  <c:v>0.48365740740740742</c:v>
                </c:pt>
                <c:pt idx="1520">
                  <c:v>0.48366898148148146</c:v>
                </c:pt>
                <c:pt idx="1521">
                  <c:v>0.4836805555555555</c:v>
                </c:pt>
                <c:pt idx="1522">
                  <c:v>0.48369212962962965</c:v>
                </c:pt>
                <c:pt idx="1523">
                  <c:v>0.48370370370370369</c:v>
                </c:pt>
                <c:pt idx="1524">
                  <c:v>0.48371527777777779</c:v>
                </c:pt>
                <c:pt idx="1525">
                  <c:v>0.48372685185185182</c:v>
                </c:pt>
                <c:pt idx="1526">
                  <c:v>0.48373842592592592</c:v>
                </c:pt>
                <c:pt idx="1527">
                  <c:v>0.48374999999999996</c:v>
                </c:pt>
                <c:pt idx="1528">
                  <c:v>0.48376157407407411</c:v>
                </c:pt>
                <c:pt idx="1529">
                  <c:v>0.48377314814814815</c:v>
                </c:pt>
                <c:pt idx="1530">
                  <c:v>0.48378472222222224</c:v>
                </c:pt>
                <c:pt idx="1531">
                  <c:v>0.48379629629629628</c:v>
                </c:pt>
                <c:pt idx="1532">
                  <c:v>0.48380787037037037</c:v>
                </c:pt>
                <c:pt idx="1533">
                  <c:v>0.48381944444444441</c:v>
                </c:pt>
                <c:pt idx="1534">
                  <c:v>0.48383101851851856</c:v>
                </c:pt>
                <c:pt idx="1535">
                  <c:v>0.4838425925925926</c:v>
                </c:pt>
                <c:pt idx="1536">
                  <c:v>0.4838541666666667</c:v>
                </c:pt>
                <c:pt idx="1537">
                  <c:v>0.48386574074074074</c:v>
                </c:pt>
                <c:pt idx="1538">
                  <c:v>0.48387731481481483</c:v>
                </c:pt>
                <c:pt idx="1539">
                  <c:v>0.48388888888888887</c:v>
                </c:pt>
                <c:pt idx="1540">
                  <c:v>0.48390046296296302</c:v>
                </c:pt>
                <c:pt idx="1541">
                  <c:v>0.48391203703703706</c:v>
                </c:pt>
                <c:pt idx="1542">
                  <c:v>0.4839236111111111</c:v>
                </c:pt>
                <c:pt idx="1543">
                  <c:v>0.48393518518518519</c:v>
                </c:pt>
                <c:pt idx="1544">
                  <c:v>0.48394675925925923</c:v>
                </c:pt>
                <c:pt idx="1545">
                  <c:v>0.48395833333333332</c:v>
                </c:pt>
                <c:pt idx="1546">
                  <c:v>0.48396990740740736</c:v>
                </c:pt>
                <c:pt idx="1547">
                  <c:v>0.48398148148148151</c:v>
                </c:pt>
                <c:pt idx="1548">
                  <c:v>0.48399305555555555</c:v>
                </c:pt>
                <c:pt idx="1549">
                  <c:v>0.48400462962962965</c:v>
                </c:pt>
                <c:pt idx="1550">
                  <c:v>0.48401620370370368</c:v>
                </c:pt>
                <c:pt idx="1551">
                  <c:v>0.48402777777777778</c:v>
                </c:pt>
                <c:pt idx="1552">
                  <c:v>0.48403935185185182</c:v>
                </c:pt>
                <c:pt idx="1553">
                  <c:v>0.48405092592592597</c:v>
                </c:pt>
                <c:pt idx="1554">
                  <c:v>0.48406250000000001</c:v>
                </c:pt>
                <c:pt idx="1555">
                  <c:v>0.4840740740740741</c:v>
                </c:pt>
                <c:pt idx="1556">
                  <c:v>0.48408564814814814</c:v>
                </c:pt>
                <c:pt idx="1557">
                  <c:v>0.48409722222222223</c:v>
                </c:pt>
                <c:pt idx="1558">
                  <c:v>0.48410879629629627</c:v>
                </c:pt>
                <c:pt idx="1559">
                  <c:v>0.48412037037037042</c:v>
                </c:pt>
                <c:pt idx="1560">
                  <c:v>0.48413194444444446</c:v>
                </c:pt>
                <c:pt idx="1561">
                  <c:v>0.4841435185185185</c:v>
                </c:pt>
                <c:pt idx="1562">
                  <c:v>0.4841550925925926</c:v>
                </c:pt>
                <c:pt idx="1563">
                  <c:v>0.48416666666666663</c:v>
                </c:pt>
                <c:pt idx="1564">
                  <c:v>0.48417824074074073</c:v>
                </c:pt>
                <c:pt idx="1565">
                  <c:v>0.48418981481481477</c:v>
                </c:pt>
                <c:pt idx="1566">
                  <c:v>0.48420138888888892</c:v>
                </c:pt>
                <c:pt idx="1567">
                  <c:v>0.48421296296296296</c:v>
                </c:pt>
                <c:pt idx="1568">
                  <c:v>0.48422453703703705</c:v>
                </c:pt>
                <c:pt idx="1569">
                  <c:v>0.48423611111111109</c:v>
                </c:pt>
                <c:pt idx="1570">
                  <c:v>0.48424768518518518</c:v>
                </c:pt>
                <c:pt idx="1571">
                  <c:v>0.48425925925925922</c:v>
                </c:pt>
                <c:pt idx="1572">
                  <c:v>0.48427083333333337</c:v>
                </c:pt>
                <c:pt idx="1573">
                  <c:v>0.48428240740740741</c:v>
                </c:pt>
                <c:pt idx="1574">
                  <c:v>0.48429398148148151</c:v>
                </c:pt>
                <c:pt idx="1575">
                  <c:v>0.48430555555555554</c:v>
                </c:pt>
                <c:pt idx="1576">
                  <c:v>0.48431712962962964</c:v>
                </c:pt>
                <c:pt idx="1577">
                  <c:v>0.48432870370370368</c:v>
                </c:pt>
                <c:pt idx="1578">
                  <c:v>0.48434027777777783</c:v>
                </c:pt>
                <c:pt idx="1579">
                  <c:v>0.48435185185185187</c:v>
                </c:pt>
                <c:pt idx="1580">
                  <c:v>0.48436342592592596</c:v>
                </c:pt>
                <c:pt idx="1581">
                  <c:v>0.484375</c:v>
                </c:pt>
                <c:pt idx="1582">
                  <c:v>0.48438657407407404</c:v>
                </c:pt>
                <c:pt idx="1583">
                  <c:v>0.48439814814814813</c:v>
                </c:pt>
                <c:pt idx="1584">
                  <c:v>0.48440972222222217</c:v>
                </c:pt>
                <c:pt idx="1585">
                  <c:v>0.48442129629629632</c:v>
                </c:pt>
                <c:pt idx="1586">
                  <c:v>0.48443287037037036</c:v>
                </c:pt>
                <c:pt idx="1587">
                  <c:v>0.48444444444444446</c:v>
                </c:pt>
                <c:pt idx="1588">
                  <c:v>0.48445601851851849</c:v>
                </c:pt>
                <c:pt idx="1589">
                  <c:v>0.48446759259259259</c:v>
                </c:pt>
                <c:pt idx="1590">
                  <c:v>0.48447916666666663</c:v>
                </c:pt>
                <c:pt idx="1591">
                  <c:v>0.48449074074074078</c:v>
                </c:pt>
                <c:pt idx="1592">
                  <c:v>0.48450231481481482</c:v>
                </c:pt>
                <c:pt idx="1593">
                  <c:v>0.48451388888888891</c:v>
                </c:pt>
                <c:pt idx="1594">
                  <c:v>0.48452546296296295</c:v>
                </c:pt>
                <c:pt idx="1595">
                  <c:v>0.48453703703703704</c:v>
                </c:pt>
                <c:pt idx="1596">
                  <c:v>0.48454861111111108</c:v>
                </c:pt>
                <c:pt idx="1597">
                  <c:v>0.48456018518518523</c:v>
                </c:pt>
                <c:pt idx="1598">
                  <c:v>0.48457175925925927</c:v>
                </c:pt>
                <c:pt idx="1599">
                  <c:v>0.48458333333333337</c:v>
                </c:pt>
                <c:pt idx="1600">
                  <c:v>0.4845949074074074</c:v>
                </c:pt>
                <c:pt idx="1601">
                  <c:v>0.4846064814814815</c:v>
                </c:pt>
                <c:pt idx="1602">
                  <c:v>0.48461805555555554</c:v>
                </c:pt>
                <c:pt idx="1603">
                  <c:v>0.48462962962962958</c:v>
                </c:pt>
                <c:pt idx="1604">
                  <c:v>0.48464120370370373</c:v>
                </c:pt>
                <c:pt idx="1605">
                  <c:v>0.48465277777777777</c:v>
                </c:pt>
                <c:pt idx="1606">
                  <c:v>0.48466435185185186</c:v>
                </c:pt>
                <c:pt idx="1607">
                  <c:v>0.4846759259259259</c:v>
                </c:pt>
                <c:pt idx="1608">
                  <c:v>0.48468749999999999</c:v>
                </c:pt>
                <c:pt idx="1609">
                  <c:v>0.48469907407407403</c:v>
                </c:pt>
                <c:pt idx="1610">
                  <c:v>0.48471064814814818</c:v>
                </c:pt>
                <c:pt idx="1611">
                  <c:v>0.48472222222222222</c:v>
                </c:pt>
                <c:pt idx="1612">
                  <c:v>0.48473379629629632</c:v>
                </c:pt>
                <c:pt idx="1613">
                  <c:v>0.48474537037037035</c:v>
                </c:pt>
                <c:pt idx="1614">
                  <c:v>0.48475694444444445</c:v>
                </c:pt>
                <c:pt idx="1615">
                  <c:v>0.48476851851851849</c:v>
                </c:pt>
                <c:pt idx="1616">
                  <c:v>0.48478009259259264</c:v>
                </c:pt>
                <c:pt idx="1617">
                  <c:v>0.48479166666666668</c:v>
                </c:pt>
                <c:pt idx="1618">
                  <c:v>0.48480324074074077</c:v>
                </c:pt>
                <c:pt idx="1619">
                  <c:v>0.48481481481481481</c:v>
                </c:pt>
                <c:pt idx="1620">
                  <c:v>0.4848263888888889</c:v>
                </c:pt>
                <c:pt idx="1621">
                  <c:v>0.48483796296296294</c:v>
                </c:pt>
                <c:pt idx="1622">
                  <c:v>0.48484953703703698</c:v>
                </c:pt>
                <c:pt idx="1623">
                  <c:v>0.48486111111111113</c:v>
                </c:pt>
                <c:pt idx="1624">
                  <c:v>0.48487268518518517</c:v>
                </c:pt>
                <c:pt idx="1625">
                  <c:v>0.48488425925925926</c:v>
                </c:pt>
                <c:pt idx="1626">
                  <c:v>0.4848958333333333</c:v>
                </c:pt>
                <c:pt idx="1627">
                  <c:v>0.4849074074074074</c:v>
                </c:pt>
                <c:pt idx="1628">
                  <c:v>0.48491898148148144</c:v>
                </c:pt>
                <c:pt idx="1629">
                  <c:v>0.48493055555555559</c:v>
                </c:pt>
                <c:pt idx="1630">
                  <c:v>0.48494212962962963</c:v>
                </c:pt>
                <c:pt idx="1631">
                  <c:v>0.48495370370370372</c:v>
                </c:pt>
                <c:pt idx="1632">
                  <c:v>0.48496527777777776</c:v>
                </c:pt>
                <c:pt idx="1633">
                  <c:v>0.48497685185185185</c:v>
                </c:pt>
                <c:pt idx="1634">
                  <c:v>0.48498842592592589</c:v>
                </c:pt>
                <c:pt idx="1635">
                  <c:v>0.48500000000000004</c:v>
                </c:pt>
                <c:pt idx="1636">
                  <c:v>0.48501157407407408</c:v>
                </c:pt>
                <c:pt idx="1637">
                  <c:v>0.48502314814814818</c:v>
                </c:pt>
                <c:pt idx="1638">
                  <c:v>0.48503472222222221</c:v>
                </c:pt>
                <c:pt idx="1639">
                  <c:v>0.48504629629629631</c:v>
                </c:pt>
                <c:pt idx="1640">
                  <c:v>0.48505787037037035</c:v>
                </c:pt>
                <c:pt idx="1641">
                  <c:v>0.4850694444444445</c:v>
                </c:pt>
                <c:pt idx="1642">
                  <c:v>0.48508101851851854</c:v>
                </c:pt>
                <c:pt idx="1643">
                  <c:v>0.48509259259259258</c:v>
                </c:pt>
                <c:pt idx="1644">
                  <c:v>0.48510416666666667</c:v>
                </c:pt>
                <c:pt idx="1645">
                  <c:v>0.48511574074074071</c:v>
                </c:pt>
                <c:pt idx="1646">
                  <c:v>0.4851273148148148</c:v>
                </c:pt>
                <c:pt idx="1647">
                  <c:v>0.48513888888888884</c:v>
                </c:pt>
                <c:pt idx="1648">
                  <c:v>0.48515046296296299</c:v>
                </c:pt>
                <c:pt idx="1649">
                  <c:v>0.48516203703703703</c:v>
                </c:pt>
                <c:pt idx="1650">
                  <c:v>0.48517361111111112</c:v>
                </c:pt>
                <c:pt idx="1651">
                  <c:v>0.48518518518518516</c:v>
                </c:pt>
                <c:pt idx="1652">
                  <c:v>0.48519675925925926</c:v>
                </c:pt>
                <c:pt idx="1653">
                  <c:v>0.4852083333333333</c:v>
                </c:pt>
                <c:pt idx="1654">
                  <c:v>0.48521990740740745</c:v>
                </c:pt>
                <c:pt idx="1655">
                  <c:v>0.48523148148148149</c:v>
                </c:pt>
                <c:pt idx="1656">
                  <c:v>0.48524305555555558</c:v>
                </c:pt>
                <c:pt idx="1657">
                  <c:v>0.48525462962962962</c:v>
                </c:pt>
                <c:pt idx="1658">
                  <c:v>0.48526620370370371</c:v>
                </c:pt>
                <c:pt idx="1659">
                  <c:v>0.48527777777777775</c:v>
                </c:pt>
                <c:pt idx="1660">
                  <c:v>0.4852893518518519</c:v>
                </c:pt>
                <c:pt idx="1661">
                  <c:v>0.48530092592592594</c:v>
                </c:pt>
                <c:pt idx="1662">
                  <c:v>0.48531250000000004</c:v>
                </c:pt>
                <c:pt idx="1663">
                  <c:v>0.48532407407407407</c:v>
                </c:pt>
                <c:pt idx="1664">
                  <c:v>0.48533564814814811</c:v>
                </c:pt>
                <c:pt idx="1665">
                  <c:v>0.48534722222222221</c:v>
                </c:pt>
                <c:pt idx="1666">
                  <c:v>0.48535879629629625</c:v>
                </c:pt>
                <c:pt idx="1667">
                  <c:v>0.4853703703703704</c:v>
                </c:pt>
                <c:pt idx="1668">
                  <c:v>0.48538194444444444</c:v>
                </c:pt>
                <c:pt idx="1669">
                  <c:v>0.48539351851851853</c:v>
                </c:pt>
                <c:pt idx="1670">
                  <c:v>0.48540509259259257</c:v>
                </c:pt>
                <c:pt idx="1671">
                  <c:v>0.48541666666666666</c:v>
                </c:pt>
                <c:pt idx="1672">
                  <c:v>0.4854282407407407</c:v>
                </c:pt>
                <c:pt idx="1673">
                  <c:v>0.48543981481481485</c:v>
                </c:pt>
                <c:pt idx="1674">
                  <c:v>0.48545138888888889</c:v>
                </c:pt>
                <c:pt idx="1675">
                  <c:v>0.48546296296296299</c:v>
                </c:pt>
                <c:pt idx="1676">
                  <c:v>0.48547453703703702</c:v>
                </c:pt>
                <c:pt idx="1677">
                  <c:v>0.48548611111111112</c:v>
                </c:pt>
                <c:pt idx="1678">
                  <c:v>0.48549768518518516</c:v>
                </c:pt>
                <c:pt idx="1679">
                  <c:v>0.48550925925925931</c:v>
                </c:pt>
                <c:pt idx="1680">
                  <c:v>0.48552083333333335</c:v>
                </c:pt>
                <c:pt idx="1681">
                  <c:v>0.48553240740740744</c:v>
                </c:pt>
                <c:pt idx="1682">
                  <c:v>0.48554398148148148</c:v>
                </c:pt>
                <c:pt idx="1683">
                  <c:v>0.48555555555555557</c:v>
                </c:pt>
                <c:pt idx="1684">
                  <c:v>0.48556712962962961</c:v>
                </c:pt>
                <c:pt idx="1685">
                  <c:v>0.48557870370370365</c:v>
                </c:pt>
                <c:pt idx="1686">
                  <c:v>0.4855902777777778</c:v>
                </c:pt>
                <c:pt idx="1687">
                  <c:v>0.48560185185185184</c:v>
                </c:pt>
                <c:pt idx="1688">
                  <c:v>0.48561342592592593</c:v>
                </c:pt>
                <c:pt idx="1689">
                  <c:v>0.48562499999999997</c:v>
                </c:pt>
                <c:pt idx="1690">
                  <c:v>0.48563657407407407</c:v>
                </c:pt>
                <c:pt idx="1691">
                  <c:v>0.48564814814814811</c:v>
                </c:pt>
                <c:pt idx="1692">
                  <c:v>0.48565972222222226</c:v>
                </c:pt>
                <c:pt idx="1693">
                  <c:v>0.4856712962962963</c:v>
                </c:pt>
                <c:pt idx="1694">
                  <c:v>0.48568287037037039</c:v>
                </c:pt>
                <c:pt idx="1695">
                  <c:v>0.48569444444444443</c:v>
                </c:pt>
                <c:pt idx="1696">
                  <c:v>0.48570601851851852</c:v>
                </c:pt>
                <c:pt idx="1697">
                  <c:v>0.48571759259259256</c:v>
                </c:pt>
                <c:pt idx="1698">
                  <c:v>0.48572916666666671</c:v>
                </c:pt>
                <c:pt idx="1699">
                  <c:v>0.48574074074074075</c:v>
                </c:pt>
                <c:pt idx="1700">
                  <c:v>0.48575231481481485</c:v>
                </c:pt>
                <c:pt idx="1701">
                  <c:v>0.48576388888888888</c:v>
                </c:pt>
                <c:pt idx="1702">
                  <c:v>0.48577546296296298</c:v>
                </c:pt>
                <c:pt idx="1703">
                  <c:v>0.48578703703703702</c:v>
                </c:pt>
                <c:pt idx="1704">
                  <c:v>0.48579861111111106</c:v>
                </c:pt>
                <c:pt idx="1705">
                  <c:v>0.48619212962962965</c:v>
                </c:pt>
                <c:pt idx="1706">
                  <c:v>0.48620370370370369</c:v>
                </c:pt>
                <c:pt idx="1707">
                  <c:v>0.48621527777777779</c:v>
                </c:pt>
                <c:pt idx="1708">
                  <c:v>0.48622685185185183</c:v>
                </c:pt>
                <c:pt idx="1709">
                  <c:v>0.48623842592592598</c:v>
                </c:pt>
                <c:pt idx="1710">
                  <c:v>0.48625000000000002</c:v>
                </c:pt>
                <c:pt idx="1711">
                  <c:v>0.48626157407407411</c:v>
                </c:pt>
                <c:pt idx="1712">
                  <c:v>0.48627314814814815</c:v>
                </c:pt>
                <c:pt idx="1713">
                  <c:v>0.48628472222222219</c:v>
                </c:pt>
                <c:pt idx="1714">
                  <c:v>0.48629629629629628</c:v>
                </c:pt>
                <c:pt idx="1715">
                  <c:v>0.48630787037037032</c:v>
                </c:pt>
                <c:pt idx="1716">
                  <c:v>0.48631944444444447</c:v>
                </c:pt>
                <c:pt idx="1717">
                  <c:v>0.48633101851851851</c:v>
                </c:pt>
                <c:pt idx="1718">
                  <c:v>0.4863425925925926</c:v>
                </c:pt>
                <c:pt idx="1719">
                  <c:v>0.48635416666666664</c:v>
                </c:pt>
                <c:pt idx="1720">
                  <c:v>0.48636574074074074</c:v>
                </c:pt>
                <c:pt idx="1721">
                  <c:v>0.48637731481481478</c:v>
                </c:pt>
                <c:pt idx="1722">
                  <c:v>0.48638888888888893</c:v>
                </c:pt>
                <c:pt idx="1723">
                  <c:v>0.48640046296296297</c:v>
                </c:pt>
                <c:pt idx="1724">
                  <c:v>0.48641203703703706</c:v>
                </c:pt>
                <c:pt idx="1725">
                  <c:v>0.4864236111111111</c:v>
                </c:pt>
                <c:pt idx="1726">
                  <c:v>0.48643518518518519</c:v>
                </c:pt>
                <c:pt idx="1727">
                  <c:v>0.48644675925925923</c:v>
                </c:pt>
                <c:pt idx="1728">
                  <c:v>0.48645833333333338</c:v>
                </c:pt>
                <c:pt idx="1729">
                  <c:v>0.48646990740740742</c:v>
                </c:pt>
                <c:pt idx="1730">
                  <c:v>0.48648148148148151</c:v>
                </c:pt>
                <c:pt idx="1731">
                  <c:v>0.48649305555555555</c:v>
                </c:pt>
                <c:pt idx="1732">
                  <c:v>0.48650462962962965</c:v>
                </c:pt>
                <c:pt idx="1733">
                  <c:v>0.48651620370370369</c:v>
                </c:pt>
                <c:pt idx="1734">
                  <c:v>0.48652777777777773</c:v>
                </c:pt>
                <c:pt idx="1735">
                  <c:v>0.48653935185185188</c:v>
                </c:pt>
                <c:pt idx="1736">
                  <c:v>0.48655092592592591</c:v>
                </c:pt>
                <c:pt idx="1737">
                  <c:v>0.48656250000000001</c:v>
                </c:pt>
                <c:pt idx="1738">
                  <c:v>0.48657407407407405</c:v>
                </c:pt>
                <c:pt idx="1739">
                  <c:v>0.48658564814814814</c:v>
                </c:pt>
                <c:pt idx="1740">
                  <c:v>0.48659722222222218</c:v>
                </c:pt>
                <c:pt idx="1741">
                  <c:v>0.48660879629629633</c:v>
                </c:pt>
                <c:pt idx="1742">
                  <c:v>0.48662037037037037</c:v>
                </c:pt>
                <c:pt idx="1743">
                  <c:v>0.48663194444444446</c:v>
                </c:pt>
                <c:pt idx="1744">
                  <c:v>0.4866435185185185</c:v>
                </c:pt>
                <c:pt idx="1745">
                  <c:v>0.4866550925925926</c:v>
                </c:pt>
                <c:pt idx="1746">
                  <c:v>0.48666666666666664</c:v>
                </c:pt>
                <c:pt idx="1747">
                  <c:v>0.48667824074074079</c:v>
                </c:pt>
                <c:pt idx="1748">
                  <c:v>0.48668981481481483</c:v>
                </c:pt>
                <c:pt idx="1749">
                  <c:v>0.48670138888888892</c:v>
                </c:pt>
                <c:pt idx="1750">
                  <c:v>0.48671296296296296</c:v>
                </c:pt>
                <c:pt idx="1751">
                  <c:v>0.48672453703703705</c:v>
                </c:pt>
                <c:pt idx="1752">
                  <c:v>0.48673611111111109</c:v>
                </c:pt>
                <c:pt idx="1753">
                  <c:v>0.48674768518518513</c:v>
                </c:pt>
                <c:pt idx="1754">
                  <c:v>0.48675925925925928</c:v>
                </c:pt>
                <c:pt idx="1755">
                  <c:v>0.48677083333333332</c:v>
                </c:pt>
                <c:pt idx="1756">
                  <c:v>0.48678240740740741</c:v>
                </c:pt>
                <c:pt idx="1757">
                  <c:v>0.48679398148148145</c:v>
                </c:pt>
                <c:pt idx="1758">
                  <c:v>0.48680555555555555</c:v>
                </c:pt>
                <c:pt idx="1759">
                  <c:v>0.4871759259259259</c:v>
                </c:pt>
                <c:pt idx="1760">
                  <c:v>0.48718750000000005</c:v>
                </c:pt>
                <c:pt idx="1761">
                  <c:v>0.48719907407407409</c:v>
                </c:pt>
                <c:pt idx="1762">
                  <c:v>0.48721064814814818</c:v>
                </c:pt>
                <c:pt idx="1763">
                  <c:v>0.48722222222222222</c:v>
                </c:pt>
                <c:pt idx="1764">
                  <c:v>0.48723379629629626</c:v>
                </c:pt>
                <c:pt idx="1765">
                  <c:v>0.48724537037037036</c:v>
                </c:pt>
                <c:pt idx="1766">
                  <c:v>0.4872569444444444</c:v>
                </c:pt>
                <c:pt idx="1767">
                  <c:v>0.48726851851851855</c:v>
                </c:pt>
                <c:pt idx="1768">
                  <c:v>0.48728009259259258</c:v>
                </c:pt>
                <c:pt idx="1769">
                  <c:v>0.48729166666666668</c:v>
                </c:pt>
                <c:pt idx="1770">
                  <c:v>0.48730324074074072</c:v>
                </c:pt>
                <c:pt idx="1771">
                  <c:v>0.48731481481481481</c:v>
                </c:pt>
                <c:pt idx="1772">
                  <c:v>0.48732638888888885</c:v>
                </c:pt>
                <c:pt idx="1773">
                  <c:v>0.487337962962963</c:v>
                </c:pt>
                <c:pt idx="1774">
                  <c:v>0.48734953703703704</c:v>
                </c:pt>
                <c:pt idx="1775">
                  <c:v>0.48736111111111113</c:v>
                </c:pt>
                <c:pt idx="1776">
                  <c:v>0.48737268518518517</c:v>
                </c:pt>
                <c:pt idx="1777">
                  <c:v>0.48738425925925927</c:v>
                </c:pt>
                <c:pt idx="1778">
                  <c:v>0.48739583333333331</c:v>
                </c:pt>
                <c:pt idx="1779">
                  <c:v>0.48740740740740746</c:v>
                </c:pt>
                <c:pt idx="1780">
                  <c:v>0.48741898148148149</c:v>
                </c:pt>
                <c:pt idx="1781">
                  <c:v>0.48743055555555559</c:v>
                </c:pt>
                <c:pt idx="1782">
                  <c:v>0.48744212962962963</c:v>
                </c:pt>
                <c:pt idx="1783">
                  <c:v>0.48745370370370367</c:v>
                </c:pt>
                <c:pt idx="1784">
                  <c:v>0.48746527777777776</c:v>
                </c:pt>
                <c:pt idx="1785">
                  <c:v>0.4874768518518518</c:v>
                </c:pt>
                <c:pt idx="1786">
                  <c:v>0.48748842592592595</c:v>
                </c:pt>
                <c:pt idx="1787">
                  <c:v>0.48749999999999999</c:v>
                </c:pt>
                <c:pt idx="1788">
                  <c:v>0.48751157407407408</c:v>
                </c:pt>
                <c:pt idx="1789">
                  <c:v>0.48752314814814812</c:v>
                </c:pt>
                <c:pt idx="1790">
                  <c:v>0.48753472222222222</c:v>
                </c:pt>
                <c:pt idx="1791">
                  <c:v>0.48754629629629626</c:v>
                </c:pt>
                <c:pt idx="1792">
                  <c:v>0.48755787037037041</c:v>
                </c:pt>
                <c:pt idx="1793">
                  <c:v>0.48756944444444444</c:v>
                </c:pt>
                <c:pt idx="1794">
                  <c:v>0.48758101851851854</c:v>
                </c:pt>
                <c:pt idx="1795">
                  <c:v>0.48759259259259258</c:v>
                </c:pt>
                <c:pt idx="1796">
                  <c:v>0.48760416666666667</c:v>
                </c:pt>
                <c:pt idx="1797">
                  <c:v>0.48761574074074071</c:v>
                </c:pt>
                <c:pt idx="1798">
                  <c:v>0.48762731481481486</c:v>
                </c:pt>
                <c:pt idx="1799">
                  <c:v>0.4876388888888889</c:v>
                </c:pt>
                <c:pt idx="1800">
                  <c:v>0.48765046296296299</c:v>
                </c:pt>
                <c:pt idx="1801">
                  <c:v>0.48766203703703703</c:v>
                </c:pt>
                <c:pt idx="1802">
                  <c:v>0.48767361111111113</c:v>
                </c:pt>
                <c:pt idx="1803">
                  <c:v>0.48768518518518517</c:v>
                </c:pt>
                <c:pt idx="1804">
                  <c:v>0.4876967592592592</c:v>
                </c:pt>
                <c:pt idx="1805">
                  <c:v>0.48770833333333335</c:v>
                </c:pt>
                <c:pt idx="1806">
                  <c:v>0.48771990740740739</c:v>
                </c:pt>
                <c:pt idx="1807">
                  <c:v>0.48773148148148149</c:v>
                </c:pt>
                <c:pt idx="1808">
                  <c:v>0.48774305555555553</c:v>
                </c:pt>
                <c:pt idx="1809">
                  <c:v>0.48775462962962962</c:v>
                </c:pt>
                <c:pt idx="1810">
                  <c:v>0.48776620370370366</c:v>
                </c:pt>
                <c:pt idx="1811">
                  <c:v>0.48777777777777781</c:v>
                </c:pt>
                <c:pt idx="1812">
                  <c:v>0.48778935185185185</c:v>
                </c:pt>
                <c:pt idx="1813">
                  <c:v>0.48780092592592594</c:v>
                </c:pt>
                <c:pt idx="1814">
                  <c:v>0.48781249999999998</c:v>
                </c:pt>
                <c:pt idx="1815">
                  <c:v>0.48782407407407408</c:v>
                </c:pt>
                <c:pt idx="1816">
                  <c:v>0.48783564814814812</c:v>
                </c:pt>
                <c:pt idx="1817">
                  <c:v>0.48784722222222227</c:v>
                </c:pt>
                <c:pt idx="1818">
                  <c:v>0.4878587962962963</c:v>
                </c:pt>
                <c:pt idx="1819">
                  <c:v>0.4878703703703704</c:v>
                </c:pt>
                <c:pt idx="1820">
                  <c:v>0.48788194444444444</c:v>
                </c:pt>
                <c:pt idx="1821">
                  <c:v>0.48789351851851853</c:v>
                </c:pt>
                <c:pt idx="1822">
                  <c:v>0.48790509259259257</c:v>
                </c:pt>
                <c:pt idx="1823">
                  <c:v>0.48791666666666672</c:v>
                </c:pt>
                <c:pt idx="1824">
                  <c:v>0.48792824074074076</c:v>
                </c:pt>
                <c:pt idx="1825">
                  <c:v>0.4879398148148148</c:v>
                </c:pt>
                <c:pt idx="1826">
                  <c:v>0.48795138888888889</c:v>
                </c:pt>
                <c:pt idx="1827">
                  <c:v>0.48796296296296293</c:v>
                </c:pt>
                <c:pt idx="1828">
                  <c:v>0.48797453703703703</c:v>
                </c:pt>
                <c:pt idx="1829">
                  <c:v>0.48798611111111106</c:v>
                </c:pt>
                <c:pt idx="1830">
                  <c:v>0.48799768518518521</c:v>
                </c:pt>
                <c:pt idx="1831">
                  <c:v>0.48800925925925925</c:v>
                </c:pt>
                <c:pt idx="1832">
                  <c:v>0.48802083333333335</c:v>
                </c:pt>
                <c:pt idx="1833">
                  <c:v>0.48803240740740739</c:v>
                </c:pt>
                <c:pt idx="1834">
                  <c:v>0.48804398148148148</c:v>
                </c:pt>
                <c:pt idx="1835">
                  <c:v>0.48805555555555552</c:v>
                </c:pt>
                <c:pt idx="1836">
                  <c:v>0.48806712962962967</c:v>
                </c:pt>
                <c:pt idx="1837">
                  <c:v>0.48807870370370371</c:v>
                </c:pt>
                <c:pt idx="1838">
                  <c:v>0.4880902777777778</c:v>
                </c:pt>
                <c:pt idx="1839">
                  <c:v>0.48810185185185184</c:v>
                </c:pt>
                <c:pt idx="1840">
                  <c:v>0.48811342592592594</c:v>
                </c:pt>
                <c:pt idx="1841">
                  <c:v>0.48812499999999998</c:v>
                </c:pt>
                <c:pt idx="1842">
                  <c:v>0.48813657407407413</c:v>
                </c:pt>
                <c:pt idx="1843">
                  <c:v>0.48814814814814816</c:v>
                </c:pt>
                <c:pt idx="1844">
                  <c:v>0.48815972222222226</c:v>
                </c:pt>
                <c:pt idx="1845">
                  <c:v>0.4881712962962963</c:v>
                </c:pt>
                <c:pt idx="1846">
                  <c:v>0.48818287037037034</c:v>
                </c:pt>
                <c:pt idx="1847">
                  <c:v>0.48819444444444443</c:v>
                </c:pt>
                <c:pt idx="1848">
                  <c:v>0.48820601851851847</c:v>
                </c:pt>
                <c:pt idx="1849">
                  <c:v>0.48821759259259262</c:v>
                </c:pt>
                <c:pt idx="1850">
                  <c:v>0.48822916666666666</c:v>
                </c:pt>
                <c:pt idx="1851">
                  <c:v>0.48824074074074075</c:v>
                </c:pt>
                <c:pt idx="1852">
                  <c:v>0.48825231481481479</c:v>
                </c:pt>
                <c:pt idx="1853">
                  <c:v>0.48826388888888889</c:v>
                </c:pt>
                <c:pt idx="1854">
                  <c:v>0.48827546296296293</c:v>
                </c:pt>
                <c:pt idx="1855">
                  <c:v>0.48828703703703707</c:v>
                </c:pt>
                <c:pt idx="1856">
                  <c:v>0.48829861111111111</c:v>
                </c:pt>
                <c:pt idx="1857">
                  <c:v>0.48831018518518521</c:v>
                </c:pt>
                <c:pt idx="1858">
                  <c:v>0.48832175925925925</c:v>
                </c:pt>
                <c:pt idx="1859">
                  <c:v>0.48833333333333334</c:v>
                </c:pt>
                <c:pt idx="1860">
                  <c:v>0.48834490740740738</c:v>
                </c:pt>
                <c:pt idx="1861">
                  <c:v>0.48835648148148153</c:v>
                </c:pt>
                <c:pt idx="1862">
                  <c:v>0.48836805555555557</c:v>
                </c:pt>
                <c:pt idx="1863">
                  <c:v>0.48837962962962966</c:v>
                </c:pt>
                <c:pt idx="1864">
                  <c:v>0.4883912037037037</c:v>
                </c:pt>
                <c:pt idx="1865">
                  <c:v>0.48840277777777774</c:v>
                </c:pt>
                <c:pt idx="1866">
                  <c:v>0.48841435185185184</c:v>
                </c:pt>
                <c:pt idx="1867">
                  <c:v>0.48842592592592587</c:v>
                </c:pt>
                <c:pt idx="1868">
                  <c:v>0.48843750000000002</c:v>
                </c:pt>
                <c:pt idx="1869">
                  <c:v>0.48844907407407406</c:v>
                </c:pt>
                <c:pt idx="1870">
                  <c:v>0.48846064814814816</c:v>
                </c:pt>
                <c:pt idx="1871">
                  <c:v>0.4884722222222222</c:v>
                </c:pt>
                <c:pt idx="1872">
                  <c:v>0.48848379629629629</c:v>
                </c:pt>
                <c:pt idx="1873">
                  <c:v>0.48849537037037033</c:v>
                </c:pt>
                <c:pt idx="1874">
                  <c:v>0.48850694444444448</c:v>
                </c:pt>
                <c:pt idx="1875">
                  <c:v>0.48851851851851852</c:v>
                </c:pt>
                <c:pt idx="1876">
                  <c:v>0.48853009259259261</c:v>
                </c:pt>
                <c:pt idx="1877">
                  <c:v>0.48854166666666665</c:v>
                </c:pt>
                <c:pt idx="1878">
                  <c:v>0.48855324074074075</c:v>
                </c:pt>
                <c:pt idx="1879">
                  <c:v>0.48856481481481479</c:v>
                </c:pt>
                <c:pt idx="1880">
                  <c:v>0.48857638888888894</c:v>
                </c:pt>
                <c:pt idx="1881">
                  <c:v>0.48858796296296297</c:v>
                </c:pt>
                <c:pt idx="1882">
                  <c:v>0.48859953703703707</c:v>
                </c:pt>
                <c:pt idx="1883">
                  <c:v>0.48861111111111111</c:v>
                </c:pt>
                <c:pt idx="1884">
                  <c:v>0.4886226851851852</c:v>
                </c:pt>
                <c:pt idx="1885">
                  <c:v>0.48863425925925924</c:v>
                </c:pt>
                <c:pt idx="1886">
                  <c:v>0.48864583333333328</c:v>
                </c:pt>
                <c:pt idx="1887">
                  <c:v>0.48865740740740743</c:v>
                </c:pt>
                <c:pt idx="1888">
                  <c:v>0.48866898148148147</c:v>
                </c:pt>
                <c:pt idx="1889">
                  <c:v>0.48868055555555556</c:v>
                </c:pt>
                <c:pt idx="1890">
                  <c:v>0.4886921296296296</c:v>
                </c:pt>
                <c:pt idx="1891">
                  <c:v>0.4887037037037037</c:v>
                </c:pt>
                <c:pt idx="1892">
                  <c:v>0.48871527777777773</c:v>
                </c:pt>
                <c:pt idx="1893">
                  <c:v>0.48872685185185188</c:v>
                </c:pt>
                <c:pt idx="1894">
                  <c:v>0.48873842592592592</c:v>
                </c:pt>
                <c:pt idx="1895">
                  <c:v>0.48875000000000002</c:v>
                </c:pt>
                <c:pt idx="1896">
                  <c:v>0.48876157407407406</c:v>
                </c:pt>
                <c:pt idx="1897">
                  <c:v>0.48877314814814815</c:v>
                </c:pt>
                <c:pt idx="1898">
                  <c:v>0.48878472222222219</c:v>
                </c:pt>
                <c:pt idx="1899">
                  <c:v>0.48879629629629634</c:v>
                </c:pt>
                <c:pt idx="1900">
                  <c:v>0.48880787037037038</c:v>
                </c:pt>
                <c:pt idx="1901">
                  <c:v>0.48881944444444447</c:v>
                </c:pt>
                <c:pt idx="1902">
                  <c:v>0.48883101851851851</c:v>
                </c:pt>
                <c:pt idx="1903">
                  <c:v>0.48884259259259261</c:v>
                </c:pt>
                <c:pt idx="1904">
                  <c:v>0.48885416666666665</c:v>
                </c:pt>
                <c:pt idx="1905">
                  <c:v>0.4888657407407408</c:v>
                </c:pt>
                <c:pt idx="1906">
                  <c:v>0.48887731481481483</c:v>
                </c:pt>
                <c:pt idx="1907">
                  <c:v>0.48888888888888887</c:v>
                </c:pt>
                <c:pt idx="1908">
                  <c:v>0.48890046296296297</c:v>
                </c:pt>
                <c:pt idx="1909">
                  <c:v>0.48891203703703701</c:v>
                </c:pt>
                <c:pt idx="1910">
                  <c:v>0.4889236111111111</c:v>
                </c:pt>
                <c:pt idx="1911">
                  <c:v>0.48893518518518514</c:v>
                </c:pt>
                <c:pt idx="1912">
                  <c:v>0.48894675925925929</c:v>
                </c:pt>
                <c:pt idx="1913">
                  <c:v>0.48895833333333333</c:v>
                </c:pt>
                <c:pt idx="1914">
                  <c:v>0.48896990740740742</c:v>
                </c:pt>
                <c:pt idx="1915">
                  <c:v>0.48898148148148146</c:v>
                </c:pt>
                <c:pt idx="1916">
                  <c:v>0.48899305555555556</c:v>
                </c:pt>
                <c:pt idx="1917">
                  <c:v>0.48900462962962959</c:v>
                </c:pt>
                <c:pt idx="1918">
                  <c:v>0.48901620370370374</c:v>
                </c:pt>
                <c:pt idx="1919">
                  <c:v>0.48902777777777778</c:v>
                </c:pt>
                <c:pt idx="1920">
                  <c:v>0.48903935185185188</c:v>
                </c:pt>
                <c:pt idx="1921">
                  <c:v>0.48905092592592592</c:v>
                </c:pt>
                <c:pt idx="1922">
                  <c:v>0.48906250000000001</c:v>
                </c:pt>
                <c:pt idx="1923">
                  <c:v>0.48907407407407405</c:v>
                </c:pt>
                <c:pt idx="1924">
                  <c:v>0.4890856481481482</c:v>
                </c:pt>
                <c:pt idx="1925">
                  <c:v>0.48909722222222224</c:v>
                </c:pt>
                <c:pt idx="1926">
                  <c:v>0.48910879629629633</c:v>
                </c:pt>
                <c:pt idx="1927">
                  <c:v>0.48912037037037037</c:v>
                </c:pt>
                <c:pt idx="1928">
                  <c:v>0.48913194444444441</c:v>
                </c:pt>
                <c:pt idx="1929">
                  <c:v>0.48914351851851851</c:v>
                </c:pt>
                <c:pt idx="1930">
                  <c:v>0.48915509259259254</c:v>
                </c:pt>
                <c:pt idx="1931">
                  <c:v>0.48916666666666669</c:v>
                </c:pt>
                <c:pt idx="1932">
                  <c:v>0.48917824074074073</c:v>
                </c:pt>
                <c:pt idx="1933">
                  <c:v>0.48918981481481483</c:v>
                </c:pt>
                <c:pt idx="1934">
                  <c:v>0.48920138888888887</c:v>
                </c:pt>
                <c:pt idx="1935">
                  <c:v>0.48921296296296296</c:v>
                </c:pt>
                <c:pt idx="1936">
                  <c:v>0.489224537037037</c:v>
                </c:pt>
                <c:pt idx="1937">
                  <c:v>0.48923611111111115</c:v>
                </c:pt>
                <c:pt idx="1938">
                  <c:v>0.48924768518518519</c:v>
                </c:pt>
                <c:pt idx="1939">
                  <c:v>0.48925925925925928</c:v>
                </c:pt>
                <c:pt idx="1940">
                  <c:v>0.48927083333333332</c:v>
                </c:pt>
                <c:pt idx="1941">
                  <c:v>0.48928240740740742</c:v>
                </c:pt>
                <c:pt idx="1942">
                  <c:v>0.48929398148148145</c:v>
                </c:pt>
                <c:pt idx="1943">
                  <c:v>0.4893055555555556</c:v>
                </c:pt>
                <c:pt idx="1944">
                  <c:v>0.48931712962962964</c:v>
                </c:pt>
                <c:pt idx="1945">
                  <c:v>0.48932870370370374</c:v>
                </c:pt>
                <c:pt idx="1946">
                  <c:v>0.48934027777777778</c:v>
                </c:pt>
                <c:pt idx="1947">
                  <c:v>0.48935185185185182</c:v>
                </c:pt>
                <c:pt idx="1948">
                  <c:v>0.48936342592592591</c:v>
                </c:pt>
                <c:pt idx="1949">
                  <c:v>0.48937499999999995</c:v>
                </c:pt>
                <c:pt idx="1950">
                  <c:v>0.4893865740740741</c:v>
                </c:pt>
                <c:pt idx="1951">
                  <c:v>0.48939814814814814</c:v>
                </c:pt>
                <c:pt idx="1952">
                  <c:v>0.48940972222222223</c:v>
                </c:pt>
                <c:pt idx="1953">
                  <c:v>0.48942129629629627</c:v>
                </c:pt>
                <c:pt idx="1954">
                  <c:v>0.48943287037037037</c:v>
                </c:pt>
                <c:pt idx="1955">
                  <c:v>0.4894444444444444</c:v>
                </c:pt>
                <c:pt idx="1956">
                  <c:v>0.48945601851851855</c:v>
                </c:pt>
                <c:pt idx="1957">
                  <c:v>0.48946759259259259</c:v>
                </c:pt>
                <c:pt idx="1958">
                  <c:v>0.48947916666666669</c:v>
                </c:pt>
                <c:pt idx="1959">
                  <c:v>0.48949074074074073</c:v>
                </c:pt>
                <c:pt idx="1960">
                  <c:v>0.48950231481481482</c:v>
                </c:pt>
                <c:pt idx="1961">
                  <c:v>0.48951388888888886</c:v>
                </c:pt>
                <c:pt idx="1962">
                  <c:v>0.48952546296296301</c:v>
                </c:pt>
                <c:pt idx="1963">
                  <c:v>0.48953703703703705</c:v>
                </c:pt>
                <c:pt idx="1964">
                  <c:v>0.48954861111111114</c:v>
                </c:pt>
                <c:pt idx="1965">
                  <c:v>0.48956018518518518</c:v>
                </c:pt>
                <c:pt idx="1966">
                  <c:v>0.48957175925925928</c:v>
                </c:pt>
                <c:pt idx="1967">
                  <c:v>0.48958333333333331</c:v>
                </c:pt>
                <c:pt idx="1968">
                  <c:v>0.48959490740740735</c:v>
                </c:pt>
                <c:pt idx="1969">
                  <c:v>0.4896064814814815</c:v>
                </c:pt>
                <c:pt idx="1970">
                  <c:v>0.48961805555555554</c:v>
                </c:pt>
                <c:pt idx="1971">
                  <c:v>0.48962962962962964</c:v>
                </c:pt>
                <c:pt idx="1972">
                  <c:v>0.48964120370370368</c:v>
                </c:pt>
                <c:pt idx="1973">
                  <c:v>0.48965277777777777</c:v>
                </c:pt>
                <c:pt idx="1974">
                  <c:v>0.48966435185185181</c:v>
                </c:pt>
                <c:pt idx="1975">
                  <c:v>0.48967592592592596</c:v>
                </c:pt>
                <c:pt idx="1976">
                  <c:v>0.4896875</c:v>
                </c:pt>
                <c:pt idx="1977">
                  <c:v>0.48969907407407409</c:v>
                </c:pt>
                <c:pt idx="1978">
                  <c:v>0.48971064814814813</c:v>
                </c:pt>
                <c:pt idx="1979">
                  <c:v>0.48972222222222223</c:v>
                </c:pt>
                <c:pt idx="1980">
                  <c:v>0.48973379629629626</c:v>
                </c:pt>
                <c:pt idx="1981">
                  <c:v>0.48974537037037041</c:v>
                </c:pt>
                <c:pt idx="1982">
                  <c:v>0.48975694444444445</c:v>
                </c:pt>
                <c:pt idx="1983">
                  <c:v>0.48976851851851855</c:v>
                </c:pt>
                <c:pt idx="1984">
                  <c:v>0.48978009259259259</c:v>
                </c:pt>
                <c:pt idx="1985">
                  <c:v>0.48979166666666668</c:v>
                </c:pt>
                <c:pt idx="1986">
                  <c:v>0.48980324074074072</c:v>
                </c:pt>
                <c:pt idx="1987">
                  <c:v>0.48981481481481487</c:v>
                </c:pt>
                <c:pt idx="1988">
                  <c:v>0.48982638888888891</c:v>
                </c:pt>
                <c:pt idx="1989">
                  <c:v>0.48983796296296295</c:v>
                </c:pt>
                <c:pt idx="1990">
                  <c:v>0.48984953703703704</c:v>
                </c:pt>
                <c:pt idx="1991">
                  <c:v>0.48986111111111108</c:v>
                </c:pt>
                <c:pt idx="1992">
                  <c:v>0.48987268518518517</c:v>
                </c:pt>
                <c:pt idx="1993">
                  <c:v>0.48988425925925921</c:v>
                </c:pt>
                <c:pt idx="1994">
                  <c:v>0.48989583333333336</c:v>
                </c:pt>
                <c:pt idx="1995">
                  <c:v>0.4899074074074074</c:v>
                </c:pt>
                <c:pt idx="1996">
                  <c:v>0.4899189814814815</c:v>
                </c:pt>
                <c:pt idx="1997">
                  <c:v>0.48993055555555554</c:v>
                </c:pt>
                <c:pt idx="1998">
                  <c:v>0.48994212962962963</c:v>
                </c:pt>
                <c:pt idx="1999">
                  <c:v>0.48995370370370367</c:v>
                </c:pt>
                <c:pt idx="2000">
                  <c:v>0.48996527777777782</c:v>
                </c:pt>
                <c:pt idx="2001">
                  <c:v>0.48997685185185186</c:v>
                </c:pt>
                <c:pt idx="2002">
                  <c:v>0.48998842592592595</c:v>
                </c:pt>
                <c:pt idx="2003">
                  <c:v>0.49</c:v>
                </c:pt>
                <c:pt idx="2004">
                  <c:v>0.49001157407407409</c:v>
                </c:pt>
                <c:pt idx="2005">
                  <c:v>0.49002314814814812</c:v>
                </c:pt>
                <c:pt idx="2006">
                  <c:v>0.49003472222222227</c:v>
                </c:pt>
                <c:pt idx="2007">
                  <c:v>0.49004629629629631</c:v>
                </c:pt>
                <c:pt idx="2008">
                  <c:v>0.49005787037037035</c:v>
                </c:pt>
                <c:pt idx="2009">
                  <c:v>0.49006944444444445</c:v>
                </c:pt>
                <c:pt idx="2010">
                  <c:v>0.49008101851851849</c:v>
                </c:pt>
                <c:pt idx="2011">
                  <c:v>0.49009259259259258</c:v>
                </c:pt>
                <c:pt idx="2012">
                  <c:v>0.49010416666666662</c:v>
                </c:pt>
                <c:pt idx="2013">
                  <c:v>0.49011574074074077</c:v>
                </c:pt>
                <c:pt idx="2014">
                  <c:v>0.49012731481481481</c:v>
                </c:pt>
                <c:pt idx="2015">
                  <c:v>0.4901388888888889</c:v>
                </c:pt>
                <c:pt idx="2016">
                  <c:v>0.49015046296296294</c:v>
                </c:pt>
                <c:pt idx="2017">
                  <c:v>0.49016203703703703</c:v>
                </c:pt>
                <c:pt idx="2018">
                  <c:v>0.49017361111111107</c:v>
                </c:pt>
                <c:pt idx="2019">
                  <c:v>0.49018518518518522</c:v>
                </c:pt>
                <c:pt idx="2020">
                  <c:v>0.49019675925925926</c:v>
                </c:pt>
                <c:pt idx="2021">
                  <c:v>0.49020833333333336</c:v>
                </c:pt>
                <c:pt idx="2022">
                  <c:v>0.4902199074074074</c:v>
                </c:pt>
                <c:pt idx="2023">
                  <c:v>0.49023148148148149</c:v>
                </c:pt>
                <c:pt idx="2024">
                  <c:v>0.49024305555555553</c:v>
                </c:pt>
                <c:pt idx="2025">
                  <c:v>0.49025462962962968</c:v>
                </c:pt>
                <c:pt idx="2026">
                  <c:v>0.49026620370370372</c:v>
                </c:pt>
                <c:pt idx="2027">
                  <c:v>0.49027777777777781</c:v>
                </c:pt>
                <c:pt idx="2028">
                  <c:v>0.49028935185185185</c:v>
                </c:pt>
                <c:pt idx="2029">
                  <c:v>0.49030092592592589</c:v>
                </c:pt>
                <c:pt idx="2030">
                  <c:v>0.49031249999999998</c:v>
                </c:pt>
                <c:pt idx="2031">
                  <c:v>0.49032407407407402</c:v>
                </c:pt>
                <c:pt idx="2032">
                  <c:v>0.49033564814814817</c:v>
                </c:pt>
                <c:pt idx="2033">
                  <c:v>0.49034722222222221</c:v>
                </c:pt>
                <c:pt idx="2034">
                  <c:v>0.49035879629629631</c:v>
                </c:pt>
                <c:pt idx="2035">
                  <c:v>0.49037037037037035</c:v>
                </c:pt>
                <c:pt idx="2036">
                  <c:v>0.49038194444444444</c:v>
                </c:pt>
                <c:pt idx="2037">
                  <c:v>0.49039351851851848</c:v>
                </c:pt>
                <c:pt idx="2038">
                  <c:v>0.49040509259259263</c:v>
                </c:pt>
                <c:pt idx="2039">
                  <c:v>0.49041666666666667</c:v>
                </c:pt>
                <c:pt idx="2040">
                  <c:v>0.49042824074074076</c:v>
                </c:pt>
                <c:pt idx="2041">
                  <c:v>0.4904398148148148</c:v>
                </c:pt>
                <c:pt idx="2042">
                  <c:v>0.4904513888888889</c:v>
                </c:pt>
                <c:pt idx="2043">
                  <c:v>0.49046296296296293</c:v>
                </c:pt>
                <c:pt idx="2044">
                  <c:v>0.49047453703703708</c:v>
                </c:pt>
                <c:pt idx="2045">
                  <c:v>0.49048611111111112</c:v>
                </c:pt>
                <c:pt idx="2046">
                  <c:v>0.49049768518518522</c:v>
                </c:pt>
                <c:pt idx="2047">
                  <c:v>0.49050925925925926</c:v>
                </c:pt>
                <c:pt idx="2048">
                  <c:v>0.49052083333333335</c:v>
                </c:pt>
                <c:pt idx="2049">
                  <c:v>0.49053240740740739</c:v>
                </c:pt>
                <c:pt idx="2050">
                  <c:v>0.49054398148148143</c:v>
                </c:pt>
                <c:pt idx="2051">
                  <c:v>0.49055555555555558</c:v>
                </c:pt>
                <c:pt idx="2052">
                  <c:v>0.49056712962962962</c:v>
                </c:pt>
                <c:pt idx="2053">
                  <c:v>0.49057870370370371</c:v>
                </c:pt>
                <c:pt idx="2054">
                  <c:v>0.49059027777777775</c:v>
                </c:pt>
                <c:pt idx="2055">
                  <c:v>0.49060185185185184</c:v>
                </c:pt>
                <c:pt idx="2056">
                  <c:v>0.49061342592592588</c:v>
                </c:pt>
                <c:pt idx="2057">
                  <c:v>0.49062500000000003</c:v>
                </c:pt>
                <c:pt idx="2058">
                  <c:v>0.49063657407407407</c:v>
                </c:pt>
                <c:pt idx="2059">
                  <c:v>0.49064814814814817</c:v>
                </c:pt>
                <c:pt idx="2060">
                  <c:v>0.49065972222222221</c:v>
                </c:pt>
                <c:pt idx="2061">
                  <c:v>0.4906712962962963</c:v>
                </c:pt>
                <c:pt idx="2062">
                  <c:v>0.49068287037037034</c:v>
                </c:pt>
                <c:pt idx="2063">
                  <c:v>0.49069444444444449</c:v>
                </c:pt>
                <c:pt idx="2064">
                  <c:v>0.49070601851851853</c:v>
                </c:pt>
                <c:pt idx="2065">
                  <c:v>0.49071759259259262</c:v>
                </c:pt>
                <c:pt idx="2066">
                  <c:v>0.49072916666666666</c:v>
                </c:pt>
                <c:pt idx="2067">
                  <c:v>0.49074074074074076</c:v>
                </c:pt>
                <c:pt idx="2068">
                  <c:v>0.49075231481481479</c:v>
                </c:pt>
                <c:pt idx="2069">
                  <c:v>0.49076388888888894</c:v>
                </c:pt>
                <c:pt idx="2070">
                  <c:v>0.49077546296296298</c:v>
                </c:pt>
                <c:pt idx="2071">
                  <c:v>0.49078703703703702</c:v>
                </c:pt>
                <c:pt idx="2072">
                  <c:v>0.49079861111111112</c:v>
                </c:pt>
                <c:pt idx="2073">
                  <c:v>0.49081018518518515</c:v>
                </c:pt>
                <c:pt idx="2074">
                  <c:v>0.49082175925925925</c:v>
                </c:pt>
                <c:pt idx="2075">
                  <c:v>0.49083333333333329</c:v>
                </c:pt>
                <c:pt idx="2076">
                  <c:v>0.49084490740740744</c:v>
                </c:pt>
                <c:pt idx="2077">
                  <c:v>0.49085648148148148</c:v>
                </c:pt>
                <c:pt idx="2078">
                  <c:v>0.49086805555555557</c:v>
                </c:pt>
                <c:pt idx="2079">
                  <c:v>0.49087962962962961</c:v>
                </c:pt>
                <c:pt idx="2080">
                  <c:v>0.4908912037037037</c:v>
                </c:pt>
                <c:pt idx="2081">
                  <c:v>0.49090277777777774</c:v>
                </c:pt>
                <c:pt idx="2082">
                  <c:v>0.49091435185185189</c:v>
                </c:pt>
                <c:pt idx="2083">
                  <c:v>0.49092592592592593</c:v>
                </c:pt>
                <c:pt idx="2084">
                  <c:v>0.49093750000000003</c:v>
                </c:pt>
                <c:pt idx="2085">
                  <c:v>0.49094907407407407</c:v>
                </c:pt>
                <c:pt idx="2086">
                  <c:v>0.49096064814814816</c:v>
                </c:pt>
                <c:pt idx="2087">
                  <c:v>0.4909722222222222</c:v>
                </c:pt>
                <c:pt idx="2088">
                  <c:v>0.49098379629629635</c:v>
                </c:pt>
                <c:pt idx="2089">
                  <c:v>0.49099537037037039</c:v>
                </c:pt>
                <c:pt idx="2090">
                  <c:v>0.49100694444444443</c:v>
                </c:pt>
                <c:pt idx="2091">
                  <c:v>0.49101851851851852</c:v>
                </c:pt>
                <c:pt idx="2092">
                  <c:v>0.49103009259259256</c:v>
                </c:pt>
                <c:pt idx="2093">
                  <c:v>0.49104166666666665</c:v>
                </c:pt>
                <c:pt idx="2094">
                  <c:v>0.49105324074074069</c:v>
                </c:pt>
                <c:pt idx="2095">
                  <c:v>0.49106481481481484</c:v>
                </c:pt>
                <c:pt idx="2096">
                  <c:v>0.49107638888888888</c:v>
                </c:pt>
                <c:pt idx="2097">
                  <c:v>0.49108796296296298</c:v>
                </c:pt>
                <c:pt idx="2098">
                  <c:v>0.49109953703703701</c:v>
                </c:pt>
                <c:pt idx="2099">
                  <c:v>0.49111111111111111</c:v>
                </c:pt>
                <c:pt idx="2100">
                  <c:v>0.49112268518518515</c:v>
                </c:pt>
                <c:pt idx="2101">
                  <c:v>0.4911342592592593</c:v>
                </c:pt>
                <c:pt idx="2102">
                  <c:v>0.49114583333333334</c:v>
                </c:pt>
                <c:pt idx="2103">
                  <c:v>0.49115740740740743</c:v>
                </c:pt>
                <c:pt idx="2104">
                  <c:v>0.49116898148148147</c:v>
                </c:pt>
                <c:pt idx="2105">
                  <c:v>0.49118055555555556</c:v>
                </c:pt>
                <c:pt idx="2106">
                  <c:v>0.4911921296296296</c:v>
                </c:pt>
                <c:pt idx="2107">
                  <c:v>0.49120370370370375</c:v>
                </c:pt>
                <c:pt idx="2108">
                  <c:v>0.49121527777777779</c:v>
                </c:pt>
                <c:pt idx="2109">
                  <c:v>0.49122685185185189</c:v>
                </c:pt>
                <c:pt idx="2110">
                  <c:v>0.49123842592592593</c:v>
                </c:pt>
                <c:pt idx="2111">
                  <c:v>0.49124999999999996</c:v>
                </c:pt>
                <c:pt idx="2112">
                  <c:v>0.49126157407407406</c:v>
                </c:pt>
                <c:pt idx="2113">
                  <c:v>0.4912731481481481</c:v>
                </c:pt>
                <c:pt idx="2114">
                  <c:v>0.49128472222222225</c:v>
                </c:pt>
                <c:pt idx="2115">
                  <c:v>0.49129629629629629</c:v>
                </c:pt>
                <c:pt idx="2116">
                  <c:v>0.49130787037037038</c:v>
                </c:pt>
                <c:pt idx="2117">
                  <c:v>0.49131944444444442</c:v>
                </c:pt>
                <c:pt idx="2118">
                  <c:v>0.49133101851851851</c:v>
                </c:pt>
                <c:pt idx="2119">
                  <c:v>0.49134259259259255</c:v>
                </c:pt>
                <c:pt idx="2120">
                  <c:v>0.4913541666666667</c:v>
                </c:pt>
                <c:pt idx="2121">
                  <c:v>0.49136574074074074</c:v>
                </c:pt>
                <c:pt idx="2122">
                  <c:v>0.49137731481481484</c:v>
                </c:pt>
                <c:pt idx="2123">
                  <c:v>0.49138888888888888</c:v>
                </c:pt>
                <c:pt idx="2124">
                  <c:v>0.49140046296296297</c:v>
                </c:pt>
                <c:pt idx="2125">
                  <c:v>0.49141203703703701</c:v>
                </c:pt>
                <c:pt idx="2126">
                  <c:v>0.49142361111111116</c:v>
                </c:pt>
                <c:pt idx="2127">
                  <c:v>0.4914351851851852</c:v>
                </c:pt>
                <c:pt idx="2128">
                  <c:v>0.49144675925925929</c:v>
                </c:pt>
                <c:pt idx="2129">
                  <c:v>0.49145833333333333</c:v>
                </c:pt>
                <c:pt idx="2130">
                  <c:v>0.49146990740740742</c:v>
                </c:pt>
                <c:pt idx="2131">
                  <c:v>0.49148148148148146</c:v>
                </c:pt>
                <c:pt idx="2132">
                  <c:v>0.4914930555555555</c:v>
                </c:pt>
                <c:pt idx="2133">
                  <c:v>0.49150462962962965</c:v>
                </c:pt>
                <c:pt idx="2134">
                  <c:v>0.49151620370370369</c:v>
                </c:pt>
                <c:pt idx="2135">
                  <c:v>0.49152777777777779</c:v>
                </c:pt>
                <c:pt idx="2136">
                  <c:v>0.49153935185185182</c:v>
                </c:pt>
                <c:pt idx="2137">
                  <c:v>0.49155092592592592</c:v>
                </c:pt>
                <c:pt idx="2138">
                  <c:v>0.49156249999999996</c:v>
                </c:pt>
                <c:pt idx="2139">
                  <c:v>0.49157407407407411</c:v>
                </c:pt>
                <c:pt idx="2140">
                  <c:v>0.49158564814814815</c:v>
                </c:pt>
                <c:pt idx="2141">
                  <c:v>0.49159722222222224</c:v>
                </c:pt>
                <c:pt idx="2142">
                  <c:v>0.49160879629629628</c:v>
                </c:pt>
                <c:pt idx="2143">
                  <c:v>0.49162037037037037</c:v>
                </c:pt>
                <c:pt idx="2144">
                  <c:v>0.49163194444444441</c:v>
                </c:pt>
                <c:pt idx="2145">
                  <c:v>0.49164351851851856</c:v>
                </c:pt>
                <c:pt idx="2146">
                  <c:v>0.4916550925925926</c:v>
                </c:pt>
                <c:pt idx="2147">
                  <c:v>0.4916666666666667</c:v>
                </c:pt>
                <c:pt idx="2148">
                  <c:v>0.49167824074074074</c:v>
                </c:pt>
                <c:pt idx="2149">
                  <c:v>0.49168981481481483</c:v>
                </c:pt>
                <c:pt idx="2150">
                  <c:v>0.49170138888888887</c:v>
                </c:pt>
                <c:pt idx="2151">
                  <c:v>0.49171296296296302</c:v>
                </c:pt>
                <c:pt idx="2152">
                  <c:v>0.49172453703703706</c:v>
                </c:pt>
                <c:pt idx="2153">
                  <c:v>0.4917361111111111</c:v>
                </c:pt>
                <c:pt idx="2154">
                  <c:v>0.49174768518518519</c:v>
                </c:pt>
                <c:pt idx="2155">
                  <c:v>0.49175925925925923</c:v>
                </c:pt>
                <c:pt idx="2156">
                  <c:v>0.49177083333333332</c:v>
                </c:pt>
                <c:pt idx="2157">
                  <c:v>0.49178240740740736</c:v>
                </c:pt>
                <c:pt idx="2158">
                  <c:v>0.49179398148148151</c:v>
                </c:pt>
                <c:pt idx="2159">
                  <c:v>0.49180555555555555</c:v>
                </c:pt>
                <c:pt idx="2160">
                  <c:v>0.49181712962962965</c:v>
                </c:pt>
                <c:pt idx="2161">
                  <c:v>0.49182870370370368</c:v>
                </c:pt>
                <c:pt idx="2162">
                  <c:v>0.49184027777777778</c:v>
                </c:pt>
                <c:pt idx="2163">
                  <c:v>0.49185185185185182</c:v>
                </c:pt>
                <c:pt idx="2164">
                  <c:v>0.49186342592592597</c:v>
                </c:pt>
                <c:pt idx="2165">
                  <c:v>0.49187500000000001</c:v>
                </c:pt>
                <c:pt idx="2166">
                  <c:v>0.4918865740740741</c:v>
                </c:pt>
                <c:pt idx="2167">
                  <c:v>0.49189814814814814</c:v>
                </c:pt>
                <c:pt idx="2168">
                  <c:v>0.49190972222222223</c:v>
                </c:pt>
                <c:pt idx="2169">
                  <c:v>0.49192129629629627</c:v>
                </c:pt>
                <c:pt idx="2170">
                  <c:v>0.49193287037037042</c:v>
                </c:pt>
                <c:pt idx="2171">
                  <c:v>0.49194444444444446</c:v>
                </c:pt>
                <c:pt idx="2172">
                  <c:v>0.4919560185185185</c:v>
                </c:pt>
                <c:pt idx="2173">
                  <c:v>0.4919675925925926</c:v>
                </c:pt>
                <c:pt idx="2174">
                  <c:v>0.49197916666666663</c:v>
                </c:pt>
                <c:pt idx="2175">
                  <c:v>0.49199074074074073</c:v>
                </c:pt>
                <c:pt idx="2176">
                  <c:v>0.49200231481481477</c:v>
                </c:pt>
                <c:pt idx="2177">
                  <c:v>0.49201388888888892</c:v>
                </c:pt>
                <c:pt idx="2178">
                  <c:v>0.49202546296296296</c:v>
                </c:pt>
                <c:pt idx="2179">
                  <c:v>0.49203703703703705</c:v>
                </c:pt>
                <c:pt idx="2180">
                  <c:v>0.49204861111111109</c:v>
                </c:pt>
                <c:pt idx="2181">
                  <c:v>0.49206018518518518</c:v>
                </c:pt>
                <c:pt idx="2182">
                  <c:v>0.49207175925925922</c:v>
                </c:pt>
                <c:pt idx="2183">
                  <c:v>0.49208333333333337</c:v>
                </c:pt>
                <c:pt idx="2184">
                  <c:v>0.49209490740740741</c:v>
                </c:pt>
                <c:pt idx="2185">
                  <c:v>0.49210648148148151</c:v>
                </c:pt>
                <c:pt idx="2186">
                  <c:v>0.49211805555555554</c:v>
                </c:pt>
                <c:pt idx="2187">
                  <c:v>0.49212962962962964</c:v>
                </c:pt>
                <c:pt idx="2188">
                  <c:v>0.49214120370370368</c:v>
                </c:pt>
                <c:pt idx="2189">
                  <c:v>0.49215277777777783</c:v>
                </c:pt>
                <c:pt idx="2190">
                  <c:v>0.49472222222222223</c:v>
                </c:pt>
                <c:pt idx="2191">
                  <c:v>0.49473379629629632</c:v>
                </c:pt>
                <c:pt idx="2192">
                  <c:v>0.49474537037037036</c:v>
                </c:pt>
                <c:pt idx="2193">
                  <c:v>0.49475694444444446</c:v>
                </c:pt>
                <c:pt idx="2194">
                  <c:v>0.4947685185185185</c:v>
                </c:pt>
                <c:pt idx="2195">
                  <c:v>0.49478009259259265</c:v>
                </c:pt>
                <c:pt idx="2196">
                  <c:v>0.49479166666666669</c:v>
                </c:pt>
                <c:pt idx="2197">
                  <c:v>0.49480324074074072</c:v>
                </c:pt>
                <c:pt idx="2198">
                  <c:v>0.49481481481481482</c:v>
                </c:pt>
                <c:pt idx="2199">
                  <c:v>0.49482638888888886</c:v>
                </c:pt>
                <c:pt idx="2200">
                  <c:v>0.49483796296296295</c:v>
                </c:pt>
                <c:pt idx="2201">
                  <c:v>0.49484953703703699</c:v>
                </c:pt>
                <c:pt idx="2202">
                  <c:v>0.49486111111111114</c:v>
                </c:pt>
                <c:pt idx="2203">
                  <c:v>0.49487268518518518</c:v>
                </c:pt>
                <c:pt idx="2204">
                  <c:v>0.49488425925925927</c:v>
                </c:pt>
                <c:pt idx="2205">
                  <c:v>0.49489583333333331</c:v>
                </c:pt>
                <c:pt idx="2206">
                  <c:v>0.49490740740740741</c:v>
                </c:pt>
                <c:pt idx="2207">
                  <c:v>0.49491898148148145</c:v>
                </c:pt>
                <c:pt idx="2208">
                  <c:v>0.4949305555555556</c:v>
                </c:pt>
                <c:pt idx="2209">
                  <c:v>0.49494212962962963</c:v>
                </c:pt>
                <c:pt idx="2210">
                  <c:v>0.49495370370370373</c:v>
                </c:pt>
                <c:pt idx="2211">
                  <c:v>0.49496527777777777</c:v>
                </c:pt>
                <c:pt idx="2212">
                  <c:v>0.49497685185185186</c:v>
                </c:pt>
                <c:pt idx="2213">
                  <c:v>0.4949884259259259</c:v>
                </c:pt>
                <c:pt idx="2214">
                  <c:v>0.49500000000000005</c:v>
                </c:pt>
                <c:pt idx="2215">
                  <c:v>0.49501157407407409</c:v>
                </c:pt>
                <c:pt idx="2216">
                  <c:v>0.49502314814814818</c:v>
                </c:pt>
                <c:pt idx="2217">
                  <c:v>0.49503472222222222</c:v>
                </c:pt>
                <c:pt idx="2218">
                  <c:v>0.49504629629629626</c:v>
                </c:pt>
                <c:pt idx="2219">
                  <c:v>0.49505787037037036</c:v>
                </c:pt>
                <c:pt idx="2220">
                  <c:v>0.4950694444444444</c:v>
                </c:pt>
                <c:pt idx="2221">
                  <c:v>0.49508101851851855</c:v>
                </c:pt>
                <c:pt idx="2222">
                  <c:v>0.53310185185185188</c:v>
                </c:pt>
                <c:pt idx="2223">
                  <c:v>0.53311342592592592</c:v>
                </c:pt>
                <c:pt idx="2224">
                  <c:v>0.53312499999999996</c:v>
                </c:pt>
                <c:pt idx="2225">
                  <c:v>0.53313657407407411</c:v>
                </c:pt>
                <c:pt idx="2226">
                  <c:v>0.53314814814814815</c:v>
                </c:pt>
                <c:pt idx="2227">
                  <c:v>0.53315972222222219</c:v>
                </c:pt>
                <c:pt idx="2228">
                  <c:v>0.53317129629629634</c:v>
                </c:pt>
                <c:pt idx="2229">
                  <c:v>0.53318287037037038</c:v>
                </c:pt>
                <c:pt idx="2230">
                  <c:v>0.53319444444444442</c:v>
                </c:pt>
                <c:pt idx="2231">
                  <c:v>0.53320601851851845</c:v>
                </c:pt>
                <c:pt idx="2232">
                  <c:v>0.5332175925925926</c:v>
                </c:pt>
                <c:pt idx="2233">
                  <c:v>0.53322916666666664</c:v>
                </c:pt>
                <c:pt idx="2234">
                  <c:v>0.53324074074074079</c:v>
                </c:pt>
                <c:pt idx="2235">
                  <c:v>0.53325231481481483</c:v>
                </c:pt>
                <c:pt idx="2236">
                  <c:v>0.53326388888888887</c:v>
                </c:pt>
                <c:pt idx="2237">
                  <c:v>0.53327546296296291</c:v>
                </c:pt>
                <c:pt idx="2238">
                  <c:v>0.53328703703703706</c:v>
                </c:pt>
                <c:pt idx="2239">
                  <c:v>0.5332986111111111</c:v>
                </c:pt>
                <c:pt idx="2240">
                  <c:v>0.53331018518518525</c:v>
                </c:pt>
                <c:pt idx="2241">
                  <c:v>0.53332175925925929</c:v>
                </c:pt>
                <c:pt idx="2242">
                  <c:v>0.53333333333333333</c:v>
                </c:pt>
                <c:pt idx="2243">
                  <c:v>0.53334490740740736</c:v>
                </c:pt>
                <c:pt idx="2244">
                  <c:v>0.53335648148148151</c:v>
                </c:pt>
                <c:pt idx="2245">
                  <c:v>0.53336805555555555</c:v>
                </c:pt>
                <c:pt idx="2246">
                  <c:v>0.5333796296296297</c:v>
                </c:pt>
                <c:pt idx="2247">
                  <c:v>0.53339120370370374</c:v>
                </c:pt>
                <c:pt idx="2248">
                  <c:v>0.53340277777777778</c:v>
                </c:pt>
                <c:pt idx="2249">
                  <c:v>0.53341435185185182</c:v>
                </c:pt>
                <c:pt idx="2250">
                  <c:v>0.53342592592592586</c:v>
                </c:pt>
                <c:pt idx="2251">
                  <c:v>0.53343750000000001</c:v>
                </c:pt>
                <c:pt idx="2252">
                  <c:v>0.53344907407407405</c:v>
                </c:pt>
                <c:pt idx="2253">
                  <c:v>0.5334606481481482</c:v>
                </c:pt>
                <c:pt idx="2254">
                  <c:v>0.53347222222222224</c:v>
                </c:pt>
                <c:pt idx="2255">
                  <c:v>0.53348379629629628</c:v>
                </c:pt>
                <c:pt idx="2256">
                  <c:v>0.53349537037037031</c:v>
                </c:pt>
                <c:pt idx="2257">
                  <c:v>0.53350694444444446</c:v>
                </c:pt>
                <c:pt idx="2258">
                  <c:v>0.5335185185185185</c:v>
                </c:pt>
                <c:pt idx="2259">
                  <c:v>0.53353009259259265</c:v>
                </c:pt>
                <c:pt idx="2260">
                  <c:v>0.53354166666666669</c:v>
                </c:pt>
                <c:pt idx="2261">
                  <c:v>0.53355324074074073</c:v>
                </c:pt>
                <c:pt idx="2262">
                  <c:v>0.53356481481481477</c:v>
                </c:pt>
                <c:pt idx="2263">
                  <c:v>0.53357638888888892</c:v>
                </c:pt>
                <c:pt idx="2264">
                  <c:v>0.53358796296296296</c:v>
                </c:pt>
                <c:pt idx="2265">
                  <c:v>0.53359953703703711</c:v>
                </c:pt>
                <c:pt idx="2266">
                  <c:v>0.53361111111111115</c:v>
                </c:pt>
                <c:pt idx="2267">
                  <c:v>0.53362268518518519</c:v>
                </c:pt>
                <c:pt idx="2268">
                  <c:v>0.53363425925925922</c:v>
                </c:pt>
                <c:pt idx="2269">
                  <c:v>0.53364583333333326</c:v>
                </c:pt>
                <c:pt idx="2270">
                  <c:v>0.53365740740740741</c:v>
                </c:pt>
                <c:pt idx="2271">
                  <c:v>0.53366898148148145</c:v>
                </c:pt>
                <c:pt idx="2272">
                  <c:v>0.5336805555555556</c:v>
                </c:pt>
                <c:pt idx="2273">
                  <c:v>0.53369212962962964</c:v>
                </c:pt>
                <c:pt idx="2274">
                  <c:v>0.53370370370370368</c:v>
                </c:pt>
                <c:pt idx="2275">
                  <c:v>0.53371527777777772</c:v>
                </c:pt>
                <c:pt idx="2276">
                  <c:v>0.53372685185185187</c:v>
                </c:pt>
                <c:pt idx="2277">
                  <c:v>0.53373842592592591</c:v>
                </c:pt>
                <c:pt idx="2278">
                  <c:v>0.53375000000000006</c:v>
                </c:pt>
                <c:pt idx="2279">
                  <c:v>0.5337615740740741</c:v>
                </c:pt>
                <c:pt idx="2280">
                  <c:v>0.53377314814814814</c:v>
                </c:pt>
                <c:pt idx="2281">
                  <c:v>0.53378472222222217</c:v>
                </c:pt>
                <c:pt idx="2282">
                  <c:v>0.53379629629629632</c:v>
                </c:pt>
                <c:pt idx="2283">
                  <c:v>0.53380787037037036</c:v>
                </c:pt>
                <c:pt idx="2284">
                  <c:v>0.53381944444444451</c:v>
                </c:pt>
                <c:pt idx="2285">
                  <c:v>0.53383101851851855</c:v>
                </c:pt>
                <c:pt idx="2286">
                  <c:v>0.53384259259259259</c:v>
                </c:pt>
                <c:pt idx="2287">
                  <c:v>0.53385416666666663</c:v>
                </c:pt>
                <c:pt idx="2288">
                  <c:v>0.53386574074074067</c:v>
                </c:pt>
                <c:pt idx="2289">
                  <c:v>0.53387731481481482</c:v>
                </c:pt>
                <c:pt idx="2290">
                  <c:v>0.53388888888888886</c:v>
                </c:pt>
                <c:pt idx="2291">
                  <c:v>0.53390046296296301</c:v>
                </c:pt>
                <c:pt idx="2292">
                  <c:v>0.53391203703703705</c:v>
                </c:pt>
                <c:pt idx="2293">
                  <c:v>0.53392361111111108</c:v>
                </c:pt>
                <c:pt idx="2294">
                  <c:v>0.53393518518518512</c:v>
                </c:pt>
                <c:pt idx="2295">
                  <c:v>0.53394675925925927</c:v>
                </c:pt>
                <c:pt idx="2296">
                  <c:v>0.53395833333333331</c:v>
                </c:pt>
                <c:pt idx="2297">
                  <c:v>0.53396990740740746</c:v>
                </c:pt>
                <c:pt idx="2298">
                  <c:v>0.5339814814814815</c:v>
                </c:pt>
                <c:pt idx="2299">
                  <c:v>0.53399305555555554</c:v>
                </c:pt>
                <c:pt idx="2300">
                  <c:v>0.53400462962962958</c:v>
                </c:pt>
                <c:pt idx="2301">
                  <c:v>0.53401620370370373</c:v>
                </c:pt>
                <c:pt idx="2302">
                  <c:v>0.53402777777777777</c:v>
                </c:pt>
                <c:pt idx="2303">
                  <c:v>0.53403935185185192</c:v>
                </c:pt>
                <c:pt idx="2304">
                  <c:v>0.53405092592592596</c:v>
                </c:pt>
                <c:pt idx="2305">
                  <c:v>0.5340625</c:v>
                </c:pt>
                <c:pt idx="2306">
                  <c:v>0.53407407407407403</c:v>
                </c:pt>
                <c:pt idx="2307">
                  <c:v>0.53408564814814818</c:v>
                </c:pt>
                <c:pt idx="2308">
                  <c:v>0.53409722222222222</c:v>
                </c:pt>
                <c:pt idx="2309">
                  <c:v>0.53410879629629626</c:v>
                </c:pt>
                <c:pt idx="2310">
                  <c:v>0.53412037037037041</c:v>
                </c:pt>
                <c:pt idx="2311">
                  <c:v>0.53413194444444445</c:v>
                </c:pt>
                <c:pt idx="2312">
                  <c:v>0.53414351851851849</c:v>
                </c:pt>
                <c:pt idx="2313">
                  <c:v>0.53415509259259253</c:v>
                </c:pt>
                <c:pt idx="2314">
                  <c:v>0.53416666666666668</c:v>
                </c:pt>
                <c:pt idx="2315">
                  <c:v>0.53417824074074072</c:v>
                </c:pt>
                <c:pt idx="2316">
                  <c:v>0.53418981481481487</c:v>
                </c:pt>
                <c:pt idx="2317">
                  <c:v>0.53420138888888891</c:v>
                </c:pt>
                <c:pt idx="2318">
                  <c:v>0.53421296296296295</c:v>
                </c:pt>
                <c:pt idx="2319">
                  <c:v>0.53422453703703698</c:v>
                </c:pt>
                <c:pt idx="2320">
                  <c:v>0.53423611111111113</c:v>
                </c:pt>
                <c:pt idx="2321">
                  <c:v>0.53424768518518517</c:v>
                </c:pt>
                <c:pt idx="2322">
                  <c:v>0.53425925925925932</c:v>
                </c:pt>
                <c:pt idx="2323">
                  <c:v>0.53427083333333336</c:v>
                </c:pt>
                <c:pt idx="2324">
                  <c:v>0.5342824074074074</c:v>
                </c:pt>
                <c:pt idx="2325">
                  <c:v>0.53429398148148144</c:v>
                </c:pt>
                <c:pt idx="2326">
                  <c:v>0.53430555555555559</c:v>
                </c:pt>
                <c:pt idx="2327">
                  <c:v>0.53431712962962963</c:v>
                </c:pt>
                <c:pt idx="2328">
                  <c:v>0.53432870370370367</c:v>
                </c:pt>
                <c:pt idx="2329">
                  <c:v>0.53434027777777782</c:v>
                </c:pt>
                <c:pt idx="2330">
                  <c:v>0.53435185185185186</c:v>
                </c:pt>
                <c:pt idx="2331">
                  <c:v>0.53436342592592589</c:v>
                </c:pt>
                <c:pt idx="2332">
                  <c:v>0.53437499999999993</c:v>
                </c:pt>
                <c:pt idx="2333">
                  <c:v>0.53438657407407408</c:v>
                </c:pt>
                <c:pt idx="2334">
                  <c:v>0.53439814814814812</c:v>
                </c:pt>
                <c:pt idx="2335">
                  <c:v>0.53440972222222227</c:v>
                </c:pt>
                <c:pt idx="2336">
                  <c:v>0.53442129629629631</c:v>
                </c:pt>
                <c:pt idx="2337">
                  <c:v>0.53443287037037035</c:v>
                </c:pt>
                <c:pt idx="2338">
                  <c:v>0.53444444444444439</c:v>
                </c:pt>
                <c:pt idx="2339">
                  <c:v>0.53445601851851854</c:v>
                </c:pt>
                <c:pt idx="2340">
                  <c:v>0.53446759259259258</c:v>
                </c:pt>
                <c:pt idx="2341">
                  <c:v>0.53447916666666673</c:v>
                </c:pt>
                <c:pt idx="2342">
                  <c:v>0.53449074074074077</c:v>
                </c:pt>
                <c:pt idx="2343">
                  <c:v>0.53450231481481481</c:v>
                </c:pt>
                <c:pt idx="2344">
                  <c:v>0.53451388888888884</c:v>
                </c:pt>
                <c:pt idx="2345">
                  <c:v>0.53452546296296299</c:v>
                </c:pt>
                <c:pt idx="2346">
                  <c:v>0.53453703703703703</c:v>
                </c:pt>
                <c:pt idx="2347">
                  <c:v>0.53454861111111118</c:v>
                </c:pt>
                <c:pt idx="2348">
                  <c:v>0.53456018518518522</c:v>
                </c:pt>
                <c:pt idx="2349">
                  <c:v>0.53457175925925926</c:v>
                </c:pt>
                <c:pt idx="2350">
                  <c:v>0.5345833333333333</c:v>
                </c:pt>
                <c:pt idx="2351">
                  <c:v>0.53459490740740734</c:v>
                </c:pt>
                <c:pt idx="2352">
                  <c:v>0.53460648148148149</c:v>
                </c:pt>
                <c:pt idx="2353">
                  <c:v>0.53461805555555553</c:v>
                </c:pt>
                <c:pt idx="2354">
                  <c:v>0.53462962962962968</c:v>
                </c:pt>
                <c:pt idx="2355">
                  <c:v>0.53464120370370372</c:v>
                </c:pt>
                <c:pt idx="2356">
                  <c:v>0.53465277777777775</c:v>
                </c:pt>
                <c:pt idx="2357">
                  <c:v>0.53466435185185179</c:v>
                </c:pt>
                <c:pt idx="2358">
                  <c:v>0.53467592592592594</c:v>
                </c:pt>
                <c:pt idx="2359">
                  <c:v>0.53468749999999998</c:v>
                </c:pt>
                <c:pt idx="2360">
                  <c:v>0.53469907407407413</c:v>
                </c:pt>
                <c:pt idx="2361">
                  <c:v>0.53471064814814817</c:v>
                </c:pt>
                <c:pt idx="2362">
                  <c:v>0.53472222222222221</c:v>
                </c:pt>
                <c:pt idx="2363">
                  <c:v>0.53473379629629625</c:v>
                </c:pt>
                <c:pt idx="2364">
                  <c:v>0.5347453703703704</c:v>
                </c:pt>
                <c:pt idx="2365">
                  <c:v>0.53475694444444444</c:v>
                </c:pt>
                <c:pt idx="2366">
                  <c:v>0.53476851851851859</c:v>
                </c:pt>
                <c:pt idx="2367">
                  <c:v>0.53478009259259263</c:v>
                </c:pt>
                <c:pt idx="2368">
                  <c:v>0.53479166666666667</c:v>
                </c:pt>
                <c:pt idx="2369">
                  <c:v>0.5348032407407407</c:v>
                </c:pt>
                <c:pt idx="2370">
                  <c:v>0.53481481481481474</c:v>
                </c:pt>
                <c:pt idx="2371">
                  <c:v>0.53482638888888889</c:v>
                </c:pt>
                <c:pt idx="2372">
                  <c:v>0.53483796296296293</c:v>
                </c:pt>
                <c:pt idx="2373">
                  <c:v>0.53484953703703708</c:v>
                </c:pt>
                <c:pt idx="2374">
                  <c:v>0.53486111111111112</c:v>
                </c:pt>
                <c:pt idx="2375">
                  <c:v>0.53487268518518516</c:v>
                </c:pt>
                <c:pt idx="2376">
                  <c:v>0.5348842592592592</c:v>
                </c:pt>
                <c:pt idx="2377">
                  <c:v>0.53489583333333335</c:v>
                </c:pt>
                <c:pt idx="2378">
                  <c:v>0.53490740740740739</c:v>
                </c:pt>
                <c:pt idx="2379">
                  <c:v>0.53491898148148154</c:v>
                </c:pt>
                <c:pt idx="2380">
                  <c:v>0.53493055555555558</c:v>
                </c:pt>
                <c:pt idx="2381">
                  <c:v>0.53494212962962961</c:v>
                </c:pt>
                <c:pt idx="2382">
                  <c:v>0.53495370370370365</c:v>
                </c:pt>
                <c:pt idx="2383">
                  <c:v>0.5349652777777778</c:v>
                </c:pt>
                <c:pt idx="2384">
                  <c:v>0.53497685185185184</c:v>
                </c:pt>
                <c:pt idx="2385">
                  <c:v>0.53498842592592599</c:v>
                </c:pt>
                <c:pt idx="2386">
                  <c:v>0.53500000000000003</c:v>
                </c:pt>
                <c:pt idx="2387">
                  <c:v>0.53501157407407407</c:v>
                </c:pt>
                <c:pt idx="2388">
                  <c:v>0.53502314814814811</c:v>
                </c:pt>
                <c:pt idx="2389">
                  <c:v>0.53503472222222226</c:v>
                </c:pt>
                <c:pt idx="2390">
                  <c:v>0.5350462962962963</c:v>
                </c:pt>
                <c:pt idx="2391">
                  <c:v>0.53505787037037034</c:v>
                </c:pt>
                <c:pt idx="2392">
                  <c:v>0.53506944444444449</c:v>
                </c:pt>
                <c:pt idx="2393">
                  <c:v>0.53508101851851853</c:v>
                </c:pt>
                <c:pt idx="2394">
                  <c:v>0.53509259259259256</c:v>
                </c:pt>
                <c:pt idx="2395">
                  <c:v>0.5351041666666666</c:v>
                </c:pt>
                <c:pt idx="2396">
                  <c:v>0.53511574074074075</c:v>
                </c:pt>
                <c:pt idx="2397">
                  <c:v>0.53512731481481479</c:v>
                </c:pt>
                <c:pt idx="2398">
                  <c:v>0.53513888888888894</c:v>
                </c:pt>
                <c:pt idx="2399">
                  <c:v>0.53515046296296298</c:v>
                </c:pt>
                <c:pt idx="2400">
                  <c:v>0.53516203703703702</c:v>
                </c:pt>
                <c:pt idx="2401">
                  <c:v>0.53517361111111106</c:v>
                </c:pt>
                <c:pt idx="2402">
                  <c:v>0.53518518518518521</c:v>
                </c:pt>
                <c:pt idx="2403">
                  <c:v>0.53519675925925925</c:v>
                </c:pt>
                <c:pt idx="2404">
                  <c:v>0.5352083333333334</c:v>
                </c:pt>
                <c:pt idx="2405">
                  <c:v>0.53521990740740744</c:v>
                </c:pt>
                <c:pt idx="2406">
                  <c:v>0.53523148148148147</c:v>
                </c:pt>
                <c:pt idx="2407">
                  <c:v>0.53524305555555551</c:v>
                </c:pt>
                <c:pt idx="2408">
                  <c:v>0.53525462962962966</c:v>
                </c:pt>
                <c:pt idx="2409">
                  <c:v>0.5352662037037037</c:v>
                </c:pt>
                <c:pt idx="2410">
                  <c:v>0.53527777777777774</c:v>
                </c:pt>
                <c:pt idx="2411">
                  <c:v>0.53528935185185189</c:v>
                </c:pt>
                <c:pt idx="2412">
                  <c:v>0.53530092592592593</c:v>
                </c:pt>
                <c:pt idx="2413">
                  <c:v>0.53531249999999997</c:v>
                </c:pt>
                <c:pt idx="2414">
                  <c:v>0.53532407407407401</c:v>
                </c:pt>
                <c:pt idx="2415">
                  <c:v>0.53533564814814816</c:v>
                </c:pt>
                <c:pt idx="2416">
                  <c:v>0.5353472222222222</c:v>
                </c:pt>
                <c:pt idx="2417">
                  <c:v>0.53535879629629635</c:v>
                </c:pt>
                <c:pt idx="2418">
                  <c:v>0.53537037037037039</c:v>
                </c:pt>
                <c:pt idx="2419">
                  <c:v>0.53538194444444442</c:v>
                </c:pt>
                <c:pt idx="2420">
                  <c:v>0.53539351851851846</c:v>
                </c:pt>
                <c:pt idx="2421">
                  <c:v>0.53540509259259261</c:v>
                </c:pt>
                <c:pt idx="2422">
                  <c:v>0.53541666666666665</c:v>
                </c:pt>
                <c:pt idx="2423">
                  <c:v>0.5354282407407408</c:v>
                </c:pt>
                <c:pt idx="2424">
                  <c:v>0.53543981481481484</c:v>
                </c:pt>
                <c:pt idx="2425">
                  <c:v>0.53545138888888888</c:v>
                </c:pt>
                <c:pt idx="2426">
                  <c:v>0.53546296296296292</c:v>
                </c:pt>
                <c:pt idx="2427">
                  <c:v>0.53547453703703707</c:v>
                </c:pt>
                <c:pt idx="2428">
                  <c:v>0.53548611111111111</c:v>
                </c:pt>
                <c:pt idx="2429">
                  <c:v>0.53549768518518526</c:v>
                </c:pt>
                <c:pt idx="2430">
                  <c:v>0.5355092592592593</c:v>
                </c:pt>
                <c:pt idx="2431">
                  <c:v>0.53552083333333333</c:v>
                </c:pt>
                <c:pt idx="2432">
                  <c:v>0.53553240740740737</c:v>
                </c:pt>
                <c:pt idx="2433">
                  <c:v>0.53554398148148141</c:v>
                </c:pt>
                <c:pt idx="2434">
                  <c:v>0.53555555555555556</c:v>
                </c:pt>
                <c:pt idx="2435">
                  <c:v>0.5355671296296296</c:v>
                </c:pt>
                <c:pt idx="2436">
                  <c:v>0.53557870370370375</c:v>
                </c:pt>
                <c:pt idx="2437">
                  <c:v>0.53559027777777779</c:v>
                </c:pt>
                <c:pt idx="2438">
                  <c:v>0.53560185185185183</c:v>
                </c:pt>
                <c:pt idx="2439">
                  <c:v>0.53561342592592587</c:v>
                </c:pt>
                <c:pt idx="2440">
                  <c:v>0.53562500000000002</c:v>
                </c:pt>
                <c:pt idx="2441">
                  <c:v>0.53563657407407406</c:v>
                </c:pt>
                <c:pt idx="2442">
                  <c:v>0.53564814814814821</c:v>
                </c:pt>
                <c:pt idx="2443">
                  <c:v>0.53565972222222225</c:v>
                </c:pt>
                <c:pt idx="2444">
                  <c:v>0.53567129629629628</c:v>
                </c:pt>
                <c:pt idx="2445">
                  <c:v>0.53568287037037032</c:v>
                </c:pt>
                <c:pt idx="2446">
                  <c:v>0.53569444444444447</c:v>
                </c:pt>
                <c:pt idx="2447">
                  <c:v>0.53570601851851851</c:v>
                </c:pt>
                <c:pt idx="2448">
                  <c:v>0.53571759259259266</c:v>
                </c:pt>
                <c:pt idx="2449">
                  <c:v>0.5357291666666667</c:v>
                </c:pt>
                <c:pt idx="2450">
                  <c:v>0.53574074074074074</c:v>
                </c:pt>
                <c:pt idx="2451">
                  <c:v>0.53575231481481478</c:v>
                </c:pt>
                <c:pt idx="2452">
                  <c:v>0.53576388888888882</c:v>
                </c:pt>
                <c:pt idx="2453">
                  <c:v>0.53577546296296297</c:v>
                </c:pt>
                <c:pt idx="2454">
                  <c:v>0.53578703703703701</c:v>
                </c:pt>
                <c:pt idx="2455">
                  <c:v>0.53579861111111116</c:v>
                </c:pt>
                <c:pt idx="2456">
                  <c:v>0.53581018518518519</c:v>
                </c:pt>
                <c:pt idx="2457">
                  <c:v>0.53582175925925923</c:v>
                </c:pt>
                <c:pt idx="2458">
                  <c:v>0.53583333333333327</c:v>
                </c:pt>
                <c:pt idx="2459">
                  <c:v>0.53584490740740742</c:v>
                </c:pt>
                <c:pt idx="2460">
                  <c:v>0.53585648148148146</c:v>
                </c:pt>
                <c:pt idx="2461">
                  <c:v>0.53586805555555561</c:v>
                </c:pt>
                <c:pt idx="2462">
                  <c:v>0.53587962962962965</c:v>
                </c:pt>
                <c:pt idx="2463">
                  <c:v>0.53589120370370369</c:v>
                </c:pt>
                <c:pt idx="2464">
                  <c:v>0.53590277777777773</c:v>
                </c:pt>
                <c:pt idx="2465">
                  <c:v>0.53591435185185188</c:v>
                </c:pt>
                <c:pt idx="2466">
                  <c:v>0.53592592592592592</c:v>
                </c:pt>
                <c:pt idx="2467">
                  <c:v>0.53593750000000007</c:v>
                </c:pt>
                <c:pt idx="2468">
                  <c:v>0.53594907407407411</c:v>
                </c:pt>
                <c:pt idx="2469">
                  <c:v>0.53596064814814814</c:v>
                </c:pt>
                <c:pt idx="2470">
                  <c:v>0.53597222222222218</c:v>
                </c:pt>
                <c:pt idx="2471">
                  <c:v>0.53598379629629633</c:v>
                </c:pt>
                <c:pt idx="2472">
                  <c:v>0.53599537037037037</c:v>
                </c:pt>
                <c:pt idx="2473">
                  <c:v>0.53600694444444441</c:v>
                </c:pt>
                <c:pt idx="2474">
                  <c:v>0.53601851851851856</c:v>
                </c:pt>
                <c:pt idx="2475">
                  <c:v>0.5360300925925926</c:v>
                </c:pt>
                <c:pt idx="2476">
                  <c:v>0.53604166666666664</c:v>
                </c:pt>
                <c:pt idx="2477">
                  <c:v>0.53605324074074068</c:v>
                </c:pt>
                <c:pt idx="2478">
                  <c:v>0.53606481481481483</c:v>
                </c:pt>
                <c:pt idx="2479">
                  <c:v>0.53607638888888887</c:v>
                </c:pt>
                <c:pt idx="2480">
                  <c:v>0.53608796296296302</c:v>
                </c:pt>
                <c:pt idx="2481">
                  <c:v>0.53609953703703705</c:v>
                </c:pt>
                <c:pt idx="2482">
                  <c:v>0.53611111111111109</c:v>
                </c:pt>
                <c:pt idx="2483">
                  <c:v>0.53612268518518513</c:v>
                </c:pt>
                <c:pt idx="2484">
                  <c:v>0.53613425925925928</c:v>
                </c:pt>
                <c:pt idx="2485">
                  <c:v>0.53614583333333332</c:v>
                </c:pt>
                <c:pt idx="2486">
                  <c:v>0.53615740740740747</c:v>
                </c:pt>
                <c:pt idx="2487">
                  <c:v>0.53616898148148151</c:v>
                </c:pt>
                <c:pt idx="2488">
                  <c:v>0.53618055555555555</c:v>
                </c:pt>
                <c:pt idx="2489">
                  <c:v>0.53619212962962959</c:v>
                </c:pt>
                <c:pt idx="2490">
                  <c:v>0.53620370370370374</c:v>
                </c:pt>
                <c:pt idx="2491">
                  <c:v>0.53621527777777778</c:v>
                </c:pt>
                <c:pt idx="2492">
                  <c:v>0.53622685185185182</c:v>
                </c:pt>
                <c:pt idx="2493">
                  <c:v>0.53623842592592597</c:v>
                </c:pt>
                <c:pt idx="2494">
                  <c:v>0.53625</c:v>
                </c:pt>
                <c:pt idx="2495">
                  <c:v>0.53626157407407404</c:v>
                </c:pt>
                <c:pt idx="2496">
                  <c:v>0.53627314814814808</c:v>
                </c:pt>
                <c:pt idx="2497">
                  <c:v>0.53628472222222223</c:v>
                </c:pt>
                <c:pt idx="2498">
                  <c:v>0.53629629629629627</c:v>
                </c:pt>
                <c:pt idx="2499">
                  <c:v>0.53630787037037042</c:v>
                </c:pt>
                <c:pt idx="2500">
                  <c:v>0.53631944444444446</c:v>
                </c:pt>
                <c:pt idx="2501">
                  <c:v>0.5363310185185185</c:v>
                </c:pt>
                <c:pt idx="2502">
                  <c:v>0.53634259259259254</c:v>
                </c:pt>
                <c:pt idx="2503">
                  <c:v>0.53635416666666669</c:v>
                </c:pt>
                <c:pt idx="2504">
                  <c:v>0.53636574074074073</c:v>
                </c:pt>
                <c:pt idx="2505">
                  <c:v>0.53637731481481488</c:v>
                </c:pt>
                <c:pt idx="2506">
                  <c:v>0.53638888888888892</c:v>
                </c:pt>
                <c:pt idx="2507">
                  <c:v>0.53640046296296295</c:v>
                </c:pt>
                <c:pt idx="2508">
                  <c:v>0.53641203703703699</c:v>
                </c:pt>
                <c:pt idx="2509">
                  <c:v>0.53642361111111114</c:v>
                </c:pt>
                <c:pt idx="2510">
                  <c:v>0.53643518518518518</c:v>
                </c:pt>
                <c:pt idx="2511">
                  <c:v>0.53644675925925933</c:v>
                </c:pt>
                <c:pt idx="2512">
                  <c:v>0.53645833333333337</c:v>
                </c:pt>
                <c:pt idx="2513">
                  <c:v>0.53646990740740741</c:v>
                </c:pt>
                <c:pt idx="2514">
                  <c:v>0.53648148148148145</c:v>
                </c:pt>
                <c:pt idx="2515">
                  <c:v>0.53649305555555549</c:v>
                </c:pt>
                <c:pt idx="2516">
                  <c:v>0.53650462962962964</c:v>
                </c:pt>
                <c:pt idx="2517">
                  <c:v>0.53651620370370368</c:v>
                </c:pt>
                <c:pt idx="2518">
                  <c:v>0.53652777777777783</c:v>
                </c:pt>
                <c:pt idx="2519">
                  <c:v>0.53653935185185186</c:v>
                </c:pt>
                <c:pt idx="2520">
                  <c:v>0.5365509259259259</c:v>
                </c:pt>
                <c:pt idx="2521">
                  <c:v>0.53656249999999994</c:v>
                </c:pt>
                <c:pt idx="2522">
                  <c:v>0.53657407407407409</c:v>
                </c:pt>
                <c:pt idx="2523">
                  <c:v>0.53658564814814813</c:v>
                </c:pt>
                <c:pt idx="2524">
                  <c:v>0.53659722222222228</c:v>
                </c:pt>
                <c:pt idx="2525">
                  <c:v>0.53660879629629632</c:v>
                </c:pt>
                <c:pt idx="2526">
                  <c:v>0.53662037037037036</c:v>
                </c:pt>
                <c:pt idx="2527">
                  <c:v>0.5366319444444444</c:v>
                </c:pt>
                <c:pt idx="2528">
                  <c:v>0.53664351851851855</c:v>
                </c:pt>
                <c:pt idx="2529">
                  <c:v>0.53665509259259259</c:v>
                </c:pt>
                <c:pt idx="2530">
                  <c:v>0.53666666666666674</c:v>
                </c:pt>
                <c:pt idx="2531">
                  <c:v>0.53667824074074078</c:v>
                </c:pt>
                <c:pt idx="2532">
                  <c:v>0.53668981481481481</c:v>
                </c:pt>
                <c:pt idx="2533">
                  <c:v>0.53670138888888885</c:v>
                </c:pt>
                <c:pt idx="2534">
                  <c:v>0.53671296296296289</c:v>
                </c:pt>
                <c:pt idx="2535">
                  <c:v>0.53672453703703704</c:v>
                </c:pt>
                <c:pt idx="2536">
                  <c:v>0.53673611111111108</c:v>
                </c:pt>
                <c:pt idx="2537">
                  <c:v>0.53674768518518523</c:v>
                </c:pt>
                <c:pt idx="2538">
                  <c:v>0.53675925925925927</c:v>
                </c:pt>
                <c:pt idx="2539">
                  <c:v>0.53677083333333331</c:v>
                </c:pt>
                <c:pt idx="2540">
                  <c:v>0.53678240740740735</c:v>
                </c:pt>
                <c:pt idx="2541">
                  <c:v>0.5367939814814815</c:v>
                </c:pt>
                <c:pt idx="2542">
                  <c:v>0.53680555555555554</c:v>
                </c:pt>
                <c:pt idx="2543">
                  <c:v>0.53681712962962969</c:v>
                </c:pt>
                <c:pt idx="2544">
                  <c:v>0.53682870370370372</c:v>
                </c:pt>
                <c:pt idx="2545">
                  <c:v>0.53684027777777776</c:v>
                </c:pt>
                <c:pt idx="2546">
                  <c:v>0.5368518518518518</c:v>
                </c:pt>
                <c:pt idx="2547">
                  <c:v>0.53686342592592595</c:v>
                </c:pt>
                <c:pt idx="2548">
                  <c:v>0.53687499999999999</c:v>
                </c:pt>
                <c:pt idx="2549">
                  <c:v>0.53688657407407414</c:v>
                </c:pt>
                <c:pt idx="2550">
                  <c:v>0.53689814814814818</c:v>
                </c:pt>
                <c:pt idx="2551">
                  <c:v>0.53690972222222222</c:v>
                </c:pt>
                <c:pt idx="2552">
                  <c:v>0.53692129629629626</c:v>
                </c:pt>
                <c:pt idx="2553">
                  <c:v>0.5369328703703703</c:v>
                </c:pt>
                <c:pt idx="2554">
                  <c:v>0.53694444444444445</c:v>
                </c:pt>
                <c:pt idx="2555">
                  <c:v>0.53695601851851849</c:v>
                </c:pt>
                <c:pt idx="2556">
                  <c:v>0.53696759259259264</c:v>
                </c:pt>
                <c:pt idx="2557">
                  <c:v>0.53697916666666667</c:v>
                </c:pt>
                <c:pt idx="2558">
                  <c:v>0.53699074074074071</c:v>
                </c:pt>
                <c:pt idx="2559">
                  <c:v>0.53700231481481475</c:v>
                </c:pt>
                <c:pt idx="2560">
                  <c:v>0.5370138888888889</c:v>
                </c:pt>
                <c:pt idx="2561">
                  <c:v>0.53702546296296294</c:v>
                </c:pt>
                <c:pt idx="2562">
                  <c:v>0.53703703703703709</c:v>
                </c:pt>
                <c:pt idx="2563">
                  <c:v>0.53704861111111113</c:v>
                </c:pt>
                <c:pt idx="2564">
                  <c:v>0.53706018518518517</c:v>
                </c:pt>
                <c:pt idx="2565">
                  <c:v>0.53707175925925921</c:v>
                </c:pt>
                <c:pt idx="2566">
                  <c:v>0.53708333333333336</c:v>
                </c:pt>
                <c:pt idx="2567">
                  <c:v>0.5370949074074074</c:v>
                </c:pt>
                <c:pt idx="2568">
                  <c:v>0.53710648148148155</c:v>
                </c:pt>
                <c:pt idx="2569">
                  <c:v>0.53711805555555558</c:v>
                </c:pt>
                <c:pt idx="2570">
                  <c:v>0.53712962962962962</c:v>
                </c:pt>
                <c:pt idx="2571">
                  <c:v>0.53714120370370366</c:v>
                </c:pt>
                <c:pt idx="2572">
                  <c:v>0.53715277777777781</c:v>
                </c:pt>
                <c:pt idx="2573">
                  <c:v>0.53716435185185185</c:v>
                </c:pt>
                <c:pt idx="2574">
                  <c:v>0.53717592592592589</c:v>
                </c:pt>
                <c:pt idx="2575">
                  <c:v>0.53718750000000004</c:v>
                </c:pt>
                <c:pt idx="2576">
                  <c:v>0.53719907407407408</c:v>
                </c:pt>
                <c:pt idx="2577">
                  <c:v>0.53721064814814812</c:v>
                </c:pt>
                <c:pt idx="2578">
                  <c:v>0.53722222222222216</c:v>
                </c:pt>
                <c:pt idx="2579">
                  <c:v>0.53723379629629631</c:v>
                </c:pt>
                <c:pt idx="2580">
                  <c:v>0.53724537037037035</c:v>
                </c:pt>
                <c:pt idx="2581">
                  <c:v>0.5372569444444445</c:v>
                </c:pt>
                <c:pt idx="2582">
                  <c:v>0.53726851851851853</c:v>
                </c:pt>
                <c:pt idx="2583">
                  <c:v>0.53728009259259257</c:v>
                </c:pt>
                <c:pt idx="2584">
                  <c:v>0.53729166666666661</c:v>
                </c:pt>
                <c:pt idx="2585">
                  <c:v>0.53730324074074076</c:v>
                </c:pt>
                <c:pt idx="2586">
                  <c:v>0.5373148148148148</c:v>
                </c:pt>
                <c:pt idx="2587">
                  <c:v>0.53732638888888895</c:v>
                </c:pt>
                <c:pt idx="2588">
                  <c:v>0.53733796296296299</c:v>
                </c:pt>
                <c:pt idx="2589">
                  <c:v>0.53734953703703703</c:v>
                </c:pt>
                <c:pt idx="2590">
                  <c:v>0.53736111111111107</c:v>
                </c:pt>
                <c:pt idx="2591">
                  <c:v>0.53737268518518522</c:v>
                </c:pt>
                <c:pt idx="2592">
                  <c:v>0.53738425925925926</c:v>
                </c:pt>
                <c:pt idx="2593">
                  <c:v>0.53739583333333341</c:v>
                </c:pt>
                <c:pt idx="2594">
                  <c:v>0.53740740740740744</c:v>
                </c:pt>
                <c:pt idx="2595">
                  <c:v>0.53741898148148148</c:v>
                </c:pt>
                <c:pt idx="2596">
                  <c:v>0.53743055555555552</c:v>
                </c:pt>
                <c:pt idx="2597">
                  <c:v>0.53744212962962956</c:v>
                </c:pt>
                <c:pt idx="2598">
                  <c:v>0.53745370370370371</c:v>
                </c:pt>
                <c:pt idx="2599">
                  <c:v>0.53746527777777775</c:v>
                </c:pt>
                <c:pt idx="2600">
                  <c:v>0.5374768518518519</c:v>
                </c:pt>
                <c:pt idx="2601">
                  <c:v>0.53748842592592594</c:v>
                </c:pt>
                <c:pt idx="2602">
                  <c:v>0.53749999999999998</c:v>
                </c:pt>
                <c:pt idx="2603">
                  <c:v>0.53751157407407402</c:v>
                </c:pt>
                <c:pt idx="2604">
                  <c:v>0.53752314814814817</c:v>
                </c:pt>
                <c:pt idx="2605">
                  <c:v>0.53753472222222221</c:v>
                </c:pt>
                <c:pt idx="2606">
                  <c:v>0.53754629629629636</c:v>
                </c:pt>
                <c:pt idx="2607">
                  <c:v>0.53755787037037039</c:v>
                </c:pt>
                <c:pt idx="2608">
                  <c:v>0.53756944444444443</c:v>
                </c:pt>
                <c:pt idx="2609">
                  <c:v>0.53758101851851847</c:v>
                </c:pt>
                <c:pt idx="2610">
                  <c:v>0.53759259259259262</c:v>
                </c:pt>
                <c:pt idx="2611">
                  <c:v>0.53760416666666666</c:v>
                </c:pt>
                <c:pt idx="2612">
                  <c:v>0.53761574074074081</c:v>
                </c:pt>
                <c:pt idx="2613">
                  <c:v>0.53762731481481485</c:v>
                </c:pt>
                <c:pt idx="2614">
                  <c:v>0.53763888888888889</c:v>
                </c:pt>
                <c:pt idx="2615">
                  <c:v>0.53765046296296293</c:v>
                </c:pt>
                <c:pt idx="2616">
                  <c:v>0.53766203703703697</c:v>
                </c:pt>
                <c:pt idx="2617">
                  <c:v>0.53767361111111112</c:v>
                </c:pt>
                <c:pt idx="2618">
                  <c:v>0.53768518518518515</c:v>
                </c:pt>
                <c:pt idx="2619">
                  <c:v>0.5376967592592593</c:v>
                </c:pt>
                <c:pt idx="2620">
                  <c:v>0.53770833333333334</c:v>
                </c:pt>
                <c:pt idx="2621">
                  <c:v>0.53771990740740738</c:v>
                </c:pt>
                <c:pt idx="2622">
                  <c:v>0.53773148148148142</c:v>
                </c:pt>
                <c:pt idx="2623">
                  <c:v>0.53774305555555557</c:v>
                </c:pt>
                <c:pt idx="2624">
                  <c:v>0.53775462962962961</c:v>
                </c:pt>
                <c:pt idx="2625">
                  <c:v>0.53776620370370376</c:v>
                </c:pt>
                <c:pt idx="2626">
                  <c:v>0.5377777777777778</c:v>
                </c:pt>
                <c:pt idx="2627">
                  <c:v>0.53778935185185184</c:v>
                </c:pt>
                <c:pt idx="2628">
                  <c:v>0.53780092592592588</c:v>
                </c:pt>
                <c:pt idx="2629">
                  <c:v>0.53781250000000003</c:v>
                </c:pt>
                <c:pt idx="2630">
                  <c:v>0.53782407407407407</c:v>
                </c:pt>
                <c:pt idx="2631">
                  <c:v>0.53783564814814822</c:v>
                </c:pt>
                <c:pt idx="2632">
                  <c:v>0.53784722222222225</c:v>
                </c:pt>
                <c:pt idx="2633">
                  <c:v>0.53785879629629629</c:v>
                </c:pt>
                <c:pt idx="2634">
                  <c:v>0.53787037037037033</c:v>
                </c:pt>
                <c:pt idx="2635">
                  <c:v>0.53788194444444437</c:v>
                </c:pt>
                <c:pt idx="2636">
                  <c:v>0.53789351851851852</c:v>
                </c:pt>
                <c:pt idx="2637">
                  <c:v>0.53790509259259256</c:v>
                </c:pt>
                <c:pt idx="2638">
                  <c:v>0.53791666666666671</c:v>
                </c:pt>
                <c:pt idx="2639">
                  <c:v>0.53792824074074075</c:v>
                </c:pt>
                <c:pt idx="2640">
                  <c:v>0.53793981481481479</c:v>
                </c:pt>
                <c:pt idx="2641">
                  <c:v>0.53795138888888883</c:v>
                </c:pt>
                <c:pt idx="2642">
                  <c:v>0.53796296296296298</c:v>
                </c:pt>
                <c:pt idx="2643">
                  <c:v>0.53797453703703701</c:v>
                </c:pt>
                <c:pt idx="2644">
                  <c:v>0.53798611111111116</c:v>
                </c:pt>
                <c:pt idx="2645">
                  <c:v>0.5379976851851852</c:v>
                </c:pt>
                <c:pt idx="2646">
                  <c:v>0.53800925925925924</c:v>
                </c:pt>
                <c:pt idx="2647">
                  <c:v>0.53802083333333328</c:v>
                </c:pt>
                <c:pt idx="2648">
                  <c:v>0.53803240740740743</c:v>
                </c:pt>
                <c:pt idx="2649">
                  <c:v>0.53804398148148147</c:v>
                </c:pt>
                <c:pt idx="2650">
                  <c:v>0.53805555555555562</c:v>
                </c:pt>
                <c:pt idx="2651">
                  <c:v>0.53806712962962966</c:v>
                </c:pt>
                <c:pt idx="2652">
                  <c:v>0.5380787037037037</c:v>
                </c:pt>
                <c:pt idx="2653">
                  <c:v>0.53809027777777774</c:v>
                </c:pt>
                <c:pt idx="2654">
                  <c:v>0.53810185185185189</c:v>
                </c:pt>
                <c:pt idx="2655">
                  <c:v>0.53811342592592593</c:v>
                </c:pt>
                <c:pt idx="2656">
                  <c:v>0.53812499999999996</c:v>
                </c:pt>
                <c:pt idx="2657">
                  <c:v>0.53813657407407411</c:v>
                </c:pt>
                <c:pt idx="2658">
                  <c:v>0.53814814814814815</c:v>
                </c:pt>
                <c:pt idx="2659">
                  <c:v>0.53815972222222219</c:v>
                </c:pt>
                <c:pt idx="2660">
                  <c:v>0.53817129629629623</c:v>
                </c:pt>
                <c:pt idx="2661">
                  <c:v>0.53818287037037038</c:v>
                </c:pt>
                <c:pt idx="2662">
                  <c:v>0.53819444444444442</c:v>
                </c:pt>
                <c:pt idx="2663">
                  <c:v>0.53820601851851857</c:v>
                </c:pt>
                <c:pt idx="2664">
                  <c:v>0.53821759259259261</c:v>
                </c:pt>
                <c:pt idx="2665">
                  <c:v>0.53822916666666665</c:v>
                </c:pt>
                <c:pt idx="2666">
                  <c:v>0.53824074074074069</c:v>
                </c:pt>
                <c:pt idx="2667">
                  <c:v>0.53825231481481484</c:v>
                </c:pt>
                <c:pt idx="2668">
                  <c:v>0.53826388888888888</c:v>
                </c:pt>
                <c:pt idx="2669">
                  <c:v>0.53827546296296302</c:v>
                </c:pt>
                <c:pt idx="2670">
                  <c:v>0.53828703703703706</c:v>
                </c:pt>
                <c:pt idx="2671">
                  <c:v>0.5382986111111111</c:v>
                </c:pt>
                <c:pt idx="2672">
                  <c:v>0.53831018518518514</c:v>
                </c:pt>
                <c:pt idx="2673">
                  <c:v>0.53832175925925929</c:v>
                </c:pt>
                <c:pt idx="2674">
                  <c:v>0.53833333333333333</c:v>
                </c:pt>
                <c:pt idx="2675">
                  <c:v>0.53834490740740748</c:v>
                </c:pt>
                <c:pt idx="2676">
                  <c:v>0.53835648148148152</c:v>
                </c:pt>
                <c:pt idx="2677">
                  <c:v>0.53836805555555556</c:v>
                </c:pt>
                <c:pt idx="2678">
                  <c:v>0.5383796296296296</c:v>
                </c:pt>
                <c:pt idx="2679">
                  <c:v>0.53839120370370364</c:v>
                </c:pt>
                <c:pt idx="2680">
                  <c:v>0.53840277777777779</c:v>
                </c:pt>
                <c:pt idx="2681">
                  <c:v>0.53841435185185182</c:v>
                </c:pt>
                <c:pt idx="2682">
                  <c:v>0.53842592592592597</c:v>
                </c:pt>
                <c:pt idx="2683">
                  <c:v>0.53843750000000001</c:v>
                </c:pt>
                <c:pt idx="2684">
                  <c:v>0.53844907407407405</c:v>
                </c:pt>
                <c:pt idx="2685">
                  <c:v>0.53846064814814809</c:v>
                </c:pt>
                <c:pt idx="2686">
                  <c:v>0.53847222222222224</c:v>
                </c:pt>
                <c:pt idx="2687">
                  <c:v>0.53848379629629628</c:v>
                </c:pt>
                <c:pt idx="2688">
                  <c:v>0.53849537037037043</c:v>
                </c:pt>
                <c:pt idx="2689">
                  <c:v>0.53850694444444447</c:v>
                </c:pt>
                <c:pt idx="2690">
                  <c:v>0.53851851851851851</c:v>
                </c:pt>
                <c:pt idx="2691">
                  <c:v>0.53853009259259255</c:v>
                </c:pt>
                <c:pt idx="2692">
                  <c:v>0.5385416666666667</c:v>
                </c:pt>
                <c:pt idx="2693">
                  <c:v>0.53855324074074074</c:v>
                </c:pt>
                <c:pt idx="2694">
                  <c:v>0.53856481481481489</c:v>
                </c:pt>
                <c:pt idx="2695">
                  <c:v>0.53857638888888892</c:v>
                </c:pt>
                <c:pt idx="2696">
                  <c:v>0.53858796296296296</c:v>
                </c:pt>
                <c:pt idx="2697">
                  <c:v>0.538599537037037</c:v>
                </c:pt>
                <c:pt idx="2698">
                  <c:v>0.53861111111111104</c:v>
                </c:pt>
                <c:pt idx="2699">
                  <c:v>0.53862268518518519</c:v>
                </c:pt>
                <c:pt idx="2700">
                  <c:v>0.53863425925925923</c:v>
                </c:pt>
                <c:pt idx="2701">
                  <c:v>0.53864583333333338</c:v>
                </c:pt>
                <c:pt idx="2702">
                  <c:v>0.53865740740740742</c:v>
                </c:pt>
                <c:pt idx="2703">
                  <c:v>0.53866898148148146</c:v>
                </c:pt>
                <c:pt idx="2704">
                  <c:v>0.5386805555555555</c:v>
                </c:pt>
                <c:pt idx="2705">
                  <c:v>0.53869212962962965</c:v>
                </c:pt>
                <c:pt idx="2706">
                  <c:v>0.53870370370370368</c:v>
                </c:pt>
                <c:pt idx="2707">
                  <c:v>0.53871527777777783</c:v>
                </c:pt>
                <c:pt idx="2708">
                  <c:v>0.53872685185185187</c:v>
                </c:pt>
                <c:pt idx="2709">
                  <c:v>0.53873842592592591</c:v>
                </c:pt>
                <c:pt idx="2710">
                  <c:v>0.53874999999999995</c:v>
                </c:pt>
                <c:pt idx="2711">
                  <c:v>0.5387615740740741</c:v>
                </c:pt>
                <c:pt idx="2712">
                  <c:v>0.53877314814814814</c:v>
                </c:pt>
                <c:pt idx="2713">
                  <c:v>0.53878472222222229</c:v>
                </c:pt>
                <c:pt idx="2714">
                  <c:v>0.53879629629629633</c:v>
                </c:pt>
                <c:pt idx="2715">
                  <c:v>0.53880787037037037</c:v>
                </c:pt>
                <c:pt idx="2716">
                  <c:v>0.53881944444444441</c:v>
                </c:pt>
                <c:pt idx="2717">
                  <c:v>0.53883101851851845</c:v>
                </c:pt>
                <c:pt idx="2718">
                  <c:v>0.5388425925925926</c:v>
                </c:pt>
                <c:pt idx="2719">
                  <c:v>0.53885416666666663</c:v>
                </c:pt>
                <c:pt idx="2720">
                  <c:v>0.53886574074074078</c:v>
                </c:pt>
                <c:pt idx="2721">
                  <c:v>0.53887731481481482</c:v>
                </c:pt>
                <c:pt idx="2722">
                  <c:v>0.53888888888888886</c:v>
                </c:pt>
                <c:pt idx="2723">
                  <c:v>0.5389004629629629</c:v>
                </c:pt>
                <c:pt idx="2724">
                  <c:v>0.53891203703703705</c:v>
                </c:pt>
                <c:pt idx="2725">
                  <c:v>0.53892361111111109</c:v>
                </c:pt>
                <c:pt idx="2726">
                  <c:v>0.53893518518518524</c:v>
                </c:pt>
                <c:pt idx="2727">
                  <c:v>0.53894675925925928</c:v>
                </c:pt>
                <c:pt idx="2728">
                  <c:v>0.53895833333333332</c:v>
                </c:pt>
                <c:pt idx="2729">
                  <c:v>0.53896990740740736</c:v>
                </c:pt>
                <c:pt idx="2730">
                  <c:v>0.53898148148148151</c:v>
                </c:pt>
                <c:pt idx="2731">
                  <c:v>0.53899305555555554</c:v>
                </c:pt>
                <c:pt idx="2732">
                  <c:v>0.53900462962962969</c:v>
                </c:pt>
                <c:pt idx="2733">
                  <c:v>0.53901620370370373</c:v>
                </c:pt>
                <c:pt idx="2734">
                  <c:v>0.53902777777777777</c:v>
                </c:pt>
                <c:pt idx="2735">
                  <c:v>0.53903935185185181</c:v>
                </c:pt>
                <c:pt idx="2736">
                  <c:v>0.53905092592592596</c:v>
                </c:pt>
                <c:pt idx="2737">
                  <c:v>0.5390625</c:v>
                </c:pt>
                <c:pt idx="2738">
                  <c:v>0.53907407407407404</c:v>
                </c:pt>
                <c:pt idx="2739">
                  <c:v>0.53908564814814819</c:v>
                </c:pt>
                <c:pt idx="2740">
                  <c:v>0.53909722222222223</c:v>
                </c:pt>
                <c:pt idx="2741">
                  <c:v>0.53910879629629627</c:v>
                </c:pt>
                <c:pt idx="2742">
                  <c:v>0.53912037037037031</c:v>
                </c:pt>
                <c:pt idx="2743">
                  <c:v>0.53913194444444446</c:v>
                </c:pt>
                <c:pt idx="2744">
                  <c:v>0.53914351851851849</c:v>
                </c:pt>
                <c:pt idx="2745">
                  <c:v>0.53915509259259264</c:v>
                </c:pt>
                <c:pt idx="2746">
                  <c:v>0.53916666666666668</c:v>
                </c:pt>
                <c:pt idx="2747">
                  <c:v>0.53917824074074072</c:v>
                </c:pt>
                <c:pt idx="2748">
                  <c:v>0.53918981481481476</c:v>
                </c:pt>
                <c:pt idx="2749">
                  <c:v>0.53920138888888891</c:v>
                </c:pt>
                <c:pt idx="2750">
                  <c:v>0.53921296296296295</c:v>
                </c:pt>
                <c:pt idx="2751">
                  <c:v>0.5392245370370371</c:v>
                </c:pt>
                <c:pt idx="2752">
                  <c:v>0.53923611111111114</c:v>
                </c:pt>
                <c:pt idx="2753">
                  <c:v>0.53924768518518518</c:v>
                </c:pt>
                <c:pt idx="2754">
                  <c:v>0.53925925925925922</c:v>
                </c:pt>
                <c:pt idx="2755">
                  <c:v>0.53927083333333337</c:v>
                </c:pt>
                <c:pt idx="2756">
                  <c:v>0.5392824074074074</c:v>
                </c:pt>
                <c:pt idx="2757">
                  <c:v>0.53929398148148155</c:v>
                </c:pt>
                <c:pt idx="2758">
                  <c:v>0.53930555555555559</c:v>
                </c:pt>
                <c:pt idx="2759">
                  <c:v>0.53931712962962963</c:v>
                </c:pt>
                <c:pt idx="2760">
                  <c:v>0.53932870370370367</c:v>
                </c:pt>
                <c:pt idx="2761">
                  <c:v>0.53934027777777771</c:v>
                </c:pt>
                <c:pt idx="2762">
                  <c:v>0.53935185185185186</c:v>
                </c:pt>
                <c:pt idx="2763">
                  <c:v>0.5393634259259259</c:v>
                </c:pt>
                <c:pt idx="2764">
                  <c:v>0.53937500000000005</c:v>
                </c:pt>
                <c:pt idx="2765">
                  <c:v>0.53938657407407409</c:v>
                </c:pt>
                <c:pt idx="2766">
                  <c:v>0.53939814814814813</c:v>
                </c:pt>
                <c:pt idx="2767">
                  <c:v>0.53940972222222217</c:v>
                </c:pt>
                <c:pt idx="2768">
                  <c:v>0.53942129629629632</c:v>
                </c:pt>
                <c:pt idx="2769">
                  <c:v>0.53943287037037035</c:v>
                </c:pt>
                <c:pt idx="2770">
                  <c:v>0.5394444444444445</c:v>
                </c:pt>
                <c:pt idx="2771">
                  <c:v>0.53945601851851854</c:v>
                </c:pt>
                <c:pt idx="2772">
                  <c:v>0.53946759259259258</c:v>
                </c:pt>
                <c:pt idx="2773">
                  <c:v>0.53947916666666662</c:v>
                </c:pt>
                <c:pt idx="2774">
                  <c:v>0.53949074074074077</c:v>
                </c:pt>
                <c:pt idx="2775">
                  <c:v>0.53950231481481481</c:v>
                </c:pt>
                <c:pt idx="2776">
                  <c:v>0.53951388888888896</c:v>
                </c:pt>
                <c:pt idx="2777">
                  <c:v>0.539525462962963</c:v>
                </c:pt>
                <c:pt idx="2778">
                  <c:v>0.53953703703703704</c:v>
                </c:pt>
                <c:pt idx="2779">
                  <c:v>0.53954861111111108</c:v>
                </c:pt>
                <c:pt idx="2780">
                  <c:v>0.53956018518518511</c:v>
                </c:pt>
                <c:pt idx="2781">
                  <c:v>0.53957175925925926</c:v>
                </c:pt>
                <c:pt idx="2782">
                  <c:v>0.5395833333333333</c:v>
                </c:pt>
                <c:pt idx="2783">
                  <c:v>0.53959490740740745</c:v>
                </c:pt>
                <c:pt idx="2784">
                  <c:v>0.53960648148148149</c:v>
                </c:pt>
                <c:pt idx="2785">
                  <c:v>0.53961805555555553</c:v>
                </c:pt>
                <c:pt idx="2786">
                  <c:v>0.53962962962962957</c:v>
                </c:pt>
                <c:pt idx="2787">
                  <c:v>0.53964120370370372</c:v>
                </c:pt>
                <c:pt idx="2788">
                  <c:v>0.53965277777777776</c:v>
                </c:pt>
                <c:pt idx="2789">
                  <c:v>0.53966435185185191</c:v>
                </c:pt>
                <c:pt idx="2790">
                  <c:v>0.53967592592592595</c:v>
                </c:pt>
                <c:pt idx="2791">
                  <c:v>0.53968749999999999</c:v>
                </c:pt>
                <c:pt idx="2792">
                  <c:v>0.53969907407407403</c:v>
                </c:pt>
                <c:pt idx="2793">
                  <c:v>0.53971064814814818</c:v>
                </c:pt>
                <c:pt idx="2794">
                  <c:v>0.53972222222222221</c:v>
                </c:pt>
                <c:pt idx="2795">
                  <c:v>0.53973379629629636</c:v>
                </c:pt>
                <c:pt idx="2796">
                  <c:v>0.5397453703703704</c:v>
                </c:pt>
                <c:pt idx="2797">
                  <c:v>0.53975694444444444</c:v>
                </c:pt>
                <c:pt idx="2798">
                  <c:v>0.53976851851851848</c:v>
                </c:pt>
                <c:pt idx="2799">
                  <c:v>0.53978009259259252</c:v>
                </c:pt>
                <c:pt idx="2800">
                  <c:v>0.53979166666666667</c:v>
                </c:pt>
                <c:pt idx="2801">
                  <c:v>0.53980324074074071</c:v>
                </c:pt>
                <c:pt idx="2802">
                  <c:v>0.53981481481481486</c:v>
                </c:pt>
                <c:pt idx="2803">
                  <c:v>0.5398263888888889</c:v>
                </c:pt>
                <c:pt idx="2804">
                  <c:v>0.53983796296296294</c:v>
                </c:pt>
                <c:pt idx="2805">
                  <c:v>0.53984953703703698</c:v>
                </c:pt>
                <c:pt idx="2806">
                  <c:v>0.53986111111111112</c:v>
                </c:pt>
                <c:pt idx="2807">
                  <c:v>0.53987268518518516</c:v>
                </c:pt>
                <c:pt idx="2808">
                  <c:v>0.53988425925925931</c:v>
                </c:pt>
                <c:pt idx="2809">
                  <c:v>0.53989583333333335</c:v>
                </c:pt>
                <c:pt idx="2810">
                  <c:v>0.53990740740740739</c:v>
                </c:pt>
                <c:pt idx="2811">
                  <c:v>0.53991898148148143</c:v>
                </c:pt>
                <c:pt idx="2812">
                  <c:v>0.53993055555555558</c:v>
                </c:pt>
                <c:pt idx="2813">
                  <c:v>0.53994212962962962</c:v>
                </c:pt>
                <c:pt idx="2814">
                  <c:v>0.53995370370370377</c:v>
                </c:pt>
                <c:pt idx="2815">
                  <c:v>0.53996527777777781</c:v>
                </c:pt>
                <c:pt idx="2816">
                  <c:v>0.53997685185185185</c:v>
                </c:pt>
                <c:pt idx="2817">
                  <c:v>0.53998842592592589</c:v>
                </c:pt>
                <c:pt idx="2818">
                  <c:v>0.54</c:v>
                </c:pt>
                <c:pt idx="2819">
                  <c:v>0.54001157407407407</c:v>
                </c:pt>
                <c:pt idx="2820">
                  <c:v>0.54002314814814811</c:v>
                </c:pt>
                <c:pt idx="2821">
                  <c:v>0.54003472222222226</c:v>
                </c:pt>
                <c:pt idx="2822">
                  <c:v>0.5400462962962963</c:v>
                </c:pt>
                <c:pt idx="2823">
                  <c:v>0.54005787037037034</c:v>
                </c:pt>
                <c:pt idx="2824">
                  <c:v>0.54006944444444438</c:v>
                </c:pt>
                <c:pt idx="2825">
                  <c:v>0.54008101851851853</c:v>
                </c:pt>
                <c:pt idx="2826">
                  <c:v>0.54009259259259257</c:v>
                </c:pt>
                <c:pt idx="2827">
                  <c:v>0.54010416666666672</c:v>
                </c:pt>
                <c:pt idx="2828">
                  <c:v>0.54011574074074076</c:v>
                </c:pt>
                <c:pt idx="2829">
                  <c:v>0.5401273148148148</c:v>
                </c:pt>
                <c:pt idx="2830">
                  <c:v>0.54013888888888884</c:v>
                </c:pt>
                <c:pt idx="2831">
                  <c:v>0.54015046296296299</c:v>
                </c:pt>
                <c:pt idx="2832">
                  <c:v>0.54016203703703702</c:v>
                </c:pt>
                <c:pt idx="2833">
                  <c:v>0.54017361111111117</c:v>
                </c:pt>
                <c:pt idx="2834">
                  <c:v>0.54018518518518521</c:v>
                </c:pt>
                <c:pt idx="2835">
                  <c:v>0.54019675925925925</c:v>
                </c:pt>
                <c:pt idx="2836">
                  <c:v>0.54020833333333329</c:v>
                </c:pt>
                <c:pt idx="2837">
                  <c:v>0.54021990740740744</c:v>
                </c:pt>
                <c:pt idx="2838">
                  <c:v>0.54023148148148148</c:v>
                </c:pt>
                <c:pt idx="2839">
                  <c:v>0.54024305555555563</c:v>
                </c:pt>
                <c:pt idx="2840">
                  <c:v>0.54025462962962967</c:v>
                </c:pt>
                <c:pt idx="2841">
                  <c:v>0.54026620370370371</c:v>
                </c:pt>
                <c:pt idx="2842">
                  <c:v>0.54027777777777775</c:v>
                </c:pt>
                <c:pt idx="2843">
                  <c:v>0.54028935185185178</c:v>
                </c:pt>
                <c:pt idx="2844">
                  <c:v>0.54030092592592593</c:v>
                </c:pt>
                <c:pt idx="2845">
                  <c:v>0.54031249999999997</c:v>
                </c:pt>
                <c:pt idx="2846">
                  <c:v>0.54032407407407412</c:v>
                </c:pt>
                <c:pt idx="2847">
                  <c:v>0.54033564814814816</c:v>
                </c:pt>
                <c:pt idx="2848">
                  <c:v>0.5403472222222222</c:v>
                </c:pt>
                <c:pt idx="2849">
                  <c:v>0.54035879629629624</c:v>
                </c:pt>
                <c:pt idx="2850">
                  <c:v>0.54037037037037039</c:v>
                </c:pt>
                <c:pt idx="2851">
                  <c:v>0.54038194444444443</c:v>
                </c:pt>
                <c:pt idx="2852">
                  <c:v>0.54039351851851858</c:v>
                </c:pt>
                <c:pt idx="2853">
                  <c:v>0.54040509259259262</c:v>
                </c:pt>
                <c:pt idx="2854">
                  <c:v>0.54041666666666666</c:v>
                </c:pt>
                <c:pt idx="2855">
                  <c:v>0.5404282407407407</c:v>
                </c:pt>
                <c:pt idx="2856">
                  <c:v>0.54043981481481485</c:v>
                </c:pt>
                <c:pt idx="2857">
                  <c:v>0.54045138888888888</c:v>
                </c:pt>
                <c:pt idx="2858">
                  <c:v>0.54046296296296303</c:v>
                </c:pt>
                <c:pt idx="2859">
                  <c:v>0.54047453703703707</c:v>
                </c:pt>
                <c:pt idx="2860">
                  <c:v>0.54048611111111111</c:v>
                </c:pt>
                <c:pt idx="2861">
                  <c:v>0.54049768518518515</c:v>
                </c:pt>
                <c:pt idx="2862">
                  <c:v>0.54050925925925919</c:v>
                </c:pt>
                <c:pt idx="2863">
                  <c:v>0.54052083333333334</c:v>
                </c:pt>
                <c:pt idx="2864">
                  <c:v>0.54053240740740738</c:v>
                </c:pt>
                <c:pt idx="2865">
                  <c:v>0.54054398148148153</c:v>
                </c:pt>
                <c:pt idx="2866">
                  <c:v>0.54055555555555557</c:v>
                </c:pt>
                <c:pt idx="2867">
                  <c:v>0.54056712962962961</c:v>
                </c:pt>
                <c:pt idx="2868">
                  <c:v>0.54057870370370364</c:v>
                </c:pt>
                <c:pt idx="2869">
                  <c:v>0.54059027777777779</c:v>
                </c:pt>
                <c:pt idx="2870">
                  <c:v>0.54060185185185183</c:v>
                </c:pt>
                <c:pt idx="2871">
                  <c:v>0.54061342592592598</c:v>
                </c:pt>
                <c:pt idx="2872">
                  <c:v>0.54062500000000002</c:v>
                </c:pt>
                <c:pt idx="2873">
                  <c:v>0.54063657407407406</c:v>
                </c:pt>
                <c:pt idx="2874">
                  <c:v>0.5406481481481481</c:v>
                </c:pt>
                <c:pt idx="2875">
                  <c:v>0.54065972222222225</c:v>
                </c:pt>
                <c:pt idx="2876">
                  <c:v>0.54067129629629629</c:v>
                </c:pt>
                <c:pt idx="2877">
                  <c:v>0.54068287037037044</c:v>
                </c:pt>
                <c:pt idx="2878">
                  <c:v>0.54069444444444448</c:v>
                </c:pt>
                <c:pt idx="2879">
                  <c:v>0.54070601851851852</c:v>
                </c:pt>
                <c:pt idx="2880">
                  <c:v>0.54071759259259256</c:v>
                </c:pt>
                <c:pt idx="2881">
                  <c:v>0.54072916666666659</c:v>
                </c:pt>
                <c:pt idx="2882">
                  <c:v>0.54074074074074074</c:v>
                </c:pt>
                <c:pt idx="2883">
                  <c:v>0.54075231481481478</c:v>
                </c:pt>
                <c:pt idx="2884">
                  <c:v>0.54076388888888893</c:v>
                </c:pt>
                <c:pt idx="2885">
                  <c:v>0.54077546296296297</c:v>
                </c:pt>
                <c:pt idx="2886">
                  <c:v>0.54078703703703701</c:v>
                </c:pt>
                <c:pt idx="2887">
                  <c:v>0.54079861111111105</c:v>
                </c:pt>
                <c:pt idx="2888">
                  <c:v>0.5408101851851852</c:v>
                </c:pt>
                <c:pt idx="2889">
                  <c:v>0.54082175925925924</c:v>
                </c:pt>
                <c:pt idx="2890">
                  <c:v>0.54083333333333339</c:v>
                </c:pt>
                <c:pt idx="2891">
                  <c:v>0.54084490740740743</c:v>
                </c:pt>
                <c:pt idx="2892">
                  <c:v>0.54085648148148147</c:v>
                </c:pt>
                <c:pt idx="2893">
                  <c:v>0.5408680555555555</c:v>
                </c:pt>
                <c:pt idx="2894">
                  <c:v>0.54087962962962965</c:v>
                </c:pt>
                <c:pt idx="2895">
                  <c:v>0.54089120370370369</c:v>
                </c:pt>
                <c:pt idx="2896">
                  <c:v>0.54090277777777784</c:v>
                </c:pt>
                <c:pt idx="2897">
                  <c:v>0.54091435185185188</c:v>
                </c:pt>
                <c:pt idx="2898">
                  <c:v>0.54092592592592592</c:v>
                </c:pt>
                <c:pt idx="2899">
                  <c:v>0.54093749999999996</c:v>
                </c:pt>
                <c:pt idx="2900">
                  <c:v>0.54094907407407411</c:v>
                </c:pt>
                <c:pt idx="2901">
                  <c:v>0.54096064814814815</c:v>
                </c:pt>
                <c:pt idx="2902">
                  <c:v>0.54097222222222219</c:v>
                </c:pt>
                <c:pt idx="2903">
                  <c:v>0.54098379629629634</c:v>
                </c:pt>
                <c:pt idx="2904">
                  <c:v>0.54099537037037038</c:v>
                </c:pt>
                <c:pt idx="2905">
                  <c:v>0.54100694444444442</c:v>
                </c:pt>
                <c:pt idx="2906">
                  <c:v>0.54101851851851845</c:v>
                </c:pt>
                <c:pt idx="2907">
                  <c:v>0.5410300925925926</c:v>
                </c:pt>
                <c:pt idx="2908">
                  <c:v>0.54104166666666664</c:v>
                </c:pt>
                <c:pt idx="2909">
                  <c:v>0.54105324074074079</c:v>
                </c:pt>
                <c:pt idx="2910">
                  <c:v>0.54106481481481483</c:v>
                </c:pt>
                <c:pt idx="2911">
                  <c:v>0.54107638888888887</c:v>
                </c:pt>
                <c:pt idx="2912">
                  <c:v>0.54108796296296291</c:v>
                </c:pt>
                <c:pt idx="2913">
                  <c:v>0.54109953703703706</c:v>
                </c:pt>
                <c:pt idx="2914">
                  <c:v>0.5411111111111111</c:v>
                </c:pt>
                <c:pt idx="2915">
                  <c:v>0.54112268518518525</c:v>
                </c:pt>
                <c:pt idx="2916">
                  <c:v>0.54113425925925929</c:v>
                </c:pt>
                <c:pt idx="2917">
                  <c:v>0.54114583333333333</c:v>
                </c:pt>
                <c:pt idx="2918">
                  <c:v>0.54115740740740736</c:v>
                </c:pt>
                <c:pt idx="2919">
                  <c:v>0.54116898148148151</c:v>
                </c:pt>
                <c:pt idx="2920">
                  <c:v>0.54118055555555555</c:v>
                </c:pt>
                <c:pt idx="2921">
                  <c:v>0.5411921296296297</c:v>
                </c:pt>
                <c:pt idx="2922">
                  <c:v>0.54120370370370374</c:v>
                </c:pt>
                <c:pt idx="2923">
                  <c:v>0.54121527777777778</c:v>
                </c:pt>
                <c:pt idx="2924">
                  <c:v>0.54122685185185182</c:v>
                </c:pt>
                <c:pt idx="2925">
                  <c:v>0.54123842592592586</c:v>
                </c:pt>
                <c:pt idx="2926">
                  <c:v>0.54125000000000001</c:v>
                </c:pt>
                <c:pt idx="2927">
                  <c:v>0.54126157407407405</c:v>
                </c:pt>
                <c:pt idx="2928">
                  <c:v>0.5412731481481482</c:v>
                </c:pt>
                <c:pt idx="2929">
                  <c:v>0.54128472222222224</c:v>
                </c:pt>
                <c:pt idx="2930">
                  <c:v>0.54129629629629628</c:v>
                </c:pt>
                <c:pt idx="2931">
                  <c:v>0.54130787037037031</c:v>
                </c:pt>
                <c:pt idx="2932">
                  <c:v>0.54131944444444446</c:v>
                </c:pt>
                <c:pt idx="2933">
                  <c:v>0.5413310185185185</c:v>
                </c:pt>
                <c:pt idx="2934">
                  <c:v>0.54134259259259265</c:v>
                </c:pt>
                <c:pt idx="2935">
                  <c:v>0.54135416666666669</c:v>
                </c:pt>
                <c:pt idx="2936">
                  <c:v>0.54136574074074073</c:v>
                </c:pt>
                <c:pt idx="2937">
                  <c:v>0.54137731481481477</c:v>
                </c:pt>
                <c:pt idx="2938">
                  <c:v>0.54138888888888892</c:v>
                </c:pt>
                <c:pt idx="2939">
                  <c:v>0.54140046296296296</c:v>
                </c:pt>
                <c:pt idx="2940">
                  <c:v>0.54141203703703711</c:v>
                </c:pt>
                <c:pt idx="2941">
                  <c:v>0.54142361111111115</c:v>
                </c:pt>
                <c:pt idx="2942">
                  <c:v>0.54143518518518519</c:v>
                </c:pt>
                <c:pt idx="2943">
                  <c:v>0.54144675925925922</c:v>
                </c:pt>
                <c:pt idx="2944">
                  <c:v>0.54145833333333326</c:v>
                </c:pt>
                <c:pt idx="2945">
                  <c:v>0.54146990740740741</c:v>
                </c:pt>
                <c:pt idx="2946">
                  <c:v>0.54148148148148145</c:v>
                </c:pt>
                <c:pt idx="2947">
                  <c:v>0.5414930555555556</c:v>
                </c:pt>
                <c:pt idx="2948">
                  <c:v>0.54150462962962964</c:v>
                </c:pt>
                <c:pt idx="2949">
                  <c:v>0.54151620370370368</c:v>
                </c:pt>
                <c:pt idx="2950">
                  <c:v>0.54152777777777772</c:v>
                </c:pt>
                <c:pt idx="2951">
                  <c:v>0.54153935185185187</c:v>
                </c:pt>
                <c:pt idx="2952">
                  <c:v>0.54155092592592591</c:v>
                </c:pt>
                <c:pt idx="2953">
                  <c:v>0.54156250000000006</c:v>
                </c:pt>
                <c:pt idx="2954">
                  <c:v>0.5415740740740741</c:v>
                </c:pt>
                <c:pt idx="2955">
                  <c:v>0.54158564814814814</c:v>
                </c:pt>
                <c:pt idx="2956">
                  <c:v>0.54159722222222217</c:v>
                </c:pt>
                <c:pt idx="2957">
                  <c:v>0.54160879629629632</c:v>
                </c:pt>
                <c:pt idx="2958">
                  <c:v>0.54162037037037036</c:v>
                </c:pt>
                <c:pt idx="2959">
                  <c:v>0.54163194444444451</c:v>
                </c:pt>
                <c:pt idx="2960">
                  <c:v>0.54164351851851855</c:v>
                </c:pt>
                <c:pt idx="2961">
                  <c:v>0.54165509259259259</c:v>
                </c:pt>
                <c:pt idx="2962">
                  <c:v>0.54166666666666663</c:v>
                </c:pt>
                <c:pt idx="2963">
                  <c:v>0.54167824074074067</c:v>
                </c:pt>
                <c:pt idx="2964">
                  <c:v>0.54168981481481482</c:v>
                </c:pt>
                <c:pt idx="2965">
                  <c:v>0.54170138888888886</c:v>
                </c:pt>
                <c:pt idx="2966">
                  <c:v>0.54171296296296301</c:v>
                </c:pt>
                <c:pt idx="2967">
                  <c:v>0.54172453703703705</c:v>
                </c:pt>
                <c:pt idx="2968">
                  <c:v>0.54173611111111108</c:v>
                </c:pt>
                <c:pt idx="2969">
                  <c:v>0.54174768518518512</c:v>
                </c:pt>
                <c:pt idx="2970">
                  <c:v>0.54175925925925927</c:v>
                </c:pt>
                <c:pt idx="2971">
                  <c:v>0.54177083333333331</c:v>
                </c:pt>
                <c:pt idx="2972">
                  <c:v>0.54178240740740746</c:v>
                </c:pt>
                <c:pt idx="2973">
                  <c:v>0.5417939814814815</c:v>
                </c:pt>
                <c:pt idx="2974">
                  <c:v>0.54180555555555554</c:v>
                </c:pt>
                <c:pt idx="2975">
                  <c:v>0.54181712962962958</c:v>
                </c:pt>
                <c:pt idx="2976">
                  <c:v>0.54182870370370373</c:v>
                </c:pt>
                <c:pt idx="2977">
                  <c:v>0.54184027777777777</c:v>
                </c:pt>
                <c:pt idx="2978">
                  <c:v>0.54185185185185192</c:v>
                </c:pt>
                <c:pt idx="2979">
                  <c:v>0.54186342592592596</c:v>
                </c:pt>
                <c:pt idx="2980">
                  <c:v>0.541875</c:v>
                </c:pt>
                <c:pt idx="2981">
                  <c:v>0.54188657407407403</c:v>
                </c:pt>
                <c:pt idx="2982">
                  <c:v>0.54189814814814818</c:v>
                </c:pt>
                <c:pt idx="2983">
                  <c:v>0.54190972222222222</c:v>
                </c:pt>
                <c:pt idx="2984">
                  <c:v>0.54192129629629626</c:v>
                </c:pt>
                <c:pt idx="2985">
                  <c:v>0.54193287037037041</c:v>
                </c:pt>
                <c:pt idx="2986">
                  <c:v>0.54194444444444445</c:v>
                </c:pt>
                <c:pt idx="2987">
                  <c:v>0.54195601851851849</c:v>
                </c:pt>
                <c:pt idx="2988">
                  <c:v>0.54196759259259253</c:v>
                </c:pt>
                <c:pt idx="2989">
                  <c:v>0.54197916666666668</c:v>
                </c:pt>
                <c:pt idx="2990">
                  <c:v>0.54199074074074072</c:v>
                </c:pt>
                <c:pt idx="2991">
                  <c:v>0.54200231481481487</c:v>
                </c:pt>
                <c:pt idx="2992">
                  <c:v>0.54201388888888891</c:v>
                </c:pt>
                <c:pt idx="2993">
                  <c:v>0.54202546296296295</c:v>
                </c:pt>
                <c:pt idx="2994">
                  <c:v>0.54203703703703698</c:v>
                </c:pt>
                <c:pt idx="2995">
                  <c:v>0.54204861111111113</c:v>
                </c:pt>
                <c:pt idx="2996">
                  <c:v>0.54206018518518517</c:v>
                </c:pt>
                <c:pt idx="2997">
                  <c:v>0.54207175925925932</c:v>
                </c:pt>
                <c:pt idx="2998">
                  <c:v>0.54208333333333336</c:v>
                </c:pt>
                <c:pt idx="2999">
                  <c:v>0.5420949074074074</c:v>
                </c:pt>
                <c:pt idx="3000">
                  <c:v>0.54210648148148144</c:v>
                </c:pt>
                <c:pt idx="3001">
                  <c:v>0.54211805555555559</c:v>
                </c:pt>
                <c:pt idx="3002">
                  <c:v>0.54212962962962963</c:v>
                </c:pt>
                <c:pt idx="3003">
                  <c:v>0.54214120370370367</c:v>
                </c:pt>
                <c:pt idx="3004">
                  <c:v>0.54215277777777782</c:v>
                </c:pt>
                <c:pt idx="3005">
                  <c:v>0.54216435185185186</c:v>
                </c:pt>
                <c:pt idx="3006">
                  <c:v>0.54217592592592589</c:v>
                </c:pt>
                <c:pt idx="3007">
                  <c:v>0.54218749999999993</c:v>
                </c:pt>
                <c:pt idx="3008">
                  <c:v>0.54219907407407408</c:v>
                </c:pt>
                <c:pt idx="3009">
                  <c:v>0.54221064814814812</c:v>
                </c:pt>
                <c:pt idx="3010">
                  <c:v>0.54222222222222227</c:v>
                </c:pt>
                <c:pt idx="3011">
                  <c:v>0.54223379629629631</c:v>
                </c:pt>
                <c:pt idx="3012">
                  <c:v>0.54224537037037035</c:v>
                </c:pt>
                <c:pt idx="3013">
                  <c:v>0.54225694444444439</c:v>
                </c:pt>
                <c:pt idx="3014">
                  <c:v>0.54226851851851854</c:v>
                </c:pt>
                <c:pt idx="3015">
                  <c:v>0.54228009259259258</c:v>
                </c:pt>
                <c:pt idx="3016">
                  <c:v>0.54229166666666673</c:v>
                </c:pt>
                <c:pt idx="3017">
                  <c:v>0.54230324074074077</c:v>
                </c:pt>
                <c:pt idx="3018">
                  <c:v>0.54231481481481481</c:v>
                </c:pt>
                <c:pt idx="3019">
                  <c:v>0.54232638888888884</c:v>
                </c:pt>
                <c:pt idx="3020">
                  <c:v>0.54233796296296299</c:v>
                </c:pt>
                <c:pt idx="3021">
                  <c:v>0.54234953703703703</c:v>
                </c:pt>
                <c:pt idx="3022">
                  <c:v>0.54236111111111118</c:v>
                </c:pt>
                <c:pt idx="3023">
                  <c:v>0.54237268518518522</c:v>
                </c:pt>
                <c:pt idx="3024">
                  <c:v>0.54238425925925926</c:v>
                </c:pt>
                <c:pt idx="3025">
                  <c:v>0.5423958333333333</c:v>
                </c:pt>
                <c:pt idx="3026">
                  <c:v>0.54240740740740734</c:v>
                </c:pt>
                <c:pt idx="3027">
                  <c:v>0.54241898148148149</c:v>
                </c:pt>
                <c:pt idx="3028">
                  <c:v>0.54243055555555553</c:v>
                </c:pt>
                <c:pt idx="3029">
                  <c:v>0.54244212962962968</c:v>
                </c:pt>
                <c:pt idx="3030">
                  <c:v>0.54245370370370372</c:v>
                </c:pt>
                <c:pt idx="3031">
                  <c:v>0.54246527777777775</c:v>
                </c:pt>
                <c:pt idx="3032">
                  <c:v>0.54247685185185179</c:v>
                </c:pt>
                <c:pt idx="3033">
                  <c:v>0.54248842592592594</c:v>
                </c:pt>
                <c:pt idx="3034">
                  <c:v>0.54249999999999998</c:v>
                </c:pt>
                <c:pt idx="3035">
                  <c:v>0.54251157407407413</c:v>
                </c:pt>
                <c:pt idx="3036">
                  <c:v>0.54252314814814817</c:v>
                </c:pt>
                <c:pt idx="3037">
                  <c:v>0.54253472222222221</c:v>
                </c:pt>
                <c:pt idx="3038">
                  <c:v>0.54254629629629625</c:v>
                </c:pt>
                <c:pt idx="3039">
                  <c:v>0.5425578703703704</c:v>
                </c:pt>
                <c:pt idx="3040">
                  <c:v>0.54256944444444444</c:v>
                </c:pt>
                <c:pt idx="3041">
                  <c:v>0.54258101851851859</c:v>
                </c:pt>
                <c:pt idx="3042">
                  <c:v>0.54259259259259263</c:v>
                </c:pt>
                <c:pt idx="3043">
                  <c:v>0.54260416666666667</c:v>
                </c:pt>
                <c:pt idx="3044">
                  <c:v>0.5426157407407407</c:v>
                </c:pt>
                <c:pt idx="3045">
                  <c:v>0.54262731481481474</c:v>
                </c:pt>
                <c:pt idx="3046">
                  <c:v>0.54263888888888889</c:v>
                </c:pt>
                <c:pt idx="3047">
                  <c:v>0.54265046296296293</c:v>
                </c:pt>
                <c:pt idx="3048">
                  <c:v>0.54266203703703708</c:v>
                </c:pt>
                <c:pt idx="3049">
                  <c:v>0.54267361111111112</c:v>
                </c:pt>
                <c:pt idx="3050">
                  <c:v>0.54268518518518516</c:v>
                </c:pt>
                <c:pt idx="3051">
                  <c:v>0.5426967592592592</c:v>
                </c:pt>
                <c:pt idx="3052">
                  <c:v>0.54270833333333335</c:v>
                </c:pt>
                <c:pt idx="3053">
                  <c:v>0.54271990740740739</c:v>
                </c:pt>
                <c:pt idx="3054">
                  <c:v>0.54273148148148154</c:v>
                </c:pt>
                <c:pt idx="3055">
                  <c:v>0.54274305555555558</c:v>
                </c:pt>
                <c:pt idx="3056">
                  <c:v>0.54275462962962961</c:v>
                </c:pt>
                <c:pt idx="3057">
                  <c:v>0.54276620370370365</c:v>
                </c:pt>
                <c:pt idx="3058">
                  <c:v>0.5427777777777778</c:v>
                </c:pt>
                <c:pt idx="3059">
                  <c:v>0.54278935185185184</c:v>
                </c:pt>
                <c:pt idx="3060">
                  <c:v>0.54280092592592599</c:v>
                </c:pt>
                <c:pt idx="3061">
                  <c:v>0.54281250000000003</c:v>
                </c:pt>
                <c:pt idx="3062">
                  <c:v>0.54282407407407407</c:v>
                </c:pt>
                <c:pt idx="3063">
                  <c:v>0.54283564814814811</c:v>
                </c:pt>
                <c:pt idx="3064">
                  <c:v>0.54284722222222226</c:v>
                </c:pt>
                <c:pt idx="3065">
                  <c:v>0.5428587962962963</c:v>
                </c:pt>
                <c:pt idx="3066">
                  <c:v>0.54287037037037034</c:v>
                </c:pt>
                <c:pt idx="3067">
                  <c:v>0.54288194444444449</c:v>
                </c:pt>
                <c:pt idx="3068">
                  <c:v>0.54289351851851853</c:v>
                </c:pt>
                <c:pt idx="3069">
                  <c:v>0.54290509259259256</c:v>
                </c:pt>
                <c:pt idx="3070">
                  <c:v>0.5429166666666666</c:v>
                </c:pt>
                <c:pt idx="3071">
                  <c:v>0.54292824074074075</c:v>
                </c:pt>
                <c:pt idx="3072">
                  <c:v>0.54293981481481479</c:v>
                </c:pt>
                <c:pt idx="3073">
                  <c:v>0.54295138888888894</c:v>
                </c:pt>
                <c:pt idx="3074">
                  <c:v>0.54296296296296298</c:v>
                </c:pt>
                <c:pt idx="3075">
                  <c:v>0.54297453703703702</c:v>
                </c:pt>
                <c:pt idx="3076">
                  <c:v>0.54298611111111106</c:v>
                </c:pt>
                <c:pt idx="3077">
                  <c:v>0.54299768518518521</c:v>
                </c:pt>
                <c:pt idx="3078">
                  <c:v>0.54300925925925925</c:v>
                </c:pt>
                <c:pt idx="3079">
                  <c:v>0.5430208333333334</c:v>
                </c:pt>
                <c:pt idx="3080">
                  <c:v>0.54303240740740744</c:v>
                </c:pt>
                <c:pt idx="3081">
                  <c:v>0.54304398148148147</c:v>
                </c:pt>
                <c:pt idx="3082">
                  <c:v>0.54305555555555551</c:v>
                </c:pt>
                <c:pt idx="3083">
                  <c:v>0.54306712962962966</c:v>
                </c:pt>
                <c:pt idx="3084">
                  <c:v>0.5430787037037037</c:v>
                </c:pt>
                <c:pt idx="3085">
                  <c:v>0.54309027777777774</c:v>
                </c:pt>
                <c:pt idx="3086">
                  <c:v>0.54310185185185189</c:v>
                </c:pt>
                <c:pt idx="3087">
                  <c:v>0.54311342592592593</c:v>
                </c:pt>
                <c:pt idx="3088">
                  <c:v>0.54312499999999997</c:v>
                </c:pt>
                <c:pt idx="3089">
                  <c:v>0.54313657407407401</c:v>
                </c:pt>
                <c:pt idx="3090">
                  <c:v>0.54314814814814816</c:v>
                </c:pt>
                <c:pt idx="3091">
                  <c:v>0.5431597222222222</c:v>
                </c:pt>
                <c:pt idx="3092">
                  <c:v>0.54317129629629635</c:v>
                </c:pt>
                <c:pt idx="3093">
                  <c:v>0.54318287037037039</c:v>
                </c:pt>
                <c:pt idx="3094">
                  <c:v>0.54319444444444442</c:v>
                </c:pt>
                <c:pt idx="3095">
                  <c:v>0.54320601851851846</c:v>
                </c:pt>
                <c:pt idx="3096">
                  <c:v>0.54321759259259261</c:v>
                </c:pt>
                <c:pt idx="3097">
                  <c:v>0.54322916666666665</c:v>
                </c:pt>
                <c:pt idx="3098">
                  <c:v>0.5432407407407408</c:v>
                </c:pt>
                <c:pt idx="3099">
                  <c:v>0.54325231481481484</c:v>
                </c:pt>
                <c:pt idx="3100">
                  <c:v>0.54326388888888888</c:v>
                </c:pt>
                <c:pt idx="3101">
                  <c:v>0.54327546296296292</c:v>
                </c:pt>
                <c:pt idx="3102">
                  <c:v>0.54328703703703707</c:v>
                </c:pt>
                <c:pt idx="3103">
                  <c:v>0.54329861111111111</c:v>
                </c:pt>
                <c:pt idx="3104">
                  <c:v>0.54331018518518526</c:v>
                </c:pt>
                <c:pt idx="3105">
                  <c:v>0.5433217592592593</c:v>
                </c:pt>
                <c:pt idx="3106">
                  <c:v>0.54333333333333333</c:v>
                </c:pt>
                <c:pt idx="3107">
                  <c:v>0.54334490740740737</c:v>
                </c:pt>
                <c:pt idx="3108">
                  <c:v>0.54335648148148141</c:v>
                </c:pt>
                <c:pt idx="3109">
                  <c:v>0.54336805555555556</c:v>
                </c:pt>
                <c:pt idx="3110">
                  <c:v>0.5433796296296296</c:v>
                </c:pt>
                <c:pt idx="3111">
                  <c:v>0.54339120370370375</c:v>
                </c:pt>
                <c:pt idx="3112">
                  <c:v>0.54340277777777779</c:v>
                </c:pt>
                <c:pt idx="3113">
                  <c:v>0.54341435185185183</c:v>
                </c:pt>
                <c:pt idx="3114">
                  <c:v>0.54342592592592587</c:v>
                </c:pt>
                <c:pt idx="3115">
                  <c:v>0.54343750000000002</c:v>
                </c:pt>
                <c:pt idx="3116">
                  <c:v>0.54344907407407406</c:v>
                </c:pt>
                <c:pt idx="3117">
                  <c:v>0.54346064814814821</c:v>
                </c:pt>
                <c:pt idx="3118">
                  <c:v>0.54347222222222225</c:v>
                </c:pt>
                <c:pt idx="3119">
                  <c:v>0.54348379629629628</c:v>
                </c:pt>
                <c:pt idx="3120">
                  <c:v>0.54349537037037032</c:v>
                </c:pt>
                <c:pt idx="3121">
                  <c:v>0.54350694444444447</c:v>
                </c:pt>
                <c:pt idx="3122">
                  <c:v>0.54351851851851851</c:v>
                </c:pt>
                <c:pt idx="3123">
                  <c:v>0.54353009259259266</c:v>
                </c:pt>
                <c:pt idx="3124">
                  <c:v>0.5435416666666667</c:v>
                </c:pt>
                <c:pt idx="3125">
                  <c:v>0.54355324074074074</c:v>
                </c:pt>
                <c:pt idx="3126">
                  <c:v>0.54356481481481478</c:v>
                </c:pt>
                <c:pt idx="3127">
                  <c:v>0.54357638888888882</c:v>
                </c:pt>
                <c:pt idx="3128">
                  <c:v>0.54358796296296297</c:v>
                </c:pt>
                <c:pt idx="3129">
                  <c:v>0.54359953703703701</c:v>
                </c:pt>
                <c:pt idx="3130">
                  <c:v>0.54361111111111116</c:v>
                </c:pt>
                <c:pt idx="3131">
                  <c:v>0.54362268518518519</c:v>
                </c:pt>
                <c:pt idx="3132">
                  <c:v>0.54363425925925923</c:v>
                </c:pt>
                <c:pt idx="3133">
                  <c:v>0.54364583333333327</c:v>
                </c:pt>
                <c:pt idx="3134">
                  <c:v>0.54365740740740742</c:v>
                </c:pt>
                <c:pt idx="3135">
                  <c:v>0.54366898148148146</c:v>
                </c:pt>
                <c:pt idx="3136">
                  <c:v>0.54368055555555561</c:v>
                </c:pt>
                <c:pt idx="3137">
                  <c:v>0.54369212962962965</c:v>
                </c:pt>
                <c:pt idx="3138">
                  <c:v>0.54370370370370369</c:v>
                </c:pt>
                <c:pt idx="3139">
                  <c:v>0.54371527777777773</c:v>
                </c:pt>
                <c:pt idx="3140">
                  <c:v>0.54372685185185188</c:v>
                </c:pt>
                <c:pt idx="3141">
                  <c:v>0.54373842592592592</c:v>
                </c:pt>
                <c:pt idx="3142">
                  <c:v>0.54375000000000007</c:v>
                </c:pt>
                <c:pt idx="3143">
                  <c:v>0.54376157407407411</c:v>
                </c:pt>
                <c:pt idx="3144">
                  <c:v>0.54377314814814814</c:v>
                </c:pt>
                <c:pt idx="3145">
                  <c:v>0.54378472222222218</c:v>
                </c:pt>
                <c:pt idx="3146">
                  <c:v>0.54379629629629633</c:v>
                </c:pt>
                <c:pt idx="3147">
                  <c:v>0.54380787037037037</c:v>
                </c:pt>
                <c:pt idx="3148">
                  <c:v>0.54381944444444441</c:v>
                </c:pt>
                <c:pt idx="3149">
                  <c:v>0.54383101851851856</c:v>
                </c:pt>
                <c:pt idx="3150">
                  <c:v>0.5438425925925926</c:v>
                </c:pt>
                <c:pt idx="3151">
                  <c:v>0.54385416666666664</c:v>
                </c:pt>
                <c:pt idx="3152">
                  <c:v>0.54386574074074068</c:v>
                </c:pt>
                <c:pt idx="3153">
                  <c:v>0.54387731481481483</c:v>
                </c:pt>
                <c:pt idx="3154">
                  <c:v>0.54388888888888887</c:v>
                </c:pt>
                <c:pt idx="3155">
                  <c:v>0.54390046296296302</c:v>
                </c:pt>
                <c:pt idx="3156">
                  <c:v>0.54391203703703705</c:v>
                </c:pt>
                <c:pt idx="3157">
                  <c:v>0.54392361111111109</c:v>
                </c:pt>
                <c:pt idx="3158">
                  <c:v>0.54393518518518513</c:v>
                </c:pt>
                <c:pt idx="3159">
                  <c:v>0.54394675925925928</c:v>
                </c:pt>
                <c:pt idx="3160">
                  <c:v>0.54395833333333332</c:v>
                </c:pt>
                <c:pt idx="3161">
                  <c:v>0.54396990740740747</c:v>
                </c:pt>
                <c:pt idx="3162">
                  <c:v>0.54398148148148151</c:v>
                </c:pt>
                <c:pt idx="3163">
                  <c:v>0.54399305555555555</c:v>
                </c:pt>
                <c:pt idx="3164">
                  <c:v>0.54400462962962959</c:v>
                </c:pt>
                <c:pt idx="3165">
                  <c:v>0.54401620370370374</c:v>
                </c:pt>
                <c:pt idx="3166">
                  <c:v>0.54402777777777778</c:v>
                </c:pt>
                <c:pt idx="3167">
                  <c:v>0.54403935185185182</c:v>
                </c:pt>
                <c:pt idx="3168">
                  <c:v>0.54405092592592597</c:v>
                </c:pt>
                <c:pt idx="3169">
                  <c:v>0.5440625</c:v>
                </c:pt>
                <c:pt idx="3170">
                  <c:v>0.54407407407407404</c:v>
                </c:pt>
                <c:pt idx="3171">
                  <c:v>0.54408564814814808</c:v>
                </c:pt>
                <c:pt idx="3172">
                  <c:v>0.54409722222222223</c:v>
                </c:pt>
                <c:pt idx="3173">
                  <c:v>0.54410879629629627</c:v>
                </c:pt>
                <c:pt idx="3174">
                  <c:v>0.54412037037037042</c:v>
                </c:pt>
                <c:pt idx="3175">
                  <c:v>0.54413194444444446</c:v>
                </c:pt>
                <c:pt idx="3176">
                  <c:v>0.5441435185185185</c:v>
                </c:pt>
                <c:pt idx="3177">
                  <c:v>0.54415509259259254</c:v>
                </c:pt>
                <c:pt idx="3178">
                  <c:v>0.54416666666666669</c:v>
                </c:pt>
                <c:pt idx="3179">
                  <c:v>0.54417824074074073</c:v>
                </c:pt>
                <c:pt idx="3180">
                  <c:v>0.54418981481481488</c:v>
                </c:pt>
                <c:pt idx="3181">
                  <c:v>0.54420138888888892</c:v>
                </c:pt>
                <c:pt idx="3182">
                  <c:v>0.54421296296296295</c:v>
                </c:pt>
                <c:pt idx="3183">
                  <c:v>0.54422453703703699</c:v>
                </c:pt>
                <c:pt idx="3184">
                  <c:v>0.54423611111111114</c:v>
                </c:pt>
                <c:pt idx="3185">
                  <c:v>0.54424768518518518</c:v>
                </c:pt>
                <c:pt idx="3186">
                  <c:v>0.54425925925925933</c:v>
                </c:pt>
                <c:pt idx="3187">
                  <c:v>0.54427083333333337</c:v>
                </c:pt>
                <c:pt idx="3188">
                  <c:v>0.54428240740740741</c:v>
                </c:pt>
                <c:pt idx="3189">
                  <c:v>0.54429398148148145</c:v>
                </c:pt>
                <c:pt idx="3190">
                  <c:v>0.54430555555555549</c:v>
                </c:pt>
                <c:pt idx="3191">
                  <c:v>0.54431712962962964</c:v>
                </c:pt>
                <c:pt idx="3192">
                  <c:v>0.54432870370370368</c:v>
                </c:pt>
                <c:pt idx="3193">
                  <c:v>0.54434027777777783</c:v>
                </c:pt>
                <c:pt idx="3194">
                  <c:v>0.54435185185185186</c:v>
                </c:pt>
                <c:pt idx="3195">
                  <c:v>0.5443634259259259</c:v>
                </c:pt>
                <c:pt idx="3196">
                  <c:v>0.54437499999999994</c:v>
                </c:pt>
                <c:pt idx="3197">
                  <c:v>0.54438657407407409</c:v>
                </c:pt>
                <c:pt idx="3198">
                  <c:v>0.54439814814814813</c:v>
                </c:pt>
                <c:pt idx="3199">
                  <c:v>0.54440972222222228</c:v>
                </c:pt>
                <c:pt idx="3200">
                  <c:v>0.54442129629629632</c:v>
                </c:pt>
                <c:pt idx="3201">
                  <c:v>0.54443287037037036</c:v>
                </c:pt>
                <c:pt idx="3202">
                  <c:v>0.5444444444444444</c:v>
                </c:pt>
                <c:pt idx="3203">
                  <c:v>0.54445601851851855</c:v>
                </c:pt>
                <c:pt idx="3204">
                  <c:v>0.54446759259259259</c:v>
                </c:pt>
                <c:pt idx="3205">
                  <c:v>0.54447916666666674</c:v>
                </c:pt>
                <c:pt idx="3206">
                  <c:v>0.54449074074074078</c:v>
                </c:pt>
                <c:pt idx="3207">
                  <c:v>0.54450231481481481</c:v>
                </c:pt>
                <c:pt idx="3208">
                  <c:v>0.54451388888888885</c:v>
                </c:pt>
                <c:pt idx="3209">
                  <c:v>0.54452546296296289</c:v>
                </c:pt>
                <c:pt idx="3210">
                  <c:v>0.54453703703703704</c:v>
                </c:pt>
                <c:pt idx="3211">
                  <c:v>0.54454861111111108</c:v>
                </c:pt>
                <c:pt idx="3212">
                  <c:v>0.54456018518518523</c:v>
                </c:pt>
                <c:pt idx="3213">
                  <c:v>0.54457175925925927</c:v>
                </c:pt>
                <c:pt idx="3214">
                  <c:v>0.54458333333333331</c:v>
                </c:pt>
                <c:pt idx="3215">
                  <c:v>0.54459490740740735</c:v>
                </c:pt>
                <c:pt idx="3216">
                  <c:v>0.5446064814814815</c:v>
                </c:pt>
                <c:pt idx="3217">
                  <c:v>0.54461805555555554</c:v>
                </c:pt>
                <c:pt idx="3218">
                  <c:v>0.54462962962962969</c:v>
                </c:pt>
                <c:pt idx="3219">
                  <c:v>0.54464120370370372</c:v>
                </c:pt>
                <c:pt idx="3220">
                  <c:v>0.54465277777777776</c:v>
                </c:pt>
                <c:pt idx="3221">
                  <c:v>0.5446643518518518</c:v>
                </c:pt>
                <c:pt idx="3222">
                  <c:v>0.54467592592592595</c:v>
                </c:pt>
                <c:pt idx="3223">
                  <c:v>0.54468749999999999</c:v>
                </c:pt>
                <c:pt idx="3224">
                  <c:v>0.54469907407407414</c:v>
                </c:pt>
                <c:pt idx="3225">
                  <c:v>0.54471064814814818</c:v>
                </c:pt>
                <c:pt idx="3226">
                  <c:v>0.54472222222222222</c:v>
                </c:pt>
                <c:pt idx="3227">
                  <c:v>0.54473379629629626</c:v>
                </c:pt>
                <c:pt idx="3228">
                  <c:v>0.5447453703703703</c:v>
                </c:pt>
                <c:pt idx="3229">
                  <c:v>0.54475694444444445</c:v>
                </c:pt>
                <c:pt idx="3230">
                  <c:v>0.54476851851851849</c:v>
                </c:pt>
                <c:pt idx="3231">
                  <c:v>0.54478009259259264</c:v>
                </c:pt>
                <c:pt idx="3232">
                  <c:v>0.54479166666666667</c:v>
                </c:pt>
                <c:pt idx="3233">
                  <c:v>0.54480324074074071</c:v>
                </c:pt>
                <c:pt idx="3234">
                  <c:v>0.54481481481481475</c:v>
                </c:pt>
                <c:pt idx="3235">
                  <c:v>0.5448263888888889</c:v>
                </c:pt>
                <c:pt idx="3236">
                  <c:v>0.54483796296296294</c:v>
                </c:pt>
                <c:pt idx="3237">
                  <c:v>0.54484953703703709</c:v>
                </c:pt>
                <c:pt idx="3238">
                  <c:v>0.54486111111111113</c:v>
                </c:pt>
                <c:pt idx="3239">
                  <c:v>0.54487268518518517</c:v>
                </c:pt>
                <c:pt idx="3240">
                  <c:v>0.54488425925925921</c:v>
                </c:pt>
                <c:pt idx="3241">
                  <c:v>0.54489583333333336</c:v>
                </c:pt>
                <c:pt idx="3242">
                  <c:v>0.5449074074074074</c:v>
                </c:pt>
                <c:pt idx="3243">
                  <c:v>0.54491898148148155</c:v>
                </c:pt>
                <c:pt idx="3244">
                  <c:v>0.54493055555555558</c:v>
                </c:pt>
                <c:pt idx="3245">
                  <c:v>0.54494212962962962</c:v>
                </c:pt>
                <c:pt idx="3246">
                  <c:v>0.54495370370370366</c:v>
                </c:pt>
                <c:pt idx="3247">
                  <c:v>0.54496527777777781</c:v>
                </c:pt>
                <c:pt idx="3248">
                  <c:v>0.54497685185185185</c:v>
                </c:pt>
                <c:pt idx="3249">
                  <c:v>0.54498842592592589</c:v>
                </c:pt>
                <c:pt idx="3250">
                  <c:v>0.54500000000000004</c:v>
                </c:pt>
                <c:pt idx="3251">
                  <c:v>0.54501157407407408</c:v>
                </c:pt>
                <c:pt idx="3252">
                  <c:v>0.54502314814814812</c:v>
                </c:pt>
                <c:pt idx="3253">
                  <c:v>0.54503472222222216</c:v>
                </c:pt>
                <c:pt idx="3254">
                  <c:v>0.54504629629629631</c:v>
                </c:pt>
                <c:pt idx="3255">
                  <c:v>0.54505787037037035</c:v>
                </c:pt>
                <c:pt idx="3256">
                  <c:v>0.5450694444444445</c:v>
                </c:pt>
                <c:pt idx="3257">
                  <c:v>0.54508101851851853</c:v>
                </c:pt>
                <c:pt idx="3258">
                  <c:v>0.54509259259259257</c:v>
                </c:pt>
                <c:pt idx="3259">
                  <c:v>0.54510416666666661</c:v>
                </c:pt>
                <c:pt idx="3260">
                  <c:v>0.54511574074074076</c:v>
                </c:pt>
                <c:pt idx="3261">
                  <c:v>0.5451273148148148</c:v>
                </c:pt>
                <c:pt idx="3262">
                  <c:v>0.54513888888888895</c:v>
                </c:pt>
                <c:pt idx="3263">
                  <c:v>0.54515046296296299</c:v>
                </c:pt>
                <c:pt idx="3264">
                  <c:v>0.54516203703703703</c:v>
                </c:pt>
                <c:pt idx="3265">
                  <c:v>0.54517361111111107</c:v>
                </c:pt>
                <c:pt idx="3266">
                  <c:v>0.54518518518518522</c:v>
                </c:pt>
                <c:pt idx="3267">
                  <c:v>0.54519675925925926</c:v>
                </c:pt>
                <c:pt idx="3268">
                  <c:v>0.54520833333333341</c:v>
                </c:pt>
                <c:pt idx="3269">
                  <c:v>0.54521990740740744</c:v>
                </c:pt>
                <c:pt idx="3270">
                  <c:v>0.54523148148148148</c:v>
                </c:pt>
                <c:pt idx="3271">
                  <c:v>0.54524305555555552</c:v>
                </c:pt>
                <c:pt idx="3272">
                  <c:v>0.54525462962962956</c:v>
                </c:pt>
                <c:pt idx="3273">
                  <c:v>0.54526620370370371</c:v>
                </c:pt>
                <c:pt idx="3274">
                  <c:v>0.54527777777777775</c:v>
                </c:pt>
                <c:pt idx="3275">
                  <c:v>0.5452893518518519</c:v>
                </c:pt>
                <c:pt idx="3276">
                  <c:v>0.54530092592592594</c:v>
                </c:pt>
                <c:pt idx="3277">
                  <c:v>0.54531249999999998</c:v>
                </c:pt>
                <c:pt idx="3278">
                  <c:v>0.54532407407407402</c:v>
                </c:pt>
                <c:pt idx="3279">
                  <c:v>0.54533564814814817</c:v>
                </c:pt>
                <c:pt idx="3280">
                  <c:v>0.54534722222222221</c:v>
                </c:pt>
                <c:pt idx="3281">
                  <c:v>0.54535879629629636</c:v>
                </c:pt>
                <c:pt idx="3282">
                  <c:v>0.54537037037037039</c:v>
                </c:pt>
                <c:pt idx="3283">
                  <c:v>0.54538194444444443</c:v>
                </c:pt>
                <c:pt idx="3284">
                  <c:v>0.54539351851851847</c:v>
                </c:pt>
                <c:pt idx="3285">
                  <c:v>0.54540509259259262</c:v>
                </c:pt>
                <c:pt idx="3286">
                  <c:v>0.54541666666666666</c:v>
                </c:pt>
                <c:pt idx="3287">
                  <c:v>0.54542824074074081</c:v>
                </c:pt>
                <c:pt idx="3288">
                  <c:v>0.54543981481481485</c:v>
                </c:pt>
                <c:pt idx="3289">
                  <c:v>0.54545138888888889</c:v>
                </c:pt>
                <c:pt idx="3290">
                  <c:v>0.54546296296296293</c:v>
                </c:pt>
                <c:pt idx="3291">
                  <c:v>0.54547453703703697</c:v>
                </c:pt>
                <c:pt idx="3292">
                  <c:v>0.54548611111111112</c:v>
                </c:pt>
                <c:pt idx="3293">
                  <c:v>0.54549768518518515</c:v>
                </c:pt>
                <c:pt idx="3294">
                  <c:v>0.5455092592592593</c:v>
                </c:pt>
                <c:pt idx="3295">
                  <c:v>0.54552083333333334</c:v>
                </c:pt>
                <c:pt idx="3296">
                  <c:v>0.54553240740740738</c:v>
                </c:pt>
                <c:pt idx="3297">
                  <c:v>0.54554398148148142</c:v>
                </c:pt>
                <c:pt idx="3298">
                  <c:v>0.54555555555555557</c:v>
                </c:pt>
                <c:pt idx="3299">
                  <c:v>0.54556712962962961</c:v>
                </c:pt>
                <c:pt idx="3300">
                  <c:v>0.54557870370370376</c:v>
                </c:pt>
                <c:pt idx="3301">
                  <c:v>0.5455902777777778</c:v>
                </c:pt>
                <c:pt idx="3302">
                  <c:v>0.54560185185185184</c:v>
                </c:pt>
                <c:pt idx="3303">
                  <c:v>0.54561342592592588</c:v>
                </c:pt>
                <c:pt idx="3304">
                  <c:v>0.54562500000000003</c:v>
                </c:pt>
                <c:pt idx="3305">
                  <c:v>0.54563657407407407</c:v>
                </c:pt>
                <c:pt idx="3306">
                  <c:v>0.54564814814814822</c:v>
                </c:pt>
                <c:pt idx="3307">
                  <c:v>0.54565972222222225</c:v>
                </c:pt>
                <c:pt idx="3308">
                  <c:v>0.54567129629629629</c:v>
                </c:pt>
                <c:pt idx="3309">
                  <c:v>0.54568287037037033</c:v>
                </c:pt>
                <c:pt idx="3310">
                  <c:v>0.54569444444444437</c:v>
                </c:pt>
                <c:pt idx="3311">
                  <c:v>0.54570601851851852</c:v>
                </c:pt>
                <c:pt idx="3312">
                  <c:v>0.54571759259259256</c:v>
                </c:pt>
                <c:pt idx="3313">
                  <c:v>0.54572916666666671</c:v>
                </c:pt>
                <c:pt idx="3314">
                  <c:v>0.54574074074074075</c:v>
                </c:pt>
                <c:pt idx="3315">
                  <c:v>0.54575231481481479</c:v>
                </c:pt>
                <c:pt idx="3316">
                  <c:v>0.54576388888888883</c:v>
                </c:pt>
                <c:pt idx="3317">
                  <c:v>0.54577546296296298</c:v>
                </c:pt>
                <c:pt idx="3318">
                  <c:v>0.54578703703703701</c:v>
                </c:pt>
                <c:pt idx="3319">
                  <c:v>0.54579861111111116</c:v>
                </c:pt>
                <c:pt idx="3320">
                  <c:v>0.5458101851851852</c:v>
                </c:pt>
                <c:pt idx="3321">
                  <c:v>0.54582175925925924</c:v>
                </c:pt>
                <c:pt idx="3322">
                  <c:v>0.54583333333333328</c:v>
                </c:pt>
                <c:pt idx="3323">
                  <c:v>0.54584490740740743</c:v>
                </c:pt>
                <c:pt idx="3324">
                  <c:v>0.54585648148148147</c:v>
                </c:pt>
                <c:pt idx="3325">
                  <c:v>0.54586805555555562</c:v>
                </c:pt>
                <c:pt idx="3326">
                  <c:v>0.54587962962962966</c:v>
                </c:pt>
                <c:pt idx="3327">
                  <c:v>0.5458912037037037</c:v>
                </c:pt>
                <c:pt idx="3328">
                  <c:v>0.54590277777777774</c:v>
                </c:pt>
                <c:pt idx="3329">
                  <c:v>0.54591435185185189</c:v>
                </c:pt>
                <c:pt idx="3330">
                  <c:v>0.54592592592592593</c:v>
                </c:pt>
                <c:pt idx="3331">
                  <c:v>0.54593749999999996</c:v>
                </c:pt>
                <c:pt idx="3332">
                  <c:v>0.54594907407407411</c:v>
                </c:pt>
                <c:pt idx="3333">
                  <c:v>0.54596064814814815</c:v>
                </c:pt>
                <c:pt idx="3334">
                  <c:v>0.54597222222222219</c:v>
                </c:pt>
                <c:pt idx="3335">
                  <c:v>0.54598379629629623</c:v>
                </c:pt>
                <c:pt idx="3336">
                  <c:v>0.54599537037037038</c:v>
                </c:pt>
                <c:pt idx="3337">
                  <c:v>0.54600694444444442</c:v>
                </c:pt>
                <c:pt idx="3338">
                  <c:v>0.54601851851851857</c:v>
                </c:pt>
                <c:pt idx="3339">
                  <c:v>0.54603009259259261</c:v>
                </c:pt>
                <c:pt idx="3340">
                  <c:v>0.54604166666666665</c:v>
                </c:pt>
                <c:pt idx="3341">
                  <c:v>0.54605324074074069</c:v>
                </c:pt>
                <c:pt idx="3342">
                  <c:v>0.54606481481481484</c:v>
                </c:pt>
                <c:pt idx="3343">
                  <c:v>0.54607638888888888</c:v>
                </c:pt>
                <c:pt idx="3344">
                  <c:v>0.54608796296296302</c:v>
                </c:pt>
                <c:pt idx="3345">
                  <c:v>0.54609953703703706</c:v>
                </c:pt>
                <c:pt idx="3346">
                  <c:v>0.5461111111111111</c:v>
                </c:pt>
                <c:pt idx="3347">
                  <c:v>0.54612268518518514</c:v>
                </c:pt>
                <c:pt idx="3348">
                  <c:v>0.54613425925925929</c:v>
                </c:pt>
                <c:pt idx="3349">
                  <c:v>0.54614583333333333</c:v>
                </c:pt>
                <c:pt idx="3350">
                  <c:v>0.54615740740740748</c:v>
                </c:pt>
                <c:pt idx="3351">
                  <c:v>0.54616898148148152</c:v>
                </c:pt>
                <c:pt idx="3352">
                  <c:v>0.54618055555555556</c:v>
                </c:pt>
                <c:pt idx="3353">
                  <c:v>0.5461921296296296</c:v>
                </c:pt>
                <c:pt idx="3354">
                  <c:v>0.54620370370370364</c:v>
                </c:pt>
                <c:pt idx="3355">
                  <c:v>0.54621527777777779</c:v>
                </c:pt>
                <c:pt idx="3356">
                  <c:v>0.54622685185185182</c:v>
                </c:pt>
                <c:pt idx="3357">
                  <c:v>0.54623842592592597</c:v>
                </c:pt>
                <c:pt idx="3358">
                  <c:v>0.54625000000000001</c:v>
                </c:pt>
                <c:pt idx="3359">
                  <c:v>0.54626157407407405</c:v>
                </c:pt>
                <c:pt idx="3360">
                  <c:v>0.54627314814814809</c:v>
                </c:pt>
                <c:pt idx="3361">
                  <c:v>0.54628472222222224</c:v>
                </c:pt>
                <c:pt idx="3362">
                  <c:v>0.54629629629629628</c:v>
                </c:pt>
                <c:pt idx="3363">
                  <c:v>0.54630787037037043</c:v>
                </c:pt>
                <c:pt idx="3364">
                  <c:v>0.54631944444444447</c:v>
                </c:pt>
                <c:pt idx="3365">
                  <c:v>0.54633101851851851</c:v>
                </c:pt>
                <c:pt idx="3366">
                  <c:v>0.54634259259259255</c:v>
                </c:pt>
                <c:pt idx="3367">
                  <c:v>0.5463541666666667</c:v>
                </c:pt>
                <c:pt idx="3368">
                  <c:v>0.54636574074074074</c:v>
                </c:pt>
                <c:pt idx="3369">
                  <c:v>0.54637731481481489</c:v>
                </c:pt>
                <c:pt idx="3370">
                  <c:v>0.54638888888888892</c:v>
                </c:pt>
                <c:pt idx="3371">
                  <c:v>0.54640046296296296</c:v>
                </c:pt>
                <c:pt idx="3372">
                  <c:v>0.546412037037037</c:v>
                </c:pt>
                <c:pt idx="3373">
                  <c:v>0.54642361111111104</c:v>
                </c:pt>
                <c:pt idx="3374">
                  <c:v>0.54643518518518519</c:v>
                </c:pt>
                <c:pt idx="3375">
                  <c:v>0.54644675925925923</c:v>
                </c:pt>
                <c:pt idx="3376">
                  <c:v>0.54645833333333338</c:v>
                </c:pt>
                <c:pt idx="3377">
                  <c:v>0.54646990740740742</c:v>
                </c:pt>
                <c:pt idx="3378">
                  <c:v>0.54648148148148146</c:v>
                </c:pt>
                <c:pt idx="3379">
                  <c:v>0.5464930555555555</c:v>
                </c:pt>
                <c:pt idx="3380">
                  <c:v>0.54650462962962965</c:v>
                </c:pt>
                <c:pt idx="3381">
                  <c:v>0.54651620370370368</c:v>
                </c:pt>
                <c:pt idx="3382">
                  <c:v>0.54652777777777783</c:v>
                </c:pt>
                <c:pt idx="3383">
                  <c:v>0.54653935185185187</c:v>
                </c:pt>
                <c:pt idx="3384">
                  <c:v>0.54655092592592591</c:v>
                </c:pt>
                <c:pt idx="3385">
                  <c:v>0.54656249999999995</c:v>
                </c:pt>
                <c:pt idx="3386">
                  <c:v>0.5465740740740741</c:v>
                </c:pt>
                <c:pt idx="3387">
                  <c:v>0.54658564814814814</c:v>
                </c:pt>
                <c:pt idx="3388">
                  <c:v>0.54659722222222229</c:v>
                </c:pt>
                <c:pt idx="3389">
                  <c:v>0.54660879629629633</c:v>
                </c:pt>
                <c:pt idx="3390">
                  <c:v>0.54662037037037037</c:v>
                </c:pt>
                <c:pt idx="3391">
                  <c:v>0.54663194444444441</c:v>
                </c:pt>
                <c:pt idx="3392">
                  <c:v>0.54664351851851845</c:v>
                </c:pt>
                <c:pt idx="3393">
                  <c:v>0.5466550925925926</c:v>
                </c:pt>
                <c:pt idx="3394">
                  <c:v>0.54666666666666663</c:v>
                </c:pt>
                <c:pt idx="3395">
                  <c:v>0.54667824074074078</c:v>
                </c:pt>
                <c:pt idx="3396">
                  <c:v>0.54668981481481482</c:v>
                </c:pt>
                <c:pt idx="3397">
                  <c:v>0.54670138888888886</c:v>
                </c:pt>
                <c:pt idx="3398">
                  <c:v>0.5467129629629629</c:v>
                </c:pt>
                <c:pt idx="3399">
                  <c:v>0.54672453703703705</c:v>
                </c:pt>
                <c:pt idx="3400">
                  <c:v>0.54673611111111109</c:v>
                </c:pt>
                <c:pt idx="3401">
                  <c:v>0.54674768518518524</c:v>
                </c:pt>
                <c:pt idx="3402">
                  <c:v>0.54675925925925928</c:v>
                </c:pt>
                <c:pt idx="3403">
                  <c:v>0.54677083333333332</c:v>
                </c:pt>
                <c:pt idx="3404">
                  <c:v>0.54678240740740736</c:v>
                </c:pt>
                <c:pt idx="3405">
                  <c:v>0.54679398148148151</c:v>
                </c:pt>
                <c:pt idx="3406">
                  <c:v>0.54680555555555554</c:v>
                </c:pt>
                <c:pt idx="3407">
                  <c:v>0.54681712962962969</c:v>
                </c:pt>
                <c:pt idx="3408">
                  <c:v>0.54682870370370373</c:v>
                </c:pt>
                <c:pt idx="3409">
                  <c:v>0.54684027777777777</c:v>
                </c:pt>
                <c:pt idx="3410">
                  <c:v>0.54685185185185181</c:v>
                </c:pt>
                <c:pt idx="3411">
                  <c:v>0.54686342592592596</c:v>
                </c:pt>
                <c:pt idx="3412">
                  <c:v>0.546875</c:v>
                </c:pt>
                <c:pt idx="3413">
                  <c:v>0.54688657407407404</c:v>
                </c:pt>
                <c:pt idx="3414">
                  <c:v>0.54689814814814819</c:v>
                </c:pt>
                <c:pt idx="3415">
                  <c:v>0.54690972222222223</c:v>
                </c:pt>
                <c:pt idx="3416">
                  <c:v>0.54692129629629627</c:v>
                </c:pt>
                <c:pt idx="3417">
                  <c:v>0.54693287037037031</c:v>
                </c:pt>
                <c:pt idx="3418">
                  <c:v>0.54694444444444446</c:v>
                </c:pt>
                <c:pt idx="3419">
                  <c:v>0.54695601851851849</c:v>
                </c:pt>
                <c:pt idx="3420">
                  <c:v>0.54696759259259264</c:v>
                </c:pt>
                <c:pt idx="3421">
                  <c:v>0.54697916666666668</c:v>
                </c:pt>
                <c:pt idx="3422">
                  <c:v>0.54699074074074072</c:v>
                </c:pt>
                <c:pt idx="3423">
                  <c:v>0.54700231481481476</c:v>
                </c:pt>
                <c:pt idx="3424">
                  <c:v>0.54701388888888891</c:v>
                </c:pt>
                <c:pt idx="3425">
                  <c:v>0.54702546296296295</c:v>
                </c:pt>
                <c:pt idx="3426">
                  <c:v>0.5470370370370371</c:v>
                </c:pt>
                <c:pt idx="3427">
                  <c:v>0.54704861111111114</c:v>
                </c:pt>
                <c:pt idx="3428">
                  <c:v>0.54706018518518518</c:v>
                </c:pt>
                <c:pt idx="3429">
                  <c:v>0.54707175925925922</c:v>
                </c:pt>
                <c:pt idx="3430">
                  <c:v>0.54708333333333337</c:v>
                </c:pt>
                <c:pt idx="3431">
                  <c:v>0.5470949074074074</c:v>
                </c:pt>
                <c:pt idx="3432">
                  <c:v>0.54710648148148155</c:v>
                </c:pt>
                <c:pt idx="3433">
                  <c:v>0.54711805555555559</c:v>
                </c:pt>
                <c:pt idx="3434">
                  <c:v>0.54712962962962963</c:v>
                </c:pt>
                <c:pt idx="3435">
                  <c:v>0.54714120370370367</c:v>
                </c:pt>
                <c:pt idx="3436">
                  <c:v>0.54715277777777771</c:v>
                </c:pt>
                <c:pt idx="3437">
                  <c:v>0.54716435185185186</c:v>
                </c:pt>
                <c:pt idx="3438">
                  <c:v>0.5471759259259259</c:v>
                </c:pt>
                <c:pt idx="3439">
                  <c:v>0.54718750000000005</c:v>
                </c:pt>
                <c:pt idx="3440">
                  <c:v>0.54719907407407409</c:v>
                </c:pt>
                <c:pt idx="3441">
                  <c:v>0.54721064814814813</c:v>
                </c:pt>
                <c:pt idx="3442">
                  <c:v>0.54722222222222217</c:v>
                </c:pt>
                <c:pt idx="3443">
                  <c:v>0.54723379629629632</c:v>
                </c:pt>
                <c:pt idx="3444">
                  <c:v>0.54724537037037035</c:v>
                </c:pt>
                <c:pt idx="3445">
                  <c:v>0.5472569444444445</c:v>
                </c:pt>
                <c:pt idx="3446">
                  <c:v>0.54726851851851854</c:v>
                </c:pt>
                <c:pt idx="3447">
                  <c:v>0.54728009259259258</c:v>
                </c:pt>
                <c:pt idx="3448">
                  <c:v>0.54729166666666662</c:v>
                </c:pt>
                <c:pt idx="3449">
                  <c:v>0.54730324074074077</c:v>
                </c:pt>
                <c:pt idx="3450">
                  <c:v>0.54731481481481481</c:v>
                </c:pt>
                <c:pt idx="3451">
                  <c:v>0.54732638888888896</c:v>
                </c:pt>
                <c:pt idx="3452">
                  <c:v>0.547337962962963</c:v>
                </c:pt>
                <c:pt idx="3453">
                  <c:v>0.54734953703703704</c:v>
                </c:pt>
                <c:pt idx="3454">
                  <c:v>0.54736111111111108</c:v>
                </c:pt>
                <c:pt idx="3455">
                  <c:v>0.54737268518518511</c:v>
                </c:pt>
                <c:pt idx="3456">
                  <c:v>0.54738425925925926</c:v>
                </c:pt>
                <c:pt idx="3457">
                  <c:v>0.5473958333333333</c:v>
                </c:pt>
                <c:pt idx="3458">
                  <c:v>0.54740740740740745</c:v>
                </c:pt>
                <c:pt idx="3459">
                  <c:v>0.54741898148148149</c:v>
                </c:pt>
                <c:pt idx="3460">
                  <c:v>0.54743055555555553</c:v>
                </c:pt>
                <c:pt idx="3461">
                  <c:v>0.54744212962962957</c:v>
                </c:pt>
                <c:pt idx="3462">
                  <c:v>0.54745370370370372</c:v>
                </c:pt>
                <c:pt idx="3463">
                  <c:v>0.54746527777777776</c:v>
                </c:pt>
                <c:pt idx="3464">
                  <c:v>0.54747685185185191</c:v>
                </c:pt>
                <c:pt idx="3465">
                  <c:v>0.54748842592592595</c:v>
                </c:pt>
                <c:pt idx="3466">
                  <c:v>0.54749999999999999</c:v>
                </c:pt>
                <c:pt idx="3467">
                  <c:v>0.54751157407407403</c:v>
                </c:pt>
                <c:pt idx="3468">
                  <c:v>0.54752314814814818</c:v>
                </c:pt>
                <c:pt idx="3469">
                  <c:v>0.54753472222222221</c:v>
                </c:pt>
                <c:pt idx="3470">
                  <c:v>0.54754629629629636</c:v>
                </c:pt>
                <c:pt idx="3471">
                  <c:v>0.5475578703703704</c:v>
                </c:pt>
                <c:pt idx="3472">
                  <c:v>0.54756944444444444</c:v>
                </c:pt>
                <c:pt idx="3473">
                  <c:v>0.54758101851851848</c:v>
                </c:pt>
                <c:pt idx="3474">
                  <c:v>0.54759259259259252</c:v>
                </c:pt>
                <c:pt idx="3475">
                  <c:v>0.54760416666666667</c:v>
                </c:pt>
                <c:pt idx="3476">
                  <c:v>0.54761574074074071</c:v>
                </c:pt>
                <c:pt idx="3477">
                  <c:v>0.54762731481481486</c:v>
                </c:pt>
                <c:pt idx="3478">
                  <c:v>0.5476388888888889</c:v>
                </c:pt>
                <c:pt idx="3479">
                  <c:v>0.54765046296296294</c:v>
                </c:pt>
                <c:pt idx="3480">
                  <c:v>0.54766203703703698</c:v>
                </c:pt>
                <c:pt idx="3481">
                  <c:v>0.54767361111111112</c:v>
                </c:pt>
                <c:pt idx="3482">
                  <c:v>0.54768518518518516</c:v>
                </c:pt>
                <c:pt idx="3483">
                  <c:v>0.54769675925925931</c:v>
                </c:pt>
                <c:pt idx="3484">
                  <c:v>0.54770833333333335</c:v>
                </c:pt>
                <c:pt idx="3485">
                  <c:v>0.54771990740740739</c:v>
                </c:pt>
                <c:pt idx="3486">
                  <c:v>0.54773148148148143</c:v>
                </c:pt>
                <c:pt idx="3487">
                  <c:v>0.54774305555555558</c:v>
                </c:pt>
                <c:pt idx="3488">
                  <c:v>0.54775462962962962</c:v>
                </c:pt>
                <c:pt idx="3489">
                  <c:v>0.54776620370370377</c:v>
                </c:pt>
                <c:pt idx="3490">
                  <c:v>0.54777777777777781</c:v>
                </c:pt>
                <c:pt idx="3491">
                  <c:v>0.54778935185185185</c:v>
                </c:pt>
                <c:pt idx="3492">
                  <c:v>0.54780092592592589</c:v>
                </c:pt>
                <c:pt idx="3493">
                  <c:v>0.54781250000000004</c:v>
                </c:pt>
                <c:pt idx="3494">
                  <c:v>0.54782407407407407</c:v>
                </c:pt>
                <c:pt idx="3495">
                  <c:v>0.54783564814814811</c:v>
                </c:pt>
                <c:pt idx="3496">
                  <c:v>0.54784722222222226</c:v>
                </c:pt>
                <c:pt idx="3497">
                  <c:v>0.5478587962962963</c:v>
                </c:pt>
                <c:pt idx="3498">
                  <c:v>0.54787037037037034</c:v>
                </c:pt>
                <c:pt idx="3499">
                  <c:v>0.54788194444444438</c:v>
                </c:pt>
                <c:pt idx="3500">
                  <c:v>0.54789351851851853</c:v>
                </c:pt>
                <c:pt idx="3501">
                  <c:v>0.54790509259259257</c:v>
                </c:pt>
                <c:pt idx="3502">
                  <c:v>0.54791666666666672</c:v>
                </c:pt>
                <c:pt idx="3503">
                  <c:v>0.54792824074074076</c:v>
                </c:pt>
                <c:pt idx="3504">
                  <c:v>0.5479398148148148</c:v>
                </c:pt>
                <c:pt idx="3505">
                  <c:v>0.54795138888888884</c:v>
                </c:pt>
                <c:pt idx="3506">
                  <c:v>0.54796296296296299</c:v>
                </c:pt>
                <c:pt idx="3507">
                  <c:v>0.54797453703703702</c:v>
                </c:pt>
                <c:pt idx="3508">
                  <c:v>0.54798611111111117</c:v>
                </c:pt>
                <c:pt idx="3509">
                  <c:v>0.54799768518518521</c:v>
                </c:pt>
                <c:pt idx="3510">
                  <c:v>0.54800925925925925</c:v>
                </c:pt>
                <c:pt idx="3511">
                  <c:v>0.54802083333333329</c:v>
                </c:pt>
                <c:pt idx="3512">
                  <c:v>0.54803240740740744</c:v>
                </c:pt>
                <c:pt idx="3513">
                  <c:v>0.54804398148148148</c:v>
                </c:pt>
                <c:pt idx="3514">
                  <c:v>0.54805555555555552</c:v>
                </c:pt>
                <c:pt idx="3515">
                  <c:v>0.54806712962962967</c:v>
                </c:pt>
                <c:pt idx="3516">
                  <c:v>0.54807870370370371</c:v>
                </c:pt>
                <c:pt idx="3517">
                  <c:v>0.54809027777777775</c:v>
                </c:pt>
                <c:pt idx="3518">
                  <c:v>0.54810185185185178</c:v>
                </c:pt>
                <c:pt idx="3519">
                  <c:v>0.54811342592592593</c:v>
                </c:pt>
                <c:pt idx="3520">
                  <c:v>0.54812499999999997</c:v>
                </c:pt>
                <c:pt idx="3521">
                  <c:v>0.54813657407407412</c:v>
                </c:pt>
                <c:pt idx="3522">
                  <c:v>0.54814814814814816</c:v>
                </c:pt>
                <c:pt idx="3523">
                  <c:v>0.5481597222222222</c:v>
                </c:pt>
                <c:pt idx="3524">
                  <c:v>0.54817129629629624</c:v>
                </c:pt>
                <c:pt idx="3525">
                  <c:v>0.54818287037037039</c:v>
                </c:pt>
                <c:pt idx="3526">
                  <c:v>0.54819444444444443</c:v>
                </c:pt>
                <c:pt idx="3527">
                  <c:v>0.54820601851851858</c:v>
                </c:pt>
                <c:pt idx="3528">
                  <c:v>0.54821759259259262</c:v>
                </c:pt>
                <c:pt idx="3529">
                  <c:v>0.54822916666666666</c:v>
                </c:pt>
                <c:pt idx="3530">
                  <c:v>0.5482407407407407</c:v>
                </c:pt>
                <c:pt idx="3531">
                  <c:v>0.54825231481481485</c:v>
                </c:pt>
                <c:pt idx="3532">
                  <c:v>0.54826388888888888</c:v>
                </c:pt>
                <c:pt idx="3533">
                  <c:v>0.54827546296296303</c:v>
                </c:pt>
                <c:pt idx="3534">
                  <c:v>0.54828703703703707</c:v>
                </c:pt>
                <c:pt idx="3535">
                  <c:v>0.54829861111111111</c:v>
                </c:pt>
                <c:pt idx="3536">
                  <c:v>0.54831018518518515</c:v>
                </c:pt>
                <c:pt idx="3537">
                  <c:v>0.54832175925925919</c:v>
                </c:pt>
                <c:pt idx="3538">
                  <c:v>0.54833333333333334</c:v>
                </c:pt>
                <c:pt idx="3539">
                  <c:v>0.54834490740740738</c:v>
                </c:pt>
                <c:pt idx="3540">
                  <c:v>0.54835648148148153</c:v>
                </c:pt>
                <c:pt idx="3541">
                  <c:v>0.54836805555555557</c:v>
                </c:pt>
                <c:pt idx="3542">
                  <c:v>0.54837962962962961</c:v>
                </c:pt>
                <c:pt idx="3543">
                  <c:v>0.54839120370370364</c:v>
                </c:pt>
                <c:pt idx="3544">
                  <c:v>0.54840277777777779</c:v>
                </c:pt>
                <c:pt idx="3545">
                  <c:v>0.54841435185185183</c:v>
                </c:pt>
                <c:pt idx="3546">
                  <c:v>0.54842592592592598</c:v>
                </c:pt>
                <c:pt idx="3547">
                  <c:v>0.54843750000000002</c:v>
                </c:pt>
                <c:pt idx="3548">
                  <c:v>0.54844907407407406</c:v>
                </c:pt>
                <c:pt idx="3549">
                  <c:v>0.5484606481481481</c:v>
                </c:pt>
                <c:pt idx="3550">
                  <c:v>0.54847222222222225</c:v>
                </c:pt>
                <c:pt idx="3551">
                  <c:v>0.54848379629629629</c:v>
                </c:pt>
                <c:pt idx="3552">
                  <c:v>0.54849537037037044</c:v>
                </c:pt>
                <c:pt idx="3553">
                  <c:v>0.54850694444444448</c:v>
                </c:pt>
                <c:pt idx="3554">
                  <c:v>0.54851851851851852</c:v>
                </c:pt>
                <c:pt idx="3555">
                  <c:v>0.54853009259259256</c:v>
                </c:pt>
                <c:pt idx="3556">
                  <c:v>0.54854166666666659</c:v>
                </c:pt>
                <c:pt idx="3557">
                  <c:v>0.54855324074074074</c:v>
                </c:pt>
                <c:pt idx="3558">
                  <c:v>0.54856481481481478</c:v>
                </c:pt>
                <c:pt idx="3559">
                  <c:v>0.54857638888888893</c:v>
                </c:pt>
                <c:pt idx="3560">
                  <c:v>0.54858796296296297</c:v>
                </c:pt>
                <c:pt idx="3561">
                  <c:v>0.54859953703703701</c:v>
                </c:pt>
                <c:pt idx="3562">
                  <c:v>0.54861111111111105</c:v>
                </c:pt>
                <c:pt idx="3563">
                  <c:v>0.5486226851851852</c:v>
                </c:pt>
                <c:pt idx="3564">
                  <c:v>0.54863425925925924</c:v>
                </c:pt>
                <c:pt idx="3565">
                  <c:v>0.54864583333333339</c:v>
                </c:pt>
                <c:pt idx="3566">
                  <c:v>0.54865740740740743</c:v>
                </c:pt>
                <c:pt idx="3567">
                  <c:v>0.54866898148148147</c:v>
                </c:pt>
                <c:pt idx="3568">
                  <c:v>0.5486805555555555</c:v>
                </c:pt>
                <c:pt idx="3569">
                  <c:v>0.54869212962962965</c:v>
                </c:pt>
                <c:pt idx="3570">
                  <c:v>0.54870370370370369</c:v>
                </c:pt>
                <c:pt idx="3571">
                  <c:v>0.54871527777777784</c:v>
                </c:pt>
                <c:pt idx="3572">
                  <c:v>0.54872685185185188</c:v>
                </c:pt>
                <c:pt idx="3573">
                  <c:v>0.54873842592592592</c:v>
                </c:pt>
                <c:pt idx="3574">
                  <c:v>0.54874999999999996</c:v>
                </c:pt>
                <c:pt idx="3575">
                  <c:v>0.54876157407407411</c:v>
                </c:pt>
                <c:pt idx="3576">
                  <c:v>0.54877314814814815</c:v>
                </c:pt>
                <c:pt idx="3577">
                  <c:v>0.54878472222222219</c:v>
                </c:pt>
                <c:pt idx="3578">
                  <c:v>0.54879629629629634</c:v>
                </c:pt>
                <c:pt idx="3579">
                  <c:v>0.54880787037037038</c:v>
                </c:pt>
                <c:pt idx="3580">
                  <c:v>0.54881944444444442</c:v>
                </c:pt>
                <c:pt idx="3581">
                  <c:v>0.54883101851851845</c:v>
                </c:pt>
                <c:pt idx="3582">
                  <c:v>0.5488425925925926</c:v>
                </c:pt>
                <c:pt idx="3583">
                  <c:v>0.54885416666666664</c:v>
                </c:pt>
                <c:pt idx="3584">
                  <c:v>0.54886574074074079</c:v>
                </c:pt>
                <c:pt idx="3585">
                  <c:v>0.54887731481481483</c:v>
                </c:pt>
                <c:pt idx="3586">
                  <c:v>0.54888888888888887</c:v>
                </c:pt>
                <c:pt idx="3587">
                  <c:v>0.54890046296296291</c:v>
                </c:pt>
                <c:pt idx="3588">
                  <c:v>0.54891203703703706</c:v>
                </c:pt>
                <c:pt idx="3589">
                  <c:v>0.5489236111111111</c:v>
                </c:pt>
                <c:pt idx="3590">
                  <c:v>0.54893518518518525</c:v>
                </c:pt>
                <c:pt idx="3591">
                  <c:v>0.54894675925925929</c:v>
                </c:pt>
                <c:pt idx="3592">
                  <c:v>0.54895833333333333</c:v>
                </c:pt>
                <c:pt idx="3593">
                  <c:v>0.54896990740740736</c:v>
                </c:pt>
                <c:pt idx="3594">
                  <c:v>0.54898148148148151</c:v>
                </c:pt>
                <c:pt idx="3595">
                  <c:v>0.54899305555555555</c:v>
                </c:pt>
                <c:pt idx="3596">
                  <c:v>0.5490046296296297</c:v>
                </c:pt>
                <c:pt idx="3597">
                  <c:v>0.54901620370370374</c:v>
                </c:pt>
                <c:pt idx="3598">
                  <c:v>0.54902777777777778</c:v>
                </c:pt>
                <c:pt idx="3599">
                  <c:v>0.54903935185185182</c:v>
                </c:pt>
                <c:pt idx="3600">
                  <c:v>0.54905092592592586</c:v>
                </c:pt>
                <c:pt idx="3601">
                  <c:v>0.54906250000000001</c:v>
                </c:pt>
                <c:pt idx="3602">
                  <c:v>0.54907407407407405</c:v>
                </c:pt>
                <c:pt idx="3603">
                  <c:v>0.5490856481481482</c:v>
                </c:pt>
                <c:pt idx="3604">
                  <c:v>0.54909722222222224</c:v>
                </c:pt>
                <c:pt idx="3605">
                  <c:v>0.54910879629629628</c:v>
                </c:pt>
                <c:pt idx="3606">
                  <c:v>0.54912037037037031</c:v>
                </c:pt>
                <c:pt idx="3607">
                  <c:v>0.54913194444444446</c:v>
                </c:pt>
                <c:pt idx="3608">
                  <c:v>0.5491435185185185</c:v>
                </c:pt>
                <c:pt idx="3609">
                  <c:v>0.54915509259259265</c:v>
                </c:pt>
                <c:pt idx="3610">
                  <c:v>0.54916666666666669</c:v>
                </c:pt>
                <c:pt idx="3611">
                  <c:v>0.54917824074074073</c:v>
                </c:pt>
                <c:pt idx="3612">
                  <c:v>0.54918981481481477</c:v>
                </c:pt>
                <c:pt idx="3613">
                  <c:v>0.54920138888888892</c:v>
                </c:pt>
                <c:pt idx="3614">
                  <c:v>0.54921296296296296</c:v>
                </c:pt>
                <c:pt idx="3615">
                  <c:v>0.54922453703703711</c:v>
                </c:pt>
                <c:pt idx="3616">
                  <c:v>0.54923611111111115</c:v>
                </c:pt>
                <c:pt idx="3617">
                  <c:v>0.54924768518518519</c:v>
                </c:pt>
                <c:pt idx="3618">
                  <c:v>0.54925925925925922</c:v>
                </c:pt>
                <c:pt idx="3619">
                  <c:v>0.54927083333333326</c:v>
                </c:pt>
                <c:pt idx="3620">
                  <c:v>0.54928240740740741</c:v>
                </c:pt>
                <c:pt idx="3621">
                  <c:v>0.54929398148148145</c:v>
                </c:pt>
                <c:pt idx="3622">
                  <c:v>0.5493055555555556</c:v>
                </c:pt>
                <c:pt idx="3623">
                  <c:v>0.54931712962962964</c:v>
                </c:pt>
                <c:pt idx="3624">
                  <c:v>0.54932870370370368</c:v>
                </c:pt>
                <c:pt idx="3625">
                  <c:v>0.54934027777777772</c:v>
                </c:pt>
                <c:pt idx="3626">
                  <c:v>0.54935185185185187</c:v>
                </c:pt>
                <c:pt idx="3627">
                  <c:v>0.54936342592592591</c:v>
                </c:pt>
                <c:pt idx="3628">
                  <c:v>0.54937500000000006</c:v>
                </c:pt>
                <c:pt idx="3629">
                  <c:v>0.5493865740740741</c:v>
                </c:pt>
                <c:pt idx="3630">
                  <c:v>0.54939814814814814</c:v>
                </c:pt>
                <c:pt idx="3631">
                  <c:v>0.54940972222222217</c:v>
                </c:pt>
                <c:pt idx="3632">
                  <c:v>0.54942129629629632</c:v>
                </c:pt>
                <c:pt idx="3633">
                  <c:v>0.54943287037037036</c:v>
                </c:pt>
                <c:pt idx="3634">
                  <c:v>0.54944444444444451</c:v>
                </c:pt>
                <c:pt idx="3635">
                  <c:v>0.54945601851851855</c:v>
                </c:pt>
                <c:pt idx="3636">
                  <c:v>0.54946759259259259</c:v>
                </c:pt>
                <c:pt idx="3637">
                  <c:v>0.54947916666666663</c:v>
                </c:pt>
                <c:pt idx="3638">
                  <c:v>0.54949074074074067</c:v>
                </c:pt>
                <c:pt idx="3639">
                  <c:v>0.54950231481481482</c:v>
                </c:pt>
                <c:pt idx="3640">
                  <c:v>0.54951388888888886</c:v>
                </c:pt>
                <c:pt idx="3641">
                  <c:v>0.54952546296296301</c:v>
                </c:pt>
                <c:pt idx="3642">
                  <c:v>0.54953703703703705</c:v>
                </c:pt>
                <c:pt idx="3643">
                  <c:v>0.54954861111111108</c:v>
                </c:pt>
                <c:pt idx="3644">
                  <c:v>0.54956018518518512</c:v>
                </c:pt>
                <c:pt idx="3645">
                  <c:v>0.54957175925925927</c:v>
                </c:pt>
                <c:pt idx="3646">
                  <c:v>0.54958333333333331</c:v>
                </c:pt>
                <c:pt idx="3647">
                  <c:v>0.54959490740740746</c:v>
                </c:pt>
                <c:pt idx="3648">
                  <c:v>0.5496064814814815</c:v>
                </c:pt>
                <c:pt idx="3649">
                  <c:v>0.54961805555555554</c:v>
                </c:pt>
                <c:pt idx="3650">
                  <c:v>0.54962962962962958</c:v>
                </c:pt>
                <c:pt idx="3651">
                  <c:v>0.54964120370370373</c:v>
                </c:pt>
                <c:pt idx="3652">
                  <c:v>0.54965277777777777</c:v>
                </c:pt>
                <c:pt idx="3653">
                  <c:v>0.54966435185185192</c:v>
                </c:pt>
                <c:pt idx="3654">
                  <c:v>0.54967592592592596</c:v>
                </c:pt>
                <c:pt idx="3655">
                  <c:v>0.5496875</c:v>
                </c:pt>
                <c:pt idx="3656">
                  <c:v>0.54969907407407403</c:v>
                </c:pt>
                <c:pt idx="3657">
                  <c:v>0.54971064814814818</c:v>
                </c:pt>
                <c:pt idx="3658">
                  <c:v>0.54972222222222222</c:v>
                </c:pt>
                <c:pt idx="3659">
                  <c:v>0.54973379629629626</c:v>
                </c:pt>
                <c:pt idx="3660">
                  <c:v>0.54974537037037041</c:v>
                </c:pt>
                <c:pt idx="3661">
                  <c:v>0.54975694444444445</c:v>
                </c:pt>
                <c:pt idx="3662">
                  <c:v>0.54976851851851849</c:v>
                </c:pt>
                <c:pt idx="3663">
                  <c:v>0.54978009259259253</c:v>
                </c:pt>
                <c:pt idx="3664">
                  <c:v>0.54979166666666668</c:v>
                </c:pt>
                <c:pt idx="3665">
                  <c:v>0.54980324074074072</c:v>
                </c:pt>
                <c:pt idx="3666">
                  <c:v>0.54981481481481487</c:v>
                </c:pt>
                <c:pt idx="3667">
                  <c:v>0.54982638888888891</c:v>
                </c:pt>
                <c:pt idx="3668">
                  <c:v>0.54983796296296295</c:v>
                </c:pt>
                <c:pt idx="3669">
                  <c:v>0.54984953703703698</c:v>
                </c:pt>
                <c:pt idx="3670">
                  <c:v>0.54986111111111113</c:v>
                </c:pt>
                <c:pt idx="3671">
                  <c:v>0.54987268518518517</c:v>
                </c:pt>
                <c:pt idx="3672">
                  <c:v>0.54988425925925932</c:v>
                </c:pt>
                <c:pt idx="3673">
                  <c:v>0.54989583333333336</c:v>
                </c:pt>
                <c:pt idx="3674">
                  <c:v>0.5499074074074074</c:v>
                </c:pt>
                <c:pt idx="3675">
                  <c:v>0.54991898148148144</c:v>
                </c:pt>
                <c:pt idx="3676">
                  <c:v>0.54993055555555559</c:v>
                </c:pt>
                <c:pt idx="3677">
                  <c:v>0.54994212962962963</c:v>
                </c:pt>
                <c:pt idx="3678">
                  <c:v>0.54995370370370367</c:v>
                </c:pt>
                <c:pt idx="3679">
                  <c:v>0.54996527777777782</c:v>
                </c:pt>
                <c:pt idx="3680">
                  <c:v>0.54997685185185186</c:v>
                </c:pt>
                <c:pt idx="3681">
                  <c:v>0.54998842592592589</c:v>
                </c:pt>
                <c:pt idx="3682">
                  <c:v>0.54999999999999993</c:v>
                </c:pt>
                <c:pt idx="3683">
                  <c:v>0.55001157407407408</c:v>
                </c:pt>
                <c:pt idx="3684">
                  <c:v>0.55002314814814812</c:v>
                </c:pt>
                <c:pt idx="3685">
                  <c:v>0.55003472222222227</c:v>
                </c:pt>
                <c:pt idx="3686">
                  <c:v>0.55004629629629631</c:v>
                </c:pt>
                <c:pt idx="3687">
                  <c:v>0.55005787037037035</c:v>
                </c:pt>
                <c:pt idx="3688">
                  <c:v>0.55006944444444439</c:v>
                </c:pt>
                <c:pt idx="3689">
                  <c:v>0.55008101851851854</c:v>
                </c:pt>
                <c:pt idx="3690">
                  <c:v>0.55009259259259258</c:v>
                </c:pt>
                <c:pt idx="3691">
                  <c:v>0.55010416666666673</c:v>
                </c:pt>
                <c:pt idx="3692">
                  <c:v>0.55011574074074077</c:v>
                </c:pt>
                <c:pt idx="3693">
                  <c:v>0.55012731481481481</c:v>
                </c:pt>
                <c:pt idx="3694">
                  <c:v>0.55013888888888884</c:v>
                </c:pt>
                <c:pt idx="3695">
                  <c:v>0.55015046296296299</c:v>
                </c:pt>
                <c:pt idx="3696">
                  <c:v>0.55016203703703703</c:v>
                </c:pt>
                <c:pt idx="3697">
                  <c:v>0.55017361111111118</c:v>
                </c:pt>
                <c:pt idx="3698">
                  <c:v>0.55018518518518522</c:v>
                </c:pt>
                <c:pt idx="3699">
                  <c:v>0.55019675925925926</c:v>
                </c:pt>
                <c:pt idx="3700">
                  <c:v>0.5502083333333333</c:v>
                </c:pt>
                <c:pt idx="3701">
                  <c:v>0.55021990740740734</c:v>
                </c:pt>
                <c:pt idx="3702">
                  <c:v>0.55023148148148149</c:v>
                </c:pt>
                <c:pt idx="3703">
                  <c:v>0.55024305555555553</c:v>
                </c:pt>
                <c:pt idx="3704">
                  <c:v>0.55025462962962968</c:v>
                </c:pt>
                <c:pt idx="3705">
                  <c:v>0.55026620370370372</c:v>
                </c:pt>
                <c:pt idx="3706">
                  <c:v>0.55027777777777775</c:v>
                </c:pt>
                <c:pt idx="3707">
                  <c:v>0.55028935185185179</c:v>
                </c:pt>
                <c:pt idx="3708">
                  <c:v>0.55030092592592594</c:v>
                </c:pt>
                <c:pt idx="3709">
                  <c:v>0.55031249999999998</c:v>
                </c:pt>
                <c:pt idx="3710">
                  <c:v>0.55032407407407413</c:v>
                </c:pt>
                <c:pt idx="3711">
                  <c:v>0.55033564814814817</c:v>
                </c:pt>
                <c:pt idx="3712">
                  <c:v>0.55034722222222221</c:v>
                </c:pt>
                <c:pt idx="3713">
                  <c:v>0.55035879629629625</c:v>
                </c:pt>
                <c:pt idx="3714">
                  <c:v>0.5503703703703704</c:v>
                </c:pt>
                <c:pt idx="3715">
                  <c:v>0.55038194444444444</c:v>
                </c:pt>
                <c:pt idx="3716">
                  <c:v>0.55039351851851859</c:v>
                </c:pt>
                <c:pt idx="3717">
                  <c:v>0.55040509259259263</c:v>
                </c:pt>
                <c:pt idx="3718">
                  <c:v>0.55041666666666667</c:v>
                </c:pt>
                <c:pt idx="3719">
                  <c:v>0.5504282407407407</c:v>
                </c:pt>
                <c:pt idx="3720">
                  <c:v>0.55043981481481474</c:v>
                </c:pt>
                <c:pt idx="3721">
                  <c:v>0.55045138888888889</c:v>
                </c:pt>
                <c:pt idx="3722">
                  <c:v>0.55046296296296293</c:v>
                </c:pt>
                <c:pt idx="3723">
                  <c:v>0.55047453703703708</c:v>
                </c:pt>
                <c:pt idx="3724">
                  <c:v>0.55048611111111112</c:v>
                </c:pt>
                <c:pt idx="3725">
                  <c:v>0.55049768518518516</c:v>
                </c:pt>
                <c:pt idx="3726">
                  <c:v>0.5505092592592592</c:v>
                </c:pt>
                <c:pt idx="3727">
                  <c:v>0.55052083333333335</c:v>
                </c:pt>
                <c:pt idx="3728">
                  <c:v>0.55053240740740739</c:v>
                </c:pt>
                <c:pt idx="3729">
                  <c:v>0.55054398148148154</c:v>
                </c:pt>
                <c:pt idx="3730">
                  <c:v>0.55055555555555558</c:v>
                </c:pt>
                <c:pt idx="3731">
                  <c:v>0.55056712962962961</c:v>
                </c:pt>
                <c:pt idx="3732">
                  <c:v>0.55057870370370365</c:v>
                </c:pt>
                <c:pt idx="3733">
                  <c:v>0.5505902777777778</c:v>
                </c:pt>
                <c:pt idx="3734">
                  <c:v>0.55060185185185184</c:v>
                </c:pt>
                <c:pt idx="3735">
                  <c:v>0.55061342592592599</c:v>
                </c:pt>
                <c:pt idx="3736">
                  <c:v>0.55062500000000003</c:v>
                </c:pt>
                <c:pt idx="3737">
                  <c:v>0.55063657407407407</c:v>
                </c:pt>
                <c:pt idx="3738">
                  <c:v>0.55064814814814811</c:v>
                </c:pt>
                <c:pt idx="3739">
                  <c:v>0.55065972222222215</c:v>
                </c:pt>
                <c:pt idx="3740">
                  <c:v>0.5506712962962963</c:v>
                </c:pt>
                <c:pt idx="3741">
                  <c:v>0.55068287037037034</c:v>
                </c:pt>
                <c:pt idx="3742">
                  <c:v>0.55069444444444449</c:v>
                </c:pt>
                <c:pt idx="3743">
                  <c:v>0.55070601851851853</c:v>
                </c:pt>
                <c:pt idx="3744">
                  <c:v>0.55071759259259256</c:v>
                </c:pt>
                <c:pt idx="3745">
                  <c:v>0.5507291666666666</c:v>
                </c:pt>
                <c:pt idx="3746">
                  <c:v>0.55074074074074075</c:v>
                </c:pt>
                <c:pt idx="3747">
                  <c:v>0.55075231481481479</c:v>
                </c:pt>
                <c:pt idx="3748">
                  <c:v>0.55076388888888894</c:v>
                </c:pt>
                <c:pt idx="3749">
                  <c:v>0.55077546296296298</c:v>
                </c:pt>
                <c:pt idx="3750">
                  <c:v>0.55078703703703702</c:v>
                </c:pt>
                <c:pt idx="3751">
                  <c:v>0.55079861111111106</c:v>
                </c:pt>
                <c:pt idx="3752">
                  <c:v>0.55081018518518521</c:v>
                </c:pt>
                <c:pt idx="3753">
                  <c:v>0.55082175925925925</c:v>
                </c:pt>
                <c:pt idx="3754">
                  <c:v>0.5508333333333334</c:v>
                </c:pt>
                <c:pt idx="3755">
                  <c:v>0.55084490740740744</c:v>
                </c:pt>
                <c:pt idx="3756">
                  <c:v>0.55085648148148147</c:v>
                </c:pt>
                <c:pt idx="3757">
                  <c:v>0.55086805555555551</c:v>
                </c:pt>
                <c:pt idx="3758">
                  <c:v>0.55087962962962966</c:v>
                </c:pt>
                <c:pt idx="3759">
                  <c:v>0.5508912037037037</c:v>
                </c:pt>
                <c:pt idx="3760">
                  <c:v>0.55090277777777785</c:v>
                </c:pt>
                <c:pt idx="3761">
                  <c:v>0.55091435185185189</c:v>
                </c:pt>
                <c:pt idx="3762">
                  <c:v>0.55092592592592593</c:v>
                </c:pt>
                <c:pt idx="3763">
                  <c:v>0.55093749999999997</c:v>
                </c:pt>
                <c:pt idx="3764">
                  <c:v>0.55094907407407401</c:v>
                </c:pt>
                <c:pt idx="3765">
                  <c:v>0.55096064814814816</c:v>
                </c:pt>
                <c:pt idx="3766">
                  <c:v>0.5509722222222222</c:v>
                </c:pt>
                <c:pt idx="3767">
                  <c:v>0.55098379629629635</c:v>
                </c:pt>
                <c:pt idx="3768">
                  <c:v>0.55099537037037039</c:v>
                </c:pt>
                <c:pt idx="3769">
                  <c:v>0.55100694444444442</c:v>
                </c:pt>
                <c:pt idx="3770">
                  <c:v>0.55101851851851846</c:v>
                </c:pt>
                <c:pt idx="3771">
                  <c:v>0.55103009259259261</c:v>
                </c:pt>
                <c:pt idx="3772">
                  <c:v>0.55104166666666665</c:v>
                </c:pt>
                <c:pt idx="3773">
                  <c:v>0.5510532407407408</c:v>
                </c:pt>
                <c:pt idx="3774">
                  <c:v>0.55106481481481484</c:v>
                </c:pt>
                <c:pt idx="3775">
                  <c:v>0.55107638888888888</c:v>
                </c:pt>
                <c:pt idx="3776">
                  <c:v>0.55108796296296292</c:v>
                </c:pt>
                <c:pt idx="3777">
                  <c:v>0.55109953703703707</c:v>
                </c:pt>
                <c:pt idx="3778">
                  <c:v>0.55111111111111111</c:v>
                </c:pt>
                <c:pt idx="3779">
                  <c:v>0.55112268518518526</c:v>
                </c:pt>
                <c:pt idx="3780">
                  <c:v>0.5511342592592593</c:v>
                </c:pt>
                <c:pt idx="3781">
                  <c:v>0.55114583333333333</c:v>
                </c:pt>
                <c:pt idx="3782">
                  <c:v>0.55115740740740737</c:v>
                </c:pt>
                <c:pt idx="3783">
                  <c:v>0.55116898148148141</c:v>
                </c:pt>
                <c:pt idx="3784">
                  <c:v>0.55118055555555556</c:v>
                </c:pt>
                <c:pt idx="3785">
                  <c:v>0.5511921296296296</c:v>
                </c:pt>
                <c:pt idx="3786">
                  <c:v>0.55120370370370375</c:v>
                </c:pt>
                <c:pt idx="3787">
                  <c:v>0.55121527777777779</c:v>
                </c:pt>
                <c:pt idx="3788">
                  <c:v>0.55122685185185183</c:v>
                </c:pt>
                <c:pt idx="3789">
                  <c:v>0.55123842592592587</c:v>
                </c:pt>
                <c:pt idx="3790">
                  <c:v>0.55125000000000002</c:v>
                </c:pt>
                <c:pt idx="3791">
                  <c:v>0.55126157407407406</c:v>
                </c:pt>
                <c:pt idx="3792">
                  <c:v>0.55127314814814821</c:v>
                </c:pt>
                <c:pt idx="3793">
                  <c:v>0.55128472222222225</c:v>
                </c:pt>
                <c:pt idx="3794">
                  <c:v>0.55129629629629628</c:v>
                </c:pt>
                <c:pt idx="3795">
                  <c:v>0.55130787037037032</c:v>
                </c:pt>
                <c:pt idx="3796">
                  <c:v>0.55131944444444447</c:v>
                </c:pt>
                <c:pt idx="3797">
                  <c:v>0.55133101851851851</c:v>
                </c:pt>
                <c:pt idx="3798">
                  <c:v>0.55134259259259266</c:v>
                </c:pt>
                <c:pt idx="3799">
                  <c:v>0.5513541666666667</c:v>
                </c:pt>
                <c:pt idx="3800">
                  <c:v>0.55136574074074074</c:v>
                </c:pt>
                <c:pt idx="3801">
                  <c:v>0.55137731481481478</c:v>
                </c:pt>
                <c:pt idx="3802">
                  <c:v>0.55138888888888882</c:v>
                </c:pt>
                <c:pt idx="3803">
                  <c:v>0.55140046296296297</c:v>
                </c:pt>
                <c:pt idx="3804">
                  <c:v>0.55141203703703701</c:v>
                </c:pt>
                <c:pt idx="3805">
                  <c:v>0.55142361111111116</c:v>
                </c:pt>
                <c:pt idx="3806">
                  <c:v>0.55143518518518519</c:v>
                </c:pt>
                <c:pt idx="3807">
                  <c:v>0.55144675925925923</c:v>
                </c:pt>
                <c:pt idx="3808">
                  <c:v>0.55145833333333327</c:v>
                </c:pt>
                <c:pt idx="3809">
                  <c:v>0.55146990740740742</c:v>
                </c:pt>
                <c:pt idx="3810">
                  <c:v>0.55148148148148146</c:v>
                </c:pt>
                <c:pt idx="3811">
                  <c:v>0.55149305555555561</c:v>
                </c:pt>
                <c:pt idx="3812">
                  <c:v>0.55150462962962965</c:v>
                </c:pt>
                <c:pt idx="3813">
                  <c:v>0.55151620370370369</c:v>
                </c:pt>
                <c:pt idx="3814">
                  <c:v>0.55152777777777773</c:v>
                </c:pt>
                <c:pt idx="3815">
                  <c:v>0.55153935185185188</c:v>
                </c:pt>
                <c:pt idx="3816">
                  <c:v>0.55155092592592592</c:v>
                </c:pt>
                <c:pt idx="3817">
                  <c:v>0.55156250000000007</c:v>
                </c:pt>
                <c:pt idx="3818">
                  <c:v>0.55157407407407411</c:v>
                </c:pt>
                <c:pt idx="3819">
                  <c:v>0.55158564814814814</c:v>
                </c:pt>
                <c:pt idx="3820">
                  <c:v>0.55159722222222218</c:v>
                </c:pt>
                <c:pt idx="3821">
                  <c:v>0.55160879629629633</c:v>
                </c:pt>
                <c:pt idx="3822">
                  <c:v>0.55162037037037037</c:v>
                </c:pt>
                <c:pt idx="3823">
                  <c:v>0.55163194444444441</c:v>
                </c:pt>
                <c:pt idx="3824">
                  <c:v>0.55164351851851856</c:v>
                </c:pt>
                <c:pt idx="3825">
                  <c:v>0.5516550925925926</c:v>
                </c:pt>
                <c:pt idx="3826">
                  <c:v>0.55166666666666664</c:v>
                </c:pt>
                <c:pt idx="3827">
                  <c:v>0.55167824074074068</c:v>
                </c:pt>
                <c:pt idx="3828">
                  <c:v>0.55168981481481483</c:v>
                </c:pt>
                <c:pt idx="3829">
                  <c:v>0.55170138888888887</c:v>
                </c:pt>
                <c:pt idx="3830">
                  <c:v>0.55171296296296302</c:v>
                </c:pt>
                <c:pt idx="3831">
                  <c:v>0.55172453703703705</c:v>
                </c:pt>
                <c:pt idx="3832">
                  <c:v>0.55173611111111109</c:v>
                </c:pt>
                <c:pt idx="3833">
                  <c:v>0.55174768518518513</c:v>
                </c:pt>
                <c:pt idx="3834">
                  <c:v>0.55175925925925928</c:v>
                </c:pt>
                <c:pt idx="3835">
                  <c:v>0.55177083333333332</c:v>
                </c:pt>
                <c:pt idx="3836">
                  <c:v>0.55178240740740747</c:v>
                </c:pt>
                <c:pt idx="3837">
                  <c:v>0.55179398148148151</c:v>
                </c:pt>
                <c:pt idx="3838">
                  <c:v>0.55180555555555555</c:v>
                </c:pt>
                <c:pt idx="3839">
                  <c:v>0.55181712962962959</c:v>
                </c:pt>
                <c:pt idx="3840">
                  <c:v>0.55182870370370374</c:v>
                </c:pt>
                <c:pt idx="3841">
                  <c:v>0.55184027777777778</c:v>
                </c:pt>
                <c:pt idx="3842">
                  <c:v>0.55185185185185182</c:v>
                </c:pt>
                <c:pt idx="3843">
                  <c:v>0.55186342592592597</c:v>
                </c:pt>
                <c:pt idx="3844">
                  <c:v>0.551875</c:v>
                </c:pt>
                <c:pt idx="3845">
                  <c:v>0.55188657407407404</c:v>
                </c:pt>
                <c:pt idx="3846">
                  <c:v>0.55189814814814808</c:v>
                </c:pt>
                <c:pt idx="3847">
                  <c:v>0.55190972222222223</c:v>
                </c:pt>
                <c:pt idx="3848">
                  <c:v>0.55192129629629627</c:v>
                </c:pt>
                <c:pt idx="3849">
                  <c:v>0.55193287037037042</c:v>
                </c:pt>
                <c:pt idx="3850">
                  <c:v>0.55194444444444446</c:v>
                </c:pt>
                <c:pt idx="3851">
                  <c:v>0.5519560185185185</c:v>
                </c:pt>
                <c:pt idx="3852">
                  <c:v>0.55196759259259254</c:v>
                </c:pt>
                <c:pt idx="3853">
                  <c:v>0.55197916666666669</c:v>
                </c:pt>
                <c:pt idx="3854">
                  <c:v>0.55199074074074073</c:v>
                </c:pt>
                <c:pt idx="3855">
                  <c:v>0.55200231481481488</c:v>
                </c:pt>
                <c:pt idx="3856">
                  <c:v>0.55201388888888892</c:v>
                </c:pt>
                <c:pt idx="3857">
                  <c:v>0.55202546296296295</c:v>
                </c:pt>
                <c:pt idx="3858">
                  <c:v>0.55203703703703699</c:v>
                </c:pt>
                <c:pt idx="3859">
                  <c:v>0.55204861111111114</c:v>
                </c:pt>
                <c:pt idx="3860">
                  <c:v>0.55206018518518518</c:v>
                </c:pt>
                <c:pt idx="3861">
                  <c:v>0.55207175925925933</c:v>
                </c:pt>
                <c:pt idx="3862">
                  <c:v>0.55208333333333337</c:v>
                </c:pt>
                <c:pt idx="3863">
                  <c:v>0.55209490740740741</c:v>
                </c:pt>
                <c:pt idx="3864">
                  <c:v>0.55210648148148145</c:v>
                </c:pt>
                <c:pt idx="3865">
                  <c:v>0.55211805555555549</c:v>
                </c:pt>
                <c:pt idx="3866">
                  <c:v>0.55212962962962964</c:v>
                </c:pt>
                <c:pt idx="3867">
                  <c:v>0.55214120370370368</c:v>
                </c:pt>
                <c:pt idx="3868">
                  <c:v>0.55215277777777783</c:v>
                </c:pt>
                <c:pt idx="3869">
                  <c:v>0.55216435185185186</c:v>
                </c:pt>
                <c:pt idx="3870">
                  <c:v>0.5521759259259259</c:v>
                </c:pt>
                <c:pt idx="3871">
                  <c:v>0.55218749999999994</c:v>
                </c:pt>
                <c:pt idx="3872">
                  <c:v>0.55219907407407409</c:v>
                </c:pt>
                <c:pt idx="3873">
                  <c:v>0.55221064814814813</c:v>
                </c:pt>
                <c:pt idx="3874">
                  <c:v>0.55222222222222228</c:v>
                </c:pt>
                <c:pt idx="3875">
                  <c:v>0.55223379629629632</c:v>
                </c:pt>
                <c:pt idx="3876">
                  <c:v>0.55224537037037036</c:v>
                </c:pt>
                <c:pt idx="3877">
                  <c:v>0.5522569444444444</c:v>
                </c:pt>
                <c:pt idx="3878">
                  <c:v>0.55226851851851855</c:v>
                </c:pt>
                <c:pt idx="3879">
                  <c:v>0.55228009259259259</c:v>
                </c:pt>
                <c:pt idx="3880">
                  <c:v>0.55229166666666674</c:v>
                </c:pt>
                <c:pt idx="3881">
                  <c:v>0.55230324074074078</c:v>
                </c:pt>
                <c:pt idx="3882">
                  <c:v>0.55231481481481481</c:v>
                </c:pt>
                <c:pt idx="3883">
                  <c:v>0.55232638888888885</c:v>
                </c:pt>
                <c:pt idx="3884">
                  <c:v>0.55233796296296289</c:v>
                </c:pt>
                <c:pt idx="3885">
                  <c:v>0.55234953703703704</c:v>
                </c:pt>
                <c:pt idx="3886">
                  <c:v>0.55236111111111108</c:v>
                </c:pt>
                <c:pt idx="3887">
                  <c:v>0.55237268518518523</c:v>
                </c:pt>
                <c:pt idx="3888">
                  <c:v>0.55238425925925927</c:v>
                </c:pt>
                <c:pt idx="3889">
                  <c:v>0.55239583333333331</c:v>
                </c:pt>
                <c:pt idx="3890">
                  <c:v>0.55240740740740735</c:v>
                </c:pt>
                <c:pt idx="3891">
                  <c:v>0.5524189814814815</c:v>
                </c:pt>
                <c:pt idx="3892">
                  <c:v>0.55243055555555554</c:v>
                </c:pt>
                <c:pt idx="3893">
                  <c:v>0.55244212962962969</c:v>
                </c:pt>
                <c:pt idx="3894">
                  <c:v>0.55245370370370372</c:v>
                </c:pt>
                <c:pt idx="3895">
                  <c:v>0.55246527777777776</c:v>
                </c:pt>
                <c:pt idx="3896">
                  <c:v>0.5524768518518518</c:v>
                </c:pt>
                <c:pt idx="3897">
                  <c:v>0.55248842592592595</c:v>
                </c:pt>
                <c:pt idx="3898">
                  <c:v>0.55249999999999999</c:v>
                </c:pt>
                <c:pt idx="3899">
                  <c:v>0.55251157407407414</c:v>
                </c:pt>
                <c:pt idx="3900">
                  <c:v>0.55252314814814818</c:v>
                </c:pt>
                <c:pt idx="3901">
                  <c:v>0.55253472222222222</c:v>
                </c:pt>
                <c:pt idx="3902">
                  <c:v>0.55254629629629626</c:v>
                </c:pt>
                <c:pt idx="3903">
                  <c:v>0.5525578703703703</c:v>
                </c:pt>
                <c:pt idx="3904">
                  <c:v>0.55256944444444445</c:v>
                </c:pt>
                <c:pt idx="3905">
                  <c:v>0.55258101851851849</c:v>
                </c:pt>
                <c:pt idx="3906">
                  <c:v>0.55259259259259264</c:v>
                </c:pt>
                <c:pt idx="3907">
                  <c:v>0.55260416666666667</c:v>
                </c:pt>
                <c:pt idx="3908">
                  <c:v>0.55261574074074071</c:v>
                </c:pt>
                <c:pt idx="3909">
                  <c:v>0.55262731481481475</c:v>
                </c:pt>
                <c:pt idx="3910">
                  <c:v>0.5526388888888889</c:v>
                </c:pt>
                <c:pt idx="3911">
                  <c:v>0.55265046296296294</c:v>
                </c:pt>
                <c:pt idx="3912">
                  <c:v>0.55266203703703709</c:v>
                </c:pt>
                <c:pt idx="3913">
                  <c:v>0.55267361111111113</c:v>
                </c:pt>
                <c:pt idx="3914">
                  <c:v>0.55268518518518517</c:v>
                </c:pt>
                <c:pt idx="3915">
                  <c:v>0.55269675925925921</c:v>
                </c:pt>
                <c:pt idx="3916">
                  <c:v>0.55270833333333336</c:v>
                </c:pt>
                <c:pt idx="3917">
                  <c:v>0.5527199074074074</c:v>
                </c:pt>
                <c:pt idx="3918">
                  <c:v>0.55273148148148155</c:v>
                </c:pt>
                <c:pt idx="3919">
                  <c:v>0.55274305555555558</c:v>
                </c:pt>
                <c:pt idx="3920">
                  <c:v>0.55275462962962962</c:v>
                </c:pt>
                <c:pt idx="3921">
                  <c:v>0.55276620370370366</c:v>
                </c:pt>
                <c:pt idx="3922">
                  <c:v>0.55277777777777781</c:v>
                </c:pt>
                <c:pt idx="3923">
                  <c:v>0.55278935185185185</c:v>
                </c:pt>
                <c:pt idx="3924">
                  <c:v>0.552800925925926</c:v>
                </c:pt>
                <c:pt idx="3925">
                  <c:v>0.55281250000000004</c:v>
                </c:pt>
                <c:pt idx="3926">
                  <c:v>0.55282407407407408</c:v>
                </c:pt>
                <c:pt idx="3927">
                  <c:v>0.55283564814814812</c:v>
                </c:pt>
                <c:pt idx="3928">
                  <c:v>0.55284722222222216</c:v>
                </c:pt>
                <c:pt idx="3929">
                  <c:v>0.55285879629629631</c:v>
                </c:pt>
                <c:pt idx="3930">
                  <c:v>0.55287037037037035</c:v>
                </c:pt>
                <c:pt idx="3931">
                  <c:v>0.5528819444444445</c:v>
                </c:pt>
                <c:pt idx="3932">
                  <c:v>0.55289351851851853</c:v>
                </c:pt>
                <c:pt idx="3933">
                  <c:v>0.55290509259259257</c:v>
                </c:pt>
                <c:pt idx="3934">
                  <c:v>0.55291666666666661</c:v>
                </c:pt>
                <c:pt idx="3935">
                  <c:v>0.55292824074074076</c:v>
                </c:pt>
                <c:pt idx="3936">
                  <c:v>0.5529398148148148</c:v>
                </c:pt>
                <c:pt idx="3937">
                  <c:v>0.55295138888888895</c:v>
                </c:pt>
                <c:pt idx="3938">
                  <c:v>0.55296296296296299</c:v>
                </c:pt>
                <c:pt idx="3939">
                  <c:v>0.55297453703703703</c:v>
                </c:pt>
                <c:pt idx="3940">
                  <c:v>0.55298611111111107</c:v>
                </c:pt>
                <c:pt idx="3941">
                  <c:v>0.55299768518518522</c:v>
                </c:pt>
                <c:pt idx="3942">
                  <c:v>0.55300925925925926</c:v>
                </c:pt>
                <c:pt idx="3943">
                  <c:v>0.55302083333333341</c:v>
                </c:pt>
                <c:pt idx="3944">
                  <c:v>0.55303240740740744</c:v>
                </c:pt>
                <c:pt idx="3945">
                  <c:v>0.55304398148148148</c:v>
                </c:pt>
                <c:pt idx="3946">
                  <c:v>0.55305555555555552</c:v>
                </c:pt>
                <c:pt idx="3947">
                  <c:v>0.55306712962962956</c:v>
                </c:pt>
                <c:pt idx="3948">
                  <c:v>0.55307870370370371</c:v>
                </c:pt>
                <c:pt idx="3949">
                  <c:v>0.55309027777777775</c:v>
                </c:pt>
                <c:pt idx="3950">
                  <c:v>0.5531018518518519</c:v>
                </c:pt>
                <c:pt idx="3951">
                  <c:v>0.55311342592592594</c:v>
                </c:pt>
                <c:pt idx="3952">
                  <c:v>0.55312499999999998</c:v>
                </c:pt>
                <c:pt idx="3953">
                  <c:v>0.55313657407407402</c:v>
                </c:pt>
                <c:pt idx="3954">
                  <c:v>0.55314814814814817</c:v>
                </c:pt>
                <c:pt idx="3955">
                  <c:v>0.55315972222222221</c:v>
                </c:pt>
                <c:pt idx="3956">
                  <c:v>0.55317129629629636</c:v>
                </c:pt>
                <c:pt idx="3957">
                  <c:v>0.55318287037037039</c:v>
                </c:pt>
                <c:pt idx="3958">
                  <c:v>0.55319444444444443</c:v>
                </c:pt>
                <c:pt idx="3959">
                  <c:v>0.55320601851851847</c:v>
                </c:pt>
                <c:pt idx="3960">
                  <c:v>0.55321759259259262</c:v>
                </c:pt>
                <c:pt idx="3961">
                  <c:v>0.55322916666666666</c:v>
                </c:pt>
                <c:pt idx="3962">
                  <c:v>0.55324074074074081</c:v>
                </c:pt>
                <c:pt idx="3963">
                  <c:v>0.55325231481481485</c:v>
                </c:pt>
                <c:pt idx="3964">
                  <c:v>0.55326388888888889</c:v>
                </c:pt>
                <c:pt idx="3965">
                  <c:v>0.55327546296296293</c:v>
                </c:pt>
                <c:pt idx="3966">
                  <c:v>0.55328703703703697</c:v>
                </c:pt>
                <c:pt idx="3967">
                  <c:v>0.55329861111111112</c:v>
                </c:pt>
                <c:pt idx="3968">
                  <c:v>0.55331018518518515</c:v>
                </c:pt>
                <c:pt idx="3969">
                  <c:v>0.5533217592592593</c:v>
                </c:pt>
                <c:pt idx="3970">
                  <c:v>0.55333333333333334</c:v>
                </c:pt>
                <c:pt idx="3971">
                  <c:v>0.55334490740740738</c:v>
                </c:pt>
                <c:pt idx="3972">
                  <c:v>0.55335648148148142</c:v>
                </c:pt>
                <c:pt idx="3973">
                  <c:v>0.55336805555555557</c:v>
                </c:pt>
                <c:pt idx="3974">
                  <c:v>0.55337962962962961</c:v>
                </c:pt>
                <c:pt idx="3975">
                  <c:v>0.55339120370370376</c:v>
                </c:pt>
                <c:pt idx="3976">
                  <c:v>0.5534027777777778</c:v>
                </c:pt>
                <c:pt idx="3977">
                  <c:v>0.55341435185185184</c:v>
                </c:pt>
                <c:pt idx="3978">
                  <c:v>0.55342592592592588</c:v>
                </c:pt>
                <c:pt idx="3979">
                  <c:v>0.55343750000000003</c:v>
                </c:pt>
                <c:pt idx="3980">
                  <c:v>0.55344907407407407</c:v>
                </c:pt>
                <c:pt idx="3981">
                  <c:v>0.55346064814814822</c:v>
                </c:pt>
                <c:pt idx="3982">
                  <c:v>0.55347222222222225</c:v>
                </c:pt>
                <c:pt idx="3983">
                  <c:v>0.55348379629629629</c:v>
                </c:pt>
                <c:pt idx="3984">
                  <c:v>0.55349537037037033</c:v>
                </c:pt>
                <c:pt idx="3985">
                  <c:v>0.55350694444444448</c:v>
                </c:pt>
                <c:pt idx="3986">
                  <c:v>0.55351851851851852</c:v>
                </c:pt>
                <c:pt idx="3987">
                  <c:v>0.55353009259259256</c:v>
                </c:pt>
                <c:pt idx="3988">
                  <c:v>0.55354166666666671</c:v>
                </c:pt>
                <c:pt idx="3989">
                  <c:v>0.55355324074074075</c:v>
                </c:pt>
                <c:pt idx="3990">
                  <c:v>0.55356481481481479</c:v>
                </c:pt>
                <c:pt idx="3991">
                  <c:v>0.55357638888888883</c:v>
                </c:pt>
                <c:pt idx="3992">
                  <c:v>0.55358796296296298</c:v>
                </c:pt>
                <c:pt idx="3993">
                  <c:v>0.55359953703703701</c:v>
                </c:pt>
                <c:pt idx="3994">
                  <c:v>0.55361111111111116</c:v>
                </c:pt>
                <c:pt idx="3995">
                  <c:v>0.5536226851851852</c:v>
                </c:pt>
                <c:pt idx="3996">
                  <c:v>0.55363425925925924</c:v>
                </c:pt>
                <c:pt idx="3997">
                  <c:v>0.55364583333333328</c:v>
                </c:pt>
                <c:pt idx="3998">
                  <c:v>0.55365740740740743</c:v>
                </c:pt>
                <c:pt idx="3999">
                  <c:v>0.55366898148148147</c:v>
                </c:pt>
                <c:pt idx="4000">
                  <c:v>0.55368055555555562</c:v>
                </c:pt>
                <c:pt idx="4001">
                  <c:v>0.55369212962962966</c:v>
                </c:pt>
                <c:pt idx="4002">
                  <c:v>0.5537037037037037</c:v>
                </c:pt>
                <c:pt idx="4003">
                  <c:v>0.55371527777777774</c:v>
                </c:pt>
                <c:pt idx="4004">
                  <c:v>0.55372685185185189</c:v>
                </c:pt>
                <c:pt idx="4005">
                  <c:v>0.55373842592592593</c:v>
                </c:pt>
                <c:pt idx="4006">
                  <c:v>0.55374999999999996</c:v>
                </c:pt>
                <c:pt idx="4007">
                  <c:v>0.55376157407407411</c:v>
                </c:pt>
                <c:pt idx="4008">
                  <c:v>0.55377314814814815</c:v>
                </c:pt>
                <c:pt idx="4009">
                  <c:v>0.55378472222222219</c:v>
                </c:pt>
                <c:pt idx="4010">
                  <c:v>0.55379629629629623</c:v>
                </c:pt>
                <c:pt idx="4011">
                  <c:v>0.55380787037037038</c:v>
                </c:pt>
                <c:pt idx="4012">
                  <c:v>0.55381944444444442</c:v>
                </c:pt>
                <c:pt idx="4013">
                  <c:v>0.55383101851851857</c:v>
                </c:pt>
                <c:pt idx="4014">
                  <c:v>0.55384259259259261</c:v>
                </c:pt>
                <c:pt idx="4015">
                  <c:v>0.55385416666666665</c:v>
                </c:pt>
                <c:pt idx="4016">
                  <c:v>0.55386574074074069</c:v>
                </c:pt>
                <c:pt idx="4017">
                  <c:v>0.55387731481481484</c:v>
                </c:pt>
                <c:pt idx="4018">
                  <c:v>0.55388888888888888</c:v>
                </c:pt>
                <c:pt idx="4019">
                  <c:v>0.55390046296296302</c:v>
                </c:pt>
                <c:pt idx="4020">
                  <c:v>0.55391203703703706</c:v>
                </c:pt>
                <c:pt idx="4021">
                  <c:v>0.5539236111111111</c:v>
                </c:pt>
                <c:pt idx="4022">
                  <c:v>0.55393518518518514</c:v>
                </c:pt>
                <c:pt idx="4023">
                  <c:v>0.55394675925925929</c:v>
                </c:pt>
                <c:pt idx="4024">
                  <c:v>0.55395833333333333</c:v>
                </c:pt>
                <c:pt idx="4025">
                  <c:v>0.55396990740740737</c:v>
                </c:pt>
                <c:pt idx="4026">
                  <c:v>0.55398148148148152</c:v>
                </c:pt>
                <c:pt idx="4027">
                  <c:v>0.55399305555555556</c:v>
                </c:pt>
                <c:pt idx="4028">
                  <c:v>0.5540046296296296</c:v>
                </c:pt>
                <c:pt idx="4029">
                  <c:v>0.55401620370370364</c:v>
                </c:pt>
                <c:pt idx="4030">
                  <c:v>0.55402777777777779</c:v>
                </c:pt>
                <c:pt idx="4031">
                  <c:v>0.55403935185185182</c:v>
                </c:pt>
                <c:pt idx="4032">
                  <c:v>0.55405092592592597</c:v>
                </c:pt>
                <c:pt idx="4033">
                  <c:v>0.55406250000000001</c:v>
                </c:pt>
                <c:pt idx="4034">
                  <c:v>0.55407407407407405</c:v>
                </c:pt>
                <c:pt idx="4035">
                  <c:v>0.55408564814814809</c:v>
                </c:pt>
                <c:pt idx="4036">
                  <c:v>0.55409722222222224</c:v>
                </c:pt>
                <c:pt idx="4037">
                  <c:v>0.55410879629629628</c:v>
                </c:pt>
                <c:pt idx="4038">
                  <c:v>0.55412037037037043</c:v>
                </c:pt>
                <c:pt idx="4039">
                  <c:v>0.55413194444444447</c:v>
                </c:pt>
                <c:pt idx="4040">
                  <c:v>0.55414351851851851</c:v>
                </c:pt>
                <c:pt idx="4041">
                  <c:v>0.55415509259259255</c:v>
                </c:pt>
                <c:pt idx="4042">
                  <c:v>0.5541666666666667</c:v>
                </c:pt>
                <c:pt idx="4043">
                  <c:v>0.55417824074074074</c:v>
                </c:pt>
                <c:pt idx="4044">
                  <c:v>0.55418981481481489</c:v>
                </c:pt>
                <c:pt idx="4045">
                  <c:v>0.55420138888888892</c:v>
                </c:pt>
                <c:pt idx="4046">
                  <c:v>0.55421296296296296</c:v>
                </c:pt>
                <c:pt idx="4047">
                  <c:v>0.554224537037037</c:v>
                </c:pt>
                <c:pt idx="4048">
                  <c:v>0.55423611111111104</c:v>
                </c:pt>
                <c:pt idx="4049">
                  <c:v>0.55424768518518519</c:v>
                </c:pt>
                <c:pt idx="4050">
                  <c:v>0.55425925925925923</c:v>
                </c:pt>
                <c:pt idx="4051">
                  <c:v>0.55427083333333338</c:v>
                </c:pt>
                <c:pt idx="4052">
                  <c:v>0.55428240740740742</c:v>
                </c:pt>
                <c:pt idx="4053">
                  <c:v>0.55429398148148146</c:v>
                </c:pt>
                <c:pt idx="4054">
                  <c:v>0.5543055555555555</c:v>
                </c:pt>
                <c:pt idx="4055">
                  <c:v>0.55431712962962965</c:v>
                </c:pt>
                <c:pt idx="4056">
                  <c:v>0.55432870370370368</c:v>
                </c:pt>
                <c:pt idx="4057">
                  <c:v>0.55434027777777783</c:v>
                </c:pt>
                <c:pt idx="4058">
                  <c:v>0.55435185185185187</c:v>
                </c:pt>
                <c:pt idx="4059">
                  <c:v>0.55436342592592591</c:v>
                </c:pt>
                <c:pt idx="4060">
                  <c:v>0.55437499999999995</c:v>
                </c:pt>
                <c:pt idx="4061">
                  <c:v>0.5543865740740741</c:v>
                </c:pt>
                <c:pt idx="4062">
                  <c:v>0.55439814814814814</c:v>
                </c:pt>
                <c:pt idx="4063">
                  <c:v>0.55440972222222229</c:v>
                </c:pt>
                <c:pt idx="4064">
                  <c:v>0.55442129629629633</c:v>
                </c:pt>
                <c:pt idx="4065">
                  <c:v>0.55443287037037037</c:v>
                </c:pt>
                <c:pt idx="4066">
                  <c:v>0.55444444444444441</c:v>
                </c:pt>
                <c:pt idx="4067">
                  <c:v>0.55445601851851845</c:v>
                </c:pt>
                <c:pt idx="4068">
                  <c:v>0.5544675925925926</c:v>
                </c:pt>
                <c:pt idx="4069">
                  <c:v>0.55447916666666663</c:v>
                </c:pt>
                <c:pt idx="4070">
                  <c:v>0.55449074074074078</c:v>
                </c:pt>
                <c:pt idx="4071">
                  <c:v>0.55450231481481482</c:v>
                </c:pt>
                <c:pt idx="4072">
                  <c:v>0.55451388888888886</c:v>
                </c:pt>
                <c:pt idx="4073">
                  <c:v>0.5545254629629629</c:v>
                </c:pt>
                <c:pt idx="4074">
                  <c:v>0.55453703703703705</c:v>
                </c:pt>
                <c:pt idx="4075">
                  <c:v>0.55454861111111109</c:v>
                </c:pt>
                <c:pt idx="4076">
                  <c:v>0.55456018518518524</c:v>
                </c:pt>
                <c:pt idx="4077">
                  <c:v>0.55457175925925928</c:v>
                </c:pt>
                <c:pt idx="4078">
                  <c:v>0.55458333333333332</c:v>
                </c:pt>
                <c:pt idx="4079">
                  <c:v>0.55459490740740736</c:v>
                </c:pt>
                <c:pt idx="4080">
                  <c:v>0.55460648148148151</c:v>
                </c:pt>
                <c:pt idx="4081">
                  <c:v>0.55461805555555554</c:v>
                </c:pt>
                <c:pt idx="4082">
                  <c:v>0.55462962962962969</c:v>
                </c:pt>
                <c:pt idx="4083">
                  <c:v>0.55464120370370373</c:v>
                </c:pt>
                <c:pt idx="4084">
                  <c:v>0.55465277777777777</c:v>
                </c:pt>
                <c:pt idx="4085">
                  <c:v>0.55466435185185181</c:v>
                </c:pt>
                <c:pt idx="4086">
                  <c:v>0.55467592592592596</c:v>
                </c:pt>
                <c:pt idx="4087">
                  <c:v>0.5546875</c:v>
                </c:pt>
                <c:pt idx="4088">
                  <c:v>0.55469907407407404</c:v>
                </c:pt>
                <c:pt idx="4089">
                  <c:v>0.55471064814814819</c:v>
                </c:pt>
                <c:pt idx="4090">
                  <c:v>0.55472222222222223</c:v>
                </c:pt>
                <c:pt idx="4091">
                  <c:v>0.55473379629629627</c:v>
                </c:pt>
                <c:pt idx="4092">
                  <c:v>0.55474537037037031</c:v>
                </c:pt>
                <c:pt idx="4093">
                  <c:v>0.55475694444444446</c:v>
                </c:pt>
                <c:pt idx="4094">
                  <c:v>0.55476851851851849</c:v>
                </c:pt>
                <c:pt idx="4095">
                  <c:v>0.55478009259259264</c:v>
                </c:pt>
                <c:pt idx="4096">
                  <c:v>0.55479166666666668</c:v>
                </c:pt>
                <c:pt idx="4097">
                  <c:v>0.55480324074074072</c:v>
                </c:pt>
                <c:pt idx="4098">
                  <c:v>0.55481481481481476</c:v>
                </c:pt>
                <c:pt idx="4099">
                  <c:v>0.55482638888888891</c:v>
                </c:pt>
                <c:pt idx="4100">
                  <c:v>0.55483796296296295</c:v>
                </c:pt>
                <c:pt idx="4101">
                  <c:v>0.5548495370370371</c:v>
                </c:pt>
                <c:pt idx="4102">
                  <c:v>0.55486111111111114</c:v>
                </c:pt>
                <c:pt idx="4103">
                  <c:v>0.55487268518518518</c:v>
                </c:pt>
                <c:pt idx="4104">
                  <c:v>0.55488425925925922</c:v>
                </c:pt>
                <c:pt idx="4105">
                  <c:v>0.55489583333333337</c:v>
                </c:pt>
                <c:pt idx="4106">
                  <c:v>0.5549074074074074</c:v>
                </c:pt>
                <c:pt idx="4107">
                  <c:v>0.55491898148148155</c:v>
                </c:pt>
                <c:pt idx="4108">
                  <c:v>0.55493055555555559</c:v>
                </c:pt>
                <c:pt idx="4109">
                  <c:v>0.55494212962962963</c:v>
                </c:pt>
                <c:pt idx="4110">
                  <c:v>0.55495370370370367</c:v>
                </c:pt>
                <c:pt idx="4111">
                  <c:v>0.55496527777777771</c:v>
                </c:pt>
                <c:pt idx="4112">
                  <c:v>0.55497685185185186</c:v>
                </c:pt>
                <c:pt idx="4113">
                  <c:v>0.5549884259259259</c:v>
                </c:pt>
                <c:pt idx="4114">
                  <c:v>0.55500000000000005</c:v>
                </c:pt>
                <c:pt idx="4115">
                  <c:v>0.55501157407407409</c:v>
                </c:pt>
                <c:pt idx="4116">
                  <c:v>0.55502314814814813</c:v>
                </c:pt>
                <c:pt idx="4117">
                  <c:v>0.55503472222222217</c:v>
                </c:pt>
                <c:pt idx="4118">
                  <c:v>0.55504629629629632</c:v>
                </c:pt>
                <c:pt idx="4119">
                  <c:v>0.55505787037037035</c:v>
                </c:pt>
                <c:pt idx="4120">
                  <c:v>0.5550694444444445</c:v>
                </c:pt>
                <c:pt idx="4121">
                  <c:v>0.55508101851851854</c:v>
                </c:pt>
                <c:pt idx="4122">
                  <c:v>0.55509259259259258</c:v>
                </c:pt>
                <c:pt idx="4123">
                  <c:v>0.55510416666666662</c:v>
                </c:pt>
                <c:pt idx="4124">
                  <c:v>0.55511574074074077</c:v>
                </c:pt>
                <c:pt idx="4125">
                  <c:v>0.55512731481481481</c:v>
                </c:pt>
                <c:pt idx="4126">
                  <c:v>0.55513888888888896</c:v>
                </c:pt>
                <c:pt idx="4127">
                  <c:v>0.555150462962963</c:v>
                </c:pt>
                <c:pt idx="4128">
                  <c:v>0.55516203703703704</c:v>
                </c:pt>
                <c:pt idx="4129">
                  <c:v>0.55517361111111108</c:v>
                </c:pt>
                <c:pt idx="4130">
                  <c:v>0.55518518518518511</c:v>
                </c:pt>
                <c:pt idx="4131">
                  <c:v>0.55519675925925926</c:v>
                </c:pt>
                <c:pt idx="4132">
                  <c:v>0.5552083333333333</c:v>
                </c:pt>
                <c:pt idx="4133">
                  <c:v>0.55521990740740745</c:v>
                </c:pt>
                <c:pt idx="4134">
                  <c:v>0.55523148148148149</c:v>
                </c:pt>
                <c:pt idx="4135">
                  <c:v>0.55524305555555553</c:v>
                </c:pt>
                <c:pt idx="4136">
                  <c:v>0.55525462962962957</c:v>
                </c:pt>
                <c:pt idx="4137">
                  <c:v>0.55526620370370372</c:v>
                </c:pt>
                <c:pt idx="4138">
                  <c:v>0.55527777777777776</c:v>
                </c:pt>
                <c:pt idx="4139">
                  <c:v>0.55528935185185191</c:v>
                </c:pt>
                <c:pt idx="4140">
                  <c:v>0.55530092592592595</c:v>
                </c:pt>
                <c:pt idx="4141">
                  <c:v>0.55531249999999999</c:v>
                </c:pt>
                <c:pt idx="4142">
                  <c:v>0.55532407407407403</c:v>
                </c:pt>
                <c:pt idx="4143">
                  <c:v>0.55533564814814818</c:v>
                </c:pt>
                <c:pt idx="4144">
                  <c:v>0.55534722222222221</c:v>
                </c:pt>
                <c:pt idx="4145">
                  <c:v>0.55535879629629636</c:v>
                </c:pt>
                <c:pt idx="4146">
                  <c:v>0.5553703703703704</c:v>
                </c:pt>
                <c:pt idx="4147">
                  <c:v>0.55538194444444444</c:v>
                </c:pt>
                <c:pt idx="4148">
                  <c:v>0.55539351851851848</c:v>
                </c:pt>
                <c:pt idx="4149">
                  <c:v>0.55540509259259263</c:v>
                </c:pt>
                <c:pt idx="4150">
                  <c:v>0.55541666666666667</c:v>
                </c:pt>
                <c:pt idx="4151">
                  <c:v>0.55542824074074071</c:v>
                </c:pt>
                <c:pt idx="4152">
                  <c:v>0.55543981481481486</c:v>
                </c:pt>
                <c:pt idx="4153">
                  <c:v>0.5554513888888889</c:v>
                </c:pt>
                <c:pt idx="4154">
                  <c:v>0.55546296296296294</c:v>
                </c:pt>
                <c:pt idx="4155">
                  <c:v>0.55547453703703698</c:v>
                </c:pt>
                <c:pt idx="4156">
                  <c:v>0.55548611111111112</c:v>
                </c:pt>
                <c:pt idx="4157">
                  <c:v>0.55549768518518516</c:v>
                </c:pt>
                <c:pt idx="4158">
                  <c:v>0.55550925925925931</c:v>
                </c:pt>
                <c:pt idx="4159">
                  <c:v>0.55552083333333335</c:v>
                </c:pt>
                <c:pt idx="4160">
                  <c:v>0.55553240740740739</c:v>
                </c:pt>
                <c:pt idx="4161">
                  <c:v>0.55554398148148143</c:v>
                </c:pt>
                <c:pt idx="4162">
                  <c:v>0.55555555555555558</c:v>
                </c:pt>
                <c:pt idx="4163">
                  <c:v>0.55556712962962962</c:v>
                </c:pt>
                <c:pt idx="4164">
                  <c:v>0.55557870370370377</c:v>
                </c:pt>
                <c:pt idx="4165">
                  <c:v>0.55559027777777781</c:v>
                </c:pt>
                <c:pt idx="4166">
                  <c:v>0.55560185185185185</c:v>
                </c:pt>
                <c:pt idx="4167">
                  <c:v>0.55561342592592589</c:v>
                </c:pt>
                <c:pt idx="4168">
                  <c:v>0.55562500000000004</c:v>
                </c:pt>
                <c:pt idx="4169">
                  <c:v>0.55563657407407407</c:v>
                </c:pt>
                <c:pt idx="4170">
                  <c:v>0.55564814814814811</c:v>
                </c:pt>
                <c:pt idx="4171">
                  <c:v>0.55565972222222226</c:v>
                </c:pt>
                <c:pt idx="4172">
                  <c:v>0.5556712962962963</c:v>
                </c:pt>
                <c:pt idx="4173">
                  <c:v>0.55568287037037034</c:v>
                </c:pt>
                <c:pt idx="4174">
                  <c:v>0.55569444444444438</c:v>
                </c:pt>
                <c:pt idx="4175">
                  <c:v>0.55570601851851853</c:v>
                </c:pt>
                <c:pt idx="4176">
                  <c:v>0.55571759259259257</c:v>
                </c:pt>
                <c:pt idx="4177">
                  <c:v>0.55572916666666672</c:v>
                </c:pt>
                <c:pt idx="4178">
                  <c:v>0.55574074074074076</c:v>
                </c:pt>
                <c:pt idx="4179">
                  <c:v>0.5557523148148148</c:v>
                </c:pt>
                <c:pt idx="4180">
                  <c:v>0.55576388888888884</c:v>
                </c:pt>
                <c:pt idx="4181">
                  <c:v>0.55577546296296299</c:v>
                </c:pt>
                <c:pt idx="4182">
                  <c:v>0.55578703703703702</c:v>
                </c:pt>
                <c:pt idx="4183">
                  <c:v>0.55579861111111117</c:v>
                </c:pt>
                <c:pt idx="4184">
                  <c:v>0.55581018518518521</c:v>
                </c:pt>
                <c:pt idx="4185">
                  <c:v>0.55582175925925925</c:v>
                </c:pt>
                <c:pt idx="4186">
                  <c:v>0.55583333333333329</c:v>
                </c:pt>
                <c:pt idx="4187">
                  <c:v>0.55584490740740744</c:v>
                </c:pt>
                <c:pt idx="4188">
                  <c:v>0.55585648148148148</c:v>
                </c:pt>
                <c:pt idx="4189">
                  <c:v>0.55586805555555552</c:v>
                </c:pt>
                <c:pt idx="4190">
                  <c:v>0.55587962962962967</c:v>
                </c:pt>
                <c:pt idx="4191">
                  <c:v>0.55589120370370371</c:v>
                </c:pt>
                <c:pt idx="4192">
                  <c:v>0.55590277777777775</c:v>
                </c:pt>
                <c:pt idx="4193">
                  <c:v>0.55591435185185178</c:v>
                </c:pt>
                <c:pt idx="4194">
                  <c:v>0.55592592592592593</c:v>
                </c:pt>
                <c:pt idx="4195">
                  <c:v>0.55593749999999997</c:v>
                </c:pt>
                <c:pt idx="4196">
                  <c:v>0.55594907407407412</c:v>
                </c:pt>
                <c:pt idx="4197">
                  <c:v>0.55596064814814816</c:v>
                </c:pt>
                <c:pt idx="4198">
                  <c:v>0.5559722222222222</c:v>
                </c:pt>
                <c:pt idx="4199">
                  <c:v>0.55598379629629624</c:v>
                </c:pt>
                <c:pt idx="4200">
                  <c:v>0.55599537037037039</c:v>
                </c:pt>
                <c:pt idx="4201">
                  <c:v>0.55600694444444443</c:v>
                </c:pt>
                <c:pt idx="4202">
                  <c:v>0.55601851851851858</c:v>
                </c:pt>
                <c:pt idx="4203">
                  <c:v>0.55603009259259262</c:v>
                </c:pt>
                <c:pt idx="4204">
                  <c:v>0.55604166666666666</c:v>
                </c:pt>
                <c:pt idx="4205">
                  <c:v>0.5560532407407407</c:v>
                </c:pt>
                <c:pt idx="4206">
                  <c:v>0.55606481481481485</c:v>
                </c:pt>
                <c:pt idx="4207">
                  <c:v>0.55607638888888888</c:v>
                </c:pt>
                <c:pt idx="4208">
                  <c:v>0.55608796296296303</c:v>
                </c:pt>
                <c:pt idx="4209">
                  <c:v>0.55609953703703707</c:v>
                </c:pt>
                <c:pt idx="4210">
                  <c:v>0.55611111111111111</c:v>
                </c:pt>
                <c:pt idx="4211">
                  <c:v>0.55612268518518515</c:v>
                </c:pt>
                <c:pt idx="4212">
                  <c:v>0.55613425925925919</c:v>
                </c:pt>
                <c:pt idx="4213">
                  <c:v>0.55614583333333334</c:v>
                </c:pt>
                <c:pt idx="4214">
                  <c:v>0.55615740740740738</c:v>
                </c:pt>
                <c:pt idx="4215">
                  <c:v>0.55616898148148153</c:v>
                </c:pt>
                <c:pt idx="4216">
                  <c:v>0.55618055555555557</c:v>
                </c:pt>
                <c:pt idx="4217">
                  <c:v>0.55619212962962961</c:v>
                </c:pt>
                <c:pt idx="4218">
                  <c:v>0.55620370370370364</c:v>
                </c:pt>
                <c:pt idx="4219">
                  <c:v>0.55621527777777779</c:v>
                </c:pt>
                <c:pt idx="4220">
                  <c:v>0.55622685185185183</c:v>
                </c:pt>
                <c:pt idx="4221">
                  <c:v>0.55623842592592598</c:v>
                </c:pt>
                <c:pt idx="4222">
                  <c:v>0.55625000000000002</c:v>
                </c:pt>
                <c:pt idx="4223">
                  <c:v>0.55626157407407406</c:v>
                </c:pt>
                <c:pt idx="4224">
                  <c:v>0.5562731481481481</c:v>
                </c:pt>
                <c:pt idx="4225">
                  <c:v>0.55628472222222225</c:v>
                </c:pt>
                <c:pt idx="4226">
                  <c:v>0.55629629629629629</c:v>
                </c:pt>
                <c:pt idx="4227">
                  <c:v>0.55630787037037044</c:v>
                </c:pt>
                <c:pt idx="4228">
                  <c:v>0.55631944444444448</c:v>
                </c:pt>
                <c:pt idx="4229">
                  <c:v>0.55633101851851852</c:v>
                </c:pt>
                <c:pt idx="4230">
                  <c:v>0.55634259259259256</c:v>
                </c:pt>
                <c:pt idx="4231">
                  <c:v>0.55635416666666659</c:v>
                </c:pt>
                <c:pt idx="4232">
                  <c:v>0.55636574074074074</c:v>
                </c:pt>
                <c:pt idx="4233">
                  <c:v>0.55637731481481478</c:v>
                </c:pt>
                <c:pt idx="4234">
                  <c:v>0.55638888888888893</c:v>
                </c:pt>
                <c:pt idx="4235">
                  <c:v>0.55640046296296297</c:v>
                </c:pt>
                <c:pt idx="4236">
                  <c:v>0.55641203703703701</c:v>
                </c:pt>
                <c:pt idx="4237">
                  <c:v>0.55642361111111105</c:v>
                </c:pt>
                <c:pt idx="4238">
                  <c:v>0.5564351851851852</c:v>
                </c:pt>
                <c:pt idx="4239">
                  <c:v>0.55644675925925924</c:v>
                </c:pt>
                <c:pt idx="4240">
                  <c:v>0.55645833333333339</c:v>
                </c:pt>
                <c:pt idx="4241">
                  <c:v>0.55646990740740743</c:v>
                </c:pt>
                <c:pt idx="4242">
                  <c:v>0.55648148148148147</c:v>
                </c:pt>
                <c:pt idx="4243">
                  <c:v>0.5564930555555555</c:v>
                </c:pt>
                <c:pt idx="4244">
                  <c:v>0.55650462962962965</c:v>
                </c:pt>
                <c:pt idx="4245">
                  <c:v>0.55651620370370369</c:v>
                </c:pt>
                <c:pt idx="4246">
                  <c:v>0.55652777777777784</c:v>
                </c:pt>
                <c:pt idx="4247">
                  <c:v>0.55653935185185188</c:v>
                </c:pt>
                <c:pt idx="4248">
                  <c:v>0.55655092592592592</c:v>
                </c:pt>
                <c:pt idx="4249">
                  <c:v>0.55656249999999996</c:v>
                </c:pt>
                <c:pt idx="4250">
                  <c:v>0.556574074074074</c:v>
                </c:pt>
                <c:pt idx="4251">
                  <c:v>0.55658564814814815</c:v>
                </c:pt>
                <c:pt idx="4252">
                  <c:v>0.55659722222222219</c:v>
                </c:pt>
                <c:pt idx="4253">
                  <c:v>0.55660879629629634</c:v>
                </c:pt>
                <c:pt idx="4254">
                  <c:v>0.55662037037037038</c:v>
                </c:pt>
                <c:pt idx="4255">
                  <c:v>0.55663194444444442</c:v>
                </c:pt>
                <c:pt idx="4256">
                  <c:v>0.55664351851851845</c:v>
                </c:pt>
                <c:pt idx="4257">
                  <c:v>0.5566550925925926</c:v>
                </c:pt>
                <c:pt idx="4258">
                  <c:v>0.55666666666666664</c:v>
                </c:pt>
                <c:pt idx="4259">
                  <c:v>0.55667824074074079</c:v>
                </c:pt>
                <c:pt idx="4260">
                  <c:v>0.55668981481481483</c:v>
                </c:pt>
                <c:pt idx="4261">
                  <c:v>0.55670138888888887</c:v>
                </c:pt>
                <c:pt idx="4262">
                  <c:v>0.55671296296296291</c:v>
                </c:pt>
                <c:pt idx="4263">
                  <c:v>0.55672453703703706</c:v>
                </c:pt>
                <c:pt idx="4264">
                  <c:v>0.5567361111111111</c:v>
                </c:pt>
                <c:pt idx="4265">
                  <c:v>0.55674768518518525</c:v>
                </c:pt>
                <c:pt idx="4266">
                  <c:v>0.55675925925925929</c:v>
                </c:pt>
                <c:pt idx="4267">
                  <c:v>0.55677083333333333</c:v>
                </c:pt>
                <c:pt idx="4268">
                  <c:v>0.55678240740740736</c:v>
                </c:pt>
                <c:pt idx="4269">
                  <c:v>0.55679398148148151</c:v>
                </c:pt>
                <c:pt idx="4270">
                  <c:v>0.55680555555555555</c:v>
                </c:pt>
                <c:pt idx="4271">
                  <c:v>0.5568171296296297</c:v>
                </c:pt>
                <c:pt idx="4272">
                  <c:v>0.55682870370370374</c:v>
                </c:pt>
                <c:pt idx="4273">
                  <c:v>0.55684027777777778</c:v>
                </c:pt>
                <c:pt idx="4274">
                  <c:v>0.55685185185185182</c:v>
                </c:pt>
                <c:pt idx="4275">
                  <c:v>0.55686342592592586</c:v>
                </c:pt>
                <c:pt idx="4276">
                  <c:v>0.55687500000000001</c:v>
                </c:pt>
                <c:pt idx="4277">
                  <c:v>0.55688657407407405</c:v>
                </c:pt>
                <c:pt idx="4278">
                  <c:v>0.5568981481481482</c:v>
                </c:pt>
                <c:pt idx="4279">
                  <c:v>0.55690972222222224</c:v>
                </c:pt>
                <c:pt idx="4280">
                  <c:v>0.55692129629629628</c:v>
                </c:pt>
                <c:pt idx="4281">
                  <c:v>0.55693287037037031</c:v>
                </c:pt>
                <c:pt idx="4282">
                  <c:v>0.55694444444444446</c:v>
                </c:pt>
                <c:pt idx="4283">
                  <c:v>0.5569560185185185</c:v>
                </c:pt>
                <c:pt idx="4284">
                  <c:v>0.55696759259259265</c:v>
                </c:pt>
                <c:pt idx="4285">
                  <c:v>0.55697916666666669</c:v>
                </c:pt>
                <c:pt idx="4286">
                  <c:v>0.55699074074074073</c:v>
                </c:pt>
                <c:pt idx="4287">
                  <c:v>0.55700231481481477</c:v>
                </c:pt>
                <c:pt idx="4288">
                  <c:v>0.55701388888888892</c:v>
                </c:pt>
                <c:pt idx="4289">
                  <c:v>0.55702546296296296</c:v>
                </c:pt>
                <c:pt idx="4290">
                  <c:v>0.55703703703703711</c:v>
                </c:pt>
                <c:pt idx="4291">
                  <c:v>0.55704861111111115</c:v>
                </c:pt>
                <c:pt idx="4292">
                  <c:v>0.55706018518518519</c:v>
                </c:pt>
                <c:pt idx="4293">
                  <c:v>0.55707175925925922</c:v>
                </c:pt>
                <c:pt idx="4294">
                  <c:v>0.55708333333333326</c:v>
                </c:pt>
                <c:pt idx="4295">
                  <c:v>0.55709490740740741</c:v>
                </c:pt>
                <c:pt idx="4296">
                  <c:v>0.55710648148148145</c:v>
                </c:pt>
                <c:pt idx="4297">
                  <c:v>0.5571180555555556</c:v>
                </c:pt>
                <c:pt idx="4298">
                  <c:v>0.55712962962962964</c:v>
                </c:pt>
                <c:pt idx="4299">
                  <c:v>0.55714120370370368</c:v>
                </c:pt>
                <c:pt idx="4300">
                  <c:v>0.55715277777777772</c:v>
                </c:pt>
                <c:pt idx="4301">
                  <c:v>0.55716435185185187</c:v>
                </c:pt>
                <c:pt idx="4302">
                  <c:v>0.55717592592592591</c:v>
                </c:pt>
                <c:pt idx="4303">
                  <c:v>0.55718750000000006</c:v>
                </c:pt>
                <c:pt idx="4304">
                  <c:v>0.5571990740740741</c:v>
                </c:pt>
                <c:pt idx="4305">
                  <c:v>0.55721064814814814</c:v>
                </c:pt>
                <c:pt idx="4306">
                  <c:v>0.55722222222222217</c:v>
                </c:pt>
                <c:pt idx="4307">
                  <c:v>0.55723379629629632</c:v>
                </c:pt>
                <c:pt idx="4308">
                  <c:v>0.55724537037037036</c:v>
                </c:pt>
                <c:pt idx="4309">
                  <c:v>0.55725694444444451</c:v>
                </c:pt>
                <c:pt idx="4310">
                  <c:v>0.55726851851851855</c:v>
                </c:pt>
                <c:pt idx="4311">
                  <c:v>0.55728009259259259</c:v>
                </c:pt>
                <c:pt idx="4312">
                  <c:v>0.55729166666666663</c:v>
                </c:pt>
                <c:pt idx="4313">
                  <c:v>0.55730324074074067</c:v>
                </c:pt>
                <c:pt idx="4314">
                  <c:v>0.55731481481481482</c:v>
                </c:pt>
                <c:pt idx="4315">
                  <c:v>0.55732638888888886</c:v>
                </c:pt>
                <c:pt idx="4316">
                  <c:v>0.55733796296296301</c:v>
                </c:pt>
                <c:pt idx="4317">
                  <c:v>0.55734953703703705</c:v>
                </c:pt>
                <c:pt idx="4318">
                  <c:v>0.55736111111111108</c:v>
                </c:pt>
                <c:pt idx="4319">
                  <c:v>0.55737268518518512</c:v>
                </c:pt>
                <c:pt idx="4320">
                  <c:v>0.55738425925925927</c:v>
                </c:pt>
                <c:pt idx="4321">
                  <c:v>0.55739583333333331</c:v>
                </c:pt>
                <c:pt idx="4322">
                  <c:v>0.55740740740740746</c:v>
                </c:pt>
                <c:pt idx="4323">
                  <c:v>0.5574189814814815</c:v>
                </c:pt>
                <c:pt idx="4324">
                  <c:v>0.55743055555555554</c:v>
                </c:pt>
                <c:pt idx="4325">
                  <c:v>0.55744212962962958</c:v>
                </c:pt>
                <c:pt idx="4326">
                  <c:v>0.55745370370370373</c:v>
                </c:pt>
                <c:pt idx="4327">
                  <c:v>0.55746527777777777</c:v>
                </c:pt>
                <c:pt idx="4328">
                  <c:v>0.55747685185185192</c:v>
                </c:pt>
                <c:pt idx="4329">
                  <c:v>0.55748842592592596</c:v>
                </c:pt>
                <c:pt idx="4330">
                  <c:v>0.5575</c:v>
                </c:pt>
                <c:pt idx="4331">
                  <c:v>0.55751157407407403</c:v>
                </c:pt>
                <c:pt idx="4332">
                  <c:v>0.55752314814814818</c:v>
                </c:pt>
                <c:pt idx="4333">
                  <c:v>0.55753472222222222</c:v>
                </c:pt>
                <c:pt idx="4334">
                  <c:v>0.55754629629629626</c:v>
                </c:pt>
                <c:pt idx="4335">
                  <c:v>0.55755787037037041</c:v>
                </c:pt>
                <c:pt idx="4336">
                  <c:v>0.55756944444444445</c:v>
                </c:pt>
                <c:pt idx="4337">
                  <c:v>0.55758101851851849</c:v>
                </c:pt>
                <c:pt idx="4338">
                  <c:v>0.55759259259259253</c:v>
                </c:pt>
                <c:pt idx="4339">
                  <c:v>0.55760416666666668</c:v>
                </c:pt>
                <c:pt idx="4340">
                  <c:v>0.55761574074074072</c:v>
                </c:pt>
                <c:pt idx="4341">
                  <c:v>0.55762731481481487</c:v>
                </c:pt>
                <c:pt idx="4342">
                  <c:v>0.55763888888888891</c:v>
                </c:pt>
                <c:pt idx="4343">
                  <c:v>0.55765046296296295</c:v>
                </c:pt>
                <c:pt idx="4344">
                  <c:v>0.55766203703703698</c:v>
                </c:pt>
                <c:pt idx="4345">
                  <c:v>0.55767361111111113</c:v>
                </c:pt>
                <c:pt idx="4346">
                  <c:v>0.55768518518518517</c:v>
                </c:pt>
                <c:pt idx="4347">
                  <c:v>0.55769675925925932</c:v>
                </c:pt>
                <c:pt idx="4348">
                  <c:v>0.55770833333333336</c:v>
                </c:pt>
                <c:pt idx="4349">
                  <c:v>0.5577199074074074</c:v>
                </c:pt>
                <c:pt idx="4350">
                  <c:v>0.55773148148148144</c:v>
                </c:pt>
                <c:pt idx="4351">
                  <c:v>0.55774305555555559</c:v>
                </c:pt>
                <c:pt idx="4352">
                  <c:v>0.55775462962962963</c:v>
                </c:pt>
                <c:pt idx="4353">
                  <c:v>0.55776620370370367</c:v>
                </c:pt>
                <c:pt idx="4354">
                  <c:v>0.55777777777777782</c:v>
                </c:pt>
                <c:pt idx="4355">
                  <c:v>0.55778935185185186</c:v>
                </c:pt>
                <c:pt idx="4356">
                  <c:v>0.55780092592592589</c:v>
                </c:pt>
                <c:pt idx="4357">
                  <c:v>0.55781249999999993</c:v>
                </c:pt>
                <c:pt idx="4358">
                  <c:v>0.55782407407407408</c:v>
                </c:pt>
                <c:pt idx="4359">
                  <c:v>0.55783564814814812</c:v>
                </c:pt>
                <c:pt idx="4360">
                  <c:v>0.55784722222222227</c:v>
                </c:pt>
                <c:pt idx="4361">
                  <c:v>0.55785879629629631</c:v>
                </c:pt>
                <c:pt idx="4362">
                  <c:v>0.55787037037037035</c:v>
                </c:pt>
                <c:pt idx="4363">
                  <c:v>0.55788194444444439</c:v>
                </c:pt>
                <c:pt idx="4364">
                  <c:v>0.55789351851851854</c:v>
                </c:pt>
                <c:pt idx="4365">
                  <c:v>0.55790509259259258</c:v>
                </c:pt>
                <c:pt idx="4366">
                  <c:v>0.55791666666666673</c:v>
                </c:pt>
                <c:pt idx="4367">
                  <c:v>0.55792824074074077</c:v>
                </c:pt>
                <c:pt idx="4368">
                  <c:v>0.55793981481481481</c:v>
                </c:pt>
                <c:pt idx="4369">
                  <c:v>0.55795138888888884</c:v>
                </c:pt>
                <c:pt idx="4370">
                  <c:v>0.55796296296296299</c:v>
                </c:pt>
                <c:pt idx="4371">
                  <c:v>0.55797453703703703</c:v>
                </c:pt>
                <c:pt idx="4372">
                  <c:v>0.55798611111111118</c:v>
                </c:pt>
                <c:pt idx="4373">
                  <c:v>0.55799768518518522</c:v>
                </c:pt>
                <c:pt idx="4374">
                  <c:v>0.55800925925925926</c:v>
                </c:pt>
                <c:pt idx="4375">
                  <c:v>0.5580208333333333</c:v>
                </c:pt>
                <c:pt idx="4376">
                  <c:v>0.55803240740740734</c:v>
                </c:pt>
                <c:pt idx="4377">
                  <c:v>0.55804398148148149</c:v>
                </c:pt>
                <c:pt idx="4378">
                  <c:v>0.55805555555555553</c:v>
                </c:pt>
                <c:pt idx="4379">
                  <c:v>0.55806712962962968</c:v>
                </c:pt>
                <c:pt idx="4380">
                  <c:v>0.55807870370370372</c:v>
                </c:pt>
                <c:pt idx="4381">
                  <c:v>0.55809027777777775</c:v>
                </c:pt>
                <c:pt idx="4382">
                  <c:v>0.55810185185185179</c:v>
                </c:pt>
                <c:pt idx="4383">
                  <c:v>0.55811342592592594</c:v>
                </c:pt>
                <c:pt idx="4384">
                  <c:v>0.55812499999999998</c:v>
                </c:pt>
                <c:pt idx="4385">
                  <c:v>0.55813657407407413</c:v>
                </c:pt>
                <c:pt idx="4386">
                  <c:v>0.55814814814814817</c:v>
                </c:pt>
                <c:pt idx="4387">
                  <c:v>0.55815972222222221</c:v>
                </c:pt>
                <c:pt idx="4388">
                  <c:v>0.55817129629629625</c:v>
                </c:pt>
                <c:pt idx="4389">
                  <c:v>0.5581828703703704</c:v>
                </c:pt>
                <c:pt idx="4390">
                  <c:v>0.55819444444444444</c:v>
                </c:pt>
                <c:pt idx="4391">
                  <c:v>0.55820601851851859</c:v>
                </c:pt>
                <c:pt idx="4392">
                  <c:v>0.55821759259259263</c:v>
                </c:pt>
                <c:pt idx="4393">
                  <c:v>0.55822916666666667</c:v>
                </c:pt>
                <c:pt idx="4394">
                  <c:v>0.5582407407407407</c:v>
                </c:pt>
                <c:pt idx="4395">
                  <c:v>0.55825231481481474</c:v>
                </c:pt>
                <c:pt idx="4396">
                  <c:v>0.55826388888888889</c:v>
                </c:pt>
                <c:pt idx="4397">
                  <c:v>0.55827546296296293</c:v>
                </c:pt>
                <c:pt idx="4398">
                  <c:v>0.55828703703703708</c:v>
                </c:pt>
                <c:pt idx="4399">
                  <c:v>0.55829861111111112</c:v>
                </c:pt>
                <c:pt idx="4400">
                  <c:v>0.55831018518518516</c:v>
                </c:pt>
                <c:pt idx="4401">
                  <c:v>0.5583217592592592</c:v>
                </c:pt>
                <c:pt idx="4402">
                  <c:v>0.55833333333333335</c:v>
                </c:pt>
                <c:pt idx="4403">
                  <c:v>0.55834490740740739</c:v>
                </c:pt>
                <c:pt idx="4404">
                  <c:v>0.55835648148148154</c:v>
                </c:pt>
                <c:pt idx="4405">
                  <c:v>0.55836805555555558</c:v>
                </c:pt>
                <c:pt idx="4406">
                  <c:v>0.55837962962962961</c:v>
                </c:pt>
                <c:pt idx="4407">
                  <c:v>0.55839120370370365</c:v>
                </c:pt>
                <c:pt idx="4408">
                  <c:v>0.5584027777777778</c:v>
                </c:pt>
                <c:pt idx="4409">
                  <c:v>0.55841435185185184</c:v>
                </c:pt>
                <c:pt idx="4410">
                  <c:v>0.55842592592592599</c:v>
                </c:pt>
                <c:pt idx="4411">
                  <c:v>0.55843750000000003</c:v>
                </c:pt>
                <c:pt idx="4412">
                  <c:v>0.55844907407407407</c:v>
                </c:pt>
                <c:pt idx="4413">
                  <c:v>0.55846064814814811</c:v>
                </c:pt>
                <c:pt idx="4414">
                  <c:v>0.55847222222222215</c:v>
                </c:pt>
                <c:pt idx="4415">
                  <c:v>0.5584837962962963</c:v>
                </c:pt>
                <c:pt idx="4416">
                  <c:v>0.55849537037037034</c:v>
                </c:pt>
                <c:pt idx="4417">
                  <c:v>0.55850694444444449</c:v>
                </c:pt>
                <c:pt idx="4418">
                  <c:v>0.55851851851851853</c:v>
                </c:pt>
                <c:pt idx="4419">
                  <c:v>0.55853009259259256</c:v>
                </c:pt>
                <c:pt idx="4420">
                  <c:v>0.5585416666666666</c:v>
                </c:pt>
                <c:pt idx="4421">
                  <c:v>0.55855324074074075</c:v>
                </c:pt>
                <c:pt idx="4422">
                  <c:v>0.55856481481481479</c:v>
                </c:pt>
                <c:pt idx="4423">
                  <c:v>0.55857638888888894</c:v>
                </c:pt>
                <c:pt idx="4424">
                  <c:v>0.55858796296296298</c:v>
                </c:pt>
                <c:pt idx="4425">
                  <c:v>0.55859953703703702</c:v>
                </c:pt>
                <c:pt idx="4426">
                  <c:v>0.55861111111111106</c:v>
                </c:pt>
                <c:pt idx="4427">
                  <c:v>0.55862268518518521</c:v>
                </c:pt>
                <c:pt idx="4428">
                  <c:v>0.55863425925925925</c:v>
                </c:pt>
                <c:pt idx="4429">
                  <c:v>0.5586458333333334</c:v>
                </c:pt>
                <c:pt idx="4430">
                  <c:v>0.55865740740740744</c:v>
                </c:pt>
                <c:pt idx="4431">
                  <c:v>0.55866898148148147</c:v>
                </c:pt>
                <c:pt idx="4432">
                  <c:v>0.55868055555555551</c:v>
                </c:pt>
                <c:pt idx="4433">
                  <c:v>0.55869212962962966</c:v>
                </c:pt>
                <c:pt idx="4434">
                  <c:v>0.5587037037037037</c:v>
                </c:pt>
                <c:pt idx="4435">
                  <c:v>0.55871527777777785</c:v>
                </c:pt>
                <c:pt idx="4436">
                  <c:v>0.55872685185185189</c:v>
                </c:pt>
                <c:pt idx="4437">
                  <c:v>0.55873842592592593</c:v>
                </c:pt>
                <c:pt idx="4438">
                  <c:v>0.55874999999999997</c:v>
                </c:pt>
                <c:pt idx="4439">
                  <c:v>0.55876157407407401</c:v>
                </c:pt>
                <c:pt idx="4440">
                  <c:v>0.55877314814814816</c:v>
                </c:pt>
                <c:pt idx="4441">
                  <c:v>0.5587847222222222</c:v>
                </c:pt>
                <c:pt idx="4442">
                  <c:v>0.55879629629629635</c:v>
                </c:pt>
                <c:pt idx="4443">
                  <c:v>0.55880787037037039</c:v>
                </c:pt>
                <c:pt idx="4444">
                  <c:v>0.55881944444444442</c:v>
                </c:pt>
                <c:pt idx="4445">
                  <c:v>0.55883101851851846</c:v>
                </c:pt>
                <c:pt idx="4446">
                  <c:v>0.55884259259259261</c:v>
                </c:pt>
                <c:pt idx="4447">
                  <c:v>0.55885416666666665</c:v>
                </c:pt>
                <c:pt idx="4448">
                  <c:v>0.5588657407407408</c:v>
                </c:pt>
                <c:pt idx="4449">
                  <c:v>0.55887731481481484</c:v>
                </c:pt>
                <c:pt idx="4450">
                  <c:v>0.55888888888888888</c:v>
                </c:pt>
                <c:pt idx="4451">
                  <c:v>0.55890046296296292</c:v>
                </c:pt>
                <c:pt idx="4452">
                  <c:v>0.55891203703703707</c:v>
                </c:pt>
                <c:pt idx="4453">
                  <c:v>0.55892361111111111</c:v>
                </c:pt>
                <c:pt idx="4454">
                  <c:v>0.55893518518518526</c:v>
                </c:pt>
                <c:pt idx="4455">
                  <c:v>0.5589467592592593</c:v>
                </c:pt>
                <c:pt idx="4456">
                  <c:v>0.55895833333333333</c:v>
                </c:pt>
                <c:pt idx="4457">
                  <c:v>0.55896990740740737</c:v>
                </c:pt>
                <c:pt idx="4458">
                  <c:v>0.55898148148148141</c:v>
                </c:pt>
                <c:pt idx="4459">
                  <c:v>0.55899305555555556</c:v>
                </c:pt>
                <c:pt idx="4460">
                  <c:v>0.5590046296296296</c:v>
                </c:pt>
                <c:pt idx="4461">
                  <c:v>0.55901620370370375</c:v>
                </c:pt>
                <c:pt idx="4462">
                  <c:v>0.55902777777777779</c:v>
                </c:pt>
                <c:pt idx="4463">
                  <c:v>0.55903935185185183</c:v>
                </c:pt>
                <c:pt idx="4464">
                  <c:v>0.55905092592592587</c:v>
                </c:pt>
                <c:pt idx="4465">
                  <c:v>0.55906250000000002</c:v>
                </c:pt>
                <c:pt idx="4466">
                  <c:v>0.55907407407407406</c:v>
                </c:pt>
                <c:pt idx="4467">
                  <c:v>0.55908564814814821</c:v>
                </c:pt>
                <c:pt idx="4468">
                  <c:v>0.55909722222222225</c:v>
                </c:pt>
                <c:pt idx="4469">
                  <c:v>0.55910879629629628</c:v>
                </c:pt>
                <c:pt idx="4470">
                  <c:v>0.55912037037037032</c:v>
                </c:pt>
                <c:pt idx="4471">
                  <c:v>0.55913194444444447</c:v>
                </c:pt>
                <c:pt idx="4472">
                  <c:v>0.55914351851851851</c:v>
                </c:pt>
                <c:pt idx="4473">
                  <c:v>0.55915509259259266</c:v>
                </c:pt>
                <c:pt idx="4474">
                  <c:v>0.5591666666666667</c:v>
                </c:pt>
                <c:pt idx="4475">
                  <c:v>0.55917824074074074</c:v>
                </c:pt>
                <c:pt idx="4476">
                  <c:v>0.55918981481481478</c:v>
                </c:pt>
                <c:pt idx="4477">
                  <c:v>0.55920138888888882</c:v>
                </c:pt>
                <c:pt idx="4478">
                  <c:v>0.55921296296296297</c:v>
                </c:pt>
                <c:pt idx="4479">
                  <c:v>0.55922453703703701</c:v>
                </c:pt>
                <c:pt idx="4480">
                  <c:v>0.55923611111111116</c:v>
                </c:pt>
                <c:pt idx="4481">
                  <c:v>0.55924768518518519</c:v>
                </c:pt>
                <c:pt idx="4482">
                  <c:v>0.55925925925925923</c:v>
                </c:pt>
                <c:pt idx="4483">
                  <c:v>0.55927083333333327</c:v>
                </c:pt>
                <c:pt idx="4484">
                  <c:v>0.55928240740740742</c:v>
                </c:pt>
                <c:pt idx="4485">
                  <c:v>0.55929398148148146</c:v>
                </c:pt>
                <c:pt idx="4486">
                  <c:v>0.55930555555555561</c:v>
                </c:pt>
                <c:pt idx="4487">
                  <c:v>0.55931712962962965</c:v>
                </c:pt>
                <c:pt idx="4488">
                  <c:v>0.55932870370370369</c:v>
                </c:pt>
                <c:pt idx="4489">
                  <c:v>0.55934027777777773</c:v>
                </c:pt>
                <c:pt idx="4490">
                  <c:v>0.55935185185185188</c:v>
                </c:pt>
                <c:pt idx="4491">
                  <c:v>0.55936342592592592</c:v>
                </c:pt>
                <c:pt idx="4492">
                  <c:v>0.55937500000000007</c:v>
                </c:pt>
                <c:pt idx="4493">
                  <c:v>0.55938657407407411</c:v>
                </c:pt>
                <c:pt idx="4494">
                  <c:v>0.55939814814814814</c:v>
                </c:pt>
                <c:pt idx="4495">
                  <c:v>0.55940972222222218</c:v>
                </c:pt>
                <c:pt idx="4496">
                  <c:v>0.55942129629629633</c:v>
                </c:pt>
                <c:pt idx="4497">
                  <c:v>0.55943287037037037</c:v>
                </c:pt>
                <c:pt idx="4498">
                  <c:v>0.55944444444444441</c:v>
                </c:pt>
                <c:pt idx="4499">
                  <c:v>0.55945601851851856</c:v>
                </c:pt>
                <c:pt idx="4500">
                  <c:v>0.5594675925925926</c:v>
                </c:pt>
                <c:pt idx="4501">
                  <c:v>0.55947916666666664</c:v>
                </c:pt>
                <c:pt idx="4502">
                  <c:v>0.55949074074074068</c:v>
                </c:pt>
                <c:pt idx="4503">
                  <c:v>0.55950231481481483</c:v>
                </c:pt>
                <c:pt idx="4504">
                  <c:v>0.55951388888888887</c:v>
                </c:pt>
                <c:pt idx="4505">
                  <c:v>0.55952546296296302</c:v>
                </c:pt>
                <c:pt idx="4506">
                  <c:v>0.55953703703703705</c:v>
                </c:pt>
                <c:pt idx="4507">
                  <c:v>0.55954861111111109</c:v>
                </c:pt>
                <c:pt idx="4508">
                  <c:v>0.55956018518518513</c:v>
                </c:pt>
                <c:pt idx="4509">
                  <c:v>0.55957175925925928</c:v>
                </c:pt>
                <c:pt idx="4510">
                  <c:v>0.55958333333333332</c:v>
                </c:pt>
                <c:pt idx="4511">
                  <c:v>0.55959490740740747</c:v>
                </c:pt>
                <c:pt idx="4512">
                  <c:v>0.55960648148148151</c:v>
                </c:pt>
                <c:pt idx="4513">
                  <c:v>0.55961805555555555</c:v>
                </c:pt>
                <c:pt idx="4514">
                  <c:v>0.55962962962962959</c:v>
                </c:pt>
                <c:pt idx="4515">
                  <c:v>0.55964120370370374</c:v>
                </c:pt>
                <c:pt idx="4516">
                  <c:v>0.55965277777777778</c:v>
                </c:pt>
                <c:pt idx="4517">
                  <c:v>0.55966435185185182</c:v>
                </c:pt>
                <c:pt idx="4518">
                  <c:v>0.55967592592592597</c:v>
                </c:pt>
                <c:pt idx="4519">
                  <c:v>0.5596875</c:v>
                </c:pt>
                <c:pt idx="4520">
                  <c:v>0.55969907407407404</c:v>
                </c:pt>
                <c:pt idx="4521">
                  <c:v>0.55971064814814808</c:v>
                </c:pt>
                <c:pt idx="4522">
                  <c:v>0.55972222222222223</c:v>
                </c:pt>
                <c:pt idx="4523">
                  <c:v>0.55973379629629627</c:v>
                </c:pt>
                <c:pt idx="4524">
                  <c:v>0.55974537037037042</c:v>
                </c:pt>
                <c:pt idx="4525">
                  <c:v>0.55975694444444446</c:v>
                </c:pt>
                <c:pt idx="4526">
                  <c:v>0.5597685185185185</c:v>
                </c:pt>
                <c:pt idx="4527">
                  <c:v>0.55978009259259254</c:v>
                </c:pt>
                <c:pt idx="4528">
                  <c:v>0.55979166666666669</c:v>
                </c:pt>
                <c:pt idx="4529">
                  <c:v>0.55980324074074073</c:v>
                </c:pt>
                <c:pt idx="4530">
                  <c:v>0.55981481481481488</c:v>
                </c:pt>
                <c:pt idx="4531">
                  <c:v>0.55982638888888892</c:v>
                </c:pt>
                <c:pt idx="4532">
                  <c:v>0.55983796296296295</c:v>
                </c:pt>
                <c:pt idx="4533">
                  <c:v>0.55984953703703699</c:v>
                </c:pt>
                <c:pt idx="4534">
                  <c:v>0.55986111111111114</c:v>
                </c:pt>
                <c:pt idx="4535">
                  <c:v>0.55987268518518518</c:v>
                </c:pt>
                <c:pt idx="4536">
                  <c:v>0.55988425925925933</c:v>
                </c:pt>
                <c:pt idx="4537">
                  <c:v>0.55989583333333337</c:v>
                </c:pt>
                <c:pt idx="4538">
                  <c:v>0.55990740740740741</c:v>
                </c:pt>
                <c:pt idx="4539">
                  <c:v>0.55991898148148145</c:v>
                </c:pt>
                <c:pt idx="4540">
                  <c:v>0.55993055555555549</c:v>
                </c:pt>
                <c:pt idx="4541">
                  <c:v>0.55994212962962964</c:v>
                </c:pt>
                <c:pt idx="4542">
                  <c:v>0.55995370370370368</c:v>
                </c:pt>
                <c:pt idx="4543">
                  <c:v>0.55996527777777783</c:v>
                </c:pt>
                <c:pt idx="4544">
                  <c:v>0.55997685185185186</c:v>
                </c:pt>
                <c:pt idx="4545">
                  <c:v>0.5599884259259259</c:v>
                </c:pt>
                <c:pt idx="4546">
                  <c:v>0.55999999999999994</c:v>
                </c:pt>
                <c:pt idx="4547">
                  <c:v>0.56001157407407409</c:v>
                </c:pt>
                <c:pt idx="4548">
                  <c:v>0.56002314814814813</c:v>
                </c:pt>
                <c:pt idx="4549">
                  <c:v>0.56003472222222228</c:v>
                </c:pt>
                <c:pt idx="4550">
                  <c:v>0.56004629629629632</c:v>
                </c:pt>
                <c:pt idx="4551">
                  <c:v>0.56005787037037036</c:v>
                </c:pt>
                <c:pt idx="4552">
                  <c:v>0.5600694444444444</c:v>
                </c:pt>
                <c:pt idx="4553">
                  <c:v>0.56008101851851855</c:v>
                </c:pt>
                <c:pt idx="4554">
                  <c:v>0.56009259259259259</c:v>
                </c:pt>
                <c:pt idx="4555">
                  <c:v>0.56010416666666674</c:v>
                </c:pt>
                <c:pt idx="4556">
                  <c:v>0.56011574074074078</c:v>
                </c:pt>
                <c:pt idx="4557">
                  <c:v>0.56012731481481481</c:v>
                </c:pt>
                <c:pt idx="4558">
                  <c:v>0.56013888888888885</c:v>
                </c:pt>
                <c:pt idx="4559">
                  <c:v>0.56015046296296289</c:v>
                </c:pt>
                <c:pt idx="4560">
                  <c:v>0.56016203703703704</c:v>
                </c:pt>
                <c:pt idx="4561">
                  <c:v>0.56017361111111108</c:v>
                </c:pt>
                <c:pt idx="4562">
                  <c:v>0.56018518518518523</c:v>
                </c:pt>
                <c:pt idx="4563">
                  <c:v>0.56019675925925927</c:v>
                </c:pt>
                <c:pt idx="4564">
                  <c:v>0.56020833333333331</c:v>
                </c:pt>
                <c:pt idx="4565">
                  <c:v>0.56021990740740735</c:v>
                </c:pt>
                <c:pt idx="4566">
                  <c:v>0.5602314814814815</c:v>
                </c:pt>
                <c:pt idx="4567">
                  <c:v>0.56024305555555554</c:v>
                </c:pt>
                <c:pt idx="4568">
                  <c:v>0.56025462962962969</c:v>
                </c:pt>
                <c:pt idx="4569">
                  <c:v>0.56026620370370372</c:v>
                </c:pt>
                <c:pt idx="4570">
                  <c:v>0.56027777777777776</c:v>
                </c:pt>
                <c:pt idx="4571">
                  <c:v>0.5602893518518518</c:v>
                </c:pt>
                <c:pt idx="4572">
                  <c:v>0.56030092592592595</c:v>
                </c:pt>
                <c:pt idx="4573">
                  <c:v>0.56031249999999999</c:v>
                </c:pt>
                <c:pt idx="4574">
                  <c:v>0.56032407407407414</c:v>
                </c:pt>
                <c:pt idx="4575">
                  <c:v>0.56033564814814818</c:v>
                </c:pt>
                <c:pt idx="4576">
                  <c:v>0.56034722222222222</c:v>
                </c:pt>
                <c:pt idx="4577">
                  <c:v>0.56035879629629626</c:v>
                </c:pt>
                <c:pt idx="4578">
                  <c:v>0.5603703703703703</c:v>
                </c:pt>
                <c:pt idx="4579">
                  <c:v>0.56038194444444445</c:v>
                </c:pt>
                <c:pt idx="4580">
                  <c:v>0.56039351851851849</c:v>
                </c:pt>
                <c:pt idx="4581">
                  <c:v>0.56040509259259264</c:v>
                </c:pt>
                <c:pt idx="4582">
                  <c:v>0.56041666666666667</c:v>
                </c:pt>
                <c:pt idx="4583">
                  <c:v>0.56042824074074071</c:v>
                </c:pt>
                <c:pt idx="4584">
                  <c:v>0.56043981481481475</c:v>
                </c:pt>
                <c:pt idx="4585">
                  <c:v>0.5604513888888889</c:v>
                </c:pt>
                <c:pt idx="4586">
                  <c:v>0.56046296296296294</c:v>
                </c:pt>
                <c:pt idx="4587">
                  <c:v>0.56047453703703709</c:v>
                </c:pt>
                <c:pt idx="4588">
                  <c:v>0.56048611111111113</c:v>
                </c:pt>
                <c:pt idx="4589">
                  <c:v>0.56049768518518517</c:v>
                </c:pt>
                <c:pt idx="4590">
                  <c:v>0.56050925925925921</c:v>
                </c:pt>
                <c:pt idx="4591">
                  <c:v>0.56052083333333336</c:v>
                </c:pt>
                <c:pt idx="4592">
                  <c:v>0.5605324074074074</c:v>
                </c:pt>
                <c:pt idx="4593">
                  <c:v>0.56054398148148155</c:v>
                </c:pt>
                <c:pt idx="4594">
                  <c:v>0.56055555555555558</c:v>
                </c:pt>
                <c:pt idx="4595">
                  <c:v>0.56056712962962962</c:v>
                </c:pt>
                <c:pt idx="4596">
                  <c:v>0.56057870370370366</c:v>
                </c:pt>
                <c:pt idx="4597">
                  <c:v>0.56059027777777781</c:v>
                </c:pt>
                <c:pt idx="4598">
                  <c:v>0.56060185185185185</c:v>
                </c:pt>
                <c:pt idx="4599">
                  <c:v>0.560613425925926</c:v>
                </c:pt>
                <c:pt idx="4600">
                  <c:v>0.56062500000000004</c:v>
                </c:pt>
                <c:pt idx="4601">
                  <c:v>0.56063657407407408</c:v>
                </c:pt>
                <c:pt idx="4602">
                  <c:v>0.56064814814814812</c:v>
                </c:pt>
                <c:pt idx="4603">
                  <c:v>0.56065972222222216</c:v>
                </c:pt>
                <c:pt idx="4604">
                  <c:v>0.56067129629629631</c:v>
                </c:pt>
                <c:pt idx="4605">
                  <c:v>0.56068287037037035</c:v>
                </c:pt>
                <c:pt idx="4606">
                  <c:v>0.5606944444444445</c:v>
                </c:pt>
                <c:pt idx="4607">
                  <c:v>0.56070601851851853</c:v>
                </c:pt>
                <c:pt idx="4608">
                  <c:v>0.56071759259259257</c:v>
                </c:pt>
                <c:pt idx="4609">
                  <c:v>0.56072916666666661</c:v>
                </c:pt>
                <c:pt idx="4610">
                  <c:v>0.56074074074074076</c:v>
                </c:pt>
                <c:pt idx="4611">
                  <c:v>0.5607523148148148</c:v>
                </c:pt>
                <c:pt idx="4612">
                  <c:v>0.56076388888888895</c:v>
                </c:pt>
                <c:pt idx="4613">
                  <c:v>0.56077546296296299</c:v>
                </c:pt>
                <c:pt idx="4614">
                  <c:v>0.56078703703703703</c:v>
                </c:pt>
                <c:pt idx="4615">
                  <c:v>0.56079861111111107</c:v>
                </c:pt>
                <c:pt idx="4616">
                  <c:v>0.56081018518518522</c:v>
                </c:pt>
                <c:pt idx="4617">
                  <c:v>0.56082175925925926</c:v>
                </c:pt>
                <c:pt idx="4618">
                  <c:v>0.56083333333333341</c:v>
                </c:pt>
                <c:pt idx="4619">
                  <c:v>0.56084490740740744</c:v>
                </c:pt>
                <c:pt idx="4620">
                  <c:v>0.56085648148148148</c:v>
                </c:pt>
                <c:pt idx="4621">
                  <c:v>0.56086805555555552</c:v>
                </c:pt>
                <c:pt idx="4622">
                  <c:v>0.56087962962962956</c:v>
                </c:pt>
                <c:pt idx="4623">
                  <c:v>0.56089120370370371</c:v>
                </c:pt>
                <c:pt idx="4624">
                  <c:v>0.56090277777777775</c:v>
                </c:pt>
                <c:pt idx="4625">
                  <c:v>0.5609143518518519</c:v>
                </c:pt>
                <c:pt idx="4626">
                  <c:v>0.56092592592592594</c:v>
                </c:pt>
                <c:pt idx="4627">
                  <c:v>0.56093749999999998</c:v>
                </c:pt>
                <c:pt idx="4628">
                  <c:v>0.56094907407407402</c:v>
                </c:pt>
                <c:pt idx="4629">
                  <c:v>0.56096064814814817</c:v>
                </c:pt>
                <c:pt idx="4630">
                  <c:v>0.56097222222222221</c:v>
                </c:pt>
                <c:pt idx="4631">
                  <c:v>0.56098379629629636</c:v>
                </c:pt>
                <c:pt idx="4632">
                  <c:v>0.56099537037037039</c:v>
                </c:pt>
                <c:pt idx="4633">
                  <c:v>0.56100694444444443</c:v>
                </c:pt>
                <c:pt idx="4634">
                  <c:v>0.56101851851851847</c:v>
                </c:pt>
                <c:pt idx="4635">
                  <c:v>0.56103009259259262</c:v>
                </c:pt>
                <c:pt idx="4636">
                  <c:v>0.56104166666666666</c:v>
                </c:pt>
                <c:pt idx="4637">
                  <c:v>0.56105324074074081</c:v>
                </c:pt>
                <c:pt idx="4638">
                  <c:v>0.56106481481481485</c:v>
                </c:pt>
                <c:pt idx="4639">
                  <c:v>0.56107638888888889</c:v>
                </c:pt>
                <c:pt idx="4640">
                  <c:v>0.56108796296296293</c:v>
                </c:pt>
                <c:pt idx="4641">
                  <c:v>0.56109953703703697</c:v>
                </c:pt>
                <c:pt idx="4642">
                  <c:v>0.56111111111111112</c:v>
                </c:pt>
                <c:pt idx="4643">
                  <c:v>0.56112268518518515</c:v>
                </c:pt>
                <c:pt idx="4644">
                  <c:v>0.5611342592592593</c:v>
                </c:pt>
                <c:pt idx="4645">
                  <c:v>0.56114583333333334</c:v>
                </c:pt>
                <c:pt idx="4646">
                  <c:v>0.56115740740740738</c:v>
                </c:pt>
                <c:pt idx="4647">
                  <c:v>0.56116898148148142</c:v>
                </c:pt>
                <c:pt idx="4648">
                  <c:v>0.56118055555555557</c:v>
                </c:pt>
                <c:pt idx="4649">
                  <c:v>0.56119212962962961</c:v>
                </c:pt>
                <c:pt idx="4650">
                  <c:v>0.56120370370370376</c:v>
                </c:pt>
                <c:pt idx="4651">
                  <c:v>0.5612152777777778</c:v>
                </c:pt>
                <c:pt idx="4652">
                  <c:v>0.56122685185185184</c:v>
                </c:pt>
                <c:pt idx="4653">
                  <c:v>0.56123842592592588</c:v>
                </c:pt>
                <c:pt idx="4654">
                  <c:v>0.56125000000000003</c:v>
                </c:pt>
                <c:pt idx="4655">
                  <c:v>0.56126157407407407</c:v>
                </c:pt>
                <c:pt idx="4656">
                  <c:v>0.56127314814814822</c:v>
                </c:pt>
                <c:pt idx="4657">
                  <c:v>0.56128472222222225</c:v>
                </c:pt>
                <c:pt idx="4658">
                  <c:v>0.56129629629629629</c:v>
                </c:pt>
                <c:pt idx="4659">
                  <c:v>0.56130787037037033</c:v>
                </c:pt>
                <c:pt idx="4660">
                  <c:v>0.56131944444444448</c:v>
                </c:pt>
                <c:pt idx="4661">
                  <c:v>0.56133101851851852</c:v>
                </c:pt>
                <c:pt idx="4662">
                  <c:v>0.56134259259259256</c:v>
                </c:pt>
                <c:pt idx="4663">
                  <c:v>0.56135416666666671</c:v>
                </c:pt>
                <c:pt idx="4664">
                  <c:v>0.56136574074074075</c:v>
                </c:pt>
                <c:pt idx="4665">
                  <c:v>0.56137731481481479</c:v>
                </c:pt>
                <c:pt idx="4666">
                  <c:v>0.56138888888888883</c:v>
                </c:pt>
                <c:pt idx="4667">
                  <c:v>0.56140046296296298</c:v>
                </c:pt>
                <c:pt idx="4668">
                  <c:v>0.56141203703703701</c:v>
                </c:pt>
                <c:pt idx="4669">
                  <c:v>0.56142361111111116</c:v>
                </c:pt>
                <c:pt idx="4670">
                  <c:v>0.5614351851851852</c:v>
                </c:pt>
                <c:pt idx="4671">
                  <c:v>0.56144675925925924</c:v>
                </c:pt>
                <c:pt idx="4672">
                  <c:v>0.56145833333333328</c:v>
                </c:pt>
                <c:pt idx="4673">
                  <c:v>0.56146990740740743</c:v>
                </c:pt>
                <c:pt idx="4674">
                  <c:v>0.56148148148148147</c:v>
                </c:pt>
                <c:pt idx="4675">
                  <c:v>0.56149305555555562</c:v>
                </c:pt>
                <c:pt idx="4676">
                  <c:v>0.56150462962962966</c:v>
                </c:pt>
                <c:pt idx="4677">
                  <c:v>0.5615162037037037</c:v>
                </c:pt>
                <c:pt idx="4678">
                  <c:v>0.56152777777777774</c:v>
                </c:pt>
                <c:pt idx="4679">
                  <c:v>0.56153935185185189</c:v>
                </c:pt>
                <c:pt idx="4680">
                  <c:v>0.56155092592592593</c:v>
                </c:pt>
                <c:pt idx="4681">
                  <c:v>0.56156249999999996</c:v>
                </c:pt>
                <c:pt idx="4682">
                  <c:v>0.56157407407407411</c:v>
                </c:pt>
                <c:pt idx="4683">
                  <c:v>0.56158564814814815</c:v>
                </c:pt>
                <c:pt idx="4684">
                  <c:v>0.56159722222222219</c:v>
                </c:pt>
                <c:pt idx="4685">
                  <c:v>0.56160879629629623</c:v>
                </c:pt>
                <c:pt idx="4686">
                  <c:v>0.56162037037037038</c:v>
                </c:pt>
                <c:pt idx="4687">
                  <c:v>0.56163194444444442</c:v>
                </c:pt>
                <c:pt idx="4688">
                  <c:v>0.56164351851851857</c:v>
                </c:pt>
                <c:pt idx="4689">
                  <c:v>0.56165509259259261</c:v>
                </c:pt>
                <c:pt idx="4690">
                  <c:v>0.56166666666666665</c:v>
                </c:pt>
                <c:pt idx="4691">
                  <c:v>0.56167824074074069</c:v>
                </c:pt>
                <c:pt idx="4692">
                  <c:v>0.56168981481481484</c:v>
                </c:pt>
                <c:pt idx="4693">
                  <c:v>0.56170138888888888</c:v>
                </c:pt>
                <c:pt idx="4694">
                  <c:v>0.56171296296296302</c:v>
                </c:pt>
                <c:pt idx="4695">
                  <c:v>0.56172453703703706</c:v>
                </c:pt>
                <c:pt idx="4696">
                  <c:v>0.5617361111111111</c:v>
                </c:pt>
                <c:pt idx="4697">
                  <c:v>0.56174768518518514</c:v>
                </c:pt>
                <c:pt idx="4698">
                  <c:v>0.56175925925925929</c:v>
                </c:pt>
                <c:pt idx="4699">
                  <c:v>0.56177083333333333</c:v>
                </c:pt>
                <c:pt idx="4700">
                  <c:v>0.56178240740740737</c:v>
                </c:pt>
                <c:pt idx="4701">
                  <c:v>0.56179398148148152</c:v>
                </c:pt>
                <c:pt idx="4702">
                  <c:v>0.56180555555555556</c:v>
                </c:pt>
                <c:pt idx="4703">
                  <c:v>0.5618171296296296</c:v>
                </c:pt>
                <c:pt idx="4704">
                  <c:v>0.56182870370370364</c:v>
                </c:pt>
                <c:pt idx="4705">
                  <c:v>0.56184027777777779</c:v>
                </c:pt>
                <c:pt idx="4706">
                  <c:v>0.56185185185185182</c:v>
                </c:pt>
                <c:pt idx="4707">
                  <c:v>0.56186342592592597</c:v>
                </c:pt>
                <c:pt idx="4708">
                  <c:v>0.56187500000000001</c:v>
                </c:pt>
                <c:pt idx="4709">
                  <c:v>0.56188657407407405</c:v>
                </c:pt>
                <c:pt idx="4710">
                  <c:v>0.56189814814814809</c:v>
                </c:pt>
                <c:pt idx="4711">
                  <c:v>0.56190972222222224</c:v>
                </c:pt>
                <c:pt idx="4712">
                  <c:v>0.56192129629629628</c:v>
                </c:pt>
                <c:pt idx="4713">
                  <c:v>0.56193287037037043</c:v>
                </c:pt>
                <c:pt idx="4714">
                  <c:v>0.56194444444444447</c:v>
                </c:pt>
                <c:pt idx="4715">
                  <c:v>0.56195601851851851</c:v>
                </c:pt>
                <c:pt idx="4716">
                  <c:v>0.56196759259259255</c:v>
                </c:pt>
                <c:pt idx="4717">
                  <c:v>0.5619791666666667</c:v>
                </c:pt>
                <c:pt idx="4718">
                  <c:v>0.56199074074074074</c:v>
                </c:pt>
                <c:pt idx="4719">
                  <c:v>0.56200231481481489</c:v>
                </c:pt>
                <c:pt idx="4720">
                  <c:v>0.56201388888888892</c:v>
                </c:pt>
                <c:pt idx="4721">
                  <c:v>0.56202546296296296</c:v>
                </c:pt>
                <c:pt idx="4722">
                  <c:v>0.562037037037037</c:v>
                </c:pt>
                <c:pt idx="4723">
                  <c:v>0.56204861111111104</c:v>
                </c:pt>
                <c:pt idx="4724">
                  <c:v>0.56206018518518519</c:v>
                </c:pt>
                <c:pt idx="4725">
                  <c:v>0.56207175925925923</c:v>
                </c:pt>
                <c:pt idx="4726">
                  <c:v>0.56208333333333338</c:v>
                </c:pt>
                <c:pt idx="4727">
                  <c:v>0.56209490740740742</c:v>
                </c:pt>
                <c:pt idx="4728">
                  <c:v>0.56210648148148146</c:v>
                </c:pt>
                <c:pt idx="4729">
                  <c:v>0.5621180555555555</c:v>
                </c:pt>
                <c:pt idx="4730">
                  <c:v>0.56212962962962965</c:v>
                </c:pt>
                <c:pt idx="4731">
                  <c:v>0.56214120370370368</c:v>
                </c:pt>
                <c:pt idx="4732">
                  <c:v>0.56215277777777783</c:v>
                </c:pt>
                <c:pt idx="4733">
                  <c:v>0.56216435185185187</c:v>
                </c:pt>
                <c:pt idx="4734">
                  <c:v>0.56217592592592591</c:v>
                </c:pt>
                <c:pt idx="4735">
                  <c:v>0.56218749999999995</c:v>
                </c:pt>
                <c:pt idx="4736">
                  <c:v>0.5621990740740741</c:v>
                </c:pt>
                <c:pt idx="4737">
                  <c:v>0.56221064814814814</c:v>
                </c:pt>
                <c:pt idx="4738">
                  <c:v>0.56222222222222229</c:v>
                </c:pt>
                <c:pt idx="4739">
                  <c:v>0.56223379629629633</c:v>
                </c:pt>
                <c:pt idx="4740">
                  <c:v>0.56224537037037037</c:v>
                </c:pt>
                <c:pt idx="4741">
                  <c:v>0.56225694444444441</c:v>
                </c:pt>
                <c:pt idx="4742">
                  <c:v>0.56226851851851845</c:v>
                </c:pt>
                <c:pt idx="4743">
                  <c:v>0.5622800925925926</c:v>
                </c:pt>
                <c:pt idx="4744">
                  <c:v>0.56229166666666663</c:v>
                </c:pt>
                <c:pt idx="4745">
                  <c:v>0.56230324074074078</c:v>
                </c:pt>
                <c:pt idx="4746">
                  <c:v>0.56231481481481482</c:v>
                </c:pt>
                <c:pt idx="4747">
                  <c:v>0.56232638888888886</c:v>
                </c:pt>
                <c:pt idx="4748">
                  <c:v>0.5623379629629629</c:v>
                </c:pt>
                <c:pt idx="4749">
                  <c:v>0.56234953703703705</c:v>
                </c:pt>
                <c:pt idx="4750">
                  <c:v>0.56236111111111109</c:v>
                </c:pt>
                <c:pt idx="4751">
                  <c:v>0.56237268518518524</c:v>
                </c:pt>
                <c:pt idx="4752">
                  <c:v>0.56238425925925928</c:v>
                </c:pt>
                <c:pt idx="4753">
                  <c:v>0.56239583333333332</c:v>
                </c:pt>
                <c:pt idx="4754">
                  <c:v>0.56240740740740736</c:v>
                </c:pt>
                <c:pt idx="4755">
                  <c:v>0.56241898148148151</c:v>
                </c:pt>
                <c:pt idx="4756">
                  <c:v>0.56243055555555554</c:v>
                </c:pt>
                <c:pt idx="4757">
                  <c:v>0.56244212962962969</c:v>
                </c:pt>
                <c:pt idx="4758">
                  <c:v>0.56245370370370373</c:v>
                </c:pt>
                <c:pt idx="4759">
                  <c:v>0.56246527777777777</c:v>
                </c:pt>
                <c:pt idx="4760">
                  <c:v>0.56247685185185181</c:v>
                </c:pt>
                <c:pt idx="4761">
                  <c:v>0.56248842592592596</c:v>
                </c:pt>
                <c:pt idx="4762">
                  <c:v>0.5625</c:v>
                </c:pt>
                <c:pt idx="4763">
                  <c:v>0.56251157407407404</c:v>
                </c:pt>
                <c:pt idx="4764">
                  <c:v>0.56252314814814819</c:v>
                </c:pt>
                <c:pt idx="4765">
                  <c:v>0.56253472222222223</c:v>
                </c:pt>
                <c:pt idx="4766">
                  <c:v>0.56254629629629627</c:v>
                </c:pt>
                <c:pt idx="4767">
                  <c:v>0.56255787037037031</c:v>
                </c:pt>
                <c:pt idx="4768">
                  <c:v>0.56256944444444446</c:v>
                </c:pt>
                <c:pt idx="4769">
                  <c:v>0.56258101851851849</c:v>
                </c:pt>
                <c:pt idx="4770">
                  <c:v>0.56259259259259264</c:v>
                </c:pt>
                <c:pt idx="4771">
                  <c:v>0.56260416666666668</c:v>
                </c:pt>
                <c:pt idx="4772">
                  <c:v>0.56261574074074072</c:v>
                </c:pt>
                <c:pt idx="4773">
                  <c:v>0.56262731481481476</c:v>
                </c:pt>
                <c:pt idx="4774">
                  <c:v>0.56263888888888891</c:v>
                </c:pt>
                <c:pt idx="4775">
                  <c:v>0.56265046296296295</c:v>
                </c:pt>
                <c:pt idx="4776">
                  <c:v>0.5626620370370371</c:v>
                </c:pt>
                <c:pt idx="4777">
                  <c:v>0.56267361111111114</c:v>
                </c:pt>
                <c:pt idx="4778">
                  <c:v>0.56268518518518518</c:v>
                </c:pt>
                <c:pt idx="4779">
                  <c:v>0.56269675925925922</c:v>
                </c:pt>
                <c:pt idx="4780">
                  <c:v>0.56270833333333337</c:v>
                </c:pt>
                <c:pt idx="4781">
                  <c:v>0.5627199074074074</c:v>
                </c:pt>
                <c:pt idx="4782">
                  <c:v>0.56273148148148155</c:v>
                </c:pt>
                <c:pt idx="4783">
                  <c:v>0.56274305555555559</c:v>
                </c:pt>
                <c:pt idx="4784">
                  <c:v>0.56275462962962963</c:v>
                </c:pt>
                <c:pt idx="4785">
                  <c:v>0.56276620370370367</c:v>
                </c:pt>
                <c:pt idx="4786">
                  <c:v>0.56277777777777771</c:v>
                </c:pt>
                <c:pt idx="4787">
                  <c:v>0.56278935185185186</c:v>
                </c:pt>
                <c:pt idx="4788">
                  <c:v>0.5628009259259259</c:v>
                </c:pt>
                <c:pt idx="4789">
                  <c:v>0.56281250000000005</c:v>
                </c:pt>
                <c:pt idx="4790">
                  <c:v>0.56282407407407409</c:v>
                </c:pt>
                <c:pt idx="4791">
                  <c:v>0.56283564814814813</c:v>
                </c:pt>
                <c:pt idx="4792">
                  <c:v>0.56284722222222217</c:v>
                </c:pt>
                <c:pt idx="4793">
                  <c:v>0.56285879629629632</c:v>
                </c:pt>
                <c:pt idx="4794">
                  <c:v>0.56287037037037035</c:v>
                </c:pt>
                <c:pt idx="4795">
                  <c:v>0.5628819444444445</c:v>
                </c:pt>
                <c:pt idx="4796">
                  <c:v>0.56289351851851854</c:v>
                </c:pt>
                <c:pt idx="4797">
                  <c:v>0.56290509259259258</c:v>
                </c:pt>
                <c:pt idx="4798">
                  <c:v>0.56291666666666662</c:v>
                </c:pt>
                <c:pt idx="4799">
                  <c:v>0.56292824074074077</c:v>
                </c:pt>
                <c:pt idx="4800">
                  <c:v>0.56293981481481481</c:v>
                </c:pt>
                <c:pt idx="4801">
                  <c:v>0.56295138888888896</c:v>
                </c:pt>
                <c:pt idx="4802">
                  <c:v>0.562962962962963</c:v>
                </c:pt>
                <c:pt idx="4803">
                  <c:v>0.56297453703703704</c:v>
                </c:pt>
                <c:pt idx="4804">
                  <c:v>0.56298611111111108</c:v>
                </c:pt>
                <c:pt idx="4805">
                  <c:v>0.56299768518518511</c:v>
                </c:pt>
                <c:pt idx="4806">
                  <c:v>0.56300925925925926</c:v>
                </c:pt>
                <c:pt idx="4807">
                  <c:v>0.5630208333333333</c:v>
                </c:pt>
                <c:pt idx="4808">
                  <c:v>0.56303240740740745</c:v>
                </c:pt>
                <c:pt idx="4809">
                  <c:v>0.56304398148148149</c:v>
                </c:pt>
                <c:pt idx="4810">
                  <c:v>0.56305555555555553</c:v>
                </c:pt>
                <c:pt idx="4811">
                  <c:v>0.56306712962962957</c:v>
                </c:pt>
                <c:pt idx="4812">
                  <c:v>0.56307870370370372</c:v>
                </c:pt>
                <c:pt idx="4813">
                  <c:v>0.56309027777777776</c:v>
                </c:pt>
                <c:pt idx="4814">
                  <c:v>0.56310185185185191</c:v>
                </c:pt>
                <c:pt idx="4815">
                  <c:v>0.56311342592592595</c:v>
                </c:pt>
                <c:pt idx="4816">
                  <c:v>0.56312499999999999</c:v>
                </c:pt>
                <c:pt idx="4817">
                  <c:v>0.56313657407407403</c:v>
                </c:pt>
                <c:pt idx="4818">
                  <c:v>0.56314814814814818</c:v>
                </c:pt>
                <c:pt idx="4819">
                  <c:v>0.56315972222222221</c:v>
                </c:pt>
                <c:pt idx="4820">
                  <c:v>0.56317129629629636</c:v>
                </c:pt>
                <c:pt idx="4821">
                  <c:v>0.5631828703703704</c:v>
                </c:pt>
                <c:pt idx="4822">
                  <c:v>0.56319444444444444</c:v>
                </c:pt>
                <c:pt idx="4823">
                  <c:v>0.56320601851851848</c:v>
                </c:pt>
                <c:pt idx="4824">
                  <c:v>0.56321759259259263</c:v>
                </c:pt>
                <c:pt idx="4825">
                  <c:v>0.56322916666666667</c:v>
                </c:pt>
                <c:pt idx="4826">
                  <c:v>0.56324074074074071</c:v>
                </c:pt>
                <c:pt idx="4827">
                  <c:v>0.56325231481481486</c:v>
                </c:pt>
                <c:pt idx="4828">
                  <c:v>0.5632638888888889</c:v>
                </c:pt>
                <c:pt idx="4829">
                  <c:v>0.56327546296296294</c:v>
                </c:pt>
                <c:pt idx="4830">
                  <c:v>0.56328703703703698</c:v>
                </c:pt>
                <c:pt idx="4831">
                  <c:v>0.56329861111111112</c:v>
                </c:pt>
                <c:pt idx="4832">
                  <c:v>0.56331018518518516</c:v>
                </c:pt>
                <c:pt idx="4833">
                  <c:v>0.56332175925925931</c:v>
                </c:pt>
                <c:pt idx="4834">
                  <c:v>0.56333333333333335</c:v>
                </c:pt>
                <c:pt idx="4835">
                  <c:v>0.56334490740740739</c:v>
                </c:pt>
                <c:pt idx="4836">
                  <c:v>0.56335648148148143</c:v>
                </c:pt>
                <c:pt idx="4837">
                  <c:v>0.56336805555555558</c:v>
                </c:pt>
                <c:pt idx="4838">
                  <c:v>0.56337962962962962</c:v>
                </c:pt>
                <c:pt idx="4839">
                  <c:v>0.56339120370370377</c:v>
                </c:pt>
                <c:pt idx="4840">
                  <c:v>0.56340277777777781</c:v>
                </c:pt>
                <c:pt idx="4841">
                  <c:v>0.56341435185185185</c:v>
                </c:pt>
                <c:pt idx="4842">
                  <c:v>0.56342592592592589</c:v>
                </c:pt>
                <c:pt idx="4843">
                  <c:v>0.56343750000000004</c:v>
                </c:pt>
                <c:pt idx="4844">
                  <c:v>0.56344907407407407</c:v>
                </c:pt>
                <c:pt idx="4845">
                  <c:v>0.56346064814814811</c:v>
                </c:pt>
                <c:pt idx="4846">
                  <c:v>0.56347222222222226</c:v>
                </c:pt>
                <c:pt idx="4847">
                  <c:v>0.5634837962962963</c:v>
                </c:pt>
                <c:pt idx="4848">
                  <c:v>0.56349537037037034</c:v>
                </c:pt>
                <c:pt idx="4849">
                  <c:v>0.56350694444444438</c:v>
                </c:pt>
                <c:pt idx="4850">
                  <c:v>0.56351851851851853</c:v>
                </c:pt>
                <c:pt idx="4851">
                  <c:v>0.56353009259259257</c:v>
                </c:pt>
                <c:pt idx="4852">
                  <c:v>0.56354166666666672</c:v>
                </c:pt>
                <c:pt idx="4853">
                  <c:v>0.56355324074074076</c:v>
                </c:pt>
                <c:pt idx="4854">
                  <c:v>0.5635648148148148</c:v>
                </c:pt>
                <c:pt idx="4855">
                  <c:v>0.56357638888888884</c:v>
                </c:pt>
                <c:pt idx="4856">
                  <c:v>0.56358796296296299</c:v>
                </c:pt>
                <c:pt idx="4857">
                  <c:v>0.56359953703703702</c:v>
                </c:pt>
                <c:pt idx="4858">
                  <c:v>0.56361111111111117</c:v>
                </c:pt>
                <c:pt idx="4859">
                  <c:v>0.56362268518518521</c:v>
                </c:pt>
                <c:pt idx="4860">
                  <c:v>0.56363425925925925</c:v>
                </c:pt>
                <c:pt idx="4861">
                  <c:v>0.56364583333333329</c:v>
                </c:pt>
                <c:pt idx="4862">
                  <c:v>0.56365740740740744</c:v>
                </c:pt>
                <c:pt idx="4863">
                  <c:v>0.56366898148148148</c:v>
                </c:pt>
                <c:pt idx="4864">
                  <c:v>0.56368055555555552</c:v>
                </c:pt>
                <c:pt idx="4865">
                  <c:v>0.56369212962962967</c:v>
                </c:pt>
                <c:pt idx="4866">
                  <c:v>0.56370370370370371</c:v>
                </c:pt>
                <c:pt idx="4867">
                  <c:v>0.56371527777777775</c:v>
                </c:pt>
                <c:pt idx="4868">
                  <c:v>0.56372685185185178</c:v>
                </c:pt>
                <c:pt idx="4869">
                  <c:v>0.56373842592592593</c:v>
                </c:pt>
                <c:pt idx="4870">
                  <c:v>0.56374999999999997</c:v>
                </c:pt>
                <c:pt idx="4871">
                  <c:v>0.56376157407407412</c:v>
                </c:pt>
                <c:pt idx="4872">
                  <c:v>0.56377314814814816</c:v>
                </c:pt>
                <c:pt idx="4873">
                  <c:v>0.5637847222222222</c:v>
                </c:pt>
                <c:pt idx="4874">
                  <c:v>0.56379629629629624</c:v>
                </c:pt>
                <c:pt idx="4875">
                  <c:v>0.56380787037037039</c:v>
                </c:pt>
                <c:pt idx="4876">
                  <c:v>0.56381944444444443</c:v>
                </c:pt>
                <c:pt idx="4877">
                  <c:v>0.56383101851851858</c:v>
                </c:pt>
                <c:pt idx="4878">
                  <c:v>0.56384259259259262</c:v>
                </c:pt>
                <c:pt idx="4879">
                  <c:v>0.56385416666666666</c:v>
                </c:pt>
                <c:pt idx="4880">
                  <c:v>0.5638657407407407</c:v>
                </c:pt>
                <c:pt idx="4881">
                  <c:v>0.56387731481481485</c:v>
                </c:pt>
                <c:pt idx="4882">
                  <c:v>0.56388888888888888</c:v>
                </c:pt>
                <c:pt idx="4883">
                  <c:v>0.56390046296296303</c:v>
                </c:pt>
                <c:pt idx="4884">
                  <c:v>0.56391203703703707</c:v>
                </c:pt>
                <c:pt idx="4885">
                  <c:v>0.56392361111111111</c:v>
                </c:pt>
                <c:pt idx="4886">
                  <c:v>0.56393518518518515</c:v>
                </c:pt>
                <c:pt idx="4887">
                  <c:v>0.56394675925925919</c:v>
                </c:pt>
                <c:pt idx="4888">
                  <c:v>0.56395833333333334</c:v>
                </c:pt>
                <c:pt idx="4889">
                  <c:v>0.56396990740740738</c:v>
                </c:pt>
                <c:pt idx="4890">
                  <c:v>0.56398148148148153</c:v>
                </c:pt>
                <c:pt idx="4891">
                  <c:v>0.56399305555555557</c:v>
                </c:pt>
                <c:pt idx="4892">
                  <c:v>0.56400462962962961</c:v>
                </c:pt>
                <c:pt idx="4893">
                  <c:v>0.56401620370370364</c:v>
                </c:pt>
                <c:pt idx="4894">
                  <c:v>0.56402777777777779</c:v>
                </c:pt>
                <c:pt idx="4895">
                  <c:v>0.56403935185185183</c:v>
                </c:pt>
                <c:pt idx="4896">
                  <c:v>0.56405092592592598</c:v>
                </c:pt>
                <c:pt idx="4897">
                  <c:v>0.56406250000000002</c:v>
                </c:pt>
                <c:pt idx="4898">
                  <c:v>0.56407407407407406</c:v>
                </c:pt>
                <c:pt idx="4899">
                  <c:v>0.5640856481481481</c:v>
                </c:pt>
                <c:pt idx="4900">
                  <c:v>0.56409722222222225</c:v>
                </c:pt>
                <c:pt idx="4901">
                  <c:v>0.56410879629629629</c:v>
                </c:pt>
                <c:pt idx="4902">
                  <c:v>0.56412037037037044</c:v>
                </c:pt>
                <c:pt idx="4903">
                  <c:v>0.56413194444444448</c:v>
                </c:pt>
                <c:pt idx="4904">
                  <c:v>0.56414351851851852</c:v>
                </c:pt>
                <c:pt idx="4905">
                  <c:v>0.56415509259259256</c:v>
                </c:pt>
                <c:pt idx="4906">
                  <c:v>0.56416666666666659</c:v>
                </c:pt>
                <c:pt idx="4907">
                  <c:v>0.56417824074074074</c:v>
                </c:pt>
                <c:pt idx="4908">
                  <c:v>0.56418981481481478</c:v>
                </c:pt>
                <c:pt idx="4909">
                  <c:v>0.56420138888888893</c:v>
                </c:pt>
                <c:pt idx="4910">
                  <c:v>0.56421296296296297</c:v>
                </c:pt>
                <c:pt idx="4911">
                  <c:v>0.56422453703703701</c:v>
                </c:pt>
                <c:pt idx="4912">
                  <c:v>0.56423611111111105</c:v>
                </c:pt>
                <c:pt idx="4913">
                  <c:v>0.5642476851851852</c:v>
                </c:pt>
                <c:pt idx="4914">
                  <c:v>0.56425925925925924</c:v>
                </c:pt>
                <c:pt idx="4915">
                  <c:v>0.56427083333333339</c:v>
                </c:pt>
                <c:pt idx="4916">
                  <c:v>0.56428240740740743</c:v>
                </c:pt>
                <c:pt idx="4917">
                  <c:v>0.56429398148148147</c:v>
                </c:pt>
                <c:pt idx="4918">
                  <c:v>0.5643055555555555</c:v>
                </c:pt>
                <c:pt idx="4919">
                  <c:v>0.56431712962962965</c:v>
                </c:pt>
                <c:pt idx="4920">
                  <c:v>0.56432870370370369</c:v>
                </c:pt>
                <c:pt idx="4921">
                  <c:v>0.56434027777777784</c:v>
                </c:pt>
                <c:pt idx="4922">
                  <c:v>0.56435185185185188</c:v>
                </c:pt>
                <c:pt idx="4923">
                  <c:v>0.56436342592592592</c:v>
                </c:pt>
                <c:pt idx="4924">
                  <c:v>0.56437499999999996</c:v>
                </c:pt>
                <c:pt idx="4925">
                  <c:v>0.56438657407407411</c:v>
                </c:pt>
                <c:pt idx="4926">
                  <c:v>0.56439814814814815</c:v>
                </c:pt>
                <c:pt idx="4927">
                  <c:v>0.56440972222222219</c:v>
                </c:pt>
                <c:pt idx="4928">
                  <c:v>0.56442129629629634</c:v>
                </c:pt>
                <c:pt idx="4929">
                  <c:v>0.56443287037037038</c:v>
                </c:pt>
                <c:pt idx="4930">
                  <c:v>0.56444444444444442</c:v>
                </c:pt>
                <c:pt idx="4931">
                  <c:v>0.56445601851851845</c:v>
                </c:pt>
                <c:pt idx="4932">
                  <c:v>0.5644675925925926</c:v>
                </c:pt>
                <c:pt idx="4933">
                  <c:v>0.56447916666666664</c:v>
                </c:pt>
                <c:pt idx="4934">
                  <c:v>0.56449074074074079</c:v>
                </c:pt>
                <c:pt idx="4935">
                  <c:v>0.56450231481481483</c:v>
                </c:pt>
                <c:pt idx="4936">
                  <c:v>0.56451388888888887</c:v>
                </c:pt>
                <c:pt idx="4937">
                  <c:v>0.56452546296296291</c:v>
                </c:pt>
                <c:pt idx="4938">
                  <c:v>0.56453703703703706</c:v>
                </c:pt>
                <c:pt idx="4939">
                  <c:v>0.5645486111111111</c:v>
                </c:pt>
                <c:pt idx="4940">
                  <c:v>0.56456018518518525</c:v>
                </c:pt>
                <c:pt idx="4941">
                  <c:v>0.56457175925925929</c:v>
                </c:pt>
                <c:pt idx="4942">
                  <c:v>0.56458333333333333</c:v>
                </c:pt>
                <c:pt idx="4943">
                  <c:v>0.56459490740740736</c:v>
                </c:pt>
                <c:pt idx="4944">
                  <c:v>0.56460648148148151</c:v>
                </c:pt>
                <c:pt idx="4945">
                  <c:v>0.56461805555555555</c:v>
                </c:pt>
                <c:pt idx="4946">
                  <c:v>0.5646296296296297</c:v>
                </c:pt>
                <c:pt idx="4947">
                  <c:v>0.56464120370370374</c:v>
                </c:pt>
                <c:pt idx="4948">
                  <c:v>0.56465277777777778</c:v>
                </c:pt>
                <c:pt idx="4949">
                  <c:v>0.56466435185185182</c:v>
                </c:pt>
                <c:pt idx="4950">
                  <c:v>0.56467592592592586</c:v>
                </c:pt>
                <c:pt idx="4951">
                  <c:v>0.56468750000000001</c:v>
                </c:pt>
                <c:pt idx="4952">
                  <c:v>0.56469907407407405</c:v>
                </c:pt>
                <c:pt idx="4953">
                  <c:v>0.5647106481481482</c:v>
                </c:pt>
                <c:pt idx="4954">
                  <c:v>0.56472222222222224</c:v>
                </c:pt>
                <c:pt idx="4955">
                  <c:v>0.56473379629629628</c:v>
                </c:pt>
                <c:pt idx="4956">
                  <c:v>0.56474537037037031</c:v>
                </c:pt>
                <c:pt idx="4957">
                  <c:v>0.56475694444444446</c:v>
                </c:pt>
                <c:pt idx="4958">
                  <c:v>0.5647685185185185</c:v>
                </c:pt>
                <c:pt idx="4959">
                  <c:v>0.56478009259259265</c:v>
                </c:pt>
                <c:pt idx="4960">
                  <c:v>0.56479166666666669</c:v>
                </c:pt>
                <c:pt idx="4961">
                  <c:v>0.56480324074074073</c:v>
                </c:pt>
                <c:pt idx="4962">
                  <c:v>0.56481481481481477</c:v>
                </c:pt>
                <c:pt idx="4963">
                  <c:v>0.56482638888888892</c:v>
                </c:pt>
                <c:pt idx="4964">
                  <c:v>0.56483796296296296</c:v>
                </c:pt>
                <c:pt idx="4965">
                  <c:v>0.56484953703703711</c:v>
                </c:pt>
                <c:pt idx="4966">
                  <c:v>0.56486111111111115</c:v>
                </c:pt>
                <c:pt idx="4967">
                  <c:v>0.56487268518518519</c:v>
                </c:pt>
                <c:pt idx="4968">
                  <c:v>0.56488425925925922</c:v>
                </c:pt>
                <c:pt idx="4969">
                  <c:v>0.56489583333333326</c:v>
                </c:pt>
                <c:pt idx="4970">
                  <c:v>0.56490740740740741</c:v>
                </c:pt>
                <c:pt idx="4971">
                  <c:v>0.56491898148148145</c:v>
                </c:pt>
                <c:pt idx="4972">
                  <c:v>0.5649305555555556</c:v>
                </c:pt>
                <c:pt idx="4973">
                  <c:v>0.56494212962962964</c:v>
                </c:pt>
                <c:pt idx="4974">
                  <c:v>0.56495370370370368</c:v>
                </c:pt>
                <c:pt idx="4975">
                  <c:v>0.56496527777777772</c:v>
                </c:pt>
                <c:pt idx="4976">
                  <c:v>0.56497685185185187</c:v>
                </c:pt>
                <c:pt idx="4977">
                  <c:v>0.56498842592592591</c:v>
                </c:pt>
                <c:pt idx="4978">
                  <c:v>0.56500000000000006</c:v>
                </c:pt>
                <c:pt idx="4979">
                  <c:v>0.5650115740740741</c:v>
                </c:pt>
                <c:pt idx="4980">
                  <c:v>0.56502314814814814</c:v>
                </c:pt>
                <c:pt idx="4981">
                  <c:v>0.56503472222222217</c:v>
                </c:pt>
                <c:pt idx="4982">
                  <c:v>0.56504629629629632</c:v>
                </c:pt>
                <c:pt idx="4983">
                  <c:v>0.56505787037037036</c:v>
                </c:pt>
                <c:pt idx="4984">
                  <c:v>0.56506944444444451</c:v>
                </c:pt>
                <c:pt idx="4985">
                  <c:v>0.56508101851851855</c:v>
                </c:pt>
                <c:pt idx="4986">
                  <c:v>0.56509259259259259</c:v>
                </c:pt>
                <c:pt idx="4987">
                  <c:v>0.56510416666666663</c:v>
                </c:pt>
                <c:pt idx="4988">
                  <c:v>0.56511574074074067</c:v>
                </c:pt>
                <c:pt idx="4989">
                  <c:v>0.56512731481481482</c:v>
                </c:pt>
                <c:pt idx="4990">
                  <c:v>0.56513888888888886</c:v>
                </c:pt>
                <c:pt idx="4991">
                  <c:v>0.56515046296296301</c:v>
                </c:pt>
                <c:pt idx="4992">
                  <c:v>0.56516203703703705</c:v>
                </c:pt>
                <c:pt idx="4993">
                  <c:v>0.56517361111111108</c:v>
                </c:pt>
                <c:pt idx="4994">
                  <c:v>0.56518518518518512</c:v>
                </c:pt>
                <c:pt idx="4995">
                  <c:v>0.56519675925925927</c:v>
                </c:pt>
                <c:pt idx="4996">
                  <c:v>0.56520833333333331</c:v>
                </c:pt>
                <c:pt idx="4997">
                  <c:v>0.56521990740740746</c:v>
                </c:pt>
                <c:pt idx="4998">
                  <c:v>0.5652314814814815</c:v>
                </c:pt>
                <c:pt idx="4999">
                  <c:v>0.56524305555555554</c:v>
                </c:pt>
                <c:pt idx="5000">
                  <c:v>0.56525462962962958</c:v>
                </c:pt>
                <c:pt idx="5001">
                  <c:v>0.56526620370370373</c:v>
                </c:pt>
                <c:pt idx="5002">
                  <c:v>0.56527777777777777</c:v>
                </c:pt>
                <c:pt idx="5003">
                  <c:v>0.56528935185185192</c:v>
                </c:pt>
                <c:pt idx="5004">
                  <c:v>0.56530092592592596</c:v>
                </c:pt>
                <c:pt idx="5005">
                  <c:v>0.5653125</c:v>
                </c:pt>
                <c:pt idx="5006">
                  <c:v>0.56532407407407403</c:v>
                </c:pt>
                <c:pt idx="5007">
                  <c:v>0.56533564814814818</c:v>
                </c:pt>
                <c:pt idx="5008">
                  <c:v>0.56534722222222222</c:v>
                </c:pt>
                <c:pt idx="5009">
                  <c:v>0.56535879629629626</c:v>
                </c:pt>
                <c:pt idx="5010">
                  <c:v>0.56537037037037041</c:v>
                </c:pt>
                <c:pt idx="5011">
                  <c:v>0.56538194444444445</c:v>
                </c:pt>
                <c:pt idx="5012">
                  <c:v>0.56539351851851849</c:v>
                </c:pt>
                <c:pt idx="5013">
                  <c:v>0.56540509259259253</c:v>
                </c:pt>
                <c:pt idx="5014">
                  <c:v>0.56541666666666668</c:v>
                </c:pt>
                <c:pt idx="5015">
                  <c:v>0.56542824074074072</c:v>
                </c:pt>
                <c:pt idx="5016">
                  <c:v>0.56543981481481487</c:v>
                </c:pt>
                <c:pt idx="5017">
                  <c:v>0.56545138888888891</c:v>
                </c:pt>
                <c:pt idx="5018">
                  <c:v>0.56546296296296295</c:v>
                </c:pt>
                <c:pt idx="5019">
                  <c:v>0.56547453703703698</c:v>
                </c:pt>
                <c:pt idx="5020">
                  <c:v>0.56548611111111113</c:v>
                </c:pt>
                <c:pt idx="5021">
                  <c:v>0.56549768518518517</c:v>
                </c:pt>
                <c:pt idx="5022">
                  <c:v>0.56550925925925932</c:v>
                </c:pt>
                <c:pt idx="5023">
                  <c:v>0.56552083333333336</c:v>
                </c:pt>
                <c:pt idx="5024">
                  <c:v>0.5655324074074074</c:v>
                </c:pt>
                <c:pt idx="5025">
                  <c:v>0.56554398148148144</c:v>
                </c:pt>
                <c:pt idx="5026">
                  <c:v>0.56555555555555559</c:v>
                </c:pt>
                <c:pt idx="5027">
                  <c:v>0.56556712962962963</c:v>
                </c:pt>
                <c:pt idx="5028">
                  <c:v>0.56557870370370367</c:v>
                </c:pt>
                <c:pt idx="5029">
                  <c:v>0.56559027777777782</c:v>
                </c:pt>
                <c:pt idx="5030">
                  <c:v>0.56560185185185186</c:v>
                </c:pt>
                <c:pt idx="5031">
                  <c:v>0.56561342592592589</c:v>
                </c:pt>
                <c:pt idx="5032">
                  <c:v>0.56562499999999993</c:v>
                </c:pt>
                <c:pt idx="5033">
                  <c:v>0.56563657407407408</c:v>
                </c:pt>
                <c:pt idx="5034">
                  <c:v>0.56564814814814812</c:v>
                </c:pt>
                <c:pt idx="5035">
                  <c:v>0.56565972222222227</c:v>
                </c:pt>
                <c:pt idx="5036">
                  <c:v>0.56567129629629631</c:v>
                </c:pt>
                <c:pt idx="5037">
                  <c:v>0.56568287037037035</c:v>
                </c:pt>
                <c:pt idx="5038">
                  <c:v>0.56569444444444439</c:v>
                </c:pt>
                <c:pt idx="5039">
                  <c:v>0.56570601851851854</c:v>
                </c:pt>
                <c:pt idx="5040">
                  <c:v>0.56571759259259258</c:v>
                </c:pt>
                <c:pt idx="5041">
                  <c:v>0.56572916666666673</c:v>
                </c:pt>
                <c:pt idx="5042">
                  <c:v>0.56574074074074077</c:v>
                </c:pt>
                <c:pt idx="5043">
                  <c:v>0.56575231481481481</c:v>
                </c:pt>
                <c:pt idx="5044">
                  <c:v>0.56576388888888884</c:v>
                </c:pt>
                <c:pt idx="5045">
                  <c:v>0.56577546296296299</c:v>
                </c:pt>
                <c:pt idx="5046">
                  <c:v>0.56578703703703703</c:v>
                </c:pt>
                <c:pt idx="5047">
                  <c:v>0.56579861111111118</c:v>
                </c:pt>
                <c:pt idx="5048">
                  <c:v>0.56581018518518522</c:v>
                </c:pt>
                <c:pt idx="5049">
                  <c:v>0.56582175925925926</c:v>
                </c:pt>
                <c:pt idx="5050">
                  <c:v>0.5658333333333333</c:v>
                </c:pt>
                <c:pt idx="5051">
                  <c:v>0.56584490740740734</c:v>
                </c:pt>
                <c:pt idx="5052">
                  <c:v>0.56585648148148149</c:v>
                </c:pt>
                <c:pt idx="5053">
                  <c:v>0.56586805555555553</c:v>
                </c:pt>
                <c:pt idx="5054">
                  <c:v>0.56587962962962968</c:v>
                </c:pt>
                <c:pt idx="5055">
                  <c:v>0.56589120370370372</c:v>
                </c:pt>
                <c:pt idx="5056">
                  <c:v>0.56590277777777775</c:v>
                </c:pt>
                <c:pt idx="5057">
                  <c:v>0.56591435185185179</c:v>
                </c:pt>
                <c:pt idx="5058">
                  <c:v>0.56592592592592594</c:v>
                </c:pt>
                <c:pt idx="5059">
                  <c:v>0.56593749999999998</c:v>
                </c:pt>
                <c:pt idx="5060">
                  <c:v>0.56594907407407413</c:v>
                </c:pt>
                <c:pt idx="5061">
                  <c:v>0.56596064814814817</c:v>
                </c:pt>
                <c:pt idx="5062">
                  <c:v>0.56597222222222221</c:v>
                </c:pt>
                <c:pt idx="5063">
                  <c:v>0.56598379629629625</c:v>
                </c:pt>
                <c:pt idx="5064">
                  <c:v>0.5659953703703704</c:v>
                </c:pt>
                <c:pt idx="5065">
                  <c:v>0.56600694444444444</c:v>
                </c:pt>
                <c:pt idx="5066">
                  <c:v>0.56601851851851859</c:v>
                </c:pt>
                <c:pt idx="5067">
                  <c:v>0.56603009259259263</c:v>
                </c:pt>
                <c:pt idx="5068">
                  <c:v>0.56604166666666667</c:v>
                </c:pt>
                <c:pt idx="5069">
                  <c:v>0.5660532407407407</c:v>
                </c:pt>
                <c:pt idx="5070">
                  <c:v>0.56606481481481474</c:v>
                </c:pt>
                <c:pt idx="5071">
                  <c:v>0.56607638888888889</c:v>
                </c:pt>
                <c:pt idx="5072">
                  <c:v>0.56608796296296293</c:v>
                </c:pt>
                <c:pt idx="5073">
                  <c:v>0.56609953703703708</c:v>
                </c:pt>
                <c:pt idx="5074">
                  <c:v>0.56611111111111112</c:v>
                </c:pt>
                <c:pt idx="5075">
                  <c:v>0.56612268518518516</c:v>
                </c:pt>
                <c:pt idx="5076">
                  <c:v>0.5661342592592592</c:v>
                </c:pt>
                <c:pt idx="5077">
                  <c:v>0.56614583333333335</c:v>
                </c:pt>
                <c:pt idx="5078">
                  <c:v>0.56615740740740739</c:v>
                </c:pt>
                <c:pt idx="5079">
                  <c:v>0.56616898148148154</c:v>
                </c:pt>
                <c:pt idx="5080">
                  <c:v>0.56618055555555558</c:v>
                </c:pt>
                <c:pt idx="5081">
                  <c:v>0.56619212962962961</c:v>
                </c:pt>
                <c:pt idx="5082">
                  <c:v>0.56620370370370365</c:v>
                </c:pt>
                <c:pt idx="5083">
                  <c:v>0.5662152777777778</c:v>
                </c:pt>
                <c:pt idx="5084">
                  <c:v>0.56622685185185184</c:v>
                </c:pt>
                <c:pt idx="5085">
                  <c:v>0.56623842592592599</c:v>
                </c:pt>
                <c:pt idx="5086">
                  <c:v>0.56625000000000003</c:v>
                </c:pt>
                <c:pt idx="5087">
                  <c:v>0.56626157407407407</c:v>
                </c:pt>
                <c:pt idx="5088">
                  <c:v>0.56627314814814811</c:v>
                </c:pt>
                <c:pt idx="5089">
                  <c:v>0.56628472222222226</c:v>
                </c:pt>
                <c:pt idx="5090">
                  <c:v>0.5662962962962963</c:v>
                </c:pt>
                <c:pt idx="5091">
                  <c:v>0.56630787037037034</c:v>
                </c:pt>
                <c:pt idx="5092">
                  <c:v>0.56631944444444449</c:v>
                </c:pt>
                <c:pt idx="5093">
                  <c:v>0.56633101851851853</c:v>
                </c:pt>
                <c:pt idx="5094">
                  <c:v>0.56634259259259256</c:v>
                </c:pt>
                <c:pt idx="5095">
                  <c:v>0.5663541666666666</c:v>
                </c:pt>
                <c:pt idx="5096">
                  <c:v>0.56636574074074075</c:v>
                </c:pt>
                <c:pt idx="5097">
                  <c:v>0.56637731481481479</c:v>
                </c:pt>
                <c:pt idx="5098">
                  <c:v>0.56638888888888894</c:v>
                </c:pt>
                <c:pt idx="5099">
                  <c:v>0.56640046296296298</c:v>
                </c:pt>
                <c:pt idx="5100">
                  <c:v>0.56641203703703702</c:v>
                </c:pt>
                <c:pt idx="5101">
                  <c:v>0.56642361111111106</c:v>
                </c:pt>
                <c:pt idx="5102">
                  <c:v>0.56643518518518521</c:v>
                </c:pt>
                <c:pt idx="5103">
                  <c:v>0.56644675925925925</c:v>
                </c:pt>
                <c:pt idx="5104">
                  <c:v>0.5664583333333334</c:v>
                </c:pt>
                <c:pt idx="5105">
                  <c:v>0.56646990740740744</c:v>
                </c:pt>
                <c:pt idx="5106">
                  <c:v>0.56648148148148147</c:v>
                </c:pt>
                <c:pt idx="5107">
                  <c:v>0.56649305555555551</c:v>
                </c:pt>
                <c:pt idx="5108">
                  <c:v>0.56650462962962966</c:v>
                </c:pt>
                <c:pt idx="5109">
                  <c:v>0.5665162037037037</c:v>
                </c:pt>
                <c:pt idx="5110">
                  <c:v>0.56652777777777774</c:v>
                </c:pt>
                <c:pt idx="5111">
                  <c:v>0.56653935185185189</c:v>
                </c:pt>
                <c:pt idx="5112">
                  <c:v>0.56655092592592593</c:v>
                </c:pt>
                <c:pt idx="5113">
                  <c:v>0.56656249999999997</c:v>
                </c:pt>
                <c:pt idx="5114">
                  <c:v>0.56657407407407401</c:v>
                </c:pt>
                <c:pt idx="5115">
                  <c:v>0.56658564814814816</c:v>
                </c:pt>
                <c:pt idx="5116">
                  <c:v>0.5665972222222222</c:v>
                </c:pt>
                <c:pt idx="5117">
                  <c:v>0.56660879629629635</c:v>
                </c:pt>
                <c:pt idx="5118">
                  <c:v>0.56662037037037039</c:v>
                </c:pt>
                <c:pt idx="5119">
                  <c:v>0.56663194444444442</c:v>
                </c:pt>
                <c:pt idx="5120">
                  <c:v>0.56664351851851846</c:v>
                </c:pt>
                <c:pt idx="5121">
                  <c:v>0.56665509259259261</c:v>
                </c:pt>
                <c:pt idx="5122">
                  <c:v>0.56666666666666665</c:v>
                </c:pt>
                <c:pt idx="5123">
                  <c:v>0.5666782407407408</c:v>
                </c:pt>
                <c:pt idx="5124">
                  <c:v>0.56668981481481484</c:v>
                </c:pt>
                <c:pt idx="5125">
                  <c:v>0.56670138888888888</c:v>
                </c:pt>
                <c:pt idx="5126">
                  <c:v>0.56671296296296292</c:v>
                </c:pt>
                <c:pt idx="5127">
                  <c:v>0.56672453703703707</c:v>
                </c:pt>
                <c:pt idx="5128">
                  <c:v>0.56673611111111111</c:v>
                </c:pt>
                <c:pt idx="5129">
                  <c:v>0.56674768518518526</c:v>
                </c:pt>
                <c:pt idx="5130">
                  <c:v>0.5667592592592593</c:v>
                </c:pt>
                <c:pt idx="5131">
                  <c:v>0.56677083333333333</c:v>
                </c:pt>
                <c:pt idx="5132">
                  <c:v>0.56678240740740737</c:v>
                </c:pt>
                <c:pt idx="5133">
                  <c:v>0.56679398148148141</c:v>
                </c:pt>
                <c:pt idx="5134">
                  <c:v>0.56680555555555556</c:v>
                </c:pt>
                <c:pt idx="5135">
                  <c:v>0.5668171296296296</c:v>
                </c:pt>
                <c:pt idx="5136">
                  <c:v>0.56682870370370375</c:v>
                </c:pt>
                <c:pt idx="5137">
                  <c:v>0.56684027777777779</c:v>
                </c:pt>
                <c:pt idx="5138">
                  <c:v>0.56685185185185183</c:v>
                </c:pt>
                <c:pt idx="5139">
                  <c:v>0.56686342592592587</c:v>
                </c:pt>
                <c:pt idx="5140">
                  <c:v>0.56687500000000002</c:v>
                </c:pt>
                <c:pt idx="5141">
                  <c:v>0.56688657407407406</c:v>
                </c:pt>
                <c:pt idx="5142">
                  <c:v>0.56689814814814821</c:v>
                </c:pt>
                <c:pt idx="5143">
                  <c:v>0.56690972222222225</c:v>
                </c:pt>
                <c:pt idx="5144">
                  <c:v>0.56692129629629628</c:v>
                </c:pt>
                <c:pt idx="5145">
                  <c:v>0.56693287037037032</c:v>
                </c:pt>
                <c:pt idx="5146">
                  <c:v>0.56694444444444447</c:v>
                </c:pt>
                <c:pt idx="5147">
                  <c:v>0.56695601851851851</c:v>
                </c:pt>
                <c:pt idx="5148">
                  <c:v>0.56696759259259266</c:v>
                </c:pt>
                <c:pt idx="5149">
                  <c:v>0.5669791666666667</c:v>
                </c:pt>
                <c:pt idx="5150">
                  <c:v>0.56699074074074074</c:v>
                </c:pt>
                <c:pt idx="5151">
                  <c:v>0.56700231481481478</c:v>
                </c:pt>
                <c:pt idx="5152">
                  <c:v>0.56701388888888882</c:v>
                </c:pt>
                <c:pt idx="5153">
                  <c:v>0.56702546296296297</c:v>
                </c:pt>
                <c:pt idx="5154">
                  <c:v>0.56703703703703701</c:v>
                </c:pt>
                <c:pt idx="5155">
                  <c:v>0.56704861111111116</c:v>
                </c:pt>
                <c:pt idx="5156">
                  <c:v>0.56706018518518519</c:v>
                </c:pt>
                <c:pt idx="5157">
                  <c:v>0.56707175925925923</c:v>
                </c:pt>
                <c:pt idx="5158">
                  <c:v>0.56708333333333327</c:v>
                </c:pt>
                <c:pt idx="5159">
                  <c:v>0.56709490740740742</c:v>
                </c:pt>
                <c:pt idx="5160">
                  <c:v>0.56710648148148146</c:v>
                </c:pt>
                <c:pt idx="5161">
                  <c:v>0.56711805555555561</c:v>
                </c:pt>
                <c:pt idx="5162">
                  <c:v>0.56712962962962965</c:v>
                </c:pt>
                <c:pt idx="5163">
                  <c:v>0.56714120370370369</c:v>
                </c:pt>
                <c:pt idx="5164">
                  <c:v>0.56715277777777773</c:v>
                </c:pt>
                <c:pt idx="5165">
                  <c:v>0.56716435185185188</c:v>
                </c:pt>
                <c:pt idx="5166">
                  <c:v>0.56717592592592592</c:v>
                </c:pt>
                <c:pt idx="5167">
                  <c:v>0.56718750000000007</c:v>
                </c:pt>
                <c:pt idx="5168">
                  <c:v>0.56719907407407411</c:v>
                </c:pt>
                <c:pt idx="5169">
                  <c:v>0.56721064814814814</c:v>
                </c:pt>
                <c:pt idx="5170">
                  <c:v>0.56722222222222218</c:v>
                </c:pt>
                <c:pt idx="5171">
                  <c:v>0.56723379629629633</c:v>
                </c:pt>
                <c:pt idx="5172">
                  <c:v>0.56724537037037037</c:v>
                </c:pt>
                <c:pt idx="5173">
                  <c:v>0.56725694444444441</c:v>
                </c:pt>
                <c:pt idx="5174">
                  <c:v>0.56726851851851856</c:v>
                </c:pt>
                <c:pt idx="5175">
                  <c:v>0.5672800925925926</c:v>
                </c:pt>
                <c:pt idx="5176">
                  <c:v>0.56729166666666664</c:v>
                </c:pt>
                <c:pt idx="5177">
                  <c:v>0.56730324074074068</c:v>
                </c:pt>
                <c:pt idx="5178">
                  <c:v>0.56731481481481483</c:v>
                </c:pt>
                <c:pt idx="5179">
                  <c:v>0.56732638888888887</c:v>
                </c:pt>
                <c:pt idx="5180">
                  <c:v>0.56733796296296302</c:v>
                </c:pt>
                <c:pt idx="5181">
                  <c:v>0.56734953703703705</c:v>
                </c:pt>
                <c:pt idx="5182">
                  <c:v>0.56736111111111109</c:v>
                </c:pt>
                <c:pt idx="5183">
                  <c:v>0.56737268518518513</c:v>
                </c:pt>
                <c:pt idx="5184">
                  <c:v>0.56738425925925928</c:v>
                </c:pt>
                <c:pt idx="5185">
                  <c:v>0.56739583333333332</c:v>
                </c:pt>
                <c:pt idx="5186">
                  <c:v>0.56740740740740747</c:v>
                </c:pt>
                <c:pt idx="5187">
                  <c:v>0.56741898148148151</c:v>
                </c:pt>
                <c:pt idx="5188">
                  <c:v>0.56743055555555555</c:v>
                </c:pt>
                <c:pt idx="5189">
                  <c:v>0.56744212962962959</c:v>
                </c:pt>
                <c:pt idx="5190">
                  <c:v>0.56745370370370374</c:v>
                </c:pt>
                <c:pt idx="5191">
                  <c:v>0.56746527777777778</c:v>
                </c:pt>
                <c:pt idx="5192">
                  <c:v>0.56747685185185182</c:v>
                </c:pt>
                <c:pt idx="5193">
                  <c:v>0.56748842592592597</c:v>
                </c:pt>
                <c:pt idx="5194">
                  <c:v>0.5675</c:v>
                </c:pt>
                <c:pt idx="5195">
                  <c:v>0.56751157407407404</c:v>
                </c:pt>
                <c:pt idx="5196">
                  <c:v>0.56752314814814808</c:v>
                </c:pt>
                <c:pt idx="5197">
                  <c:v>0.56753472222222223</c:v>
                </c:pt>
                <c:pt idx="5198">
                  <c:v>0.56754629629629627</c:v>
                </c:pt>
                <c:pt idx="5199">
                  <c:v>0.56755787037037042</c:v>
                </c:pt>
                <c:pt idx="5200">
                  <c:v>0.56756944444444446</c:v>
                </c:pt>
                <c:pt idx="5201">
                  <c:v>0.5675810185185185</c:v>
                </c:pt>
                <c:pt idx="5202">
                  <c:v>0.56759259259259254</c:v>
                </c:pt>
                <c:pt idx="5203">
                  <c:v>0.56760416666666669</c:v>
                </c:pt>
                <c:pt idx="5204">
                  <c:v>0.56761574074074073</c:v>
                </c:pt>
                <c:pt idx="5205">
                  <c:v>0.56762731481481488</c:v>
                </c:pt>
                <c:pt idx="5206">
                  <c:v>0.56763888888888892</c:v>
                </c:pt>
                <c:pt idx="5207">
                  <c:v>0.56765046296296295</c:v>
                </c:pt>
                <c:pt idx="5208">
                  <c:v>0.56766203703703699</c:v>
                </c:pt>
                <c:pt idx="5209">
                  <c:v>0.56767361111111114</c:v>
                </c:pt>
                <c:pt idx="5210">
                  <c:v>0.56768518518518518</c:v>
                </c:pt>
                <c:pt idx="5211">
                  <c:v>0.56769675925925933</c:v>
                </c:pt>
                <c:pt idx="5212">
                  <c:v>0.56770833333333337</c:v>
                </c:pt>
                <c:pt idx="5213">
                  <c:v>0.56771990740740741</c:v>
                </c:pt>
                <c:pt idx="5214">
                  <c:v>0.56773148148148145</c:v>
                </c:pt>
                <c:pt idx="5215">
                  <c:v>0.56774305555555549</c:v>
                </c:pt>
                <c:pt idx="5216">
                  <c:v>0.56775462962962964</c:v>
                </c:pt>
                <c:pt idx="5217">
                  <c:v>0.56776620370370368</c:v>
                </c:pt>
                <c:pt idx="5218">
                  <c:v>0.56777777777777783</c:v>
                </c:pt>
                <c:pt idx="5219">
                  <c:v>0.56778935185185186</c:v>
                </c:pt>
                <c:pt idx="5220">
                  <c:v>0.5678009259259259</c:v>
                </c:pt>
                <c:pt idx="5221">
                  <c:v>0.56781249999999994</c:v>
                </c:pt>
                <c:pt idx="5222">
                  <c:v>0.56782407407407409</c:v>
                </c:pt>
                <c:pt idx="5223">
                  <c:v>0.56783564814814813</c:v>
                </c:pt>
                <c:pt idx="5224">
                  <c:v>0.56784722222222228</c:v>
                </c:pt>
                <c:pt idx="5225">
                  <c:v>0.56785879629629632</c:v>
                </c:pt>
                <c:pt idx="5226">
                  <c:v>0.56787037037037036</c:v>
                </c:pt>
                <c:pt idx="5227">
                  <c:v>0.5678819444444444</c:v>
                </c:pt>
                <c:pt idx="5228">
                  <c:v>0.56789351851851855</c:v>
                </c:pt>
                <c:pt idx="5229">
                  <c:v>0.56790509259259259</c:v>
                </c:pt>
                <c:pt idx="5230">
                  <c:v>0.56791666666666674</c:v>
                </c:pt>
                <c:pt idx="5231">
                  <c:v>0.56792824074074078</c:v>
                </c:pt>
                <c:pt idx="5232">
                  <c:v>0.56793981481481481</c:v>
                </c:pt>
                <c:pt idx="5233">
                  <c:v>0.56795138888888885</c:v>
                </c:pt>
                <c:pt idx="5234">
                  <c:v>0.56796296296296289</c:v>
                </c:pt>
                <c:pt idx="5235">
                  <c:v>0.56797453703703704</c:v>
                </c:pt>
                <c:pt idx="5236">
                  <c:v>0.56798611111111108</c:v>
                </c:pt>
                <c:pt idx="5237">
                  <c:v>0.56799768518518523</c:v>
                </c:pt>
                <c:pt idx="5238">
                  <c:v>0.56800925925925927</c:v>
                </c:pt>
                <c:pt idx="5239">
                  <c:v>0.56802083333333331</c:v>
                </c:pt>
                <c:pt idx="5240">
                  <c:v>0.56803240740740735</c:v>
                </c:pt>
                <c:pt idx="5241">
                  <c:v>0.5680439814814815</c:v>
                </c:pt>
                <c:pt idx="5242">
                  <c:v>0.56805555555555554</c:v>
                </c:pt>
                <c:pt idx="5243">
                  <c:v>0.56806712962962969</c:v>
                </c:pt>
                <c:pt idx="5244">
                  <c:v>0.56807870370370372</c:v>
                </c:pt>
                <c:pt idx="5245">
                  <c:v>0.56809027777777776</c:v>
                </c:pt>
                <c:pt idx="5246">
                  <c:v>0.5681018518518518</c:v>
                </c:pt>
                <c:pt idx="5247">
                  <c:v>0.56811342592592595</c:v>
                </c:pt>
                <c:pt idx="5248">
                  <c:v>0.56812499999999999</c:v>
                </c:pt>
                <c:pt idx="5249">
                  <c:v>0.56813657407407414</c:v>
                </c:pt>
                <c:pt idx="5250">
                  <c:v>0.56814814814814818</c:v>
                </c:pt>
                <c:pt idx="5251">
                  <c:v>0.56815972222222222</c:v>
                </c:pt>
                <c:pt idx="5252">
                  <c:v>0.56817129629629626</c:v>
                </c:pt>
                <c:pt idx="5253">
                  <c:v>0.5681828703703703</c:v>
                </c:pt>
                <c:pt idx="5254">
                  <c:v>0.56819444444444445</c:v>
                </c:pt>
                <c:pt idx="5255">
                  <c:v>0.56820601851851849</c:v>
                </c:pt>
                <c:pt idx="5256">
                  <c:v>0.56821759259259264</c:v>
                </c:pt>
                <c:pt idx="5257">
                  <c:v>0.56822916666666667</c:v>
                </c:pt>
                <c:pt idx="5258">
                  <c:v>0.56824074074074071</c:v>
                </c:pt>
                <c:pt idx="5259">
                  <c:v>0.56825231481481475</c:v>
                </c:pt>
                <c:pt idx="5260">
                  <c:v>0.5682638888888889</c:v>
                </c:pt>
                <c:pt idx="5261">
                  <c:v>0.56827546296296294</c:v>
                </c:pt>
                <c:pt idx="5262">
                  <c:v>0.56828703703703709</c:v>
                </c:pt>
                <c:pt idx="5263">
                  <c:v>0.56829861111111113</c:v>
                </c:pt>
                <c:pt idx="5264">
                  <c:v>0.56831018518518517</c:v>
                </c:pt>
                <c:pt idx="5265">
                  <c:v>0.56832175925925921</c:v>
                </c:pt>
                <c:pt idx="5266">
                  <c:v>0.56833333333333336</c:v>
                </c:pt>
                <c:pt idx="5267">
                  <c:v>0.5683449074074074</c:v>
                </c:pt>
                <c:pt idx="5268">
                  <c:v>0.56835648148148155</c:v>
                </c:pt>
                <c:pt idx="5269">
                  <c:v>0.56836805555555558</c:v>
                </c:pt>
                <c:pt idx="5270">
                  <c:v>0.56837962962962962</c:v>
                </c:pt>
                <c:pt idx="5271">
                  <c:v>0.56839120370370366</c:v>
                </c:pt>
                <c:pt idx="5272">
                  <c:v>0.56840277777777781</c:v>
                </c:pt>
                <c:pt idx="5273">
                  <c:v>0.56841435185185185</c:v>
                </c:pt>
                <c:pt idx="5274">
                  <c:v>0.56842592592592589</c:v>
                </c:pt>
                <c:pt idx="5275">
                  <c:v>0.56843750000000004</c:v>
                </c:pt>
                <c:pt idx="5276">
                  <c:v>0.56844907407407408</c:v>
                </c:pt>
                <c:pt idx="5277">
                  <c:v>0.56846064814814812</c:v>
                </c:pt>
                <c:pt idx="5278">
                  <c:v>0.56847222222222216</c:v>
                </c:pt>
                <c:pt idx="5279">
                  <c:v>0.56848379629629631</c:v>
                </c:pt>
                <c:pt idx="5280">
                  <c:v>0.56849537037037035</c:v>
                </c:pt>
                <c:pt idx="5281">
                  <c:v>0.5685069444444445</c:v>
                </c:pt>
                <c:pt idx="5282">
                  <c:v>0.56851851851851853</c:v>
                </c:pt>
                <c:pt idx="5283">
                  <c:v>0.56853009259259257</c:v>
                </c:pt>
                <c:pt idx="5284">
                  <c:v>0.56854166666666661</c:v>
                </c:pt>
                <c:pt idx="5285">
                  <c:v>0.56855324074074076</c:v>
                </c:pt>
                <c:pt idx="5286">
                  <c:v>0.5685648148148148</c:v>
                </c:pt>
                <c:pt idx="5287">
                  <c:v>0.56857638888888895</c:v>
                </c:pt>
                <c:pt idx="5288">
                  <c:v>0.56858796296296299</c:v>
                </c:pt>
                <c:pt idx="5289">
                  <c:v>0.56859953703703703</c:v>
                </c:pt>
                <c:pt idx="5290">
                  <c:v>0.56861111111111107</c:v>
                </c:pt>
                <c:pt idx="5291">
                  <c:v>0.56862268518518522</c:v>
                </c:pt>
                <c:pt idx="5292">
                  <c:v>0.56863425925925926</c:v>
                </c:pt>
                <c:pt idx="5293">
                  <c:v>0.56864583333333341</c:v>
                </c:pt>
                <c:pt idx="5294">
                  <c:v>0.56865740740740744</c:v>
                </c:pt>
                <c:pt idx="5295">
                  <c:v>0.56866898148148148</c:v>
                </c:pt>
                <c:pt idx="5296">
                  <c:v>0.56868055555555552</c:v>
                </c:pt>
                <c:pt idx="5297">
                  <c:v>0.56869212962962956</c:v>
                </c:pt>
                <c:pt idx="5298">
                  <c:v>0.56870370370370371</c:v>
                </c:pt>
                <c:pt idx="5299">
                  <c:v>0.56871527777777775</c:v>
                </c:pt>
                <c:pt idx="5300">
                  <c:v>0.5687268518518519</c:v>
                </c:pt>
                <c:pt idx="5301">
                  <c:v>0.56873842592592594</c:v>
                </c:pt>
                <c:pt idx="5302">
                  <c:v>0.56874999999999998</c:v>
                </c:pt>
                <c:pt idx="5303">
                  <c:v>0.56876157407407402</c:v>
                </c:pt>
                <c:pt idx="5304">
                  <c:v>0.56877314814814817</c:v>
                </c:pt>
                <c:pt idx="5305">
                  <c:v>0.56878472222222221</c:v>
                </c:pt>
                <c:pt idx="5306">
                  <c:v>0.56879629629629636</c:v>
                </c:pt>
                <c:pt idx="5307">
                  <c:v>0.56880787037037039</c:v>
                </c:pt>
                <c:pt idx="5308">
                  <c:v>0.56881944444444443</c:v>
                </c:pt>
                <c:pt idx="5309">
                  <c:v>0.56883101851851847</c:v>
                </c:pt>
                <c:pt idx="5310">
                  <c:v>0.56884259259259262</c:v>
                </c:pt>
                <c:pt idx="5311">
                  <c:v>0.56885416666666666</c:v>
                </c:pt>
                <c:pt idx="5312">
                  <c:v>0.56886574074074081</c:v>
                </c:pt>
                <c:pt idx="5313">
                  <c:v>0.56887731481481485</c:v>
                </c:pt>
                <c:pt idx="5314">
                  <c:v>0.56888888888888889</c:v>
                </c:pt>
                <c:pt idx="5315">
                  <c:v>0.56890046296296293</c:v>
                </c:pt>
                <c:pt idx="5316">
                  <c:v>0.56891203703703697</c:v>
                </c:pt>
                <c:pt idx="5317">
                  <c:v>0.56892361111111112</c:v>
                </c:pt>
                <c:pt idx="5318">
                  <c:v>0.56893518518518515</c:v>
                </c:pt>
                <c:pt idx="5319">
                  <c:v>0.5689467592592593</c:v>
                </c:pt>
                <c:pt idx="5320">
                  <c:v>0.56895833333333334</c:v>
                </c:pt>
                <c:pt idx="5321">
                  <c:v>0.56896990740740738</c:v>
                </c:pt>
                <c:pt idx="5322">
                  <c:v>0.56898148148148142</c:v>
                </c:pt>
                <c:pt idx="5323">
                  <c:v>0.56899305555555557</c:v>
                </c:pt>
                <c:pt idx="5324">
                  <c:v>0.56900462962962961</c:v>
                </c:pt>
                <c:pt idx="5325">
                  <c:v>0.56901620370370376</c:v>
                </c:pt>
                <c:pt idx="5326">
                  <c:v>0.5690277777777778</c:v>
                </c:pt>
                <c:pt idx="5327">
                  <c:v>0.56903935185185184</c:v>
                </c:pt>
                <c:pt idx="5328">
                  <c:v>0.56905092592592588</c:v>
                </c:pt>
                <c:pt idx="5329">
                  <c:v>0.56906250000000003</c:v>
                </c:pt>
                <c:pt idx="5330">
                  <c:v>0.56907407407407407</c:v>
                </c:pt>
                <c:pt idx="5331">
                  <c:v>0.56908564814814822</c:v>
                </c:pt>
                <c:pt idx="5332">
                  <c:v>0.56909722222222225</c:v>
                </c:pt>
                <c:pt idx="5333">
                  <c:v>0.56910879629629629</c:v>
                </c:pt>
                <c:pt idx="5334">
                  <c:v>0.56912037037037033</c:v>
                </c:pt>
                <c:pt idx="5335">
                  <c:v>0.56913194444444437</c:v>
                </c:pt>
                <c:pt idx="5336">
                  <c:v>0.56914351851851852</c:v>
                </c:pt>
                <c:pt idx="5337">
                  <c:v>0.56915509259259256</c:v>
                </c:pt>
                <c:pt idx="5338">
                  <c:v>0.56916666666666671</c:v>
                </c:pt>
                <c:pt idx="5339">
                  <c:v>0.56917824074074075</c:v>
                </c:pt>
                <c:pt idx="5340">
                  <c:v>0.56918981481481479</c:v>
                </c:pt>
                <c:pt idx="5341">
                  <c:v>0.56920138888888883</c:v>
                </c:pt>
                <c:pt idx="5342">
                  <c:v>0.56921296296296298</c:v>
                </c:pt>
                <c:pt idx="5343">
                  <c:v>0.56922453703703701</c:v>
                </c:pt>
                <c:pt idx="5344">
                  <c:v>0.56923611111111116</c:v>
                </c:pt>
                <c:pt idx="5345">
                  <c:v>0.5692476851851852</c:v>
                </c:pt>
                <c:pt idx="5346">
                  <c:v>0.56925925925925924</c:v>
                </c:pt>
                <c:pt idx="5347">
                  <c:v>0.56927083333333328</c:v>
                </c:pt>
                <c:pt idx="5348">
                  <c:v>0.56928240740740743</c:v>
                </c:pt>
                <c:pt idx="5349">
                  <c:v>0.56929398148148147</c:v>
                </c:pt>
                <c:pt idx="5350">
                  <c:v>0.56930555555555562</c:v>
                </c:pt>
                <c:pt idx="5351">
                  <c:v>0.56931712962962966</c:v>
                </c:pt>
                <c:pt idx="5352">
                  <c:v>0.5693287037037037</c:v>
                </c:pt>
                <c:pt idx="5353">
                  <c:v>0.56934027777777774</c:v>
                </c:pt>
                <c:pt idx="5354">
                  <c:v>0.56935185185185189</c:v>
                </c:pt>
                <c:pt idx="5355">
                  <c:v>0.56936342592592593</c:v>
                </c:pt>
                <c:pt idx="5356">
                  <c:v>0.56937499999999996</c:v>
                </c:pt>
                <c:pt idx="5357">
                  <c:v>0.56938657407407411</c:v>
                </c:pt>
                <c:pt idx="5358">
                  <c:v>0.56939814814814815</c:v>
                </c:pt>
                <c:pt idx="5359">
                  <c:v>0.56940972222222219</c:v>
                </c:pt>
                <c:pt idx="5360">
                  <c:v>0.56942129629629623</c:v>
                </c:pt>
                <c:pt idx="5361">
                  <c:v>0.56943287037037038</c:v>
                </c:pt>
                <c:pt idx="5362">
                  <c:v>0.56944444444444442</c:v>
                </c:pt>
                <c:pt idx="5363">
                  <c:v>0.56945601851851857</c:v>
                </c:pt>
                <c:pt idx="5364">
                  <c:v>0.56946759259259261</c:v>
                </c:pt>
                <c:pt idx="5365">
                  <c:v>0.56947916666666665</c:v>
                </c:pt>
                <c:pt idx="5366">
                  <c:v>0.56949074074074069</c:v>
                </c:pt>
                <c:pt idx="5367">
                  <c:v>0.56950231481481484</c:v>
                </c:pt>
                <c:pt idx="5368">
                  <c:v>0.56951388888888888</c:v>
                </c:pt>
                <c:pt idx="5369">
                  <c:v>0.56952546296296302</c:v>
                </c:pt>
                <c:pt idx="5370">
                  <c:v>0.56953703703703706</c:v>
                </c:pt>
                <c:pt idx="5371">
                  <c:v>0.5695486111111111</c:v>
                </c:pt>
                <c:pt idx="5372">
                  <c:v>0.56956018518518514</c:v>
                </c:pt>
                <c:pt idx="5373">
                  <c:v>0.56957175925925929</c:v>
                </c:pt>
                <c:pt idx="5374">
                  <c:v>0.56958333333333333</c:v>
                </c:pt>
                <c:pt idx="5375">
                  <c:v>0.56959490740740748</c:v>
                </c:pt>
                <c:pt idx="5376">
                  <c:v>0.56960648148148152</c:v>
                </c:pt>
                <c:pt idx="5377">
                  <c:v>0.56961805555555556</c:v>
                </c:pt>
                <c:pt idx="5378">
                  <c:v>0.5696296296296296</c:v>
                </c:pt>
                <c:pt idx="5379">
                  <c:v>0.56964120370370364</c:v>
                </c:pt>
                <c:pt idx="5380">
                  <c:v>0.56965277777777779</c:v>
                </c:pt>
                <c:pt idx="5381">
                  <c:v>0.56966435185185182</c:v>
                </c:pt>
                <c:pt idx="5382">
                  <c:v>0.56967592592592597</c:v>
                </c:pt>
                <c:pt idx="5383">
                  <c:v>0.56968750000000001</c:v>
                </c:pt>
                <c:pt idx="5384">
                  <c:v>0.56969907407407405</c:v>
                </c:pt>
                <c:pt idx="5385">
                  <c:v>0.56971064814814809</c:v>
                </c:pt>
                <c:pt idx="5386">
                  <c:v>0.56972222222222224</c:v>
                </c:pt>
                <c:pt idx="5387">
                  <c:v>0.56973379629629628</c:v>
                </c:pt>
                <c:pt idx="5388">
                  <c:v>0.56974537037037043</c:v>
                </c:pt>
                <c:pt idx="5389">
                  <c:v>0.56975694444444447</c:v>
                </c:pt>
                <c:pt idx="5390">
                  <c:v>0.56976851851851851</c:v>
                </c:pt>
                <c:pt idx="5391">
                  <c:v>0.56978009259259255</c:v>
                </c:pt>
                <c:pt idx="5392">
                  <c:v>0.5697916666666667</c:v>
                </c:pt>
                <c:pt idx="5393">
                  <c:v>0.56980324074074074</c:v>
                </c:pt>
                <c:pt idx="5394">
                  <c:v>0.56981481481481489</c:v>
                </c:pt>
                <c:pt idx="5395">
                  <c:v>0.56982638888888892</c:v>
                </c:pt>
                <c:pt idx="5396">
                  <c:v>0.56983796296296296</c:v>
                </c:pt>
                <c:pt idx="5397">
                  <c:v>0.569849537037037</c:v>
                </c:pt>
                <c:pt idx="5398">
                  <c:v>0.56986111111111104</c:v>
                </c:pt>
                <c:pt idx="5399">
                  <c:v>0.56987268518518519</c:v>
                </c:pt>
                <c:pt idx="5400">
                  <c:v>0.56988425925925923</c:v>
                </c:pt>
                <c:pt idx="5401">
                  <c:v>0.56989583333333338</c:v>
                </c:pt>
                <c:pt idx="5402">
                  <c:v>0.56990740740740742</c:v>
                </c:pt>
                <c:pt idx="5403">
                  <c:v>0.56991898148148146</c:v>
                </c:pt>
                <c:pt idx="5404">
                  <c:v>0.5699305555555555</c:v>
                </c:pt>
                <c:pt idx="5405">
                  <c:v>0.56994212962962965</c:v>
                </c:pt>
                <c:pt idx="5406">
                  <c:v>0.56995370370370368</c:v>
                </c:pt>
                <c:pt idx="5407">
                  <c:v>0.56996527777777783</c:v>
                </c:pt>
                <c:pt idx="5408">
                  <c:v>0.56997685185185187</c:v>
                </c:pt>
                <c:pt idx="5409">
                  <c:v>0.56998842592592591</c:v>
                </c:pt>
                <c:pt idx="5410">
                  <c:v>0.56999999999999995</c:v>
                </c:pt>
                <c:pt idx="5411">
                  <c:v>0.5700115740740741</c:v>
                </c:pt>
                <c:pt idx="5412">
                  <c:v>0.57002314814814814</c:v>
                </c:pt>
                <c:pt idx="5413">
                  <c:v>0.57003472222222229</c:v>
                </c:pt>
                <c:pt idx="5414">
                  <c:v>0.57004629629629633</c:v>
                </c:pt>
                <c:pt idx="5415">
                  <c:v>0.57005787037037037</c:v>
                </c:pt>
                <c:pt idx="5416">
                  <c:v>0.57006944444444441</c:v>
                </c:pt>
                <c:pt idx="5417">
                  <c:v>0.57008101851851845</c:v>
                </c:pt>
                <c:pt idx="5418">
                  <c:v>0.5700925925925926</c:v>
                </c:pt>
                <c:pt idx="5419">
                  <c:v>0.57010416666666663</c:v>
                </c:pt>
                <c:pt idx="5420">
                  <c:v>0.57011574074074078</c:v>
                </c:pt>
                <c:pt idx="5421">
                  <c:v>0.57012731481481482</c:v>
                </c:pt>
                <c:pt idx="5422">
                  <c:v>0.57013888888888886</c:v>
                </c:pt>
                <c:pt idx="5423">
                  <c:v>0.5701504629629629</c:v>
                </c:pt>
                <c:pt idx="5424">
                  <c:v>0.57016203703703705</c:v>
                </c:pt>
                <c:pt idx="5425">
                  <c:v>0.57017361111111109</c:v>
                </c:pt>
                <c:pt idx="5426">
                  <c:v>0.57018518518518524</c:v>
                </c:pt>
                <c:pt idx="5427">
                  <c:v>0.57019675925925928</c:v>
                </c:pt>
                <c:pt idx="5428">
                  <c:v>0.57020833333333332</c:v>
                </c:pt>
                <c:pt idx="5429">
                  <c:v>0.57021990740740736</c:v>
                </c:pt>
                <c:pt idx="5430">
                  <c:v>0.57023148148148151</c:v>
                </c:pt>
                <c:pt idx="5431">
                  <c:v>0.57024305555555554</c:v>
                </c:pt>
                <c:pt idx="5432">
                  <c:v>0.57025462962962969</c:v>
                </c:pt>
                <c:pt idx="5433">
                  <c:v>0.57026620370370373</c:v>
                </c:pt>
                <c:pt idx="5434">
                  <c:v>0.57027777777777777</c:v>
                </c:pt>
                <c:pt idx="5435">
                  <c:v>0.57028935185185181</c:v>
                </c:pt>
                <c:pt idx="5436">
                  <c:v>0.57030092592592596</c:v>
                </c:pt>
                <c:pt idx="5437">
                  <c:v>0.5703125</c:v>
                </c:pt>
                <c:pt idx="5438">
                  <c:v>0.57032407407407404</c:v>
                </c:pt>
                <c:pt idx="5439">
                  <c:v>0.57033564814814819</c:v>
                </c:pt>
                <c:pt idx="5440">
                  <c:v>0.57034722222222223</c:v>
                </c:pt>
                <c:pt idx="5441">
                  <c:v>0.57035879629629627</c:v>
                </c:pt>
                <c:pt idx="5442">
                  <c:v>0.57037037037037031</c:v>
                </c:pt>
                <c:pt idx="5443">
                  <c:v>0.57038194444444446</c:v>
                </c:pt>
                <c:pt idx="5444">
                  <c:v>0.57039351851851849</c:v>
                </c:pt>
                <c:pt idx="5445">
                  <c:v>0.57040509259259264</c:v>
                </c:pt>
                <c:pt idx="5446">
                  <c:v>0.57041666666666668</c:v>
                </c:pt>
                <c:pt idx="5447">
                  <c:v>0.57042824074074072</c:v>
                </c:pt>
                <c:pt idx="5448">
                  <c:v>0.57043981481481476</c:v>
                </c:pt>
                <c:pt idx="5449">
                  <c:v>0.57045138888888891</c:v>
                </c:pt>
                <c:pt idx="5450">
                  <c:v>0.57046296296296295</c:v>
                </c:pt>
                <c:pt idx="5451">
                  <c:v>0.5704745370370371</c:v>
                </c:pt>
                <c:pt idx="5452">
                  <c:v>0.57048611111111114</c:v>
                </c:pt>
                <c:pt idx="5453">
                  <c:v>0.57049768518518518</c:v>
                </c:pt>
                <c:pt idx="5454">
                  <c:v>0.57050925925925922</c:v>
                </c:pt>
                <c:pt idx="5455">
                  <c:v>0.57052083333333337</c:v>
                </c:pt>
                <c:pt idx="5456">
                  <c:v>0.5705324074074074</c:v>
                </c:pt>
                <c:pt idx="5457">
                  <c:v>0.57054398148148155</c:v>
                </c:pt>
                <c:pt idx="5458">
                  <c:v>0.57055555555555559</c:v>
                </c:pt>
                <c:pt idx="5459">
                  <c:v>0.57056712962962963</c:v>
                </c:pt>
                <c:pt idx="5460">
                  <c:v>0.57057870370370367</c:v>
                </c:pt>
                <c:pt idx="5461">
                  <c:v>0.57059027777777771</c:v>
                </c:pt>
                <c:pt idx="5462">
                  <c:v>0.57060185185185186</c:v>
                </c:pt>
                <c:pt idx="5463">
                  <c:v>0.5706134259259259</c:v>
                </c:pt>
                <c:pt idx="5464">
                  <c:v>0.57062500000000005</c:v>
                </c:pt>
                <c:pt idx="5465">
                  <c:v>0.57063657407407409</c:v>
                </c:pt>
                <c:pt idx="5466">
                  <c:v>0.57064814814814813</c:v>
                </c:pt>
                <c:pt idx="5467">
                  <c:v>0.57065972222222217</c:v>
                </c:pt>
                <c:pt idx="5468">
                  <c:v>0.57067129629629632</c:v>
                </c:pt>
                <c:pt idx="5469">
                  <c:v>0.57068287037037035</c:v>
                </c:pt>
                <c:pt idx="5470">
                  <c:v>0.5706944444444445</c:v>
                </c:pt>
                <c:pt idx="5471">
                  <c:v>0.57070601851851854</c:v>
                </c:pt>
                <c:pt idx="5472">
                  <c:v>0.57071759259259258</c:v>
                </c:pt>
                <c:pt idx="5473">
                  <c:v>0.57072916666666662</c:v>
                </c:pt>
                <c:pt idx="5474">
                  <c:v>0.57074074074074077</c:v>
                </c:pt>
                <c:pt idx="5475">
                  <c:v>0.57075231481481481</c:v>
                </c:pt>
                <c:pt idx="5476">
                  <c:v>0.57076388888888896</c:v>
                </c:pt>
                <c:pt idx="5477">
                  <c:v>0.570775462962963</c:v>
                </c:pt>
                <c:pt idx="5478">
                  <c:v>0.57078703703703704</c:v>
                </c:pt>
                <c:pt idx="5479">
                  <c:v>0.57079861111111108</c:v>
                </c:pt>
                <c:pt idx="5480">
                  <c:v>0.57081018518518511</c:v>
                </c:pt>
                <c:pt idx="5481">
                  <c:v>0.57082175925925926</c:v>
                </c:pt>
                <c:pt idx="5482">
                  <c:v>0.5708333333333333</c:v>
                </c:pt>
                <c:pt idx="5483">
                  <c:v>0.57084490740740745</c:v>
                </c:pt>
                <c:pt idx="5484">
                  <c:v>0.57085648148148149</c:v>
                </c:pt>
                <c:pt idx="5485">
                  <c:v>0.57086805555555553</c:v>
                </c:pt>
                <c:pt idx="5486">
                  <c:v>0.57087962962962957</c:v>
                </c:pt>
                <c:pt idx="5487">
                  <c:v>0.57089120370370372</c:v>
                </c:pt>
                <c:pt idx="5488">
                  <c:v>0.57090277777777776</c:v>
                </c:pt>
                <c:pt idx="5489">
                  <c:v>0.57091435185185191</c:v>
                </c:pt>
                <c:pt idx="5490">
                  <c:v>0.57092592592592595</c:v>
                </c:pt>
                <c:pt idx="5491">
                  <c:v>0.57093749999999999</c:v>
                </c:pt>
                <c:pt idx="5492">
                  <c:v>0.57094907407407403</c:v>
                </c:pt>
                <c:pt idx="5493">
                  <c:v>0.57096064814814818</c:v>
                </c:pt>
                <c:pt idx="5494">
                  <c:v>0.57097222222222221</c:v>
                </c:pt>
                <c:pt idx="5495">
                  <c:v>0.57098379629629636</c:v>
                </c:pt>
                <c:pt idx="5496">
                  <c:v>0.5709953703703704</c:v>
                </c:pt>
                <c:pt idx="5497">
                  <c:v>0.57100694444444444</c:v>
                </c:pt>
                <c:pt idx="5498">
                  <c:v>0.57101851851851848</c:v>
                </c:pt>
                <c:pt idx="5499">
                  <c:v>0.57103009259259252</c:v>
                </c:pt>
                <c:pt idx="5500">
                  <c:v>0.57104166666666667</c:v>
                </c:pt>
                <c:pt idx="5501">
                  <c:v>0.57105324074074071</c:v>
                </c:pt>
                <c:pt idx="5502">
                  <c:v>0.57106481481481486</c:v>
                </c:pt>
                <c:pt idx="5503">
                  <c:v>0.5710763888888889</c:v>
                </c:pt>
                <c:pt idx="5504">
                  <c:v>0.57108796296296294</c:v>
                </c:pt>
                <c:pt idx="5505">
                  <c:v>0.57109953703703698</c:v>
                </c:pt>
                <c:pt idx="5506">
                  <c:v>0.57111111111111112</c:v>
                </c:pt>
                <c:pt idx="5507">
                  <c:v>0.57112268518518516</c:v>
                </c:pt>
                <c:pt idx="5508">
                  <c:v>0.57113425925925931</c:v>
                </c:pt>
                <c:pt idx="5509">
                  <c:v>0.57114583333333335</c:v>
                </c:pt>
                <c:pt idx="5510">
                  <c:v>0.57115740740740739</c:v>
                </c:pt>
                <c:pt idx="5511">
                  <c:v>0.57116898148148143</c:v>
                </c:pt>
                <c:pt idx="5512">
                  <c:v>0.57118055555555558</c:v>
                </c:pt>
                <c:pt idx="5513">
                  <c:v>0.57119212962962962</c:v>
                </c:pt>
                <c:pt idx="5514">
                  <c:v>0.57120370370370377</c:v>
                </c:pt>
                <c:pt idx="5515">
                  <c:v>0.57121527777777781</c:v>
                </c:pt>
                <c:pt idx="5516">
                  <c:v>0.57122685185185185</c:v>
                </c:pt>
                <c:pt idx="5517">
                  <c:v>0.57123842592592589</c:v>
                </c:pt>
                <c:pt idx="5518">
                  <c:v>0.57125000000000004</c:v>
                </c:pt>
                <c:pt idx="5519">
                  <c:v>0.57126157407407407</c:v>
                </c:pt>
                <c:pt idx="5520">
                  <c:v>0.57127314814814811</c:v>
                </c:pt>
                <c:pt idx="5521">
                  <c:v>0.57128472222222226</c:v>
                </c:pt>
                <c:pt idx="5522">
                  <c:v>0.5712962962962963</c:v>
                </c:pt>
                <c:pt idx="5523">
                  <c:v>0.57130787037037034</c:v>
                </c:pt>
                <c:pt idx="5524">
                  <c:v>0.57131944444444438</c:v>
                </c:pt>
                <c:pt idx="5525">
                  <c:v>0.57133101851851853</c:v>
                </c:pt>
                <c:pt idx="5526">
                  <c:v>0.57134259259259257</c:v>
                </c:pt>
                <c:pt idx="5527">
                  <c:v>0.57135416666666672</c:v>
                </c:pt>
                <c:pt idx="5528">
                  <c:v>0.57136574074074076</c:v>
                </c:pt>
                <c:pt idx="5529">
                  <c:v>0.5713773148148148</c:v>
                </c:pt>
                <c:pt idx="5530">
                  <c:v>0.57138888888888884</c:v>
                </c:pt>
                <c:pt idx="5531">
                  <c:v>0.57140046296296299</c:v>
                </c:pt>
                <c:pt idx="5532">
                  <c:v>0.57141203703703702</c:v>
                </c:pt>
                <c:pt idx="5533">
                  <c:v>0.57142361111111117</c:v>
                </c:pt>
                <c:pt idx="5534">
                  <c:v>0.57143518518518521</c:v>
                </c:pt>
                <c:pt idx="5535">
                  <c:v>0.57144675925925925</c:v>
                </c:pt>
                <c:pt idx="5536">
                  <c:v>0.57145833333333329</c:v>
                </c:pt>
                <c:pt idx="5537">
                  <c:v>0.57146990740740744</c:v>
                </c:pt>
                <c:pt idx="5538">
                  <c:v>0.57148148148148148</c:v>
                </c:pt>
                <c:pt idx="5539">
                  <c:v>0.57149305555555563</c:v>
                </c:pt>
                <c:pt idx="5540">
                  <c:v>0.57150462962962967</c:v>
                </c:pt>
                <c:pt idx="5541">
                  <c:v>0.57151620370370371</c:v>
                </c:pt>
                <c:pt idx="5542">
                  <c:v>0.57152777777777775</c:v>
                </c:pt>
                <c:pt idx="5543">
                  <c:v>0.57153935185185178</c:v>
                </c:pt>
                <c:pt idx="5544">
                  <c:v>0.57155092592592593</c:v>
                </c:pt>
                <c:pt idx="5545">
                  <c:v>0.57156249999999997</c:v>
                </c:pt>
                <c:pt idx="5546">
                  <c:v>0.57157407407407412</c:v>
                </c:pt>
                <c:pt idx="5547">
                  <c:v>0.57158564814814816</c:v>
                </c:pt>
                <c:pt idx="5548">
                  <c:v>0.5715972222222222</c:v>
                </c:pt>
                <c:pt idx="5549">
                  <c:v>0.57160879629629624</c:v>
                </c:pt>
                <c:pt idx="5550">
                  <c:v>0.57162037037037039</c:v>
                </c:pt>
                <c:pt idx="5551">
                  <c:v>0.57163194444444443</c:v>
                </c:pt>
                <c:pt idx="5552">
                  <c:v>0.57164351851851858</c:v>
                </c:pt>
                <c:pt idx="5553">
                  <c:v>0.57165509259259262</c:v>
                </c:pt>
                <c:pt idx="5554">
                  <c:v>0.57166666666666666</c:v>
                </c:pt>
                <c:pt idx="5555">
                  <c:v>0.5716782407407407</c:v>
                </c:pt>
                <c:pt idx="5556">
                  <c:v>0.57168981481481485</c:v>
                </c:pt>
                <c:pt idx="5557">
                  <c:v>0.57170138888888888</c:v>
                </c:pt>
                <c:pt idx="5558">
                  <c:v>0.57171296296296303</c:v>
                </c:pt>
                <c:pt idx="5559">
                  <c:v>0.57172453703703707</c:v>
                </c:pt>
                <c:pt idx="5560">
                  <c:v>0.57173611111111111</c:v>
                </c:pt>
                <c:pt idx="5561">
                  <c:v>0.57174768518518515</c:v>
                </c:pt>
                <c:pt idx="5562">
                  <c:v>0.57175925925925919</c:v>
                </c:pt>
                <c:pt idx="5563">
                  <c:v>0.57177083333333334</c:v>
                </c:pt>
                <c:pt idx="5564">
                  <c:v>0.57178240740740738</c:v>
                </c:pt>
                <c:pt idx="5565">
                  <c:v>0.57179398148148153</c:v>
                </c:pt>
                <c:pt idx="5566">
                  <c:v>0.57180555555555557</c:v>
                </c:pt>
                <c:pt idx="5567">
                  <c:v>0.57181712962962961</c:v>
                </c:pt>
                <c:pt idx="5568">
                  <c:v>0.57182870370370364</c:v>
                </c:pt>
                <c:pt idx="5569">
                  <c:v>0.57184027777777779</c:v>
                </c:pt>
                <c:pt idx="5570">
                  <c:v>0.57185185185185183</c:v>
                </c:pt>
                <c:pt idx="5571">
                  <c:v>0.57186342592592598</c:v>
                </c:pt>
                <c:pt idx="5572">
                  <c:v>0.57187500000000002</c:v>
                </c:pt>
                <c:pt idx="5573">
                  <c:v>0.57188657407407406</c:v>
                </c:pt>
                <c:pt idx="5574">
                  <c:v>0.5718981481481481</c:v>
                </c:pt>
                <c:pt idx="5575">
                  <c:v>0.57190972222222225</c:v>
                </c:pt>
                <c:pt idx="5576">
                  <c:v>0.57192129629629629</c:v>
                </c:pt>
                <c:pt idx="5577">
                  <c:v>0.57193287037037044</c:v>
                </c:pt>
                <c:pt idx="5578">
                  <c:v>0.57194444444444448</c:v>
                </c:pt>
                <c:pt idx="5579">
                  <c:v>0.57195601851851852</c:v>
                </c:pt>
                <c:pt idx="5580">
                  <c:v>0.57196759259259256</c:v>
                </c:pt>
                <c:pt idx="5581">
                  <c:v>0.57197916666666659</c:v>
                </c:pt>
                <c:pt idx="5582">
                  <c:v>0.57199074074074074</c:v>
                </c:pt>
                <c:pt idx="5583">
                  <c:v>0.57200231481481478</c:v>
                </c:pt>
                <c:pt idx="5584">
                  <c:v>0.57201388888888893</c:v>
                </c:pt>
                <c:pt idx="5585">
                  <c:v>0.57202546296296297</c:v>
                </c:pt>
                <c:pt idx="5586">
                  <c:v>0.57203703703703701</c:v>
                </c:pt>
                <c:pt idx="5587">
                  <c:v>0.57204861111111105</c:v>
                </c:pt>
                <c:pt idx="5588">
                  <c:v>0.5720601851851852</c:v>
                </c:pt>
                <c:pt idx="5589">
                  <c:v>0.57207175925925924</c:v>
                </c:pt>
                <c:pt idx="5590">
                  <c:v>0.57208333333333339</c:v>
                </c:pt>
                <c:pt idx="5591">
                  <c:v>0.57209490740740743</c:v>
                </c:pt>
                <c:pt idx="5592">
                  <c:v>0.57210648148148147</c:v>
                </c:pt>
                <c:pt idx="5593">
                  <c:v>0.5721180555555555</c:v>
                </c:pt>
                <c:pt idx="5594">
                  <c:v>0.57212962962962965</c:v>
                </c:pt>
                <c:pt idx="5595">
                  <c:v>0.57214120370370369</c:v>
                </c:pt>
                <c:pt idx="5596">
                  <c:v>0.57215277777777784</c:v>
                </c:pt>
                <c:pt idx="5597">
                  <c:v>0.57216435185185188</c:v>
                </c:pt>
                <c:pt idx="5598">
                  <c:v>0.57217592592592592</c:v>
                </c:pt>
                <c:pt idx="5599">
                  <c:v>0.57218749999999996</c:v>
                </c:pt>
                <c:pt idx="5600">
                  <c:v>0.57219907407407411</c:v>
                </c:pt>
                <c:pt idx="5601">
                  <c:v>0.57221064814814815</c:v>
                </c:pt>
                <c:pt idx="5602">
                  <c:v>0.57222222222222219</c:v>
                </c:pt>
                <c:pt idx="5603">
                  <c:v>0.57223379629629634</c:v>
                </c:pt>
                <c:pt idx="5604">
                  <c:v>0.57224537037037038</c:v>
                </c:pt>
                <c:pt idx="5605">
                  <c:v>0.57225694444444442</c:v>
                </c:pt>
                <c:pt idx="5606">
                  <c:v>0.57226851851851845</c:v>
                </c:pt>
                <c:pt idx="5607">
                  <c:v>0.5722800925925926</c:v>
                </c:pt>
                <c:pt idx="5608">
                  <c:v>0.57229166666666664</c:v>
                </c:pt>
                <c:pt idx="5609">
                  <c:v>0.57230324074074079</c:v>
                </c:pt>
                <c:pt idx="5610">
                  <c:v>0.57231481481481483</c:v>
                </c:pt>
                <c:pt idx="5611">
                  <c:v>0.57232638888888887</c:v>
                </c:pt>
                <c:pt idx="5612">
                  <c:v>0.57233796296296291</c:v>
                </c:pt>
                <c:pt idx="5613">
                  <c:v>0.57234953703703706</c:v>
                </c:pt>
                <c:pt idx="5614">
                  <c:v>0.5723611111111111</c:v>
                </c:pt>
                <c:pt idx="5615">
                  <c:v>0.57237268518518525</c:v>
                </c:pt>
                <c:pt idx="5616">
                  <c:v>0.57238425925925929</c:v>
                </c:pt>
                <c:pt idx="5617">
                  <c:v>0.57239583333333333</c:v>
                </c:pt>
                <c:pt idx="5618">
                  <c:v>0.57240740740740736</c:v>
                </c:pt>
                <c:pt idx="5619">
                  <c:v>0.57241898148148151</c:v>
                </c:pt>
                <c:pt idx="5620">
                  <c:v>0.57243055555555555</c:v>
                </c:pt>
                <c:pt idx="5621">
                  <c:v>0.5724421296296297</c:v>
                </c:pt>
                <c:pt idx="5622">
                  <c:v>0.57245370370370374</c:v>
                </c:pt>
                <c:pt idx="5623">
                  <c:v>0.57246527777777778</c:v>
                </c:pt>
                <c:pt idx="5624">
                  <c:v>0.57247685185185182</c:v>
                </c:pt>
                <c:pt idx="5625">
                  <c:v>0.57248842592592586</c:v>
                </c:pt>
                <c:pt idx="5626">
                  <c:v>0.57250000000000001</c:v>
                </c:pt>
                <c:pt idx="5627">
                  <c:v>0.57251157407407405</c:v>
                </c:pt>
                <c:pt idx="5628">
                  <c:v>0.5725231481481482</c:v>
                </c:pt>
                <c:pt idx="5629">
                  <c:v>0.57253472222222224</c:v>
                </c:pt>
                <c:pt idx="5630">
                  <c:v>0.57254629629629628</c:v>
                </c:pt>
                <c:pt idx="5631">
                  <c:v>0.57255787037037031</c:v>
                </c:pt>
                <c:pt idx="5632">
                  <c:v>0.57256944444444446</c:v>
                </c:pt>
                <c:pt idx="5633">
                  <c:v>0.5725810185185185</c:v>
                </c:pt>
                <c:pt idx="5634">
                  <c:v>0.57259259259259265</c:v>
                </c:pt>
                <c:pt idx="5635">
                  <c:v>0.57260416666666669</c:v>
                </c:pt>
                <c:pt idx="5636">
                  <c:v>0.57261574074074073</c:v>
                </c:pt>
                <c:pt idx="5637">
                  <c:v>0.57262731481481477</c:v>
                </c:pt>
                <c:pt idx="5638">
                  <c:v>0.57263888888888892</c:v>
                </c:pt>
                <c:pt idx="5639">
                  <c:v>0.57265046296296296</c:v>
                </c:pt>
                <c:pt idx="5640">
                  <c:v>0.57266203703703711</c:v>
                </c:pt>
                <c:pt idx="5641">
                  <c:v>0.57267361111111115</c:v>
                </c:pt>
                <c:pt idx="5642">
                  <c:v>0.57268518518518519</c:v>
                </c:pt>
                <c:pt idx="5643">
                  <c:v>0.57269675925925922</c:v>
                </c:pt>
                <c:pt idx="5644">
                  <c:v>0.57270833333333326</c:v>
                </c:pt>
                <c:pt idx="5645">
                  <c:v>0.57271990740740741</c:v>
                </c:pt>
                <c:pt idx="5646">
                  <c:v>0.57273148148148145</c:v>
                </c:pt>
                <c:pt idx="5647">
                  <c:v>0.5727430555555556</c:v>
                </c:pt>
                <c:pt idx="5648">
                  <c:v>0.57275462962962964</c:v>
                </c:pt>
                <c:pt idx="5649">
                  <c:v>0.57276620370370368</c:v>
                </c:pt>
                <c:pt idx="5650">
                  <c:v>0.57277777777777772</c:v>
                </c:pt>
                <c:pt idx="5651">
                  <c:v>0.57278935185185187</c:v>
                </c:pt>
                <c:pt idx="5652">
                  <c:v>0.57280092592592591</c:v>
                </c:pt>
                <c:pt idx="5653">
                  <c:v>0.57281250000000006</c:v>
                </c:pt>
                <c:pt idx="5654">
                  <c:v>0.5728240740740741</c:v>
                </c:pt>
                <c:pt idx="5655">
                  <c:v>0.57283564814814814</c:v>
                </c:pt>
                <c:pt idx="5656">
                  <c:v>0.57284722222222217</c:v>
                </c:pt>
                <c:pt idx="5657">
                  <c:v>0.57285879629629632</c:v>
                </c:pt>
                <c:pt idx="5658">
                  <c:v>0.57287037037037036</c:v>
                </c:pt>
                <c:pt idx="5659">
                  <c:v>0.57288194444444451</c:v>
                </c:pt>
                <c:pt idx="5660">
                  <c:v>0.57289351851851855</c:v>
                </c:pt>
                <c:pt idx="5661">
                  <c:v>0.57290509259259259</c:v>
                </c:pt>
                <c:pt idx="5662">
                  <c:v>0.57291666666666663</c:v>
                </c:pt>
                <c:pt idx="5663">
                  <c:v>0.57292824074074067</c:v>
                </c:pt>
                <c:pt idx="5664">
                  <c:v>0.57293981481481482</c:v>
                </c:pt>
                <c:pt idx="5665">
                  <c:v>0.57295138888888886</c:v>
                </c:pt>
                <c:pt idx="5666">
                  <c:v>0.57296296296296301</c:v>
                </c:pt>
                <c:pt idx="5667">
                  <c:v>0.57297453703703705</c:v>
                </c:pt>
                <c:pt idx="5668">
                  <c:v>0.57298611111111108</c:v>
                </c:pt>
                <c:pt idx="5669">
                  <c:v>0.57299768518518512</c:v>
                </c:pt>
                <c:pt idx="5670">
                  <c:v>0.57300925925925927</c:v>
                </c:pt>
                <c:pt idx="5671">
                  <c:v>0.57302083333333331</c:v>
                </c:pt>
                <c:pt idx="5672">
                  <c:v>0.57303240740740746</c:v>
                </c:pt>
                <c:pt idx="5673">
                  <c:v>0.5730439814814815</c:v>
                </c:pt>
                <c:pt idx="5674">
                  <c:v>0.57305555555555554</c:v>
                </c:pt>
                <c:pt idx="5675">
                  <c:v>0.57306712962962958</c:v>
                </c:pt>
                <c:pt idx="5676">
                  <c:v>0.57307870370370373</c:v>
                </c:pt>
                <c:pt idx="5677">
                  <c:v>0.57309027777777777</c:v>
                </c:pt>
                <c:pt idx="5678">
                  <c:v>0.57310185185185192</c:v>
                </c:pt>
                <c:pt idx="5679">
                  <c:v>0.57311342592592596</c:v>
                </c:pt>
                <c:pt idx="5680">
                  <c:v>0.573125</c:v>
                </c:pt>
                <c:pt idx="5681">
                  <c:v>0.57313657407407403</c:v>
                </c:pt>
                <c:pt idx="5682">
                  <c:v>0.57314814814814818</c:v>
                </c:pt>
                <c:pt idx="5683">
                  <c:v>0.57315972222222222</c:v>
                </c:pt>
                <c:pt idx="5684">
                  <c:v>0.57317129629629626</c:v>
                </c:pt>
                <c:pt idx="5685">
                  <c:v>0.57318287037037041</c:v>
                </c:pt>
                <c:pt idx="5686">
                  <c:v>0.57319444444444445</c:v>
                </c:pt>
                <c:pt idx="5687">
                  <c:v>0.57320601851851849</c:v>
                </c:pt>
                <c:pt idx="5688">
                  <c:v>0.57321759259259253</c:v>
                </c:pt>
                <c:pt idx="5689">
                  <c:v>0.57322916666666668</c:v>
                </c:pt>
                <c:pt idx="5690">
                  <c:v>0.57324074074074072</c:v>
                </c:pt>
                <c:pt idx="5691">
                  <c:v>0.57325231481481487</c:v>
                </c:pt>
                <c:pt idx="5692">
                  <c:v>0.57326388888888891</c:v>
                </c:pt>
                <c:pt idx="5693">
                  <c:v>0.57327546296296295</c:v>
                </c:pt>
                <c:pt idx="5694">
                  <c:v>0.57328703703703698</c:v>
                </c:pt>
                <c:pt idx="5695">
                  <c:v>0.57329861111111113</c:v>
                </c:pt>
                <c:pt idx="5696">
                  <c:v>0.57331018518518517</c:v>
                </c:pt>
                <c:pt idx="5697">
                  <c:v>0.57332175925925932</c:v>
                </c:pt>
                <c:pt idx="5698">
                  <c:v>0.57333333333333336</c:v>
                </c:pt>
                <c:pt idx="5699">
                  <c:v>0.5733449074074074</c:v>
                </c:pt>
                <c:pt idx="5700">
                  <c:v>0.57335648148148144</c:v>
                </c:pt>
                <c:pt idx="5701">
                  <c:v>0.57336805555555559</c:v>
                </c:pt>
                <c:pt idx="5702">
                  <c:v>0.57337962962962963</c:v>
                </c:pt>
                <c:pt idx="5703">
                  <c:v>0.57339120370370367</c:v>
                </c:pt>
                <c:pt idx="5704">
                  <c:v>0.57340277777777782</c:v>
                </c:pt>
                <c:pt idx="5705">
                  <c:v>0.57341435185185186</c:v>
                </c:pt>
                <c:pt idx="5706">
                  <c:v>0.57342592592592589</c:v>
                </c:pt>
                <c:pt idx="5707">
                  <c:v>0.57343749999999993</c:v>
                </c:pt>
                <c:pt idx="5708">
                  <c:v>0.57344907407407408</c:v>
                </c:pt>
                <c:pt idx="5709">
                  <c:v>0.57346064814814812</c:v>
                </c:pt>
                <c:pt idx="5710">
                  <c:v>0.57347222222222227</c:v>
                </c:pt>
                <c:pt idx="5711">
                  <c:v>0.57348379629629631</c:v>
                </c:pt>
                <c:pt idx="5712">
                  <c:v>0.57349537037037035</c:v>
                </c:pt>
                <c:pt idx="5713">
                  <c:v>0.57350694444444439</c:v>
                </c:pt>
                <c:pt idx="5714">
                  <c:v>0.57351851851851854</c:v>
                </c:pt>
                <c:pt idx="5715">
                  <c:v>0.57353009259259258</c:v>
                </c:pt>
                <c:pt idx="5716">
                  <c:v>0.57354166666666673</c:v>
                </c:pt>
                <c:pt idx="5717">
                  <c:v>0.57355324074074077</c:v>
                </c:pt>
                <c:pt idx="5718">
                  <c:v>0.57356481481481481</c:v>
                </c:pt>
                <c:pt idx="5719">
                  <c:v>0.57357638888888884</c:v>
                </c:pt>
                <c:pt idx="5720">
                  <c:v>0.57358796296296299</c:v>
                </c:pt>
                <c:pt idx="5721">
                  <c:v>0.57359953703703703</c:v>
                </c:pt>
                <c:pt idx="5722">
                  <c:v>0.57361111111111118</c:v>
                </c:pt>
                <c:pt idx="5723">
                  <c:v>0.57362268518518522</c:v>
                </c:pt>
                <c:pt idx="5724">
                  <c:v>0.57363425925925926</c:v>
                </c:pt>
                <c:pt idx="5725">
                  <c:v>0.5736458333333333</c:v>
                </c:pt>
                <c:pt idx="5726">
                  <c:v>0.57365740740740734</c:v>
                </c:pt>
                <c:pt idx="5727">
                  <c:v>0.57366898148148149</c:v>
                </c:pt>
                <c:pt idx="5728">
                  <c:v>0.57368055555555553</c:v>
                </c:pt>
                <c:pt idx="5729">
                  <c:v>0.57369212962962968</c:v>
                </c:pt>
                <c:pt idx="5730">
                  <c:v>0.57370370370370372</c:v>
                </c:pt>
                <c:pt idx="5731">
                  <c:v>0.57371527777777775</c:v>
                </c:pt>
                <c:pt idx="5732">
                  <c:v>0.57372685185185179</c:v>
                </c:pt>
                <c:pt idx="5733">
                  <c:v>0.57373842592592594</c:v>
                </c:pt>
                <c:pt idx="5734">
                  <c:v>0.57374999999999998</c:v>
                </c:pt>
                <c:pt idx="5735">
                  <c:v>0.57376157407407413</c:v>
                </c:pt>
                <c:pt idx="5736">
                  <c:v>0.57377314814814817</c:v>
                </c:pt>
                <c:pt idx="5737">
                  <c:v>0.57378472222222221</c:v>
                </c:pt>
                <c:pt idx="5738">
                  <c:v>0.57379629629629625</c:v>
                </c:pt>
                <c:pt idx="5739">
                  <c:v>0.5738078703703704</c:v>
                </c:pt>
                <c:pt idx="5740">
                  <c:v>0.57381944444444444</c:v>
                </c:pt>
                <c:pt idx="5741">
                  <c:v>0.57383101851851859</c:v>
                </c:pt>
                <c:pt idx="5742">
                  <c:v>0.57384259259259263</c:v>
                </c:pt>
                <c:pt idx="5743">
                  <c:v>0.57385416666666667</c:v>
                </c:pt>
                <c:pt idx="5744">
                  <c:v>0.5738657407407407</c:v>
                </c:pt>
                <c:pt idx="5745">
                  <c:v>0.57387731481481474</c:v>
                </c:pt>
                <c:pt idx="5746">
                  <c:v>0.57388888888888889</c:v>
                </c:pt>
                <c:pt idx="5747">
                  <c:v>0.57390046296296293</c:v>
                </c:pt>
                <c:pt idx="5748">
                  <c:v>0.57391203703703708</c:v>
                </c:pt>
                <c:pt idx="5749">
                  <c:v>0.57392361111111112</c:v>
                </c:pt>
                <c:pt idx="5750">
                  <c:v>0.57393518518518516</c:v>
                </c:pt>
                <c:pt idx="5751">
                  <c:v>0.5739467592592592</c:v>
                </c:pt>
                <c:pt idx="5752">
                  <c:v>0.57395833333333335</c:v>
                </c:pt>
                <c:pt idx="5753">
                  <c:v>0.57396990740740739</c:v>
                </c:pt>
                <c:pt idx="5754">
                  <c:v>0.57398148148148154</c:v>
                </c:pt>
                <c:pt idx="5755">
                  <c:v>0.57399305555555558</c:v>
                </c:pt>
                <c:pt idx="5756">
                  <c:v>0.57400462962962961</c:v>
                </c:pt>
                <c:pt idx="5757">
                  <c:v>0.57401620370370365</c:v>
                </c:pt>
                <c:pt idx="5758">
                  <c:v>0.5740277777777778</c:v>
                </c:pt>
                <c:pt idx="5759">
                  <c:v>0.57403935185185184</c:v>
                </c:pt>
                <c:pt idx="5760">
                  <c:v>0.57405092592592599</c:v>
                </c:pt>
                <c:pt idx="5761">
                  <c:v>0.57406250000000003</c:v>
                </c:pt>
                <c:pt idx="5762">
                  <c:v>0.57407407407407407</c:v>
                </c:pt>
                <c:pt idx="5763">
                  <c:v>0.57408564814814811</c:v>
                </c:pt>
                <c:pt idx="5764">
                  <c:v>0.57409722222222226</c:v>
                </c:pt>
                <c:pt idx="5765">
                  <c:v>0.5741087962962963</c:v>
                </c:pt>
                <c:pt idx="5766">
                  <c:v>0.57412037037037034</c:v>
                </c:pt>
                <c:pt idx="5767">
                  <c:v>0.57413194444444449</c:v>
                </c:pt>
                <c:pt idx="5768">
                  <c:v>0.57414351851851853</c:v>
                </c:pt>
                <c:pt idx="5769">
                  <c:v>0.57415509259259256</c:v>
                </c:pt>
                <c:pt idx="5770">
                  <c:v>0.5741666666666666</c:v>
                </c:pt>
                <c:pt idx="5771">
                  <c:v>0.57417824074074075</c:v>
                </c:pt>
                <c:pt idx="5772">
                  <c:v>0.57418981481481479</c:v>
                </c:pt>
                <c:pt idx="5773">
                  <c:v>0.57420138888888894</c:v>
                </c:pt>
                <c:pt idx="5774">
                  <c:v>0.57421296296296298</c:v>
                </c:pt>
                <c:pt idx="5775">
                  <c:v>0.57422453703703702</c:v>
                </c:pt>
                <c:pt idx="5776">
                  <c:v>0.57423611111111106</c:v>
                </c:pt>
                <c:pt idx="5777">
                  <c:v>0.57424768518518521</c:v>
                </c:pt>
                <c:pt idx="5778">
                  <c:v>0.57425925925925925</c:v>
                </c:pt>
                <c:pt idx="5779">
                  <c:v>0.5742708333333334</c:v>
                </c:pt>
                <c:pt idx="5780">
                  <c:v>0.57428240740740744</c:v>
                </c:pt>
                <c:pt idx="5781">
                  <c:v>0.57429398148148147</c:v>
                </c:pt>
                <c:pt idx="5782">
                  <c:v>0.57430555555555551</c:v>
                </c:pt>
                <c:pt idx="5783">
                  <c:v>0.57431712962962966</c:v>
                </c:pt>
                <c:pt idx="5784">
                  <c:v>0.5743287037037037</c:v>
                </c:pt>
                <c:pt idx="5785">
                  <c:v>0.57434027777777774</c:v>
                </c:pt>
                <c:pt idx="5786">
                  <c:v>0.57435185185185189</c:v>
                </c:pt>
                <c:pt idx="5787">
                  <c:v>0.57436342592592593</c:v>
                </c:pt>
                <c:pt idx="5788">
                  <c:v>0.57437499999999997</c:v>
                </c:pt>
                <c:pt idx="5789">
                  <c:v>0.57438657407407401</c:v>
                </c:pt>
                <c:pt idx="5790">
                  <c:v>0.57439814814814816</c:v>
                </c:pt>
                <c:pt idx="5791">
                  <c:v>0.5744097222222222</c:v>
                </c:pt>
                <c:pt idx="5792">
                  <c:v>0.57442129629629635</c:v>
                </c:pt>
                <c:pt idx="5793">
                  <c:v>0.57443287037037039</c:v>
                </c:pt>
                <c:pt idx="5794">
                  <c:v>0.57444444444444442</c:v>
                </c:pt>
                <c:pt idx="5795">
                  <c:v>0.57445601851851846</c:v>
                </c:pt>
                <c:pt idx="5796">
                  <c:v>0.57446759259259261</c:v>
                </c:pt>
                <c:pt idx="5797">
                  <c:v>0.57447916666666665</c:v>
                </c:pt>
                <c:pt idx="5798">
                  <c:v>0.5744907407407408</c:v>
                </c:pt>
                <c:pt idx="5799">
                  <c:v>0.57450231481481484</c:v>
                </c:pt>
                <c:pt idx="5800">
                  <c:v>0.57451388888888888</c:v>
                </c:pt>
                <c:pt idx="5801">
                  <c:v>0.57452546296296292</c:v>
                </c:pt>
                <c:pt idx="5802">
                  <c:v>0.57453703703703707</c:v>
                </c:pt>
                <c:pt idx="5803">
                  <c:v>0.57454861111111111</c:v>
                </c:pt>
                <c:pt idx="5804">
                  <c:v>0.57456018518518526</c:v>
                </c:pt>
                <c:pt idx="5805">
                  <c:v>0.5745717592592593</c:v>
                </c:pt>
                <c:pt idx="5806">
                  <c:v>0.57458333333333333</c:v>
                </c:pt>
                <c:pt idx="5807">
                  <c:v>0.57459490740740737</c:v>
                </c:pt>
                <c:pt idx="5808">
                  <c:v>0.57460648148148141</c:v>
                </c:pt>
                <c:pt idx="5809">
                  <c:v>0.57461805555555556</c:v>
                </c:pt>
                <c:pt idx="5810">
                  <c:v>0.5746296296296296</c:v>
                </c:pt>
                <c:pt idx="5811">
                  <c:v>0.57464120370370375</c:v>
                </c:pt>
                <c:pt idx="5812">
                  <c:v>0.57465277777777779</c:v>
                </c:pt>
                <c:pt idx="5813">
                  <c:v>0.57466435185185183</c:v>
                </c:pt>
                <c:pt idx="5814">
                  <c:v>0.57467592592592587</c:v>
                </c:pt>
                <c:pt idx="5815">
                  <c:v>0.57468750000000002</c:v>
                </c:pt>
                <c:pt idx="5816">
                  <c:v>0.57469907407407406</c:v>
                </c:pt>
                <c:pt idx="5817">
                  <c:v>0.57471064814814821</c:v>
                </c:pt>
                <c:pt idx="5818">
                  <c:v>0.57472222222222225</c:v>
                </c:pt>
                <c:pt idx="5819">
                  <c:v>0.57473379629629628</c:v>
                </c:pt>
                <c:pt idx="5820">
                  <c:v>0.57474537037037032</c:v>
                </c:pt>
                <c:pt idx="5821">
                  <c:v>0.57475694444444447</c:v>
                </c:pt>
                <c:pt idx="5822">
                  <c:v>0.57476851851851851</c:v>
                </c:pt>
                <c:pt idx="5823">
                  <c:v>0.57478009259259266</c:v>
                </c:pt>
                <c:pt idx="5824">
                  <c:v>0.5747916666666667</c:v>
                </c:pt>
                <c:pt idx="5825">
                  <c:v>0.57480324074074074</c:v>
                </c:pt>
                <c:pt idx="5826">
                  <c:v>0.57481481481481478</c:v>
                </c:pt>
                <c:pt idx="5827">
                  <c:v>0.57482638888888882</c:v>
                </c:pt>
                <c:pt idx="5828">
                  <c:v>0.57483796296296297</c:v>
                </c:pt>
                <c:pt idx="5829">
                  <c:v>0.57484953703703701</c:v>
                </c:pt>
                <c:pt idx="5830">
                  <c:v>0.57486111111111116</c:v>
                </c:pt>
                <c:pt idx="5831">
                  <c:v>0.57487268518518519</c:v>
                </c:pt>
                <c:pt idx="5832">
                  <c:v>0.57488425925925923</c:v>
                </c:pt>
                <c:pt idx="5833">
                  <c:v>0.57489583333333327</c:v>
                </c:pt>
                <c:pt idx="5834">
                  <c:v>0.57490740740740742</c:v>
                </c:pt>
                <c:pt idx="5835">
                  <c:v>0.57491898148148146</c:v>
                </c:pt>
                <c:pt idx="5836">
                  <c:v>0.57493055555555561</c:v>
                </c:pt>
                <c:pt idx="5837">
                  <c:v>0.57494212962962965</c:v>
                </c:pt>
                <c:pt idx="5838">
                  <c:v>0.57495370370370369</c:v>
                </c:pt>
                <c:pt idx="5839">
                  <c:v>0.57496527777777773</c:v>
                </c:pt>
                <c:pt idx="5840">
                  <c:v>0.57497685185185188</c:v>
                </c:pt>
                <c:pt idx="5841">
                  <c:v>0.57498842592592592</c:v>
                </c:pt>
                <c:pt idx="5842">
                  <c:v>0.57500000000000007</c:v>
                </c:pt>
                <c:pt idx="5843">
                  <c:v>0.57501157407407411</c:v>
                </c:pt>
                <c:pt idx="5844">
                  <c:v>0.57502314814814814</c:v>
                </c:pt>
                <c:pt idx="5845">
                  <c:v>0.57503472222222218</c:v>
                </c:pt>
                <c:pt idx="5846">
                  <c:v>0.57504629629629633</c:v>
                </c:pt>
                <c:pt idx="5847">
                  <c:v>0.57505787037037037</c:v>
                </c:pt>
                <c:pt idx="5848">
                  <c:v>0.57506944444444441</c:v>
                </c:pt>
                <c:pt idx="5849">
                  <c:v>0.57508101851851856</c:v>
                </c:pt>
                <c:pt idx="5850">
                  <c:v>0.5750925925925926</c:v>
                </c:pt>
                <c:pt idx="5851">
                  <c:v>0.57510416666666664</c:v>
                </c:pt>
                <c:pt idx="5852">
                  <c:v>0.57511574074074068</c:v>
                </c:pt>
                <c:pt idx="5853">
                  <c:v>0.57512731481481483</c:v>
                </c:pt>
                <c:pt idx="5854">
                  <c:v>0.57513888888888887</c:v>
                </c:pt>
                <c:pt idx="5855">
                  <c:v>0.57515046296296302</c:v>
                </c:pt>
                <c:pt idx="5856">
                  <c:v>0.57516203703703705</c:v>
                </c:pt>
                <c:pt idx="5857">
                  <c:v>0.57517361111111109</c:v>
                </c:pt>
                <c:pt idx="5858">
                  <c:v>0.57518518518518513</c:v>
                </c:pt>
                <c:pt idx="5859">
                  <c:v>0.57519675925925928</c:v>
                </c:pt>
                <c:pt idx="5860">
                  <c:v>0.57520833333333332</c:v>
                </c:pt>
                <c:pt idx="5861">
                  <c:v>0.57521990740740747</c:v>
                </c:pt>
                <c:pt idx="5862">
                  <c:v>0.57523148148148151</c:v>
                </c:pt>
                <c:pt idx="5863">
                  <c:v>0.57524305555555555</c:v>
                </c:pt>
                <c:pt idx="5864">
                  <c:v>0.57525462962962959</c:v>
                </c:pt>
                <c:pt idx="5865">
                  <c:v>0.57526620370370374</c:v>
                </c:pt>
                <c:pt idx="5866">
                  <c:v>0.57527777777777778</c:v>
                </c:pt>
                <c:pt idx="5867">
                  <c:v>0.57528935185185182</c:v>
                </c:pt>
                <c:pt idx="5868">
                  <c:v>0.57530092592592597</c:v>
                </c:pt>
                <c:pt idx="5869">
                  <c:v>0.5753125</c:v>
                </c:pt>
                <c:pt idx="5870">
                  <c:v>0.57532407407407404</c:v>
                </c:pt>
                <c:pt idx="5871">
                  <c:v>0.57533564814814808</c:v>
                </c:pt>
                <c:pt idx="5872">
                  <c:v>0.57534722222222223</c:v>
                </c:pt>
                <c:pt idx="5873">
                  <c:v>0.57535879629629627</c:v>
                </c:pt>
                <c:pt idx="5874">
                  <c:v>0.57537037037037042</c:v>
                </c:pt>
                <c:pt idx="5875">
                  <c:v>0.57538194444444446</c:v>
                </c:pt>
                <c:pt idx="5876">
                  <c:v>0.5753935185185185</c:v>
                </c:pt>
                <c:pt idx="5877">
                  <c:v>0.57540509259259254</c:v>
                </c:pt>
                <c:pt idx="5878">
                  <c:v>0.57541666666666669</c:v>
                </c:pt>
                <c:pt idx="5879">
                  <c:v>0.57542824074074073</c:v>
                </c:pt>
                <c:pt idx="5880">
                  <c:v>0.57543981481481488</c:v>
                </c:pt>
                <c:pt idx="5881">
                  <c:v>0.57545138888888892</c:v>
                </c:pt>
                <c:pt idx="5882">
                  <c:v>0.57546296296296295</c:v>
                </c:pt>
                <c:pt idx="5883">
                  <c:v>0.57547453703703699</c:v>
                </c:pt>
                <c:pt idx="5884">
                  <c:v>0.57548611111111114</c:v>
                </c:pt>
                <c:pt idx="5885">
                  <c:v>0.57549768518518518</c:v>
                </c:pt>
                <c:pt idx="5886">
                  <c:v>0.57550925925925933</c:v>
                </c:pt>
                <c:pt idx="5887">
                  <c:v>0.57552083333333337</c:v>
                </c:pt>
                <c:pt idx="5888">
                  <c:v>0.57553240740740741</c:v>
                </c:pt>
                <c:pt idx="5889">
                  <c:v>0.57554398148148145</c:v>
                </c:pt>
                <c:pt idx="5890">
                  <c:v>0.57555555555555549</c:v>
                </c:pt>
                <c:pt idx="5891">
                  <c:v>0.57556712962962964</c:v>
                </c:pt>
                <c:pt idx="5892">
                  <c:v>0.57557870370370368</c:v>
                </c:pt>
                <c:pt idx="5893">
                  <c:v>0.57559027777777783</c:v>
                </c:pt>
                <c:pt idx="5894">
                  <c:v>0.57560185185185186</c:v>
                </c:pt>
                <c:pt idx="5895">
                  <c:v>0.5756134259259259</c:v>
                </c:pt>
                <c:pt idx="5896">
                  <c:v>0.57562499999999994</c:v>
                </c:pt>
                <c:pt idx="5897">
                  <c:v>0.57563657407407409</c:v>
                </c:pt>
                <c:pt idx="5898">
                  <c:v>0.57564814814814813</c:v>
                </c:pt>
                <c:pt idx="5899">
                  <c:v>0.57565972222222228</c:v>
                </c:pt>
                <c:pt idx="5900">
                  <c:v>0.57567129629629632</c:v>
                </c:pt>
                <c:pt idx="5901">
                  <c:v>0.57568287037037036</c:v>
                </c:pt>
                <c:pt idx="5902">
                  <c:v>0.5756944444444444</c:v>
                </c:pt>
                <c:pt idx="5903">
                  <c:v>0.57570601851851855</c:v>
                </c:pt>
                <c:pt idx="5904">
                  <c:v>0.57571759259259259</c:v>
                </c:pt>
                <c:pt idx="5905">
                  <c:v>0.57572916666666674</c:v>
                </c:pt>
                <c:pt idx="5906">
                  <c:v>0.57574074074074078</c:v>
                </c:pt>
                <c:pt idx="5907">
                  <c:v>0.57575231481481481</c:v>
                </c:pt>
                <c:pt idx="5908">
                  <c:v>0.57576388888888885</c:v>
                </c:pt>
                <c:pt idx="5909">
                  <c:v>0.57577546296296289</c:v>
                </c:pt>
                <c:pt idx="5910">
                  <c:v>0.57578703703703704</c:v>
                </c:pt>
                <c:pt idx="5911">
                  <c:v>0.57579861111111108</c:v>
                </c:pt>
                <c:pt idx="5912">
                  <c:v>0.57581018518518523</c:v>
                </c:pt>
                <c:pt idx="5913">
                  <c:v>0.57582175925925927</c:v>
                </c:pt>
                <c:pt idx="5914">
                  <c:v>0.57583333333333331</c:v>
                </c:pt>
                <c:pt idx="5915">
                  <c:v>0.57584490740740735</c:v>
                </c:pt>
                <c:pt idx="5916">
                  <c:v>0.5758564814814815</c:v>
                </c:pt>
                <c:pt idx="5917">
                  <c:v>0.57586805555555554</c:v>
                </c:pt>
                <c:pt idx="5918">
                  <c:v>0.57587962962962969</c:v>
                </c:pt>
                <c:pt idx="5919">
                  <c:v>0.57589120370370372</c:v>
                </c:pt>
                <c:pt idx="5920">
                  <c:v>0.57590277777777776</c:v>
                </c:pt>
                <c:pt idx="5921">
                  <c:v>0.5759143518518518</c:v>
                </c:pt>
                <c:pt idx="5922">
                  <c:v>0.57592592592592595</c:v>
                </c:pt>
                <c:pt idx="5923">
                  <c:v>0.57593749999999999</c:v>
                </c:pt>
                <c:pt idx="5924">
                  <c:v>0.57594907407407414</c:v>
                </c:pt>
                <c:pt idx="5925">
                  <c:v>0.57596064814814818</c:v>
                </c:pt>
                <c:pt idx="5926">
                  <c:v>0.57597222222222222</c:v>
                </c:pt>
                <c:pt idx="5927">
                  <c:v>0.57598379629629626</c:v>
                </c:pt>
                <c:pt idx="5928">
                  <c:v>0.5759953703703703</c:v>
                </c:pt>
                <c:pt idx="5929">
                  <c:v>0.57600694444444445</c:v>
                </c:pt>
                <c:pt idx="5930">
                  <c:v>0.57601851851851849</c:v>
                </c:pt>
                <c:pt idx="5931">
                  <c:v>0.57603009259259264</c:v>
                </c:pt>
                <c:pt idx="5932">
                  <c:v>0.57604166666666667</c:v>
                </c:pt>
                <c:pt idx="5933">
                  <c:v>0.57605324074074071</c:v>
                </c:pt>
                <c:pt idx="5934">
                  <c:v>0.57606481481481475</c:v>
                </c:pt>
                <c:pt idx="5935">
                  <c:v>0.5760763888888889</c:v>
                </c:pt>
                <c:pt idx="5936">
                  <c:v>0.57608796296296294</c:v>
                </c:pt>
                <c:pt idx="5937">
                  <c:v>0.57609953703703709</c:v>
                </c:pt>
                <c:pt idx="5938">
                  <c:v>0.57611111111111113</c:v>
                </c:pt>
                <c:pt idx="5939">
                  <c:v>0.57612268518518517</c:v>
                </c:pt>
                <c:pt idx="5940">
                  <c:v>0.57613425925925921</c:v>
                </c:pt>
                <c:pt idx="5941">
                  <c:v>0.57614583333333336</c:v>
                </c:pt>
                <c:pt idx="5942">
                  <c:v>0.5761574074074074</c:v>
                </c:pt>
                <c:pt idx="5943">
                  <c:v>0.57616898148148155</c:v>
                </c:pt>
                <c:pt idx="5944">
                  <c:v>0.57618055555555558</c:v>
                </c:pt>
                <c:pt idx="5945">
                  <c:v>0.57619212962962962</c:v>
                </c:pt>
                <c:pt idx="5946">
                  <c:v>0.57620370370370366</c:v>
                </c:pt>
                <c:pt idx="5947">
                  <c:v>0.57621527777777781</c:v>
                </c:pt>
                <c:pt idx="5948">
                  <c:v>0.57622685185185185</c:v>
                </c:pt>
                <c:pt idx="5949">
                  <c:v>0.57623842592592589</c:v>
                </c:pt>
                <c:pt idx="5950">
                  <c:v>0.57625000000000004</c:v>
                </c:pt>
                <c:pt idx="5951">
                  <c:v>0.57626157407407408</c:v>
                </c:pt>
                <c:pt idx="5952">
                  <c:v>0.57627314814814812</c:v>
                </c:pt>
                <c:pt idx="5953">
                  <c:v>0.57628472222222216</c:v>
                </c:pt>
                <c:pt idx="5954">
                  <c:v>0.57629629629629631</c:v>
                </c:pt>
                <c:pt idx="5955">
                  <c:v>0.57630787037037035</c:v>
                </c:pt>
                <c:pt idx="5956">
                  <c:v>0.5763194444444445</c:v>
                </c:pt>
                <c:pt idx="5957">
                  <c:v>0.57633101851851853</c:v>
                </c:pt>
                <c:pt idx="5958">
                  <c:v>0.57634259259259257</c:v>
                </c:pt>
                <c:pt idx="5959">
                  <c:v>0.57635416666666661</c:v>
                </c:pt>
                <c:pt idx="5960">
                  <c:v>0.57636574074074076</c:v>
                </c:pt>
                <c:pt idx="5961">
                  <c:v>0.5763773148148148</c:v>
                </c:pt>
                <c:pt idx="5962">
                  <c:v>0.57638888888888895</c:v>
                </c:pt>
                <c:pt idx="5963">
                  <c:v>0.57640046296296299</c:v>
                </c:pt>
                <c:pt idx="5964">
                  <c:v>0.57641203703703703</c:v>
                </c:pt>
                <c:pt idx="5965">
                  <c:v>0.57642361111111107</c:v>
                </c:pt>
                <c:pt idx="5966">
                  <c:v>0.57643518518518522</c:v>
                </c:pt>
                <c:pt idx="5967">
                  <c:v>0.57644675925925926</c:v>
                </c:pt>
                <c:pt idx="5968">
                  <c:v>0.57645833333333341</c:v>
                </c:pt>
                <c:pt idx="5969">
                  <c:v>0.57646990740740744</c:v>
                </c:pt>
                <c:pt idx="5970">
                  <c:v>0.57648148148148148</c:v>
                </c:pt>
                <c:pt idx="5971">
                  <c:v>0.57649305555555552</c:v>
                </c:pt>
                <c:pt idx="5972">
                  <c:v>0.57650462962962956</c:v>
                </c:pt>
                <c:pt idx="5973">
                  <c:v>0.57651620370370371</c:v>
                </c:pt>
                <c:pt idx="5974">
                  <c:v>0.57652777777777775</c:v>
                </c:pt>
                <c:pt idx="5975">
                  <c:v>0.5765393518518519</c:v>
                </c:pt>
                <c:pt idx="5976">
                  <c:v>0.57655092592592594</c:v>
                </c:pt>
                <c:pt idx="5977">
                  <c:v>0.57656249999999998</c:v>
                </c:pt>
                <c:pt idx="5978">
                  <c:v>0.57657407407407402</c:v>
                </c:pt>
                <c:pt idx="5979">
                  <c:v>0.57658564814814817</c:v>
                </c:pt>
                <c:pt idx="5980">
                  <c:v>0.57659722222222221</c:v>
                </c:pt>
                <c:pt idx="5981">
                  <c:v>0.57660879629629636</c:v>
                </c:pt>
                <c:pt idx="5982">
                  <c:v>0.57662037037037039</c:v>
                </c:pt>
                <c:pt idx="5983">
                  <c:v>0.57663194444444443</c:v>
                </c:pt>
                <c:pt idx="5984">
                  <c:v>0.57664351851851847</c:v>
                </c:pt>
                <c:pt idx="5985">
                  <c:v>0.57665509259259262</c:v>
                </c:pt>
                <c:pt idx="5986">
                  <c:v>0.57666666666666666</c:v>
                </c:pt>
                <c:pt idx="5987">
                  <c:v>0.57667824074074081</c:v>
                </c:pt>
                <c:pt idx="5988">
                  <c:v>0.57668981481481485</c:v>
                </c:pt>
                <c:pt idx="5989">
                  <c:v>0.57670138888888889</c:v>
                </c:pt>
                <c:pt idx="5990">
                  <c:v>0.57671296296296293</c:v>
                </c:pt>
                <c:pt idx="5991">
                  <c:v>0.57672453703703697</c:v>
                </c:pt>
                <c:pt idx="5992">
                  <c:v>0.57673611111111112</c:v>
                </c:pt>
                <c:pt idx="5993">
                  <c:v>0.57674768518518515</c:v>
                </c:pt>
                <c:pt idx="5994">
                  <c:v>0.5767592592592593</c:v>
                </c:pt>
                <c:pt idx="5995">
                  <c:v>0.57677083333333334</c:v>
                </c:pt>
                <c:pt idx="5996">
                  <c:v>0.57678240740740738</c:v>
                </c:pt>
                <c:pt idx="5997">
                  <c:v>0.57679398148148142</c:v>
                </c:pt>
                <c:pt idx="5998">
                  <c:v>0.57680555555555557</c:v>
                </c:pt>
                <c:pt idx="5999">
                  <c:v>0.57681712962962961</c:v>
                </c:pt>
                <c:pt idx="6000">
                  <c:v>0.57682870370370376</c:v>
                </c:pt>
                <c:pt idx="6001">
                  <c:v>0.5768402777777778</c:v>
                </c:pt>
                <c:pt idx="6002">
                  <c:v>0.57685185185185184</c:v>
                </c:pt>
                <c:pt idx="6003">
                  <c:v>0.57686342592592588</c:v>
                </c:pt>
                <c:pt idx="6004">
                  <c:v>0.57687500000000003</c:v>
                </c:pt>
                <c:pt idx="6005">
                  <c:v>0.57688657407407407</c:v>
                </c:pt>
                <c:pt idx="6006">
                  <c:v>0.57689814814814822</c:v>
                </c:pt>
                <c:pt idx="6007">
                  <c:v>0.57690972222222225</c:v>
                </c:pt>
                <c:pt idx="6008">
                  <c:v>0.57692129629629629</c:v>
                </c:pt>
                <c:pt idx="6009">
                  <c:v>0.57693287037037033</c:v>
                </c:pt>
                <c:pt idx="6010">
                  <c:v>0.57694444444444437</c:v>
                </c:pt>
                <c:pt idx="6011">
                  <c:v>0.57695601851851852</c:v>
                </c:pt>
                <c:pt idx="6012">
                  <c:v>0.57696759259259256</c:v>
                </c:pt>
                <c:pt idx="6013">
                  <c:v>0.57697916666666671</c:v>
                </c:pt>
                <c:pt idx="6014">
                  <c:v>0.57699074074074075</c:v>
                </c:pt>
                <c:pt idx="6015">
                  <c:v>0.57700231481481479</c:v>
                </c:pt>
                <c:pt idx="6016">
                  <c:v>0.57701388888888883</c:v>
                </c:pt>
                <c:pt idx="6017">
                  <c:v>0.57702546296296298</c:v>
                </c:pt>
                <c:pt idx="6018">
                  <c:v>0.57703703703703701</c:v>
                </c:pt>
                <c:pt idx="6019">
                  <c:v>0.57704861111111116</c:v>
                </c:pt>
                <c:pt idx="6020">
                  <c:v>0.5770601851851852</c:v>
                </c:pt>
                <c:pt idx="6021">
                  <c:v>0.57707175925925924</c:v>
                </c:pt>
                <c:pt idx="6022">
                  <c:v>0.57708333333333328</c:v>
                </c:pt>
                <c:pt idx="6023">
                  <c:v>0.57709490740740743</c:v>
                </c:pt>
                <c:pt idx="6024">
                  <c:v>0.57710648148148147</c:v>
                </c:pt>
                <c:pt idx="6025">
                  <c:v>0.57711805555555562</c:v>
                </c:pt>
                <c:pt idx="6026">
                  <c:v>0.57712962962962966</c:v>
                </c:pt>
                <c:pt idx="6027">
                  <c:v>0.5771412037037037</c:v>
                </c:pt>
                <c:pt idx="6028">
                  <c:v>0.57715277777777774</c:v>
                </c:pt>
                <c:pt idx="6029">
                  <c:v>0.57716435185185189</c:v>
                </c:pt>
                <c:pt idx="6030">
                  <c:v>0.57717592592592593</c:v>
                </c:pt>
                <c:pt idx="6031">
                  <c:v>0.57718749999999996</c:v>
                </c:pt>
                <c:pt idx="6032">
                  <c:v>0.57719907407407411</c:v>
                </c:pt>
                <c:pt idx="6033">
                  <c:v>0.57721064814814815</c:v>
                </c:pt>
                <c:pt idx="6034">
                  <c:v>0.57722222222222219</c:v>
                </c:pt>
                <c:pt idx="6035">
                  <c:v>0.57723379629629623</c:v>
                </c:pt>
                <c:pt idx="6036">
                  <c:v>0.57724537037037038</c:v>
                </c:pt>
                <c:pt idx="6037">
                  <c:v>0.57725694444444442</c:v>
                </c:pt>
                <c:pt idx="6038">
                  <c:v>0.57726851851851857</c:v>
                </c:pt>
                <c:pt idx="6039">
                  <c:v>0.57728009259259261</c:v>
                </c:pt>
                <c:pt idx="6040">
                  <c:v>0.57729166666666665</c:v>
                </c:pt>
                <c:pt idx="6041">
                  <c:v>0.57730324074074069</c:v>
                </c:pt>
                <c:pt idx="6042">
                  <c:v>0.57731481481481484</c:v>
                </c:pt>
                <c:pt idx="6043">
                  <c:v>0.57732638888888888</c:v>
                </c:pt>
                <c:pt idx="6044">
                  <c:v>0.57733796296296302</c:v>
                </c:pt>
                <c:pt idx="6045">
                  <c:v>0.57734953703703706</c:v>
                </c:pt>
                <c:pt idx="6046">
                  <c:v>0.5773611111111111</c:v>
                </c:pt>
                <c:pt idx="6047">
                  <c:v>0.57737268518518514</c:v>
                </c:pt>
                <c:pt idx="6048">
                  <c:v>0.57738425925925929</c:v>
                </c:pt>
                <c:pt idx="6049">
                  <c:v>0.57739583333333333</c:v>
                </c:pt>
                <c:pt idx="6050">
                  <c:v>0.57740740740740748</c:v>
                </c:pt>
                <c:pt idx="6051">
                  <c:v>0.57741898148148152</c:v>
                </c:pt>
                <c:pt idx="6052">
                  <c:v>0.57743055555555556</c:v>
                </c:pt>
                <c:pt idx="6053">
                  <c:v>0.5774421296296296</c:v>
                </c:pt>
                <c:pt idx="6054">
                  <c:v>0.57745370370370364</c:v>
                </c:pt>
                <c:pt idx="6055">
                  <c:v>0.57746527777777779</c:v>
                </c:pt>
                <c:pt idx="6056">
                  <c:v>0.57747685185185182</c:v>
                </c:pt>
                <c:pt idx="6057">
                  <c:v>0.57748842592592597</c:v>
                </c:pt>
                <c:pt idx="6058">
                  <c:v>0.57750000000000001</c:v>
                </c:pt>
                <c:pt idx="6059">
                  <c:v>0.57751157407407405</c:v>
                </c:pt>
                <c:pt idx="6060">
                  <c:v>0.57752314814814809</c:v>
                </c:pt>
                <c:pt idx="6061">
                  <c:v>0.57753472222222224</c:v>
                </c:pt>
                <c:pt idx="6062">
                  <c:v>0.57754629629629628</c:v>
                </c:pt>
                <c:pt idx="6063">
                  <c:v>0.57755787037037043</c:v>
                </c:pt>
                <c:pt idx="6064">
                  <c:v>0.57756944444444447</c:v>
                </c:pt>
                <c:pt idx="6065">
                  <c:v>0.57758101851851851</c:v>
                </c:pt>
                <c:pt idx="6066">
                  <c:v>0.57759259259259255</c:v>
                </c:pt>
                <c:pt idx="6067">
                  <c:v>0.5776041666666667</c:v>
                </c:pt>
                <c:pt idx="6068">
                  <c:v>0.57761574074074074</c:v>
                </c:pt>
                <c:pt idx="6069">
                  <c:v>0.57762731481481489</c:v>
                </c:pt>
                <c:pt idx="6070">
                  <c:v>0.57763888888888892</c:v>
                </c:pt>
                <c:pt idx="6071">
                  <c:v>0.57765046296296296</c:v>
                </c:pt>
                <c:pt idx="6072">
                  <c:v>0.577662037037037</c:v>
                </c:pt>
                <c:pt idx="6073">
                  <c:v>0.57767361111111104</c:v>
                </c:pt>
                <c:pt idx="6074">
                  <c:v>0.57768518518518519</c:v>
                </c:pt>
                <c:pt idx="6075">
                  <c:v>0.57769675925925923</c:v>
                </c:pt>
                <c:pt idx="6076">
                  <c:v>0.57770833333333338</c:v>
                </c:pt>
                <c:pt idx="6077">
                  <c:v>0.57771990740740742</c:v>
                </c:pt>
                <c:pt idx="6078">
                  <c:v>0.57773148148148146</c:v>
                </c:pt>
                <c:pt idx="6079">
                  <c:v>0.5777430555555555</c:v>
                </c:pt>
                <c:pt idx="6080">
                  <c:v>0.57775462962962965</c:v>
                </c:pt>
                <c:pt idx="6081">
                  <c:v>0.57776620370370368</c:v>
                </c:pt>
                <c:pt idx="6082">
                  <c:v>0.57777777777777783</c:v>
                </c:pt>
                <c:pt idx="6083">
                  <c:v>0.57778935185185187</c:v>
                </c:pt>
                <c:pt idx="6084">
                  <c:v>0.57780092592592591</c:v>
                </c:pt>
                <c:pt idx="6085">
                  <c:v>0.57781249999999995</c:v>
                </c:pt>
                <c:pt idx="6086">
                  <c:v>0.5778240740740741</c:v>
                </c:pt>
                <c:pt idx="6087">
                  <c:v>0.57783564814814814</c:v>
                </c:pt>
                <c:pt idx="6088">
                  <c:v>0.57784722222222229</c:v>
                </c:pt>
                <c:pt idx="6089">
                  <c:v>0.57785879629629633</c:v>
                </c:pt>
                <c:pt idx="6090">
                  <c:v>0.57787037037037037</c:v>
                </c:pt>
                <c:pt idx="6091">
                  <c:v>0.57788194444444441</c:v>
                </c:pt>
                <c:pt idx="6092">
                  <c:v>0.57789351851851845</c:v>
                </c:pt>
                <c:pt idx="6093">
                  <c:v>0.5779050925925926</c:v>
                </c:pt>
                <c:pt idx="6094">
                  <c:v>0.57791666666666663</c:v>
                </c:pt>
                <c:pt idx="6095">
                  <c:v>0.57792824074074078</c:v>
                </c:pt>
                <c:pt idx="6096">
                  <c:v>0.57793981481481482</c:v>
                </c:pt>
                <c:pt idx="6097">
                  <c:v>0.57795138888888886</c:v>
                </c:pt>
                <c:pt idx="6098">
                  <c:v>0.5779629629629629</c:v>
                </c:pt>
                <c:pt idx="6099">
                  <c:v>0.57797453703703705</c:v>
                </c:pt>
                <c:pt idx="6100">
                  <c:v>0.57798611111111109</c:v>
                </c:pt>
                <c:pt idx="6101">
                  <c:v>0.57799768518518524</c:v>
                </c:pt>
                <c:pt idx="6102">
                  <c:v>0.57800925925925928</c:v>
                </c:pt>
                <c:pt idx="6103">
                  <c:v>0.57802083333333332</c:v>
                </c:pt>
                <c:pt idx="6104">
                  <c:v>0.57803240740740736</c:v>
                </c:pt>
                <c:pt idx="6105">
                  <c:v>0.57804398148148151</c:v>
                </c:pt>
                <c:pt idx="6106">
                  <c:v>0.57805555555555554</c:v>
                </c:pt>
                <c:pt idx="6107">
                  <c:v>0.57806712962962969</c:v>
                </c:pt>
                <c:pt idx="6108">
                  <c:v>0.57807870370370373</c:v>
                </c:pt>
                <c:pt idx="6109">
                  <c:v>0.57809027777777777</c:v>
                </c:pt>
                <c:pt idx="6110">
                  <c:v>0.57810185185185181</c:v>
                </c:pt>
                <c:pt idx="6111">
                  <c:v>0.57811342592592596</c:v>
                </c:pt>
                <c:pt idx="6112">
                  <c:v>0.578125</c:v>
                </c:pt>
                <c:pt idx="6113">
                  <c:v>0.57813657407407404</c:v>
                </c:pt>
                <c:pt idx="6114">
                  <c:v>0.57814814814814819</c:v>
                </c:pt>
                <c:pt idx="6115">
                  <c:v>0.57815972222222223</c:v>
                </c:pt>
                <c:pt idx="6116">
                  <c:v>0.57817129629629627</c:v>
                </c:pt>
                <c:pt idx="6117">
                  <c:v>0.57818287037037031</c:v>
                </c:pt>
                <c:pt idx="6118">
                  <c:v>0.57819444444444446</c:v>
                </c:pt>
                <c:pt idx="6119">
                  <c:v>0.57820601851851849</c:v>
                </c:pt>
                <c:pt idx="6120">
                  <c:v>0.57821759259259264</c:v>
                </c:pt>
                <c:pt idx="6121">
                  <c:v>0.57822916666666668</c:v>
                </c:pt>
                <c:pt idx="6122">
                  <c:v>0.57824074074074072</c:v>
                </c:pt>
                <c:pt idx="6123">
                  <c:v>0.57825231481481476</c:v>
                </c:pt>
                <c:pt idx="6124">
                  <c:v>0.57826388888888891</c:v>
                </c:pt>
                <c:pt idx="6125">
                  <c:v>0.57827546296296295</c:v>
                </c:pt>
                <c:pt idx="6126">
                  <c:v>0.5782870370370371</c:v>
                </c:pt>
                <c:pt idx="6127">
                  <c:v>0.57829861111111114</c:v>
                </c:pt>
                <c:pt idx="6128">
                  <c:v>0.57831018518518518</c:v>
                </c:pt>
                <c:pt idx="6129">
                  <c:v>0.57832175925925922</c:v>
                </c:pt>
                <c:pt idx="6130">
                  <c:v>0.57833333333333337</c:v>
                </c:pt>
                <c:pt idx="6131">
                  <c:v>0.5783449074074074</c:v>
                </c:pt>
                <c:pt idx="6132">
                  <c:v>0.57835648148148155</c:v>
                </c:pt>
                <c:pt idx="6133">
                  <c:v>0.57836805555555559</c:v>
                </c:pt>
                <c:pt idx="6134">
                  <c:v>0.57837962962962963</c:v>
                </c:pt>
                <c:pt idx="6135">
                  <c:v>0.57839120370370367</c:v>
                </c:pt>
                <c:pt idx="6136">
                  <c:v>0.57840277777777771</c:v>
                </c:pt>
                <c:pt idx="6137">
                  <c:v>0.57841435185185186</c:v>
                </c:pt>
                <c:pt idx="6138">
                  <c:v>0.5784259259259259</c:v>
                </c:pt>
                <c:pt idx="6139">
                  <c:v>0.57843750000000005</c:v>
                </c:pt>
                <c:pt idx="6140">
                  <c:v>0.57844907407407409</c:v>
                </c:pt>
                <c:pt idx="6141">
                  <c:v>0.57846064814814813</c:v>
                </c:pt>
                <c:pt idx="6142">
                  <c:v>0.57847222222222217</c:v>
                </c:pt>
                <c:pt idx="6143">
                  <c:v>0.57848379629629632</c:v>
                </c:pt>
                <c:pt idx="6144">
                  <c:v>0.57849537037037035</c:v>
                </c:pt>
                <c:pt idx="6145">
                  <c:v>0.5785069444444445</c:v>
                </c:pt>
                <c:pt idx="6146">
                  <c:v>0.57851851851851854</c:v>
                </c:pt>
                <c:pt idx="6147">
                  <c:v>0.57853009259259258</c:v>
                </c:pt>
                <c:pt idx="6148">
                  <c:v>0.57854166666666662</c:v>
                </c:pt>
                <c:pt idx="6149">
                  <c:v>0.57855324074074077</c:v>
                </c:pt>
                <c:pt idx="6150">
                  <c:v>0.57856481481481481</c:v>
                </c:pt>
                <c:pt idx="6151">
                  <c:v>0.57857638888888896</c:v>
                </c:pt>
                <c:pt idx="6152">
                  <c:v>0.578587962962963</c:v>
                </c:pt>
                <c:pt idx="6153">
                  <c:v>0.57859953703703704</c:v>
                </c:pt>
                <c:pt idx="6154">
                  <c:v>0.57861111111111108</c:v>
                </c:pt>
                <c:pt idx="6155">
                  <c:v>0.57862268518518511</c:v>
                </c:pt>
                <c:pt idx="6156">
                  <c:v>0.57863425925925926</c:v>
                </c:pt>
                <c:pt idx="6157">
                  <c:v>0.5786458333333333</c:v>
                </c:pt>
                <c:pt idx="6158">
                  <c:v>0.57865740740740745</c:v>
                </c:pt>
                <c:pt idx="6159">
                  <c:v>0.57866898148148149</c:v>
                </c:pt>
                <c:pt idx="6160">
                  <c:v>0.57868055555555553</c:v>
                </c:pt>
                <c:pt idx="6161">
                  <c:v>0.57869212962962957</c:v>
                </c:pt>
                <c:pt idx="6162">
                  <c:v>0.57870370370370372</c:v>
                </c:pt>
                <c:pt idx="6163">
                  <c:v>0.57871527777777776</c:v>
                </c:pt>
                <c:pt idx="6164">
                  <c:v>0.57872685185185191</c:v>
                </c:pt>
                <c:pt idx="6165">
                  <c:v>0.57873842592592595</c:v>
                </c:pt>
                <c:pt idx="6166">
                  <c:v>0.57874999999999999</c:v>
                </c:pt>
                <c:pt idx="6167">
                  <c:v>0.57876157407407403</c:v>
                </c:pt>
                <c:pt idx="6168">
                  <c:v>0.57877314814814818</c:v>
                </c:pt>
                <c:pt idx="6169">
                  <c:v>0.57878472222222221</c:v>
                </c:pt>
                <c:pt idx="6170">
                  <c:v>0.57879629629629636</c:v>
                </c:pt>
                <c:pt idx="6171">
                  <c:v>0.5788078703703704</c:v>
                </c:pt>
                <c:pt idx="6172">
                  <c:v>0.57881944444444444</c:v>
                </c:pt>
                <c:pt idx="6173">
                  <c:v>0.57883101851851848</c:v>
                </c:pt>
                <c:pt idx="6174">
                  <c:v>0.57884259259259252</c:v>
                </c:pt>
                <c:pt idx="6175">
                  <c:v>0.57885416666666667</c:v>
                </c:pt>
                <c:pt idx="6176">
                  <c:v>0.57886574074074071</c:v>
                </c:pt>
                <c:pt idx="6177">
                  <c:v>0.57887731481481486</c:v>
                </c:pt>
                <c:pt idx="6178">
                  <c:v>0.5788888888888889</c:v>
                </c:pt>
                <c:pt idx="6179">
                  <c:v>0.57890046296296294</c:v>
                </c:pt>
                <c:pt idx="6180">
                  <c:v>0.57891203703703698</c:v>
                </c:pt>
                <c:pt idx="6181">
                  <c:v>0.57892361111111112</c:v>
                </c:pt>
                <c:pt idx="6182">
                  <c:v>0.57893518518518516</c:v>
                </c:pt>
                <c:pt idx="6183">
                  <c:v>0.57894675925925931</c:v>
                </c:pt>
                <c:pt idx="6184">
                  <c:v>0.57895833333333335</c:v>
                </c:pt>
                <c:pt idx="6185">
                  <c:v>0.57896990740740739</c:v>
                </c:pt>
                <c:pt idx="6186">
                  <c:v>0.57898148148148143</c:v>
                </c:pt>
                <c:pt idx="6187">
                  <c:v>0.57899305555555558</c:v>
                </c:pt>
                <c:pt idx="6188">
                  <c:v>0.57900462962962962</c:v>
                </c:pt>
                <c:pt idx="6189">
                  <c:v>0.57901620370370377</c:v>
                </c:pt>
                <c:pt idx="6190">
                  <c:v>0.57902777777777781</c:v>
                </c:pt>
                <c:pt idx="6191">
                  <c:v>0.57903935185185185</c:v>
                </c:pt>
                <c:pt idx="6192">
                  <c:v>0.57905092592592589</c:v>
                </c:pt>
                <c:pt idx="6193">
                  <c:v>0.57906250000000004</c:v>
                </c:pt>
                <c:pt idx="6194">
                  <c:v>0.57907407407407407</c:v>
                </c:pt>
                <c:pt idx="6195">
                  <c:v>0.57908564814814811</c:v>
                </c:pt>
                <c:pt idx="6196">
                  <c:v>0.57909722222222226</c:v>
                </c:pt>
                <c:pt idx="6197">
                  <c:v>0.5791087962962963</c:v>
                </c:pt>
                <c:pt idx="6198">
                  <c:v>0.57912037037037034</c:v>
                </c:pt>
                <c:pt idx="6199">
                  <c:v>0.57913194444444438</c:v>
                </c:pt>
                <c:pt idx="6200">
                  <c:v>0.58041666666666669</c:v>
                </c:pt>
                <c:pt idx="6201">
                  <c:v>0.58042824074074073</c:v>
                </c:pt>
                <c:pt idx="6202">
                  <c:v>0.58043981481481477</c:v>
                </c:pt>
                <c:pt idx="6203">
                  <c:v>0.58045138888888892</c:v>
                </c:pt>
                <c:pt idx="6204">
                  <c:v>0.58046296296296296</c:v>
                </c:pt>
                <c:pt idx="6205">
                  <c:v>0.58047453703703711</c:v>
                </c:pt>
                <c:pt idx="6206">
                  <c:v>0.58048611111111115</c:v>
                </c:pt>
                <c:pt idx="6207">
                  <c:v>0.58049768518518519</c:v>
                </c:pt>
                <c:pt idx="6208">
                  <c:v>0.58050925925925922</c:v>
                </c:pt>
                <c:pt idx="6209">
                  <c:v>0.58052083333333326</c:v>
                </c:pt>
                <c:pt idx="6210">
                  <c:v>0.58053240740740741</c:v>
                </c:pt>
                <c:pt idx="6211">
                  <c:v>0.58054398148148145</c:v>
                </c:pt>
                <c:pt idx="6212">
                  <c:v>0.5805555555555556</c:v>
                </c:pt>
                <c:pt idx="6213">
                  <c:v>0.58056712962962964</c:v>
                </c:pt>
                <c:pt idx="6214">
                  <c:v>0.58057870370370368</c:v>
                </c:pt>
                <c:pt idx="6215">
                  <c:v>0.58059027777777772</c:v>
                </c:pt>
                <c:pt idx="6216">
                  <c:v>0.58060185185185187</c:v>
                </c:pt>
                <c:pt idx="6217">
                  <c:v>0.58061342592592591</c:v>
                </c:pt>
                <c:pt idx="6218">
                  <c:v>0.58062500000000006</c:v>
                </c:pt>
                <c:pt idx="6219">
                  <c:v>0.5806365740740741</c:v>
                </c:pt>
                <c:pt idx="6220">
                  <c:v>0.58064814814814814</c:v>
                </c:pt>
                <c:pt idx="6221">
                  <c:v>0.58065972222222217</c:v>
                </c:pt>
                <c:pt idx="6222">
                  <c:v>0.58067129629629632</c:v>
                </c:pt>
                <c:pt idx="6223">
                  <c:v>0.58068287037037036</c:v>
                </c:pt>
                <c:pt idx="6224">
                  <c:v>0.58069444444444451</c:v>
                </c:pt>
                <c:pt idx="6225">
                  <c:v>0.58070601851851855</c:v>
                </c:pt>
                <c:pt idx="6226">
                  <c:v>0.58071759259259259</c:v>
                </c:pt>
                <c:pt idx="6227">
                  <c:v>0.58072916666666663</c:v>
                </c:pt>
                <c:pt idx="6228">
                  <c:v>0.58074074074074067</c:v>
                </c:pt>
                <c:pt idx="6229">
                  <c:v>0.58075231481481482</c:v>
                </c:pt>
                <c:pt idx="6230">
                  <c:v>0.58076388888888886</c:v>
                </c:pt>
                <c:pt idx="6231">
                  <c:v>0.58077546296296301</c:v>
                </c:pt>
                <c:pt idx="6232">
                  <c:v>0.58078703703703705</c:v>
                </c:pt>
                <c:pt idx="6233">
                  <c:v>0.58079861111111108</c:v>
                </c:pt>
                <c:pt idx="6234">
                  <c:v>0.58081018518518512</c:v>
                </c:pt>
                <c:pt idx="6235">
                  <c:v>0.58082175925925927</c:v>
                </c:pt>
                <c:pt idx="6236">
                  <c:v>0.58083333333333331</c:v>
                </c:pt>
                <c:pt idx="6237">
                  <c:v>0.58084490740740746</c:v>
                </c:pt>
                <c:pt idx="6238">
                  <c:v>0.5808564814814815</c:v>
                </c:pt>
                <c:pt idx="6239">
                  <c:v>0.58086805555555554</c:v>
                </c:pt>
                <c:pt idx="6240">
                  <c:v>0.58087962962962958</c:v>
                </c:pt>
                <c:pt idx="6241">
                  <c:v>0.58089120370370373</c:v>
                </c:pt>
                <c:pt idx="6242">
                  <c:v>0.58090277777777777</c:v>
                </c:pt>
                <c:pt idx="6243">
                  <c:v>0.58091435185185192</c:v>
                </c:pt>
                <c:pt idx="6244">
                  <c:v>0.58092592592592596</c:v>
                </c:pt>
                <c:pt idx="6245">
                  <c:v>0.5809375</c:v>
                </c:pt>
                <c:pt idx="6246">
                  <c:v>0.58094907407407403</c:v>
                </c:pt>
                <c:pt idx="6247">
                  <c:v>0.58096064814814818</c:v>
                </c:pt>
                <c:pt idx="6248">
                  <c:v>0.58097222222222222</c:v>
                </c:pt>
                <c:pt idx="6249">
                  <c:v>0.58098379629629626</c:v>
                </c:pt>
                <c:pt idx="6250">
                  <c:v>0.58099537037037041</c:v>
                </c:pt>
                <c:pt idx="6251">
                  <c:v>0.58100694444444445</c:v>
                </c:pt>
                <c:pt idx="6252">
                  <c:v>0.58101851851851849</c:v>
                </c:pt>
                <c:pt idx="6253">
                  <c:v>0.58103009259259253</c:v>
                </c:pt>
                <c:pt idx="6254">
                  <c:v>0.58104166666666668</c:v>
                </c:pt>
                <c:pt idx="6255">
                  <c:v>0.58105324074074072</c:v>
                </c:pt>
                <c:pt idx="6256">
                  <c:v>0.58106481481481487</c:v>
                </c:pt>
                <c:pt idx="6257">
                  <c:v>0.58107638888888891</c:v>
                </c:pt>
                <c:pt idx="6258">
                  <c:v>0.58108796296296295</c:v>
                </c:pt>
                <c:pt idx="6259">
                  <c:v>0.58109953703703698</c:v>
                </c:pt>
                <c:pt idx="6260">
                  <c:v>0.58111111111111113</c:v>
                </c:pt>
                <c:pt idx="6261">
                  <c:v>0.58112268518518517</c:v>
                </c:pt>
                <c:pt idx="6262">
                  <c:v>0.58113425925925932</c:v>
                </c:pt>
                <c:pt idx="6263">
                  <c:v>0.58114583333333336</c:v>
                </c:pt>
                <c:pt idx="6264">
                  <c:v>0.5811574074074074</c:v>
                </c:pt>
                <c:pt idx="6265">
                  <c:v>0.58116898148148144</c:v>
                </c:pt>
                <c:pt idx="6266">
                  <c:v>0.58118055555555559</c:v>
                </c:pt>
                <c:pt idx="6267">
                  <c:v>0.58119212962962963</c:v>
                </c:pt>
                <c:pt idx="6268">
                  <c:v>0.58120370370370367</c:v>
                </c:pt>
                <c:pt idx="6269">
                  <c:v>0.58121527777777782</c:v>
                </c:pt>
                <c:pt idx="6270">
                  <c:v>0.58122685185185186</c:v>
                </c:pt>
                <c:pt idx="6271">
                  <c:v>0.58123842592592589</c:v>
                </c:pt>
                <c:pt idx="6272">
                  <c:v>0.58124999999999993</c:v>
                </c:pt>
                <c:pt idx="6273">
                  <c:v>0.58126157407407408</c:v>
                </c:pt>
                <c:pt idx="6274">
                  <c:v>0.58127314814814812</c:v>
                </c:pt>
                <c:pt idx="6275">
                  <c:v>0.58128472222222227</c:v>
                </c:pt>
                <c:pt idx="6276">
                  <c:v>0.58129629629629631</c:v>
                </c:pt>
                <c:pt idx="6277">
                  <c:v>0.58130787037037035</c:v>
                </c:pt>
                <c:pt idx="6278">
                  <c:v>0.58131944444444439</c:v>
                </c:pt>
                <c:pt idx="6279">
                  <c:v>0.58133101851851854</c:v>
                </c:pt>
                <c:pt idx="6280">
                  <c:v>0.58134259259259258</c:v>
                </c:pt>
                <c:pt idx="6281">
                  <c:v>0.58135416666666673</c:v>
                </c:pt>
                <c:pt idx="6282">
                  <c:v>0.58136574074074077</c:v>
                </c:pt>
                <c:pt idx="6283">
                  <c:v>0.58137731481481481</c:v>
                </c:pt>
                <c:pt idx="6284">
                  <c:v>0.58138888888888884</c:v>
                </c:pt>
                <c:pt idx="6285">
                  <c:v>0.58140046296296299</c:v>
                </c:pt>
                <c:pt idx="6286">
                  <c:v>0.58141203703703703</c:v>
                </c:pt>
                <c:pt idx="6287">
                  <c:v>0.58142361111111118</c:v>
                </c:pt>
                <c:pt idx="6288">
                  <c:v>0.58143518518518522</c:v>
                </c:pt>
                <c:pt idx="6289">
                  <c:v>0.58144675925925926</c:v>
                </c:pt>
                <c:pt idx="6290">
                  <c:v>0.5814583333333333</c:v>
                </c:pt>
                <c:pt idx="6291">
                  <c:v>0.58146990740740734</c:v>
                </c:pt>
                <c:pt idx="6292">
                  <c:v>0.58148148148148149</c:v>
                </c:pt>
                <c:pt idx="6293">
                  <c:v>0.58149305555555553</c:v>
                </c:pt>
                <c:pt idx="6294">
                  <c:v>0.58150462962962968</c:v>
                </c:pt>
                <c:pt idx="6295">
                  <c:v>0.58151620370370372</c:v>
                </c:pt>
                <c:pt idx="6296">
                  <c:v>0.58152777777777775</c:v>
                </c:pt>
                <c:pt idx="6297">
                  <c:v>0.58153935185185179</c:v>
                </c:pt>
                <c:pt idx="6298">
                  <c:v>0.58155092592592594</c:v>
                </c:pt>
                <c:pt idx="6299">
                  <c:v>0.58156249999999998</c:v>
                </c:pt>
                <c:pt idx="6300">
                  <c:v>0.58157407407407413</c:v>
                </c:pt>
                <c:pt idx="6301">
                  <c:v>0.58158564814814817</c:v>
                </c:pt>
                <c:pt idx="6302">
                  <c:v>0.58159722222222221</c:v>
                </c:pt>
                <c:pt idx="6303">
                  <c:v>0.58160879629629625</c:v>
                </c:pt>
                <c:pt idx="6304">
                  <c:v>0.5816203703703704</c:v>
                </c:pt>
                <c:pt idx="6305">
                  <c:v>0.58163194444444444</c:v>
                </c:pt>
                <c:pt idx="6306">
                  <c:v>0.58164351851851859</c:v>
                </c:pt>
                <c:pt idx="6307">
                  <c:v>0.58165509259259263</c:v>
                </c:pt>
                <c:pt idx="6308">
                  <c:v>0.58166666666666667</c:v>
                </c:pt>
                <c:pt idx="6309">
                  <c:v>0.58310185185185182</c:v>
                </c:pt>
                <c:pt idx="6310">
                  <c:v>0.58311342592592597</c:v>
                </c:pt>
                <c:pt idx="6311">
                  <c:v>0.583125</c:v>
                </c:pt>
                <c:pt idx="6312">
                  <c:v>0.58313657407407404</c:v>
                </c:pt>
                <c:pt idx="6313">
                  <c:v>0.58314814814814808</c:v>
                </c:pt>
                <c:pt idx="6314">
                  <c:v>0.58315972222222223</c:v>
                </c:pt>
                <c:pt idx="6315">
                  <c:v>0.58317129629629627</c:v>
                </c:pt>
                <c:pt idx="6316">
                  <c:v>0.58318287037037042</c:v>
                </c:pt>
                <c:pt idx="6317">
                  <c:v>0.58319444444444446</c:v>
                </c:pt>
                <c:pt idx="6318">
                  <c:v>0.5832060185185185</c:v>
                </c:pt>
                <c:pt idx="6319">
                  <c:v>0.58321759259259254</c:v>
                </c:pt>
                <c:pt idx="6320">
                  <c:v>0.58322916666666669</c:v>
                </c:pt>
                <c:pt idx="6321">
                  <c:v>0.58324074074074073</c:v>
                </c:pt>
                <c:pt idx="6322">
                  <c:v>0.58325231481481488</c:v>
                </c:pt>
                <c:pt idx="6323">
                  <c:v>0.58326388888888892</c:v>
                </c:pt>
                <c:pt idx="6324">
                  <c:v>0.58327546296296295</c:v>
                </c:pt>
                <c:pt idx="6325">
                  <c:v>0.58328703703703699</c:v>
                </c:pt>
                <c:pt idx="6326">
                  <c:v>0.58329861111111114</c:v>
                </c:pt>
                <c:pt idx="6327">
                  <c:v>0.58331018518518518</c:v>
                </c:pt>
                <c:pt idx="6328">
                  <c:v>0.58332175925925933</c:v>
                </c:pt>
                <c:pt idx="6329">
                  <c:v>0.58333333333333337</c:v>
                </c:pt>
                <c:pt idx="6330">
                  <c:v>0.58334490740740741</c:v>
                </c:pt>
                <c:pt idx="6331">
                  <c:v>0.58335648148148145</c:v>
                </c:pt>
                <c:pt idx="6332">
                  <c:v>0.58336805555555549</c:v>
                </c:pt>
                <c:pt idx="6333">
                  <c:v>0.58424768518518522</c:v>
                </c:pt>
                <c:pt idx="6334">
                  <c:v>0.58425925925925926</c:v>
                </c:pt>
                <c:pt idx="6335">
                  <c:v>0.58427083333333341</c:v>
                </c:pt>
                <c:pt idx="6336">
                  <c:v>0.58428240740740744</c:v>
                </c:pt>
                <c:pt idx="6337">
                  <c:v>0.58429398148148148</c:v>
                </c:pt>
                <c:pt idx="6338">
                  <c:v>0.58430555555555552</c:v>
                </c:pt>
                <c:pt idx="6339">
                  <c:v>0.58431712962962956</c:v>
                </c:pt>
                <c:pt idx="6340">
                  <c:v>0.58432870370370371</c:v>
                </c:pt>
                <c:pt idx="6341">
                  <c:v>0.58434027777777775</c:v>
                </c:pt>
                <c:pt idx="6342">
                  <c:v>0.5843518518518519</c:v>
                </c:pt>
                <c:pt idx="6343">
                  <c:v>0.58436342592592594</c:v>
                </c:pt>
                <c:pt idx="6344">
                  <c:v>0.58437499999999998</c:v>
                </c:pt>
                <c:pt idx="6345">
                  <c:v>0.58438657407407402</c:v>
                </c:pt>
                <c:pt idx="6346">
                  <c:v>0.58439814814814817</c:v>
                </c:pt>
                <c:pt idx="6347">
                  <c:v>0.58440972222222221</c:v>
                </c:pt>
                <c:pt idx="6348">
                  <c:v>0.58442129629629636</c:v>
                </c:pt>
                <c:pt idx="6349">
                  <c:v>0.58443287037037039</c:v>
                </c:pt>
                <c:pt idx="6350">
                  <c:v>0.58444444444444443</c:v>
                </c:pt>
                <c:pt idx="6351">
                  <c:v>0.58445601851851847</c:v>
                </c:pt>
                <c:pt idx="6352">
                  <c:v>0.58446759259259262</c:v>
                </c:pt>
                <c:pt idx="6353">
                  <c:v>0.58447916666666666</c:v>
                </c:pt>
                <c:pt idx="6354">
                  <c:v>0.58449074074074081</c:v>
                </c:pt>
                <c:pt idx="6355">
                  <c:v>0.58450231481481485</c:v>
                </c:pt>
                <c:pt idx="6356">
                  <c:v>0.58451388888888889</c:v>
                </c:pt>
                <c:pt idx="6357">
                  <c:v>0.58452546296296293</c:v>
                </c:pt>
                <c:pt idx="6358">
                  <c:v>0.58453703703703697</c:v>
                </c:pt>
                <c:pt idx="6359">
                  <c:v>0.58454861111111112</c:v>
                </c:pt>
                <c:pt idx="6360">
                  <c:v>0.58456018518518515</c:v>
                </c:pt>
                <c:pt idx="6361">
                  <c:v>0.5845717592592593</c:v>
                </c:pt>
                <c:pt idx="6362">
                  <c:v>0.58458333333333334</c:v>
                </c:pt>
                <c:pt idx="6363">
                  <c:v>0.58459490740740738</c:v>
                </c:pt>
                <c:pt idx="6364">
                  <c:v>0.58460648148148142</c:v>
                </c:pt>
                <c:pt idx="6365">
                  <c:v>0.58461805555555557</c:v>
                </c:pt>
                <c:pt idx="6366">
                  <c:v>0.58462962962962961</c:v>
                </c:pt>
                <c:pt idx="6367">
                  <c:v>0.58464120370370376</c:v>
                </c:pt>
                <c:pt idx="6368">
                  <c:v>0.5846527777777778</c:v>
                </c:pt>
                <c:pt idx="6369">
                  <c:v>0.58466435185185184</c:v>
                </c:pt>
                <c:pt idx="6370">
                  <c:v>0.58467592592592588</c:v>
                </c:pt>
                <c:pt idx="6371">
                  <c:v>0.58468750000000003</c:v>
                </c:pt>
                <c:pt idx="6372">
                  <c:v>0.58469907407407407</c:v>
                </c:pt>
                <c:pt idx="6373">
                  <c:v>0.58471064814814822</c:v>
                </c:pt>
                <c:pt idx="6374">
                  <c:v>0.58472222222222225</c:v>
                </c:pt>
                <c:pt idx="6375">
                  <c:v>0.58473379629629629</c:v>
                </c:pt>
                <c:pt idx="6376">
                  <c:v>0.58474537037037033</c:v>
                </c:pt>
                <c:pt idx="6377">
                  <c:v>0.58475694444444437</c:v>
                </c:pt>
                <c:pt idx="6378">
                  <c:v>0.58476851851851852</c:v>
                </c:pt>
                <c:pt idx="6379">
                  <c:v>0.58478009259259256</c:v>
                </c:pt>
                <c:pt idx="6380">
                  <c:v>0.58479166666666671</c:v>
                </c:pt>
                <c:pt idx="6381">
                  <c:v>0.58554398148148146</c:v>
                </c:pt>
                <c:pt idx="6382">
                  <c:v>0.5855555555555555</c:v>
                </c:pt>
                <c:pt idx="6383">
                  <c:v>0.58556712962962965</c:v>
                </c:pt>
                <c:pt idx="6384">
                  <c:v>0.58557870370370368</c:v>
                </c:pt>
                <c:pt idx="6385">
                  <c:v>0.58559027777777783</c:v>
                </c:pt>
                <c:pt idx="6386">
                  <c:v>0.58560185185185187</c:v>
                </c:pt>
                <c:pt idx="6387">
                  <c:v>0.58561342592592591</c:v>
                </c:pt>
                <c:pt idx="6388">
                  <c:v>0.58562499999999995</c:v>
                </c:pt>
                <c:pt idx="6389">
                  <c:v>0.5856365740740741</c:v>
                </c:pt>
                <c:pt idx="6390">
                  <c:v>0.58564814814814814</c:v>
                </c:pt>
                <c:pt idx="6391">
                  <c:v>0.58565972222222229</c:v>
                </c:pt>
                <c:pt idx="6392">
                  <c:v>0.58567129629629633</c:v>
                </c:pt>
                <c:pt idx="6393">
                  <c:v>0.58568287037037037</c:v>
                </c:pt>
                <c:pt idx="6394">
                  <c:v>0.58569444444444441</c:v>
                </c:pt>
                <c:pt idx="6395">
                  <c:v>0.58570601851851845</c:v>
                </c:pt>
                <c:pt idx="6396">
                  <c:v>0.5857175925925926</c:v>
                </c:pt>
                <c:pt idx="6397">
                  <c:v>0.58572916666666663</c:v>
                </c:pt>
                <c:pt idx="6398">
                  <c:v>0.58574074074074078</c:v>
                </c:pt>
                <c:pt idx="6399">
                  <c:v>0.58575231481481482</c:v>
                </c:pt>
                <c:pt idx="6400">
                  <c:v>0.58576388888888886</c:v>
                </c:pt>
                <c:pt idx="6401">
                  <c:v>0.5857754629629629</c:v>
                </c:pt>
                <c:pt idx="6402">
                  <c:v>0.58578703703703705</c:v>
                </c:pt>
                <c:pt idx="6403">
                  <c:v>0.58579861111111109</c:v>
                </c:pt>
                <c:pt idx="6404">
                  <c:v>0.58581018518518524</c:v>
                </c:pt>
                <c:pt idx="6405">
                  <c:v>0.58582175925925928</c:v>
                </c:pt>
                <c:pt idx="6406">
                  <c:v>0.58583333333333332</c:v>
                </c:pt>
                <c:pt idx="6407">
                  <c:v>0.58584490740740736</c:v>
                </c:pt>
                <c:pt idx="6408">
                  <c:v>0.58585648148148151</c:v>
                </c:pt>
                <c:pt idx="6409">
                  <c:v>0.58586805555555554</c:v>
                </c:pt>
                <c:pt idx="6410">
                  <c:v>0.58587962962962969</c:v>
                </c:pt>
                <c:pt idx="6411">
                  <c:v>0.58589120370370373</c:v>
                </c:pt>
                <c:pt idx="6412">
                  <c:v>0.58590277777777777</c:v>
                </c:pt>
                <c:pt idx="6413">
                  <c:v>0.58591435185185181</c:v>
                </c:pt>
                <c:pt idx="6414">
                  <c:v>0.58592592592592596</c:v>
                </c:pt>
                <c:pt idx="6415">
                  <c:v>0.5859375</c:v>
                </c:pt>
                <c:pt idx="6416">
                  <c:v>0.58594907407407404</c:v>
                </c:pt>
                <c:pt idx="6417">
                  <c:v>0.58596064814814819</c:v>
                </c:pt>
                <c:pt idx="6418">
                  <c:v>0.58597222222222223</c:v>
                </c:pt>
                <c:pt idx="6419">
                  <c:v>0.58598379629629627</c:v>
                </c:pt>
                <c:pt idx="6420">
                  <c:v>0.58599537037037031</c:v>
                </c:pt>
                <c:pt idx="6421">
                  <c:v>0.58600694444444446</c:v>
                </c:pt>
                <c:pt idx="6422">
                  <c:v>0.58601851851851849</c:v>
                </c:pt>
                <c:pt idx="6423">
                  <c:v>0.58603009259259264</c:v>
                </c:pt>
                <c:pt idx="6424">
                  <c:v>0.58604166666666668</c:v>
                </c:pt>
                <c:pt idx="6425">
                  <c:v>0.58605324074074072</c:v>
                </c:pt>
                <c:pt idx="6426">
                  <c:v>0.58606481481481476</c:v>
                </c:pt>
                <c:pt idx="6427">
                  <c:v>0.58607638888888891</c:v>
                </c:pt>
                <c:pt idx="6428">
                  <c:v>0.58608796296296295</c:v>
                </c:pt>
                <c:pt idx="6429">
                  <c:v>0.5860995370370371</c:v>
                </c:pt>
                <c:pt idx="6430">
                  <c:v>0.58611111111111114</c:v>
                </c:pt>
                <c:pt idx="6431">
                  <c:v>0.58612268518518518</c:v>
                </c:pt>
                <c:pt idx="6432">
                  <c:v>0.58613425925925922</c:v>
                </c:pt>
                <c:pt idx="6433">
                  <c:v>0.58614583333333337</c:v>
                </c:pt>
                <c:pt idx="6434">
                  <c:v>0.5861574074074074</c:v>
                </c:pt>
                <c:pt idx="6435">
                  <c:v>0.58616898148148155</c:v>
                </c:pt>
                <c:pt idx="6436">
                  <c:v>0.58618055555555559</c:v>
                </c:pt>
                <c:pt idx="6437">
                  <c:v>0.58619212962962963</c:v>
                </c:pt>
                <c:pt idx="6438">
                  <c:v>0.58620370370370367</c:v>
                </c:pt>
                <c:pt idx="6439">
                  <c:v>0.58621527777777771</c:v>
                </c:pt>
                <c:pt idx="6440">
                  <c:v>0.58622685185185186</c:v>
                </c:pt>
                <c:pt idx="6441">
                  <c:v>0.5862384259259259</c:v>
                </c:pt>
                <c:pt idx="6442">
                  <c:v>0.58625000000000005</c:v>
                </c:pt>
                <c:pt idx="6443">
                  <c:v>0.58626157407407409</c:v>
                </c:pt>
                <c:pt idx="6444">
                  <c:v>0.58627314814814813</c:v>
                </c:pt>
                <c:pt idx="6445">
                  <c:v>0.58628472222222217</c:v>
                </c:pt>
                <c:pt idx="6446">
                  <c:v>0.58629629629629632</c:v>
                </c:pt>
                <c:pt idx="6447">
                  <c:v>0.58630787037037035</c:v>
                </c:pt>
                <c:pt idx="6448">
                  <c:v>0.5863194444444445</c:v>
                </c:pt>
                <c:pt idx="6449">
                  <c:v>0.58633101851851854</c:v>
                </c:pt>
                <c:pt idx="6450">
                  <c:v>0.58634259259259258</c:v>
                </c:pt>
                <c:pt idx="6451">
                  <c:v>0.58635416666666662</c:v>
                </c:pt>
                <c:pt idx="6452">
                  <c:v>0.58636574074074077</c:v>
                </c:pt>
                <c:pt idx="6453">
                  <c:v>0.58637731481481481</c:v>
                </c:pt>
                <c:pt idx="6454">
                  <c:v>0.58638888888888896</c:v>
                </c:pt>
                <c:pt idx="6455">
                  <c:v>0.586400462962963</c:v>
                </c:pt>
                <c:pt idx="6456">
                  <c:v>0.58641203703703704</c:v>
                </c:pt>
                <c:pt idx="6457">
                  <c:v>0.58642361111111108</c:v>
                </c:pt>
                <c:pt idx="6458">
                  <c:v>0.58643518518518511</c:v>
                </c:pt>
                <c:pt idx="6459">
                  <c:v>0.58644675925925926</c:v>
                </c:pt>
                <c:pt idx="6460">
                  <c:v>0.5864583333333333</c:v>
                </c:pt>
                <c:pt idx="6461">
                  <c:v>0.58646990740740745</c:v>
                </c:pt>
                <c:pt idx="6462">
                  <c:v>0.58648148148148149</c:v>
                </c:pt>
                <c:pt idx="6463">
                  <c:v>0.58649305555555553</c:v>
                </c:pt>
                <c:pt idx="6464">
                  <c:v>0.58650462962962957</c:v>
                </c:pt>
                <c:pt idx="6465">
                  <c:v>0.58651620370370372</c:v>
                </c:pt>
                <c:pt idx="6466">
                  <c:v>0.58652777777777776</c:v>
                </c:pt>
                <c:pt idx="6467">
                  <c:v>0.58653935185185191</c:v>
                </c:pt>
                <c:pt idx="6468">
                  <c:v>0.58655092592592595</c:v>
                </c:pt>
                <c:pt idx="6469">
                  <c:v>0.58656249999999999</c:v>
                </c:pt>
                <c:pt idx="6470">
                  <c:v>0.58657407407407403</c:v>
                </c:pt>
                <c:pt idx="6471">
                  <c:v>0.58658564814814818</c:v>
                </c:pt>
                <c:pt idx="6472">
                  <c:v>0.58659722222222221</c:v>
                </c:pt>
                <c:pt idx="6473">
                  <c:v>0.58660879629629636</c:v>
                </c:pt>
                <c:pt idx="6474">
                  <c:v>0.5866203703703704</c:v>
                </c:pt>
                <c:pt idx="6475">
                  <c:v>0.58663194444444444</c:v>
                </c:pt>
                <c:pt idx="6476">
                  <c:v>0.58664351851851848</c:v>
                </c:pt>
                <c:pt idx="6477">
                  <c:v>0.58665509259259252</c:v>
                </c:pt>
                <c:pt idx="6478">
                  <c:v>0.58666666666666667</c:v>
                </c:pt>
                <c:pt idx="6479">
                  <c:v>0.58667824074074071</c:v>
                </c:pt>
                <c:pt idx="6480">
                  <c:v>0.58668981481481486</c:v>
                </c:pt>
                <c:pt idx="6481">
                  <c:v>0.5867013888888889</c:v>
                </c:pt>
                <c:pt idx="6482">
                  <c:v>0.58671296296296294</c:v>
                </c:pt>
                <c:pt idx="6483">
                  <c:v>0.58672453703703698</c:v>
                </c:pt>
                <c:pt idx="6484">
                  <c:v>0.58673611111111112</c:v>
                </c:pt>
                <c:pt idx="6485">
                  <c:v>0.58674768518518516</c:v>
                </c:pt>
                <c:pt idx="6486">
                  <c:v>0.58675925925925931</c:v>
                </c:pt>
                <c:pt idx="6487">
                  <c:v>0.58677083333333335</c:v>
                </c:pt>
                <c:pt idx="6488">
                  <c:v>0.58678240740740739</c:v>
                </c:pt>
                <c:pt idx="6489">
                  <c:v>0.58679398148148143</c:v>
                </c:pt>
                <c:pt idx="6490">
                  <c:v>0.58680555555555558</c:v>
                </c:pt>
                <c:pt idx="6491">
                  <c:v>0.58681712962962962</c:v>
                </c:pt>
                <c:pt idx="6492">
                  <c:v>0.58682870370370377</c:v>
                </c:pt>
                <c:pt idx="6493">
                  <c:v>0.58684027777777781</c:v>
                </c:pt>
                <c:pt idx="6494">
                  <c:v>0.58685185185185185</c:v>
                </c:pt>
                <c:pt idx="6495">
                  <c:v>0.58686342592592589</c:v>
                </c:pt>
                <c:pt idx="6496">
                  <c:v>0.58687500000000004</c:v>
                </c:pt>
                <c:pt idx="6497">
                  <c:v>0.58688657407407407</c:v>
                </c:pt>
                <c:pt idx="6498">
                  <c:v>0.58689814814814811</c:v>
                </c:pt>
                <c:pt idx="6499">
                  <c:v>0.58690972222222226</c:v>
                </c:pt>
                <c:pt idx="6500">
                  <c:v>0.5869212962962963</c:v>
                </c:pt>
                <c:pt idx="6501">
                  <c:v>0.58693287037037034</c:v>
                </c:pt>
                <c:pt idx="6502">
                  <c:v>0.58694444444444438</c:v>
                </c:pt>
                <c:pt idx="6503">
                  <c:v>0.58695601851851853</c:v>
                </c:pt>
                <c:pt idx="6504">
                  <c:v>0.58696759259259257</c:v>
                </c:pt>
                <c:pt idx="6505">
                  <c:v>0.58697916666666672</c:v>
                </c:pt>
                <c:pt idx="6506">
                  <c:v>0.58699074074074076</c:v>
                </c:pt>
                <c:pt idx="6507">
                  <c:v>0.5870023148148148</c:v>
                </c:pt>
                <c:pt idx="6508">
                  <c:v>0.58701388888888884</c:v>
                </c:pt>
                <c:pt idx="6509">
                  <c:v>0.58702546296296299</c:v>
                </c:pt>
                <c:pt idx="6510">
                  <c:v>0.58703703703703702</c:v>
                </c:pt>
                <c:pt idx="6511">
                  <c:v>0.58704861111111117</c:v>
                </c:pt>
                <c:pt idx="6512">
                  <c:v>0.58706018518518521</c:v>
                </c:pt>
                <c:pt idx="6513">
                  <c:v>0.58707175925925925</c:v>
                </c:pt>
                <c:pt idx="6514">
                  <c:v>0.58708333333333329</c:v>
                </c:pt>
                <c:pt idx="6515">
                  <c:v>0.58709490740740744</c:v>
                </c:pt>
                <c:pt idx="6516">
                  <c:v>0.58710648148148148</c:v>
                </c:pt>
                <c:pt idx="6517">
                  <c:v>0.58711805555555563</c:v>
                </c:pt>
                <c:pt idx="6518">
                  <c:v>0.58712962962962967</c:v>
                </c:pt>
                <c:pt idx="6519">
                  <c:v>0.58714120370370371</c:v>
                </c:pt>
                <c:pt idx="6520">
                  <c:v>0.58715277777777775</c:v>
                </c:pt>
                <c:pt idx="6521">
                  <c:v>0.58716435185185178</c:v>
                </c:pt>
                <c:pt idx="6522">
                  <c:v>0.58717592592592593</c:v>
                </c:pt>
                <c:pt idx="6523">
                  <c:v>0.58718749999999997</c:v>
                </c:pt>
                <c:pt idx="6524">
                  <c:v>0.58719907407407412</c:v>
                </c:pt>
                <c:pt idx="6525">
                  <c:v>0.58721064814814816</c:v>
                </c:pt>
                <c:pt idx="6526">
                  <c:v>0.5872222222222222</c:v>
                </c:pt>
                <c:pt idx="6527">
                  <c:v>0.58723379629629624</c:v>
                </c:pt>
                <c:pt idx="6528">
                  <c:v>0.58724537037037039</c:v>
                </c:pt>
                <c:pt idx="6529">
                  <c:v>0.58725694444444443</c:v>
                </c:pt>
                <c:pt idx="6530">
                  <c:v>0.58726851851851858</c:v>
                </c:pt>
                <c:pt idx="6531">
                  <c:v>0.58728009259259262</c:v>
                </c:pt>
                <c:pt idx="6532">
                  <c:v>0.58729166666666666</c:v>
                </c:pt>
                <c:pt idx="6533">
                  <c:v>0.5873032407407407</c:v>
                </c:pt>
                <c:pt idx="6534">
                  <c:v>0.58731481481481485</c:v>
                </c:pt>
                <c:pt idx="6535">
                  <c:v>0.58732638888888888</c:v>
                </c:pt>
                <c:pt idx="6536">
                  <c:v>0.58733796296296303</c:v>
                </c:pt>
                <c:pt idx="6537">
                  <c:v>0.58734953703703707</c:v>
                </c:pt>
                <c:pt idx="6538">
                  <c:v>0.58736111111111111</c:v>
                </c:pt>
                <c:pt idx="6539">
                  <c:v>0.58737268518518515</c:v>
                </c:pt>
                <c:pt idx="6540">
                  <c:v>0.58738425925925919</c:v>
                </c:pt>
                <c:pt idx="6541">
                  <c:v>0.58739583333333334</c:v>
                </c:pt>
                <c:pt idx="6542">
                  <c:v>0.58740740740740738</c:v>
                </c:pt>
                <c:pt idx="6543">
                  <c:v>0.58741898148148153</c:v>
                </c:pt>
                <c:pt idx="6544">
                  <c:v>0.58743055555555557</c:v>
                </c:pt>
                <c:pt idx="6545">
                  <c:v>0.58744212962962961</c:v>
                </c:pt>
                <c:pt idx="6546">
                  <c:v>0.58745370370370364</c:v>
                </c:pt>
                <c:pt idx="6547">
                  <c:v>0.58746527777777779</c:v>
                </c:pt>
                <c:pt idx="6548">
                  <c:v>0.58747685185185183</c:v>
                </c:pt>
                <c:pt idx="6549">
                  <c:v>0.58748842592592598</c:v>
                </c:pt>
                <c:pt idx="6550">
                  <c:v>0.58750000000000002</c:v>
                </c:pt>
                <c:pt idx="6551">
                  <c:v>0.58751157407407406</c:v>
                </c:pt>
                <c:pt idx="6552">
                  <c:v>0.5875231481481481</c:v>
                </c:pt>
                <c:pt idx="6553">
                  <c:v>0.58753472222222225</c:v>
                </c:pt>
                <c:pt idx="6554">
                  <c:v>0.58754629629629629</c:v>
                </c:pt>
                <c:pt idx="6555">
                  <c:v>0.58755787037037044</c:v>
                </c:pt>
                <c:pt idx="6556">
                  <c:v>0.58756944444444448</c:v>
                </c:pt>
                <c:pt idx="6557">
                  <c:v>0.58758101851851852</c:v>
                </c:pt>
                <c:pt idx="6558">
                  <c:v>0.58759259259259256</c:v>
                </c:pt>
                <c:pt idx="6559">
                  <c:v>0.58760416666666659</c:v>
                </c:pt>
                <c:pt idx="6560">
                  <c:v>0.58761574074074074</c:v>
                </c:pt>
                <c:pt idx="6561">
                  <c:v>0.58762731481481478</c:v>
                </c:pt>
                <c:pt idx="6562">
                  <c:v>0.58763888888888893</c:v>
                </c:pt>
                <c:pt idx="6563">
                  <c:v>0.58765046296296297</c:v>
                </c:pt>
                <c:pt idx="6564">
                  <c:v>0.58766203703703701</c:v>
                </c:pt>
                <c:pt idx="6565">
                  <c:v>0.58767361111111105</c:v>
                </c:pt>
                <c:pt idx="6566">
                  <c:v>0.5876851851851852</c:v>
                </c:pt>
                <c:pt idx="6567">
                  <c:v>0.58769675925925924</c:v>
                </c:pt>
                <c:pt idx="6568">
                  <c:v>0.58770833333333339</c:v>
                </c:pt>
                <c:pt idx="6569">
                  <c:v>0.58771990740740743</c:v>
                </c:pt>
                <c:pt idx="6570">
                  <c:v>0.58773148148148147</c:v>
                </c:pt>
                <c:pt idx="6571">
                  <c:v>0.5877430555555555</c:v>
                </c:pt>
                <c:pt idx="6572">
                  <c:v>0.58775462962962965</c:v>
                </c:pt>
                <c:pt idx="6573">
                  <c:v>0.58776620370370369</c:v>
                </c:pt>
                <c:pt idx="6574">
                  <c:v>0.58777777777777784</c:v>
                </c:pt>
                <c:pt idx="6575">
                  <c:v>0.58778935185185188</c:v>
                </c:pt>
                <c:pt idx="6576">
                  <c:v>0.58780092592592592</c:v>
                </c:pt>
                <c:pt idx="6577">
                  <c:v>0.58781249999999996</c:v>
                </c:pt>
                <c:pt idx="6578">
                  <c:v>0.58782407407407411</c:v>
                </c:pt>
                <c:pt idx="6579">
                  <c:v>0.58783564814814815</c:v>
                </c:pt>
                <c:pt idx="6580">
                  <c:v>0.58784722222222219</c:v>
                </c:pt>
                <c:pt idx="6581">
                  <c:v>0.58785879629629634</c:v>
                </c:pt>
                <c:pt idx="6582">
                  <c:v>0.58787037037037038</c:v>
                </c:pt>
                <c:pt idx="6583">
                  <c:v>0.58788194444444442</c:v>
                </c:pt>
                <c:pt idx="6584">
                  <c:v>0.58789351851851845</c:v>
                </c:pt>
                <c:pt idx="6585">
                  <c:v>0.5879050925925926</c:v>
                </c:pt>
                <c:pt idx="6586">
                  <c:v>0.58791666666666664</c:v>
                </c:pt>
                <c:pt idx="6587">
                  <c:v>0.58792824074074079</c:v>
                </c:pt>
                <c:pt idx="6588">
                  <c:v>0.58793981481481483</c:v>
                </c:pt>
                <c:pt idx="6589">
                  <c:v>0.58795138888888887</c:v>
                </c:pt>
                <c:pt idx="6590">
                  <c:v>0.58796296296296291</c:v>
                </c:pt>
                <c:pt idx="6591">
                  <c:v>0.58797453703703706</c:v>
                </c:pt>
                <c:pt idx="6592">
                  <c:v>0.5879861111111111</c:v>
                </c:pt>
                <c:pt idx="6593">
                  <c:v>0.58799768518518525</c:v>
                </c:pt>
                <c:pt idx="6594">
                  <c:v>0.58800925925925929</c:v>
                </c:pt>
                <c:pt idx="6595">
                  <c:v>0.58802083333333333</c:v>
                </c:pt>
                <c:pt idx="6596">
                  <c:v>0.58803240740740736</c:v>
                </c:pt>
                <c:pt idx="6597">
                  <c:v>0.58804398148148151</c:v>
                </c:pt>
                <c:pt idx="6598">
                  <c:v>0.58805555555555555</c:v>
                </c:pt>
                <c:pt idx="6599">
                  <c:v>0.5880671296296297</c:v>
                </c:pt>
                <c:pt idx="6600">
                  <c:v>0.58807870370370374</c:v>
                </c:pt>
                <c:pt idx="6601">
                  <c:v>0.58809027777777778</c:v>
                </c:pt>
                <c:pt idx="6602">
                  <c:v>0.58810185185185182</c:v>
                </c:pt>
                <c:pt idx="6603">
                  <c:v>0.58811342592592586</c:v>
                </c:pt>
                <c:pt idx="6604">
                  <c:v>0.58812500000000001</c:v>
                </c:pt>
                <c:pt idx="6605">
                  <c:v>0.58813657407407405</c:v>
                </c:pt>
                <c:pt idx="6606">
                  <c:v>0.5881481481481482</c:v>
                </c:pt>
                <c:pt idx="6607">
                  <c:v>0.58815972222222224</c:v>
                </c:pt>
                <c:pt idx="6608">
                  <c:v>0.58817129629629628</c:v>
                </c:pt>
                <c:pt idx="6609">
                  <c:v>0.58818287037037031</c:v>
                </c:pt>
                <c:pt idx="6610">
                  <c:v>0.58819444444444446</c:v>
                </c:pt>
                <c:pt idx="6611">
                  <c:v>0.5882060185185185</c:v>
                </c:pt>
                <c:pt idx="6612">
                  <c:v>0.58821759259259265</c:v>
                </c:pt>
                <c:pt idx="6613">
                  <c:v>0.58822916666666669</c:v>
                </c:pt>
                <c:pt idx="6614">
                  <c:v>0.58824074074074073</c:v>
                </c:pt>
                <c:pt idx="6615">
                  <c:v>0.58825231481481477</c:v>
                </c:pt>
                <c:pt idx="6616">
                  <c:v>0.58826388888888892</c:v>
                </c:pt>
                <c:pt idx="6617">
                  <c:v>0.58827546296296296</c:v>
                </c:pt>
                <c:pt idx="6618">
                  <c:v>0.58828703703703711</c:v>
                </c:pt>
                <c:pt idx="6619">
                  <c:v>0.58829861111111115</c:v>
                </c:pt>
                <c:pt idx="6620">
                  <c:v>0.58831018518518519</c:v>
                </c:pt>
                <c:pt idx="6621">
                  <c:v>0.58832175925925922</c:v>
                </c:pt>
                <c:pt idx="6622">
                  <c:v>0.58833333333333326</c:v>
                </c:pt>
                <c:pt idx="6623">
                  <c:v>0.58834490740740741</c:v>
                </c:pt>
                <c:pt idx="6624">
                  <c:v>0.58835648148148145</c:v>
                </c:pt>
                <c:pt idx="6625">
                  <c:v>0.5883680555555556</c:v>
                </c:pt>
                <c:pt idx="6626">
                  <c:v>0.58837962962962964</c:v>
                </c:pt>
                <c:pt idx="6627">
                  <c:v>0.58839120370370368</c:v>
                </c:pt>
                <c:pt idx="6628">
                  <c:v>0.58840277777777772</c:v>
                </c:pt>
                <c:pt idx="6629">
                  <c:v>0.58841435185185187</c:v>
                </c:pt>
                <c:pt idx="6630">
                  <c:v>0.58842592592592591</c:v>
                </c:pt>
                <c:pt idx="6631">
                  <c:v>0.58843750000000006</c:v>
                </c:pt>
                <c:pt idx="6632">
                  <c:v>0.5884490740740741</c:v>
                </c:pt>
                <c:pt idx="6633">
                  <c:v>0.58846064814814814</c:v>
                </c:pt>
                <c:pt idx="6634">
                  <c:v>0.58847222222222217</c:v>
                </c:pt>
                <c:pt idx="6635">
                  <c:v>0.58848379629629632</c:v>
                </c:pt>
                <c:pt idx="6636">
                  <c:v>0.58849537037037036</c:v>
                </c:pt>
                <c:pt idx="6637">
                  <c:v>0.58850694444444451</c:v>
                </c:pt>
                <c:pt idx="6638">
                  <c:v>0.58851851851851855</c:v>
                </c:pt>
                <c:pt idx="6639">
                  <c:v>0.58853009259259259</c:v>
                </c:pt>
                <c:pt idx="6640">
                  <c:v>0.58854166666666663</c:v>
                </c:pt>
                <c:pt idx="6641">
                  <c:v>0.58855324074074067</c:v>
                </c:pt>
                <c:pt idx="6642">
                  <c:v>0.58856481481481482</c:v>
                </c:pt>
                <c:pt idx="6643">
                  <c:v>0.58857638888888886</c:v>
                </c:pt>
                <c:pt idx="6644">
                  <c:v>0.58858796296296301</c:v>
                </c:pt>
                <c:pt idx="6645">
                  <c:v>0.58859953703703705</c:v>
                </c:pt>
                <c:pt idx="6646">
                  <c:v>0.58861111111111108</c:v>
                </c:pt>
                <c:pt idx="6647">
                  <c:v>0.58862268518518512</c:v>
                </c:pt>
                <c:pt idx="6648">
                  <c:v>0.58863425925925927</c:v>
                </c:pt>
                <c:pt idx="6649">
                  <c:v>0.58864583333333331</c:v>
                </c:pt>
                <c:pt idx="6650">
                  <c:v>0.58865740740740746</c:v>
                </c:pt>
                <c:pt idx="6651">
                  <c:v>0.5886689814814815</c:v>
                </c:pt>
                <c:pt idx="6652">
                  <c:v>0.58868055555555554</c:v>
                </c:pt>
                <c:pt idx="6653">
                  <c:v>0.58869212962962958</c:v>
                </c:pt>
                <c:pt idx="6654">
                  <c:v>0.58870370370370373</c:v>
                </c:pt>
                <c:pt idx="6655">
                  <c:v>0.58871527777777777</c:v>
                </c:pt>
                <c:pt idx="6656">
                  <c:v>0.58872685185185192</c:v>
                </c:pt>
                <c:pt idx="6657">
                  <c:v>0.58873842592592596</c:v>
                </c:pt>
                <c:pt idx="6658">
                  <c:v>0.58875</c:v>
                </c:pt>
                <c:pt idx="6659">
                  <c:v>0.58876157407407403</c:v>
                </c:pt>
                <c:pt idx="6660">
                  <c:v>0.58877314814814818</c:v>
                </c:pt>
                <c:pt idx="6661">
                  <c:v>0.58878472222222222</c:v>
                </c:pt>
                <c:pt idx="6662">
                  <c:v>0.58879629629629626</c:v>
                </c:pt>
                <c:pt idx="6663">
                  <c:v>0.58880787037037041</c:v>
                </c:pt>
                <c:pt idx="6664">
                  <c:v>0.58881944444444445</c:v>
                </c:pt>
                <c:pt idx="6665">
                  <c:v>0.58883101851851849</c:v>
                </c:pt>
                <c:pt idx="6666">
                  <c:v>0.58884259259259253</c:v>
                </c:pt>
                <c:pt idx="6667">
                  <c:v>0.58885416666666668</c:v>
                </c:pt>
                <c:pt idx="6668">
                  <c:v>0.58886574074074072</c:v>
                </c:pt>
                <c:pt idx="6669">
                  <c:v>0.58887731481481487</c:v>
                </c:pt>
                <c:pt idx="6670">
                  <c:v>0.58888888888888891</c:v>
                </c:pt>
                <c:pt idx="6671">
                  <c:v>0.58890046296296295</c:v>
                </c:pt>
                <c:pt idx="6672">
                  <c:v>0.58891203703703698</c:v>
                </c:pt>
                <c:pt idx="6673">
                  <c:v>0.58892361111111113</c:v>
                </c:pt>
                <c:pt idx="6674">
                  <c:v>0.58893518518518517</c:v>
                </c:pt>
                <c:pt idx="6675">
                  <c:v>0.58894675925925932</c:v>
                </c:pt>
                <c:pt idx="6676">
                  <c:v>0.58895833333333336</c:v>
                </c:pt>
                <c:pt idx="6677">
                  <c:v>0.5889699074074074</c:v>
                </c:pt>
                <c:pt idx="6678">
                  <c:v>0.58898148148148144</c:v>
                </c:pt>
                <c:pt idx="6679">
                  <c:v>0.58899305555555559</c:v>
                </c:pt>
                <c:pt idx="6680">
                  <c:v>0.58900462962962963</c:v>
                </c:pt>
                <c:pt idx="6681">
                  <c:v>0.58901620370370367</c:v>
                </c:pt>
                <c:pt idx="6682">
                  <c:v>0.58902777777777782</c:v>
                </c:pt>
                <c:pt idx="6683">
                  <c:v>0.58903935185185186</c:v>
                </c:pt>
                <c:pt idx="6684">
                  <c:v>0.58905092592592589</c:v>
                </c:pt>
                <c:pt idx="6685">
                  <c:v>0.58906249999999993</c:v>
                </c:pt>
                <c:pt idx="6686">
                  <c:v>0.58907407407407408</c:v>
                </c:pt>
                <c:pt idx="6687">
                  <c:v>0.58908564814814812</c:v>
                </c:pt>
                <c:pt idx="6688">
                  <c:v>0.58909722222222227</c:v>
                </c:pt>
                <c:pt idx="6689">
                  <c:v>0.58910879629629631</c:v>
                </c:pt>
                <c:pt idx="6690">
                  <c:v>0.58912037037037035</c:v>
                </c:pt>
                <c:pt idx="6691">
                  <c:v>0.58913194444444439</c:v>
                </c:pt>
                <c:pt idx="6692">
                  <c:v>0.58914351851851854</c:v>
                </c:pt>
                <c:pt idx="6693">
                  <c:v>0.58915509259259258</c:v>
                </c:pt>
                <c:pt idx="6694">
                  <c:v>0.58916666666666673</c:v>
                </c:pt>
                <c:pt idx="6695">
                  <c:v>0.58917824074074077</c:v>
                </c:pt>
                <c:pt idx="6696">
                  <c:v>0.58918981481481481</c:v>
                </c:pt>
                <c:pt idx="6697">
                  <c:v>0.58920138888888884</c:v>
                </c:pt>
                <c:pt idx="6698">
                  <c:v>0.58921296296296299</c:v>
                </c:pt>
                <c:pt idx="6699">
                  <c:v>0.58922453703703703</c:v>
                </c:pt>
                <c:pt idx="6700">
                  <c:v>0.58923611111111118</c:v>
                </c:pt>
                <c:pt idx="6701">
                  <c:v>0.58924768518518522</c:v>
                </c:pt>
                <c:pt idx="6702">
                  <c:v>0.58925925925925926</c:v>
                </c:pt>
                <c:pt idx="6703">
                  <c:v>0.5892708333333333</c:v>
                </c:pt>
                <c:pt idx="6704">
                  <c:v>0.58928240740740734</c:v>
                </c:pt>
                <c:pt idx="6705">
                  <c:v>0.58929398148148149</c:v>
                </c:pt>
                <c:pt idx="6706">
                  <c:v>0.58930555555555553</c:v>
                </c:pt>
                <c:pt idx="6707">
                  <c:v>0.58931712962962968</c:v>
                </c:pt>
                <c:pt idx="6708">
                  <c:v>0.58932870370370372</c:v>
                </c:pt>
                <c:pt idx="6709">
                  <c:v>0.58934027777777775</c:v>
                </c:pt>
                <c:pt idx="6710">
                  <c:v>0.58935185185185179</c:v>
                </c:pt>
                <c:pt idx="6711">
                  <c:v>0.58936342592592594</c:v>
                </c:pt>
                <c:pt idx="6712">
                  <c:v>0.58937499999999998</c:v>
                </c:pt>
                <c:pt idx="6713">
                  <c:v>0.58938657407407413</c:v>
                </c:pt>
                <c:pt idx="6714">
                  <c:v>0.58939814814814817</c:v>
                </c:pt>
                <c:pt idx="6715">
                  <c:v>0.58940972222222221</c:v>
                </c:pt>
                <c:pt idx="6716">
                  <c:v>0.58942129629629625</c:v>
                </c:pt>
                <c:pt idx="6717">
                  <c:v>0.5894328703703704</c:v>
                </c:pt>
                <c:pt idx="6718">
                  <c:v>0.58944444444444444</c:v>
                </c:pt>
                <c:pt idx="6719">
                  <c:v>0.58945601851851859</c:v>
                </c:pt>
                <c:pt idx="6720">
                  <c:v>0.58946759259259263</c:v>
                </c:pt>
                <c:pt idx="6721">
                  <c:v>0.58947916666666667</c:v>
                </c:pt>
                <c:pt idx="6722">
                  <c:v>0.5894907407407407</c:v>
                </c:pt>
                <c:pt idx="6723">
                  <c:v>0.58950231481481474</c:v>
                </c:pt>
                <c:pt idx="6724">
                  <c:v>0.58951388888888889</c:v>
                </c:pt>
                <c:pt idx="6725">
                  <c:v>0.58952546296296293</c:v>
                </c:pt>
                <c:pt idx="6726">
                  <c:v>0.58953703703703708</c:v>
                </c:pt>
                <c:pt idx="6727">
                  <c:v>0.58954861111111112</c:v>
                </c:pt>
                <c:pt idx="6728">
                  <c:v>0.58956018518518516</c:v>
                </c:pt>
                <c:pt idx="6729">
                  <c:v>0.5895717592592592</c:v>
                </c:pt>
                <c:pt idx="6730">
                  <c:v>0.58958333333333335</c:v>
                </c:pt>
                <c:pt idx="6731">
                  <c:v>0.58959490740740739</c:v>
                </c:pt>
                <c:pt idx="6732">
                  <c:v>0.58960648148148154</c:v>
                </c:pt>
                <c:pt idx="6733">
                  <c:v>0.58961805555555558</c:v>
                </c:pt>
                <c:pt idx="6734">
                  <c:v>0.58962962962962961</c:v>
                </c:pt>
                <c:pt idx="6735">
                  <c:v>0.58964120370370365</c:v>
                </c:pt>
                <c:pt idx="6736">
                  <c:v>0.5896527777777778</c:v>
                </c:pt>
                <c:pt idx="6737">
                  <c:v>0.58966435185185184</c:v>
                </c:pt>
                <c:pt idx="6738">
                  <c:v>0.58967592592592599</c:v>
                </c:pt>
                <c:pt idx="6739">
                  <c:v>0.58968750000000003</c:v>
                </c:pt>
                <c:pt idx="6740">
                  <c:v>0.58969907407407407</c:v>
                </c:pt>
                <c:pt idx="6741">
                  <c:v>0.58971064814814811</c:v>
                </c:pt>
                <c:pt idx="6742">
                  <c:v>0.58972222222222215</c:v>
                </c:pt>
                <c:pt idx="6743">
                  <c:v>0.5897337962962963</c:v>
                </c:pt>
                <c:pt idx="6744">
                  <c:v>0.58974537037037034</c:v>
                </c:pt>
                <c:pt idx="6745">
                  <c:v>0.58975694444444449</c:v>
                </c:pt>
                <c:pt idx="6746">
                  <c:v>0.58976851851851853</c:v>
                </c:pt>
                <c:pt idx="6747">
                  <c:v>0.58978009259259256</c:v>
                </c:pt>
                <c:pt idx="6748">
                  <c:v>0.5897916666666666</c:v>
                </c:pt>
                <c:pt idx="6749">
                  <c:v>0.58980324074074075</c:v>
                </c:pt>
                <c:pt idx="6750">
                  <c:v>0.58981481481481479</c:v>
                </c:pt>
                <c:pt idx="6751">
                  <c:v>0.58982638888888894</c:v>
                </c:pt>
                <c:pt idx="6752">
                  <c:v>0.58983796296296298</c:v>
                </c:pt>
                <c:pt idx="6753">
                  <c:v>0.58984953703703702</c:v>
                </c:pt>
                <c:pt idx="6754">
                  <c:v>0.58986111111111106</c:v>
                </c:pt>
                <c:pt idx="6755">
                  <c:v>0.58987268518518521</c:v>
                </c:pt>
                <c:pt idx="6756">
                  <c:v>0.58988425925925925</c:v>
                </c:pt>
                <c:pt idx="6757">
                  <c:v>0.5898958333333334</c:v>
                </c:pt>
                <c:pt idx="6758">
                  <c:v>0.58990740740740744</c:v>
                </c:pt>
                <c:pt idx="6759">
                  <c:v>0.58991898148148147</c:v>
                </c:pt>
                <c:pt idx="6760">
                  <c:v>0.58993055555555551</c:v>
                </c:pt>
                <c:pt idx="6761">
                  <c:v>0.58994212962962966</c:v>
                </c:pt>
                <c:pt idx="6762">
                  <c:v>0.5899537037037037</c:v>
                </c:pt>
                <c:pt idx="6763">
                  <c:v>0.58996527777777785</c:v>
                </c:pt>
                <c:pt idx="6764">
                  <c:v>0.58997685185185189</c:v>
                </c:pt>
                <c:pt idx="6765">
                  <c:v>0.58998842592592593</c:v>
                </c:pt>
                <c:pt idx="6766">
                  <c:v>0.59</c:v>
                </c:pt>
                <c:pt idx="6767">
                  <c:v>0.59001157407407401</c:v>
                </c:pt>
                <c:pt idx="6768">
                  <c:v>0.59002314814814816</c:v>
                </c:pt>
                <c:pt idx="6769">
                  <c:v>0.5900347222222222</c:v>
                </c:pt>
                <c:pt idx="6770">
                  <c:v>0.59004629629629635</c:v>
                </c:pt>
                <c:pt idx="6771">
                  <c:v>0.59005787037037039</c:v>
                </c:pt>
                <c:pt idx="6772">
                  <c:v>0.59006944444444442</c:v>
                </c:pt>
                <c:pt idx="6773">
                  <c:v>0.59008101851851846</c:v>
                </c:pt>
                <c:pt idx="6774">
                  <c:v>0.59009259259259261</c:v>
                </c:pt>
                <c:pt idx="6775">
                  <c:v>0.59010416666666665</c:v>
                </c:pt>
                <c:pt idx="6776">
                  <c:v>0.5901157407407408</c:v>
                </c:pt>
                <c:pt idx="6777">
                  <c:v>0.59012731481481484</c:v>
                </c:pt>
                <c:pt idx="6778">
                  <c:v>0.59013888888888888</c:v>
                </c:pt>
                <c:pt idx="6779">
                  <c:v>0.59015046296296292</c:v>
                </c:pt>
                <c:pt idx="6780">
                  <c:v>0.59016203703703707</c:v>
                </c:pt>
                <c:pt idx="6781">
                  <c:v>0.59017361111111111</c:v>
                </c:pt>
                <c:pt idx="6782">
                  <c:v>0.59018518518518526</c:v>
                </c:pt>
                <c:pt idx="6783">
                  <c:v>0.5901967592592593</c:v>
                </c:pt>
                <c:pt idx="6784">
                  <c:v>0.59020833333333333</c:v>
                </c:pt>
                <c:pt idx="6785">
                  <c:v>0.59021990740740737</c:v>
                </c:pt>
                <c:pt idx="6786">
                  <c:v>0.59023148148148141</c:v>
                </c:pt>
                <c:pt idx="6787">
                  <c:v>0.59024305555555556</c:v>
                </c:pt>
                <c:pt idx="6788">
                  <c:v>0.5902546296296296</c:v>
                </c:pt>
                <c:pt idx="6789">
                  <c:v>0.59026620370370375</c:v>
                </c:pt>
                <c:pt idx="6790">
                  <c:v>0.59027777777777779</c:v>
                </c:pt>
                <c:pt idx="6791">
                  <c:v>0.59028935185185183</c:v>
                </c:pt>
                <c:pt idx="6792">
                  <c:v>0.59030092592592587</c:v>
                </c:pt>
                <c:pt idx="6793">
                  <c:v>0.59031250000000002</c:v>
                </c:pt>
                <c:pt idx="6794">
                  <c:v>0.59032407407407406</c:v>
                </c:pt>
                <c:pt idx="6795">
                  <c:v>0.59033564814814821</c:v>
                </c:pt>
                <c:pt idx="6796">
                  <c:v>0.59034722222222225</c:v>
                </c:pt>
                <c:pt idx="6797">
                  <c:v>0.59035879629629628</c:v>
                </c:pt>
                <c:pt idx="6798">
                  <c:v>0.59037037037037032</c:v>
                </c:pt>
                <c:pt idx="6799">
                  <c:v>0.59038194444444447</c:v>
                </c:pt>
                <c:pt idx="6800">
                  <c:v>0.59039351851851851</c:v>
                </c:pt>
                <c:pt idx="6801">
                  <c:v>0.59040509259259266</c:v>
                </c:pt>
                <c:pt idx="6802">
                  <c:v>0.5904166666666667</c:v>
                </c:pt>
                <c:pt idx="6803">
                  <c:v>0.59042824074074074</c:v>
                </c:pt>
                <c:pt idx="6804">
                  <c:v>0.59043981481481478</c:v>
                </c:pt>
                <c:pt idx="6805">
                  <c:v>0.59045138888888882</c:v>
                </c:pt>
                <c:pt idx="6806">
                  <c:v>0.59046296296296297</c:v>
                </c:pt>
                <c:pt idx="6807">
                  <c:v>0.59047453703703701</c:v>
                </c:pt>
                <c:pt idx="6808">
                  <c:v>0.59048611111111116</c:v>
                </c:pt>
                <c:pt idx="6809">
                  <c:v>0.59049768518518519</c:v>
                </c:pt>
                <c:pt idx="6810">
                  <c:v>0.59050925925925923</c:v>
                </c:pt>
                <c:pt idx="6811">
                  <c:v>0.59052083333333327</c:v>
                </c:pt>
                <c:pt idx="6812">
                  <c:v>0.59053240740740742</c:v>
                </c:pt>
                <c:pt idx="6813">
                  <c:v>0.59054398148148146</c:v>
                </c:pt>
                <c:pt idx="6814">
                  <c:v>0.59055555555555561</c:v>
                </c:pt>
                <c:pt idx="6815">
                  <c:v>0.59056712962962965</c:v>
                </c:pt>
                <c:pt idx="6816">
                  <c:v>0.59057870370370369</c:v>
                </c:pt>
                <c:pt idx="6817">
                  <c:v>0.59059027777777773</c:v>
                </c:pt>
                <c:pt idx="6818">
                  <c:v>0.59060185185185188</c:v>
                </c:pt>
                <c:pt idx="6819">
                  <c:v>0.59061342592592592</c:v>
                </c:pt>
                <c:pt idx="6820">
                  <c:v>0.59062500000000007</c:v>
                </c:pt>
                <c:pt idx="6821">
                  <c:v>0.59063657407407411</c:v>
                </c:pt>
                <c:pt idx="6822">
                  <c:v>0.59064814814814814</c:v>
                </c:pt>
                <c:pt idx="6823">
                  <c:v>0.59065972222222218</c:v>
                </c:pt>
                <c:pt idx="6824">
                  <c:v>0.59067129629629633</c:v>
                </c:pt>
                <c:pt idx="6825">
                  <c:v>0.59068287037037037</c:v>
                </c:pt>
                <c:pt idx="6826">
                  <c:v>0.59069444444444441</c:v>
                </c:pt>
                <c:pt idx="6827">
                  <c:v>0.59070601851851856</c:v>
                </c:pt>
                <c:pt idx="6828">
                  <c:v>0.5907175925925926</c:v>
                </c:pt>
                <c:pt idx="6829">
                  <c:v>0.59072916666666664</c:v>
                </c:pt>
                <c:pt idx="6830">
                  <c:v>0.59074074074074068</c:v>
                </c:pt>
                <c:pt idx="6831">
                  <c:v>0.59075231481481483</c:v>
                </c:pt>
                <c:pt idx="6832">
                  <c:v>0.59076388888888887</c:v>
                </c:pt>
                <c:pt idx="6833">
                  <c:v>0.59077546296296302</c:v>
                </c:pt>
                <c:pt idx="6834">
                  <c:v>0.59078703703703705</c:v>
                </c:pt>
                <c:pt idx="6835">
                  <c:v>0.59079861111111109</c:v>
                </c:pt>
                <c:pt idx="6836">
                  <c:v>0.59081018518518513</c:v>
                </c:pt>
                <c:pt idx="6837">
                  <c:v>0.59082175925925928</c:v>
                </c:pt>
                <c:pt idx="6838">
                  <c:v>0.59083333333333332</c:v>
                </c:pt>
                <c:pt idx="6839">
                  <c:v>0.59084490740740747</c:v>
                </c:pt>
                <c:pt idx="6840">
                  <c:v>0.59085648148148151</c:v>
                </c:pt>
                <c:pt idx="6841">
                  <c:v>0.59086805555555555</c:v>
                </c:pt>
                <c:pt idx="6842">
                  <c:v>0.59087962962962959</c:v>
                </c:pt>
                <c:pt idx="6843">
                  <c:v>0.59089120370370374</c:v>
                </c:pt>
                <c:pt idx="6844">
                  <c:v>0.59090277777777778</c:v>
                </c:pt>
                <c:pt idx="6845">
                  <c:v>0.59091435185185182</c:v>
                </c:pt>
                <c:pt idx="6846">
                  <c:v>0.59092592592592597</c:v>
                </c:pt>
                <c:pt idx="6847">
                  <c:v>0.5909375</c:v>
                </c:pt>
                <c:pt idx="6848">
                  <c:v>0.59094907407407404</c:v>
                </c:pt>
                <c:pt idx="6849">
                  <c:v>0.59096064814814808</c:v>
                </c:pt>
                <c:pt idx="6850">
                  <c:v>0.59097222222222223</c:v>
                </c:pt>
                <c:pt idx="6851">
                  <c:v>0.59098379629629627</c:v>
                </c:pt>
                <c:pt idx="6852">
                  <c:v>0.59099537037037042</c:v>
                </c:pt>
                <c:pt idx="6853">
                  <c:v>0.59100694444444446</c:v>
                </c:pt>
                <c:pt idx="6854">
                  <c:v>0.5910185185185185</c:v>
                </c:pt>
                <c:pt idx="6855">
                  <c:v>0.59103009259259254</c:v>
                </c:pt>
                <c:pt idx="6856">
                  <c:v>0.59104166666666669</c:v>
                </c:pt>
                <c:pt idx="6857">
                  <c:v>0.59105324074074073</c:v>
                </c:pt>
                <c:pt idx="6858">
                  <c:v>0.59106481481481488</c:v>
                </c:pt>
                <c:pt idx="6859">
                  <c:v>0.59107638888888892</c:v>
                </c:pt>
                <c:pt idx="6860">
                  <c:v>0.59108796296296295</c:v>
                </c:pt>
                <c:pt idx="6861">
                  <c:v>0.59109953703703699</c:v>
                </c:pt>
                <c:pt idx="6862">
                  <c:v>0.59111111111111114</c:v>
                </c:pt>
                <c:pt idx="6863">
                  <c:v>0.59112268518518518</c:v>
                </c:pt>
                <c:pt idx="6864">
                  <c:v>0.59113425925925933</c:v>
                </c:pt>
                <c:pt idx="6865">
                  <c:v>0.59114583333333337</c:v>
                </c:pt>
                <c:pt idx="6866">
                  <c:v>0.59115740740740741</c:v>
                </c:pt>
                <c:pt idx="6867">
                  <c:v>0.59116898148148145</c:v>
                </c:pt>
                <c:pt idx="6868">
                  <c:v>0.59118055555555549</c:v>
                </c:pt>
                <c:pt idx="6869">
                  <c:v>0.59119212962962964</c:v>
                </c:pt>
                <c:pt idx="6870">
                  <c:v>0.59120370370370368</c:v>
                </c:pt>
                <c:pt idx="6871">
                  <c:v>0.59121527777777783</c:v>
                </c:pt>
                <c:pt idx="6872">
                  <c:v>0.59122685185185186</c:v>
                </c:pt>
                <c:pt idx="6873">
                  <c:v>0.5912384259259259</c:v>
                </c:pt>
                <c:pt idx="6874">
                  <c:v>0.59124999999999994</c:v>
                </c:pt>
                <c:pt idx="6875">
                  <c:v>0.59126157407407409</c:v>
                </c:pt>
                <c:pt idx="6876">
                  <c:v>0.59127314814814813</c:v>
                </c:pt>
                <c:pt idx="6877">
                  <c:v>0.59128472222222228</c:v>
                </c:pt>
                <c:pt idx="6878">
                  <c:v>0.59129629629629632</c:v>
                </c:pt>
                <c:pt idx="6879">
                  <c:v>0.59130787037037036</c:v>
                </c:pt>
                <c:pt idx="6880">
                  <c:v>0.5913194444444444</c:v>
                </c:pt>
                <c:pt idx="6881">
                  <c:v>0.59133101851851855</c:v>
                </c:pt>
                <c:pt idx="6882">
                  <c:v>0.59134259259259259</c:v>
                </c:pt>
                <c:pt idx="6883">
                  <c:v>0.59135416666666674</c:v>
                </c:pt>
                <c:pt idx="6884">
                  <c:v>0.59136574074074078</c:v>
                </c:pt>
                <c:pt idx="6885">
                  <c:v>0.59137731481481481</c:v>
                </c:pt>
                <c:pt idx="6886">
                  <c:v>0.59138888888888885</c:v>
                </c:pt>
                <c:pt idx="6887">
                  <c:v>0.59140046296296289</c:v>
                </c:pt>
                <c:pt idx="6888">
                  <c:v>0.59141203703703704</c:v>
                </c:pt>
                <c:pt idx="6889">
                  <c:v>0.59142361111111108</c:v>
                </c:pt>
                <c:pt idx="6890">
                  <c:v>0.59143518518518523</c:v>
                </c:pt>
                <c:pt idx="6891">
                  <c:v>0.59144675925925927</c:v>
                </c:pt>
                <c:pt idx="6892">
                  <c:v>0.59145833333333331</c:v>
                </c:pt>
                <c:pt idx="6893">
                  <c:v>0.59146990740740735</c:v>
                </c:pt>
                <c:pt idx="6894">
                  <c:v>0.5914814814814815</c:v>
                </c:pt>
                <c:pt idx="6895">
                  <c:v>0.59149305555555554</c:v>
                </c:pt>
                <c:pt idx="6896">
                  <c:v>0.59150462962962969</c:v>
                </c:pt>
                <c:pt idx="6897">
                  <c:v>0.59151620370370372</c:v>
                </c:pt>
                <c:pt idx="6898">
                  <c:v>0.59152777777777776</c:v>
                </c:pt>
                <c:pt idx="6899">
                  <c:v>0.5915393518518518</c:v>
                </c:pt>
                <c:pt idx="6900">
                  <c:v>0.59155092592592595</c:v>
                </c:pt>
                <c:pt idx="6901">
                  <c:v>0.59156249999999999</c:v>
                </c:pt>
                <c:pt idx="6902">
                  <c:v>0.59157407407407414</c:v>
                </c:pt>
                <c:pt idx="6903">
                  <c:v>0.59158564814814818</c:v>
                </c:pt>
                <c:pt idx="6904">
                  <c:v>0.59159722222222222</c:v>
                </c:pt>
                <c:pt idx="6905">
                  <c:v>0.59160879629629626</c:v>
                </c:pt>
                <c:pt idx="6906">
                  <c:v>0.5916203703703703</c:v>
                </c:pt>
                <c:pt idx="6907">
                  <c:v>0.59163194444444445</c:v>
                </c:pt>
                <c:pt idx="6908">
                  <c:v>0.59164351851851849</c:v>
                </c:pt>
                <c:pt idx="6909">
                  <c:v>0.59165509259259264</c:v>
                </c:pt>
                <c:pt idx="6910">
                  <c:v>0.59166666666666667</c:v>
                </c:pt>
                <c:pt idx="6911">
                  <c:v>0.59167824074074071</c:v>
                </c:pt>
                <c:pt idx="6912">
                  <c:v>0.59168981481481475</c:v>
                </c:pt>
                <c:pt idx="6913">
                  <c:v>0.5917013888888889</c:v>
                </c:pt>
                <c:pt idx="6914">
                  <c:v>0.59171296296296294</c:v>
                </c:pt>
                <c:pt idx="6915">
                  <c:v>0.59172453703703709</c:v>
                </c:pt>
                <c:pt idx="6916">
                  <c:v>0.59173611111111113</c:v>
                </c:pt>
                <c:pt idx="6917">
                  <c:v>0.59174768518518517</c:v>
                </c:pt>
                <c:pt idx="6918">
                  <c:v>0.59175925925925921</c:v>
                </c:pt>
                <c:pt idx="6919">
                  <c:v>0.59177083333333336</c:v>
                </c:pt>
                <c:pt idx="6920">
                  <c:v>0.5917824074074074</c:v>
                </c:pt>
                <c:pt idx="6921">
                  <c:v>0.59179398148148155</c:v>
                </c:pt>
                <c:pt idx="6922">
                  <c:v>0.59180555555555558</c:v>
                </c:pt>
                <c:pt idx="6923">
                  <c:v>0.59181712962962962</c:v>
                </c:pt>
                <c:pt idx="6924">
                  <c:v>0.59182870370370366</c:v>
                </c:pt>
                <c:pt idx="6925">
                  <c:v>0.59184027777777781</c:v>
                </c:pt>
                <c:pt idx="6926">
                  <c:v>0.59185185185185185</c:v>
                </c:pt>
                <c:pt idx="6927">
                  <c:v>0.59186342592592589</c:v>
                </c:pt>
                <c:pt idx="6928">
                  <c:v>0.59187500000000004</c:v>
                </c:pt>
                <c:pt idx="6929">
                  <c:v>0.59188657407407408</c:v>
                </c:pt>
                <c:pt idx="6930">
                  <c:v>0.59189814814814812</c:v>
                </c:pt>
                <c:pt idx="6931">
                  <c:v>0.59190972222222216</c:v>
                </c:pt>
                <c:pt idx="6932">
                  <c:v>0.59192129629629631</c:v>
                </c:pt>
                <c:pt idx="6933">
                  <c:v>0.59193287037037035</c:v>
                </c:pt>
                <c:pt idx="6934">
                  <c:v>0.5919444444444445</c:v>
                </c:pt>
                <c:pt idx="6935">
                  <c:v>0.59195601851851853</c:v>
                </c:pt>
                <c:pt idx="6936">
                  <c:v>0.59196759259259257</c:v>
                </c:pt>
                <c:pt idx="6937">
                  <c:v>0.59197916666666661</c:v>
                </c:pt>
                <c:pt idx="6938">
                  <c:v>0.59199074074074076</c:v>
                </c:pt>
                <c:pt idx="6939">
                  <c:v>0.5920023148148148</c:v>
                </c:pt>
                <c:pt idx="6940">
                  <c:v>0.59201388888888895</c:v>
                </c:pt>
                <c:pt idx="6941">
                  <c:v>0.59202546296296299</c:v>
                </c:pt>
                <c:pt idx="6942">
                  <c:v>0.59203703703703703</c:v>
                </c:pt>
                <c:pt idx="6943">
                  <c:v>0.59204861111111107</c:v>
                </c:pt>
                <c:pt idx="6944">
                  <c:v>0.59206018518518522</c:v>
                </c:pt>
                <c:pt idx="6945">
                  <c:v>0.59207175925925926</c:v>
                </c:pt>
                <c:pt idx="6946">
                  <c:v>0.59208333333333341</c:v>
                </c:pt>
                <c:pt idx="6947">
                  <c:v>0.59209490740740744</c:v>
                </c:pt>
                <c:pt idx="6948">
                  <c:v>0.59210648148148148</c:v>
                </c:pt>
                <c:pt idx="6949">
                  <c:v>0.59211805555555552</c:v>
                </c:pt>
                <c:pt idx="6950">
                  <c:v>0.59212962962962956</c:v>
                </c:pt>
                <c:pt idx="6951">
                  <c:v>0.59214120370370371</c:v>
                </c:pt>
                <c:pt idx="6952">
                  <c:v>0.59215277777777775</c:v>
                </c:pt>
                <c:pt idx="6953">
                  <c:v>0.5921643518518519</c:v>
                </c:pt>
                <c:pt idx="6954">
                  <c:v>0.59217592592592594</c:v>
                </c:pt>
                <c:pt idx="6955">
                  <c:v>0.59218749999999998</c:v>
                </c:pt>
                <c:pt idx="6956">
                  <c:v>0.59219907407407402</c:v>
                </c:pt>
                <c:pt idx="6957">
                  <c:v>0.59221064814814817</c:v>
                </c:pt>
                <c:pt idx="6958">
                  <c:v>0.59222222222222221</c:v>
                </c:pt>
                <c:pt idx="6959">
                  <c:v>0.59223379629629636</c:v>
                </c:pt>
                <c:pt idx="6960">
                  <c:v>0.59224537037037039</c:v>
                </c:pt>
                <c:pt idx="6961">
                  <c:v>0.59225694444444443</c:v>
                </c:pt>
                <c:pt idx="6962">
                  <c:v>0.59226851851851847</c:v>
                </c:pt>
                <c:pt idx="6963">
                  <c:v>0.59228009259259262</c:v>
                </c:pt>
                <c:pt idx="6964">
                  <c:v>0.59229166666666666</c:v>
                </c:pt>
                <c:pt idx="6965">
                  <c:v>0.59230324074074081</c:v>
                </c:pt>
                <c:pt idx="6966">
                  <c:v>0.59231481481481485</c:v>
                </c:pt>
                <c:pt idx="6967">
                  <c:v>0.59232638888888889</c:v>
                </c:pt>
                <c:pt idx="6968">
                  <c:v>0.59233796296296293</c:v>
                </c:pt>
                <c:pt idx="6969">
                  <c:v>0.59234953703703697</c:v>
                </c:pt>
                <c:pt idx="6970">
                  <c:v>0.59236111111111112</c:v>
                </c:pt>
                <c:pt idx="6971">
                  <c:v>0.59237268518518515</c:v>
                </c:pt>
                <c:pt idx="6972">
                  <c:v>0.5923842592592593</c:v>
                </c:pt>
                <c:pt idx="6973">
                  <c:v>0.59239583333333334</c:v>
                </c:pt>
                <c:pt idx="6974">
                  <c:v>0.59240740740740738</c:v>
                </c:pt>
                <c:pt idx="6975">
                  <c:v>0.59241898148148142</c:v>
                </c:pt>
                <c:pt idx="6976">
                  <c:v>0.59243055555555557</c:v>
                </c:pt>
                <c:pt idx="6977">
                  <c:v>0.59244212962962961</c:v>
                </c:pt>
                <c:pt idx="6978">
                  <c:v>0.59245370370370376</c:v>
                </c:pt>
                <c:pt idx="6979">
                  <c:v>0.5924652777777778</c:v>
                </c:pt>
                <c:pt idx="6980">
                  <c:v>0.59247685185185184</c:v>
                </c:pt>
                <c:pt idx="6981">
                  <c:v>0.59248842592592588</c:v>
                </c:pt>
                <c:pt idx="6982">
                  <c:v>0.59250000000000003</c:v>
                </c:pt>
                <c:pt idx="6983">
                  <c:v>0.59251157407407407</c:v>
                </c:pt>
                <c:pt idx="6984">
                  <c:v>0.59252314814814822</c:v>
                </c:pt>
                <c:pt idx="6985">
                  <c:v>0.59253472222222225</c:v>
                </c:pt>
                <c:pt idx="6986">
                  <c:v>0.59254629629629629</c:v>
                </c:pt>
                <c:pt idx="6987">
                  <c:v>0.59255787037037033</c:v>
                </c:pt>
                <c:pt idx="6988">
                  <c:v>0.59256944444444448</c:v>
                </c:pt>
                <c:pt idx="6989">
                  <c:v>0.59258101851851852</c:v>
                </c:pt>
                <c:pt idx="6990">
                  <c:v>0.59259259259259256</c:v>
                </c:pt>
                <c:pt idx="6991">
                  <c:v>0.59260416666666671</c:v>
                </c:pt>
                <c:pt idx="6992">
                  <c:v>0.59261574074074075</c:v>
                </c:pt>
                <c:pt idx="6993">
                  <c:v>0.59262731481481479</c:v>
                </c:pt>
                <c:pt idx="6994">
                  <c:v>0.59263888888888883</c:v>
                </c:pt>
                <c:pt idx="6995">
                  <c:v>0.59265046296296298</c:v>
                </c:pt>
                <c:pt idx="6996">
                  <c:v>0.59266203703703701</c:v>
                </c:pt>
                <c:pt idx="6997">
                  <c:v>0.59267361111111116</c:v>
                </c:pt>
                <c:pt idx="6998">
                  <c:v>0.5926851851851852</c:v>
                </c:pt>
                <c:pt idx="6999">
                  <c:v>0.59269675925925924</c:v>
                </c:pt>
                <c:pt idx="7000">
                  <c:v>0.59270833333333328</c:v>
                </c:pt>
                <c:pt idx="7001">
                  <c:v>0.59271990740740743</c:v>
                </c:pt>
                <c:pt idx="7002">
                  <c:v>0.59273148148148147</c:v>
                </c:pt>
                <c:pt idx="7003">
                  <c:v>0.59274305555555562</c:v>
                </c:pt>
                <c:pt idx="7004">
                  <c:v>0.59275462962962966</c:v>
                </c:pt>
                <c:pt idx="7005">
                  <c:v>0.5927662037037037</c:v>
                </c:pt>
                <c:pt idx="7006">
                  <c:v>0.59277777777777774</c:v>
                </c:pt>
                <c:pt idx="7007">
                  <c:v>0.59278935185185189</c:v>
                </c:pt>
                <c:pt idx="7008">
                  <c:v>0.59280092592592593</c:v>
                </c:pt>
                <c:pt idx="7009">
                  <c:v>0.59281249999999996</c:v>
                </c:pt>
                <c:pt idx="7010">
                  <c:v>0.59282407407407411</c:v>
                </c:pt>
                <c:pt idx="7011">
                  <c:v>0.59283564814814815</c:v>
                </c:pt>
                <c:pt idx="7012">
                  <c:v>0.59284722222222219</c:v>
                </c:pt>
                <c:pt idx="7013">
                  <c:v>0.59285879629629623</c:v>
                </c:pt>
                <c:pt idx="7014">
                  <c:v>0.59287037037037038</c:v>
                </c:pt>
                <c:pt idx="7015">
                  <c:v>0.59288194444444442</c:v>
                </c:pt>
                <c:pt idx="7016">
                  <c:v>0.59289351851851857</c:v>
                </c:pt>
                <c:pt idx="7017">
                  <c:v>0.59290509259259261</c:v>
                </c:pt>
                <c:pt idx="7018">
                  <c:v>0.59291666666666665</c:v>
                </c:pt>
                <c:pt idx="7019">
                  <c:v>0.59292824074074069</c:v>
                </c:pt>
                <c:pt idx="7020">
                  <c:v>0.59293981481481484</c:v>
                </c:pt>
                <c:pt idx="7021">
                  <c:v>0.59295138888888888</c:v>
                </c:pt>
                <c:pt idx="7022">
                  <c:v>0.59296296296296302</c:v>
                </c:pt>
                <c:pt idx="7023">
                  <c:v>0.59297453703703706</c:v>
                </c:pt>
                <c:pt idx="7024">
                  <c:v>0.5929861111111111</c:v>
                </c:pt>
                <c:pt idx="7025">
                  <c:v>0.59299768518518514</c:v>
                </c:pt>
                <c:pt idx="7026">
                  <c:v>0.59300925925925929</c:v>
                </c:pt>
                <c:pt idx="7027">
                  <c:v>0.59302083333333333</c:v>
                </c:pt>
                <c:pt idx="7028">
                  <c:v>0.59303240740740748</c:v>
                </c:pt>
                <c:pt idx="7029">
                  <c:v>0.59304398148148152</c:v>
                </c:pt>
                <c:pt idx="7030">
                  <c:v>0.59305555555555556</c:v>
                </c:pt>
                <c:pt idx="7031">
                  <c:v>0.5930671296296296</c:v>
                </c:pt>
                <c:pt idx="7032">
                  <c:v>0.59307870370370364</c:v>
                </c:pt>
                <c:pt idx="7033">
                  <c:v>0.59309027777777779</c:v>
                </c:pt>
                <c:pt idx="7034">
                  <c:v>0.59310185185185182</c:v>
                </c:pt>
                <c:pt idx="7035">
                  <c:v>0.59311342592592597</c:v>
                </c:pt>
                <c:pt idx="7036">
                  <c:v>0.59312500000000001</c:v>
                </c:pt>
                <c:pt idx="7037">
                  <c:v>0.59313657407407405</c:v>
                </c:pt>
                <c:pt idx="7038">
                  <c:v>0.59314814814814809</c:v>
                </c:pt>
                <c:pt idx="7039">
                  <c:v>0.59315972222222224</c:v>
                </c:pt>
                <c:pt idx="7040">
                  <c:v>0.59317129629629628</c:v>
                </c:pt>
                <c:pt idx="7041">
                  <c:v>0.59318287037037043</c:v>
                </c:pt>
                <c:pt idx="7042">
                  <c:v>0.59319444444444447</c:v>
                </c:pt>
                <c:pt idx="7043">
                  <c:v>0.59320601851851851</c:v>
                </c:pt>
                <c:pt idx="7044">
                  <c:v>0.59321759259259255</c:v>
                </c:pt>
                <c:pt idx="7045">
                  <c:v>0.5932291666666667</c:v>
                </c:pt>
                <c:pt idx="7046">
                  <c:v>0.59324074074074074</c:v>
                </c:pt>
                <c:pt idx="7047">
                  <c:v>0.59325231481481489</c:v>
                </c:pt>
                <c:pt idx="7048">
                  <c:v>0.59326388888888892</c:v>
                </c:pt>
                <c:pt idx="7049">
                  <c:v>0.59327546296296296</c:v>
                </c:pt>
                <c:pt idx="7050">
                  <c:v>0.593287037037037</c:v>
                </c:pt>
                <c:pt idx="7051">
                  <c:v>0.59329861111111104</c:v>
                </c:pt>
                <c:pt idx="7052">
                  <c:v>0.59331018518518519</c:v>
                </c:pt>
                <c:pt idx="7053">
                  <c:v>0.59332175925925923</c:v>
                </c:pt>
                <c:pt idx="7054">
                  <c:v>0.59333333333333338</c:v>
                </c:pt>
                <c:pt idx="7055">
                  <c:v>0.59334490740740742</c:v>
                </c:pt>
                <c:pt idx="7056">
                  <c:v>0.59335648148148146</c:v>
                </c:pt>
                <c:pt idx="7057">
                  <c:v>0.5933680555555555</c:v>
                </c:pt>
                <c:pt idx="7058">
                  <c:v>0.59337962962962965</c:v>
                </c:pt>
                <c:pt idx="7059">
                  <c:v>0.59339120370370368</c:v>
                </c:pt>
                <c:pt idx="7060">
                  <c:v>0.59340277777777783</c:v>
                </c:pt>
                <c:pt idx="7061">
                  <c:v>0.59341435185185187</c:v>
                </c:pt>
                <c:pt idx="7062">
                  <c:v>0.59342592592592591</c:v>
                </c:pt>
                <c:pt idx="7063">
                  <c:v>0.59343749999999995</c:v>
                </c:pt>
                <c:pt idx="7064">
                  <c:v>0.5934490740740741</c:v>
                </c:pt>
                <c:pt idx="7065">
                  <c:v>0.59346064814814814</c:v>
                </c:pt>
                <c:pt idx="7066">
                  <c:v>0.59347222222222229</c:v>
                </c:pt>
                <c:pt idx="7067">
                  <c:v>0.59348379629629633</c:v>
                </c:pt>
                <c:pt idx="7068">
                  <c:v>0.59349537037037037</c:v>
                </c:pt>
                <c:pt idx="7069">
                  <c:v>0.59350694444444441</c:v>
                </c:pt>
                <c:pt idx="7070">
                  <c:v>0.59351851851851845</c:v>
                </c:pt>
                <c:pt idx="7071">
                  <c:v>0.5935300925925926</c:v>
                </c:pt>
                <c:pt idx="7072">
                  <c:v>0.59354166666666663</c:v>
                </c:pt>
                <c:pt idx="7073">
                  <c:v>0.59355324074074078</c:v>
                </c:pt>
                <c:pt idx="7074">
                  <c:v>0.59356481481481482</c:v>
                </c:pt>
                <c:pt idx="7075">
                  <c:v>0.59357638888888886</c:v>
                </c:pt>
                <c:pt idx="7076">
                  <c:v>0.5935879629629629</c:v>
                </c:pt>
                <c:pt idx="7077">
                  <c:v>0.59359953703703705</c:v>
                </c:pt>
                <c:pt idx="7078">
                  <c:v>0.59361111111111109</c:v>
                </c:pt>
                <c:pt idx="7079">
                  <c:v>0.59362268518518524</c:v>
                </c:pt>
                <c:pt idx="7080">
                  <c:v>0.59363425925925928</c:v>
                </c:pt>
                <c:pt idx="7081">
                  <c:v>0.59364583333333332</c:v>
                </c:pt>
                <c:pt idx="7082">
                  <c:v>0.59365740740740736</c:v>
                </c:pt>
                <c:pt idx="7083">
                  <c:v>0.59366898148148151</c:v>
                </c:pt>
                <c:pt idx="7084">
                  <c:v>0.59368055555555554</c:v>
                </c:pt>
                <c:pt idx="7085">
                  <c:v>0.59369212962962969</c:v>
                </c:pt>
                <c:pt idx="7086">
                  <c:v>0.59370370370370373</c:v>
                </c:pt>
                <c:pt idx="7087">
                  <c:v>0.59371527777777777</c:v>
                </c:pt>
                <c:pt idx="7088">
                  <c:v>0.59372685185185181</c:v>
                </c:pt>
                <c:pt idx="7089">
                  <c:v>0.59373842592592596</c:v>
                </c:pt>
                <c:pt idx="7090">
                  <c:v>0.59375</c:v>
                </c:pt>
                <c:pt idx="7091">
                  <c:v>0.59376157407407404</c:v>
                </c:pt>
                <c:pt idx="7092">
                  <c:v>0.59377314814814819</c:v>
                </c:pt>
                <c:pt idx="7093">
                  <c:v>0.59378472222222223</c:v>
                </c:pt>
                <c:pt idx="7094">
                  <c:v>0.59379629629629627</c:v>
                </c:pt>
                <c:pt idx="7095">
                  <c:v>0.59380787037037031</c:v>
                </c:pt>
                <c:pt idx="7096">
                  <c:v>0.59381944444444446</c:v>
                </c:pt>
                <c:pt idx="7097">
                  <c:v>0.59383101851851849</c:v>
                </c:pt>
                <c:pt idx="7098">
                  <c:v>0.59384259259259264</c:v>
                </c:pt>
                <c:pt idx="7099">
                  <c:v>0.59385416666666668</c:v>
                </c:pt>
                <c:pt idx="7100">
                  <c:v>0.59386574074074072</c:v>
                </c:pt>
                <c:pt idx="7101">
                  <c:v>0.59387731481481476</c:v>
                </c:pt>
                <c:pt idx="7102">
                  <c:v>0.59388888888888891</c:v>
                </c:pt>
                <c:pt idx="7103">
                  <c:v>0.59390046296296295</c:v>
                </c:pt>
                <c:pt idx="7104">
                  <c:v>0.5939120370370371</c:v>
                </c:pt>
                <c:pt idx="7105">
                  <c:v>0.59392361111111114</c:v>
                </c:pt>
                <c:pt idx="7106">
                  <c:v>0.59393518518518518</c:v>
                </c:pt>
                <c:pt idx="7107">
                  <c:v>0.59394675925925922</c:v>
                </c:pt>
                <c:pt idx="7108">
                  <c:v>0.59395833333333337</c:v>
                </c:pt>
                <c:pt idx="7109">
                  <c:v>0.5939699074074074</c:v>
                </c:pt>
                <c:pt idx="7110">
                  <c:v>0.59398148148148155</c:v>
                </c:pt>
                <c:pt idx="7111">
                  <c:v>0.59399305555555559</c:v>
                </c:pt>
                <c:pt idx="7112">
                  <c:v>0.59400462962962963</c:v>
                </c:pt>
                <c:pt idx="7113">
                  <c:v>0.59401620370370367</c:v>
                </c:pt>
                <c:pt idx="7114">
                  <c:v>0.59402777777777771</c:v>
                </c:pt>
                <c:pt idx="7115">
                  <c:v>0.59403935185185186</c:v>
                </c:pt>
                <c:pt idx="7116">
                  <c:v>0.5940509259259259</c:v>
                </c:pt>
                <c:pt idx="7117">
                  <c:v>0.59406250000000005</c:v>
                </c:pt>
                <c:pt idx="7118">
                  <c:v>0.59407407407407409</c:v>
                </c:pt>
                <c:pt idx="7119">
                  <c:v>0.59408564814814813</c:v>
                </c:pt>
                <c:pt idx="7120">
                  <c:v>0.59409722222222217</c:v>
                </c:pt>
                <c:pt idx="7121">
                  <c:v>0.59410879629629632</c:v>
                </c:pt>
                <c:pt idx="7122">
                  <c:v>0.59412037037037035</c:v>
                </c:pt>
                <c:pt idx="7123">
                  <c:v>0.5941319444444445</c:v>
                </c:pt>
                <c:pt idx="7124">
                  <c:v>0.59414351851851854</c:v>
                </c:pt>
                <c:pt idx="7125">
                  <c:v>0.59415509259259258</c:v>
                </c:pt>
                <c:pt idx="7126">
                  <c:v>0.59416666666666662</c:v>
                </c:pt>
                <c:pt idx="7127">
                  <c:v>0.59417824074074077</c:v>
                </c:pt>
                <c:pt idx="7128">
                  <c:v>0.59418981481481481</c:v>
                </c:pt>
                <c:pt idx="7129">
                  <c:v>0.59420138888888896</c:v>
                </c:pt>
                <c:pt idx="7130">
                  <c:v>0.594212962962963</c:v>
                </c:pt>
                <c:pt idx="7131">
                  <c:v>0.59422453703703704</c:v>
                </c:pt>
                <c:pt idx="7132">
                  <c:v>0.59423611111111108</c:v>
                </c:pt>
                <c:pt idx="7133">
                  <c:v>0.59424768518518511</c:v>
                </c:pt>
                <c:pt idx="7134">
                  <c:v>0.59425925925925926</c:v>
                </c:pt>
                <c:pt idx="7135">
                  <c:v>0.5942708333333333</c:v>
                </c:pt>
                <c:pt idx="7136">
                  <c:v>0.59428240740740745</c:v>
                </c:pt>
                <c:pt idx="7137">
                  <c:v>0.59429398148148149</c:v>
                </c:pt>
                <c:pt idx="7138">
                  <c:v>0.59430555555555553</c:v>
                </c:pt>
                <c:pt idx="7139">
                  <c:v>0.59431712962962957</c:v>
                </c:pt>
                <c:pt idx="7140">
                  <c:v>0.59432870370370372</c:v>
                </c:pt>
                <c:pt idx="7141">
                  <c:v>0.59434027777777776</c:v>
                </c:pt>
                <c:pt idx="7142">
                  <c:v>0.59435185185185191</c:v>
                </c:pt>
                <c:pt idx="7143">
                  <c:v>0.59436342592592595</c:v>
                </c:pt>
                <c:pt idx="7144">
                  <c:v>0.59437499999999999</c:v>
                </c:pt>
                <c:pt idx="7145">
                  <c:v>0.59438657407407403</c:v>
                </c:pt>
                <c:pt idx="7146">
                  <c:v>0.59439814814814818</c:v>
                </c:pt>
                <c:pt idx="7147">
                  <c:v>0.59440972222222221</c:v>
                </c:pt>
                <c:pt idx="7148">
                  <c:v>0.59442129629629636</c:v>
                </c:pt>
                <c:pt idx="7149">
                  <c:v>0.5944328703703704</c:v>
                </c:pt>
                <c:pt idx="7150">
                  <c:v>0.59444444444444444</c:v>
                </c:pt>
                <c:pt idx="7151">
                  <c:v>0.59445601851851848</c:v>
                </c:pt>
                <c:pt idx="7152">
                  <c:v>0.59446759259259263</c:v>
                </c:pt>
                <c:pt idx="7153">
                  <c:v>0.59447916666666667</c:v>
                </c:pt>
                <c:pt idx="7154">
                  <c:v>0.59449074074074071</c:v>
                </c:pt>
                <c:pt idx="7155">
                  <c:v>0.59450231481481486</c:v>
                </c:pt>
                <c:pt idx="7156">
                  <c:v>0.5945138888888889</c:v>
                </c:pt>
                <c:pt idx="7157">
                  <c:v>0.59452546296296294</c:v>
                </c:pt>
                <c:pt idx="7158">
                  <c:v>0.59453703703703698</c:v>
                </c:pt>
                <c:pt idx="7159">
                  <c:v>0.59454861111111112</c:v>
                </c:pt>
                <c:pt idx="7160">
                  <c:v>0.59456018518518516</c:v>
                </c:pt>
                <c:pt idx="7161">
                  <c:v>0.59457175925925931</c:v>
                </c:pt>
                <c:pt idx="7162">
                  <c:v>0.59458333333333335</c:v>
                </c:pt>
                <c:pt idx="7163">
                  <c:v>0.59459490740740739</c:v>
                </c:pt>
                <c:pt idx="7164">
                  <c:v>0.59460648148148143</c:v>
                </c:pt>
                <c:pt idx="7165">
                  <c:v>0.59461805555555558</c:v>
                </c:pt>
                <c:pt idx="7166">
                  <c:v>0.59462962962962962</c:v>
                </c:pt>
                <c:pt idx="7167">
                  <c:v>0.59464120370370377</c:v>
                </c:pt>
                <c:pt idx="7168">
                  <c:v>0.59465277777777781</c:v>
                </c:pt>
                <c:pt idx="7169">
                  <c:v>0.59466435185185185</c:v>
                </c:pt>
                <c:pt idx="7170">
                  <c:v>0.59467592592592589</c:v>
                </c:pt>
                <c:pt idx="7171">
                  <c:v>0.59468750000000004</c:v>
                </c:pt>
                <c:pt idx="7172">
                  <c:v>0.59469907407407407</c:v>
                </c:pt>
                <c:pt idx="7173">
                  <c:v>0.59471064814814811</c:v>
                </c:pt>
                <c:pt idx="7174">
                  <c:v>0.59472222222222226</c:v>
                </c:pt>
                <c:pt idx="7175">
                  <c:v>0.5947337962962963</c:v>
                </c:pt>
                <c:pt idx="7176">
                  <c:v>0.59474537037037034</c:v>
                </c:pt>
                <c:pt idx="7177">
                  <c:v>0.59475694444444438</c:v>
                </c:pt>
                <c:pt idx="7178">
                  <c:v>0.59476851851851853</c:v>
                </c:pt>
                <c:pt idx="7179">
                  <c:v>0.59478009259259257</c:v>
                </c:pt>
                <c:pt idx="7180">
                  <c:v>0.59479166666666672</c:v>
                </c:pt>
                <c:pt idx="7181">
                  <c:v>0.59480324074074076</c:v>
                </c:pt>
                <c:pt idx="7182">
                  <c:v>0.5948148148148148</c:v>
                </c:pt>
                <c:pt idx="7183">
                  <c:v>0.59482638888888884</c:v>
                </c:pt>
                <c:pt idx="7184">
                  <c:v>0.59483796296296299</c:v>
                </c:pt>
                <c:pt idx="7185">
                  <c:v>0.59484953703703702</c:v>
                </c:pt>
                <c:pt idx="7186">
                  <c:v>0.59486111111111117</c:v>
                </c:pt>
                <c:pt idx="7187">
                  <c:v>0.59487268518518521</c:v>
                </c:pt>
                <c:pt idx="7188">
                  <c:v>0.59488425925925925</c:v>
                </c:pt>
                <c:pt idx="7189">
                  <c:v>0.59489583333333329</c:v>
                </c:pt>
                <c:pt idx="7190">
                  <c:v>0.59490740740740744</c:v>
                </c:pt>
                <c:pt idx="7191">
                  <c:v>0.59491898148148148</c:v>
                </c:pt>
                <c:pt idx="7192">
                  <c:v>0.59493055555555552</c:v>
                </c:pt>
                <c:pt idx="7193">
                  <c:v>0.59494212962962967</c:v>
                </c:pt>
                <c:pt idx="7194">
                  <c:v>0.59495370370370371</c:v>
                </c:pt>
                <c:pt idx="7195">
                  <c:v>0.59496527777777775</c:v>
                </c:pt>
                <c:pt idx="7196">
                  <c:v>0.59497685185185178</c:v>
                </c:pt>
                <c:pt idx="7197">
                  <c:v>0.59498842592592593</c:v>
                </c:pt>
                <c:pt idx="7198">
                  <c:v>0.59499999999999997</c:v>
                </c:pt>
                <c:pt idx="7199">
                  <c:v>0.59501157407407412</c:v>
                </c:pt>
                <c:pt idx="7200">
                  <c:v>0.59502314814814816</c:v>
                </c:pt>
                <c:pt idx="7201">
                  <c:v>0.5950347222222222</c:v>
                </c:pt>
                <c:pt idx="7202">
                  <c:v>0.59504629629629624</c:v>
                </c:pt>
                <c:pt idx="7203">
                  <c:v>0.59505787037037039</c:v>
                </c:pt>
                <c:pt idx="7204">
                  <c:v>0.59506944444444443</c:v>
                </c:pt>
                <c:pt idx="7205">
                  <c:v>0.59508101851851858</c:v>
                </c:pt>
                <c:pt idx="7206">
                  <c:v>0.59509259259259262</c:v>
                </c:pt>
                <c:pt idx="7207">
                  <c:v>0.59510416666666666</c:v>
                </c:pt>
                <c:pt idx="7208">
                  <c:v>0.5951157407407407</c:v>
                </c:pt>
                <c:pt idx="7209">
                  <c:v>0.59512731481481485</c:v>
                </c:pt>
                <c:pt idx="7210">
                  <c:v>0.59513888888888888</c:v>
                </c:pt>
                <c:pt idx="7211">
                  <c:v>0.59515046296296303</c:v>
                </c:pt>
                <c:pt idx="7212">
                  <c:v>0.59516203703703707</c:v>
                </c:pt>
                <c:pt idx="7213">
                  <c:v>0.59517361111111111</c:v>
                </c:pt>
                <c:pt idx="7214">
                  <c:v>0.59518518518518515</c:v>
                </c:pt>
                <c:pt idx="7215">
                  <c:v>0.59519675925925919</c:v>
                </c:pt>
                <c:pt idx="7216">
                  <c:v>0.59520833333333334</c:v>
                </c:pt>
                <c:pt idx="7217">
                  <c:v>0.59521990740740738</c:v>
                </c:pt>
                <c:pt idx="7218">
                  <c:v>0.59523148148148153</c:v>
                </c:pt>
                <c:pt idx="7219">
                  <c:v>0.59524305555555557</c:v>
                </c:pt>
                <c:pt idx="7220">
                  <c:v>0.59525462962962961</c:v>
                </c:pt>
                <c:pt idx="7221">
                  <c:v>0.59526620370370364</c:v>
                </c:pt>
                <c:pt idx="7222">
                  <c:v>0.59527777777777779</c:v>
                </c:pt>
                <c:pt idx="7223">
                  <c:v>0.59528935185185183</c:v>
                </c:pt>
                <c:pt idx="7224">
                  <c:v>0.59530092592592598</c:v>
                </c:pt>
                <c:pt idx="7225">
                  <c:v>0.59531250000000002</c:v>
                </c:pt>
                <c:pt idx="7226">
                  <c:v>0.59532407407407406</c:v>
                </c:pt>
                <c:pt idx="7227">
                  <c:v>0.5953356481481481</c:v>
                </c:pt>
                <c:pt idx="7228">
                  <c:v>0.59534722222222225</c:v>
                </c:pt>
                <c:pt idx="7229">
                  <c:v>0.59535879629629629</c:v>
                </c:pt>
                <c:pt idx="7230">
                  <c:v>0.59537037037037044</c:v>
                </c:pt>
                <c:pt idx="7231">
                  <c:v>0.59538194444444448</c:v>
                </c:pt>
                <c:pt idx="7232">
                  <c:v>0.59539351851851852</c:v>
                </c:pt>
                <c:pt idx="7233">
                  <c:v>0.59540509259259256</c:v>
                </c:pt>
                <c:pt idx="7234">
                  <c:v>0.59541666666666659</c:v>
                </c:pt>
                <c:pt idx="7235">
                  <c:v>0.59542824074074074</c:v>
                </c:pt>
                <c:pt idx="7236">
                  <c:v>0.59543981481481478</c:v>
                </c:pt>
                <c:pt idx="7237">
                  <c:v>0.59545138888888893</c:v>
                </c:pt>
                <c:pt idx="7238">
                  <c:v>0.59546296296296297</c:v>
                </c:pt>
                <c:pt idx="7239">
                  <c:v>0.59547453703703701</c:v>
                </c:pt>
                <c:pt idx="7240">
                  <c:v>0.59548611111111105</c:v>
                </c:pt>
                <c:pt idx="7241">
                  <c:v>0.5954976851851852</c:v>
                </c:pt>
                <c:pt idx="7242">
                  <c:v>0.59550925925925924</c:v>
                </c:pt>
                <c:pt idx="7243">
                  <c:v>0.59552083333333339</c:v>
                </c:pt>
                <c:pt idx="7244">
                  <c:v>0.59553240740740743</c:v>
                </c:pt>
                <c:pt idx="7245">
                  <c:v>0.59554398148148147</c:v>
                </c:pt>
                <c:pt idx="7246">
                  <c:v>0.5955555555555555</c:v>
                </c:pt>
                <c:pt idx="7247">
                  <c:v>0.59556712962962965</c:v>
                </c:pt>
                <c:pt idx="7248">
                  <c:v>0.59557870370370369</c:v>
                </c:pt>
                <c:pt idx="7249">
                  <c:v>0.59559027777777784</c:v>
                </c:pt>
                <c:pt idx="7250">
                  <c:v>0.59560185185185188</c:v>
                </c:pt>
                <c:pt idx="7251">
                  <c:v>0.59561342592592592</c:v>
                </c:pt>
                <c:pt idx="7252">
                  <c:v>0.59562499999999996</c:v>
                </c:pt>
                <c:pt idx="7253">
                  <c:v>0.595636574074074</c:v>
                </c:pt>
                <c:pt idx="7254">
                  <c:v>0.59564814814814815</c:v>
                </c:pt>
                <c:pt idx="7255">
                  <c:v>0.59565972222222219</c:v>
                </c:pt>
                <c:pt idx="7256">
                  <c:v>0.59567129629629634</c:v>
                </c:pt>
                <c:pt idx="7257">
                  <c:v>0.59568287037037038</c:v>
                </c:pt>
                <c:pt idx="7258">
                  <c:v>0.59569444444444442</c:v>
                </c:pt>
                <c:pt idx="7259">
                  <c:v>0.59570601851851845</c:v>
                </c:pt>
                <c:pt idx="7260">
                  <c:v>0.5957175925925926</c:v>
                </c:pt>
                <c:pt idx="7261">
                  <c:v>0.59572916666666664</c:v>
                </c:pt>
                <c:pt idx="7262">
                  <c:v>0.59574074074074079</c:v>
                </c:pt>
                <c:pt idx="7263">
                  <c:v>0.59575231481481483</c:v>
                </c:pt>
                <c:pt idx="7264">
                  <c:v>0.59576388888888887</c:v>
                </c:pt>
                <c:pt idx="7265">
                  <c:v>0.59577546296296291</c:v>
                </c:pt>
                <c:pt idx="7266">
                  <c:v>0.59578703703703706</c:v>
                </c:pt>
                <c:pt idx="7267">
                  <c:v>0.5957986111111111</c:v>
                </c:pt>
                <c:pt idx="7268">
                  <c:v>0.59581018518518525</c:v>
                </c:pt>
                <c:pt idx="7269">
                  <c:v>0.59582175925925929</c:v>
                </c:pt>
                <c:pt idx="7270">
                  <c:v>0.59583333333333333</c:v>
                </c:pt>
                <c:pt idx="7271">
                  <c:v>0.59584490740740736</c:v>
                </c:pt>
                <c:pt idx="7272">
                  <c:v>0.59585648148148151</c:v>
                </c:pt>
                <c:pt idx="7273">
                  <c:v>0.59586805555555555</c:v>
                </c:pt>
                <c:pt idx="7274">
                  <c:v>0.5958796296296297</c:v>
                </c:pt>
                <c:pt idx="7275">
                  <c:v>0.59589120370370374</c:v>
                </c:pt>
                <c:pt idx="7276">
                  <c:v>0.59590277777777778</c:v>
                </c:pt>
                <c:pt idx="7277">
                  <c:v>0.59591435185185182</c:v>
                </c:pt>
                <c:pt idx="7278">
                  <c:v>0.59592592592592586</c:v>
                </c:pt>
                <c:pt idx="7279">
                  <c:v>0.59593750000000001</c:v>
                </c:pt>
                <c:pt idx="7280">
                  <c:v>0.59594907407407405</c:v>
                </c:pt>
                <c:pt idx="7281">
                  <c:v>0.5959606481481482</c:v>
                </c:pt>
                <c:pt idx="7282">
                  <c:v>0.59597222222222224</c:v>
                </c:pt>
                <c:pt idx="7283">
                  <c:v>0.59598379629629628</c:v>
                </c:pt>
                <c:pt idx="7284">
                  <c:v>0.59599537037037031</c:v>
                </c:pt>
                <c:pt idx="7285">
                  <c:v>0.59600694444444446</c:v>
                </c:pt>
                <c:pt idx="7286">
                  <c:v>0.5960185185185185</c:v>
                </c:pt>
                <c:pt idx="7287">
                  <c:v>0.59603009259259265</c:v>
                </c:pt>
                <c:pt idx="7288">
                  <c:v>0.59604166666666669</c:v>
                </c:pt>
                <c:pt idx="7289">
                  <c:v>0.59605324074074073</c:v>
                </c:pt>
                <c:pt idx="7290">
                  <c:v>0.59606481481481477</c:v>
                </c:pt>
                <c:pt idx="7291">
                  <c:v>0.59607638888888892</c:v>
                </c:pt>
                <c:pt idx="7292">
                  <c:v>0.59608796296296296</c:v>
                </c:pt>
                <c:pt idx="7293">
                  <c:v>0.59609953703703711</c:v>
                </c:pt>
                <c:pt idx="7294">
                  <c:v>0.59611111111111115</c:v>
                </c:pt>
                <c:pt idx="7295">
                  <c:v>0.59612268518518519</c:v>
                </c:pt>
                <c:pt idx="7296">
                  <c:v>0.59613425925925922</c:v>
                </c:pt>
                <c:pt idx="7297">
                  <c:v>0.59614583333333326</c:v>
                </c:pt>
                <c:pt idx="7298">
                  <c:v>0.59615740740740741</c:v>
                </c:pt>
                <c:pt idx="7299">
                  <c:v>0.59616898148148145</c:v>
                </c:pt>
                <c:pt idx="7300">
                  <c:v>0.5961805555555556</c:v>
                </c:pt>
                <c:pt idx="7301">
                  <c:v>0.59619212962962964</c:v>
                </c:pt>
                <c:pt idx="7302">
                  <c:v>0.59620370370370368</c:v>
                </c:pt>
                <c:pt idx="7303">
                  <c:v>0.59621527777777772</c:v>
                </c:pt>
                <c:pt idx="7304">
                  <c:v>0.59622685185185187</c:v>
                </c:pt>
                <c:pt idx="7305">
                  <c:v>0.59623842592592591</c:v>
                </c:pt>
                <c:pt idx="7306">
                  <c:v>0.59625000000000006</c:v>
                </c:pt>
                <c:pt idx="7307">
                  <c:v>0.5962615740740741</c:v>
                </c:pt>
                <c:pt idx="7308">
                  <c:v>0.59627314814814814</c:v>
                </c:pt>
                <c:pt idx="7309">
                  <c:v>0.59628472222222217</c:v>
                </c:pt>
                <c:pt idx="7310">
                  <c:v>0.59629629629629632</c:v>
                </c:pt>
                <c:pt idx="7311">
                  <c:v>0.59630787037037036</c:v>
                </c:pt>
                <c:pt idx="7312">
                  <c:v>0.59631944444444451</c:v>
                </c:pt>
                <c:pt idx="7313">
                  <c:v>0.59633101851851855</c:v>
                </c:pt>
                <c:pt idx="7314">
                  <c:v>0.59634259259259259</c:v>
                </c:pt>
                <c:pt idx="7315">
                  <c:v>0.59635416666666663</c:v>
                </c:pt>
                <c:pt idx="7316">
                  <c:v>0.59636574074074067</c:v>
                </c:pt>
                <c:pt idx="7317">
                  <c:v>0.59637731481481482</c:v>
                </c:pt>
                <c:pt idx="7318">
                  <c:v>0.59638888888888886</c:v>
                </c:pt>
                <c:pt idx="7319">
                  <c:v>0.59640046296296301</c:v>
                </c:pt>
                <c:pt idx="7320">
                  <c:v>0.59641203703703705</c:v>
                </c:pt>
                <c:pt idx="7321">
                  <c:v>0.59642361111111108</c:v>
                </c:pt>
                <c:pt idx="7322">
                  <c:v>0.59643518518518512</c:v>
                </c:pt>
                <c:pt idx="7323">
                  <c:v>0.59644675925925927</c:v>
                </c:pt>
                <c:pt idx="7324">
                  <c:v>0.59645833333333331</c:v>
                </c:pt>
                <c:pt idx="7325">
                  <c:v>0.59646990740740746</c:v>
                </c:pt>
                <c:pt idx="7326">
                  <c:v>0.5964814814814815</c:v>
                </c:pt>
                <c:pt idx="7327">
                  <c:v>0.59649305555555554</c:v>
                </c:pt>
                <c:pt idx="7328">
                  <c:v>0.59650462962962958</c:v>
                </c:pt>
                <c:pt idx="7329">
                  <c:v>0.59651620370370373</c:v>
                </c:pt>
                <c:pt idx="7330">
                  <c:v>0.59652777777777777</c:v>
                </c:pt>
                <c:pt idx="7331">
                  <c:v>0.59653935185185192</c:v>
                </c:pt>
                <c:pt idx="7332">
                  <c:v>0.59655092592592596</c:v>
                </c:pt>
                <c:pt idx="7333">
                  <c:v>0.5965625</c:v>
                </c:pt>
                <c:pt idx="7334">
                  <c:v>0.59657407407407403</c:v>
                </c:pt>
                <c:pt idx="7335">
                  <c:v>0.59658564814814818</c:v>
                </c:pt>
                <c:pt idx="7336">
                  <c:v>0.59659722222222222</c:v>
                </c:pt>
                <c:pt idx="7337">
                  <c:v>0.59660879629629626</c:v>
                </c:pt>
                <c:pt idx="7338">
                  <c:v>0.59662037037037041</c:v>
                </c:pt>
                <c:pt idx="7339">
                  <c:v>0.59663194444444445</c:v>
                </c:pt>
                <c:pt idx="7340">
                  <c:v>0.59664351851851849</c:v>
                </c:pt>
                <c:pt idx="7341">
                  <c:v>0.59665509259259253</c:v>
                </c:pt>
                <c:pt idx="7342">
                  <c:v>0.59666666666666668</c:v>
                </c:pt>
                <c:pt idx="7343">
                  <c:v>0.59667824074074072</c:v>
                </c:pt>
                <c:pt idx="7344">
                  <c:v>0.59668981481481487</c:v>
                </c:pt>
                <c:pt idx="7345">
                  <c:v>0.59670138888888891</c:v>
                </c:pt>
                <c:pt idx="7346">
                  <c:v>0.59671296296296295</c:v>
                </c:pt>
                <c:pt idx="7347">
                  <c:v>0.59672453703703698</c:v>
                </c:pt>
                <c:pt idx="7348">
                  <c:v>0.59673611111111113</c:v>
                </c:pt>
                <c:pt idx="7349">
                  <c:v>0.59674768518518517</c:v>
                </c:pt>
                <c:pt idx="7350">
                  <c:v>0.59675925925925932</c:v>
                </c:pt>
                <c:pt idx="7351">
                  <c:v>0.59677083333333336</c:v>
                </c:pt>
                <c:pt idx="7352">
                  <c:v>0.5967824074074074</c:v>
                </c:pt>
                <c:pt idx="7353">
                  <c:v>0.59679398148148144</c:v>
                </c:pt>
                <c:pt idx="7354">
                  <c:v>0.59680555555555559</c:v>
                </c:pt>
                <c:pt idx="7355">
                  <c:v>0.59681712962962963</c:v>
                </c:pt>
                <c:pt idx="7356">
                  <c:v>0.59682870370370367</c:v>
                </c:pt>
                <c:pt idx="7357">
                  <c:v>0.59684027777777782</c:v>
                </c:pt>
                <c:pt idx="7358">
                  <c:v>0.59685185185185186</c:v>
                </c:pt>
                <c:pt idx="7359">
                  <c:v>0.59686342592592589</c:v>
                </c:pt>
                <c:pt idx="7360">
                  <c:v>0.59687499999999993</c:v>
                </c:pt>
                <c:pt idx="7361">
                  <c:v>0.59688657407407408</c:v>
                </c:pt>
                <c:pt idx="7362">
                  <c:v>0.59689814814814812</c:v>
                </c:pt>
                <c:pt idx="7363">
                  <c:v>0.59690972222222227</c:v>
                </c:pt>
                <c:pt idx="7364">
                  <c:v>0.59692129629629631</c:v>
                </c:pt>
                <c:pt idx="7365">
                  <c:v>0.59693287037037035</c:v>
                </c:pt>
                <c:pt idx="7366">
                  <c:v>0.59694444444444439</c:v>
                </c:pt>
                <c:pt idx="7367">
                  <c:v>0.59695601851851854</c:v>
                </c:pt>
                <c:pt idx="7368">
                  <c:v>0.59696759259259258</c:v>
                </c:pt>
                <c:pt idx="7369">
                  <c:v>0.59697916666666673</c:v>
                </c:pt>
                <c:pt idx="7370">
                  <c:v>0.59699074074074077</c:v>
                </c:pt>
                <c:pt idx="7371">
                  <c:v>0.59700231481481481</c:v>
                </c:pt>
                <c:pt idx="7372">
                  <c:v>0.59701388888888884</c:v>
                </c:pt>
                <c:pt idx="7373">
                  <c:v>0.59702546296296299</c:v>
                </c:pt>
                <c:pt idx="7374">
                  <c:v>0.59703703703703703</c:v>
                </c:pt>
                <c:pt idx="7375">
                  <c:v>0.59704861111111118</c:v>
                </c:pt>
                <c:pt idx="7376">
                  <c:v>0.59706018518518522</c:v>
                </c:pt>
                <c:pt idx="7377">
                  <c:v>0.59707175925925926</c:v>
                </c:pt>
                <c:pt idx="7378">
                  <c:v>0.5970833333333333</c:v>
                </c:pt>
                <c:pt idx="7379">
                  <c:v>0.59709490740740734</c:v>
                </c:pt>
                <c:pt idx="7380">
                  <c:v>0.59710648148148149</c:v>
                </c:pt>
                <c:pt idx="7381">
                  <c:v>0.59711805555555553</c:v>
                </c:pt>
                <c:pt idx="7382">
                  <c:v>0.59712962962962968</c:v>
                </c:pt>
                <c:pt idx="7383">
                  <c:v>0.59714120370370372</c:v>
                </c:pt>
                <c:pt idx="7384">
                  <c:v>0.59715277777777775</c:v>
                </c:pt>
                <c:pt idx="7385">
                  <c:v>0.59716435185185179</c:v>
                </c:pt>
                <c:pt idx="7386">
                  <c:v>0.59717592592592594</c:v>
                </c:pt>
                <c:pt idx="7387">
                  <c:v>0.59718749999999998</c:v>
                </c:pt>
                <c:pt idx="7388">
                  <c:v>0.59719907407407413</c:v>
                </c:pt>
                <c:pt idx="7389">
                  <c:v>0.59721064814814817</c:v>
                </c:pt>
                <c:pt idx="7390">
                  <c:v>0.59722222222222221</c:v>
                </c:pt>
                <c:pt idx="7391">
                  <c:v>0.59723379629629625</c:v>
                </c:pt>
                <c:pt idx="7392">
                  <c:v>0.5972453703703704</c:v>
                </c:pt>
                <c:pt idx="7393">
                  <c:v>0.59725694444444444</c:v>
                </c:pt>
                <c:pt idx="7394">
                  <c:v>0.59726851851851859</c:v>
                </c:pt>
                <c:pt idx="7395">
                  <c:v>0.59728009259259263</c:v>
                </c:pt>
                <c:pt idx="7396">
                  <c:v>0.59729166666666667</c:v>
                </c:pt>
                <c:pt idx="7397">
                  <c:v>0.5973032407407407</c:v>
                </c:pt>
                <c:pt idx="7398">
                  <c:v>0.59731481481481474</c:v>
                </c:pt>
                <c:pt idx="7399">
                  <c:v>0.59732638888888889</c:v>
                </c:pt>
                <c:pt idx="7400">
                  <c:v>0.59733796296296293</c:v>
                </c:pt>
                <c:pt idx="7401">
                  <c:v>0.59734953703703708</c:v>
                </c:pt>
                <c:pt idx="7402">
                  <c:v>0.59736111111111112</c:v>
                </c:pt>
                <c:pt idx="7403">
                  <c:v>0.59737268518518516</c:v>
                </c:pt>
                <c:pt idx="7404">
                  <c:v>0.5973842592592592</c:v>
                </c:pt>
                <c:pt idx="7405">
                  <c:v>0.59739583333333335</c:v>
                </c:pt>
                <c:pt idx="7406">
                  <c:v>0.59740740740740739</c:v>
                </c:pt>
                <c:pt idx="7407">
                  <c:v>0.59741898148148154</c:v>
                </c:pt>
                <c:pt idx="7408">
                  <c:v>0.59743055555555558</c:v>
                </c:pt>
                <c:pt idx="7409">
                  <c:v>0.59744212962962961</c:v>
                </c:pt>
                <c:pt idx="7410">
                  <c:v>0.59745370370370365</c:v>
                </c:pt>
                <c:pt idx="7411">
                  <c:v>0.5974652777777778</c:v>
                </c:pt>
                <c:pt idx="7412">
                  <c:v>0.59747685185185184</c:v>
                </c:pt>
                <c:pt idx="7413">
                  <c:v>0.59748842592592599</c:v>
                </c:pt>
                <c:pt idx="7414">
                  <c:v>0.59750000000000003</c:v>
                </c:pt>
                <c:pt idx="7415">
                  <c:v>0.59751157407407407</c:v>
                </c:pt>
                <c:pt idx="7416">
                  <c:v>0.59752314814814811</c:v>
                </c:pt>
                <c:pt idx="7417">
                  <c:v>0.59753472222222215</c:v>
                </c:pt>
                <c:pt idx="7418">
                  <c:v>0.5975462962962963</c:v>
                </c:pt>
                <c:pt idx="7419">
                  <c:v>0.59755787037037034</c:v>
                </c:pt>
                <c:pt idx="7420">
                  <c:v>0.59756944444444449</c:v>
                </c:pt>
                <c:pt idx="7421">
                  <c:v>0.59758101851851853</c:v>
                </c:pt>
                <c:pt idx="7422">
                  <c:v>0.59759259259259256</c:v>
                </c:pt>
                <c:pt idx="7423">
                  <c:v>0.5976041666666666</c:v>
                </c:pt>
                <c:pt idx="7424">
                  <c:v>0.59761574074074075</c:v>
                </c:pt>
                <c:pt idx="7425">
                  <c:v>0.59762731481481479</c:v>
                </c:pt>
                <c:pt idx="7426">
                  <c:v>0.59763888888888894</c:v>
                </c:pt>
                <c:pt idx="7427">
                  <c:v>0.59765046296296298</c:v>
                </c:pt>
                <c:pt idx="7428">
                  <c:v>0.59766203703703702</c:v>
                </c:pt>
                <c:pt idx="7429">
                  <c:v>0.59767361111111106</c:v>
                </c:pt>
                <c:pt idx="7430">
                  <c:v>0.59768518518518521</c:v>
                </c:pt>
                <c:pt idx="7431">
                  <c:v>0.59769675925925925</c:v>
                </c:pt>
                <c:pt idx="7432">
                  <c:v>0.5977083333333334</c:v>
                </c:pt>
                <c:pt idx="7433">
                  <c:v>0.59771990740740744</c:v>
                </c:pt>
                <c:pt idx="7434">
                  <c:v>0.59773148148148147</c:v>
                </c:pt>
                <c:pt idx="7435">
                  <c:v>0.59774305555555551</c:v>
                </c:pt>
                <c:pt idx="7436">
                  <c:v>0.59775462962962966</c:v>
                </c:pt>
                <c:pt idx="7437">
                  <c:v>0.5977662037037037</c:v>
                </c:pt>
                <c:pt idx="7438">
                  <c:v>0.59777777777777785</c:v>
                </c:pt>
                <c:pt idx="7439">
                  <c:v>0.59778935185185189</c:v>
                </c:pt>
                <c:pt idx="7440">
                  <c:v>0.59780092592592593</c:v>
                </c:pt>
                <c:pt idx="7441">
                  <c:v>0.59781249999999997</c:v>
                </c:pt>
                <c:pt idx="7442">
                  <c:v>0.59782407407407401</c:v>
                </c:pt>
                <c:pt idx="7443">
                  <c:v>0.59783564814814816</c:v>
                </c:pt>
                <c:pt idx="7444">
                  <c:v>0.5978472222222222</c:v>
                </c:pt>
                <c:pt idx="7445">
                  <c:v>0.59785879629629635</c:v>
                </c:pt>
                <c:pt idx="7446">
                  <c:v>0.59787037037037039</c:v>
                </c:pt>
                <c:pt idx="7447">
                  <c:v>0.59788194444444442</c:v>
                </c:pt>
                <c:pt idx="7448">
                  <c:v>0.59789351851851846</c:v>
                </c:pt>
                <c:pt idx="7449">
                  <c:v>0.59790509259259261</c:v>
                </c:pt>
                <c:pt idx="7450">
                  <c:v>0.59791666666666665</c:v>
                </c:pt>
                <c:pt idx="7451">
                  <c:v>0.5979282407407408</c:v>
                </c:pt>
                <c:pt idx="7452">
                  <c:v>0.59793981481481484</c:v>
                </c:pt>
                <c:pt idx="7453">
                  <c:v>0.59795138888888888</c:v>
                </c:pt>
                <c:pt idx="7454">
                  <c:v>0.59796296296296292</c:v>
                </c:pt>
                <c:pt idx="7455">
                  <c:v>0.59797453703703707</c:v>
                </c:pt>
                <c:pt idx="7456">
                  <c:v>0.59798611111111111</c:v>
                </c:pt>
                <c:pt idx="7457">
                  <c:v>0.59799768518518526</c:v>
                </c:pt>
                <c:pt idx="7458">
                  <c:v>0.5980092592592593</c:v>
                </c:pt>
                <c:pt idx="7459">
                  <c:v>0.59802083333333333</c:v>
                </c:pt>
                <c:pt idx="7460">
                  <c:v>0.59803240740740737</c:v>
                </c:pt>
                <c:pt idx="7461">
                  <c:v>0.59804398148148141</c:v>
                </c:pt>
                <c:pt idx="7462">
                  <c:v>0.59805555555555556</c:v>
                </c:pt>
                <c:pt idx="7463">
                  <c:v>0.5980671296296296</c:v>
                </c:pt>
                <c:pt idx="7464">
                  <c:v>0.59807870370370375</c:v>
                </c:pt>
                <c:pt idx="7465">
                  <c:v>0.59809027777777779</c:v>
                </c:pt>
                <c:pt idx="7466">
                  <c:v>0.60318287037037044</c:v>
                </c:pt>
                <c:pt idx="7467">
                  <c:v>0.60319444444444448</c:v>
                </c:pt>
                <c:pt idx="7468">
                  <c:v>0.60320601851851852</c:v>
                </c:pt>
                <c:pt idx="7469">
                  <c:v>0.60321759259259256</c:v>
                </c:pt>
                <c:pt idx="7470">
                  <c:v>0.60322916666666659</c:v>
                </c:pt>
                <c:pt idx="7471">
                  <c:v>0.60324074074074074</c:v>
                </c:pt>
                <c:pt idx="7472">
                  <c:v>0.60325231481481478</c:v>
                </c:pt>
                <c:pt idx="7473">
                  <c:v>0.60326388888888893</c:v>
                </c:pt>
                <c:pt idx="7474">
                  <c:v>0.60327546296296297</c:v>
                </c:pt>
                <c:pt idx="7475">
                  <c:v>0.60328703703703701</c:v>
                </c:pt>
                <c:pt idx="7476">
                  <c:v>0.60329861111111105</c:v>
                </c:pt>
                <c:pt idx="7477">
                  <c:v>0.6033101851851852</c:v>
                </c:pt>
                <c:pt idx="7478">
                  <c:v>0.60332175925925924</c:v>
                </c:pt>
                <c:pt idx="7479">
                  <c:v>0.60333333333333339</c:v>
                </c:pt>
                <c:pt idx="7480">
                  <c:v>0.60334490740740743</c:v>
                </c:pt>
                <c:pt idx="7481">
                  <c:v>0.60335648148148147</c:v>
                </c:pt>
                <c:pt idx="7482">
                  <c:v>0.6033680555555555</c:v>
                </c:pt>
                <c:pt idx="7483">
                  <c:v>0.60337962962962965</c:v>
                </c:pt>
                <c:pt idx="7484">
                  <c:v>0.60339120370370369</c:v>
                </c:pt>
                <c:pt idx="7485">
                  <c:v>0.60340277777777784</c:v>
                </c:pt>
                <c:pt idx="7486">
                  <c:v>0.60341435185185188</c:v>
                </c:pt>
                <c:pt idx="7487">
                  <c:v>0.60342592592592592</c:v>
                </c:pt>
                <c:pt idx="7488">
                  <c:v>0.60343749999999996</c:v>
                </c:pt>
                <c:pt idx="7489">
                  <c:v>0.603449074074074</c:v>
                </c:pt>
                <c:pt idx="7490">
                  <c:v>0.60346064814814815</c:v>
                </c:pt>
                <c:pt idx="7491">
                  <c:v>0.60347222222222219</c:v>
                </c:pt>
                <c:pt idx="7492">
                  <c:v>0.60348379629629634</c:v>
                </c:pt>
                <c:pt idx="7493">
                  <c:v>0.60349537037037038</c:v>
                </c:pt>
                <c:pt idx="7494">
                  <c:v>0.60350694444444442</c:v>
                </c:pt>
                <c:pt idx="7495">
                  <c:v>0.60351851851851845</c:v>
                </c:pt>
                <c:pt idx="7496">
                  <c:v>0.6035300925925926</c:v>
                </c:pt>
                <c:pt idx="7497">
                  <c:v>0.60354166666666664</c:v>
                </c:pt>
                <c:pt idx="7498">
                  <c:v>0.60355324074074079</c:v>
                </c:pt>
                <c:pt idx="7499">
                  <c:v>0.60356481481481483</c:v>
                </c:pt>
                <c:pt idx="7500">
                  <c:v>0.60357638888888887</c:v>
                </c:pt>
                <c:pt idx="7501">
                  <c:v>0.60358796296296291</c:v>
                </c:pt>
                <c:pt idx="7502">
                  <c:v>0.60359953703703706</c:v>
                </c:pt>
                <c:pt idx="7503">
                  <c:v>0.6036111111111111</c:v>
                </c:pt>
                <c:pt idx="7504">
                  <c:v>0.60362268518518525</c:v>
                </c:pt>
                <c:pt idx="7505">
                  <c:v>0.60363425925925929</c:v>
                </c:pt>
                <c:pt idx="7506">
                  <c:v>0.60364583333333333</c:v>
                </c:pt>
                <c:pt idx="7507">
                  <c:v>0.60365740740740736</c:v>
                </c:pt>
                <c:pt idx="7508">
                  <c:v>0.60366898148148151</c:v>
                </c:pt>
                <c:pt idx="7509">
                  <c:v>0.60368055555555555</c:v>
                </c:pt>
                <c:pt idx="7510">
                  <c:v>0.6036921296296297</c:v>
                </c:pt>
                <c:pt idx="7511">
                  <c:v>0.60370370370370374</c:v>
                </c:pt>
                <c:pt idx="7512">
                  <c:v>0.60371527777777778</c:v>
                </c:pt>
                <c:pt idx="7513">
                  <c:v>0.60372685185185182</c:v>
                </c:pt>
              </c:numCache>
            </c:numRef>
          </c:cat>
          <c:val>
            <c:numRef>
              <c:f>Comparison!$C$4842:$C$12355</c:f>
              <c:numCache>
                <c:formatCode>General</c:formatCode>
                <c:ptCount val="7514"/>
                <c:pt idx="0">
                  <c:v>1733.8</c:v>
                </c:pt>
                <c:pt idx="1">
                  <c:v>1732.8</c:v>
                </c:pt>
                <c:pt idx="2">
                  <c:v>1732.3</c:v>
                </c:pt>
                <c:pt idx="3">
                  <c:v>1731.7</c:v>
                </c:pt>
                <c:pt idx="4">
                  <c:v>1732.3</c:v>
                </c:pt>
                <c:pt idx="5">
                  <c:v>1732.8</c:v>
                </c:pt>
                <c:pt idx="6">
                  <c:v>1733.4</c:v>
                </c:pt>
                <c:pt idx="7">
                  <c:v>1733.4</c:v>
                </c:pt>
                <c:pt idx="8">
                  <c:v>1733.4</c:v>
                </c:pt>
                <c:pt idx="9">
                  <c:v>1733.4</c:v>
                </c:pt>
                <c:pt idx="10">
                  <c:v>1732.8</c:v>
                </c:pt>
                <c:pt idx="11">
                  <c:v>1732.2</c:v>
                </c:pt>
                <c:pt idx="12">
                  <c:v>1731.7</c:v>
                </c:pt>
                <c:pt idx="13">
                  <c:v>1732.3</c:v>
                </c:pt>
                <c:pt idx="14">
                  <c:v>1732.8</c:v>
                </c:pt>
                <c:pt idx="15">
                  <c:v>1733.4</c:v>
                </c:pt>
                <c:pt idx="16">
                  <c:v>1733.4</c:v>
                </c:pt>
                <c:pt idx="17">
                  <c:v>1733.4</c:v>
                </c:pt>
                <c:pt idx="18">
                  <c:v>1734</c:v>
                </c:pt>
                <c:pt idx="19">
                  <c:v>1735.1</c:v>
                </c:pt>
                <c:pt idx="20">
                  <c:v>1735.7</c:v>
                </c:pt>
                <c:pt idx="21">
                  <c:v>1735.7</c:v>
                </c:pt>
                <c:pt idx="22">
                  <c:v>1735.7</c:v>
                </c:pt>
                <c:pt idx="23">
                  <c:v>1735.1</c:v>
                </c:pt>
                <c:pt idx="24">
                  <c:v>1734.6</c:v>
                </c:pt>
                <c:pt idx="25">
                  <c:v>1733.4</c:v>
                </c:pt>
                <c:pt idx="26">
                  <c:v>1732.3</c:v>
                </c:pt>
                <c:pt idx="27">
                  <c:v>1730.9</c:v>
                </c:pt>
                <c:pt idx="28">
                  <c:v>1729.4</c:v>
                </c:pt>
                <c:pt idx="29">
                  <c:v>1729.4</c:v>
                </c:pt>
                <c:pt idx="30">
                  <c:v>1730</c:v>
                </c:pt>
                <c:pt idx="31">
                  <c:v>1730.5</c:v>
                </c:pt>
                <c:pt idx="32">
                  <c:v>1730</c:v>
                </c:pt>
                <c:pt idx="33">
                  <c:v>1729.4</c:v>
                </c:pt>
                <c:pt idx="34">
                  <c:v>1728.9</c:v>
                </c:pt>
                <c:pt idx="35">
                  <c:v>1728.3</c:v>
                </c:pt>
                <c:pt idx="36">
                  <c:v>1727.7</c:v>
                </c:pt>
                <c:pt idx="37">
                  <c:v>1727.7</c:v>
                </c:pt>
                <c:pt idx="38">
                  <c:v>1727.7</c:v>
                </c:pt>
                <c:pt idx="39">
                  <c:v>1727.7</c:v>
                </c:pt>
                <c:pt idx="40">
                  <c:v>1728.3</c:v>
                </c:pt>
                <c:pt idx="41">
                  <c:v>1728.8</c:v>
                </c:pt>
                <c:pt idx="42">
                  <c:v>1729.4</c:v>
                </c:pt>
                <c:pt idx="43">
                  <c:v>1730</c:v>
                </c:pt>
                <c:pt idx="44">
                  <c:v>1731.1</c:v>
                </c:pt>
                <c:pt idx="45">
                  <c:v>1731.7</c:v>
                </c:pt>
                <c:pt idx="46">
                  <c:v>1731.1</c:v>
                </c:pt>
                <c:pt idx="47">
                  <c:v>1730.6</c:v>
                </c:pt>
                <c:pt idx="48">
                  <c:v>1730.5</c:v>
                </c:pt>
                <c:pt idx="49">
                  <c:v>1731.2</c:v>
                </c:pt>
                <c:pt idx="50">
                  <c:v>1731.7</c:v>
                </c:pt>
                <c:pt idx="51">
                  <c:v>1731.1</c:v>
                </c:pt>
                <c:pt idx="52">
                  <c:v>1731.1</c:v>
                </c:pt>
                <c:pt idx="53">
                  <c:v>1731.1</c:v>
                </c:pt>
                <c:pt idx="54">
                  <c:v>1731.8</c:v>
                </c:pt>
                <c:pt idx="55">
                  <c:v>1732.8</c:v>
                </c:pt>
                <c:pt idx="56">
                  <c:v>1733.4</c:v>
                </c:pt>
                <c:pt idx="57">
                  <c:v>1733.6</c:v>
                </c:pt>
                <c:pt idx="58">
                  <c:v>1734</c:v>
                </c:pt>
                <c:pt idx="59">
                  <c:v>1734</c:v>
                </c:pt>
                <c:pt idx="60">
                  <c:v>1734</c:v>
                </c:pt>
                <c:pt idx="61">
                  <c:v>1734</c:v>
                </c:pt>
                <c:pt idx="62">
                  <c:v>1734.6</c:v>
                </c:pt>
                <c:pt idx="63">
                  <c:v>1735.1</c:v>
                </c:pt>
                <c:pt idx="64">
                  <c:v>1735.7</c:v>
                </c:pt>
                <c:pt idx="65">
                  <c:v>1736.3</c:v>
                </c:pt>
                <c:pt idx="66">
                  <c:v>1736.8</c:v>
                </c:pt>
                <c:pt idx="67">
                  <c:v>1736.3</c:v>
                </c:pt>
                <c:pt idx="68">
                  <c:v>1735.9</c:v>
                </c:pt>
                <c:pt idx="69">
                  <c:v>1735.7</c:v>
                </c:pt>
                <c:pt idx="70">
                  <c:v>1735.1</c:v>
                </c:pt>
                <c:pt idx="71">
                  <c:v>1735.7</c:v>
                </c:pt>
                <c:pt idx="72">
                  <c:v>1736.3</c:v>
                </c:pt>
                <c:pt idx="73">
                  <c:v>1736.3</c:v>
                </c:pt>
                <c:pt idx="74">
                  <c:v>1736.3</c:v>
                </c:pt>
                <c:pt idx="75">
                  <c:v>1736.1</c:v>
                </c:pt>
                <c:pt idx="76">
                  <c:v>1735.1</c:v>
                </c:pt>
                <c:pt idx="77">
                  <c:v>1735.1</c:v>
                </c:pt>
                <c:pt idx="78">
                  <c:v>1735.1</c:v>
                </c:pt>
                <c:pt idx="79">
                  <c:v>1735.1</c:v>
                </c:pt>
                <c:pt idx="80">
                  <c:v>1735.1</c:v>
                </c:pt>
                <c:pt idx="81">
                  <c:v>1734.6</c:v>
                </c:pt>
                <c:pt idx="82">
                  <c:v>1735.1</c:v>
                </c:pt>
                <c:pt idx="83">
                  <c:v>1735.1</c:v>
                </c:pt>
                <c:pt idx="84">
                  <c:v>1734.5</c:v>
                </c:pt>
                <c:pt idx="85">
                  <c:v>1733.4</c:v>
                </c:pt>
                <c:pt idx="86">
                  <c:v>1732.8</c:v>
                </c:pt>
                <c:pt idx="87">
                  <c:v>1732.8</c:v>
                </c:pt>
                <c:pt idx="88">
                  <c:v>1732.9</c:v>
                </c:pt>
                <c:pt idx="89">
                  <c:v>1732.8</c:v>
                </c:pt>
                <c:pt idx="90">
                  <c:v>1732.8</c:v>
                </c:pt>
                <c:pt idx="91">
                  <c:v>1732.8</c:v>
                </c:pt>
                <c:pt idx="92">
                  <c:v>1732.8</c:v>
                </c:pt>
                <c:pt idx="93">
                  <c:v>1733.4</c:v>
                </c:pt>
                <c:pt idx="94">
                  <c:v>1733.4</c:v>
                </c:pt>
                <c:pt idx="95">
                  <c:v>1734</c:v>
                </c:pt>
                <c:pt idx="96">
                  <c:v>1733.4</c:v>
                </c:pt>
                <c:pt idx="97">
                  <c:v>1732.8</c:v>
                </c:pt>
                <c:pt idx="98">
                  <c:v>1732.2</c:v>
                </c:pt>
                <c:pt idx="99">
                  <c:v>1732.3</c:v>
                </c:pt>
                <c:pt idx="100">
                  <c:v>1732.3</c:v>
                </c:pt>
                <c:pt idx="101">
                  <c:v>1732.3</c:v>
                </c:pt>
                <c:pt idx="102">
                  <c:v>1733.4</c:v>
                </c:pt>
                <c:pt idx="103">
                  <c:v>1734.6</c:v>
                </c:pt>
                <c:pt idx="104">
                  <c:v>1734.6</c:v>
                </c:pt>
                <c:pt idx="105">
                  <c:v>1734.6</c:v>
                </c:pt>
                <c:pt idx="106">
                  <c:v>1734.6</c:v>
                </c:pt>
                <c:pt idx="107">
                  <c:v>1734.6</c:v>
                </c:pt>
                <c:pt idx="108">
                  <c:v>1735.1</c:v>
                </c:pt>
                <c:pt idx="109">
                  <c:v>1735.1</c:v>
                </c:pt>
                <c:pt idx="110">
                  <c:v>1736</c:v>
                </c:pt>
                <c:pt idx="111">
                  <c:v>1736.9</c:v>
                </c:pt>
                <c:pt idx="112">
                  <c:v>1737.4</c:v>
                </c:pt>
                <c:pt idx="113">
                  <c:v>1738</c:v>
                </c:pt>
                <c:pt idx="114">
                  <c:v>1738</c:v>
                </c:pt>
                <c:pt idx="115">
                  <c:v>1738</c:v>
                </c:pt>
                <c:pt idx="116">
                  <c:v>1738</c:v>
                </c:pt>
                <c:pt idx="117">
                  <c:v>1737.9</c:v>
                </c:pt>
                <c:pt idx="118">
                  <c:v>1737.4</c:v>
                </c:pt>
                <c:pt idx="119">
                  <c:v>1737.1</c:v>
                </c:pt>
                <c:pt idx="120">
                  <c:v>1736.7</c:v>
                </c:pt>
                <c:pt idx="121">
                  <c:v>1736.3</c:v>
                </c:pt>
                <c:pt idx="122">
                  <c:v>1735.7</c:v>
                </c:pt>
                <c:pt idx="123">
                  <c:v>1735.7</c:v>
                </c:pt>
                <c:pt idx="124">
                  <c:v>1735.7</c:v>
                </c:pt>
                <c:pt idx="125">
                  <c:v>1736.3</c:v>
                </c:pt>
                <c:pt idx="126">
                  <c:v>1735.7</c:v>
                </c:pt>
                <c:pt idx="127">
                  <c:v>1735.1</c:v>
                </c:pt>
                <c:pt idx="128">
                  <c:v>1734.3</c:v>
                </c:pt>
                <c:pt idx="129">
                  <c:v>1733.4</c:v>
                </c:pt>
                <c:pt idx="130">
                  <c:v>1733.4</c:v>
                </c:pt>
                <c:pt idx="131">
                  <c:v>1734</c:v>
                </c:pt>
                <c:pt idx="132">
                  <c:v>1734.6</c:v>
                </c:pt>
                <c:pt idx="133">
                  <c:v>1735.1</c:v>
                </c:pt>
                <c:pt idx="134">
                  <c:v>1734.6</c:v>
                </c:pt>
                <c:pt idx="135">
                  <c:v>1734</c:v>
                </c:pt>
                <c:pt idx="136">
                  <c:v>1734</c:v>
                </c:pt>
                <c:pt idx="137">
                  <c:v>1734</c:v>
                </c:pt>
                <c:pt idx="138">
                  <c:v>1734.6</c:v>
                </c:pt>
                <c:pt idx="139">
                  <c:v>1735.7</c:v>
                </c:pt>
                <c:pt idx="140">
                  <c:v>1735.7</c:v>
                </c:pt>
                <c:pt idx="141">
                  <c:v>1736.3</c:v>
                </c:pt>
                <c:pt idx="142">
                  <c:v>1736.8</c:v>
                </c:pt>
                <c:pt idx="143">
                  <c:v>1736.6</c:v>
                </c:pt>
                <c:pt idx="144">
                  <c:v>1736.3</c:v>
                </c:pt>
                <c:pt idx="145">
                  <c:v>1735.7</c:v>
                </c:pt>
                <c:pt idx="146">
                  <c:v>1734.6</c:v>
                </c:pt>
                <c:pt idx="147">
                  <c:v>1734</c:v>
                </c:pt>
                <c:pt idx="148">
                  <c:v>1734</c:v>
                </c:pt>
                <c:pt idx="149">
                  <c:v>1734</c:v>
                </c:pt>
                <c:pt idx="150">
                  <c:v>1733.4</c:v>
                </c:pt>
                <c:pt idx="151">
                  <c:v>1732.8</c:v>
                </c:pt>
                <c:pt idx="152">
                  <c:v>1733.1</c:v>
                </c:pt>
                <c:pt idx="153">
                  <c:v>1733.4</c:v>
                </c:pt>
                <c:pt idx="154">
                  <c:v>1732.8</c:v>
                </c:pt>
                <c:pt idx="155">
                  <c:v>1732.3</c:v>
                </c:pt>
                <c:pt idx="156">
                  <c:v>1732.3</c:v>
                </c:pt>
                <c:pt idx="157">
                  <c:v>1731.7</c:v>
                </c:pt>
                <c:pt idx="158">
                  <c:v>1731.7</c:v>
                </c:pt>
                <c:pt idx="159">
                  <c:v>1731.1</c:v>
                </c:pt>
                <c:pt idx="160">
                  <c:v>1731.1</c:v>
                </c:pt>
                <c:pt idx="161">
                  <c:v>1731.7</c:v>
                </c:pt>
                <c:pt idx="162">
                  <c:v>1731.7</c:v>
                </c:pt>
                <c:pt idx="163">
                  <c:v>1732.3</c:v>
                </c:pt>
                <c:pt idx="164">
                  <c:v>1731.7</c:v>
                </c:pt>
                <c:pt idx="165">
                  <c:v>1731</c:v>
                </c:pt>
                <c:pt idx="166">
                  <c:v>1730.6</c:v>
                </c:pt>
                <c:pt idx="167">
                  <c:v>1730</c:v>
                </c:pt>
                <c:pt idx="168">
                  <c:v>1730</c:v>
                </c:pt>
                <c:pt idx="169">
                  <c:v>1729</c:v>
                </c:pt>
                <c:pt idx="170">
                  <c:v>1729.4</c:v>
                </c:pt>
                <c:pt idx="171">
                  <c:v>1730</c:v>
                </c:pt>
                <c:pt idx="172">
                  <c:v>1730</c:v>
                </c:pt>
                <c:pt idx="173">
                  <c:v>1730</c:v>
                </c:pt>
                <c:pt idx="174">
                  <c:v>1729.4</c:v>
                </c:pt>
                <c:pt idx="175">
                  <c:v>1730</c:v>
                </c:pt>
                <c:pt idx="176">
                  <c:v>1729.4</c:v>
                </c:pt>
                <c:pt idx="177">
                  <c:v>1729.4</c:v>
                </c:pt>
                <c:pt idx="178">
                  <c:v>1728.9</c:v>
                </c:pt>
                <c:pt idx="179">
                  <c:v>1729.4</c:v>
                </c:pt>
                <c:pt idx="180">
                  <c:v>1730</c:v>
                </c:pt>
                <c:pt idx="181">
                  <c:v>1730</c:v>
                </c:pt>
                <c:pt idx="182">
                  <c:v>1729.4</c:v>
                </c:pt>
                <c:pt idx="183">
                  <c:v>1728.8</c:v>
                </c:pt>
                <c:pt idx="184">
                  <c:v>1727.7</c:v>
                </c:pt>
                <c:pt idx="185">
                  <c:v>1726.6</c:v>
                </c:pt>
                <c:pt idx="186">
                  <c:v>1726</c:v>
                </c:pt>
                <c:pt idx="187">
                  <c:v>1726.6</c:v>
                </c:pt>
                <c:pt idx="188">
                  <c:v>1726.6</c:v>
                </c:pt>
                <c:pt idx="189">
                  <c:v>1727.2</c:v>
                </c:pt>
                <c:pt idx="190">
                  <c:v>1727.2</c:v>
                </c:pt>
                <c:pt idx="191">
                  <c:v>1727.1</c:v>
                </c:pt>
                <c:pt idx="192">
                  <c:v>1727.1</c:v>
                </c:pt>
                <c:pt idx="193">
                  <c:v>1727.1</c:v>
                </c:pt>
                <c:pt idx="194">
                  <c:v>1727.7</c:v>
                </c:pt>
                <c:pt idx="195">
                  <c:v>1728.3</c:v>
                </c:pt>
                <c:pt idx="196">
                  <c:v>1728.8</c:v>
                </c:pt>
                <c:pt idx="197">
                  <c:v>1730</c:v>
                </c:pt>
                <c:pt idx="198">
                  <c:v>1730.6</c:v>
                </c:pt>
                <c:pt idx="199">
                  <c:v>1731.1</c:v>
                </c:pt>
                <c:pt idx="200">
                  <c:v>1731.7</c:v>
                </c:pt>
                <c:pt idx="201">
                  <c:v>1732.8</c:v>
                </c:pt>
                <c:pt idx="202">
                  <c:v>1732.9</c:v>
                </c:pt>
                <c:pt idx="203">
                  <c:v>1732.9</c:v>
                </c:pt>
                <c:pt idx="204">
                  <c:v>1732.3</c:v>
                </c:pt>
                <c:pt idx="205">
                  <c:v>1732.3</c:v>
                </c:pt>
                <c:pt idx="206">
                  <c:v>1732.3</c:v>
                </c:pt>
                <c:pt idx="207">
                  <c:v>1732.3</c:v>
                </c:pt>
                <c:pt idx="208">
                  <c:v>1732.7</c:v>
                </c:pt>
                <c:pt idx="209">
                  <c:v>1732.8</c:v>
                </c:pt>
                <c:pt idx="210">
                  <c:v>1733.4</c:v>
                </c:pt>
                <c:pt idx="211">
                  <c:v>1732.8</c:v>
                </c:pt>
                <c:pt idx="212">
                  <c:v>1732.8</c:v>
                </c:pt>
                <c:pt idx="213">
                  <c:v>1732.9</c:v>
                </c:pt>
                <c:pt idx="214">
                  <c:v>1732.4</c:v>
                </c:pt>
                <c:pt idx="215">
                  <c:v>1731.7</c:v>
                </c:pt>
                <c:pt idx="216">
                  <c:v>1731.7</c:v>
                </c:pt>
                <c:pt idx="217">
                  <c:v>1732.3</c:v>
                </c:pt>
                <c:pt idx="218">
                  <c:v>1732.9</c:v>
                </c:pt>
                <c:pt idx="219">
                  <c:v>1732.9</c:v>
                </c:pt>
                <c:pt idx="220">
                  <c:v>1732.3</c:v>
                </c:pt>
                <c:pt idx="221">
                  <c:v>1731.7</c:v>
                </c:pt>
                <c:pt idx="222">
                  <c:v>1731.7</c:v>
                </c:pt>
                <c:pt idx="223">
                  <c:v>1732.3</c:v>
                </c:pt>
                <c:pt idx="224">
                  <c:v>1732.3</c:v>
                </c:pt>
                <c:pt idx="225">
                  <c:v>1731.7</c:v>
                </c:pt>
                <c:pt idx="226">
                  <c:v>1731.7</c:v>
                </c:pt>
                <c:pt idx="227">
                  <c:v>1731.7</c:v>
                </c:pt>
                <c:pt idx="228">
                  <c:v>1731.7</c:v>
                </c:pt>
                <c:pt idx="229">
                  <c:v>1732.3</c:v>
                </c:pt>
                <c:pt idx="230">
                  <c:v>1732.8</c:v>
                </c:pt>
                <c:pt idx="231">
                  <c:v>1732.8</c:v>
                </c:pt>
                <c:pt idx="232">
                  <c:v>1733.3</c:v>
                </c:pt>
                <c:pt idx="233">
                  <c:v>1734</c:v>
                </c:pt>
                <c:pt idx="234">
                  <c:v>1734</c:v>
                </c:pt>
                <c:pt idx="235">
                  <c:v>1733.4</c:v>
                </c:pt>
                <c:pt idx="236">
                  <c:v>1732.8</c:v>
                </c:pt>
                <c:pt idx="237">
                  <c:v>1732.8</c:v>
                </c:pt>
                <c:pt idx="238">
                  <c:v>1732.8</c:v>
                </c:pt>
                <c:pt idx="239">
                  <c:v>1732.8</c:v>
                </c:pt>
                <c:pt idx="240">
                  <c:v>1732.8</c:v>
                </c:pt>
                <c:pt idx="241">
                  <c:v>1731.7</c:v>
                </c:pt>
                <c:pt idx="242">
                  <c:v>1731.7</c:v>
                </c:pt>
                <c:pt idx="243">
                  <c:v>1731.7</c:v>
                </c:pt>
                <c:pt idx="244">
                  <c:v>1732.3</c:v>
                </c:pt>
                <c:pt idx="245">
                  <c:v>1732.8</c:v>
                </c:pt>
                <c:pt idx="246">
                  <c:v>1732.3</c:v>
                </c:pt>
                <c:pt idx="247">
                  <c:v>1731.7</c:v>
                </c:pt>
                <c:pt idx="248">
                  <c:v>1730.6</c:v>
                </c:pt>
                <c:pt idx="249">
                  <c:v>1729.9</c:v>
                </c:pt>
                <c:pt idx="250">
                  <c:v>1728.8</c:v>
                </c:pt>
                <c:pt idx="251">
                  <c:v>1727.7</c:v>
                </c:pt>
                <c:pt idx="252">
                  <c:v>1727.7</c:v>
                </c:pt>
                <c:pt idx="253">
                  <c:v>1728.3</c:v>
                </c:pt>
                <c:pt idx="254">
                  <c:v>1728.3</c:v>
                </c:pt>
                <c:pt idx="255">
                  <c:v>1728.3</c:v>
                </c:pt>
                <c:pt idx="256">
                  <c:v>1727.7</c:v>
                </c:pt>
                <c:pt idx="257">
                  <c:v>1727.7</c:v>
                </c:pt>
                <c:pt idx="258">
                  <c:v>1728.3</c:v>
                </c:pt>
                <c:pt idx="259">
                  <c:v>1728.3</c:v>
                </c:pt>
                <c:pt idx="260">
                  <c:v>1728.3</c:v>
                </c:pt>
                <c:pt idx="261">
                  <c:v>1728.3</c:v>
                </c:pt>
                <c:pt idx="262">
                  <c:v>1728.3</c:v>
                </c:pt>
                <c:pt idx="263">
                  <c:v>1728.3</c:v>
                </c:pt>
                <c:pt idx="264">
                  <c:v>1727.7</c:v>
                </c:pt>
                <c:pt idx="265">
                  <c:v>1727.2</c:v>
                </c:pt>
                <c:pt idx="266">
                  <c:v>1726.6</c:v>
                </c:pt>
                <c:pt idx="267">
                  <c:v>1726.1</c:v>
                </c:pt>
                <c:pt idx="268">
                  <c:v>1726</c:v>
                </c:pt>
                <c:pt idx="269">
                  <c:v>1726.6</c:v>
                </c:pt>
                <c:pt idx="270">
                  <c:v>1726.6</c:v>
                </c:pt>
                <c:pt idx="271">
                  <c:v>1726.6</c:v>
                </c:pt>
                <c:pt idx="272">
                  <c:v>1726.6</c:v>
                </c:pt>
                <c:pt idx="273">
                  <c:v>1726.6</c:v>
                </c:pt>
                <c:pt idx="274">
                  <c:v>1727.2</c:v>
                </c:pt>
                <c:pt idx="275">
                  <c:v>1726.6</c:v>
                </c:pt>
                <c:pt idx="276">
                  <c:v>1726.5</c:v>
                </c:pt>
                <c:pt idx="277">
                  <c:v>1726.6</c:v>
                </c:pt>
                <c:pt idx="278">
                  <c:v>1726.6</c:v>
                </c:pt>
                <c:pt idx="279">
                  <c:v>1727.2</c:v>
                </c:pt>
                <c:pt idx="280">
                  <c:v>1727.7</c:v>
                </c:pt>
                <c:pt idx="281">
                  <c:v>1727.7</c:v>
                </c:pt>
                <c:pt idx="282">
                  <c:v>1727.2</c:v>
                </c:pt>
                <c:pt idx="283">
                  <c:v>1727.2</c:v>
                </c:pt>
                <c:pt idx="284">
                  <c:v>1727.2</c:v>
                </c:pt>
                <c:pt idx="285">
                  <c:v>1727.2</c:v>
                </c:pt>
                <c:pt idx="286">
                  <c:v>1727.7</c:v>
                </c:pt>
                <c:pt idx="287">
                  <c:v>1728.3</c:v>
                </c:pt>
                <c:pt idx="288">
                  <c:v>1728.3</c:v>
                </c:pt>
                <c:pt idx="289">
                  <c:v>1728.3</c:v>
                </c:pt>
                <c:pt idx="290">
                  <c:v>1728.3</c:v>
                </c:pt>
                <c:pt idx="291">
                  <c:v>1728.2</c:v>
                </c:pt>
                <c:pt idx="292">
                  <c:v>1727.7</c:v>
                </c:pt>
                <c:pt idx="293">
                  <c:v>1727.2</c:v>
                </c:pt>
                <c:pt idx="294">
                  <c:v>1726.6</c:v>
                </c:pt>
                <c:pt idx="295">
                  <c:v>1726</c:v>
                </c:pt>
                <c:pt idx="296">
                  <c:v>1726</c:v>
                </c:pt>
                <c:pt idx="297">
                  <c:v>1726</c:v>
                </c:pt>
                <c:pt idx="298">
                  <c:v>1725.4</c:v>
                </c:pt>
                <c:pt idx="299">
                  <c:v>1724.3</c:v>
                </c:pt>
                <c:pt idx="300">
                  <c:v>1724.3</c:v>
                </c:pt>
                <c:pt idx="301">
                  <c:v>1724.9</c:v>
                </c:pt>
                <c:pt idx="302">
                  <c:v>1724.9</c:v>
                </c:pt>
                <c:pt idx="303">
                  <c:v>1724.9</c:v>
                </c:pt>
                <c:pt idx="304">
                  <c:v>1724.9</c:v>
                </c:pt>
                <c:pt idx="305">
                  <c:v>1724.3</c:v>
                </c:pt>
                <c:pt idx="306">
                  <c:v>1724.3</c:v>
                </c:pt>
                <c:pt idx="307">
                  <c:v>1724.3</c:v>
                </c:pt>
                <c:pt idx="308">
                  <c:v>1724.9</c:v>
                </c:pt>
                <c:pt idx="309">
                  <c:v>1725.5</c:v>
                </c:pt>
                <c:pt idx="310">
                  <c:v>1726</c:v>
                </c:pt>
                <c:pt idx="311">
                  <c:v>1726</c:v>
                </c:pt>
                <c:pt idx="312">
                  <c:v>1726.6</c:v>
                </c:pt>
                <c:pt idx="313">
                  <c:v>1727.2</c:v>
                </c:pt>
                <c:pt idx="314">
                  <c:v>1727.2</c:v>
                </c:pt>
                <c:pt idx="315">
                  <c:v>1727.2</c:v>
                </c:pt>
                <c:pt idx="316">
                  <c:v>1728.1</c:v>
                </c:pt>
                <c:pt idx="317">
                  <c:v>1728.9</c:v>
                </c:pt>
                <c:pt idx="318">
                  <c:v>1728.9</c:v>
                </c:pt>
                <c:pt idx="319">
                  <c:v>1728.9</c:v>
                </c:pt>
                <c:pt idx="320">
                  <c:v>1728.9</c:v>
                </c:pt>
                <c:pt idx="321">
                  <c:v>1728.3</c:v>
                </c:pt>
                <c:pt idx="322">
                  <c:v>1727.7</c:v>
                </c:pt>
                <c:pt idx="323">
                  <c:v>1727.7</c:v>
                </c:pt>
                <c:pt idx="324">
                  <c:v>1727.8</c:v>
                </c:pt>
                <c:pt idx="325">
                  <c:v>1728.3</c:v>
                </c:pt>
                <c:pt idx="326">
                  <c:v>1728.3</c:v>
                </c:pt>
                <c:pt idx="327">
                  <c:v>1727.7</c:v>
                </c:pt>
                <c:pt idx="328">
                  <c:v>1727.7</c:v>
                </c:pt>
                <c:pt idx="329">
                  <c:v>1727.7</c:v>
                </c:pt>
                <c:pt idx="330">
                  <c:v>1727.8</c:v>
                </c:pt>
                <c:pt idx="331">
                  <c:v>1728.6</c:v>
                </c:pt>
                <c:pt idx="332">
                  <c:v>1729.4</c:v>
                </c:pt>
                <c:pt idx="333">
                  <c:v>1730</c:v>
                </c:pt>
                <c:pt idx="334">
                  <c:v>1730</c:v>
                </c:pt>
                <c:pt idx="335">
                  <c:v>1730.6</c:v>
                </c:pt>
                <c:pt idx="336">
                  <c:v>1730.6</c:v>
                </c:pt>
                <c:pt idx="337">
                  <c:v>1730.6</c:v>
                </c:pt>
                <c:pt idx="338">
                  <c:v>1730.6</c:v>
                </c:pt>
                <c:pt idx="339">
                  <c:v>1730.5</c:v>
                </c:pt>
                <c:pt idx="340">
                  <c:v>1730.6</c:v>
                </c:pt>
                <c:pt idx="341">
                  <c:v>1731.2</c:v>
                </c:pt>
                <c:pt idx="342">
                  <c:v>1731.7</c:v>
                </c:pt>
                <c:pt idx="343">
                  <c:v>1732.3</c:v>
                </c:pt>
                <c:pt idx="344">
                  <c:v>1732.3</c:v>
                </c:pt>
                <c:pt idx="345">
                  <c:v>1731.7</c:v>
                </c:pt>
                <c:pt idx="346">
                  <c:v>1731.1</c:v>
                </c:pt>
                <c:pt idx="347">
                  <c:v>1731.1</c:v>
                </c:pt>
                <c:pt idx="348">
                  <c:v>1731.7</c:v>
                </c:pt>
                <c:pt idx="349">
                  <c:v>1732.3</c:v>
                </c:pt>
                <c:pt idx="350">
                  <c:v>1732.3</c:v>
                </c:pt>
                <c:pt idx="351">
                  <c:v>1732.8</c:v>
                </c:pt>
                <c:pt idx="352">
                  <c:v>1732.8</c:v>
                </c:pt>
                <c:pt idx="353">
                  <c:v>1732.3</c:v>
                </c:pt>
                <c:pt idx="354">
                  <c:v>1731.7</c:v>
                </c:pt>
                <c:pt idx="355">
                  <c:v>1731.7</c:v>
                </c:pt>
                <c:pt idx="356">
                  <c:v>1731.7</c:v>
                </c:pt>
                <c:pt idx="357">
                  <c:v>1731.1</c:v>
                </c:pt>
                <c:pt idx="358">
                  <c:v>1731.1</c:v>
                </c:pt>
                <c:pt idx="359">
                  <c:v>1730.6</c:v>
                </c:pt>
                <c:pt idx="360">
                  <c:v>1730.6</c:v>
                </c:pt>
                <c:pt idx="361">
                  <c:v>1731.1</c:v>
                </c:pt>
                <c:pt idx="362">
                  <c:v>1731.7</c:v>
                </c:pt>
                <c:pt idx="363">
                  <c:v>1731.7</c:v>
                </c:pt>
                <c:pt idx="364">
                  <c:v>1732.2</c:v>
                </c:pt>
                <c:pt idx="365">
                  <c:v>1732.3</c:v>
                </c:pt>
                <c:pt idx="366">
                  <c:v>1732.3</c:v>
                </c:pt>
                <c:pt idx="367">
                  <c:v>1732.3</c:v>
                </c:pt>
                <c:pt idx="368">
                  <c:v>1732.3</c:v>
                </c:pt>
                <c:pt idx="369">
                  <c:v>1732.8</c:v>
                </c:pt>
                <c:pt idx="370">
                  <c:v>1732.3</c:v>
                </c:pt>
                <c:pt idx="371">
                  <c:v>1732.3</c:v>
                </c:pt>
                <c:pt idx="372">
                  <c:v>1732.3</c:v>
                </c:pt>
                <c:pt idx="373">
                  <c:v>1732.3</c:v>
                </c:pt>
                <c:pt idx="374">
                  <c:v>1732.3</c:v>
                </c:pt>
                <c:pt idx="375">
                  <c:v>1732.8</c:v>
                </c:pt>
                <c:pt idx="376">
                  <c:v>1733.4</c:v>
                </c:pt>
                <c:pt idx="377">
                  <c:v>1734</c:v>
                </c:pt>
                <c:pt idx="378">
                  <c:v>1733.4</c:v>
                </c:pt>
                <c:pt idx="379">
                  <c:v>1732.8</c:v>
                </c:pt>
                <c:pt idx="380">
                  <c:v>1732.3</c:v>
                </c:pt>
                <c:pt idx="381">
                  <c:v>1731.8</c:v>
                </c:pt>
                <c:pt idx="382">
                  <c:v>1732.3</c:v>
                </c:pt>
                <c:pt idx="383">
                  <c:v>1732.3</c:v>
                </c:pt>
                <c:pt idx="384">
                  <c:v>1732.3</c:v>
                </c:pt>
                <c:pt idx="385">
                  <c:v>1732.3</c:v>
                </c:pt>
                <c:pt idx="386">
                  <c:v>1731.1</c:v>
                </c:pt>
                <c:pt idx="387">
                  <c:v>1730.6</c:v>
                </c:pt>
                <c:pt idx="388">
                  <c:v>1730</c:v>
                </c:pt>
                <c:pt idx="389">
                  <c:v>1729.4</c:v>
                </c:pt>
                <c:pt idx="390">
                  <c:v>1729.4</c:v>
                </c:pt>
                <c:pt idx="391">
                  <c:v>1730</c:v>
                </c:pt>
                <c:pt idx="392">
                  <c:v>1730.6</c:v>
                </c:pt>
                <c:pt idx="393">
                  <c:v>1731.1</c:v>
                </c:pt>
                <c:pt idx="394">
                  <c:v>1731.1</c:v>
                </c:pt>
                <c:pt idx="395">
                  <c:v>1731.1</c:v>
                </c:pt>
                <c:pt idx="396">
                  <c:v>1731.1</c:v>
                </c:pt>
                <c:pt idx="397">
                  <c:v>1731.1</c:v>
                </c:pt>
                <c:pt idx="398">
                  <c:v>1730.6</c:v>
                </c:pt>
                <c:pt idx="399">
                  <c:v>1730</c:v>
                </c:pt>
                <c:pt idx="400">
                  <c:v>1729.4</c:v>
                </c:pt>
                <c:pt idx="401">
                  <c:v>1728.3</c:v>
                </c:pt>
                <c:pt idx="402">
                  <c:v>1727.7</c:v>
                </c:pt>
                <c:pt idx="403">
                  <c:v>1727.6</c:v>
                </c:pt>
                <c:pt idx="404">
                  <c:v>1727.2</c:v>
                </c:pt>
                <c:pt idx="405">
                  <c:v>1726.6</c:v>
                </c:pt>
                <c:pt idx="406">
                  <c:v>1726</c:v>
                </c:pt>
                <c:pt idx="407">
                  <c:v>1726</c:v>
                </c:pt>
                <c:pt idx="408">
                  <c:v>1725.5</c:v>
                </c:pt>
                <c:pt idx="409">
                  <c:v>1725.5</c:v>
                </c:pt>
                <c:pt idx="410">
                  <c:v>1726.5</c:v>
                </c:pt>
                <c:pt idx="411">
                  <c:v>1727.2</c:v>
                </c:pt>
                <c:pt idx="412">
                  <c:v>1727.7</c:v>
                </c:pt>
                <c:pt idx="413">
                  <c:v>1728.3</c:v>
                </c:pt>
                <c:pt idx="414">
                  <c:v>1728.3</c:v>
                </c:pt>
                <c:pt idx="415">
                  <c:v>1728.3</c:v>
                </c:pt>
                <c:pt idx="416">
                  <c:v>1727.7</c:v>
                </c:pt>
                <c:pt idx="417">
                  <c:v>1727.2</c:v>
                </c:pt>
                <c:pt idx="418">
                  <c:v>1726.5</c:v>
                </c:pt>
                <c:pt idx="419">
                  <c:v>1725.6</c:v>
                </c:pt>
                <c:pt idx="420">
                  <c:v>1724.9</c:v>
                </c:pt>
                <c:pt idx="421">
                  <c:v>1724.9</c:v>
                </c:pt>
                <c:pt idx="422">
                  <c:v>1724.9</c:v>
                </c:pt>
                <c:pt idx="423">
                  <c:v>1724.9</c:v>
                </c:pt>
                <c:pt idx="424">
                  <c:v>1724.9</c:v>
                </c:pt>
                <c:pt idx="425">
                  <c:v>1724.9</c:v>
                </c:pt>
                <c:pt idx="426">
                  <c:v>1725.5</c:v>
                </c:pt>
                <c:pt idx="427">
                  <c:v>1726</c:v>
                </c:pt>
                <c:pt idx="428">
                  <c:v>1727.1</c:v>
                </c:pt>
                <c:pt idx="429">
                  <c:v>1727.2</c:v>
                </c:pt>
                <c:pt idx="430">
                  <c:v>1726.6</c:v>
                </c:pt>
                <c:pt idx="431">
                  <c:v>1726.6</c:v>
                </c:pt>
                <c:pt idx="432">
                  <c:v>1726.6</c:v>
                </c:pt>
                <c:pt idx="433">
                  <c:v>1727.2</c:v>
                </c:pt>
                <c:pt idx="434">
                  <c:v>1726.7</c:v>
                </c:pt>
                <c:pt idx="435">
                  <c:v>1726.6</c:v>
                </c:pt>
                <c:pt idx="436">
                  <c:v>1726.6</c:v>
                </c:pt>
                <c:pt idx="437">
                  <c:v>1726.6</c:v>
                </c:pt>
                <c:pt idx="438">
                  <c:v>1726</c:v>
                </c:pt>
                <c:pt idx="439">
                  <c:v>1726.6</c:v>
                </c:pt>
                <c:pt idx="440">
                  <c:v>1727.6</c:v>
                </c:pt>
                <c:pt idx="441">
                  <c:v>1728.3</c:v>
                </c:pt>
                <c:pt idx="442">
                  <c:v>1728.9</c:v>
                </c:pt>
                <c:pt idx="443">
                  <c:v>1729.4</c:v>
                </c:pt>
                <c:pt idx="444">
                  <c:v>1730</c:v>
                </c:pt>
                <c:pt idx="445">
                  <c:v>1729.9</c:v>
                </c:pt>
                <c:pt idx="446">
                  <c:v>1729.4</c:v>
                </c:pt>
                <c:pt idx="447">
                  <c:v>1729.4</c:v>
                </c:pt>
                <c:pt idx="448">
                  <c:v>1729.4</c:v>
                </c:pt>
                <c:pt idx="449">
                  <c:v>1729.4</c:v>
                </c:pt>
                <c:pt idx="450">
                  <c:v>1730</c:v>
                </c:pt>
                <c:pt idx="451">
                  <c:v>1730.6</c:v>
                </c:pt>
                <c:pt idx="452">
                  <c:v>1730</c:v>
                </c:pt>
                <c:pt idx="453">
                  <c:v>1730</c:v>
                </c:pt>
                <c:pt idx="454">
                  <c:v>1730.5</c:v>
                </c:pt>
                <c:pt idx="455">
                  <c:v>1731.1</c:v>
                </c:pt>
                <c:pt idx="456">
                  <c:v>1731.7</c:v>
                </c:pt>
                <c:pt idx="457">
                  <c:v>1732.3</c:v>
                </c:pt>
                <c:pt idx="458">
                  <c:v>1732.3</c:v>
                </c:pt>
                <c:pt idx="459">
                  <c:v>1732.3</c:v>
                </c:pt>
                <c:pt idx="460">
                  <c:v>1732.3</c:v>
                </c:pt>
                <c:pt idx="461">
                  <c:v>1731.7</c:v>
                </c:pt>
                <c:pt idx="462">
                  <c:v>1731.7</c:v>
                </c:pt>
                <c:pt idx="463">
                  <c:v>1731.7</c:v>
                </c:pt>
                <c:pt idx="464">
                  <c:v>1731.7</c:v>
                </c:pt>
                <c:pt idx="465">
                  <c:v>1731.9</c:v>
                </c:pt>
                <c:pt idx="466">
                  <c:v>1732.3</c:v>
                </c:pt>
                <c:pt idx="467">
                  <c:v>1732.3</c:v>
                </c:pt>
                <c:pt idx="468">
                  <c:v>1732.3</c:v>
                </c:pt>
                <c:pt idx="469">
                  <c:v>1732.3</c:v>
                </c:pt>
                <c:pt idx="470">
                  <c:v>1732.3</c:v>
                </c:pt>
                <c:pt idx="471">
                  <c:v>1732.8</c:v>
                </c:pt>
                <c:pt idx="472">
                  <c:v>1732.3</c:v>
                </c:pt>
                <c:pt idx="473">
                  <c:v>1732.3</c:v>
                </c:pt>
                <c:pt idx="474">
                  <c:v>1730.5</c:v>
                </c:pt>
                <c:pt idx="475">
                  <c:v>1728.9</c:v>
                </c:pt>
                <c:pt idx="476">
                  <c:v>1727.9</c:v>
                </c:pt>
                <c:pt idx="477">
                  <c:v>1727.7</c:v>
                </c:pt>
                <c:pt idx="478">
                  <c:v>1727.7</c:v>
                </c:pt>
                <c:pt idx="479">
                  <c:v>1728.3</c:v>
                </c:pt>
                <c:pt idx="480">
                  <c:v>1728.9</c:v>
                </c:pt>
                <c:pt idx="481">
                  <c:v>1728.9</c:v>
                </c:pt>
                <c:pt idx="482">
                  <c:v>1728.3</c:v>
                </c:pt>
                <c:pt idx="483">
                  <c:v>1728.3</c:v>
                </c:pt>
                <c:pt idx="484">
                  <c:v>1728.9</c:v>
                </c:pt>
                <c:pt idx="485">
                  <c:v>1728.8</c:v>
                </c:pt>
                <c:pt idx="486">
                  <c:v>1728.1</c:v>
                </c:pt>
                <c:pt idx="487">
                  <c:v>1727.6</c:v>
                </c:pt>
                <c:pt idx="488">
                  <c:v>1727.2</c:v>
                </c:pt>
                <c:pt idx="489">
                  <c:v>1727.7</c:v>
                </c:pt>
                <c:pt idx="490">
                  <c:v>1727.7</c:v>
                </c:pt>
                <c:pt idx="491">
                  <c:v>1728.3</c:v>
                </c:pt>
                <c:pt idx="492">
                  <c:v>1727.7</c:v>
                </c:pt>
                <c:pt idx="493">
                  <c:v>1727.7</c:v>
                </c:pt>
                <c:pt idx="494">
                  <c:v>1727.2</c:v>
                </c:pt>
                <c:pt idx="495">
                  <c:v>1726.6</c:v>
                </c:pt>
                <c:pt idx="496">
                  <c:v>1727.2</c:v>
                </c:pt>
                <c:pt idx="497">
                  <c:v>1728.3</c:v>
                </c:pt>
                <c:pt idx="498">
                  <c:v>1729.4</c:v>
                </c:pt>
                <c:pt idx="499">
                  <c:v>1730</c:v>
                </c:pt>
                <c:pt idx="500">
                  <c:v>1730</c:v>
                </c:pt>
                <c:pt idx="501">
                  <c:v>1730</c:v>
                </c:pt>
                <c:pt idx="502">
                  <c:v>1730.6</c:v>
                </c:pt>
                <c:pt idx="503">
                  <c:v>1731.1</c:v>
                </c:pt>
                <c:pt idx="504">
                  <c:v>1731.7</c:v>
                </c:pt>
                <c:pt idx="505">
                  <c:v>1731.8</c:v>
                </c:pt>
                <c:pt idx="506">
                  <c:v>1731.7</c:v>
                </c:pt>
                <c:pt idx="507">
                  <c:v>1731.7</c:v>
                </c:pt>
                <c:pt idx="508">
                  <c:v>1731.7</c:v>
                </c:pt>
                <c:pt idx="509">
                  <c:v>1732.3</c:v>
                </c:pt>
                <c:pt idx="510">
                  <c:v>1732.8</c:v>
                </c:pt>
                <c:pt idx="511">
                  <c:v>1734</c:v>
                </c:pt>
                <c:pt idx="512">
                  <c:v>1734.6</c:v>
                </c:pt>
                <c:pt idx="513">
                  <c:v>1735.1</c:v>
                </c:pt>
                <c:pt idx="514">
                  <c:v>1735.1</c:v>
                </c:pt>
                <c:pt idx="515">
                  <c:v>1734.6</c:v>
                </c:pt>
                <c:pt idx="516">
                  <c:v>1734</c:v>
                </c:pt>
                <c:pt idx="517">
                  <c:v>1733.4</c:v>
                </c:pt>
                <c:pt idx="518">
                  <c:v>1734</c:v>
                </c:pt>
                <c:pt idx="519">
                  <c:v>1734.6</c:v>
                </c:pt>
                <c:pt idx="520">
                  <c:v>1734</c:v>
                </c:pt>
                <c:pt idx="521">
                  <c:v>1734</c:v>
                </c:pt>
                <c:pt idx="522">
                  <c:v>1734</c:v>
                </c:pt>
                <c:pt idx="523">
                  <c:v>1734</c:v>
                </c:pt>
                <c:pt idx="524">
                  <c:v>1733.4</c:v>
                </c:pt>
                <c:pt idx="525">
                  <c:v>1732.8</c:v>
                </c:pt>
                <c:pt idx="526">
                  <c:v>1732.8</c:v>
                </c:pt>
                <c:pt idx="527">
                  <c:v>1732.3</c:v>
                </c:pt>
                <c:pt idx="528">
                  <c:v>1731.5</c:v>
                </c:pt>
                <c:pt idx="529">
                  <c:v>1731.1</c:v>
                </c:pt>
                <c:pt idx="530">
                  <c:v>1731.1</c:v>
                </c:pt>
                <c:pt idx="531">
                  <c:v>1731.1</c:v>
                </c:pt>
                <c:pt idx="532">
                  <c:v>1731.1</c:v>
                </c:pt>
                <c:pt idx="533">
                  <c:v>1730.7</c:v>
                </c:pt>
                <c:pt idx="534">
                  <c:v>1730</c:v>
                </c:pt>
                <c:pt idx="535">
                  <c:v>1729.4</c:v>
                </c:pt>
                <c:pt idx="536">
                  <c:v>1728.9</c:v>
                </c:pt>
                <c:pt idx="537">
                  <c:v>1728.9</c:v>
                </c:pt>
                <c:pt idx="538">
                  <c:v>1728.9</c:v>
                </c:pt>
                <c:pt idx="539">
                  <c:v>1728.3</c:v>
                </c:pt>
                <c:pt idx="540">
                  <c:v>1727.7</c:v>
                </c:pt>
                <c:pt idx="541">
                  <c:v>1727.7</c:v>
                </c:pt>
                <c:pt idx="542">
                  <c:v>1728.1</c:v>
                </c:pt>
                <c:pt idx="543">
                  <c:v>1728.9</c:v>
                </c:pt>
                <c:pt idx="544">
                  <c:v>1729.4</c:v>
                </c:pt>
                <c:pt idx="545">
                  <c:v>1730</c:v>
                </c:pt>
                <c:pt idx="546">
                  <c:v>1730.6</c:v>
                </c:pt>
                <c:pt idx="547">
                  <c:v>1730.6</c:v>
                </c:pt>
                <c:pt idx="548">
                  <c:v>1730.6</c:v>
                </c:pt>
                <c:pt idx="549">
                  <c:v>1731.1</c:v>
                </c:pt>
                <c:pt idx="550">
                  <c:v>1730.5</c:v>
                </c:pt>
                <c:pt idx="551">
                  <c:v>1730.2</c:v>
                </c:pt>
                <c:pt idx="552">
                  <c:v>1730.2</c:v>
                </c:pt>
                <c:pt idx="553">
                  <c:v>1730.6</c:v>
                </c:pt>
                <c:pt idx="554">
                  <c:v>1730</c:v>
                </c:pt>
                <c:pt idx="555">
                  <c:v>1729.4</c:v>
                </c:pt>
                <c:pt idx="556">
                  <c:v>1729.4</c:v>
                </c:pt>
                <c:pt idx="557">
                  <c:v>1729.4</c:v>
                </c:pt>
                <c:pt idx="558">
                  <c:v>1728.7</c:v>
                </c:pt>
                <c:pt idx="559">
                  <c:v>1728.3</c:v>
                </c:pt>
                <c:pt idx="560">
                  <c:v>1728.3</c:v>
                </c:pt>
                <c:pt idx="561">
                  <c:v>1727.7</c:v>
                </c:pt>
                <c:pt idx="562">
                  <c:v>1727.7</c:v>
                </c:pt>
                <c:pt idx="563">
                  <c:v>1727.7</c:v>
                </c:pt>
                <c:pt idx="564">
                  <c:v>1727.2</c:v>
                </c:pt>
                <c:pt idx="565">
                  <c:v>1727.2</c:v>
                </c:pt>
                <c:pt idx="566">
                  <c:v>1727.1</c:v>
                </c:pt>
                <c:pt idx="567">
                  <c:v>1727.2</c:v>
                </c:pt>
                <c:pt idx="568">
                  <c:v>1727.7</c:v>
                </c:pt>
                <c:pt idx="569">
                  <c:v>1727.7</c:v>
                </c:pt>
                <c:pt idx="570">
                  <c:v>1728.3</c:v>
                </c:pt>
                <c:pt idx="571">
                  <c:v>1729.4</c:v>
                </c:pt>
                <c:pt idx="572">
                  <c:v>1729.4</c:v>
                </c:pt>
                <c:pt idx="573">
                  <c:v>1729.3</c:v>
                </c:pt>
                <c:pt idx="574">
                  <c:v>1728.9</c:v>
                </c:pt>
                <c:pt idx="575">
                  <c:v>1728.9</c:v>
                </c:pt>
                <c:pt idx="576">
                  <c:v>1729.4</c:v>
                </c:pt>
                <c:pt idx="577">
                  <c:v>1728.9</c:v>
                </c:pt>
                <c:pt idx="578">
                  <c:v>1727.9</c:v>
                </c:pt>
                <c:pt idx="579">
                  <c:v>1727.2</c:v>
                </c:pt>
                <c:pt idx="580">
                  <c:v>1727.2</c:v>
                </c:pt>
                <c:pt idx="581">
                  <c:v>1727.2</c:v>
                </c:pt>
                <c:pt idx="582">
                  <c:v>1727.7</c:v>
                </c:pt>
                <c:pt idx="583">
                  <c:v>1728.3</c:v>
                </c:pt>
                <c:pt idx="584">
                  <c:v>1728.7</c:v>
                </c:pt>
                <c:pt idx="585">
                  <c:v>1707.8</c:v>
                </c:pt>
                <c:pt idx="586">
                  <c:v>1706.7</c:v>
                </c:pt>
                <c:pt idx="587">
                  <c:v>1705.5</c:v>
                </c:pt>
                <c:pt idx="588">
                  <c:v>1705</c:v>
                </c:pt>
                <c:pt idx="589">
                  <c:v>1705</c:v>
                </c:pt>
                <c:pt idx="590">
                  <c:v>1704.6</c:v>
                </c:pt>
                <c:pt idx="591">
                  <c:v>1704.4</c:v>
                </c:pt>
                <c:pt idx="592">
                  <c:v>1704.4</c:v>
                </c:pt>
                <c:pt idx="593">
                  <c:v>1703.8</c:v>
                </c:pt>
                <c:pt idx="594">
                  <c:v>1703.1</c:v>
                </c:pt>
                <c:pt idx="595">
                  <c:v>1702.1</c:v>
                </c:pt>
                <c:pt idx="596">
                  <c:v>1701.6</c:v>
                </c:pt>
                <c:pt idx="597">
                  <c:v>1701</c:v>
                </c:pt>
                <c:pt idx="598">
                  <c:v>1700.4</c:v>
                </c:pt>
                <c:pt idx="599">
                  <c:v>1699.8</c:v>
                </c:pt>
                <c:pt idx="600">
                  <c:v>1700.3</c:v>
                </c:pt>
                <c:pt idx="601">
                  <c:v>1700.4</c:v>
                </c:pt>
                <c:pt idx="602">
                  <c:v>1700.4</c:v>
                </c:pt>
                <c:pt idx="603">
                  <c:v>1700.4</c:v>
                </c:pt>
                <c:pt idx="604">
                  <c:v>1700.4</c:v>
                </c:pt>
                <c:pt idx="605">
                  <c:v>1699.8</c:v>
                </c:pt>
                <c:pt idx="606">
                  <c:v>1699.3</c:v>
                </c:pt>
                <c:pt idx="607">
                  <c:v>1698.1</c:v>
                </c:pt>
                <c:pt idx="608">
                  <c:v>1698.2</c:v>
                </c:pt>
                <c:pt idx="609">
                  <c:v>1697.6</c:v>
                </c:pt>
                <c:pt idx="610">
                  <c:v>1697.6</c:v>
                </c:pt>
                <c:pt idx="611">
                  <c:v>1698.1</c:v>
                </c:pt>
                <c:pt idx="612">
                  <c:v>1697.6</c:v>
                </c:pt>
                <c:pt idx="613">
                  <c:v>1697.6</c:v>
                </c:pt>
                <c:pt idx="614">
                  <c:v>1697</c:v>
                </c:pt>
                <c:pt idx="615">
                  <c:v>1697</c:v>
                </c:pt>
                <c:pt idx="616">
                  <c:v>1697</c:v>
                </c:pt>
                <c:pt idx="617">
                  <c:v>1697.6</c:v>
                </c:pt>
                <c:pt idx="618">
                  <c:v>1697.6</c:v>
                </c:pt>
                <c:pt idx="619">
                  <c:v>1698.2</c:v>
                </c:pt>
                <c:pt idx="620">
                  <c:v>1698.1</c:v>
                </c:pt>
                <c:pt idx="621">
                  <c:v>1698.1</c:v>
                </c:pt>
                <c:pt idx="622">
                  <c:v>1698.1</c:v>
                </c:pt>
                <c:pt idx="623">
                  <c:v>1698.1</c:v>
                </c:pt>
                <c:pt idx="624">
                  <c:v>1698.7</c:v>
                </c:pt>
                <c:pt idx="625">
                  <c:v>1699.8</c:v>
                </c:pt>
                <c:pt idx="626">
                  <c:v>1701</c:v>
                </c:pt>
                <c:pt idx="627">
                  <c:v>1702.1</c:v>
                </c:pt>
                <c:pt idx="628">
                  <c:v>1702.7</c:v>
                </c:pt>
                <c:pt idx="629">
                  <c:v>1703.3</c:v>
                </c:pt>
                <c:pt idx="630">
                  <c:v>1703.3</c:v>
                </c:pt>
                <c:pt idx="631">
                  <c:v>1703.8</c:v>
                </c:pt>
                <c:pt idx="632">
                  <c:v>1703.9</c:v>
                </c:pt>
                <c:pt idx="633">
                  <c:v>1704.4</c:v>
                </c:pt>
                <c:pt idx="634">
                  <c:v>1704.4</c:v>
                </c:pt>
                <c:pt idx="635">
                  <c:v>1704.4</c:v>
                </c:pt>
                <c:pt idx="636">
                  <c:v>1704.4</c:v>
                </c:pt>
                <c:pt idx="637">
                  <c:v>1704.4</c:v>
                </c:pt>
                <c:pt idx="638">
                  <c:v>1704.4</c:v>
                </c:pt>
                <c:pt idx="639">
                  <c:v>1704.4</c:v>
                </c:pt>
                <c:pt idx="640">
                  <c:v>1705</c:v>
                </c:pt>
                <c:pt idx="641">
                  <c:v>1705</c:v>
                </c:pt>
                <c:pt idx="642">
                  <c:v>1705.5</c:v>
                </c:pt>
                <c:pt idx="643">
                  <c:v>1705.5</c:v>
                </c:pt>
                <c:pt idx="644">
                  <c:v>1705.5</c:v>
                </c:pt>
                <c:pt idx="645">
                  <c:v>1705</c:v>
                </c:pt>
                <c:pt idx="646">
                  <c:v>1703.8</c:v>
                </c:pt>
                <c:pt idx="647">
                  <c:v>1703.3</c:v>
                </c:pt>
                <c:pt idx="648">
                  <c:v>1703.3</c:v>
                </c:pt>
                <c:pt idx="649">
                  <c:v>1702.7</c:v>
                </c:pt>
                <c:pt idx="650">
                  <c:v>1702.7</c:v>
                </c:pt>
                <c:pt idx="651">
                  <c:v>1702.1</c:v>
                </c:pt>
                <c:pt idx="652">
                  <c:v>1702.1</c:v>
                </c:pt>
                <c:pt idx="653">
                  <c:v>1701.6</c:v>
                </c:pt>
                <c:pt idx="654">
                  <c:v>1701</c:v>
                </c:pt>
                <c:pt idx="655">
                  <c:v>1701</c:v>
                </c:pt>
                <c:pt idx="656">
                  <c:v>1701</c:v>
                </c:pt>
                <c:pt idx="657">
                  <c:v>1700.4</c:v>
                </c:pt>
                <c:pt idx="658">
                  <c:v>1699.3</c:v>
                </c:pt>
                <c:pt idx="659">
                  <c:v>1698.7</c:v>
                </c:pt>
                <c:pt idx="660">
                  <c:v>1697.6</c:v>
                </c:pt>
                <c:pt idx="661">
                  <c:v>1697</c:v>
                </c:pt>
                <c:pt idx="662">
                  <c:v>1697</c:v>
                </c:pt>
                <c:pt idx="663">
                  <c:v>1697</c:v>
                </c:pt>
                <c:pt idx="664">
                  <c:v>1698.1</c:v>
                </c:pt>
                <c:pt idx="665">
                  <c:v>1698.5</c:v>
                </c:pt>
                <c:pt idx="666">
                  <c:v>1699.4</c:v>
                </c:pt>
                <c:pt idx="667">
                  <c:v>1700.9</c:v>
                </c:pt>
                <c:pt idx="668">
                  <c:v>1701.9</c:v>
                </c:pt>
                <c:pt idx="669">
                  <c:v>1702.7</c:v>
                </c:pt>
                <c:pt idx="670">
                  <c:v>1702.7</c:v>
                </c:pt>
                <c:pt idx="671">
                  <c:v>1701.8</c:v>
                </c:pt>
                <c:pt idx="672">
                  <c:v>1701</c:v>
                </c:pt>
                <c:pt idx="673">
                  <c:v>1700.4</c:v>
                </c:pt>
                <c:pt idx="674">
                  <c:v>1700.4</c:v>
                </c:pt>
                <c:pt idx="675">
                  <c:v>1701</c:v>
                </c:pt>
                <c:pt idx="676">
                  <c:v>1701.6</c:v>
                </c:pt>
                <c:pt idx="677">
                  <c:v>1702.1</c:v>
                </c:pt>
                <c:pt idx="678">
                  <c:v>1701.6</c:v>
                </c:pt>
                <c:pt idx="679">
                  <c:v>1701.1</c:v>
                </c:pt>
                <c:pt idx="680">
                  <c:v>1701</c:v>
                </c:pt>
                <c:pt idx="681">
                  <c:v>1701.6</c:v>
                </c:pt>
                <c:pt idx="682">
                  <c:v>1701.6</c:v>
                </c:pt>
                <c:pt idx="683">
                  <c:v>1701.6</c:v>
                </c:pt>
                <c:pt idx="684">
                  <c:v>1702.1</c:v>
                </c:pt>
                <c:pt idx="685">
                  <c:v>1701.6</c:v>
                </c:pt>
                <c:pt idx="686">
                  <c:v>1701.6</c:v>
                </c:pt>
                <c:pt idx="687">
                  <c:v>1701.6</c:v>
                </c:pt>
                <c:pt idx="688">
                  <c:v>1702.1</c:v>
                </c:pt>
                <c:pt idx="689">
                  <c:v>1702.7</c:v>
                </c:pt>
                <c:pt idx="690">
                  <c:v>1703.4</c:v>
                </c:pt>
                <c:pt idx="691">
                  <c:v>1703.9</c:v>
                </c:pt>
                <c:pt idx="692">
                  <c:v>1703.8</c:v>
                </c:pt>
                <c:pt idx="693">
                  <c:v>1703.3</c:v>
                </c:pt>
                <c:pt idx="694">
                  <c:v>1702.7</c:v>
                </c:pt>
                <c:pt idx="695">
                  <c:v>1702.7</c:v>
                </c:pt>
                <c:pt idx="696">
                  <c:v>1702.1</c:v>
                </c:pt>
                <c:pt idx="697">
                  <c:v>1702.1</c:v>
                </c:pt>
                <c:pt idx="698">
                  <c:v>1702.7</c:v>
                </c:pt>
                <c:pt idx="699">
                  <c:v>1703.8</c:v>
                </c:pt>
                <c:pt idx="700">
                  <c:v>1704.9</c:v>
                </c:pt>
                <c:pt idx="701">
                  <c:v>1705</c:v>
                </c:pt>
                <c:pt idx="702">
                  <c:v>1704.4</c:v>
                </c:pt>
                <c:pt idx="703">
                  <c:v>1704.4</c:v>
                </c:pt>
                <c:pt idx="704">
                  <c:v>1703.9</c:v>
                </c:pt>
                <c:pt idx="705">
                  <c:v>1703.8</c:v>
                </c:pt>
                <c:pt idx="706">
                  <c:v>1704.4</c:v>
                </c:pt>
                <c:pt idx="707">
                  <c:v>1704.4</c:v>
                </c:pt>
                <c:pt idx="708">
                  <c:v>1704.4</c:v>
                </c:pt>
                <c:pt idx="709">
                  <c:v>1705</c:v>
                </c:pt>
                <c:pt idx="710">
                  <c:v>1705</c:v>
                </c:pt>
                <c:pt idx="711">
                  <c:v>1705.5</c:v>
                </c:pt>
                <c:pt idx="712">
                  <c:v>1705</c:v>
                </c:pt>
                <c:pt idx="713">
                  <c:v>1704.4</c:v>
                </c:pt>
                <c:pt idx="714">
                  <c:v>1704.4</c:v>
                </c:pt>
                <c:pt idx="715">
                  <c:v>1704.4</c:v>
                </c:pt>
                <c:pt idx="716">
                  <c:v>1703.9</c:v>
                </c:pt>
                <c:pt idx="717">
                  <c:v>1703.3</c:v>
                </c:pt>
                <c:pt idx="718">
                  <c:v>1703.8</c:v>
                </c:pt>
                <c:pt idx="719">
                  <c:v>1705</c:v>
                </c:pt>
                <c:pt idx="720">
                  <c:v>1705.6</c:v>
                </c:pt>
                <c:pt idx="721">
                  <c:v>1706.1</c:v>
                </c:pt>
                <c:pt idx="722">
                  <c:v>1706.1</c:v>
                </c:pt>
                <c:pt idx="723">
                  <c:v>1705</c:v>
                </c:pt>
                <c:pt idx="724">
                  <c:v>1704.4</c:v>
                </c:pt>
                <c:pt idx="725">
                  <c:v>1704</c:v>
                </c:pt>
                <c:pt idx="726">
                  <c:v>1703.9</c:v>
                </c:pt>
                <c:pt idx="727">
                  <c:v>1703.8</c:v>
                </c:pt>
                <c:pt idx="728">
                  <c:v>1704.4</c:v>
                </c:pt>
                <c:pt idx="729">
                  <c:v>1704.4</c:v>
                </c:pt>
                <c:pt idx="730">
                  <c:v>1704.4</c:v>
                </c:pt>
                <c:pt idx="731">
                  <c:v>1703.8</c:v>
                </c:pt>
                <c:pt idx="732">
                  <c:v>1703.3</c:v>
                </c:pt>
                <c:pt idx="733">
                  <c:v>1703.3</c:v>
                </c:pt>
                <c:pt idx="734">
                  <c:v>1703.8</c:v>
                </c:pt>
                <c:pt idx="735">
                  <c:v>1703.8</c:v>
                </c:pt>
                <c:pt idx="736">
                  <c:v>1703.8</c:v>
                </c:pt>
                <c:pt idx="737">
                  <c:v>1703.3</c:v>
                </c:pt>
                <c:pt idx="738">
                  <c:v>1702.7</c:v>
                </c:pt>
                <c:pt idx="739">
                  <c:v>1702.7</c:v>
                </c:pt>
                <c:pt idx="740">
                  <c:v>1702.7</c:v>
                </c:pt>
                <c:pt idx="741">
                  <c:v>1702.7</c:v>
                </c:pt>
                <c:pt idx="742">
                  <c:v>1702.1</c:v>
                </c:pt>
                <c:pt idx="743">
                  <c:v>1701.6</c:v>
                </c:pt>
                <c:pt idx="744">
                  <c:v>1701.6</c:v>
                </c:pt>
                <c:pt idx="745">
                  <c:v>1702.1</c:v>
                </c:pt>
                <c:pt idx="746">
                  <c:v>1703.3</c:v>
                </c:pt>
                <c:pt idx="747">
                  <c:v>1703.3</c:v>
                </c:pt>
                <c:pt idx="748">
                  <c:v>1703.3</c:v>
                </c:pt>
                <c:pt idx="749">
                  <c:v>1703.3</c:v>
                </c:pt>
                <c:pt idx="750">
                  <c:v>1703.8</c:v>
                </c:pt>
                <c:pt idx="751">
                  <c:v>1703.3</c:v>
                </c:pt>
                <c:pt idx="752">
                  <c:v>1702.8</c:v>
                </c:pt>
                <c:pt idx="753">
                  <c:v>1702.7</c:v>
                </c:pt>
                <c:pt idx="754">
                  <c:v>1702.7</c:v>
                </c:pt>
                <c:pt idx="755">
                  <c:v>1702.2</c:v>
                </c:pt>
                <c:pt idx="756">
                  <c:v>1701.6</c:v>
                </c:pt>
                <c:pt idx="757">
                  <c:v>1701.6</c:v>
                </c:pt>
                <c:pt idx="758">
                  <c:v>1701.6</c:v>
                </c:pt>
                <c:pt idx="759">
                  <c:v>1702.1</c:v>
                </c:pt>
                <c:pt idx="760">
                  <c:v>1702.1</c:v>
                </c:pt>
                <c:pt idx="761">
                  <c:v>1702.1</c:v>
                </c:pt>
                <c:pt idx="762">
                  <c:v>1702.7</c:v>
                </c:pt>
                <c:pt idx="763">
                  <c:v>1702.7</c:v>
                </c:pt>
                <c:pt idx="764">
                  <c:v>1702.3</c:v>
                </c:pt>
                <c:pt idx="765">
                  <c:v>1701.6</c:v>
                </c:pt>
                <c:pt idx="766">
                  <c:v>1701.5</c:v>
                </c:pt>
                <c:pt idx="767">
                  <c:v>1701</c:v>
                </c:pt>
                <c:pt idx="768">
                  <c:v>1701.5</c:v>
                </c:pt>
                <c:pt idx="769">
                  <c:v>1701.6</c:v>
                </c:pt>
                <c:pt idx="770">
                  <c:v>1702.1</c:v>
                </c:pt>
                <c:pt idx="771">
                  <c:v>1702.1</c:v>
                </c:pt>
                <c:pt idx="772">
                  <c:v>1702.1</c:v>
                </c:pt>
                <c:pt idx="773">
                  <c:v>1702.7</c:v>
                </c:pt>
                <c:pt idx="774">
                  <c:v>1702.7</c:v>
                </c:pt>
                <c:pt idx="775">
                  <c:v>1702.7</c:v>
                </c:pt>
                <c:pt idx="776">
                  <c:v>1702.7</c:v>
                </c:pt>
                <c:pt idx="777">
                  <c:v>1703.8</c:v>
                </c:pt>
                <c:pt idx="778">
                  <c:v>1703.9</c:v>
                </c:pt>
                <c:pt idx="779">
                  <c:v>1703.3</c:v>
                </c:pt>
                <c:pt idx="780">
                  <c:v>1703.3</c:v>
                </c:pt>
                <c:pt idx="781">
                  <c:v>1702.7</c:v>
                </c:pt>
                <c:pt idx="782">
                  <c:v>1702.7</c:v>
                </c:pt>
                <c:pt idx="783">
                  <c:v>1702.1</c:v>
                </c:pt>
                <c:pt idx="784">
                  <c:v>1702.1</c:v>
                </c:pt>
                <c:pt idx="785">
                  <c:v>1701.5</c:v>
                </c:pt>
                <c:pt idx="786">
                  <c:v>1701.6</c:v>
                </c:pt>
                <c:pt idx="787">
                  <c:v>1702.1</c:v>
                </c:pt>
                <c:pt idx="788">
                  <c:v>1702.1</c:v>
                </c:pt>
                <c:pt idx="789">
                  <c:v>1701.6</c:v>
                </c:pt>
                <c:pt idx="790">
                  <c:v>1701.5</c:v>
                </c:pt>
                <c:pt idx="791">
                  <c:v>1701.6</c:v>
                </c:pt>
                <c:pt idx="792">
                  <c:v>1701</c:v>
                </c:pt>
                <c:pt idx="793">
                  <c:v>1701</c:v>
                </c:pt>
                <c:pt idx="794">
                  <c:v>1701</c:v>
                </c:pt>
                <c:pt idx="795">
                  <c:v>1701.2</c:v>
                </c:pt>
                <c:pt idx="796">
                  <c:v>1701</c:v>
                </c:pt>
                <c:pt idx="797">
                  <c:v>1701</c:v>
                </c:pt>
                <c:pt idx="798">
                  <c:v>1701</c:v>
                </c:pt>
                <c:pt idx="799">
                  <c:v>1701</c:v>
                </c:pt>
                <c:pt idx="800">
                  <c:v>1701.5</c:v>
                </c:pt>
                <c:pt idx="801">
                  <c:v>1701.6</c:v>
                </c:pt>
                <c:pt idx="802">
                  <c:v>1702.1</c:v>
                </c:pt>
                <c:pt idx="803">
                  <c:v>1703.1</c:v>
                </c:pt>
                <c:pt idx="804">
                  <c:v>1703.3</c:v>
                </c:pt>
                <c:pt idx="805">
                  <c:v>1703.2</c:v>
                </c:pt>
                <c:pt idx="806">
                  <c:v>1702.7</c:v>
                </c:pt>
                <c:pt idx="807">
                  <c:v>1703.3</c:v>
                </c:pt>
                <c:pt idx="808">
                  <c:v>1703.3</c:v>
                </c:pt>
                <c:pt idx="809">
                  <c:v>1703.3</c:v>
                </c:pt>
                <c:pt idx="810">
                  <c:v>1702.7</c:v>
                </c:pt>
                <c:pt idx="811">
                  <c:v>1702.7</c:v>
                </c:pt>
                <c:pt idx="812">
                  <c:v>1701.6</c:v>
                </c:pt>
                <c:pt idx="813">
                  <c:v>1701</c:v>
                </c:pt>
                <c:pt idx="814">
                  <c:v>1701</c:v>
                </c:pt>
                <c:pt idx="815">
                  <c:v>1701.5</c:v>
                </c:pt>
                <c:pt idx="816">
                  <c:v>1701.6</c:v>
                </c:pt>
                <c:pt idx="817">
                  <c:v>1701.6</c:v>
                </c:pt>
                <c:pt idx="818">
                  <c:v>1701.6</c:v>
                </c:pt>
                <c:pt idx="819">
                  <c:v>1701</c:v>
                </c:pt>
                <c:pt idx="820">
                  <c:v>1700.4</c:v>
                </c:pt>
                <c:pt idx="821">
                  <c:v>1700.8</c:v>
                </c:pt>
                <c:pt idx="822">
                  <c:v>1700.3</c:v>
                </c:pt>
                <c:pt idx="823">
                  <c:v>1700.4</c:v>
                </c:pt>
                <c:pt idx="824">
                  <c:v>1701</c:v>
                </c:pt>
                <c:pt idx="825">
                  <c:v>1701.5</c:v>
                </c:pt>
                <c:pt idx="826">
                  <c:v>1701.6</c:v>
                </c:pt>
                <c:pt idx="827">
                  <c:v>1701.5</c:v>
                </c:pt>
                <c:pt idx="828">
                  <c:v>1701.6</c:v>
                </c:pt>
                <c:pt idx="829">
                  <c:v>1701.5</c:v>
                </c:pt>
                <c:pt idx="830">
                  <c:v>1701</c:v>
                </c:pt>
                <c:pt idx="831">
                  <c:v>1701</c:v>
                </c:pt>
                <c:pt idx="832">
                  <c:v>1701</c:v>
                </c:pt>
                <c:pt idx="833">
                  <c:v>1701.6</c:v>
                </c:pt>
                <c:pt idx="834">
                  <c:v>1702.1</c:v>
                </c:pt>
                <c:pt idx="835">
                  <c:v>1702.7</c:v>
                </c:pt>
                <c:pt idx="836">
                  <c:v>1703.3</c:v>
                </c:pt>
                <c:pt idx="837">
                  <c:v>1703.8</c:v>
                </c:pt>
                <c:pt idx="838">
                  <c:v>1704.4</c:v>
                </c:pt>
                <c:pt idx="839">
                  <c:v>1704.4</c:v>
                </c:pt>
                <c:pt idx="840">
                  <c:v>1704.4</c:v>
                </c:pt>
                <c:pt idx="841">
                  <c:v>1704.4</c:v>
                </c:pt>
                <c:pt idx="842">
                  <c:v>1703.8</c:v>
                </c:pt>
                <c:pt idx="843">
                  <c:v>1703.8</c:v>
                </c:pt>
                <c:pt idx="844">
                  <c:v>1704.4</c:v>
                </c:pt>
                <c:pt idx="845">
                  <c:v>1705</c:v>
                </c:pt>
                <c:pt idx="846">
                  <c:v>1705.5</c:v>
                </c:pt>
                <c:pt idx="847">
                  <c:v>1705</c:v>
                </c:pt>
                <c:pt idx="848">
                  <c:v>1704.4</c:v>
                </c:pt>
                <c:pt idx="849">
                  <c:v>1704.4</c:v>
                </c:pt>
                <c:pt idx="850">
                  <c:v>1704.4</c:v>
                </c:pt>
                <c:pt idx="851">
                  <c:v>1703.8</c:v>
                </c:pt>
                <c:pt idx="852">
                  <c:v>1703.1</c:v>
                </c:pt>
                <c:pt idx="853">
                  <c:v>1702.1</c:v>
                </c:pt>
                <c:pt idx="854">
                  <c:v>1701.6</c:v>
                </c:pt>
                <c:pt idx="855">
                  <c:v>1701.6</c:v>
                </c:pt>
                <c:pt idx="856">
                  <c:v>1701.6</c:v>
                </c:pt>
                <c:pt idx="857">
                  <c:v>1701.6</c:v>
                </c:pt>
                <c:pt idx="858">
                  <c:v>1701</c:v>
                </c:pt>
                <c:pt idx="859">
                  <c:v>1701</c:v>
                </c:pt>
                <c:pt idx="860">
                  <c:v>1701.6</c:v>
                </c:pt>
                <c:pt idx="861">
                  <c:v>1701.6</c:v>
                </c:pt>
                <c:pt idx="862">
                  <c:v>1702.1</c:v>
                </c:pt>
                <c:pt idx="863">
                  <c:v>1702.7</c:v>
                </c:pt>
                <c:pt idx="864">
                  <c:v>1703.4</c:v>
                </c:pt>
                <c:pt idx="865">
                  <c:v>1703.8</c:v>
                </c:pt>
                <c:pt idx="866">
                  <c:v>1703.9</c:v>
                </c:pt>
                <c:pt idx="867">
                  <c:v>1703.9</c:v>
                </c:pt>
                <c:pt idx="868">
                  <c:v>1703.9</c:v>
                </c:pt>
                <c:pt idx="869">
                  <c:v>1704.4</c:v>
                </c:pt>
                <c:pt idx="870">
                  <c:v>1704.4</c:v>
                </c:pt>
                <c:pt idx="871">
                  <c:v>1704.4</c:v>
                </c:pt>
                <c:pt idx="872">
                  <c:v>1704.4</c:v>
                </c:pt>
                <c:pt idx="873">
                  <c:v>1704.4</c:v>
                </c:pt>
                <c:pt idx="874">
                  <c:v>1705</c:v>
                </c:pt>
                <c:pt idx="875">
                  <c:v>1705</c:v>
                </c:pt>
                <c:pt idx="876">
                  <c:v>1705.1</c:v>
                </c:pt>
                <c:pt idx="877">
                  <c:v>1706</c:v>
                </c:pt>
                <c:pt idx="878">
                  <c:v>1706.6</c:v>
                </c:pt>
                <c:pt idx="879">
                  <c:v>1707.2</c:v>
                </c:pt>
                <c:pt idx="880">
                  <c:v>1707.2</c:v>
                </c:pt>
                <c:pt idx="881">
                  <c:v>1707.2</c:v>
                </c:pt>
                <c:pt idx="882">
                  <c:v>1706.6</c:v>
                </c:pt>
                <c:pt idx="883">
                  <c:v>1706.6</c:v>
                </c:pt>
                <c:pt idx="884">
                  <c:v>1706.6</c:v>
                </c:pt>
                <c:pt idx="885">
                  <c:v>1706.6</c:v>
                </c:pt>
                <c:pt idx="886">
                  <c:v>1706.6</c:v>
                </c:pt>
                <c:pt idx="887">
                  <c:v>1707.2</c:v>
                </c:pt>
                <c:pt idx="888">
                  <c:v>1708</c:v>
                </c:pt>
                <c:pt idx="889">
                  <c:v>1708.4</c:v>
                </c:pt>
                <c:pt idx="890">
                  <c:v>1707.8</c:v>
                </c:pt>
                <c:pt idx="891">
                  <c:v>1707.2</c:v>
                </c:pt>
                <c:pt idx="892">
                  <c:v>1707.8</c:v>
                </c:pt>
                <c:pt idx="893">
                  <c:v>1707.8</c:v>
                </c:pt>
                <c:pt idx="894">
                  <c:v>1707.8</c:v>
                </c:pt>
                <c:pt idx="895">
                  <c:v>1707.2</c:v>
                </c:pt>
                <c:pt idx="896">
                  <c:v>1707.8</c:v>
                </c:pt>
                <c:pt idx="897">
                  <c:v>1707.8</c:v>
                </c:pt>
                <c:pt idx="898">
                  <c:v>1708.4</c:v>
                </c:pt>
                <c:pt idx="899">
                  <c:v>1708.1</c:v>
                </c:pt>
                <c:pt idx="900">
                  <c:v>1707.2</c:v>
                </c:pt>
                <c:pt idx="901">
                  <c:v>1707.2</c:v>
                </c:pt>
                <c:pt idx="902">
                  <c:v>1707.2</c:v>
                </c:pt>
                <c:pt idx="903">
                  <c:v>1707.2</c:v>
                </c:pt>
                <c:pt idx="904">
                  <c:v>1708.3</c:v>
                </c:pt>
                <c:pt idx="905">
                  <c:v>1708.4</c:v>
                </c:pt>
                <c:pt idx="906">
                  <c:v>1708.4</c:v>
                </c:pt>
                <c:pt idx="907">
                  <c:v>1707.8</c:v>
                </c:pt>
                <c:pt idx="908">
                  <c:v>1706.6</c:v>
                </c:pt>
                <c:pt idx="909">
                  <c:v>1706</c:v>
                </c:pt>
                <c:pt idx="910">
                  <c:v>1705</c:v>
                </c:pt>
                <c:pt idx="911">
                  <c:v>1704.4</c:v>
                </c:pt>
                <c:pt idx="912">
                  <c:v>1703.9</c:v>
                </c:pt>
                <c:pt idx="913">
                  <c:v>1703.8</c:v>
                </c:pt>
                <c:pt idx="914">
                  <c:v>1704.4</c:v>
                </c:pt>
                <c:pt idx="915">
                  <c:v>1704.4</c:v>
                </c:pt>
                <c:pt idx="916">
                  <c:v>1704.4</c:v>
                </c:pt>
                <c:pt idx="917">
                  <c:v>1704.4</c:v>
                </c:pt>
                <c:pt idx="918">
                  <c:v>1704.4</c:v>
                </c:pt>
                <c:pt idx="919">
                  <c:v>1704.4</c:v>
                </c:pt>
                <c:pt idx="920">
                  <c:v>1704.4</c:v>
                </c:pt>
                <c:pt idx="921">
                  <c:v>1704.4</c:v>
                </c:pt>
                <c:pt idx="922">
                  <c:v>1703.9</c:v>
                </c:pt>
                <c:pt idx="923">
                  <c:v>1703.8</c:v>
                </c:pt>
                <c:pt idx="924">
                  <c:v>1703.9</c:v>
                </c:pt>
                <c:pt idx="925">
                  <c:v>1703.9</c:v>
                </c:pt>
                <c:pt idx="926">
                  <c:v>1704.4</c:v>
                </c:pt>
                <c:pt idx="927">
                  <c:v>1705</c:v>
                </c:pt>
                <c:pt idx="928">
                  <c:v>1705</c:v>
                </c:pt>
                <c:pt idx="929">
                  <c:v>1705</c:v>
                </c:pt>
                <c:pt idx="930">
                  <c:v>1704.4</c:v>
                </c:pt>
                <c:pt idx="931">
                  <c:v>1704.4</c:v>
                </c:pt>
                <c:pt idx="932">
                  <c:v>1703.8</c:v>
                </c:pt>
                <c:pt idx="933">
                  <c:v>1703.8</c:v>
                </c:pt>
                <c:pt idx="934">
                  <c:v>1703.8</c:v>
                </c:pt>
                <c:pt idx="935">
                  <c:v>1703.3</c:v>
                </c:pt>
                <c:pt idx="936">
                  <c:v>1703.4</c:v>
                </c:pt>
                <c:pt idx="937">
                  <c:v>1704.3</c:v>
                </c:pt>
                <c:pt idx="938">
                  <c:v>1704.4</c:v>
                </c:pt>
                <c:pt idx="939">
                  <c:v>1705</c:v>
                </c:pt>
                <c:pt idx="940">
                  <c:v>1705</c:v>
                </c:pt>
                <c:pt idx="941">
                  <c:v>1704.7</c:v>
                </c:pt>
                <c:pt idx="942">
                  <c:v>1704.3</c:v>
                </c:pt>
                <c:pt idx="943">
                  <c:v>1703.8</c:v>
                </c:pt>
                <c:pt idx="944">
                  <c:v>1703.3</c:v>
                </c:pt>
                <c:pt idx="945">
                  <c:v>1703.3</c:v>
                </c:pt>
                <c:pt idx="946">
                  <c:v>1702.7</c:v>
                </c:pt>
                <c:pt idx="947">
                  <c:v>1702.7</c:v>
                </c:pt>
                <c:pt idx="948">
                  <c:v>1703.3</c:v>
                </c:pt>
                <c:pt idx="949">
                  <c:v>1703.3</c:v>
                </c:pt>
                <c:pt idx="950">
                  <c:v>1703.3</c:v>
                </c:pt>
                <c:pt idx="951">
                  <c:v>1703.9</c:v>
                </c:pt>
                <c:pt idx="952">
                  <c:v>1704.4</c:v>
                </c:pt>
                <c:pt idx="953">
                  <c:v>1703.8</c:v>
                </c:pt>
                <c:pt idx="954">
                  <c:v>1703.8</c:v>
                </c:pt>
                <c:pt idx="955">
                  <c:v>1703.8</c:v>
                </c:pt>
                <c:pt idx="956">
                  <c:v>1704.4</c:v>
                </c:pt>
                <c:pt idx="957">
                  <c:v>1703.9</c:v>
                </c:pt>
                <c:pt idx="958">
                  <c:v>1703.9</c:v>
                </c:pt>
                <c:pt idx="959">
                  <c:v>1704.4</c:v>
                </c:pt>
                <c:pt idx="960">
                  <c:v>1704.4</c:v>
                </c:pt>
                <c:pt idx="961">
                  <c:v>1704.4</c:v>
                </c:pt>
                <c:pt idx="962">
                  <c:v>1705</c:v>
                </c:pt>
                <c:pt idx="963">
                  <c:v>1704.9</c:v>
                </c:pt>
                <c:pt idx="964">
                  <c:v>1703.8</c:v>
                </c:pt>
                <c:pt idx="965">
                  <c:v>1702.7</c:v>
                </c:pt>
                <c:pt idx="966">
                  <c:v>1701.6</c:v>
                </c:pt>
                <c:pt idx="967">
                  <c:v>1702.1</c:v>
                </c:pt>
                <c:pt idx="968">
                  <c:v>1702.2</c:v>
                </c:pt>
                <c:pt idx="969">
                  <c:v>1702.7</c:v>
                </c:pt>
                <c:pt idx="970">
                  <c:v>1703.2</c:v>
                </c:pt>
                <c:pt idx="971">
                  <c:v>1703.8</c:v>
                </c:pt>
                <c:pt idx="972">
                  <c:v>1704.4</c:v>
                </c:pt>
                <c:pt idx="973">
                  <c:v>1704.4</c:v>
                </c:pt>
                <c:pt idx="974">
                  <c:v>1704.4</c:v>
                </c:pt>
                <c:pt idx="975">
                  <c:v>1703.9</c:v>
                </c:pt>
                <c:pt idx="976">
                  <c:v>1703.8</c:v>
                </c:pt>
                <c:pt idx="977">
                  <c:v>1704.4</c:v>
                </c:pt>
                <c:pt idx="978">
                  <c:v>1704.4</c:v>
                </c:pt>
                <c:pt idx="979">
                  <c:v>1704.4</c:v>
                </c:pt>
                <c:pt idx="980">
                  <c:v>1703.9</c:v>
                </c:pt>
                <c:pt idx="981">
                  <c:v>1702.7</c:v>
                </c:pt>
                <c:pt idx="982">
                  <c:v>1701.5</c:v>
                </c:pt>
                <c:pt idx="983">
                  <c:v>1701</c:v>
                </c:pt>
                <c:pt idx="984">
                  <c:v>1700.4</c:v>
                </c:pt>
                <c:pt idx="985">
                  <c:v>1699.9</c:v>
                </c:pt>
                <c:pt idx="986">
                  <c:v>1699.8</c:v>
                </c:pt>
                <c:pt idx="987">
                  <c:v>1699.8</c:v>
                </c:pt>
                <c:pt idx="988">
                  <c:v>1699.8</c:v>
                </c:pt>
                <c:pt idx="989">
                  <c:v>1701</c:v>
                </c:pt>
                <c:pt idx="990">
                  <c:v>1701.6</c:v>
                </c:pt>
                <c:pt idx="991">
                  <c:v>1701.1</c:v>
                </c:pt>
                <c:pt idx="992">
                  <c:v>1701</c:v>
                </c:pt>
                <c:pt idx="993">
                  <c:v>1701.6</c:v>
                </c:pt>
                <c:pt idx="994">
                  <c:v>1701.6</c:v>
                </c:pt>
                <c:pt idx="995">
                  <c:v>1702.1</c:v>
                </c:pt>
                <c:pt idx="996">
                  <c:v>1702.7</c:v>
                </c:pt>
                <c:pt idx="997">
                  <c:v>1703.3</c:v>
                </c:pt>
                <c:pt idx="998">
                  <c:v>1703.9</c:v>
                </c:pt>
                <c:pt idx="999">
                  <c:v>1703.8</c:v>
                </c:pt>
                <c:pt idx="1000">
                  <c:v>1703.8</c:v>
                </c:pt>
                <c:pt idx="1001">
                  <c:v>1703.9</c:v>
                </c:pt>
                <c:pt idx="1002">
                  <c:v>1704.4</c:v>
                </c:pt>
                <c:pt idx="1003">
                  <c:v>1704.4</c:v>
                </c:pt>
                <c:pt idx="1004">
                  <c:v>1703.6</c:v>
                </c:pt>
                <c:pt idx="1005">
                  <c:v>1703.3</c:v>
                </c:pt>
                <c:pt idx="1006">
                  <c:v>1703.3</c:v>
                </c:pt>
                <c:pt idx="1007">
                  <c:v>1703.5</c:v>
                </c:pt>
                <c:pt idx="1008">
                  <c:v>1703.8</c:v>
                </c:pt>
                <c:pt idx="1009">
                  <c:v>1703.9</c:v>
                </c:pt>
                <c:pt idx="1010">
                  <c:v>1703.9</c:v>
                </c:pt>
                <c:pt idx="1011">
                  <c:v>1704.4</c:v>
                </c:pt>
                <c:pt idx="1012">
                  <c:v>1704.4</c:v>
                </c:pt>
                <c:pt idx="1013">
                  <c:v>1704.4</c:v>
                </c:pt>
                <c:pt idx="1014">
                  <c:v>1703.8</c:v>
                </c:pt>
                <c:pt idx="1015">
                  <c:v>1703.3</c:v>
                </c:pt>
                <c:pt idx="1016">
                  <c:v>1703.3</c:v>
                </c:pt>
                <c:pt idx="1017">
                  <c:v>1703.9</c:v>
                </c:pt>
                <c:pt idx="1018">
                  <c:v>1703.9</c:v>
                </c:pt>
                <c:pt idx="1019">
                  <c:v>1703.3</c:v>
                </c:pt>
                <c:pt idx="1020">
                  <c:v>1703.3</c:v>
                </c:pt>
                <c:pt idx="1021">
                  <c:v>1703.3</c:v>
                </c:pt>
                <c:pt idx="1022">
                  <c:v>1703.3</c:v>
                </c:pt>
                <c:pt idx="1023">
                  <c:v>1703.9</c:v>
                </c:pt>
                <c:pt idx="1024">
                  <c:v>1703.9</c:v>
                </c:pt>
                <c:pt idx="1025">
                  <c:v>1704.4</c:v>
                </c:pt>
                <c:pt idx="1026">
                  <c:v>1705</c:v>
                </c:pt>
                <c:pt idx="1027">
                  <c:v>1705.5</c:v>
                </c:pt>
                <c:pt idx="1028">
                  <c:v>1705</c:v>
                </c:pt>
                <c:pt idx="1029">
                  <c:v>1704.4</c:v>
                </c:pt>
                <c:pt idx="1030">
                  <c:v>1703.8</c:v>
                </c:pt>
                <c:pt idx="1031">
                  <c:v>1703.3</c:v>
                </c:pt>
                <c:pt idx="1032">
                  <c:v>1702.7</c:v>
                </c:pt>
                <c:pt idx="1033">
                  <c:v>1702.7</c:v>
                </c:pt>
                <c:pt idx="1034">
                  <c:v>1702.7</c:v>
                </c:pt>
                <c:pt idx="1035">
                  <c:v>1702.7</c:v>
                </c:pt>
                <c:pt idx="1036">
                  <c:v>1703.3</c:v>
                </c:pt>
                <c:pt idx="1037">
                  <c:v>1703.8</c:v>
                </c:pt>
                <c:pt idx="1038">
                  <c:v>1703.9</c:v>
                </c:pt>
                <c:pt idx="1039">
                  <c:v>1704.4</c:v>
                </c:pt>
                <c:pt idx="1040">
                  <c:v>1704.4</c:v>
                </c:pt>
                <c:pt idx="1041">
                  <c:v>1703.8</c:v>
                </c:pt>
                <c:pt idx="1042">
                  <c:v>1703.9</c:v>
                </c:pt>
                <c:pt idx="1043">
                  <c:v>1703.9</c:v>
                </c:pt>
                <c:pt idx="1044">
                  <c:v>1704.4</c:v>
                </c:pt>
                <c:pt idx="1045">
                  <c:v>1704.4</c:v>
                </c:pt>
                <c:pt idx="1046">
                  <c:v>1704.4</c:v>
                </c:pt>
                <c:pt idx="1047">
                  <c:v>1704.4</c:v>
                </c:pt>
                <c:pt idx="1048">
                  <c:v>1704.4</c:v>
                </c:pt>
                <c:pt idx="1049">
                  <c:v>1704.4</c:v>
                </c:pt>
                <c:pt idx="1050">
                  <c:v>1704.4</c:v>
                </c:pt>
                <c:pt idx="1051">
                  <c:v>1705</c:v>
                </c:pt>
                <c:pt idx="1052">
                  <c:v>1705</c:v>
                </c:pt>
                <c:pt idx="1053">
                  <c:v>1705</c:v>
                </c:pt>
                <c:pt idx="1054">
                  <c:v>1704.6</c:v>
                </c:pt>
                <c:pt idx="1055">
                  <c:v>1704.4</c:v>
                </c:pt>
                <c:pt idx="1056">
                  <c:v>1705</c:v>
                </c:pt>
                <c:pt idx="1057">
                  <c:v>1705.9</c:v>
                </c:pt>
                <c:pt idx="1058">
                  <c:v>1706.1</c:v>
                </c:pt>
                <c:pt idx="1059">
                  <c:v>1705.6</c:v>
                </c:pt>
                <c:pt idx="1060">
                  <c:v>1705</c:v>
                </c:pt>
                <c:pt idx="1061">
                  <c:v>1704.4</c:v>
                </c:pt>
                <c:pt idx="1062">
                  <c:v>1704.4</c:v>
                </c:pt>
                <c:pt idx="1063">
                  <c:v>1703.9</c:v>
                </c:pt>
                <c:pt idx="1064">
                  <c:v>1703.8</c:v>
                </c:pt>
                <c:pt idx="1065">
                  <c:v>1703.3</c:v>
                </c:pt>
                <c:pt idx="1066">
                  <c:v>1703.3</c:v>
                </c:pt>
                <c:pt idx="1067">
                  <c:v>1703.3</c:v>
                </c:pt>
                <c:pt idx="1068">
                  <c:v>1702.7</c:v>
                </c:pt>
                <c:pt idx="1069">
                  <c:v>1702.7</c:v>
                </c:pt>
                <c:pt idx="1070">
                  <c:v>1702.7</c:v>
                </c:pt>
                <c:pt idx="1071">
                  <c:v>1702.7</c:v>
                </c:pt>
                <c:pt idx="1072">
                  <c:v>1702.1</c:v>
                </c:pt>
                <c:pt idx="1073">
                  <c:v>1701</c:v>
                </c:pt>
                <c:pt idx="1074">
                  <c:v>1700.4</c:v>
                </c:pt>
                <c:pt idx="1075">
                  <c:v>1699.8</c:v>
                </c:pt>
                <c:pt idx="1076">
                  <c:v>1699.8</c:v>
                </c:pt>
                <c:pt idx="1077">
                  <c:v>1699.2</c:v>
                </c:pt>
                <c:pt idx="1078">
                  <c:v>1698.7</c:v>
                </c:pt>
                <c:pt idx="1079">
                  <c:v>1698.7</c:v>
                </c:pt>
                <c:pt idx="1080">
                  <c:v>1698.7</c:v>
                </c:pt>
                <c:pt idx="1081">
                  <c:v>1698.7</c:v>
                </c:pt>
                <c:pt idx="1082">
                  <c:v>1698.7</c:v>
                </c:pt>
                <c:pt idx="1083">
                  <c:v>1698.7</c:v>
                </c:pt>
                <c:pt idx="1084">
                  <c:v>1699.2</c:v>
                </c:pt>
                <c:pt idx="1085">
                  <c:v>1700</c:v>
                </c:pt>
                <c:pt idx="1086">
                  <c:v>1701</c:v>
                </c:pt>
                <c:pt idx="1087">
                  <c:v>1701</c:v>
                </c:pt>
                <c:pt idx="1088">
                  <c:v>1701</c:v>
                </c:pt>
                <c:pt idx="1089">
                  <c:v>1701.6</c:v>
                </c:pt>
                <c:pt idx="1090">
                  <c:v>1702.1</c:v>
                </c:pt>
                <c:pt idx="1091">
                  <c:v>1702.7</c:v>
                </c:pt>
                <c:pt idx="1092">
                  <c:v>1703.3</c:v>
                </c:pt>
                <c:pt idx="1093">
                  <c:v>1703.9</c:v>
                </c:pt>
                <c:pt idx="1094">
                  <c:v>1703.9</c:v>
                </c:pt>
                <c:pt idx="1095">
                  <c:v>1703.3</c:v>
                </c:pt>
                <c:pt idx="1096">
                  <c:v>1702.1</c:v>
                </c:pt>
                <c:pt idx="1097">
                  <c:v>1702.1</c:v>
                </c:pt>
                <c:pt idx="1098">
                  <c:v>1702.2</c:v>
                </c:pt>
                <c:pt idx="1099">
                  <c:v>1702.7</c:v>
                </c:pt>
                <c:pt idx="1100">
                  <c:v>1702.7</c:v>
                </c:pt>
                <c:pt idx="1101">
                  <c:v>1703.3</c:v>
                </c:pt>
                <c:pt idx="1102">
                  <c:v>1703.9</c:v>
                </c:pt>
                <c:pt idx="1103">
                  <c:v>1704.4</c:v>
                </c:pt>
                <c:pt idx="1104">
                  <c:v>1704.9</c:v>
                </c:pt>
                <c:pt idx="1105">
                  <c:v>1704.4</c:v>
                </c:pt>
                <c:pt idx="1106">
                  <c:v>1704.4</c:v>
                </c:pt>
                <c:pt idx="1107">
                  <c:v>1704.4</c:v>
                </c:pt>
                <c:pt idx="1108">
                  <c:v>1705</c:v>
                </c:pt>
                <c:pt idx="1109">
                  <c:v>1705</c:v>
                </c:pt>
                <c:pt idx="1110">
                  <c:v>1705</c:v>
                </c:pt>
                <c:pt idx="1111">
                  <c:v>1705</c:v>
                </c:pt>
                <c:pt idx="1112">
                  <c:v>1705</c:v>
                </c:pt>
                <c:pt idx="1113">
                  <c:v>1704.4</c:v>
                </c:pt>
                <c:pt idx="1114">
                  <c:v>1703.3</c:v>
                </c:pt>
                <c:pt idx="1115">
                  <c:v>1702.7</c:v>
                </c:pt>
                <c:pt idx="1116">
                  <c:v>1702.1</c:v>
                </c:pt>
                <c:pt idx="1117">
                  <c:v>1701.6</c:v>
                </c:pt>
                <c:pt idx="1118">
                  <c:v>1700.8</c:v>
                </c:pt>
                <c:pt idx="1119">
                  <c:v>1699.8</c:v>
                </c:pt>
                <c:pt idx="1120">
                  <c:v>1699.8</c:v>
                </c:pt>
                <c:pt idx="1121">
                  <c:v>1699.3</c:v>
                </c:pt>
                <c:pt idx="1122">
                  <c:v>1698.7</c:v>
                </c:pt>
                <c:pt idx="1123">
                  <c:v>1698.7</c:v>
                </c:pt>
                <c:pt idx="1124">
                  <c:v>1698.2</c:v>
                </c:pt>
                <c:pt idx="1125">
                  <c:v>1698.7</c:v>
                </c:pt>
                <c:pt idx="1126">
                  <c:v>1699.2</c:v>
                </c:pt>
                <c:pt idx="1127">
                  <c:v>1699.8</c:v>
                </c:pt>
                <c:pt idx="1128">
                  <c:v>1699.8</c:v>
                </c:pt>
                <c:pt idx="1129">
                  <c:v>1699.2</c:v>
                </c:pt>
                <c:pt idx="1130">
                  <c:v>1699.3</c:v>
                </c:pt>
                <c:pt idx="1131">
                  <c:v>1699.2</c:v>
                </c:pt>
                <c:pt idx="1132">
                  <c:v>1699.3</c:v>
                </c:pt>
                <c:pt idx="1133">
                  <c:v>1699.3</c:v>
                </c:pt>
                <c:pt idx="1134">
                  <c:v>1699.8</c:v>
                </c:pt>
                <c:pt idx="1135">
                  <c:v>1700.8</c:v>
                </c:pt>
                <c:pt idx="1136">
                  <c:v>1701</c:v>
                </c:pt>
                <c:pt idx="1137">
                  <c:v>1701</c:v>
                </c:pt>
                <c:pt idx="1138">
                  <c:v>1701.6</c:v>
                </c:pt>
                <c:pt idx="1139">
                  <c:v>1702.1</c:v>
                </c:pt>
                <c:pt idx="1140">
                  <c:v>1702.2</c:v>
                </c:pt>
                <c:pt idx="1141">
                  <c:v>1701.6</c:v>
                </c:pt>
                <c:pt idx="1142">
                  <c:v>1701</c:v>
                </c:pt>
                <c:pt idx="1143">
                  <c:v>1700.4</c:v>
                </c:pt>
                <c:pt idx="1144">
                  <c:v>1700.4</c:v>
                </c:pt>
                <c:pt idx="1145">
                  <c:v>1700.4</c:v>
                </c:pt>
                <c:pt idx="1146">
                  <c:v>1700.9</c:v>
                </c:pt>
                <c:pt idx="1147">
                  <c:v>1701</c:v>
                </c:pt>
                <c:pt idx="1148">
                  <c:v>1701</c:v>
                </c:pt>
                <c:pt idx="1149">
                  <c:v>1701.6</c:v>
                </c:pt>
                <c:pt idx="1150">
                  <c:v>1702.1</c:v>
                </c:pt>
                <c:pt idx="1151">
                  <c:v>1702.7</c:v>
                </c:pt>
                <c:pt idx="1152">
                  <c:v>1702.7</c:v>
                </c:pt>
                <c:pt idx="1153">
                  <c:v>1702.1</c:v>
                </c:pt>
                <c:pt idx="1154">
                  <c:v>1701.6</c:v>
                </c:pt>
                <c:pt idx="1155">
                  <c:v>1702.2</c:v>
                </c:pt>
                <c:pt idx="1156">
                  <c:v>1702.7</c:v>
                </c:pt>
                <c:pt idx="1157">
                  <c:v>1703.3</c:v>
                </c:pt>
                <c:pt idx="1158">
                  <c:v>1703.3</c:v>
                </c:pt>
                <c:pt idx="1159">
                  <c:v>1703.3</c:v>
                </c:pt>
                <c:pt idx="1160">
                  <c:v>1702.7</c:v>
                </c:pt>
                <c:pt idx="1161">
                  <c:v>1702.1</c:v>
                </c:pt>
                <c:pt idx="1162">
                  <c:v>1701.3</c:v>
                </c:pt>
                <c:pt idx="1163">
                  <c:v>1699.8</c:v>
                </c:pt>
                <c:pt idx="1164">
                  <c:v>1698.7</c:v>
                </c:pt>
                <c:pt idx="1165">
                  <c:v>1698.2</c:v>
                </c:pt>
                <c:pt idx="1166">
                  <c:v>1697.6</c:v>
                </c:pt>
                <c:pt idx="1167">
                  <c:v>1697.6</c:v>
                </c:pt>
                <c:pt idx="1168">
                  <c:v>1698.1</c:v>
                </c:pt>
                <c:pt idx="1169">
                  <c:v>1697.6</c:v>
                </c:pt>
                <c:pt idx="1170">
                  <c:v>1696.4</c:v>
                </c:pt>
                <c:pt idx="1171">
                  <c:v>1695.9</c:v>
                </c:pt>
                <c:pt idx="1172">
                  <c:v>1695.3</c:v>
                </c:pt>
                <c:pt idx="1173">
                  <c:v>1694.8</c:v>
                </c:pt>
                <c:pt idx="1174">
                  <c:v>1694.2</c:v>
                </c:pt>
                <c:pt idx="1175">
                  <c:v>1694.2</c:v>
                </c:pt>
                <c:pt idx="1176">
                  <c:v>1694.2</c:v>
                </c:pt>
                <c:pt idx="1177">
                  <c:v>1694.7</c:v>
                </c:pt>
                <c:pt idx="1178">
                  <c:v>1694.7</c:v>
                </c:pt>
                <c:pt idx="1179">
                  <c:v>1695.4</c:v>
                </c:pt>
                <c:pt idx="1180">
                  <c:v>1696.5</c:v>
                </c:pt>
                <c:pt idx="1181">
                  <c:v>1696.5</c:v>
                </c:pt>
                <c:pt idx="1182">
                  <c:v>1697</c:v>
                </c:pt>
                <c:pt idx="1183">
                  <c:v>1697.3</c:v>
                </c:pt>
                <c:pt idx="1184">
                  <c:v>1698.1</c:v>
                </c:pt>
                <c:pt idx="1185">
                  <c:v>1698.6</c:v>
                </c:pt>
                <c:pt idx="1186">
                  <c:v>1698.7</c:v>
                </c:pt>
                <c:pt idx="1187">
                  <c:v>1699.2</c:v>
                </c:pt>
                <c:pt idx="1188">
                  <c:v>1699.2</c:v>
                </c:pt>
                <c:pt idx="1189">
                  <c:v>1699.5</c:v>
                </c:pt>
                <c:pt idx="1190">
                  <c:v>1699.8</c:v>
                </c:pt>
                <c:pt idx="1191">
                  <c:v>1699.8</c:v>
                </c:pt>
                <c:pt idx="1192">
                  <c:v>1699.8</c:v>
                </c:pt>
                <c:pt idx="1193">
                  <c:v>1700.5</c:v>
                </c:pt>
                <c:pt idx="1194">
                  <c:v>1701.6</c:v>
                </c:pt>
                <c:pt idx="1195">
                  <c:v>1701.6</c:v>
                </c:pt>
                <c:pt idx="1196">
                  <c:v>1701</c:v>
                </c:pt>
                <c:pt idx="1197">
                  <c:v>1700.4</c:v>
                </c:pt>
                <c:pt idx="1198">
                  <c:v>1701</c:v>
                </c:pt>
                <c:pt idx="1199">
                  <c:v>1701.6</c:v>
                </c:pt>
                <c:pt idx="1200">
                  <c:v>1701.6</c:v>
                </c:pt>
                <c:pt idx="1201">
                  <c:v>1701.6</c:v>
                </c:pt>
                <c:pt idx="1202">
                  <c:v>1702.1</c:v>
                </c:pt>
                <c:pt idx="1203">
                  <c:v>1702.7</c:v>
                </c:pt>
                <c:pt idx="1204">
                  <c:v>1703.9</c:v>
                </c:pt>
                <c:pt idx="1205">
                  <c:v>1705.5</c:v>
                </c:pt>
                <c:pt idx="1206">
                  <c:v>1706.1</c:v>
                </c:pt>
                <c:pt idx="1207">
                  <c:v>1706.1</c:v>
                </c:pt>
                <c:pt idx="1208">
                  <c:v>1706.2</c:v>
                </c:pt>
                <c:pt idx="1209">
                  <c:v>1706.7</c:v>
                </c:pt>
                <c:pt idx="1210">
                  <c:v>1706.1</c:v>
                </c:pt>
                <c:pt idx="1211">
                  <c:v>1706.1</c:v>
                </c:pt>
                <c:pt idx="1212">
                  <c:v>1706.6</c:v>
                </c:pt>
                <c:pt idx="1213">
                  <c:v>1706.4</c:v>
                </c:pt>
                <c:pt idx="1214">
                  <c:v>1706.1</c:v>
                </c:pt>
                <c:pt idx="1215">
                  <c:v>1706.1</c:v>
                </c:pt>
                <c:pt idx="1216">
                  <c:v>1706.1</c:v>
                </c:pt>
                <c:pt idx="1217">
                  <c:v>1705.6</c:v>
                </c:pt>
                <c:pt idx="1218">
                  <c:v>1705.6</c:v>
                </c:pt>
                <c:pt idx="1219">
                  <c:v>1706.1</c:v>
                </c:pt>
                <c:pt idx="1220">
                  <c:v>1706.1</c:v>
                </c:pt>
                <c:pt idx="1221">
                  <c:v>1705.7</c:v>
                </c:pt>
                <c:pt idx="1222">
                  <c:v>1705.5</c:v>
                </c:pt>
                <c:pt idx="1223">
                  <c:v>1705</c:v>
                </c:pt>
                <c:pt idx="1224">
                  <c:v>1704.4</c:v>
                </c:pt>
                <c:pt idx="1225">
                  <c:v>1703.9</c:v>
                </c:pt>
                <c:pt idx="1226">
                  <c:v>1703.3</c:v>
                </c:pt>
                <c:pt idx="1227">
                  <c:v>1703.3</c:v>
                </c:pt>
                <c:pt idx="1228">
                  <c:v>1703.9</c:v>
                </c:pt>
                <c:pt idx="1229">
                  <c:v>1704.4</c:v>
                </c:pt>
                <c:pt idx="1230">
                  <c:v>1704.4</c:v>
                </c:pt>
                <c:pt idx="1231">
                  <c:v>1703.9</c:v>
                </c:pt>
                <c:pt idx="1232">
                  <c:v>1703.3</c:v>
                </c:pt>
                <c:pt idx="1233">
                  <c:v>1703.3</c:v>
                </c:pt>
                <c:pt idx="1234">
                  <c:v>1703.3</c:v>
                </c:pt>
                <c:pt idx="1235">
                  <c:v>1703.3</c:v>
                </c:pt>
                <c:pt idx="1236">
                  <c:v>1703.9</c:v>
                </c:pt>
                <c:pt idx="1237">
                  <c:v>1704.4</c:v>
                </c:pt>
                <c:pt idx="1238">
                  <c:v>1705</c:v>
                </c:pt>
                <c:pt idx="1239">
                  <c:v>1705</c:v>
                </c:pt>
                <c:pt idx="1240">
                  <c:v>1705</c:v>
                </c:pt>
                <c:pt idx="1241">
                  <c:v>1705</c:v>
                </c:pt>
                <c:pt idx="1242">
                  <c:v>1705</c:v>
                </c:pt>
                <c:pt idx="1243">
                  <c:v>1704.4</c:v>
                </c:pt>
                <c:pt idx="1244">
                  <c:v>1704.4</c:v>
                </c:pt>
                <c:pt idx="1245">
                  <c:v>1703.8</c:v>
                </c:pt>
                <c:pt idx="1246">
                  <c:v>1703.3</c:v>
                </c:pt>
                <c:pt idx="1247">
                  <c:v>1702.7</c:v>
                </c:pt>
                <c:pt idx="1248">
                  <c:v>1703.3</c:v>
                </c:pt>
                <c:pt idx="1249">
                  <c:v>1702.7</c:v>
                </c:pt>
                <c:pt idx="1250">
                  <c:v>1702.1</c:v>
                </c:pt>
                <c:pt idx="1251">
                  <c:v>1702.1</c:v>
                </c:pt>
                <c:pt idx="1252">
                  <c:v>1702.7</c:v>
                </c:pt>
                <c:pt idx="1253">
                  <c:v>1703.3</c:v>
                </c:pt>
                <c:pt idx="1254">
                  <c:v>1703.9</c:v>
                </c:pt>
                <c:pt idx="1255">
                  <c:v>1704.4</c:v>
                </c:pt>
                <c:pt idx="1256">
                  <c:v>1704.9</c:v>
                </c:pt>
                <c:pt idx="1257">
                  <c:v>1705.6</c:v>
                </c:pt>
                <c:pt idx="1258">
                  <c:v>1706.7</c:v>
                </c:pt>
                <c:pt idx="1259">
                  <c:v>1707.2</c:v>
                </c:pt>
                <c:pt idx="1260">
                  <c:v>1707.2</c:v>
                </c:pt>
                <c:pt idx="1261">
                  <c:v>1707.2</c:v>
                </c:pt>
                <c:pt idx="1262">
                  <c:v>1707.2</c:v>
                </c:pt>
                <c:pt idx="1263">
                  <c:v>1707.2</c:v>
                </c:pt>
                <c:pt idx="1264">
                  <c:v>1707.2</c:v>
                </c:pt>
                <c:pt idx="1265">
                  <c:v>1707.2</c:v>
                </c:pt>
                <c:pt idx="1266">
                  <c:v>1707</c:v>
                </c:pt>
                <c:pt idx="1267">
                  <c:v>1706.6</c:v>
                </c:pt>
                <c:pt idx="1268">
                  <c:v>1705.5</c:v>
                </c:pt>
                <c:pt idx="1269">
                  <c:v>1705.5</c:v>
                </c:pt>
                <c:pt idx="1270">
                  <c:v>1705.5</c:v>
                </c:pt>
                <c:pt idx="1271">
                  <c:v>1706.1</c:v>
                </c:pt>
                <c:pt idx="1272">
                  <c:v>1706.1</c:v>
                </c:pt>
                <c:pt idx="1273">
                  <c:v>1706.1</c:v>
                </c:pt>
                <c:pt idx="1274">
                  <c:v>1706.1</c:v>
                </c:pt>
                <c:pt idx="1275">
                  <c:v>1706.1</c:v>
                </c:pt>
                <c:pt idx="1276">
                  <c:v>1706.2</c:v>
                </c:pt>
                <c:pt idx="1277">
                  <c:v>1706.6</c:v>
                </c:pt>
                <c:pt idx="1278">
                  <c:v>1706.1</c:v>
                </c:pt>
                <c:pt idx="1279">
                  <c:v>1705</c:v>
                </c:pt>
                <c:pt idx="1280">
                  <c:v>1704.4</c:v>
                </c:pt>
                <c:pt idx="1281">
                  <c:v>1703.9</c:v>
                </c:pt>
                <c:pt idx="1282">
                  <c:v>1703.3</c:v>
                </c:pt>
                <c:pt idx="1283">
                  <c:v>1703.3</c:v>
                </c:pt>
                <c:pt idx="1284">
                  <c:v>1703.3</c:v>
                </c:pt>
                <c:pt idx="1285">
                  <c:v>1703.8</c:v>
                </c:pt>
                <c:pt idx="1286">
                  <c:v>1703.9</c:v>
                </c:pt>
                <c:pt idx="1287">
                  <c:v>1703.3</c:v>
                </c:pt>
                <c:pt idx="1288">
                  <c:v>1702.7</c:v>
                </c:pt>
                <c:pt idx="1289">
                  <c:v>1702.7</c:v>
                </c:pt>
                <c:pt idx="1290">
                  <c:v>1702.7</c:v>
                </c:pt>
                <c:pt idx="1291">
                  <c:v>1703.3</c:v>
                </c:pt>
                <c:pt idx="1292">
                  <c:v>1703.9</c:v>
                </c:pt>
                <c:pt idx="1293">
                  <c:v>1704.1</c:v>
                </c:pt>
                <c:pt idx="1294">
                  <c:v>1704.4</c:v>
                </c:pt>
                <c:pt idx="1295">
                  <c:v>1705</c:v>
                </c:pt>
                <c:pt idx="1296">
                  <c:v>1705</c:v>
                </c:pt>
                <c:pt idx="1297">
                  <c:v>1706</c:v>
                </c:pt>
                <c:pt idx="1298">
                  <c:v>1706.6</c:v>
                </c:pt>
                <c:pt idx="1299">
                  <c:v>1707.2</c:v>
                </c:pt>
                <c:pt idx="1300">
                  <c:v>1706.6</c:v>
                </c:pt>
                <c:pt idx="1301">
                  <c:v>1706.2</c:v>
                </c:pt>
                <c:pt idx="1302">
                  <c:v>1706.1</c:v>
                </c:pt>
                <c:pt idx="1303">
                  <c:v>1706.1</c:v>
                </c:pt>
                <c:pt idx="1304">
                  <c:v>1705.5</c:v>
                </c:pt>
                <c:pt idx="1305">
                  <c:v>1705.6</c:v>
                </c:pt>
                <c:pt idx="1306">
                  <c:v>1705.5</c:v>
                </c:pt>
                <c:pt idx="1307">
                  <c:v>1705.9</c:v>
                </c:pt>
                <c:pt idx="1308">
                  <c:v>1706.6</c:v>
                </c:pt>
                <c:pt idx="1309">
                  <c:v>1707.2</c:v>
                </c:pt>
                <c:pt idx="1310">
                  <c:v>1706.7</c:v>
                </c:pt>
                <c:pt idx="1311">
                  <c:v>1706.1</c:v>
                </c:pt>
                <c:pt idx="1312">
                  <c:v>1706.1</c:v>
                </c:pt>
                <c:pt idx="1313">
                  <c:v>1706.6</c:v>
                </c:pt>
                <c:pt idx="1314">
                  <c:v>1706.1</c:v>
                </c:pt>
                <c:pt idx="1315">
                  <c:v>1705.5</c:v>
                </c:pt>
                <c:pt idx="1316">
                  <c:v>1705.5</c:v>
                </c:pt>
                <c:pt idx="1317">
                  <c:v>1706.1</c:v>
                </c:pt>
                <c:pt idx="1318">
                  <c:v>1705.5</c:v>
                </c:pt>
                <c:pt idx="1319">
                  <c:v>1705.5</c:v>
                </c:pt>
                <c:pt idx="1320">
                  <c:v>1705.9</c:v>
                </c:pt>
                <c:pt idx="1321">
                  <c:v>1705.5</c:v>
                </c:pt>
                <c:pt idx="1322">
                  <c:v>1705.5</c:v>
                </c:pt>
                <c:pt idx="1323">
                  <c:v>1705</c:v>
                </c:pt>
                <c:pt idx="1324">
                  <c:v>1704.4</c:v>
                </c:pt>
                <c:pt idx="1325">
                  <c:v>1703.9</c:v>
                </c:pt>
                <c:pt idx="1326">
                  <c:v>1703.3</c:v>
                </c:pt>
                <c:pt idx="1327">
                  <c:v>1703.3</c:v>
                </c:pt>
                <c:pt idx="1328">
                  <c:v>1703.3</c:v>
                </c:pt>
                <c:pt idx="1329">
                  <c:v>1703.9</c:v>
                </c:pt>
                <c:pt idx="1330">
                  <c:v>1703.9</c:v>
                </c:pt>
                <c:pt idx="1331">
                  <c:v>1703.3</c:v>
                </c:pt>
                <c:pt idx="1332">
                  <c:v>1703.9</c:v>
                </c:pt>
                <c:pt idx="1333">
                  <c:v>1703.9</c:v>
                </c:pt>
                <c:pt idx="1334">
                  <c:v>1704.4</c:v>
                </c:pt>
                <c:pt idx="1335">
                  <c:v>1705</c:v>
                </c:pt>
                <c:pt idx="1336">
                  <c:v>1705.5</c:v>
                </c:pt>
                <c:pt idx="1337">
                  <c:v>1705.6</c:v>
                </c:pt>
                <c:pt idx="1338">
                  <c:v>1705.6</c:v>
                </c:pt>
                <c:pt idx="1339">
                  <c:v>1705.6</c:v>
                </c:pt>
                <c:pt idx="1340">
                  <c:v>1706.5</c:v>
                </c:pt>
                <c:pt idx="1341">
                  <c:v>1706.8</c:v>
                </c:pt>
                <c:pt idx="1342">
                  <c:v>1707.2</c:v>
                </c:pt>
                <c:pt idx="1343">
                  <c:v>1707.2</c:v>
                </c:pt>
                <c:pt idx="1344">
                  <c:v>1702.6</c:v>
                </c:pt>
                <c:pt idx="1345">
                  <c:v>1703.3</c:v>
                </c:pt>
                <c:pt idx="1346">
                  <c:v>1702.7</c:v>
                </c:pt>
                <c:pt idx="1347">
                  <c:v>1702.7</c:v>
                </c:pt>
                <c:pt idx="1348">
                  <c:v>1702.7</c:v>
                </c:pt>
                <c:pt idx="1349">
                  <c:v>1702.7</c:v>
                </c:pt>
                <c:pt idx="1350">
                  <c:v>1702.7</c:v>
                </c:pt>
                <c:pt idx="1351">
                  <c:v>1702.7</c:v>
                </c:pt>
                <c:pt idx="1352">
                  <c:v>1702.7</c:v>
                </c:pt>
                <c:pt idx="1353">
                  <c:v>1702.2</c:v>
                </c:pt>
                <c:pt idx="1354">
                  <c:v>1702.1</c:v>
                </c:pt>
                <c:pt idx="1355">
                  <c:v>1702.2</c:v>
                </c:pt>
                <c:pt idx="1356">
                  <c:v>1702.1</c:v>
                </c:pt>
                <c:pt idx="1357">
                  <c:v>1702.7</c:v>
                </c:pt>
                <c:pt idx="1358">
                  <c:v>1702.7</c:v>
                </c:pt>
                <c:pt idx="1359">
                  <c:v>1702.7</c:v>
                </c:pt>
                <c:pt idx="1360">
                  <c:v>1702.7</c:v>
                </c:pt>
                <c:pt idx="1361">
                  <c:v>1702.7</c:v>
                </c:pt>
                <c:pt idx="1362">
                  <c:v>1702.7</c:v>
                </c:pt>
                <c:pt idx="1363">
                  <c:v>1702.2</c:v>
                </c:pt>
                <c:pt idx="1364">
                  <c:v>1701</c:v>
                </c:pt>
                <c:pt idx="1365">
                  <c:v>1701.6</c:v>
                </c:pt>
                <c:pt idx="1366">
                  <c:v>1702.1</c:v>
                </c:pt>
                <c:pt idx="1367">
                  <c:v>1702.7</c:v>
                </c:pt>
                <c:pt idx="1368">
                  <c:v>1702.7</c:v>
                </c:pt>
                <c:pt idx="1369">
                  <c:v>1702.4</c:v>
                </c:pt>
                <c:pt idx="1370">
                  <c:v>1702</c:v>
                </c:pt>
                <c:pt idx="1371">
                  <c:v>1701</c:v>
                </c:pt>
                <c:pt idx="1372">
                  <c:v>1701</c:v>
                </c:pt>
                <c:pt idx="1373">
                  <c:v>1701.6</c:v>
                </c:pt>
                <c:pt idx="1374">
                  <c:v>1701.6</c:v>
                </c:pt>
                <c:pt idx="1375">
                  <c:v>1702.1</c:v>
                </c:pt>
                <c:pt idx="1376">
                  <c:v>1702.7</c:v>
                </c:pt>
                <c:pt idx="1377">
                  <c:v>1703.2</c:v>
                </c:pt>
                <c:pt idx="1378">
                  <c:v>1703.6</c:v>
                </c:pt>
                <c:pt idx="1379">
                  <c:v>1704</c:v>
                </c:pt>
                <c:pt idx="1380">
                  <c:v>1704.4</c:v>
                </c:pt>
                <c:pt idx="1381">
                  <c:v>1703.9</c:v>
                </c:pt>
                <c:pt idx="1382">
                  <c:v>1703.3</c:v>
                </c:pt>
                <c:pt idx="1383">
                  <c:v>1702.7</c:v>
                </c:pt>
                <c:pt idx="1384">
                  <c:v>1702.1</c:v>
                </c:pt>
                <c:pt idx="1385">
                  <c:v>1702.1</c:v>
                </c:pt>
                <c:pt idx="1386">
                  <c:v>1701.6</c:v>
                </c:pt>
                <c:pt idx="1387">
                  <c:v>1701.6</c:v>
                </c:pt>
                <c:pt idx="1388">
                  <c:v>1701</c:v>
                </c:pt>
                <c:pt idx="1389">
                  <c:v>1701</c:v>
                </c:pt>
                <c:pt idx="1390">
                  <c:v>1701</c:v>
                </c:pt>
                <c:pt idx="1391">
                  <c:v>1701.6</c:v>
                </c:pt>
                <c:pt idx="1392">
                  <c:v>1701.6</c:v>
                </c:pt>
                <c:pt idx="1393">
                  <c:v>1701.6</c:v>
                </c:pt>
                <c:pt idx="1394">
                  <c:v>1702.1</c:v>
                </c:pt>
                <c:pt idx="1395">
                  <c:v>1703.3</c:v>
                </c:pt>
                <c:pt idx="1396">
                  <c:v>1703.9</c:v>
                </c:pt>
                <c:pt idx="1397">
                  <c:v>1704.4</c:v>
                </c:pt>
                <c:pt idx="1398">
                  <c:v>1704.4</c:v>
                </c:pt>
                <c:pt idx="1399">
                  <c:v>1703.9</c:v>
                </c:pt>
                <c:pt idx="1400">
                  <c:v>1703.3</c:v>
                </c:pt>
                <c:pt idx="1401">
                  <c:v>1703.3</c:v>
                </c:pt>
                <c:pt idx="1402">
                  <c:v>1703.9</c:v>
                </c:pt>
                <c:pt idx="1403">
                  <c:v>1704.4</c:v>
                </c:pt>
                <c:pt idx="1404">
                  <c:v>1705</c:v>
                </c:pt>
                <c:pt idx="1405">
                  <c:v>1705</c:v>
                </c:pt>
                <c:pt idx="1406">
                  <c:v>1704.5</c:v>
                </c:pt>
                <c:pt idx="1407">
                  <c:v>1683.4</c:v>
                </c:pt>
                <c:pt idx="1408">
                  <c:v>1681.5</c:v>
                </c:pt>
                <c:pt idx="1409">
                  <c:v>1679.3</c:v>
                </c:pt>
                <c:pt idx="1410">
                  <c:v>1678.1</c:v>
                </c:pt>
                <c:pt idx="1411">
                  <c:v>1676.3</c:v>
                </c:pt>
                <c:pt idx="1412">
                  <c:v>1675.2</c:v>
                </c:pt>
                <c:pt idx="1413">
                  <c:v>1673.7</c:v>
                </c:pt>
                <c:pt idx="1414">
                  <c:v>1672.3</c:v>
                </c:pt>
                <c:pt idx="1415">
                  <c:v>1671.2</c:v>
                </c:pt>
                <c:pt idx="1416">
                  <c:v>1670.3</c:v>
                </c:pt>
                <c:pt idx="1417">
                  <c:v>1669.5</c:v>
                </c:pt>
                <c:pt idx="1418">
                  <c:v>1669.5</c:v>
                </c:pt>
                <c:pt idx="1419">
                  <c:v>1669.8</c:v>
                </c:pt>
                <c:pt idx="1420">
                  <c:v>1670</c:v>
                </c:pt>
                <c:pt idx="1421">
                  <c:v>1670</c:v>
                </c:pt>
                <c:pt idx="1422">
                  <c:v>1668.9</c:v>
                </c:pt>
                <c:pt idx="1423">
                  <c:v>1669</c:v>
                </c:pt>
                <c:pt idx="1424">
                  <c:v>1669.5</c:v>
                </c:pt>
                <c:pt idx="1425">
                  <c:v>1670.1</c:v>
                </c:pt>
                <c:pt idx="1426">
                  <c:v>1670.1</c:v>
                </c:pt>
                <c:pt idx="1427">
                  <c:v>1670.1</c:v>
                </c:pt>
                <c:pt idx="1428">
                  <c:v>1669.5</c:v>
                </c:pt>
                <c:pt idx="1429">
                  <c:v>1669.5</c:v>
                </c:pt>
                <c:pt idx="1430">
                  <c:v>1670.1</c:v>
                </c:pt>
                <c:pt idx="1431">
                  <c:v>1669.5</c:v>
                </c:pt>
                <c:pt idx="1432">
                  <c:v>1668.9</c:v>
                </c:pt>
                <c:pt idx="1433">
                  <c:v>1667.8</c:v>
                </c:pt>
                <c:pt idx="1434">
                  <c:v>1666.7</c:v>
                </c:pt>
                <c:pt idx="1435">
                  <c:v>1666.7</c:v>
                </c:pt>
                <c:pt idx="1436">
                  <c:v>1666.7</c:v>
                </c:pt>
                <c:pt idx="1437">
                  <c:v>1666.1</c:v>
                </c:pt>
                <c:pt idx="1438">
                  <c:v>1665.6</c:v>
                </c:pt>
                <c:pt idx="1439">
                  <c:v>1665.5</c:v>
                </c:pt>
                <c:pt idx="1440">
                  <c:v>1665.5</c:v>
                </c:pt>
                <c:pt idx="1441">
                  <c:v>1665.4</c:v>
                </c:pt>
                <c:pt idx="1442">
                  <c:v>1665</c:v>
                </c:pt>
                <c:pt idx="1443">
                  <c:v>1664.4</c:v>
                </c:pt>
                <c:pt idx="1444">
                  <c:v>1663.8</c:v>
                </c:pt>
                <c:pt idx="1445">
                  <c:v>1663.3</c:v>
                </c:pt>
                <c:pt idx="1446">
                  <c:v>1662.7</c:v>
                </c:pt>
                <c:pt idx="1447">
                  <c:v>1662.2</c:v>
                </c:pt>
                <c:pt idx="1448">
                  <c:v>1661.7</c:v>
                </c:pt>
                <c:pt idx="1449">
                  <c:v>1661.6</c:v>
                </c:pt>
                <c:pt idx="1450">
                  <c:v>1661.6</c:v>
                </c:pt>
                <c:pt idx="1451">
                  <c:v>1661.6</c:v>
                </c:pt>
                <c:pt idx="1452">
                  <c:v>1661.3</c:v>
                </c:pt>
                <c:pt idx="1453">
                  <c:v>1661</c:v>
                </c:pt>
                <c:pt idx="1454">
                  <c:v>1660.5</c:v>
                </c:pt>
                <c:pt idx="1455">
                  <c:v>1659.3</c:v>
                </c:pt>
                <c:pt idx="1456">
                  <c:v>1658.7</c:v>
                </c:pt>
                <c:pt idx="1457">
                  <c:v>1658.2</c:v>
                </c:pt>
                <c:pt idx="1458">
                  <c:v>1658.2</c:v>
                </c:pt>
                <c:pt idx="1459">
                  <c:v>1658.2</c:v>
                </c:pt>
                <c:pt idx="1460">
                  <c:v>1658.2</c:v>
                </c:pt>
                <c:pt idx="1461">
                  <c:v>1657.6</c:v>
                </c:pt>
                <c:pt idx="1462">
                  <c:v>1657.6</c:v>
                </c:pt>
                <c:pt idx="1463">
                  <c:v>1658.2</c:v>
                </c:pt>
                <c:pt idx="1464">
                  <c:v>1658.2</c:v>
                </c:pt>
                <c:pt idx="1465">
                  <c:v>1658.2</c:v>
                </c:pt>
                <c:pt idx="1466">
                  <c:v>1658.2</c:v>
                </c:pt>
                <c:pt idx="1467">
                  <c:v>1657.6</c:v>
                </c:pt>
                <c:pt idx="1468">
                  <c:v>1657.6</c:v>
                </c:pt>
                <c:pt idx="1469">
                  <c:v>1657.6</c:v>
                </c:pt>
                <c:pt idx="1470">
                  <c:v>1658.1</c:v>
                </c:pt>
                <c:pt idx="1471">
                  <c:v>1658.2</c:v>
                </c:pt>
                <c:pt idx="1472">
                  <c:v>1658.2</c:v>
                </c:pt>
                <c:pt idx="1473">
                  <c:v>1658.2</c:v>
                </c:pt>
                <c:pt idx="1474">
                  <c:v>1657.6</c:v>
                </c:pt>
                <c:pt idx="1475">
                  <c:v>1657.6</c:v>
                </c:pt>
                <c:pt idx="1476">
                  <c:v>1657.6</c:v>
                </c:pt>
                <c:pt idx="1477">
                  <c:v>1658.2</c:v>
                </c:pt>
                <c:pt idx="1478">
                  <c:v>1659.3</c:v>
                </c:pt>
                <c:pt idx="1479">
                  <c:v>1659.3</c:v>
                </c:pt>
                <c:pt idx="1480">
                  <c:v>1658.1</c:v>
                </c:pt>
                <c:pt idx="1481">
                  <c:v>1657.6</c:v>
                </c:pt>
                <c:pt idx="1482">
                  <c:v>1657</c:v>
                </c:pt>
                <c:pt idx="1483">
                  <c:v>1657.6</c:v>
                </c:pt>
                <c:pt idx="1484">
                  <c:v>1657.6</c:v>
                </c:pt>
                <c:pt idx="1485">
                  <c:v>1657.6</c:v>
                </c:pt>
                <c:pt idx="1486">
                  <c:v>1657.6</c:v>
                </c:pt>
                <c:pt idx="1487">
                  <c:v>1657.6</c:v>
                </c:pt>
                <c:pt idx="1488">
                  <c:v>1657.6</c:v>
                </c:pt>
                <c:pt idx="1489">
                  <c:v>1657.6</c:v>
                </c:pt>
                <c:pt idx="1490">
                  <c:v>1657.6</c:v>
                </c:pt>
                <c:pt idx="1491">
                  <c:v>1657.6</c:v>
                </c:pt>
                <c:pt idx="1492">
                  <c:v>1658.2</c:v>
                </c:pt>
                <c:pt idx="1493">
                  <c:v>1659.3</c:v>
                </c:pt>
                <c:pt idx="1494">
                  <c:v>1660.5</c:v>
                </c:pt>
                <c:pt idx="1495">
                  <c:v>1661.6</c:v>
                </c:pt>
                <c:pt idx="1496">
                  <c:v>1661.6</c:v>
                </c:pt>
                <c:pt idx="1497">
                  <c:v>1661.6</c:v>
                </c:pt>
                <c:pt idx="1498">
                  <c:v>1661.6</c:v>
                </c:pt>
                <c:pt idx="1499">
                  <c:v>1661.6</c:v>
                </c:pt>
                <c:pt idx="1500">
                  <c:v>1662.1</c:v>
                </c:pt>
                <c:pt idx="1501">
                  <c:v>1662.1</c:v>
                </c:pt>
                <c:pt idx="1502">
                  <c:v>1661.6</c:v>
                </c:pt>
                <c:pt idx="1503">
                  <c:v>1661</c:v>
                </c:pt>
                <c:pt idx="1504">
                  <c:v>1661.6</c:v>
                </c:pt>
                <c:pt idx="1505">
                  <c:v>1662.1</c:v>
                </c:pt>
                <c:pt idx="1506">
                  <c:v>1662.7</c:v>
                </c:pt>
                <c:pt idx="1507">
                  <c:v>1663.3</c:v>
                </c:pt>
                <c:pt idx="1508">
                  <c:v>1662.7</c:v>
                </c:pt>
                <c:pt idx="1509">
                  <c:v>1662.7</c:v>
                </c:pt>
                <c:pt idx="1510">
                  <c:v>1662.1</c:v>
                </c:pt>
                <c:pt idx="1511">
                  <c:v>1661.6</c:v>
                </c:pt>
                <c:pt idx="1512">
                  <c:v>1661</c:v>
                </c:pt>
                <c:pt idx="1513">
                  <c:v>1661</c:v>
                </c:pt>
                <c:pt idx="1514">
                  <c:v>1660.8</c:v>
                </c:pt>
                <c:pt idx="1515">
                  <c:v>1659.9</c:v>
                </c:pt>
                <c:pt idx="1516">
                  <c:v>1659.3</c:v>
                </c:pt>
                <c:pt idx="1517">
                  <c:v>1658.9</c:v>
                </c:pt>
                <c:pt idx="1518">
                  <c:v>1659.3</c:v>
                </c:pt>
                <c:pt idx="1519">
                  <c:v>1659.3</c:v>
                </c:pt>
                <c:pt idx="1520">
                  <c:v>1659.5</c:v>
                </c:pt>
                <c:pt idx="1521">
                  <c:v>1660.4</c:v>
                </c:pt>
                <c:pt idx="1522">
                  <c:v>1661</c:v>
                </c:pt>
                <c:pt idx="1523">
                  <c:v>1661.6</c:v>
                </c:pt>
                <c:pt idx="1524">
                  <c:v>1662.2</c:v>
                </c:pt>
                <c:pt idx="1525">
                  <c:v>1663.3</c:v>
                </c:pt>
                <c:pt idx="1526">
                  <c:v>1663.3</c:v>
                </c:pt>
                <c:pt idx="1527">
                  <c:v>1663.3</c:v>
                </c:pt>
                <c:pt idx="1528">
                  <c:v>1662.7</c:v>
                </c:pt>
                <c:pt idx="1529">
                  <c:v>1662.7</c:v>
                </c:pt>
                <c:pt idx="1530">
                  <c:v>1663.3</c:v>
                </c:pt>
                <c:pt idx="1531">
                  <c:v>1663.3</c:v>
                </c:pt>
                <c:pt idx="1532">
                  <c:v>1663.3</c:v>
                </c:pt>
                <c:pt idx="1533">
                  <c:v>1663.3</c:v>
                </c:pt>
                <c:pt idx="1534">
                  <c:v>1663.3</c:v>
                </c:pt>
                <c:pt idx="1535">
                  <c:v>1664</c:v>
                </c:pt>
                <c:pt idx="1536">
                  <c:v>1664.4</c:v>
                </c:pt>
                <c:pt idx="1537">
                  <c:v>1663.8</c:v>
                </c:pt>
                <c:pt idx="1538">
                  <c:v>1663.8</c:v>
                </c:pt>
                <c:pt idx="1539">
                  <c:v>1663.3</c:v>
                </c:pt>
                <c:pt idx="1540">
                  <c:v>1662.9</c:v>
                </c:pt>
                <c:pt idx="1541">
                  <c:v>1662.2</c:v>
                </c:pt>
                <c:pt idx="1542">
                  <c:v>1661.5</c:v>
                </c:pt>
                <c:pt idx="1543">
                  <c:v>1661</c:v>
                </c:pt>
                <c:pt idx="1544">
                  <c:v>1661.6</c:v>
                </c:pt>
                <c:pt idx="1545">
                  <c:v>1662.7</c:v>
                </c:pt>
                <c:pt idx="1546">
                  <c:v>1663.6</c:v>
                </c:pt>
                <c:pt idx="1547">
                  <c:v>1663.8</c:v>
                </c:pt>
                <c:pt idx="1548">
                  <c:v>1663.3</c:v>
                </c:pt>
                <c:pt idx="1549">
                  <c:v>1662.7</c:v>
                </c:pt>
                <c:pt idx="1550">
                  <c:v>1662.7</c:v>
                </c:pt>
                <c:pt idx="1551">
                  <c:v>1662.2</c:v>
                </c:pt>
                <c:pt idx="1552">
                  <c:v>1661.6</c:v>
                </c:pt>
                <c:pt idx="1553">
                  <c:v>1661</c:v>
                </c:pt>
                <c:pt idx="1554">
                  <c:v>1660.5</c:v>
                </c:pt>
                <c:pt idx="1555">
                  <c:v>1660.5</c:v>
                </c:pt>
                <c:pt idx="1556">
                  <c:v>1660.5</c:v>
                </c:pt>
                <c:pt idx="1557">
                  <c:v>1660.5</c:v>
                </c:pt>
                <c:pt idx="1558">
                  <c:v>1661</c:v>
                </c:pt>
                <c:pt idx="1559">
                  <c:v>1661</c:v>
                </c:pt>
                <c:pt idx="1560">
                  <c:v>1661</c:v>
                </c:pt>
                <c:pt idx="1561">
                  <c:v>1661.6</c:v>
                </c:pt>
                <c:pt idx="1562">
                  <c:v>1661.6</c:v>
                </c:pt>
                <c:pt idx="1563">
                  <c:v>1661.6</c:v>
                </c:pt>
                <c:pt idx="1564">
                  <c:v>1662.2</c:v>
                </c:pt>
                <c:pt idx="1565">
                  <c:v>1662.3</c:v>
                </c:pt>
                <c:pt idx="1566">
                  <c:v>1662.7</c:v>
                </c:pt>
                <c:pt idx="1567">
                  <c:v>1663.3</c:v>
                </c:pt>
                <c:pt idx="1568">
                  <c:v>1663.3</c:v>
                </c:pt>
                <c:pt idx="1569">
                  <c:v>1663.8</c:v>
                </c:pt>
                <c:pt idx="1570">
                  <c:v>1663.3</c:v>
                </c:pt>
                <c:pt idx="1571">
                  <c:v>1663.3</c:v>
                </c:pt>
                <c:pt idx="1572">
                  <c:v>1663.3</c:v>
                </c:pt>
                <c:pt idx="1573">
                  <c:v>1663.8</c:v>
                </c:pt>
                <c:pt idx="1574">
                  <c:v>1663.8</c:v>
                </c:pt>
                <c:pt idx="1575">
                  <c:v>1663.8</c:v>
                </c:pt>
                <c:pt idx="1576">
                  <c:v>1663.8</c:v>
                </c:pt>
                <c:pt idx="1577">
                  <c:v>1664.4</c:v>
                </c:pt>
                <c:pt idx="1578">
                  <c:v>1665</c:v>
                </c:pt>
                <c:pt idx="1579">
                  <c:v>1664.4</c:v>
                </c:pt>
                <c:pt idx="1580">
                  <c:v>1664.4</c:v>
                </c:pt>
                <c:pt idx="1581">
                  <c:v>1664.4</c:v>
                </c:pt>
                <c:pt idx="1582">
                  <c:v>1664.4</c:v>
                </c:pt>
                <c:pt idx="1583">
                  <c:v>1663.8</c:v>
                </c:pt>
                <c:pt idx="1584">
                  <c:v>1663.8</c:v>
                </c:pt>
                <c:pt idx="1585">
                  <c:v>1663.3</c:v>
                </c:pt>
                <c:pt idx="1586">
                  <c:v>1662.7</c:v>
                </c:pt>
                <c:pt idx="1587">
                  <c:v>1662.7</c:v>
                </c:pt>
                <c:pt idx="1588">
                  <c:v>1663.3</c:v>
                </c:pt>
                <c:pt idx="1589">
                  <c:v>1663.3</c:v>
                </c:pt>
                <c:pt idx="1590">
                  <c:v>1663.3</c:v>
                </c:pt>
                <c:pt idx="1591">
                  <c:v>1662.7</c:v>
                </c:pt>
                <c:pt idx="1592">
                  <c:v>1661.6</c:v>
                </c:pt>
                <c:pt idx="1593">
                  <c:v>1660.5</c:v>
                </c:pt>
                <c:pt idx="1594">
                  <c:v>1659.9</c:v>
                </c:pt>
                <c:pt idx="1595">
                  <c:v>1659.9</c:v>
                </c:pt>
                <c:pt idx="1596">
                  <c:v>1659.3</c:v>
                </c:pt>
                <c:pt idx="1597">
                  <c:v>1658.2</c:v>
                </c:pt>
                <c:pt idx="1598">
                  <c:v>1657</c:v>
                </c:pt>
                <c:pt idx="1599">
                  <c:v>1657.6</c:v>
                </c:pt>
                <c:pt idx="1600">
                  <c:v>1658.2</c:v>
                </c:pt>
                <c:pt idx="1601">
                  <c:v>1658.2</c:v>
                </c:pt>
                <c:pt idx="1602">
                  <c:v>1658.2</c:v>
                </c:pt>
                <c:pt idx="1603">
                  <c:v>1658.7</c:v>
                </c:pt>
                <c:pt idx="1604">
                  <c:v>1658.6</c:v>
                </c:pt>
                <c:pt idx="1605">
                  <c:v>1657.1</c:v>
                </c:pt>
                <c:pt idx="1606">
                  <c:v>1656.5</c:v>
                </c:pt>
                <c:pt idx="1607">
                  <c:v>1657</c:v>
                </c:pt>
                <c:pt idx="1608">
                  <c:v>1657</c:v>
                </c:pt>
                <c:pt idx="1609">
                  <c:v>1657</c:v>
                </c:pt>
                <c:pt idx="1610">
                  <c:v>1657.1</c:v>
                </c:pt>
                <c:pt idx="1611">
                  <c:v>1657</c:v>
                </c:pt>
                <c:pt idx="1612">
                  <c:v>1657.6</c:v>
                </c:pt>
                <c:pt idx="1613">
                  <c:v>1657.7</c:v>
                </c:pt>
                <c:pt idx="1614">
                  <c:v>1657.6</c:v>
                </c:pt>
                <c:pt idx="1615">
                  <c:v>1657</c:v>
                </c:pt>
                <c:pt idx="1616">
                  <c:v>1657</c:v>
                </c:pt>
                <c:pt idx="1617">
                  <c:v>1658.1</c:v>
                </c:pt>
                <c:pt idx="1618">
                  <c:v>1658.2</c:v>
                </c:pt>
                <c:pt idx="1619">
                  <c:v>1658.7</c:v>
                </c:pt>
                <c:pt idx="1620">
                  <c:v>1658.7</c:v>
                </c:pt>
                <c:pt idx="1621">
                  <c:v>1658.7</c:v>
                </c:pt>
                <c:pt idx="1622">
                  <c:v>1658.7</c:v>
                </c:pt>
                <c:pt idx="1623">
                  <c:v>1657.6</c:v>
                </c:pt>
                <c:pt idx="1624">
                  <c:v>1657</c:v>
                </c:pt>
                <c:pt idx="1625">
                  <c:v>1657</c:v>
                </c:pt>
                <c:pt idx="1626">
                  <c:v>1657.1</c:v>
                </c:pt>
                <c:pt idx="1627">
                  <c:v>1657.6</c:v>
                </c:pt>
                <c:pt idx="1628">
                  <c:v>1657.6</c:v>
                </c:pt>
                <c:pt idx="1629">
                  <c:v>1657.6</c:v>
                </c:pt>
                <c:pt idx="1630">
                  <c:v>1657.6</c:v>
                </c:pt>
                <c:pt idx="1631">
                  <c:v>1658.2</c:v>
                </c:pt>
                <c:pt idx="1632">
                  <c:v>1658.1</c:v>
                </c:pt>
                <c:pt idx="1633">
                  <c:v>1658.2</c:v>
                </c:pt>
                <c:pt idx="1634">
                  <c:v>1657.6</c:v>
                </c:pt>
                <c:pt idx="1635">
                  <c:v>1657.6</c:v>
                </c:pt>
                <c:pt idx="1636">
                  <c:v>1657.6</c:v>
                </c:pt>
                <c:pt idx="1637">
                  <c:v>1657</c:v>
                </c:pt>
                <c:pt idx="1638">
                  <c:v>1657</c:v>
                </c:pt>
                <c:pt idx="1639">
                  <c:v>1657.6</c:v>
                </c:pt>
                <c:pt idx="1640">
                  <c:v>1658.3</c:v>
                </c:pt>
                <c:pt idx="1641">
                  <c:v>1659.3</c:v>
                </c:pt>
                <c:pt idx="1642">
                  <c:v>1659.9</c:v>
                </c:pt>
                <c:pt idx="1643">
                  <c:v>1659.9</c:v>
                </c:pt>
                <c:pt idx="1644">
                  <c:v>1659.3</c:v>
                </c:pt>
                <c:pt idx="1645">
                  <c:v>1659.3</c:v>
                </c:pt>
                <c:pt idx="1646">
                  <c:v>1658.2</c:v>
                </c:pt>
                <c:pt idx="1647">
                  <c:v>1657.6</c:v>
                </c:pt>
                <c:pt idx="1648">
                  <c:v>1656.7</c:v>
                </c:pt>
                <c:pt idx="1649">
                  <c:v>1656.4</c:v>
                </c:pt>
                <c:pt idx="1650">
                  <c:v>1655.4</c:v>
                </c:pt>
                <c:pt idx="1651">
                  <c:v>1654.8</c:v>
                </c:pt>
                <c:pt idx="1652">
                  <c:v>1654.8</c:v>
                </c:pt>
                <c:pt idx="1653">
                  <c:v>1654.8</c:v>
                </c:pt>
                <c:pt idx="1654">
                  <c:v>1654.8</c:v>
                </c:pt>
                <c:pt idx="1655">
                  <c:v>1654.7</c:v>
                </c:pt>
                <c:pt idx="1656">
                  <c:v>1653.7</c:v>
                </c:pt>
                <c:pt idx="1657">
                  <c:v>1653.7</c:v>
                </c:pt>
                <c:pt idx="1658">
                  <c:v>1653.7</c:v>
                </c:pt>
                <c:pt idx="1659">
                  <c:v>1654.2</c:v>
                </c:pt>
                <c:pt idx="1660">
                  <c:v>1654.8</c:v>
                </c:pt>
                <c:pt idx="1661">
                  <c:v>1654.8</c:v>
                </c:pt>
                <c:pt idx="1662">
                  <c:v>1654.8</c:v>
                </c:pt>
                <c:pt idx="1663">
                  <c:v>1654.2</c:v>
                </c:pt>
                <c:pt idx="1664">
                  <c:v>1653.7</c:v>
                </c:pt>
                <c:pt idx="1665">
                  <c:v>1653.1</c:v>
                </c:pt>
                <c:pt idx="1666">
                  <c:v>1653.1</c:v>
                </c:pt>
                <c:pt idx="1667">
                  <c:v>1653.1</c:v>
                </c:pt>
                <c:pt idx="1668">
                  <c:v>1653.1</c:v>
                </c:pt>
                <c:pt idx="1669">
                  <c:v>1652.5</c:v>
                </c:pt>
                <c:pt idx="1670">
                  <c:v>1652</c:v>
                </c:pt>
                <c:pt idx="1671">
                  <c:v>1651.4</c:v>
                </c:pt>
                <c:pt idx="1672">
                  <c:v>1650.8</c:v>
                </c:pt>
                <c:pt idx="1673">
                  <c:v>1650.8</c:v>
                </c:pt>
                <c:pt idx="1674">
                  <c:v>1651.4</c:v>
                </c:pt>
                <c:pt idx="1675">
                  <c:v>1651.9</c:v>
                </c:pt>
                <c:pt idx="1676">
                  <c:v>1651.9</c:v>
                </c:pt>
                <c:pt idx="1677">
                  <c:v>1651.9</c:v>
                </c:pt>
                <c:pt idx="1678">
                  <c:v>1652.5</c:v>
                </c:pt>
                <c:pt idx="1679">
                  <c:v>1652.5</c:v>
                </c:pt>
                <c:pt idx="1680">
                  <c:v>1652.5</c:v>
                </c:pt>
                <c:pt idx="1681">
                  <c:v>1653.7</c:v>
                </c:pt>
                <c:pt idx="1682">
                  <c:v>1654.8</c:v>
                </c:pt>
                <c:pt idx="1683">
                  <c:v>1655.3</c:v>
                </c:pt>
                <c:pt idx="1684">
                  <c:v>1655.9</c:v>
                </c:pt>
                <c:pt idx="1685">
                  <c:v>1655.9</c:v>
                </c:pt>
                <c:pt idx="1686">
                  <c:v>1655.5</c:v>
                </c:pt>
                <c:pt idx="1687">
                  <c:v>1655.4</c:v>
                </c:pt>
                <c:pt idx="1688">
                  <c:v>1655.3</c:v>
                </c:pt>
                <c:pt idx="1689">
                  <c:v>1655.8</c:v>
                </c:pt>
                <c:pt idx="1690">
                  <c:v>1656.5</c:v>
                </c:pt>
                <c:pt idx="1691">
                  <c:v>1657</c:v>
                </c:pt>
                <c:pt idx="1692">
                  <c:v>1656.6</c:v>
                </c:pt>
                <c:pt idx="1693">
                  <c:v>1656.5</c:v>
                </c:pt>
                <c:pt idx="1694">
                  <c:v>1656.5</c:v>
                </c:pt>
                <c:pt idx="1695">
                  <c:v>1657</c:v>
                </c:pt>
                <c:pt idx="1696">
                  <c:v>1657.6</c:v>
                </c:pt>
                <c:pt idx="1697">
                  <c:v>1657.6</c:v>
                </c:pt>
                <c:pt idx="1698">
                  <c:v>1657.1</c:v>
                </c:pt>
                <c:pt idx="1699">
                  <c:v>1656.8</c:v>
                </c:pt>
                <c:pt idx="1700">
                  <c:v>1655.9</c:v>
                </c:pt>
                <c:pt idx="1701">
                  <c:v>1655.9</c:v>
                </c:pt>
                <c:pt idx="1702">
                  <c:v>1656.2</c:v>
                </c:pt>
                <c:pt idx="1703">
                  <c:v>1657</c:v>
                </c:pt>
                <c:pt idx="1704">
                  <c:v>1658.2</c:v>
                </c:pt>
                <c:pt idx="1705">
                  <c:v>1657.6</c:v>
                </c:pt>
                <c:pt idx="1706">
                  <c:v>1657.6</c:v>
                </c:pt>
                <c:pt idx="1707">
                  <c:v>1658</c:v>
                </c:pt>
                <c:pt idx="1708">
                  <c:v>1658.2</c:v>
                </c:pt>
                <c:pt idx="1709">
                  <c:v>1658.2</c:v>
                </c:pt>
                <c:pt idx="1710">
                  <c:v>1657.6</c:v>
                </c:pt>
                <c:pt idx="1711">
                  <c:v>1656.5</c:v>
                </c:pt>
                <c:pt idx="1712">
                  <c:v>1655.9</c:v>
                </c:pt>
                <c:pt idx="1713">
                  <c:v>1656.3</c:v>
                </c:pt>
                <c:pt idx="1714">
                  <c:v>1656.5</c:v>
                </c:pt>
                <c:pt idx="1715">
                  <c:v>1656.4</c:v>
                </c:pt>
                <c:pt idx="1716">
                  <c:v>1655.9</c:v>
                </c:pt>
                <c:pt idx="1717">
                  <c:v>1655.9</c:v>
                </c:pt>
                <c:pt idx="1718">
                  <c:v>1655.9</c:v>
                </c:pt>
                <c:pt idx="1719">
                  <c:v>1655.9</c:v>
                </c:pt>
                <c:pt idx="1720">
                  <c:v>1655.9</c:v>
                </c:pt>
                <c:pt idx="1721">
                  <c:v>1655.4</c:v>
                </c:pt>
                <c:pt idx="1722">
                  <c:v>1655.3</c:v>
                </c:pt>
                <c:pt idx="1723">
                  <c:v>1655.3</c:v>
                </c:pt>
                <c:pt idx="1724">
                  <c:v>1655.4</c:v>
                </c:pt>
                <c:pt idx="1725">
                  <c:v>1655.8</c:v>
                </c:pt>
                <c:pt idx="1726">
                  <c:v>1656.5</c:v>
                </c:pt>
                <c:pt idx="1727">
                  <c:v>1656.5</c:v>
                </c:pt>
                <c:pt idx="1728">
                  <c:v>1656.5</c:v>
                </c:pt>
                <c:pt idx="1729">
                  <c:v>1656.1</c:v>
                </c:pt>
                <c:pt idx="1730">
                  <c:v>1656.5</c:v>
                </c:pt>
                <c:pt idx="1731">
                  <c:v>1656.5</c:v>
                </c:pt>
                <c:pt idx="1732">
                  <c:v>1656.5</c:v>
                </c:pt>
                <c:pt idx="1733">
                  <c:v>1656.5</c:v>
                </c:pt>
                <c:pt idx="1734">
                  <c:v>1656.5</c:v>
                </c:pt>
                <c:pt idx="1735">
                  <c:v>1655.9</c:v>
                </c:pt>
                <c:pt idx="1736">
                  <c:v>1655.9</c:v>
                </c:pt>
                <c:pt idx="1737">
                  <c:v>1655.9</c:v>
                </c:pt>
                <c:pt idx="1738">
                  <c:v>1655.4</c:v>
                </c:pt>
                <c:pt idx="1739">
                  <c:v>1655.4</c:v>
                </c:pt>
                <c:pt idx="1740">
                  <c:v>1655.9</c:v>
                </c:pt>
                <c:pt idx="1741">
                  <c:v>1656.5</c:v>
                </c:pt>
                <c:pt idx="1742">
                  <c:v>1656.5</c:v>
                </c:pt>
                <c:pt idx="1743">
                  <c:v>1656.5</c:v>
                </c:pt>
                <c:pt idx="1744">
                  <c:v>1657</c:v>
                </c:pt>
                <c:pt idx="1745">
                  <c:v>1657</c:v>
                </c:pt>
                <c:pt idx="1746">
                  <c:v>1656.5</c:v>
                </c:pt>
                <c:pt idx="1747">
                  <c:v>1656.3</c:v>
                </c:pt>
                <c:pt idx="1748">
                  <c:v>1655.9</c:v>
                </c:pt>
                <c:pt idx="1749">
                  <c:v>1656.5</c:v>
                </c:pt>
                <c:pt idx="1750">
                  <c:v>1657.6</c:v>
                </c:pt>
                <c:pt idx="1751">
                  <c:v>1658.2</c:v>
                </c:pt>
                <c:pt idx="1752">
                  <c:v>1658.2</c:v>
                </c:pt>
                <c:pt idx="1753">
                  <c:v>1657.6</c:v>
                </c:pt>
                <c:pt idx="1754">
                  <c:v>1657.6</c:v>
                </c:pt>
                <c:pt idx="1755">
                  <c:v>1657.6</c:v>
                </c:pt>
                <c:pt idx="1756">
                  <c:v>1656.9</c:v>
                </c:pt>
                <c:pt idx="1757">
                  <c:v>1655.9</c:v>
                </c:pt>
                <c:pt idx="1758">
                  <c:v>1655.9</c:v>
                </c:pt>
                <c:pt idx="1759">
                  <c:v>1652.5</c:v>
                </c:pt>
                <c:pt idx="1760">
                  <c:v>1652</c:v>
                </c:pt>
                <c:pt idx="1761">
                  <c:v>1652</c:v>
                </c:pt>
                <c:pt idx="1762">
                  <c:v>1652</c:v>
                </c:pt>
                <c:pt idx="1763">
                  <c:v>1652.5</c:v>
                </c:pt>
                <c:pt idx="1764">
                  <c:v>1653.1</c:v>
                </c:pt>
                <c:pt idx="1765">
                  <c:v>1653.1</c:v>
                </c:pt>
                <c:pt idx="1766">
                  <c:v>1653.7</c:v>
                </c:pt>
                <c:pt idx="1767">
                  <c:v>1654.2</c:v>
                </c:pt>
                <c:pt idx="1768">
                  <c:v>1655.4</c:v>
                </c:pt>
                <c:pt idx="1769">
                  <c:v>1655.9</c:v>
                </c:pt>
                <c:pt idx="1770">
                  <c:v>1656.5</c:v>
                </c:pt>
                <c:pt idx="1771">
                  <c:v>1655.9</c:v>
                </c:pt>
                <c:pt idx="1772">
                  <c:v>1655.9</c:v>
                </c:pt>
                <c:pt idx="1773">
                  <c:v>1655.3</c:v>
                </c:pt>
                <c:pt idx="1774">
                  <c:v>1654.8</c:v>
                </c:pt>
                <c:pt idx="1775">
                  <c:v>1654.8</c:v>
                </c:pt>
                <c:pt idx="1776">
                  <c:v>1655</c:v>
                </c:pt>
                <c:pt idx="1777">
                  <c:v>1655.9</c:v>
                </c:pt>
                <c:pt idx="1778">
                  <c:v>1656.5</c:v>
                </c:pt>
                <c:pt idx="1779">
                  <c:v>1656.5</c:v>
                </c:pt>
                <c:pt idx="1780">
                  <c:v>1655.9</c:v>
                </c:pt>
                <c:pt idx="1781">
                  <c:v>1655.4</c:v>
                </c:pt>
                <c:pt idx="1782">
                  <c:v>1655.9</c:v>
                </c:pt>
                <c:pt idx="1783">
                  <c:v>1656.5</c:v>
                </c:pt>
                <c:pt idx="1784">
                  <c:v>1657.6</c:v>
                </c:pt>
                <c:pt idx="1785">
                  <c:v>1658.2</c:v>
                </c:pt>
                <c:pt idx="1786">
                  <c:v>1658.7</c:v>
                </c:pt>
                <c:pt idx="1787">
                  <c:v>1658.7</c:v>
                </c:pt>
                <c:pt idx="1788">
                  <c:v>1659.5</c:v>
                </c:pt>
                <c:pt idx="1789">
                  <c:v>1659.9</c:v>
                </c:pt>
                <c:pt idx="1790">
                  <c:v>1660.1</c:v>
                </c:pt>
                <c:pt idx="1791">
                  <c:v>1659.9</c:v>
                </c:pt>
                <c:pt idx="1792">
                  <c:v>1659.9</c:v>
                </c:pt>
                <c:pt idx="1793">
                  <c:v>1660.5</c:v>
                </c:pt>
                <c:pt idx="1794">
                  <c:v>1660.3</c:v>
                </c:pt>
                <c:pt idx="1795">
                  <c:v>1659.9</c:v>
                </c:pt>
                <c:pt idx="1796">
                  <c:v>1659.9</c:v>
                </c:pt>
                <c:pt idx="1797">
                  <c:v>1659.3</c:v>
                </c:pt>
                <c:pt idx="1798">
                  <c:v>1659.3</c:v>
                </c:pt>
                <c:pt idx="1799">
                  <c:v>1659.3</c:v>
                </c:pt>
                <c:pt idx="1800">
                  <c:v>1659.9</c:v>
                </c:pt>
                <c:pt idx="1801">
                  <c:v>1660.5</c:v>
                </c:pt>
                <c:pt idx="1802">
                  <c:v>1660.5</c:v>
                </c:pt>
                <c:pt idx="1803">
                  <c:v>1660.5</c:v>
                </c:pt>
                <c:pt idx="1804">
                  <c:v>1659.9</c:v>
                </c:pt>
                <c:pt idx="1805">
                  <c:v>1659.3</c:v>
                </c:pt>
                <c:pt idx="1806">
                  <c:v>1659.3</c:v>
                </c:pt>
                <c:pt idx="1807">
                  <c:v>1658.8</c:v>
                </c:pt>
                <c:pt idx="1808">
                  <c:v>1658.7</c:v>
                </c:pt>
                <c:pt idx="1809">
                  <c:v>1658.8</c:v>
                </c:pt>
                <c:pt idx="1810">
                  <c:v>1658.7</c:v>
                </c:pt>
                <c:pt idx="1811">
                  <c:v>1658.7</c:v>
                </c:pt>
                <c:pt idx="1812">
                  <c:v>1658.2</c:v>
                </c:pt>
                <c:pt idx="1813">
                  <c:v>1657.1</c:v>
                </c:pt>
                <c:pt idx="1814">
                  <c:v>1657</c:v>
                </c:pt>
                <c:pt idx="1815">
                  <c:v>1657.6</c:v>
                </c:pt>
                <c:pt idx="1816">
                  <c:v>1658.2</c:v>
                </c:pt>
                <c:pt idx="1817">
                  <c:v>1658.2</c:v>
                </c:pt>
                <c:pt idx="1818">
                  <c:v>1657.1</c:v>
                </c:pt>
                <c:pt idx="1819">
                  <c:v>1657</c:v>
                </c:pt>
                <c:pt idx="1820">
                  <c:v>1657.6</c:v>
                </c:pt>
                <c:pt idx="1821">
                  <c:v>1658.2</c:v>
                </c:pt>
                <c:pt idx="1822">
                  <c:v>1658.2</c:v>
                </c:pt>
                <c:pt idx="1823">
                  <c:v>1658.8</c:v>
                </c:pt>
                <c:pt idx="1824">
                  <c:v>1658.8</c:v>
                </c:pt>
                <c:pt idx="1825">
                  <c:v>1658.2</c:v>
                </c:pt>
                <c:pt idx="1826">
                  <c:v>1658.2</c:v>
                </c:pt>
                <c:pt idx="1827">
                  <c:v>1658.2</c:v>
                </c:pt>
                <c:pt idx="1828">
                  <c:v>1658.2</c:v>
                </c:pt>
                <c:pt idx="1829">
                  <c:v>1658.2</c:v>
                </c:pt>
                <c:pt idx="1830">
                  <c:v>1658.2</c:v>
                </c:pt>
                <c:pt idx="1831">
                  <c:v>1657.6</c:v>
                </c:pt>
                <c:pt idx="1832">
                  <c:v>1657</c:v>
                </c:pt>
                <c:pt idx="1833">
                  <c:v>1657</c:v>
                </c:pt>
                <c:pt idx="1834">
                  <c:v>1657</c:v>
                </c:pt>
                <c:pt idx="1835">
                  <c:v>1657.6</c:v>
                </c:pt>
                <c:pt idx="1836">
                  <c:v>1657.6</c:v>
                </c:pt>
                <c:pt idx="1837">
                  <c:v>1657</c:v>
                </c:pt>
                <c:pt idx="1838">
                  <c:v>1657.6</c:v>
                </c:pt>
                <c:pt idx="1839">
                  <c:v>1658.2</c:v>
                </c:pt>
                <c:pt idx="1840">
                  <c:v>1658.7</c:v>
                </c:pt>
                <c:pt idx="1841">
                  <c:v>1658.8</c:v>
                </c:pt>
                <c:pt idx="1842">
                  <c:v>1658.7</c:v>
                </c:pt>
                <c:pt idx="1843">
                  <c:v>1658.2</c:v>
                </c:pt>
                <c:pt idx="1844">
                  <c:v>1657.6</c:v>
                </c:pt>
                <c:pt idx="1845">
                  <c:v>1657.6</c:v>
                </c:pt>
                <c:pt idx="1846">
                  <c:v>1657.6</c:v>
                </c:pt>
                <c:pt idx="1847">
                  <c:v>1657.6</c:v>
                </c:pt>
                <c:pt idx="1848">
                  <c:v>1657</c:v>
                </c:pt>
                <c:pt idx="1849">
                  <c:v>1657</c:v>
                </c:pt>
                <c:pt idx="1850">
                  <c:v>1657</c:v>
                </c:pt>
                <c:pt idx="1851">
                  <c:v>1656.5</c:v>
                </c:pt>
                <c:pt idx="1852">
                  <c:v>1656.5</c:v>
                </c:pt>
                <c:pt idx="1853">
                  <c:v>1656.5</c:v>
                </c:pt>
                <c:pt idx="1854">
                  <c:v>1656.5</c:v>
                </c:pt>
                <c:pt idx="1855">
                  <c:v>1656.5</c:v>
                </c:pt>
                <c:pt idx="1856">
                  <c:v>1656.5</c:v>
                </c:pt>
                <c:pt idx="1857">
                  <c:v>1657</c:v>
                </c:pt>
                <c:pt idx="1858">
                  <c:v>1657</c:v>
                </c:pt>
                <c:pt idx="1859">
                  <c:v>1657</c:v>
                </c:pt>
                <c:pt idx="1860">
                  <c:v>1657.7</c:v>
                </c:pt>
                <c:pt idx="1861">
                  <c:v>1658.2</c:v>
                </c:pt>
                <c:pt idx="1862">
                  <c:v>1658.7</c:v>
                </c:pt>
                <c:pt idx="1863">
                  <c:v>1658.8</c:v>
                </c:pt>
                <c:pt idx="1864">
                  <c:v>1659.3</c:v>
                </c:pt>
                <c:pt idx="1865">
                  <c:v>1659.3</c:v>
                </c:pt>
                <c:pt idx="1866">
                  <c:v>1658.7</c:v>
                </c:pt>
                <c:pt idx="1867">
                  <c:v>1658.2</c:v>
                </c:pt>
                <c:pt idx="1868">
                  <c:v>1658.2</c:v>
                </c:pt>
                <c:pt idx="1869">
                  <c:v>1657.6</c:v>
                </c:pt>
                <c:pt idx="1870">
                  <c:v>1657</c:v>
                </c:pt>
                <c:pt idx="1871">
                  <c:v>1655.9</c:v>
                </c:pt>
                <c:pt idx="1872">
                  <c:v>1655.4</c:v>
                </c:pt>
                <c:pt idx="1873">
                  <c:v>1654.8</c:v>
                </c:pt>
                <c:pt idx="1874">
                  <c:v>1654.8</c:v>
                </c:pt>
                <c:pt idx="1875">
                  <c:v>1655.4</c:v>
                </c:pt>
                <c:pt idx="1876">
                  <c:v>1655.9</c:v>
                </c:pt>
                <c:pt idx="1877">
                  <c:v>1655.9</c:v>
                </c:pt>
                <c:pt idx="1878">
                  <c:v>1656.5</c:v>
                </c:pt>
                <c:pt idx="1879">
                  <c:v>1657</c:v>
                </c:pt>
                <c:pt idx="1880">
                  <c:v>1657.6</c:v>
                </c:pt>
                <c:pt idx="1881">
                  <c:v>1658.2</c:v>
                </c:pt>
                <c:pt idx="1882">
                  <c:v>1658.2</c:v>
                </c:pt>
                <c:pt idx="1883">
                  <c:v>1658.8</c:v>
                </c:pt>
                <c:pt idx="1884">
                  <c:v>1658.7</c:v>
                </c:pt>
                <c:pt idx="1885">
                  <c:v>1659.3</c:v>
                </c:pt>
                <c:pt idx="1886">
                  <c:v>1659.9</c:v>
                </c:pt>
                <c:pt idx="1887">
                  <c:v>1659.3</c:v>
                </c:pt>
                <c:pt idx="1888">
                  <c:v>1659.3</c:v>
                </c:pt>
                <c:pt idx="1889">
                  <c:v>1658.8</c:v>
                </c:pt>
                <c:pt idx="1890">
                  <c:v>1659.3</c:v>
                </c:pt>
                <c:pt idx="1891">
                  <c:v>1658.8</c:v>
                </c:pt>
                <c:pt idx="1892">
                  <c:v>1657.6</c:v>
                </c:pt>
                <c:pt idx="1893">
                  <c:v>1657</c:v>
                </c:pt>
                <c:pt idx="1894">
                  <c:v>1656.5</c:v>
                </c:pt>
                <c:pt idx="1895">
                  <c:v>1655.9</c:v>
                </c:pt>
                <c:pt idx="1896">
                  <c:v>1655.4</c:v>
                </c:pt>
                <c:pt idx="1897">
                  <c:v>1655.3</c:v>
                </c:pt>
                <c:pt idx="1898">
                  <c:v>1655.9</c:v>
                </c:pt>
                <c:pt idx="1899">
                  <c:v>1657.1</c:v>
                </c:pt>
                <c:pt idx="1900">
                  <c:v>1658.2</c:v>
                </c:pt>
                <c:pt idx="1901">
                  <c:v>1659.3</c:v>
                </c:pt>
                <c:pt idx="1902">
                  <c:v>1659.3</c:v>
                </c:pt>
                <c:pt idx="1903">
                  <c:v>1658.2</c:v>
                </c:pt>
                <c:pt idx="1904">
                  <c:v>1657</c:v>
                </c:pt>
                <c:pt idx="1905">
                  <c:v>1657</c:v>
                </c:pt>
                <c:pt idx="1906">
                  <c:v>1657</c:v>
                </c:pt>
                <c:pt idx="1907">
                  <c:v>1657</c:v>
                </c:pt>
                <c:pt idx="1908">
                  <c:v>1657</c:v>
                </c:pt>
                <c:pt idx="1909">
                  <c:v>1657</c:v>
                </c:pt>
                <c:pt idx="1910">
                  <c:v>1657</c:v>
                </c:pt>
                <c:pt idx="1911">
                  <c:v>1657.1</c:v>
                </c:pt>
                <c:pt idx="1912">
                  <c:v>1657</c:v>
                </c:pt>
                <c:pt idx="1913">
                  <c:v>1656.5</c:v>
                </c:pt>
                <c:pt idx="1914">
                  <c:v>1655.4</c:v>
                </c:pt>
                <c:pt idx="1915">
                  <c:v>1654.8</c:v>
                </c:pt>
                <c:pt idx="1916">
                  <c:v>1654.8</c:v>
                </c:pt>
                <c:pt idx="1917">
                  <c:v>1655.3</c:v>
                </c:pt>
                <c:pt idx="1918">
                  <c:v>1655.3</c:v>
                </c:pt>
                <c:pt idx="1919">
                  <c:v>1655.3</c:v>
                </c:pt>
                <c:pt idx="1920">
                  <c:v>1655.9</c:v>
                </c:pt>
                <c:pt idx="1921">
                  <c:v>1654.9</c:v>
                </c:pt>
                <c:pt idx="1922">
                  <c:v>1654.2</c:v>
                </c:pt>
                <c:pt idx="1923">
                  <c:v>1653.7</c:v>
                </c:pt>
                <c:pt idx="1924">
                  <c:v>1654.8</c:v>
                </c:pt>
                <c:pt idx="1925">
                  <c:v>1655.9</c:v>
                </c:pt>
                <c:pt idx="1926">
                  <c:v>1656.5</c:v>
                </c:pt>
                <c:pt idx="1927">
                  <c:v>1657</c:v>
                </c:pt>
                <c:pt idx="1928">
                  <c:v>1657</c:v>
                </c:pt>
                <c:pt idx="1929">
                  <c:v>1657</c:v>
                </c:pt>
                <c:pt idx="1930">
                  <c:v>1657.5</c:v>
                </c:pt>
                <c:pt idx="1931">
                  <c:v>1657.6</c:v>
                </c:pt>
                <c:pt idx="1932">
                  <c:v>1657.6</c:v>
                </c:pt>
                <c:pt idx="1933">
                  <c:v>1657.6</c:v>
                </c:pt>
                <c:pt idx="1934">
                  <c:v>1658.7</c:v>
                </c:pt>
                <c:pt idx="1935">
                  <c:v>1659.3</c:v>
                </c:pt>
                <c:pt idx="1936">
                  <c:v>1659.3</c:v>
                </c:pt>
                <c:pt idx="1937">
                  <c:v>1659.3</c:v>
                </c:pt>
                <c:pt idx="1938">
                  <c:v>1659.3</c:v>
                </c:pt>
                <c:pt idx="1939">
                  <c:v>1659.8</c:v>
                </c:pt>
                <c:pt idx="1940">
                  <c:v>1659.9</c:v>
                </c:pt>
                <c:pt idx="1941">
                  <c:v>1659.9</c:v>
                </c:pt>
                <c:pt idx="1942">
                  <c:v>1660.5</c:v>
                </c:pt>
                <c:pt idx="1943">
                  <c:v>1660.5</c:v>
                </c:pt>
                <c:pt idx="1944">
                  <c:v>1661.1</c:v>
                </c:pt>
                <c:pt idx="1945">
                  <c:v>1661</c:v>
                </c:pt>
                <c:pt idx="1946">
                  <c:v>1661.1</c:v>
                </c:pt>
                <c:pt idx="1947">
                  <c:v>1661.1</c:v>
                </c:pt>
                <c:pt idx="1948">
                  <c:v>1661.1</c:v>
                </c:pt>
                <c:pt idx="1949">
                  <c:v>1661.6</c:v>
                </c:pt>
                <c:pt idx="1950">
                  <c:v>1661</c:v>
                </c:pt>
                <c:pt idx="1951">
                  <c:v>1661.1</c:v>
                </c:pt>
                <c:pt idx="1952">
                  <c:v>1661.6</c:v>
                </c:pt>
                <c:pt idx="1953">
                  <c:v>1661.6</c:v>
                </c:pt>
                <c:pt idx="1954">
                  <c:v>1661.6</c:v>
                </c:pt>
                <c:pt idx="1955">
                  <c:v>1661.6</c:v>
                </c:pt>
                <c:pt idx="1956">
                  <c:v>1661.6</c:v>
                </c:pt>
                <c:pt idx="1957">
                  <c:v>1661.1</c:v>
                </c:pt>
                <c:pt idx="1958">
                  <c:v>1661</c:v>
                </c:pt>
                <c:pt idx="1959">
                  <c:v>1661.1</c:v>
                </c:pt>
                <c:pt idx="1960">
                  <c:v>1661.1</c:v>
                </c:pt>
                <c:pt idx="1961">
                  <c:v>1661.6</c:v>
                </c:pt>
                <c:pt idx="1962">
                  <c:v>1662.2</c:v>
                </c:pt>
                <c:pt idx="1963">
                  <c:v>1661.6</c:v>
                </c:pt>
                <c:pt idx="1964">
                  <c:v>1661.1</c:v>
                </c:pt>
                <c:pt idx="1965">
                  <c:v>1661</c:v>
                </c:pt>
                <c:pt idx="1966">
                  <c:v>1661.6</c:v>
                </c:pt>
                <c:pt idx="1967">
                  <c:v>1662.2</c:v>
                </c:pt>
                <c:pt idx="1968">
                  <c:v>1662.2</c:v>
                </c:pt>
                <c:pt idx="1969">
                  <c:v>1662.7</c:v>
                </c:pt>
                <c:pt idx="1970">
                  <c:v>1662.7</c:v>
                </c:pt>
                <c:pt idx="1971">
                  <c:v>1662.7</c:v>
                </c:pt>
                <c:pt idx="1972">
                  <c:v>1662.7</c:v>
                </c:pt>
                <c:pt idx="1973">
                  <c:v>1663.3</c:v>
                </c:pt>
                <c:pt idx="1974">
                  <c:v>1663.3</c:v>
                </c:pt>
                <c:pt idx="1975">
                  <c:v>1663.3</c:v>
                </c:pt>
                <c:pt idx="1976">
                  <c:v>1662.7</c:v>
                </c:pt>
                <c:pt idx="1977">
                  <c:v>1662.7</c:v>
                </c:pt>
                <c:pt idx="1978">
                  <c:v>1663.3</c:v>
                </c:pt>
                <c:pt idx="1979">
                  <c:v>1663.8</c:v>
                </c:pt>
                <c:pt idx="1980">
                  <c:v>1663.8</c:v>
                </c:pt>
                <c:pt idx="1981">
                  <c:v>1663.8</c:v>
                </c:pt>
                <c:pt idx="1982">
                  <c:v>1663.9</c:v>
                </c:pt>
                <c:pt idx="1983">
                  <c:v>1664.4</c:v>
                </c:pt>
                <c:pt idx="1984">
                  <c:v>1665</c:v>
                </c:pt>
                <c:pt idx="1985">
                  <c:v>1664.9</c:v>
                </c:pt>
                <c:pt idx="1986">
                  <c:v>1664.4</c:v>
                </c:pt>
                <c:pt idx="1987">
                  <c:v>1664.2</c:v>
                </c:pt>
                <c:pt idx="1988">
                  <c:v>1663.8</c:v>
                </c:pt>
                <c:pt idx="1989">
                  <c:v>1663.8</c:v>
                </c:pt>
                <c:pt idx="1990">
                  <c:v>1663.9</c:v>
                </c:pt>
                <c:pt idx="1991">
                  <c:v>1663.8</c:v>
                </c:pt>
                <c:pt idx="1992">
                  <c:v>1663.9</c:v>
                </c:pt>
                <c:pt idx="1993">
                  <c:v>1663.3</c:v>
                </c:pt>
                <c:pt idx="1994">
                  <c:v>1662.2</c:v>
                </c:pt>
                <c:pt idx="1995">
                  <c:v>1661.6</c:v>
                </c:pt>
                <c:pt idx="1996">
                  <c:v>1661.6</c:v>
                </c:pt>
                <c:pt idx="1997">
                  <c:v>1661.6</c:v>
                </c:pt>
                <c:pt idx="1998">
                  <c:v>1661.3</c:v>
                </c:pt>
                <c:pt idx="1999">
                  <c:v>1661</c:v>
                </c:pt>
                <c:pt idx="2000">
                  <c:v>1661.1</c:v>
                </c:pt>
                <c:pt idx="2001">
                  <c:v>1661</c:v>
                </c:pt>
                <c:pt idx="2002">
                  <c:v>1660.5</c:v>
                </c:pt>
                <c:pt idx="2003">
                  <c:v>1659.8</c:v>
                </c:pt>
                <c:pt idx="2004">
                  <c:v>1659.3</c:v>
                </c:pt>
                <c:pt idx="2005">
                  <c:v>1659.9</c:v>
                </c:pt>
                <c:pt idx="2006">
                  <c:v>1659.9</c:v>
                </c:pt>
                <c:pt idx="2007">
                  <c:v>1659.3</c:v>
                </c:pt>
                <c:pt idx="2008">
                  <c:v>1658.6</c:v>
                </c:pt>
                <c:pt idx="2009">
                  <c:v>1657.6</c:v>
                </c:pt>
                <c:pt idx="2010">
                  <c:v>1657.1</c:v>
                </c:pt>
                <c:pt idx="2011">
                  <c:v>1656.5</c:v>
                </c:pt>
                <c:pt idx="2012">
                  <c:v>1655.4</c:v>
                </c:pt>
                <c:pt idx="2013">
                  <c:v>1654.5</c:v>
                </c:pt>
                <c:pt idx="2014">
                  <c:v>1654.3</c:v>
                </c:pt>
                <c:pt idx="2015">
                  <c:v>1654.8</c:v>
                </c:pt>
                <c:pt idx="2016">
                  <c:v>1654.8</c:v>
                </c:pt>
                <c:pt idx="2017">
                  <c:v>1655.4</c:v>
                </c:pt>
                <c:pt idx="2018">
                  <c:v>1655.9</c:v>
                </c:pt>
                <c:pt idx="2019">
                  <c:v>1655.9</c:v>
                </c:pt>
                <c:pt idx="2020">
                  <c:v>1655.9</c:v>
                </c:pt>
                <c:pt idx="2021">
                  <c:v>1655.9</c:v>
                </c:pt>
                <c:pt idx="2022">
                  <c:v>1655.4</c:v>
                </c:pt>
                <c:pt idx="2023">
                  <c:v>1654.8</c:v>
                </c:pt>
                <c:pt idx="2024">
                  <c:v>1654.2</c:v>
                </c:pt>
                <c:pt idx="2025">
                  <c:v>1654.3</c:v>
                </c:pt>
                <c:pt idx="2026">
                  <c:v>1654.3</c:v>
                </c:pt>
                <c:pt idx="2027">
                  <c:v>1654.8</c:v>
                </c:pt>
                <c:pt idx="2028">
                  <c:v>1654.8</c:v>
                </c:pt>
                <c:pt idx="2029">
                  <c:v>1654.2</c:v>
                </c:pt>
                <c:pt idx="2030">
                  <c:v>1653.7</c:v>
                </c:pt>
                <c:pt idx="2031">
                  <c:v>1653.1</c:v>
                </c:pt>
                <c:pt idx="2032">
                  <c:v>1653.1</c:v>
                </c:pt>
                <c:pt idx="2033">
                  <c:v>1653.7</c:v>
                </c:pt>
                <c:pt idx="2034">
                  <c:v>1653.7</c:v>
                </c:pt>
                <c:pt idx="2035">
                  <c:v>1653.8</c:v>
                </c:pt>
                <c:pt idx="2036">
                  <c:v>1654.3</c:v>
                </c:pt>
                <c:pt idx="2037">
                  <c:v>1654.2</c:v>
                </c:pt>
                <c:pt idx="2038">
                  <c:v>1655</c:v>
                </c:pt>
                <c:pt idx="2039">
                  <c:v>1655.9</c:v>
                </c:pt>
                <c:pt idx="2040">
                  <c:v>1656.5</c:v>
                </c:pt>
                <c:pt idx="2041">
                  <c:v>1656.5</c:v>
                </c:pt>
                <c:pt idx="2042">
                  <c:v>1655.9</c:v>
                </c:pt>
                <c:pt idx="2043">
                  <c:v>1655.4</c:v>
                </c:pt>
                <c:pt idx="2044">
                  <c:v>1654.8</c:v>
                </c:pt>
                <c:pt idx="2045">
                  <c:v>1655.4</c:v>
                </c:pt>
                <c:pt idx="2046">
                  <c:v>1655.4</c:v>
                </c:pt>
                <c:pt idx="2047">
                  <c:v>1655.4</c:v>
                </c:pt>
                <c:pt idx="2048">
                  <c:v>1655.4</c:v>
                </c:pt>
                <c:pt idx="2049">
                  <c:v>1654.8</c:v>
                </c:pt>
                <c:pt idx="2050">
                  <c:v>1653.7</c:v>
                </c:pt>
                <c:pt idx="2051">
                  <c:v>1652.5</c:v>
                </c:pt>
                <c:pt idx="2052">
                  <c:v>1652.5</c:v>
                </c:pt>
                <c:pt idx="2053">
                  <c:v>1653.1</c:v>
                </c:pt>
                <c:pt idx="2054">
                  <c:v>1653.1</c:v>
                </c:pt>
                <c:pt idx="2055">
                  <c:v>1652</c:v>
                </c:pt>
                <c:pt idx="2056">
                  <c:v>1651.4</c:v>
                </c:pt>
                <c:pt idx="2057">
                  <c:v>1652</c:v>
                </c:pt>
                <c:pt idx="2058">
                  <c:v>1652.5</c:v>
                </c:pt>
                <c:pt idx="2059">
                  <c:v>1652</c:v>
                </c:pt>
                <c:pt idx="2060">
                  <c:v>1652</c:v>
                </c:pt>
                <c:pt idx="2061">
                  <c:v>1652</c:v>
                </c:pt>
                <c:pt idx="2062">
                  <c:v>1652.5</c:v>
                </c:pt>
                <c:pt idx="2063">
                  <c:v>1653.7</c:v>
                </c:pt>
                <c:pt idx="2064">
                  <c:v>1654.3</c:v>
                </c:pt>
                <c:pt idx="2065">
                  <c:v>1654.9</c:v>
                </c:pt>
                <c:pt idx="2066">
                  <c:v>1655.9</c:v>
                </c:pt>
                <c:pt idx="2067">
                  <c:v>1655.9</c:v>
                </c:pt>
                <c:pt idx="2068">
                  <c:v>1655.9</c:v>
                </c:pt>
                <c:pt idx="2069">
                  <c:v>1655.9</c:v>
                </c:pt>
                <c:pt idx="2070">
                  <c:v>1655.9</c:v>
                </c:pt>
                <c:pt idx="2071">
                  <c:v>1655.9</c:v>
                </c:pt>
                <c:pt idx="2072">
                  <c:v>1655.4</c:v>
                </c:pt>
                <c:pt idx="2073">
                  <c:v>1655.9</c:v>
                </c:pt>
                <c:pt idx="2074">
                  <c:v>1657</c:v>
                </c:pt>
                <c:pt idx="2075">
                  <c:v>1657.6</c:v>
                </c:pt>
                <c:pt idx="2076">
                  <c:v>1658.2</c:v>
                </c:pt>
                <c:pt idx="2077">
                  <c:v>1658.2</c:v>
                </c:pt>
                <c:pt idx="2078">
                  <c:v>1657.1</c:v>
                </c:pt>
                <c:pt idx="2079">
                  <c:v>1656.5</c:v>
                </c:pt>
                <c:pt idx="2080">
                  <c:v>1656.5</c:v>
                </c:pt>
                <c:pt idx="2081">
                  <c:v>1656.5</c:v>
                </c:pt>
                <c:pt idx="2082">
                  <c:v>1656.5</c:v>
                </c:pt>
                <c:pt idx="2083">
                  <c:v>1655.9</c:v>
                </c:pt>
                <c:pt idx="2084">
                  <c:v>1655.4</c:v>
                </c:pt>
                <c:pt idx="2085">
                  <c:v>1655.4</c:v>
                </c:pt>
                <c:pt idx="2086">
                  <c:v>1655.9</c:v>
                </c:pt>
                <c:pt idx="2087">
                  <c:v>1655.9</c:v>
                </c:pt>
                <c:pt idx="2088">
                  <c:v>1655.4</c:v>
                </c:pt>
                <c:pt idx="2089">
                  <c:v>1654.7</c:v>
                </c:pt>
                <c:pt idx="2090">
                  <c:v>1653.7</c:v>
                </c:pt>
                <c:pt idx="2091">
                  <c:v>1653.7</c:v>
                </c:pt>
                <c:pt idx="2092">
                  <c:v>1653.7</c:v>
                </c:pt>
                <c:pt idx="2093">
                  <c:v>1653.7</c:v>
                </c:pt>
                <c:pt idx="2094">
                  <c:v>1654.3</c:v>
                </c:pt>
                <c:pt idx="2095">
                  <c:v>1654.8</c:v>
                </c:pt>
                <c:pt idx="2096">
                  <c:v>1655.4</c:v>
                </c:pt>
                <c:pt idx="2097">
                  <c:v>1655.4</c:v>
                </c:pt>
                <c:pt idx="2098">
                  <c:v>1655.9</c:v>
                </c:pt>
                <c:pt idx="2099">
                  <c:v>1655.9</c:v>
                </c:pt>
                <c:pt idx="2100">
                  <c:v>1655.9</c:v>
                </c:pt>
                <c:pt idx="2101">
                  <c:v>1656.5</c:v>
                </c:pt>
                <c:pt idx="2102">
                  <c:v>1657.1</c:v>
                </c:pt>
                <c:pt idx="2103">
                  <c:v>1657.6</c:v>
                </c:pt>
                <c:pt idx="2104">
                  <c:v>1658.2</c:v>
                </c:pt>
                <c:pt idx="2105">
                  <c:v>1658.8</c:v>
                </c:pt>
                <c:pt idx="2106">
                  <c:v>1658.7</c:v>
                </c:pt>
                <c:pt idx="2107">
                  <c:v>1658.8</c:v>
                </c:pt>
                <c:pt idx="2108">
                  <c:v>1658.2</c:v>
                </c:pt>
                <c:pt idx="2109">
                  <c:v>1658.8</c:v>
                </c:pt>
                <c:pt idx="2110">
                  <c:v>1659.4</c:v>
                </c:pt>
                <c:pt idx="2111">
                  <c:v>1660.5</c:v>
                </c:pt>
                <c:pt idx="2112">
                  <c:v>1661.1</c:v>
                </c:pt>
                <c:pt idx="2113">
                  <c:v>1660.5</c:v>
                </c:pt>
                <c:pt idx="2114">
                  <c:v>1660.5</c:v>
                </c:pt>
                <c:pt idx="2115">
                  <c:v>1660.5</c:v>
                </c:pt>
                <c:pt idx="2116">
                  <c:v>1660.5</c:v>
                </c:pt>
                <c:pt idx="2117">
                  <c:v>1660.9</c:v>
                </c:pt>
                <c:pt idx="2118">
                  <c:v>1661.6</c:v>
                </c:pt>
                <c:pt idx="2119">
                  <c:v>1661.6</c:v>
                </c:pt>
                <c:pt idx="2120">
                  <c:v>1661.6</c:v>
                </c:pt>
                <c:pt idx="2121">
                  <c:v>1661.6</c:v>
                </c:pt>
                <c:pt idx="2122">
                  <c:v>1661.6</c:v>
                </c:pt>
                <c:pt idx="2123">
                  <c:v>1661.6</c:v>
                </c:pt>
                <c:pt idx="2124">
                  <c:v>1660.5</c:v>
                </c:pt>
                <c:pt idx="2125">
                  <c:v>1659.3</c:v>
                </c:pt>
                <c:pt idx="2126">
                  <c:v>1659.8</c:v>
                </c:pt>
                <c:pt idx="2127">
                  <c:v>1660.5</c:v>
                </c:pt>
                <c:pt idx="2128">
                  <c:v>1661.1</c:v>
                </c:pt>
                <c:pt idx="2129">
                  <c:v>1660.6</c:v>
                </c:pt>
                <c:pt idx="2130">
                  <c:v>1659.9</c:v>
                </c:pt>
                <c:pt idx="2131">
                  <c:v>1659.3</c:v>
                </c:pt>
                <c:pt idx="2132">
                  <c:v>1659.3</c:v>
                </c:pt>
                <c:pt idx="2133">
                  <c:v>1658.8</c:v>
                </c:pt>
                <c:pt idx="2134">
                  <c:v>1658.1</c:v>
                </c:pt>
                <c:pt idx="2135">
                  <c:v>1657.2</c:v>
                </c:pt>
                <c:pt idx="2136">
                  <c:v>1657</c:v>
                </c:pt>
                <c:pt idx="2137">
                  <c:v>1656.5</c:v>
                </c:pt>
                <c:pt idx="2138">
                  <c:v>1655.9</c:v>
                </c:pt>
                <c:pt idx="2139">
                  <c:v>1655.4</c:v>
                </c:pt>
                <c:pt idx="2140">
                  <c:v>1654.8</c:v>
                </c:pt>
                <c:pt idx="2141">
                  <c:v>1654.8</c:v>
                </c:pt>
                <c:pt idx="2142">
                  <c:v>1654.8</c:v>
                </c:pt>
                <c:pt idx="2143">
                  <c:v>1655.4</c:v>
                </c:pt>
                <c:pt idx="2144">
                  <c:v>1655.8</c:v>
                </c:pt>
                <c:pt idx="2145">
                  <c:v>1655.9</c:v>
                </c:pt>
                <c:pt idx="2146">
                  <c:v>1656.6</c:v>
                </c:pt>
                <c:pt idx="2147">
                  <c:v>1657</c:v>
                </c:pt>
                <c:pt idx="2148">
                  <c:v>1657.1</c:v>
                </c:pt>
                <c:pt idx="2149">
                  <c:v>1657.1</c:v>
                </c:pt>
                <c:pt idx="2150">
                  <c:v>1657.6</c:v>
                </c:pt>
                <c:pt idx="2151">
                  <c:v>1658.2</c:v>
                </c:pt>
                <c:pt idx="2152">
                  <c:v>1658.2</c:v>
                </c:pt>
                <c:pt idx="2153">
                  <c:v>1657.6</c:v>
                </c:pt>
                <c:pt idx="2154">
                  <c:v>1657.1</c:v>
                </c:pt>
                <c:pt idx="2155">
                  <c:v>1657</c:v>
                </c:pt>
                <c:pt idx="2156">
                  <c:v>1658.2</c:v>
                </c:pt>
                <c:pt idx="2157">
                  <c:v>1658.7</c:v>
                </c:pt>
                <c:pt idx="2158">
                  <c:v>1658.2</c:v>
                </c:pt>
                <c:pt idx="2159">
                  <c:v>1658.6</c:v>
                </c:pt>
                <c:pt idx="2160">
                  <c:v>1658.8</c:v>
                </c:pt>
                <c:pt idx="2161">
                  <c:v>1659.3</c:v>
                </c:pt>
                <c:pt idx="2162">
                  <c:v>1659.9</c:v>
                </c:pt>
                <c:pt idx="2163">
                  <c:v>1659.9</c:v>
                </c:pt>
                <c:pt idx="2164">
                  <c:v>1659.9</c:v>
                </c:pt>
                <c:pt idx="2165">
                  <c:v>1659.3</c:v>
                </c:pt>
                <c:pt idx="2166">
                  <c:v>1659.3</c:v>
                </c:pt>
                <c:pt idx="2167">
                  <c:v>1659.3</c:v>
                </c:pt>
                <c:pt idx="2168">
                  <c:v>1659.3</c:v>
                </c:pt>
                <c:pt idx="2169">
                  <c:v>1659.3</c:v>
                </c:pt>
                <c:pt idx="2170">
                  <c:v>1658.8</c:v>
                </c:pt>
                <c:pt idx="2171">
                  <c:v>1658.8</c:v>
                </c:pt>
                <c:pt idx="2172">
                  <c:v>1658.8</c:v>
                </c:pt>
                <c:pt idx="2173">
                  <c:v>1658.8</c:v>
                </c:pt>
                <c:pt idx="2174">
                  <c:v>1659.2</c:v>
                </c:pt>
                <c:pt idx="2175">
                  <c:v>1659.3</c:v>
                </c:pt>
                <c:pt idx="2176">
                  <c:v>1658.7</c:v>
                </c:pt>
                <c:pt idx="2177">
                  <c:v>1658.2</c:v>
                </c:pt>
                <c:pt idx="2178">
                  <c:v>1658.4</c:v>
                </c:pt>
                <c:pt idx="2179">
                  <c:v>1658.8</c:v>
                </c:pt>
                <c:pt idx="2180">
                  <c:v>1658.8</c:v>
                </c:pt>
                <c:pt idx="2181">
                  <c:v>1658.8</c:v>
                </c:pt>
                <c:pt idx="2182">
                  <c:v>1659.3</c:v>
                </c:pt>
                <c:pt idx="2183">
                  <c:v>1659.9</c:v>
                </c:pt>
                <c:pt idx="2184">
                  <c:v>1660.5</c:v>
                </c:pt>
                <c:pt idx="2185">
                  <c:v>1660.5</c:v>
                </c:pt>
                <c:pt idx="2186">
                  <c:v>1659.9</c:v>
                </c:pt>
                <c:pt idx="2187">
                  <c:v>1659.9</c:v>
                </c:pt>
                <c:pt idx="2188">
                  <c:v>1659.3</c:v>
                </c:pt>
                <c:pt idx="2189">
                  <c:v>1658.8</c:v>
                </c:pt>
                <c:pt idx="2190">
                  <c:v>1657.1</c:v>
                </c:pt>
                <c:pt idx="2191">
                  <c:v>1657.1</c:v>
                </c:pt>
                <c:pt idx="2192">
                  <c:v>1656.1</c:v>
                </c:pt>
                <c:pt idx="2193">
                  <c:v>1655.9</c:v>
                </c:pt>
                <c:pt idx="2194">
                  <c:v>1655.4</c:v>
                </c:pt>
                <c:pt idx="2195">
                  <c:v>1654.8</c:v>
                </c:pt>
                <c:pt idx="2196">
                  <c:v>1654.8</c:v>
                </c:pt>
                <c:pt idx="2197">
                  <c:v>1654.8</c:v>
                </c:pt>
                <c:pt idx="2198">
                  <c:v>1655.4</c:v>
                </c:pt>
                <c:pt idx="2199">
                  <c:v>1655.4</c:v>
                </c:pt>
                <c:pt idx="2200">
                  <c:v>1655.9</c:v>
                </c:pt>
                <c:pt idx="2201">
                  <c:v>1655.9</c:v>
                </c:pt>
                <c:pt idx="2202">
                  <c:v>1655.9</c:v>
                </c:pt>
                <c:pt idx="2203">
                  <c:v>1655.9</c:v>
                </c:pt>
                <c:pt idx="2204">
                  <c:v>1656.5</c:v>
                </c:pt>
                <c:pt idx="2205">
                  <c:v>1657.1</c:v>
                </c:pt>
                <c:pt idx="2206">
                  <c:v>1657.6</c:v>
                </c:pt>
                <c:pt idx="2207">
                  <c:v>1658</c:v>
                </c:pt>
                <c:pt idx="2208">
                  <c:v>1658.8</c:v>
                </c:pt>
                <c:pt idx="2209">
                  <c:v>1659.4</c:v>
                </c:pt>
                <c:pt idx="2210">
                  <c:v>1659.9</c:v>
                </c:pt>
                <c:pt idx="2211">
                  <c:v>1659.4</c:v>
                </c:pt>
                <c:pt idx="2212">
                  <c:v>1658.8</c:v>
                </c:pt>
                <c:pt idx="2213">
                  <c:v>1658.2</c:v>
                </c:pt>
                <c:pt idx="2214">
                  <c:v>1658.2</c:v>
                </c:pt>
                <c:pt idx="2215">
                  <c:v>1657.6</c:v>
                </c:pt>
                <c:pt idx="2216">
                  <c:v>1656.7</c:v>
                </c:pt>
                <c:pt idx="2217">
                  <c:v>1655.7</c:v>
                </c:pt>
                <c:pt idx="2218">
                  <c:v>1654.8</c:v>
                </c:pt>
                <c:pt idx="2219">
                  <c:v>1654.8</c:v>
                </c:pt>
                <c:pt idx="2220">
                  <c:v>1654.8</c:v>
                </c:pt>
                <c:pt idx="2221">
                  <c:v>1654.8</c:v>
                </c:pt>
                <c:pt idx="2222">
                  <c:v>1627.7</c:v>
                </c:pt>
                <c:pt idx="2223">
                  <c:v>1628.2</c:v>
                </c:pt>
                <c:pt idx="2224">
                  <c:v>1628.8</c:v>
                </c:pt>
                <c:pt idx="2225">
                  <c:v>1629.3</c:v>
                </c:pt>
                <c:pt idx="2226">
                  <c:v>1628.8</c:v>
                </c:pt>
                <c:pt idx="2227">
                  <c:v>1628.2</c:v>
                </c:pt>
                <c:pt idx="2228">
                  <c:v>1628.8</c:v>
                </c:pt>
                <c:pt idx="2229">
                  <c:v>1628.8</c:v>
                </c:pt>
                <c:pt idx="2230">
                  <c:v>1628.8</c:v>
                </c:pt>
                <c:pt idx="2231">
                  <c:v>1628.2</c:v>
                </c:pt>
                <c:pt idx="2232">
                  <c:v>1627.7</c:v>
                </c:pt>
                <c:pt idx="2233">
                  <c:v>1627.7</c:v>
                </c:pt>
                <c:pt idx="2234">
                  <c:v>1627.7</c:v>
                </c:pt>
                <c:pt idx="2235">
                  <c:v>1627.7</c:v>
                </c:pt>
                <c:pt idx="2236">
                  <c:v>1628.2</c:v>
                </c:pt>
                <c:pt idx="2237">
                  <c:v>1628.8</c:v>
                </c:pt>
                <c:pt idx="2238">
                  <c:v>1628.2</c:v>
                </c:pt>
                <c:pt idx="2239">
                  <c:v>1627.3</c:v>
                </c:pt>
                <c:pt idx="2240">
                  <c:v>1627.1</c:v>
                </c:pt>
                <c:pt idx="2241">
                  <c:v>1626.6</c:v>
                </c:pt>
                <c:pt idx="2242">
                  <c:v>1626.5</c:v>
                </c:pt>
                <c:pt idx="2243">
                  <c:v>1626.5</c:v>
                </c:pt>
                <c:pt idx="2244">
                  <c:v>1627.1</c:v>
                </c:pt>
                <c:pt idx="2245">
                  <c:v>1628.2</c:v>
                </c:pt>
                <c:pt idx="2246">
                  <c:v>1629.3</c:v>
                </c:pt>
                <c:pt idx="2247">
                  <c:v>1629.9</c:v>
                </c:pt>
                <c:pt idx="2248">
                  <c:v>1629.9</c:v>
                </c:pt>
                <c:pt idx="2249">
                  <c:v>1629.9</c:v>
                </c:pt>
                <c:pt idx="2250">
                  <c:v>1629.3</c:v>
                </c:pt>
                <c:pt idx="2251">
                  <c:v>1629.3</c:v>
                </c:pt>
                <c:pt idx="2252">
                  <c:v>1628.8</c:v>
                </c:pt>
                <c:pt idx="2253">
                  <c:v>1627.7</c:v>
                </c:pt>
                <c:pt idx="2254">
                  <c:v>1627.7</c:v>
                </c:pt>
                <c:pt idx="2255">
                  <c:v>1627.7</c:v>
                </c:pt>
                <c:pt idx="2256">
                  <c:v>1627.7</c:v>
                </c:pt>
                <c:pt idx="2257">
                  <c:v>1627.7</c:v>
                </c:pt>
                <c:pt idx="2258">
                  <c:v>1627</c:v>
                </c:pt>
                <c:pt idx="2259">
                  <c:v>1625.9</c:v>
                </c:pt>
                <c:pt idx="2260">
                  <c:v>1624.7</c:v>
                </c:pt>
                <c:pt idx="2261">
                  <c:v>1624.8</c:v>
                </c:pt>
                <c:pt idx="2262">
                  <c:v>1624.8</c:v>
                </c:pt>
                <c:pt idx="2263">
                  <c:v>1625.9</c:v>
                </c:pt>
                <c:pt idx="2264">
                  <c:v>1625.9</c:v>
                </c:pt>
                <c:pt idx="2265">
                  <c:v>1625.4</c:v>
                </c:pt>
                <c:pt idx="2266">
                  <c:v>1624.8</c:v>
                </c:pt>
                <c:pt idx="2267">
                  <c:v>1624.8</c:v>
                </c:pt>
                <c:pt idx="2268">
                  <c:v>1624.8</c:v>
                </c:pt>
                <c:pt idx="2269">
                  <c:v>1625.4</c:v>
                </c:pt>
                <c:pt idx="2270">
                  <c:v>1626</c:v>
                </c:pt>
                <c:pt idx="2271">
                  <c:v>1626.5</c:v>
                </c:pt>
                <c:pt idx="2272">
                  <c:v>1626.5</c:v>
                </c:pt>
                <c:pt idx="2273">
                  <c:v>1627.1</c:v>
                </c:pt>
                <c:pt idx="2274">
                  <c:v>1626.5</c:v>
                </c:pt>
                <c:pt idx="2275">
                  <c:v>1626.2</c:v>
                </c:pt>
                <c:pt idx="2276">
                  <c:v>1624.8</c:v>
                </c:pt>
                <c:pt idx="2277">
                  <c:v>1623.6</c:v>
                </c:pt>
                <c:pt idx="2278">
                  <c:v>1623</c:v>
                </c:pt>
                <c:pt idx="2279">
                  <c:v>1623</c:v>
                </c:pt>
                <c:pt idx="2280">
                  <c:v>1621.9</c:v>
                </c:pt>
                <c:pt idx="2281">
                  <c:v>1621</c:v>
                </c:pt>
                <c:pt idx="2282">
                  <c:v>1620.7</c:v>
                </c:pt>
                <c:pt idx="2283">
                  <c:v>1620.7</c:v>
                </c:pt>
                <c:pt idx="2284">
                  <c:v>1620.8</c:v>
                </c:pt>
                <c:pt idx="2285">
                  <c:v>1620.2</c:v>
                </c:pt>
                <c:pt idx="2286">
                  <c:v>1620.8</c:v>
                </c:pt>
                <c:pt idx="2287">
                  <c:v>1620.2</c:v>
                </c:pt>
                <c:pt idx="2288">
                  <c:v>1620.2</c:v>
                </c:pt>
                <c:pt idx="2289">
                  <c:v>1619.6</c:v>
                </c:pt>
                <c:pt idx="2290">
                  <c:v>1619</c:v>
                </c:pt>
                <c:pt idx="2291">
                  <c:v>1618.5</c:v>
                </c:pt>
                <c:pt idx="2292">
                  <c:v>1618.5</c:v>
                </c:pt>
                <c:pt idx="2293">
                  <c:v>1619</c:v>
                </c:pt>
                <c:pt idx="2294">
                  <c:v>1618.9</c:v>
                </c:pt>
                <c:pt idx="2295">
                  <c:v>1618.5</c:v>
                </c:pt>
                <c:pt idx="2296">
                  <c:v>1617.4</c:v>
                </c:pt>
                <c:pt idx="2297">
                  <c:v>1617.4</c:v>
                </c:pt>
                <c:pt idx="2298">
                  <c:v>1617.4</c:v>
                </c:pt>
                <c:pt idx="2299">
                  <c:v>1617.9</c:v>
                </c:pt>
                <c:pt idx="2300">
                  <c:v>1618</c:v>
                </c:pt>
                <c:pt idx="2301">
                  <c:v>1618.5</c:v>
                </c:pt>
                <c:pt idx="2302">
                  <c:v>1617.9</c:v>
                </c:pt>
                <c:pt idx="2303">
                  <c:v>1617.2</c:v>
                </c:pt>
                <c:pt idx="2304">
                  <c:v>1616.2</c:v>
                </c:pt>
                <c:pt idx="2305">
                  <c:v>1616.2</c:v>
                </c:pt>
                <c:pt idx="2306">
                  <c:v>1616.2</c:v>
                </c:pt>
                <c:pt idx="2307">
                  <c:v>1616.2</c:v>
                </c:pt>
                <c:pt idx="2308">
                  <c:v>1616.2</c:v>
                </c:pt>
                <c:pt idx="2309">
                  <c:v>1616.2</c:v>
                </c:pt>
                <c:pt idx="2310">
                  <c:v>1616.8</c:v>
                </c:pt>
                <c:pt idx="2311">
                  <c:v>1617.4</c:v>
                </c:pt>
                <c:pt idx="2312">
                  <c:v>1617.9</c:v>
                </c:pt>
                <c:pt idx="2313">
                  <c:v>1618.5</c:v>
                </c:pt>
                <c:pt idx="2314">
                  <c:v>1619</c:v>
                </c:pt>
                <c:pt idx="2315">
                  <c:v>1619</c:v>
                </c:pt>
                <c:pt idx="2316">
                  <c:v>1619</c:v>
                </c:pt>
                <c:pt idx="2317">
                  <c:v>1619</c:v>
                </c:pt>
                <c:pt idx="2318">
                  <c:v>1619</c:v>
                </c:pt>
                <c:pt idx="2319">
                  <c:v>1618.5</c:v>
                </c:pt>
                <c:pt idx="2320">
                  <c:v>1617.9</c:v>
                </c:pt>
                <c:pt idx="2321">
                  <c:v>1617.4</c:v>
                </c:pt>
                <c:pt idx="2322">
                  <c:v>1617.3</c:v>
                </c:pt>
                <c:pt idx="2323">
                  <c:v>1617.4</c:v>
                </c:pt>
                <c:pt idx="2324">
                  <c:v>1616.8</c:v>
                </c:pt>
                <c:pt idx="2325">
                  <c:v>1616.2</c:v>
                </c:pt>
                <c:pt idx="2326">
                  <c:v>1615.6</c:v>
                </c:pt>
                <c:pt idx="2327">
                  <c:v>1615.6</c:v>
                </c:pt>
                <c:pt idx="2328">
                  <c:v>1615.7</c:v>
                </c:pt>
                <c:pt idx="2329">
                  <c:v>1615.6</c:v>
                </c:pt>
                <c:pt idx="2330">
                  <c:v>1614.5</c:v>
                </c:pt>
                <c:pt idx="2331">
                  <c:v>1613.8</c:v>
                </c:pt>
                <c:pt idx="2332">
                  <c:v>1614.1</c:v>
                </c:pt>
                <c:pt idx="2333">
                  <c:v>1614.1</c:v>
                </c:pt>
                <c:pt idx="2334">
                  <c:v>1614.1</c:v>
                </c:pt>
                <c:pt idx="2335">
                  <c:v>1614.1</c:v>
                </c:pt>
                <c:pt idx="2336">
                  <c:v>1613.9</c:v>
                </c:pt>
                <c:pt idx="2337">
                  <c:v>1613.9</c:v>
                </c:pt>
                <c:pt idx="2338">
                  <c:v>1614.4</c:v>
                </c:pt>
                <c:pt idx="2339">
                  <c:v>1615</c:v>
                </c:pt>
                <c:pt idx="2340">
                  <c:v>1615</c:v>
                </c:pt>
                <c:pt idx="2341">
                  <c:v>1615</c:v>
                </c:pt>
                <c:pt idx="2342">
                  <c:v>1614.4</c:v>
                </c:pt>
                <c:pt idx="2343">
                  <c:v>1614.4</c:v>
                </c:pt>
                <c:pt idx="2344">
                  <c:v>1615</c:v>
                </c:pt>
                <c:pt idx="2345">
                  <c:v>1615.6</c:v>
                </c:pt>
                <c:pt idx="2346">
                  <c:v>1615.6</c:v>
                </c:pt>
                <c:pt idx="2347">
                  <c:v>1615.6</c:v>
                </c:pt>
                <c:pt idx="2348">
                  <c:v>1616.2</c:v>
                </c:pt>
                <c:pt idx="2349">
                  <c:v>1616.7</c:v>
                </c:pt>
                <c:pt idx="2350">
                  <c:v>1617.3</c:v>
                </c:pt>
                <c:pt idx="2351">
                  <c:v>1617.8</c:v>
                </c:pt>
                <c:pt idx="2352">
                  <c:v>1618.4</c:v>
                </c:pt>
                <c:pt idx="2353">
                  <c:v>1617.8</c:v>
                </c:pt>
                <c:pt idx="2354">
                  <c:v>1617.3</c:v>
                </c:pt>
                <c:pt idx="2355">
                  <c:v>1616.7</c:v>
                </c:pt>
                <c:pt idx="2356">
                  <c:v>1616.2</c:v>
                </c:pt>
                <c:pt idx="2357">
                  <c:v>1615.5</c:v>
                </c:pt>
                <c:pt idx="2358">
                  <c:v>1614.5</c:v>
                </c:pt>
                <c:pt idx="2359">
                  <c:v>1614.4</c:v>
                </c:pt>
                <c:pt idx="2360">
                  <c:v>1614.4</c:v>
                </c:pt>
                <c:pt idx="2361">
                  <c:v>1614.4</c:v>
                </c:pt>
                <c:pt idx="2362">
                  <c:v>1613.9</c:v>
                </c:pt>
                <c:pt idx="2363">
                  <c:v>1613.9</c:v>
                </c:pt>
                <c:pt idx="2364">
                  <c:v>1613.9</c:v>
                </c:pt>
                <c:pt idx="2365">
                  <c:v>1614.5</c:v>
                </c:pt>
                <c:pt idx="2366">
                  <c:v>1614.5</c:v>
                </c:pt>
                <c:pt idx="2367">
                  <c:v>1614.5</c:v>
                </c:pt>
                <c:pt idx="2368">
                  <c:v>1614.5</c:v>
                </c:pt>
                <c:pt idx="2369">
                  <c:v>1614.5</c:v>
                </c:pt>
                <c:pt idx="2370">
                  <c:v>1613.7</c:v>
                </c:pt>
                <c:pt idx="2371">
                  <c:v>1613.5</c:v>
                </c:pt>
                <c:pt idx="2372">
                  <c:v>1613.5</c:v>
                </c:pt>
                <c:pt idx="2373">
                  <c:v>1613.5</c:v>
                </c:pt>
                <c:pt idx="2374">
                  <c:v>1614.1</c:v>
                </c:pt>
                <c:pt idx="2375">
                  <c:v>1614.1</c:v>
                </c:pt>
                <c:pt idx="2376">
                  <c:v>1613.9</c:v>
                </c:pt>
                <c:pt idx="2377">
                  <c:v>1614.1</c:v>
                </c:pt>
                <c:pt idx="2378">
                  <c:v>1614</c:v>
                </c:pt>
                <c:pt idx="2379">
                  <c:v>1614</c:v>
                </c:pt>
                <c:pt idx="2380">
                  <c:v>1614</c:v>
                </c:pt>
                <c:pt idx="2381">
                  <c:v>1614.9</c:v>
                </c:pt>
                <c:pt idx="2382">
                  <c:v>1614.5</c:v>
                </c:pt>
                <c:pt idx="2383">
                  <c:v>1615</c:v>
                </c:pt>
                <c:pt idx="2384">
                  <c:v>1614.5</c:v>
                </c:pt>
                <c:pt idx="2385">
                  <c:v>1614.9</c:v>
                </c:pt>
                <c:pt idx="2386">
                  <c:v>1615.1</c:v>
                </c:pt>
                <c:pt idx="2387">
                  <c:v>1615.6</c:v>
                </c:pt>
                <c:pt idx="2388">
                  <c:v>1616.1</c:v>
                </c:pt>
                <c:pt idx="2389">
                  <c:v>1616.2</c:v>
                </c:pt>
                <c:pt idx="2390">
                  <c:v>1616.2</c:v>
                </c:pt>
                <c:pt idx="2391">
                  <c:v>1616.2</c:v>
                </c:pt>
                <c:pt idx="2392">
                  <c:v>1616.8</c:v>
                </c:pt>
                <c:pt idx="2393">
                  <c:v>1616.2</c:v>
                </c:pt>
                <c:pt idx="2394">
                  <c:v>1615.6</c:v>
                </c:pt>
                <c:pt idx="2395">
                  <c:v>1615.6</c:v>
                </c:pt>
                <c:pt idx="2396">
                  <c:v>1615.6</c:v>
                </c:pt>
                <c:pt idx="2397">
                  <c:v>1615.1</c:v>
                </c:pt>
                <c:pt idx="2398">
                  <c:v>1614.5</c:v>
                </c:pt>
                <c:pt idx="2399">
                  <c:v>1614.6</c:v>
                </c:pt>
                <c:pt idx="2400">
                  <c:v>1615.1</c:v>
                </c:pt>
                <c:pt idx="2401">
                  <c:v>1615.1</c:v>
                </c:pt>
                <c:pt idx="2402">
                  <c:v>1615.1</c:v>
                </c:pt>
                <c:pt idx="2403">
                  <c:v>1615.1</c:v>
                </c:pt>
                <c:pt idx="2404">
                  <c:v>1615.7</c:v>
                </c:pt>
                <c:pt idx="2405">
                  <c:v>1615.6</c:v>
                </c:pt>
                <c:pt idx="2406">
                  <c:v>1615.1</c:v>
                </c:pt>
                <c:pt idx="2407">
                  <c:v>1613.9</c:v>
                </c:pt>
                <c:pt idx="2408">
                  <c:v>1614</c:v>
                </c:pt>
                <c:pt idx="2409">
                  <c:v>1613.1</c:v>
                </c:pt>
                <c:pt idx="2410">
                  <c:v>1612.9</c:v>
                </c:pt>
                <c:pt idx="2411">
                  <c:v>1612.9</c:v>
                </c:pt>
                <c:pt idx="2412">
                  <c:v>1613.5</c:v>
                </c:pt>
                <c:pt idx="2413">
                  <c:v>1613.7</c:v>
                </c:pt>
                <c:pt idx="2414">
                  <c:v>1613.5</c:v>
                </c:pt>
                <c:pt idx="2415">
                  <c:v>1612.9</c:v>
                </c:pt>
                <c:pt idx="2416">
                  <c:v>1612.9</c:v>
                </c:pt>
                <c:pt idx="2417">
                  <c:v>1612.9</c:v>
                </c:pt>
                <c:pt idx="2418">
                  <c:v>1612.3</c:v>
                </c:pt>
                <c:pt idx="2419">
                  <c:v>1611.8</c:v>
                </c:pt>
                <c:pt idx="2420">
                  <c:v>1611.8</c:v>
                </c:pt>
                <c:pt idx="2421">
                  <c:v>1611.8</c:v>
                </c:pt>
                <c:pt idx="2422">
                  <c:v>1612.3</c:v>
                </c:pt>
                <c:pt idx="2423">
                  <c:v>1612.4</c:v>
                </c:pt>
                <c:pt idx="2424">
                  <c:v>1612.9</c:v>
                </c:pt>
                <c:pt idx="2425">
                  <c:v>1612.9</c:v>
                </c:pt>
                <c:pt idx="2426">
                  <c:v>1612.9</c:v>
                </c:pt>
                <c:pt idx="2427">
                  <c:v>1611.9</c:v>
                </c:pt>
                <c:pt idx="2428">
                  <c:v>1611.8</c:v>
                </c:pt>
                <c:pt idx="2429">
                  <c:v>1611.2</c:v>
                </c:pt>
                <c:pt idx="2430">
                  <c:v>1610.6</c:v>
                </c:pt>
                <c:pt idx="2431">
                  <c:v>1610</c:v>
                </c:pt>
                <c:pt idx="2432">
                  <c:v>1609.5</c:v>
                </c:pt>
                <c:pt idx="2433">
                  <c:v>1608.9</c:v>
                </c:pt>
                <c:pt idx="2434">
                  <c:v>1608.9</c:v>
                </c:pt>
                <c:pt idx="2435">
                  <c:v>1608.9</c:v>
                </c:pt>
                <c:pt idx="2436">
                  <c:v>1610</c:v>
                </c:pt>
                <c:pt idx="2437">
                  <c:v>1610.6</c:v>
                </c:pt>
                <c:pt idx="2438">
                  <c:v>1610.6</c:v>
                </c:pt>
                <c:pt idx="2439">
                  <c:v>1610.6</c:v>
                </c:pt>
                <c:pt idx="2440">
                  <c:v>1611.4</c:v>
                </c:pt>
                <c:pt idx="2441">
                  <c:v>1612.9</c:v>
                </c:pt>
                <c:pt idx="2442">
                  <c:v>1615.5</c:v>
                </c:pt>
                <c:pt idx="2443">
                  <c:v>1613.9</c:v>
                </c:pt>
                <c:pt idx="2444">
                  <c:v>1614.4</c:v>
                </c:pt>
                <c:pt idx="2445">
                  <c:v>1614.4</c:v>
                </c:pt>
                <c:pt idx="2446">
                  <c:v>1614.4</c:v>
                </c:pt>
                <c:pt idx="2447">
                  <c:v>1614.4</c:v>
                </c:pt>
                <c:pt idx="2448">
                  <c:v>1614.4</c:v>
                </c:pt>
                <c:pt idx="2449">
                  <c:v>1614.6</c:v>
                </c:pt>
                <c:pt idx="2450">
                  <c:v>1614.9</c:v>
                </c:pt>
                <c:pt idx="2451">
                  <c:v>1615</c:v>
                </c:pt>
                <c:pt idx="2452">
                  <c:v>1615.7</c:v>
                </c:pt>
                <c:pt idx="2453">
                  <c:v>1616.7</c:v>
                </c:pt>
                <c:pt idx="2454">
                  <c:v>1617.8</c:v>
                </c:pt>
                <c:pt idx="2455">
                  <c:v>1618.4</c:v>
                </c:pt>
                <c:pt idx="2456">
                  <c:v>1618.4</c:v>
                </c:pt>
                <c:pt idx="2457">
                  <c:v>1618.4</c:v>
                </c:pt>
                <c:pt idx="2458">
                  <c:v>1618.4</c:v>
                </c:pt>
                <c:pt idx="2459">
                  <c:v>1617.8</c:v>
                </c:pt>
                <c:pt idx="2460">
                  <c:v>1617.3</c:v>
                </c:pt>
                <c:pt idx="2461">
                  <c:v>1616.7</c:v>
                </c:pt>
                <c:pt idx="2462">
                  <c:v>1615.6</c:v>
                </c:pt>
                <c:pt idx="2463">
                  <c:v>1614.6</c:v>
                </c:pt>
                <c:pt idx="2464">
                  <c:v>1614.2</c:v>
                </c:pt>
                <c:pt idx="2465">
                  <c:v>1613.9</c:v>
                </c:pt>
                <c:pt idx="2466">
                  <c:v>1613.9</c:v>
                </c:pt>
                <c:pt idx="2467">
                  <c:v>1613.9</c:v>
                </c:pt>
                <c:pt idx="2468">
                  <c:v>1614.4</c:v>
                </c:pt>
                <c:pt idx="2469">
                  <c:v>1615.6</c:v>
                </c:pt>
                <c:pt idx="2470">
                  <c:v>1616.2</c:v>
                </c:pt>
                <c:pt idx="2471">
                  <c:v>1616.1</c:v>
                </c:pt>
                <c:pt idx="2472">
                  <c:v>1615.2</c:v>
                </c:pt>
                <c:pt idx="2473">
                  <c:v>1615</c:v>
                </c:pt>
                <c:pt idx="2474">
                  <c:v>1615.5</c:v>
                </c:pt>
                <c:pt idx="2475">
                  <c:v>1616.1</c:v>
                </c:pt>
                <c:pt idx="2476">
                  <c:v>1616.7</c:v>
                </c:pt>
                <c:pt idx="2477">
                  <c:v>1617.3</c:v>
                </c:pt>
                <c:pt idx="2478">
                  <c:v>1617.3</c:v>
                </c:pt>
                <c:pt idx="2479">
                  <c:v>1616.7</c:v>
                </c:pt>
                <c:pt idx="2480">
                  <c:v>1616.2</c:v>
                </c:pt>
                <c:pt idx="2481">
                  <c:v>1615.6</c:v>
                </c:pt>
                <c:pt idx="2482">
                  <c:v>1615</c:v>
                </c:pt>
                <c:pt idx="2483">
                  <c:v>1615</c:v>
                </c:pt>
                <c:pt idx="2484">
                  <c:v>1615.6</c:v>
                </c:pt>
                <c:pt idx="2485">
                  <c:v>1615.6</c:v>
                </c:pt>
                <c:pt idx="2486">
                  <c:v>1615</c:v>
                </c:pt>
                <c:pt idx="2487">
                  <c:v>1614.4</c:v>
                </c:pt>
                <c:pt idx="2488">
                  <c:v>1614.4</c:v>
                </c:pt>
                <c:pt idx="2489">
                  <c:v>1614.4</c:v>
                </c:pt>
                <c:pt idx="2490">
                  <c:v>1615</c:v>
                </c:pt>
                <c:pt idx="2491">
                  <c:v>1615.6</c:v>
                </c:pt>
                <c:pt idx="2492">
                  <c:v>1615.6</c:v>
                </c:pt>
                <c:pt idx="2493">
                  <c:v>1615</c:v>
                </c:pt>
                <c:pt idx="2494">
                  <c:v>1613.9</c:v>
                </c:pt>
                <c:pt idx="2495">
                  <c:v>1614.1</c:v>
                </c:pt>
                <c:pt idx="2496">
                  <c:v>1614.1</c:v>
                </c:pt>
                <c:pt idx="2497">
                  <c:v>1613.9</c:v>
                </c:pt>
                <c:pt idx="2498">
                  <c:v>1614.4</c:v>
                </c:pt>
                <c:pt idx="2499">
                  <c:v>1614.8</c:v>
                </c:pt>
                <c:pt idx="2500">
                  <c:v>1615</c:v>
                </c:pt>
                <c:pt idx="2501">
                  <c:v>1615.6</c:v>
                </c:pt>
                <c:pt idx="2502">
                  <c:v>1615.6</c:v>
                </c:pt>
                <c:pt idx="2503">
                  <c:v>1615</c:v>
                </c:pt>
                <c:pt idx="2504">
                  <c:v>1614.5</c:v>
                </c:pt>
                <c:pt idx="2505">
                  <c:v>1613.9</c:v>
                </c:pt>
                <c:pt idx="2506">
                  <c:v>1613.9</c:v>
                </c:pt>
                <c:pt idx="2507">
                  <c:v>1614.1</c:v>
                </c:pt>
                <c:pt idx="2508">
                  <c:v>1613.5</c:v>
                </c:pt>
                <c:pt idx="2509">
                  <c:v>1612.9</c:v>
                </c:pt>
                <c:pt idx="2510">
                  <c:v>1612.3</c:v>
                </c:pt>
                <c:pt idx="2511">
                  <c:v>1611.7</c:v>
                </c:pt>
                <c:pt idx="2512">
                  <c:v>1611.7</c:v>
                </c:pt>
                <c:pt idx="2513">
                  <c:v>1612.4</c:v>
                </c:pt>
                <c:pt idx="2514">
                  <c:v>1612.9</c:v>
                </c:pt>
                <c:pt idx="2515">
                  <c:v>1612.4</c:v>
                </c:pt>
                <c:pt idx="2516">
                  <c:v>1611.7</c:v>
                </c:pt>
                <c:pt idx="2517">
                  <c:v>1611.7</c:v>
                </c:pt>
                <c:pt idx="2518">
                  <c:v>1611.7</c:v>
                </c:pt>
                <c:pt idx="2519">
                  <c:v>1612.4</c:v>
                </c:pt>
                <c:pt idx="2520">
                  <c:v>1612.9</c:v>
                </c:pt>
                <c:pt idx="2521">
                  <c:v>1612.8</c:v>
                </c:pt>
                <c:pt idx="2522">
                  <c:v>1612.3</c:v>
                </c:pt>
                <c:pt idx="2523">
                  <c:v>1611.7</c:v>
                </c:pt>
                <c:pt idx="2524">
                  <c:v>1611.9</c:v>
                </c:pt>
                <c:pt idx="2525">
                  <c:v>1612.3</c:v>
                </c:pt>
                <c:pt idx="2526">
                  <c:v>1612.7</c:v>
                </c:pt>
                <c:pt idx="2527">
                  <c:v>1612.9</c:v>
                </c:pt>
                <c:pt idx="2528">
                  <c:v>1612.4</c:v>
                </c:pt>
                <c:pt idx="2529">
                  <c:v>1612</c:v>
                </c:pt>
                <c:pt idx="2530">
                  <c:v>1611.2</c:v>
                </c:pt>
                <c:pt idx="2531">
                  <c:v>1611.1</c:v>
                </c:pt>
                <c:pt idx="2532">
                  <c:v>1611.7</c:v>
                </c:pt>
                <c:pt idx="2533">
                  <c:v>1611.7</c:v>
                </c:pt>
                <c:pt idx="2534">
                  <c:v>1611.2</c:v>
                </c:pt>
                <c:pt idx="2535">
                  <c:v>1610.6</c:v>
                </c:pt>
                <c:pt idx="2536">
                  <c:v>1610.1</c:v>
                </c:pt>
                <c:pt idx="2537">
                  <c:v>1610</c:v>
                </c:pt>
                <c:pt idx="2538">
                  <c:v>1609.5</c:v>
                </c:pt>
                <c:pt idx="2539">
                  <c:v>1610</c:v>
                </c:pt>
                <c:pt idx="2540">
                  <c:v>1611.1</c:v>
                </c:pt>
                <c:pt idx="2541">
                  <c:v>1611.7</c:v>
                </c:pt>
                <c:pt idx="2542">
                  <c:v>1612.4</c:v>
                </c:pt>
                <c:pt idx="2543">
                  <c:v>1612.3</c:v>
                </c:pt>
                <c:pt idx="2544">
                  <c:v>1612.4</c:v>
                </c:pt>
                <c:pt idx="2545">
                  <c:v>1612.4</c:v>
                </c:pt>
                <c:pt idx="2546">
                  <c:v>1612.9</c:v>
                </c:pt>
                <c:pt idx="2547">
                  <c:v>1612.9</c:v>
                </c:pt>
                <c:pt idx="2548">
                  <c:v>1613.5</c:v>
                </c:pt>
                <c:pt idx="2549">
                  <c:v>1614.1</c:v>
                </c:pt>
                <c:pt idx="2550">
                  <c:v>1614.1</c:v>
                </c:pt>
                <c:pt idx="2551">
                  <c:v>1613.9</c:v>
                </c:pt>
                <c:pt idx="2552">
                  <c:v>1614</c:v>
                </c:pt>
                <c:pt idx="2553">
                  <c:v>1614</c:v>
                </c:pt>
                <c:pt idx="2554">
                  <c:v>1613.5</c:v>
                </c:pt>
                <c:pt idx="2555">
                  <c:v>1613.5</c:v>
                </c:pt>
                <c:pt idx="2556">
                  <c:v>1612.9</c:v>
                </c:pt>
                <c:pt idx="2557">
                  <c:v>1613.5</c:v>
                </c:pt>
                <c:pt idx="2558">
                  <c:v>1613.9</c:v>
                </c:pt>
                <c:pt idx="2559">
                  <c:v>1614.5</c:v>
                </c:pt>
                <c:pt idx="2560">
                  <c:v>1614.5</c:v>
                </c:pt>
                <c:pt idx="2561">
                  <c:v>1614.4</c:v>
                </c:pt>
                <c:pt idx="2562">
                  <c:v>1614.1</c:v>
                </c:pt>
                <c:pt idx="2563">
                  <c:v>1613.9</c:v>
                </c:pt>
                <c:pt idx="2564">
                  <c:v>1613.9</c:v>
                </c:pt>
                <c:pt idx="2565">
                  <c:v>1614</c:v>
                </c:pt>
                <c:pt idx="2566">
                  <c:v>1613.9</c:v>
                </c:pt>
                <c:pt idx="2567">
                  <c:v>1613.9</c:v>
                </c:pt>
                <c:pt idx="2568">
                  <c:v>1613.9</c:v>
                </c:pt>
                <c:pt idx="2569">
                  <c:v>1614</c:v>
                </c:pt>
                <c:pt idx="2570">
                  <c:v>1613.5</c:v>
                </c:pt>
                <c:pt idx="2571">
                  <c:v>1612.9</c:v>
                </c:pt>
                <c:pt idx="2572">
                  <c:v>1612.9</c:v>
                </c:pt>
                <c:pt idx="2573">
                  <c:v>1612.9</c:v>
                </c:pt>
                <c:pt idx="2574">
                  <c:v>1613.5</c:v>
                </c:pt>
                <c:pt idx="2575">
                  <c:v>1612.9</c:v>
                </c:pt>
                <c:pt idx="2576">
                  <c:v>1612.4</c:v>
                </c:pt>
                <c:pt idx="2577">
                  <c:v>1611.8</c:v>
                </c:pt>
                <c:pt idx="2578">
                  <c:v>1611.7</c:v>
                </c:pt>
                <c:pt idx="2579">
                  <c:v>1611.2</c:v>
                </c:pt>
                <c:pt idx="2580">
                  <c:v>1610.6</c:v>
                </c:pt>
                <c:pt idx="2581">
                  <c:v>1610.6</c:v>
                </c:pt>
                <c:pt idx="2582">
                  <c:v>1610.6</c:v>
                </c:pt>
                <c:pt idx="2583">
                  <c:v>1611.8</c:v>
                </c:pt>
                <c:pt idx="2584">
                  <c:v>1612.4</c:v>
                </c:pt>
                <c:pt idx="2585">
                  <c:v>1612.3</c:v>
                </c:pt>
                <c:pt idx="2586">
                  <c:v>1612.3</c:v>
                </c:pt>
                <c:pt idx="2587">
                  <c:v>1612.3</c:v>
                </c:pt>
                <c:pt idx="2588">
                  <c:v>1612.3</c:v>
                </c:pt>
                <c:pt idx="2589">
                  <c:v>1612.6</c:v>
                </c:pt>
                <c:pt idx="2590">
                  <c:v>1613.5</c:v>
                </c:pt>
                <c:pt idx="2591">
                  <c:v>1614</c:v>
                </c:pt>
                <c:pt idx="2592">
                  <c:v>1613.9</c:v>
                </c:pt>
                <c:pt idx="2593">
                  <c:v>1614.5</c:v>
                </c:pt>
                <c:pt idx="2594">
                  <c:v>1615.5</c:v>
                </c:pt>
                <c:pt idx="2595">
                  <c:v>1615.6</c:v>
                </c:pt>
                <c:pt idx="2596">
                  <c:v>1615.1</c:v>
                </c:pt>
                <c:pt idx="2597">
                  <c:v>1614</c:v>
                </c:pt>
                <c:pt idx="2598">
                  <c:v>1613.9</c:v>
                </c:pt>
                <c:pt idx="2599">
                  <c:v>1613.9</c:v>
                </c:pt>
                <c:pt idx="2600">
                  <c:v>1613.9</c:v>
                </c:pt>
                <c:pt idx="2601">
                  <c:v>1613.5</c:v>
                </c:pt>
                <c:pt idx="2602">
                  <c:v>1612.9</c:v>
                </c:pt>
                <c:pt idx="2603">
                  <c:v>1612.9</c:v>
                </c:pt>
                <c:pt idx="2604">
                  <c:v>1613.2</c:v>
                </c:pt>
                <c:pt idx="2605">
                  <c:v>1612.9</c:v>
                </c:pt>
                <c:pt idx="2606">
                  <c:v>1612.9</c:v>
                </c:pt>
                <c:pt idx="2607">
                  <c:v>1612.3</c:v>
                </c:pt>
                <c:pt idx="2608">
                  <c:v>1612.4</c:v>
                </c:pt>
                <c:pt idx="2609">
                  <c:v>1613.5</c:v>
                </c:pt>
                <c:pt idx="2610">
                  <c:v>1614.1</c:v>
                </c:pt>
                <c:pt idx="2611">
                  <c:v>1613.9</c:v>
                </c:pt>
                <c:pt idx="2612">
                  <c:v>1613.9</c:v>
                </c:pt>
                <c:pt idx="2613">
                  <c:v>1614.1</c:v>
                </c:pt>
                <c:pt idx="2614">
                  <c:v>1614</c:v>
                </c:pt>
                <c:pt idx="2615">
                  <c:v>1613.5</c:v>
                </c:pt>
                <c:pt idx="2616">
                  <c:v>1613.5</c:v>
                </c:pt>
                <c:pt idx="2617">
                  <c:v>1613.5</c:v>
                </c:pt>
                <c:pt idx="2618">
                  <c:v>1613.5</c:v>
                </c:pt>
                <c:pt idx="2619">
                  <c:v>1613.5</c:v>
                </c:pt>
                <c:pt idx="2620">
                  <c:v>1612.9</c:v>
                </c:pt>
                <c:pt idx="2621">
                  <c:v>1612.3</c:v>
                </c:pt>
                <c:pt idx="2622">
                  <c:v>1611.8</c:v>
                </c:pt>
                <c:pt idx="2623">
                  <c:v>1611.2</c:v>
                </c:pt>
                <c:pt idx="2624">
                  <c:v>1610.2</c:v>
                </c:pt>
                <c:pt idx="2625">
                  <c:v>1610.1</c:v>
                </c:pt>
                <c:pt idx="2626">
                  <c:v>1610.1</c:v>
                </c:pt>
                <c:pt idx="2627">
                  <c:v>1610.1</c:v>
                </c:pt>
                <c:pt idx="2628">
                  <c:v>1610.6</c:v>
                </c:pt>
                <c:pt idx="2629">
                  <c:v>1611.2</c:v>
                </c:pt>
                <c:pt idx="2630">
                  <c:v>1611.7</c:v>
                </c:pt>
                <c:pt idx="2631">
                  <c:v>1611.8</c:v>
                </c:pt>
                <c:pt idx="2632">
                  <c:v>1611.2</c:v>
                </c:pt>
                <c:pt idx="2633">
                  <c:v>1611.2</c:v>
                </c:pt>
                <c:pt idx="2634">
                  <c:v>1611.2</c:v>
                </c:pt>
                <c:pt idx="2635">
                  <c:v>1611.2</c:v>
                </c:pt>
                <c:pt idx="2636">
                  <c:v>1611.2</c:v>
                </c:pt>
                <c:pt idx="2637">
                  <c:v>1611.8</c:v>
                </c:pt>
                <c:pt idx="2638">
                  <c:v>1612.3</c:v>
                </c:pt>
                <c:pt idx="2639">
                  <c:v>1612.3</c:v>
                </c:pt>
                <c:pt idx="2640">
                  <c:v>1612.9</c:v>
                </c:pt>
                <c:pt idx="2641">
                  <c:v>1612.9</c:v>
                </c:pt>
                <c:pt idx="2642">
                  <c:v>1614.1</c:v>
                </c:pt>
                <c:pt idx="2643">
                  <c:v>1614.1</c:v>
                </c:pt>
                <c:pt idx="2644">
                  <c:v>1614.1</c:v>
                </c:pt>
                <c:pt idx="2645">
                  <c:v>1613.5</c:v>
                </c:pt>
                <c:pt idx="2646">
                  <c:v>1613.2</c:v>
                </c:pt>
                <c:pt idx="2647">
                  <c:v>1612.9</c:v>
                </c:pt>
                <c:pt idx="2648">
                  <c:v>1612.8</c:v>
                </c:pt>
                <c:pt idx="2649">
                  <c:v>1612.9</c:v>
                </c:pt>
                <c:pt idx="2650">
                  <c:v>1612.3</c:v>
                </c:pt>
                <c:pt idx="2651">
                  <c:v>1612.3</c:v>
                </c:pt>
                <c:pt idx="2652">
                  <c:v>1611.7</c:v>
                </c:pt>
                <c:pt idx="2653">
                  <c:v>1611.7</c:v>
                </c:pt>
                <c:pt idx="2654">
                  <c:v>1611.2</c:v>
                </c:pt>
                <c:pt idx="2655">
                  <c:v>1611.2</c:v>
                </c:pt>
                <c:pt idx="2656">
                  <c:v>1611.8</c:v>
                </c:pt>
                <c:pt idx="2657">
                  <c:v>1611.8</c:v>
                </c:pt>
                <c:pt idx="2658">
                  <c:v>1611.8</c:v>
                </c:pt>
                <c:pt idx="2659">
                  <c:v>1611.2</c:v>
                </c:pt>
                <c:pt idx="2660">
                  <c:v>1610.6</c:v>
                </c:pt>
                <c:pt idx="2661">
                  <c:v>1610.6</c:v>
                </c:pt>
                <c:pt idx="2662">
                  <c:v>1610.6</c:v>
                </c:pt>
                <c:pt idx="2663">
                  <c:v>1611.4</c:v>
                </c:pt>
                <c:pt idx="2664">
                  <c:v>1612.3</c:v>
                </c:pt>
                <c:pt idx="2665">
                  <c:v>1613.5</c:v>
                </c:pt>
                <c:pt idx="2666">
                  <c:v>1615.6</c:v>
                </c:pt>
                <c:pt idx="2667">
                  <c:v>1614.5</c:v>
                </c:pt>
                <c:pt idx="2668">
                  <c:v>1615.4</c:v>
                </c:pt>
                <c:pt idx="2669">
                  <c:v>1615</c:v>
                </c:pt>
                <c:pt idx="2670">
                  <c:v>1615</c:v>
                </c:pt>
                <c:pt idx="2671">
                  <c:v>1614.4</c:v>
                </c:pt>
                <c:pt idx="2672">
                  <c:v>1614</c:v>
                </c:pt>
                <c:pt idx="2673">
                  <c:v>1613.5</c:v>
                </c:pt>
                <c:pt idx="2674">
                  <c:v>1614</c:v>
                </c:pt>
                <c:pt idx="2675">
                  <c:v>1613.9</c:v>
                </c:pt>
                <c:pt idx="2676">
                  <c:v>1615</c:v>
                </c:pt>
                <c:pt idx="2677">
                  <c:v>1615.5</c:v>
                </c:pt>
                <c:pt idx="2678">
                  <c:v>1615.3</c:v>
                </c:pt>
                <c:pt idx="2679">
                  <c:v>1614.4</c:v>
                </c:pt>
                <c:pt idx="2680">
                  <c:v>1614.4</c:v>
                </c:pt>
                <c:pt idx="2681">
                  <c:v>1615</c:v>
                </c:pt>
                <c:pt idx="2682">
                  <c:v>1615</c:v>
                </c:pt>
                <c:pt idx="2683">
                  <c:v>1614.6</c:v>
                </c:pt>
                <c:pt idx="2684">
                  <c:v>1614.4</c:v>
                </c:pt>
                <c:pt idx="2685">
                  <c:v>1614.4</c:v>
                </c:pt>
                <c:pt idx="2686">
                  <c:v>1613.9</c:v>
                </c:pt>
                <c:pt idx="2687">
                  <c:v>1614.5</c:v>
                </c:pt>
                <c:pt idx="2688">
                  <c:v>1614.5</c:v>
                </c:pt>
                <c:pt idx="2689">
                  <c:v>1613.9</c:v>
                </c:pt>
                <c:pt idx="2690">
                  <c:v>1613.9</c:v>
                </c:pt>
                <c:pt idx="2691">
                  <c:v>1613.9</c:v>
                </c:pt>
                <c:pt idx="2692">
                  <c:v>1613.9</c:v>
                </c:pt>
                <c:pt idx="2693">
                  <c:v>1613.9</c:v>
                </c:pt>
                <c:pt idx="2694">
                  <c:v>1614</c:v>
                </c:pt>
                <c:pt idx="2695">
                  <c:v>1613.4</c:v>
                </c:pt>
                <c:pt idx="2696">
                  <c:v>1613.4</c:v>
                </c:pt>
                <c:pt idx="2697">
                  <c:v>1614.4</c:v>
                </c:pt>
                <c:pt idx="2698">
                  <c:v>1615</c:v>
                </c:pt>
                <c:pt idx="2699">
                  <c:v>1615</c:v>
                </c:pt>
                <c:pt idx="2700">
                  <c:v>1615</c:v>
                </c:pt>
                <c:pt idx="2701">
                  <c:v>1615</c:v>
                </c:pt>
                <c:pt idx="2702">
                  <c:v>1615</c:v>
                </c:pt>
                <c:pt idx="2703">
                  <c:v>1615</c:v>
                </c:pt>
                <c:pt idx="2704">
                  <c:v>1614.6</c:v>
                </c:pt>
                <c:pt idx="2705">
                  <c:v>1613.9</c:v>
                </c:pt>
                <c:pt idx="2706">
                  <c:v>1613.9</c:v>
                </c:pt>
                <c:pt idx="2707">
                  <c:v>1614.4</c:v>
                </c:pt>
                <c:pt idx="2708">
                  <c:v>1615</c:v>
                </c:pt>
                <c:pt idx="2709">
                  <c:v>1615.5</c:v>
                </c:pt>
                <c:pt idx="2710">
                  <c:v>1616.1</c:v>
                </c:pt>
                <c:pt idx="2711">
                  <c:v>1616.1</c:v>
                </c:pt>
                <c:pt idx="2712">
                  <c:v>1616.1</c:v>
                </c:pt>
                <c:pt idx="2713">
                  <c:v>1616.7</c:v>
                </c:pt>
                <c:pt idx="2714">
                  <c:v>1616.7</c:v>
                </c:pt>
                <c:pt idx="2715">
                  <c:v>1616.7</c:v>
                </c:pt>
                <c:pt idx="2716">
                  <c:v>1616.7</c:v>
                </c:pt>
                <c:pt idx="2717">
                  <c:v>1616.1</c:v>
                </c:pt>
                <c:pt idx="2718">
                  <c:v>1615.5</c:v>
                </c:pt>
                <c:pt idx="2719">
                  <c:v>1615.9</c:v>
                </c:pt>
                <c:pt idx="2720">
                  <c:v>1616.1</c:v>
                </c:pt>
                <c:pt idx="2721">
                  <c:v>1616.1</c:v>
                </c:pt>
                <c:pt idx="2722">
                  <c:v>1616.1</c:v>
                </c:pt>
                <c:pt idx="2723">
                  <c:v>1616.7</c:v>
                </c:pt>
                <c:pt idx="2724">
                  <c:v>1617.2</c:v>
                </c:pt>
                <c:pt idx="2725">
                  <c:v>1617.8</c:v>
                </c:pt>
                <c:pt idx="2726">
                  <c:v>1617.8</c:v>
                </c:pt>
                <c:pt idx="2727">
                  <c:v>1617.8</c:v>
                </c:pt>
                <c:pt idx="2728">
                  <c:v>1617.8</c:v>
                </c:pt>
                <c:pt idx="2729">
                  <c:v>1617.8</c:v>
                </c:pt>
                <c:pt idx="2730">
                  <c:v>1617.2</c:v>
                </c:pt>
                <c:pt idx="2731">
                  <c:v>1617.2</c:v>
                </c:pt>
                <c:pt idx="2732">
                  <c:v>1616.7</c:v>
                </c:pt>
                <c:pt idx="2733">
                  <c:v>1616.6</c:v>
                </c:pt>
                <c:pt idx="2734">
                  <c:v>1616.7</c:v>
                </c:pt>
                <c:pt idx="2735">
                  <c:v>1616.6</c:v>
                </c:pt>
                <c:pt idx="2736">
                  <c:v>1616.7</c:v>
                </c:pt>
                <c:pt idx="2737">
                  <c:v>1616.7</c:v>
                </c:pt>
                <c:pt idx="2738">
                  <c:v>1616.7</c:v>
                </c:pt>
                <c:pt idx="2739">
                  <c:v>1616.1</c:v>
                </c:pt>
                <c:pt idx="2740">
                  <c:v>1616.1</c:v>
                </c:pt>
                <c:pt idx="2741">
                  <c:v>1616.1</c:v>
                </c:pt>
                <c:pt idx="2742">
                  <c:v>1616.1</c:v>
                </c:pt>
                <c:pt idx="2743">
                  <c:v>1615.5</c:v>
                </c:pt>
                <c:pt idx="2744">
                  <c:v>1615.5</c:v>
                </c:pt>
                <c:pt idx="2745">
                  <c:v>1615</c:v>
                </c:pt>
                <c:pt idx="2746">
                  <c:v>1614.6</c:v>
                </c:pt>
                <c:pt idx="2747">
                  <c:v>1614.3</c:v>
                </c:pt>
                <c:pt idx="2748">
                  <c:v>1613.1</c:v>
                </c:pt>
                <c:pt idx="2749">
                  <c:v>1613.5</c:v>
                </c:pt>
                <c:pt idx="2750">
                  <c:v>1612.9</c:v>
                </c:pt>
                <c:pt idx="2751">
                  <c:v>1612.3</c:v>
                </c:pt>
                <c:pt idx="2752">
                  <c:v>1612.3</c:v>
                </c:pt>
                <c:pt idx="2753">
                  <c:v>1612.3</c:v>
                </c:pt>
                <c:pt idx="2754">
                  <c:v>1611.8</c:v>
                </c:pt>
                <c:pt idx="2755">
                  <c:v>1610.8</c:v>
                </c:pt>
                <c:pt idx="2756">
                  <c:v>1610</c:v>
                </c:pt>
                <c:pt idx="2757">
                  <c:v>1609.5</c:v>
                </c:pt>
                <c:pt idx="2758">
                  <c:v>1608.8</c:v>
                </c:pt>
                <c:pt idx="2759">
                  <c:v>1609</c:v>
                </c:pt>
                <c:pt idx="2760">
                  <c:v>1610</c:v>
                </c:pt>
                <c:pt idx="2761">
                  <c:v>1610.6</c:v>
                </c:pt>
                <c:pt idx="2762">
                  <c:v>1610.6</c:v>
                </c:pt>
                <c:pt idx="2763">
                  <c:v>1611.2</c:v>
                </c:pt>
                <c:pt idx="2764">
                  <c:v>1611.8</c:v>
                </c:pt>
                <c:pt idx="2765">
                  <c:v>1611.6</c:v>
                </c:pt>
                <c:pt idx="2766">
                  <c:v>1610.6</c:v>
                </c:pt>
                <c:pt idx="2767">
                  <c:v>1610.1</c:v>
                </c:pt>
                <c:pt idx="2768">
                  <c:v>1609.5</c:v>
                </c:pt>
                <c:pt idx="2769">
                  <c:v>1609.5</c:v>
                </c:pt>
                <c:pt idx="2770">
                  <c:v>1609.5</c:v>
                </c:pt>
                <c:pt idx="2771">
                  <c:v>1609.5</c:v>
                </c:pt>
                <c:pt idx="2772">
                  <c:v>1608.9</c:v>
                </c:pt>
                <c:pt idx="2773">
                  <c:v>1608.3</c:v>
                </c:pt>
                <c:pt idx="2774">
                  <c:v>1608.3</c:v>
                </c:pt>
                <c:pt idx="2775">
                  <c:v>1608.8</c:v>
                </c:pt>
                <c:pt idx="2776">
                  <c:v>1609.5</c:v>
                </c:pt>
                <c:pt idx="2777">
                  <c:v>1609.5</c:v>
                </c:pt>
                <c:pt idx="2778">
                  <c:v>1609.5</c:v>
                </c:pt>
                <c:pt idx="2779">
                  <c:v>1609.5</c:v>
                </c:pt>
                <c:pt idx="2780">
                  <c:v>1610</c:v>
                </c:pt>
                <c:pt idx="2781">
                  <c:v>1610.6</c:v>
                </c:pt>
                <c:pt idx="2782">
                  <c:v>1611.5</c:v>
                </c:pt>
                <c:pt idx="2783">
                  <c:v>1611.8</c:v>
                </c:pt>
                <c:pt idx="2784">
                  <c:v>1612.3</c:v>
                </c:pt>
                <c:pt idx="2785">
                  <c:v>1612.9</c:v>
                </c:pt>
                <c:pt idx="2786">
                  <c:v>1612.9</c:v>
                </c:pt>
                <c:pt idx="2787">
                  <c:v>1612.9</c:v>
                </c:pt>
                <c:pt idx="2788">
                  <c:v>1612.3</c:v>
                </c:pt>
                <c:pt idx="2789">
                  <c:v>1611.8</c:v>
                </c:pt>
                <c:pt idx="2790">
                  <c:v>1611.2</c:v>
                </c:pt>
                <c:pt idx="2791">
                  <c:v>1611.2</c:v>
                </c:pt>
                <c:pt idx="2792">
                  <c:v>1610.6</c:v>
                </c:pt>
                <c:pt idx="2793">
                  <c:v>1610</c:v>
                </c:pt>
                <c:pt idx="2794">
                  <c:v>1610</c:v>
                </c:pt>
                <c:pt idx="2795">
                  <c:v>1610.6</c:v>
                </c:pt>
                <c:pt idx="2796">
                  <c:v>1610.6</c:v>
                </c:pt>
                <c:pt idx="2797">
                  <c:v>1610.6</c:v>
                </c:pt>
                <c:pt idx="2798">
                  <c:v>1610.6</c:v>
                </c:pt>
                <c:pt idx="2799">
                  <c:v>1611.2</c:v>
                </c:pt>
                <c:pt idx="2800">
                  <c:v>1611.2</c:v>
                </c:pt>
                <c:pt idx="2801">
                  <c:v>1611.2</c:v>
                </c:pt>
                <c:pt idx="2802">
                  <c:v>1611.2</c:v>
                </c:pt>
                <c:pt idx="2803">
                  <c:v>1611.7</c:v>
                </c:pt>
                <c:pt idx="2804">
                  <c:v>1611.9</c:v>
                </c:pt>
                <c:pt idx="2805">
                  <c:v>1612.3</c:v>
                </c:pt>
                <c:pt idx="2806">
                  <c:v>1612.3</c:v>
                </c:pt>
                <c:pt idx="2807">
                  <c:v>1612.3</c:v>
                </c:pt>
                <c:pt idx="2808">
                  <c:v>1612.9</c:v>
                </c:pt>
                <c:pt idx="2809">
                  <c:v>1613.4</c:v>
                </c:pt>
                <c:pt idx="2810">
                  <c:v>1614</c:v>
                </c:pt>
                <c:pt idx="2811">
                  <c:v>1613.9</c:v>
                </c:pt>
                <c:pt idx="2812">
                  <c:v>1613.9</c:v>
                </c:pt>
                <c:pt idx="2813">
                  <c:v>1613.9</c:v>
                </c:pt>
                <c:pt idx="2814">
                  <c:v>1613.9</c:v>
                </c:pt>
                <c:pt idx="2815">
                  <c:v>1613.9</c:v>
                </c:pt>
                <c:pt idx="2816">
                  <c:v>1614.1</c:v>
                </c:pt>
                <c:pt idx="2817">
                  <c:v>1614</c:v>
                </c:pt>
                <c:pt idx="2818">
                  <c:v>1614.1</c:v>
                </c:pt>
                <c:pt idx="2819">
                  <c:v>1614.4</c:v>
                </c:pt>
                <c:pt idx="2820">
                  <c:v>1615</c:v>
                </c:pt>
                <c:pt idx="2821">
                  <c:v>1615.6</c:v>
                </c:pt>
                <c:pt idx="2822">
                  <c:v>1616.2</c:v>
                </c:pt>
                <c:pt idx="2823">
                  <c:v>1616.2</c:v>
                </c:pt>
                <c:pt idx="2824">
                  <c:v>1616.5</c:v>
                </c:pt>
                <c:pt idx="2825">
                  <c:v>1616.8</c:v>
                </c:pt>
                <c:pt idx="2826">
                  <c:v>1616.8</c:v>
                </c:pt>
                <c:pt idx="2827">
                  <c:v>1615.9</c:v>
                </c:pt>
                <c:pt idx="2828">
                  <c:v>1615.1</c:v>
                </c:pt>
                <c:pt idx="2829">
                  <c:v>1615</c:v>
                </c:pt>
                <c:pt idx="2830">
                  <c:v>1614.4</c:v>
                </c:pt>
                <c:pt idx="2831">
                  <c:v>1613.9</c:v>
                </c:pt>
                <c:pt idx="2832">
                  <c:v>1613.9</c:v>
                </c:pt>
                <c:pt idx="2833">
                  <c:v>1614.4</c:v>
                </c:pt>
                <c:pt idx="2834">
                  <c:v>1613.7</c:v>
                </c:pt>
                <c:pt idx="2835">
                  <c:v>1612.9</c:v>
                </c:pt>
                <c:pt idx="2836">
                  <c:v>1612.9</c:v>
                </c:pt>
                <c:pt idx="2837">
                  <c:v>1613.6</c:v>
                </c:pt>
                <c:pt idx="2838">
                  <c:v>1614.1</c:v>
                </c:pt>
                <c:pt idx="2839">
                  <c:v>1613.5</c:v>
                </c:pt>
                <c:pt idx="2840">
                  <c:v>1612.9</c:v>
                </c:pt>
                <c:pt idx="2841">
                  <c:v>1612.4</c:v>
                </c:pt>
                <c:pt idx="2842">
                  <c:v>1612.4</c:v>
                </c:pt>
                <c:pt idx="2843">
                  <c:v>1612.3</c:v>
                </c:pt>
                <c:pt idx="2844">
                  <c:v>1612.3</c:v>
                </c:pt>
                <c:pt idx="2845">
                  <c:v>1612.9</c:v>
                </c:pt>
                <c:pt idx="2846">
                  <c:v>1612.3</c:v>
                </c:pt>
                <c:pt idx="2847">
                  <c:v>1612.3</c:v>
                </c:pt>
                <c:pt idx="2848">
                  <c:v>1612.9</c:v>
                </c:pt>
                <c:pt idx="2849">
                  <c:v>1612.9</c:v>
                </c:pt>
                <c:pt idx="2850">
                  <c:v>1613.5</c:v>
                </c:pt>
                <c:pt idx="2851">
                  <c:v>1613.5</c:v>
                </c:pt>
                <c:pt idx="2852">
                  <c:v>1613.5</c:v>
                </c:pt>
                <c:pt idx="2853">
                  <c:v>1613.5</c:v>
                </c:pt>
                <c:pt idx="2854">
                  <c:v>1613.5</c:v>
                </c:pt>
                <c:pt idx="2855">
                  <c:v>1612.9</c:v>
                </c:pt>
                <c:pt idx="2856">
                  <c:v>1612.9</c:v>
                </c:pt>
                <c:pt idx="2857">
                  <c:v>1612.9</c:v>
                </c:pt>
                <c:pt idx="2858">
                  <c:v>1612.9</c:v>
                </c:pt>
                <c:pt idx="2859">
                  <c:v>1612.3</c:v>
                </c:pt>
                <c:pt idx="2860">
                  <c:v>1611.2</c:v>
                </c:pt>
                <c:pt idx="2861">
                  <c:v>1610.6</c:v>
                </c:pt>
                <c:pt idx="2862">
                  <c:v>1611.2</c:v>
                </c:pt>
                <c:pt idx="2863">
                  <c:v>1612.4</c:v>
                </c:pt>
                <c:pt idx="2864">
                  <c:v>1612.9</c:v>
                </c:pt>
                <c:pt idx="2865">
                  <c:v>1612.9</c:v>
                </c:pt>
                <c:pt idx="2866">
                  <c:v>1612.4</c:v>
                </c:pt>
                <c:pt idx="2867">
                  <c:v>1612.3</c:v>
                </c:pt>
                <c:pt idx="2868">
                  <c:v>1612.9</c:v>
                </c:pt>
                <c:pt idx="2869">
                  <c:v>1613.5</c:v>
                </c:pt>
                <c:pt idx="2870">
                  <c:v>1614.1</c:v>
                </c:pt>
                <c:pt idx="2871">
                  <c:v>1614</c:v>
                </c:pt>
                <c:pt idx="2872">
                  <c:v>1613.5</c:v>
                </c:pt>
                <c:pt idx="2873">
                  <c:v>1612.9</c:v>
                </c:pt>
                <c:pt idx="2874">
                  <c:v>1613.5</c:v>
                </c:pt>
                <c:pt idx="2875">
                  <c:v>1614.1</c:v>
                </c:pt>
                <c:pt idx="2876">
                  <c:v>1613.9</c:v>
                </c:pt>
                <c:pt idx="2877">
                  <c:v>1613.9</c:v>
                </c:pt>
                <c:pt idx="2878">
                  <c:v>1614.5</c:v>
                </c:pt>
                <c:pt idx="2879">
                  <c:v>1614.5</c:v>
                </c:pt>
                <c:pt idx="2880">
                  <c:v>1614.5</c:v>
                </c:pt>
                <c:pt idx="2881">
                  <c:v>1614.5</c:v>
                </c:pt>
                <c:pt idx="2882">
                  <c:v>1614.5</c:v>
                </c:pt>
                <c:pt idx="2883">
                  <c:v>1614.5</c:v>
                </c:pt>
                <c:pt idx="2884">
                  <c:v>1614.2</c:v>
                </c:pt>
                <c:pt idx="2885">
                  <c:v>1612.9</c:v>
                </c:pt>
                <c:pt idx="2886">
                  <c:v>1613.5</c:v>
                </c:pt>
                <c:pt idx="2887">
                  <c:v>1613.5</c:v>
                </c:pt>
                <c:pt idx="2888">
                  <c:v>1612.9</c:v>
                </c:pt>
                <c:pt idx="2889">
                  <c:v>1612.9</c:v>
                </c:pt>
                <c:pt idx="2890">
                  <c:v>1612.3</c:v>
                </c:pt>
                <c:pt idx="2891">
                  <c:v>1612.3</c:v>
                </c:pt>
                <c:pt idx="2892">
                  <c:v>1612.3</c:v>
                </c:pt>
                <c:pt idx="2893">
                  <c:v>1612.9</c:v>
                </c:pt>
                <c:pt idx="2894">
                  <c:v>1613.5</c:v>
                </c:pt>
                <c:pt idx="2895">
                  <c:v>1613.9</c:v>
                </c:pt>
                <c:pt idx="2896">
                  <c:v>1614</c:v>
                </c:pt>
                <c:pt idx="2897">
                  <c:v>1612.9</c:v>
                </c:pt>
                <c:pt idx="2898">
                  <c:v>1612.3</c:v>
                </c:pt>
                <c:pt idx="2899">
                  <c:v>1612.3</c:v>
                </c:pt>
                <c:pt idx="2900">
                  <c:v>1611.8</c:v>
                </c:pt>
                <c:pt idx="2901">
                  <c:v>1611.8</c:v>
                </c:pt>
                <c:pt idx="2902">
                  <c:v>1611.8</c:v>
                </c:pt>
                <c:pt idx="2903">
                  <c:v>1612.4</c:v>
                </c:pt>
                <c:pt idx="2904">
                  <c:v>1612.9</c:v>
                </c:pt>
                <c:pt idx="2905">
                  <c:v>1612.9</c:v>
                </c:pt>
                <c:pt idx="2906">
                  <c:v>1612.9</c:v>
                </c:pt>
                <c:pt idx="2907">
                  <c:v>1613.5</c:v>
                </c:pt>
                <c:pt idx="2908">
                  <c:v>1613.5</c:v>
                </c:pt>
                <c:pt idx="2909">
                  <c:v>1613.5</c:v>
                </c:pt>
                <c:pt idx="2910">
                  <c:v>1613.9</c:v>
                </c:pt>
                <c:pt idx="2911">
                  <c:v>1613.9</c:v>
                </c:pt>
                <c:pt idx="2912">
                  <c:v>1613.9</c:v>
                </c:pt>
                <c:pt idx="2913">
                  <c:v>1613.9</c:v>
                </c:pt>
                <c:pt idx="2914">
                  <c:v>1613.9</c:v>
                </c:pt>
                <c:pt idx="2915">
                  <c:v>1613.9</c:v>
                </c:pt>
                <c:pt idx="2916">
                  <c:v>1613.9</c:v>
                </c:pt>
                <c:pt idx="2917">
                  <c:v>1614.1</c:v>
                </c:pt>
                <c:pt idx="2918">
                  <c:v>1613.5</c:v>
                </c:pt>
                <c:pt idx="2919">
                  <c:v>1612.9</c:v>
                </c:pt>
                <c:pt idx="2920">
                  <c:v>1612.9</c:v>
                </c:pt>
                <c:pt idx="2921">
                  <c:v>1613.5</c:v>
                </c:pt>
                <c:pt idx="2922">
                  <c:v>1613.5</c:v>
                </c:pt>
                <c:pt idx="2923">
                  <c:v>1612.9</c:v>
                </c:pt>
                <c:pt idx="2924">
                  <c:v>1612.9</c:v>
                </c:pt>
                <c:pt idx="2925">
                  <c:v>1612.9</c:v>
                </c:pt>
                <c:pt idx="2926">
                  <c:v>1613.5</c:v>
                </c:pt>
                <c:pt idx="2927">
                  <c:v>1613.5</c:v>
                </c:pt>
                <c:pt idx="2928">
                  <c:v>1613.1</c:v>
                </c:pt>
                <c:pt idx="2929">
                  <c:v>1612.3</c:v>
                </c:pt>
                <c:pt idx="2930">
                  <c:v>1611.7</c:v>
                </c:pt>
                <c:pt idx="2931">
                  <c:v>1611.8</c:v>
                </c:pt>
                <c:pt idx="2932">
                  <c:v>1611.7</c:v>
                </c:pt>
                <c:pt idx="2933">
                  <c:v>1611.8</c:v>
                </c:pt>
                <c:pt idx="2934">
                  <c:v>1612.3</c:v>
                </c:pt>
                <c:pt idx="2935">
                  <c:v>1612.5</c:v>
                </c:pt>
                <c:pt idx="2936">
                  <c:v>1612.9</c:v>
                </c:pt>
                <c:pt idx="2937">
                  <c:v>1613.5</c:v>
                </c:pt>
                <c:pt idx="2938">
                  <c:v>1613.3</c:v>
                </c:pt>
                <c:pt idx="2939">
                  <c:v>1612.9</c:v>
                </c:pt>
                <c:pt idx="2940">
                  <c:v>1612.3</c:v>
                </c:pt>
                <c:pt idx="2941">
                  <c:v>1611.7</c:v>
                </c:pt>
                <c:pt idx="2942">
                  <c:v>1611.8</c:v>
                </c:pt>
                <c:pt idx="2943">
                  <c:v>1611.7</c:v>
                </c:pt>
                <c:pt idx="2944">
                  <c:v>1611.7</c:v>
                </c:pt>
                <c:pt idx="2945">
                  <c:v>1612.3</c:v>
                </c:pt>
                <c:pt idx="2946">
                  <c:v>1612.9</c:v>
                </c:pt>
                <c:pt idx="2947">
                  <c:v>1612.9</c:v>
                </c:pt>
                <c:pt idx="2948">
                  <c:v>1612.9</c:v>
                </c:pt>
                <c:pt idx="2949">
                  <c:v>1612.9</c:v>
                </c:pt>
                <c:pt idx="2950">
                  <c:v>1613.5</c:v>
                </c:pt>
                <c:pt idx="2951">
                  <c:v>1614</c:v>
                </c:pt>
                <c:pt idx="2952">
                  <c:v>1613.5</c:v>
                </c:pt>
                <c:pt idx="2953">
                  <c:v>1613.3</c:v>
                </c:pt>
                <c:pt idx="2954">
                  <c:v>1612.9</c:v>
                </c:pt>
                <c:pt idx="2955">
                  <c:v>1613.9</c:v>
                </c:pt>
                <c:pt idx="2956">
                  <c:v>1613.9</c:v>
                </c:pt>
                <c:pt idx="2957">
                  <c:v>1614</c:v>
                </c:pt>
                <c:pt idx="2958">
                  <c:v>1613.4</c:v>
                </c:pt>
                <c:pt idx="2959">
                  <c:v>1612.9</c:v>
                </c:pt>
                <c:pt idx="2960">
                  <c:v>1612.3</c:v>
                </c:pt>
                <c:pt idx="2961">
                  <c:v>1612.3</c:v>
                </c:pt>
                <c:pt idx="2962">
                  <c:v>1612.9</c:v>
                </c:pt>
                <c:pt idx="2963">
                  <c:v>1613.4</c:v>
                </c:pt>
                <c:pt idx="2964">
                  <c:v>1614</c:v>
                </c:pt>
                <c:pt idx="2965">
                  <c:v>1613.9</c:v>
                </c:pt>
                <c:pt idx="2966">
                  <c:v>1613.9</c:v>
                </c:pt>
                <c:pt idx="2967">
                  <c:v>1614.1</c:v>
                </c:pt>
                <c:pt idx="2968">
                  <c:v>1614.1</c:v>
                </c:pt>
                <c:pt idx="2969">
                  <c:v>1613.5</c:v>
                </c:pt>
                <c:pt idx="2970">
                  <c:v>1612.9</c:v>
                </c:pt>
                <c:pt idx="2971">
                  <c:v>1612.3</c:v>
                </c:pt>
                <c:pt idx="2972">
                  <c:v>1613.4</c:v>
                </c:pt>
                <c:pt idx="2973">
                  <c:v>1613.5</c:v>
                </c:pt>
                <c:pt idx="2974">
                  <c:v>1613.5</c:v>
                </c:pt>
                <c:pt idx="2975">
                  <c:v>1613</c:v>
                </c:pt>
                <c:pt idx="2976">
                  <c:v>1613.3</c:v>
                </c:pt>
                <c:pt idx="2977">
                  <c:v>1613.7</c:v>
                </c:pt>
                <c:pt idx="2978">
                  <c:v>1614.1</c:v>
                </c:pt>
                <c:pt idx="2979">
                  <c:v>1613.9</c:v>
                </c:pt>
                <c:pt idx="2980">
                  <c:v>1614.6</c:v>
                </c:pt>
                <c:pt idx="2981">
                  <c:v>1615.6</c:v>
                </c:pt>
                <c:pt idx="2982">
                  <c:v>1616.1</c:v>
                </c:pt>
                <c:pt idx="2983">
                  <c:v>1616.7</c:v>
                </c:pt>
                <c:pt idx="2984">
                  <c:v>1616.7</c:v>
                </c:pt>
                <c:pt idx="2985">
                  <c:v>1616.7</c:v>
                </c:pt>
                <c:pt idx="2986">
                  <c:v>1616.1</c:v>
                </c:pt>
                <c:pt idx="2987">
                  <c:v>1615.7</c:v>
                </c:pt>
                <c:pt idx="2988">
                  <c:v>1615</c:v>
                </c:pt>
                <c:pt idx="2989">
                  <c:v>1615</c:v>
                </c:pt>
                <c:pt idx="2990">
                  <c:v>1615</c:v>
                </c:pt>
                <c:pt idx="2991">
                  <c:v>1615.6</c:v>
                </c:pt>
                <c:pt idx="2992">
                  <c:v>1616.2</c:v>
                </c:pt>
                <c:pt idx="2993">
                  <c:v>1616.7</c:v>
                </c:pt>
                <c:pt idx="2994">
                  <c:v>1616.7</c:v>
                </c:pt>
                <c:pt idx="2995">
                  <c:v>1616.7</c:v>
                </c:pt>
                <c:pt idx="2996">
                  <c:v>1616.7</c:v>
                </c:pt>
                <c:pt idx="2997">
                  <c:v>1616.7</c:v>
                </c:pt>
                <c:pt idx="2998">
                  <c:v>1616.7</c:v>
                </c:pt>
                <c:pt idx="2999">
                  <c:v>1616.7</c:v>
                </c:pt>
                <c:pt idx="3000">
                  <c:v>1616.7</c:v>
                </c:pt>
                <c:pt idx="3001">
                  <c:v>1616.1</c:v>
                </c:pt>
                <c:pt idx="3002">
                  <c:v>1615.6</c:v>
                </c:pt>
                <c:pt idx="3003">
                  <c:v>1615.1</c:v>
                </c:pt>
                <c:pt idx="3004">
                  <c:v>1615.1</c:v>
                </c:pt>
                <c:pt idx="3005">
                  <c:v>1615</c:v>
                </c:pt>
                <c:pt idx="3006">
                  <c:v>1615.4</c:v>
                </c:pt>
                <c:pt idx="3007">
                  <c:v>1616.1</c:v>
                </c:pt>
                <c:pt idx="3008">
                  <c:v>1616.2</c:v>
                </c:pt>
                <c:pt idx="3009">
                  <c:v>1616.1</c:v>
                </c:pt>
                <c:pt idx="3010">
                  <c:v>1616.2</c:v>
                </c:pt>
                <c:pt idx="3011">
                  <c:v>1615.6</c:v>
                </c:pt>
                <c:pt idx="3012">
                  <c:v>1615.1</c:v>
                </c:pt>
                <c:pt idx="3013">
                  <c:v>1615</c:v>
                </c:pt>
                <c:pt idx="3014">
                  <c:v>1614.4</c:v>
                </c:pt>
                <c:pt idx="3015">
                  <c:v>1613.8</c:v>
                </c:pt>
                <c:pt idx="3016">
                  <c:v>1613.5</c:v>
                </c:pt>
                <c:pt idx="3017">
                  <c:v>1613.5</c:v>
                </c:pt>
                <c:pt idx="3018">
                  <c:v>1613.5</c:v>
                </c:pt>
                <c:pt idx="3019">
                  <c:v>1613.5</c:v>
                </c:pt>
                <c:pt idx="3020">
                  <c:v>1613</c:v>
                </c:pt>
                <c:pt idx="3021">
                  <c:v>1612.9</c:v>
                </c:pt>
                <c:pt idx="3022">
                  <c:v>1612.3</c:v>
                </c:pt>
                <c:pt idx="3023">
                  <c:v>1612.3</c:v>
                </c:pt>
                <c:pt idx="3024">
                  <c:v>1613.5</c:v>
                </c:pt>
                <c:pt idx="3025">
                  <c:v>1614</c:v>
                </c:pt>
                <c:pt idx="3026">
                  <c:v>1613.9</c:v>
                </c:pt>
                <c:pt idx="3027">
                  <c:v>1614</c:v>
                </c:pt>
                <c:pt idx="3028">
                  <c:v>1613.4</c:v>
                </c:pt>
                <c:pt idx="3029">
                  <c:v>1612.9</c:v>
                </c:pt>
                <c:pt idx="3030">
                  <c:v>1612.9</c:v>
                </c:pt>
                <c:pt idx="3031">
                  <c:v>1612.3</c:v>
                </c:pt>
                <c:pt idx="3032">
                  <c:v>1612.3</c:v>
                </c:pt>
                <c:pt idx="3033">
                  <c:v>1611.4</c:v>
                </c:pt>
                <c:pt idx="3034">
                  <c:v>1611.2</c:v>
                </c:pt>
                <c:pt idx="3035">
                  <c:v>1610.6</c:v>
                </c:pt>
                <c:pt idx="3036">
                  <c:v>1610.3</c:v>
                </c:pt>
                <c:pt idx="3037">
                  <c:v>1610</c:v>
                </c:pt>
                <c:pt idx="3038">
                  <c:v>1610.1</c:v>
                </c:pt>
                <c:pt idx="3039">
                  <c:v>1610.6</c:v>
                </c:pt>
                <c:pt idx="3040">
                  <c:v>1611.2</c:v>
                </c:pt>
                <c:pt idx="3041">
                  <c:v>1611.2</c:v>
                </c:pt>
                <c:pt idx="3042">
                  <c:v>1611.2</c:v>
                </c:pt>
                <c:pt idx="3043">
                  <c:v>1610.6</c:v>
                </c:pt>
                <c:pt idx="3044">
                  <c:v>1610.6</c:v>
                </c:pt>
                <c:pt idx="3045">
                  <c:v>1610</c:v>
                </c:pt>
                <c:pt idx="3046">
                  <c:v>1610</c:v>
                </c:pt>
                <c:pt idx="3047">
                  <c:v>1610.1</c:v>
                </c:pt>
                <c:pt idx="3048">
                  <c:v>1609.7</c:v>
                </c:pt>
                <c:pt idx="3049">
                  <c:v>1608.9</c:v>
                </c:pt>
                <c:pt idx="3050">
                  <c:v>1608.3</c:v>
                </c:pt>
                <c:pt idx="3051">
                  <c:v>1608.3</c:v>
                </c:pt>
                <c:pt idx="3052">
                  <c:v>1607.8</c:v>
                </c:pt>
                <c:pt idx="3053">
                  <c:v>1607.8</c:v>
                </c:pt>
                <c:pt idx="3054">
                  <c:v>1607.8</c:v>
                </c:pt>
                <c:pt idx="3055">
                  <c:v>1607.8</c:v>
                </c:pt>
                <c:pt idx="3056">
                  <c:v>1607.8</c:v>
                </c:pt>
                <c:pt idx="3057">
                  <c:v>1607.8</c:v>
                </c:pt>
                <c:pt idx="3058">
                  <c:v>1607.8</c:v>
                </c:pt>
                <c:pt idx="3059">
                  <c:v>1608.3</c:v>
                </c:pt>
                <c:pt idx="3060">
                  <c:v>1609.5</c:v>
                </c:pt>
                <c:pt idx="3061">
                  <c:v>1610.1</c:v>
                </c:pt>
                <c:pt idx="3062">
                  <c:v>1610</c:v>
                </c:pt>
                <c:pt idx="3063">
                  <c:v>1609.2</c:v>
                </c:pt>
                <c:pt idx="3064">
                  <c:v>1608.9</c:v>
                </c:pt>
                <c:pt idx="3065">
                  <c:v>1609.5</c:v>
                </c:pt>
                <c:pt idx="3066">
                  <c:v>1610.6</c:v>
                </c:pt>
                <c:pt idx="3067">
                  <c:v>1610.6</c:v>
                </c:pt>
                <c:pt idx="3068">
                  <c:v>1610.6</c:v>
                </c:pt>
                <c:pt idx="3069">
                  <c:v>1610</c:v>
                </c:pt>
                <c:pt idx="3070">
                  <c:v>1609.5</c:v>
                </c:pt>
                <c:pt idx="3071">
                  <c:v>1609.5</c:v>
                </c:pt>
                <c:pt idx="3072">
                  <c:v>1609.5</c:v>
                </c:pt>
                <c:pt idx="3073">
                  <c:v>1609.5</c:v>
                </c:pt>
                <c:pt idx="3074">
                  <c:v>1610.1</c:v>
                </c:pt>
                <c:pt idx="3075">
                  <c:v>1610.1</c:v>
                </c:pt>
                <c:pt idx="3076">
                  <c:v>1610.1</c:v>
                </c:pt>
                <c:pt idx="3077">
                  <c:v>1609.5</c:v>
                </c:pt>
                <c:pt idx="3078">
                  <c:v>1609.5</c:v>
                </c:pt>
                <c:pt idx="3079">
                  <c:v>1609.5</c:v>
                </c:pt>
                <c:pt idx="3080">
                  <c:v>1609.5</c:v>
                </c:pt>
                <c:pt idx="3081">
                  <c:v>1608.9</c:v>
                </c:pt>
                <c:pt idx="3082">
                  <c:v>1608.9</c:v>
                </c:pt>
                <c:pt idx="3083">
                  <c:v>1608.9</c:v>
                </c:pt>
                <c:pt idx="3084">
                  <c:v>1608.9</c:v>
                </c:pt>
                <c:pt idx="3085">
                  <c:v>1609.5</c:v>
                </c:pt>
                <c:pt idx="3086">
                  <c:v>1609.5</c:v>
                </c:pt>
                <c:pt idx="3087">
                  <c:v>1608.9</c:v>
                </c:pt>
                <c:pt idx="3088">
                  <c:v>1607.8</c:v>
                </c:pt>
                <c:pt idx="3089">
                  <c:v>1607.2</c:v>
                </c:pt>
                <c:pt idx="3090">
                  <c:v>1607.8</c:v>
                </c:pt>
                <c:pt idx="3091">
                  <c:v>1608.3</c:v>
                </c:pt>
                <c:pt idx="3092">
                  <c:v>1608.4</c:v>
                </c:pt>
                <c:pt idx="3093">
                  <c:v>1608.4</c:v>
                </c:pt>
                <c:pt idx="3094">
                  <c:v>1608.3</c:v>
                </c:pt>
                <c:pt idx="3095">
                  <c:v>1608.9</c:v>
                </c:pt>
                <c:pt idx="3096">
                  <c:v>1608.9</c:v>
                </c:pt>
                <c:pt idx="3097">
                  <c:v>1608.3</c:v>
                </c:pt>
                <c:pt idx="3098">
                  <c:v>1608.3</c:v>
                </c:pt>
                <c:pt idx="3099">
                  <c:v>1608.3</c:v>
                </c:pt>
                <c:pt idx="3100">
                  <c:v>1607.8</c:v>
                </c:pt>
                <c:pt idx="3101">
                  <c:v>1607.8</c:v>
                </c:pt>
                <c:pt idx="3102">
                  <c:v>1607.2</c:v>
                </c:pt>
                <c:pt idx="3103">
                  <c:v>1607.2</c:v>
                </c:pt>
                <c:pt idx="3104">
                  <c:v>1606.6</c:v>
                </c:pt>
                <c:pt idx="3105">
                  <c:v>1606.6</c:v>
                </c:pt>
                <c:pt idx="3106">
                  <c:v>1607.2</c:v>
                </c:pt>
                <c:pt idx="3107">
                  <c:v>1607.8</c:v>
                </c:pt>
                <c:pt idx="3108">
                  <c:v>1608.3</c:v>
                </c:pt>
                <c:pt idx="3109">
                  <c:v>1607.8</c:v>
                </c:pt>
                <c:pt idx="3110">
                  <c:v>1606.7</c:v>
                </c:pt>
                <c:pt idx="3111">
                  <c:v>1606</c:v>
                </c:pt>
                <c:pt idx="3112">
                  <c:v>1606.6</c:v>
                </c:pt>
                <c:pt idx="3113">
                  <c:v>1607.2</c:v>
                </c:pt>
                <c:pt idx="3114">
                  <c:v>1607.8</c:v>
                </c:pt>
                <c:pt idx="3115">
                  <c:v>1608.3</c:v>
                </c:pt>
                <c:pt idx="3116">
                  <c:v>1608.3</c:v>
                </c:pt>
                <c:pt idx="3117">
                  <c:v>1608.4</c:v>
                </c:pt>
                <c:pt idx="3118">
                  <c:v>1608.3</c:v>
                </c:pt>
                <c:pt idx="3119">
                  <c:v>1609.5</c:v>
                </c:pt>
                <c:pt idx="3120">
                  <c:v>1610.6</c:v>
                </c:pt>
                <c:pt idx="3121">
                  <c:v>1610.6</c:v>
                </c:pt>
                <c:pt idx="3122">
                  <c:v>1610.6</c:v>
                </c:pt>
                <c:pt idx="3123">
                  <c:v>1610.6</c:v>
                </c:pt>
                <c:pt idx="3124">
                  <c:v>1610.1</c:v>
                </c:pt>
                <c:pt idx="3125">
                  <c:v>1608.9</c:v>
                </c:pt>
                <c:pt idx="3126">
                  <c:v>1608.9</c:v>
                </c:pt>
                <c:pt idx="3127">
                  <c:v>1608.9</c:v>
                </c:pt>
                <c:pt idx="3128">
                  <c:v>1608.9</c:v>
                </c:pt>
                <c:pt idx="3129">
                  <c:v>1608.9</c:v>
                </c:pt>
                <c:pt idx="3130">
                  <c:v>1608.3</c:v>
                </c:pt>
                <c:pt idx="3131">
                  <c:v>1608.8</c:v>
                </c:pt>
                <c:pt idx="3132">
                  <c:v>1608.9</c:v>
                </c:pt>
                <c:pt idx="3133">
                  <c:v>1609.5</c:v>
                </c:pt>
                <c:pt idx="3134">
                  <c:v>1609.5</c:v>
                </c:pt>
                <c:pt idx="3135">
                  <c:v>1608.9</c:v>
                </c:pt>
                <c:pt idx="3136">
                  <c:v>1608.9</c:v>
                </c:pt>
                <c:pt idx="3137">
                  <c:v>1610.1</c:v>
                </c:pt>
                <c:pt idx="3138">
                  <c:v>1610.4</c:v>
                </c:pt>
                <c:pt idx="3139">
                  <c:v>1610</c:v>
                </c:pt>
                <c:pt idx="3140">
                  <c:v>1610.1</c:v>
                </c:pt>
                <c:pt idx="3141">
                  <c:v>1610.6</c:v>
                </c:pt>
                <c:pt idx="3142">
                  <c:v>1610.6</c:v>
                </c:pt>
                <c:pt idx="3143">
                  <c:v>1610</c:v>
                </c:pt>
                <c:pt idx="3144">
                  <c:v>1610.1</c:v>
                </c:pt>
                <c:pt idx="3145">
                  <c:v>1609.5</c:v>
                </c:pt>
                <c:pt idx="3146">
                  <c:v>1609.5</c:v>
                </c:pt>
                <c:pt idx="3147">
                  <c:v>1608.9</c:v>
                </c:pt>
                <c:pt idx="3148">
                  <c:v>1608.9</c:v>
                </c:pt>
                <c:pt idx="3149">
                  <c:v>1609.5</c:v>
                </c:pt>
                <c:pt idx="3150">
                  <c:v>1610.1</c:v>
                </c:pt>
                <c:pt idx="3151">
                  <c:v>1610.6</c:v>
                </c:pt>
                <c:pt idx="3152">
                  <c:v>1610.6</c:v>
                </c:pt>
                <c:pt idx="3153">
                  <c:v>1611.7</c:v>
                </c:pt>
                <c:pt idx="3154">
                  <c:v>1612.3</c:v>
                </c:pt>
                <c:pt idx="3155">
                  <c:v>1612.3</c:v>
                </c:pt>
                <c:pt idx="3156">
                  <c:v>1612.3</c:v>
                </c:pt>
                <c:pt idx="3157">
                  <c:v>1612.9</c:v>
                </c:pt>
                <c:pt idx="3158">
                  <c:v>1614</c:v>
                </c:pt>
                <c:pt idx="3159">
                  <c:v>1614</c:v>
                </c:pt>
                <c:pt idx="3160">
                  <c:v>1613.4</c:v>
                </c:pt>
                <c:pt idx="3161">
                  <c:v>1613.4</c:v>
                </c:pt>
                <c:pt idx="3162">
                  <c:v>1613.2</c:v>
                </c:pt>
                <c:pt idx="3163">
                  <c:v>1612.9</c:v>
                </c:pt>
                <c:pt idx="3164">
                  <c:v>1612.9</c:v>
                </c:pt>
                <c:pt idx="3165">
                  <c:v>1613.4</c:v>
                </c:pt>
                <c:pt idx="3166">
                  <c:v>1613.4</c:v>
                </c:pt>
                <c:pt idx="3167">
                  <c:v>1613.4</c:v>
                </c:pt>
                <c:pt idx="3168">
                  <c:v>1612.9</c:v>
                </c:pt>
                <c:pt idx="3169">
                  <c:v>1612.9</c:v>
                </c:pt>
                <c:pt idx="3170">
                  <c:v>1612.3</c:v>
                </c:pt>
                <c:pt idx="3171">
                  <c:v>1611.8</c:v>
                </c:pt>
                <c:pt idx="3172">
                  <c:v>1610.6</c:v>
                </c:pt>
                <c:pt idx="3173">
                  <c:v>1610</c:v>
                </c:pt>
                <c:pt idx="3174">
                  <c:v>1609.5</c:v>
                </c:pt>
                <c:pt idx="3175">
                  <c:v>1608.8</c:v>
                </c:pt>
                <c:pt idx="3176">
                  <c:v>1607.8</c:v>
                </c:pt>
                <c:pt idx="3177">
                  <c:v>1607.2</c:v>
                </c:pt>
                <c:pt idx="3178">
                  <c:v>1607.8</c:v>
                </c:pt>
                <c:pt idx="3179">
                  <c:v>1608.3</c:v>
                </c:pt>
                <c:pt idx="3180">
                  <c:v>1608.3</c:v>
                </c:pt>
                <c:pt idx="3181">
                  <c:v>1608.3</c:v>
                </c:pt>
                <c:pt idx="3182">
                  <c:v>1608.3</c:v>
                </c:pt>
                <c:pt idx="3183">
                  <c:v>1608.9</c:v>
                </c:pt>
                <c:pt idx="3184">
                  <c:v>1609.5</c:v>
                </c:pt>
                <c:pt idx="3185">
                  <c:v>1610.1</c:v>
                </c:pt>
                <c:pt idx="3186">
                  <c:v>1611.1</c:v>
                </c:pt>
                <c:pt idx="3187">
                  <c:v>1611.2</c:v>
                </c:pt>
                <c:pt idx="3188">
                  <c:v>1611</c:v>
                </c:pt>
                <c:pt idx="3189">
                  <c:v>1610.6</c:v>
                </c:pt>
                <c:pt idx="3190">
                  <c:v>1610.6</c:v>
                </c:pt>
                <c:pt idx="3191">
                  <c:v>1610.6</c:v>
                </c:pt>
                <c:pt idx="3192">
                  <c:v>1610.6</c:v>
                </c:pt>
                <c:pt idx="3193">
                  <c:v>1610</c:v>
                </c:pt>
                <c:pt idx="3194">
                  <c:v>1610.6</c:v>
                </c:pt>
                <c:pt idx="3195">
                  <c:v>1610.6</c:v>
                </c:pt>
                <c:pt idx="3196">
                  <c:v>1611.2</c:v>
                </c:pt>
                <c:pt idx="3197">
                  <c:v>1611.2</c:v>
                </c:pt>
                <c:pt idx="3198">
                  <c:v>1611.2</c:v>
                </c:pt>
                <c:pt idx="3199">
                  <c:v>1611.2</c:v>
                </c:pt>
                <c:pt idx="3200">
                  <c:v>1611.2</c:v>
                </c:pt>
                <c:pt idx="3201">
                  <c:v>1611.1</c:v>
                </c:pt>
                <c:pt idx="3202">
                  <c:v>1610</c:v>
                </c:pt>
                <c:pt idx="3203">
                  <c:v>1609.5</c:v>
                </c:pt>
                <c:pt idx="3204">
                  <c:v>1608.9</c:v>
                </c:pt>
                <c:pt idx="3205">
                  <c:v>1609.5</c:v>
                </c:pt>
                <c:pt idx="3206">
                  <c:v>1609.5</c:v>
                </c:pt>
                <c:pt idx="3207">
                  <c:v>1608.9</c:v>
                </c:pt>
                <c:pt idx="3208">
                  <c:v>1608.3</c:v>
                </c:pt>
                <c:pt idx="3209">
                  <c:v>1608.3</c:v>
                </c:pt>
                <c:pt idx="3210">
                  <c:v>1608.4</c:v>
                </c:pt>
                <c:pt idx="3211">
                  <c:v>1608.9</c:v>
                </c:pt>
                <c:pt idx="3212">
                  <c:v>1609.5</c:v>
                </c:pt>
                <c:pt idx="3213">
                  <c:v>1609.5</c:v>
                </c:pt>
                <c:pt idx="3214">
                  <c:v>1609.5</c:v>
                </c:pt>
                <c:pt idx="3215">
                  <c:v>1610.1</c:v>
                </c:pt>
                <c:pt idx="3216">
                  <c:v>1610</c:v>
                </c:pt>
                <c:pt idx="3217">
                  <c:v>1610.1</c:v>
                </c:pt>
                <c:pt idx="3218">
                  <c:v>1610.6</c:v>
                </c:pt>
                <c:pt idx="3219">
                  <c:v>1611.2</c:v>
                </c:pt>
                <c:pt idx="3220">
                  <c:v>1611.2</c:v>
                </c:pt>
                <c:pt idx="3221">
                  <c:v>1611.2</c:v>
                </c:pt>
                <c:pt idx="3222">
                  <c:v>1611.7</c:v>
                </c:pt>
                <c:pt idx="3223">
                  <c:v>1611.2</c:v>
                </c:pt>
                <c:pt idx="3224">
                  <c:v>1611.8</c:v>
                </c:pt>
                <c:pt idx="3225">
                  <c:v>1611.7</c:v>
                </c:pt>
                <c:pt idx="3226">
                  <c:v>1611.8</c:v>
                </c:pt>
                <c:pt idx="3227">
                  <c:v>1611.2</c:v>
                </c:pt>
                <c:pt idx="3228">
                  <c:v>1611.2</c:v>
                </c:pt>
                <c:pt idx="3229">
                  <c:v>1611.2</c:v>
                </c:pt>
                <c:pt idx="3230">
                  <c:v>1611.2</c:v>
                </c:pt>
                <c:pt idx="3231">
                  <c:v>1610.6</c:v>
                </c:pt>
                <c:pt idx="3232">
                  <c:v>1610.6</c:v>
                </c:pt>
                <c:pt idx="3233">
                  <c:v>1610.6</c:v>
                </c:pt>
                <c:pt idx="3234">
                  <c:v>1611.2</c:v>
                </c:pt>
                <c:pt idx="3235">
                  <c:v>1611.2</c:v>
                </c:pt>
                <c:pt idx="3236">
                  <c:v>1611.2</c:v>
                </c:pt>
                <c:pt idx="3237">
                  <c:v>1611.8</c:v>
                </c:pt>
                <c:pt idx="3238">
                  <c:v>1612.3</c:v>
                </c:pt>
                <c:pt idx="3239">
                  <c:v>1612.3</c:v>
                </c:pt>
                <c:pt idx="3240">
                  <c:v>1611.8</c:v>
                </c:pt>
                <c:pt idx="3241">
                  <c:v>1611.2</c:v>
                </c:pt>
                <c:pt idx="3242">
                  <c:v>1610.1</c:v>
                </c:pt>
                <c:pt idx="3243">
                  <c:v>1610.1</c:v>
                </c:pt>
                <c:pt idx="3244">
                  <c:v>1609.7</c:v>
                </c:pt>
                <c:pt idx="3245">
                  <c:v>1609.5</c:v>
                </c:pt>
                <c:pt idx="3246">
                  <c:v>1610</c:v>
                </c:pt>
                <c:pt idx="3247">
                  <c:v>1610.6</c:v>
                </c:pt>
                <c:pt idx="3248">
                  <c:v>1610.6</c:v>
                </c:pt>
                <c:pt idx="3249">
                  <c:v>1611.2</c:v>
                </c:pt>
                <c:pt idx="3250">
                  <c:v>1611.7</c:v>
                </c:pt>
                <c:pt idx="3251">
                  <c:v>1612.3</c:v>
                </c:pt>
                <c:pt idx="3252">
                  <c:v>1612.3</c:v>
                </c:pt>
                <c:pt idx="3253">
                  <c:v>1611.2</c:v>
                </c:pt>
                <c:pt idx="3254">
                  <c:v>1610.1</c:v>
                </c:pt>
                <c:pt idx="3255">
                  <c:v>1609</c:v>
                </c:pt>
                <c:pt idx="3256">
                  <c:v>1607.8</c:v>
                </c:pt>
                <c:pt idx="3257">
                  <c:v>1606.6</c:v>
                </c:pt>
                <c:pt idx="3258">
                  <c:v>1606.6</c:v>
                </c:pt>
                <c:pt idx="3259">
                  <c:v>1607</c:v>
                </c:pt>
                <c:pt idx="3260">
                  <c:v>1607.8</c:v>
                </c:pt>
                <c:pt idx="3261">
                  <c:v>1608.3</c:v>
                </c:pt>
                <c:pt idx="3262">
                  <c:v>1608.9</c:v>
                </c:pt>
                <c:pt idx="3263">
                  <c:v>1608.9</c:v>
                </c:pt>
                <c:pt idx="3264">
                  <c:v>1608.9</c:v>
                </c:pt>
                <c:pt idx="3265">
                  <c:v>1608.9</c:v>
                </c:pt>
                <c:pt idx="3266">
                  <c:v>1608.9</c:v>
                </c:pt>
                <c:pt idx="3267">
                  <c:v>1609.5</c:v>
                </c:pt>
                <c:pt idx="3268">
                  <c:v>1609.5</c:v>
                </c:pt>
                <c:pt idx="3269">
                  <c:v>1608.9</c:v>
                </c:pt>
                <c:pt idx="3270">
                  <c:v>1608.9</c:v>
                </c:pt>
                <c:pt idx="3271">
                  <c:v>1609.2</c:v>
                </c:pt>
                <c:pt idx="3272">
                  <c:v>1609.5</c:v>
                </c:pt>
                <c:pt idx="3273">
                  <c:v>1609.5</c:v>
                </c:pt>
                <c:pt idx="3274">
                  <c:v>1609.5</c:v>
                </c:pt>
                <c:pt idx="3275">
                  <c:v>1609.5</c:v>
                </c:pt>
                <c:pt idx="3276">
                  <c:v>1609.5</c:v>
                </c:pt>
                <c:pt idx="3277">
                  <c:v>1610.6</c:v>
                </c:pt>
                <c:pt idx="3278">
                  <c:v>1610.6</c:v>
                </c:pt>
                <c:pt idx="3279">
                  <c:v>1611.2</c:v>
                </c:pt>
                <c:pt idx="3280">
                  <c:v>1611.2</c:v>
                </c:pt>
                <c:pt idx="3281">
                  <c:v>1611.2</c:v>
                </c:pt>
                <c:pt idx="3282">
                  <c:v>1611.2</c:v>
                </c:pt>
                <c:pt idx="3283">
                  <c:v>1611.2</c:v>
                </c:pt>
                <c:pt idx="3284">
                  <c:v>1610.6</c:v>
                </c:pt>
                <c:pt idx="3285">
                  <c:v>1610.6</c:v>
                </c:pt>
                <c:pt idx="3286">
                  <c:v>1609.7</c:v>
                </c:pt>
                <c:pt idx="3287">
                  <c:v>1609.5</c:v>
                </c:pt>
                <c:pt idx="3288">
                  <c:v>1609</c:v>
                </c:pt>
                <c:pt idx="3289">
                  <c:v>1608.9</c:v>
                </c:pt>
                <c:pt idx="3290">
                  <c:v>1608.9</c:v>
                </c:pt>
                <c:pt idx="3291">
                  <c:v>1608.3</c:v>
                </c:pt>
                <c:pt idx="3292">
                  <c:v>1608.4</c:v>
                </c:pt>
                <c:pt idx="3293">
                  <c:v>1608.3</c:v>
                </c:pt>
                <c:pt idx="3294">
                  <c:v>1608.9</c:v>
                </c:pt>
                <c:pt idx="3295">
                  <c:v>1609.5</c:v>
                </c:pt>
                <c:pt idx="3296">
                  <c:v>1610</c:v>
                </c:pt>
                <c:pt idx="3297">
                  <c:v>1610.1</c:v>
                </c:pt>
                <c:pt idx="3298">
                  <c:v>1610.6</c:v>
                </c:pt>
                <c:pt idx="3299">
                  <c:v>1610.6</c:v>
                </c:pt>
                <c:pt idx="3300">
                  <c:v>1610.1</c:v>
                </c:pt>
                <c:pt idx="3301">
                  <c:v>1610</c:v>
                </c:pt>
                <c:pt idx="3302">
                  <c:v>1610</c:v>
                </c:pt>
                <c:pt idx="3303">
                  <c:v>1610.6</c:v>
                </c:pt>
                <c:pt idx="3304">
                  <c:v>1610.6</c:v>
                </c:pt>
                <c:pt idx="3305">
                  <c:v>1610.6</c:v>
                </c:pt>
                <c:pt idx="3306">
                  <c:v>1610.6</c:v>
                </c:pt>
                <c:pt idx="3307">
                  <c:v>1610.6</c:v>
                </c:pt>
                <c:pt idx="3308">
                  <c:v>1611.2</c:v>
                </c:pt>
                <c:pt idx="3309">
                  <c:v>1611.2</c:v>
                </c:pt>
                <c:pt idx="3310">
                  <c:v>1611.2</c:v>
                </c:pt>
                <c:pt idx="3311">
                  <c:v>1611.2</c:v>
                </c:pt>
                <c:pt idx="3312">
                  <c:v>1611.7</c:v>
                </c:pt>
                <c:pt idx="3313">
                  <c:v>1611.7</c:v>
                </c:pt>
                <c:pt idx="3314">
                  <c:v>1612.3</c:v>
                </c:pt>
                <c:pt idx="3315">
                  <c:v>1612.3</c:v>
                </c:pt>
                <c:pt idx="3316">
                  <c:v>1613.2</c:v>
                </c:pt>
                <c:pt idx="3317">
                  <c:v>1613.5</c:v>
                </c:pt>
                <c:pt idx="3318">
                  <c:v>1613.4</c:v>
                </c:pt>
                <c:pt idx="3319">
                  <c:v>1613.4</c:v>
                </c:pt>
                <c:pt idx="3320">
                  <c:v>1613.5</c:v>
                </c:pt>
                <c:pt idx="3321">
                  <c:v>1612.9</c:v>
                </c:pt>
                <c:pt idx="3322">
                  <c:v>1611.8</c:v>
                </c:pt>
                <c:pt idx="3323">
                  <c:v>1611.2</c:v>
                </c:pt>
                <c:pt idx="3324">
                  <c:v>1610.6</c:v>
                </c:pt>
                <c:pt idx="3325">
                  <c:v>1610.6</c:v>
                </c:pt>
                <c:pt idx="3326">
                  <c:v>1610.6</c:v>
                </c:pt>
                <c:pt idx="3327">
                  <c:v>1610.6</c:v>
                </c:pt>
                <c:pt idx="3328">
                  <c:v>1610.6</c:v>
                </c:pt>
                <c:pt idx="3329">
                  <c:v>1611.2</c:v>
                </c:pt>
                <c:pt idx="3330">
                  <c:v>1611.7</c:v>
                </c:pt>
                <c:pt idx="3331">
                  <c:v>1612.3</c:v>
                </c:pt>
                <c:pt idx="3332">
                  <c:v>1612.3</c:v>
                </c:pt>
                <c:pt idx="3333">
                  <c:v>1612.3</c:v>
                </c:pt>
                <c:pt idx="3334">
                  <c:v>1612.9</c:v>
                </c:pt>
                <c:pt idx="3335">
                  <c:v>1612.9</c:v>
                </c:pt>
                <c:pt idx="3336">
                  <c:v>1612.3</c:v>
                </c:pt>
                <c:pt idx="3337">
                  <c:v>1611.7</c:v>
                </c:pt>
                <c:pt idx="3338">
                  <c:v>1612.3</c:v>
                </c:pt>
                <c:pt idx="3339">
                  <c:v>1613.4</c:v>
                </c:pt>
                <c:pt idx="3340">
                  <c:v>1614</c:v>
                </c:pt>
                <c:pt idx="3341">
                  <c:v>1614</c:v>
                </c:pt>
                <c:pt idx="3342">
                  <c:v>1613.8</c:v>
                </c:pt>
                <c:pt idx="3343">
                  <c:v>1612.2</c:v>
                </c:pt>
                <c:pt idx="3344">
                  <c:v>1614</c:v>
                </c:pt>
                <c:pt idx="3345">
                  <c:v>1613.5</c:v>
                </c:pt>
                <c:pt idx="3346">
                  <c:v>1613.5</c:v>
                </c:pt>
                <c:pt idx="3347">
                  <c:v>1613.5</c:v>
                </c:pt>
                <c:pt idx="3348">
                  <c:v>1613.5</c:v>
                </c:pt>
                <c:pt idx="3349">
                  <c:v>1612.9</c:v>
                </c:pt>
                <c:pt idx="3350">
                  <c:v>1611.8</c:v>
                </c:pt>
                <c:pt idx="3351">
                  <c:v>1611.1</c:v>
                </c:pt>
                <c:pt idx="3352">
                  <c:v>1610.6</c:v>
                </c:pt>
                <c:pt idx="3353">
                  <c:v>1611.1</c:v>
                </c:pt>
                <c:pt idx="3354">
                  <c:v>1611.8</c:v>
                </c:pt>
                <c:pt idx="3355">
                  <c:v>1611.1</c:v>
                </c:pt>
                <c:pt idx="3356">
                  <c:v>1610</c:v>
                </c:pt>
                <c:pt idx="3357">
                  <c:v>1609.5</c:v>
                </c:pt>
                <c:pt idx="3358">
                  <c:v>1610</c:v>
                </c:pt>
                <c:pt idx="3359">
                  <c:v>1610.6</c:v>
                </c:pt>
                <c:pt idx="3360">
                  <c:v>1611</c:v>
                </c:pt>
                <c:pt idx="3361">
                  <c:v>1610.6</c:v>
                </c:pt>
                <c:pt idx="3362">
                  <c:v>1610.6</c:v>
                </c:pt>
                <c:pt idx="3363">
                  <c:v>1610</c:v>
                </c:pt>
                <c:pt idx="3364">
                  <c:v>1609.5</c:v>
                </c:pt>
                <c:pt idx="3365">
                  <c:v>1609.5</c:v>
                </c:pt>
                <c:pt idx="3366">
                  <c:v>1609.5</c:v>
                </c:pt>
                <c:pt idx="3367">
                  <c:v>1609.5</c:v>
                </c:pt>
                <c:pt idx="3368">
                  <c:v>1609.5</c:v>
                </c:pt>
                <c:pt idx="3369">
                  <c:v>1609.5</c:v>
                </c:pt>
                <c:pt idx="3370">
                  <c:v>1608.9</c:v>
                </c:pt>
                <c:pt idx="3371">
                  <c:v>1609.5</c:v>
                </c:pt>
                <c:pt idx="3372">
                  <c:v>1609.9</c:v>
                </c:pt>
                <c:pt idx="3373">
                  <c:v>1610</c:v>
                </c:pt>
                <c:pt idx="3374">
                  <c:v>1609.5</c:v>
                </c:pt>
                <c:pt idx="3375">
                  <c:v>1608.9</c:v>
                </c:pt>
                <c:pt idx="3376">
                  <c:v>1608.9</c:v>
                </c:pt>
                <c:pt idx="3377">
                  <c:v>1609.5</c:v>
                </c:pt>
                <c:pt idx="3378">
                  <c:v>1609.1</c:v>
                </c:pt>
                <c:pt idx="3379">
                  <c:v>1608.9</c:v>
                </c:pt>
                <c:pt idx="3380">
                  <c:v>1609.5</c:v>
                </c:pt>
                <c:pt idx="3381">
                  <c:v>1610</c:v>
                </c:pt>
                <c:pt idx="3382">
                  <c:v>1610</c:v>
                </c:pt>
                <c:pt idx="3383">
                  <c:v>1609.5</c:v>
                </c:pt>
                <c:pt idx="3384">
                  <c:v>1608.9</c:v>
                </c:pt>
                <c:pt idx="3385">
                  <c:v>1608.9</c:v>
                </c:pt>
                <c:pt idx="3386">
                  <c:v>1608.9</c:v>
                </c:pt>
                <c:pt idx="3387">
                  <c:v>1608.4</c:v>
                </c:pt>
                <c:pt idx="3388">
                  <c:v>1607.6</c:v>
                </c:pt>
                <c:pt idx="3389">
                  <c:v>1607.2</c:v>
                </c:pt>
                <c:pt idx="3390">
                  <c:v>1607.8</c:v>
                </c:pt>
                <c:pt idx="3391">
                  <c:v>1609.2</c:v>
                </c:pt>
                <c:pt idx="3392">
                  <c:v>1610.6</c:v>
                </c:pt>
                <c:pt idx="3393">
                  <c:v>1610.6</c:v>
                </c:pt>
                <c:pt idx="3394">
                  <c:v>1610.6</c:v>
                </c:pt>
                <c:pt idx="3395">
                  <c:v>1610.6</c:v>
                </c:pt>
                <c:pt idx="3396">
                  <c:v>1610.6</c:v>
                </c:pt>
                <c:pt idx="3397">
                  <c:v>1610.6</c:v>
                </c:pt>
                <c:pt idx="3398">
                  <c:v>1610.1</c:v>
                </c:pt>
                <c:pt idx="3399">
                  <c:v>1609.5</c:v>
                </c:pt>
                <c:pt idx="3400">
                  <c:v>1609.5</c:v>
                </c:pt>
                <c:pt idx="3401">
                  <c:v>1609.6</c:v>
                </c:pt>
                <c:pt idx="3402">
                  <c:v>1610.1</c:v>
                </c:pt>
                <c:pt idx="3403">
                  <c:v>1610.6</c:v>
                </c:pt>
                <c:pt idx="3404">
                  <c:v>1611.2</c:v>
                </c:pt>
                <c:pt idx="3405">
                  <c:v>1611.8</c:v>
                </c:pt>
                <c:pt idx="3406">
                  <c:v>1611.8</c:v>
                </c:pt>
                <c:pt idx="3407">
                  <c:v>1611.1</c:v>
                </c:pt>
                <c:pt idx="3408">
                  <c:v>1611.1</c:v>
                </c:pt>
                <c:pt idx="3409">
                  <c:v>1611.8</c:v>
                </c:pt>
                <c:pt idx="3410">
                  <c:v>1611.8</c:v>
                </c:pt>
                <c:pt idx="3411">
                  <c:v>1611.8</c:v>
                </c:pt>
                <c:pt idx="3412">
                  <c:v>1612.4</c:v>
                </c:pt>
                <c:pt idx="3413">
                  <c:v>1612.3</c:v>
                </c:pt>
                <c:pt idx="3414">
                  <c:v>1611.8</c:v>
                </c:pt>
                <c:pt idx="3415">
                  <c:v>1610.9</c:v>
                </c:pt>
                <c:pt idx="3416">
                  <c:v>1610</c:v>
                </c:pt>
                <c:pt idx="3417">
                  <c:v>1608.9</c:v>
                </c:pt>
                <c:pt idx="3418">
                  <c:v>1608.9</c:v>
                </c:pt>
                <c:pt idx="3419">
                  <c:v>1609.5</c:v>
                </c:pt>
                <c:pt idx="3420">
                  <c:v>1610.6</c:v>
                </c:pt>
                <c:pt idx="3421">
                  <c:v>1611.4</c:v>
                </c:pt>
                <c:pt idx="3422">
                  <c:v>1612.4</c:v>
                </c:pt>
                <c:pt idx="3423">
                  <c:v>1613.5</c:v>
                </c:pt>
                <c:pt idx="3424">
                  <c:v>1613.5</c:v>
                </c:pt>
                <c:pt idx="3425">
                  <c:v>1613.5</c:v>
                </c:pt>
                <c:pt idx="3426">
                  <c:v>1612.9</c:v>
                </c:pt>
                <c:pt idx="3427">
                  <c:v>1612.3</c:v>
                </c:pt>
                <c:pt idx="3428">
                  <c:v>1612.3</c:v>
                </c:pt>
                <c:pt idx="3429">
                  <c:v>1611.8</c:v>
                </c:pt>
                <c:pt idx="3430">
                  <c:v>1611.1</c:v>
                </c:pt>
                <c:pt idx="3431">
                  <c:v>1611.8</c:v>
                </c:pt>
                <c:pt idx="3432">
                  <c:v>1611.8</c:v>
                </c:pt>
                <c:pt idx="3433">
                  <c:v>1611.8</c:v>
                </c:pt>
                <c:pt idx="3434">
                  <c:v>1612.3</c:v>
                </c:pt>
                <c:pt idx="3435">
                  <c:v>1611.8</c:v>
                </c:pt>
                <c:pt idx="3436">
                  <c:v>1611.1</c:v>
                </c:pt>
                <c:pt idx="3437">
                  <c:v>1611.1</c:v>
                </c:pt>
                <c:pt idx="3438">
                  <c:v>1611.1</c:v>
                </c:pt>
                <c:pt idx="3439">
                  <c:v>1611.1</c:v>
                </c:pt>
                <c:pt idx="3440">
                  <c:v>1611.2</c:v>
                </c:pt>
                <c:pt idx="3441">
                  <c:v>1611.8</c:v>
                </c:pt>
                <c:pt idx="3442">
                  <c:v>1612.4</c:v>
                </c:pt>
                <c:pt idx="3443">
                  <c:v>1612.9</c:v>
                </c:pt>
                <c:pt idx="3444">
                  <c:v>1612.4</c:v>
                </c:pt>
                <c:pt idx="3445">
                  <c:v>1611.8</c:v>
                </c:pt>
                <c:pt idx="3446">
                  <c:v>1611.8</c:v>
                </c:pt>
                <c:pt idx="3447">
                  <c:v>1611.8</c:v>
                </c:pt>
                <c:pt idx="3448">
                  <c:v>1611.8</c:v>
                </c:pt>
                <c:pt idx="3449">
                  <c:v>1611.8</c:v>
                </c:pt>
                <c:pt idx="3450">
                  <c:v>1611.8</c:v>
                </c:pt>
                <c:pt idx="3451">
                  <c:v>1611.8</c:v>
                </c:pt>
                <c:pt idx="3452">
                  <c:v>1611.8</c:v>
                </c:pt>
                <c:pt idx="3453">
                  <c:v>1611.8</c:v>
                </c:pt>
                <c:pt idx="3454">
                  <c:v>1611.8</c:v>
                </c:pt>
                <c:pt idx="3455">
                  <c:v>1611.8</c:v>
                </c:pt>
                <c:pt idx="3456">
                  <c:v>1612.9</c:v>
                </c:pt>
                <c:pt idx="3457">
                  <c:v>1612.9</c:v>
                </c:pt>
                <c:pt idx="3458">
                  <c:v>1612.4</c:v>
                </c:pt>
                <c:pt idx="3459">
                  <c:v>1612.3</c:v>
                </c:pt>
                <c:pt idx="3460">
                  <c:v>1611.8</c:v>
                </c:pt>
                <c:pt idx="3461">
                  <c:v>1611.8</c:v>
                </c:pt>
                <c:pt idx="3462">
                  <c:v>1611.8</c:v>
                </c:pt>
                <c:pt idx="3463">
                  <c:v>1612.3</c:v>
                </c:pt>
                <c:pt idx="3464">
                  <c:v>1612.4</c:v>
                </c:pt>
                <c:pt idx="3465">
                  <c:v>1612.9</c:v>
                </c:pt>
                <c:pt idx="3466">
                  <c:v>1614.1</c:v>
                </c:pt>
                <c:pt idx="3467">
                  <c:v>1613.9</c:v>
                </c:pt>
                <c:pt idx="3468">
                  <c:v>1614.1</c:v>
                </c:pt>
                <c:pt idx="3469">
                  <c:v>1613.9</c:v>
                </c:pt>
                <c:pt idx="3470">
                  <c:v>1614</c:v>
                </c:pt>
                <c:pt idx="3471">
                  <c:v>1614</c:v>
                </c:pt>
                <c:pt idx="3472">
                  <c:v>1614</c:v>
                </c:pt>
                <c:pt idx="3473">
                  <c:v>1614.1</c:v>
                </c:pt>
                <c:pt idx="3474">
                  <c:v>1613.7</c:v>
                </c:pt>
                <c:pt idx="3475">
                  <c:v>1613.5</c:v>
                </c:pt>
                <c:pt idx="3476">
                  <c:v>1614</c:v>
                </c:pt>
                <c:pt idx="3477">
                  <c:v>1613.7</c:v>
                </c:pt>
                <c:pt idx="3478">
                  <c:v>1613.5</c:v>
                </c:pt>
                <c:pt idx="3479">
                  <c:v>1613.5</c:v>
                </c:pt>
                <c:pt idx="3480">
                  <c:v>1613.5</c:v>
                </c:pt>
                <c:pt idx="3481">
                  <c:v>1613.5</c:v>
                </c:pt>
                <c:pt idx="3482">
                  <c:v>1613.5</c:v>
                </c:pt>
                <c:pt idx="3483">
                  <c:v>1613.5</c:v>
                </c:pt>
                <c:pt idx="3484">
                  <c:v>1612.3</c:v>
                </c:pt>
                <c:pt idx="3485">
                  <c:v>1612.9</c:v>
                </c:pt>
                <c:pt idx="3486">
                  <c:v>1613.9</c:v>
                </c:pt>
                <c:pt idx="3487">
                  <c:v>1613.9</c:v>
                </c:pt>
                <c:pt idx="3488">
                  <c:v>1613.9</c:v>
                </c:pt>
                <c:pt idx="3489">
                  <c:v>1613.9</c:v>
                </c:pt>
                <c:pt idx="3490">
                  <c:v>1613.9</c:v>
                </c:pt>
                <c:pt idx="3491">
                  <c:v>1613.9</c:v>
                </c:pt>
                <c:pt idx="3492">
                  <c:v>1612.4</c:v>
                </c:pt>
                <c:pt idx="3493">
                  <c:v>1613.9</c:v>
                </c:pt>
                <c:pt idx="3494">
                  <c:v>1613</c:v>
                </c:pt>
                <c:pt idx="3495">
                  <c:v>1612.9</c:v>
                </c:pt>
                <c:pt idx="3496">
                  <c:v>1612.9</c:v>
                </c:pt>
                <c:pt idx="3497">
                  <c:v>1612.9</c:v>
                </c:pt>
                <c:pt idx="3498">
                  <c:v>1612.9</c:v>
                </c:pt>
                <c:pt idx="3499">
                  <c:v>1612.9</c:v>
                </c:pt>
                <c:pt idx="3500">
                  <c:v>1612.3</c:v>
                </c:pt>
                <c:pt idx="3501">
                  <c:v>1612.3</c:v>
                </c:pt>
                <c:pt idx="3502">
                  <c:v>1612.3</c:v>
                </c:pt>
                <c:pt idx="3503">
                  <c:v>1612.9</c:v>
                </c:pt>
                <c:pt idx="3504">
                  <c:v>1612.6</c:v>
                </c:pt>
                <c:pt idx="3505">
                  <c:v>1612.3</c:v>
                </c:pt>
                <c:pt idx="3506">
                  <c:v>1611.8</c:v>
                </c:pt>
                <c:pt idx="3507">
                  <c:v>1611.8</c:v>
                </c:pt>
                <c:pt idx="3508">
                  <c:v>1612.5</c:v>
                </c:pt>
                <c:pt idx="3509">
                  <c:v>1613.5</c:v>
                </c:pt>
                <c:pt idx="3510">
                  <c:v>1614.1</c:v>
                </c:pt>
                <c:pt idx="3511">
                  <c:v>1613.9</c:v>
                </c:pt>
                <c:pt idx="3512">
                  <c:v>1614.4</c:v>
                </c:pt>
                <c:pt idx="3513">
                  <c:v>1614.4</c:v>
                </c:pt>
                <c:pt idx="3514">
                  <c:v>1614.3</c:v>
                </c:pt>
                <c:pt idx="3515">
                  <c:v>1613.9</c:v>
                </c:pt>
                <c:pt idx="3516">
                  <c:v>1613.9</c:v>
                </c:pt>
                <c:pt idx="3517">
                  <c:v>1613.9</c:v>
                </c:pt>
                <c:pt idx="3518">
                  <c:v>1613.4</c:v>
                </c:pt>
                <c:pt idx="3519">
                  <c:v>1613.4</c:v>
                </c:pt>
                <c:pt idx="3520">
                  <c:v>1613.4</c:v>
                </c:pt>
                <c:pt idx="3521">
                  <c:v>1613.4</c:v>
                </c:pt>
                <c:pt idx="3522">
                  <c:v>1612.8</c:v>
                </c:pt>
                <c:pt idx="3523">
                  <c:v>1612.8</c:v>
                </c:pt>
                <c:pt idx="3524">
                  <c:v>1613.4</c:v>
                </c:pt>
                <c:pt idx="3525">
                  <c:v>1613.9</c:v>
                </c:pt>
                <c:pt idx="3526">
                  <c:v>1612.9</c:v>
                </c:pt>
                <c:pt idx="3527">
                  <c:v>1612.3</c:v>
                </c:pt>
                <c:pt idx="3528">
                  <c:v>1611.7</c:v>
                </c:pt>
                <c:pt idx="3529">
                  <c:v>1611.7</c:v>
                </c:pt>
                <c:pt idx="3530">
                  <c:v>1611.7</c:v>
                </c:pt>
                <c:pt idx="3531">
                  <c:v>1611.2</c:v>
                </c:pt>
                <c:pt idx="3532">
                  <c:v>1610.6</c:v>
                </c:pt>
                <c:pt idx="3533">
                  <c:v>1610</c:v>
                </c:pt>
                <c:pt idx="3534">
                  <c:v>1610</c:v>
                </c:pt>
                <c:pt idx="3535">
                  <c:v>1610</c:v>
                </c:pt>
                <c:pt idx="3536">
                  <c:v>1610</c:v>
                </c:pt>
                <c:pt idx="3537">
                  <c:v>1610</c:v>
                </c:pt>
                <c:pt idx="3538">
                  <c:v>1610.6</c:v>
                </c:pt>
                <c:pt idx="3539">
                  <c:v>1611.2</c:v>
                </c:pt>
                <c:pt idx="3540">
                  <c:v>1611.7</c:v>
                </c:pt>
                <c:pt idx="3541">
                  <c:v>1612.3</c:v>
                </c:pt>
                <c:pt idx="3542">
                  <c:v>1612.3</c:v>
                </c:pt>
                <c:pt idx="3543">
                  <c:v>1612.3</c:v>
                </c:pt>
                <c:pt idx="3544">
                  <c:v>1612.3</c:v>
                </c:pt>
                <c:pt idx="3545">
                  <c:v>1612.3</c:v>
                </c:pt>
                <c:pt idx="3546">
                  <c:v>1612.8</c:v>
                </c:pt>
                <c:pt idx="3547">
                  <c:v>1612.8</c:v>
                </c:pt>
                <c:pt idx="3548">
                  <c:v>1612.3</c:v>
                </c:pt>
                <c:pt idx="3549">
                  <c:v>1612.3</c:v>
                </c:pt>
                <c:pt idx="3550">
                  <c:v>1611.7</c:v>
                </c:pt>
                <c:pt idx="3551">
                  <c:v>1611.7</c:v>
                </c:pt>
                <c:pt idx="3552">
                  <c:v>1611.7</c:v>
                </c:pt>
                <c:pt idx="3553">
                  <c:v>1611.7</c:v>
                </c:pt>
                <c:pt idx="3554">
                  <c:v>1611.1</c:v>
                </c:pt>
                <c:pt idx="3555">
                  <c:v>1611.2</c:v>
                </c:pt>
                <c:pt idx="3556">
                  <c:v>1611.2</c:v>
                </c:pt>
                <c:pt idx="3557">
                  <c:v>1611.2</c:v>
                </c:pt>
                <c:pt idx="3558">
                  <c:v>1611.2</c:v>
                </c:pt>
                <c:pt idx="3559">
                  <c:v>1611.7</c:v>
                </c:pt>
                <c:pt idx="3560">
                  <c:v>1611.7</c:v>
                </c:pt>
                <c:pt idx="3561">
                  <c:v>1612.3</c:v>
                </c:pt>
                <c:pt idx="3562">
                  <c:v>1612.4</c:v>
                </c:pt>
                <c:pt idx="3563">
                  <c:v>1612.9</c:v>
                </c:pt>
                <c:pt idx="3564">
                  <c:v>1613.4</c:v>
                </c:pt>
                <c:pt idx="3565">
                  <c:v>1613.4</c:v>
                </c:pt>
                <c:pt idx="3566">
                  <c:v>1613.4</c:v>
                </c:pt>
                <c:pt idx="3567">
                  <c:v>1613.4</c:v>
                </c:pt>
                <c:pt idx="3568">
                  <c:v>1613.9</c:v>
                </c:pt>
                <c:pt idx="3569">
                  <c:v>1614</c:v>
                </c:pt>
                <c:pt idx="3570">
                  <c:v>1613.4</c:v>
                </c:pt>
                <c:pt idx="3571">
                  <c:v>1613.3</c:v>
                </c:pt>
                <c:pt idx="3572">
                  <c:v>1612.3</c:v>
                </c:pt>
                <c:pt idx="3573">
                  <c:v>1611.7</c:v>
                </c:pt>
                <c:pt idx="3574">
                  <c:v>1611.1</c:v>
                </c:pt>
                <c:pt idx="3575">
                  <c:v>1611.2</c:v>
                </c:pt>
                <c:pt idx="3576">
                  <c:v>1610.6</c:v>
                </c:pt>
                <c:pt idx="3577">
                  <c:v>1610.6</c:v>
                </c:pt>
                <c:pt idx="3578">
                  <c:v>1610</c:v>
                </c:pt>
                <c:pt idx="3579">
                  <c:v>1609.7</c:v>
                </c:pt>
                <c:pt idx="3580">
                  <c:v>1608.9</c:v>
                </c:pt>
                <c:pt idx="3581">
                  <c:v>1608.3</c:v>
                </c:pt>
                <c:pt idx="3582">
                  <c:v>1608.9</c:v>
                </c:pt>
                <c:pt idx="3583">
                  <c:v>1608.9</c:v>
                </c:pt>
                <c:pt idx="3584">
                  <c:v>1608.3</c:v>
                </c:pt>
                <c:pt idx="3585">
                  <c:v>1607.1</c:v>
                </c:pt>
                <c:pt idx="3586">
                  <c:v>1606.6</c:v>
                </c:pt>
                <c:pt idx="3587">
                  <c:v>1606</c:v>
                </c:pt>
                <c:pt idx="3588">
                  <c:v>1605.5</c:v>
                </c:pt>
                <c:pt idx="3589">
                  <c:v>1604.3</c:v>
                </c:pt>
                <c:pt idx="3590">
                  <c:v>1603.8</c:v>
                </c:pt>
                <c:pt idx="3591">
                  <c:v>1604.1</c:v>
                </c:pt>
                <c:pt idx="3592">
                  <c:v>1604.2</c:v>
                </c:pt>
                <c:pt idx="3593">
                  <c:v>1603.3</c:v>
                </c:pt>
                <c:pt idx="3594">
                  <c:v>1602.1</c:v>
                </c:pt>
                <c:pt idx="3595">
                  <c:v>1600.9</c:v>
                </c:pt>
                <c:pt idx="3596">
                  <c:v>1600.3</c:v>
                </c:pt>
                <c:pt idx="3597">
                  <c:v>1600.3</c:v>
                </c:pt>
                <c:pt idx="3598">
                  <c:v>1600.9</c:v>
                </c:pt>
                <c:pt idx="3599">
                  <c:v>1602</c:v>
                </c:pt>
                <c:pt idx="3600">
                  <c:v>1602.6</c:v>
                </c:pt>
                <c:pt idx="3601">
                  <c:v>1602.6</c:v>
                </c:pt>
                <c:pt idx="3602">
                  <c:v>1602.1</c:v>
                </c:pt>
                <c:pt idx="3603">
                  <c:v>1601.8</c:v>
                </c:pt>
                <c:pt idx="3604">
                  <c:v>1600.9</c:v>
                </c:pt>
                <c:pt idx="3605">
                  <c:v>1599.8</c:v>
                </c:pt>
                <c:pt idx="3606">
                  <c:v>1599.2</c:v>
                </c:pt>
                <c:pt idx="3607">
                  <c:v>1598.6</c:v>
                </c:pt>
                <c:pt idx="3608">
                  <c:v>1598.2</c:v>
                </c:pt>
                <c:pt idx="3609">
                  <c:v>1598.1</c:v>
                </c:pt>
                <c:pt idx="3610">
                  <c:v>1598</c:v>
                </c:pt>
                <c:pt idx="3611">
                  <c:v>1597</c:v>
                </c:pt>
                <c:pt idx="3612">
                  <c:v>1596.4</c:v>
                </c:pt>
                <c:pt idx="3613">
                  <c:v>1596.4</c:v>
                </c:pt>
                <c:pt idx="3614">
                  <c:v>1596.4</c:v>
                </c:pt>
                <c:pt idx="3615">
                  <c:v>1596.4</c:v>
                </c:pt>
                <c:pt idx="3616">
                  <c:v>1595.8</c:v>
                </c:pt>
                <c:pt idx="3617">
                  <c:v>1595.2</c:v>
                </c:pt>
                <c:pt idx="3618">
                  <c:v>1595.2</c:v>
                </c:pt>
                <c:pt idx="3619">
                  <c:v>1595.2</c:v>
                </c:pt>
                <c:pt idx="3620">
                  <c:v>1594.7</c:v>
                </c:pt>
                <c:pt idx="3621">
                  <c:v>1594.7</c:v>
                </c:pt>
                <c:pt idx="3622">
                  <c:v>1595.2</c:v>
                </c:pt>
                <c:pt idx="3623">
                  <c:v>1595.2</c:v>
                </c:pt>
                <c:pt idx="3624">
                  <c:v>1595.2</c:v>
                </c:pt>
                <c:pt idx="3625">
                  <c:v>1594.7</c:v>
                </c:pt>
                <c:pt idx="3626">
                  <c:v>1593.6</c:v>
                </c:pt>
                <c:pt idx="3627">
                  <c:v>1593.2</c:v>
                </c:pt>
                <c:pt idx="3628">
                  <c:v>1592.9</c:v>
                </c:pt>
                <c:pt idx="3629">
                  <c:v>1592.4</c:v>
                </c:pt>
                <c:pt idx="3630">
                  <c:v>1591.8</c:v>
                </c:pt>
                <c:pt idx="3631">
                  <c:v>1591.3</c:v>
                </c:pt>
                <c:pt idx="3632">
                  <c:v>1590.7</c:v>
                </c:pt>
                <c:pt idx="3633">
                  <c:v>1589.6</c:v>
                </c:pt>
                <c:pt idx="3634">
                  <c:v>1589</c:v>
                </c:pt>
                <c:pt idx="3635">
                  <c:v>1589</c:v>
                </c:pt>
                <c:pt idx="3636">
                  <c:v>1589</c:v>
                </c:pt>
                <c:pt idx="3637">
                  <c:v>1589</c:v>
                </c:pt>
                <c:pt idx="3638">
                  <c:v>1588.4</c:v>
                </c:pt>
                <c:pt idx="3639">
                  <c:v>1587.6</c:v>
                </c:pt>
                <c:pt idx="3640">
                  <c:v>1586.6</c:v>
                </c:pt>
                <c:pt idx="3641">
                  <c:v>1586.1</c:v>
                </c:pt>
                <c:pt idx="3642">
                  <c:v>1585.5</c:v>
                </c:pt>
                <c:pt idx="3643">
                  <c:v>1586.1</c:v>
                </c:pt>
                <c:pt idx="3644">
                  <c:v>1586.1</c:v>
                </c:pt>
                <c:pt idx="3645">
                  <c:v>1586.7</c:v>
                </c:pt>
                <c:pt idx="3646">
                  <c:v>1587.3</c:v>
                </c:pt>
                <c:pt idx="3647">
                  <c:v>1586.7</c:v>
                </c:pt>
                <c:pt idx="3648">
                  <c:v>1586.1</c:v>
                </c:pt>
                <c:pt idx="3649">
                  <c:v>1585.5</c:v>
                </c:pt>
                <c:pt idx="3650">
                  <c:v>1585.5</c:v>
                </c:pt>
                <c:pt idx="3651">
                  <c:v>1586.1</c:v>
                </c:pt>
                <c:pt idx="3652">
                  <c:v>1586.1</c:v>
                </c:pt>
                <c:pt idx="3653">
                  <c:v>1586.1</c:v>
                </c:pt>
                <c:pt idx="3654">
                  <c:v>1585.9</c:v>
                </c:pt>
                <c:pt idx="3655">
                  <c:v>1585</c:v>
                </c:pt>
                <c:pt idx="3656">
                  <c:v>1584.4</c:v>
                </c:pt>
                <c:pt idx="3657">
                  <c:v>1583.9</c:v>
                </c:pt>
                <c:pt idx="3658">
                  <c:v>1584.4</c:v>
                </c:pt>
                <c:pt idx="3659">
                  <c:v>1584.4</c:v>
                </c:pt>
                <c:pt idx="3660">
                  <c:v>1584.4</c:v>
                </c:pt>
                <c:pt idx="3661">
                  <c:v>1583.9</c:v>
                </c:pt>
                <c:pt idx="3662">
                  <c:v>1583.9</c:v>
                </c:pt>
                <c:pt idx="3663">
                  <c:v>1583.9</c:v>
                </c:pt>
                <c:pt idx="3664">
                  <c:v>1584.4</c:v>
                </c:pt>
                <c:pt idx="3665">
                  <c:v>1584.4</c:v>
                </c:pt>
                <c:pt idx="3666">
                  <c:v>1585.2</c:v>
                </c:pt>
                <c:pt idx="3667">
                  <c:v>1586.1</c:v>
                </c:pt>
                <c:pt idx="3668">
                  <c:v>1586.1</c:v>
                </c:pt>
                <c:pt idx="3669">
                  <c:v>1586.1</c:v>
                </c:pt>
                <c:pt idx="3670">
                  <c:v>1586.1</c:v>
                </c:pt>
                <c:pt idx="3671">
                  <c:v>1586.1</c:v>
                </c:pt>
                <c:pt idx="3672">
                  <c:v>1586.7</c:v>
                </c:pt>
                <c:pt idx="3673">
                  <c:v>1586.1</c:v>
                </c:pt>
                <c:pt idx="3674">
                  <c:v>1586.1</c:v>
                </c:pt>
                <c:pt idx="3675">
                  <c:v>1586.1</c:v>
                </c:pt>
                <c:pt idx="3676">
                  <c:v>1586.1</c:v>
                </c:pt>
                <c:pt idx="3677">
                  <c:v>1585.5</c:v>
                </c:pt>
                <c:pt idx="3678">
                  <c:v>1585.5</c:v>
                </c:pt>
                <c:pt idx="3679">
                  <c:v>1585</c:v>
                </c:pt>
                <c:pt idx="3680">
                  <c:v>1584.4</c:v>
                </c:pt>
                <c:pt idx="3681">
                  <c:v>1583.9</c:v>
                </c:pt>
                <c:pt idx="3682">
                  <c:v>1583.3</c:v>
                </c:pt>
                <c:pt idx="3683">
                  <c:v>1582.7</c:v>
                </c:pt>
                <c:pt idx="3684">
                  <c:v>1582.2</c:v>
                </c:pt>
                <c:pt idx="3685">
                  <c:v>1581.6</c:v>
                </c:pt>
                <c:pt idx="3686">
                  <c:v>1581</c:v>
                </c:pt>
                <c:pt idx="3687">
                  <c:v>1580.4</c:v>
                </c:pt>
                <c:pt idx="3688">
                  <c:v>1579.8</c:v>
                </c:pt>
                <c:pt idx="3689">
                  <c:v>1579.4</c:v>
                </c:pt>
                <c:pt idx="3690">
                  <c:v>1579.3</c:v>
                </c:pt>
                <c:pt idx="3691">
                  <c:v>1578.7</c:v>
                </c:pt>
                <c:pt idx="3692">
                  <c:v>1578.7</c:v>
                </c:pt>
                <c:pt idx="3693">
                  <c:v>1578.2</c:v>
                </c:pt>
                <c:pt idx="3694">
                  <c:v>1578.2</c:v>
                </c:pt>
                <c:pt idx="3695">
                  <c:v>1578.2</c:v>
                </c:pt>
                <c:pt idx="3696">
                  <c:v>1577.6</c:v>
                </c:pt>
                <c:pt idx="3697">
                  <c:v>1577.6</c:v>
                </c:pt>
                <c:pt idx="3698">
                  <c:v>1577</c:v>
                </c:pt>
                <c:pt idx="3699">
                  <c:v>1576.9</c:v>
                </c:pt>
                <c:pt idx="3700">
                  <c:v>1576.4</c:v>
                </c:pt>
                <c:pt idx="3701">
                  <c:v>1575.5</c:v>
                </c:pt>
                <c:pt idx="3702">
                  <c:v>1574.8</c:v>
                </c:pt>
                <c:pt idx="3703">
                  <c:v>1574.1</c:v>
                </c:pt>
                <c:pt idx="3704">
                  <c:v>1573.6</c:v>
                </c:pt>
                <c:pt idx="3705">
                  <c:v>1573.1</c:v>
                </c:pt>
                <c:pt idx="3706">
                  <c:v>1573</c:v>
                </c:pt>
                <c:pt idx="3707">
                  <c:v>1571.9</c:v>
                </c:pt>
                <c:pt idx="3708">
                  <c:v>1570.7</c:v>
                </c:pt>
                <c:pt idx="3709">
                  <c:v>1569.6</c:v>
                </c:pt>
                <c:pt idx="3710">
                  <c:v>1569</c:v>
                </c:pt>
                <c:pt idx="3711">
                  <c:v>1569</c:v>
                </c:pt>
                <c:pt idx="3712">
                  <c:v>1569.6</c:v>
                </c:pt>
                <c:pt idx="3713">
                  <c:v>1569.6</c:v>
                </c:pt>
                <c:pt idx="3714">
                  <c:v>1570.2</c:v>
                </c:pt>
                <c:pt idx="3715">
                  <c:v>1570.7</c:v>
                </c:pt>
                <c:pt idx="3716">
                  <c:v>1571.3</c:v>
                </c:pt>
                <c:pt idx="3717">
                  <c:v>1571.3</c:v>
                </c:pt>
                <c:pt idx="3718">
                  <c:v>1570.7</c:v>
                </c:pt>
                <c:pt idx="3719">
                  <c:v>1570.7</c:v>
                </c:pt>
                <c:pt idx="3720">
                  <c:v>1570.7</c:v>
                </c:pt>
                <c:pt idx="3721">
                  <c:v>1570.7</c:v>
                </c:pt>
                <c:pt idx="3722">
                  <c:v>1571.3</c:v>
                </c:pt>
                <c:pt idx="3723">
                  <c:v>1571.3</c:v>
                </c:pt>
                <c:pt idx="3724">
                  <c:v>1571.9</c:v>
                </c:pt>
                <c:pt idx="3725">
                  <c:v>1572.5</c:v>
                </c:pt>
                <c:pt idx="3726">
                  <c:v>1573.6</c:v>
                </c:pt>
                <c:pt idx="3727">
                  <c:v>1574.2</c:v>
                </c:pt>
                <c:pt idx="3728">
                  <c:v>1574.2</c:v>
                </c:pt>
                <c:pt idx="3729">
                  <c:v>1574.2</c:v>
                </c:pt>
                <c:pt idx="3730">
                  <c:v>1573.6</c:v>
                </c:pt>
                <c:pt idx="3731">
                  <c:v>1572.3</c:v>
                </c:pt>
                <c:pt idx="3732">
                  <c:v>1570.7</c:v>
                </c:pt>
                <c:pt idx="3733">
                  <c:v>1569.6</c:v>
                </c:pt>
                <c:pt idx="3734">
                  <c:v>1570.2</c:v>
                </c:pt>
                <c:pt idx="3735">
                  <c:v>1570.7</c:v>
                </c:pt>
                <c:pt idx="3736">
                  <c:v>1570.7</c:v>
                </c:pt>
                <c:pt idx="3737">
                  <c:v>1570.2</c:v>
                </c:pt>
                <c:pt idx="3738">
                  <c:v>1569.6</c:v>
                </c:pt>
                <c:pt idx="3739">
                  <c:v>1568.7</c:v>
                </c:pt>
                <c:pt idx="3740">
                  <c:v>1568.5</c:v>
                </c:pt>
                <c:pt idx="3741">
                  <c:v>1568.5</c:v>
                </c:pt>
                <c:pt idx="3742">
                  <c:v>1567.9</c:v>
                </c:pt>
                <c:pt idx="3743">
                  <c:v>1567.4</c:v>
                </c:pt>
                <c:pt idx="3744">
                  <c:v>1566.7</c:v>
                </c:pt>
                <c:pt idx="3745">
                  <c:v>1566.2</c:v>
                </c:pt>
                <c:pt idx="3746">
                  <c:v>1566.8</c:v>
                </c:pt>
                <c:pt idx="3747">
                  <c:v>1566.8</c:v>
                </c:pt>
                <c:pt idx="3748">
                  <c:v>1566.8</c:v>
                </c:pt>
                <c:pt idx="3749">
                  <c:v>1566.8</c:v>
                </c:pt>
                <c:pt idx="3750">
                  <c:v>1566.8</c:v>
                </c:pt>
                <c:pt idx="3751">
                  <c:v>1566.2</c:v>
                </c:pt>
                <c:pt idx="3752">
                  <c:v>1565</c:v>
                </c:pt>
                <c:pt idx="3753">
                  <c:v>1564.5</c:v>
                </c:pt>
                <c:pt idx="3754">
                  <c:v>1563.9</c:v>
                </c:pt>
                <c:pt idx="3755">
                  <c:v>1563.3</c:v>
                </c:pt>
                <c:pt idx="3756">
                  <c:v>1562.2</c:v>
                </c:pt>
                <c:pt idx="3757">
                  <c:v>1561</c:v>
                </c:pt>
                <c:pt idx="3758">
                  <c:v>1560.3</c:v>
                </c:pt>
                <c:pt idx="3759">
                  <c:v>1559.9</c:v>
                </c:pt>
                <c:pt idx="3760">
                  <c:v>1559.9</c:v>
                </c:pt>
                <c:pt idx="3761">
                  <c:v>1559.9</c:v>
                </c:pt>
                <c:pt idx="3762">
                  <c:v>1560.4</c:v>
                </c:pt>
                <c:pt idx="3763">
                  <c:v>1561</c:v>
                </c:pt>
                <c:pt idx="3764">
                  <c:v>1561.6</c:v>
                </c:pt>
                <c:pt idx="3765">
                  <c:v>1561.6</c:v>
                </c:pt>
                <c:pt idx="3766">
                  <c:v>1561.5</c:v>
                </c:pt>
                <c:pt idx="3767">
                  <c:v>1561</c:v>
                </c:pt>
                <c:pt idx="3768">
                  <c:v>1561</c:v>
                </c:pt>
                <c:pt idx="3769">
                  <c:v>1561</c:v>
                </c:pt>
                <c:pt idx="3770">
                  <c:v>1560.9</c:v>
                </c:pt>
                <c:pt idx="3771">
                  <c:v>1559.9</c:v>
                </c:pt>
                <c:pt idx="3772">
                  <c:v>1558.8</c:v>
                </c:pt>
                <c:pt idx="3773">
                  <c:v>1558.8</c:v>
                </c:pt>
                <c:pt idx="3774">
                  <c:v>1558.8</c:v>
                </c:pt>
                <c:pt idx="3775">
                  <c:v>1558.8</c:v>
                </c:pt>
                <c:pt idx="3776">
                  <c:v>1558.8</c:v>
                </c:pt>
                <c:pt idx="3777">
                  <c:v>1558.8</c:v>
                </c:pt>
                <c:pt idx="3778">
                  <c:v>1558.2</c:v>
                </c:pt>
                <c:pt idx="3779">
                  <c:v>1557.6</c:v>
                </c:pt>
                <c:pt idx="3780">
                  <c:v>1557.1</c:v>
                </c:pt>
                <c:pt idx="3781">
                  <c:v>1557.6</c:v>
                </c:pt>
                <c:pt idx="3782">
                  <c:v>1557.6</c:v>
                </c:pt>
                <c:pt idx="3783">
                  <c:v>1557.6</c:v>
                </c:pt>
                <c:pt idx="3784">
                  <c:v>1557.1</c:v>
                </c:pt>
                <c:pt idx="3785">
                  <c:v>1555.9</c:v>
                </c:pt>
                <c:pt idx="3786">
                  <c:v>1555.9</c:v>
                </c:pt>
                <c:pt idx="3787">
                  <c:v>1557.1</c:v>
                </c:pt>
                <c:pt idx="3788">
                  <c:v>1557.6</c:v>
                </c:pt>
                <c:pt idx="3789">
                  <c:v>1558.1</c:v>
                </c:pt>
                <c:pt idx="3790">
                  <c:v>1557.6</c:v>
                </c:pt>
                <c:pt idx="3791">
                  <c:v>1557.5</c:v>
                </c:pt>
                <c:pt idx="3792">
                  <c:v>1557.1</c:v>
                </c:pt>
                <c:pt idx="3793">
                  <c:v>1557.1</c:v>
                </c:pt>
                <c:pt idx="3794">
                  <c:v>1555.9</c:v>
                </c:pt>
                <c:pt idx="3795">
                  <c:v>1555.9</c:v>
                </c:pt>
                <c:pt idx="3796">
                  <c:v>1555.9</c:v>
                </c:pt>
                <c:pt idx="3797">
                  <c:v>1555.9</c:v>
                </c:pt>
                <c:pt idx="3798">
                  <c:v>1555.3</c:v>
                </c:pt>
                <c:pt idx="3799">
                  <c:v>1554.2</c:v>
                </c:pt>
                <c:pt idx="3800">
                  <c:v>1554.1</c:v>
                </c:pt>
                <c:pt idx="3801">
                  <c:v>1553.6</c:v>
                </c:pt>
                <c:pt idx="3802">
                  <c:v>1553.9</c:v>
                </c:pt>
                <c:pt idx="3803">
                  <c:v>1554.2</c:v>
                </c:pt>
                <c:pt idx="3804">
                  <c:v>1554.2</c:v>
                </c:pt>
                <c:pt idx="3805">
                  <c:v>1554.2</c:v>
                </c:pt>
                <c:pt idx="3806">
                  <c:v>1554.2</c:v>
                </c:pt>
                <c:pt idx="3807">
                  <c:v>1554.2</c:v>
                </c:pt>
                <c:pt idx="3808">
                  <c:v>1554.8</c:v>
                </c:pt>
                <c:pt idx="3809">
                  <c:v>1554.8</c:v>
                </c:pt>
                <c:pt idx="3810">
                  <c:v>1555.9</c:v>
                </c:pt>
                <c:pt idx="3811">
                  <c:v>1556.8</c:v>
                </c:pt>
                <c:pt idx="3812">
                  <c:v>1557.1</c:v>
                </c:pt>
                <c:pt idx="3813">
                  <c:v>1557.6</c:v>
                </c:pt>
                <c:pt idx="3814">
                  <c:v>1557.6</c:v>
                </c:pt>
                <c:pt idx="3815">
                  <c:v>1557.6</c:v>
                </c:pt>
                <c:pt idx="3816">
                  <c:v>1557.6</c:v>
                </c:pt>
                <c:pt idx="3817">
                  <c:v>1557.9</c:v>
                </c:pt>
                <c:pt idx="3818">
                  <c:v>1558.2</c:v>
                </c:pt>
                <c:pt idx="3819">
                  <c:v>1558.2</c:v>
                </c:pt>
                <c:pt idx="3820">
                  <c:v>1558.2</c:v>
                </c:pt>
                <c:pt idx="3821">
                  <c:v>1558.8</c:v>
                </c:pt>
                <c:pt idx="3822">
                  <c:v>1558.8</c:v>
                </c:pt>
                <c:pt idx="3823">
                  <c:v>1558.8</c:v>
                </c:pt>
                <c:pt idx="3824">
                  <c:v>1558.2</c:v>
                </c:pt>
                <c:pt idx="3825">
                  <c:v>1557.7</c:v>
                </c:pt>
                <c:pt idx="3826">
                  <c:v>1557.6</c:v>
                </c:pt>
                <c:pt idx="3827">
                  <c:v>1557.1</c:v>
                </c:pt>
                <c:pt idx="3828">
                  <c:v>1557.1</c:v>
                </c:pt>
                <c:pt idx="3829">
                  <c:v>1557.1</c:v>
                </c:pt>
                <c:pt idx="3830">
                  <c:v>1557.1</c:v>
                </c:pt>
                <c:pt idx="3831">
                  <c:v>1557.6</c:v>
                </c:pt>
                <c:pt idx="3832">
                  <c:v>1558.2</c:v>
                </c:pt>
                <c:pt idx="3833">
                  <c:v>1558.8</c:v>
                </c:pt>
                <c:pt idx="3834">
                  <c:v>1558.8</c:v>
                </c:pt>
                <c:pt idx="3835">
                  <c:v>1558.8</c:v>
                </c:pt>
                <c:pt idx="3836">
                  <c:v>1558.2</c:v>
                </c:pt>
                <c:pt idx="3837">
                  <c:v>1557.6</c:v>
                </c:pt>
                <c:pt idx="3838">
                  <c:v>1557.6</c:v>
                </c:pt>
                <c:pt idx="3839">
                  <c:v>1557.6</c:v>
                </c:pt>
                <c:pt idx="3840">
                  <c:v>1557.6</c:v>
                </c:pt>
                <c:pt idx="3841">
                  <c:v>1558.2</c:v>
                </c:pt>
                <c:pt idx="3842">
                  <c:v>1558.2</c:v>
                </c:pt>
                <c:pt idx="3843">
                  <c:v>1558.2</c:v>
                </c:pt>
                <c:pt idx="3844">
                  <c:v>1558.5</c:v>
                </c:pt>
                <c:pt idx="3845">
                  <c:v>1558.8</c:v>
                </c:pt>
                <c:pt idx="3846">
                  <c:v>1559.3</c:v>
                </c:pt>
                <c:pt idx="3847">
                  <c:v>1559.3</c:v>
                </c:pt>
                <c:pt idx="3848">
                  <c:v>1559.3</c:v>
                </c:pt>
                <c:pt idx="3849">
                  <c:v>1559.3</c:v>
                </c:pt>
                <c:pt idx="3850">
                  <c:v>1559.3</c:v>
                </c:pt>
                <c:pt idx="3851">
                  <c:v>1559.9</c:v>
                </c:pt>
                <c:pt idx="3852">
                  <c:v>1559.9</c:v>
                </c:pt>
                <c:pt idx="3853">
                  <c:v>1559.3</c:v>
                </c:pt>
                <c:pt idx="3854">
                  <c:v>1559.3</c:v>
                </c:pt>
                <c:pt idx="3855">
                  <c:v>1559.3</c:v>
                </c:pt>
                <c:pt idx="3856">
                  <c:v>1559.3</c:v>
                </c:pt>
                <c:pt idx="3857">
                  <c:v>1559.4</c:v>
                </c:pt>
                <c:pt idx="3858">
                  <c:v>1559.9</c:v>
                </c:pt>
                <c:pt idx="3859">
                  <c:v>1559.9</c:v>
                </c:pt>
                <c:pt idx="3860">
                  <c:v>1560.4</c:v>
                </c:pt>
                <c:pt idx="3861">
                  <c:v>1561</c:v>
                </c:pt>
                <c:pt idx="3862">
                  <c:v>1561</c:v>
                </c:pt>
                <c:pt idx="3863">
                  <c:v>1561.5</c:v>
                </c:pt>
                <c:pt idx="3864">
                  <c:v>1561.6</c:v>
                </c:pt>
                <c:pt idx="3865">
                  <c:v>1562.4</c:v>
                </c:pt>
                <c:pt idx="3866">
                  <c:v>1562.8</c:v>
                </c:pt>
                <c:pt idx="3867">
                  <c:v>1562.8</c:v>
                </c:pt>
                <c:pt idx="3868">
                  <c:v>1563.3</c:v>
                </c:pt>
                <c:pt idx="3869">
                  <c:v>1563.9</c:v>
                </c:pt>
                <c:pt idx="3870">
                  <c:v>1563.9</c:v>
                </c:pt>
                <c:pt idx="3871">
                  <c:v>1563.9</c:v>
                </c:pt>
                <c:pt idx="3872">
                  <c:v>1563.3</c:v>
                </c:pt>
                <c:pt idx="3873">
                  <c:v>1563.3</c:v>
                </c:pt>
                <c:pt idx="3874">
                  <c:v>1563.3</c:v>
                </c:pt>
                <c:pt idx="3875">
                  <c:v>1563.9</c:v>
                </c:pt>
                <c:pt idx="3876">
                  <c:v>1563.9</c:v>
                </c:pt>
                <c:pt idx="3877">
                  <c:v>1563.3</c:v>
                </c:pt>
                <c:pt idx="3878">
                  <c:v>1562.8</c:v>
                </c:pt>
                <c:pt idx="3879">
                  <c:v>1562.2</c:v>
                </c:pt>
                <c:pt idx="3880">
                  <c:v>1561.5</c:v>
                </c:pt>
                <c:pt idx="3881">
                  <c:v>1561.5</c:v>
                </c:pt>
                <c:pt idx="3882">
                  <c:v>1561.5</c:v>
                </c:pt>
                <c:pt idx="3883">
                  <c:v>1561.6</c:v>
                </c:pt>
                <c:pt idx="3884">
                  <c:v>1561.5</c:v>
                </c:pt>
                <c:pt idx="3885">
                  <c:v>1561.6</c:v>
                </c:pt>
                <c:pt idx="3886">
                  <c:v>1562.2</c:v>
                </c:pt>
                <c:pt idx="3887">
                  <c:v>1563.3</c:v>
                </c:pt>
                <c:pt idx="3888">
                  <c:v>1563.9</c:v>
                </c:pt>
                <c:pt idx="3889">
                  <c:v>1563.3</c:v>
                </c:pt>
                <c:pt idx="3890">
                  <c:v>1562.8</c:v>
                </c:pt>
                <c:pt idx="3891">
                  <c:v>1562.2</c:v>
                </c:pt>
                <c:pt idx="3892">
                  <c:v>1561.5</c:v>
                </c:pt>
                <c:pt idx="3893">
                  <c:v>1561</c:v>
                </c:pt>
                <c:pt idx="3894">
                  <c:v>1561</c:v>
                </c:pt>
                <c:pt idx="3895">
                  <c:v>1561.6</c:v>
                </c:pt>
                <c:pt idx="3896">
                  <c:v>1562.2</c:v>
                </c:pt>
                <c:pt idx="3897">
                  <c:v>1562.8</c:v>
                </c:pt>
                <c:pt idx="3898">
                  <c:v>1562.2</c:v>
                </c:pt>
                <c:pt idx="3899">
                  <c:v>1562.2</c:v>
                </c:pt>
                <c:pt idx="3900">
                  <c:v>1562.2</c:v>
                </c:pt>
                <c:pt idx="3901">
                  <c:v>1561</c:v>
                </c:pt>
                <c:pt idx="3902">
                  <c:v>1560.4</c:v>
                </c:pt>
                <c:pt idx="3903">
                  <c:v>1561</c:v>
                </c:pt>
                <c:pt idx="3904">
                  <c:v>1561.6</c:v>
                </c:pt>
                <c:pt idx="3905">
                  <c:v>1562.2</c:v>
                </c:pt>
                <c:pt idx="3906">
                  <c:v>1563.2</c:v>
                </c:pt>
                <c:pt idx="3907">
                  <c:v>1562.7</c:v>
                </c:pt>
                <c:pt idx="3908">
                  <c:v>1562.2</c:v>
                </c:pt>
                <c:pt idx="3909">
                  <c:v>1561.5</c:v>
                </c:pt>
                <c:pt idx="3910">
                  <c:v>1561</c:v>
                </c:pt>
                <c:pt idx="3911">
                  <c:v>1560.4</c:v>
                </c:pt>
                <c:pt idx="3912">
                  <c:v>1560</c:v>
                </c:pt>
                <c:pt idx="3913">
                  <c:v>1559.9</c:v>
                </c:pt>
                <c:pt idx="3914">
                  <c:v>1559.9</c:v>
                </c:pt>
                <c:pt idx="3915">
                  <c:v>1559.5</c:v>
                </c:pt>
                <c:pt idx="3916">
                  <c:v>1558.8</c:v>
                </c:pt>
                <c:pt idx="3917">
                  <c:v>1558.2</c:v>
                </c:pt>
                <c:pt idx="3918">
                  <c:v>1557.6</c:v>
                </c:pt>
                <c:pt idx="3919">
                  <c:v>1557.1</c:v>
                </c:pt>
                <c:pt idx="3920">
                  <c:v>1557.1</c:v>
                </c:pt>
                <c:pt idx="3921">
                  <c:v>1557.5</c:v>
                </c:pt>
                <c:pt idx="3922">
                  <c:v>1558.2</c:v>
                </c:pt>
                <c:pt idx="3923">
                  <c:v>1558.8</c:v>
                </c:pt>
                <c:pt idx="3924">
                  <c:v>1559.3</c:v>
                </c:pt>
                <c:pt idx="3925">
                  <c:v>1558.8</c:v>
                </c:pt>
                <c:pt idx="3926">
                  <c:v>1558.7</c:v>
                </c:pt>
                <c:pt idx="3927">
                  <c:v>1558.8</c:v>
                </c:pt>
                <c:pt idx="3928">
                  <c:v>1559.9</c:v>
                </c:pt>
                <c:pt idx="3929">
                  <c:v>1560.4</c:v>
                </c:pt>
                <c:pt idx="3930">
                  <c:v>1561</c:v>
                </c:pt>
                <c:pt idx="3931">
                  <c:v>1561.5</c:v>
                </c:pt>
                <c:pt idx="3932">
                  <c:v>1561.6</c:v>
                </c:pt>
                <c:pt idx="3933">
                  <c:v>1561.2</c:v>
                </c:pt>
                <c:pt idx="3934">
                  <c:v>1560.4</c:v>
                </c:pt>
                <c:pt idx="3935">
                  <c:v>1559.8</c:v>
                </c:pt>
                <c:pt idx="3936">
                  <c:v>1559.3</c:v>
                </c:pt>
                <c:pt idx="3937">
                  <c:v>1559.3</c:v>
                </c:pt>
                <c:pt idx="3938">
                  <c:v>1559.3</c:v>
                </c:pt>
                <c:pt idx="3939">
                  <c:v>1559.3</c:v>
                </c:pt>
                <c:pt idx="3940">
                  <c:v>1559.3</c:v>
                </c:pt>
                <c:pt idx="3941">
                  <c:v>1558.8</c:v>
                </c:pt>
                <c:pt idx="3942">
                  <c:v>1558.2</c:v>
                </c:pt>
                <c:pt idx="3943">
                  <c:v>1557.6</c:v>
                </c:pt>
                <c:pt idx="3944">
                  <c:v>1557.6</c:v>
                </c:pt>
                <c:pt idx="3945">
                  <c:v>1558.2</c:v>
                </c:pt>
                <c:pt idx="3946">
                  <c:v>1558.8</c:v>
                </c:pt>
                <c:pt idx="3947">
                  <c:v>1558.8</c:v>
                </c:pt>
                <c:pt idx="3948">
                  <c:v>1559.3</c:v>
                </c:pt>
                <c:pt idx="3949">
                  <c:v>1559.5</c:v>
                </c:pt>
                <c:pt idx="3950">
                  <c:v>1559.9</c:v>
                </c:pt>
                <c:pt idx="3951">
                  <c:v>1559.9</c:v>
                </c:pt>
                <c:pt idx="3952">
                  <c:v>1559.3</c:v>
                </c:pt>
                <c:pt idx="3953">
                  <c:v>1559.3</c:v>
                </c:pt>
                <c:pt idx="3954">
                  <c:v>1559.3</c:v>
                </c:pt>
                <c:pt idx="3955">
                  <c:v>1559.3</c:v>
                </c:pt>
                <c:pt idx="3956">
                  <c:v>1559.3</c:v>
                </c:pt>
                <c:pt idx="3957">
                  <c:v>1559.3</c:v>
                </c:pt>
                <c:pt idx="3958">
                  <c:v>1559.3</c:v>
                </c:pt>
                <c:pt idx="3959">
                  <c:v>1559.4</c:v>
                </c:pt>
                <c:pt idx="3960">
                  <c:v>1560.4</c:v>
                </c:pt>
                <c:pt idx="3961">
                  <c:v>1561</c:v>
                </c:pt>
                <c:pt idx="3962">
                  <c:v>1561.6</c:v>
                </c:pt>
                <c:pt idx="3963">
                  <c:v>1562.2</c:v>
                </c:pt>
                <c:pt idx="3964">
                  <c:v>1562.8</c:v>
                </c:pt>
                <c:pt idx="3965">
                  <c:v>1562.8</c:v>
                </c:pt>
                <c:pt idx="3966">
                  <c:v>1562.8</c:v>
                </c:pt>
                <c:pt idx="3967">
                  <c:v>1562.8</c:v>
                </c:pt>
                <c:pt idx="3968">
                  <c:v>1561.6</c:v>
                </c:pt>
                <c:pt idx="3969">
                  <c:v>1560.4</c:v>
                </c:pt>
                <c:pt idx="3970">
                  <c:v>1559.3</c:v>
                </c:pt>
                <c:pt idx="3971">
                  <c:v>1558.8</c:v>
                </c:pt>
                <c:pt idx="3972">
                  <c:v>1559.3</c:v>
                </c:pt>
                <c:pt idx="3973">
                  <c:v>1559.3</c:v>
                </c:pt>
                <c:pt idx="3974">
                  <c:v>1559.9</c:v>
                </c:pt>
                <c:pt idx="3975">
                  <c:v>1559.9</c:v>
                </c:pt>
                <c:pt idx="3976">
                  <c:v>1560.4</c:v>
                </c:pt>
                <c:pt idx="3977">
                  <c:v>1560.4</c:v>
                </c:pt>
                <c:pt idx="3978">
                  <c:v>1561</c:v>
                </c:pt>
                <c:pt idx="3979">
                  <c:v>1561.6</c:v>
                </c:pt>
                <c:pt idx="3980">
                  <c:v>1562.2</c:v>
                </c:pt>
                <c:pt idx="3981">
                  <c:v>1562.8</c:v>
                </c:pt>
                <c:pt idx="3982">
                  <c:v>1562.2</c:v>
                </c:pt>
                <c:pt idx="3983">
                  <c:v>1561.5</c:v>
                </c:pt>
                <c:pt idx="3984">
                  <c:v>1562.2</c:v>
                </c:pt>
                <c:pt idx="3985">
                  <c:v>1562.2</c:v>
                </c:pt>
                <c:pt idx="3986">
                  <c:v>1562.7</c:v>
                </c:pt>
                <c:pt idx="3987">
                  <c:v>1563.3</c:v>
                </c:pt>
                <c:pt idx="3988">
                  <c:v>1563.3</c:v>
                </c:pt>
                <c:pt idx="3989">
                  <c:v>1563.9</c:v>
                </c:pt>
                <c:pt idx="3990">
                  <c:v>1563.3</c:v>
                </c:pt>
                <c:pt idx="3991">
                  <c:v>1562.7</c:v>
                </c:pt>
                <c:pt idx="3992">
                  <c:v>1562.7</c:v>
                </c:pt>
                <c:pt idx="3993">
                  <c:v>1562.2</c:v>
                </c:pt>
                <c:pt idx="3994">
                  <c:v>1561.4</c:v>
                </c:pt>
                <c:pt idx="3995">
                  <c:v>1561</c:v>
                </c:pt>
                <c:pt idx="3996">
                  <c:v>1561</c:v>
                </c:pt>
                <c:pt idx="3997">
                  <c:v>1561</c:v>
                </c:pt>
                <c:pt idx="3998">
                  <c:v>1560.4</c:v>
                </c:pt>
                <c:pt idx="3999">
                  <c:v>1559.9</c:v>
                </c:pt>
                <c:pt idx="4000">
                  <c:v>1559.3</c:v>
                </c:pt>
                <c:pt idx="4001">
                  <c:v>1559.3</c:v>
                </c:pt>
                <c:pt idx="4002">
                  <c:v>1559.3</c:v>
                </c:pt>
                <c:pt idx="4003">
                  <c:v>1559.3</c:v>
                </c:pt>
                <c:pt idx="4004">
                  <c:v>1559.8</c:v>
                </c:pt>
                <c:pt idx="4005">
                  <c:v>1559.3</c:v>
                </c:pt>
                <c:pt idx="4006">
                  <c:v>1559.3</c:v>
                </c:pt>
                <c:pt idx="4007">
                  <c:v>1558.8</c:v>
                </c:pt>
                <c:pt idx="4008">
                  <c:v>1558.8</c:v>
                </c:pt>
                <c:pt idx="4009">
                  <c:v>1558.9</c:v>
                </c:pt>
                <c:pt idx="4010">
                  <c:v>1559.3</c:v>
                </c:pt>
                <c:pt idx="4011">
                  <c:v>1559.9</c:v>
                </c:pt>
                <c:pt idx="4012">
                  <c:v>1559.9</c:v>
                </c:pt>
                <c:pt idx="4013">
                  <c:v>1559.9</c:v>
                </c:pt>
                <c:pt idx="4014">
                  <c:v>1559.5</c:v>
                </c:pt>
                <c:pt idx="4015">
                  <c:v>1559.3</c:v>
                </c:pt>
                <c:pt idx="4016">
                  <c:v>1559.8</c:v>
                </c:pt>
                <c:pt idx="4017">
                  <c:v>1559.9</c:v>
                </c:pt>
                <c:pt idx="4018">
                  <c:v>1559.9</c:v>
                </c:pt>
                <c:pt idx="4019">
                  <c:v>1560.4</c:v>
                </c:pt>
                <c:pt idx="4020">
                  <c:v>1561</c:v>
                </c:pt>
                <c:pt idx="4021">
                  <c:v>1561.7</c:v>
                </c:pt>
                <c:pt idx="4022">
                  <c:v>1562.7</c:v>
                </c:pt>
                <c:pt idx="4023">
                  <c:v>1562.8</c:v>
                </c:pt>
                <c:pt idx="4024">
                  <c:v>1562.8</c:v>
                </c:pt>
                <c:pt idx="4025">
                  <c:v>1561.6</c:v>
                </c:pt>
                <c:pt idx="4026">
                  <c:v>1561</c:v>
                </c:pt>
                <c:pt idx="4027">
                  <c:v>1560.4</c:v>
                </c:pt>
                <c:pt idx="4028">
                  <c:v>1560.4</c:v>
                </c:pt>
                <c:pt idx="4029">
                  <c:v>1560.4</c:v>
                </c:pt>
                <c:pt idx="4030">
                  <c:v>1560.4</c:v>
                </c:pt>
                <c:pt idx="4031">
                  <c:v>1561</c:v>
                </c:pt>
                <c:pt idx="4032">
                  <c:v>1561.5</c:v>
                </c:pt>
                <c:pt idx="4033">
                  <c:v>1561.5</c:v>
                </c:pt>
                <c:pt idx="4034">
                  <c:v>1561.6</c:v>
                </c:pt>
                <c:pt idx="4035">
                  <c:v>1561</c:v>
                </c:pt>
                <c:pt idx="4036">
                  <c:v>1560.6</c:v>
                </c:pt>
                <c:pt idx="4037">
                  <c:v>1561</c:v>
                </c:pt>
                <c:pt idx="4038">
                  <c:v>1561.5</c:v>
                </c:pt>
                <c:pt idx="4039">
                  <c:v>1561.5</c:v>
                </c:pt>
                <c:pt idx="4040">
                  <c:v>1560.4</c:v>
                </c:pt>
                <c:pt idx="4041">
                  <c:v>1559.9</c:v>
                </c:pt>
                <c:pt idx="4042">
                  <c:v>1559.3</c:v>
                </c:pt>
                <c:pt idx="4043">
                  <c:v>1559.9</c:v>
                </c:pt>
                <c:pt idx="4044">
                  <c:v>1561</c:v>
                </c:pt>
                <c:pt idx="4045">
                  <c:v>1561.6</c:v>
                </c:pt>
                <c:pt idx="4046">
                  <c:v>1561.5</c:v>
                </c:pt>
                <c:pt idx="4047">
                  <c:v>1560.7</c:v>
                </c:pt>
                <c:pt idx="4048">
                  <c:v>1560.4</c:v>
                </c:pt>
                <c:pt idx="4049">
                  <c:v>1561</c:v>
                </c:pt>
                <c:pt idx="4050">
                  <c:v>1561</c:v>
                </c:pt>
                <c:pt idx="4051">
                  <c:v>1560.9</c:v>
                </c:pt>
                <c:pt idx="4052">
                  <c:v>1560.4</c:v>
                </c:pt>
                <c:pt idx="4053">
                  <c:v>1560.4</c:v>
                </c:pt>
                <c:pt idx="4054">
                  <c:v>1561.6</c:v>
                </c:pt>
                <c:pt idx="4055">
                  <c:v>1562.2</c:v>
                </c:pt>
                <c:pt idx="4056">
                  <c:v>1561.5</c:v>
                </c:pt>
                <c:pt idx="4057">
                  <c:v>1560.9</c:v>
                </c:pt>
                <c:pt idx="4058">
                  <c:v>1561</c:v>
                </c:pt>
                <c:pt idx="4059">
                  <c:v>1561</c:v>
                </c:pt>
                <c:pt idx="4060">
                  <c:v>1561</c:v>
                </c:pt>
                <c:pt idx="4061">
                  <c:v>1561</c:v>
                </c:pt>
                <c:pt idx="4062">
                  <c:v>1561</c:v>
                </c:pt>
                <c:pt idx="4063">
                  <c:v>1560.4</c:v>
                </c:pt>
                <c:pt idx="4064">
                  <c:v>1559.9</c:v>
                </c:pt>
                <c:pt idx="4065">
                  <c:v>1560.4</c:v>
                </c:pt>
                <c:pt idx="4066">
                  <c:v>1561</c:v>
                </c:pt>
                <c:pt idx="4067">
                  <c:v>1561</c:v>
                </c:pt>
                <c:pt idx="4068">
                  <c:v>1560.4</c:v>
                </c:pt>
                <c:pt idx="4069">
                  <c:v>1560.4</c:v>
                </c:pt>
                <c:pt idx="4070">
                  <c:v>1560.4</c:v>
                </c:pt>
                <c:pt idx="4071">
                  <c:v>1561</c:v>
                </c:pt>
                <c:pt idx="4072">
                  <c:v>1561.6</c:v>
                </c:pt>
                <c:pt idx="4073">
                  <c:v>1562.7</c:v>
                </c:pt>
                <c:pt idx="4074">
                  <c:v>1562.8</c:v>
                </c:pt>
                <c:pt idx="4075">
                  <c:v>1562.8</c:v>
                </c:pt>
                <c:pt idx="4076">
                  <c:v>1562.2</c:v>
                </c:pt>
                <c:pt idx="4077">
                  <c:v>1562.2</c:v>
                </c:pt>
                <c:pt idx="4078">
                  <c:v>1562.2</c:v>
                </c:pt>
                <c:pt idx="4079">
                  <c:v>1562.2</c:v>
                </c:pt>
                <c:pt idx="4080">
                  <c:v>1562.8</c:v>
                </c:pt>
                <c:pt idx="4081">
                  <c:v>1562.8</c:v>
                </c:pt>
                <c:pt idx="4082">
                  <c:v>1562.3</c:v>
                </c:pt>
                <c:pt idx="4083">
                  <c:v>1561.6</c:v>
                </c:pt>
                <c:pt idx="4084">
                  <c:v>1561.6</c:v>
                </c:pt>
                <c:pt idx="4085">
                  <c:v>1561.6</c:v>
                </c:pt>
                <c:pt idx="4086">
                  <c:v>1562.2</c:v>
                </c:pt>
                <c:pt idx="4087">
                  <c:v>1562.8</c:v>
                </c:pt>
                <c:pt idx="4088">
                  <c:v>1562.8</c:v>
                </c:pt>
                <c:pt idx="4089">
                  <c:v>1562.7</c:v>
                </c:pt>
                <c:pt idx="4090">
                  <c:v>1562.8</c:v>
                </c:pt>
                <c:pt idx="4091">
                  <c:v>1562.8</c:v>
                </c:pt>
                <c:pt idx="4092">
                  <c:v>1562.8</c:v>
                </c:pt>
                <c:pt idx="4093">
                  <c:v>1562.8</c:v>
                </c:pt>
                <c:pt idx="4094">
                  <c:v>1562.7</c:v>
                </c:pt>
                <c:pt idx="4095">
                  <c:v>1562.2</c:v>
                </c:pt>
                <c:pt idx="4096">
                  <c:v>1562.2</c:v>
                </c:pt>
                <c:pt idx="4097">
                  <c:v>1562.2</c:v>
                </c:pt>
                <c:pt idx="4098">
                  <c:v>1561.5</c:v>
                </c:pt>
                <c:pt idx="4099">
                  <c:v>1561</c:v>
                </c:pt>
                <c:pt idx="4100">
                  <c:v>1561.6</c:v>
                </c:pt>
                <c:pt idx="4101">
                  <c:v>1562.2</c:v>
                </c:pt>
                <c:pt idx="4102">
                  <c:v>1562.1</c:v>
                </c:pt>
                <c:pt idx="4103">
                  <c:v>1561</c:v>
                </c:pt>
                <c:pt idx="4104">
                  <c:v>1559.9</c:v>
                </c:pt>
                <c:pt idx="4105">
                  <c:v>1559.3</c:v>
                </c:pt>
                <c:pt idx="4106">
                  <c:v>1559.9</c:v>
                </c:pt>
                <c:pt idx="4107">
                  <c:v>1560.7</c:v>
                </c:pt>
                <c:pt idx="4108">
                  <c:v>1561</c:v>
                </c:pt>
                <c:pt idx="4109">
                  <c:v>1561</c:v>
                </c:pt>
                <c:pt idx="4110">
                  <c:v>1561</c:v>
                </c:pt>
                <c:pt idx="4111">
                  <c:v>1561</c:v>
                </c:pt>
                <c:pt idx="4112">
                  <c:v>1561</c:v>
                </c:pt>
                <c:pt idx="4113">
                  <c:v>1560.4</c:v>
                </c:pt>
                <c:pt idx="4114">
                  <c:v>1559.9</c:v>
                </c:pt>
                <c:pt idx="4115">
                  <c:v>1559.3</c:v>
                </c:pt>
                <c:pt idx="4116">
                  <c:v>1559.3</c:v>
                </c:pt>
                <c:pt idx="4117">
                  <c:v>1559.9</c:v>
                </c:pt>
                <c:pt idx="4118">
                  <c:v>1560.4</c:v>
                </c:pt>
                <c:pt idx="4119">
                  <c:v>1561</c:v>
                </c:pt>
                <c:pt idx="4120">
                  <c:v>1561</c:v>
                </c:pt>
                <c:pt idx="4121">
                  <c:v>1561</c:v>
                </c:pt>
                <c:pt idx="4122">
                  <c:v>1561.5</c:v>
                </c:pt>
                <c:pt idx="4123">
                  <c:v>1562.2</c:v>
                </c:pt>
                <c:pt idx="4124">
                  <c:v>1562.2</c:v>
                </c:pt>
                <c:pt idx="4125">
                  <c:v>1562.2</c:v>
                </c:pt>
                <c:pt idx="4126">
                  <c:v>1562.2</c:v>
                </c:pt>
                <c:pt idx="4127">
                  <c:v>1562.2</c:v>
                </c:pt>
                <c:pt idx="4128">
                  <c:v>1562.7</c:v>
                </c:pt>
                <c:pt idx="4129">
                  <c:v>1563.3</c:v>
                </c:pt>
                <c:pt idx="4130">
                  <c:v>1562.8</c:v>
                </c:pt>
                <c:pt idx="4131">
                  <c:v>1562.8</c:v>
                </c:pt>
                <c:pt idx="4132">
                  <c:v>1562.7</c:v>
                </c:pt>
                <c:pt idx="4133">
                  <c:v>1561.5</c:v>
                </c:pt>
                <c:pt idx="4134">
                  <c:v>1560.8</c:v>
                </c:pt>
                <c:pt idx="4135">
                  <c:v>1560.4</c:v>
                </c:pt>
                <c:pt idx="4136">
                  <c:v>1561</c:v>
                </c:pt>
                <c:pt idx="4137">
                  <c:v>1560.4</c:v>
                </c:pt>
                <c:pt idx="4138">
                  <c:v>1559.9</c:v>
                </c:pt>
                <c:pt idx="4139">
                  <c:v>1558.8</c:v>
                </c:pt>
                <c:pt idx="4140">
                  <c:v>1557.6</c:v>
                </c:pt>
                <c:pt idx="4141">
                  <c:v>1557.6</c:v>
                </c:pt>
                <c:pt idx="4142">
                  <c:v>1557.6</c:v>
                </c:pt>
                <c:pt idx="4143">
                  <c:v>1557.1</c:v>
                </c:pt>
                <c:pt idx="4144">
                  <c:v>1556.5</c:v>
                </c:pt>
                <c:pt idx="4145">
                  <c:v>1556.5</c:v>
                </c:pt>
                <c:pt idx="4146">
                  <c:v>1556.5</c:v>
                </c:pt>
                <c:pt idx="4147">
                  <c:v>1555.9</c:v>
                </c:pt>
                <c:pt idx="4148">
                  <c:v>1555.9</c:v>
                </c:pt>
                <c:pt idx="4149">
                  <c:v>1555.9</c:v>
                </c:pt>
                <c:pt idx="4150">
                  <c:v>1555.9</c:v>
                </c:pt>
                <c:pt idx="4151">
                  <c:v>1555.9</c:v>
                </c:pt>
                <c:pt idx="4152">
                  <c:v>1555.9</c:v>
                </c:pt>
                <c:pt idx="4153">
                  <c:v>1556</c:v>
                </c:pt>
                <c:pt idx="4154">
                  <c:v>1556.5</c:v>
                </c:pt>
                <c:pt idx="4155">
                  <c:v>1556.5</c:v>
                </c:pt>
                <c:pt idx="4156">
                  <c:v>1556.5</c:v>
                </c:pt>
                <c:pt idx="4157">
                  <c:v>1557.1</c:v>
                </c:pt>
                <c:pt idx="4158">
                  <c:v>1557.1</c:v>
                </c:pt>
                <c:pt idx="4159">
                  <c:v>1556.5</c:v>
                </c:pt>
                <c:pt idx="4160">
                  <c:v>1556.1</c:v>
                </c:pt>
                <c:pt idx="4161">
                  <c:v>1555.9</c:v>
                </c:pt>
                <c:pt idx="4162">
                  <c:v>1556.5</c:v>
                </c:pt>
                <c:pt idx="4163">
                  <c:v>1557.1</c:v>
                </c:pt>
                <c:pt idx="4164">
                  <c:v>1557.6</c:v>
                </c:pt>
                <c:pt idx="4165">
                  <c:v>1557.6</c:v>
                </c:pt>
                <c:pt idx="4166">
                  <c:v>1558.2</c:v>
                </c:pt>
                <c:pt idx="4167">
                  <c:v>1557.6</c:v>
                </c:pt>
                <c:pt idx="4168">
                  <c:v>1557.1</c:v>
                </c:pt>
                <c:pt idx="4169">
                  <c:v>1557.1</c:v>
                </c:pt>
                <c:pt idx="4170">
                  <c:v>1557.1</c:v>
                </c:pt>
                <c:pt idx="4171">
                  <c:v>1557.6</c:v>
                </c:pt>
                <c:pt idx="4172">
                  <c:v>1557.6</c:v>
                </c:pt>
                <c:pt idx="4173">
                  <c:v>1557</c:v>
                </c:pt>
                <c:pt idx="4174">
                  <c:v>1556.5</c:v>
                </c:pt>
                <c:pt idx="4175">
                  <c:v>1556.5</c:v>
                </c:pt>
                <c:pt idx="4176">
                  <c:v>1557.1</c:v>
                </c:pt>
                <c:pt idx="4177">
                  <c:v>1557.6</c:v>
                </c:pt>
                <c:pt idx="4178">
                  <c:v>1557.1</c:v>
                </c:pt>
                <c:pt idx="4179">
                  <c:v>1556.5</c:v>
                </c:pt>
                <c:pt idx="4180">
                  <c:v>1556.5</c:v>
                </c:pt>
                <c:pt idx="4181">
                  <c:v>1556.5</c:v>
                </c:pt>
                <c:pt idx="4182">
                  <c:v>1556.5</c:v>
                </c:pt>
                <c:pt idx="4183">
                  <c:v>1556.5</c:v>
                </c:pt>
                <c:pt idx="4184">
                  <c:v>1556.5</c:v>
                </c:pt>
                <c:pt idx="4185">
                  <c:v>1556.5</c:v>
                </c:pt>
                <c:pt idx="4186">
                  <c:v>1556.5</c:v>
                </c:pt>
                <c:pt idx="4187">
                  <c:v>1556.5</c:v>
                </c:pt>
                <c:pt idx="4188">
                  <c:v>1556.5</c:v>
                </c:pt>
                <c:pt idx="4189">
                  <c:v>1557</c:v>
                </c:pt>
                <c:pt idx="4190">
                  <c:v>1557.1</c:v>
                </c:pt>
                <c:pt idx="4191">
                  <c:v>1557.7</c:v>
                </c:pt>
                <c:pt idx="4192">
                  <c:v>1557.1</c:v>
                </c:pt>
                <c:pt idx="4193">
                  <c:v>1556.5</c:v>
                </c:pt>
                <c:pt idx="4194">
                  <c:v>1556.5</c:v>
                </c:pt>
                <c:pt idx="4195">
                  <c:v>1556.5</c:v>
                </c:pt>
                <c:pt idx="4196">
                  <c:v>1555.9</c:v>
                </c:pt>
                <c:pt idx="4197">
                  <c:v>1555.3</c:v>
                </c:pt>
                <c:pt idx="4198">
                  <c:v>1555.3</c:v>
                </c:pt>
                <c:pt idx="4199">
                  <c:v>1555.9</c:v>
                </c:pt>
                <c:pt idx="4200">
                  <c:v>1556.5</c:v>
                </c:pt>
                <c:pt idx="4201">
                  <c:v>1557</c:v>
                </c:pt>
                <c:pt idx="4202">
                  <c:v>1557.6</c:v>
                </c:pt>
                <c:pt idx="4203">
                  <c:v>1557.6</c:v>
                </c:pt>
                <c:pt idx="4204">
                  <c:v>1557.6</c:v>
                </c:pt>
                <c:pt idx="4205">
                  <c:v>1558.2</c:v>
                </c:pt>
                <c:pt idx="4206">
                  <c:v>1558.8</c:v>
                </c:pt>
                <c:pt idx="4207">
                  <c:v>1559.4</c:v>
                </c:pt>
                <c:pt idx="4208">
                  <c:v>1559.9</c:v>
                </c:pt>
                <c:pt idx="4209">
                  <c:v>1559.9</c:v>
                </c:pt>
                <c:pt idx="4210">
                  <c:v>1559.3</c:v>
                </c:pt>
                <c:pt idx="4211">
                  <c:v>1558.8</c:v>
                </c:pt>
                <c:pt idx="4212">
                  <c:v>1558.8</c:v>
                </c:pt>
                <c:pt idx="4213">
                  <c:v>1558.7</c:v>
                </c:pt>
                <c:pt idx="4214">
                  <c:v>1558.2</c:v>
                </c:pt>
                <c:pt idx="4215">
                  <c:v>1558.2</c:v>
                </c:pt>
                <c:pt idx="4216">
                  <c:v>1558.8</c:v>
                </c:pt>
                <c:pt idx="4217">
                  <c:v>1558.8</c:v>
                </c:pt>
                <c:pt idx="4218">
                  <c:v>1559.3</c:v>
                </c:pt>
                <c:pt idx="4219">
                  <c:v>1558.7</c:v>
                </c:pt>
                <c:pt idx="4220">
                  <c:v>1558.2</c:v>
                </c:pt>
                <c:pt idx="4221">
                  <c:v>1557.6</c:v>
                </c:pt>
                <c:pt idx="4222">
                  <c:v>1557.6</c:v>
                </c:pt>
                <c:pt idx="4223">
                  <c:v>1558.2</c:v>
                </c:pt>
                <c:pt idx="4224">
                  <c:v>1558.2</c:v>
                </c:pt>
                <c:pt idx="4225">
                  <c:v>1557.6</c:v>
                </c:pt>
                <c:pt idx="4226">
                  <c:v>1557.1</c:v>
                </c:pt>
                <c:pt idx="4227">
                  <c:v>1557.1</c:v>
                </c:pt>
                <c:pt idx="4228">
                  <c:v>1556.5</c:v>
                </c:pt>
                <c:pt idx="4229">
                  <c:v>1556.5</c:v>
                </c:pt>
                <c:pt idx="4230">
                  <c:v>1557.1</c:v>
                </c:pt>
                <c:pt idx="4231">
                  <c:v>1557.6</c:v>
                </c:pt>
                <c:pt idx="4232">
                  <c:v>1557.8</c:v>
                </c:pt>
                <c:pt idx="4233">
                  <c:v>1558.8</c:v>
                </c:pt>
                <c:pt idx="4234">
                  <c:v>1559.3</c:v>
                </c:pt>
                <c:pt idx="4235">
                  <c:v>1559.3</c:v>
                </c:pt>
                <c:pt idx="4236">
                  <c:v>1558.8</c:v>
                </c:pt>
                <c:pt idx="4237">
                  <c:v>1558.8</c:v>
                </c:pt>
                <c:pt idx="4238">
                  <c:v>1558.8</c:v>
                </c:pt>
                <c:pt idx="4239">
                  <c:v>1558.8</c:v>
                </c:pt>
                <c:pt idx="4240">
                  <c:v>1559.3</c:v>
                </c:pt>
                <c:pt idx="4241">
                  <c:v>1559.9</c:v>
                </c:pt>
                <c:pt idx="4242">
                  <c:v>1560.4</c:v>
                </c:pt>
                <c:pt idx="4243">
                  <c:v>1559.9</c:v>
                </c:pt>
                <c:pt idx="4244">
                  <c:v>1559.2</c:v>
                </c:pt>
                <c:pt idx="4245">
                  <c:v>1558.2</c:v>
                </c:pt>
                <c:pt idx="4246">
                  <c:v>1557.6</c:v>
                </c:pt>
                <c:pt idx="4247">
                  <c:v>1558.2</c:v>
                </c:pt>
                <c:pt idx="4248">
                  <c:v>1558.8</c:v>
                </c:pt>
                <c:pt idx="4249">
                  <c:v>1559.3</c:v>
                </c:pt>
                <c:pt idx="4250">
                  <c:v>1559.5</c:v>
                </c:pt>
                <c:pt idx="4251">
                  <c:v>1559.9</c:v>
                </c:pt>
                <c:pt idx="4252">
                  <c:v>1560.5</c:v>
                </c:pt>
                <c:pt idx="4253">
                  <c:v>1561.5</c:v>
                </c:pt>
                <c:pt idx="4254">
                  <c:v>1562.2</c:v>
                </c:pt>
                <c:pt idx="4255">
                  <c:v>1562.2</c:v>
                </c:pt>
                <c:pt idx="4256">
                  <c:v>1561.5</c:v>
                </c:pt>
                <c:pt idx="4257">
                  <c:v>1561</c:v>
                </c:pt>
                <c:pt idx="4258">
                  <c:v>1561</c:v>
                </c:pt>
                <c:pt idx="4259">
                  <c:v>1561.7</c:v>
                </c:pt>
                <c:pt idx="4260">
                  <c:v>1562.2</c:v>
                </c:pt>
                <c:pt idx="4261">
                  <c:v>1562.2</c:v>
                </c:pt>
                <c:pt idx="4262">
                  <c:v>1561.4</c:v>
                </c:pt>
                <c:pt idx="4263">
                  <c:v>1560.5</c:v>
                </c:pt>
                <c:pt idx="4264">
                  <c:v>1560.4</c:v>
                </c:pt>
                <c:pt idx="4265">
                  <c:v>1560.4</c:v>
                </c:pt>
                <c:pt idx="4266">
                  <c:v>1559.9</c:v>
                </c:pt>
                <c:pt idx="4267">
                  <c:v>1559</c:v>
                </c:pt>
                <c:pt idx="4268">
                  <c:v>1558.8</c:v>
                </c:pt>
                <c:pt idx="4269">
                  <c:v>1558.8</c:v>
                </c:pt>
                <c:pt idx="4270">
                  <c:v>1558.2</c:v>
                </c:pt>
                <c:pt idx="4271">
                  <c:v>1558.2</c:v>
                </c:pt>
                <c:pt idx="4272">
                  <c:v>1558.8</c:v>
                </c:pt>
                <c:pt idx="4273">
                  <c:v>1559.3</c:v>
                </c:pt>
                <c:pt idx="4274">
                  <c:v>1559.3</c:v>
                </c:pt>
                <c:pt idx="4275">
                  <c:v>1558.8</c:v>
                </c:pt>
                <c:pt idx="4276">
                  <c:v>1558.7</c:v>
                </c:pt>
                <c:pt idx="4277">
                  <c:v>1558.8</c:v>
                </c:pt>
                <c:pt idx="4278">
                  <c:v>1558.8</c:v>
                </c:pt>
                <c:pt idx="4279">
                  <c:v>1557.9</c:v>
                </c:pt>
                <c:pt idx="4280">
                  <c:v>1556.9</c:v>
                </c:pt>
                <c:pt idx="4281">
                  <c:v>1556.5</c:v>
                </c:pt>
                <c:pt idx="4282">
                  <c:v>1556.5</c:v>
                </c:pt>
                <c:pt idx="4283">
                  <c:v>1556.5</c:v>
                </c:pt>
                <c:pt idx="4284">
                  <c:v>1556.5</c:v>
                </c:pt>
                <c:pt idx="4285">
                  <c:v>1557.1</c:v>
                </c:pt>
                <c:pt idx="4286">
                  <c:v>1557.1</c:v>
                </c:pt>
                <c:pt idx="4287">
                  <c:v>1556.5</c:v>
                </c:pt>
                <c:pt idx="4288">
                  <c:v>1555.9</c:v>
                </c:pt>
                <c:pt idx="4289">
                  <c:v>1555.9</c:v>
                </c:pt>
                <c:pt idx="4290">
                  <c:v>1556.5</c:v>
                </c:pt>
                <c:pt idx="4291">
                  <c:v>1557.1</c:v>
                </c:pt>
                <c:pt idx="4292">
                  <c:v>1557.7</c:v>
                </c:pt>
                <c:pt idx="4293">
                  <c:v>1558.1</c:v>
                </c:pt>
                <c:pt idx="4294">
                  <c:v>1558.2</c:v>
                </c:pt>
                <c:pt idx="4295">
                  <c:v>1558.8</c:v>
                </c:pt>
                <c:pt idx="4296">
                  <c:v>1558.8</c:v>
                </c:pt>
                <c:pt idx="4297">
                  <c:v>1559.3</c:v>
                </c:pt>
                <c:pt idx="4298">
                  <c:v>1559.3</c:v>
                </c:pt>
                <c:pt idx="4299">
                  <c:v>1559.8</c:v>
                </c:pt>
                <c:pt idx="4300">
                  <c:v>1559.9</c:v>
                </c:pt>
                <c:pt idx="4301">
                  <c:v>1559.2</c:v>
                </c:pt>
                <c:pt idx="4302">
                  <c:v>1557.7</c:v>
                </c:pt>
                <c:pt idx="4303">
                  <c:v>1557.1</c:v>
                </c:pt>
                <c:pt idx="4304">
                  <c:v>1556.5</c:v>
                </c:pt>
                <c:pt idx="4305">
                  <c:v>1556.5</c:v>
                </c:pt>
                <c:pt idx="4306">
                  <c:v>1556.5</c:v>
                </c:pt>
                <c:pt idx="4307">
                  <c:v>1556.5</c:v>
                </c:pt>
                <c:pt idx="4308">
                  <c:v>1556.5</c:v>
                </c:pt>
                <c:pt idx="4309">
                  <c:v>1556.5</c:v>
                </c:pt>
                <c:pt idx="4310">
                  <c:v>1556.5</c:v>
                </c:pt>
                <c:pt idx="4311">
                  <c:v>1556</c:v>
                </c:pt>
                <c:pt idx="4312">
                  <c:v>1555.9</c:v>
                </c:pt>
                <c:pt idx="4313">
                  <c:v>1555.3</c:v>
                </c:pt>
                <c:pt idx="4314">
                  <c:v>1555.4</c:v>
                </c:pt>
                <c:pt idx="4315">
                  <c:v>1555.9</c:v>
                </c:pt>
                <c:pt idx="4316">
                  <c:v>1555.3</c:v>
                </c:pt>
                <c:pt idx="4317">
                  <c:v>1554.2</c:v>
                </c:pt>
                <c:pt idx="4318">
                  <c:v>1553.6</c:v>
                </c:pt>
                <c:pt idx="4319">
                  <c:v>1553.1</c:v>
                </c:pt>
                <c:pt idx="4320">
                  <c:v>1553.6</c:v>
                </c:pt>
                <c:pt idx="4321">
                  <c:v>1553.6</c:v>
                </c:pt>
                <c:pt idx="4322">
                  <c:v>1553.5</c:v>
                </c:pt>
                <c:pt idx="4323">
                  <c:v>1553</c:v>
                </c:pt>
                <c:pt idx="4324">
                  <c:v>1553</c:v>
                </c:pt>
                <c:pt idx="4325">
                  <c:v>1553.1</c:v>
                </c:pt>
                <c:pt idx="4326">
                  <c:v>1553</c:v>
                </c:pt>
                <c:pt idx="4327">
                  <c:v>1553.6</c:v>
                </c:pt>
                <c:pt idx="4328">
                  <c:v>1554.2</c:v>
                </c:pt>
                <c:pt idx="4329">
                  <c:v>1554.8</c:v>
                </c:pt>
                <c:pt idx="4330">
                  <c:v>1555.3</c:v>
                </c:pt>
                <c:pt idx="4331">
                  <c:v>1555.3</c:v>
                </c:pt>
                <c:pt idx="4332">
                  <c:v>1555.3</c:v>
                </c:pt>
                <c:pt idx="4333">
                  <c:v>1555.3</c:v>
                </c:pt>
                <c:pt idx="4334">
                  <c:v>1554.8</c:v>
                </c:pt>
                <c:pt idx="4335">
                  <c:v>1554.2</c:v>
                </c:pt>
                <c:pt idx="4336">
                  <c:v>1554.8</c:v>
                </c:pt>
                <c:pt idx="4337">
                  <c:v>1555.9</c:v>
                </c:pt>
                <c:pt idx="4338">
                  <c:v>1556.5</c:v>
                </c:pt>
                <c:pt idx="4339">
                  <c:v>1556.5</c:v>
                </c:pt>
                <c:pt idx="4340">
                  <c:v>1555.8</c:v>
                </c:pt>
                <c:pt idx="4341">
                  <c:v>1555.3</c:v>
                </c:pt>
                <c:pt idx="4342">
                  <c:v>1555.9</c:v>
                </c:pt>
                <c:pt idx="4343">
                  <c:v>1556.6</c:v>
                </c:pt>
                <c:pt idx="4344">
                  <c:v>1557.6</c:v>
                </c:pt>
                <c:pt idx="4345">
                  <c:v>1557.9</c:v>
                </c:pt>
                <c:pt idx="4346">
                  <c:v>1558.2</c:v>
                </c:pt>
                <c:pt idx="4347">
                  <c:v>1558.2</c:v>
                </c:pt>
                <c:pt idx="4348">
                  <c:v>1558.2</c:v>
                </c:pt>
                <c:pt idx="4349">
                  <c:v>1557.6</c:v>
                </c:pt>
                <c:pt idx="4350">
                  <c:v>1557.6</c:v>
                </c:pt>
                <c:pt idx="4351">
                  <c:v>1557.4</c:v>
                </c:pt>
                <c:pt idx="4352">
                  <c:v>1557.1</c:v>
                </c:pt>
                <c:pt idx="4353">
                  <c:v>1557.1</c:v>
                </c:pt>
                <c:pt idx="4354">
                  <c:v>1557.1</c:v>
                </c:pt>
                <c:pt idx="4355">
                  <c:v>1557.1</c:v>
                </c:pt>
                <c:pt idx="4356">
                  <c:v>1558.1</c:v>
                </c:pt>
                <c:pt idx="4357">
                  <c:v>1558.8</c:v>
                </c:pt>
                <c:pt idx="4358">
                  <c:v>1558.2</c:v>
                </c:pt>
                <c:pt idx="4359">
                  <c:v>1557.6</c:v>
                </c:pt>
                <c:pt idx="4360">
                  <c:v>1557.6</c:v>
                </c:pt>
                <c:pt idx="4361">
                  <c:v>1558.2</c:v>
                </c:pt>
                <c:pt idx="4362">
                  <c:v>1557.7</c:v>
                </c:pt>
                <c:pt idx="4363">
                  <c:v>1557.6</c:v>
                </c:pt>
                <c:pt idx="4364">
                  <c:v>1557.6</c:v>
                </c:pt>
                <c:pt idx="4365">
                  <c:v>1558.2</c:v>
                </c:pt>
                <c:pt idx="4366">
                  <c:v>1559</c:v>
                </c:pt>
                <c:pt idx="4367">
                  <c:v>1559.9</c:v>
                </c:pt>
                <c:pt idx="4368">
                  <c:v>1559.9</c:v>
                </c:pt>
                <c:pt idx="4369">
                  <c:v>1560.4</c:v>
                </c:pt>
                <c:pt idx="4370">
                  <c:v>1561</c:v>
                </c:pt>
                <c:pt idx="4371">
                  <c:v>1561</c:v>
                </c:pt>
                <c:pt idx="4372">
                  <c:v>1561</c:v>
                </c:pt>
                <c:pt idx="4373">
                  <c:v>1560.4</c:v>
                </c:pt>
                <c:pt idx="4374">
                  <c:v>1560.4</c:v>
                </c:pt>
                <c:pt idx="4375">
                  <c:v>1561</c:v>
                </c:pt>
                <c:pt idx="4376">
                  <c:v>1561.6</c:v>
                </c:pt>
                <c:pt idx="4377">
                  <c:v>1561</c:v>
                </c:pt>
                <c:pt idx="4378">
                  <c:v>1560.4</c:v>
                </c:pt>
                <c:pt idx="4379">
                  <c:v>1559.9</c:v>
                </c:pt>
                <c:pt idx="4380">
                  <c:v>1559.9</c:v>
                </c:pt>
                <c:pt idx="4381">
                  <c:v>1559.3</c:v>
                </c:pt>
                <c:pt idx="4382">
                  <c:v>1559.2</c:v>
                </c:pt>
                <c:pt idx="4383">
                  <c:v>1558.8</c:v>
                </c:pt>
                <c:pt idx="4384">
                  <c:v>1558.2</c:v>
                </c:pt>
                <c:pt idx="4385">
                  <c:v>1557.6</c:v>
                </c:pt>
                <c:pt idx="4386">
                  <c:v>1557.1</c:v>
                </c:pt>
                <c:pt idx="4387">
                  <c:v>1557.1</c:v>
                </c:pt>
                <c:pt idx="4388">
                  <c:v>1557.1</c:v>
                </c:pt>
                <c:pt idx="4389">
                  <c:v>1557.1</c:v>
                </c:pt>
                <c:pt idx="4390">
                  <c:v>1557.1</c:v>
                </c:pt>
                <c:pt idx="4391">
                  <c:v>1557.6</c:v>
                </c:pt>
                <c:pt idx="4392">
                  <c:v>1558.8</c:v>
                </c:pt>
                <c:pt idx="4393">
                  <c:v>1559.3</c:v>
                </c:pt>
                <c:pt idx="4394">
                  <c:v>1559.3</c:v>
                </c:pt>
                <c:pt idx="4395">
                  <c:v>1558.2</c:v>
                </c:pt>
                <c:pt idx="4396">
                  <c:v>1557.4</c:v>
                </c:pt>
                <c:pt idx="4397">
                  <c:v>1556.5</c:v>
                </c:pt>
                <c:pt idx="4398">
                  <c:v>1556.5</c:v>
                </c:pt>
                <c:pt idx="4399">
                  <c:v>1557.1</c:v>
                </c:pt>
                <c:pt idx="4400">
                  <c:v>1557.1</c:v>
                </c:pt>
                <c:pt idx="4401">
                  <c:v>1557.6</c:v>
                </c:pt>
                <c:pt idx="4402">
                  <c:v>1558.2</c:v>
                </c:pt>
                <c:pt idx="4403">
                  <c:v>1558.1</c:v>
                </c:pt>
                <c:pt idx="4404">
                  <c:v>1557.6</c:v>
                </c:pt>
                <c:pt idx="4405">
                  <c:v>1557.1</c:v>
                </c:pt>
                <c:pt idx="4406">
                  <c:v>1557.1</c:v>
                </c:pt>
                <c:pt idx="4407">
                  <c:v>1557.1</c:v>
                </c:pt>
                <c:pt idx="4408">
                  <c:v>1557.6</c:v>
                </c:pt>
                <c:pt idx="4409">
                  <c:v>1558.2</c:v>
                </c:pt>
                <c:pt idx="4410">
                  <c:v>1558.2</c:v>
                </c:pt>
                <c:pt idx="4411">
                  <c:v>1557.6</c:v>
                </c:pt>
                <c:pt idx="4412">
                  <c:v>1558.2</c:v>
                </c:pt>
                <c:pt idx="4413">
                  <c:v>1558.2</c:v>
                </c:pt>
                <c:pt idx="4414">
                  <c:v>1558.2</c:v>
                </c:pt>
                <c:pt idx="4415">
                  <c:v>1558.2</c:v>
                </c:pt>
                <c:pt idx="4416">
                  <c:v>1558.2</c:v>
                </c:pt>
                <c:pt idx="4417">
                  <c:v>1558.2</c:v>
                </c:pt>
                <c:pt idx="4418">
                  <c:v>1558.2</c:v>
                </c:pt>
                <c:pt idx="4419">
                  <c:v>1558.6</c:v>
                </c:pt>
                <c:pt idx="4420">
                  <c:v>1558.8</c:v>
                </c:pt>
                <c:pt idx="4421">
                  <c:v>1558.8</c:v>
                </c:pt>
                <c:pt idx="4422">
                  <c:v>1558.2</c:v>
                </c:pt>
                <c:pt idx="4423">
                  <c:v>1557.4</c:v>
                </c:pt>
                <c:pt idx="4424">
                  <c:v>1557.1</c:v>
                </c:pt>
                <c:pt idx="4425">
                  <c:v>1556.5</c:v>
                </c:pt>
                <c:pt idx="4426">
                  <c:v>1556.5</c:v>
                </c:pt>
                <c:pt idx="4427">
                  <c:v>1556.5</c:v>
                </c:pt>
                <c:pt idx="4428">
                  <c:v>1556.5</c:v>
                </c:pt>
                <c:pt idx="4429">
                  <c:v>1556.5</c:v>
                </c:pt>
                <c:pt idx="4430">
                  <c:v>1557.6</c:v>
                </c:pt>
                <c:pt idx="4431">
                  <c:v>1558.2</c:v>
                </c:pt>
                <c:pt idx="4432">
                  <c:v>1558.2</c:v>
                </c:pt>
                <c:pt idx="4433">
                  <c:v>1557.6</c:v>
                </c:pt>
                <c:pt idx="4434">
                  <c:v>1557.6</c:v>
                </c:pt>
                <c:pt idx="4435">
                  <c:v>1557.6</c:v>
                </c:pt>
                <c:pt idx="4436">
                  <c:v>1557.6</c:v>
                </c:pt>
                <c:pt idx="4437">
                  <c:v>1558.2</c:v>
                </c:pt>
                <c:pt idx="4438">
                  <c:v>1558.2</c:v>
                </c:pt>
                <c:pt idx="4439">
                  <c:v>1558.2</c:v>
                </c:pt>
                <c:pt idx="4440">
                  <c:v>1557.6</c:v>
                </c:pt>
                <c:pt idx="4441">
                  <c:v>1557.6</c:v>
                </c:pt>
                <c:pt idx="4442">
                  <c:v>1557.6</c:v>
                </c:pt>
                <c:pt idx="4443">
                  <c:v>1557.6</c:v>
                </c:pt>
                <c:pt idx="4444">
                  <c:v>1557.1</c:v>
                </c:pt>
                <c:pt idx="4445">
                  <c:v>1555.9</c:v>
                </c:pt>
                <c:pt idx="4446">
                  <c:v>1555.3</c:v>
                </c:pt>
                <c:pt idx="4447">
                  <c:v>1555.3</c:v>
                </c:pt>
                <c:pt idx="4448">
                  <c:v>1555.4</c:v>
                </c:pt>
                <c:pt idx="4449">
                  <c:v>1554.8</c:v>
                </c:pt>
                <c:pt idx="4450">
                  <c:v>1554.8</c:v>
                </c:pt>
                <c:pt idx="4451">
                  <c:v>1554.8</c:v>
                </c:pt>
                <c:pt idx="4452">
                  <c:v>1555.4</c:v>
                </c:pt>
                <c:pt idx="4453">
                  <c:v>1554.8</c:v>
                </c:pt>
                <c:pt idx="4454">
                  <c:v>1554.8</c:v>
                </c:pt>
                <c:pt idx="4455">
                  <c:v>1555.3</c:v>
                </c:pt>
                <c:pt idx="4456">
                  <c:v>1555.4</c:v>
                </c:pt>
                <c:pt idx="4457">
                  <c:v>1555.9</c:v>
                </c:pt>
                <c:pt idx="4458">
                  <c:v>1555.9</c:v>
                </c:pt>
                <c:pt idx="4459">
                  <c:v>1556.7</c:v>
                </c:pt>
                <c:pt idx="4460">
                  <c:v>1558.2</c:v>
                </c:pt>
                <c:pt idx="4461">
                  <c:v>1559.3</c:v>
                </c:pt>
                <c:pt idx="4462">
                  <c:v>1559.3</c:v>
                </c:pt>
                <c:pt idx="4463">
                  <c:v>1559.3</c:v>
                </c:pt>
                <c:pt idx="4464">
                  <c:v>1558.8</c:v>
                </c:pt>
                <c:pt idx="4465">
                  <c:v>1558.8</c:v>
                </c:pt>
                <c:pt idx="4466">
                  <c:v>1559.3</c:v>
                </c:pt>
                <c:pt idx="4467">
                  <c:v>1559.9</c:v>
                </c:pt>
                <c:pt idx="4468">
                  <c:v>1559.9</c:v>
                </c:pt>
                <c:pt idx="4469">
                  <c:v>1559.3</c:v>
                </c:pt>
                <c:pt idx="4470">
                  <c:v>1558.8</c:v>
                </c:pt>
                <c:pt idx="4471">
                  <c:v>1558.2</c:v>
                </c:pt>
                <c:pt idx="4472">
                  <c:v>1557.1</c:v>
                </c:pt>
                <c:pt idx="4473">
                  <c:v>1556.5</c:v>
                </c:pt>
                <c:pt idx="4474">
                  <c:v>1555.9</c:v>
                </c:pt>
                <c:pt idx="4475">
                  <c:v>1556.5</c:v>
                </c:pt>
                <c:pt idx="4476">
                  <c:v>1557.1</c:v>
                </c:pt>
                <c:pt idx="4477">
                  <c:v>1557.7</c:v>
                </c:pt>
                <c:pt idx="4478">
                  <c:v>1557.6</c:v>
                </c:pt>
                <c:pt idx="4479">
                  <c:v>1557.1</c:v>
                </c:pt>
                <c:pt idx="4480">
                  <c:v>1557.1</c:v>
                </c:pt>
                <c:pt idx="4481">
                  <c:v>1557.1</c:v>
                </c:pt>
                <c:pt idx="4482">
                  <c:v>1557.1</c:v>
                </c:pt>
                <c:pt idx="4483">
                  <c:v>1557.1</c:v>
                </c:pt>
                <c:pt idx="4484">
                  <c:v>1557.6</c:v>
                </c:pt>
                <c:pt idx="4485">
                  <c:v>1557.6</c:v>
                </c:pt>
                <c:pt idx="4486">
                  <c:v>1558.2</c:v>
                </c:pt>
                <c:pt idx="4487">
                  <c:v>1558.2</c:v>
                </c:pt>
                <c:pt idx="4488">
                  <c:v>1558.2</c:v>
                </c:pt>
                <c:pt idx="4489">
                  <c:v>1558.8</c:v>
                </c:pt>
                <c:pt idx="4490">
                  <c:v>1559.3</c:v>
                </c:pt>
                <c:pt idx="4491">
                  <c:v>1559.3</c:v>
                </c:pt>
                <c:pt idx="4492">
                  <c:v>1559.3</c:v>
                </c:pt>
                <c:pt idx="4493">
                  <c:v>1559.8</c:v>
                </c:pt>
                <c:pt idx="4494">
                  <c:v>1559.9</c:v>
                </c:pt>
                <c:pt idx="4495">
                  <c:v>1559.9</c:v>
                </c:pt>
                <c:pt idx="4496">
                  <c:v>1559.9</c:v>
                </c:pt>
                <c:pt idx="4497">
                  <c:v>1559.9</c:v>
                </c:pt>
                <c:pt idx="4498">
                  <c:v>1559.9</c:v>
                </c:pt>
                <c:pt idx="4499">
                  <c:v>1560.4</c:v>
                </c:pt>
                <c:pt idx="4500">
                  <c:v>1560.4</c:v>
                </c:pt>
                <c:pt idx="4501">
                  <c:v>1559.9</c:v>
                </c:pt>
                <c:pt idx="4502">
                  <c:v>1559.9</c:v>
                </c:pt>
                <c:pt idx="4503">
                  <c:v>1560.4</c:v>
                </c:pt>
                <c:pt idx="4504">
                  <c:v>1560.4</c:v>
                </c:pt>
                <c:pt idx="4505">
                  <c:v>1560.5</c:v>
                </c:pt>
                <c:pt idx="4506">
                  <c:v>1559.9</c:v>
                </c:pt>
                <c:pt idx="4507">
                  <c:v>1559.9</c:v>
                </c:pt>
                <c:pt idx="4508">
                  <c:v>1559.3</c:v>
                </c:pt>
                <c:pt idx="4509">
                  <c:v>1559</c:v>
                </c:pt>
                <c:pt idx="4510">
                  <c:v>1558.2</c:v>
                </c:pt>
                <c:pt idx="4511">
                  <c:v>1557.6</c:v>
                </c:pt>
                <c:pt idx="4512">
                  <c:v>1557.6</c:v>
                </c:pt>
                <c:pt idx="4513">
                  <c:v>1557.6</c:v>
                </c:pt>
                <c:pt idx="4514">
                  <c:v>1557.6</c:v>
                </c:pt>
                <c:pt idx="4515">
                  <c:v>1557.6</c:v>
                </c:pt>
                <c:pt idx="4516">
                  <c:v>1557.6</c:v>
                </c:pt>
                <c:pt idx="4517">
                  <c:v>1558.2</c:v>
                </c:pt>
                <c:pt idx="4518">
                  <c:v>1558.2</c:v>
                </c:pt>
                <c:pt idx="4519">
                  <c:v>1558.2</c:v>
                </c:pt>
                <c:pt idx="4520">
                  <c:v>1558.2</c:v>
                </c:pt>
                <c:pt idx="4521">
                  <c:v>1559.1</c:v>
                </c:pt>
                <c:pt idx="4522">
                  <c:v>1559.5</c:v>
                </c:pt>
                <c:pt idx="4523">
                  <c:v>1559.9</c:v>
                </c:pt>
                <c:pt idx="4524">
                  <c:v>1559.9</c:v>
                </c:pt>
                <c:pt idx="4525">
                  <c:v>1560.6</c:v>
                </c:pt>
                <c:pt idx="4526">
                  <c:v>1561</c:v>
                </c:pt>
                <c:pt idx="4527">
                  <c:v>1560.4</c:v>
                </c:pt>
                <c:pt idx="4528">
                  <c:v>1560.4</c:v>
                </c:pt>
                <c:pt idx="4529">
                  <c:v>1560.4</c:v>
                </c:pt>
                <c:pt idx="4530">
                  <c:v>1561</c:v>
                </c:pt>
                <c:pt idx="4531">
                  <c:v>1561</c:v>
                </c:pt>
                <c:pt idx="4532">
                  <c:v>1561</c:v>
                </c:pt>
                <c:pt idx="4533">
                  <c:v>1561</c:v>
                </c:pt>
                <c:pt idx="4534">
                  <c:v>1561</c:v>
                </c:pt>
                <c:pt idx="4535">
                  <c:v>1561</c:v>
                </c:pt>
                <c:pt idx="4536">
                  <c:v>1561</c:v>
                </c:pt>
                <c:pt idx="4537">
                  <c:v>1561.6</c:v>
                </c:pt>
                <c:pt idx="4538">
                  <c:v>1562.8</c:v>
                </c:pt>
                <c:pt idx="4539">
                  <c:v>1563.9</c:v>
                </c:pt>
                <c:pt idx="4540">
                  <c:v>1563.9</c:v>
                </c:pt>
                <c:pt idx="4541">
                  <c:v>1563.3</c:v>
                </c:pt>
                <c:pt idx="4542">
                  <c:v>1563.3</c:v>
                </c:pt>
                <c:pt idx="4543">
                  <c:v>1562.6</c:v>
                </c:pt>
                <c:pt idx="4544">
                  <c:v>1561.6</c:v>
                </c:pt>
                <c:pt idx="4545">
                  <c:v>1561</c:v>
                </c:pt>
                <c:pt idx="4546">
                  <c:v>1561</c:v>
                </c:pt>
                <c:pt idx="4547">
                  <c:v>1561</c:v>
                </c:pt>
                <c:pt idx="4548">
                  <c:v>1561</c:v>
                </c:pt>
                <c:pt idx="4549">
                  <c:v>1561</c:v>
                </c:pt>
                <c:pt idx="4550">
                  <c:v>1560.4</c:v>
                </c:pt>
                <c:pt idx="4551">
                  <c:v>1559.9</c:v>
                </c:pt>
                <c:pt idx="4552">
                  <c:v>1559.3</c:v>
                </c:pt>
                <c:pt idx="4553">
                  <c:v>1559.3</c:v>
                </c:pt>
                <c:pt idx="4554">
                  <c:v>1558.8</c:v>
                </c:pt>
                <c:pt idx="4555">
                  <c:v>1558.8</c:v>
                </c:pt>
                <c:pt idx="4556">
                  <c:v>1558.8</c:v>
                </c:pt>
                <c:pt idx="4557">
                  <c:v>1558.8</c:v>
                </c:pt>
                <c:pt idx="4558">
                  <c:v>1558.2</c:v>
                </c:pt>
                <c:pt idx="4559">
                  <c:v>1558.2</c:v>
                </c:pt>
                <c:pt idx="4560">
                  <c:v>1557.6</c:v>
                </c:pt>
                <c:pt idx="4561">
                  <c:v>1558.2</c:v>
                </c:pt>
                <c:pt idx="4562">
                  <c:v>1558.8</c:v>
                </c:pt>
                <c:pt idx="4563">
                  <c:v>1559.6</c:v>
                </c:pt>
                <c:pt idx="4564">
                  <c:v>1559.3</c:v>
                </c:pt>
                <c:pt idx="4565">
                  <c:v>1558.8</c:v>
                </c:pt>
                <c:pt idx="4566">
                  <c:v>1558.2</c:v>
                </c:pt>
                <c:pt idx="4567">
                  <c:v>1558.7</c:v>
                </c:pt>
                <c:pt idx="4568">
                  <c:v>1558.8</c:v>
                </c:pt>
                <c:pt idx="4569">
                  <c:v>1558.8</c:v>
                </c:pt>
                <c:pt idx="4570">
                  <c:v>1558.8</c:v>
                </c:pt>
                <c:pt idx="4571">
                  <c:v>1558.2</c:v>
                </c:pt>
                <c:pt idx="4572">
                  <c:v>1557.6</c:v>
                </c:pt>
                <c:pt idx="4573">
                  <c:v>1556.5</c:v>
                </c:pt>
                <c:pt idx="4574">
                  <c:v>1555.9</c:v>
                </c:pt>
                <c:pt idx="4575">
                  <c:v>1555.9</c:v>
                </c:pt>
                <c:pt idx="4576">
                  <c:v>1556.5</c:v>
                </c:pt>
                <c:pt idx="4577">
                  <c:v>1556.5</c:v>
                </c:pt>
                <c:pt idx="4578">
                  <c:v>1556.2</c:v>
                </c:pt>
                <c:pt idx="4579">
                  <c:v>1555.9</c:v>
                </c:pt>
                <c:pt idx="4580">
                  <c:v>1555.9</c:v>
                </c:pt>
                <c:pt idx="4581">
                  <c:v>1556.2</c:v>
                </c:pt>
                <c:pt idx="4582">
                  <c:v>1557.2</c:v>
                </c:pt>
                <c:pt idx="4583">
                  <c:v>1558.2</c:v>
                </c:pt>
                <c:pt idx="4584">
                  <c:v>1557.9</c:v>
                </c:pt>
                <c:pt idx="4585">
                  <c:v>1557.1</c:v>
                </c:pt>
                <c:pt idx="4586">
                  <c:v>1556.5</c:v>
                </c:pt>
                <c:pt idx="4587">
                  <c:v>1556.5</c:v>
                </c:pt>
                <c:pt idx="4588">
                  <c:v>1557.6</c:v>
                </c:pt>
                <c:pt idx="4589">
                  <c:v>1558.8</c:v>
                </c:pt>
                <c:pt idx="4590">
                  <c:v>1560.1</c:v>
                </c:pt>
                <c:pt idx="4591">
                  <c:v>1560.4</c:v>
                </c:pt>
                <c:pt idx="4592">
                  <c:v>1561</c:v>
                </c:pt>
                <c:pt idx="4593">
                  <c:v>1561</c:v>
                </c:pt>
                <c:pt idx="4594">
                  <c:v>1561.5</c:v>
                </c:pt>
                <c:pt idx="4595">
                  <c:v>1561.6</c:v>
                </c:pt>
                <c:pt idx="4596">
                  <c:v>1561.6</c:v>
                </c:pt>
                <c:pt idx="4597">
                  <c:v>1561.7</c:v>
                </c:pt>
                <c:pt idx="4598">
                  <c:v>1562.6</c:v>
                </c:pt>
                <c:pt idx="4599">
                  <c:v>1563</c:v>
                </c:pt>
                <c:pt idx="4600">
                  <c:v>1562.8</c:v>
                </c:pt>
                <c:pt idx="4601">
                  <c:v>1562.2</c:v>
                </c:pt>
                <c:pt idx="4602">
                  <c:v>1562.2</c:v>
                </c:pt>
                <c:pt idx="4603">
                  <c:v>1562.2</c:v>
                </c:pt>
                <c:pt idx="4604">
                  <c:v>1562.2</c:v>
                </c:pt>
                <c:pt idx="4605">
                  <c:v>1562.8</c:v>
                </c:pt>
                <c:pt idx="4606">
                  <c:v>1562.8</c:v>
                </c:pt>
                <c:pt idx="4607">
                  <c:v>1562.2</c:v>
                </c:pt>
                <c:pt idx="4608">
                  <c:v>1561</c:v>
                </c:pt>
                <c:pt idx="4609">
                  <c:v>1560.4</c:v>
                </c:pt>
                <c:pt idx="4610">
                  <c:v>1560.4</c:v>
                </c:pt>
                <c:pt idx="4611">
                  <c:v>1561.2</c:v>
                </c:pt>
                <c:pt idx="4612">
                  <c:v>1562.2</c:v>
                </c:pt>
                <c:pt idx="4613">
                  <c:v>1562.2</c:v>
                </c:pt>
                <c:pt idx="4614">
                  <c:v>1561.6</c:v>
                </c:pt>
                <c:pt idx="4615">
                  <c:v>1561.6</c:v>
                </c:pt>
                <c:pt idx="4616">
                  <c:v>1561.6</c:v>
                </c:pt>
                <c:pt idx="4617">
                  <c:v>1561.5</c:v>
                </c:pt>
                <c:pt idx="4618">
                  <c:v>1561.6</c:v>
                </c:pt>
                <c:pt idx="4619">
                  <c:v>1561</c:v>
                </c:pt>
                <c:pt idx="4620">
                  <c:v>1561</c:v>
                </c:pt>
                <c:pt idx="4621">
                  <c:v>1561.5</c:v>
                </c:pt>
                <c:pt idx="4622">
                  <c:v>1561</c:v>
                </c:pt>
                <c:pt idx="4623">
                  <c:v>1561</c:v>
                </c:pt>
                <c:pt idx="4624">
                  <c:v>1561</c:v>
                </c:pt>
                <c:pt idx="4625">
                  <c:v>1560.4</c:v>
                </c:pt>
                <c:pt idx="4626">
                  <c:v>1559.9</c:v>
                </c:pt>
                <c:pt idx="4627">
                  <c:v>1559.9</c:v>
                </c:pt>
                <c:pt idx="4628">
                  <c:v>1560.4</c:v>
                </c:pt>
                <c:pt idx="4629">
                  <c:v>1560.4</c:v>
                </c:pt>
                <c:pt idx="4630">
                  <c:v>1561</c:v>
                </c:pt>
                <c:pt idx="4631">
                  <c:v>1561</c:v>
                </c:pt>
                <c:pt idx="4632">
                  <c:v>1561</c:v>
                </c:pt>
                <c:pt idx="4633">
                  <c:v>1561</c:v>
                </c:pt>
                <c:pt idx="4634">
                  <c:v>1560.4</c:v>
                </c:pt>
                <c:pt idx="4635">
                  <c:v>1559.9</c:v>
                </c:pt>
                <c:pt idx="4636">
                  <c:v>1559.3</c:v>
                </c:pt>
                <c:pt idx="4637">
                  <c:v>1558.8</c:v>
                </c:pt>
                <c:pt idx="4638">
                  <c:v>1558.8</c:v>
                </c:pt>
                <c:pt idx="4639">
                  <c:v>1558.8</c:v>
                </c:pt>
                <c:pt idx="4640">
                  <c:v>1559.3</c:v>
                </c:pt>
                <c:pt idx="4641">
                  <c:v>1559.3</c:v>
                </c:pt>
                <c:pt idx="4642">
                  <c:v>1559.3</c:v>
                </c:pt>
                <c:pt idx="4643">
                  <c:v>1558.8</c:v>
                </c:pt>
                <c:pt idx="4644">
                  <c:v>1558.5</c:v>
                </c:pt>
                <c:pt idx="4645">
                  <c:v>1558.2</c:v>
                </c:pt>
                <c:pt idx="4646">
                  <c:v>1557.6</c:v>
                </c:pt>
                <c:pt idx="4647">
                  <c:v>1556.5</c:v>
                </c:pt>
                <c:pt idx="4648">
                  <c:v>1555.4</c:v>
                </c:pt>
                <c:pt idx="4649">
                  <c:v>1555.9</c:v>
                </c:pt>
                <c:pt idx="4650">
                  <c:v>1556.5</c:v>
                </c:pt>
                <c:pt idx="4651">
                  <c:v>1557.1</c:v>
                </c:pt>
                <c:pt idx="4652">
                  <c:v>1556.5</c:v>
                </c:pt>
                <c:pt idx="4653">
                  <c:v>1555.9</c:v>
                </c:pt>
                <c:pt idx="4654">
                  <c:v>1554.8</c:v>
                </c:pt>
                <c:pt idx="4655">
                  <c:v>1554.2</c:v>
                </c:pt>
                <c:pt idx="4656">
                  <c:v>1553.4</c:v>
                </c:pt>
                <c:pt idx="4657">
                  <c:v>1553</c:v>
                </c:pt>
                <c:pt idx="4658">
                  <c:v>1553.6</c:v>
                </c:pt>
                <c:pt idx="4659">
                  <c:v>1554.8</c:v>
                </c:pt>
                <c:pt idx="4660">
                  <c:v>1555.4</c:v>
                </c:pt>
                <c:pt idx="4661">
                  <c:v>1555.9</c:v>
                </c:pt>
                <c:pt idx="4662">
                  <c:v>1555.3</c:v>
                </c:pt>
                <c:pt idx="4663">
                  <c:v>1555.9</c:v>
                </c:pt>
                <c:pt idx="4664">
                  <c:v>1556.9</c:v>
                </c:pt>
                <c:pt idx="4665">
                  <c:v>1557.6</c:v>
                </c:pt>
                <c:pt idx="4666">
                  <c:v>1558.2</c:v>
                </c:pt>
                <c:pt idx="4667">
                  <c:v>1558.2</c:v>
                </c:pt>
                <c:pt idx="4668">
                  <c:v>1558.2</c:v>
                </c:pt>
                <c:pt idx="4669">
                  <c:v>1558.2</c:v>
                </c:pt>
                <c:pt idx="4670">
                  <c:v>1558.2</c:v>
                </c:pt>
                <c:pt idx="4671">
                  <c:v>1559</c:v>
                </c:pt>
                <c:pt idx="4672">
                  <c:v>1559.9</c:v>
                </c:pt>
                <c:pt idx="4673">
                  <c:v>1559.9</c:v>
                </c:pt>
                <c:pt idx="4674">
                  <c:v>1559.9</c:v>
                </c:pt>
                <c:pt idx="4675">
                  <c:v>1559.3</c:v>
                </c:pt>
                <c:pt idx="4676">
                  <c:v>1559.9</c:v>
                </c:pt>
                <c:pt idx="4677">
                  <c:v>1560.1</c:v>
                </c:pt>
                <c:pt idx="4678">
                  <c:v>1561.5</c:v>
                </c:pt>
                <c:pt idx="4679">
                  <c:v>1562.2</c:v>
                </c:pt>
                <c:pt idx="4680">
                  <c:v>1562.2</c:v>
                </c:pt>
                <c:pt idx="4681">
                  <c:v>1561.5</c:v>
                </c:pt>
                <c:pt idx="4682">
                  <c:v>1561.5</c:v>
                </c:pt>
                <c:pt idx="4683">
                  <c:v>1561.6</c:v>
                </c:pt>
                <c:pt idx="4684">
                  <c:v>1561.6</c:v>
                </c:pt>
                <c:pt idx="4685">
                  <c:v>1561.6</c:v>
                </c:pt>
                <c:pt idx="4686">
                  <c:v>1562.2</c:v>
                </c:pt>
                <c:pt idx="4687">
                  <c:v>1562.2</c:v>
                </c:pt>
                <c:pt idx="4688">
                  <c:v>1561.6</c:v>
                </c:pt>
                <c:pt idx="4689">
                  <c:v>1560.4</c:v>
                </c:pt>
                <c:pt idx="4690">
                  <c:v>1559.9</c:v>
                </c:pt>
                <c:pt idx="4691">
                  <c:v>1560.4</c:v>
                </c:pt>
                <c:pt idx="4692">
                  <c:v>1561</c:v>
                </c:pt>
                <c:pt idx="4693">
                  <c:v>1561.6</c:v>
                </c:pt>
                <c:pt idx="4694">
                  <c:v>1562.8</c:v>
                </c:pt>
                <c:pt idx="4695">
                  <c:v>1563.3</c:v>
                </c:pt>
                <c:pt idx="4696">
                  <c:v>1563.9</c:v>
                </c:pt>
                <c:pt idx="4697">
                  <c:v>1563.3</c:v>
                </c:pt>
                <c:pt idx="4698">
                  <c:v>1563.3</c:v>
                </c:pt>
                <c:pt idx="4699">
                  <c:v>1563.3</c:v>
                </c:pt>
                <c:pt idx="4700">
                  <c:v>1563.3</c:v>
                </c:pt>
                <c:pt idx="4701">
                  <c:v>1563.1</c:v>
                </c:pt>
                <c:pt idx="4702">
                  <c:v>1562.8</c:v>
                </c:pt>
                <c:pt idx="4703">
                  <c:v>1562.2</c:v>
                </c:pt>
                <c:pt idx="4704">
                  <c:v>1561.6</c:v>
                </c:pt>
                <c:pt idx="4705">
                  <c:v>1561</c:v>
                </c:pt>
                <c:pt idx="4706">
                  <c:v>1560.8</c:v>
                </c:pt>
                <c:pt idx="4707">
                  <c:v>1561</c:v>
                </c:pt>
                <c:pt idx="4708">
                  <c:v>1561</c:v>
                </c:pt>
                <c:pt idx="4709">
                  <c:v>1560.4</c:v>
                </c:pt>
                <c:pt idx="4710">
                  <c:v>1559.9</c:v>
                </c:pt>
                <c:pt idx="4711">
                  <c:v>1559.3</c:v>
                </c:pt>
                <c:pt idx="4712">
                  <c:v>1559.3</c:v>
                </c:pt>
                <c:pt idx="4713">
                  <c:v>1559.9</c:v>
                </c:pt>
                <c:pt idx="4714">
                  <c:v>1559.9</c:v>
                </c:pt>
                <c:pt idx="4715">
                  <c:v>1560.2</c:v>
                </c:pt>
                <c:pt idx="4716">
                  <c:v>1560.4</c:v>
                </c:pt>
                <c:pt idx="4717">
                  <c:v>1561</c:v>
                </c:pt>
                <c:pt idx="4718">
                  <c:v>1561.5</c:v>
                </c:pt>
                <c:pt idx="4719">
                  <c:v>1561.4</c:v>
                </c:pt>
                <c:pt idx="4720">
                  <c:v>1561</c:v>
                </c:pt>
                <c:pt idx="4721">
                  <c:v>1561.6</c:v>
                </c:pt>
                <c:pt idx="4722">
                  <c:v>1561.4</c:v>
                </c:pt>
                <c:pt idx="4723">
                  <c:v>1560.4</c:v>
                </c:pt>
                <c:pt idx="4724">
                  <c:v>1559.5</c:v>
                </c:pt>
                <c:pt idx="4725">
                  <c:v>1559.9</c:v>
                </c:pt>
                <c:pt idx="4726">
                  <c:v>1560.4</c:v>
                </c:pt>
                <c:pt idx="4727">
                  <c:v>1561</c:v>
                </c:pt>
                <c:pt idx="4728">
                  <c:v>1561</c:v>
                </c:pt>
                <c:pt idx="4729">
                  <c:v>1561</c:v>
                </c:pt>
                <c:pt idx="4730">
                  <c:v>1561</c:v>
                </c:pt>
                <c:pt idx="4731">
                  <c:v>1561</c:v>
                </c:pt>
                <c:pt idx="4732">
                  <c:v>1561</c:v>
                </c:pt>
                <c:pt idx="4733">
                  <c:v>1561</c:v>
                </c:pt>
                <c:pt idx="4734">
                  <c:v>1561.6</c:v>
                </c:pt>
                <c:pt idx="4735">
                  <c:v>1562.2</c:v>
                </c:pt>
                <c:pt idx="4736">
                  <c:v>1562.2</c:v>
                </c:pt>
                <c:pt idx="4737">
                  <c:v>1562.2</c:v>
                </c:pt>
                <c:pt idx="4738">
                  <c:v>1562.2</c:v>
                </c:pt>
                <c:pt idx="4739">
                  <c:v>1562.2</c:v>
                </c:pt>
                <c:pt idx="4740">
                  <c:v>1562.8</c:v>
                </c:pt>
                <c:pt idx="4741">
                  <c:v>1562.8</c:v>
                </c:pt>
                <c:pt idx="4742">
                  <c:v>1562.2</c:v>
                </c:pt>
                <c:pt idx="4743">
                  <c:v>1562.2</c:v>
                </c:pt>
                <c:pt idx="4744">
                  <c:v>1562.8</c:v>
                </c:pt>
                <c:pt idx="4745">
                  <c:v>1562.2</c:v>
                </c:pt>
                <c:pt idx="4746">
                  <c:v>1561.6</c:v>
                </c:pt>
                <c:pt idx="4747">
                  <c:v>1561.5</c:v>
                </c:pt>
                <c:pt idx="4748">
                  <c:v>1561.6</c:v>
                </c:pt>
                <c:pt idx="4749">
                  <c:v>1561.5</c:v>
                </c:pt>
                <c:pt idx="4750">
                  <c:v>1561.5</c:v>
                </c:pt>
                <c:pt idx="4751">
                  <c:v>1561.6</c:v>
                </c:pt>
                <c:pt idx="4752">
                  <c:v>1561</c:v>
                </c:pt>
                <c:pt idx="4753">
                  <c:v>1560.4</c:v>
                </c:pt>
                <c:pt idx="4754">
                  <c:v>1559.9</c:v>
                </c:pt>
                <c:pt idx="4755">
                  <c:v>1559.9</c:v>
                </c:pt>
                <c:pt idx="4756">
                  <c:v>1559.9</c:v>
                </c:pt>
                <c:pt idx="4757">
                  <c:v>1559.3</c:v>
                </c:pt>
                <c:pt idx="4758">
                  <c:v>1558.3</c:v>
                </c:pt>
                <c:pt idx="4759">
                  <c:v>1557.6</c:v>
                </c:pt>
                <c:pt idx="4760">
                  <c:v>1557.1</c:v>
                </c:pt>
                <c:pt idx="4761">
                  <c:v>1556.5</c:v>
                </c:pt>
                <c:pt idx="4762">
                  <c:v>1556.5</c:v>
                </c:pt>
                <c:pt idx="4763">
                  <c:v>1557.1</c:v>
                </c:pt>
                <c:pt idx="4764">
                  <c:v>1557.6</c:v>
                </c:pt>
                <c:pt idx="4765">
                  <c:v>1557.6</c:v>
                </c:pt>
                <c:pt idx="4766">
                  <c:v>1557.6</c:v>
                </c:pt>
                <c:pt idx="4767">
                  <c:v>1557.1</c:v>
                </c:pt>
                <c:pt idx="4768">
                  <c:v>1556.5</c:v>
                </c:pt>
                <c:pt idx="4769">
                  <c:v>1556.5</c:v>
                </c:pt>
                <c:pt idx="4770">
                  <c:v>1555.9</c:v>
                </c:pt>
                <c:pt idx="4771">
                  <c:v>1555.6</c:v>
                </c:pt>
                <c:pt idx="4772">
                  <c:v>1554.8</c:v>
                </c:pt>
                <c:pt idx="4773">
                  <c:v>1554.2</c:v>
                </c:pt>
                <c:pt idx="4774">
                  <c:v>1554.2</c:v>
                </c:pt>
                <c:pt idx="4775">
                  <c:v>1554.2</c:v>
                </c:pt>
                <c:pt idx="4776">
                  <c:v>1554.8</c:v>
                </c:pt>
                <c:pt idx="4777">
                  <c:v>1555.3</c:v>
                </c:pt>
                <c:pt idx="4778">
                  <c:v>1555.9</c:v>
                </c:pt>
                <c:pt idx="4779">
                  <c:v>1555.9</c:v>
                </c:pt>
                <c:pt idx="4780">
                  <c:v>1555.9</c:v>
                </c:pt>
                <c:pt idx="4781">
                  <c:v>1555.9</c:v>
                </c:pt>
                <c:pt idx="4782">
                  <c:v>1556.5</c:v>
                </c:pt>
                <c:pt idx="4783">
                  <c:v>1557.6</c:v>
                </c:pt>
                <c:pt idx="4784">
                  <c:v>1558.3</c:v>
                </c:pt>
                <c:pt idx="4785">
                  <c:v>1558.8</c:v>
                </c:pt>
                <c:pt idx="4786">
                  <c:v>1559.3</c:v>
                </c:pt>
                <c:pt idx="4787">
                  <c:v>1559.3</c:v>
                </c:pt>
                <c:pt idx="4788">
                  <c:v>1559.3</c:v>
                </c:pt>
                <c:pt idx="4789">
                  <c:v>1558.8</c:v>
                </c:pt>
                <c:pt idx="4790">
                  <c:v>1558.2</c:v>
                </c:pt>
                <c:pt idx="4791">
                  <c:v>1557.7</c:v>
                </c:pt>
                <c:pt idx="4792">
                  <c:v>1557.1</c:v>
                </c:pt>
                <c:pt idx="4793">
                  <c:v>1556.5</c:v>
                </c:pt>
                <c:pt idx="4794">
                  <c:v>1555.9</c:v>
                </c:pt>
                <c:pt idx="4795">
                  <c:v>1555.4</c:v>
                </c:pt>
                <c:pt idx="4796">
                  <c:v>1554.8</c:v>
                </c:pt>
                <c:pt idx="4797">
                  <c:v>1554.8</c:v>
                </c:pt>
                <c:pt idx="4798">
                  <c:v>1554.2</c:v>
                </c:pt>
                <c:pt idx="4799">
                  <c:v>1553.6</c:v>
                </c:pt>
                <c:pt idx="4800">
                  <c:v>1553.6</c:v>
                </c:pt>
                <c:pt idx="4801">
                  <c:v>1553.6</c:v>
                </c:pt>
                <c:pt idx="4802">
                  <c:v>1554.2</c:v>
                </c:pt>
                <c:pt idx="4803">
                  <c:v>1554.2</c:v>
                </c:pt>
                <c:pt idx="4804">
                  <c:v>1554.8</c:v>
                </c:pt>
                <c:pt idx="4805">
                  <c:v>1556</c:v>
                </c:pt>
                <c:pt idx="4806">
                  <c:v>1557.5</c:v>
                </c:pt>
                <c:pt idx="4807">
                  <c:v>1558.8</c:v>
                </c:pt>
                <c:pt idx="4808">
                  <c:v>1559.9</c:v>
                </c:pt>
                <c:pt idx="4809">
                  <c:v>1559.9</c:v>
                </c:pt>
                <c:pt idx="4810">
                  <c:v>1559.9</c:v>
                </c:pt>
                <c:pt idx="4811">
                  <c:v>1559.9</c:v>
                </c:pt>
                <c:pt idx="4812">
                  <c:v>1560.4</c:v>
                </c:pt>
                <c:pt idx="4813">
                  <c:v>1560.4</c:v>
                </c:pt>
                <c:pt idx="4814">
                  <c:v>1559.9</c:v>
                </c:pt>
                <c:pt idx="4815">
                  <c:v>1559.9</c:v>
                </c:pt>
                <c:pt idx="4816">
                  <c:v>1559.9</c:v>
                </c:pt>
                <c:pt idx="4817">
                  <c:v>1559.9</c:v>
                </c:pt>
                <c:pt idx="4818">
                  <c:v>1559.9</c:v>
                </c:pt>
                <c:pt idx="4819">
                  <c:v>1559.3</c:v>
                </c:pt>
                <c:pt idx="4820">
                  <c:v>1558.8</c:v>
                </c:pt>
                <c:pt idx="4821">
                  <c:v>1558.8</c:v>
                </c:pt>
                <c:pt idx="4822">
                  <c:v>1558.8</c:v>
                </c:pt>
                <c:pt idx="4823">
                  <c:v>1558.8</c:v>
                </c:pt>
                <c:pt idx="4824">
                  <c:v>1559.3</c:v>
                </c:pt>
                <c:pt idx="4825">
                  <c:v>1559.9</c:v>
                </c:pt>
                <c:pt idx="4826">
                  <c:v>1559.9</c:v>
                </c:pt>
                <c:pt idx="4827">
                  <c:v>1559.9</c:v>
                </c:pt>
                <c:pt idx="4828">
                  <c:v>1560.7</c:v>
                </c:pt>
                <c:pt idx="4829">
                  <c:v>1561.6</c:v>
                </c:pt>
                <c:pt idx="4830">
                  <c:v>1562.2</c:v>
                </c:pt>
                <c:pt idx="4831">
                  <c:v>1562.2</c:v>
                </c:pt>
                <c:pt idx="4832">
                  <c:v>1562.7</c:v>
                </c:pt>
                <c:pt idx="4833">
                  <c:v>1562.3</c:v>
                </c:pt>
                <c:pt idx="4834">
                  <c:v>1562.4</c:v>
                </c:pt>
                <c:pt idx="4835">
                  <c:v>1562.8</c:v>
                </c:pt>
                <c:pt idx="4836">
                  <c:v>1563.3</c:v>
                </c:pt>
                <c:pt idx="4837">
                  <c:v>1563.9</c:v>
                </c:pt>
                <c:pt idx="4838">
                  <c:v>1563.3</c:v>
                </c:pt>
                <c:pt idx="4839">
                  <c:v>1562.8</c:v>
                </c:pt>
                <c:pt idx="4840">
                  <c:v>1562.2</c:v>
                </c:pt>
                <c:pt idx="4841">
                  <c:v>1562.7</c:v>
                </c:pt>
                <c:pt idx="4842">
                  <c:v>1563.9</c:v>
                </c:pt>
                <c:pt idx="4843">
                  <c:v>1564.5</c:v>
                </c:pt>
                <c:pt idx="4844">
                  <c:v>1563.8</c:v>
                </c:pt>
                <c:pt idx="4845">
                  <c:v>1563.3</c:v>
                </c:pt>
                <c:pt idx="4846">
                  <c:v>1563.3</c:v>
                </c:pt>
                <c:pt idx="4847">
                  <c:v>1563.3</c:v>
                </c:pt>
                <c:pt idx="4848">
                  <c:v>1562.7</c:v>
                </c:pt>
                <c:pt idx="4849">
                  <c:v>1561.5</c:v>
                </c:pt>
                <c:pt idx="4850">
                  <c:v>1561.1</c:v>
                </c:pt>
                <c:pt idx="4851">
                  <c:v>1561.6</c:v>
                </c:pt>
                <c:pt idx="4852">
                  <c:v>1561.6</c:v>
                </c:pt>
                <c:pt idx="4853">
                  <c:v>1560.4</c:v>
                </c:pt>
                <c:pt idx="4854">
                  <c:v>1560.4</c:v>
                </c:pt>
                <c:pt idx="4855">
                  <c:v>1560.4</c:v>
                </c:pt>
                <c:pt idx="4856">
                  <c:v>1560.4</c:v>
                </c:pt>
                <c:pt idx="4857">
                  <c:v>1560.5</c:v>
                </c:pt>
                <c:pt idx="4858">
                  <c:v>1561</c:v>
                </c:pt>
                <c:pt idx="4859">
                  <c:v>1561</c:v>
                </c:pt>
                <c:pt idx="4860">
                  <c:v>1560.4</c:v>
                </c:pt>
                <c:pt idx="4861">
                  <c:v>1559.9</c:v>
                </c:pt>
                <c:pt idx="4862">
                  <c:v>1559.3</c:v>
                </c:pt>
                <c:pt idx="4863">
                  <c:v>1559.3</c:v>
                </c:pt>
                <c:pt idx="4864">
                  <c:v>1559.9</c:v>
                </c:pt>
                <c:pt idx="4865">
                  <c:v>1561</c:v>
                </c:pt>
                <c:pt idx="4866">
                  <c:v>1561.5</c:v>
                </c:pt>
                <c:pt idx="4867">
                  <c:v>1561.5</c:v>
                </c:pt>
                <c:pt idx="4868">
                  <c:v>1560.4</c:v>
                </c:pt>
                <c:pt idx="4869">
                  <c:v>1560.4</c:v>
                </c:pt>
                <c:pt idx="4870">
                  <c:v>1560.4</c:v>
                </c:pt>
                <c:pt idx="4871">
                  <c:v>1561</c:v>
                </c:pt>
                <c:pt idx="4872">
                  <c:v>1560.4</c:v>
                </c:pt>
                <c:pt idx="4873">
                  <c:v>1560.4</c:v>
                </c:pt>
                <c:pt idx="4874">
                  <c:v>1559.9</c:v>
                </c:pt>
                <c:pt idx="4875">
                  <c:v>1559.3</c:v>
                </c:pt>
                <c:pt idx="4876">
                  <c:v>1558.7</c:v>
                </c:pt>
                <c:pt idx="4877">
                  <c:v>1558.2</c:v>
                </c:pt>
                <c:pt idx="4878">
                  <c:v>1558.8</c:v>
                </c:pt>
                <c:pt idx="4879">
                  <c:v>1559.3</c:v>
                </c:pt>
                <c:pt idx="4880">
                  <c:v>1559.9</c:v>
                </c:pt>
                <c:pt idx="4881">
                  <c:v>1560.4</c:v>
                </c:pt>
                <c:pt idx="4882">
                  <c:v>1560.7</c:v>
                </c:pt>
                <c:pt idx="4883">
                  <c:v>1560.4</c:v>
                </c:pt>
                <c:pt idx="4884">
                  <c:v>1560.4</c:v>
                </c:pt>
                <c:pt idx="4885">
                  <c:v>1560.4</c:v>
                </c:pt>
                <c:pt idx="4886">
                  <c:v>1560.4</c:v>
                </c:pt>
                <c:pt idx="4887">
                  <c:v>1559.9</c:v>
                </c:pt>
                <c:pt idx="4888">
                  <c:v>1558.8</c:v>
                </c:pt>
                <c:pt idx="4889">
                  <c:v>1558.8</c:v>
                </c:pt>
                <c:pt idx="4890">
                  <c:v>1558.8</c:v>
                </c:pt>
                <c:pt idx="4891">
                  <c:v>1559.3</c:v>
                </c:pt>
                <c:pt idx="4892">
                  <c:v>1559.3</c:v>
                </c:pt>
                <c:pt idx="4893">
                  <c:v>1559.3</c:v>
                </c:pt>
                <c:pt idx="4894">
                  <c:v>1559.3</c:v>
                </c:pt>
                <c:pt idx="4895">
                  <c:v>1559.3</c:v>
                </c:pt>
                <c:pt idx="4896">
                  <c:v>1558.8</c:v>
                </c:pt>
                <c:pt idx="4897">
                  <c:v>1558.5</c:v>
                </c:pt>
                <c:pt idx="4898">
                  <c:v>1558.1</c:v>
                </c:pt>
                <c:pt idx="4899">
                  <c:v>1558.2</c:v>
                </c:pt>
                <c:pt idx="4900">
                  <c:v>1558.2</c:v>
                </c:pt>
                <c:pt idx="4901">
                  <c:v>1558.8</c:v>
                </c:pt>
                <c:pt idx="4902">
                  <c:v>1558.8</c:v>
                </c:pt>
                <c:pt idx="4903">
                  <c:v>1559.9</c:v>
                </c:pt>
                <c:pt idx="4904">
                  <c:v>1559.9</c:v>
                </c:pt>
                <c:pt idx="4905">
                  <c:v>1559.3</c:v>
                </c:pt>
                <c:pt idx="4906">
                  <c:v>1559.3</c:v>
                </c:pt>
                <c:pt idx="4907">
                  <c:v>1558.8</c:v>
                </c:pt>
                <c:pt idx="4908">
                  <c:v>1558.2</c:v>
                </c:pt>
                <c:pt idx="4909">
                  <c:v>1557.1</c:v>
                </c:pt>
                <c:pt idx="4910">
                  <c:v>1557.1</c:v>
                </c:pt>
                <c:pt idx="4911">
                  <c:v>1557.1</c:v>
                </c:pt>
                <c:pt idx="4912">
                  <c:v>1557.1</c:v>
                </c:pt>
                <c:pt idx="4913">
                  <c:v>1555.9</c:v>
                </c:pt>
                <c:pt idx="4914">
                  <c:v>1555.3</c:v>
                </c:pt>
                <c:pt idx="4915">
                  <c:v>1555.3</c:v>
                </c:pt>
                <c:pt idx="4916">
                  <c:v>1555.9</c:v>
                </c:pt>
                <c:pt idx="4917">
                  <c:v>1557.1</c:v>
                </c:pt>
                <c:pt idx="4918">
                  <c:v>1558.2</c:v>
                </c:pt>
                <c:pt idx="4919">
                  <c:v>1558.2</c:v>
                </c:pt>
                <c:pt idx="4920">
                  <c:v>1558.2</c:v>
                </c:pt>
                <c:pt idx="4921">
                  <c:v>1558.2</c:v>
                </c:pt>
                <c:pt idx="4922">
                  <c:v>1557.4</c:v>
                </c:pt>
                <c:pt idx="4923">
                  <c:v>1556.5</c:v>
                </c:pt>
                <c:pt idx="4924">
                  <c:v>1556.5</c:v>
                </c:pt>
                <c:pt idx="4925">
                  <c:v>1557.1</c:v>
                </c:pt>
                <c:pt idx="4926">
                  <c:v>1557.6</c:v>
                </c:pt>
                <c:pt idx="4927">
                  <c:v>1558.2</c:v>
                </c:pt>
                <c:pt idx="4928">
                  <c:v>1558.2</c:v>
                </c:pt>
                <c:pt idx="4929">
                  <c:v>1557.6</c:v>
                </c:pt>
                <c:pt idx="4930">
                  <c:v>1557.6</c:v>
                </c:pt>
                <c:pt idx="4931">
                  <c:v>1557.1</c:v>
                </c:pt>
                <c:pt idx="4932">
                  <c:v>1556.5</c:v>
                </c:pt>
                <c:pt idx="4933">
                  <c:v>1556.5</c:v>
                </c:pt>
                <c:pt idx="4934">
                  <c:v>1556.5</c:v>
                </c:pt>
                <c:pt idx="4935">
                  <c:v>1557.1</c:v>
                </c:pt>
                <c:pt idx="4936">
                  <c:v>1558</c:v>
                </c:pt>
                <c:pt idx="4937">
                  <c:v>1558.2</c:v>
                </c:pt>
                <c:pt idx="4938">
                  <c:v>1558.2</c:v>
                </c:pt>
                <c:pt idx="4939">
                  <c:v>1558.2</c:v>
                </c:pt>
                <c:pt idx="4940">
                  <c:v>1558.2</c:v>
                </c:pt>
                <c:pt idx="4941">
                  <c:v>1557.6</c:v>
                </c:pt>
                <c:pt idx="4942">
                  <c:v>1558.2</c:v>
                </c:pt>
                <c:pt idx="4943">
                  <c:v>1558.8</c:v>
                </c:pt>
                <c:pt idx="4944">
                  <c:v>1558.8</c:v>
                </c:pt>
                <c:pt idx="4945">
                  <c:v>1558.8</c:v>
                </c:pt>
                <c:pt idx="4946">
                  <c:v>1558.8</c:v>
                </c:pt>
                <c:pt idx="4947">
                  <c:v>1558.2</c:v>
                </c:pt>
                <c:pt idx="4948">
                  <c:v>1558.2</c:v>
                </c:pt>
                <c:pt idx="4949">
                  <c:v>1558.2</c:v>
                </c:pt>
                <c:pt idx="4950">
                  <c:v>1558.2</c:v>
                </c:pt>
                <c:pt idx="4951">
                  <c:v>1557.6</c:v>
                </c:pt>
                <c:pt idx="4952">
                  <c:v>1557.6</c:v>
                </c:pt>
                <c:pt idx="4953">
                  <c:v>1557.6</c:v>
                </c:pt>
                <c:pt idx="4954">
                  <c:v>1557.6</c:v>
                </c:pt>
                <c:pt idx="4955">
                  <c:v>1557.6</c:v>
                </c:pt>
                <c:pt idx="4956">
                  <c:v>1557.6</c:v>
                </c:pt>
                <c:pt idx="4957">
                  <c:v>1557</c:v>
                </c:pt>
                <c:pt idx="4958">
                  <c:v>1556.5</c:v>
                </c:pt>
                <c:pt idx="4959">
                  <c:v>1557.1</c:v>
                </c:pt>
                <c:pt idx="4960">
                  <c:v>1557.6</c:v>
                </c:pt>
                <c:pt idx="4961">
                  <c:v>1557.1</c:v>
                </c:pt>
                <c:pt idx="4962">
                  <c:v>1557.1</c:v>
                </c:pt>
                <c:pt idx="4963">
                  <c:v>1557.1</c:v>
                </c:pt>
                <c:pt idx="4964">
                  <c:v>1556.5</c:v>
                </c:pt>
                <c:pt idx="4965">
                  <c:v>1556.5</c:v>
                </c:pt>
                <c:pt idx="4966">
                  <c:v>1555.9</c:v>
                </c:pt>
                <c:pt idx="4967">
                  <c:v>1555.4</c:v>
                </c:pt>
                <c:pt idx="4968">
                  <c:v>1554.8</c:v>
                </c:pt>
                <c:pt idx="4969">
                  <c:v>1554.8</c:v>
                </c:pt>
                <c:pt idx="4970">
                  <c:v>1554.8</c:v>
                </c:pt>
                <c:pt idx="4971">
                  <c:v>1554.8</c:v>
                </c:pt>
                <c:pt idx="4972">
                  <c:v>1554.8</c:v>
                </c:pt>
                <c:pt idx="4973">
                  <c:v>1554.2</c:v>
                </c:pt>
                <c:pt idx="4974">
                  <c:v>1553.6</c:v>
                </c:pt>
                <c:pt idx="4975">
                  <c:v>1553</c:v>
                </c:pt>
                <c:pt idx="4976">
                  <c:v>1553</c:v>
                </c:pt>
                <c:pt idx="4977">
                  <c:v>1553</c:v>
                </c:pt>
                <c:pt idx="4978">
                  <c:v>1553.6</c:v>
                </c:pt>
                <c:pt idx="4979">
                  <c:v>1554.2</c:v>
                </c:pt>
                <c:pt idx="4980">
                  <c:v>1554.8</c:v>
                </c:pt>
                <c:pt idx="4981">
                  <c:v>1555.3</c:v>
                </c:pt>
                <c:pt idx="4982">
                  <c:v>1555.9</c:v>
                </c:pt>
                <c:pt idx="4983">
                  <c:v>1556.5</c:v>
                </c:pt>
                <c:pt idx="4984">
                  <c:v>1556.5</c:v>
                </c:pt>
                <c:pt idx="4985">
                  <c:v>1556.5</c:v>
                </c:pt>
                <c:pt idx="4986">
                  <c:v>1557.1</c:v>
                </c:pt>
                <c:pt idx="4987">
                  <c:v>1557.1</c:v>
                </c:pt>
                <c:pt idx="4988">
                  <c:v>1557.1</c:v>
                </c:pt>
                <c:pt idx="4989">
                  <c:v>1557.1</c:v>
                </c:pt>
                <c:pt idx="4990">
                  <c:v>1557.6</c:v>
                </c:pt>
                <c:pt idx="4991">
                  <c:v>1557.8</c:v>
                </c:pt>
                <c:pt idx="4992">
                  <c:v>1558.2</c:v>
                </c:pt>
                <c:pt idx="4993">
                  <c:v>1558.2</c:v>
                </c:pt>
                <c:pt idx="4994">
                  <c:v>1558.8</c:v>
                </c:pt>
                <c:pt idx="4995">
                  <c:v>1558.2</c:v>
                </c:pt>
                <c:pt idx="4996">
                  <c:v>1557.3</c:v>
                </c:pt>
                <c:pt idx="4997">
                  <c:v>1557.1</c:v>
                </c:pt>
                <c:pt idx="4998">
                  <c:v>1557.1</c:v>
                </c:pt>
                <c:pt idx="4999">
                  <c:v>1557.6</c:v>
                </c:pt>
                <c:pt idx="5000">
                  <c:v>1557.6</c:v>
                </c:pt>
                <c:pt idx="5001">
                  <c:v>1558.2</c:v>
                </c:pt>
                <c:pt idx="5002">
                  <c:v>1557.6</c:v>
                </c:pt>
                <c:pt idx="5003">
                  <c:v>1557.8</c:v>
                </c:pt>
                <c:pt idx="5004">
                  <c:v>1558.8</c:v>
                </c:pt>
                <c:pt idx="5005">
                  <c:v>1558.8</c:v>
                </c:pt>
                <c:pt idx="5006">
                  <c:v>1558.1</c:v>
                </c:pt>
                <c:pt idx="5007">
                  <c:v>1557.1</c:v>
                </c:pt>
                <c:pt idx="5008">
                  <c:v>1557.1</c:v>
                </c:pt>
                <c:pt idx="5009">
                  <c:v>1556.9</c:v>
                </c:pt>
                <c:pt idx="5010">
                  <c:v>1555.9</c:v>
                </c:pt>
                <c:pt idx="5011">
                  <c:v>1555.3</c:v>
                </c:pt>
                <c:pt idx="5012">
                  <c:v>1555.3</c:v>
                </c:pt>
                <c:pt idx="5013">
                  <c:v>1554.8</c:v>
                </c:pt>
                <c:pt idx="5014">
                  <c:v>1554.8</c:v>
                </c:pt>
                <c:pt idx="5015">
                  <c:v>1554.2</c:v>
                </c:pt>
                <c:pt idx="5016">
                  <c:v>1554.2</c:v>
                </c:pt>
                <c:pt idx="5017">
                  <c:v>1553.9</c:v>
                </c:pt>
                <c:pt idx="5018">
                  <c:v>1553.6</c:v>
                </c:pt>
                <c:pt idx="5019">
                  <c:v>1553.6</c:v>
                </c:pt>
                <c:pt idx="5020">
                  <c:v>1553.6</c:v>
                </c:pt>
                <c:pt idx="5021">
                  <c:v>1553</c:v>
                </c:pt>
                <c:pt idx="5022">
                  <c:v>1552.5</c:v>
                </c:pt>
                <c:pt idx="5023">
                  <c:v>1551.9</c:v>
                </c:pt>
                <c:pt idx="5024">
                  <c:v>1551.9</c:v>
                </c:pt>
                <c:pt idx="5025">
                  <c:v>1551.3</c:v>
                </c:pt>
                <c:pt idx="5026">
                  <c:v>1550.8</c:v>
                </c:pt>
                <c:pt idx="5027">
                  <c:v>1550.2</c:v>
                </c:pt>
                <c:pt idx="5028">
                  <c:v>1549.6</c:v>
                </c:pt>
                <c:pt idx="5029">
                  <c:v>1549</c:v>
                </c:pt>
                <c:pt idx="5030">
                  <c:v>1547.9</c:v>
                </c:pt>
                <c:pt idx="5031">
                  <c:v>1547.9</c:v>
                </c:pt>
                <c:pt idx="5032">
                  <c:v>1547.3</c:v>
                </c:pt>
                <c:pt idx="5033">
                  <c:v>1546.2</c:v>
                </c:pt>
                <c:pt idx="5034">
                  <c:v>1545.1</c:v>
                </c:pt>
                <c:pt idx="5035">
                  <c:v>1543.9</c:v>
                </c:pt>
                <c:pt idx="5036">
                  <c:v>1542.8</c:v>
                </c:pt>
                <c:pt idx="5037">
                  <c:v>1542.2</c:v>
                </c:pt>
                <c:pt idx="5038">
                  <c:v>1541.7</c:v>
                </c:pt>
                <c:pt idx="5039">
                  <c:v>1542.4</c:v>
                </c:pt>
                <c:pt idx="5040">
                  <c:v>1542.4</c:v>
                </c:pt>
                <c:pt idx="5041">
                  <c:v>1541.9</c:v>
                </c:pt>
                <c:pt idx="5042">
                  <c:v>1541.7</c:v>
                </c:pt>
                <c:pt idx="5043">
                  <c:v>1540.7</c:v>
                </c:pt>
                <c:pt idx="5044">
                  <c:v>1540.4</c:v>
                </c:pt>
                <c:pt idx="5045">
                  <c:v>1539.6</c:v>
                </c:pt>
                <c:pt idx="5046">
                  <c:v>1538.9</c:v>
                </c:pt>
                <c:pt idx="5047">
                  <c:v>1538.4</c:v>
                </c:pt>
                <c:pt idx="5048">
                  <c:v>1538.4</c:v>
                </c:pt>
                <c:pt idx="5049">
                  <c:v>1538.4</c:v>
                </c:pt>
                <c:pt idx="5050">
                  <c:v>1539</c:v>
                </c:pt>
                <c:pt idx="5051">
                  <c:v>1537.9</c:v>
                </c:pt>
                <c:pt idx="5052">
                  <c:v>1536.7</c:v>
                </c:pt>
                <c:pt idx="5053">
                  <c:v>1535.6</c:v>
                </c:pt>
                <c:pt idx="5054">
                  <c:v>1535</c:v>
                </c:pt>
                <c:pt idx="5055">
                  <c:v>1533.9</c:v>
                </c:pt>
                <c:pt idx="5056">
                  <c:v>1532.8</c:v>
                </c:pt>
                <c:pt idx="5057">
                  <c:v>1531.9</c:v>
                </c:pt>
                <c:pt idx="5058">
                  <c:v>1530.7</c:v>
                </c:pt>
                <c:pt idx="5059">
                  <c:v>1530.1</c:v>
                </c:pt>
                <c:pt idx="5060">
                  <c:v>1529.5</c:v>
                </c:pt>
                <c:pt idx="5061">
                  <c:v>1528.9</c:v>
                </c:pt>
                <c:pt idx="5062">
                  <c:v>1527.7</c:v>
                </c:pt>
                <c:pt idx="5063">
                  <c:v>1526.5</c:v>
                </c:pt>
                <c:pt idx="5064">
                  <c:v>1525.9</c:v>
                </c:pt>
                <c:pt idx="5065">
                  <c:v>1525.3</c:v>
                </c:pt>
                <c:pt idx="5066">
                  <c:v>1524.6</c:v>
                </c:pt>
                <c:pt idx="5067">
                  <c:v>1524</c:v>
                </c:pt>
                <c:pt idx="5068">
                  <c:v>1523.5</c:v>
                </c:pt>
                <c:pt idx="5069">
                  <c:v>1523.5</c:v>
                </c:pt>
                <c:pt idx="5070">
                  <c:v>1524</c:v>
                </c:pt>
                <c:pt idx="5071">
                  <c:v>1524.6</c:v>
                </c:pt>
                <c:pt idx="5072">
                  <c:v>1524</c:v>
                </c:pt>
                <c:pt idx="5073">
                  <c:v>1523.5</c:v>
                </c:pt>
                <c:pt idx="5074">
                  <c:v>1523</c:v>
                </c:pt>
                <c:pt idx="5075">
                  <c:v>1522.4</c:v>
                </c:pt>
                <c:pt idx="5076">
                  <c:v>1521.4</c:v>
                </c:pt>
                <c:pt idx="5077">
                  <c:v>1520.6</c:v>
                </c:pt>
                <c:pt idx="5078">
                  <c:v>1519.6</c:v>
                </c:pt>
                <c:pt idx="5079">
                  <c:v>1519.5</c:v>
                </c:pt>
                <c:pt idx="5080">
                  <c:v>1519.6</c:v>
                </c:pt>
                <c:pt idx="5081">
                  <c:v>1519.6</c:v>
                </c:pt>
                <c:pt idx="5082">
                  <c:v>1519</c:v>
                </c:pt>
                <c:pt idx="5083">
                  <c:v>1518.4</c:v>
                </c:pt>
                <c:pt idx="5084">
                  <c:v>1517.8</c:v>
                </c:pt>
                <c:pt idx="5085">
                  <c:v>1517.1</c:v>
                </c:pt>
                <c:pt idx="5086">
                  <c:v>1516.6</c:v>
                </c:pt>
                <c:pt idx="5087">
                  <c:v>1516.1</c:v>
                </c:pt>
                <c:pt idx="5088">
                  <c:v>1516</c:v>
                </c:pt>
                <c:pt idx="5089">
                  <c:v>1516.1</c:v>
                </c:pt>
                <c:pt idx="5090">
                  <c:v>1516.6</c:v>
                </c:pt>
                <c:pt idx="5091">
                  <c:v>1516.6</c:v>
                </c:pt>
                <c:pt idx="5092">
                  <c:v>1517.1</c:v>
                </c:pt>
                <c:pt idx="5093">
                  <c:v>1517.8</c:v>
                </c:pt>
                <c:pt idx="5094">
                  <c:v>1517.7</c:v>
                </c:pt>
                <c:pt idx="5095">
                  <c:v>1517.1</c:v>
                </c:pt>
                <c:pt idx="5096">
                  <c:v>1517.1</c:v>
                </c:pt>
                <c:pt idx="5097">
                  <c:v>1517.1</c:v>
                </c:pt>
                <c:pt idx="5098">
                  <c:v>1517.1</c:v>
                </c:pt>
                <c:pt idx="5099">
                  <c:v>1517.8</c:v>
                </c:pt>
                <c:pt idx="5100">
                  <c:v>1517.1</c:v>
                </c:pt>
                <c:pt idx="5101">
                  <c:v>1516.6</c:v>
                </c:pt>
                <c:pt idx="5102">
                  <c:v>1516.1</c:v>
                </c:pt>
                <c:pt idx="5103">
                  <c:v>1515.5</c:v>
                </c:pt>
                <c:pt idx="5104">
                  <c:v>1515.6</c:v>
                </c:pt>
                <c:pt idx="5105">
                  <c:v>1515.5</c:v>
                </c:pt>
                <c:pt idx="5106">
                  <c:v>1515</c:v>
                </c:pt>
                <c:pt idx="5107">
                  <c:v>1514.3</c:v>
                </c:pt>
                <c:pt idx="5108">
                  <c:v>1514.4</c:v>
                </c:pt>
                <c:pt idx="5109">
                  <c:v>1515</c:v>
                </c:pt>
                <c:pt idx="5110">
                  <c:v>1515</c:v>
                </c:pt>
                <c:pt idx="5111">
                  <c:v>1514.9</c:v>
                </c:pt>
                <c:pt idx="5112">
                  <c:v>1514.4</c:v>
                </c:pt>
                <c:pt idx="5113">
                  <c:v>1513.2</c:v>
                </c:pt>
                <c:pt idx="5114">
                  <c:v>1512.1</c:v>
                </c:pt>
                <c:pt idx="5115">
                  <c:v>1511.5</c:v>
                </c:pt>
                <c:pt idx="5116">
                  <c:v>1510.9</c:v>
                </c:pt>
                <c:pt idx="5117">
                  <c:v>1510.3</c:v>
                </c:pt>
                <c:pt idx="5118">
                  <c:v>1509.7</c:v>
                </c:pt>
                <c:pt idx="5119">
                  <c:v>1509.7</c:v>
                </c:pt>
                <c:pt idx="5120">
                  <c:v>1509.7</c:v>
                </c:pt>
                <c:pt idx="5121">
                  <c:v>1509.8</c:v>
                </c:pt>
                <c:pt idx="5122">
                  <c:v>1509.7</c:v>
                </c:pt>
                <c:pt idx="5123">
                  <c:v>1509.2</c:v>
                </c:pt>
                <c:pt idx="5124">
                  <c:v>1509.7</c:v>
                </c:pt>
                <c:pt idx="5125">
                  <c:v>1510.3</c:v>
                </c:pt>
                <c:pt idx="5126">
                  <c:v>1510.3</c:v>
                </c:pt>
                <c:pt idx="5127">
                  <c:v>1510.9</c:v>
                </c:pt>
                <c:pt idx="5128">
                  <c:v>1510.3</c:v>
                </c:pt>
                <c:pt idx="5129">
                  <c:v>1510.2</c:v>
                </c:pt>
                <c:pt idx="5130">
                  <c:v>1509.7</c:v>
                </c:pt>
                <c:pt idx="5131">
                  <c:v>1509.2</c:v>
                </c:pt>
                <c:pt idx="5132">
                  <c:v>1508.6</c:v>
                </c:pt>
                <c:pt idx="5133">
                  <c:v>1507.5</c:v>
                </c:pt>
                <c:pt idx="5134">
                  <c:v>1506.9</c:v>
                </c:pt>
                <c:pt idx="5135">
                  <c:v>1506.3</c:v>
                </c:pt>
                <c:pt idx="5136">
                  <c:v>1505.8</c:v>
                </c:pt>
                <c:pt idx="5137">
                  <c:v>1506.4</c:v>
                </c:pt>
                <c:pt idx="5138">
                  <c:v>1506.9</c:v>
                </c:pt>
                <c:pt idx="5139">
                  <c:v>1506.9</c:v>
                </c:pt>
                <c:pt idx="5140">
                  <c:v>1506.4</c:v>
                </c:pt>
                <c:pt idx="5141">
                  <c:v>1506.5</c:v>
                </c:pt>
                <c:pt idx="5142">
                  <c:v>1506.4</c:v>
                </c:pt>
                <c:pt idx="5143">
                  <c:v>1506.4</c:v>
                </c:pt>
                <c:pt idx="5144">
                  <c:v>1506.4</c:v>
                </c:pt>
                <c:pt idx="5145">
                  <c:v>1505.9</c:v>
                </c:pt>
                <c:pt idx="5146">
                  <c:v>1505.6</c:v>
                </c:pt>
                <c:pt idx="5147">
                  <c:v>1505.2</c:v>
                </c:pt>
                <c:pt idx="5148">
                  <c:v>1504.6</c:v>
                </c:pt>
                <c:pt idx="5149">
                  <c:v>1504.7</c:v>
                </c:pt>
                <c:pt idx="5150">
                  <c:v>1504.1</c:v>
                </c:pt>
                <c:pt idx="5151">
                  <c:v>1503.5</c:v>
                </c:pt>
                <c:pt idx="5152">
                  <c:v>1503.5</c:v>
                </c:pt>
                <c:pt idx="5153">
                  <c:v>1503.5</c:v>
                </c:pt>
                <c:pt idx="5154">
                  <c:v>1503.5</c:v>
                </c:pt>
                <c:pt idx="5155">
                  <c:v>1502.9</c:v>
                </c:pt>
                <c:pt idx="5156">
                  <c:v>1502.4</c:v>
                </c:pt>
                <c:pt idx="5157">
                  <c:v>1502</c:v>
                </c:pt>
                <c:pt idx="5158">
                  <c:v>1501.3</c:v>
                </c:pt>
                <c:pt idx="5159">
                  <c:v>1501.3</c:v>
                </c:pt>
                <c:pt idx="5160">
                  <c:v>1502.2</c:v>
                </c:pt>
                <c:pt idx="5161">
                  <c:v>1503.1</c:v>
                </c:pt>
                <c:pt idx="5162">
                  <c:v>1504.1</c:v>
                </c:pt>
                <c:pt idx="5163">
                  <c:v>1505.2</c:v>
                </c:pt>
                <c:pt idx="5164">
                  <c:v>1506.4</c:v>
                </c:pt>
                <c:pt idx="5165">
                  <c:v>1506.4</c:v>
                </c:pt>
                <c:pt idx="5166">
                  <c:v>1506.4</c:v>
                </c:pt>
                <c:pt idx="5167">
                  <c:v>1506.9</c:v>
                </c:pt>
                <c:pt idx="5168">
                  <c:v>1506.9</c:v>
                </c:pt>
                <c:pt idx="5169">
                  <c:v>1507</c:v>
                </c:pt>
                <c:pt idx="5170">
                  <c:v>1507.5</c:v>
                </c:pt>
                <c:pt idx="5171">
                  <c:v>1507.5</c:v>
                </c:pt>
                <c:pt idx="5172">
                  <c:v>1508.1</c:v>
                </c:pt>
                <c:pt idx="5173">
                  <c:v>1508.1</c:v>
                </c:pt>
                <c:pt idx="5174">
                  <c:v>1508.1</c:v>
                </c:pt>
                <c:pt idx="5175">
                  <c:v>1508.1</c:v>
                </c:pt>
                <c:pt idx="5176">
                  <c:v>1508.1</c:v>
                </c:pt>
                <c:pt idx="5177">
                  <c:v>1508.7</c:v>
                </c:pt>
                <c:pt idx="5178">
                  <c:v>1508.6</c:v>
                </c:pt>
                <c:pt idx="5179">
                  <c:v>1508.1</c:v>
                </c:pt>
                <c:pt idx="5180">
                  <c:v>1508.1</c:v>
                </c:pt>
                <c:pt idx="5181">
                  <c:v>1508.1</c:v>
                </c:pt>
                <c:pt idx="5182">
                  <c:v>1507.5</c:v>
                </c:pt>
                <c:pt idx="5183">
                  <c:v>1507.5</c:v>
                </c:pt>
                <c:pt idx="5184">
                  <c:v>1507.5</c:v>
                </c:pt>
                <c:pt idx="5185">
                  <c:v>1508.1</c:v>
                </c:pt>
                <c:pt idx="5186">
                  <c:v>1508.6</c:v>
                </c:pt>
                <c:pt idx="5187">
                  <c:v>1508.7</c:v>
                </c:pt>
                <c:pt idx="5188">
                  <c:v>1509.2</c:v>
                </c:pt>
                <c:pt idx="5189">
                  <c:v>1509.2</c:v>
                </c:pt>
                <c:pt idx="5190">
                  <c:v>1509.2</c:v>
                </c:pt>
                <c:pt idx="5191">
                  <c:v>1509.2</c:v>
                </c:pt>
                <c:pt idx="5192">
                  <c:v>1509.7</c:v>
                </c:pt>
                <c:pt idx="5193">
                  <c:v>1509.2</c:v>
                </c:pt>
                <c:pt idx="5194">
                  <c:v>1508.7</c:v>
                </c:pt>
                <c:pt idx="5195">
                  <c:v>1508.1</c:v>
                </c:pt>
                <c:pt idx="5196">
                  <c:v>1508.7</c:v>
                </c:pt>
                <c:pt idx="5197">
                  <c:v>1508.1</c:v>
                </c:pt>
                <c:pt idx="5198">
                  <c:v>1507.5</c:v>
                </c:pt>
                <c:pt idx="5199">
                  <c:v>1506.9</c:v>
                </c:pt>
                <c:pt idx="5200">
                  <c:v>1507</c:v>
                </c:pt>
                <c:pt idx="5201">
                  <c:v>1507.5</c:v>
                </c:pt>
                <c:pt idx="5202">
                  <c:v>1508.1</c:v>
                </c:pt>
                <c:pt idx="5203">
                  <c:v>1508.1</c:v>
                </c:pt>
                <c:pt idx="5204">
                  <c:v>1508.1</c:v>
                </c:pt>
                <c:pt idx="5205">
                  <c:v>1507.8</c:v>
                </c:pt>
                <c:pt idx="5206">
                  <c:v>1507</c:v>
                </c:pt>
                <c:pt idx="5207">
                  <c:v>1506.4</c:v>
                </c:pt>
                <c:pt idx="5208">
                  <c:v>1506.4</c:v>
                </c:pt>
                <c:pt idx="5209">
                  <c:v>1505.8</c:v>
                </c:pt>
                <c:pt idx="5210">
                  <c:v>1505.8</c:v>
                </c:pt>
                <c:pt idx="5211">
                  <c:v>1505.2</c:v>
                </c:pt>
                <c:pt idx="5212">
                  <c:v>1505.2</c:v>
                </c:pt>
                <c:pt idx="5213">
                  <c:v>1504.7</c:v>
                </c:pt>
                <c:pt idx="5214">
                  <c:v>1504.7</c:v>
                </c:pt>
                <c:pt idx="5215">
                  <c:v>1504.8</c:v>
                </c:pt>
                <c:pt idx="5216">
                  <c:v>1505.2</c:v>
                </c:pt>
                <c:pt idx="5217">
                  <c:v>1505.2</c:v>
                </c:pt>
                <c:pt idx="5218">
                  <c:v>1505.2</c:v>
                </c:pt>
                <c:pt idx="5219">
                  <c:v>1504.7</c:v>
                </c:pt>
                <c:pt idx="5220">
                  <c:v>1504.7</c:v>
                </c:pt>
                <c:pt idx="5221">
                  <c:v>1504.6</c:v>
                </c:pt>
                <c:pt idx="5222">
                  <c:v>1504.7</c:v>
                </c:pt>
                <c:pt idx="5223">
                  <c:v>1504.7</c:v>
                </c:pt>
                <c:pt idx="5224">
                  <c:v>1505.3</c:v>
                </c:pt>
                <c:pt idx="5225">
                  <c:v>1505.2</c:v>
                </c:pt>
                <c:pt idx="5226">
                  <c:v>1505.3</c:v>
                </c:pt>
                <c:pt idx="5227">
                  <c:v>1505.8</c:v>
                </c:pt>
                <c:pt idx="5228">
                  <c:v>1505.8</c:v>
                </c:pt>
                <c:pt idx="5229">
                  <c:v>1505.2</c:v>
                </c:pt>
                <c:pt idx="5230">
                  <c:v>1505.2</c:v>
                </c:pt>
                <c:pt idx="5231">
                  <c:v>1505.2</c:v>
                </c:pt>
                <c:pt idx="5232">
                  <c:v>1504.7</c:v>
                </c:pt>
                <c:pt idx="5233">
                  <c:v>1504.1</c:v>
                </c:pt>
                <c:pt idx="5234">
                  <c:v>1504.1</c:v>
                </c:pt>
                <c:pt idx="5235">
                  <c:v>1504.5</c:v>
                </c:pt>
                <c:pt idx="5236">
                  <c:v>1505.8</c:v>
                </c:pt>
                <c:pt idx="5237">
                  <c:v>1506.3</c:v>
                </c:pt>
                <c:pt idx="5238">
                  <c:v>1506.4</c:v>
                </c:pt>
                <c:pt idx="5239">
                  <c:v>1505.8</c:v>
                </c:pt>
                <c:pt idx="5240">
                  <c:v>1505.2</c:v>
                </c:pt>
                <c:pt idx="5241">
                  <c:v>1505.8</c:v>
                </c:pt>
                <c:pt idx="5242">
                  <c:v>1505.8</c:v>
                </c:pt>
                <c:pt idx="5243">
                  <c:v>1505.9</c:v>
                </c:pt>
                <c:pt idx="5244">
                  <c:v>1505.7</c:v>
                </c:pt>
                <c:pt idx="5245">
                  <c:v>1505.8</c:v>
                </c:pt>
                <c:pt idx="5246">
                  <c:v>1506.4</c:v>
                </c:pt>
                <c:pt idx="5247">
                  <c:v>1506.4</c:v>
                </c:pt>
                <c:pt idx="5248">
                  <c:v>1506.2</c:v>
                </c:pt>
                <c:pt idx="5249">
                  <c:v>1505.8</c:v>
                </c:pt>
                <c:pt idx="5250">
                  <c:v>1505.8</c:v>
                </c:pt>
                <c:pt idx="5251">
                  <c:v>1505.2</c:v>
                </c:pt>
                <c:pt idx="5252">
                  <c:v>1505.2</c:v>
                </c:pt>
                <c:pt idx="5253">
                  <c:v>1505.2</c:v>
                </c:pt>
                <c:pt idx="5254">
                  <c:v>1505.8</c:v>
                </c:pt>
                <c:pt idx="5255">
                  <c:v>1505.8</c:v>
                </c:pt>
                <c:pt idx="5256">
                  <c:v>1505.8</c:v>
                </c:pt>
                <c:pt idx="5257">
                  <c:v>1505.1</c:v>
                </c:pt>
                <c:pt idx="5258">
                  <c:v>1504.1</c:v>
                </c:pt>
                <c:pt idx="5259">
                  <c:v>1504.1</c:v>
                </c:pt>
                <c:pt idx="5260">
                  <c:v>1504.1</c:v>
                </c:pt>
                <c:pt idx="5261">
                  <c:v>1504.1</c:v>
                </c:pt>
                <c:pt idx="5262">
                  <c:v>1504.1</c:v>
                </c:pt>
                <c:pt idx="5263">
                  <c:v>1504.1</c:v>
                </c:pt>
                <c:pt idx="5264">
                  <c:v>1504.1</c:v>
                </c:pt>
                <c:pt idx="5265">
                  <c:v>1504.1</c:v>
                </c:pt>
                <c:pt idx="5266">
                  <c:v>1504.1</c:v>
                </c:pt>
                <c:pt idx="5267">
                  <c:v>1503.5</c:v>
                </c:pt>
                <c:pt idx="5268">
                  <c:v>1502.9</c:v>
                </c:pt>
                <c:pt idx="5269">
                  <c:v>1502.9</c:v>
                </c:pt>
                <c:pt idx="5270">
                  <c:v>1502.9</c:v>
                </c:pt>
                <c:pt idx="5271">
                  <c:v>1503.5</c:v>
                </c:pt>
                <c:pt idx="5272">
                  <c:v>1502.9</c:v>
                </c:pt>
                <c:pt idx="5273">
                  <c:v>1502.9</c:v>
                </c:pt>
                <c:pt idx="5274">
                  <c:v>1503.5</c:v>
                </c:pt>
                <c:pt idx="5275">
                  <c:v>1504.1</c:v>
                </c:pt>
                <c:pt idx="5276">
                  <c:v>1504.7</c:v>
                </c:pt>
                <c:pt idx="5277">
                  <c:v>1505.2</c:v>
                </c:pt>
                <c:pt idx="5278">
                  <c:v>1505.8</c:v>
                </c:pt>
                <c:pt idx="5279">
                  <c:v>1505.8</c:v>
                </c:pt>
                <c:pt idx="5280">
                  <c:v>1505.8</c:v>
                </c:pt>
                <c:pt idx="5281">
                  <c:v>1506.3</c:v>
                </c:pt>
                <c:pt idx="5282">
                  <c:v>1506.4</c:v>
                </c:pt>
                <c:pt idx="5283">
                  <c:v>1506.3</c:v>
                </c:pt>
                <c:pt idx="5284">
                  <c:v>1507</c:v>
                </c:pt>
                <c:pt idx="5285">
                  <c:v>1507</c:v>
                </c:pt>
                <c:pt idx="5286">
                  <c:v>1506.9</c:v>
                </c:pt>
                <c:pt idx="5287">
                  <c:v>1506.5</c:v>
                </c:pt>
                <c:pt idx="5288">
                  <c:v>1506.4</c:v>
                </c:pt>
                <c:pt idx="5289">
                  <c:v>1506.4</c:v>
                </c:pt>
                <c:pt idx="5290">
                  <c:v>1506.4</c:v>
                </c:pt>
                <c:pt idx="5291">
                  <c:v>1506.4</c:v>
                </c:pt>
                <c:pt idx="5292">
                  <c:v>1506.9</c:v>
                </c:pt>
                <c:pt idx="5293">
                  <c:v>1506.9</c:v>
                </c:pt>
                <c:pt idx="5294">
                  <c:v>1507</c:v>
                </c:pt>
                <c:pt idx="5295">
                  <c:v>1507</c:v>
                </c:pt>
                <c:pt idx="5296">
                  <c:v>1507.5</c:v>
                </c:pt>
                <c:pt idx="5297">
                  <c:v>1507.5</c:v>
                </c:pt>
                <c:pt idx="5298">
                  <c:v>1508.1</c:v>
                </c:pt>
                <c:pt idx="5299">
                  <c:v>1508.7</c:v>
                </c:pt>
                <c:pt idx="5300">
                  <c:v>1508.7</c:v>
                </c:pt>
                <c:pt idx="5301">
                  <c:v>1508.7</c:v>
                </c:pt>
                <c:pt idx="5302">
                  <c:v>1508.7</c:v>
                </c:pt>
                <c:pt idx="5303">
                  <c:v>1508.6</c:v>
                </c:pt>
                <c:pt idx="5304">
                  <c:v>1508.6</c:v>
                </c:pt>
                <c:pt idx="5305">
                  <c:v>1508.1</c:v>
                </c:pt>
                <c:pt idx="5306">
                  <c:v>1508.1</c:v>
                </c:pt>
                <c:pt idx="5307">
                  <c:v>1508.1</c:v>
                </c:pt>
                <c:pt idx="5308">
                  <c:v>1508.1</c:v>
                </c:pt>
                <c:pt idx="5309">
                  <c:v>1508.1</c:v>
                </c:pt>
                <c:pt idx="5310">
                  <c:v>1507.5</c:v>
                </c:pt>
                <c:pt idx="5311">
                  <c:v>1507.5</c:v>
                </c:pt>
                <c:pt idx="5312">
                  <c:v>1506.9</c:v>
                </c:pt>
                <c:pt idx="5313">
                  <c:v>1507</c:v>
                </c:pt>
                <c:pt idx="5314">
                  <c:v>1506.9</c:v>
                </c:pt>
                <c:pt idx="5315">
                  <c:v>1506.4</c:v>
                </c:pt>
                <c:pt idx="5316">
                  <c:v>1506.4</c:v>
                </c:pt>
                <c:pt idx="5317">
                  <c:v>1506.9</c:v>
                </c:pt>
                <c:pt idx="5318">
                  <c:v>1507</c:v>
                </c:pt>
                <c:pt idx="5319">
                  <c:v>1506.9</c:v>
                </c:pt>
                <c:pt idx="5320">
                  <c:v>1506.9</c:v>
                </c:pt>
                <c:pt idx="5321">
                  <c:v>1506.9</c:v>
                </c:pt>
                <c:pt idx="5322">
                  <c:v>1507</c:v>
                </c:pt>
                <c:pt idx="5323">
                  <c:v>1506.9</c:v>
                </c:pt>
                <c:pt idx="5324">
                  <c:v>1506.4</c:v>
                </c:pt>
                <c:pt idx="5325">
                  <c:v>1506.4</c:v>
                </c:pt>
                <c:pt idx="5326">
                  <c:v>1505.8</c:v>
                </c:pt>
                <c:pt idx="5327">
                  <c:v>1505.8</c:v>
                </c:pt>
                <c:pt idx="5328">
                  <c:v>1506.4</c:v>
                </c:pt>
                <c:pt idx="5329">
                  <c:v>1507.4</c:v>
                </c:pt>
                <c:pt idx="5330">
                  <c:v>1507.5</c:v>
                </c:pt>
                <c:pt idx="5331">
                  <c:v>1507</c:v>
                </c:pt>
                <c:pt idx="5332">
                  <c:v>1506.5</c:v>
                </c:pt>
                <c:pt idx="5333">
                  <c:v>1507</c:v>
                </c:pt>
                <c:pt idx="5334">
                  <c:v>1507.5</c:v>
                </c:pt>
                <c:pt idx="5335">
                  <c:v>1507.5</c:v>
                </c:pt>
                <c:pt idx="5336">
                  <c:v>1508.4</c:v>
                </c:pt>
                <c:pt idx="5337">
                  <c:v>1508.6</c:v>
                </c:pt>
                <c:pt idx="5338">
                  <c:v>1508.2</c:v>
                </c:pt>
                <c:pt idx="5339">
                  <c:v>1508.1</c:v>
                </c:pt>
                <c:pt idx="5340">
                  <c:v>1508.1</c:v>
                </c:pt>
                <c:pt idx="5341">
                  <c:v>1508.1</c:v>
                </c:pt>
                <c:pt idx="5342">
                  <c:v>1508.1</c:v>
                </c:pt>
                <c:pt idx="5343">
                  <c:v>1508.1</c:v>
                </c:pt>
                <c:pt idx="5344">
                  <c:v>1508.1</c:v>
                </c:pt>
                <c:pt idx="5345">
                  <c:v>1508.1</c:v>
                </c:pt>
                <c:pt idx="5346">
                  <c:v>1508.1</c:v>
                </c:pt>
                <c:pt idx="5347">
                  <c:v>1508.7</c:v>
                </c:pt>
                <c:pt idx="5348">
                  <c:v>1509</c:v>
                </c:pt>
                <c:pt idx="5349">
                  <c:v>1508.1</c:v>
                </c:pt>
                <c:pt idx="5350">
                  <c:v>1506.9</c:v>
                </c:pt>
                <c:pt idx="5351">
                  <c:v>1506.4</c:v>
                </c:pt>
                <c:pt idx="5352">
                  <c:v>1506.9</c:v>
                </c:pt>
                <c:pt idx="5353">
                  <c:v>1507</c:v>
                </c:pt>
                <c:pt idx="5354">
                  <c:v>1507.2</c:v>
                </c:pt>
                <c:pt idx="5355">
                  <c:v>1507.5</c:v>
                </c:pt>
                <c:pt idx="5356">
                  <c:v>1507.5</c:v>
                </c:pt>
                <c:pt idx="5357">
                  <c:v>1507.5</c:v>
                </c:pt>
                <c:pt idx="5358">
                  <c:v>1507</c:v>
                </c:pt>
                <c:pt idx="5359">
                  <c:v>1507.5</c:v>
                </c:pt>
                <c:pt idx="5360">
                  <c:v>1507.5</c:v>
                </c:pt>
                <c:pt idx="5361">
                  <c:v>1508.1</c:v>
                </c:pt>
                <c:pt idx="5362">
                  <c:v>1507.5</c:v>
                </c:pt>
                <c:pt idx="5363">
                  <c:v>1506.9</c:v>
                </c:pt>
                <c:pt idx="5364">
                  <c:v>1506.4</c:v>
                </c:pt>
                <c:pt idx="5365">
                  <c:v>1506.4</c:v>
                </c:pt>
                <c:pt idx="5366">
                  <c:v>1506.4</c:v>
                </c:pt>
                <c:pt idx="5367">
                  <c:v>1506.3</c:v>
                </c:pt>
                <c:pt idx="5368">
                  <c:v>1505.8</c:v>
                </c:pt>
                <c:pt idx="5369">
                  <c:v>1505.2</c:v>
                </c:pt>
                <c:pt idx="5370">
                  <c:v>1505.2</c:v>
                </c:pt>
                <c:pt idx="5371">
                  <c:v>1505.2</c:v>
                </c:pt>
                <c:pt idx="5372">
                  <c:v>1505.2</c:v>
                </c:pt>
                <c:pt idx="5373">
                  <c:v>1505.2</c:v>
                </c:pt>
                <c:pt idx="5374">
                  <c:v>1505.8</c:v>
                </c:pt>
                <c:pt idx="5375">
                  <c:v>1506.4</c:v>
                </c:pt>
                <c:pt idx="5376">
                  <c:v>1506.9</c:v>
                </c:pt>
                <c:pt idx="5377">
                  <c:v>1506.9</c:v>
                </c:pt>
                <c:pt idx="5378">
                  <c:v>1507</c:v>
                </c:pt>
                <c:pt idx="5379">
                  <c:v>1506.4</c:v>
                </c:pt>
                <c:pt idx="5380">
                  <c:v>1505.4</c:v>
                </c:pt>
                <c:pt idx="5381">
                  <c:v>1504.7</c:v>
                </c:pt>
                <c:pt idx="5382">
                  <c:v>1504.7</c:v>
                </c:pt>
                <c:pt idx="5383">
                  <c:v>1504.7</c:v>
                </c:pt>
                <c:pt idx="5384">
                  <c:v>1504.7</c:v>
                </c:pt>
                <c:pt idx="5385">
                  <c:v>1504.7</c:v>
                </c:pt>
                <c:pt idx="5386">
                  <c:v>1504.1</c:v>
                </c:pt>
                <c:pt idx="5387">
                  <c:v>1504.3</c:v>
                </c:pt>
                <c:pt idx="5388">
                  <c:v>1504.7</c:v>
                </c:pt>
                <c:pt idx="5389">
                  <c:v>1504.7</c:v>
                </c:pt>
                <c:pt idx="5390">
                  <c:v>1504.1</c:v>
                </c:pt>
                <c:pt idx="5391">
                  <c:v>1503.5</c:v>
                </c:pt>
                <c:pt idx="5392">
                  <c:v>1502.9</c:v>
                </c:pt>
                <c:pt idx="5393">
                  <c:v>1502.4</c:v>
                </c:pt>
                <c:pt idx="5394">
                  <c:v>1502.4</c:v>
                </c:pt>
                <c:pt idx="5395">
                  <c:v>1502.4</c:v>
                </c:pt>
                <c:pt idx="5396">
                  <c:v>1502.4</c:v>
                </c:pt>
                <c:pt idx="5397">
                  <c:v>1502.4</c:v>
                </c:pt>
                <c:pt idx="5398">
                  <c:v>1502.4</c:v>
                </c:pt>
                <c:pt idx="5399">
                  <c:v>1502.4</c:v>
                </c:pt>
                <c:pt idx="5400">
                  <c:v>1502.9</c:v>
                </c:pt>
                <c:pt idx="5401">
                  <c:v>1502.4</c:v>
                </c:pt>
                <c:pt idx="5402">
                  <c:v>1502.4</c:v>
                </c:pt>
                <c:pt idx="5403">
                  <c:v>1502.4</c:v>
                </c:pt>
                <c:pt idx="5404">
                  <c:v>1502.9</c:v>
                </c:pt>
                <c:pt idx="5405">
                  <c:v>1503.5</c:v>
                </c:pt>
                <c:pt idx="5406">
                  <c:v>1504.1</c:v>
                </c:pt>
                <c:pt idx="5407">
                  <c:v>1504.1</c:v>
                </c:pt>
                <c:pt idx="5408">
                  <c:v>1504.1</c:v>
                </c:pt>
                <c:pt idx="5409">
                  <c:v>1505.3</c:v>
                </c:pt>
                <c:pt idx="5410">
                  <c:v>1506.3</c:v>
                </c:pt>
                <c:pt idx="5411">
                  <c:v>1507.5</c:v>
                </c:pt>
                <c:pt idx="5412">
                  <c:v>1507.6</c:v>
                </c:pt>
                <c:pt idx="5413">
                  <c:v>1508.1</c:v>
                </c:pt>
                <c:pt idx="5414">
                  <c:v>1508.7</c:v>
                </c:pt>
                <c:pt idx="5415">
                  <c:v>1508.1</c:v>
                </c:pt>
                <c:pt idx="5416">
                  <c:v>1508.1</c:v>
                </c:pt>
                <c:pt idx="5417">
                  <c:v>1508.1</c:v>
                </c:pt>
                <c:pt idx="5418">
                  <c:v>1508.1</c:v>
                </c:pt>
                <c:pt idx="5419">
                  <c:v>1508.1</c:v>
                </c:pt>
                <c:pt idx="5420">
                  <c:v>1508.1</c:v>
                </c:pt>
                <c:pt idx="5421">
                  <c:v>1508.1</c:v>
                </c:pt>
                <c:pt idx="5422">
                  <c:v>1508.1</c:v>
                </c:pt>
                <c:pt idx="5423">
                  <c:v>1508.3</c:v>
                </c:pt>
                <c:pt idx="5424">
                  <c:v>1508.7</c:v>
                </c:pt>
                <c:pt idx="5425">
                  <c:v>1509.2</c:v>
                </c:pt>
                <c:pt idx="5426">
                  <c:v>1509.2</c:v>
                </c:pt>
                <c:pt idx="5427">
                  <c:v>1509.2</c:v>
                </c:pt>
                <c:pt idx="5428">
                  <c:v>1508.6</c:v>
                </c:pt>
                <c:pt idx="5429">
                  <c:v>1508.1</c:v>
                </c:pt>
                <c:pt idx="5430">
                  <c:v>1507.5</c:v>
                </c:pt>
                <c:pt idx="5431">
                  <c:v>1507</c:v>
                </c:pt>
                <c:pt idx="5432">
                  <c:v>1506.9</c:v>
                </c:pt>
                <c:pt idx="5433">
                  <c:v>1507.5</c:v>
                </c:pt>
                <c:pt idx="5434">
                  <c:v>1508.1</c:v>
                </c:pt>
                <c:pt idx="5435">
                  <c:v>1508.1</c:v>
                </c:pt>
                <c:pt idx="5436">
                  <c:v>1508.1</c:v>
                </c:pt>
                <c:pt idx="5437">
                  <c:v>1508.1</c:v>
                </c:pt>
                <c:pt idx="5438">
                  <c:v>1508.7</c:v>
                </c:pt>
                <c:pt idx="5439">
                  <c:v>1508.6</c:v>
                </c:pt>
                <c:pt idx="5440">
                  <c:v>1508.7</c:v>
                </c:pt>
                <c:pt idx="5441">
                  <c:v>1508.6</c:v>
                </c:pt>
                <c:pt idx="5442">
                  <c:v>1508.7</c:v>
                </c:pt>
                <c:pt idx="5443">
                  <c:v>1508.7</c:v>
                </c:pt>
                <c:pt idx="5444">
                  <c:v>1508.7</c:v>
                </c:pt>
                <c:pt idx="5445">
                  <c:v>1508.7</c:v>
                </c:pt>
                <c:pt idx="5446">
                  <c:v>1508.7</c:v>
                </c:pt>
                <c:pt idx="5447">
                  <c:v>1508.7</c:v>
                </c:pt>
                <c:pt idx="5448">
                  <c:v>1508.6</c:v>
                </c:pt>
                <c:pt idx="5449">
                  <c:v>1509.2</c:v>
                </c:pt>
                <c:pt idx="5450">
                  <c:v>1509.2</c:v>
                </c:pt>
                <c:pt idx="5451">
                  <c:v>1508.6</c:v>
                </c:pt>
                <c:pt idx="5452">
                  <c:v>1508.1</c:v>
                </c:pt>
                <c:pt idx="5453">
                  <c:v>1508.1</c:v>
                </c:pt>
                <c:pt idx="5454">
                  <c:v>1507.6</c:v>
                </c:pt>
                <c:pt idx="5455">
                  <c:v>1507.5</c:v>
                </c:pt>
                <c:pt idx="5456">
                  <c:v>1506.9</c:v>
                </c:pt>
                <c:pt idx="5457">
                  <c:v>1506.4</c:v>
                </c:pt>
                <c:pt idx="5458">
                  <c:v>1506.4</c:v>
                </c:pt>
                <c:pt idx="5459">
                  <c:v>1505.8</c:v>
                </c:pt>
                <c:pt idx="5460">
                  <c:v>1505.8</c:v>
                </c:pt>
                <c:pt idx="5461">
                  <c:v>1505.8</c:v>
                </c:pt>
                <c:pt idx="5462">
                  <c:v>1505.8</c:v>
                </c:pt>
                <c:pt idx="5463">
                  <c:v>1506.3</c:v>
                </c:pt>
                <c:pt idx="5464">
                  <c:v>1506.4</c:v>
                </c:pt>
                <c:pt idx="5465">
                  <c:v>1507</c:v>
                </c:pt>
                <c:pt idx="5466">
                  <c:v>1507</c:v>
                </c:pt>
                <c:pt idx="5467">
                  <c:v>1507.5</c:v>
                </c:pt>
                <c:pt idx="5468">
                  <c:v>1507.5</c:v>
                </c:pt>
                <c:pt idx="5469">
                  <c:v>1507.5</c:v>
                </c:pt>
                <c:pt idx="5470">
                  <c:v>1508.1</c:v>
                </c:pt>
                <c:pt idx="5471">
                  <c:v>1508.1</c:v>
                </c:pt>
                <c:pt idx="5472">
                  <c:v>1507.5</c:v>
                </c:pt>
                <c:pt idx="5473">
                  <c:v>1507.2</c:v>
                </c:pt>
                <c:pt idx="5474">
                  <c:v>1507</c:v>
                </c:pt>
                <c:pt idx="5475">
                  <c:v>1507.5</c:v>
                </c:pt>
                <c:pt idx="5476">
                  <c:v>1507.5</c:v>
                </c:pt>
                <c:pt idx="5477">
                  <c:v>1508.1</c:v>
                </c:pt>
                <c:pt idx="5478">
                  <c:v>1508.7</c:v>
                </c:pt>
                <c:pt idx="5479">
                  <c:v>1508.7</c:v>
                </c:pt>
                <c:pt idx="5480">
                  <c:v>1508.1</c:v>
                </c:pt>
                <c:pt idx="5481">
                  <c:v>1508.1</c:v>
                </c:pt>
                <c:pt idx="5482">
                  <c:v>1507.5</c:v>
                </c:pt>
                <c:pt idx="5483">
                  <c:v>1506.8</c:v>
                </c:pt>
                <c:pt idx="5484">
                  <c:v>1506.4</c:v>
                </c:pt>
                <c:pt idx="5485">
                  <c:v>1506.4</c:v>
                </c:pt>
                <c:pt idx="5486">
                  <c:v>1506.9</c:v>
                </c:pt>
                <c:pt idx="5487">
                  <c:v>1506.9</c:v>
                </c:pt>
                <c:pt idx="5488">
                  <c:v>1507.6</c:v>
                </c:pt>
                <c:pt idx="5489">
                  <c:v>1508.1</c:v>
                </c:pt>
                <c:pt idx="5490">
                  <c:v>1508</c:v>
                </c:pt>
                <c:pt idx="5491">
                  <c:v>1507.2</c:v>
                </c:pt>
                <c:pt idx="5492">
                  <c:v>1506.7</c:v>
                </c:pt>
                <c:pt idx="5493">
                  <c:v>1506.4</c:v>
                </c:pt>
                <c:pt idx="5494">
                  <c:v>1505.8</c:v>
                </c:pt>
                <c:pt idx="5495">
                  <c:v>1505.8</c:v>
                </c:pt>
                <c:pt idx="5496">
                  <c:v>1506.4</c:v>
                </c:pt>
                <c:pt idx="5497">
                  <c:v>1506.4</c:v>
                </c:pt>
                <c:pt idx="5498">
                  <c:v>1507</c:v>
                </c:pt>
                <c:pt idx="5499">
                  <c:v>1506.9</c:v>
                </c:pt>
                <c:pt idx="5500">
                  <c:v>1506.9</c:v>
                </c:pt>
                <c:pt idx="5501">
                  <c:v>1506.4</c:v>
                </c:pt>
                <c:pt idx="5502">
                  <c:v>1505.3</c:v>
                </c:pt>
                <c:pt idx="5503">
                  <c:v>1504.7</c:v>
                </c:pt>
                <c:pt idx="5504">
                  <c:v>1503.5</c:v>
                </c:pt>
                <c:pt idx="5505">
                  <c:v>1502.9</c:v>
                </c:pt>
                <c:pt idx="5506">
                  <c:v>1502.4</c:v>
                </c:pt>
                <c:pt idx="5507">
                  <c:v>1501.8</c:v>
                </c:pt>
                <c:pt idx="5508">
                  <c:v>1502.4</c:v>
                </c:pt>
                <c:pt idx="5509">
                  <c:v>1503.5</c:v>
                </c:pt>
                <c:pt idx="5510">
                  <c:v>1504.1</c:v>
                </c:pt>
                <c:pt idx="5511">
                  <c:v>1504.1</c:v>
                </c:pt>
                <c:pt idx="5512">
                  <c:v>1504.1</c:v>
                </c:pt>
                <c:pt idx="5513">
                  <c:v>1504.1</c:v>
                </c:pt>
                <c:pt idx="5514">
                  <c:v>1504.1</c:v>
                </c:pt>
                <c:pt idx="5515">
                  <c:v>1504.1</c:v>
                </c:pt>
                <c:pt idx="5516">
                  <c:v>1504.7</c:v>
                </c:pt>
                <c:pt idx="5517">
                  <c:v>1504.2</c:v>
                </c:pt>
                <c:pt idx="5518">
                  <c:v>1504.1</c:v>
                </c:pt>
                <c:pt idx="5519">
                  <c:v>1504.1</c:v>
                </c:pt>
                <c:pt idx="5520">
                  <c:v>1504.1</c:v>
                </c:pt>
                <c:pt idx="5521">
                  <c:v>1504.1</c:v>
                </c:pt>
                <c:pt idx="5522">
                  <c:v>1503.5</c:v>
                </c:pt>
                <c:pt idx="5523">
                  <c:v>1503.5</c:v>
                </c:pt>
                <c:pt idx="5524">
                  <c:v>1504.1</c:v>
                </c:pt>
                <c:pt idx="5525">
                  <c:v>1504.1</c:v>
                </c:pt>
                <c:pt idx="5526">
                  <c:v>1503.5</c:v>
                </c:pt>
                <c:pt idx="5527">
                  <c:v>1503.5</c:v>
                </c:pt>
                <c:pt idx="5528">
                  <c:v>1503.5</c:v>
                </c:pt>
                <c:pt idx="5529">
                  <c:v>1504.1</c:v>
                </c:pt>
                <c:pt idx="5530">
                  <c:v>1504.7</c:v>
                </c:pt>
                <c:pt idx="5531">
                  <c:v>1505.2</c:v>
                </c:pt>
                <c:pt idx="5532">
                  <c:v>1505.8</c:v>
                </c:pt>
                <c:pt idx="5533">
                  <c:v>1505.8</c:v>
                </c:pt>
                <c:pt idx="5534">
                  <c:v>1505.8</c:v>
                </c:pt>
                <c:pt idx="5535">
                  <c:v>1505.8</c:v>
                </c:pt>
                <c:pt idx="5536">
                  <c:v>1505.8</c:v>
                </c:pt>
                <c:pt idx="5537">
                  <c:v>1505.2</c:v>
                </c:pt>
                <c:pt idx="5538">
                  <c:v>1505.2</c:v>
                </c:pt>
                <c:pt idx="5539">
                  <c:v>1505.8</c:v>
                </c:pt>
                <c:pt idx="5540">
                  <c:v>1505.8</c:v>
                </c:pt>
                <c:pt idx="5541">
                  <c:v>1505.2</c:v>
                </c:pt>
                <c:pt idx="5542">
                  <c:v>1504.7</c:v>
                </c:pt>
                <c:pt idx="5543">
                  <c:v>1505.2</c:v>
                </c:pt>
                <c:pt idx="5544">
                  <c:v>1505.8</c:v>
                </c:pt>
                <c:pt idx="5545">
                  <c:v>1506.1</c:v>
                </c:pt>
                <c:pt idx="5546">
                  <c:v>1506.4</c:v>
                </c:pt>
                <c:pt idx="5547">
                  <c:v>1505.9</c:v>
                </c:pt>
                <c:pt idx="5548">
                  <c:v>1505.8</c:v>
                </c:pt>
                <c:pt idx="5549">
                  <c:v>1505.8</c:v>
                </c:pt>
                <c:pt idx="5550">
                  <c:v>1505.8</c:v>
                </c:pt>
                <c:pt idx="5551">
                  <c:v>1505.8</c:v>
                </c:pt>
                <c:pt idx="5552">
                  <c:v>1505.8</c:v>
                </c:pt>
                <c:pt idx="5553">
                  <c:v>1505.8</c:v>
                </c:pt>
                <c:pt idx="5554">
                  <c:v>1505.8</c:v>
                </c:pt>
                <c:pt idx="5555">
                  <c:v>1506.4</c:v>
                </c:pt>
                <c:pt idx="5556">
                  <c:v>1506.4</c:v>
                </c:pt>
                <c:pt idx="5557">
                  <c:v>1506.4</c:v>
                </c:pt>
                <c:pt idx="5558">
                  <c:v>1506.4</c:v>
                </c:pt>
                <c:pt idx="5559">
                  <c:v>1505.9</c:v>
                </c:pt>
                <c:pt idx="5560">
                  <c:v>1505.8</c:v>
                </c:pt>
                <c:pt idx="5561">
                  <c:v>1505.8</c:v>
                </c:pt>
                <c:pt idx="5562">
                  <c:v>1506.4</c:v>
                </c:pt>
                <c:pt idx="5563">
                  <c:v>1507.5</c:v>
                </c:pt>
                <c:pt idx="5564">
                  <c:v>1507.5</c:v>
                </c:pt>
                <c:pt idx="5565">
                  <c:v>1506.9</c:v>
                </c:pt>
                <c:pt idx="5566">
                  <c:v>1506.9</c:v>
                </c:pt>
                <c:pt idx="5567">
                  <c:v>1507.5</c:v>
                </c:pt>
                <c:pt idx="5568">
                  <c:v>1507.5</c:v>
                </c:pt>
                <c:pt idx="5569">
                  <c:v>1508.1</c:v>
                </c:pt>
                <c:pt idx="5570">
                  <c:v>1508.7</c:v>
                </c:pt>
                <c:pt idx="5571">
                  <c:v>1509.7</c:v>
                </c:pt>
                <c:pt idx="5572">
                  <c:v>1510.9</c:v>
                </c:pt>
                <c:pt idx="5573">
                  <c:v>1511.5</c:v>
                </c:pt>
                <c:pt idx="5574">
                  <c:v>1510.9</c:v>
                </c:pt>
                <c:pt idx="5575">
                  <c:v>1511</c:v>
                </c:pt>
                <c:pt idx="5576">
                  <c:v>1510.8</c:v>
                </c:pt>
                <c:pt idx="5577">
                  <c:v>1510.3</c:v>
                </c:pt>
                <c:pt idx="5578">
                  <c:v>1509.5</c:v>
                </c:pt>
                <c:pt idx="5579">
                  <c:v>1509.2</c:v>
                </c:pt>
                <c:pt idx="5580">
                  <c:v>1509.2</c:v>
                </c:pt>
                <c:pt idx="5581">
                  <c:v>1509.2</c:v>
                </c:pt>
                <c:pt idx="5582">
                  <c:v>1509.2</c:v>
                </c:pt>
                <c:pt idx="5583">
                  <c:v>1509.2</c:v>
                </c:pt>
                <c:pt idx="5584">
                  <c:v>1509.2</c:v>
                </c:pt>
                <c:pt idx="5585">
                  <c:v>1509.7</c:v>
                </c:pt>
                <c:pt idx="5586">
                  <c:v>1509.7</c:v>
                </c:pt>
                <c:pt idx="5587">
                  <c:v>1509.2</c:v>
                </c:pt>
                <c:pt idx="5588">
                  <c:v>1509.2</c:v>
                </c:pt>
                <c:pt idx="5589">
                  <c:v>1509.2</c:v>
                </c:pt>
                <c:pt idx="5590">
                  <c:v>1509.2</c:v>
                </c:pt>
                <c:pt idx="5591">
                  <c:v>1509.3</c:v>
                </c:pt>
                <c:pt idx="5592">
                  <c:v>1510.2</c:v>
                </c:pt>
                <c:pt idx="5593">
                  <c:v>1510.6</c:v>
                </c:pt>
                <c:pt idx="5594">
                  <c:v>1510.9</c:v>
                </c:pt>
                <c:pt idx="5595">
                  <c:v>1510.4</c:v>
                </c:pt>
                <c:pt idx="5596">
                  <c:v>1509.7</c:v>
                </c:pt>
                <c:pt idx="5597">
                  <c:v>1509.2</c:v>
                </c:pt>
                <c:pt idx="5598">
                  <c:v>1509.7</c:v>
                </c:pt>
                <c:pt idx="5599">
                  <c:v>1510.9</c:v>
                </c:pt>
                <c:pt idx="5600">
                  <c:v>1511.5</c:v>
                </c:pt>
                <c:pt idx="5601">
                  <c:v>1512</c:v>
                </c:pt>
                <c:pt idx="5602">
                  <c:v>1512</c:v>
                </c:pt>
                <c:pt idx="5603">
                  <c:v>1512.7</c:v>
                </c:pt>
                <c:pt idx="5604">
                  <c:v>1513.8</c:v>
                </c:pt>
                <c:pt idx="5605">
                  <c:v>1513.8</c:v>
                </c:pt>
                <c:pt idx="5606">
                  <c:v>1513.8</c:v>
                </c:pt>
                <c:pt idx="5607">
                  <c:v>1512.8</c:v>
                </c:pt>
                <c:pt idx="5608">
                  <c:v>1512.1</c:v>
                </c:pt>
                <c:pt idx="5609">
                  <c:v>1511.4</c:v>
                </c:pt>
                <c:pt idx="5610">
                  <c:v>1510.4</c:v>
                </c:pt>
                <c:pt idx="5611">
                  <c:v>1510.3</c:v>
                </c:pt>
                <c:pt idx="5612">
                  <c:v>1510.3</c:v>
                </c:pt>
                <c:pt idx="5613">
                  <c:v>1510.3</c:v>
                </c:pt>
                <c:pt idx="5614">
                  <c:v>1510.5</c:v>
                </c:pt>
                <c:pt idx="5615">
                  <c:v>1510.9</c:v>
                </c:pt>
                <c:pt idx="5616">
                  <c:v>1510.9</c:v>
                </c:pt>
                <c:pt idx="5617">
                  <c:v>1510.3</c:v>
                </c:pt>
                <c:pt idx="5618">
                  <c:v>1510.3</c:v>
                </c:pt>
                <c:pt idx="5619">
                  <c:v>1510.3</c:v>
                </c:pt>
                <c:pt idx="5620">
                  <c:v>1510.3</c:v>
                </c:pt>
                <c:pt idx="5621">
                  <c:v>1509.7</c:v>
                </c:pt>
                <c:pt idx="5622">
                  <c:v>1509.7</c:v>
                </c:pt>
                <c:pt idx="5623">
                  <c:v>1509.2</c:v>
                </c:pt>
                <c:pt idx="5624">
                  <c:v>1508.7</c:v>
                </c:pt>
                <c:pt idx="5625">
                  <c:v>1508.6</c:v>
                </c:pt>
                <c:pt idx="5626">
                  <c:v>1509.2</c:v>
                </c:pt>
                <c:pt idx="5627">
                  <c:v>1509.1</c:v>
                </c:pt>
                <c:pt idx="5628">
                  <c:v>1508.6</c:v>
                </c:pt>
                <c:pt idx="5629">
                  <c:v>1508.7</c:v>
                </c:pt>
                <c:pt idx="5630">
                  <c:v>1508.1</c:v>
                </c:pt>
                <c:pt idx="5631">
                  <c:v>1508.1</c:v>
                </c:pt>
                <c:pt idx="5632">
                  <c:v>1507.5</c:v>
                </c:pt>
                <c:pt idx="5633">
                  <c:v>1507</c:v>
                </c:pt>
                <c:pt idx="5634">
                  <c:v>1506.4</c:v>
                </c:pt>
                <c:pt idx="5635">
                  <c:v>1505.8</c:v>
                </c:pt>
                <c:pt idx="5636">
                  <c:v>1505.8</c:v>
                </c:pt>
                <c:pt idx="5637">
                  <c:v>1506.2</c:v>
                </c:pt>
                <c:pt idx="5638">
                  <c:v>1507</c:v>
                </c:pt>
                <c:pt idx="5639">
                  <c:v>1506.9</c:v>
                </c:pt>
                <c:pt idx="5640">
                  <c:v>1506.5</c:v>
                </c:pt>
                <c:pt idx="5641">
                  <c:v>1506.4</c:v>
                </c:pt>
                <c:pt idx="5642">
                  <c:v>1505.8</c:v>
                </c:pt>
                <c:pt idx="5643">
                  <c:v>1505.2</c:v>
                </c:pt>
                <c:pt idx="5644">
                  <c:v>1503.9</c:v>
                </c:pt>
                <c:pt idx="5645">
                  <c:v>1502.9</c:v>
                </c:pt>
                <c:pt idx="5646">
                  <c:v>1502.9</c:v>
                </c:pt>
                <c:pt idx="5647">
                  <c:v>1504.1</c:v>
                </c:pt>
                <c:pt idx="5648">
                  <c:v>1505.3</c:v>
                </c:pt>
                <c:pt idx="5649">
                  <c:v>1505.8</c:v>
                </c:pt>
                <c:pt idx="5650">
                  <c:v>1505.8</c:v>
                </c:pt>
                <c:pt idx="5651">
                  <c:v>1505.8</c:v>
                </c:pt>
                <c:pt idx="5652">
                  <c:v>1505.8</c:v>
                </c:pt>
                <c:pt idx="5653">
                  <c:v>1506.4</c:v>
                </c:pt>
                <c:pt idx="5654">
                  <c:v>1506.3</c:v>
                </c:pt>
                <c:pt idx="5655">
                  <c:v>1505.8</c:v>
                </c:pt>
                <c:pt idx="5656">
                  <c:v>1505.8</c:v>
                </c:pt>
                <c:pt idx="5657">
                  <c:v>1505.2</c:v>
                </c:pt>
                <c:pt idx="5658">
                  <c:v>1505.2</c:v>
                </c:pt>
                <c:pt idx="5659">
                  <c:v>1505.3</c:v>
                </c:pt>
                <c:pt idx="5660">
                  <c:v>1505.8</c:v>
                </c:pt>
                <c:pt idx="5661">
                  <c:v>1506.4</c:v>
                </c:pt>
                <c:pt idx="5662">
                  <c:v>1507.5</c:v>
                </c:pt>
                <c:pt idx="5663">
                  <c:v>1508.1</c:v>
                </c:pt>
                <c:pt idx="5664">
                  <c:v>1508.1</c:v>
                </c:pt>
                <c:pt idx="5665">
                  <c:v>1506.9</c:v>
                </c:pt>
                <c:pt idx="5666">
                  <c:v>1505.8</c:v>
                </c:pt>
                <c:pt idx="5667">
                  <c:v>1505.8</c:v>
                </c:pt>
                <c:pt idx="5668">
                  <c:v>1505.8</c:v>
                </c:pt>
                <c:pt idx="5669">
                  <c:v>1505.9</c:v>
                </c:pt>
                <c:pt idx="5670">
                  <c:v>1506.4</c:v>
                </c:pt>
                <c:pt idx="5671">
                  <c:v>1506.4</c:v>
                </c:pt>
                <c:pt idx="5672">
                  <c:v>1506.4</c:v>
                </c:pt>
                <c:pt idx="5673">
                  <c:v>1506.4</c:v>
                </c:pt>
                <c:pt idx="5674">
                  <c:v>1507</c:v>
                </c:pt>
                <c:pt idx="5675">
                  <c:v>1506.4</c:v>
                </c:pt>
                <c:pt idx="5676">
                  <c:v>1505.8</c:v>
                </c:pt>
                <c:pt idx="5677">
                  <c:v>1505.3</c:v>
                </c:pt>
                <c:pt idx="5678">
                  <c:v>1504.7</c:v>
                </c:pt>
                <c:pt idx="5679">
                  <c:v>1504.1</c:v>
                </c:pt>
                <c:pt idx="5680">
                  <c:v>1504.7</c:v>
                </c:pt>
                <c:pt idx="5681">
                  <c:v>1505.3</c:v>
                </c:pt>
                <c:pt idx="5682">
                  <c:v>1506.8</c:v>
                </c:pt>
                <c:pt idx="5683">
                  <c:v>1506.9</c:v>
                </c:pt>
                <c:pt idx="5684">
                  <c:v>1507</c:v>
                </c:pt>
                <c:pt idx="5685">
                  <c:v>1505.8</c:v>
                </c:pt>
                <c:pt idx="5686">
                  <c:v>1505.2</c:v>
                </c:pt>
                <c:pt idx="5687">
                  <c:v>1504.1</c:v>
                </c:pt>
                <c:pt idx="5688">
                  <c:v>1503.5</c:v>
                </c:pt>
                <c:pt idx="5689">
                  <c:v>1502.9</c:v>
                </c:pt>
                <c:pt idx="5690">
                  <c:v>1502.4</c:v>
                </c:pt>
                <c:pt idx="5691">
                  <c:v>1502.4</c:v>
                </c:pt>
                <c:pt idx="5692">
                  <c:v>1502.9</c:v>
                </c:pt>
                <c:pt idx="5693">
                  <c:v>1503.5</c:v>
                </c:pt>
                <c:pt idx="5694">
                  <c:v>1503.9</c:v>
                </c:pt>
                <c:pt idx="5695">
                  <c:v>1504.7</c:v>
                </c:pt>
                <c:pt idx="5696">
                  <c:v>1505.2</c:v>
                </c:pt>
                <c:pt idx="5697">
                  <c:v>1505.2</c:v>
                </c:pt>
                <c:pt idx="5698">
                  <c:v>1505.2</c:v>
                </c:pt>
                <c:pt idx="5699">
                  <c:v>1505.2</c:v>
                </c:pt>
                <c:pt idx="5700">
                  <c:v>1505.2</c:v>
                </c:pt>
                <c:pt idx="5701">
                  <c:v>1505.2</c:v>
                </c:pt>
                <c:pt idx="5702">
                  <c:v>1505.2</c:v>
                </c:pt>
                <c:pt idx="5703">
                  <c:v>1505.8</c:v>
                </c:pt>
                <c:pt idx="5704">
                  <c:v>1506.5</c:v>
                </c:pt>
                <c:pt idx="5705">
                  <c:v>1507</c:v>
                </c:pt>
                <c:pt idx="5706">
                  <c:v>1506.9</c:v>
                </c:pt>
                <c:pt idx="5707">
                  <c:v>1506.4</c:v>
                </c:pt>
                <c:pt idx="5708">
                  <c:v>1506.4</c:v>
                </c:pt>
                <c:pt idx="5709">
                  <c:v>1506.4</c:v>
                </c:pt>
                <c:pt idx="5710">
                  <c:v>1505.8</c:v>
                </c:pt>
                <c:pt idx="5711">
                  <c:v>1505.8</c:v>
                </c:pt>
                <c:pt idx="5712">
                  <c:v>1505.2</c:v>
                </c:pt>
                <c:pt idx="5713">
                  <c:v>1504.7</c:v>
                </c:pt>
                <c:pt idx="5714">
                  <c:v>1504.1</c:v>
                </c:pt>
                <c:pt idx="5715">
                  <c:v>1504.1</c:v>
                </c:pt>
                <c:pt idx="5716">
                  <c:v>1504.8</c:v>
                </c:pt>
                <c:pt idx="5717">
                  <c:v>1505.8</c:v>
                </c:pt>
                <c:pt idx="5718">
                  <c:v>1506.2</c:v>
                </c:pt>
                <c:pt idx="5719">
                  <c:v>1506.4</c:v>
                </c:pt>
                <c:pt idx="5720">
                  <c:v>1507</c:v>
                </c:pt>
                <c:pt idx="5721">
                  <c:v>1507.5</c:v>
                </c:pt>
                <c:pt idx="5722">
                  <c:v>1508.1</c:v>
                </c:pt>
                <c:pt idx="5723">
                  <c:v>1508.7</c:v>
                </c:pt>
                <c:pt idx="5724">
                  <c:v>1509</c:v>
                </c:pt>
                <c:pt idx="5725">
                  <c:v>1509.2</c:v>
                </c:pt>
                <c:pt idx="5726">
                  <c:v>1509.2</c:v>
                </c:pt>
                <c:pt idx="5727">
                  <c:v>1509.2</c:v>
                </c:pt>
                <c:pt idx="5728">
                  <c:v>1508.1</c:v>
                </c:pt>
                <c:pt idx="5729">
                  <c:v>1508.1</c:v>
                </c:pt>
                <c:pt idx="5730">
                  <c:v>1508.1</c:v>
                </c:pt>
                <c:pt idx="5731">
                  <c:v>1508.7</c:v>
                </c:pt>
                <c:pt idx="5732">
                  <c:v>1508.1</c:v>
                </c:pt>
                <c:pt idx="5733">
                  <c:v>1508.1</c:v>
                </c:pt>
                <c:pt idx="5734">
                  <c:v>1508.7</c:v>
                </c:pt>
                <c:pt idx="5735">
                  <c:v>1508.7</c:v>
                </c:pt>
                <c:pt idx="5736">
                  <c:v>1508.7</c:v>
                </c:pt>
                <c:pt idx="5737">
                  <c:v>1509.2</c:v>
                </c:pt>
                <c:pt idx="5738">
                  <c:v>1509.7</c:v>
                </c:pt>
                <c:pt idx="5739">
                  <c:v>1509.7</c:v>
                </c:pt>
                <c:pt idx="5740">
                  <c:v>1509.6</c:v>
                </c:pt>
                <c:pt idx="5741">
                  <c:v>1508.7</c:v>
                </c:pt>
                <c:pt idx="5742">
                  <c:v>1508.6</c:v>
                </c:pt>
                <c:pt idx="5743">
                  <c:v>1508.6</c:v>
                </c:pt>
                <c:pt idx="5744">
                  <c:v>1509.2</c:v>
                </c:pt>
                <c:pt idx="5745">
                  <c:v>1509.2</c:v>
                </c:pt>
                <c:pt idx="5746">
                  <c:v>1509.9</c:v>
                </c:pt>
                <c:pt idx="5747">
                  <c:v>1510.9</c:v>
                </c:pt>
                <c:pt idx="5748">
                  <c:v>1510.9</c:v>
                </c:pt>
                <c:pt idx="5749">
                  <c:v>1510.9</c:v>
                </c:pt>
                <c:pt idx="5750">
                  <c:v>1510.9</c:v>
                </c:pt>
                <c:pt idx="5751">
                  <c:v>1510.9</c:v>
                </c:pt>
                <c:pt idx="5752">
                  <c:v>1510.3</c:v>
                </c:pt>
                <c:pt idx="5753">
                  <c:v>1510.3</c:v>
                </c:pt>
                <c:pt idx="5754">
                  <c:v>1510.9</c:v>
                </c:pt>
                <c:pt idx="5755">
                  <c:v>1511.5</c:v>
                </c:pt>
                <c:pt idx="5756">
                  <c:v>1512</c:v>
                </c:pt>
                <c:pt idx="5757">
                  <c:v>1512.6</c:v>
                </c:pt>
                <c:pt idx="5758">
                  <c:v>1512.5</c:v>
                </c:pt>
                <c:pt idx="5759">
                  <c:v>1512.1</c:v>
                </c:pt>
                <c:pt idx="5760">
                  <c:v>1512</c:v>
                </c:pt>
                <c:pt idx="5761">
                  <c:v>1512.1</c:v>
                </c:pt>
                <c:pt idx="5762">
                  <c:v>1511.5</c:v>
                </c:pt>
                <c:pt idx="5763">
                  <c:v>1510.9</c:v>
                </c:pt>
                <c:pt idx="5764">
                  <c:v>1510.9</c:v>
                </c:pt>
                <c:pt idx="5765">
                  <c:v>1511.5</c:v>
                </c:pt>
                <c:pt idx="5766">
                  <c:v>1511.5</c:v>
                </c:pt>
                <c:pt idx="5767">
                  <c:v>1511.5</c:v>
                </c:pt>
                <c:pt idx="5768">
                  <c:v>1511.5</c:v>
                </c:pt>
                <c:pt idx="5769">
                  <c:v>1510.9</c:v>
                </c:pt>
                <c:pt idx="5770">
                  <c:v>1510.3</c:v>
                </c:pt>
                <c:pt idx="5771">
                  <c:v>1509.7</c:v>
                </c:pt>
                <c:pt idx="5772">
                  <c:v>1509.7</c:v>
                </c:pt>
                <c:pt idx="5773">
                  <c:v>1509.3</c:v>
                </c:pt>
                <c:pt idx="5774">
                  <c:v>1508.7</c:v>
                </c:pt>
                <c:pt idx="5775">
                  <c:v>1508.1</c:v>
                </c:pt>
                <c:pt idx="5776">
                  <c:v>1508.1</c:v>
                </c:pt>
                <c:pt idx="5777">
                  <c:v>1508.1</c:v>
                </c:pt>
                <c:pt idx="5778">
                  <c:v>1509.2</c:v>
                </c:pt>
                <c:pt idx="5779">
                  <c:v>1510.3</c:v>
                </c:pt>
                <c:pt idx="5780">
                  <c:v>1510.3</c:v>
                </c:pt>
                <c:pt idx="5781">
                  <c:v>1510.3</c:v>
                </c:pt>
                <c:pt idx="5782">
                  <c:v>1510.3</c:v>
                </c:pt>
                <c:pt idx="5783">
                  <c:v>1510.3</c:v>
                </c:pt>
                <c:pt idx="5784">
                  <c:v>1509.8</c:v>
                </c:pt>
                <c:pt idx="5785">
                  <c:v>1509.2</c:v>
                </c:pt>
                <c:pt idx="5786">
                  <c:v>1508.7</c:v>
                </c:pt>
                <c:pt idx="5787">
                  <c:v>1508.7</c:v>
                </c:pt>
                <c:pt idx="5788">
                  <c:v>1508.6</c:v>
                </c:pt>
                <c:pt idx="5789">
                  <c:v>1508.2</c:v>
                </c:pt>
                <c:pt idx="5790">
                  <c:v>1508.1</c:v>
                </c:pt>
                <c:pt idx="5791">
                  <c:v>1508.1</c:v>
                </c:pt>
                <c:pt idx="5792">
                  <c:v>1508.1</c:v>
                </c:pt>
                <c:pt idx="5793">
                  <c:v>1507.5</c:v>
                </c:pt>
                <c:pt idx="5794">
                  <c:v>1507</c:v>
                </c:pt>
                <c:pt idx="5795">
                  <c:v>1506.4</c:v>
                </c:pt>
                <c:pt idx="5796">
                  <c:v>1506.7</c:v>
                </c:pt>
                <c:pt idx="5797">
                  <c:v>1507</c:v>
                </c:pt>
                <c:pt idx="5798">
                  <c:v>1507</c:v>
                </c:pt>
                <c:pt idx="5799">
                  <c:v>1507.3</c:v>
                </c:pt>
                <c:pt idx="5800">
                  <c:v>1508.1</c:v>
                </c:pt>
                <c:pt idx="5801">
                  <c:v>1508.1</c:v>
                </c:pt>
                <c:pt idx="5802">
                  <c:v>1507.5</c:v>
                </c:pt>
                <c:pt idx="5803">
                  <c:v>1506.5</c:v>
                </c:pt>
                <c:pt idx="5804">
                  <c:v>1505.8</c:v>
                </c:pt>
                <c:pt idx="5805">
                  <c:v>1505.2</c:v>
                </c:pt>
                <c:pt idx="5806">
                  <c:v>1504.7</c:v>
                </c:pt>
                <c:pt idx="5807">
                  <c:v>1504.7</c:v>
                </c:pt>
                <c:pt idx="5808">
                  <c:v>1505.8</c:v>
                </c:pt>
                <c:pt idx="5809">
                  <c:v>1506.4</c:v>
                </c:pt>
                <c:pt idx="5810">
                  <c:v>1507</c:v>
                </c:pt>
                <c:pt idx="5811">
                  <c:v>1506.9</c:v>
                </c:pt>
                <c:pt idx="5812">
                  <c:v>1506.9</c:v>
                </c:pt>
                <c:pt idx="5813">
                  <c:v>1506.4</c:v>
                </c:pt>
                <c:pt idx="5814">
                  <c:v>1505.7</c:v>
                </c:pt>
                <c:pt idx="5815">
                  <c:v>1504.1</c:v>
                </c:pt>
                <c:pt idx="5816">
                  <c:v>1502.9</c:v>
                </c:pt>
                <c:pt idx="5817">
                  <c:v>1502.4</c:v>
                </c:pt>
                <c:pt idx="5818">
                  <c:v>1502.4</c:v>
                </c:pt>
                <c:pt idx="5819">
                  <c:v>1502.4</c:v>
                </c:pt>
                <c:pt idx="5820">
                  <c:v>1502.4</c:v>
                </c:pt>
                <c:pt idx="5821">
                  <c:v>1502.9</c:v>
                </c:pt>
                <c:pt idx="5822">
                  <c:v>1503.5</c:v>
                </c:pt>
                <c:pt idx="5823">
                  <c:v>1503.5</c:v>
                </c:pt>
                <c:pt idx="5824">
                  <c:v>1503.5</c:v>
                </c:pt>
                <c:pt idx="5825">
                  <c:v>1502.9</c:v>
                </c:pt>
                <c:pt idx="5826">
                  <c:v>1502.4</c:v>
                </c:pt>
                <c:pt idx="5827">
                  <c:v>1502.4</c:v>
                </c:pt>
                <c:pt idx="5828">
                  <c:v>1502.9</c:v>
                </c:pt>
                <c:pt idx="5829">
                  <c:v>1504.1</c:v>
                </c:pt>
                <c:pt idx="5830">
                  <c:v>1504.1</c:v>
                </c:pt>
                <c:pt idx="5831">
                  <c:v>1503.5</c:v>
                </c:pt>
                <c:pt idx="5832">
                  <c:v>1502.9</c:v>
                </c:pt>
                <c:pt idx="5833">
                  <c:v>1502.9</c:v>
                </c:pt>
                <c:pt idx="5834">
                  <c:v>1503</c:v>
                </c:pt>
                <c:pt idx="5835">
                  <c:v>1503.5</c:v>
                </c:pt>
                <c:pt idx="5836">
                  <c:v>1504.7</c:v>
                </c:pt>
                <c:pt idx="5837">
                  <c:v>1505.2</c:v>
                </c:pt>
                <c:pt idx="5838">
                  <c:v>1505.8</c:v>
                </c:pt>
                <c:pt idx="5839">
                  <c:v>1505.2</c:v>
                </c:pt>
                <c:pt idx="5840">
                  <c:v>1504.7</c:v>
                </c:pt>
                <c:pt idx="5841">
                  <c:v>1504</c:v>
                </c:pt>
                <c:pt idx="5842">
                  <c:v>1503.5</c:v>
                </c:pt>
                <c:pt idx="5843">
                  <c:v>1502.4</c:v>
                </c:pt>
                <c:pt idx="5844">
                  <c:v>1502.4</c:v>
                </c:pt>
                <c:pt idx="5845">
                  <c:v>1502.4</c:v>
                </c:pt>
                <c:pt idx="5846">
                  <c:v>1502.2</c:v>
                </c:pt>
                <c:pt idx="5847">
                  <c:v>1501.8</c:v>
                </c:pt>
                <c:pt idx="5848">
                  <c:v>1501.8</c:v>
                </c:pt>
                <c:pt idx="5849">
                  <c:v>1501.9</c:v>
                </c:pt>
                <c:pt idx="5850">
                  <c:v>1501.8</c:v>
                </c:pt>
                <c:pt idx="5851">
                  <c:v>1502.9</c:v>
                </c:pt>
                <c:pt idx="5852">
                  <c:v>1503.5</c:v>
                </c:pt>
                <c:pt idx="5853">
                  <c:v>1502.9</c:v>
                </c:pt>
                <c:pt idx="5854">
                  <c:v>1501.4</c:v>
                </c:pt>
                <c:pt idx="5855">
                  <c:v>1500.9</c:v>
                </c:pt>
                <c:pt idx="5856">
                  <c:v>1501.8</c:v>
                </c:pt>
                <c:pt idx="5857">
                  <c:v>1502.9</c:v>
                </c:pt>
                <c:pt idx="5858">
                  <c:v>1504.1</c:v>
                </c:pt>
                <c:pt idx="5859">
                  <c:v>1505.2</c:v>
                </c:pt>
                <c:pt idx="5860">
                  <c:v>1505.2</c:v>
                </c:pt>
                <c:pt idx="5861">
                  <c:v>1505.8</c:v>
                </c:pt>
                <c:pt idx="5862">
                  <c:v>1505.8</c:v>
                </c:pt>
                <c:pt idx="5863">
                  <c:v>1505.8</c:v>
                </c:pt>
                <c:pt idx="5864">
                  <c:v>1505.8</c:v>
                </c:pt>
                <c:pt idx="5865">
                  <c:v>1505.8</c:v>
                </c:pt>
                <c:pt idx="5866">
                  <c:v>1505.8</c:v>
                </c:pt>
                <c:pt idx="5867">
                  <c:v>1505.2</c:v>
                </c:pt>
                <c:pt idx="5868">
                  <c:v>1504.7</c:v>
                </c:pt>
                <c:pt idx="5869">
                  <c:v>1504.7</c:v>
                </c:pt>
                <c:pt idx="5870">
                  <c:v>1503.8</c:v>
                </c:pt>
                <c:pt idx="5871">
                  <c:v>1503.5</c:v>
                </c:pt>
                <c:pt idx="5872">
                  <c:v>1503.5</c:v>
                </c:pt>
                <c:pt idx="5873">
                  <c:v>1504.1</c:v>
                </c:pt>
                <c:pt idx="5874">
                  <c:v>1505.2</c:v>
                </c:pt>
                <c:pt idx="5875">
                  <c:v>1506.4</c:v>
                </c:pt>
                <c:pt idx="5876">
                  <c:v>1507</c:v>
                </c:pt>
                <c:pt idx="5877">
                  <c:v>1507</c:v>
                </c:pt>
                <c:pt idx="5878">
                  <c:v>1507</c:v>
                </c:pt>
                <c:pt idx="5879">
                  <c:v>1507</c:v>
                </c:pt>
                <c:pt idx="5880">
                  <c:v>1506.9</c:v>
                </c:pt>
                <c:pt idx="5881">
                  <c:v>1507</c:v>
                </c:pt>
                <c:pt idx="5882">
                  <c:v>1507.5</c:v>
                </c:pt>
                <c:pt idx="5883">
                  <c:v>1508.1</c:v>
                </c:pt>
                <c:pt idx="5884">
                  <c:v>1508.1</c:v>
                </c:pt>
                <c:pt idx="5885">
                  <c:v>1507.5</c:v>
                </c:pt>
                <c:pt idx="5886">
                  <c:v>1507.6</c:v>
                </c:pt>
                <c:pt idx="5887">
                  <c:v>1507.5</c:v>
                </c:pt>
                <c:pt idx="5888">
                  <c:v>1506.9</c:v>
                </c:pt>
                <c:pt idx="5889">
                  <c:v>1507</c:v>
                </c:pt>
                <c:pt idx="5890">
                  <c:v>1507</c:v>
                </c:pt>
                <c:pt idx="5891">
                  <c:v>1507</c:v>
                </c:pt>
                <c:pt idx="5892">
                  <c:v>1507</c:v>
                </c:pt>
                <c:pt idx="5893">
                  <c:v>1507</c:v>
                </c:pt>
                <c:pt idx="5894">
                  <c:v>1507.5</c:v>
                </c:pt>
                <c:pt idx="5895">
                  <c:v>1507.5</c:v>
                </c:pt>
                <c:pt idx="5896">
                  <c:v>1507.5</c:v>
                </c:pt>
                <c:pt idx="5897">
                  <c:v>1507.5</c:v>
                </c:pt>
                <c:pt idx="5898">
                  <c:v>1508.1</c:v>
                </c:pt>
                <c:pt idx="5899">
                  <c:v>1508.1</c:v>
                </c:pt>
                <c:pt idx="5900">
                  <c:v>1508.7</c:v>
                </c:pt>
                <c:pt idx="5901">
                  <c:v>1509.7</c:v>
                </c:pt>
                <c:pt idx="5902">
                  <c:v>1509.7</c:v>
                </c:pt>
                <c:pt idx="5903">
                  <c:v>1509.7</c:v>
                </c:pt>
                <c:pt idx="5904">
                  <c:v>1509.8</c:v>
                </c:pt>
                <c:pt idx="5905">
                  <c:v>1509.7</c:v>
                </c:pt>
                <c:pt idx="5906">
                  <c:v>1509.8</c:v>
                </c:pt>
                <c:pt idx="5907">
                  <c:v>1509.2</c:v>
                </c:pt>
                <c:pt idx="5908">
                  <c:v>1508.7</c:v>
                </c:pt>
                <c:pt idx="5909">
                  <c:v>1508.7</c:v>
                </c:pt>
                <c:pt idx="5910">
                  <c:v>1508.7</c:v>
                </c:pt>
                <c:pt idx="5911">
                  <c:v>1509.2</c:v>
                </c:pt>
                <c:pt idx="5912">
                  <c:v>1509.7</c:v>
                </c:pt>
                <c:pt idx="5913">
                  <c:v>1509.8</c:v>
                </c:pt>
                <c:pt idx="5914">
                  <c:v>1509.7</c:v>
                </c:pt>
                <c:pt idx="5915">
                  <c:v>1509.5</c:v>
                </c:pt>
                <c:pt idx="5916">
                  <c:v>1509.2</c:v>
                </c:pt>
                <c:pt idx="5917">
                  <c:v>1509.2</c:v>
                </c:pt>
                <c:pt idx="5918">
                  <c:v>1508.7</c:v>
                </c:pt>
                <c:pt idx="5919">
                  <c:v>1508.6</c:v>
                </c:pt>
                <c:pt idx="5920">
                  <c:v>1509.2</c:v>
                </c:pt>
                <c:pt idx="5921">
                  <c:v>1509</c:v>
                </c:pt>
                <c:pt idx="5922">
                  <c:v>1508.6</c:v>
                </c:pt>
                <c:pt idx="5923">
                  <c:v>1508.1</c:v>
                </c:pt>
                <c:pt idx="5924">
                  <c:v>1508.1</c:v>
                </c:pt>
                <c:pt idx="5925">
                  <c:v>1508.1</c:v>
                </c:pt>
                <c:pt idx="5926">
                  <c:v>1508.1</c:v>
                </c:pt>
                <c:pt idx="5927">
                  <c:v>1508.1</c:v>
                </c:pt>
                <c:pt idx="5928">
                  <c:v>1507.5</c:v>
                </c:pt>
                <c:pt idx="5929">
                  <c:v>1507.5</c:v>
                </c:pt>
                <c:pt idx="5930">
                  <c:v>1507.5</c:v>
                </c:pt>
                <c:pt idx="5931">
                  <c:v>1507.5</c:v>
                </c:pt>
                <c:pt idx="5932">
                  <c:v>1507.6</c:v>
                </c:pt>
                <c:pt idx="5933">
                  <c:v>1507.5</c:v>
                </c:pt>
                <c:pt idx="5934">
                  <c:v>1507.6</c:v>
                </c:pt>
                <c:pt idx="5935">
                  <c:v>1508.1</c:v>
                </c:pt>
                <c:pt idx="5936">
                  <c:v>1508.1</c:v>
                </c:pt>
                <c:pt idx="5937">
                  <c:v>1508.1</c:v>
                </c:pt>
                <c:pt idx="5938">
                  <c:v>1508.1</c:v>
                </c:pt>
                <c:pt idx="5939">
                  <c:v>1507.5</c:v>
                </c:pt>
                <c:pt idx="5940">
                  <c:v>1506.9</c:v>
                </c:pt>
                <c:pt idx="5941">
                  <c:v>1506.9</c:v>
                </c:pt>
                <c:pt idx="5942">
                  <c:v>1507</c:v>
                </c:pt>
                <c:pt idx="5943">
                  <c:v>1506.3</c:v>
                </c:pt>
                <c:pt idx="5944">
                  <c:v>1505.8</c:v>
                </c:pt>
                <c:pt idx="5945">
                  <c:v>1505.8</c:v>
                </c:pt>
                <c:pt idx="5946">
                  <c:v>1506.4</c:v>
                </c:pt>
                <c:pt idx="5947">
                  <c:v>1507</c:v>
                </c:pt>
                <c:pt idx="5948">
                  <c:v>1507</c:v>
                </c:pt>
                <c:pt idx="5949">
                  <c:v>1507</c:v>
                </c:pt>
                <c:pt idx="5950">
                  <c:v>1507</c:v>
                </c:pt>
                <c:pt idx="5951">
                  <c:v>1506.9</c:v>
                </c:pt>
                <c:pt idx="5952">
                  <c:v>1507.5</c:v>
                </c:pt>
                <c:pt idx="5953">
                  <c:v>1507.1</c:v>
                </c:pt>
                <c:pt idx="5954">
                  <c:v>1506.3</c:v>
                </c:pt>
                <c:pt idx="5955">
                  <c:v>1506.3</c:v>
                </c:pt>
                <c:pt idx="5956">
                  <c:v>1507.3</c:v>
                </c:pt>
                <c:pt idx="5957">
                  <c:v>1507.5</c:v>
                </c:pt>
                <c:pt idx="5958">
                  <c:v>1507.5</c:v>
                </c:pt>
                <c:pt idx="5959">
                  <c:v>1506.6</c:v>
                </c:pt>
                <c:pt idx="5960">
                  <c:v>1505.8</c:v>
                </c:pt>
                <c:pt idx="5961">
                  <c:v>1505.8</c:v>
                </c:pt>
                <c:pt idx="5962">
                  <c:v>1506.2</c:v>
                </c:pt>
                <c:pt idx="5963">
                  <c:v>1505.8</c:v>
                </c:pt>
                <c:pt idx="5964">
                  <c:v>1505.2</c:v>
                </c:pt>
                <c:pt idx="5965">
                  <c:v>1504.7</c:v>
                </c:pt>
                <c:pt idx="5966">
                  <c:v>1504.7</c:v>
                </c:pt>
                <c:pt idx="5967">
                  <c:v>1505.2</c:v>
                </c:pt>
                <c:pt idx="5968">
                  <c:v>1505.3</c:v>
                </c:pt>
                <c:pt idx="5969">
                  <c:v>1505.8</c:v>
                </c:pt>
                <c:pt idx="5970">
                  <c:v>1505.8</c:v>
                </c:pt>
                <c:pt idx="5971">
                  <c:v>1505.2</c:v>
                </c:pt>
                <c:pt idx="5972">
                  <c:v>1504.7</c:v>
                </c:pt>
                <c:pt idx="5973">
                  <c:v>1504.1</c:v>
                </c:pt>
                <c:pt idx="5974">
                  <c:v>1504.1</c:v>
                </c:pt>
                <c:pt idx="5975">
                  <c:v>1503.5</c:v>
                </c:pt>
                <c:pt idx="5976">
                  <c:v>1503.5</c:v>
                </c:pt>
                <c:pt idx="5977">
                  <c:v>1503</c:v>
                </c:pt>
                <c:pt idx="5978">
                  <c:v>1502.4</c:v>
                </c:pt>
                <c:pt idx="5979">
                  <c:v>1501.4</c:v>
                </c:pt>
                <c:pt idx="5980">
                  <c:v>1500.9</c:v>
                </c:pt>
                <c:pt idx="5981">
                  <c:v>1500.7</c:v>
                </c:pt>
                <c:pt idx="5982">
                  <c:v>1500.1</c:v>
                </c:pt>
                <c:pt idx="5983">
                  <c:v>1500.2</c:v>
                </c:pt>
                <c:pt idx="5984">
                  <c:v>1500.1</c:v>
                </c:pt>
                <c:pt idx="5985">
                  <c:v>1500.1</c:v>
                </c:pt>
                <c:pt idx="5986">
                  <c:v>1499.2</c:v>
                </c:pt>
                <c:pt idx="5987">
                  <c:v>1498.4</c:v>
                </c:pt>
                <c:pt idx="5988">
                  <c:v>1498.5</c:v>
                </c:pt>
                <c:pt idx="5989">
                  <c:v>1499</c:v>
                </c:pt>
                <c:pt idx="5990">
                  <c:v>1499.6</c:v>
                </c:pt>
                <c:pt idx="5991">
                  <c:v>1499.6</c:v>
                </c:pt>
                <c:pt idx="5992">
                  <c:v>1500.7</c:v>
                </c:pt>
                <c:pt idx="5993">
                  <c:v>1502.4</c:v>
                </c:pt>
                <c:pt idx="5994">
                  <c:v>1503.5</c:v>
                </c:pt>
                <c:pt idx="5995">
                  <c:v>1504.7</c:v>
                </c:pt>
                <c:pt idx="5996">
                  <c:v>1504.7</c:v>
                </c:pt>
                <c:pt idx="5997">
                  <c:v>1504.1</c:v>
                </c:pt>
                <c:pt idx="5998">
                  <c:v>1504.1</c:v>
                </c:pt>
                <c:pt idx="5999">
                  <c:v>1504.7</c:v>
                </c:pt>
                <c:pt idx="6000">
                  <c:v>1505.3</c:v>
                </c:pt>
                <c:pt idx="6001">
                  <c:v>1505.8</c:v>
                </c:pt>
                <c:pt idx="6002">
                  <c:v>1506.4</c:v>
                </c:pt>
                <c:pt idx="6003">
                  <c:v>1507</c:v>
                </c:pt>
                <c:pt idx="6004">
                  <c:v>1506.4</c:v>
                </c:pt>
                <c:pt idx="6005">
                  <c:v>1505.8</c:v>
                </c:pt>
                <c:pt idx="6006">
                  <c:v>1505.3</c:v>
                </c:pt>
                <c:pt idx="6007">
                  <c:v>1505.2</c:v>
                </c:pt>
                <c:pt idx="6008">
                  <c:v>1505.3</c:v>
                </c:pt>
                <c:pt idx="6009">
                  <c:v>1505.8</c:v>
                </c:pt>
                <c:pt idx="6010">
                  <c:v>1506.4</c:v>
                </c:pt>
                <c:pt idx="6011">
                  <c:v>1506.9</c:v>
                </c:pt>
                <c:pt idx="6012">
                  <c:v>1506.4</c:v>
                </c:pt>
                <c:pt idx="6013">
                  <c:v>1506.4</c:v>
                </c:pt>
                <c:pt idx="6014">
                  <c:v>1506.4</c:v>
                </c:pt>
                <c:pt idx="6015">
                  <c:v>1505.8</c:v>
                </c:pt>
                <c:pt idx="6016">
                  <c:v>1505.8</c:v>
                </c:pt>
                <c:pt idx="6017">
                  <c:v>1505.8</c:v>
                </c:pt>
                <c:pt idx="6018">
                  <c:v>1505.8</c:v>
                </c:pt>
                <c:pt idx="6019">
                  <c:v>1505.8</c:v>
                </c:pt>
                <c:pt idx="6020">
                  <c:v>1505.2</c:v>
                </c:pt>
                <c:pt idx="6021">
                  <c:v>1505.2</c:v>
                </c:pt>
                <c:pt idx="6022">
                  <c:v>1505.2</c:v>
                </c:pt>
                <c:pt idx="6023">
                  <c:v>1505.2</c:v>
                </c:pt>
                <c:pt idx="6024">
                  <c:v>1505.2</c:v>
                </c:pt>
                <c:pt idx="6025">
                  <c:v>1505.8</c:v>
                </c:pt>
                <c:pt idx="6026">
                  <c:v>1505.8</c:v>
                </c:pt>
                <c:pt idx="6027">
                  <c:v>1505.8</c:v>
                </c:pt>
                <c:pt idx="6028">
                  <c:v>1505.2</c:v>
                </c:pt>
                <c:pt idx="6029">
                  <c:v>1505.1</c:v>
                </c:pt>
                <c:pt idx="6030">
                  <c:v>1504.7</c:v>
                </c:pt>
                <c:pt idx="6031">
                  <c:v>1504.7</c:v>
                </c:pt>
                <c:pt idx="6032">
                  <c:v>1504.7</c:v>
                </c:pt>
                <c:pt idx="6033">
                  <c:v>1504.7</c:v>
                </c:pt>
                <c:pt idx="6034">
                  <c:v>1504.7</c:v>
                </c:pt>
                <c:pt idx="6035">
                  <c:v>1504.7</c:v>
                </c:pt>
                <c:pt idx="6036">
                  <c:v>1504.1</c:v>
                </c:pt>
                <c:pt idx="6037">
                  <c:v>1504.1</c:v>
                </c:pt>
                <c:pt idx="6038">
                  <c:v>1504.7</c:v>
                </c:pt>
                <c:pt idx="6039">
                  <c:v>1504.6</c:v>
                </c:pt>
                <c:pt idx="6040">
                  <c:v>1504.4</c:v>
                </c:pt>
                <c:pt idx="6041">
                  <c:v>1503.5</c:v>
                </c:pt>
                <c:pt idx="6042">
                  <c:v>1502.9</c:v>
                </c:pt>
                <c:pt idx="6043">
                  <c:v>1502.9</c:v>
                </c:pt>
                <c:pt idx="6044">
                  <c:v>1503.5</c:v>
                </c:pt>
                <c:pt idx="6045">
                  <c:v>1504.1</c:v>
                </c:pt>
                <c:pt idx="6046">
                  <c:v>1504.1</c:v>
                </c:pt>
                <c:pt idx="6047">
                  <c:v>1504.6</c:v>
                </c:pt>
                <c:pt idx="6048">
                  <c:v>1504.7</c:v>
                </c:pt>
                <c:pt idx="6049">
                  <c:v>1504.7</c:v>
                </c:pt>
                <c:pt idx="6050">
                  <c:v>1504.1</c:v>
                </c:pt>
                <c:pt idx="6051">
                  <c:v>1503.5</c:v>
                </c:pt>
                <c:pt idx="6052">
                  <c:v>1502.9</c:v>
                </c:pt>
                <c:pt idx="6053">
                  <c:v>1502.4</c:v>
                </c:pt>
                <c:pt idx="6054">
                  <c:v>1502</c:v>
                </c:pt>
                <c:pt idx="6055">
                  <c:v>1501.9</c:v>
                </c:pt>
                <c:pt idx="6056">
                  <c:v>1501.8</c:v>
                </c:pt>
                <c:pt idx="6057">
                  <c:v>1501.8</c:v>
                </c:pt>
                <c:pt idx="6058">
                  <c:v>1501.8</c:v>
                </c:pt>
                <c:pt idx="6059">
                  <c:v>1502.4</c:v>
                </c:pt>
                <c:pt idx="6060">
                  <c:v>1502.8</c:v>
                </c:pt>
                <c:pt idx="6061">
                  <c:v>1502.9</c:v>
                </c:pt>
                <c:pt idx="6062">
                  <c:v>1503.5</c:v>
                </c:pt>
                <c:pt idx="6063">
                  <c:v>1502.9</c:v>
                </c:pt>
                <c:pt idx="6064">
                  <c:v>1502.9</c:v>
                </c:pt>
                <c:pt idx="6065">
                  <c:v>1503</c:v>
                </c:pt>
                <c:pt idx="6066">
                  <c:v>1503.5</c:v>
                </c:pt>
                <c:pt idx="6067">
                  <c:v>1503.5</c:v>
                </c:pt>
                <c:pt idx="6068">
                  <c:v>1503.5</c:v>
                </c:pt>
                <c:pt idx="6069">
                  <c:v>1503.5</c:v>
                </c:pt>
                <c:pt idx="6070">
                  <c:v>1504.1</c:v>
                </c:pt>
                <c:pt idx="6071">
                  <c:v>1504.7</c:v>
                </c:pt>
                <c:pt idx="6072">
                  <c:v>1504.7</c:v>
                </c:pt>
                <c:pt idx="6073">
                  <c:v>1504.7</c:v>
                </c:pt>
                <c:pt idx="6074">
                  <c:v>1504.7</c:v>
                </c:pt>
                <c:pt idx="6075">
                  <c:v>1504.7</c:v>
                </c:pt>
                <c:pt idx="6076">
                  <c:v>1504.7</c:v>
                </c:pt>
                <c:pt idx="6077">
                  <c:v>1504.1</c:v>
                </c:pt>
                <c:pt idx="6078">
                  <c:v>1504.1</c:v>
                </c:pt>
                <c:pt idx="6079">
                  <c:v>1504.1</c:v>
                </c:pt>
                <c:pt idx="6080">
                  <c:v>1504.6</c:v>
                </c:pt>
                <c:pt idx="6081">
                  <c:v>1504.7</c:v>
                </c:pt>
                <c:pt idx="6082">
                  <c:v>1505.5</c:v>
                </c:pt>
                <c:pt idx="6083">
                  <c:v>1506.4</c:v>
                </c:pt>
                <c:pt idx="6084">
                  <c:v>1507</c:v>
                </c:pt>
                <c:pt idx="6085">
                  <c:v>1507</c:v>
                </c:pt>
                <c:pt idx="6086">
                  <c:v>1506.4</c:v>
                </c:pt>
                <c:pt idx="6087">
                  <c:v>1505.4</c:v>
                </c:pt>
                <c:pt idx="6088">
                  <c:v>1505.2</c:v>
                </c:pt>
                <c:pt idx="6089">
                  <c:v>1505.2</c:v>
                </c:pt>
                <c:pt idx="6090">
                  <c:v>1505.2</c:v>
                </c:pt>
                <c:pt idx="6091">
                  <c:v>1505.2</c:v>
                </c:pt>
                <c:pt idx="6092">
                  <c:v>1504.6</c:v>
                </c:pt>
                <c:pt idx="6093">
                  <c:v>1504.6</c:v>
                </c:pt>
                <c:pt idx="6094">
                  <c:v>1504.1</c:v>
                </c:pt>
                <c:pt idx="6095">
                  <c:v>1504.1</c:v>
                </c:pt>
                <c:pt idx="6096">
                  <c:v>1504.7</c:v>
                </c:pt>
                <c:pt idx="6097">
                  <c:v>1505.2</c:v>
                </c:pt>
                <c:pt idx="6098">
                  <c:v>1505.3</c:v>
                </c:pt>
                <c:pt idx="6099">
                  <c:v>1505.4</c:v>
                </c:pt>
                <c:pt idx="6100">
                  <c:v>1505.2</c:v>
                </c:pt>
                <c:pt idx="6101">
                  <c:v>1504.7</c:v>
                </c:pt>
                <c:pt idx="6102">
                  <c:v>1504.7</c:v>
                </c:pt>
                <c:pt idx="6103">
                  <c:v>1504.7</c:v>
                </c:pt>
                <c:pt idx="6104">
                  <c:v>1504.1</c:v>
                </c:pt>
                <c:pt idx="6105">
                  <c:v>1503.5</c:v>
                </c:pt>
                <c:pt idx="6106">
                  <c:v>1502.9</c:v>
                </c:pt>
                <c:pt idx="6107">
                  <c:v>1502.4</c:v>
                </c:pt>
                <c:pt idx="6108">
                  <c:v>1502.9</c:v>
                </c:pt>
                <c:pt idx="6109">
                  <c:v>1502.9</c:v>
                </c:pt>
                <c:pt idx="6110">
                  <c:v>1503</c:v>
                </c:pt>
                <c:pt idx="6111">
                  <c:v>1502.9</c:v>
                </c:pt>
                <c:pt idx="6112">
                  <c:v>1503.5</c:v>
                </c:pt>
                <c:pt idx="6113">
                  <c:v>1504.1</c:v>
                </c:pt>
                <c:pt idx="6114">
                  <c:v>1504.1</c:v>
                </c:pt>
                <c:pt idx="6115">
                  <c:v>1504.1</c:v>
                </c:pt>
                <c:pt idx="6116">
                  <c:v>1504.1</c:v>
                </c:pt>
                <c:pt idx="6117">
                  <c:v>1504.7</c:v>
                </c:pt>
                <c:pt idx="6118">
                  <c:v>1504.7</c:v>
                </c:pt>
                <c:pt idx="6119">
                  <c:v>1504</c:v>
                </c:pt>
                <c:pt idx="6120">
                  <c:v>1503.5</c:v>
                </c:pt>
                <c:pt idx="6121">
                  <c:v>1503.5</c:v>
                </c:pt>
                <c:pt idx="6122">
                  <c:v>1504.1</c:v>
                </c:pt>
                <c:pt idx="6123">
                  <c:v>1504.7</c:v>
                </c:pt>
                <c:pt idx="6124">
                  <c:v>1505.5</c:v>
                </c:pt>
                <c:pt idx="6125">
                  <c:v>1505.8</c:v>
                </c:pt>
                <c:pt idx="6126">
                  <c:v>1505.4</c:v>
                </c:pt>
                <c:pt idx="6127">
                  <c:v>1504.7</c:v>
                </c:pt>
                <c:pt idx="6128">
                  <c:v>1503.5</c:v>
                </c:pt>
                <c:pt idx="6129">
                  <c:v>1502.4</c:v>
                </c:pt>
                <c:pt idx="6130">
                  <c:v>1502.4</c:v>
                </c:pt>
                <c:pt idx="6131">
                  <c:v>1502.9</c:v>
                </c:pt>
                <c:pt idx="6132">
                  <c:v>1503.5</c:v>
                </c:pt>
                <c:pt idx="6133">
                  <c:v>1504.1</c:v>
                </c:pt>
                <c:pt idx="6134">
                  <c:v>1504.1</c:v>
                </c:pt>
                <c:pt idx="6135">
                  <c:v>1504.1</c:v>
                </c:pt>
                <c:pt idx="6136">
                  <c:v>1503.5</c:v>
                </c:pt>
                <c:pt idx="6137">
                  <c:v>1503.5</c:v>
                </c:pt>
                <c:pt idx="6138">
                  <c:v>1503.5</c:v>
                </c:pt>
                <c:pt idx="6139">
                  <c:v>1502.9</c:v>
                </c:pt>
                <c:pt idx="6140">
                  <c:v>1502.9</c:v>
                </c:pt>
                <c:pt idx="6141">
                  <c:v>1502.9</c:v>
                </c:pt>
                <c:pt idx="6142">
                  <c:v>1503.5</c:v>
                </c:pt>
                <c:pt idx="6143">
                  <c:v>1502.9</c:v>
                </c:pt>
                <c:pt idx="6144">
                  <c:v>1502.9</c:v>
                </c:pt>
                <c:pt idx="6145">
                  <c:v>1502.9</c:v>
                </c:pt>
                <c:pt idx="6146">
                  <c:v>1502.9</c:v>
                </c:pt>
                <c:pt idx="6147">
                  <c:v>1502.9</c:v>
                </c:pt>
                <c:pt idx="6148">
                  <c:v>1502.7</c:v>
                </c:pt>
                <c:pt idx="6149">
                  <c:v>1502.4</c:v>
                </c:pt>
                <c:pt idx="6150">
                  <c:v>1502.4</c:v>
                </c:pt>
                <c:pt idx="6151">
                  <c:v>1502.4</c:v>
                </c:pt>
                <c:pt idx="6152">
                  <c:v>1501.9</c:v>
                </c:pt>
                <c:pt idx="6153">
                  <c:v>1501.9</c:v>
                </c:pt>
                <c:pt idx="6154">
                  <c:v>1501.9</c:v>
                </c:pt>
                <c:pt idx="6155">
                  <c:v>1501.2</c:v>
                </c:pt>
                <c:pt idx="6156">
                  <c:v>1500.2</c:v>
                </c:pt>
                <c:pt idx="6157">
                  <c:v>1499.6</c:v>
                </c:pt>
                <c:pt idx="6158">
                  <c:v>1499.6</c:v>
                </c:pt>
                <c:pt idx="6159">
                  <c:v>1499.6</c:v>
                </c:pt>
                <c:pt idx="6160">
                  <c:v>1500.1</c:v>
                </c:pt>
                <c:pt idx="6161">
                  <c:v>1500.2</c:v>
                </c:pt>
                <c:pt idx="6162">
                  <c:v>1500.1</c:v>
                </c:pt>
                <c:pt idx="6163">
                  <c:v>1500.7</c:v>
                </c:pt>
                <c:pt idx="6164">
                  <c:v>1501.3</c:v>
                </c:pt>
                <c:pt idx="6165">
                  <c:v>1501.3</c:v>
                </c:pt>
                <c:pt idx="6166">
                  <c:v>1500.7</c:v>
                </c:pt>
                <c:pt idx="6167">
                  <c:v>1501.2</c:v>
                </c:pt>
                <c:pt idx="6168">
                  <c:v>1501.9</c:v>
                </c:pt>
                <c:pt idx="6169">
                  <c:v>1501.8</c:v>
                </c:pt>
                <c:pt idx="6170">
                  <c:v>1501.9</c:v>
                </c:pt>
                <c:pt idx="6171">
                  <c:v>1501.9</c:v>
                </c:pt>
                <c:pt idx="6172">
                  <c:v>1502.1</c:v>
                </c:pt>
                <c:pt idx="6173">
                  <c:v>1502.9</c:v>
                </c:pt>
                <c:pt idx="6174">
                  <c:v>1503.5</c:v>
                </c:pt>
                <c:pt idx="6175">
                  <c:v>1503.5</c:v>
                </c:pt>
                <c:pt idx="6176">
                  <c:v>1502.9</c:v>
                </c:pt>
                <c:pt idx="6177">
                  <c:v>1502.9</c:v>
                </c:pt>
                <c:pt idx="6178">
                  <c:v>1503.5</c:v>
                </c:pt>
                <c:pt idx="6179">
                  <c:v>1504.1</c:v>
                </c:pt>
                <c:pt idx="6180">
                  <c:v>1504.1</c:v>
                </c:pt>
                <c:pt idx="6181">
                  <c:v>1503.9</c:v>
                </c:pt>
                <c:pt idx="6182">
                  <c:v>1503.5</c:v>
                </c:pt>
                <c:pt idx="6183">
                  <c:v>1502.9</c:v>
                </c:pt>
                <c:pt idx="6184">
                  <c:v>1502.9</c:v>
                </c:pt>
                <c:pt idx="6185">
                  <c:v>1503.5</c:v>
                </c:pt>
                <c:pt idx="6186">
                  <c:v>1504.1</c:v>
                </c:pt>
                <c:pt idx="6187">
                  <c:v>1504.7</c:v>
                </c:pt>
                <c:pt idx="6188">
                  <c:v>1505.2</c:v>
                </c:pt>
                <c:pt idx="6189">
                  <c:v>1504.7</c:v>
                </c:pt>
                <c:pt idx="6190">
                  <c:v>1505.3</c:v>
                </c:pt>
                <c:pt idx="6191">
                  <c:v>1505.3</c:v>
                </c:pt>
                <c:pt idx="6192">
                  <c:v>1504.7</c:v>
                </c:pt>
                <c:pt idx="6193">
                  <c:v>1504.7</c:v>
                </c:pt>
                <c:pt idx="6194">
                  <c:v>1504.7</c:v>
                </c:pt>
                <c:pt idx="6195">
                  <c:v>1504.7</c:v>
                </c:pt>
                <c:pt idx="6196">
                  <c:v>1504.5</c:v>
                </c:pt>
                <c:pt idx="6197">
                  <c:v>1503.6</c:v>
                </c:pt>
                <c:pt idx="6198">
                  <c:v>1503.5</c:v>
                </c:pt>
                <c:pt idx="6199">
                  <c:v>1503</c:v>
                </c:pt>
                <c:pt idx="6200">
                  <c:v>1500.7</c:v>
                </c:pt>
                <c:pt idx="6201">
                  <c:v>1500.7</c:v>
                </c:pt>
                <c:pt idx="6202">
                  <c:v>1500.7</c:v>
                </c:pt>
                <c:pt idx="6203">
                  <c:v>1500.7</c:v>
                </c:pt>
                <c:pt idx="6204">
                  <c:v>1501.3</c:v>
                </c:pt>
                <c:pt idx="6205">
                  <c:v>1501.8</c:v>
                </c:pt>
                <c:pt idx="6206">
                  <c:v>1501.9</c:v>
                </c:pt>
                <c:pt idx="6207">
                  <c:v>1502.4</c:v>
                </c:pt>
                <c:pt idx="6208">
                  <c:v>1502.9</c:v>
                </c:pt>
                <c:pt idx="6209">
                  <c:v>1503.6</c:v>
                </c:pt>
                <c:pt idx="6210">
                  <c:v>1504.7</c:v>
                </c:pt>
                <c:pt idx="6211">
                  <c:v>1505.2</c:v>
                </c:pt>
                <c:pt idx="6212">
                  <c:v>1505.8</c:v>
                </c:pt>
                <c:pt idx="6213">
                  <c:v>1505.8</c:v>
                </c:pt>
                <c:pt idx="6214">
                  <c:v>1505.8</c:v>
                </c:pt>
                <c:pt idx="6215">
                  <c:v>1505.8</c:v>
                </c:pt>
                <c:pt idx="6216">
                  <c:v>1505.2</c:v>
                </c:pt>
                <c:pt idx="6217">
                  <c:v>1505.3</c:v>
                </c:pt>
                <c:pt idx="6218">
                  <c:v>1505.2</c:v>
                </c:pt>
                <c:pt idx="6219">
                  <c:v>1505.8</c:v>
                </c:pt>
                <c:pt idx="6220">
                  <c:v>1505.8</c:v>
                </c:pt>
                <c:pt idx="6221">
                  <c:v>1506.4</c:v>
                </c:pt>
                <c:pt idx="6222">
                  <c:v>1506.4</c:v>
                </c:pt>
                <c:pt idx="6223">
                  <c:v>1507</c:v>
                </c:pt>
                <c:pt idx="6224">
                  <c:v>1507</c:v>
                </c:pt>
                <c:pt idx="6225">
                  <c:v>1506.7</c:v>
                </c:pt>
                <c:pt idx="6226">
                  <c:v>1506.4</c:v>
                </c:pt>
                <c:pt idx="6227">
                  <c:v>1505.8</c:v>
                </c:pt>
                <c:pt idx="6228">
                  <c:v>1504.7</c:v>
                </c:pt>
                <c:pt idx="6229">
                  <c:v>1504.1</c:v>
                </c:pt>
                <c:pt idx="6230">
                  <c:v>1504.1</c:v>
                </c:pt>
                <c:pt idx="6231">
                  <c:v>1504.1</c:v>
                </c:pt>
                <c:pt idx="6232">
                  <c:v>1504.1</c:v>
                </c:pt>
                <c:pt idx="6233">
                  <c:v>1504.1</c:v>
                </c:pt>
                <c:pt idx="6234">
                  <c:v>1504.7</c:v>
                </c:pt>
                <c:pt idx="6235">
                  <c:v>1505.2</c:v>
                </c:pt>
                <c:pt idx="6236">
                  <c:v>1505.8</c:v>
                </c:pt>
                <c:pt idx="6237">
                  <c:v>1505.8</c:v>
                </c:pt>
                <c:pt idx="6238">
                  <c:v>1505.2</c:v>
                </c:pt>
                <c:pt idx="6239">
                  <c:v>1504.8</c:v>
                </c:pt>
                <c:pt idx="6240">
                  <c:v>1504.7</c:v>
                </c:pt>
                <c:pt idx="6241">
                  <c:v>1504.1</c:v>
                </c:pt>
                <c:pt idx="6242">
                  <c:v>1504.1</c:v>
                </c:pt>
                <c:pt idx="6243">
                  <c:v>1504.1</c:v>
                </c:pt>
                <c:pt idx="6244">
                  <c:v>1504</c:v>
                </c:pt>
                <c:pt idx="6245">
                  <c:v>1503.5</c:v>
                </c:pt>
                <c:pt idx="6246">
                  <c:v>1503.8</c:v>
                </c:pt>
                <c:pt idx="6247">
                  <c:v>1504.7</c:v>
                </c:pt>
                <c:pt idx="6248">
                  <c:v>1505.8</c:v>
                </c:pt>
                <c:pt idx="6249">
                  <c:v>1505.8</c:v>
                </c:pt>
                <c:pt idx="6250">
                  <c:v>1505.8</c:v>
                </c:pt>
                <c:pt idx="6251">
                  <c:v>1506.4</c:v>
                </c:pt>
                <c:pt idx="6252">
                  <c:v>1506.4</c:v>
                </c:pt>
                <c:pt idx="6253">
                  <c:v>1507</c:v>
                </c:pt>
                <c:pt idx="6254">
                  <c:v>1507.5</c:v>
                </c:pt>
                <c:pt idx="6255">
                  <c:v>1507.5</c:v>
                </c:pt>
                <c:pt idx="6256">
                  <c:v>1507</c:v>
                </c:pt>
                <c:pt idx="6257">
                  <c:v>1506.4</c:v>
                </c:pt>
                <c:pt idx="6258">
                  <c:v>1506.4</c:v>
                </c:pt>
                <c:pt idx="6259">
                  <c:v>1506.4</c:v>
                </c:pt>
                <c:pt idx="6260">
                  <c:v>1507</c:v>
                </c:pt>
                <c:pt idx="6261">
                  <c:v>1506.4</c:v>
                </c:pt>
                <c:pt idx="6262">
                  <c:v>1505.8</c:v>
                </c:pt>
                <c:pt idx="6263">
                  <c:v>1504.7</c:v>
                </c:pt>
                <c:pt idx="6264">
                  <c:v>1504.1</c:v>
                </c:pt>
                <c:pt idx="6265">
                  <c:v>1504.1</c:v>
                </c:pt>
                <c:pt idx="6266">
                  <c:v>1504.7</c:v>
                </c:pt>
                <c:pt idx="6267">
                  <c:v>1504.7</c:v>
                </c:pt>
                <c:pt idx="6268">
                  <c:v>1504.7</c:v>
                </c:pt>
                <c:pt idx="6269">
                  <c:v>1504.7</c:v>
                </c:pt>
                <c:pt idx="6270">
                  <c:v>1505.2</c:v>
                </c:pt>
                <c:pt idx="6271">
                  <c:v>1504.7</c:v>
                </c:pt>
                <c:pt idx="6272">
                  <c:v>1504.1</c:v>
                </c:pt>
                <c:pt idx="6273">
                  <c:v>1503.5</c:v>
                </c:pt>
                <c:pt idx="6274">
                  <c:v>1503.5</c:v>
                </c:pt>
                <c:pt idx="6275">
                  <c:v>1503.5</c:v>
                </c:pt>
                <c:pt idx="6276">
                  <c:v>1504.1</c:v>
                </c:pt>
                <c:pt idx="6277">
                  <c:v>1504.1</c:v>
                </c:pt>
                <c:pt idx="6278">
                  <c:v>1504.1</c:v>
                </c:pt>
                <c:pt idx="6279">
                  <c:v>1503.5</c:v>
                </c:pt>
                <c:pt idx="6280">
                  <c:v>1503.5</c:v>
                </c:pt>
                <c:pt idx="6281">
                  <c:v>1503.5</c:v>
                </c:pt>
                <c:pt idx="6282">
                  <c:v>1503.5</c:v>
                </c:pt>
                <c:pt idx="6283">
                  <c:v>1503.5</c:v>
                </c:pt>
                <c:pt idx="6284">
                  <c:v>1503.5</c:v>
                </c:pt>
                <c:pt idx="6285">
                  <c:v>1503.5</c:v>
                </c:pt>
                <c:pt idx="6286">
                  <c:v>1503.6</c:v>
                </c:pt>
                <c:pt idx="6287">
                  <c:v>1504.1</c:v>
                </c:pt>
                <c:pt idx="6288">
                  <c:v>1503.9</c:v>
                </c:pt>
                <c:pt idx="6289">
                  <c:v>1503</c:v>
                </c:pt>
                <c:pt idx="6290">
                  <c:v>1502.6</c:v>
                </c:pt>
                <c:pt idx="6291">
                  <c:v>1502.4</c:v>
                </c:pt>
                <c:pt idx="6292">
                  <c:v>1501.9</c:v>
                </c:pt>
                <c:pt idx="6293">
                  <c:v>1502.4</c:v>
                </c:pt>
                <c:pt idx="6294">
                  <c:v>1503.5</c:v>
                </c:pt>
                <c:pt idx="6295">
                  <c:v>1503.6</c:v>
                </c:pt>
                <c:pt idx="6296">
                  <c:v>1503.5</c:v>
                </c:pt>
                <c:pt idx="6297">
                  <c:v>1503.5</c:v>
                </c:pt>
                <c:pt idx="6298">
                  <c:v>1503</c:v>
                </c:pt>
                <c:pt idx="6299">
                  <c:v>1502.4</c:v>
                </c:pt>
                <c:pt idx="6300">
                  <c:v>1501.9</c:v>
                </c:pt>
                <c:pt idx="6301">
                  <c:v>1501.9</c:v>
                </c:pt>
                <c:pt idx="6302">
                  <c:v>1502.4</c:v>
                </c:pt>
                <c:pt idx="6303">
                  <c:v>1502.4</c:v>
                </c:pt>
                <c:pt idx="6304">
                  <c:v>1502.4</c:v>
                </c:pt>
                <c:pt idx="6305">
                  <c:v>1502.4</c:v>
                </c:pt>
                <c:pt idx="6306">
                  <c:v>1501.8</c:v>
                </c:pt>
                <c:pt idx="6307">
                  <c:v>1501.9</c:v>
                </c:pt>
                <c:pt idx="6308">
                  <c:v>1502.2</c:v>
                </c:pt>
                <c:pt idx="6309">
                  <c:v>1504.7</c:v>
                </c:pt>
                <c:pt idx="6310">
                  <c:v>1504.1</c:v>
                </c:pt>
                <c:pt idx="6311">
                  <c:v>1503.5</c:v>
                </c:pt>
                <c:pt idx="6312">
                  <c:v>1502.9</c:v>
                </c:pt>
                <c:pt idx="6313">
                  <c:v>1502.9</c:v>
                </c:pt>
                <c:pt idx="6314">
                  <c:v>1503.3</c:v>
                </c:pt>
                <c:pt idx="6315">
                  <c:v>1504.1</c:v>
                </c:pt>
                <c:pt idx="6316">
                  <c:v>1504.1</c:v>
                </c:pt>
                <c:pt idx="6317">
                  <c:v>1504.1</c:v>
                </c:pt>
                <c:pt idx="6318">
                  <c:v>1504.6</c:v>
                </c:pt>
                <c:pt idx="6319">
                  <c:v>1504.7</c:v>
                </c:pt>
                <c:pt idx="6320">
                  <c:v>1504.9</c:v>
                </c:pt>
                <c:pt idx="6321">
                  <c:v>1505.8</c:v>
                </c:pt>
                <c:pt idx="6322">
                  <c:v>1507</c:v>
                </c:pt>
                <c:pt idx="6323">
                  <c:v>1508.1</c:v>
                </c:pt>
                <c:pt idx="6324">
                  <c:v>1508.7</c:v>
                </c:pt>
                <c:pt idx="6325">
                  <c:v>1508.1</c:v>
                </c:pt>
                <c:pt idx="6326">
                  <c:v>1508.1</c:v>
                </c:pt>
                <c:pt idx="6327">
                  <c:v>1508.1</c:v>
                </c:pt>
                <c:pt idx="6328">
                  <c:v>1508.1</c:v>
                </c:pt>
                <c:pt idx="6329">
                  <c:v>1506.9</c:v>
                </c:pt>
                <c:pt idx="6330">
                  <c:v>1507</c:v>
                </c:pt>
                <c:pt idx="6331">
                  <c:v>1507</c:v>
                </c:pt>
                <c:pt idx="6332">
                  <c:v>1506.1</c:v>
                </c:pt>
                <c:pt idx="6333">
                  <c:v>1507</c:v>
                </c:pt>
                <c:pt idx="6334">
                  <c:v>1507</c:v>
                </c:pt>
                <c:pt idx="6335">
                  <c:v>1506.9</c:v>
                </c:pt>
                <c:pt idx="6336">
                  <c:v>1507.5</c:v>
                </c:pt>
                <c:pt idx="6337">
                  <c:v>1507.9</c:v>
                </c:pt>
                <c:pt idx="6338">
                  <c:v>1508.1</c:v>
                </c:pt>
                <c:pt idx="6339">
                  <c:v>1508.1</c:v>
                </c:pt>
                <c:pt idx="6340">
                  <c:v>1509.1</c:v>
                </c:pt>
                <c:pt idx="6341">
                  <c:v>1509.7</c:v>
                </c:pt>
                <c:pt idx="6342">
                  <c:v>1509.8</c:v>
                </c:pt>
                <c:pt idx="6343">
                  <c:v>1510.3</c:v>
                </c:pt>
                <c:pt idx="6344">
                  <c:v>1510.9</c:v>
                </c:pt>
                <c:pt idx="6345">
                  <c:v>1510.9</c:v>
                </c:pt>
                <c:pt idx="6346">
                  <c:v>1510.5</c:v>
                </c:pt>
                <c:pt idx="6347">
                  <c:v>1509.7</c:v>
                </c:pt>
                <c:pt idx="6348">
                  <c:v>1509.7</c:v>
                </c:pt>
                <c:pt idx="6349">
                  <c:v>1509.8</c:v>
                </c:pt>
                <c:pt idx="6350">
                  <c:v>1509.2</c:v>
                </c:pt>
                <c:pt idx="6351">
                  <c:v>1509.2</c:v>
                </c:pt>
                <c:pt idx="6352">
                  <c:v>1509.2</c:v>
                </c:pt>
                <c:pt idx="6353">
                  <c:v>1509.2</c:v>
                </c:pt>
                <c:pt idx="6354">
                  <c:v>1508.7</c:v>
                </c:pt>
                <c:pt idx="6355">
                  <c:v>1508.7</c:v>
                </c:pt>
                <c:pt idx="6356">
                  <c:v>1508.1</c:v>
                </c:pt>
                <c:pt idx="6357">
                  <c:v>1507.5</c:v>
                </c:pt>
                <c:pt idx="6358">
                  <c:v>1507.5</c:v>
                </c:pt>
                <c:pt idx="6359">
                  <c:v>1507</c:v>
                </c:pt>
                <c:pt idx="6360">
                  <c:v>1506.9</c:v>
                </c:pt>
                <c:pt idx="6361">
                  <c:v>1507</c:v>
                </c:pt>
                <c:pt idx="6362">
                  <c:v>1506.9</c:v>
                </c:pt>
                <c:pt idx="6363">
                  <c:v>1507</c:v>
                </c:pt>
                <c:pt idx="6364">
                  <c:v>1507.9</c:v>
                </c:pt>
                <c:pt idx="6365">
                  <c:v>1508.3</c:v>
                </c:pt>
                <c:pt idx="6366">
                  <c:v>1508.7</c:v>
                </c:pt>
                <c:pt idx="6367">
                  <c:v>1508.2</c:v>
                </c:pt>
                <c:pt idx="6368">
                  <c:v>1507.5</c:v>
                </c:pt>
                <c:pt idx="6369">
                  <c:v>1506.4</c:v>
                </c:pt>
                <c:pt idx="6370">
                  <c:v>1506.4</c:v>
                </c:pt>
                <c:pt idx="6371">
                  <c:v>1506.4</c:v>
                </c:pt>
                <c:pt idx="6372">
                  <c:v>1506.4</c:v>
                </c:pt>
                <c:pt idx="6373">
                  <c:v>1506.4</c:v>
                </c:pt>
                <c:pt idx="6374">
                  <c:v>1505.8</c:v>
                </c:pt>
                <c:pt idx="6375">
                  <c:v>1505.3</c:v>
                </c:pt>
                <c:pt idx="6376">
                  <c:v>1504.7</c:v>
                </c:pt>
                <c:pt idx="6377">
                  <c:v>1504.1</c:v>
                </c:pt>
                <c:pt idx="6378">
                  <c:v>1504.1</c:v>
                </c:pt>
                <c:pt idx="6379">
                  <c:v>1504.7</c:v>
                </c:pt>
                <c:pt idx="6380">
                  <c:v>1505.8</c:v>
                </c:pt>
                <c:pt idx="6381">
                  <c:v>1495.3</c:v>
                </c:pt>
                <c:pt idx="6382">
                  <c:v>1494.5</c:v>
                </c:pt>
                <c:pt idx="6383">
                  <c:v>1493.9</c:v>
                </c:pt>
                <c:pt idx="6384">
                  <c:v>1493.9</c:v>
                </c:pt>
                <c:pt idx="6385">
                  <c:v>1493.7</c:v>
                </c:pt>
                <c:pt idx="6386">
                  <c:v>1492.8</c:v>
                </c:pt>
                <c:pt idx="6387">
                  <c:v>1492.2</c:v>
                </c:pt>
                <c:pt idx="6388">
                  <c:v>1492.2</c:v>
                </c:pt>
                <c:pt idx="6389">
                  <c:v>1492.2</c:v>
                </c:pt>
                <c:pt idx="6390">
                  <c:v>1492.2</c:v>
                </c:pt>
                <c:pt idx="6391">
                  <c:v>1492.2</c:v>
                </c:pt>
                <c:pt idx="6392">
                  <c:v>1492.2</c:v>
                </c:pt>
                <c:pt idx="6393">
                  <c:v>1492.2</c:v>
                </c:pt>
                <c:pt idx="6394">
                  <c:v>1492.2</c:v>
                </c:pt>
                <c:pt idx="6395">
                  <c:v>1491.6</c:v>
                </c:pt>
                <c:pt idx="6396">
                  <c:v>1491.6</c:v>
                </c:pt>
                <c:pt idx="6397">
                  <c:v>1491.6</c:v>
                </c:pt>
                <c:pt idx="6398">
                  <c:v>1492.2</c:v>
                </c:pt>
                <c:pt idx="6399">
                  <c:v>1492.7</c:v>
                </c:pt>
                <c:pt idx="6400">
                  <c:v>1492.2</c:v>
                </c:pt>
                <c:pt idx="6401">
                  <c:v>1491.6</c:v>
                </c:pt>
                <c:pt idx="6402">
                  <c:v>1491.1</c:v>
                </c:pt>
                <c:pt idx="6403">
                  <c:v>1490.4</c:v>
                </c:pt>
                <c:pt idx="6404">
                  <c:v>1489.4</c:v>
                </c:pt>
                <c:pt idx="6405">
                  <c:v>1489.4</c:v>
                </c:pt>
                <c:pt idx="6406">
                  <c:v>1489.4</c:v>
                </c:pt>
                <c:pt idx="6407">
                  <c:v>1489.4</c:v>
                </c:pt>
                <c:pt idx="6408">
                  <c:v>1489.4</c:v>
                </c:pt>
                <c:pt idx="6409">
                  <c:v>1489.4</c:v>
                </c:pt>
                <c:pt idx="6410">
                  <c:v>1490</c:v>
                </c:pt>
                <c:pt idx="6411">
                  <c:v>1490</c:v>
                </c:pt>
                <c:pt idx="6412">
                  <c:v>1490.5</c:v>
                </c:pt>
                <c:pt idx="6413">
                  <c:v>1490.5</c:v>
                </c:pt>
                <c:pt idx="6414">
                  <c:v>1490</c:v>
                </c:pt>
                <c:pt idx="6415">
                  <c:v>1489.4</c:v>
                </c:pt>
                <c:pt idx="6416">
                  <c:v>1489.4</c:v>
                </c:pt>
                <c:pt idx="6417">
                  <c:v>1489.4</c:v>
                </c:pt>
                <c:pt idx="6418">
                  <c:v>1488.8</c:v>
                </c:pt>
                <c:pt idx="6419">
                  <c:v>1488.2</c:v>
                </c:pt>
                <c:pt idx="6420">
                  <c:v>1487.6</c:v>
                </c:pt>
                <c:pt idx="6421">
                  <c:v>1487.1</c:v>
                </c:pt>
                <c:pt idx="6422">
                  <c:v>1486.5</c:v>
                </c:pt>
                <c:pt idx="6423">
                  <c:v>1487.1</c:v>
                </c:pt>
                <c:pt idx="6424">
                  <c:v>1487.1</c:v>
                </c:pt>
                <c:pt idx="6425">
                  <c:v>1487.1</c:v>
                </c:pt>
                <c:pt idx="6426">
                  <c:v>1487.7</c:v>
                </c:pt>
                <c:pt idx="6427">
                  <c:v>1488.2</c:v>
                </c:pt>
                <c:pt idx="6428">
                  <c:v>1487.6</c:v>
                </c:pt>
                <c:pt idx="6429">
                  <c:v>1487.6</c:v>
                </c:pt>
                <c:pt idx="6430">
                  <c:v>1487.5</c:v>
                </c:pt>
                <c:pt idx="6431">
                  <c:v>1486.6</c:v>
                </c:pt>
                <c:pt idx="6432">
                  <c:v>1486</c:v>
                </c:pt>
                <c:pt idx="6433">
                  <c:v>1486</c:v>
                </c:pt>
                <c:pt idx="6434">
                  <c:v>1486</c:v>
                </c:pt>
                <c:pt idx="6435">
                  <c:v>1486</c:v>
                </c:pt>
                <c:pt idx="6436">
                  <c:v>1485.9</c:v>
                </c:pt>
                <c:pt idx="6437">
                  <c:v>1485</c:v>
                </c:pt>
                <c:pt idx="6438">
                  <c:v>1484</c:v>
                </c:pt>
                <c:pt idx="6439">
                  <c:v>1483.6</c:v>
                </c:pt>
                <c:pt idx="6440">
                  <c:v>1482.6</c:v>
                </c:pt>
                <c:pt idx="6441">
                  <c:v>1481.9</c:v>
                </c:pt>
                <c:pt idx="6442">
                  <c:v>1481.4</c:v>
                </c:pt>
                <c:pt idx="6443">
                  <c:v>1480.8</c:v>
                </c:pt>
                <c:pt idx="6444">
                  <c:v>1480.2</c:v>
                </c:pt>
                <c:pt idx="6445">
                  <c:v>1480.2</c:v>
                </c:pt>
                <c:pt idx="6446">
                  <c:v>1480.2</c:v>
                </c:pt>
                <c:pt idx="6447">
                  <c:v>1480.2</c:v>
                </c:pt>
                <c:pt idx="6448">
                  <c:v>1480.2</c:v>
                </c:pt>
                <c:pt idx="6449">
                  <c:v>1480.8</c:v>
                </c:pt>
                <c:pt idx="6450">
                  <c:v>1480.8</c:v>
                </c:pt>
                <c:pt idx="6451">
                  <c:v>1479.7</c:v>
                </c:pt>
                <c:pt idx="6452">
                  <c:v>1479.1</c:v>
                </c:pt>
                <c:pt idx="6453">
                  <c:v>1478.5</c:v>
                </c:pt>
                <c:pt idx="6454">
                  <c:v>1478.5</c:v>
                </c:pt>
                <c:pt idx="6455">
                  <c:v>1478.5</c:v>
                </c:pt>
                <c:pt idx="6456">
                  <c:v>1478.2</c:v>
                </c:pt>
                <c:pt idx="6457">
                  <c:v>1477.8</c:v>
                </c:pt>
                <c:pt idx="6458">
                  <c:v>1477.4</c:v>
                </c:pt>
                <c:pt idx="6459">
                  <c:v>1477.4</c:v>
                </c:pt>
                <c:pt idx="6460">
                  <c:v>1477.9</c:v>
                </c:pt>
                <c:pt idx="6461">
                  <c:v>1477.9</c:v>
                </c:pt>
                <c:pt idx="6462">
                  <c:v>1477.9</c:v>
                </c:pt>
                <c:pt idx="6463">
                  <c:v>1477.9</c:v>
                </c:pt>
                <c:pt idx="6464">
                  <c:v>1477.9</c:v>
                </c:pt>
                <c:pt idx="6465">
                  <c:v>1477.9</c:v>
                </c:pt>
                <c:pt idx="6466">
                  <c:v>1477.9</c:v>
                </c:pt>
                <c:pt idx="6467">
                  <c:v>1477.9</c:v>
                </c:pt>
                <c:pt idx="6468">
                  <c:v>1477.9</c:v>
                </c:pt>
                <c:pt idx="6469">
                  <c:v>1477.3</c:v>
                </c:pt>
                <c:pt idx="6470">
                  <c:v>1477.4</c:v>
                </c:pt>
                <c:pt idx="6471">
                  <c:v>1478.2</c:v>
                </c:pt>
                <c:pt idx="6472">
                  <c:v>1478.6</c:v>
                </c:pt>
                <c:pt idx="6473">
                  <c:v>1479.1</c:v>
                </c:pt>
                <c:pt idx="6474">
                  <c:v>1479.1</c:v>
                </c:pt>
                <c:pt idx="6475">
                  <c:v>1478.5</c:v>
                </c:pt>
                <c:pt idx="6476">
                  <c:v>1477.5</c:v>
                </c:pt>
                <c:pt idx="6477">
                  <c:v>1477.9</c:v>
                </c:pt>
                <c:pt idx="6478">
                  <c:v>1478.5</c:v>
                </c:pt>
                <c:pt idx="6479">
                  <c:v>1479.1</c:v>
                </c:pt>
                <c:pt idx="6480">
                  <c:v>1478.5</c:v>
                </c:pt>
                <c:pt idx="6481">
                  <c:v>1478.5</c:v>
                </c:pt>
                <c:pt idx="6482">
                  <c:v>1479.1</c:v>
                </c:pt>
                <c:pt idx="6483">
                  <c:v>1479.7</c:v>
                </c:pt>
                <c:pt idx="6484">
                  <c:v>1479.2</c:v>
                </c:pt>
                <c:pt idx="6485">
                  <c:v>1479.7</c:v>
                </c:pt>
                <c:pt idx="6486">
                  <c:v>1479.6</c:v>
                </c:pt>
                <c:pt idx="6487">
                  <c:v>1479.6</c:v>
                </c:pt>
                <c:pt idx="6488">
                  <c:v>1479.1</c:v>
                </c:pt>
                <c:pt idx="6489">
                  <c:v>1477.9</c:v>
                </c:pt>
                <c:pt idx="6490">
                  <c:v>1477.4</c:v>
                </c:pt>
                <c:pt idx="6491">
                  <c:v>1477.1</c:v>
                </c:pt>
                <c:pt idx="6492">
                  <c:v>1476.8</c:v>
                </c:pt>
                <c:pt idx="6493">
                  <c:v>1476.8</c:v>
                </c:pt>
                <c:pt idx="6494">
                  <c:v>1476.8</c:v>
                </c:pt>
                <c:pt idx="6495">
                  <c:v>1476.2</c:v>
                </c:pt>
                <c:pt idx="6496">
                  <c:v>1476.2</c:v>
                </c:pt>
                <c:pt idx="6497">
                  <c:v>1475.6</c:v>
                </c:pt>
                <c:pt idx="6498">
                  <c:v>1475.6</c:v>
                </c:pt>
                <c:pt idx="6499">
                  <c:v>1475.6</c:v>
                </c:pt>
                <c:pt idx="6500">
                  <c:v>1475.6</c:v>
                </c:pt>
                <c:pt idx="6501">
                  <c:v>1475.7</c:v>
                </c:pt>
                <c:pt idx="6502">
                  <c:v>1476.2</c:v>
                </c:pt>
                <c:pt idx="6503">
                  <c:v>1476.2</c:v>
                </c:pt>
                <c:pt idx="6504">
                  <c:v>1476.3</c:v>
                </c:pt>
                <c:pt idx="6505">
                  <c:v>1476.4</c:v>
                </c:pt>
                <c:pt idx="6506">
                  <c:v>1476.2</c:v>
                </c:pt>
                <c:pt idx="6507">
                  <c:v>1475.5</c:v>
                </c:pt>
                <c:pt idx="6508">
                  <c:v>1474.5</c:v>
                </c:pt>
                <c:pt idx="6509">
                  <c:v>1473.9</c:v>
                </c:pt>
                <c:pt idx="6510">
                  <c:v>1473.4</c:v>
                </c:pt>
                <c:pt idx="6511">
                  <c:v>1472.8</c:v>
                </c:pt>
                <c:pt idx="6512">
                  <c:v>1472.2</c:v>
                </c:pt>
                <c:pt idx="6513">
                  <c:v>1471.6</c:v>
                </c:pt>
                <c:pt idx="6514">
                  <c:v>1471.6</c:v>
                </c:pt>
                <c:pt idx="6515">
                  <c:v>1471.7</c:v>
                </c:pt>
                <c:pt idx="6516">
                  <c:v>1471.1</c:v>
                </c:pt>
                <c:pt idx="6517">
                  <c:v>1470.7</c:v>
                </c:pt>
                <c:pt idx="6518">
                  <c:v>1470.5</c:v>
                </c:pt>
                <c:pt idx="6519">
                  <c:v>1470.5</c:v>
                </c:pt>
                <c:pt idx="6520">
                  <c:v>1470.5</c:v>
                </c:pt>
                <c:pt idx="6521">
                  <c:v>1471.1</c:v>
                </c:pt>
                <c:pt idx="6522">
                  <c:v>1470.5</c:v>
                </c:pt>
                <c:pt idx="6523">
                  <c:v>1470.5</c:v>
                </c:pt>
                <c:pt idx="6524">
                  <c:v>1470.5</c:v>
                </c:pt>
                <c:pt idx="6525">
                  <c:v>1471.1</c:v>
                </c:pt>
                <c:pt idx="6526">
                  <c:v>1471.1</c:v>
                </c:pt>
                <c:pt idx="6527">
                  <c:v>1471.1</c:v>
                </c:pt>
                <c:pt idx="6528">
                  <c:v>1471.1</c:v>
                </c:pt>
                <c:pt idx="6529">
                  <c:v>1471.1</c:v>
                </c:pt>
                <c:pt idx="6530">
                  <c:v>1470.9</c:v>
                </c:pt>
                <c:pt idx="6531">
                  <c:v>1470.5</c:v>
                </c:pt>
                <c:pt idx="6532">
                  <c:v>1471.1</c:v>
                </c:pt>
                <c:pt idx="6533">
                  <c:v>1470.5</c:v>
                </c:pt>
                <c:pt idx="6534">
                  <c:v>1469.9</c:v>
                </c:pt>
                <c:pt idx="6535">
                  <c:v>1469.4</c:v>
                </c:pt>
                <c:pt idx="6536">
                  <c:v>1469.4</c:v>
                </c:pt>
                <c:pt idx="6537">
                  <c:v>1468.8</c:v>
                </c:pt>
                <c:pt idx="6538">
                  <c:v>1468.8</c:v>
                </c:pt>
                <c:pt idx="6539">
                  <c:v>1468.8</c:v>
                </c:pt>
                <c:pt idx="6540">
                  <c:v>1468.8</c:v>
                </c:pt>
                <c:pt idx="6541">
                  <c:v>1469.4</c:v>
                </c:pt>
                <c:pt idx="6542">
                  <c:v>1469.4</c:v>
                </c:pt>
                <c:pt idx="6543">
                  <c:v>1469.4</c:v>
                </c:pt>
                <c:pt idx="6544">
                  <c:v>1468.8</c:v>
                </c:pt>
                <c:pt idx="6545">
                  <c:v>1468.1</c:v>
                </c:pt>
                <c:pt idx="6546">
                  <c:v>1469.4</c:v>
                </c:pt>
                <c:pt idx="6547">
                  <c:v>1468.1</c:v>
                </c:pt>
                <c:pt idx="6548">
                  <c:v>1469.5</c:v>
                </c:pt>
                <c:pt idx="6549">
                  <c:v>1468.3</c:v>
                </c:pt>
                <c:pt idx="6550">
                  <c:v>1466.8</c:v>
                </c:pt>
                <c:pt idx="6551">
                  <c:v>1465.5</c:v>
                </c:pt>
                <c:pt idx="6552">
                  <c:v>1464.5</c:v>
                </c:pt>
                <c:pt idx="6553">
                  <c:v>1463.8</c:v>
                </c:pt>
                <c:pt idx="6554">
                  <c:v>1462.7</c:v>
                </c:pt>
                <c:pt idx="6555">
                  <c:v>1462</c:v>
                </c:pt>
                <c:pt idx="6556">
                  <c:v>1461.5</c:v>
                </c:pt>
                <c:pt idx="6557">
                  <c:v>1460.9</c:v>
                </c:pt>
                <c:pt idx="6558">
                  <c:v>1460.4</c:v>
                </c:pt>
                <c:pt idx="6559">
                  <c:v>1459.8</c:v>
                </c:pt>
                <c:pt idx="6560">
                  <c:v>1459.2</c:v>
                </c:pt>
                <c:pt idx="6561">
                  <c:v>1458.6</c:v>
                </c:pt>
                <c:pt idx="6562">
                  <c:v>1458.6</c:v>
                </c:pt>
                <c:pt idx="6563">
                  <c:v>1458.7</c:v>
                </c:pt>
                <c:pt idx="6564">
                  <c:v>1458.1</c:v>
                </c:pt>
                <c:pt idx="6565">
                  <c:v>1458.1</c:v>
                </c:pt>
                <c:pt idx="6566">
                  <c:v>1457.3</c:v>
                </c:pt>
                <c:pt idx="6567">
                  <c:v>1456.9</c:v>
                </c:pt>
                <c:pt idx="6568">
                  <c:v>1456.9</c:v>
                </c:pt>
                <c:pt idx="6569">
                  <c:v>1457</c:v>
                </c:pt>
                <c:pt idx="6570">
                  <c:v>1456.9</c:v>
                </c:pt>
                <c:pt idx="6571">
                  <c:v>1457.5</c:v>
                </c:pt>
                <c:pt idx="6572">
                  <c:v>1457.6</c:v>
                </c:pt>
                <c:pt idx="6573">
                  <c:v>1458</c:v>
                </c:pt>
                <c:pt idx="6574">
                  <c:v>1458</c:v>
                </c:pt>
                <c:pt idx="6575">
                  <c:v>1458.1</c:v>
                </c:pt>
                <c:pt idx="6576">
                  <c:v>1458.7</c:v>
                </c:pt>
                <c:pt idx="6577">
                  <c:v>1459.6</c:v>
                </c:pt>
                <c:pt idx="6578">
                  <c:v>1460.4</c:v>
                </c:pt>
                <c:pt idx="6579">
                  <c:v>1460.3</c:v>
                </c:pt>
                <c:pt idx="6580">
                  <c:v>1460.9</c:v>
                </c:pt>
                <c:pt idx="6581">
                  <c:v>1460.9</c:v>
                </c:pt>
                <c:pt idx="6582">
                  <c:v>1460.3</c:v>
                </c:pt>
                <c:pt idx="6583">
                  <c:v>1460.3</c:v>
                </c:pt>
                <c:pt idx="6584">
                  <c:v>1460.3</c:v>
                </c:pt>
                <c:pt idx="6585">
                  <c:v>1460.4</c:v>
                </c:pt>
                <c:pt idx="6586">
                  <c:v>1460.4</c:v>
                </c:pt>
                <c:pt idx="6587">
                  <c:v>1460.3</c:v>
                </c:pt>
                <c:pt idx="6588">
                  <c:v>1460.5</c:v>
                </c:pt>
                <c:pt idx="6589">
                  <c:v>1460.9</c:v>
                </c:pt>
                <c:pt idx="6590">
                  <c:v>1460.9</c:v>
                </c:pt>
                <c:pt idx="6591">
                  <c:v>1460.4</c:v>
                </c:pt>
                <c:pt idx="6592">
                  <c:v>1460</c:v>
                </c:pt>
                <c:pt idx="6593">
                  <c:v>1459.6</c:v>
                </c:pt>
                <c:pt idx="6594">
                  <c:v>1459.2</c:v>
                </c:pt>
                <c:pt idx="6595">
                  <c:v>1458.7</c:v>
                </c:pt>
                <c:pt idx="6596">
                  <c:v>1458.7</c:v>
                </c:pt>
                <c:pt idx="6597">
                  <c:v>1458.7</c:v>
                </c:pt>
                <c:pt idx="6598">
                  <c:v>1458</c:v>
                </c:pt>
                <c:pt idx="6599">
                  <c:v>1457.5</c:v>
                </c:pt>
                <c:pt idx="6600">
                  <c:v>1456.9</c:v>
                </c:pt>
                <c:pt idx="6601">
                  <c:v>1456.4</c:v>
                </c:pt>
                <c:pt idx="6602">
                  <c:v>1455.8</c:v>
                </c:pt>
                <c:pt idx="6603">
                  <c:v>1455.1</c:v>
                </c:pt>
                <c:pt idx="6604">
                  <c:v>1455.1</c:v>
                </c:pt>
                <c:pt idx="6605">
                  <c:v>1455.1</c:v>
                </c:pt>
                <c:pt idx="6606">
                  <c:v>1454.6</c:v>
                </c:pt>
                <c:pt idx="6607">
                  <c:v>1454</c:v>
                </c:pt>
                <c:pt idx="6608">
                  <c:v>1453.5</c:v>
                </c:pt>
                <c:pt idx="6609">
                  <c:v>1453.5</c:v>
                </c:pt>
                <c:pt idx="6610">
                  <c:v>1454</c:v>
                </c:pt>
                <c:pt idx="6611">
                  <c:v>1454</c:v>
                </c:pt>
                <c:pt idx="6612">
                  <c:v>1454.5</c:v>
                </c:pt>
                <c:pt idx="6613">
                  <c:v>1454.6</c:v>
                </c:pt>
                <c:pt idx="6614">
                  <c:v>1455.1</c:v>
                </c:pt>
                <c:pt idx="6615">
                  <c:v>1455.1</c:v>
                </c:pt>
                <c:pt idx="6616">
                  <c:v>1455.1</c:v>
                </c:pt>
                <c:pt idx="6617">
                  <c:v>1455.2</c:v>
                </c:pt>
                <c:pt idx="6618">
                  <c:v>1455.1</c:v>
                </c:pt>
                <c:pt idx="6619">
                  <c:v>1455.1</c:v>
                </c:pt>
                <c:pt idx="6620">
                  <c:v>1455.1</c:v>
                </c:pt>
                <c:pt idx="6621">
                  <c:v>1455.1</c:v>
                </c:pt>
                <c:pt idx="6622">
                  <c:v>1455.2</c:v>
                </c:pt>
                <c:pt idx="6623">
                  <c:v>1455.2</c:v>
                </c:pt>
                <c:pt idx="6624">
                  <c:v>1455.7</c:v>
                </c:pt>
                <c:pt idx="6625">
                  <c:v>1455.7</c:v>
                </c:pt>
                <c:pt idx="6626">
                  <c:v>1455.8</c:v>
                </c:pt>
                <c:pt idx="6627">
                  <c:v>1455.8</c:v>
                </c:pt>
                <c:pt idx="6628">
                  <c:v>1455.1</c:v>
                </c:pt>
                <c:pt idx="6629">
                  <c:v>1454.6</c:v>
                </c:pt>
                <c:pt idx="6630">
                  <c:v>1454</c:v>
                </c:pt>
                <c:pt idx="6631">
                  <c:v>1454</c:v>
                </c:pt>
                <c:pt idx="6632">
                  <c:v>1454</c:v>
                </c:pt>
                <c:pt idx="6633">
                  <c:v>1454</c:v>
                </c:pt>
                <c:pt idx="6634">
                  <c:v>1453.1</c:v>
                </c:pt>
                <c:pt idx="6635">
                  <c:v>1452.3</c:v>
                </c:pt>
                <c:pt idx="6636">
                  <c:v>1451.7</c:v>
                </c:pt>
                <c:pt idx="6637">
                  <c:v>1451.8</c:v>
                </c:pt>
                <c:pt idx="6638">
                  <c:v>1452.3</c:v>
                </c:pt>
                <c:pt idx="6639">
                  <c:v>1451.8</c:v>
                </c:pt>
                <c:pt idx="6640">
                  <c:v>1451.8</c:v>
                </c:pt>
                <c:pt idx="6641">
                  <c:v>1451.2</c:v>
                </c:pt>
                <c:pt idx="6642">
                  <c:v>1451.8</c:v>
                </c:pt>
                <c:pt idx="6643">
                  <c:v>1451.8</c:v>
                </c:pt>
                <c:pt idx="6644">
                  <c:v>1451.8</c:v>
                </c:pt>
                <c:pt idx="6645">
                  <c:v>1452.3</c:v>
                </c:pt>
                <c:pt idx="6646">
                  <c:v>1452.9</c:v>
                </c:pt>
                <c:pt idx="6647">
                  <c:v>1452.9</c:v>
                </c:pt>
                <c:pt idx="6648">
                  <c:v>1452.9</c:v>
                </c:pt>
                <c:pt idx="6649">
                  <c:v>1452.9</c:v>
                </c:pt>
                <c:pt idx="6650">
                  <c:v>1452.3</c:v>
                </c:pt>
                <c:pt idx="6651">
                  <c:v>1452.3</c:v>
                </c:pt>
                <c:pt idx="6652">
                  <c:v>1452.3</c:v>
                </c:pt>
                <c:pt idx="6653">
                  <c:v>1452.3</c:v>
                </c:pt>
                <c:pt idx="6654">
                  <c:v>1452.4</c:v>
                </c:pt>
                <c:pt idx="6655">
                  <c:v>1452.3</c:v>
                </c:pt>
                <c:pt idx="6656">
                  <c:v>1452.9</c:v>
                </c:pt>
                <c:pt idx="6657">
                  <c:v>1452.9</c:v>
                </c:pt>
                <c:pt idx="6658">
                  <c:v>1453.4</c:v>
                </c:pt>
                <c:pt idx="6659">
                  <c:v>1454</c:v>
                </c:pt>
                <c:pt idx="6660">
                  <c:v>1454.6</c:v>
                </c:pt>
                <c:pt idx="6661">
                  <c:v>1455.2</c:v>
                </c:pt>
                <c:pt idx="6662">
                  <c:v>1455.7</c:v>
                </c:pt>
                <c:pt idx="6663">
                  <c:v>1455.7</c:v>
                </c:pt>
                <c:pt idx="6664">
                  <c:v>1455.8</c:v>
                </c:pt>
                <c:pt idx="6665">
                  <c:v>1456.3</c:v>
                </c:pt>
                <c:pt idx="6666">
                  <c:v>1456.9</c:v>
                </c:pt>
                <c:pt idx="6667">
                  <c:v>1457.4</c:v>
                </c:pt>
                <c:pt idx="6668">
                  <c:v>1457.5</c:v>
                </c:pt>
                <c:pt idx="6669">
                  <c:v>1457.5</c:v>
                </c:pt>
                <c:pt idx="6670">
                  <c:v>1457.5</c:v>
                </c:pt>
                <c:pt idx="6671">
                  <c:v>1457.6</c:v>
                </c:pt>
                <c:pt idx="6672">
                  <c:v>1458</c:v>
                </c:pt>
                <c:pt idx="6673">
                  <c:v>1458.4</c:v>
                </c:pt>
                <c:pt idx="6674">
                  <c:v>1459.2</c:v>
                </c:pt>
                <c:pt idx="6675">
                  <c:v>1460.3</c:v>
                </c:pt>
                <c:pt idx="6676">
                  <c:v>1460.9</c:v>
                </c:pt>
                <c:pt idx="6677">
                  <c:v>1461.5</c:v>
                </c:pt>
                <c:pt idx="6678">
                  <c:v>1461.5</c:v>
                </c:pt>
                <c:pt idx="6679">
                  <c:v>1460.9</c:v>
                </c:pt>
                <c:pt idx="6680">
                  <c:v>1460.2</c:v>
                </c:pt>
                <c:pt idx="6681">
                  <c:v>1459.8</c:v>
                </c:pt>
                <c:pt idx="6682">
                  <c:v>1459.3</c:v>
                </c:pt>
                <c:pt idx="6683">
                  <c:v>1458.6</c:v>
                </c:pt>
                <c:pt idx="6684">
                  <c:v>1458.2</c:v>
                </c:pt>
                <c:pt idx="6685">
                  <c:v>1457.4</c:v>
                </c:pt>
                <c:pt idx="6686">
                  <c:v>1457.5</c:v>
                </c:pt>
                <c:pt idx="6687">
                  <c:v>1458.5</c:v>
                </c:pt>
                <c:pt idx="6688">
                  <c:v>1458.6</c:v>
                </c:pt>
                <c:pt idx="6689">
                  <c:v>1458.7</c:v>
                </c:pt>
                <c:pt idx="6690">
                  <c:v>1458.1</c:v>
                </c:pt>
                <c:pt idx="6691">
                  <c:v>1457.5</c:v>
                </c:pt>
                <c:pt idx="6692">
                  <c:v>1457.4</c:v>
                </c:pt>
                <c:pt idx="6693">
                  <c:v>1456.9</c:v>
                </c:pt>
                <c:pt idx="6694">
                  <c:v>1456.4</c:v>
                </c:pt>
                <c:pt idx="6695">
                  <c:v>1455.6</c:v>
                </c:pt>
                <c:pt idx="6696">
                  <c:v>1455.2</c:v>
                </c:pt>
                <c:pt idx="6697">
                  <c:v>1454.6</c:v>
                </c:pt>
                <c:pt idx="6698">
                  <c:v>1454.5</c:v>
                </c:pt>
                <c:pt idx="6699">
                  <c:v>1454</c:v>
                </c:pt>
                <c:pt idx="6700">
                  <c:v>1454</c:v>
                </c:pt>
                <c:pt idx="6701">
                  <c:v>1454.6</c:v>
                </c:pt>
                <c:pt idx="6702">
                  <c:v>1455.1</c:v>
                </c:pt>
                <c:pt idx="6703">
                  <c:v>1455.1</c:v>
                </c:pt>
                <c:pt idx="6704">
                  <c:v>1454.6</c:v>
                </c:pt>
                <c:pt idx="6705">
                  <c:v>1453.6</c:v>
                </c:pt>
                <c:pt idx="6706">
                  <c:v>1453.4</c:v>
                </c:pt>
                <c:pt idx="6707">
                  <c:v>1454</c:v>
                </c:pt>
                <c:pt idx="6708">
                  <c:v>1454</c:v>
                </c:pt>
                <c:pt idx="6709">
                  <c:v>1454</c:v>
                </c:pt>
                <c:pt idx="6710">
                  <c:v>1453.4</c:v>
                </c:pt>
                <c:pt idx="6711">
                  <c:v>1452.3</c:v>
                </c:pt>
                <c:pt idx="6712">
                  <c:v>1451.2</c:v>
                </c:pt>
                <c:pt idx="6713">
                  <c:v>1451.2</c:v>
                </c:pt>
                <c:pt idx="6714">
                  <c:v>1451.2</c:v>
                </c:pt>
                <c:pt idx="6715">
                  <c:v>1451.2</c:v>
                </c:pt>
                <c:pt idx="6716">
                  <c:v>1451.2</c:v>
                </c:pt>
                <c:pt idx="6717">
                  <c:v>1451.2</c:v>
                </c:pt>
                <c:pt idx="6718">
                  <c:v>1451.2</c:v>
                </c:pt>
                <c:pt idx="6719">
                  <c:v>1451.2</c:v>
                </c:pt>
                <c:pt idx="6720">
                  <c:v>1451.7</c:v>
                </c:pt>
                <c:pt idx="6721">
                  <c:v>1451.8</c:v>
                </c:pt>
                <c:pt idx="6722">
                  <c:v>1452.4</c:v>
                </c:pt>
                <c:pt idx="6723">
                  <c:v>1452.3</c:v>
                </c:pt>
                <c:pt idx="6724">
                  <c:v>1451.8</c:v>
                </c:pt>
                <c:pt idx="6725">
                  <c:v>1451.2</c:v>
                </c:pt>
                <c:pt idx="6726">
                  <c:v>1450.6</c:v>
                </c:pt>
                <c:pt idx="6727">
                  <c:v>1451.2</c:v>
                </c:pt>
                <c:pt idx="6728">
                  <c:v>1451.7</c:v>
                </c:pt>
                <c:pt idx="6729">
                  <c:v>1451.2</c:v>
                </c:pt>
                <c:pt idx="6730">
                  <c:v>1450.6</c:v>
                </c:pt>
                <c:pt idx="6731">
                  <c:v>1450.1</c:v>
                </c:pt>
                <c:pt idx="6732">
                  <c:v>1449.5</c:v>
                </c:pt>
                <c:pt idx="6733">
                  <c:v>1449.5</c:v>
                </c:pt>
                <c:pt idx="6734">
                  <c:v>1449.5</c:v>
                </c:pt>
                <c:pt idx="6735">
                  <c:v>1450.1</c:v>
                </c:pt>
                <c:pt idx="6736">
                  <c:v>1450</c:v>
                </c:pt>
                <c:pt idx="6737">
                  <c:v>1449.5</c:v>
                </c:pt>
                <c:pt idx="6738">
                  <c:v>1449.7</c:v>
                </c:pt>
                <c:pt idx="6739">
                  <c:v>1449</c:v>
                </c:pt>
                <c:pt idx="6740">
                  <c:v>1449.5</c:v>
                </c:pt>
                <c:pt idx="6741">
                  <c:v>1449.5</c:v>
                </c:pt>
                <c:pt idx="6742">
                  <c:v>1450.1</c:v>
                </c:pt>
                <c:pt idx="6743">
                  <c:v>1450.1</c:v>
                </c:pt>
                <c:pt idx="6744">
                  <c:v>1449.7</c:v>
                </c:pt>
                <c:pt idx="6745">
                  <c:v>1448.9</c:v>
                </c:pt>
                <c:pt idx="6746">
                  <c:v>1448.4</c:v>
                </c:pt>
                <c:pt idx="6747">
                  <c:v>1447.3</c:v>
                </c:pt>
                <c:pt idx="6748">
                  <c:v>1446.9</c:v>
                </c:pt>
                <c:pt idx="6749">
                  <c:v>1446.6</c:v>
                </c:pt>
                <c:pt idx="6750">
                  <c:v>1446.6</c:v>
                </c:pt>
                <c:pt idx="6751">
                  <c:v>1445.8</c:v>
                </c:pt>
                <c:pt idx="6752">
                  <c:v>1445.6</c:v>
                </c:pt>
                <c:pt idx="6753">
                  <c:v>1445.5</c:v>
                </c:pt>
                <c:pt idx="6754">
                  <c:v>1445.4</c:v>
                </c:pt>
                <c:pt idx="6755">
                  <c:v>1445.5</c:v>
                </c:pt>
                <c:pt idx="6756">
                  <c:v>1445.4</c:v>
                </c:pt>
                <c:pt idx="6757">
                  <c:v>1444.8</c:v>
                </c:pt>
                <c:pt idx="6758">
                  <c:v>1444.9</c:v>
                </c:pt>
                <c:pt idx="6759">
                  <c:v>1444.7</c:v>
                </c:pt>
                <c:pt idx="6760">
                  <c:v>1444.9</c:v>
                </c:pt>
                <c:pt idx="6761">
                  <c:v>1444.8</c:v>
                </c:pt>
                <c:pt idx="6762">
                  <c:v>1443.7</c:v>
                </c:pt>
                <c:pt idx="6763">
                  <c:v>1443.7</c:v>
                </c:pt>
                <c:pt idx="6764">
                  <c:v>1443.2</c:v>
                </c:pt>
                <c:pt idx="6765">
                  <c:v>1443.2</c:v>
                </c:pt>
                <c:pt idx="6766">
                  <c:v>1443.2</c:v>
                </c:pt>
                <c:pt idx="6767">
                  <c:v>1443.7</c:v>
                </c:pt>
                <c:pt idx="6768">
                  <c:v>1444.3</c:v>
                </c:pt>
                <c:pt idx="6769">
                  <c:v>1444.9</c:v>
                </c:pt>
                <c:pt idx="6770">
                  <c:v>1444.4</c:v>
                </c:pt>
                <c:pt idx="6771">
                  <c:v>1443.7</c:v>
                </c:pt>
                <c:pt idx="6772">
                  <c:v>1443.2</c:v>
                </c:pt>
                <c:pt idx="6773">
                  <c:v>1443.7</c:v>
                </c:pt>
                <c:pt idx="6774">
                  <c:v>1443.7</c:v>
                </c:pt>
                <c:pt idx="6775">
                  <c:v>1443.7</c:v>
                </c:pt>
                <c:pt idx="6776">
                  <c:v>1444.3</c:v>
                </c:pt>
                <c:pt idx="6777">
                  <c:v>1444.3</c:v>
                </c:pt>
                <c:pt idx="6778">
                  <c:v>1444.3</c:v>
                </c:pt>
                <c:pt idx="6779">
                  <c:v>1444.3</c:v>
                </c:pt>
                <c:pt idx="6780">
                  <c:v>1443.7</c:v>
                </c:pt>
                <c:pt idx="6781">
                  <c:v>1443.6</c:v>
                </c:pt>
                <c:pt idx="6782">
                  <c:v>1442.6</c:v>
                </c:pt>
                <c:pt idx="6783">
                  <c:v>1441.5</c:v>
                </c:pt>
                <c:pt idx="6784">
                  <c:v>1440.3</c:v>
                </c:pt>
                <c:pt idx="6785">
                  <c:v>1440.4</c:v>
                </c:pt>
                <c:pt idx="6786">
                  <c:v>1440.9</c:v>
                </c:pt>
                <c:pt idx="6787">
                  <c:v>1442</c:v>
                </c:pt>
                <c:pt idx="6788">
                  <c:v>1442.6</c:v>
                </c:pt>
                <c:pt idx="6789">
                  <c:v>1443.2</c:v>
                </c:pt>
                <c:pt idx="6790">
                  <c:v>1442.6</c:v>
                </c:pt>
                <c:pt idx="6791">
                  <c:v>1442</c:v>
                </c:pt>
                <c:pt idx="6792">
                  <c:v>1442</c:v>
                </c:pt>
                <c:pt idx="6793">
                  <c:v>1442.1</c:v>
                </c:pt>
                <c:pt idx="6794">
                  <c:v>1442.6</c:v>
                </c:pt>
                <c:pt idx="6795">
                  <c:v>1442.6</c:v>
                </c:pt>
                <c:pt idx="6796">
                  <c:v>1442.6</c:v>
                </c:pt>
                <c:pt idx="6797">
                  <c:v>1442.6</c:v>
                </c:pt>
                <c:pt idx="6798">
                  <c:v>1442.1</c:v>
                </c:pt>
                <c:pt idx="6799">
                  <c:v>1442</c:v>
                </c:pt>
                <c:pt idx="6800">
                  <c:v>1442</c:v>
                </c:pt>
                <c:pt idx="6801">
                  <c:v>1442.6</c:v>
                </c:pt>
                <c:pt idx="6802">
                  <c:v>1442.6</c:v>
                </c:pt>
                <c:pt idx="6803">
                  <c:v>1442.6</c:v>
                </c:pt>
                <c:pt idx="6804">
                  <c:v>1442.1</c:v>
                </c:pt>
                <c:pt idx="6805">
                  <c:v>1441.5</c:v>
                </c:pt>
                <c:pt idx="6806">
                  <c:v>1441.4</c:v>
                </c:pt>
                <c:pt idx="6807">
                  <c:v>1442</c:v>
                </c:pt>
                <c:pt idx="6808">
                  <c:v>1442.1</c:v>
                </c:pt>
                <c:pt idx="6809">
                  <c:v>1442</c:v>
                </c:pt>
                <c:pt idx="6810">
                  <c:v>1442</c:v>
                </c:pt>
                <c:pt idx="6811">
                  <c:v>1441.4</c:v>
                </c:pt>
                <c:pt idx="6812">
                  <c:v>1441.5</c:v>
                </c:pt>
                <c:pt idx="6813">
                  <c:v>1440.9</c:v>
                </c:pt>
                <c:pt idx="6814">
                  <c:v>1440.9</c:v>
                </c:pt>
                <c:pt idx="6815">
                  <c:v>1440.9</c:v>
                </c:pt>
                <c:pt idx="6816">
                  <c:v>1440.9</c:v>
                </c:pt>
                <c:pt idx="6817">
                  <c:v>1440.9</c:v>
                </c:pt>
                <c:pt idx="6818">
                  <c:v>1440.9</c:v>
                </c:pt>
                <c:pt idx="6819">
                  <c:v>1441.3</c:v>
                </c:pt>
                <c:pt idx="6820">
                  <c:v>1441.5</c:v>
                </c:pt>
                <c:pt idx="6821">
                  <c:v>1441.4</c:v>
                </c:pt>
                <c:pt idx="6822">
                  <c:v>1441.1</c:v>
                </c:pt>
                <c:pt idx="6823">
                  <c:v>1440.9</c:v>
                </c:pt>
                <c:pt idx="6824">
                  <c:v>1440.9</c:v>
                </c:pt>
                <c:pt idx="6825">
                  <c:v>1440.3</c:v>
                </c:pt>
                <c:pt idx="6826">
                  <c:v>1439.2</c:v>
                </c:pt>
                <c:pt idx="6827">
                  <c:v>1438.1</c:v>
                </c:pt>
                <c:pt idx="6828">
                  <c:v>1437.5</c:v>
                </c:pt>
                <c:pt idx="6829">
                  <c:v>1436.9</c:v>
                </c:pt>
                <c:pt idx="6830">
                  <c:v>1435.8</c:v>
                </c:pt>
                <c:pt idx="6831">
                  <c:v>1435.8</c:v>
                </c:pt>
                <c:pt idx="6832">
                  <c:v>1436.5</c:v>
                </c:pt>
                <c:pt idx="6833">
                  <c:v>1436.9</c:v>
                </c:pt>
                <c:pt idx="6834">
                  <c:v>1436.4</c:v>
                </c:pt>
                <c:pt idx="6835">
                  <c:v>1435.8</c:v>
                </c:pt>
                <c:pt idx="6836">
                  <c:v>1434.6</c:v>
                </c:pt>
                <c:pt idx="6837">
                  <c:v>1434.6</c:v>
                </c:pt>
                <c:pt idx="6838">
                  <c:v>1435.3</c:v>
                </c:pt>
                <c:pt idx="6839">
                  <c:v>1435.8</c:v>
                </c:pt>
                <c:pt idx="6840">
                  <c:v>1435.2</c:v>
                </c:pt>
                <c:pt idx="6841">
                  <c:v>1435.8</c:v>
                </c:pt>
                <c:pt idx="6842">
                  <c:v>1435.8</c:v>
                </c:pt>
                <c:pt idx="6843">
                  <c:v>1435.4</c:v>
                </c:pt>
                <c:pt idx="6844">
                  <c:v>1435.2</c:v>
                </c:pt>
                <c:pt idx="6845">
                  <c:v>1435.2</c:v>
                </c:pt>
                <c:pt idx="6846">
                  <c:v>1435.8</c:v>
                </c:pt>
                <c:pt idx="6847">
                  <c:v>1435.8</c:v>
                </c:pt>
                <c:pt idx="6848">
                  <c:v>1436.3</c:v>
                </c:pt>
                <c:pt idx="6849">
                  <c:v>1436.9</c:v>
                </c:pt>
                <c:pt idx="6850">
                  <c:v>1437.5</c:v>
                </c:pt>
                <c:pt idx="6851">
                  <c:v>1437.6</c:v>
                </c:pt>
                <c:pt idx="6852">
                  <c:v>1437.6</c:v>
                </c:pt>
                <c:pt idx="6853">
                  <c:v>1437.5</c:v>
                </c:pt>
                <c:pt idx="6854">
                  <c:v>1437.6</c:v>
                </c:pt>
                <c:pt idx="6855">
                  <c:v>1437.5</c:v>
                </c:pt>
                <c:pt idx="6856">
                  <c:v>1437.6</c:v>
                </c:pt>
                <c:pt idx="6857">
                  <c:v>1437.5</c:v>
                </c:pt>
                <c:pt idx="6858">
                  <c:v>1438.6</c:v>
                </c:pt>
                <c:pt idx="6859">
                  <c:v>1439.8</c:v>
                </c:pt>
                <c:pt idx="6860">
                  <c:v>1440.4</c:v>
                </c:pt>
                <c:pt idx="6861">
                  <c:v>1440.9</c:v>
                </c:pt>
                <c:pt idx="6862">
                  <c:v>1440.9</c:v>
                </c:pt>
                <c:pt idx="6863">
                  <c:v>1440.9</c:v>
                </c:pt>
                <c:pt idx="6864">
                  <c:v>1440.9</c:v>
                </c:pt>
                <c:pt idx="6865">
                  <c:v>1441</c:v>
                </c:pt>
                <c:pt idx="6866">
                  <c:v>1441.5</c:v>
                </c:pt>
                <c:pt idx="6867">
                  <c:v>1441.4</c:v>
                </c:pt>
                <c:pt idx="6868">
                  <c:v>1441.5</c:v>
                </c:pt>
                <c:pt idx="6869">
                  <c:v>1441.4</c:v>
                </c:pt>
                <c:pt idx="6870">
                  <c:v>1440.9</c:v>
                </c:pt>
                <c:pt idx="6871">
                  <c:v>1440.3</c:v>
                </c:pt>
                <c:pt idx="6872">
                  <c:v>1440.3</c:v>
                </c:pt>
                <c:pt idx="6873">
                  <c:v>1440.3</c:v>
                </c:pt>
                <c:pt idx="6874">
                  <c:v>1440.9</c:v>
                </c:pt>
                <c:pt idx="6875">
                  <c:v>1441.4</c:v>
                </c:pt>
                <c:pt idx="6876">
                  <c:v>1441.5</c:v>
                </c:pt>
                <c:pt idx="6877">
                  <c:v>1442</c:v>
                </c:pt>
                <c:pt idx="6878">
                  <c:v>1441.5</c:v>
                </c:pt>
                <c:pt idx="6879">
                  <c:v>1441.1</c:v>
                </c:pt>
                <c:pt idx="6880">
                  <c:v>1440.9</c:v>
                </c:pt>
                <c:pt idx="6881">
                  <c:v>1440.9</c:v>
                </c:pt>
                <c:pt idx="6882">
                  <c:v>1440.9</c:v>
                </c:pt>
                <c:pt idx="6883">
                  <c:v>1441.4</c:v>
                </c:pt>
                <c:pt idx="6884">
                  <c:v>1441.4</c:v>
                </c:pt>
                <c:pt idx="6885">
                  <c:v>1440.9</c:v>
                </c:pt>
                <c:pt idx="6886">
                  <c:v>1440.3</c:v>
                </c:pt>
                <c:pt idx="6887">
                  <c:v>1439.7</c:v>
                </c:pt>
                <c:pt idx="6888">
                  <c:v>1439.2</c:v>
                </c:pt>
                <c:pt idx="6889">
                  <c:v>1439.2</c:v>
                </c:pt>
                <c:pt idx="6890">
                  <c:v>1439.2</c:v>
                </c:pt>
                <c:pt idx="6891">
                  <c:v>1439.8</c:v>
                </c:pt>
                <c:pt idx="6892">
                  <c:v>1439.8</c:v>
                </c:pt>
                <c:pt idx="6893">
                  <c:v>1439.8</c:v>
                </c:pt>
                <c:pt idx="6894">
                  <c:v>1440.3</c:v>
                </c:pt>
                <c:pt idx="6895">
                  <c:v>1440.3</c:v>
                </c:pt>
                <c:pt idx="6896">
                  <c:v>1439.8</c:v>
                </c:pt>
                <c:pt idx="6897">
                  <c:v>1439.2</c:v>
                </c:pt>
                <c:pt idx="6898">
                  <c:v>1439.2</c:v>
                </c:pt>
                <c:pt idx="6899">
                  <c:v>1439.7</c:v>
                </c:pt>
                <c:pt idx="6900">
                  <c:v>1440.3</c:v>
                </c:pt>
                <c:pt idx="6901">
                  <c:v>1440.9</c:v>
                </c:pt>
                <c:pt idx="6902">
                  <c:v>1440.3</c:v>
                </c:pt>
                <c:pt idx="6903">
                  <c:v>1439.4</c:v>
                </c:pt>
                <c:pt idx="6904">
                  <c:v>1439.2</c:v>
                </c:pt>
                <c:pt idx="6905">
                  <c:v>1439.2</c:v>
                </c:pt>
                <c:pt idx="6906">
                  <c:v>1439.8</c:v>
                </c:pt>
                <c:pt idx="6907">
                  <c:v>1440.3</c:v>
                </c:pt>
                <c:pt idx="6908">
                  <c:v>1440.4</c:v>
                </c:pt>
                <c:pt idx="6909">
                  <c:v>1440.6</c:v>
                </c:pt>
                <c:pt idx="6910">
                  <c:v>1439.8</c:v>
                </c:pt>
                <c:pt idx="6911">
                  <c:v>1439.2</c:v>
                </c:pt>
                <c:pt idx="6912">
                  <c:v>1439.2</c:v>
                </c:pt>
                <c:pt idx="6913">
                  <c:v>1438.6</c:v>
                </c:pt>
                <c:pt idx="6914">
                  <c:v>1438.1</c:v>
                </c:pt>
                <c:pt idx="6915">
                  <c:v>1438.1</c:v>
                </c:pt>
                <c:pt idx="6916">
                  <c:v>1438.1</c:v>
                </c:pt>
                <c:pt idx="6917">
                  <c:v>1438.7</c:v>
                </c:pt>
                <c:pt idx="6918">
                  <c:v>1438.7</c:v>
                </c:pt>
                <c:pt idx="6919">
                  <c:v>1438.1</c:v>
                </c:pt>
                <c:pt idx="6920">
                  <c:v>1438.2</c:v>
                </c:pt>
                <c:pt idx="6921">
                  <c:v>1438.1</c:v>
                </c:pt>
                <c:pt idx="6922">
                  <c:v>1438.1</c:v>
                </c:pt>
                <c:pt idx="6923">
                  <c:v>1438.1</c:v>
                </c:pt>
                <c:pt idx="6924">
                  <c:v>1438.1</c:v>
                </c:pt>
                <c:pt idx="6925">
                  <c:v>1438.1</c:v>
                </c:pt>
                <c:pt idx="6926">
                  <c:v>1437.5</c:v>
                </c:pt>
                <c:pt idx="6927">
                  <c:v>1436.9</c:v>
                </c:pt>
                <c:pt idx="6928">
                  <c:v>1436.4</c:v>
                </c:pt>
                <c:pt idx="6929">
                  <c:v>1436.4</c:v>
                </c:pt>
                <c:pt idx="6930">
                  <c:v>1436.4</c:v>
                </c:pt>
                <c:pt idx="6931">
                  <c:v>1436.4</c:v>
                </c:pt>
                <c:pt idx="6932">
                  <c:v>1436.4</c:v>
                </c:pt>
                <c:pt idx="6933">
                  <c:v>1436.4</c:v>
                </c:pt>
                <c:pt idx="6934">
                  <c:v>1437</c:v>
                </c:pt>
                <c:pt idx="6935">
                  <c:v>1437.6</c:v>
                </c:pt>
                <c:pt idx="6936">
                  <c:v>1437.5</c:v>
                </c:pt>
                <c:pt idx="6937">
                  <c:v>1438.1</c:v>
                </c:pt>
                <c:pt idx="6938">
                  <c:v>1438.6</c:v>
                </c:pt>
                <c:pt idx="6939">
                  <c:v>1438.9</c:v>
                </c:pt>
                <c:pt idx="6940">
                  <c:v>1439.2</c:v>
                </c:pt>
                <c:pt idx="6941">
                  <c:v>1439.8</c:v>
                </c:pt>
                <c:pt idx="6942">
                  <c:v>1440.3</c:v>
                </c:pt>
                <c:pt idx="6943">
                  <c:v>1440.4</c:v>
                </c:pt>
                <c:pt idx="6944">
                  <c:v>1440.9</c:v>
                </c:pt>
                <c:pt idx="6945">
                  <c:v>1440.9</c:v>
                </c:pt>
                <c:pt idx="6946">
                  <c:v>1440.2</c:v>
                </c:pt>
                <c:pt idx="6947">
                  <c:v>1439.3</c:v>
                </c:pt>
                <c:pt idx="6948">
                  <c:v>1438.9</c:v>
                </c:pt>
                <c:pt idx="6949">
                  <c:v>1438.6</c:v>
                </c:pt>
                <c:pt idx="6950">
                  <c:v>1438.7</c:v>
                </c:pt>
                <c:pt idx="6951">
                  <c:v>1438.1</c:v>
                </c:pt>
                <c:pt idx="6952">
                  <c:v>1438.1</c:v>
                </c:pt>
                <c:pt idx="6953">
                  <c:v>1438.1</c:v>
                </c:pt>
                <c:pt idx="6954">
                  <c:v>1438.1</c:v>
                </c:pt>
                <c:pt idx="6955">
                  <c:v>1438.1</c:v>
                </c:pt>
                <c:pt idx="6956">
                  <c:v>1438.1</c:v>
                </c:pt>
                <c:pt idx="6957">
                  <c:v>1437.5</c:v>
                </c:pt>
                <c:pt idx="6958">
                  <c:v>1437.5</c:v>
                </c:pt>
                <c:pt idx="6959">
                  <c:v>1437.6</c:v>
                </c:pt>
                <c:pt idx="6960">
                  <c:v>1438.1</c:v>
                </c:pt>
                <c:pt idx="6961">
                  <c:v>1438</c:v>
                </c:pt>
                <c:pt idx="6962">
                  <c:v>1437.6</c:v>
                </c:pt>
                <c:pt idx="6963">
                  <c:v>1437.5</c:v>
                </c:pt>
                <c:pt idx="6964">
                  <c:v>1438.1</c:v>
                </c:pt>
                <c:pt idx="6965">
                  <c:v>1438.1</c:v>
                </c:pt>
                <c:pt idx="6966">
                  <c:v>1437.5</c:v>
                </c:pt>
                <c:pt idx="6967">
                  <c:v>1437</c:v>
                </c:pt>
                <c:pt idx="6968">
                  <c:v>1436.3</c:v>
                </c:pt>
                <c:pt idx="6969">
                  <c:v>1435.8</c:v>
                </c:pt>
                <c:pt idx="6970">
                  <c:v>1435.8</c:v>
                </c:pt>
                <c:pt idx="6971">
                  <c:v>1436.4</c:v>
                </c:pt>
                <c:pt idx="6972">
                  <c:v>1437</c:v>
                </c:pt>
                <c:pt idx="6973">
                  <c:v>1437.5</c:v>
                </c:pt>
                <c:pt idx="6974">
                  <c:v>1437.6</c:v>
                </c:pt>
                <c:pt idx="6975">
                  <c:v>1437.5</c:v>
                </c:pt>
                <c:pt idx="6976">
                  <c:v>1437.5</c:v>
                </c:pt>
                <c:pt idx="6977">
                  <c:v>1438.1</c:v>
                </c:pt>
                <c:pt idx="6978">
                  <c:v>1438.1</c:v>
                </c:pt>
                <c:pt idx="6979">
                  <c:v>1438.1</c:v>
                </c:pt>
                <c:pt idx="6980">
                  <c:v>1438.6</c:v>
                </c:pt>
                <c:pt idx="6981">
                  <c:v>1438.6</c:v>
                </c:pt>
                <c:pt idx="6982">
                  <c:v>1438.6</c:v>
                </c:pt>
                <c:pt idx="6983">
                  <c:v>1438.6</c:v>
                </c:pt>
                <c:pt idx="6984">
                  <c:v>1438.7</c:v>
                </c:pt>
                <c:pt idx="6985">
                  <c:v>1438.6</c:v>
                </c:pt>
                <c:pt idx="6986">
                  <c:v>1439.2</c:v>
                </c:pt>
                <c:pt idx="6987">
                  <c:v>1439.8</c:v>
                </c:pt>
                <c:pt idx="6988">
                  <c:v>1439.7</c:v>
                </c:pt>
                <c:pt idx="6989">
                  <c:v>1439.8</c:v>
                </c:pt>
                <c:pt idx="6990">
                  <c:v>1440.3</c:v>
                </c:pt>
                <c:pt idx="6991">
                  <c:v>1440.9</c:v>
                </c:pt>
                <c:pt idx="6992">
                  <c:v>1441.4</c:v>
                </c:pt>
                <c:pt idx="6993">
                  <c:v>1441.2</c:v>
                </c:pt>
                <c:pt idx="6994">
                  <c:v>1440.3</c:v>
                </c:pt>
                <c:pt idx="6995">
                  <c:v>1439.7</c:v>
                </c:pt>
                <c:pt idx="6996">
                  <c:v>1439.2</c:v>
                </c:pt>
                <c:pt idx="6997">
                  <c:v>1439.2</c:v>
                </c:pt>
                <c:pt idx="6998">
                  <c:v>1438.8</c:v>
                </c:pt>
                <c:pt idx="6999">
                  <c:v>1438.1</c:v>
                </c:pt>
                <c:pt idx="7000">
                  <c:v>1438.6</c:v>
                </c:pt>
                <c:pt idx="7001">
                  <c:v>1439.2</c:v>
                </c:pt>
                <c:pt idx="7002">
                  <c:v>1440.3</c:v>
                </c:pt>
                <c:pt idx="7003">
                  <c:v>1441.4</c:v>
                </c:pt>
                <c:pt idx="7004">
                  <c:v>1442.6</c:v>
                </c:pt>
                <c:pt idx="7005">
                  <c:v>1443.1</c:v>
                </c:pt>
                <c:pt idx="7006">
                  <c:v>1443.2</c:v>
                </c:pt>
                <c:pt idx="7007">
                  <c:v>1442.6</c:v>
                </c:pt>
                <c:pt idx="7008">
                  <c:v>1442</c:v>
                </c:pt>
                <c:pt idx="7009">
                  <c:v>1441</c:v>
                </c:pt>
                <c:pt idx="7010">
                  <c:v>1440.9</c:v>
                </c:pt>
                <c:pt idx="7011">
                  <c:v>1440.3</c:v>
                </c:pt>
                <c:pt idx="7012">
                  <c:v>1439.3</c:v>
                </c:pt>
                <c:pt idx="7013">
                  <c:v>1438.6</c:v>
                </c:pt>
                <c:pt idx="7014">
                  <c:v>1439.1</c:v>
                </c:pt>
                <c:pt idx="7015">
                  <c:v>1439.2</c:v>
                </c:pt>
                <c:pt idx="7016">
                  <c:v>1439.8</c:v>
                </c:pt>
                <c:pt idx="7017">
                  <c:v>1439.8</c:v>
                </c:pt>
                <c:pt idx="7018">
                  <c:v>1439.7</c:v>
                </c:pt>
                <c:pt idx="7019">
                  <c:v>1439.8</c:v>
                </c:pt>
                <c:pt idx="7020">
                  <c:v>1439.2</c:v>
                </c:pt>
                <c:pt idx="7021">
                  <c:v>1438.6</c:v>
                </c:pt>
                <c:pt idx="7022">
                  <c:v>1438.5</c:v>
                </c:pt>
                <c:pt idx="7023">
                  <c:v>1438.1</c:v>
                </c:pt>
                <c:pt idx="7024">
                  <c:v>1437.5</c:v>
                </c:pt>
                <c:pt idx="7025">
                  <c:v>1437</c:v>
                </c:pt>
                <c:pt idx="7026">
                  <c:v>1436.4</c:v>
                </c:pt>
                <c:pt idx="7027">
                  <c:v>1436.4</c:v>
                </c:pt>
                <c:pt idx="7028">
                  <c:v>1436.4</c:v>
                </c:pt>
                <c:pt idx="7029">
                  <c:v>1437</c:v>
                </c:pt>
                <c:pt idx="7030">
                  <c:v>1438.1</c:v>
                </c:pt>
                <c:pt idx="7031">
                  <c:v>1438.6</c:v>
                </c:pt>
                <c:pt idx="7032">
                  <c:v>1439.1</c:v>
                </c:pt>
                <c:pt idx="7033">
                  <c:v>1439.2</c:v>
                </c:pt>
                <c:pt idx="7034">
                  <c:v>1439.8</c:v>
                </c:pt>
                <c:pt idx="7035">
                  <c:v>1439.8</c:v>
                </c:pt>
                <c:pt idx="7036">
                  <c:v>1439.8</c:v>
                </c:pt>
                <c:pt idx="7037">
                  <c:v>1439.8</c:v>
                </c:pt>
                <c:pt idx="7038">
                  <c:v>1439.8</c:v>
                </c:pt>
                <c:pt idx="7039">
                  <c:v>1439.8</c:v>
                </c:pt>
                <c:pt idx="7040">
                  <c:v>1439.8</c:v>
                </c:pt>
                <c:pt idx="7041">
                  <c:v>1440.3</c:v>
                </c:pt>
                <c:pt idx="7042">
                  <c:v>1440.9</c:v>
                </c:pt>
                <c:pt idx="7043">
                  <c:v>1441.4</c:v>
                </c:pt>
                <c:pt idx="7044">
                  <c:v>1442</c:v>
                </c:pt>
                <c:pt idx="7045">
                  <c:v>1442</c:v>
                </c:pt>
                <c:pt idx="7046">
                  <c:v>1442</c:v>
                </c:pt>
                <c:pt idx="7047">
                  <c:v>1442</c:v>
                </c:pt>
                <c:pt idx="7048">
                  <c:v>1441.8</c:v>
                </c:pt>
                <c:pt idx="7049">
                  <c:v>1442.1</c:v>
                </c:pt>
                <c:pt idx="7050">
                  <c:v>1442</c:v>
                </c:pt>
                <c:pt idx="7051">
                  <c:v>1443</c:v>
                </c:pt>
                <c:pt idx="7052">
                  <c:v>1443.4</c:v>
                </c:pt>
                <c:pt idx="7053">
                  <c:v>1443.7</c:v>
                </c:pt>
                <c:pt idx="7054">
                  <c:v>1443.1</c:v>
                </c:pt>
                <c:pt idx="7055">
                  <c:v>1442</c:v>
                </c:pt>
                <c:pt idx="7056">
                  <c:v>1441.4</c:v>
                </c:pt>
                <c:pt idx="7057">
                  <c:v>1440.9</c:v>
                </c:pt>
                <c:pt idx="7058">
                  <c:v>1441.4</c:v>
                </c:pt>
                <c:pt idx="7059">
                  <c:v>1441.4</c:v>
                </c:pt>
                <c:pt idx="7060">
                  <c:v>1441.5</c:v>
                </c:pt>
                <c:pt idx="7061">
                  <c:v>1442</c:v>
                </c:pt>
                <c:pt idx="7062">
                  <c:v>1442.1</c:v>
                </c:pt>
                <c:pt idx="7063">
                  <c:v>1441.4</c:v>
                </c:pt>
                <c:pt idx="7064">
                  <c:v>1440.7</c:v>
                </c:pt>
                <c:pt idx="7065">
                  <c:v>1440.4</c:v>
                </c:pt>
                <c:pt idx="7066">
                  <c:v>1440.3</c:v>
                </c:pt>
                <c:pt idx="7067">
                  <c:v>1440.9</c:v>
                </c:pt>
                <c:pt idx="7068">
                  <c:v>1442</c:v>
                </c:pt>
                <c:pt idx="7069">
                  <c:v>1442.6</c:v>
                </c:pt>
                <c:pt idx="7070">
                  <c:v>1443.1</c:v>
                </c:pt>
                <c:pt idx="7071">
                  <c:v>1443.2</c:v>
                </c:pt>
                <c:pt idx="7072">
                  <c:v>1443.7</c:v>
                </c:pt>
                <c:pt idx="7073">
                  <c:v>1443.7</c:v>
                </c:pt>
                <c:pt idx="7074">
                  <c:v>1443.7</c:v>
                </c:pt>
                <c:pt idx="7075">
                  <c:v>1443.2</c:v>
                </c:pt>
                <c:pt idx="7076">
                  <c:v>1442.6</c:v>
                </c:pt>
                <c:pt idx="7077">
                  <c:v>1442</c:v>
                </c:pt>
                <c:pt idx="7078">
                  <c:v>1441.6</c:v>
                </c:pt>
                <c:pt idx="7079">
                  <c:v>1440.9</c:v>
                </c:pt>
                <c:pt idx="7080">
                  <c:v>1440.8</c:v>
                </c:pt>
                <c:pt idx="7081">
                  <c:v>1440.3</c:v>
                </c:pt>
                <c:pt idx="7082">
                  <c:v>1440.3</c:v>
                </c:pt>
                <c:pt idx="7083">
                  <c:v>1440.9</c:v>
                </c:pt>
                <c:pt idx="7084">
                  <c:v>1441.5</c:v>
                </c:pt>
                <c:pt idx="7085">
                  <c:v>1442.1</c:v>
                </c:pt>
                <c:pt idx="7086">
                  <c:v>1441.4</c:v>
                </c:pt>
                <c:pt idx="7087">
                  <c:v>1440.3</c:v>
                </c:pt>
                <c:pt idx="7088">
                  <c:v>1439.2</c:v>
                </c:pt>
                <c:pt idx="7089">
                  <c:v>1439.2</c:v>
                </c:pt>
                <c:pt idx="7090">
                  <c:v>1439.8</c:v>
                </c:pt>
                <c:pt idx="7091">
                  <c:v>1440.3</c:v>
                </c:pt>
                <c:pt idx="7092">
                  <c:v>1440.4</c:v>
                </c:pt>
                <c:pt idx="7093">
                  <c:v>1440.7</c:v>
                </c:pt>
                <c:pt idx="7094">
                  <c:v>1440.9</c:v>
                </c:pt>
                <c:pt idx="7095">
                  <c:v>1440.9</c:v>
                </c:pt>
                <c:pt idx="7096">
                  <c:v>1440.9</c:v>
                </c:pt>
                <c:pt idx="7097">
                  <c:v>1441.5</c:v>
                </c:pt>
                <c:pt idx="7098">
                  <c:v>1442</c:v>
                </c:pt>
                <c:pt idx="7099">
                  <c:v>1442</c:v>
                </c:pt>
                <c:pt idx="7100">
                  <c:v>1441.5</c:v>
                </c:pt>
                <c:pt idx="7101">
                  <c:v>1440.4</c:v>
                </c:pt>
                <c:pt idx="7102">
                  <c:v>1439.8</c:v>
                </c:pt>
                <c:pt idx="7103">
                  <c:v>1439.8</c:v>
                </c:pt>
                <c:pt idx="7104">
                  <c:v>1439.8</c:v>
                </c:pt>
                <c:pt idx="7105">
                  <c:v>1439.2</c:v>
                </c:pt>
                <c:pt idx="7106">
                  <c:v>1439.2</c:v>
                </c:pt>
                <c:pt idx="7107">
                  <c:v>1439.7</c:v>
                </c:pt>
                <c:pt idx="7108">
                  <c:v>1440.3</c:v>
                </c:pt>
                <c:pt idx="7109">
                  <c:v>1440.9</c:v>
                </c:pt>
                <c:pt idx="7110">
                  <c:v>1440.9</c:v>
                </c:pt>
                <c:pt idx="7111">
                  <c:v>1440.3</c:v>
                </c:pt>
                <c:pt idx="7112">
                  <c:v>1440.5</c:v>
                </c:pt>
                <c:pt idx="7113">
                  <c:v>1440.9</c:v>
                </c:pt>
                <c:pt idx="7114">
                  <c:v>1440.9</c:v>
                </c:pt>
                <c:pt idx="7115">
                  <c:v>1440.3</c:v>
                </c:pt>
                <c:pt idx="7116">
                  <c:v>1439.8</c:v>
                </c:pt>
                <c:pt idx="7117">
                  <c:v>1440.1</c:v>
                </c:pt>
                <c:pt idx="7118">
                  <c:v>1440.3</c:v>
                </c:pt>
                <c:pt idx="7119">
                  <c:v>1439.8</c:v>
                </c:pt>
                <c:pt idx="7120">
                  <c:v>1439.2</c:v>
                </c:pt>
                <c:pt idx="7121">
                  <c:v>1439.4</c:v>
                </c:pt>
                <c:pt idx="7122">
                  <c:v>1439.8</c:v>
                </c:pt>
                <c:pt idx="7123">
                  <c:v>1439.8</c:v>
                </c:pt>
                <c:pt idx="7124">
                  <c:v>1439.2</c:v>
                </c:pt>
                <c:pt idx="7125">
                  <c:v>1439.2</c:v>
                </c:pt>
                <c:pt idx="7126">
                  <c:v>1438.6</c:v>
                </c:pt>
                <c:pt idx="7127">
                  <c:v>1438.7</c:v>
                </c:pt>
                <c:pt idx="7128">
                  <c:v>1438.7</c:v>
                </c:pt>
                <c:pt idx="7129">
                  <c:v>1438.7</c:v>
                </c:pt>
                <c:pt idx="7130">
                  <c:v>1438.6</c:v>
                </c:pt>
                <c:pt idx="7131">
                  <c:v>1438.6</c:v>
                </c:pt>
                <c:pt idx="7132">
                  <c:v>1438.6</c:v>
                </c:pt>
                <c:pt idx="7133">
                  <c:v>1439.2</c:v>
                </c:pt>
                <c:pt idx="7134">
                  <c:v>1439.8</c:v>
                </c:pt>
                <c:pt idx="7135">
                  <c:v>1440.3</c:v>
                </c:pt>
                <c:pt idx="7136">
                  <c:v>1440.3</c:v>
                </c:pt>
                <c:pt idx="7137">
                  <c:v>1439.7</c:v>
                </c:pt>
                <c:pt idx="7138">
                  <c:v>1439.8</c:v>
                </c:pt>
                <c:pt idx="7139">
                  <c:v>1439.8</c:v>
                </c:pt>
                <c:pt idx="7140">
                  <c:v>1439.2</c:v>
                </c:pt>
                <c:pt idx="7141">
                  <c:v>1439.2</c:v>
                </c:pt>
                <c:pt idx="7142">
                  <c:v>1439.2</c:v>
                </c:pt>
                <c:pt idx="7143">
                  <c:v>1439.2</c:v>
                </c:pt>
                <c:pt idx="7144">
                  <c:v>1439.2</c:v>
                </c:pt>
                <c:pt idx="7145">
                  <c:v>1439.2</c:v>
                </c:pt>
                <c:pt idx="7146">
                  <c:v>1439.8</c:v>
                </c:pt>
                <c:pt idx="7147">
                  <c:v>1440.9</c:v>
                </c:pt>
                <c:pt idx="7148">
                  <c:v>1442</c:v>
                </c:pt>
                <c:pt idx="7149">
                  <c:v>1442.6</c:v>
                </c:pt>
                <c:pt idx="7150">
                  <c:v>1443.2</c:v>
                </c:pt>
                <c:pt idx="7151">
                  <c:v>1443.1</c:v>
                </c:pt>
                <c:pt idx="7152">
                  <c:v>1443.1</c:v>
                </c:pt>
                <c:pt idx="7153">
                  <c:v>1442.6</c:v>
                </c:pt>
                <c:pt idx="7154">
                  <c:v>1442.5</c:v>
                </c:pt>
                <c:pt idx="7155">
                  <c:v>1442.5</c:v>
                </c:pt>
                <c:pt idx="7156">
                  <c:v>1443.2</c:v>
                </c:pt>
                <c:pt idx="7157">
                  <c:v>1443.1</c:v>
                </c:pt>
                <c:pt idx="7158">
                  <c:v>1443.2</c:v>
                </c:pt>
                <c:pt idx="7159">
                  <c:v>1441.7</c:v>
                </c:pt>
                <c:pt idx="7160">
                  <c:v>1440.8</c:v>
                </c:pt>
                <c:pt idx="7161">
                  <c:v>1440.3</c:v>
                </c:pt>
                <c:pt idx="7162">
                  <c:v>1440.9</c:v>
                </c:pt>
                <c:pt idx="7163">
                  <c:v>1441.4</c:v>
                </c:pt>
                <c:pt idx="7164">
                  <c:v>1442</c:v>
                </c:pt>
                <c:pt idx="7165">
                  <c:v>1442</c:v>
                </c:pt>
                <c:pt idx="7166">
                  <c:v>1441.9</c:v>
                </c:pt>
                <c:pt idx="7167">
                  <c:v>1441.5</c:v>
                </c:pt>
                <c:pt idx="7168">
                  <c:v>1441.5</c:v>
                </c:pt>
                <c:pt idx="7169">
                  <c:v>1441.4</c:v>
                </c:pt>
                <c:pt idx="7170">
                  <c:v>1440.9</c:v>
                </c:pt>
                <c:pt idx="7171">
                  <c:v>1440</c:v>
                </c:pt>
                <c:pt idx="7172">
                  <c:v>1439.2</c:v>
                </c:pt>
                <c:pt idx="7173">
                  <c:v>1439.2</c:v>
                </c:pt>
                <c:pt idx="7174">
                  <c:v>1439.2</c:v>
                </c:pt>
                <c:pt idx="7175">
                  <c:v>1440.3</c:v>
                </c:pt>
                <c:pt idx="7176">
                  <c:v>1440.9</c:v>
                </c:pt>
                <c:pt idx="7177">
                  <c:v>1440.3</c:v>
                </c:pt>
                <c:pt idx="7178">
                  <c:v>1440.3</c:v>
                </c:pt>
                <c:pt idx="7179">
                  <c:v>1439.8</c:v>
                </c:pt>
                <c:pt idx="7180">
                  <c:v>1439.8</c:v>
                </c:pt>
                <c:pt idx="7181">
                  <c:v>1439.8</c:v>
                </c:pt>
                <c:pt idx="7182">
                  <c:v>1439.8</c:v>
                </c:pt>
                <c:pt idx="7183">
                  <c:v>1439.8</c:v>
                </c:pt>
                <c:pt idx="7184">
                  <c:v>1440.3</c:v>
                </c:pt>
                <c:pt idx="7185">
                  <c:v>1440.9</c:v>
                </c:pt>
                <c:pt idx="7186">
                  <c:v>1440.3</c:v>
                </c:pt>
                <c:pt idx="7187">
                  <c:v>1439.7</c:v>
                </c:pt>
                <c:pt idx="7188">
                  <c:v>1438.6</c:v>
                </c:pt>
                <c:pt idx="7189">
                  <c:v>1438.1</c:v>
                </c:pt>
                <c:pt idx="7190">
                  <c:v>1437</c:v>
                </c:pt>
                <c:pt idx="7191">
                  <c:v>1436.4</c:v>
                </c:pt>
                <c:pt idx="7192">
                  <c:v>1436.1</c:v>
                </c:pt>
                <c:pt idx="7193">
                  <c:v>1435.8</c:v>
                </c:pt>
                <c:pt idx="7194">
                  <c:v>1435.2</c:v>
                </c:pt>
                <c:pt idx="7195">
                  <c:v>1435.3</c:v>
                </c:pt>
                <c:pt idx="7196">
                  <c:v>1435.3</c:v>
                </c:pt>
                <c:pt idx="7197">
                  <c:v>1435.2</c:v>
                </c:pt>
                <c:pt idx="7198">
                  <c:v>1435.2</c:v>
                </c:pt>
                <c:pt idx="7199">
                  <c:v>1435.8</c:v>
                </c:pt>
                <c:pt idx="7200">
                  <c:v>1436.4</c:v>
                </c:pt>
                <c:pt idx="7201">
                  <c:v>1437</c:v>
                </c:pt>
                <c:pt idx="7202">
                  <c:v>1437.5</c:v>
                </c:pt>
                <c:pt idx="7203">
                  <c:v>1438.1</c:v>
                </c:pt>
                <c:pt idx="7204">
                  <c:v>1438.6</c:v>
                </c:pt>
                <c:pt idx="7205">
                  <c:v>1438.7</c:v>
                </c:pt>
                <c:pt idx="7206">
                  <c:v>1439.2</c:v>
                </c:pt>
                <c:pt idx="7207">
                  <c:v>1439.7</c:v>
                </c:pt>
                <c:pt idx="7208">
                  <c:v>1439.2</c:v>
                </c:pt>
                <c:pt idx="7209">
                  <c:v>1439.2</c:v>
                </c:pt>
                <c:pt idx="7210">
                  <c:v>1439.2</c:v>
                </c:pt>
                <c:pt idx="7211">
                  <c:v>1439.3</c:v>
                </c:pt>
                <c:pt idx="7212">
                  <c:v>1440.3</c:v>
                </c:pt>
                <c:pt idx="7213">
                  <c:v>1440.9</c:v>
                </c:pt>
                <c:pt idx="7214">
                  <c:v>1440.3</c:v>
                </c:pt>
                <c:pt idx="7215">
                  <c:v>1440.3</c:v>
                </c:pt>
                <c:pt idx="7216">
                  <c:v>1439.7</c:v>
                </c:pt>
                <c:pt idx="7217">
                  <c:v>1439.2</c:v>
                </c:pt>
                <c:pt idx="7218">
                  <c:v>1438.6</c:v>
                </c:pt>
                <c:pt idx="7219">
                  <c:v>1438.3</c:v>
                </c:pt>
                <c:pt idx="7220">
                  <c:v>1438.6</c:v>
                </c:pt>
                <c:pt idx="7221">
                  <c:v>1439.2</c:v>
                </c:pt>
                <c:pt idx="7222">
                  <c:v>1438.7</c:v>
                </c:pt>
                <c:pt idx="7223">
                  <c:v>1438.6</c:v>
                </c:pt>
                <c:pt idx="7224">
                  <c:v>1438.1</c:v>
                </c:pt>
                <c:pt idx="7225">
                  <c:v>1438.1</c:v>
                </c:pt>
                <c:pt idx="7226">
                  <c:v>1437.6</c:v>
                </c:pt>
                <c:pt idx="7227">
                  <c:v>1437.1</c:v>
                </c:pt>
                <c:pt idx="7228">
                  <c:v>1437</c:v>
                </c:pt>
                <c:pt idx="7229">
                  <c:v>1437</c:v>
                </c:pt>
                <c:pt idx="7230">
                  <c:v>1436.4</c:v>
                </c:pt>
                <c:pt idx="7231">
                  <c:v>1436.3</c:v>
                </c:pt>
                <c:pt idx="7232">
                  <c:v>1436.5</c:v>
                </c:pt>
                <c:pt idx="7233">
                  <c:v>1437</c:v>
                </c:pt>
                <c:pt idx="7234">
                  <c:v>1437.2</c:v>
                </c:pt>
                <c:pt idx="7235">
                  <c:v>1438.1</c:v>
                </c:pt>
                <c:pt idx="7236">
                  <c:v>1439.2</c:v>
                </c:pt>
                <c:pt idx="7237">
                  <c:v>1439.2</c:v>
                </c:pt>
                <c:pt idx="7238">
                  <c:v>1439.2</c:v>
                </c:pt>
                <c:pt idx="7239">
                  <c:v>1439.2</c:v>
                </c:pt>
                <c:pt idx="7240">
                  <c:v>1439.2</c:v>
                </c:pt>
                <c:pt idx="7241">
                  <c:v>1438.6</c:v>
                </c:pt>
                <c:pt idx="7242">
                  <c:v>1438.7</c:v>
                </c:pt>
                <c:pt idx="7243">
                  <c:v>1438.7</c:v>
                </c:pt>
                <c:pt idx="7244">
                  <c:v>1438.6</c:v>
                </c:pt>
                <c:pt idx="7245">
                  <c:v>1438.1</c:v>
                </c:pt>
                <c:pt idx="7246">
                  <c:v>1438.7</c:v>
                </c:pt>
                <c:pt idx="7247">
                  <c:v>1439.8</c:v>
                </c:pt>
                <c:pt idx="7248">
                  <c:v>1439.9</c:v>
                </c:pt>
                <c:pt idx="7249">
                  <c:v>1439.7</c:v>
                </c:pt>
                <c:pt idx="7250">
                  <c:v>1439.8</c:v>
                </c:pt>
                <c:pt idx="7251">
                  <c:v>1439.7</c:v>
                </c:pt>
                <c:pt idx="7252">
                  <c:v>1439.8</c:v>
                </c:pt>
                <c:pt idx="7253">
                  <c:v>1439.8</c:v>
                </c:pt>
                <c:pt idx="7254">
                  <c:v>1439.7</c:v>
                </c:pt>
                <c:pt idx="7255">
                  <c:v>1439.2</c:v>
                </c:pt>
                <c:pt idx="7256">
                  <c:v>1439.2</c:v>
                </c:pt>
                <c:pt idx="7257">
                  <c:v>1439.2</c:v>
                </c:pt>
                <c:pt idx="7258">
                  <c:v>1438.7</c:v>
                </c:pt>
                <c:pt idx="7259">
                  <c:v>1437.5</c:v>
                </c:pt>
                <c:pt idx="7260">
                  <c:v>1437</c:v>
                </c:pt>
                <c:pt idx="7261">
                  <c:v>1436.4</c:v>
                </c:pt>
                <c:pt idx="7262">
                  <c:v>1436.5</c:v>
                </c:pt>
                <c:pt idx="7263">
                  <c:v>1437</c:v>
                </c:pt>
                <c:pt idx="7264">
                  <c:v>1437</c:v>
                </c:pt>
                <c:pt idx="7265">
                  <c:v>1436.9</c:v>
                </c:pt>
                <c:pt idx="7266">
                  <c:v>1437</c:v>
                </c:pt>
                <c:pt idx="7267">
                  <c:v>1437.7</c:v>
                </c:pt>
                <c:pt idx="7268">
                  <c:v>1437.5</c:v>
                </c:pt>
                <c:pt idx="7269">
                  <c:v>1437.5</c:v>
                </c:pt>
                <c:pt idx="7270">
                  <c:v>1437.5</c:v>
                </c:pt>
                <c:pt idx="7271">
                  <c:v>1437.6</c:v>
                </c:pt>
                <c:pt idx="7272">
                  <c:v>1438.1</c:v>
                </c:pt>
                <c:pt idx="7273">
                  <c:v>1438.1</c:v>
                </c:pt>
                <c:pt idx="7274">
                  <c:v>1438.6</c:v>
                </c:pt>
                <c:pt idx="7275">
                  <c:v>1438.7</c:v>
                </c:pt>
                <c:pt idx="7276">
                  <c:v>1439.2</c:v>
                </c:pt>
                <c:pt idx="7277">
                  <c:v>1439.8</c:v>
                </c:pt>
                <c:pt idx="7278">
                  <c:v>1439.2</c:v>
                </c:pt>
                <c:pt idx="7279">
                  <c:v>1439.2</c:v>
                </c:pt>
                <c:pt idx="7280">
                  <c:v>1440.3</c:v>
                </c:pt>
                <c:pt idx="7281">
                  <c:v>1441.3</c:v>
                </c:pt>
                <c:pt idx="7282">
                  <c:v>1441.5</c:v>
                </c:pt>
                <c:pt idx="7283">
                  <c:v>1441.5</c:v>
                </c:pt>
                <c:pt idx="7284">
                  <c:v>1441.4</c:v>
                </c:pt>
                <c:pt idx="7285">
                  <c:v>1441.2</c:v>
                </c:pt>
                <c:pt idx="7286">
                  <c:v>1440.9</c:v>
                </c:pt>
                <c:pt idx="7287">
                  <c:v>1440.9</c:v>
                </c:pt>
                <c:pt idx="7288">
                  <c:v>1440.3</c:v>
                </c:pt>
                <c:pt idx="7289">
                  <c:v>1439.8</c:v>
                </c:pt>
                <c:pt idx="7290">
                  <c:v>1439.2</c:v>
                </c:pt>
                <c:pt idx="7291">
                  <c:v>1438.7</c:v>
                </c:pt>
                <c:pt idx="7292">
                  <c:v>1438.7</c:v>
                </c:pt>
                <c:pt idx="7293">
                  <c:v>1439.2</c:v>
                </c:pt>
                <c:pt idx="7294">
                  <c:v>1439.2</c:v>
                </c:pt>
                <c:pt idx="7295">
                  <c:v>1439.2</c:v>
                </c:pt>
                <c:pt idx="7296">
                  <c:v>1439.2</c:v>
                </c:pt>
                <c:pt idx="7297">
                  <c:v>1439.2</c:v>
                </c:pt>
                <c:pt idx="7298">
                  <c:v>1439.2</c:v>
                </c:pt>
                <c:pt idx="7299">
                  <c:v>1439.2</c:v>
                </c:pt>
                <c:pt idx="7300">
                  <c:v>1439.2</c:v>
                </c:pt>
                <c:pt idx="7301">
                  <c:v>1439.2</c:v>
                </c:pt>
                <c:pt idx="7302">
                  <c:v>1439.8</c:v>
                </c:pt>
                <c:pt idx="7303">
                  <c:v>1440.9</c:v>
                </c:pt>
                <c:pt idx="7304">
                  <c:v>1442</c:v>
                </c:pt>
                <c:pt idx="7305">
                  <c:v>1442</c:v>
                </c:pt>
                <c:pt idx="7306">
                  <c:v>1442.6</c:v>
                </c:pt>
                <c:pt idx="7307">
                  <c:v>1443.2</c:v>
                </c:pt>
                <c:pt idx="7308">
                  <c:v>1443.5</c:v>
                </c:pt>
                <c:pt idx="7309">
                  <c:v>1443.7</c:v>
                </c:pt>
                <c:pt idx="7310">
                  <c:v>1443.7</c:v>
                </c:pt>
                <c:pt idx="7311">
                  <c:v>1443.7</c:v>
                </c:pt>
                <c:pt idx="7312">
                  <c:v>1443.1</c:v>
                </c:pt>
                <c:pt idx="7313">
                  <c:v>1442.6</c:v>
                </c:pt>
                <c:pt idx="7314">
                  <c:v>1442.6</c:v>
                </c:pt>
                <c:pt idx="7315">
                  <c:v>1442.6</c:v>
                </c:pt>
                <c:pt idx="7316">
                  <c:v>1442.6</c:v>
                </c:pt>
                <c:pt idx="7317">
                  <c:v>1442.6</c:v>
                </c:pt>
                <c:pt idx="7318">
                  <c:v>1442.6</c:v>
                </c:pt>
                <c:pt idx="7319">
                  <c:v>1443.2</c:v>
                </c:pt>
                <c:pt idx="7320">
                  <c:v>1443.2</c:v>
                </c:pt>
                <c:pt idx="7321">
                  <c:v>1443.2</c:v>
                </c:pt>
                <c:pt idx="7322">
                  <c:v>1442.6</c:v>
                </c:pt>
                <c:pt idx="7323">
                  <c:v>1442.6</c:v>
                </c:pt>
                <c:pt idx="7324">
                  <c:v>1442.1</c:v>
                </c:pt>
                <c:pt idx="7325">
                  <c:v>1441.5</c:v>
                </c:pt>
                <c:pt idx="7326">
                  <c:v>1440.9</c:v>
                </c:pt>
                <c:pt idx="7327">
                  <c:v>1440.9</c:v>
                </c:pt>
                <c:pt idx="7328">
                  <c:v>1440.4</c:v>
                </c:pt>
                <c:pt idx="7329">
                  <c:v>1441.4</c:v>
                </c:pt>
                <c:pt idx="7330">
                  <c:v>1442</c:v>
                </c:pt>
                <c:pt idx="7331">
                  <c:v>1443.1</c:v>
                </c:pt>
                <c:pt idx="7332">
                  <c:v>1443.2</c:v>
                </c:pt>
                <c:pt idx="7333">
                  <c:v>1443.2</c:v>
                </c:pt>
                <c:pt idx="7334">
                  <c:v>1443.1</c:v>
                </c:pt>
                <c:pt idx="7335">
                  <c:v>1442</c:v>
                </c:pt>
                <c:pt idx="7336">
                  <c:v>1442</c:v>
                </c:pt>
                <c:pt idx="7337">
                  <c:v>1442</c:v>
                </c:pt>
                <c:pt idx="7338">
                  <c:v>1442</c:v>
                </c:pt>
                <c:pt idx="7339">
                  <c:v>1442</c:v>
                </c:pt>
                <c:pt idx="7340">
                  <c:v>1441.5</c:v>
                </c:pt>
                <c:pt idx="7341">
                  <c:v>1441.4</c:v>
                </c:pt>
                <c:pt idx="7342">
                  <c:v>1441.4</c:v>
                </c:pt>
                <c:pt idx="7343">
                  <c:v>1442</c:v>
                </c:pt>
                <c:pt idx="7344">
                  <c:v>1442</c:v>
                </c:pt>
                <c:pt idx="7345">
                  <c:v>1442</c:v>
                </c:pt>
                <c:pt idx="7346">
                  <c:v>1442</c:v>
                </c:pt>
                <c:pt idx="7347">
                  <c:v>1442</c:v>
                </c:pt>
                <c:pt idx="7348">
                  <c:v>1441.3</c:v>
                </c:pt>
                <c:pt idx="7349">
                  <c:v>1441</c:v>
                </c:pt>
                <c:pt idx="7350">
                  <c:v>1440.9</c:v>
                </c:pt>
                <c:pt idx="7351">
                  <c:v>1441.5</c:v>
                </c:pt>
                <c:pt idx="7352">
                  <c:v>1442</c:v>
                </c:pt>
                <c:pt idx="7353">
                  <c:v>1442.6</c:v>
                </c:pt>
                <c:pt idx="7354">
                  <c:v>1442.6</c:v>
                </c:pt>
                <c:pt idx="7355">
                  <c:v>1442.6</c:v>
                </c:pt>
                <c:pt idx="7356">
                  <c:v>1442</c:v>
                </c:pt>
                <c:pt idx="7357">
                  <c:v>1441.5</c:v>
                </c:pt>
                <c:pt idx="7358">
                  <c:v>1440.9</c:v>
                </c:pt>
                <c:pt idx="7359">
                  <c:v>1440.3</c:v>
                </c:pt>
                <c:pt idx="7360">
                  <c:v>1440.5</c:v>
                </c:pt>
                <c:pt idx="7361">
                  <c:v>1441.5</c:v>
                </c:pt>
                <c:pt idx="7362">
                  <c:v>1441.5</c:v>
                </c:pt>
                <c:pt idx="7363">
                  <c:v>1441.5</c:v>
                </c:pt>
                <c:pt idx="7364">
                  <c:v>1442</c:v>
                </c:pt>
                <c:pt idx="7365">
                  <c:v>1442.6</c:v>
                </c:pt>
                <c:pt idx="7366">
                  <c:v>1442.6</c:v>
                </c:pt>
                <c:pt idx="7367">
                  <c:v>1442.6</c:v>
                </c:pt>
                <c:pt idx="7368">
                  <c:v>1442.6</c:v>
                </c:pt>
                <c:pt idx="7369">
                  <c:v>1442.6</c:v>
                </c:pt>
                <c:pt idx="7370">
                  <c:v>1442</c:v>
                </c:pt>
                <c:pt idx="7371">
                  <c:v>1442</c:v>
                </c:pt>
                <c:pt idx="7372">
                  <c:v>1442</c:v>
                </c:pt>
                <c:pt idx="7373">
                  <c:v>1442.1</c:v>
                </c:pt>
                <c:pt idx="7374">
                  <c:v>1441.5</c:v>
                </c:pt>
                <c:pt idx="7375">
                  <c:v>1441.4</c:v>
                </c:pt>
                <c:pt idx="7376">
                  <c:v>1441.5</c:v>
                </c:pt>
                <c:pt idx="7377">
                  <c:v>1441.8</c:v>
                </c:pt>
                <c:pt idx="7378">
                  <c:v>1442</c:v>
                </c:pt>
                <c:pt idx="7379">
                  <c:v>1442.6</c:v>
                </c:pt>
                <c:pt idx="7380">
                  <c:v>1442.6</c:v>
                </c:pt>
                <c:pt idx="7381">
                  <c:v>1442</c:v>
                </c:pt>
                <c:pt idx="7382">
                  <c:v>1441.6</c:v>
                </c:pt>
                <c:pt idx="7383">
                  <c:v>1440.9</c:v>
                </c:pt>
                <c:pt idx="7384">
                  <c:v>1440.3</c:v>
                </c:pt>
                <c:pt idx="7385">
                  <c:v>1440.4</c:v>
                </c:pt>
                <c:pt idx="7386">
                  <c:v>1440.9</c:v>
                </c:pt>
                <c:pt idx="7387">
                  <c:v>1441.5</c:v>
                </c:pt>
                <c:pt idx="7388">
                  <c:v>1442</c:v>
                </c:pt>
                <c:pt idx="7389">
                  <c:v>1442</c:v>
                </c:pt>
                <c:pt idx="7390">
                  <c:v>1441.5</c:v>
                </c:pt>
                <c:pt idx="7391">
                  <c:v>1440.9</c:v>
                </c:pt>
                <c:pt idx="7392">
                  <c:v>1440.3</c:v>
                </c:pt>
                <c:pt idx="7393">
                  <c:v>1440.3</c:v>
                </c:pt>
                <c:pt idx="7394">
                  <c:v>1440.4</c:v>
                </c:pt>
                <c:pt idx="7395">
                  <c:v>1440.3</c:v>
                </c:pt>
                <c:pt idx="7396">
                  <c:v>1440.5</c:v>
                </c:pt>
                <c:pt idx="7397">
                  <c:v>1441.4</c:v>
                </c:pt>
                <c:pt idx="7398">
                  <c:v>1441.5</c:v>
                </c:pt>
                <c:pt idx="7399">
                  <c:v>1441.5</c:v>
                </c:pt>
                <c:pt idx="7400">
                  <c:v>1442.1</c:v>
                </c:pt>
                <c:pt idx="7401">
                  <c:v>1442.6</c:v>
                </c:pt>
                <c:pt idx="7402">
                  <c:v>1442</c:v>
                </c:pt>
                <c:pt idx="7403">
                  <c:v>1441.4</c:v>
                </c:pt>
                <c:pt idx="7404">
                  <c:v>1440.9</c:v>
                </c:pt>
                <c:pt idx="7405">
                  <c:v>1440.9</c:v>
                </c:pt>
                <c:pt idx="7406">
                  <c:v>1440.9</c:v>
                </c:pt>
                <c:pt idx="7407">
                  <c:v>1440.3</c:v>
                </c:pt>
                <c:pt idx="7408">
                  <c:v>1440.3</c:v>
                </c:pt>
                <c:pt idx="7409">
                  <c:v>1439.3</c:v>
                </c:pt>
                <c:pt idx="7410">
                  <c:v>1439.2</c:v>
                </c:pt>
                <c:pt idx="7411">
                  <c:v>1439.7</c:v>
                </c:pt>
                <c:pt idx="7412">
                  <c:v>1440.3</c:v>
                </c:pt>
                <c:pt idx="7413">
                  <c:v>1440.6</c:v>
                </c:pt>
                <c:pt idx="7414">
                  <c:v>1440.9</c:v>
                </c:pt>
                <c:pt idx="7415">
                  <c:v>1441.5</c:v>
                </c:pt>
                <c:pt idx="7416">
                  <c:v>1441.1</c:v>
                </c:pt>
                <c:pt idx="7417">
                  <c:v>1440.3</c:v>
                </c:pt>
                <c:pt idx="7418">
                  <c:v>1439.8</c:v>
                </c:pt>
                <c:pt idx="7419">
                  <c:v>1439.5</c:v>
                </c:pt>
                <c:pt idx="7420">
                  <c:v>1439.8</c:v>
                </c:pt>
                <c:pt idx="7421">
                  <c:v>1439.8</c:v>
                </c:pt>
                <c:pt idx="7422">
                  <c:v>1439.2</c:v>
                </c:pt>
                <c:pt idx="7423">
                  <c:v>1439.9</c:v>
                </c:pt>
                <c:pt idx="7424">
                  <c:v>1440.9</c:v>
                </c:pt>
                <c:pt idx="7425">
                  <c:v>1440.8</c:v>
                </c:pt>
                <c:pt idx="7426">
                  <c:v>1440.3</c:v>
                </c:pt>
                <c:pt idx="7427">
                  <c:v>1440.9</c:v>
                </c:pt>
                <c:pt idx="7428">
                  <c:v>1442</c:v>
                </c:pt>
                <c:pt idx="7429">
                  <c:v>1442.6</c:v>
                </c:pt>
                <c:pt idx="7430">
                  <c:v>1442.6</c:v>
                </c:pt>
                <c:pt idx="7431">
                  <c:v>1442.6</c:v>
                </c:pt>
                <c:pt idx="7432">
                  <c:v>1443.1</c:v>
                </c:pt>
                <c:pt idx="7433">
                  <c:v>1443.2</c:v>
                </c:pt>
                <c:pt idx="7434">
                  <c:v>1443.2</c:v>
                </c:pt>
                <c:pt idx="7435">
                  <c:v>1443.2</c:v>
                </c:pt>
                <c:pt idx="7436">
                  <c:v>1442.8</c:v>
                </c:pt>
                <c:pt idx="7437">
                  <c:v>1442.6</c:v>
                </c:pt>
                <c:pt idx="7438">
                  <c:v>1442</c:v>
                </c:pt>
                <c:pt idx="7439">
                  <c:v>1442</c:v>
                </c:pt>
                <c:pt idx="7440">
                  <c:v>1441.5</c:v>
                </c:pt>
                <c:pt idx="7441">
                  <c:v>1441.4</c:v>
                </c:pt>
                <c:pt idx="7442">
                  <c:v>1441.5</c:v>
                </c:pt>
                <c:pt idx="7443">
                  <c:v>1442</c:v>
                </c:pt>
                <c:pt idx="7444">
                  <c:v>1442.6</c:v>
                </c:pt>
                <c:pt idx="7445">
                  <c:v>1443.2</c:v>
                </c:pt>
                <c:pt idx="7446">
                  <c:v>1443.7</c:v>
                </c:pt>
                <c:pt idx="7447">
                  <c:v>1443.7</c:v>
                </c:pt>
                <c:pt idx="7448">
                  <c:v>1443.8</c:v>
                </c:pt>
                <c:pt idx="7449">
                  <c:v>1442.9</c:v>
                </c:pt>
                <c:pt idx="7450">
                  <c:v>1442.6</c:v>
                </c:pt>
                <c:pt idx="7451">
                  <c:v>1442.6</c:v>
                </c:pt>
                <c:pt idx="7452">
                  <c:v>1442</c:v>
                </c:pt>
                <c:pt idx="7453">
                  <c:v>1442</c:v>
                </c:pt>
                <c:pt idx="7454">
                  <c:v>1442</c:v>
                </c:pt>
                <c:pt idx="7455">
                  <c:v>1442.6</c:v>
                </c:pt>
                <c:pt idx="7456">
                  <c:v>1442</c:v>
                </c:pt>
                <c:pt idx="7457">
                  <c:v>1441.4</c:v>
                </c:pt>
                <c:pt idx="7458">
                  <c:v>1440.3</c:v>
                </c:pt>
                <c:pt idx="7459">
                  <c:v>1439.2</c:v>
                </c:pt>
                <c:pt idx="7460">
                  <c:v>1438.7</c:v>
                </c:pt>
                <c:pt idx="7461">
                  <c:v>1438.1</c:v>
                </c:pt>
                <c:pt idx="7462">
                  <c:v>1438.2</c:v>
                </c:pt>
                <c:pt idx="7463">
                  <c:v>1438.1</c:v>
                </c:pt>
                <c:pt idx="7464">
                  <c:v>1438.1</c:v>
                </c:pt>
                <c:pt idx="7465">
                  <c:v>1438.1</c:v>
                </c:pt>
                <c:pt idx="7466">
                  <c:v>1436.4</c:v>
                </c:pt>
                <c:pt idx="7467">
                  <c:v>1437</c:v>
                </c:pt>
                <c:pt idx="7468">
                  <c:v>1436.9</c:v>
                </c:pt>
                <c:pt idx="7469">
                  <c:v>1437.7</c:v>
                </c:pt>
                <c:pt idx="7470">
                  <c:v>1438.1</c:v>
                </c:pt>
                <c:pt idx="7471">
                  <c:v>1438.6</c:v>
                </c:pt>
                <c:pt idx="7472">
                  <c:v>1438.7</c:v>
                </c:pt>
                <c:pt idx="7473">
                  <c:v>1438.7</c:v>
                </c:pt>
                <c:pt idx="7474">
                  <c:v>1438.1</c:v>
                </c:pt>
                <c:pt idx="7475">
                  <c:v>1438.1</c:v>
                </c:pt>
                <c:pt idx="7476">
                  <c:v>1437.5</c:v>
                </c:pt>
                <c:pt idx="7477">
                  <c:v>1437</c:v>
                </c:pt>
                <c:pt idx="7478">
                  <c:v>1436.1</c:v>
                </c:pt>
                <c:pt idx="7479">
                  <c:v>1435.7</c:v>
                </c:pt>
                <c:pt idx="7480">
                  <c:v>1435.2</c:v>
                </c:pt>
                <c:pt idx="7481">
                  <c:v>1436.1</c:v>
                </c:pt>
                <c:pt idx="7482">
                  <c:v>1437</c:v>
                </c:pt>
                <c:pt idx="7483">
                  <c:v>1438.5</c:v>
                </c:pt>
                <c:pt idx="7484">
                  <c:v>1439.2</c:v>
                </c:pt>
                <c:pt idx="7485">
                  <c:v>1439.2</c:v>
                </c:pt>
                <c:pt idx="7486">
                  <c:v>1439.2</c:v>
                </c:pt>
                <c:pt idx="7487">
                  <c:v>1438.7</c:v>
                </c:pt>
                <c:pt idx="7488">
                  <c:v>1438.1</c:v>
                </c:pt>
                <c:pt idx="7489">
                  <c:v>1438.7</c:v>
                </c:pt>
                <c:pt idx="7490">
                  <c:v>1439.8</c:v>
                </c:pt>
                <c:pt idx="7491">
                  <c:v>1440.9</c:v>
                </c:pt>
                <c:pt idx="7492">
                  <c:v>1441.9</c:v>
                </c:pt>
                <c:pt idx="7493">
                  <c:v>1442</c:v>
                </c:pt>
                <c:pt idx="7494">
                  <c:v>1441.9</c:v>
                </c:pt>
                <c:pt idx="7495">
                  <c:v>1441.4</c:v>
                </c:pt>
                <c:pt idx="7496">
                  <c:v>1440.9</c:v>
                </c:pt>
                <c:pt idx="7497">
                  <c:v>1440.2</c:v>
                </c:pt>
                <c:pt idx="7498">
                  <c:v>1439.3</c:v>
                </c:pt>
                <c:pt idx="7499">
                  <c:v>1439.7</c:v>
                </c:pt>
                <c:pt idx="7500">
                  <c:v>1439.7</c:v>
                </c:pt>
                <c:pt idx="7501">
                  <c:v>1439.8</c:v>
                </c:pt>
                <c:pt idx="7502">
                  <c:v>1438.9</c:v>
                </c:pt>
                <c:pt idx="7503">
                  <c:v>1438</c:v>
                </c:pt>
                <c:pt idx="7504">
                  <c:v>1436.9</c:v>
                </c:pt>
                <c:pt idx="7505">
                  <c:v>1437.2</c:v>
                </c:pt>
                <c:pt idx="7506">
                  <c:v>1438.1</c:v>
                </c:pt>
                <c:pt idx="7507">
                  <c:v>1438.7</c:v>
                </c:pt>
                <c:pt idx="7508">
                  <c:v>1439.2</c:v>
                </c:pt>
                <c:pt idx="7509">
                  <c:v>1439.2</c:v>
                </c:pt>
                <c:pt idx="7510">
                  <c:v>1439.2</c:v>
                </c:pt>
                <c:pt idx="7511">
                  <c:v>1439.2</c:v>
                </c:pt>
                <c:pt idx="7512">
                  <c:v>1439.7</c:v>
                </c:pt>
                <c:pt idx="7513">
                  <c:v>1439.8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93-4C17-8DFD-BC1FE023AF4A}"/>
            </c:ext>
          </c:extLst>
        </c:ser>
        <c:ser>
          <c:idx val="1"/>
          <c:order val="1"/>
          <c:tx>
            <c:v>Arenal Ultrasonic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Comparison!$A$4842:$A$12355</c:f>
              <c:numCache>
                <c:formatCode>[$-F400]h:mm:ss\ AM/PM</c:formatCode>
                <c:ptCount val="7514"/>
                <c:pt idx="0">
                  <c:v>0.46057870370370368</c:v>
                </c:pt>
                <c:pt idx="1">
                  <c:v>0.46059027777777778</c:v>
                </c:pt>
                <c:pt idx="2">
                  <c:v>0.46060185185185182</c:v>
                </c:pt>
                <c:pt idx="3">
                  <c:v>0.46061342592592597</c:v>
                </c:pt>
                <c:pt idx="4">
                  <c:v>0.46062500000000001</c:v>
                </c:pt>
                <c:pt idx="5">
                  <c:v>0.4606365740740741</c:v>
                </c:pt>
                <c:pt idx="6">
                  <c:v>0.46064814814814814</c:v>
                </c:pt>
                <c:pt idx="7">
                  <c:v>0.46065972222222223</c:v>
                </c:pt>
                <c:pt idx="8">
                  <c:v>0.46067129629629627</c:v>
                </c:pt>
                <c:pt idx="9">
                  <c:v>0.46068287037037042</c:v>
                </c:pt>
                <c:pt idx="10">
                  <c:v>0.46069444444444446</c:v>
                </c:pt>
                <c:pt idx="11">
                  <c:v>0.4607060185185185</c:v>
                </c:pt>
                <c:pt idx="12">
                  <c:v>0.4607175925925926</c:v>
                </c:pt>
                <c:pt idx="13">
                  <c:v>0.46072916666666663</c:v>
                </c:pt>
                <c:pt idx="14">
                  <c:v>0.46074074074074073</c:v>
                </c:pt>
                <c:pt idx="15">
                  <c:v>0.46075231481481477</c:v>
                </c:pt>
                <c:pt idx="16">
                  <c:v>0.46076388888888892</c:v>
                </c:pt>
                <c:pt idx="17">
                  <c:v>0.46077546296296296</c:v>
                </c:pt>
                <c:pt idx="18">
                  <c:v>0.46078703703703705</c:v>
                </c:pt>
                <c:pt idx="19">
                  <c:v>0.46079861111111109</c:v>
                </c:pt>
                <c:pt idx="20">
                  <c:v>0.46081018518518518</c:v>
                </c:pt>
                <c:pt idx="21">
                  <c:v>0.46082175925925922</c:v>
                </c:pt>
                <c:pt idx="22">
                  <c:v>0.46083333333333337</c:v>
                </c:pt>
                <c:pt idx="23">
                  <c:v>0.46084490740740741</c:v>
                </c:pt>
                <c:pt idx="24">
                  <c:v>0.46085648148148151</c:v>
                </c:pt>
                <c:pt idx="25">
                  <c:v>0.46086805555555554</c:v>
                </c:pt>
                <c:pt idx="26">
                  <c:v>0.46087962962962964</c:v>
                </c:pt>
                <c:pt idx="27">
                  <c:v>0.46089120370370368</c:v>
                </c:pt>
                <c:pt idx="28">
                  <c:v>0.46090277777777783</c:v>
                </c:pt>
                <c:pt idx="29">
                  <c:v>0.46091435185185187</c:v>
                </c:pt>
                <c:pt idx="30">
                  <c:v>0.46092592592592596</c:v>
                </c:pt>
                <c:pt idx="31">
                  <c:v>0.4609375</c:v>
                </c:pt>
                <c:pt idx="32">
                  <c:v>0.46094907407407404</c:v>
                </c:pt>
                <c:pt idx="33">
                  <c:v>0.46096064814814813</c:v>
                </c:pt>
                <c:pt idx="34">
                  <c:v>0.46097222222222217</c:v>
                </c:pt>
                <c:pt idx="35">
                  <c:v>0.46098379629629632</c:v>
                </c:pt>
                <c:pt idx="36">
                  <c:v>0.46099537037037036</c:v>
                </c:pt>
                <c:pt idx="37">
                  <c:v>0.46100694444444446</c:v>
                </c:pt>
                <c:pt idx="38">
                  <c:v>0.46101851851851849</c:v>
                </c:pt>
                <c:pt idx="39">
                  <c:v>0.46103009259259259</c:v>
                </c:pt>
                <c:pt idx="40">
                  <c:v>0.46104166666666663</c:v>
                </c:pt>
                <c:pt idx="41">
                  <c:v>0.46105324074074078</c:v>
                </c:pt>
                <c:pt idx="42">
                  <c:v>0.46106481481481482</c:v>
                </c:pt>
                <c:pt idx="43">
                  <c:v>0.46107638888888891</c:v>
                </c:pt>
                <c:pt idx="44">
                  <c:v>0.46108796296296295</c:v>
                </c:pt>
                <c:pt idx="45">
                  <c:v>0.46109953703703704</c:v>
                </c:pt>
                <c:pt idx="46">
                  <c:v>0.46111111111111108</c:v>
                </c:pt>
                <c:pt idx="47">
                  <c:v>0.46112268518518523</c:v>
                </c:pt>
                <c:pt idx="48">
                  <c:v>0.46113425925925927</c:v>
                </c:pt>
                <c:pt idx="49">
                  <c:v>0.46114583333333337</c:v>
                </c:pt>
                <c:pt idx="50">
                  <c:v>0.4611574074074074</c:v>
                </c:pt>
                <c:pt idx="51">
                  <c:v>0.4611689814814815</c:v>
                </c:pt>
                <c:pt idx="52">
                  <c:v>0.46118055555555554</c:v>
                </c:pt>
                <c:pt idx="53">
                  <c:v>0.46119212962962958</c:v>
                </c:pt>
                <c:pt idx="54">
                  <c:v>0.46120370370370373</c:v>
                </c:pt>
                <c:pt idx="55">
                  <c:v>0.46121527777777777</c:v>
                </c:pt>
                <c:pt idx="56">
                  <c:v>0.46122685185185186</c:v>
                </c:pt>
                <c:pt idx="57">
                  <c:v>0.4612384259259259</c:v>
                </c:pt>
                <c:pt idx="58">
                  <c:v>0.46124999999999999</c:v>
                </c:pt>
                <c:pt idx="59">
                  <c:v>0.46126157407407403</c:v>
                </c:pt>
                <c:pt idx="60">
                  <c:v>0.46127314814814818</c:v>
                </c:pt>
                <c:pt idx="61">
                  <c:v>0.46128472222222222</c:v>
                </c:pt>
                <c:pt idx="62">
                  <c:v>0.46129629629629632</c:v>
                </c:pt>
                <c:pt idx="63">
                  <c:v>0.46130787037037035</c:v>
                </c:pt>
                <c:pt idx="64">
                  <c:v>0.46131944444444445</c:v>
                </c:pt>
                <c:pt idx="65">
                  <c:v>0.46133101851851849</c:v>
                </c:pt>
                <c:pt idx="66">
                  <c:v>0.46134259259259264</c:v>
                </c:pt>
                <c:pt idx="67">
                  <c:v>0.46135416666666668</c:v>
                </c:pt>
                <c:pt idx="68">
                  <c:v>0.46136574074074077</c:v>
                </c:pt>
                <c:pt idx="69">
                  <c:v>0.46137731481481481</c:v>
                </c:pt>
                <c:pt idx="70">
                  <c:v>0.4613888888888889</c:v>
                </c:pt>
                <c:pt idx="71">
                  <c:v>0.46140046296296294</c:v>
                </c:pt>
                <c:pt idx="72">
                  <c:v>0.46141203703703698</c:v>
                </c:pt>
                <c:pt idx="73">
                  <c:v>0.46142361111111113</c:v>
                </c:pt>
                <c:pt idx="74">
                  <c:v>0.46143518518518517</c:v>
                </c:pt>
                <c:pt idx="75">
                  <c:v>0.46144675925925926</c:v>
                </c:pt>
                <c:pt idx="76">
                  <c:v>0.4614583333333333</c:v>
                </c:pt>
                <c:pt idx="77">
                  <c:v>0.4614699074074074</c:v>
                </c:pt>
                <c:pt idx="78">
                  <c:v>0.46148148148148144</c:v>
                </c:pt>
                <c:pt idx="79">
                  <c:v>0.46149305555555559</c:v>
                </c:pt>
                <c:pt idx="80">
                  <c:v>0.46150462962962963</c:v>
                </c:pt>
                <c:pt idx="81">
                  <c:v>0.46151620370370372</c:v>
                </c:pt>
                <c:pt idx="82">
                  <c:v>0.46152777777777776</c:v>
                </c:pt>
                <c:pt idx="83">
                  <c:v>0.46153935185185185</c:v>
                </c:pt>
                <c:pt idx="84">
                  <c:v>0.46155092592592589</c:v>
                </c:pt>
                <c:pt idx="85">
                  <c:v>0.46156250000000004</c:v>
                </c:pt>
                <c:pt idx="86">
                  <c:v>0.46157407407407408</c:v>
                </c:pt>
                <c:pt idx="87">
                  <c:v>0.46158564814814818</c:v>
                </c:pt>
                <c:pt idx="88">
                  <c:v>0.46159722222222221</c:v>
                </c:pt>
                <c:pt idx="89">
                  <c:v>0.46160879629629631</c:v>
                </c:pt>
                <c:pt idx="90">
                  <c:v>0.46162037037037035</c:v>
                </c:pt>
                <c:pt idx="91">
                  <c:v>0.4616319444444445</c:v>
                </c:pt>
                <c:pt idx="92">
                  <c:v>0.46164351851851854</c:v>
                </c:pt>
                <c:pt idx="93">
                  <c:v>0.46165509259259258</c:v>
                </c:pt>
                <c:pt idx="94">
                  <c:v>0.46166666666666667</c:v>
                </c:pt>
                <c:pt idx="95">
                  <c:v>0.46167824074074071</c:v>
                </c:pt>
                <c:pt idx="96">
                  <c:v>0.4616898148148148</c:v>
                </c:pt>
                <c:pt idx="97">
                  <c:v>0.46170138888888884</c:v>
                </c:pt>
                <c:pt idx="98">
                  <c:v>0.46171296296296299</c:v>
                </c:pt>
                <c:pt idx="99">
                  <c:v>0.46172453703703703</c:v>
                </c:pt>
                <c:pt idx="100">
                  <c:v>0.46173611111111112</c:v>
                </c:pt>
                <c:pt idx="101">
                  <c:v>0.46174768518518516</c:v>
                </c:pt>
                <c:pt idx="102">
                  <c:v>0.46175925925925926</c:v>
                </c:pt>
                <c:pt idx="103">
                  <c:v>0.4617708333333333</c:v>
                </c:pt>
                <c:pt idx="104">
                  <c:v>0.46178240740740745</c:v>
                </c:pt>
                <c:pt idx="105">
                  <c:v>0.46179398148148149</c:v>
                </c:pt>
                <c:pt idx="106">
                  <c:v>0.46180555555555558</c:v>
                </c:pt>
                <c:pt idx="107">
                  <c:v>0.46181712962962962</c:v>
                </c:pt>
                <c:pt idx="108">
                  <c:v>0.46182870370370371</c:v>
                </c:pt>
                <c:pt idx="109">
                  <c:v>0.46184027777777775</c:v>
                </c:pt>
                <c:pt idx="110">
                  <c:v>0.4618518518518519</c:v>
                </c:pt>
                <c:pt idx="111">
                  <c:v>0.46186342592592594</c:v>
                </c:pt>
                <c:pt idx="112">
                  <c:v>0.46187500000000004</c:v>
                </c:pt>
                <c:pt idx="113">
                  <c:v>0.46188657407407407</c:v>
                </c:pt>
                <c:pt idx="114">
                  <c:v>0.46189814814814811</c:v>
                </c:pt>
                <c:pt idx="115">
                  <c:v>0.46190972222222221</c:v>
                </c:pt>
                <c:pt idx="116">
                  <c:v>0.46192129629629625</c:v>
                </c:pt>
                <c:pt idx="117">
                  <c:v>0.4619328703703704</c:v>
                </c:pt>
                <c:pt idx="118">
                  <c:v>0.46194444444444444</c:v>
                </c:pt>
                <c:pt idx="119">
                  <c:v>0.46195601851851853</c:v>
                </c:pt>
                <c:pt idx="120">
                  <c:v>0.46196759259259257</c:v>
                </c:pt>
                <c:pt idx="121">
                  <c:v>0.46197916666666666</c:v>
                </c:pt>
                <c:pt idx="122">
                  <c:v>0.4619907407407407</c:v>
                </c:pt>
                <c:pt idx="123">
                  <c:v>0.46200231481481485</c:v>
                </c:pt>
                <c:pt idx="124">
                  <c:v>0.46201388888888889</c:v>
                </c:pt>
                <c:pt idx="125">
                  <c:v>0.46202546296296299</c:v>
                </c:pt>
                <c:pt idx="126">
                  <c:v>0.46203703703703702</c:v>
                </c:pt>
                <c:pt idx="127">
                  <c:v>0.46204861111111112</c:v>
                </c:pt>
                <c:pt idx="128">
                  <c:v>0.46206018518518516</c:v>
                </c:pt>
                <c:pt idx="129">
                  <c:v>0.46207175925925931</c:v>
                </c:pt>
                <c:pt idx="130">
                  <c:v>0.46208333333333335</c:v>
                </c:pt>
                <c:pt idx="131">
                  <c:v>0.46209490740740744</c:v>
                </c:pt>
                <c:pt idx="132">
                  <c:v>0.46210648148148148</c:v>
                </c:pt>
                <c:pt idx="133">
                  <c:v>0.46211805555555557</c:v>
                </c:pt>
                <c:pt idx="134">
                  <c:v>0.46212962962962961</c:v>
                </c:pt>
                <c:pt idx="135">
                  <c:v>0.46214120370370365</c:v>
                </c:pt>
                <c:pt idx="136">
                  <c:v>0.4621527777777778</c:v>
                </c:pt>
                <c:pt idx="137">
                  <c:v>0.46216435185185184</c:v>
                </c:pt>
                <c:pt idx="138">
                  <c:v>0.46217592592592593</c:v>
                </c:pt>
                <c:pt idx="139">
                  <c:v>0.46218749999999997</c:v>
                </c:pt>
                <c:pt idx="140">
                  <c:v>0.46219907407407407</c:v>
                </c:pt>
                <c:pt idx="141">
                  <c:v>0.46221064814814811</c:v>
                </c:pt>
                <c:pt idx="142">
                  <c:v>0.46222222222222226</c:v>
                </c:pt>
                <c:pt idx="143">
                  <c:v>0.4622337962962963</c:v>
                </c:pt>
                <c:pt idx="144">
                  <c:v>0.46224537037037039</c:v>
                </c:pt>
                <c:pt idx="145">
                  <c:v>0.46225694444444443</c:v>
                </c:pt>
                <c:pt idx="146">
                  <c:v>0.46226851851851852</c:v>
                </c:pt>
                <c:pt idx="147">
                  <c:v>0.46228009259259256</c:v>
                </c:pt>
                <c:pt idx="148">
                  <c:v>0.46229166666666671</c:v>
                </c:pt>
                <c:pt idx="149">
                  <c:v>0.46230324074074075</c:v>
                </c:pt>
                <c:pt idx="150">
                  <c:v>0.46231481481481485</c:v>
                </c:pt>
                <c:pt idx="151">
                  <c:v>0.46232638888888888</c:v>
                </c:pt>
                <c:pt idx="152">
                  <c:v>0.46233796296296298</c:v>
                </c:pt>
                <c:pt idx="153">
                  <c:v>0.46234953703703702</c:v>
                </c:pt>
                <c:pt idx="154">
                  <c:v>0.46236111111111106</c:v>
                </c:pt>
                <c:pt idx="155">
                  <c:v>0.46237268518518521</c:v>
                </c:pt>
                <c:pt idx="156">
                  <c:v>0.46238425925925924</c:v>
                </c:pt>
                <c:pt idx="157">
                  <c:v>0.46239583333333334</c:v>
                </c:pt>
                <c:pt idx="158">
                  <c:v>0.46240740740740738</c:v>
                </c:pt>
                <c:pt idx="159">
                  <c:v>0.46241898148148147</c:v>
                </c:pt>
                <c:pt idx="160">
                  <c:v>0.46243055555555551</c:v>
                </c:pt>
                <c:pt idx="161">
                  <c:v>0.46244212962962966</c:v>
                </c:pt>
                <c:pt idx="162">
                  <c:v>0.4624537037037037</c:v>
                </c:pt>
                <c:pt idx="163">
                  <c:v>0.46246527777777779</c:v>
                </c:pt>
                <c:pt idx="164">
                  <c:v>0.46247685185185183</c:v>
                </c:pt>
                <c:pt idx="165">
                  <c:v>0.46248842592592593</c:v>
                </c:pt>
                <c:pt idx="166">
                  <c:v>0.46249999999999997</c:v>
                </c:pt>
                <c:pt idx="167">
                  <c:v>0.46251157407407412</c:v>
                </c:pt>
                <c:pt idx="168">
                  <c:v>0.46252314814814816</c:v>
                </c:pt>
                <c:pt idx="169">
                  <c:v>0.46253472222222225</c:v>
                </c:pt>
                <c:pt idx="170">
                  <c:v>0.46254629629629629</c:v>
                </c:pt>
                <c:pt idx="171">
                  <c:v>0.46255787037037038</c:v>
                </c:pt>
                <c:pt idx="172">
                  <c:v>0.46256944444444442</c:v>
                </c:pt>
                <c:pt idx="173">
                  <c:v>0.46258101851851857</c:v>
                </c:pt>
                <c:pt idx="174">
                  <c:v>0.46259259259259261</c:v>
                </c:pt>
                <c:pt idx="175">
                  <c:v>0.46260416666666665</c:v>
                </c:pt>
                <c:pt idx="176">
                  <c:v>0.46261574074074074</c:v>
                </c:pt>
                <c:pt idx="177">
                  <c:v>0.46262731481481478</c:v>
                </c:pt>
                <c:pt idx="178">
                  <c:v>0.46263888888888888</c:v>
                </c:pt>
                <c:pt idx="179">
                  <c:v>0.46265046296296292</c:v>
                </c:pt>
                <c:pt idx="180">
                  <c:v>0.46266203703703707</c:v>
                </c:pt>
                <c:pt idx="181">
                  <c:v>0.4626736111111111</c:v>
                </c:pt>
                <c:pt idx="182">
                  <c:v>0.4626851851851852</c:v>
                </c:pt>
                <c:pt idx="183">
                  <c:v>0.46269675925925924</c:v>
                </c:pt>
                <c:pt idx="184">
                  <c:v>0.46270833333333333</c:v>
                </c:pt>
                <c:pt idx="185">
                  <c:v>0.46271990740740737</c:v>
                </c:pt>
                <c:pt idx="186">
                  <c:v>0.46273148148148152</c:v>
                </c:pt>
                <c:pt idx="187">
                  <c:v>0.46274305555555556</c:v>
                </c:pt>
                <c:pt idx="188">
                  <c:v>0.46275462962962965</c:v>
                </c:pt>
                <c:pt idx="189">
                  <c:v>0.46276620370370369</c:v>
                </c:pt>
                <c:pt idx="190">
                  <c:v>0.46277777777777779</c:v>
                </c:pt>
                <c:pt idx="191">
                  <c:v>0.46278935185185183</c:v>
                </c:pt>
                <c:pt idx="192">
                  <c:v>0.46280092592592598</c:v>
                </c:pt>
                <c:pt idx="193">
                  <c:v>0.46281250000000002</c:v>
                </c:pt>
                <c:pt idx="194">
                  <c:v>0.46282407407407411</c:v>
                </c:pt>
                <c:pt idx="195">
                  <c:v>0.46283564814814815</c:v>
                </c:pt>
                <c:pt idx="196">
                  <c:v>0.46284722222222219</c:v>
                </c:pt>
                <c:pt idx="197">
                  <c:v>0.46285879629629628</c:v>
                </c:pt>
                <c:pt idx="198">
                  <c:v>0.46287037037037032</c:v>
                </c:pt>
                <c:pt idx="199">
                  <c:v>0.46288194444444447</c:v>
                </c:pt>
                <c:pt idx="200">
                  <c:v>0.46289351851851851</c:v>
                </c:pt>
                <c:pt idx="201">
                  <c:v>0.4629050925925926</c:v>
                </c:pt>
                <c:pt idx="202">
                  <c:v>0.46291666666666664</c:v>
                </c:pt>
                <c:pt idx="203">
                  <c:v>0.46292824074074074</c:v>
                </c:pt>
                <c:pt idx="204">
                  <c:v>0.46293981481481478</c:v>
                </c:pt>
                <c:pt idx="205">
                  <c:v>0.46295138888888893</c:v>
                </c:pt>
                <c:pt idx="206">
                  <c:v>0.46296296296296297</c:v>
                </c:pt>
                <c:pt idx="207">
                  <c:v>0.46297453703703706</c:v>
                </c:pt>
                <c:pt idx="208">
                  <c:v>0.4629861111111111</c:v>
                </c:pt>
                <c:pt idx="209">
                  <c:v>0.46299768518518519</c:v>
                </c:pt>
                <c:pt idx="210">
                  <c:v>0.46300925925925923</c:v>
                </c:pt>
                <c:pt idx="211">
                  <c:v>0.46302083333333338</c:v>
                </c:pt>
                <c:pt idx="212">
                  <c:v>0.46303240740740742</c:v>
                </c:pt>
                <c:pt idx="213">
                  <c:v>0.46304398148148151</c:v>
                </c:pt>
                <c:pt idx="214">
                  <c:v>0.46305555555555555</c:v>
                </c:pt>
                <c:pt idx="215">
                  <c:v>0.46306712962962965</c:v>
                </c:pt>
                <c:pt idx="216">
                  <c:v>0.46307870370370369</c:v>
                </c:pt>
                <c:pt idx="217">
                  <c:v>0.46309027777777773</c:v>
                </c:pt>
                <c:pt idx="218">
                  <c:v>0.46310185185185188</c:v>
                </c:pt>
                <c:pt idx="219">
                  <c:v>0.46311342592592591</c:v>
                </c:pt>
                <c:pt idx="220">
                  <c:v>0.46312500000000001</c:v>
                </c:pt>
                <c:pt idx="221">
                  <c:v>0.46313657407407405</c:v>
                </c:pt>
                <c:pt idx="222">
                  <c:v>0.46314814814814814</c:v>
                </c:pt>
                <c:pt idx="223">
                  <c:v>0.46315972222222218</c:v>
                </c:pt>
                <c:pt idx="224">
                  <c:v>0.46317129629629633</c:v>
                </c:pt>
                <c:pt idx="225">
                  <c:v>0.46318287037037037</c:v>
                </c:pt>
                <c:pt idx="226">
                  <c:v>0.46319444444444446</c:v>
                </c:pt>
                <c:pt idx="227">
                  <c:v>0.4632060185185185</c:v>
                </c:pt>
                <c:pt idx="228">
                  <c:v>0.4632175925925926</c:v>
                </c:pt>
                <c:pt idx="229">
                  <c:v>0.46322916666666664</c:v>
                </c:pt>
                <c:pt idx="230">
                  <c:v>0.46324074074074079</c:v>
                </c:pt>
                <c:pt idx="231">
                  <c:v>0.46325231481481483</c:v>
                </c:pt>
                <c:pt idx="232">
                  <c:v>0.46326388888888892</c:v>
                </c:pt>
                <c:pt idx="233">
                  <c:v>0.46327546296296296</c:v>
                </c:pt>
                <c:pt idx="234">
                  <c:v>0.46328703703703705</c:v>
                </c:pt>
                <c:pt idx="235">
                  <c:v>0.46329861111111109</c:v>
                </c:pt>
                <c:pt idx="236">
                  <c:v>0.46331018518518513</c:v>
                </c:pt>
                <c:pt idx="237">
                  <c:v>0.46332175925925928</c:v>
                </c:pt>
                <c:pt idx="238">
                  <c:v>0.46333333333333332</c:v>
                </c:pt>
                <c:pt idx="239">
                  <c:v>0.46334490740740741</c:v>
                </c:pt>
                <c:pt idx="240">
                  <c:v>0.46335648148148145</c:v>
                </c:pt>
                <c:pt idx="241">
                  <c:v>0.46336805555555555</c:v>
                </c:pt>
                <c:pt idx="242">
                  <c:v>0.46337962962962959</c:v>
                </c:pt>
                <c:pt idx="243">
                  <c:v>0.46339120370370374</c:v>
                </c:pt>
                <c:pt idx="244">
                  <c:v>0.46340277777777777</c:v>
                </c:pt>
                <c:pt idx="245">
                  <c:v>0.46341435185185187</c:v>
                </c:pt>
                <c:pt idx="246">
                  <c:v>0.46342592592592591</c:v>
                </c:pt>
                <c:pt idx="247">
                  <c:v>0.4634375</c:v>
                </c:pt>
                <c:pt idx="248">
                  <c:v>0.46344907407407404</c:v>
                </c:pt>
                <c:pt idx="249">
                  <c:v>0.46346064814814819</c:v>
                </c:pt>
                <c:pt idx="250">
                  <c:v>0.46347222222222223</c:v>
                </c:pt>
                <c:pt idx="251">
                  <c:v>0.46348379629629632</c:v>
                </c:pt>
                <c:pt idx="252">
                  <c:v>0.46349537037037036</c:v>
                </c:pt>
                <c:pt idx="253">
                  <c:v>0.46350694444444446</c:v>
                </c:pt>
                <c:pt idx="254">
                  <c:v>0.4635185185185185</c:v>
                </c:pt>
                <c:pt idx="255">
                  <c:v>0.46353009259259265</c:v>
                </c:pt>
                <c:pt idx="256">
                  <c:v>0.46354166666666669</c:v>
                </c:pt>
                <c:pt idx="257">
                  <c:v>0.46355324074074072</c:v>
                </c:pt>
                <c:pt idx="258">
                  <c:v>0.46356481481481482</c:v>
                </c:pt>
                <c:pt idx="259">
                  <c:v>0.46357638888888886</c:v>
                </c:pt>
                <c:pt idx="260">
                  <c:v>0.46358796296296295</c:v>
                </c:pt>
                <c:pt idx="261">
                  <c:v>0.46359953703703699</c:v>
                </c:pt>
                <c:pt idx="262">
                  <c:v>0.46361111111111114</c:v>
                </c:pt>
                <c:pt idx="263">
                  <c:v>0.46362268518518518</c:v>
                </c:pt>
                <c:pt idx="264">
                  <c:v>0.46363425925925927</c:v>
                </c:pt>
                <c:pt idx="265">
                  <c:v>0.46364583333333331</c:v>
                </c:pt>
                <c:pt idx="266">
                  <c:v>0.46365740740740741</c:v>
                </c:pt>
                <c:pt idx="267">
                  <c:v>0.46366898148148145</c:v>
                </c:pt>
                <c:pt idx="268">
                  <c:v>0.4636805555555556</c:v>
                </c:pt>
                <c:pt idx="269">
                  <c:v>0.46369212962962963</c:v>
                </c:pt>
                <c:pt idx="270">
                  <c:v>0.46370370370370373</c:v>
                </c:pt>
                <c:pt idx="271">
                  <c:v>0.46371527777777777</c:v>
                </c:pt>
                <c:pt idx="272">
                  <c:v>0.46372685185185186</c:v>
                </c:pt>
                <c:pt idx="273">
                  <c:v>0.4637384259259259</c:v>
                </c:pt>
                <c:pt idx="274">
                  <c:v>0.46375000000000005</c:v>
                </c:pt>
                <c:pt idx="275">
                  <c:v>0.46376157407407409</c:v>
                </c:pt>
                <c:pt idx="276">
                  <c:v>0.46377314814814818</c:v>
                </c:pt>
                <c:pt idx="277">
                  <c:v>0.46378472222222222</c:v>
                </c:pt>
                <c:pt idx="278">
                  <c:v>0.46379629629629626</c:v>
                </c:pt>
                <c:pt idx="279">
                  <c:v>0.46380787037037036</c:v>
                </c:pt>
                <c:pt idx="280">
                  <c:v>0.4638194444444444</c:v>
                </c:pt>
                <c:pt idx="281">
                  <c:v>0.46383101851851855</c:v>
                </c:pt>
                <c:pt idx="282">
                  <c:v>0.46384259259259258</c:v>
                </c:pt>
                <c:pt idx="283">
                  <c:v>0.46385416666666668</c:v>
                </c:pt>
                <c:pt idx="284">
                  <c:v>0.46386574074074072</c:v>
                </c:pt>
                <c:pt idx="285">
                  <c:v>0.46387731481481481</c:v>
                </c:pt>
                <c:pt idx="286">
                  <c:v>0.46388888888888885</c:v>
                </c:pt>
                <c:pt idx="287">
                  <c:v>0.463900462962963</c:v>
                </c:pt>
                <c:pt idx="288">
                  <c:v>0.46391203703703704</c:v>
                </c:pt>
                <c:pt idx="289">
                  <c:v>0.46392361111111113</c:v>
                </c:pt>
                <c:pt idx="290">
                  <c:v>0.46393518518518517</c:v>
                </c:pt>
                <c:pt idx="291">
                  <c:v>0.46394675925925927</c:v>
                </c:pt>
                <c:pt idx="292">
                  <c:v>0.46395833333333331</c:v>
                </c:pt>
                <c:pt idx="293">
                  <c:v>0.46396990740740746</c:v>
                </c:pt>
                <c:pt idx="294">
                  <c:v>0.46398148148148149</c:v>
                </c:pt>
                <c:pt idx="295">
                  <c:v>0.46399305555555559</c:v>
                </c:pt>
                <c:pt idx="296">
                  <c:v>0.46400462962962963</c:v>
                </c:pt>
                <c:pt idx="297">
                  <c:v>0.46401620370370367</c:v>
                </c:pt>
                <c:pt idx="298">
                  <c:v>0.46402777777777776</c:v>
                </c:pt>
                <c:pt idx="299">
                  <c:v>0.4640393518518518</c:v>
                </c:pt>
                <c:pt idx="300">
                  <c:v>0.46405092592592595</c:v>
                </c:pt>
                <c:pt idx="301">
                  <c:v>0.46406249999999999</c:v>
                </c:pt>
                <c:pt idx="302">
                  <c:v>0.46407407407407408</c:v>
                </c:pt>
                <c:pt idx="303">
                  <c:v>0.46408564814814812</c:v>
                </c:pt>
                <c:pt idx="304">
                  <c:v>0.46409722222222222</c:v>
                </c:pt>
                <c:pt idx="305">
                  <c:v>0.46410879629629626</c:v>
                </c:pt>
                <c:pt idx="306">
                  <c:v>0.46412037037037041</c:v>
                </c:pt>
                <c:pt idx="307">
                  <c:v>0.46413194444444444</c:v>
                </c:pt>
                <c:pt idx="308">
                  <c:v>0.46414351851851854</c:v>
                </c:pt>
                <c:pt idx="309">
                  <c:v>0.46415509259259258</c:v>
                </c:pt>
                <c:pt idx="310">
                  <c:v>0.46416666666666667</c:v>
                </c:pt>
                <c:pt idx="311">
                  <c:v>0.46417824074074071</c:v>
                </c:pt>
                <c:pt idx="312">
                  <c:v>0.46418981481481486</c:v>
                </c:pt>
                <c:pt idx="313">
                  <c:v>0.4642013888888889</c:v>
                </c:pt>
                <c:pt idx="314">
                  <c:v>0.46421296296296299</c:v>
                </c:pt>
                <c:pt idx="315">
                  <c:v>0.46422453703703703</c:v>
                </c:pt>
                <c:pt idx="316">
                  <c:v>0.46423611111111113</c:v>
                </c:pt>
                <c:pt idx="317">
                  <c:v>0.46424768518518517</c:v>
                </c:pt>
                <c:pt idx="318">
                  <c:v>0.4642592592592592</c:v>
                </c:pt>
                <c:pt idx="319">
                  <c:v>0.46427083333333335</c:v>
                </c:pt>
                <c:pt idx="320">
                  <c:v>0.46428240740740739</c:v>
                </c:pt>
                <c:pt idx="321">
                  <c:v>0.46429398148148149</c:v>
                </c:pt>
                <c:pt idx="322">
                  <c:v>0.46430555555555553</c:v>
                </c:pt>
                <c:pt idx="323">
                  <c:v>0.46431712962962962</c:v>
                </c:pt>
                <c:pt idx="324">
                  <c:v>0.46432870370370366</c:v>
                </c:pt>
                <c:pt idx="325">
                  <c:v>0.46434027777777781</c:v>
                </c:pt>
                <c:pt idx="326">
                  <c:v>0.46435185185185185</c:v>
                </c:pt>
                <c:pt idx="327">
                  <c:v>0.46436342592592594</c:v>
                </c:pt>
                <c:pt idx="328">
                  <c:v>0.46437499999999998</c:v>
                </c:pt>
                <c:pt idx="329">
                  <c:v>0.46438657407407408</c:v>
                </c:pt>
                <c:pt idx="330">
                  <c:v>0.46439814814814812</c:v>
                </c:pt>
                <c:pt idx="331">
                  <c:v>0.46440972222222227</c:v>
                </c:pt>
                <c:pt idx="332">
                  <c:v>0.4644212962962963</c:v>
                </c:pt>
                <c:pt idx="333">
                  <c:v>0.4644328703703704</c:v>
                </c:pt>
                <c:pt idx="334">
                  <c:v>0.46444444444444444</c:v>
                </c:pt>
                <c:pt idx="335">
                  <c:v>0.46445601851851853</c:v>
                </c:pt>
                <c:pt idx="336">
                  <c:v>0.46446759259259257</c:v>
                </c:pt>
                <c:pt idx="337">
                  <c:v>0.46447916666666672</c:v>
                </c:pt>
                <c:pt idx="338">
                  <c:v>0.46449074074074076</c:v>
                </c:pt>
                <c:pt idx="339">
                  <c:v>0.4645023148148148</c:v>
                </c:pt>
                <c:pt idx="340">
                  <c:v>0.46451388888888889</c:v>
                </c:pt>
                <c:pt idx="341">
                  <c:v>0.46452546296296293</c:v>
                </c:pt>
                <c:pt idx="342">
                  <c:v>0.46453703703703703</c:v>
                </c:pt>
                <c:pt idx="343">
                  <c:v>0.46454861111111106</c:v>
                </c:pt>
                <c:pt idx="344">
                  <c:v>0.46456018518518521</c:v>
                </c:pt>
                <c:pt idx="345">
                  <c:v>0.46457175925925925</c:v>
                </c:pt>
                <c:pt idx="346">
                  <c:v>0.46458333333333335</c:v>
                </c:pt>
                <c:pt idx="347">
                  <c:v>0.46459490740740739</c:v>
                </c:pt>
                <c:pt idx="348">
                  <c:v>0.46460648148148148</c:v>
                </c:pt>
                <c:pt idx="349">
                  <c:v>0.46461805555555552</c:v>
                </c:pt>
                <c:pt idx="350">
                  <c:v>0.46462962962962967</c:v>
                </c:pt>
                <c:pt idx="351">
                  <c:v>0.46464120370370371</c:v>
                </c:pt>
                <c:pt idx="352">
                  <c:v>0.4646527777777778</c:v>
                </c:pt>
                <c:pt idx="353">
                  <c:v>0.46466435185185184</c:v>
                </c:pt>
                <c:pt idx="354">
                  <c:v>0.46467592592592594</c:v>
                </c:pt>
                <c:pt idx="355">
                  <c:v>0.46468749999999998</c:v>
                </c:pt>
                <c:pt idx="356">
                  <c:v>0.46469907407407413</c:v>
                </c:pt>
                <c:pt idx="357">
                  <c:v>0.46471064814814816</c:v>
                </c:pt>
                <c:pt idx="358">
                  <c:v>0.4647222222222222</c:v>
                </c:pt>
                <c:pt idx="359">
                  <c:v>0.4647337962962963</c:v>
                </c:pt>
                <c:pt idx="360">
                  <c:v>0.46474537037037034</c:v>
                </c:pt>
                <c:pt idx="361">
                  <c:v>0.46475694444444443</c:v>
                </c:pt>
                <c:pt idx="362">
                  <c:v>0.46476851851851847</c:v>
                </c:pt>
                <c:pt idx="363">
                  <c:v>0.46478009259259262</c:v>
                </c:pt>
                <c:pt idx="364">
                  <c:v>0.46479166666666666</c:v>
                </c:pt>
                <c:pt idx="365">
                  <c:v>0.46480324074074075</c:v>
                </c:pt>
                <c:pt idx="366">
                  <c:v>0.46481481481481479</c:v>
                </c:pt>
                <c:pt idx="367">
                  <c:v>0.46482638888888889</c:v>
                </c:pt>
                <c:pt idx="368">
                  <c:v>0.46483796296296293</c:v>
                </c:pt>
                <c:pt idx="369">
                  <c:v>0.46484953703703707</c:v>
                </c:pt>
                <c:pt idx="370">
                  <c:v>0.46486111111111111</c:v>
                </c:pt>
                <c:pt idx="371">
                  <c:v>0.46487268518518521</c:v>
                </c:pt>
                <c:pt idx="372">
                  <c:v>0.46488425925925925</c:v>
                </c:pt>
                <c:pt idx="373">
                  <c:v>0.46489583333333334</c:v>
                </c:pt>
                <c:pt idx="374">
                  <c:v>0.46490740740740738</c:v>
                </c:pt>
                <c:pt idx="375">
                  <c:v>0.46491898148148153</c:v>
                </c:pt>
                <c:pt idx="376">
                  <c:v>0.46493055555555557</c:v>
                </c:pt>
                <c:pt idx="377">
                  <c:v>0.46494212962962966</c:v>
                </c:pt>
                <c:pt idx="378">
                  <c:v>0.4649537037037037</c:v>
                </c:pt>
                <c:pt idx="379">
                  <c:v>0.4649652777777778</c:v>
                </c:pt>
                <c:pt idx="380">
                  <c:v>0.46497685185185184</c:v>
                </c:pt>
                <c:pt idx="381">
                  <c:v>0.46498842592592587</c:v>
                </c:pt>
                <c:pt idx="382">
                  <c:v>0.46500000000000002</c:v>
                </c:pt>
                <c:pt idx="383">
                  <c:v>0.46501157407407406</c:v>
                </c:pt>
                <c:pt idx="384">
                  <c:v>0.46502314814814816</c:v>
                </c:pt>
                <c:pt idx="385">
                  <c:v>0.4650347222222222</c:v>
                </c:pt>
                <c:pt idx="386">
                  <c:v>0.46504629629629629</c:v>
                </c:pt>
                <c:pt idx="387">
                  <c:v>0.46505787037037033</c:v>
                </c:pt>
                <c:pt idx="388">
                  <c:v>0.46506944444444448</c:v>
                </c:pt>
                <c:pt idx="389">
                  <c:v>0.46508101851851852</c:v>
                </c:pt>
                <c:pt idx="390">
                  <c:v>0.46509259259259261</c:v>
                </c:pt>
                <c:pt idx="391">
                  <c:v>0.46510416666666665</c:v>
                </c:pt>
                <c:pt idx="392">
                  <c:v>0.46511574074074075</c:v>
                </c:pt>
                <c:pt idx="393">
                  <c:v>0.46512731481481479</c:v>
                </c:pt>
                <c:pt idx="394">
                  <c:v>0.46513888888888894</c:v>
                </c:pt>
                <c:pt idx="395">
                  <c:v>0.46515046296296297</c:v>
                </c:pt>
                <c:pt idx="396">
                  <c:v>0.46516203703703707</c:v>
                </c:pt>
                <c:pt idx="397">
                  <c:v>0.46517361111111111</c:v>
                </c:pt>
                <c:pt idx="398">
                  <c:v>0.4651851851851852</c:v>
                </c:pt>
                <c:pt idx="399">
                  <c:v>0.46519675925925924</c:v>
                </c:pt>
                <c:pt idx="400">
                  <c:v>0.46520833333333328</c:v>
                </c:pt>
                <c:pt idx="401">
                  <c:v>0.46521990740740743</c:v>
                </c:pt>
                <c:pt idx="402">
                  <c:v>0.46523148148148147</c:v>
                </c:pt>
                <c:pt idx="403">
                  <c:v>0.46524305555555556</c:v>
                </c:pt>
                <c:pt idx="404">
                  <c:v>0.4652546296296296</c:v>
                </c:pt>
                <c:pt idx="405">
                  <c:v>0.4652662037037037</c:v>
                </c:pt>
                <c:pt idx="406">
                  <c:v>0.46527777777777773</c:v>
                </c:pt>
                <c:pt idx="407">
                  <c:v>0.46528935185185188</c:v>
                </c:pt>
                <c:pt idx="408">
                  <c:v>0.46530092592592592</c:v>
                </c:pt>
                <c:pt idx="409">
                  <c:v>0.46531250000000002</c:v>
                </c:pt>
                <c:pt idx="410">
                  <c:v>0.46532407407407406</c:v>
                </c:pt>
                <c:pt idx="411">
                  <c:v>0.46533564814814815</c:v>
                </c:pt>
                <c:pt idx="412">
                  <c:v>0.46534722222222219</c:v>
                </c:pt>
                <c:pt idx="413">
                  <c:v>0.46535879629629634</c:v>
                </c:pt>
                <c:pt idx="414">
                  <c:v>0.46537037037037038</c:v>
                </c:pt>
                <c:pt idx="415">
                  <c:v>0.46538194444444447</c:v>
                </c:pt>
                <c:pt idx="416">
                  <c:v>0.46539351851851851</c:v>
                </c:pt>
                <c:pt idx="417">
                  <c:v>0.46540509259259261</c:v>
                </c:pt>
                <c:pt idx="418">
                  <c:v>0.46541666666666665</c:v>
                </c:pt>
                <c:pt idx="419">
                  <c:v>0.4654282407407408</c:v>
                </c:pt>
                <c:pt idx="420">
                  <c:v>0.46543981481481483</c:v>
                </c:pt>
                <c:pt idx="421">
                  <c:v>0.46545138888888887</c:v>
                </c:pt>
                <c:pt idx="422">
                  <c:v>0.46546296296296297</c:v>
                </c:pt>
                <c:pt idx="423">
                  <c:v>0.46547453703703701</c:v>
                </c:pt>
                <c:pt idx="424">
                  <c:v>0.4654861111111111</c:v>
                </c:pt>
                <c:pt idx="425">
                  <c:v>0.46549768518518514</c:v>
                </c:pt>
                <c:pt idx="426">
                  <c:v>0.46550925925925929</c:v>
                </c:pt>
                <c:pt idx="427">
                  <c:v>0.46552083333333333</c:v>
                </c:pt>
                <c:pt idx="428">
                  <c:v>0.46553240740740742</c:v>
                </c:pt>
                <c:pt idx="429">
                  <c:v>0.46554398148148146</c:v>
                </c:pt>
                <c:pt idx="430">
                  <c:v>0.46555555555555556</c:v>
                </c:pt>
                <c:pt idx="431">
                  <c:v>0.46556712962962959</c:v>
                </c:pt>
                <c:pt idx="432">
                  <c:v>0.46557870370370374</c:v>
                </c:pt>
                <c:pt idx="433">
                  <c:v>0.46559027777777778</c:v>
                </c:pt>
                <c:pt idx="434">
                  <c:v>0.46560185185185188</c:v>
                </c:pt>
                <c:pt idx="435">
                  <c:v>0.46561342592592592</c:v>
                </c:pt>
                <c:pt idx="436">
                  <c:v>0.46562500000000001</c:v>
                </c:pt>
                <c:pt idx="437">
                  <c:v>0.46563657407407405</c:v>
                </c:pt>
                <c:pt idx="438">
                  <c:v>0.4656481481481482</c:v>
                </c:pt>
                <c:pt idx="439">
                  <c:v>0.46565972222222224</c:v>
                </c:pt>
                <c:pt idx="440">
                  <c:v>0.46567129629629633</c:v>
                </c:pt>
                <c:pt idx="441">
                  <c:v>0.46568287037037037</c:v>
                </c:pt>
                <c:pt idx="442">
                  <c:v>0.46569444444444441</c:v>
                </c:pt>
                <c:pt idx="443">
                  <c:v>0.46570601851851851</c:v>
                </c:pt>
                <c:pt idx="444">
                  <c:v>0.46571759259259254</c:v>
                </c:pt>
                <c:pt idx="445">
                  <c:v>0.46572916666666669</c:v>
                </c:pt>
                <c:pt idx="446">
                  <c:v>0.46574074074074073</c:v>
                </c:pt>
                <c:pt idx="447">
                  <c:v>0.46575231481481483</c:v>
                </c:pt>
                <c:pt idx="448">
                  <c:v>0.46576388888888887</c:v>
                </c:pt>
                <c:pt idx="449">
                  <c:v>0.46577546296296296</c:v>
                </c:pt>
                <c:pt idx="450">
                  <c:v>0.465787037037037</c:v>
                </c:pt>
                <c:pt idx="451">
                  <c:v>0.46579861111111115</c:v>
                </c:pt>
                <c:pt idx="452">
                  <c:v>0.46581018518518519</c:v>
                </c:pt>
                <c:pt idx="453">
                  <c:v>0.46582175925925928</c:v>
                </c:pt>
                <c:pt idx="454">
                  <c:v>0.46583333333333332</c:v>
                </c:pt>
                <c:pt idx="455">
                  <c:v>0.46584490740740742</c:v>
                </c:pt>
                <c:pt idx="456">
                  <c:v>0.46585648148148145</c:v>
                </c:pt>
                <c:pt idx="457">
                  <c:v>0.4658680555555556</c:v>
                </c:pt>
                <c:pt idx="458">
                  <c:v>0.46587962962962964</c:v>
                </c:pt>
                <c:pt idx="459">
                  <c:v>0.46589120370370374</c:v>
                </c:pt>
                <c:pt idx="460">
                  <c:v>0.46590277777777778</c:v>
                </c:pt>
                <c:pt idx="461">
                  <c:v>0.46591435185185182</c:v>
                </c:pt>
                <c:pt idx="462">
                  <c:v>0.46592592592592591</c:v>
                </c:pt>
                <c:pt idx="463">
                  <c:v>0.46593749999999995</c:v>
                </c:pt>
                <c:pt idx="464">
                  <c:v>0.4659490740740741</c:v>
                </c:pt>
                <c:pt idx="465">
                  <c:v>0.46596064814814814</c:v>
                </c:pt>
                <c:pt idx="466">
                  <c:v>0.46597222222222223</c:v>
                </c:pt>
                <c:pt idx="467">
                  <c:v>0.46598379629629627</c:v>
                </c:pt>
                <c:pt idx="468">
                  <c:v>0.46599537037037037</c:v>
                </c:pt>
                <c:pt idx="469">
                  <c:v>0.4660069444444444</c:v>
                </c:pt>
                <c:pt idx="470">
                  <c:v>0.46601851851851855</c:v>
                </c:pt>
                <c:pt idx="471">
                  <c:v>0.46603009259259259</c:v>
                </c:pt>
                <c:pt idx="472">
                  <c:v>0.46604166666666669</c:v>
                </c:pt>
                <c:pt idx="473">
                  <c:v>0.46605324074074073</c:v>
                </c:pt>
                <c:pt idx="474">
                  <c:v>0.46606481481481482</c:v>
                </c:pt>
                <c:pt idx="475">
                  <c:v>0.46607638888888886</c:v>
                </c:pt>
                <c:pt idx="476">
                  <c:v>0.46608796296296301</c:v>
                </c:pt>
                <c:pt idx="477">
                  <c:v>0.46609953703703705</c:v>
                </c:pt>
                <c:pt idx="478">
                  <c:v>0.46611111111111114</c:v>
                </c:pt>
                <c:pt idx="479">
                  <c:v>0.46612268518518518</c:v>
                </c:pt>
                <c:pt idx="480">
                  <c:v>0.46613425925925928</c:v>
                </c:pt>
                <c:pt idx="481">
                  <c:v>0.46614583333333331</c:v>
                </c:pt>
                <c:pt idx="482">
                  <c:v>0.46615740740740735</c:v>
                </c:pt>
                <c:pt idx="483">
                  <c:v>0.4661689814814815</c:v>
                </c:pt>
                <c:pt idx="484">
                  <c:v>0.46618055555555554</c:v>
                </c:pt>
                <c:pt idx="485">
                  <c:v>0.46619212962962964</c:v>
                </c:pt>
                <c:pt idx="486">
                  <c:v>0.46620370370370368</c:v>
                </c:pt>
                <c:pt idx="487">
                  <c:v>0.46621527777777777</c:v>
                </c:pt>
                <c:pt idx="488">
                  <c:v>0.46622685185185181</c:v>
                </c:pt>
                <c:pt idx="489">
                  <c:v>0.46623842592592596</c:v>
                </c:pt>
                <c:pt idx="490">
                  <c:v>0.46625</c:v>
                </c:pt>
                <c:pt idx="491">
                  <c:v>0.46626157407407409</c:v>
                </c:pt>
                <c:pt idx="492">
                  <c:v>0.46627314814814813</c:v>
                </c:pt>
                <c:pt idx="493">
                  <c:v>0.46628472222222223</c:v>
                </c:pt>
                <c:pt idx="494">
                  <c:v>0.46629629629629626</c:v>
                </c:pt>
                <c:pt idx="495">
                  <c:v>0.46630787037037041</c:v>
                </c:pt>
                <c:pt idx="496">
                  <c:v>0.46631944444444445</c:v>
                </c:pt>
                <c:pt idx="497">
                  <c:v>0.46633101851851855</c:v>
                </c:pt>
                <c:pt idx="498">
                  <c:v>0.46634259259259259</c:v>
                </c:pt>
                <c:pt idx="499">
                  <c:v>0.46635416666666668</c:v>
                </c:pt>
                <c:pt idx="500">
                  <c:v>0.46636574074074072</c:v>
                </c:pt>
                <c:pt idx="501">
                  <c:v>0.46637731481481487</c:v>
                </c:pt>
                <c:pt idx="502">
                  <c:v>0.46638888888888891</c:v>
                </c:pt>
                <c:pt idx="503">
                  <c:v>0.46640046296296295</c:v>
                </c:pt>
                <c:pt idx="504">
                  <c:v>0.46641203703703704</c:v>
                </c:pt>
                <c:pt idx="505">
                  <c:v>0.46642361111111108</c:v>
                </c:pt>
                <c:pt idx="506">
                  <c:v>0.46643518518518517</c:v>
                </c:pt>
                <c:pt idx="507">
                  <c:v>0.46644675925925921</c:v>
                </c:pt>
                <c:pt idx="508">
                  <c:v>0.46645833333333336</c:v>
                </c:pt>
                <c:pt idx="509">
                  <c:v>0.4664699074074074</c:v>
                </c:pt>
                <c:pt idx="510">
                  <c:v>0.4664814814814815</c:v>
                </c:pt>
                <c:pt idx="511">
                  <c:v>0.46649305555555554</c:v>
                </c:pt>
                <c:pt idx="512">
                  <c:v>0.46650462962962963</c:v>
                </c:pt>
                <c:pt idx="513">
                  <c:v>0.46651620370370367</c:v>
                </c:pt>
                <c:pt idx="514">
                  <c:v>0.46652777777777782</c:v>
                </c:pt>
                <c:pt idx="515">
                  <c:v>0.46653935185185186</c:v>
                </c:pt>
                <c:pt idx="516">
                  <c:v>0.46655092592592595</c:v>
                </c:pt>
                <c:pt idx="517">
                  <c:v>0.46656249999999999</c:v>
                </c:pt>
                <c:pt idx="518">
                  <c:v>0.46657407407407409</c:v>
                </c:pt>
                <c:pt idx="519">
                  <c:v>0.46658564814814812</c:v>
                </c:pt>
                <c:pt idx="520">
                  <c:v>0.46659722222222227</c:v>
                </c:pt>
                <c:pt idx="521">
                  <c:v>0.46660879629629631</c:v>
                </c:pt>
                <c:pt idx="522">
                  <c:v>0.46662037037037035</c:v>
                </c:pt>
                <c:pt idx="523">
                  <c:v>0.46663194444444445</c:v>
                </c:pt>
                <c:pt idx="524">
                  <c:v>0.46664351851851849</c:v>
                </c:pt>
                <c:pt idx="525">
                  <c:v>0.46665509259259258</c:v>
                </c:pt>
                <c:pt idx="526">
                  <c:v>0.46666666666666662</c:v>
                </c:pt>
                <c:pt idx="527">
                  <c:v>0.46667824074074077</c:v>
                </c:pt>
                <c:pt idx="528">
                  <c:v>0.46668981481481481</c:v>
                </c:pt>
                <c:pt idx="529">
                  <c:v>0.4667013888888889</c:v>
                </c:pt>
                <c:pt idx="530">
                  <c:v>0.46671296296296294</c:v>
                </c:pt>
                <c:pt idx="531">
                  <c:v>0.46672453703703703</c:v>
                </c:pt>
                <c:pt idx="532">
                  <c:v>0.46673611111111107</c:v>
                </c:pt>
                <c:pt idx="533">
                  <c:v>0.46674768518518522</c:v>
                </c:pt>
                <c:pt idx="534">
                  <c:v>0.46675925925925926</c:v>
                </c:pt>
                <c:pt idx="535">
                  <c:v>0.46677083333333336</c:v>
                </c:pt>
                <c:pt idx="536">
                  <c:v>0.4667824074074074</c:v>
                </c:pt>
                <c:pt idx="537">
                  <c:v>0.46679398148148149</c:v>
                </c:pt>
                <c:pt idx="538">
                  <c:v>0.46680555555555553</c:v>
                </c:pt>
                <c:pt idx="539">
                  <c:v>0.46681712962962968</c:v>
                </c:pt>
                <c:pt idx="540">
                  <c:v>0.46682870370370372</c:v>
                </c:pt>
                <c:pt idx="541">
                  <c:v>0.46684027777777781</c:v>
                </c:pt>
                <c:pt idx="542">
                  <c:v>0.46685185185185185</c:v>
                </c:pt>
                <c:pt idx="543">
                  <c:v>0.46686342592592589</c:v>
                </c:pt>
                <c:pt idx="544">
                  <c:v>0.46687499999999998</c:v>
                </c:pt>
                <c:pt idx="545">
                  <c:v>0.46688657407407402</c:v>
                </c:pt>
                <c:pt idx="546">
                  <c:v>0.46689814814814817</c:v>
                </c:pt>
                <c:pt idx="547">
                  <c:v>0.46690972222222221</c:v>
                </c:pt>
                <c:pt idx="548">
                  <c:v>0.46692129629629631</c:v>
                </c:pt>
                <c:pt idx="549">
                  <c:v>0.46693287037037035</c:v>
                </c:pt>
                <c:pt idx="550">
                  <c:v>0.46694444444444444</c:v>
                </c:pt>
                <c:pt idx="551">
                  <c:v>0.46695601851851848</c:v>
                </c:pt>
                <c:pt idx="552">
                  <c:v>0.46696759259259263</c:v>
                </c:pt>
                <c:pt idx="553">
                  <c:v>0.46697916666666667</c:v>
                </c:pt>
                <c:pt idx="554">
                  <c:v>0.46699074074074076</c:v>
                </c:pt>
                <c:pt idx="555">
                  <c:v>0.4670023148148148</c:v>
                </c:pt>
                <c:pt idx="556">
                  <c:v>0.4670138888888889</c:v>
                </c:pt>
                <c:pt idx="557">
                  <c:v>0.46702546296296293</c:v>
                </c:pt>
                <c:pt idx="558">
                  <c:v>0.46703703703703708</c:v>
                </c:pt>
                <c:pt idx="559">
                  <c:v>0.46704861111111112</c:v>
                </c:pt>
                <c:pt idx="560">
                  <c:v>0.46706018518518522</c:v>
                </c:pt>
                <c:pt idx="561">
                  <c:v>0.46707175925925926</c:v>
                </c:pt>
                <c:pt idx="562">
                  <c:v>0.46708333333333335</c:v>
                </c:pt>
                <c:pt idx="563">
                  <c:v>0.46709490740740739</c:v>
                </c:pt>
                <c:pt idx="564">
                  <c:v>0.46710648148148143</c:v>
                </c:pt>
                <c:pt idx="565">
                  <c:v>0.46711805555555558</c:v>
                </c:pt>
                <c:pt idx="566">
                  <c:v>0.46712962962962962</c:v>
                </c:pt>
                <c:pt idx="567">
                  <c:v>0.46714120370370371</c:v>
                </c:pt>
                <c:pt idx="568">
                  <c:v>0.46715277777777775</c:v>
                </c:pt>
                <c:pt idx="569">
                  <c:v>0.46716435185185184</c:v>
                </c:pt>
                <c:pt idx="570">
                  <c:v>0.46717592592592588</c:v>
                </c:pt>
                <c:pt idx="571">
                  <c:v>0.46718750000000003</c:v>
                </c:pt>
                <c:pt idx="572">
                  <c:v>0.46719907407407407</c:v>
                </c:pt>
                <c:pt idx="573">
                  <c:v>0.46721064814814817</c:v>
                </c:pt>
                <c:pt idx="574">
                  <c:v>0.46722222222222221</c:v>
                </c:pt>
                <c:pt idx="575">
                  <c:v>0.4672337962962963</c:v>
                </c:pt>
                <c:pt idx="576">
                  <c:v>0.46724537037037034</c:v>
                </c:pt>
                <c:pt idx="577">
                  <c:v>0.46725694444444449</c:v>
                </c:pt>
                <c:pt idx="578">
                  <c:v>0.46726851851851853</c:v>
                </c:pt>
                <c:pt idx="579">
                  <c:v>0.46728009259259262</c:v>
                </c:pt>
                <c:pt idx="580">
                  <c:v>0.46729166666666666</c:v>
                </c:pt>
                <c:pt idx="581">
                  <c:v>0.46730324074074076</c:v>
                </c:pt>
                <c:pt idx="582">
                  <c:v>0.46731481481481479</c:v>
                </c:pt>
                <c:pt idx="583">
                  <c:v>0.46732638888888883</c:v>
                </c:pt>
                <c:pt idx="584">
                  <c:v>0.46733796296296298</c:v>
                </c:pt>
                <c:pt idx="585">
                  <c:v>0.46945601851851854</c:v>
                </c:pt>
                <c:pt idx="586">
                  <c:v>0.46946759259259263</c:v>
                </c:pt>
                <c:pt idx="587">
                  <c:v>0.46947916666666667</c:v>
                </c:pt>
                <c:pt idx="588">
                  <c:v>0.46949074074074071</c:v>
                </c:pt>
                <c:pt idx="589">
                  <c:v>0.4695023148148148</c:v>
                </c:pt>
                <c:pt idx="590">
                  <c:v>0.46951388888888884</c:v>
                </c:pt>
                <c:pt idx="591">
                  <c:v>0.46952546296296299</c:v>
                </c:pt>
                <c:pt idx="592">
                  <c:v>0.46953703703703703</c:v>
                </c:pt>
                <c:pt idx="593">
                  <c:v>0.46954861111111112</c:v>
                </c:pt>
                <c:pt idx="594">
                  <c:v>0.46956018518518516</c:v>
                </c:pt>
                <c:pt idx="595">
                  <c:v>0.46957175925925926</c:v>
                </c:pt>
                <c:pt idx="596">
                  <c:v>0.4695833333333333</c:v>
                </c:pt>
                <c:pt idx="597">
                  <c:v>0.46959490740740745</c:v>
                </c:pt>
                <c:pt idx="598">
                  <c:v>0.46960648148148149</c:v>
                </c:pt>
                <c:pt idx="599">
                  <c:v>0.46961805555555558</c:v>
                </c:pt>
                <c:pt idx="600">
                  <c:v>0.46962962962962962</c:v>
                </c:pt>
                <c:pt idx="601">
                  <c:v>0.46964120370370371</c:v>
                </c:pt>
                <c:pt idx="602">
                  <c:v>0.46965277777777775</c:v>
                </c:pt>
                <c:pt idx="603">
                  <c:v>0.4696643518518519</c:v>
                </c:pt>
                <c:pt idx="604">
                  <c:v>0.46967592592592594</c:v>
                </c:pt>
                <c:pt idx="605">
                  <c:v>0.46968750000000004</c:v>
                </c:pt>
                <c:pt idx="606">
                  <c:v>0.46969907407407407</c:v>
                </c:pt>
                <c:pt idx="607">
                  <c:v>0.46971064814814811</c:v>
                </c:pt>
                <c:pt idx="608">
                  <c:v>0.46972222222222221</c:v>
                </c:pt>
                <c:pt idx="609">
                  <c:v>0.46973379629629625</c:v>
                </c:pt>
                <c:pt idx="610">
                  <c:v>0.4697453703703704</c:v>
                </c:pt>
                <c:pt idx="611">
                  <c:v>0.46975694444444444</c:v>
                </c:pt>
                <c:pt idx="612">
                  <c:v>0.46976851851851853</c:v>
                </c:pt>
                <c:pt idx="613">
                  <c:v>0.46978009259259257</c:v>
                </c:pt>
                <c:pt idx="614">
                  <c:v>0.46979166666666666</c:v>
                </c:pt>
                <c:pt idx="615">
                  <c:v>0.4698032407407407</c:v>
                </c:pt>
                <c:pt idx="616">
                  <c:v>0.46981481481481485</c:v>
                </c:pt>
                <c:pt idx="617">
                  <c:v>0.46982638888888889</c:v>
                </c:pt>
                <c:pt idx="618">
                  <c:v>0.46983796296296299</c:v>
                </c:pt>
                <c:pt idx="619">
                  <c:v>0.46984953703703702</c:v>
                </c:pt>
                <c:pt idx="620">
                  <c:v>0.46986111111111112</c:v>
                </c:pt>
                <c:pt idx="621">
                  <c:v>0.46987268518518516</c:v>
                </c:pt>
                <c:pt idx="622">
                  <c:v>0.46988425925925931</c:v>
                </c:pt>
                <c:pt idx="623">
                  <c:v>0.46989583333333335</c:v>
                </c:pt>
                <c:pt idx="624">
                  <c:v>0.46990740740740744</c:v>
                </c:pt>
                <c:pt idx="625">
                  <c:v>0.46991898148148148</c:v>
                </c:pt>
                <c:pt idx="626">
                  <c:v>0.46993055555555552</c:v>
                </c:pt>
                <c:pt idx="627">
                  <c:v>0.46994212962962961</c:v>
                </c:pt>
                <c:pt idx="628">
                  <c:v>0.46995370370370365</c:v>
                </c:pt>
                <c:pt idx="629">
                  <c:v>0.4699652777777778</c:v>
                </c:pt>
                <c:pt idx="630">
                  <c:v>0.46997685185185184</c:v>
                </c:pt>
                <c:pt idx="631">
                  <c:v>0.46998842592592593</c:v>
                </c:pt>
                <c:pt idx="632">
                  <c:v>0.47</c:v>
                </c:pt>
                <c:pt idx="633">
                  <c:v>0.47001157407407407</c:v>
                </c:pt>
                <c:pt idx="634">
                  <c:v>0.47002314814814811</c:v>
                </c:pt>
                <c:pt idx="635">
                  <c:v>0.47003472222222226</c:v>
                </c:pt>
                <c:pt idx="636">
                  <c:v>0.4700462962962963</c:v>
                </c:pt>
                <c:pt idx="637">
                  <c:v>0.47005787037037039</c:v>
                </c:pt>
                <c:pt idx="638">
                  <c:v>0.47006944444444443</c:v>
                </c:pt>
                <c:pt idx="639">
                  <c:v>0.47008101851851852</c:v>
                </c:pt>
                <c:pt idx="640">
                  <c:v>0.47009259259259256</c:v>
                </c:pt>
                <c:pt idx="641">
                  <c:v>0.47010416666666671</c:v>
                </c:pt>
                <c:pt idx="642">
                  <c:v>0.47011574074074075</c:v>
                </c:pt>
                <c:pt idx="643">
                  <c:v>0.47012731481481485</c:v>
                </c:pt>
                <c:pt idx="644">
                  <c:v>0.47013888888888888</c:v>
                </c:pt>
                <c:pt idx="645">
                  <c:v>0.47015046296296298</c:v>
                </c:pt>
                <c:pt idx="646">
                  <c:v>0.47016203703703702</c:v>
                </c:pt>
                <c:pt idx="647">
                  <c:v>0.47017361111111117</c:v>
                </c:pt>
                <c:pt idx="648">
                  <c:v>0.47018518518518521</c:v>
                </c:pt>
                <c:pt idx="649">
                  <c:v>0.47019675925925924</c:v>
                </c:pt>
                <c:pt idx="650">
                  <c:v>0.47020833333333334</c:v>
                </c:pt>
                <c:pt idx="651">
                  <c:v>0.47021990740740738</c:v>
                </c:pt>
                <c:pt idx="652">
                  <c:v>0.47023148148148147</c:v>
                </c:pt>
                <c:pt idx="653">
                  <c:v>0.47024305555555551</c:v>
                </c:pt>
                <c:pt idx="654">
                  <c:v>0.47025462962962966</c:v>
                </c:pt>
                <c:pt idx="655">
                  <c:v>0.4702662037037037</c:v>
                </c:pt>
                <c:pt idx="656">
                  <c:v>0.47027777777777779</c:v>
                </c:pt>
                <c:pt idx="657">
                  <c:v>0.47028935185185183</c:v>
                </c:pt>
                <c:pt idx="658">
                  <c:v>0.47030092592592593</c:v>
                </c:pt>
                <c:pt idx="659">
                  <c:v>0.47031249999999997</c:v>
                </c:pt>
                <c:pt idx="660">
                  <c:v>0.47032407407407412</c:v>
                </c:pt>
                <c:pt idx="661">
                  <c:v>0.47033564814814816</c:v>
                </c:pt>
                <c:pt idx="662">
                  <c:v>0.47034722222222225</c:v>
                </c:pt>
                <c:pt idx="663">
                  <c:v>0.47035879629629629</c:v>
                </c:pt>
                <c:pt idx="664">
                  <c:v>0.47037037037037038</c:v>
                </c:pt>
                <c:pt idx="665">
                  <c:v>0.47038194444444442</c:v>
                </c:pt>
                <c:pt idx="666">
                  <c:v>0.47039351851851857</c:v>
                </c:pt>
                <c:pt idx="667">
                  <c:v>0.47040509259259261</c:v>
                </c:pt>
                <c:pt idx="668">
                  <c:v>0.47041666666666665</c:v>
                </c:pt>
                <c:pt idx="669">
                  <c:v>0.47042824074074074</c:v>
                </c:pt>
                <c:pt idx="670">
                  <c:v>0.47043981481481478</c:v>
                </c:pt>
                <c:pt idx="671">
                  <c:v>0.47045138888888888</c:v>
                </c:pt>
                <c:pt idx="672">
                  <c:v>0.47046296296296292</c:v>
                </c:pt>
                <c:pt idx="673">
                  <c:v>0.47047453703703707</c:v>
                </c:pt>
                <c:pt idx="674">
                  <c:v>0.4704861111111111</c:v>
                </c:pt>
                <c:pt idx="675">
                  <c:v>0.4704976851851852</c:v>
                </c:pt>
                <c:pt idx="676">
                  <c:v>0.47050925925925924</c:v>
                </c:pt>
                <c:pt idx="677">
                  <c:v>0.47052083333333333</c:v>
                </c:pt>
                <c:pt idx="678">
                  <c:v>0.47053240740740737</c:v>
                </c:pt>
                <c:pt idx="679">
                  <c:v>0.47054398148148152</c:v>
                </c:pt>
                <c:pt idx="680">
                  <c:v>0.47055555555555556</c:v>
                </c:pt>
                <c:pt idx="681">
                  <c:v>0.47056712962962965</c:v>
                </c:pt>
                <c:pt idx="682">
                  <c:v>0.47057870370370369</c:v>
                </c:pt>
                <c:pt idx="683">
                  <c:v>0.47059027777777779</c:v>
                </c:pt>
                <c:pt idx="684">
                  <c:v>0.47060185185185183</c:v>
                </c:pt>
                <c:pt idx="685">
                  <c:v>0.47061342592592598</c:v>
                </c:pt>
                <c:pt idx="686">
                  <c:v>0.47062500000000002</c:v>
                </c:pt>
                <c:pt idx="687">
                  <c:v>0.47063657407407405</c:v>
                </c:pt>
                <c:pt idx="688">
                  <c:v>0.47064814814814815</c:v>
                </c:pt>
                <c:pt idx="689">
                  <c:v>0.47065972222222219</c:v>
                </c:pt>
                <c:pt idx="690">
                  <c:v>0.47067129629629628</c:v>
                </c:pt>
                <c:pt idx="691">
                  <c:v>0.47068287037037032</c:v>
                </c:pt>
                <c:pt idx="692">
                  <c:v>0.47069444444444447</c:v>
                </c:pt>
                <c:pt idx="693">
                  <c:v>0.47070601851851851</c:v>
                </c:pt>
                <c:pt idx="694">
                  <c:v>0.4707175925925926</c:v>
                </c:pt>
                <c:pt idx="695">
                  <c:v>0.47072916666666664</c:v>
                </c:pt>
                <c:pt idx="696">
                  <c:v>0.47074074074074074</c:v>
                </c:pt>
                <c:pt idx="697">
                  <c:v>0.47075231481481478</c:v>
                </c:pt>
                <c:pt idx="698">
                  <c:v>0.47076388888888893</c:v>
                </c:pt>
                <c:pt idx="699">
                  <c:v>0.47077546296296297</c:v>
                </c:pt>
                <c:pt idx="700">
                  <c:v>0.47078703703703706</c:v>
                </c:pt>
                <c:pt idx="701">
                  <c:v>0.4707986111111111</c:v>
                </c:pt>
                <c:pt idx="702">
                  <c:v>0.47081018518518519</c:v>
                </c:pt>
                <c:pt idx="703">
                  <c:v>0.47082175925925923</c:v>
                </c:pt>
                <c:pt idx="704">
                  <c:v>0.47083333333333338</c:v>
                </c:pt>
                <c:pt idx="705">
                  <c:v>0.47084490740740742</c:v>
                </c:pt>
                <c:pt idx="706">
                  <c:v>0.47085648148148151</c:v>
                </c:pt>
                <c:pt idx="707">
                  <c:v>0.47112268518518513</c:v>
                </c:pt>
                <c:pt idx="708">
                  <c:v>0.47113425925925928</c:v>
                </c:pt>
                <c:pt idx="709">
                  <c:v>0.47114583333333332</c:v>
                </c:pt>
                <c:pt idx="710">
                  <c:v>0.47115740740740741</c:v>
                </c:pt>
                <c:pt idx="711">
                  <c:v>0.47116898148148145</c:v>
                </c:pt>
                <c:pt idx="712">
                  <c:v>0.47118055555555555</c:v>
                </c:pt>
                <c:pt idx="713">
                  <c:v>0.47119212962962959</c:v>
                </c:pt>
                <c:pt idx="714">
                  <c:v>0.47120370370370374</c:v>
                </c:pt>
                <c:pt idx="715">
                  <c:v>0.47121527777777777</c:v>
                </c:pt>
                <c:pt idx="716">
                  <c:v>0.47122685185185187</c:v>
                </c:pt>
                <c:pt idx="717">
                  <c:v>0.47123842592592591</c:v>
                </c:pt>
                <c:pt idx="718">
                  <c:v>0.47125</c:v>
                </c:pt>
                <c:pt idx="719">
                  <c:v>0.47126157407407404</c:v>
                </c:pt>
                <c:pt idx="720">
                  <c:v>0.47127314814814819</c:v>
                </c:pt>
                <c:pt idx="721">
                  <c:v>0.47128472222222223</c:v>
                </c:pt>
                <c:pt idx="722">
                  <c:v>0.47129629629629632</c:v>
                </c:pt>
                <c:pt idx="723">
                  <c:v>0.47130787037037036</c:v>
                </c:pt>
                <c:pt idx="724">
                  <c:v>0.47131944444444446</c:v>
                </c:pt>
                <c:pt idx="725">
                  <c:v>0.4713310185185185</c:v>
                </c:pt>
                <c:pt idx="726">
                  <c:v>0.47134259259259265</c:v>
                </c:pt>
                <c:pt idx="727">
                  <c:v>0.47135416666666669</c:v>
                </c:pt>
                <c:pt idx="728">
                  <c:v>0.47136574074074072</c:v>
                </c:pt>
                <c:pt idx="729">
                  <c:v>0.47137731481481482</c:v>
                </c:pt>
                <c:pt idx="730">
                  <c:v>0.47138888888888886</c:v>
                </c:pt>
                <c:pt idx="731">
                  <c:v>0.47140046296296295</c:v>
                </c:pt>
                <c:pt idx="732">
                  <c:v>0.47141203703703699</c:v>
                </c:pt>
                <c:pt idx="733">
                  <c:v>0.47142361111111114</c:v>
                </c:pt>
                <c:pt idx="734">
                  <c:v>0.47143518518518518</c:v>
                </c:pt>
                <c:pt idx="735">
                  <c:v>0.47144675925925927</c:v>
                </c:pt>
                <c:pt idx="736">
                  <c:v>0.47145833333333331</c:v>
                </c:pt>
                <c:pt idx="737">
                  <c:v>0.47146990740740741</c:v>
                </c:pt>
                <c:pt idx="738">
                  <c:v>0.47148148148148145</c:v>
                </c:pt>
                <c:pt idx="739">
                  <c:v>0.4714930555555556</c:v>
                </c:pt>
                <c:pt idx="740">
                  <c:v>0.47150462962962963</c:v>
                </c:pt>
                <c:pt idx="741">
                  <c:v>0.47151620370370373</c:v>
                </c:pt>
                <c:pt idx="742">
                  <c:v>0.47152777777777777</c:v>
                </c:pt>
                <c:pt idx="743">
                  <c:v>0.47153935185185186</c:v>
                </c:pt>
                <c:pt idx="744">
                  <c:v>0.4715509259259259</c:v>
                </c:pt>
                <c:pt idx="745">
                  <c:v>0.47156250000000005</c:v>
                </c:pt>
                <c:pt idx="746">
                  <c:v>0.47157407407407409</c:v>
                </c:pt>
                <c:pt idx="747">
                  <c:v>0.47158564814814818</c:v>
                </c:pt>
                <c:pt idx="748">
                  <c:v>0.47159722222222222</c:v>
                </c:pt>
                <c:pt idx="749">
                  <c:v>0.47160879629629626</c:v>
                </c:pt>
                <c:pt idx="750">
                  <c:v>0.47162037037037036</c:v>
                </c:pt>
                <c:pt idx="751">
                  <c:v>0.4716319444444444</c:v>
                </c:pt>
                <c:pt idx="752">
                  <c:v>0.47164351851851855</c:v>
                </c:pt>
                <c:pt idx="753">
                  <c:v>0.47165509259259258</c:v>
                </c:pt>
                <c:pt idx="754">
                  <c:v>0.47166666666666668</c:v>
                </c:pt>
                <c:pt idx="755">
                  <c:v>0.47167824074074072</c:v>
                </c:pt>
                <c:pt idx="756">
                  <c:v>0.47168981481481481</c:v>
                </c:pt>
                <c:pt idx="757">
                  <c:v>0.47170138888888885</c:v>
                </c:pt>
                <c:pt idx="758">
                  <c:v>0.471712962962963</c:v>
                </c:pt>
                <c:pt idx="759">
                  <c:v>0.47172453703703704</c:v>
                </c:pt>
                <c:pt idx="760">
                  <c:v>0.47173611111111113</c:v>
                </c:pt>
                <c:pt idx="761">
                  <c:v>0.47174768518518517</c:v>
                </c:pt>
                <c:pt idx="762">
                  <c:v>0.47175925925925927</c:v>
                </c:pt>
                <c:pt idx="763">
                  <c:v>0.47177083333333331</c:v>
                </c:pt>
                <c:pt idx="764">
                  <c:v>0.47178240740740746</c:v>
                </c:pt>
                <c:pt idx="765">
                  <c:v>0.47179398148148149</c:v>
                </c:pt>
                <c:pt idx="766">
                  <c:v>0.47180555555555559</c:v>
                </c:pt>
                <c:pt idx="767">
                  <c:v>0.47181712962962963</c:v>
                </c:pt>
                <c:pt idx="768">
                  <c:v>0.47182870370370367</c:v>
                </c:pt>
                <c:pt idx="769">
                  <c:v>0.47184027777777776</c:v>
                </c:pt>
                <c:pt idx="770">
                  <c:v>0.4718518518518518</c:v>
                </c:pt>
                <c:pt idx="771">
                  <c:v>0.47186342592592595</c:v>
                </c:pt>
                <c:pt idx="772">
                  <c:v>0.47187499999999999</c:v>
                </c:pt>
                <c:pt idx="773">
                  <c:v>0.47188657407407408</c:v>
                </c:pt>
                <c:pt idx="774">
                  <c:v>0.47189814814814812</c:v>
                </c:pt>
                <c:pt idx="775">
                  <c:v>0.47190972222222222</c:v>
                </c:pt>
                <c:pt idx="776">
                  <c:v>0.47192129629629626</c:v>
                </c:pt>
                <c:pt idx="777">
                  <c:v>0.47193287037037041</c:v>
                </c:pt>
                <c:pt idx="778">
                  <c:v>0.47194444444444444</c:v>
                </c:pt>
                <c:pt idx="779">
                  <c:v>0.47195601851851854</c:v>
                </c:pt>
                <c:pt idx="780">
                  <c:v>0.47196759259259258</c:v>
                </c:pt>
                <c:pt idx="781">
                  <c:v>0.47197916666666667</c:v>
                </c:pt>
                <c:pt idx="782">
                  <c:v>0.47199074074074071</c:v>
                </c:pt>
                <c:pt idx="783">
                  <c:v>0.47200231481481486</c:v>
                </c:pt>
                <c:pt idx="784">
                  <c:v>0.4720138888888889</c:v>
                </c:pt>
                <c:pt idx="785">
                  <c:v>0.47202546296296299</c:v>
                </c:pt>
                <c:pt idx="786">
                  <c:v>0.47203703703703703</c:v>
                </c:pt>
                <c:pt idx="787">
                  <c:v>0.47204861111111113</c:v>
                </c:pt>
                <c:pt idx="788">
                  <c:v>0.47206018518518517</c:v>
                </c:pt>
                <c:pt idx="789">
                  <c:v>0.47207175925925932</c:v>
                </c:pt>
                <c:pt idx="790">
                  <c:v>0.47208333333333335</c:v>
                </c:pt>
                <c:pt idx="791">
                  <c:v>0.47209490740740739</c:v>
                </c:pt>
                <c:pt idx="792">
                  <c:v>0.47210648148148149</c:v>
                </c:pt>
                <c:pt idx="793">
                  <c:v>0.47211805555555553</c:v>
                </c:pt>
                <c:pt idx="794">
                  <c:v>0.47212962962962962</c:v>
                </c:pt>
                <c:pt idx="795">
                  <c:v>0.47214120370370366</c:v>
                </c:pt>
                <c:pt idx="796">
                  <c:v>0.47215277777777781</c:v>
                </c:pt>
                <c:pt idx="797">
                  <c:v>0.47216435185185185</c:v>
                </c:pt>
                <c:pt idx="798">
                  <c:v>0.47217592592592594</c:v>
                </c:pt>
                <c:pt idx="799">
                  <c:v>0.47218749999999998</c:v>
                </c:pt>
                <c:pt idx="800">
                  <c:v>0.47219907407407408</c:v>
                </c:pt>
                <c:pt idx="801">
                  <c:v>0.47221064814814812</c:v>
                </c:pt>
                <c:pt idx="802">
                  <c:v>0.47222222222222227</c:v>
                </c:pt>
                <c:pt idx="803">
                  <c:v>0.4722337962962963</c:v>
                </c:pt>
                <c:pt idx="804">
                  <c:v>0.4722453703703704</c:v>
                </c:pt>
                <c:pt idx="805">
                  <c:v>0.47225694444444444</c:v>
                </c:pt>
                <c:pt idx="806">
                  <c:v>0.47226851851851853</c:v>
                </c:pt>
                <c:pt idx="807">
                  <c:v>0.47228009259259257</c:v>
                </c:pt>
                <c:pt idx="808">
                  <c:v>0.47229166666666672</c:v>
                </c:pt>
                <c:pt idx="809">
                  <c:v>0.47230324074074076</c:v>
                </c:pt>
                <c:pt idx="810">
                  <c:v>0.4723148148148148</c:v>
                </c:pt>
                <c:pt idx="811">
                  <c:v>0.47232638888888889</c:v>
                </c:pt>
                <c:pt idx="812">
                  <c:v>0.47233796296296293</c:v>
                </c:pt>
                <c:pt idx="813">
                  <c:v>0.47234953703703703</c:v>
                </c:pt>
                <c:pt idx="814">
                  <c:v>0.47236111111111106</c:v>
                </c:pt>
                <c:pt idx="815">
                  <c:v>0.47237268518518521</c:v>
                </c:pt>
                <c:pt idx="816">
                  <c:v>0.47238425925925925</c:v>
                </c:pt>
                <c:pt idx="817">
                  <c:v>0.47239583333333335</c:v>
                </c:pt>
                <c:pt idx="818">
                  <c:v>0.47240740740740739</c:v>
                </c:pt>
                <c:pt idx="819">
                  <c:v>0.47241898148148148</c:v>
                </c:pt>
                <c:pt idx="820">
                  <c:v>0.47243055555555552</c:v>
                </c:pt>
                <c:pt idx="821">
                  <c:v>0.47244212962962967</c:v>
                </c:pt>
                <c:pt idx="822">
                  <c:v>0.47245370370370371</c:v>
                </c:pt>
                <c:pt idx="823">
                  <c:v>0.4724652777777778</c:v>
                </c:pt>
                <c:pt idx="824">
                  <c:v>0.47247685185185184</c:v>
                </c:pt>
                <c:pt idx="825">
                  <c:v>0.47248842592592594</c:v>
                </c:pt>
                <c:pt idx="826">
                  <c:v>0.47249999999999998</c:v>
                </c:pt>
                <c:pt idx="827">
                  <c:v>0.47251157407407413</c:v>
                </c:pt>
                <c:pt idx="828">
                  <c:v>0.47252314814814816</c:v>
                </c:pt>
                <c:pt idx="829">
                  <c:v>0.4725347222222222</c:v>
                </c:pt>
                <c:pt idx="830">
                  <c:v>0.4725462962962963</c:v>
                </c:pt>
                <c:pt idx="831">
                  <c:v>0.47255787037037034</c:v>
                </c:pt>
                <c:pt idx="832">
                  <c:v>0.47256944444444443</c:v>
                </c:pt>
                <c:pt idx="833">
                  <c:v>0.47258101851851847</c:v>
                </c:pt>
                <c:pt idx="834">
                  <c:v>0.47259259259259262</c:v>
                </c:pt>
                <c:pt idx="835">
                  <c:v>0.47260416666666666</c:v>
                </c:pt>
                <c:pt idx="836">
                  <c:v>0.47261574074074075</c:v>
                </c:pt>
                <c:pt idx="837">
                  <c:v>0.47262731481481479</c:v>
                </c:pt>
                <c:pt idx="838">
                  <c:v>0.47263888888888889</c:v>
                </c:pt>
                <c:pt idx="839">
                  <c:v>0.47265046296296293</c:v>
                </c:pt>
                <c:pt idx="840">
                  <c:v>0.47266203703703707</c:v>
                </c:pt>
                <c:pt idx="841">
                  <c:v>0.47267361111111111</c:v>
                </c:pt>
                <c:pt idx="842">
                  <c:v>0.47268518518518521</c:v>
                </c:pt>
                <c:pt idx="843">
                  <c:v>0.47269675925925925</c:v>
                </c:pt>
                <c:pt idx="844">
                  <c:v>0.47270833333333334</c:v>
                </c:pt>
                <c:pt idx="845">
                  <c:v>0.47271990740740738</c:v>
                </c:pt>
                <c:pt idx="846">
                  <c:v>0.47273148148148153</c:v>
                </c:pt>
                <c:pt idx="847">
                  <c:v>0.47274305555555557</c:v>
                </c:pt>
                <c:pt idx="848">
                  <c:v>0.47275462962962966</c:v>
                </c:pt>
                <c:pt idx="849">
                  <c:v>0.4727662037037037</c:v>
                </c:pt>
                <c:pt idx="850">
                  <c:v>0.4727777777777778</c:v>
                </c:pt>
                <c:pt idx="851">
                  <c:v>0.47278935185185184</c:v>
                </c:pt>
                <c:pt idx="852">
                  <c:v>0.47280092592592587</c:v>
                </c:pt>
                <c:pt idx="853">
                  <c:v>0.47281250000000002</c:v>
                </c:pt>
                <c:pt idx="854">
                  <c:v>0.47282407407407406</c:v>
                </c:pt>
                <c:pt idx="855">
                  <c:v>0.47283564814814816</c:v>
                </c:pt>
                <c:pt idx="856">
                  <c:v>0.4728472222222222</c:v>
                </c:pt>
                <c:pt idx="857">
                  <c:v>0.47285879629629629</c:v>
                </c:pt>
                <c:pt idx="858">
                  <c:v>0.47287037037037033</c:v>
                </c:pt>
                <c:pt idx="859">
                  <c:v>0.47288194444444448</c:v>
                </c:pt>
                <c:pt idx="860">
                  <c:v>0.47289351851851852</c:v>
                </c:pt>
                <c:pt idx="861">
                  <c:v>0.47290509259259261</c:v>
                </c:pt>
                <c:pt idx="862">
                  <c:v>0.47291666666666665</c:v>
                </c:pt>
                <c:pt idx="863">
                  <c:v>0.47292824074074075</c:v>
                </c:pt>
                <c:pt idx="864">
                  <c:v>0.47293981481481479</c:v>
                </c:pt>
                <c:pt idx="865">
                  <c:v>0.47295138888888894</c:v>
                </c:pt>
                <c:pt idx="866">
                  <c:v>0.47296296296296297</c:v>
                </c:pt>
                <c:pt idx="867">
                  <c:v>0.47297453703703707</c:v>
                </c:pt>
                <c:pt idx="868">
                  <c:v>0.47298611111111111</c:v>
                </c:pt>
                <c:pt idx="869">
                  <c:v>0.4729976851851852</c:v>
                </c:pt>
                <c:pt idx="870">
                  <c:v>0.47300925925925924</c:v>
                </c:pt>
                <c:pt idx="871">
                  <c:v>0.47302083333333328</c:v>
                </c:pt>
                <c:pt idx="872">
                  <c:v>0.47303240740740743</c:v>
                </c:pt>
                <c:pt idx="873">
                  <c:v>0.47304398148148147</c:v>
                </c:pt>
                <c:pt idx="874">
                  <c:v>0.47305555555555556</c:v>
                </c:pt>
                <c:pt idx="875">
                  <c:v>0.4730671296296296</c:v>
                </c:pt>
                <c:pt idx="876">
                  <c:v>0.4730787037037037</c:v>
                </c:pt>
                <c:pt idx="877">
                  <c:v>0.47309027777777773</c:v>
                </c:pt>
                <c:pt idx="878">
                  <c:v>0.47310185185185188</c:v>
                </c:pt>
                <c:pt idx="879">
                  <c:v>0.47311342592592592</c:v>
                </c:pt>
                <c:pt idx="880">
                  <c:v>0.47312500000000002</c:v>
                </c:pt>
                <c:pt idx="881">
                  <c:v>0.47313657407407406</c:v>
                </c:pt>
                <c:pt idx="882">
                  <c:v>0.47314814814814815</c:v>
                </c:pt>
                <c:pt idx="883">
                  <c:v>0.47315972222222219</c:v>
                </c:pt>
                <c:pt idx="884">
                  <c:v>0.47317129629629634</c:v>
                </c:pt>
                <c:pt idx="885">
                  <c:v>0.47318287037037038</c:v>
                </c:pt>
                <c:pt idx="886">
                  <c:v>0.47319444444444447</c:v>
                </c:pt>
                <c:pt idx="887">
                  <c:v>0.47320601851851851</c:v>
                </c:pt>
                <c:pt idx="888">
                  <c:v>0.47321759259259261</c:v>
                </c:pt>
                <c:pt idx="889">
                  <c:v>0.47322916666666665</c:v>
                </c:pt>
                <c:pt idx="890">
                  <c:v>0.47324074074074068</c:v>
                </c:pt>
                <c:pt idx="891">
                  <c:v>0.47325231481481483</c:v>
                </c:pt>
                <c:pt idx="892">
                  <c:v>0.47326388888888887</c:v>
                </c:pt>
                <c:pt idx="893">
                  <c:v>0.47327546296296297</c:v>
                </c:pt>
                <c:pt idx="894">
                  <c:v>0.47328703703703701</c:v>
                </c:pt>
                <c:pt idx="895">
                  <c:v>0.4732986111111111</c:v>
                </c:pt>
                <c:pt idx="896">
                  <c:v>0.47331018518518514</c:v>
                </c:pt>
                <c:pt idx="897">
                  <c:v>0.47332175925925929</c:v>
                </c:pt>
                <c:pt idx="898">
                  <c:v>0.47333333333333333</c:v>
                </c:pt>
                <c:pt idx="899">
                  <c:v>0.47334490740740742</c:v>
                </c:pt>
                <c:pt idx="900">
                  <c:v>0.47335648148148146</c:v>
                </c:pt>
                <c:pt idx="901">
                  <c:v>0.47336805555555556</c:v>
                </c:pt>
                <c:pt idx="902">
                  <c:v>0.47337962962962959</c:v>
                </c:pt>
                <c:pt idx="903">
                  <c:v>0.47339120370370374</c:v>
                </c:pt>
                <c:pt idx="904">
                  <c:v>0.47340277777777778</c:v>
                </c:pt>
                <c:pt idx="905">
                  <c:v>0.47341435185185188</c:v>
                </c:pt>
                <c:pt idx="906">
                  <c:v>0.47342592592592592</c:v>
                </c:pt>
                <c:pt idx="907">
                  <c:v>0.47343750000000001</c:v>
                </c:pt>
                <c:pt idx="908">
                  <c:v>0.47344907407407405</c:v>
                </c:pt>
                <c:pt idx="909">
                  <c:v>0.4734606481481482</c:v>
                </c:pt>
                <c:pt idx="910">
                  <c:v>0.47347222222222224</c:v>
                </c:pt>
                <c:pt idx="911">
                  <c:v>0.47348379629629633</c:v>
                </c:pt>
                <c:pt idx="912">
                  <c:v>0.47349537037037037</c:v>
                </c:pt>
                <c:pt idx="913">
                  <c:v>0.47350694444444441</c:v>
                </c:pt>
                <c:pt idx="914">
                  <c:v>0.47351851851851851</c:v>
                </c:pt>
                <c:pt idx="915">
                  <c:v>0.47353009259259254</c:v>
                </c:pt>
                <c:pt idx="916">
                  <c:v>0.47354166666666669</c:v>
                </c:pt>
                <c:pt idx="917">
                  <c:v>0.47355324074074073</c:v>
                </c:pt>
                <c:pt idx="918">
                  <c:v>0.47356481481481483</c:v>
                </c:pt>
                <c:pt idx="919">
                  <c:v>0.47357638888888887</c:v>
                </c:pt>
                <c:pt idx="920">
                  <c:v>0.47358796296296296</c:v>
                </c:pt>
                <c:pt idx="921">
                  <c:v>0.473599537037037</c:v>
                </c:pt>
                <c:pt idx="922">
                  <c:v>0.47361111111111115</c:v>
                </c:pt>
                <c:pt idx="923">
                  <c:v>0.47362268518518519</c:v>
                </c:pt>
                <c:pt idx="924">
                  <c:v>0.47363425925925928</c:v>
                </c:pt>
                <c:pt idx="925">
                  <c:v>0.47364583333333332</c:v>
                </c:pt>
                <c:pt idx="926">
                  <c:v>0.47365740740740742</c:v>
                </c:pt>
                <c:pt idx="927">
                  <c:v>0.47366898148148145</c:v>
                </c:pt>
                <c:pt idx="928">
                  <c:v>0.4736805555555556</c:v>
                </c:pt>
                <c:pt idx="929">
                  <c:v>0.47369212962962964</c:v>
                </c:pt>
                <c:pt idx="930">
                  <c:v>0.47370370370370374</c:v>
                </c:pt>
                <c:pt idx="931">
                  <c:v>0.47371527777777778</c:v>
                </c:pt>
                <c:pt idx="932">
                  <c:v>0.47372685185185182</c:v>
                </c:pt>
                <c:pt idx="933">
                  <c:v>0.47373842592592591</c:v>
                </c:pt>
                <c:pt idx="934">
                  <c:v>0.47374999999999995</c:v>
                </c:pt>
                <c:pt idx="935">
                  <c:v>0.4737615740740741</c:v>
                </c:pt>
                <c:pt idx="936">
                  <c:v>0.47377314814814814</c:v>
                </c:pt>
                <c:pt idx="937">
                  <c:v>0.47378472222222223</c:v>
                </c:pt>
                <c:pt idx="938">
                  <c:v>0.47379629629629627</c:v>
                </c:pt>
                <c:pt idx="939">
                  <c:v>0.47380787037037037</c:v>
                </c:pt>
                <c:pt idx="940">
                  <c:v>0.4738194444444444</c:v>
                </c:pt>
                <c:pt idx="941">
                  <c:v>0.47383101851851855</c:v>
                </c:pt>
                <c:pt idx="942">
                  <c:v>0.47384259259259259</c:v>
                </c:pt>
                <c:pt idx="943">
                  <c:v>0.47385416666666669</c:v>
                </c:pt>
                <c:pt idx="944">
                  <c:v>0.47386574074074073</c:v>
                </c:pt>
                <c:pt idx="945">
                  <c:v>0.47387731481481482</c:v>
                </c:pt>
                <c:pt idx="946">
                  <c:v>0.47388888888888886</c:v>
                </c:pt>
                <c:pt idx="947">
                  <c:v>0.47390046296296301</c:v>
                </c:pt>
                <c:pt idx="948">
                  <c:v>0.47391203703703705</c:v>
                </c:pt>
                <c:pt idx="949">
                  <c:v>0.47392361111111114</c:v>
                </c:pt>
                <c:pt idx="950">
                  <c:v>0.47393518518518518</c:v>
                </c:pt>
                <c:pt idx="951">
                  <c:v>0.47394675925925928</c:v>
                </c:pt>
                <c:pt idx="952">
                  <c:v>0.47395833333333331</c:v>
                </c:pt>
                <c:pt idx="953">
                  <c:v>0.47396990740740735</c:v>
                </c:pt>
                <c:pt idx="954">
                  <c:v>0.4739814814814815</c:v>
                </c:pt>
                <c:pt idx="955">
                  <c:v>0.47399305555555554</c:v>
                </c:pt>
                <c:pt idx="956">
                  <c:v>0.47400462962962964</c:v>
                </c:pt>
                <c:pt idx="957">
                  <c:v>0.47401620370370368</c:v>
                </c:pt>
                <c:pt idx="958">
                  <c:v>0.47402777777777777</c:v>
                </c:pt>
                <c:pt idx="959">
                  <c:v>0.47403935185185181</c:v>
                </c:pt>
                <c:pt idx="960">
                  <c:v>0.47405092592592596</c:v>
                </c:pt>
                <c:pt idx="961">
                  <c:v>0.4740625</c:v>
                </c:pt>
                <c:pt idx="962">
                  <c:v>0.47407407407407409</c:v>
                </c:pt>
                <c:pt idx="963">
                  <c:v>0.47408564814814813</c:v>
                </c:pt>
                <c:pt idx="964">
                  <c:v>0.47409722222222223</c:v>
                </c:pt>
                <c:pt idx="965">
                  <c:v>0.47410879629629626</c:v>
                </c:pt>
                <c:pt idx="966">
                  <c:v>0.47412037037037041</c:v>
                </c:pt>
                <c:pt idx="967">
                  <c:v>0.47413194444444445</c:v>
                </c:pt>
                <c:pt idx="968">
                  <c:v>0.47414351851851855</c:v>
                </c:pt>
                <c:pt idx="969">
                  <c:v>0.47415509259259259</c:v>
                </c:pt>
                <c:pt idx="970">
                  <c:v>0.47416666666666668</c:v>
                </c:pt>
                <c:pt idx="971">
                  <c:v>0.47417824074074072</c:v>
                </c:pt>
                <c:pt idx="972">
                  <c:v>0.47418981481481487</c:v>
                </c:pt>
                <c:pt idx="973">
                  <c:v>0.47420138888888891</c:v>
                </c:pt>
                <c:pt idx="974">
                  <c:v>0.47421296296296295</c:v>
                </c:pt>
                <c:pt idx="975">
                  <c:v>0.47422453703703704</c:v>
                </c:pt>
                <c:pt idx="976">
                  <c:v>0.47423611111111108</c:v>
                </c:pt>
                <c:pt idx="977">
                  <c:v>0.47424768518518517</c:v>
                </c:pt>
                <c:pt idx="978">
                  <c:v>0.47425925925925921</c:v>
                </c:pt>
                <c:pt idx="979">
                  <c:v>0.47427083333333336</c:v>
                </c:pt>
                <c:pt idx="980">
                  <c:v>0.4742824074074074</c:v>
                </c:pt>
                <c:pt idx="981">
                  <c:v>0.4742939814814815</c:v>
                </c:pt>
                <c:pt idx="982">
                  <c:v>0.47430555555555554</c:v>
                </c:pt>
                <c:pt idx="983">
                  <c:v>0.47431712962962963</c:v>
                </c:pt>
                <c:pt idx="984">
                  <c:v>0.47432870370370367</c:v>
                </c:pt>
                <c:pt idx="985">
                  <c:v>0.47434027777777782</c:v>
                </c:pt>
                <c:pt idx="986">
                  <c:v>0.47435185185185186</c:v>
                </c:pt>
                <c:pt idx="987">
                  <c:v>0.47436342592592595</c:v>
                </c:pt>
                <c:pt idx="988">
                  <c:v>0.47437499999999999</c:v>
                </c:pt>
                <c:pt idx="989">
                  <c:v>0.47438657407407409</c:v>
                </c:pt>
                <c:pt idx="990">
                  <c:v>0.47439814814814812</c:v>
                </c:pt>
                <c:pt idx="991">
                  <c:v>0.47440972222222227</c:v>
                </c:pt>
                <c:pt idx="992">
                  <c:v>0.47442129629629631</c:v>
                </c:pt>
                <c:pt idx="993">
                  <c:v>0.47443287037037035</c:v>
                </c:pt>
                <c:pt idx="994">
                  <c:v>0.47444444444444445</c:v>
                </c:pt>
                <c:pt idx="995">
                  <c:v>0.47445601851851849</c:v>
                </c:pt>
                <c:pt idx="996">
                  <c:v>0.47446759259259258</c:v>
                </c:pt>
                <c:pt idx="997">
                  <c:v>0.47447916666666662</c:v>
                </c:pt>
                <c:pt idx="998">
                  <c:v>0.47449074074074077</c:v>
                </c:pt>
                <c:pt idx="999">
                  <c:v>0.47450231481481481</c:v>
                </c:pt>
                <c:pt idx="1000">
                  <c:v>0.4745138888888889</c:v>
                </c:pt>
                <c:pt idx="1001">
                  <c:v>0.47452546296296294</c:v>
                </c:pt>
                <c:pt idx="1002">
                  <c:v>0.47453703703703703</c:v>
                </c:pt>
                <c:pt idx="1003">
                  <c:v>0.47454861111111107</c:v>
                </c:pt>
                <c:pt idx="1004">
                  <c:v>0.47456018518518522</c:v>
                </c:pt>
                <c:pt idx="1005">
                  <c:v>0.47457175925925926</c:v>
                </c:pt>
                <c:pt idx="1006">
                  <c:v>0.47458333333333336</c:v>
                </c:pt>
                <c:pt idx="1007">
                  <c:v>0.4745949074074074</c:v>
                </c:pt>
                <c:pt idx="1008">
                  <c:v>0.47460648148148149</c:v>
                </c:pt>
                <c:pt idx="1009">
                  <c:v>0.47461805555555553</c:v>
                </c:pt>
                <c:pt idx="1010">
                  <c:v>0.47462962962962968</c:v>
                </c:pt>
                <c:pt idx="1011">
                  <c:v>0.47464120370370372</c:v>
                </c:pt>
                <c:pt idx="1012">
                  <c:v>0.47465277777777781</c:v>
                </c:pt>
                <c:pt idx="1013">
                  <c:v>0.47466435185185185</c:v>
                </c:pt>
                <c:pt idx="1014">
                  <c:v>0.47467592592592595</c:v>
                </c:pt>
                <c:pt idx="1015">
                  <c:v>0.47468749999999998</c:v>
                </c:pt>
                <c:pt idx="1016">
                  <c:v>0.47469907407407402</c:v>
                </c:pt>
                <c:pt idx="1017">
                  <c:v>0.47471064814814817</c:v>
                </c:pt>
                <c:pt idx="1018">
                  <c:v>0.47472222222222221</c:v>
                </c:pt>
                <c:pt idx="1019">
                  <c:v>0.47473379629629631</c:v>
                </c:pt>
                <c:pt idx="1020">
                  <c:v>0.47474537037037035</c:v>
                </c:pt>
                <c:pt idx="1021">
                  <c:v>0.47475694444444444</c:v>
                </c:pt>
                <c:pt idx="1022">
                  <c:v>0.47476851851851848</c:v>
                </c:pt>
                <c:pt idx="1023">
                  <c:v>0.47478009259259263</c:v>
                </c:pt>
                <c:pt idx="1024">
                  <c:v>0.47479166666666667</c:v>
                </c:pt>
                <c:pt idx="1025">
                  <c:v>0.47480324074074076</c:v>
                </c:pt>
                <c:pt idx="1026">
                  <c:v>0.4748148148148148</c:v>
                </c:pt>
                <c:pt idx="1027">
                  <c:v>0.4748263888888889</c:v>
                </c:pt>
                <c:pt idx="1028">
                  <c:v>0.47483796296296293</c:v>
                </c:pt>
                <c:pt idx="1029">
                  <c:v>0.47484953703703708</c:v>
                </c:pt>
                <c:pt idx="1030">
                  <c:v>0.47486111111111112</c:v>
                </c:pt>
                <c:pt idx="1031">
                  <c:v>0.47487268518518522</c:v>
                </c:pt>
                <c:pt idx="1032">
                  <c:v>0.47488425925925926</c:v>
                </c:pt>
                <c:pt idx="1033">
                  <c:v>0.47489583333333335</c:v>
                </c:pt>
                <c:pt idx="1034">
                  <c:v>0.47490740740740739</c:v>
                </c:pt>
                <c:pt idx="1035">
                  <c:v>0.47491898148148143</c:v>
                </c:pt>
                <c:pt idx="1036">
                  <c:v>0.47493055555555558</c:v>
                </c:pt>
                <c:pt idx="1037">
                  <c:v>0.47494212962962962</c:v>
                </c:pt>
                <c:pt idx="1038">
                  <c:v>0.47495370370370371</c:v>
                </c:pt>
                <c:pt idx="1039">
                  <c:v>0.47496527777777775</c:v>
                </c:pt>
                <c:pt idx="1040">
                  <c:v>0.47497685185185184</c:v>
                </c:pt>
                <c:pt idx="1041">
                  <c:v>0.47498842592592588</c:v>
                </c:pt>
                <c:pt idx="1042">
                  <c:v>0.47500000000000003</c:v>
                </c:pt>
                <c:pt idx="1043">
                  <c:v>0.47501157407407407</c:v>
                </c:pt>
                <c:pt idx="1044">
                  <c:v>0.47502314814814817</c:v>
                </c:pt>
                <c:pt idx="1045">
                  <c:v>0.47503472222222221</c:v>
                </c:pt>
                <c:pt idx="1046">
                  <c:v>0.4750462962962963</c:v>
                </c:pt>
                <c:pt idx="1047">
                  <c:v>0.47505787037037034</c:v>
                </c:pt>
                <c:pt idx="1048">
                  <c:v>0.47506944444444449</c:v>
                </c:pt>
                <c:pt idx="1049">
                  <c:v>0.47508101851851853</c:v>
                </c:pt>
                <c:pt idx="1050">
                  <c:v>0.47509259259259262</c:v>
                </c:pt>
                <c:pt idx="1051">
                  <c:v>0.47510416666666666</c:v>
                </c:pt>
                <c:pt idx="1052">
                  <c:v>0.47511574074074076</c:v>
                </c:pt>
                <c:pt idx="1053">
                  <c:v>0.47512731481481479</c:v>
                </c:pt>
                <c:pt idx="1054">
                  <c:v>0.47513888888888883</c:v>
                </c:pt>
                <c:pt idx="1055">
                  <c:v>0.47515046296296298</c:v>
                </c:pt>
                <c:pt idx="1056">
                  <c:v>0.47516203703703702</c:v>
                </c:pt>
                <c:pt idx="1057">
                  <c:v>0.47517361111111112</c:v>
                </c:pt>
                <c:pt idx="1058">
                  <c:v>0.47518518518518515</c:v>
                </c:pt>
                <c:pt idx="1059">
                  <c:v>0.47519675925925925</c:v>
                </c:pt>
                <c:pt idx="1060">
                  <c:v>0.47520833333333329</c:v>
                </c:pt>
                <c:pt idx="1061">
                  <c:v>0.47521990740740744</c:v>
                </c:pt>
                <c:pt idx="1062">
                  <c:v>0.47523148148148148</c:v>
                </c:pt>
                <c:pt idx="1063">
                  <c:v>0.47524305555555557</c:v>
                </c:pt>
                <c:pt idx="1064">
                  <c:v>0.47525462962962961</c:v>
                </c:pt>
                <c:pt idx="1065">
                  <c:v>0.4752662037037037</c:v>
                </c:pt>
                <c:pt idx="1066">
                  <c:v>0.47527777777777774</c:v>
                </c:pt>
                <c:pt idx="1067">
                  <c:v>0.47528935185185189</c:v>
                </c:pt>
                <c:pt idx="1068">
                  <c:v>0.47530092592592593</c:v>
                </c:pt>
                <c:pt idx="1069">
                  <c:v>0.47531250000000003</c:v>
                </c:pt>
                <c:pt idx="1070">
                  <c:v>0.47532407407407407</c:v>
                </c:pt>
                <c:pt idx="1071">
                  <c:v>0.47533564814814816</c:v>
                </c:pt>
                <c:pt idx="1072">
                  <c:v>0.4753472222222222</c:v>
                </c:pt>
                <c:pt idx="1073">
                  <c:v>0.47535879629629635</c:v>
                </c:pt>
                <c:pt idx="1074">
                  <c:v>0.47537037037037039</c:v>
                </c:pt>
                <c:pt idx="1075">
                  <c:v>0.47538194444444448</c:v>
                </c:pt>
                <c:pt idx="1076">
                  <c:v>0.47539351851851852</c:v>
                </c:pt>
                <c:pt idx="1077">
                  <c:v>0.47540509259259256</c:v>
                </c:pt>
                <c:pt idx="1078">
                  <c:v>0.47541666666666665</c:v>
                </c:pt>
                <c:pt idx="1079">
                  <c:v>0.47542824074074069</c:v>
                </c:pt>
                <c:pt idx="1080">
                  <c:v>0.47543981481481484</c:v>
                </c:pt>
                <c:pt idx="1081">
                  <c:v>0.47545138888888888</c:v>
                </c:pt>
                <c:pt idx="1082">
                  <c:v>0.47546296296296298</c:v>
                </c:pt>
                <c:pt idx="1083">
                  <c:v>0.47547453703703701</c:v>
                </c:pt>
                <c:pt idx="1084">
                  <c:v>0.47548611111111111</c:v>
                </c:pt>
                <c:pt idx="1085">
                  <c:v>0.47549768518518515</c:v>
                </c:pt>
                <c:pt idx="1086">
                  <c:v>0.4755092592592593</c:v>
                </c:pt>
                <c:pt idx="1087">
                  <c:v>0.47552083333333334</c:v>
                </c:pt>
                <c:pt idx="1088">
                  <c:v>0.47553240740740743</c:v>
                </c:pt>
                <c:pt idx="1089">
                  <c:v>0.47554398148148147</c:v>
                </c:pt>
                <c:pt idx="1090">
                  <c:v>0.47555555555555556</c:v>
                </c:pt>
                <c:pt idx="1091">
                  <c:v>0.4755671296296296</c:v>
                </c:pt>
                <c:pt idx="1092">
                  <c:v>0.47557870370370375</c:v>
                </c:pt>
                <c:pt idx="1093">
                  <c:v>0.47559027777777779</c:v>
                </c:pt>
                <c:pt idx="1094">
                  <c:v>0.47560185185185189</c:v>
                </c:pt>
                <c:pt idx="1095">
                  <c:v>0.47561342592592593</c:v>
                </c:pt>
                <c:pt idx="1096">
                  <c:v>0.47562499999999996</c:v>
                </c:pt>
                <c:pt idx="1097">
                  <c:v>0.47563657407407406</c:v>
                </c:pt>
                <c:pt idx="1098">
                  <c:v>0.4756481481481481</c:v>
                </c:pt>
                <c:pt idx="1099">
                  <c:v>0.47565972222222225</c:v>
                </c:pt>
                <c:pt idx="1100">
                  <c:v>0.47567129629629629</c:v>
                </c:pt>
                <c:pt idx="1101">
                  <c:v>0.47568287037037038</c:v>
                </c:pt>
                <c:pt idx="1102">
                  <c:v>0.47569444444444442</c:v>
                </c:pt>
                <c:pt idx="1103">
                  <c:v>0.47570601851851851</c:v>
                </c:pt>
                <c:pt idx="1104">
                  <c:v>0.47571759259259255</c:v>
                </c:pt>
                <c:pt idx="1105">
                  <c:v>0.4757291666666667</c:v>
                </c:pt>
                <c:pt idx="1106">
                  <c:v>0.47574074074074074</c:v>
                </c:pt>
                <c:pt idx="1107">
                  <c:v>0.47575231481481484</c:v>
                </c:pt>
                <c:pt idx="1108">
                  <c:v>0.47576388888888888</c:v>
                </c:pt>
                <c:pt idx="1109">
                  <c:v>0.47577546296296297</c:v>
                </c:pt>
                <c:pt idx="1110">
                  <c:v>0.47578703703703701</c:v>
                </c:pt>
                <c:pt idx="1111">
                  <c:v>0.47579861111111116</c:v>
                </c:pt>
                <c:pt idx="1112">
                  <c:v>0.4758101851851852</c:v>
                </c:pt>
                <c:pt idx="1113">
                  <c:v>0.47582175925925929</c:v>
                </c:pt>
                <c:pt idx="1114">
                  <c:v>0.47583333333333333</c:v>
                </c:pt>
                <c:pt idx="1115">
                  <c:v>0.47584490740740737</c:v>
                </c:pt>
                <c:pt idx="1116">
                  <c:v>0.47585648148148146</c:v>
                </c:pt>
                <c:pt idx="1117">
                  <c:v>0.4758680555555555</c:v>
                </c:pt>
                <c:pt idx="1118">
                  <c:v>0.47587962962962965</c:v>
                </c:pt>
                <c:pt idx="1119">
                  <c:v>0.47589120370370369</c:v>
                </c:pt>
                <c:pt idx="1120">
                  <c:v>0.47590277777777779</c:v>
                </c:pt>
                <c:pt idx="1121">
                  <c:v>0.47591435185185182</c:v>
                </c:pt>
                <c:pt idx="1122">
                  <c:v>0.47592592592592592</c:v>
                </c:pt>
                <c:pt idx="1123">
                  <c:v>0.47593749999999996</c:v>
                </c:pt>
                <c:pt idx="1124">
                  <c:v>0.47594907407407411</c:v>
                </c:pt>
                <c:pt idx="1125">
                  <c:v>0.47596064814814815</c:v>
                </c:pt>
                <c:pt idx="1126">
                  <c:v>0.47597222222222224</c:v>
                </c:pt>
                <c:pt idx="1127">
                  <c:v>0.47598379629629628</c:v>
                </c:pt>
                <c:pt idx="1128">
                  <c:v>0.47599537037037037</c:v>
                </c:pt>
                <c:pt idx="1129">
                  <c:v>0.47600694444444441</c:v>
                </c:pt>
                <c:pt idx="1130">
                  <c:v>0.47601851851851856</c:v>
                </c:pt>
                <c:pt idx="1131">
                  <c:v>0.4760300925925926</c:v>
                </c:pt>
                <c:pt idx="1132">
                  <c:v>0.4760416666666667</c:v>
                </c:pt>
                <c:pt idx="1133">
                  <c:v>0.47605324074074074</c:v>
                </c:pt>
                <c:pt idx="1134">
                  <c:v>0.47606481481481483</c:v>
                </c:pt>
                <c:pt idx="1135">
                  <c:v>0.47607638888888887</c:v>
                </c:pt>
                <c:pt idx="1136">
                  <c:v>0.47608796296296302</c:v>
                </c:pt>
                <c:pt idx="1137">
                  <c:v>0.47609953703703706</c:v>
                </c:pt>
                <c:pt idx="1138">
                  <c:v>0.4761111111111111</c:v>
                </c:pt>
                <c:pt idx="1139">
                  <c:v>0.47612268518518519</c:v>
                </c:pt>
                <c:pt idx="1140">
                  <c:v>0.47613425925925923</c:v>
                </c:pt>
                <c:pt idx="1141">
                  <c:v>0.47614583333333332</c:v>
                </c:pt>
                <c:pt idx="1142">
                  <c:v>0.47615740740740736</c:v>
                </c:pt>
                <c:pt idx="1143">
                  <c:v>0.47616898148148151</c:v>
                </c:pt>
                <c:pt idx="1144">
                  <c:v>0.47618055555555555</c:v>
                </c:pt>
                <c:pt idx="1145">
                  <c:v>0.47619212962962965</c:v>
                </c:pt>
                <c:pt idx="1146">
                  <c:v>0.47620370370370368</c:v>
                </c:pt>
                <c:pt idx="1147">
                  <c:v>0.47621527777777778</c:v>
                </c:pt>
                <c:pt idx="1148">
                  <c:v>0.47622685185185182</c:v>
                </c:pt>
                <c:pt idx="1149">
                  <c:v>0.47623842592592597</c:v>
                </c:pt>
                <c:pt idx="1150">
                  <c:v>0.47625000000000001</c:v>
                </c:pt>
                <c:pt idx="1151">
                  <c:v>0.4762615740740741</c:v>
                </c:pt>
                <c:pt idx="1152">
                  <c:v>0.47627314814814814</c:v>
                </c:pt>
                <c:pt idx="1153">
                  <c:v>0.47628472222222223</c:v>
                </c:pt>
                <c:pt idx="1154">
                  <c:v>0.47629629629629627</c:v>
                </c:pt>
                <c:pt idx="1155">
                  <c:v>0.47630787037037042</c:v>
                </c:pt>
                <c:pt idx="1156">
                  <c:v>0.47631944444444446</c:v>
                </c:pt>
                <c:pt idx="1157">
                  <c:v>0.4763310185185185</c:v>
                </c:pt>
                <c:pt idx="1158">
                  <c:v>0.4763425925925926</c:v>
                </c:pt>
                <c:pt idx="1159">
                  <c:v>0.47635416666666663</c:v>
                </c:pt>
                <c:pt idx="1160">
                  <c:v>0.47636574074074073</c:v>
                </c:pt>
                <c:pt idx="1161">
                  <c:v>0.47637731481481477</c:v>
                </c:pt>
                <c:pt idx="1162">
                  <c:v>0.47638888888888892</c:v>
                </c:pt>
                <c:pt idx="1163">
                  <c:v>0.47640046296296296</c:v>
                </c:pt>
                <c:pt idx="1164">
                  <c:v>0.47641203703703705</c:v>
                </c:pt>
                <c:pt idx="1165">
                  <c:v>0.47642361111111109</c:v>
                </c:pt>
                <c:pt idx="1166">
                  <c:v>0.47643518518518518</c:v>
                </c:pt>
                <c:pt idx="1167">
                  <c:v>0.47644675925925922</c:v>
                </c:pt>
                <c:pt idx="1168">
                  <c:v>0.47645833333333337</c:v>
                </c:pt>
                <c:pt idx="1169">
                  <c:v>0.47646990740740741</c:v>
                </c:pt>
                <c:pt idx="1170">
                  <c:v>0.47648148148148151</c:v>
                </c:pt>
                <c:pt idx="1171">
                  <c:v>0.47649305555555554</c:v>
                </c:pt>
                <c:pt idx="1172">
                  <c:v>0.47650462962962964</c:v>
                </c:pt>
                <c:pt idx="1173">
                  <c:v>0.47651620370370368</c:v>
                </c:pt>
                <c:pt idx="1174">
                  <c:v>0.47652777777777783</c:v>
                </c:pt>
                <c:pt idx="1175">
                  <c:v>0.47653935185185187</c:v>
                </c:pt>
                <c:pt idx="1176">
                  <c:v>0.47655092592592596</c:v>
                </c:pt>
                <c:pt idx="1177">
                  <c:v>0.4765625</c:v>
                </c:pt>
                <c:pt idx="1178">
                  <c:v>0.47657407407407404</c:v>
                </c:pt>
                <c:pt idx="1179">
                  <c:v>0.47658564814814813</c:v>
                </c:pt>
                <c:pt idx="1180">
                  <c:v>0.47659722222222217</c:v>
                </c:pt>
                <c:pt idx="1181">
                  <c:v>0.47660879629629632</c:v>
                </c:pt>
                <c:pt idx="1182">
                  <c:v>0.47662037037037036</c:v>
                </c:pt>
                <c:pt idx="1183">
                  <c:v>0.47663194444444446</c:v>
                </c:pt>
                <c:pt idx="1184">
                  <c:v>0.47664351851851849</c:v>
                </c:pt>
                <c:pt idx="1185">
                  <c:v>0.47665509259259259</c:v>
                </c:pt>
                <c:pt idx="1186">
                  <c:v>0.47666666666666663</c:v>
                </c:pt>
                <c:pt idx="1187">
                  <c:v>0.47667824074074078</c:v>
                </c:pt>
                <c:pt idx="1188">
                  <c:v>0.47668981481481482</c:v>
                </c:pt>
                <c:pt idx="1189">
                  <c:v>0.47670138888888891</c:v>
                </c:pt>
                <c:pt idx="1190">
                  <c:v>0.47671296296296295</c:v>
                </c:pt>
                <c:pt idx="1191">
                  <c:v>0.47672453703703704</c:v>
                </c:pt>
                <c:pt idx="1192">
                  <c:v>0.47673611111111108</c:v>
                </c:pt>
                <c:pt idx="1193">
                  <c:v>0.47674768518518523</c:v>
                </c:pt>
                <c:pt idx="1194">
                  <c:v>0.47675925925925927</c:v>
                </c:pt>
                <c:pt idx="1195">
                  <c:v>0.47677083333333337</c:v>
                </c:pt>
                <c:pt idx="1196">
                  <c:v>0.4767824074074074</c:v>
                </c:pt>
                <c:pt idx="1197">
                  <c:v>0.4767939814814815</c:v>
                </c:pt>
                <c:pt idx="1198">
                  <c:v>0.47680555555555554</c:v>
                </c:pt>
                <c:pt idx="1199">
                  <c:v>0.47681712962962958</c:v>
                </c:pt>
                <c:pt idx="1200">
                  <c:v>0.47682870370370373</c:v>
                </c:pt>
                <c:pt idx="1201">
                  <c:v>0.47684027777777777</c:v>
                </c:pt>
                <c:pt idx="1202">
                  <c:v>0.47685185185185186</c:v>
                </c:pt>
                <c:pt idx="1203">
                  <c:v>0.4768634259259259</c:v>
                </c:pt>
                <c:pt idx="1204">
                  <c:v>0.47687499999999999</c:v>
                </c:pt>
                <c:pt idx="1205">
                  <c:v>0.47688657407407403</c:v>
                </c:pt>
                <c:pt idx="1206">
                  <c:v>0.47689814814814818</c:v>
                </c:pt>
                <c:pt idx="1207">
                  <c:v>0.47690972222222222</c:v>
                </c:pt>
                <c:pt idx="1208">
                  <c:v>0.47692129629629632</c:v>
                </c:pt>
                <c:pt idx="1209">
                  <c:v>0.47693287037037035</c:v>
                </c:pt>
                <c:pt idx="1210">
                  <c:v>0.47694444444444445</c:v>
                </c:pt>
                <c:pt idx="1211">
                  <c:v>0.47695601851851849</c:v>
                </c:pt>
                <c:pt idx="1212">
                  <c:v>0.47696759259259264</c:v>
                </c:pt>
                <c:pt idx="1213">
                  <c:v>0.47697916666666668</c:v>
                </c:pt>
                <c:pt idx="1214">
                  <c:v>0.47699074074074077</c:v>
                </c:pt>
                <c:pt idx="1215">
                  <c:v>0.47700231481481481</c:v>
                </c:pt>
                <c:pt idx="1216">
                  <c:v>0.4770138888888889</c:v>
                </c:pt>
                <c:pt idx="1217">
                  <c:v>0.47702546296296294</c:v>
                </c:pt>
                <c:pt idx="1218">
                  <c:v>0.47703703703703698</c:v>
                </c:pt>
                <c:pt idx="1219">
                  <c:v>0.47704861111111113</c:v>
                </c:pt>
                <c:pt idx="1220">
                  <c:v>0.47706018518518517</c:v>
                </c:pt>
                <c:pt idx="1221">
                  <c:v>0.47707175925925926</c:v>
                </c:pt>
                <c:pt idx="1222">
                  <c:v>0.4770833333333333</c:v>
                </c:pt>
                <c:pt idx="1223">
                  <c:v>0.4770949074074074</c:v>
                </c:pt>
                <c:pt idx="1224">
                  <c:v>0.47710648148148144</c:v>
                </c:pt>
                <c:pt idx="1225">
                  <c:v>0.47711805555555559</c:v>
                </c:pt>
                <c:pt idx="1226">
                  <c:v>0.47712962962962963</c:v>
                </c:pt>
                <c:pt idx="1227">
                  <c:v>0.47714120370370372</c:v>
                </c:pt>
                <c:pt idx="1228">
                  <c:v>0.47715277777777776</c:v>
                </c:pt>
                <c:pt idx="1229">
                  <c:v>0.47716435185185185</c:v>
                </c:pt>
                <c:pt idx="1230">
                  <c:v>0.47717592592592589</c:v>
                </c:pt>
                <c:pt idx="1231">
                  <c:v>0.47718750000000004</c:v>
                </c:pt>
                <c:pt idx="1232">
                  <c:v>0.47719907407407408</c:v>
                </c:pt>
                <c:pt idx="1233">
                  <c:v>0.47721064814814818</c:v>
                </c:pt>
                <c:pt idx="1234">
                  <c:v>0.47722222222222221</c:v>
                </c:pt>
                <c:pt idx="1235">
                  <c:v>0.47723379629629631</c:v>
                </c:pt>
                <c:pt idx="1236">
                  <c:v>0.47724537037037035</c:v>
                </c:pt>
                <c:pt idx="1237">
                  <c:v>0.4772569444444445</c:v>
                </c:pt>
                <c:pt idx="1238">
                  <c:v>0.47726851851851854</c:v>
                </c:pt>
                <c:pt idx="1239">
                  <c:v>0.47728009259259263</c:v>
                </c:pt>
                <c:pt idx="1240">
                  <c:v>0.47729166666666667</c:v>
                </c:pt>
                <c:pt idx="1241">
                  <c:v>0.47730324074074071</c:v>
                </c:pt>
                <c:pt idx="1242">
                  <c:v>0.4773148148148148</c:v>
                </c:pt>
                <c:pt idx="1243">
                  <c:v>0.47732638888888884</c:v>
                </c:pt>
                <c:pt idx="1244">
                  <c:v>0.47733796296296299</c:v>
                </c:pt>
                <c:pt idx="1245">
                  <c:v>0.47734953703703703</c:v>
                </c:pt>
                <c:pt idx="1246">
                  <c:v>0.47736111111111112</c:v>
                </c:pt>
                <c:pt idx="1247">
                  <c:v>0.47737268518518516</c:v>
                </c:pt>
                <c:pt idx="1248">
                  <c:v>0.47738425925925926</c:v>
                </c:pt>
                <c:pt idx="1249">
                  <c:v>0.4773958333333333</c:v>
                </c:pt>
                <c:pt idx="1250">
                  <c:v>0.47740740740740745</c:v>
                </c:pt>
                <c:pt idx="1251">
                  <c:v>0.47741898148148149</c:v>
                </c:pt>
                <c:pt idx="1252">
                  <c:v>0.47743055555555558</c:v>
                </c:pt>
                <c:pt idx="1253">
                  <c:v>0.47744212962962962</c:v>
                </c:pt>
                <c:pt idx="1254">
                  <c:v>0.47745370370370371</c:v>
                </c:pt>
                <c:pt idx="1255">
                  <c:v>0.47746527777777775</c:v>
                </c:pt>
                <c:pt idx="1256">
                  <c:v>0.4774768518518519</c:v>
                </c:pt>
                <c:pt idx="1257">
                  <c:v>0.47748842592592594</c:v>
                </c:pt>
                <c:pt idx="1258">
                  <c:v>0.47750000000000004</c:v>
                </c:pt>
                <c:pt idx="1259">
                  <c:v>0.47751157407407407</c:v>
                </c:pt>
                <c:pt idx="1260">
                  <c:v>0.47752314814814811</c:v>
                </c:pt>
                <c:pt idx="1261">
                  <c:v>0.47753472222222221</c:v>
                </c:pt>
                <c:pt idx="1262">
                  <c:v>0.47754629629629625</c:v>
                </c:pt>
                <c:pt idx="1263">
                  <c:v>0.4775578703703704</c:v>
                </c:pt>
                <c:pt idx="1264">
                  <c:v>0.47756944444444444</c:v>
                </c:pt>
                <c:pt idx="1265">
                  <c:v>0.47758101851851853</c:v>
                </c:pt>
                <c:pt idx="1266">
                  <c:v>0.47759259259259257</c:v>
                </c:pt>
                <c:pt idx="1267">
                  <c:v>0.47760416666666666</c:v>
                </c:pt>
                <c:pt idx="1268">
                  <c:v>0.4776157407407407</c:v>
                </c:pt>
                <c:pt idx="1269">
                  <c:v>0.47762731481481485</c:v>
                </c:pt>
                <c:pt idx="1270">
                  <c:v>0.47763888888888889</c:v>
                </c:pt>
                <c:pt idx="1271">
                  <c:v>0.47765046296296299</c:v>
                </c:pt>
                <c:pt idx="1272">
                  <c:v>0.47766203703703702</c:v>
                </c:pt>
                <c:pt idx="1273">
                  <c:v>0.47767361111111112</c:v>
                </c:pt>
                <c:pt idx="1274">
                  <c:v>0.47768518518518516</c:v>
                </c:pt>
                <c:pt idx="1275">
                  <c:v>0.47769675925925931</c:v>
                </c:pt>
                <c:pt idx="1276">
                  <c:v>0.47770833333333335</c:v>
                </c:pt>
                <c:pt idx="1277">
                  <c:v>0.47771990740740744</c:v>
                </c:pt>
                <c:pt idx="1278">
                  <c:v>0.47773148148148148</c:v>
                </c:pt>
                <c:pt idx="1279">
                  <c:v>0.47774305555555552</c:v>
                </c:pt>
                <c:pt idx="1280">
                  <c:v>0.47775462962962961</c:v>
                </c:pt>
                <c:pt idx="1281">
                  <c:v>0.47776620370370365</c:v>
                </c:pt>
                <c:pt idx="1282">
                  <c:v>0.4777777777777778</c:v>
                </c:pt>
                <c:pt idx="1283">
                  <c:v>0.47778935185185184</c:v>
                </c:pt>
                <c:pt idx="1284">
                  <c:v>0.47780092592592593</c:v>
                </c:pt>
                <c:pt idx="1285">
                  <c:v>0.47781249999999997</c:v>
                </c:pt>
                <c:pt idx="1286">
                  <c:v>0.47782407407407407</c:v>
                </c:pt>
                <c:pt idx="1287">
                  <c:v>0.47783564814814811</c:v>
                </c:pt>
                <c:pt idx="1288">
                  <c:v>0.47784722222222226</c:v>
                </c:pt>
                <c:pt idx="1289">
                  <c:v>0.4778587962962963</c:v>
                </c:pt>
                <c:pt idx="1290">
                  <c:v>0.47787037037037039</c:v>
                </c:pt>
                <c:pt idx="1291">
                  <c:v>0.47788194444444443</c:v>
                </c:pt>
                <c:pt idx="1292">
                  <c:v>0.47789351851851852</c:v>
                </c:pt>
                <c:pt idx="1293">
                  <c:v>0.47790509259259256</c:v>
                </c:pt>
                <c:pt idx="1294">
                  <c:v>0.47791666666666671</c:v>
                </c:pt>
                <c:pt idx="1295">
                  <c:v>0.47792824074074075</c:v>
                </c:pt>
                <c:pt idx="1296">
                  <c:v>0.47793981481481485</c:v>
                </c:pt>
                <c:pt idx="1297">
                  <c:v>0.47795138888888888</c:v>
                </c:pt>
                <c:pt idx="1298">
                  <c:v>0.47796296296296298</c:v>
                </c:pt>
                <c:pt idx="1299">
                  <c:v>0.47797453703703702</c:v>
                </c:pt>
                <c:pt idx="1300">
                  <c:v>0.47798611111111117</c:v>
                </c:pt>
                <c:pt idx="1301">
                  <c:v>0.47799768518518521</c:v>
                </c:pt>
                <c:pt idx="1302">
                  <c:v>0.47800925925925924</c:v>
                </c:pt>
                <c:pt idx="1303">
                  <c:v>0.47802083333333334</c:v>
                </c:pt>
                <c:pt idx="1304">
                  <c:v>0.47803240740740738</c:v>
                </c:pt>
                <c:pt idx="1305">
                  <c:v>0.47804398148148147</c:v>
                </c:pt>
                <c:pt idx="1306">
                  <c:v>0.47805555555555551</c:v>
                </c:pt>
                <c:pt idx="1307">
                  <c:v>0.47806712962962966</c:v>
                </c:pt>
                <c:pt idx="1308">
                  <c:v>0.4780787037037037</c:v>
                </c:pt>
                <c:pt idx="1309">
                  <c:v>0.47809027777777779</c:v>
                </c:pt>
                <c:pt idx="1310">
                  <c:v>0.47810185185185183</c:v>
                </c:pt>
                <c:pt idx="1311">
                  <c:v>0.47811342592592593</c:v>
                </c:pt>
                <c:pt idx="1312">
                  <c:v>0.47812499999999997</c:v>
                </c:pt>
                <c:pt idx="1313">
                  <c:v>0.47813657407407412</c:v>
                </c:pt>
                <c:pt idx="1314">
                  <c:v>0.47814814814814816</c:v>
                </c:pt>
                <c:pt idx="1315">
                  <c:v>0.47815972222222225</c:v>
                </c:pt>
                <c:pt idx="1316">
                  <c:v>0.47817129629629629</c:v>
                </c:pt>
                <c:pt idx="1317">
                  <c:v>0.47818287037037038</c:v>
                </c:pt>
                <c:pt idx="1318">
                  <c:v>0.47819444444444442</c:v>
                </c:pt>
                <c:pt idx="1319">
                  <c:v>0.47820601851851857</c:v>
                </c:pt>
                <c:pt idx="1320">
                  <c:v>0.47821759259259261</c:v>
                </c:pt>
                <c:pt idx="1321">
                  <c:v>0.47822916666666665</c:v>
                </c:pt>
                <c:pt idx="1322">
                  <c:v>0.47824074074074074</c:v>
                </c:pt>
                <c:pt idx="1323">
                  <c:v>0.47825231481481478</c:v>
                </c:pt>
                <c:pt idx="1324">
                  <c:v>0.47826388888888888</c:v>
                </c:pt>
                <c:pt idx="1325">
                  <c:v>0.47827546296296292</c:v>
                </c:pt>
                <c:pt idx="1326">
                  <c:v>0.47828703703703707</c:v>
                </c:pt>
                <c:pt idx="1327">
                  <c:v>0.4782986111111111</c:v>
                </c:pt>
                <c:pt idx="1328">
                  <c:v>0.4783101851851852</c:v>
                </c:pt>
                <c:pt idx="1329">
                  <c:v>0.47832175925925924</c:v>
                </c:pt>
                <c:pt idx="1330">
                  <c:v>0.47833333333333333</c:v>
                </c:pt>
                <c:pt idx="1331">
                  <c:v>0.47834490740740737</c:v>
                </c:pt>
                <c:pt idx="1332">
                  <c:v>0.47835648148148152</c:v>
                </c:pt>
                <c:pt idx="1333">
                  <c:v>0.47836805555555556</c:v>
                </c:pt>
                <c:pt idx="1334">
                  <c:v>0.47837962962962965</c:v>
                </c:pt>
                <c:pt idx="1335">
                  <c:v>0.47839120370370369</c:v>
                </c:pt>
                <c:pt idx="1336">
                  <c:v>0.47840277777777779</c:v>
                </c:pt>
                <c:pt idx="1337">
                  <c:v>0.47841435185185183</c:v>
                </c:pt>
                <c:pt idx="1338">
                  <c:v>0.47842592592592598</c:v>
                </c:pt>
                <c:pt idx="1339">
                  <c:v>0.47843750000000002</c:v>
                </c:pt>
                <c:pt idx="1340">
                  <c:v>0.47844907407407405</c:v>
                </c:pt>
                <c:pt idx="1341">
                  <c:v>0.47846064814814815</c:v>
                </c:pt>
                <c:pt idx="1342">
                  <c:v>0.47847222222222219</c:v>
                </c:pt>
                <c:pt idx="1343">
                  <c:v>0.47848379629629628</c:v>
                </c:pt>
                <c:pt idx="1344">
                  <c:v>0.47923611111111114</c:v>
                </c:pt>
                <c:pt idx="1345">
                  <c:v>0.47924768518518518</c:v>
                </c:pt>
                <c:pt idx="1346">
                  <c:v>0.47925925925925927</c:v>
                </c:pt>
                <c:pt idx="1347">
                  <c:v>0.47927083333333331</c:v>
                </c:pt>
                <c:pt idx="1348">
                  <c:v>0.47928240740740741</c:v>
                </c:pt>
                <c:pt idx="1349">
                  <c:v>0.47929398148148145</c:v>
                </c:pt>
                <c:pt idx="1350">
                  <c:v>0.4793055555555556</c:v>
                </c:pt>
                <c:pt idx="1351">
                  <c:v>0.47931712962962963</c:v>
                </c:pt>
                <c:pt idx="1352">
                  <c:v>0.47932870370370373</c:v>
                </c:pt>
                <c:pt idx="1353">
                  <c:v>0.47934027777777777</c:v>
                </c:pt>
                <c:pt idx="1354">
                  <c:v>0.47935185185185186</c:v>
                </c:pt>
                <c:pt idx="1355">
                  <c:v>0.4793634259259259</c:v>
                </c:pt>
                <c:pt idx="1356">
                  <c:v>0.47937500000000005</c:v>
                </c:pt>
                <c:pt idx="1357">
                  <c:v>0.47938657407407409</c:v>
                </c:pt>
                <c:pt idx="1358">
                  <c:v>0.47939814814814818</c:v>
                </c:pt>
                <c:pt idx="1359">
                  <c:v>0.47940972222222222</c:v>
                </c:pt>
                <c:pt idx="1360">
                  <c:v>0.47942129629629626</c:v>
                </c:pt>
                <c:pt idx="1361">
                  <c:v>0.47943287037037036</c:v>
                </c:pt>
                <c:pt idx="1362">
                  <c:v>0.4794444444444444</c:v>
                </c:pt>
                <c:pt idx="1363">
                  <c:v>0.47945601851851855</c:v>
                </c:pt>
                <c:pt idx="1364">
                  <c:v>0.47946759259259258</c:v>
                </c:pt>
                <c:pt idx="1365">
                  <c:v>0.47947916666666668</c:v>
                </c:pt>
                <c:pt idx="1366">
                  <c:v>0.47949074074074072</c:v>
                </c:pt>
                <c:pt idx="1367">
                  <c:v>0.47950231481481481</c:v>
                </c:pt>
                <c:pt idx="1368">
                  <c:v>0.47951388888888885</c:v>
                </c:pt>
                <c:pt idx="1369">
                  <c:v>0.479525462962963</c:v>
                </c:pt>
                <c:pt idx="1370">
                  <c:v>0.47953703703703704</c:v>
                </c:pt>
                <c:pt idx="1371">
                  <c:v>0.47954861111111113</c:v>
                </c:pt>
                <c:pt idx="1372">
                  <c:v>0.47956018518518517</c:v>
                </c:pt>
                <c:pt idx="1373">
                  <c:v>0.47957175925925927</c:v>
                </c:pt>
                <c:pt idx="1374">
                  <c:v>0.47958333333333331</c:v>
                </c:pt>
                <c:pt idx="1375">
                  <c:v>0.47959490740740746</c:v>
                </c:pt>
                <c:pt idx="1376">
                  <c:v>0.47960648148148149</c:v>
                </c:pt>
                <c:pt idx="1377">
                  <c:v>0.47961805555555559</c:v>
                </c:pt>
                <c:pt idx="1378">
                  <c:v>0.47962962962962963</c:v>
                </c:pt>
                <c:pt idx="1379">
                  <c:v>0.47964120370370367</c:v>
                </c:pt>
                <c:pt idx="1380">
                  <c:v>0.47965277777777776</c:v>
                </c:pt>
                <c:pt idx="1381">
                  <c:v>0.4796643518518518</c:v>
                </c:pt>
                <c:pt idx="1382">
                  <c:v>0.47967592592592595</c:v>
                </c:pt>
                <c:pt idx="1383">
                  <c:v>0.47968749999999999</c:v>
                </c:pt>
                <c:pt idx="1384">
                  <c:v>0.47969907407407408</c:v>
                </c:pt>
                <c:pt idx="1385">
                  <c:v>0.47971064814814812</c:v>
                </c:pt>
                <c:pt idx="1386">
                  <c:v>0.47972222222222222</c:v>
                </c:pt>
                <c:pt idx="1387">
                  <c:v>0.47973379629629626</c:v>
                </c:pt>
                <c:pt idx="1388">
                  <c:v>0.47974537037037041</c:v>
                </c:pt>
                <c:pt idx="1389">
                  <c:v>0.47975694444444444</c:v>
                </c:pt>
                <c:pt idx="1390">
                  <c:v>0.47976851851851854</c:v>
                </c:pt>
                <c:pt idx="1391">
                  <c:v>0.47978009259259258</c:v>
                </c:pt>
                <c:pt idx="1392">
                  <c:v>0.47979166666666667</c:v>
                </c:pt>
                <c:pt idx="1393">
                  <c:v>0.47980324074074071</c:v>
                </c:pt>
                <c:pt idx="1394">
                  <c:v>0.47981481481481486</c:v>
                </c:pt>
                <c:pt idx="1395">
                  <c:v>0.4798263888888889</c:v>
                </c:pt>
                <c:pt idx="1396">
                  <c:v>0.47983796296296299</c:v>
                </c:pt>
                <c:pt idx="1397">
                  <c:v>0.47984953703703703</c:v>
                </c:pt>
                <c:pt idx="1398">
                  <c:v>0.47986111111111113</c:v>
                </c:pt>
                <c:pt idx="1399">
                  <c:v>0.47987268518518517</c:v>
                </c:pt>
                <c:pt idx="1400">
                  <c:v>0.47988425925925932</c:v>
                </c:pt>
                <c:pt idx="1401">
                  <c:v>0.47989583333333335</c:v>
                </c:pt>
                <c:pt idx="1402">
                  <c:v>0.47990740740740739</c:v>
                </c:pt>
                <c:pt idx="1403">
                  <c:v>0.47991898148148149</c:v>
                </c:pt>
                <c:pt idx="1404">
                  <c:v>0.47993055555555553</c:v>
                </c:pt>
                <c:pt idx="1405">
                  <c:v>0.47994212962962962</c:v>
                </c:pt>
                <c:pt idx="1406">
                  <c:v>0.47995370370370366</c:v>
                </c:pt>
                <c:pt idx="1407">
                  <c:v>0.48236111111111107</c:v>
                </c:pt>
                <c:pt idx="1408">
                  <c:v>0.48237268518518522</c:v>
                </c:pt>
                <c:pt idx="1409">
                  <c:v>0.48238425925925926</c:v>
                </c:pt>
                <c:pt idx="1410">
                  <c:v>0.48239583333333336</c:v>
                </c:pt>
                <c:pt idx="1411">
                  <c:v>0.4824074074074074</c:v>
                </c:pt>
                <c:pt idx="1412">
                  <c:v>0.48241898148148149</c:v>
                </c:pt>
                <c:pt idx="1413">
                  <c:v>0.48243055555555553</c:v>
                </c:pt>
                <c:pt idx="1414">
                  <c:v>0.48244212962962968</c:v>
                </c:pt>
                <c:pt idx="1415">
                  <c:v>0.48245370370370372</c:v>
                </c:pt>
                <c:pt idx="1416">
                  <c:v>0.48246527777777781</c:v>
                </c:pt>
                <c:pt idx="1417">
                  <c:v>0.48247685185185185</c:v>
                </c:pt>
                <c:pt idx="1418">
                  <c:v>0.48248842592592589</c:v>
                </c:pt>
                <c:pt idx="1419">
                  <c:v>0.48249999999999998</c:v>
                </c:pt>
                <c:pt idx="1420">
                  <c:v>0.48251157407407402</c:v>
                </c:pt>
                <c:pt idx="1421">
                  <c:v>0.48252314814814817</c:v>
                </c:pt>
                <c:pt idx="1422">
                  <c:v>0.48253472222222221</c:v>
                </c:pt>
                <c:pt idx="1423">
                  <c:v>0.48254629629629631</c:v>
                </c:pt>
                <c:pt idx="1424">
                  <c:v>0.48255787037037035</c:v>
                </c:pt>
                <c:pt idx="1425">
                  <c:v>0.48256944444444444</c:v>
                </c:pt>
                <c:pt idx="1426">
                  <c:v>0.48258101851851848</c:v>
                </c:pt>
                <c:pt idx="1427">
                  <c:v>0.48259259259259263</c:v>
                </c:pt>
                <c:pt idx="1428">
                  <c:v>0.48260416666666667</c:v>
                </c:pt>
                <c:pt idx="1429">
                  <c:v>0.48261574074074076</c:v>
                </c:pt>
                <c:pt idx="1430">
                  <c:v>0.4826273148148148</c:v>
                </c:pt>
                <c:pt idx="1431">
                  <c:v>0.4826388888888889</c:v>
                </c:pt>
                <c:pt idx="1432">
                  <c:v>0.48265046296296293</c:v>
                </c:pt>
                <c:pt idx="1433">
                  <c:v>0.48266203703703708</c:v>
                </c:pt>
                <c:pt idx="1434">
                  <c:v>0.48267361111111112</c:v>
                </c:pt>
                <c:pt idx="1435">
                  <c:v>0.48268518518518522</c:v>
                </c:pt>
                <c:pt idx="1436">
                  <c:v>0.48269675925925926</c:v>
                </c:pt>
                <c:pt idx="1437">
                  <c:v>0.48270833333333335</c:v>
                </c:pt>
                <c:pt idx="1438">
                  <c:v>0.48271990740740739</c:v>
                </c:pt>
                <c:pt idx="1439">
                  <c:v>0.48273148148148143</c:v>
                </c:pt>
                <c:pt idx="1440">
                  <c:v>0.48274305555555558</c:v>
                </c:pt>
                <c:pt idx="1441">
                  <c:v>0.48275462962962962</c:v>
                </c:pt>
                <c:pt idx="1442">
                  <c:v>0.48276620370370371</c:v>
                </c:pt>
                <c:pt idx="1443">
                  <c:v>0.48277777777777775</c:v>
                </c:pt>
                <c:pt idx="1444">
                  <c:v>0.48278935185185184</c:v>
                </c:pt>
                <c:pt idx="1445">
                  <c:v>0.48280092592592588</c:v>
                </c:pt>
                <c:pt idx="1446">
                  <c:v>0.48281250000000003</c:v>
                </c:pt>
                <c:pt idx="1447">
                  <c:v>0.48282407407407407</c:v>
                </c:pt>
                <c:pt idx="1448">
                  <c:v>0.48283564814814817</c:v>
                </c:pt>
                <c:pt idx="1449">
                  <c:v>0.48284722222222221</c:v>
                </c:pt>
                <c:pt idx="1450">
                  <c:v>0.4828587962962963</c:v>
                </c:pt>
                <c:pt idx="1451">
                  <c:v>0.48287037037037034</c:v>
                </c:pt>
                <c:pt idx="1452">
                  <c:v>0.48288194444444449</c:v>
                </c:pt>
                <c:pt idx="1453">
                  <c:v>0.48289351851851853</c:v>
                </c:pt>
                <c:pt idx="1454">
                  <c:v>0.48290509259259262</c:v>
                </c:pt>
                <c:pt idx="1455">
                  <c:v>0.48291666666666666</c:v>
                </c:pt>
                <c:pt idx="1456">
                  <c:v>0.48292824074074076</c:v>
                </c:pt>
                <c:pt idx="1457">
                  <c:v>0.48293981481481479</c:v>
                </c:pt>
                <c:pt idx="1458">
                  <c:v>0.48295138888888894</c:v>
                </c:pt>
                <c:pt idx="1459">
                  <c:v>0.48296296296296298</c:v>
                </c:pt>
                <c:pt idx="1460">
                  <c:v>0.48297453703703702</c:v>
                </c:pt>
                <c:pt idx="1461">
                  <c:v>0.48298611111111112</c:v>
                </c:pt>
                <c:pt idx="1462">
                  <c:v>0.48299768518518515</c:v>
                </c:pt>
                <c:pt idx="1463">
                  <c:v>0.48300925925925925</c:v>
                </c:pt>
                <c:pt idx="1464">
                  <c:v>0.48302083333333329</c:v>
                </c:pt>
                <c:pt idx="1465">
                  <c:v>0.48303240740740744</c:v>
                </c:pt>
                <c:pt idx="1466">
                  <c:v>0.48304398148148148</c:v>
                </c:pt>
                <c:pt idx="1467">
                  <c:v>0.48305555555555557</c:v>
                </c:pt>
                <c:pt idx="1468">
                  <c:v>0.48306712962962961</c:v>
                </c:pt>
                <c:pt idx="1469">
                  <c:v>0.4830787037037037</c:v>
                </c:pt>
                <c:pt idx="1470">
                  <c:v>0.48309027777777774</c:v>
                </c:pt>
                <c:pt idx="1471">
                  <c:v>0.48310185185185189</c:v>
                </c:pt>
                <c:pt idx="1472">
                  <c:v>0.48311342592592593</c:v>
                </c:pt>
                <c:pt idx="1473">
                  <c:v>0.48312500000000003</c:v>
                </c:pt>
                <c:pt idx="1474">
                  <c:v>0.48313657407407407</c:v>
                </c:pt>
                <c:pt idx="1475">
                  <c:v>0.48314814814814816</c:v>
                </c:pt>
                <c:pt idx="1476">
                  <c:v>0.4831597222222222</c:v>
                </c:pt>
                <c:pt idx="1477">
                  <c:v>0.48317129629629635</c:v>
                </c:pt>
                <c:pt idx="1478">
                  <c:v>0.48318287037037039</c:v>
                </c:pt>
                <c:pt idx="1479">
                  <c:v>0.48319444444444443</c:v>
                </c:pt>
                <c:pt idx="1480">
                  <c:v>0.48320601851851852</c:v>
                </c:pt>
                <c:pt idx="1481">
                  <c:v>0.48321759259259256</c:v>
                </c:pt>
                <c:pt idx="1482">
                  <c:v>0.48322916666666665</c:v>
                </c:pt>
                <c:pt idx="1483">
                  <c:v>0.48324074074074069</c:v>
                </c:pt>
                <c:pt idx="1484">
                  <c:v>0.48325231481481484</c:v>
                </c:pt>
                <c:pt idx="1485">
                  <c:v>0.48326388888888888</c:v>
                </c:pt>
                <c:pt idx="1486">
                  <c:v>0.48327546296296298</c:v>
                </c:pt>
                <c:pt idx="1487">
                  <c:v>0.48328703703703701</c:v>
                </c:pt>
                <c:pt idx="1488">
                  <c:v>0.48329861111111111</c:v>
                </c:pt>
                <c:pt idx="1489">
                  <c:v>0.48331018518518515</c:v>
                </c:pt>
                <c:pt idx="1490">
                  <c:v>0.4833217592592593</c:v>
                </c:pt>
                <c:pt idx="1491">
                  <c:v>0.48333333333333334</c:v>
                </c:pt>
                <c:pt idx="1492">
                  <c:v>0.48334490740740743</c:v>
                </c:pt>
                <c:pt idx="1493">
                  <c:v>0.48335648148148147</c:v>
                </c:pt>
                <c:pt idx="1494">
                  <c:v>0.48336805555555556</c:v>
                </c:pt>
                <c:pt idx="1495">
                  <c:v>0.4833796296296296</c:v>
                </c:pt>
                <c:pt idx="1496">
                  <c:v>0.48339120370370375</c:v>
                </c:pt>
                <c:pt idx="1497">
                  <c:v>0.48340277777777779</c:v>
                </c:pt>
                <c:pt idx="1498">
                  <c:v>0.48341435185185189</c:v>
                </c:pt>
                <c:pt idx="1499">
                  <c:v>0.48342592592592593</c:v>
                </c:pt>
                <c:pt idx="1500">
                  <c:v>0.48343749999999996</c:v>
                </c:pt>
                <c:pt idx="1501">
                  <c:v>0.48344907407407406</c:v>
                </c:pt>
                <c:pt idx="1502">
                  <c:v>0.4834606481481481</c:v>
                </c:pt>
                <c:pt idx="1503">
                  <c:v>0.48347222222222225</c:v>
                </c:pt>
                <c:pt idx="1504">
                  <c:v>0.48348379629629629</c:v>
                </c:pt>
                <c:pt idx="1505">
                  <c:v>0.48349537037037038</c:v>
                </c:pt>
                <c:pt idx="1506">
                  <c:v>0.48350694444444442</c:v>
                </c:pt>
                <c:pt idx="1507">
                  <c:v>0.48351851851851851</c:v>
                </c:pt>
                <c:pt idx="1508">
                  <c:v>0.48353009259259255</c:v>
                </c:pt>
                <c:pt idx="1509">
                  <c:v>0.4835416666666667</c:v>
                </c:pt>
                <c:pt idx="1510">
                  <c:v>0.48355324074074074</c:v>
                </c:pt>
                <c:pt idx="1511">
                  <c:v>0.48356481481481484</c:v>
                </c:pt>
                <c:pt idx="1512">
                  <c:v>0.48357638888888888</c:v>
                </c:pt>
                <c:pt idx="1513">
                  <c:v>0.48358796296296297</c:v>
                </c:pt>
                <c:pt idx="1514">
                  <c:v>0.48359953703703701</c:v>
                </c:pt>
                <c:pt idx="1515">
                  <c:v>0.48361111111111116</c:v>
                </c:pt>
                <c:pt idx="1516">
                  <c:v>0.4836226851851852</c:v>
                </c:pt>
                <c:pt idx="1517">
                  <c:v>0.48363425925925929</c:v>
                </c:pt>
                <c:pt idx="1518">
                  <c:v>0.48364583333333333</c:v>
                </c:pt>
                <c:pt idx="1519">
                  <c:v>0.48365740740740742</c:v>
                </c:pt>
                <c:pt idx="1520">
                  <c:v>0.48366898148148146</c:v>
                </c:pt>
                <c:pt idx="1521">
                  <c:v>0.4836805555555555</c:v>
                </c:pt>
                <c:pt idx="1522">
                  <c:v>0.48369212962962965</c:v>
                </c:pt>
                <c:pt idx="1523">
                  <c:v>0.48370370370370369</c:v>
                </c:pt>
                <c:pt idx="1524">
                  <c:v>0.48371527777777779</c:v>
                </c:pt>
                <c:pt idx="1525">
                  <c:v>0.48372685185185182</c:v>
                </c:pt>
                <c:pt idx="1526">
                  <c:v>0.48373842592592592</c:v>
                </c:pt>
                <c:pt idx="1527">
                  <c:v>0.48374999999999996</c:v>
                </c:pt>
                <c:pt idx="1528">
                  <c:v>0.48376157407407411</c:v>
                </c:pt>
                <c:pt idx="1529">
                  <c:v>0.48377314814814815</c:v>
                </c:pt>
                <c:pt idx="1530">
                  <c:v>0.48378472222222224</c:v>
                </c:pt>
                <c:pt idx="1531">
                  <c:v>0.48379629629629628</c:v>
                </c:pt>
                <c:pt idx="1532">
                  <c:v>0.48380787037037037</c:v>
                </c:pt>
                <c:pt idx="1533">
                  <c:v>0.48381944444444441</c:v>
                </c:pt>
                <c:pt idx="1534">
                  <c:v>0.48383101851851856</c:v>
                </c:pt>
                <c:pt idx="1535">
                  <c:v>0.4838425925925926</c:v>
                </c:pt>
                <c:pt idx="1536">
                  <c:v>0.4838541666666667</c:v>
                </c:pt>
                <c:pt idx="1537">
                  <c:v>0.48386574074074074</c:v>
                </c:pt>
                <c:pt idx="1538">
                  <c:v>0.48387731481481483</c:v>
                </c:pt>
                <c:pt idx="1539">
                  <c:v>0.48388888888888887</c:v>
                </c:pt>
                <c:pt idx="1540">
                  <c:v>0.48390046296296302</c:v>
                </c:pt>
                <c:pt idx="1541">
                  <c:v>0.48391203703703706</c:v>
                </c:pt>
                <c:pt idx="1542">
                  <c:v>0.4839236111111111</c:v>
                </c:pt>
                <c:pt idx="1543">
                  <c:v>0.48393518518518519</c:v>
                </c:pt>
                <c:pt idx="1544">
                  <c:v>0.48394675925925923</c:v>
                </c:pt>
                <c:pt idx="1545">
                  <c:v>0.48395833333333332</c:v>
                </c:pt>
                <c:pt idx="1546">
                  <c:v>0.48396990740740736</c:v>
                </c:pt>
                <c:pt idx="1547">
                  <c:v>0.48398148148148151</c:v>
                </c:pt>
                <c:pt idx="1548">
                  <c:v>0.48399305555555555</c:v>
                </c:pt>
                <c:pt idx="1549">
                  <c:v>0.48400462962962965</c:v>
                </c:pt>
                <c:pt idx="1550">
                  <c:v>0.48401620370370368</c:v>
                </c:pt>
                <c:pt idx="1551">
                  <c:v>0.48402777777777778</c:v>
                </c:pt>
                <c:pt idx="1552">
                  <c:v>0.48403935185185182</c:v>
                </c:pt>
                <c:pt idx="1553">
                  <c:v>0.48405092592592597</c:v>
                </c:pt>
                <c:pt idx="1554">
                  <c:v>0.48406250000000001</c:v>
                </c:pt>
                <c:pt idx="1555">
                  <c:v>0.4840740740740741</c:v>
                </c:pt>
                <c:pt idx="1556">
                  <c:v>0.48408564814814814</c:v>
                </c:pt>
                <c:pt idx="1557">
                  <c:v>0.48409722222222223</c:v>
                </c:pt>
                <c:pt idx="1558">
                  <c:v>0.48410879629629627</c:v>
                </c:pt>
                <c:pt idx="1559">
                  <c:v>0.48412037037037042</c:v>
                </c:pt>
                <c:pt idx="1560">
                  <c:v>0.48413194444444446</c:v>
                </c:pt>
                <c:pt idx="1561">
                  <c:v>0.4841435185185185</c:v>
                </c:pt>
                <c:pt idx="1562">
                  <c:v>0.4841550925925926</c:v>
                </c:pt>
                <c:pt idx="1563">
                  <c:v>0.48416666666666663</c:v>
                </c:pt>
                <c:pt idx="1564">
                  <c:v>0.48417824074074073</c:v>
                </c:pt>
                <c:pt idx="1565">
                  <c:v>0.48418981481481477</c:v>
                </c:pt>
                <c:pt idx="1566">
                  <c:v>0.48420138888888892</c:v>
                </c:pt>
                <c:pt idx="1567">
                  <c:v>0.48421296296296296</c:v>
                </c:pt>
                <c:pt idx="1568">
                  <c:v>0.48422453703703705</c:v>
                </c:pt>
                <c:pt idx="1569">
                  <c:v>0.48423611111111109</c:v>
                </c:pt>
                <c:pt idx="1570">
                  <c:v>0.48424768518518518</c:v>
                </c:pt>
                <c:pt idx="1571">
                  <c:v>0.48425925925925922</c:v>
                </c:pt>
                <c:pt idx="1572">
                  <c:v>0.48427083333333337</c:v>
                </c:pt>
                <c:pt idx="1573">
                  <c:v>0.48428240740740741</c:v>
                </c:pt>
                <c:pt idx="1574">
                  <c:v>0.48429398148148151</c:v>
                </c:pt>
                <c:pt idx="1575">
                  <c:v>0.48430555555555554</c:v>
                </c:pt>
                <c:pt idx="1576">
                  <c:v>0.48431712962962964</c:v>
                </c:pt>
                <c:pt idx="1577">
                  <c:v>0.48432870370370368</c:v>
                </c:pt>
                <c:pt idx="1578">
                  <c:v>0.48434027777777783</c:v>
                </c:pt>
                <c:pt idx="1579">
                  <c:v>0.48435185185185187</c:v>
                </c:pt>
                <c:pt idx="1580">
                  <c:v>0.48436342592592596</c:v>
                </c:pt>
                <c:pt idx="1581">
                  <c:v>0.484375</c:v>
                </c:pt>
                <c:pt idx="1582">
                  <c:v>0.48438657407407404</c:v>
                </c:pt>
                <c:pt idx="1583">
                  <c:v>0.48439814814814813</c:v>
                </c:pt>
                <c:pt idx="1584">
                  <c:v>0.48440972222222217</c:v>
                </c:pt>
                <c:pt idx="1585">
                  <c:v>0.48442129629629632</c:v>
                </c:pt>
                <c:pt idx="1586">
                  <c:v>0.48443287037037036</c:v>
                </c:pt>
                <c:pt idx="1587">
                  <c:v>0.48444444444444446</c:v>
                </c:pt>
                <c:pt idx="1588">
                  <c:v>0.48445601851851849</c:v>
                </c:pt>
                <c:pt idx="1589">
                  <c:v>0.48446759259259259</c:v>
                </c:pt>
                <c:pt idx="1590">
                  <c:v>0.48447916666666663</c:v>
                </c:pt>
                <c:pt idx="1591">
                  <c:v>0.48449074074074078</c:v>
                </c:pt>
                <c:pt idx="1592">
                  <c:v>0.48450231481481482</c:v>
                </c:pt>
                <c:pt idx="1593">
                  <c:v>0.48451388888888891</c:v>
                </c:pt>
                <c:pt idx="1594">
                  <c:v>0.48452546296296295</c:v>
                </c:pt>
                <c:pt idx="1595">
                  <c:v>0.48453703703703704</c:v>
                </c:pt>
                <c:pt idx="1596">
                  <c:v>0.48454861111111108</c:v>
                </c:pt>
                <c:pt idx="1597">
                  <c:v>0.48456018518518523</c:v>
                </c:pt>
                <c:pt idx="1598">
                  <c:v>0.48457175925925927</c:v>
                </c:pt>
                <c:pt idx="1599">
                  <c:v>0.48458333333333337</c:v>
                </c:pt>
                <c:pt idx="1600">
                  <c:v>0.4845949074074074</c:v>
                </c:pt>
                <c:pt idx="1601">
                  <c:v>0.4846064814814815</c:v>
                </c:pt>
                <c:pt idx="1602">
                  <c:v>0.48461805555555554</c:v>
                </c:pt>
                <c:pt idx="1603">
                  <c:v>0.48462962962962958</c:v>
                </c:pt>
                <c:pt idx="1604">
                  <c:v>0.48464120370370373</c:v>
                </c:pt>
                <c:pt idx="1605">
                  <c:v>0.48465277777777777</c:v>
                </c:pt>
                <c:pt idx="1606">
                  <c:v>0.48466435185185186</c:v>
                </c:pt>
                <c:pt idx="1607">
                  <c:v>0.4846759259259259</c:v>
                </c:pt>
                <c:pt idx="1608">
                  <c:v>0.48468749999999999</c:v>
                </c:pt>
                <c:pt idx="1609">
                  <c:v>0.48469907407407403</c:v>
                </c:pt>
                <c:pt idx="1610">
                  <c:v>0.48471064814814818</c:v>
                </c:pt>
                <c:pt idx="1611">
                  <c:v>0.48472222222222222</c:v>
                </c:pt>
                <c:pt idx="1612">
                  <c:v>0.48473379629629632</c:v>
                </c:pt>
                <c:pt idx="1613">
                  <c:v>0.48474537037037035</c:v>
                </c:pt>
                <c:pt idx="1614">
                  <c:v>0.48475694444444445</c:v>
                </c:pt>
                <c:pt idx="1615">
                  <c:v>0.48476851851851849</c:v>
                </c:pt>
                <c:pt idx="1616">
                  <c:v>0.48478009259259264</c:v>
                </c:pt>
                <c:pt idx="1617">
                  <c:v>0.48479166666666668</c:v>
                </c:pt>
                <c:pt idx="1618">
                  <c:v>0.48480324074074077</c:v>
                </c:pt>
                <c:pt idx="1619">
                  <c:v>0.48481481481481481</c:v>
                </c:pt>
                <c:pt idx="1620">
                  <c:v>0.4848263888888889</c:v>
                </c:pt>
                <c:pt idx="1621">
                  <c:v>0.48483796296296294</c:v>
                </c:pt>
                <c:pt idx="1622">
                  <c:v>0.48484953703703698</c:v>
                </c:pt>
                <c:pt idx="1623">
                  <c:v>0.48486111111111113</c:v>
                </c:pt>
                <c:pt idx="1624">
                  <c:v>0.48487268518518517</c:v>
                </c:pt>
                <c:pt idx="1625">
                  <c:v>0.48488425925925926</c:v>
                </c:pt>
                <c:pt idx="1626">
                  <c:v>0.4848958333333333</c:v>
                </c:pt>
                <c:pt idx="1627">
                  <c:v>0.4849074074074074</c:v>
                </c:pt>
                <c:pt idx="1628">
                  <c:v>0.48491898148148144</c:v>
                </c:pt>
                <c:pt idx="1629">
                  <c:v>0.48493055555555559</c:v>
                </c:pt>
                <c:pt idx="1630">
                  <c:v>0.48494212962962963</c:v>
                </c:pt>
                <c:pt idx="1631">
                  <c:v>0.48495370370370372</c:v>
                </c:pt>
                <c:pt idx="1632">
                  <c:v>0.48496527777777776</c:v>
                </c:pt>
                <c:pt idx="1633">
                  <c:v>0.48497685185185185</c:v>
                </c:pt>
                <c:pt idx="1634">
                  <c:v>0.48498842592592589</c:v>
                </c:pt>
                <c:pt idx="1635">
                  <c:v>0.48500000000000004</c:v>
                </c:pt>
                <c:pt idx="1636">
                  <c:v>0.48501157407407408</c:v>
                </c:pt>
                <c:pt idx="1637">
                  <c:v>0.48502314814814818</c:v>
                </c:pt>
                <c:pt idx="1638">
                  <c:v>0.48503472222222221</c:v>
                </c:pt>
                <c:pt idx="1639">
                  <c:v>0.48504629629629631</c:v>
                </c:pt>
                <c:pt idx="1640">
                  <c:v>0.48505787037037035</c:v>
                </c:pt>
                <c:pt idx="1641">
                  <c:v>0.4850694444444445</c:v>
                </c:pt>
                <c:pt idx="1642">
                  <c:v>0.48508101851851854</c:v>
                </c:pt>
                <c:pt idx="1643">
                  <c:v>0.48509259259259258</c:v>
                </c:pt>
                <c:pt idx="1644">
                  <c:v>0.48510416666666667</c:v>
                </c:pt>
                <c:pt idx="1645">
                  <c:v>0.48511574074074071</c:v>
                </c:pt>
                <c:pt idx="1646">
                  <c:v>0.4851273148148148</c:v>
                </c:pt>
                <c:pt idx="1647">
                  <c:v>0.48513888888888884</c:v>
                </c:pt>
                <c:pt idx="1648">
                  <c:v>0.48515046296296299</c:v>
                </c:pt>
                <c:pt idx="1649">
                  <c:v>0.48516203703703703</c:v>
                </c:pt>
                <c:pt idx="1650">
                  <c:v>0.48517361111111112</c:v>
                </c:pt>
                <c:pt idx="1651">
                  <c:v>0.48518518518518516</c:v>
                </c:pt>
                <c:pt idx="1652">
                  <c:v>0.48519675925925926</c:v>
                </c:pt>
                <c:pt idx="1653">
                  <c:v>0.4852083333333333</c:v>
                </c:pt>
                <c:pt idx="1654">
                  <c:v>0.48521990740740745</c:v>
                </c:pt>
                <c:pt idx="1655">
                  <c:v>0.48523148148148149</c:v>
                </c:pt>
                <c:pt idx="1656">
                  <c:v>0.48524305555555558</c:v>
                </c:pt>
                <c:pt idx="1657">
                  <c:v>0.48525462962962962</c:v>
                </c:pt>
                <c:pt idx="1658">
                  <c:v>0.48526620370370371</c:v>
                </c:pt>
                <c:pt idx="1659">
                  <c:v>0.48527777777777775</c:v>
                </c:pt>
                <c:pt idx="1660">
                  <c:v>0.4852893518518519</c:v>
                </c:pt>
                <c:pt idx="1661">
                  <c:v>0.48530092592592594</c:v>
                </c:pt>
                <c:pt idx="1662">
                  <c:v>0.48531250000000004</c:v>
                </c:pt>
                <c:pt idx="1663">
                  <c:v>0.48532407407407407</c:v>
                </c:pt>
                <c:pt idx="1664">
                  <c:v>0.48533564814814811</c:v>
                </c:pt>
                <c:pt idx="1665">
                  <c:v>0.48534722222222221</c:v>
                </c:pt>
                <c:pt idx="1666">
                  <c:v>0.48535879629629625</c:v>
                </c:pt>
                <c:pt idx="1667">
                  <c:v>0.4853703703703704</c:v>
                </c:pt>
                <c:pt idx="1668">
                  <c:v>0.48538194444444444</c:v>
                </c:pt>
                <c:pt idx="1669">
                  <c:v>0.48539351851851853</c:v>
                </c:pt>
                <c:pt idx="1670">
                  <c:v>0.48540509259259257</c:v>
                </c:pt>
                <c:pt idx="1671">
                  <c:v>0.48541666666666666</c:v>
                </c:pt>
                <c:pt idx="1672">
                  <c:v>0.4854282407407407</c:v>
                </c:pt>
                <c:pt idx="1673">
                  <c:v>0.48543981481481485</c:v>
                </c:pt>
                <c:pt idx="1674">
                  <c:v>0.48545138888888889</c:v>
                </c:pt>
                <c:pt idx="1675">
                  <c:v>0.48546296296296299</c:v>
                </c:pt>
                <c:pt idx="1676">
                  <c:v>0.48547453703703702</c:v>
                </c:pt>
                <c:pt idx="1677">
                  <c:v>0.48548611111111112</c:v>
                </c:pt>
                <c:pt idx="1678">
                  <c:v>0.48549768518518516</c:v>
                </c:pt>
                <c:pt idx="1679">
                  <c:v>0.48550925925925931</c:v>
                </c:pt>
                <c:pt idx="1680">
                  <c:v>0.48552083333333335</c:v>
                </c:pt>
                <c:pt idx="1681">
                  <c:v>0.48553240740740744</c:v>
                </c:pt>
                <c:pt idx="1682">
                  <c:v>0.48554398148148148</c:v>
                </c:pt>
                <c:pt idx="1683">
                  <c:v>0.48555555555555557</c:v>
                </c:pt>
                <c:pt idx="1684">
                  <c:v>0.48556712962962961</c:v>
                </c:pt>
                <c:pt idx="1685">
                  <c:v>0.48557870370370365</c:v>
                </c:pt>
                <c:pt idx="1686">
                  <c:v>0.4855902777777778</c:v>
                </c:pt>
                <c:pt idx="1687">
                  <c:v>0.48560185185185184</c:v>
                </c:pt>
                <c:pt idx="1688">
                  <c:v>0.48561342592592593</c:v>
                </c:pt>
                <c:pt idx="1689">
                  <c:v>0.48562499999999997</c:v>
                </c:pt>
                <c:pt idx="1690">
                  <c:v>0.48563657407407407</c:v>
                </c:pt>
                <c:pt idx="1691">
                  <c:v>0.48564814814814811</c:v>
                </c:pt>
                <c:pt idx="1692">
                  <c:v>0.48565972222222226</c:v>
                </c:pt>
                <c:pt idx="1693">
                  <c:v>0.4856712962962963</c:v>
                </c:pt>
                <c:pt idx="1694">
                  <c:v>0.48568287037037039</c:v>
                </c:pt>
                <c:pt idx="1695">
                  <c:v>0.48569444444444443</c:v>
                </c:pt>
                <c:pt idx="1696">
                  <c:v>0.48570601851851852</c:v>
                </c:pt>
                <c:pt idx="1697">
                  <c:v>0.48571759259259256</c:v>
                </c:pt>
                <c:pt idx="1698">
                  <c:v>0.48572916666666671</c:v>
                </c:pt>
                <c:pt idx="1699">
                  <c:v>0.48574074074074075</c:v>
                </c:pt>
                <c:pt idx="1700">
                  <c:v>0.48575231481481485</c:v>
                </c:pt>
                <c:pt idx="1701">
                  <c:v>0.48576388888888888</c:v>
                </c:pt>
                <c:pt idx="1702">
                  <c:v>0.48577546296296298</c:v>
                </c:pt>
                <c:pt idx="1703">
                  <c:v>0.48578703703703702</c:v>
                </c:pt>
                <c:pt idx="1704">
                  <c:v>0.48579861111111106</c:v>
                </c:pt>
                <c:pt idx="1705">
                  <c:v>0.48619212962962965</c:v>
                </c:pt>
                <c:pt idx="1706">
                  <c:v>0.48620370370370369</c:v>
                </c:pt>
                <c:pt idx="1707">
                  <c:v>0.48621527777777779</c:v>
                </c:pt>
                <c:pt idx="1708">
                  <c:v>0.48622685185185183</c:v>
                </c:pt>
                <c:pt idx="1709">
                  <c:v>0.48623842592592598</c:v>
                </c:pt>
                <c:pt idx="1710">
                  <c:v>0.48625000000000002</c:v>
                </c:pt>
                <c:pt idx="1711">
                  <c:v>0.48626157407407411</c:v>
                </c:pt>
                <c:pt idx="1712">
                  <c:v>0.48627314814814815</c:v>
                </c:pt>
                <c:pt idx="1713">
                  <c:v>0.48628472222222219</c:v>
                </c:pt>
                <c:pt idx="1714">
                  <c:v>0.48629629629629628</c:v>
                </c:pt>
                <c:pt idx="1715">
                  <c:v>0.48630787037037032</c:v>
                </c:pt>
                <c:pt idx="1716">
                  <c:v>0.48631944444444447</c:v>
                </c:pt>
                <c:pt idx="1717">
                  <c:v>0.48633101851851851</c:v>
                </c:pt>
                <c:pt idx="1718">
                  <c:v>0.4863425925925926</c:v>
                </c:pt>
                <c:pt idx="1719">
                  <c:v>0.48635416666666664</c:v>
                </c:pt>
                <c:pt idx="1720">
                  <c:v>0.48636574074074074</c:v>
                </c:pt>
                <c:pt idx="1721">
                  <c:v>0.48637731481481478</c:v>
                </c:pt>
                <c:pt idx="1722">
                  <c:v>0.48638888888888893</c:v>
                </c:pt>
                <c:pt idx="1723">
                  <c:v>0.48640046296296297</c:v>
                </c:pt>
                <c:pt idx="1724">
                  <c:v>0.48641203703703706</c:v>
                </c:pt>
                <c:pt idx="1725">
                  <c:v>0.4864236111111111</c:v>
                </c:pt>
                <c:pt idx="1726">
                  <c:v>0.48643518518518519</c:v>
                </c:pt>
                <c:pt idx="1727">
                  <c:v>0.48644675925925923</c:v>
                </c:pt>
                <c:pt idx="1728">
                  <c:v>0.48645833333333338</c:v>
                </c:pt>
                <c:pt idx="1729">
                  <c:v>0.48646990740740742</c:v>
                </c:pt>
                <c:pt idx="1730">
                  <c:v>0.48648148148148151</c:v>
                </c:pt>
                <c:pt idx="1731">
                  <c:v>0.48649305555555555</c:v>
                </c:pt>
                <c:pt idx="1732">
                  <c:v>0.48650462962962965</c:v>
                </c:pt>
                <c:pt idx="1733">
                  <c:v>0.48651620370370369</c:v>
                </c:pt>
                <c:pt idx="1734">
                  <c:v>0.48652777777777773</c:v>
                </c:pt>
                <c:pt idx="1735">
                  <c:v>0.48653935185185188</c:v>
                </c:pt>
                <c:pt idx="1736">
                  <c:v>0.48655092592592591</c:v>
                </c:pt>
                <c:pt idx="1737">
                  <c:v>0.48656250000000001</c:v>
                </c:pt>
                <c:pt idx="1738">
                  <c:v>0.48657407407407405</c:v>
                </c:pt>
                <c:pt idx="1739">
                  <c:v>0.48658564814814814</c:v>
                </c:pt>
                <c:pt idx="1740">
                  <c:v>0.48659722222222218</c:v>
                </c:pt>
                <c:pt idx="1741">
                  <c:v>0.48660879629629633</c:v>
                </c:pt>
                <c:pt idx="1742">
                  <c:v>0.48662037037037037</c:v>
                </c:pt>
                <c:pt idx="1743">
                  <c:v>0.48663194444444446</c:v>
                </c:pt>
                <c:pt idx="1744">
                  <c:v>0.4866435185185185</c:v>
                </c:pt>
                <c:pt idx="1745">
                  <c:v>0.4866550925925926</c:v>
                </c:pt>
                <c:pt idx="1746">
                  <c:v>0.48666666666666664</c:v>
                </c:pt>
                <c:pt idx="1747">
                  <c:v>0.48667824074074079</c:v>
                </c:pt>
                <c:pt idx="1748">
                  <c:v>0.48668981481481483</c:v>
                </c:pt>
                <c:pt idx="1749">
                  <c:v>0.48670138888888892</c:v>
                </c:pt>
                <c:pt idx="1750">
                  <c:v>0.48671296296296296</c:v>
                </c:pt>
                <c:pt idx="1751">
                  <c:v>0.48672453703703705</c:v>
                </c:pt>
                <c:pt idx="1752">
                  <c:v>0.48673611111111109</c:v>
                </c:pt>
                <c:pt idx="1753">
                  <c:v>0.48674768518518513</c:v>
                </c:pt>
                <c:pt idx="1754">
                  <c:v>0.48675925925925928</c:v>
                </c:pt>
                <c:pt idx="1755">
                  <c:v>0.48677083333333332</c:v>
                </c:pt>
                <c:pt idx="1756">
                  <c:v>0.48678240740740741</c:v>
                </c:pt>
                <c:pt idx="1757">
                  <c:v>0.48679398148148145</c:v>
                </c:pt>
                <c:pt idx="1758">
                  <c:v>0.48680555555555555</c:v>
                </c:pt>
                <c:pt idx="1759">
                  <c:v>0.4871759259259259</c:v>
                </c:pt>
                <c:pt idx="1760">
                  <c:v>0.48718750000000005</c:v>
                </c:pt>
                <c:pt idx="1761">
                  <c:v>0.48719907407407409</c:v>
                </c:pt>
                <c:pt idx="1762">
                  <c:v>0.48721064814814818</c:v>
                </c:pt>
                <c:pt idx="1763">
                  <c:v>0.48722222222222222</c:v>
                </c:pt>
                <c:pt idx="1764">
                  <c:v>0.48723379629629626</c:v>
                </c:pt>
                <c:pt idx="1765">
                  <c:v>0.48724537037037036</c:v>
                </c:pt>
                <c:pt idx="1766">
                  <c:v>0.4872569444444444</c:v>
                </c:pt>
                <c:pt idx="1767">
                  <c:v>0.48726851851851855</c:v>
                </c:pt>
                <c:pt idx="1768">
                  <c:v>0.48728009259259258</c:v>
                </c:pt>
                <c:pt idx="1769">
                  <c:v>0.48729166666666668</c:v>
                </c:pt>
                <c:pt idx="1770">
                  <c:v>0.48730324074074072</c:v>
                </c:pt>
                <c:pt idx="1771">
                  <c:v>0.48731481481481481</c:v>
                </c:pt>
                <c:pt idx="1772">
                  <c:v>0.48732638888888885</c:v>
                </c:pt>
                <c:pt idx="1773">
                  <c:v>0.487337962962963</c:v>
                </c:pt>
                <c:pt idx="1774">
                  <c:v>0.48734953703703704</c:v>
                </c:pt>
                <c:pt idx="1775">
                  <c:v>0.48736111111111113</c:v>
                </c:pt>
                <c:pt idx="1776">
                  <c:v>0.48737268518518517</c:v>
                </c:pt>
                <c:pt idx="1777">
                  <c:v>0.48738425925925927</c:v>
                </c:pt>
                <c:pt idx="1778">
                  <c:v>0.48739583333333331</c:v>
                </c:pt>
                <c:pt idx="1779">
                  <c:v>0.48740740740740746</c:v>
                </c:pt>
                <c:pt idx="1780">
                  <c:v>0.48741898148148149</c:v>
                </c:pt>
                <c:pt idx="1781">
                  <c:v>0.48743055555555559</c:v>
                </c:pt>
                <c:pt idx="1782">
                  <c:v>0.48744212962962963</c:v>
                </c:pt>
                <c:pt idx="1783">
                  <c:v>0.48745370370370367</c:v>
                </c:pt>
                <c:pt idx="1784">
                  <c:v>0.48746527777777776</c:v>
                </c:pt>
                <c:pt idx="1785">
                  <c:v>0.4874768518518518</c:v>
                </c:pt>
                <c:pt idx="1786">
                  <c:v>0.48748842592592595</c:v>
                </c:pt>
                <c:pt idx="1787">
                  <c:v>0.48749999999999999</c:v>
                </c:pt>
                <c:pt idx="1788">
                  <c:v>0.48751157407407408</c:v>
                </c:pt>
                <c:pt idx="1789">
                  <c:v>0.48752314814814812</c:v>
                </c:pt>
                <c:pt idx="1790">
                  <c:v>0.48753472222222222</c:v>
                </c:pt>
                <c:pt idx="1791">
                  <c:v>0.48754629629629626</c:v>
                </c:pt>
                <c:pt idx="1792">
                  <c:v>0.48755787037037041</c:v>
                </c:pt>
                <c:pt idx="1793">
                  <c:v>0.48756944444444444</c:v>
                </c:pt>
                <c:pt idx="1794">
                  <c:v>0.48758101851851854</c:v>
                </c:pt>
                <c:pt idx="1795">
                  <c:v>0.48759259259259258</c:v>
                </c:pt>
                <c:pt idx="1796">
                  <c:v>0.48760416666666667</c:v>
                </c:pt>
                <c:pt idx="1797">
                  <c:v>0.48761574074074071</c:v>
                </c:pt>
                <c:pt idx="1798">
                  <c:v>0.48762731481481486</c:v>
                </c:pt>
                <c:pt idx="1799">
                  <c:v>0.4876388888888889</c:v>
                </c:pt>
                <c:pt idx="1800">
                  <c:v>0.48765046296296299</c:v>
                </c:pt>
                <c:pt idx="1801">
                  <c:v>0.48766203703703703</c:v>
                </c:pt>
                <c:pt idx="1802">
                  <c:v>0.48767361111111113</c:v>
                </c:pt>
                <c:pt idx="1803">
                  <c:v>0.48768518518518517</c:v>
                </c:pt>
                <c:pt idx="1804">
                  <c:v>0.4876967592592592</c:v>
                </c:pt>
                <c:pt idx="1805">
                  <c:v>0.48770833333333335</c:v>
                </c:pt>
                <c:pt idx="1806">
                  <c:v>0.48771990740740739</c:v>
                </c:pt>
                <c:pt idx="1807">
                  <c:v>0.48773148148148149</c:v>
                </c:pt>
                <c:pt idx="1808">
                  <c:v>0.48774305555555553</c:v>
                </c:pt>
                <c:pt idx="1809">
                  <c:v>0.48775462962962962</c:v>
                </c:pt>
                <c:pt idx="1810">
                  <c:v>0.48776620370370366</c:v>
                </c:pt>
                <c:pt idx="1811">
                  <c:v>0.48777777777777781</c:v>
                </c:pt>
                <c:pt idx="1812">
                  <c:v>0.48778935185185185</c:v>
                </c:pt>
                <c:pt idx="1813">
                  <c:v>0.48780092592592594</c:v>
                </c:pt>
                <c:pt idx="1814">
                  <c:v>0.48781249999999998</c:v>
                </c:pt>
                <c:pt idx="1815">
                  <c:v>0.48782407407407408</c:v>
                </c:pt>
                <c:pt idx="1816">
                  <c:v>0.48783564814814812</c:v>
                </c:pt>
                <c:pt idx="1817">
                  <c:v>0.48784722222222227</c:v>
                </c:pt>
                <c:pt idx="1818">
                  <c:v>0.4878587962962963</c:v>
                </c:pt>
                <c:pt idx="1819">
                  <c:v>0.4878703703703704</c:v>
                </c:pt>
                <c:pt idx="1820">
                  <c:v>0.48788194444444444</c:v>
                </c:pt>
                <c:pt idx="1821">
                  <c:v>0.48789351851851853</c:v>
                </c:pt>
                <c:pt idx="1822">
                  <c:v>0.48790509259259257</c:v>
                </c:pt>
                <c:pt idx="1823">
                  <c:v>0.48791666666666672</c:v>
                </c:pt>
                <c:pt idx="1824">
                  <c:v>0.48792824074074076</c:v>
                </c:pt>
                <c:pt idx="1825">
                  <c:v>0.4879398148148148</c:v>
                </c:pt>
                <c:pt idx="1826">
                  <c:v>0.48795138888888889</c:v>
                </c:pt>
                <c:pt idx="1827">
                  <c:v>0.48796296296296293</c:v>
                </c:pt>
                <c:pt idx="1828">
                  <c:v>0.48797453703703703</c:v>
                </c:pt>
                <c:pt idx="1829">
                  <c:v>0.48798611111111106</c:v>
                </c:pt>
                <c:pt idx="1830">
                  <c:v>0.48799768518518521</c:v>
                </c:pt>
                <c:pt idx="1831">
                  <c:v>0.48800925925925925</c:v>
                </c:pt>
                <c:pt idx="1832">
                  <c:v>0.48802083333333335</c:v>
                </c:pt>
                <c:pt idx="1833">
                  <c:v>0.48803240740740739</c:v>
                </c:pt>
                <c:pt idx="1834">
                  <c:v>0.48804398148148148</c:v>
                </c:pt>
                <c:pt idx="1835">
                  <c:v>0.48805555555555552</c:v>
                </c:pt>
                <c:pt idx="1836">
                  <c:v>0.48806712962962967</c:v>
                </c:pt>
                <c:pt idx="1837">
                  <c:v>0.48807870370370371</c:v>
                </c:pt>
                <c:pt idx="1838">
                  <c:v>0.4880902777777778</c:v>
                </c:pt>
                <c:pt idx="1839">
                  <c:v>0.48810185185185184</c:v>
                </c:pt>
                <c:pt idx="1840">
                  <c:v>0.48811342592592594</c:v>
                </c:pt>
                <c:pt idx="1841">
                  <c:v>0.48812499999999998</c:v>
                </c:pt>
                <c:pt idx="1842">
                  <c:v>0.48813657407407413</c:v>
                </c:pt>
                <c:pt idx="1843">
                  <c:v>0.48814814814814816</c:v>
                </c:pt>
                <c:pt idx="1844">
                  <c:v>0.48815972222222226</c:v>
                </c:pt>
                <c:pt idx="1845">
                  <c:v>0.4881712962962963</c:v>
                </c:pt>
                <c:pt idx="1846">
                  <c:v>0.48818287037037034</c:v>
                </c:pt>
                <c:pt idx="1847">
                  <c:v>0.48819444444444443</c:v>
                </c:pt>
                <c:pt idx="1848">
                  <c:v>0.48820601851851847</c:v>
                </c:pt>
                <c:pt idx="1849">
                  <c:v>0.48821759259259262</c:v>
                </c:pt>
                <c:pt idx="1850">
                  <c:v>0.48822916666666666</c:v>
                </c:pt>
                <c:pt idx="1851">
                  <c:v>0.48824074074074075</c:v>
                </c:pt>
                <c:pt idx="1852">
                  <c:v>0.48825231481481479</c:v>
                </c:pt>
                <c:pt idx="1853">
                  <c:v>0.48826388888888889</c:v>
                </c:pt>
                <c:pt idx="1854">
                  <c:v>0.48827546296296293</c:v>
                </c:pt>
                <c:pt idx="1855">
                  <c:v>0.48828703703703707</c:v>
                </c:pt>
                <c:pt idx="1856">
                  <c:v>0.48829861111111111</c:v>
                </c:pt>
                <c:pt idx="1857">
                  <c:v>0.48831018518518521</c:v>
                </c:pt>
                <c:pt idx="1858">
                  <c:v>0.48832175925925925</c:v>
                </c:pt>
                <c:pt idx="1859">
                  <c:v>0.48833333333333334</c:v>
                </c:pt>
                <c:pt idx="1860">
                  <c:v>0.48834490740740738</c:v>
                </c:pt>
                <c:pt idx="1861">
                  <c:v>0.48835648148148153</c:v>
                </c:pt>
                <c:pt idx="1862">
                  <c:v>0.48836805555555557</c:v>
                </c:pt>
                <c:pt idx="1863">
                  <c:v>0.48837962962962966</c:v>
                </c:pt>
                <c:pt idx="1864">
                  <c:v>0.4883912037037037</c:v>
                </c:pt>
                <c:pt idx="1865">
                  <c:v>0.48840277777777774</c:v>
                </c:pt>
                <c:pt idx="1866">
                  <c:v>0.48841435185185184</c:v>
                </c:pt>
                <c:pt idx="1867">
                  <c:v>0.48842592592592587</c:v>
                </c:pt>
                <c:pt idx="1868">
                  <c:v>0.48843750000000002</c:v>
                </c:pt>
                <c:pt idx="1869">
                  <c:v>0.48844907407407406</c:v>
                </c:pt>
                <c:pt idx="1870">
                  <c:v>0.48846064814814816</c:v>
                </c:pt>
                <c:pt idx="1871">
                  <c:v>0.4884722222222222</c:v>
                </c:pt>
                <c:pt idx="1872">
                  <c:v>0.48848379629629629</c:v>
                </c:pt>
                <c:pt idx="1873">
                  <c:v>0.48849537037037033</c:v>
                </c:pt>
                <c:pt idx="1874">
                  <c:v>0.48850694444444448</c:v>
                </c:pt>
                <c:pt idx="1875">
                  <c:v>0.48851851851851852</c:v>
                </c:pt>
                <c:pt idx="1876">
                  <c:v>0.48853009259259261</c:v>
                </c:pt>
                <c:pt idx="1877">
                  <c:v>0.48854166666666665</c:v>
                </c:pt>
                <c:pt idx="1878">
                  <c:v>0.48855324074074075</c:v>
                </c:pt>
                <c:pt idx="1879">
                  <c:v>0.48856481481481479</c:v>
                </c:pt>
                <c:pt idx="1880">
                  <c:v>0.48857638888888894</c:v>
                </c:pt>
                <c:pt idx="1881">
                  <c:v>0.48858796296296297</c:v>
                </c:pt>
                <c:pt idx="1882">
                  <c:v>0.48859953703703707</c:v>
                </c:pt>
                <c:pt idx="1883">
                  <c:v>0.48861111111111111</c:v>
                </c:pt>
                <c:pt idx="1884">
                  <c:v>0.4886226851851852</c:v>
                </c:pt>
                <c:pt idx="1885">
                  <c:v>0.48863425925925924</c:v>
                </c:pt>
                <c:pt idx="1886">
                  <c:v>0.48864583333333328</c:v>
                </c:pt>
                <c:pt idx="1887">
                  <c:v>0.48865740740740743</c:v>
                </c:pt>
                <c:pt idx="1888">
                  <c:v>0.48866898148148147</c:v>
                </c:pt>
                <c:pt idx="1889">
                  <c:v>0.48868055555555556</c:v>
                </c:pt>
                <c:pt idx="1890">
                  <c:v>0.4886921296296296</c:v>
                </c:pt>
                <c:pt idx="1891">
                  <c:v>0.4887037037037037</c:v>
                </c:pt>
                <c:pt idx="1892">
                  <c:v>0.48871527777777773</c:v>
                </c:pt>
                <c:pt idx="1893">
                  <c:v>0.48872685185185188</c:v>
                </c:pt>
                <c:pt idx="1894">
                  <c:v>0.48873842592592592</c:v>
                </c:pt>
                <c:pt idx="1895">
                  <c:v>0.48875000000000002</c:v>
                </c:pt>
                <c:pt idx="1896">
                  <c:v>0.48876157407407406</c:v>
                </c:pt>
                <c:pt idx="1897">
                  <c:v>0.48877314814814815</c:v>
                </c:pt>
                <c:pt idx="1898">
                  <c:v>0.48878472222222219</c:v>
                </c:pt>
                <c:pt idx="1899">
                  <c:v>0.48879629629629634</c:v>
                </c:pt>
                <c:pt idx="1900">
                  <c:v>0.48880787037037038</c:v>
                </c:pt>
                <c:pt idx="1901">
                  <c:v>0.48881944444444447</c:v>
                </c:pt>
                <c:pt idx="1902">
                  <c:v>0.48883101851851851</c:v>
                </c:pt>
                <c:pt idx="1903">
                  <c:v>0.48884259259259261</c:v>
                </c:pt>
                <c:pt idx="1904">
                  <c:v>0.48885416666666665</c:v>
                </c:pt>
                <c:pt idx="1905">
                  <c:v>0.4888657407407408</c:v>
                </c:pt>
                <c:pt idx="1906">
                  <c:v>0.48887731481481483</c:v>
                </c:pt>
                <c:pt idx="1907">
                  <c:v>0.48888888888888887</c:v>
                </c:pt>
                <c:pt idx="1908">
                  <c:v>0.48890046296296297</c:v>
                </c:pt>
                <c:pt idx="1909">
                  <c:v>0.48891203703703701</c:v>
                </c:pt>
                <c:pt idx="1910">
                  <c:v>0.4889236111111111</c:v>
                </c:pt>
                <c:pt idx="1911">
                  <c:v>0.48893518518518514</c:v>
                </c:pt>
                <c:pt idx="1912">
                  <c:v>0.48894675925925929</c:v>
                </c:pt>
                <c:pt idx="1913">
                  <c:v>0.48895833333333333</c:v>
                </c:pt>
                <c:pt idx="1914">
                  <c:v>0.48896990740740742</c:v>
                </c:pt>
                <c:pt idx="1915">
                  <c:v>0.48898148148148146</c:v>
                </c:pt>
                <c:pt idx="1916">
                  <c:v>0.48899305555555556</c:v>
                </c:pt>
                <c:pt idx="1917">
                  <c:v>0.48900462962962959</c:v>
                </c:pt>
                <c:pt idx="1918">
                  <c:v>0.48901620370370374</c:v>
                </c:pt>
                <c:pt idx="1919">
                  <c:v>0.48902777777777778</c:v>
                </c:pt>
                <c:pt idx="1920">
                  <c:v>0.48903935185185188</c:v>
                </c:pt>
                <c:pt idx="1921">
                  <c:v>0.48905092592592592</c:v>
                </c:pt>
                <c:pt idx="1922">
                  <c:v>0.48906250000000001</c:v>
                </c:pt>
                <c:pt idx="1923">
                  <c:v>0.48907407407407405</c:v>
                </c:pt>
                <c:pt idx="1924">
                  <c:v>0.4890856481481482</c:v>
                </c:pt>
                <c:pt idx="1925">
                  <c:v>0.48909722222222224</c:v>
                </c:pt>
                <c:pt idx="1926">
                  <c:v>0.48910879629629633</c:v>
                </c:pt>
                <c:pt idx="1927">
                  <c:v>0.48912037037037037</c:v>
                </c:pt>
                <c:pt idx="1928">
                  <c:v>0.48913194444444441</c:v>
                </c:pt>
                <c:pt idx="1929">
                  <c:v>0.48914351851851851</c:v>
                </c:pt>
                <c:pt idx="1930">
                  <c:v>0.48915509259259254</c:v>
                </c:pt>
                <c:pt idx="1931">
                  <c:v>0.48916666666666669</c:v>
                </c:pt>
                <c:pt idx="1932">
                  <c:v>0.48917824074074073</c:v>
                </c:pt>
                <c:pt idx="1933">
                  <c:v>0.48918981481481483</c:v>
                </c:pt>
                <c:pt idx="1934">
                  <c:v>0.48920138888888887</c:v>
                </c:pt>
                <c:pt idx="1935">
                  <c:v>0.48921296296296296</c:v>
                </c:pt>
                <c:pt idx="1936">
                  <c:v>0.489224537037037</c:v>
                </c:pt>
                <c:pt idx="1937">
                  <c:v>0.48923611111111115</c:v>
                </c:pt>
                <c:pt idx="1938">
                  <c:v>0.48924768518518519</c:v>
                </c:pt>
                <c:pt idx="1939">
                  <c:v>0.48925925925925928</c:v>
                </c:pt>
                <c:pt idx="1940">
                  <c:v>0.48927083333333332</c:v>
                </c:pt>
                <c:pt idx="1941">
                  <c:v>0.48928240740740742</c:v>
                </c:pt>
                <c:pt idx="1942">
                  <c:v>0.48929398148148145</c:v>
                </c:pt>
                <c:pt idx="1943">
                  <c:v>0.4893055555555556</c:v>
                </c:pt>
                <c:pt idx="1944">
                  <c:v>0.48931712962962964</c:v>
                </c:pt>
                <c:pt idx="1945">
                  <c:v>0.48932870370370374</c:v>
                </c:pt>
                <c:pt idx="1946">
                  <c:v>0.48934027777777778</c:v>
                </c:pt>
                <c:pt idx="1947">
                  <c:v>0.48935185185185182</c:v>
                </c:pt>
                <c:pt idx="1948">
                  <c:v>0.48936342592592591</c:v>
                </c:pt>
                <c:pt idx="1949">
                  <c:v>0.48937499999999995</c:v>
                </c:pt>
                <c:pt idx="1950">
                  <c:v>0.4893865740740741</c:v>
                </c:pt>
                <c:pt idx="1951">
                  <c:v>0.48939814814814814</c:v>
                </c:pt>
                <c:pt idx="1952">
                  <c:v>0.48940972222222223</c:v>
                </c:pt>
                <c:pt idx="1953">
                  <c:v>0.48942129629629627</c:v>
                </c:pt>
                <c:pt idx="1954">
                  <c:v>0.48943287037037037</c:v>
                </c:pt>
                <c:pt idx="1955">
                  <c:v>0.4894444444444444</c:v>
                </c:pt>
                <c:pt idx="1956">
                  <c:v>0.48945601851851855</c:v>
                </c:pt>
                <c:pt idx="1957">
                  <c:v>0.48946759259259259</c:v>
                </c:pt>
                <c:pt idx="1958">
                  <c:v>0.48947916666666669</c:v>
                </c:pt>
                <c:pt idx="1959">
                  <c:v>0.48949074074074073</c:v>
                </c:pt>
                <c:pt idx="1960">
                  <c:v>0.48950231481481482</c:v>
                </c:pt>
                <c:pt idx="1961">
                  <c:v>0.48951388888888886</c:v>
                </c:pt>
                <c:pt idx="1962">
                  <c:v>0.48952546296296301</c:v>
                </c:pt>
                <c:pt idx="1963">
                  <c:v>0.48953703703703705</c:v>
                </c:pt>
                <c:pt idx="1964">
                  <c:v>0.48954861111111114</c:v>
                </c:pt>
                <c:pt idx="1965">
                  <c:v>0.48956018518518518</c:v>
                </c:pt>
                <c:pt idx="1966">
                  <c:v>0.48957175925925928</c:v>
                </c:pt>
                <c:pt idx="1967">
                  <c:v>0.48958333333333331</c:v>
                </c:pt>
                <c:pt idx="1968">
                  <c:v>0.48959490740740735</c:v>
                </c:pt>
                <c:pt idx="1969">
                  <c:v>0.4896064814814815</c:v>
                </c:pt>
                <c:pt idx="1970">
                  <c:v>0.48961805555555554</c:v>
                </c:pt>
                <c:pt idx="1971">
                  <c:v>0.48962962962962964</c:v>
                </c:pt>
                <c:pt idx="1972">
                  <c:v>0.48964120370370368</c:v>
                </c:pt>
                <c:pt idx="1973">
                  <c:v>0.48965277777777777</c:v>
                </c:pt>
                <c:pt idx="1974">
                  <c:v>0.48966435185185181</c:v>
                </c:pt>
                <c:pt idx="1975">
                  <c:v>0.48967592592592596</c:v>
                </c:pt>
                <c:pt idx="1976">
                  <c:v>0.4896875</c:v>
                </c:pt>
                <c:pt idx="1977">
                  <c:v>0.48969907407407409</c:v>
                </c:pt>
                <c:pt idx="1978">
                  <c:v>0.48971064814814813</c:v>
                </c:pt>
                <c:pt idx="1979">
                  <c:v>0.48972222222222223</c:v>
                </c:pt>
                <c:pt idx="1980">
                  <c:v>0.48973379629629626</c:v>
                </c:pt>
                <c:pt idx="1981">
                  <c:v>0.48974537037037041</c:v>
                </c:pt>
                <c:pt idx="1982">
                  <c:v>0.48975694444444445</c:v>
                </c:pt>
                <c:pt idx="1983">
                  <c:v>0.48976851851851855</c:v>
                </c:pt>
                <c:pt idx="1984">
                  <c:v>0.48978009259259259</c:v>
                </c:pt>
                <c:pt idx="1985">
                  <c:v>0.48979166666666668</c:v>
                </c:pt>
                <c:pt idx="1986">
                  <c:v>0.48980324074074072</c:v>
                </c:pt>
                <c:pt idx="1987">
                  <c:v>0.48981481481481487</c:v>
                </c:pt>
                <c:pt idx="1988">
                  <c:v>0.48982638888888891</c:v>
                </c:pt>
                <c:pt idx="1989">
                  <c:v>0.48983796296296295</c:v>
                </c:pt>
                <c:pt idx="1990">
                  <c:v>0.48984953703703704</c:v>
                </c:pt>
                <c:pt idx="1991">
                  <c:v>0.48986111111111108</c:v>
                </c:pt>
                <c:pt idx="1992">
                  <c:v>0.48987268518518517</c:v>
                </c:pt>
                <c:pt idx="1993">
                  <c:v>0.48988425925925921</c:v>
                </c:pt>
                <c:pt idx="1994">
                  <c:v>0.48989583333333336</c:v>
                </c:pt>
                <c:pt idx="1995">
                  <c:v>0.4899074074074074</c:v>
                </c:pt>
                <c:pt idx="1996">
                  <c:v>0.4899189814814815</c:v>
                </c:pt>
                <c:pt idx="1997">
                  <c:v>0.48993055555555554</c:v>
                </c:pt>
                <c:pt idx="1998">
                  <c:v>0.48994212962962963</c:v>
                </c:pt>
                <c:pt idx="1999">
                  <c:v>0.48995370370370367</c:v>
                </c:pt>
                <c:pt idx="2000">
                  <c:v>0.48996527777777782</c:v>
                </c:pt>
                <c:pt idx="2001">
                  <c:v>0.48997685185185186</c:v>
                </c:pt>
                <c:pt idx="2002">
                  <c:v>0.48998842592592595</c:v>
                </c:pt>
                <c:pt idx="2003">
                  <c:v>0.49</c:v>
                </c:pt>
                <c:pt idx="2004">
                  <c:v>0.49001157407407409</c:v>
                </c:pt>
                <c:pt idx="2005">
                  <c:v>0.49002314814814812</c:v>
                </c:pt>
                <c:pt idx="2006">
                  <c:v>0.49003472222222227</c:v>
                </c:pt>
                <c:pt idx="2007">
                  <c:v>0.49004629629629631</c:v>
                </c:pt>
                <c:pt idx="2008">
                  <c:v>0.49005787037037035</c:v>
                </c:pt>
                <c:pt idx="2009">
                  <c:v>0.49006944444444445</c:v>
                </c:pt>
                <c:pt idx="2010">
                  <c:v>0.49008101851851849</c:v>
                </c:pt>
                <c:pt idx="2011">
                  <c:v>0.49009259259259258</c:v>
                </c:pt>
                <c:pt idx="2012">
                  <c:v>0.49010416666666662</c:v>
                </c:pt>
                <c:pt idx="2013">
                  <c:v>0.49011574074074077</c:v>
                </c:pt>
                <c:pt idx="2014">
                  <c:v>0.49012731481481481</c:v>
                </c:pt>
                <c:pt idx="2015">
                  <c:v>0.4901388888888889</c:v>
                </c:pt>
                <c:pt idx="2016">
                  <c:v>0.49015046296296294</c:v>
                </c:pt>
                <c:pt idx="2017">
                  <c:v>0.49016203703703703</c:v>
                </c:pt>
                <c:pt idx="2018">
                  <c:v>0.49017361111111107</c:v>
                </c:pt>
                <c:pt idx="2019">
                  <c:v>0.49018518518518522</c:v>
                </c:pt>
                <c:pt idx="2020">
                  <c:v>0.49019675925925926</c:v>
                </c:pt>
                <c:pt idx="2021">
                  <c:v>0.49020833333333336</c:v>
                </c:pt>
                <c:pt idx="2022">
                  <c:v>0.4902199074074074</c:v>
                </c:pt>
                <c:pt idx="2023">
                  <c:v>0.49023148148148149</c:v>
                </c:pt>
                <c:pt idx="2024">
                  <c:v>0.49024305555555553</c:v>
                </c:pt>
                <c:pt idx="2025">
                  <c:v>0.49025462962962968</c:v>
                </c:pt>
                <c:pt idx="2026">
                  <c:v>0.49026620370370372</c:v>
                </c:pt>
                <c:pt idx="2027">
                  <c:v>0.49027777777777781</c:v>
                </c:pt>
                <c:pt idx="2028">
                  <c:v>0.49028935185185185</c:v>
                </c:pt>
                <c:pt idx="2029">
                  <c:v>0.49030092592592589</c:v>
                </c:pt>
                <c:pt idx="2030">
                  <c:v>0.49031249999999998</c:v>
                </c:pt>
                <c:pt idx="2031">
                  <c:v>0.49032407407407402</c:v>
                </c:pt>
                <c:pt idx="2032">
                  <c:v>0.49033564814814817</c:v>
                </c:pt>
                <c:pt idx="2033">
                  <c:v>0.49034722222222221</c:v>
                </c:pt>
                <c:pt idx="2034">
                  <c:v>0.49035879629629631</c:v>
                </c:pt>
                <c:pt idx="2035">
                  <c:v>0.49037037037037035</c:v>
                </c:pt>
                <c:pt idx="2036">
                  <c:v>0.49038194444444444</c:v>
                </c:pt>
                <c:pt idx="2037">
                  <c:v>0.49039351851851848</c:v>
                </c:pt>
                <c:pt idx="2038">
                  <c:v>0.49040509259259263</c:v>
                </c:pt>
                <c:pt idx="2039">
                  <c:v>0.49041666666666667</c:v>
                </c:pt>
                <c:pt idx="2040">
                  <c:v>0.49042824074074076</c:v>
                </c:pt>
                <c:pt idx="2041">
                  <c:v>0.4904398148148148</c:v>
                </c:pt>
                <c:pt idx="2042">
                  <c:v>0.4904513888888889</c:v>
                </c:pt>
                <c:pt idx="2043">
                  <c:v>0.49046296296296293</c:v>
                </c:pt>
                <c:pt idx="2044">
                  <c:v>0.49047453703703708</c:v>
                </c:pt>
                <c:pt idx="2045">
                  <c:v>0.49048611111111112</c:v>
                </c:pt>
                <c:pt idx="2046">
                  <c:v>0.49049768518518522</c:v>
                </c:pt>
                <c:pt idx="2047">
                  <c:v>0.49050925925925926</c:v>
                </c:pt>
                <c:pt idx="2048">
                  <c:v>0.49052083333333335</c:v>
                </c:pt>
                <c:pt idx="2049">
                  <c:v>0.49053240740740739</c:v>
                </c:pt>
                <c:pt idx="2050">
                  <c:v>0.49054398148148143</c:v>
                </c:pt>
                <c:pt idx="2051">
                  <c:v>0.49055555555555558</c:v>
                </c:pt>
                <c:pt idx="2052">
                  <c:v>0.49056712962962962</c:v>
                </c:pt>
                <c:pt idx="2053">
                  <c:v>0.49057870370370371</c:v>
                </c:pt>
                <c:pt idx="2054">
                  <c:v>0.49059027777777775</c:v>
                </c:pt>
                <c:pt idx="2055">
                  <c:v>0.49060185185185184</c:v>
                </c:pt>
                <c:pt idx="2056">
                  <c:v>0.49061342592592588</c:v>
                </c:pt>
                <c:pt idx="2057">
                  <c:v>0.49062500000000003</c:v>
                </c:pt>
                <c:pt idx="2058">
                  <c:v>0.49063657407407407</c:v>
                </c:pt>
                <c:pt idx="2059">
                  <c:v>0.49064814814814817</c:v>
                </c:pt>
                <c:pt idx="2060">
                  <c:v>0.49065972222222221</c:v>
                </c:pt>
                <c:pt idx="2061">
                  <c:v>0.4906712962962963</c:v>
                </c:pt>
                <c:pt idx="2062">
                  <c:v>0.49068287037037034</c:v>
                </c:pt>
                <c:pt idx="2063">
                  <c:v>0.49069444444444449</c:v>
                </c:pt>
                <c:pt idx="2064">
                  <c:v>0.49070601851851853</c:v>
                </c:pt>
                <c:pt idx="2065">
                  <c:v>0.49071759259259262</c:v>
                </c:pt>
                <c:pt idx="2066">
                  <c:v>0.49072916666666666</c:v>
                </c:pt>
                <c:pt idx="2067">
                  <c:v>0.49074074074074076</c:v>
                </c:pt>
                <c:pt idx="2068">
                  <c:v>0.49075231481481479</c:v>
                </c:pt>
                <c:pt idx="2069">
                  <c:v>0.49076388888888894</c:v>
                </c:pt>
                <c:pt idx="2070">
                  <c:v>0.49077546296296298</c:v>
                </c:pt>
                <c:pt idx="2071">
                  <c:v>0.49078703703703702</c:v>
                </c:pt>
                <c:pt idx="2072">
                  <c:v>0.49079861111111112</c:v>
                </c:pt>
                <c:pt idx="2073">
                  <c:v>0.49081018518518515</c:v>
                </c:pt>
                <c:pt idx="2074">
                  <c:v>0.49082175925925925</c:v>
                </c:pt>
                <c:pt idx="2075">
                  <c:v>0.49083333333333329</c:v>
                </c:pt>
                <c:pt idx="2076">
                  <c:v>0.49084490740740744</c:v>
                </c:pt>
                <c:pt idx="2077">
                  <c:v>0.49085648148148148</c:v>
                </c:pt>
                <c:pt idx="2078">
                  <c:v>0.49086805555555557</c:v>
                </c:pt>
                <c:pt idx="2079">
                  <c:v>0.49087962962962961</c:v>
                </c:pt>
                <c:pt idx="2080">
                  <c:v>0.4908912037037037</c:v>
                </c:pt>
                <c:pt idx="2081">
                  <c:v>0.49090277777777774</c:v>
                </c:pt>
                <c:pt idx="2082">
                  <c:v>0.49091435185185189</c:v>
                </c:pt>
                <c:pt idx="2083">
                  <c:v>0.49092592592592593</c:v>
                </c:pt>
                <c:pt idx="2084">
                  <c:v>0.49093750000000003</c:v>
                </c:pt>
                <c:pt idx="2085">
                  <c:v>0.49094907407407407</c:v>
                </c:pt>
                <c:pt idx="2086">
                  <c:v>0.49096064814814816</c:v>
                </c:pt>
                <c:pt idx="2087">
                  <c:v>0.4909722222222222</c:v>
                </c:pt>
                <c:pt idx="2088">
                  <c:v>0.49098379629629635</c:v>
                </c:pt>
                <c:pt idx="2089">
                  <c:v>0.49099537037037039</c:v>
                </c:pt>
                <c:pt idx="2090">
                  <c:v>0.49100694444444443</c:v>
                </c:pt>
                <c:pt idx="2091">
                  <c:v>0.49101851851851852</c:v>
                </c:pt>
                <c:pt idx="2092">
                  <c:v>0.49103009259259256</c:v>
                </c:pt>
                <c:pt idx="2093">
                  <c:v>0.49104166666666665</c:v>
                </c:pt>
                <c:pt idx="2094">
                  <c:v>0.49105324074074069</c:v>
                </c:pt>
                <c:pt idx="2095">
                  <c:v>0.49106481481481484</c:v>
                </c:pt>
                <c:pt idx="2096">
                  <c:v>0.49107638888888888</c:v>
                </c:pt>
                <c:pt idx="2097">
                  <c:v>0.49108796296296298</c:v>
                </c:pt>
                <c:pt idx="2098">
                  <c:v>0.49109953703703701</c:v>
                </c:pt>
                <c:pt idx="2099">
                  <c:v>0.49111111111111111</c:v>
                </c:pt>
                <c:pt idx="2100">
                  <c:v>0.49112268518518515</c:v>
                </c:pt>
                <c:pt idx="2101">
                  <c:v>0.4911342592592593</c:v>
                </c:pt>
                <c:pt idx="2102">
                  <c:v>0.49114583333333334</c:v>
                </c:pt>
                <c:pt idx="2103">
                  <c:v>0.49115740740740743</c:v>
                </c:pt>
                <c:pt idx="2104">
                  <c:v>0.49116898148148147</c:v>
                </c:pt>
                <c:pt idx="2105">
                  <c:v>0.49118055555555556</c:v>
                </c:pt>
                <c:pt idx="2106">
                  <c:v>0.4911921296296296</c:v>
                </c:pt>
                <c:pt idx="2107">
                  <c:v>0.49120370370370375</c:v>
                </c:pt>
                <c:pt idx="2108">
                  <c:v>0.49121527777777779</c:v>
                </c:pt>
                <c:pt idx="2109">
                  <c:v>0.49122685185185189</c:v>
                </c:pt>
                <c:pt idx="2110">
                  <c:v>0.49123842592592593</c:v>
                </c:pt>
                <c:pt idx="2111">
                  <c:v>0.49124999999999996</c:v>
                </c:pt>
                <c:pt idx="2112">
                  <c:v>0.49126157407407406</c:v>
                </c:pt>
                <c:pt idx="2113">
                  <c:v>0.4912731481481481</c:v>
                </c:pt>
                <c:pt idx="2114">
                  <c:v>0.49128472222222225</c:v>
                </c:pt>
                <c:pt idx="2115">
                  <c:v>0.49129629629629629</c:v>
                </c:pt>
                <c:pt idx="2116">
                  <c:v>0.49130787037037038</c:v>
                </c:pt>
                <c:pt idx="2117">
                  <c:v>0.49131944444444442</c:v>
                </c:pt>
                <c:pt idx="2118">
                  <c:v>0.49133101851851851</c:v>
                </c:pt>
                <c:pt idx="2119">
                  <c:v>0.49134259259259255</c:v>
                </c:pt>
                <c:pt idx="2120">
                  <c:v>0.4913541666666667</c:v>
                </c:pt>
                <c:pt idx="2121">
                  <c:v>0.49136574074074074</c:v>
                </c:pt>
                <c:pt idx="2122">
                  <c:v>0.49137731481481484</c:v>
                </c:pt>
                <c:pt idx="2123">
                  <c:v>0.49138888888888888</c:v>
                </c:pt>
                <c:pt idx="2124">
                  <c:v>0.49140046296296297</c:v>
                </c:pt>
                <c:pt idx="2125">
                  <c:v>0.49141203703703701</c:v>
                </c:pt>
                <c:pt idx="2126">
                  <c:v>0.49142361111111116</c:v>
                </c:pt>
                <c:pt idx="2127">
                  <c:v>0.4914351851851852</c:v>
                </c:pt>
                <c:pt idx="2128">
                  <c:v>0.49144675925925929</c:v>
                </c:pt>
                <c:pt idx="2129">
                  <c:v>0.49145833333333333</c:v>
                </c:pt>
                <c:pt idx="2130">
                  <c:v>0.49146990740740742</c:v>
                </c:pt>
                <c:pt idx="2131">
                  <c:v>0.49148148148148146</c:v>
                </c:pt>
                <c:pt idx="2132">
                  <c:v>0.4914930555555555</c:v>
                </c:pt>
                <c:pt idx="2133">
                  <c:v>0.49150462962962965</c:v>
                </c:pt>
                <c:pt idx="2134">
                  <c:v>0.49151620370370369</c:v>
                </c:pt>
                <c:pt idx="2135">
                  <c:v>0.49152777777777779</c:v>
                </c:pt>
                <c:pt idx="2136">
                  <c:v>0.49153935185185182</c:v>
                </c:pt>
                <c:pt idx="2137">
                  <c:v>0.49155092592592592</c:v>
                </c:pt>
                <c:pt idx="2138">
                  <c:v>0.49156249999999996</c:v>
                </c:pt>
                <c:pt idx="2139">
                  <c:v>0.49157407407407411</c:v>
                </c:pt>
                <c:pt idx="2140">
                  <c:v>0.49158564814814815</c:v>
                </c:pt>
                <c:pt idx="2141">
                  <c:v>0.49159722222222224</c:v>
                </c:pt>
                <c:pt idx="2142">
                  <c:v>0.49160879629629628</c:v>
                </c:pt>
                <c:pt idx="2143">
                  <c:v>0.49162037037037037</c:v>
                </c:pt>
                <c:pt idx="2144">
                  <c:v>0.49163194444444441</c:v>
                </c:pt>
                <c:pt idx="2145">
                  <c:v>0.49164351851851856</c:v>
                </c:pt>
                <c:pt idx="2146">
                  <c:v>0.4916550925925926</c:v>
                </c:pt>
                <c:pt idx="2147">
                  <c:v>0.4916666666666667</c:v>
                </c:pt>
                <c:pt idx="2148">
                  <c:v>0.49167824074074074</c:v>
                </c:pt>
                <c:pt idx="2149">
                  <c:v>0.49168981481481483</c:v>
                </c:pt>
                <c:pt idx="2150">
                  <c:v>0.49170138888888887</c:v>
                </c:pt>
                <c:pt idx="2151">
                  <c:v>0.49171296296296302</c:v>
                </c:pt>
                <c:pt idx="2152">
                  <c:v>0.49172453703703706</c:v>
                </c:pt>
                <c:pt idx="2153">
                  <c:v>0.4917361111111111</c:v>
                </c:pt>
                <c:pt idx="2154">
                  <c:v>0.49174768518518519</c:v>
                </c:pt>
                <c:pt idx="2155">
                  <c:v>0.49175925925925923</c:v>
                </c:pt>
                <c:pt idx="2156">
                  <c:v>0.49177083333333332</c:v>
                </c:pt>
                <c:pt idx="2157">
                  <c:v>0.49178240740740736</c:v>
                </c:pt>
                <c:pt idx="2158">
                  <c:v>0.49179398148148151</c:v>
                </c:pt>
                <c:pt idx="2159">
                  <c:v>0.49180555555555555</c:v>
                </c:pt>
                <c:pt idx="2160">
                  <c:v>0.49181712962962965</c:v>
                </c:pt>
                <c:pt idx="2161">
                  <c:v>0.49182870370370368</c:v>
                </c:pt>
                <c:pt idx="2162">
                  <c:v>0.49184027777777778</c:v>
                </c:pt>
                <c:pt idx="2163">
                  <c:v>0.49185185185185182</c:v>
                </c:pt>
                <c:pt idx="2164">
                  <c:v>0.49186342592592597</c:v>
                </c:pt>
                <c:pt idx="2165">
                  <c:v>0.49187500000000001</c:v>
                </c:pt>
                <c:pt idx="2166">
                  <c:v>0.4918865740740741</c:v>
                </c:pt>
                <c:pt idx="2167">
                  <c:v>0.49189814814814814</c:v>
                </c:pt>
                <c:pt idx="2168">
                  <c:v>0.49190972222222223</c:v>
                </c:pt>
                <c:pt idx="2169">
                  <c:v>0.49192129629629627</c:v>
                </c:pt>
                <c:pt idx="2170">
                  <c:v>0.49193287037037042</c:v>
                </c:pt>
                <c:pt idx="2171">
                  <c:v>0.49194444444444446</c:v>
                </c:pt>
                <c:pt idx="2172">
                  <c:v>0.4919560185185185</c:v>
                </c:pt>
                <c:pt idx="2173">
                  <c:v>0.4919675925925926</c:v>
                </c:pt>
                <c:pt idx="2174">
                  <c:v>0.49197916666666663</c:v>
                </c:pt>
                <c:pt idx="2175">
                  <c:v>0.49199074074074073</c:v>
                </c:pt>
                <c:pt idx="2176">
                  <c:v>0.49200231481481477</c:v>
                </c:pt>
                <c:pt idx="2177">
                  <c:v>0.49201388888888892</c:v>
                </c:pt>
                <c:pt idx="2178">
                  <c:v>0.49202546296296296</c:v>
                </c:pt>
                <c:pt idx="2179">
                  <c:v>0.49203703703703705</c:v>
                </c:pt>
                <c:pt idx="2180">
                  <c:v>0.49204861111111109</c:v>
                </c:pt>
                <c:pt idx="2181">
                  <c:v>0.49206018518518518</c:v>
                </c:pt>
                <c:pt idx="2182">
                  <c:v>0.49207175925925922</c:v>
                </c:pt>
                <c:pt idx="2183">
                  <c:v>0.49208333333333337</c:v>
                </c:pt>
                <c:pt idx="2184">
                  <c:v>0.49209490740740741</c:v>
                </c:pt>
                <c:pt idx="2185">
                  <c:v>0.49210648148148151</c:v>
                </c:pt>
                <c:pt idx="2186">
                  <c:v>0.49211805555555554</c:v>
                </c:pt>
                <c:pt idx="2187">
                  <c:v>0.49212962962962964</c:v>
                </c:pt>
                <c:pt idx="2188">
                  <c:v>0.49214120370370368</c:v>
                </c:pt>
                <c:pt idx="2189">
                  <c:v>0.49215277777777783</c:v>
                </c:pt>
                <c:pt idx="2190">
                  <c:v>0.49472222222222223</c:v>
                </c:pt>
                <c:pt idx="2191">
                  <c:v>0.49473379629629632</c:v>
                </c:pt>
                <c:pt idx="2192">
                  <c:v>0.49474537037037036</c:v>
                </c:pt>
                <c:pt idx="2193">
                  <c:v>0.49475694444444446</c:v>
                </c:pt>
                <c:pt idx="2194">
                  <c:v>0.4947685185185185</c:v>
                </c:pt>
                <c:pt idx="2195">
                  <c:v>0.49478009259259265</c:v>
                </c:pt>
                <c:pt idx="2196">
                  <c:v>0.49479166666666669</c:v>
                </c:pt>
                <c:pt idx="2197">
                  <c:v>0.49480324074074072</c:v>
                </c:pt>
                <c:pt idx="2198">
                  <c:v>0.49481481481481482</c:v>
                </c:pt>
                <c:pt idx="2199">
                  <c:v>0.49482638888888886</c:v>
                </c:pt>
                <c:pt idx="2200">
                  <c:v>0.49483796296296295</c:v>
                </c:pt>
                <c:pt idx="2201">
                  <c:v>0.49484953703703699</c:v>
                </c:pt>
                <c:pt idx="2202">
                  <c:v>0.49486111111111114</c:v>
                </c:pt>
                <c:pt idx="2203">
                  <c:v>0.49487268518518518</c:v>
                </c:pt>
                <c:pt idx="2204">
                  <c:v>0.49488425925925927</c:v>
                </c:pt>
                <c:pt idx="2205">
                  <c:v>0.49489583333333331</c:v>
                </c:pt>
                <c:pt idx="2206">
                  <c:v>0.49490740740740741</c:v>
                </c:pt>
                <c:pt idx="2207">
                  <c:v>0.49491898148148145</c:v>
                </c:pt>
                <c:pt idx="2208">
                  <c:v>0.4949305555555556</c:v>
                </c:pt>
                <c:pt idx="2209">
                  <c:v>0.49494212962962963</c:v>
                </c:pt>
                <c:pt idx="2210">
                  <c:v>0.49495370370370373</c:v>
                </c:pt>
                <c:pt idx="2211">
                  <c:v>0.49496527777777777</c:v>
                </c:pt>
                <c:pt idx="2212">
                  <c:v>0.49497685185185186</c:v>
                </c:pt>
                <c:pt idx="2213">
                  <c:v>0.4949884259259259</c:v>
                </c:pt>
                <c:pt idx="2214">
                  <c:v>0.49500000000000005</c:v>
                </c:pt>
                <c:pt idx="2215">
                  <c:v>0.49501157407407409</c:v>
                </c:pt>
                <c:pt idx="2216">
                  <c:v>0.49502314814814818</c:v>
                </c:pt>
                <c:pt idx="2217">
                  <c:v>0.49503472222222222</c:v>
                </c:pt>
                <c:pt idx="2218">
                  <c:v>0.49504629629629626</c:v>
                </c:pt>
                <c:pt idx="2219">
                  <c:v>0.49505787037037036</c:v>
                </c:pt>
                <c:pt idx="2220">
                  <c:v>0.4950694444444444</c:v>
                </c:pt>
                <c:pt idx="2221">
                  <c:v>0.49508101851851855</c:v>
                </c:pt>
                <c:pt idx="2222">
                  <c:v>0.53310185185185188</c:v>
                </c:pt>
                <c:pt idx="2223">
                  <c:v>0.53311342592592592</c:v>
                </c:pt>
                <c:pt idx="2224">
                  <c:v>0.53312499999999996</c:v>
                </c:pt>
                <c:pt idx="2225">
                  <c:v>0.53313657407407411</c:v>
                </c:pt>
                <c:pt idx="2226">
                  <c:v>0.53314814814814815</c:v>
                </c:pt>
                <c:pt idx="2227">
                  <c:v>0.53315972222222219</c:v>
                </c:pt>
                <c:pt idx="2228">
                  <c:v>0.53317129629629634</c:v>
                </c:pt>
                <c:pt idx="2229">
                  <c:v>0.53318287037037038</c:v>
                </c:pt>
                <c:pt idx="2230">
                  <c:v>0.53319444444444442</c:v>
                </c:pt>
                <c:pt idx="2231">
                  <c:v>0.53320601851851845</c:v>
                </c:pt>
                <c:pt idx="2232">
                  <c:v>0.5332175925925926</c:v>
                </c:pt>
                <c:pt idx="2233">
                  <c:v>0.53322916666666664</c:v>
                </c:pt>
                <c:pt idx="2234">
                  <c:v>0.53324074074074079</c:v>
                </c:pt>
                <c:pt idx="2235">
                  <c:v>0.53325231481481483</c:v>
                </c:pt>
                <c:pt idx="2236">
                  <c:v>0.53326388888888887</c:v>
                </c:pt>
                <c:pt idx="2237">
                  <c:v>0.53327546296296291</c:v>
                </c:pt>
                <c:pt idx="2238">
                  <c:v>0.53328703703703706</c:v>
                </c:pt>
                <c:pt idx="2239">
                  <c:v>0.5332986111111111</c:v>
                </c:pt>
                <c:pt idx="2240">
                  <c:v>0.53331018518518525</c:v>
                </c:pt>
                <c:pt idx="2241">
                  <c:v>0.53332175925925929</c:v>
                </c:pt>
                <c:pt idx="2242">
                  <c:v>0.53333333333333333</c:v>
                </c:pt>
                <c:pt idx="2243">
                  <c:v>0.53334490740740736</c:v>
                </c:pt>
                <c:pt idx="2244">
                  <c:v>0.53335648148148151</c:v>
                </c:pt>
                <c:pt idx="2245">
                  <c:v>0.53336805555555555</c:v>
                </c:pt>
                <c:pt idx="2246">
                  <c:v>0.5333796296296297</c:v>
                </c:pt>
                <c:pt idx="2247">
                  <c:v>0.53339120370370374</c:v>
                </c:pt>
                <c:pt idx="2248">
                  <c:v>0.53340277777777778</c:v>
                </c:pt>
                <c:pt idx="2249">
                  <c:v>0.53341435185185182</c:v>
                </c:pt>
                <c:pt idx="2250">
                  <c:v>0.53342592592592586</c:v>
                </c:pt>
                <c:pt idx="2251">
                  <c:v>0.53343750000000001</c:v>
                </c:pt>
                <c:pt idx="2252">
                  <c:v>0.53344907407407405</c:v>
                </c:pt>
                <c:pt idx="2253">
                  <c:v>0.5334606481481482</c:v>
                </c:pt>
                <c:pt idx="2254">
                  <c:v>0.53347222222222224</c:v>
                </c:pt>
                <c:pt idx="2255">
                  <c:v>0.53348379629629628</c:v>
                </c:pt>
                <c:pt idx="2256">
                  <c:v>0.53349537037037031</c:v>
                </c:pt>
                <c:pt idx="2257">
                  <c:v>0.53350694444444446</c:v>
                </c:pt>
                <c:pt idx="2258">
                  <c:v>0.5335185185185185</c:v>
                </c:pt>
                <c:pt idx="2259">
                  <c:v>0.53353009259259265</c:v>
                </c:pt>
                <c:pt idx="2260">
                  <c:v>0.53354166666666669</c:v>
                </c:pt>
                <c:pt idx="2261">
                  <c:v>0.53355324074074073</c:v>
                </c:pt>
                <c:pt idx="2262">
                  <c:v>0.53356481481481477</c:v>
                </c:pt>
                <c:pt idx="2263">
                  <c:v>0.53357638888888892</c:v>
                </c:pt>
                <c:pt idx="2264">
                  <c:v>0.53358796296296296</c:v>
                </c:pt>
                <c:pt idx="2265">
                  <c:v>0.53359953703703711</c:v>
                </c:pt>
                <c:pt idx="2266">
                  <c:v>0.53361111111111115</c:v>
                </c:pt>
                <c:pt idx="2267">
                  <c:v>0.53362268518518519</c:v>
                </c:pt>
                <c:pt idx="2268">
                  <c:v>0.53363425925925922</c:v>
                </c:pt>
                <c:pt idx="2269">
                  <c:v>0.53364583333333326</c:v>
                </c:pt>
                <c:pt idx="2270">
                  <c:v>0.53365740740740741</c:v>
                </c:pt>
                <c:pt idx="2271">
                  <c:v>0.53366898148148145</c:v>
                </c:pt>
                <c:pt idx="2272">
                  <c:v>0.5336805555555556</c:v>
                </c:pt>
                <c:pt idx="2273">
                  <c:v>0.53369212962962964</c:v>
                </c:pt>
                <c:pt idx="2274">
                  <c:v>0.53370370370370368</c:v>
                </c:pt>
                <c:pt idx="2275">
                  <c:v>0.53371527777777772</c:v>
                </c:pt>
                <c:pt idx="2276">
                  <c:v>0.53372685185185187</c:v>
                </c:pt>
                <c:pt idx="2277">
                  <c:v>0.53373842592592591</c:v>
                </c:pt>
                <c:pt idx="2278">
                  <c:v>0.53375000000000006</c:v>
                </c:pt>
                <c:pt idx="2279">
                  <c:v>0.5337615740740741</c:v>
                </c:pt>
                <c:pt idx="2280">
                  <c:v>0.53377314814814814</c:v>
                </c:pt>
                <c:pt idx="2281">
                  <c:v>0.53378472222222217</c:v>
                </c:pt>
                <c:pt idx="2282">
                  <c:v>0.53379629629629632</c:v>
                </c:pt>
                <c:pt idx="2283">
                  <c:v>0.53380787037037036</c:v>
                </c:pt>
                <c:pt idx="2284">
                  <c:v>0.53381944444444451</c:v>
                </c:pt>
                <c:pt idx="2285">
                  <c:v>0.53383101851851855</c:v>
                </c:pt>
                <c:pt idx="2286">
                  <c:v>0.53384259259259259</c:v>
                </c:pt>
                <c:pt idx="2287">
                  <c:v>0.53385416666666663</c:v>
                </c:pt>
                <c:pt idx="2288">
                  <c:v>0.53386574074074067</c:v>
                </c:pt>
                <c:pt idx="2289">
                  <c:v>0.53387731481481482</c:v>
                </c:pt>
                <c:pt idx="2290">
                  <c:v>0.53388888888888886</c:v>
                </c:pt>
                <c:pt idx="2291">
                  <c:v>0.53390046296296301</c:v>
                </c:pt>
                <c:pt idx="2292">
                  <c:v>0.53391203703703705</c:v>
                </c:pt>
                <c:pt idx="2293">
                  <c:v>0.53392361111111108</c:v>
                </c:pt>
                <c:pt idx="2294">
                  <c:v>0.53393518518518512</c:v>
                </c:pt>
                <c:pt idx="2295">
                  <c:v>0.53394675925925927</c:v>
                </c:pt>
                <c:pt idx="2296">
                  <c:v>0.53395833333333331</c:v>
                </c:pt>
                <c:pt idx="2297">
                  <c:v>0.53396990740740746</c:v>
                </c:pt>
                <c:pt idx="2298">
                  <c:v>0.5339814814814815</c:v>
                </c:pt>
                <c:pt idx="2299">
                  <c:v>0.53399305555555554</c:v>
                </c:pt>
                <c:pt idx="2300">
                  <c:v>0.53400462962962958</c:v>
                </c:pt>
                <c:pt idx="2301">
                  <c:v>0.53401620370370373</c:v>
                </c:pt>
                <c:pt idx="2302">
                  <c:v>0.53402777777777777</c:v>
                </c:pt>
                <c:pt idx="2303">
                  <c:v>0.53403935185185192</c:v>
                </c:pt>
                <c:pt idx="2304">
                  <c:v>0.53405092592592596</c:v>
                </c:pt>
                <c:pt idx="2305">
                  <c:v>0.5340625</c:v>
                </c:pt>
                <c:pt idx="2306">
                  <c:v>0.53407407407407403</c:v>
                </c:pt>
                <c:pt idx="2307">
                  <c:v>0.53408564814814818</c:v>
                </c:pt>
                <c:pt idx="2308">
                  <c:v>0.53409722222222222</c:v>
                </c:pt>
                <c:pt idx="2309">
                  <c:v>0.53410879629629626</c:v>
                </c:pt>
                <c:pt idx="2310">
                  <c:v>0.53412037037037041</c:v>
                </c:pt>
                <c:pt idx="2311">
                  <c:v>0.53413194444444445</c:v>
                </c:pt>
                <c:pt idx="2312">
                  <c:v>0.53414351851851849</c:v>
                </c:pt>
                <c:pt idx="2313">
                  <c:v>0.53415509259259253</c:v>
                </c:pt>
                <c:pt idx="2314">
                  <c:v>0.53416666666666668</c:v>
                </c:pt>
                <c:pt idx="2315">
                  <c:v>0.53417824074074072</c:v>
                </c:pt>
                <c:pt idx="2316">
                  <c:v>0.53418981481481487</c:v>
                </c:pt>
                <c:pt idx="2317">
                  <c:v>0.53420138888888891</c:v>
                </c:pt>
                <c:pt idx="2318">
                  <c:v>0.53421296296296295</c:v>
                </c:pt>
                <c:pt idx="2319">
                  <c:v>0.53422453703703698</c:v>
                </c:pt>
                <c:pt idx="2320">
                  <c:v>0.53423611111111113</c:v>
                </c:pt>
                <c:pt idx="2321">
                  <c:v>0.53424768518518517</c:v>
                </c:pt>
                <c:pt idx="2322">
                  <c:v>0.53425925925925932</c:v>
                </c:pt>
                <c:pt idx="2323">
                  <c:v>0.53427083333333336</c:v>
                </c:pt>
                <c:pt idx="2324">
                  <c:v>0.5342824074074074</c:v>
                </c:pt>
                <c:pt idx="2325">
                  <c:v>0.53429398148148144</c:v>
                </c:pt>
                <c:pt idx="2326">
                  <c:v>0.53430555555555559</c:v>
                </c:pt>
                <c:pt idx="2327">
                  <c:v>0.53431712962962963</c:v>
                </c:pt>
                <c:pt idx="2328">
                  <c:v>0.53432870370370367</c:v>
                </c:pt>
                <c:pt idx="2329">
                  <c:v>0.53434027777777782</c:v>
                </c:pt>
                <c:pt idx="2330">
                  <c:v>0.53435185185185186</c:v>
                </c:pt>
                <c:pt idx="2331">
                  <c:v>0.53436342592592589</c:v>
                </c:pt>
                <c:pt idx="2332">
                  <c:v>0.53437499999999993</c:v>
                </c:pt>
                <c:pt idx="2333">
                  <c:v>0.53438657407407408</c:v>
                </c:pt>
                <c:pt idx="2334">
                  <c:v>0.53439814814814812</c:v>
                </c:pt>
                <c:pt idx="2335">
                  <c:v>0.53440972222222227</c:v>
                </c:pt>
                <c:pt idx="2336">
                  <c:v>0.53442129629629631</c:v>
                </c:pt>
                <c:pt idx="2337">
                  <c:v>0.53443287037037035</c:v>
                </c:pt>
                <c:pt idx="2338">
                  <c:v>0.53444444444444439</c:v>
                </c:pt>
                <c:pt idx="2339">
                  <c:v>0.53445601851851854</c:v>
                </c:pt>
                <c:pt idx="2340">
                  <c:v>0.53446759259259258</c:v>
                </c:pt>
                <c:pt idx="2341">
                  <c:v>0.53447916666666673</c:v>
                </c:pt>
                <c:pt idx="2342">
                  <c:v>0.53449074074074077</c:v>
                </c:pt>
                <c:pt idx="2343">
                  <c:v>0.53450231481481481</c:v>
                </c:pt>
                <c:pt idx="2344">
                  <c:v>0.53451388888888884</c:v>
                </c:pt>
                <c:pt idx="2345">
                  <c:v>0.53452546296296299</c:v>
                </c:pt>
                <c:pt idx="2346">
                  <c:v>0.53453703703703703</c:v>
                </c:pt>
                <c:pt idx="2347">
                  <c:v>0.53454861111111118</c:v>
                </c:pt>
                <c:pt idx="2348">
                  <c:v>0.53456018518518522</c:v>
                </c:pt>
                <c:pt idx="2349">
                  <c:v>0.53457175925925926</c:v>
                </c:pt>
                <c:pt idx="2350">
                  <c:v>0.5345833333333333</c:v>
                </c:pt>
                <c:pt idx="2351">
                  <c:v>0.53459490740740734</c:v>
                </c:pt>
                <c:pt idx="2352">
                  <c:v>0.53460648148148149</c:v>
                </c:pt>
                <c:pt idx="2353">
                  <c:v>0.53461805555555553</c:v>
                </c:pt>
                <c:pt idx="2354">
                  <c:v>0.53462962962962968</c:v>
                </c:pt>
                <c:pt idx="2355">
                  <c:v>0.53464120370370372</c:v>
                </c:pt>
                <c:pt idx="2356">
                  <c:v>0.53465277777777775</c:v>
                </c:pt>
                <c:pt idx="2357">
                  <c:v>0.53466435185185179</c:v>
                </c:pt>
                <c:pt idx="2358">
                  <c:v>0.53467592592592594</c:v>
                </c:pt>
                <c:pt idx="2359">
                  <c:v>0.53468749999999998</c:v>
                </c:pt>
                <c:pt idx="2360">
                  <c:v>0.53469907407407413</c:v>
                </c:pt>
                <c:pt idx="2361">
                  <c:v>0.53471064814814817</c:v>
                </c:pt>
                <c:pt idx="2362">
                  <c:v>0.53472222222222221</c:v>
                </c:pt>
                <c:pt idx="2363">
                  <c:v>0.53473379629629625</c:v>
                </c:pt>
                <c:pt idx="2364">
                  <c:v>0.5347453703703704</c:v>
                </c:pt>
                <c:pt idx="2365">
                  <c:v>0.53475694444444444</c:v>
                </c:pt>
                <c:pt idx="2366">
                  <c:v>0.53476851851851859</c:v>
                </c:pt>
                <c:pt idx="2367">
                  <c:v>0.53478009259259263</c:v>
                </c:pt>
                <c:pt idx="2368">
                  <c:v>0.53479166666666667</c:v>
                </c:pt>
                <c:pt idx="2369">
                  <c:v>0.5348032407407407</c:v>
                </c:pt>
                <c:pt idx="2370">
                  <c:v>0.53481481481481474</c:v>
                </c:pt>
                <c:pt idx="2371">
                  <c:v>0.53482638888888889</c:v>
                </c:pt>
                <c:pt idx="2372">
                  <c:v>0.53483796296296293</c:v>
                </c:pt>
                <c:pt idx="2373">
                  <c:v>0.53484953703703708</c:v>
                </c:pt>
                <c:pt idx="2374">
                  <c:v>0.53486111111111112</c:v>
                </c:pt>
                <c:pt idx="2375">
                  <c:v>0.53487268518518516</c:v>
                </c:pt>
                <c:pt idx="2376">
                  <c:v>0.5348842592592592</c:v>
                </c:pt>
                <c:pt idx="2377">
                  <c:v>0.53489583333333335</c:v>
                </c:pt>
                <c:pt idx="2378">
                  <c:v>0.53490740740740739</c:v>
                </c:pt>
                <c:pt idx="2379">
                  <c:v>0.53491898148148154</c:v>
                </c:pt>
                <c:pt idx="2380">
                  <c:v>0.53493055555555558</c:v>
                </c:pt>
                <c:pt idx="2381">
                  <c:v>0.53494212962962961</c:v>
                </c:pt>
                <c:pt idx="2382">
                  <c:v>0.53495370370370365</c:v>
                </c:pt>
                <c:pt idx="2383">
                  <c:v>0.5349652777777778</c:v>
                </c:pt>
                <c:pt idx="2384">
                  <c:v>0.53497685185185184</c:v>
                </c:pt>
                <c:pt idx="2385">
                  <c:v>0.53498842592592599</c:v>
                </c:pt>
                <c:pt idx="2386">
                  <c:v>0.53500000000000003</c:v>
                </c:pt>
                <c:pt idx="2387">
                  <c:v>0.53501157407407407</c:v>
                </c:pt>
                <c:pt idx="2388">
                  <c:v>0.53502314814814811</c:v>
                </c:pt>
                <c:pt idx="2389">
                  <c:v>0.53503472222222226</c:v>
                </c:pt>
                <c:pt idx="2390">
                  <c:v>0.5350462962962963</c:v>
                </c:pt>
                <c:pt idx="2391">
                  <c:v>0.53505787037037034</c:v>
                </c:pt>
                <c:pt idx="2392">
                  <c:v>0.53506944444444449</c:v>
                </c:pt>
                <c:pt idx="2393">
                  <c:v>0.53508101851851853</c:v>
                </c:pt>
                <c:pt idx="2394">
                  <c:v>0.53509259259259256</c:v>
                </c:pt>
                <c:pt idx="2395">
                  <c:v>0.5351041666666666</c:v>
                </c:pt>
                <c:pt idx="2396">
                  <c:v>0.53511574074074075</c:v>
                </c:pt>
                <c:pt idx="2397">
                  <c:v>0.53512731481481479</c:v>
                </c:pt>
                <c:pt idx="2398">
                  <c:v>0.53513888888888894</c:v>
                </c:pt>
                <c:pt idx="2399">
                  <c:v>0.53515046296296298</c:v>
                </c:pt>
                <c:pt idx="2400">
                  <c:v>0.53516203703703702</c:v>
                </c:pt>
                <c:pt idx="2401">
                  <c:v>0.53517361111111106</c:v>
                </c:pt>
                <c:pt idx="2402">
                  <c:v>0.53518518518518521</c:v>
                </c:pt>
                <c:pt idx="2403">
                  <c:v>0.53519675925925925</c:v>
                </c:pt>
                <c:pt idx="2404">
                  <c:v>0.5352083333333334</c:v>
                </c:pt>
                <c:pt idx="2405">
                  <c:v>0.53521990740740744</c:v>
                </c:pt>
                <c:pt idx="2406">
                  <c:v>0.53523148148148147</c:v>
                </c:pt>
                <c:pt idx="2407">
                  <c:v>0.53524305555555551</c:v>
                </c:pt>
                <c:pt idx="2408">
                  <c:v>0.53525462962962966</c:v>
                </c:pt>
                <c:pt idx="2409">
                  <c:v>0.5352662037037037</c:v>
                </c:pt>
                <c:pt idx="2410">
                  <c:v>0.53527777777777774</c:v>
                </c:pt>
                <c:pt idx="2411">
                  <c:v>0.53528935185185189</c:v>
                </c:pt>
                <c:pt idx="2412">
                  <c:v>0.53530092592592593</c:v>
                </c:pt>
                <c:pt idx="2413">
                  <c:v>0.53531249999999997</c:v>
                </c:pt>
                <c:pt idx="2414">
                  <c:v>0.53532407407407401</c:v>
                </c:pt>
                <c:pt idx="2415">
                  <c:v>0.53533564814814816</c:v>
                </c:pt>
                <c:pt idx="2416">
                  <c:v>0.5353472222222222</c:v>
                </c:pt>
                <c:pt idx="2417">
                  <c:v>0.53535879629629635</c:v>
                </c:pt>
                <c:pt idx="2418">
                  <c:v>0.53537037037037039</c:v>
                </c:pt>
                <c:pt idx="2419">
                  <c:v>0.53538194444444442</c:v>
                </c:pt>
                <c:pt idx="2420">
                  <c:v>0.53539351851851846</c:v>
                </c:pt>
                <c:pt idx="2421">
                  <c:v>0.53540509259259261</c:v>
                </c:pt>
                <c:pt idx="2422">
                  <c:v>0.53541666666666665</c:v>
                </c:pt>
                <c:pt idx="2423">
                  <c:v>0.5354282407407408</c:v>
                </c:pt>
                <c:pt idx="2424">
                  <c:v>0.53543981481481484</c:v>
                </c:pt>
                <c:pt idx="2425">
                  <c:v>0.53545138888888888</c:v>
                </c:pt>
                <c:pt idx="2426">
                  <c:v>0.53546296296296292</c:v>
                </c:pt>
                <c:pt idx="2427">
                  <c:v>0.53547453703703707</c:v>
                </c:pt>
                <c:pt idx="2428">
                  <c:v>0.53548611111111111</c:v>
                </c:pt>
                <c:pt idx="2429">
                  <c:v>0.53549768518518526</c:v>
                </c:pt>
                <c:pt idx="2430">
                  <c:v>0.5355092592592593</c:v>
                </c:pt>
                <c:pt idx="2431">
                  <c:v>0.53552083333333333</c:v>
                </c:pt>
                <c:pt idx="2432">
                  <c:v>0.53553240740740737</c:v>
                </c:pt>
                <c:pt idx="2433">
                  <c:v>0.53554398148148141</c:v>
                </c:pt>
                <c:pt idx="2434">
                  <c:v>0.53555555555555556</c:v>
                </c:pt>
                <c:pt idx="2435">
                  <c:v>0.5355671296296296</c:v>
                </c:pt>
                <c:pt idx="2436">
                  <c:v>0.53557870370370375</c:v>
                </c:pt>
                <c:pt idx="2437">
                  <c:v>0.53559027777777779</c:v>
                </c:pt>
                <c:pt idx="2438">
                  <c:v>0.53560185185185183</c:v>
                </c:pt>
                <c:pt idx="2439">
                  <c:v>0.53561342592592587</c:v>
                </c:pt>
                <c:pt idx="2440">
                  <c:v>0.53562500000000002</c:v>
                </c:pt>
                <c:pt idx="2441">
                  <c:v>0.53563657407407406</c:v>
                </c:pt>
                <c:pt idx="2442">
                  <c:v>0.53564814814814821</c:v>
                </c:pt>
                <c:pt idx="2443">
                  <c:v>0.53565972222222225</c:v>
                </c:pt>
                <c:pt idx="2444">
                  <c:v>0.53567129629629628</c:v>
                </c:pt>
                <c:pt idx="2445">
                  <c:v>0.53568287037037032</c:v>
                </c:pt>
                <c:pt idx="2446">
                  <c:v>0.53569444444444447</c:v>
                </c:pt>
                <c:pt idx="2447">
                  <c:v>0.53570601851851851</c:v>
                </c:pt>
                <c:pt idx="2448">
                  <c:v>0.53571759259259266</c:v>
                </c:pt>
                <c:pt idx="2449">
                  <c:v>0.5357291666666667</c:v>
                </c:pt>
                <c:pt idx="2450">
                  <c:v>0.53574074074074074</c:v>
                </c:pt>
                <c:pt idx="2451">
                  <c:v>0.53575231481481478</c:v>
                </c:pt>
                <c:pt idx="2452">
                  <c:v>0.53576388888888882</c:v>
                </c:pt>
                <c:pt idx="2453">
                  <c:v>0.53577546296296297</c:v>
                </c:pt>
                <c:pt idx="2454">
                  <c:v>0.53578703703703701</c:v>
                </c:pt>
                <c:pt idx="2455">
                  <c:v>0.53579861111111116</c:v>
                </c:pt>
                <c:pt idx="2456">
                  <c:v>0.53581018518518519</c:v>
                </c:pt>
                <c:pt idx="2457">
                  <c:v>0.53582175925925923</c:v>
                </c:pt>
                <c:pt idx="2458">
                  <c:v>0.53583333333333327</c:v>
                </c:pt>
                <c:pt idx="2459">
                  <c:v>0.53584490740740742</c:v>
                </c:pt>
                <c:pt idx="2460">
                  <c:v>0.53585648148148146</c:v>
                </c:pt>
                <c:pt idx="2461">
                  <c:v>0.53586805555555561</c:v>
                </c:pt>
                <c:pt idx="2462">
                  <c:v>0.53587962962962965</c:v>
                </c:pt>
                <c:pt idx="2463">
                  <c:v>0.53589120370370369</c:v>
                </c:pt>
                <c:pt idx="2464">
                  <c:v>0.53590277777777773</c:v>
                </c:pt>
                <c:pt idx="2465">
                  <c:v>0.53591435185185188</c:v>
                </c:pt>
                <c:pt idx="2466">
                  <c:v>0.53592592592592592</c:v>
                </c:pt>
                <c:pt idx="2467">
                  <c:v>0.53593750000000007</c:v>
                </c:pt>
                <c:pt idx="2468">
                  <c:v>0.53594907407407411</c:v>
                </c:pt>
                <c:pt idx="2469">
                  <c:v>0.53596064814814814</c:v>
                </c:pt>
                <c:pt idx="2470">
                  <c:v>0.53597222222222218</c:v>
                </c:pt>
                <c:pt idx="2471">
                  <c:v>0.53598379629629633</c:v>
                </c:pt>
                <c:pt idx="2472">
                  <c:v>0.53599537037037037</c:v>
                </c:pt>
                <c:pt idx="2473">
                  <c:v>0.53600694444444441</c:v>
                </c:pt>
                <c:pt idx="2474">
                  <c:v>0.53601851851851856</c:v>
                </c:pt>
                <c:pt idx="2475">
                  <c:v>0.5360300925925926</c:v>
                </c:pt>
                <c:pt idx="2476">
                  <c:v>0.53604166666666664</c:v>
                </c:pt>
                <c:pt idx="2477">
                  <c:v>0.53605324074074068</c:v>
                </c:pt>
                <c:pt idx="2478">
                  <c:v>0.53606481481481483</c:v>
                </c:pt>
                <c:pt idx="2479">
                  <c:v>0.53607638888888887</c:v>
                </c:pt>
                <c:pt idx="2480">
                  <c:v>0.53608796296296302</c:v>
                </c:pt>
                <c:pt idx="2481">
                  <c:v>0.53609953703703705</c:v>
                </c:pt>
                <c:pt idx="2482">
                  <c:v>0.53611111111111109</c:v>
                </c:pt>
                <c:pt idx="2483">
                  <c:v>0.53612268518518513</c:v>
                </c:pt>
                <c:pt idx="2484">
                  <c:v>0.53613425925925928</c:v>
                </c:pt>
                <c:pt idx="2485">
                  <c:v>0.53614583333333332</c:v>
                </c:pt>
                <c:pt idx="2486">
                  <c:v>0.53615740740740747</c:v>
                </c:pt>
                <c:pt idx="2487">
                  <c:v>0.53616898148148151</c:v>
                </c:pt>
                <c:pt idx="2488">
                  <c:v>0.53618055555555555</c:v>
                </c:pt>
                <c:pt idx="2489">
                  <c:v>0.53619212962962959</c:v>
                </c:pt>
                <c:pt idx="2490">
                  <c:v>0.53620370370370374</c:v>
                </c:pt>
                <c:pt idx="2491">
                  <c:v>0.53621527777777778</c:v>
                </c:pt>
                <c:pt idx="2492">
                  <c:v>0.53622685185185182</c:v>
                </c:pt>
                <c:pt idx="2493">
                  <c:v>0.53623842592592597</c:v>
                </c:pt>
                <c:pt idx="2494">
                  <c:v>0.53625</c:v>
                </c:pt>
                <c:pt idx="2495">
                  <c:v>0.53626157407407404</c:v>
                </c:pt>
                <c:pt idx="2496">
                  <c:v>0.53627314814814808</c:v>
                </c:pt>
                <c:pt idx="2497">
                  <c:v>0.53628472222222223</c:v>
                </c:pt>
                <c:pt idx="2498">
                  <c:v>0.53629629629629627</c:v>
                </c:pt>
                <c:pt idx="2499">
                  <c:v>0.53630787037037042</c:v>
                </c:pt>
                <c:pt idx="2500">
                  <c:v>0.53631944444444446</c:v>
                </c:pt>
                <c:pt idx="2501">
                  <c:v>0.5363310185185185</c:v>
                </c:pt>
                <c:pt idx="2502">
                  <c:v>0.53634259259259254</c:v>
                </c:pt>
                <c:pt idx="2503">
                  <c:v>0.53635416666666669</c:v>
                </c:pt>
                <c:pt idx="2504">
                  <c:v>0.53636574074074073</c:v>
                </c:pt>
                <c:pt idx="2505">
                  <c:v>0.53637731481481488</c:v>
                </c:pt>
                <c:pt idx="2506">
                  <c:v>0.53638888888888892</c:v>
                </c:pt>
                <c:pt idx="2507">
                  <c:v>0.53640046296296295</c:v>
                </c:pt>
                <c:pt idx="2508">
                  <c:v>0.53641203703703699</c:v>
                </c:pt>
                <c:pt idx="2509">
                  <c:v>0.53642361111111114</c:v>
                </c:pt>
                <c:pt idx="2510">
                  <c:v>0.53643518518518518</c:v>
                </c:pt>
                <c:pt idx="2511">
                  <c:v>0.53644675925925933</c:v>
                </c:pt>
                <c:pt idx="2512">
                  <c:v>0.53645833333333337</c:v>
                </c:pt>
                <c:pt idx="2513">
                  <c:v>0.53646990740740741</c:v>
                </c:pt>
                <c:pt idx="2514">
                  <c:v>0.53648148148148145</c:v>
                </c:pt>
                <c:pt idx="2515">
                  <c:v>0.53649305555555549</c:v>
                </c:pt>
                <c:pt idx="2516">
                  <c:v>0.53650462962962964</c:v>
                </c:pt>
                <c:pt idx="2517">
                  <c:v>0.53651620370370368</c:v>
                </c:pt>
                <c:pt idx="2518">
                  <c:v>0.53652777777777783</c:v>
                </c:pt>
                <c:pt idx="2519">
                  <c:v>0.53653935185185186</c:v>
                </c:pt>
                <c:pt idx="2520">
                  <c:v>0.5365509259259259</c:v>
                </c:pt>
                <c:pt idx="2521">
                  <c:v>0.53656249999999994</c:v>
                </c:pt>
                <c:pt idx="2522">
                  <c:v>0.53657407407407409</c:v>
                </c:pt>
                <c:pt idx="2523">
                  <c:v>0.53658564814814813</c:v>
                </c:pt>
                <c:pt idx="2524">
                  <c:v>0.53659722222222228</c:v>
                </c:pt>
                <c:pt idx="2525">
                  <c:v>0.53660879629629632</c:v>
                </c:pt>
                <c:pt idx="2526">
                  <c:v>0.53662037037037036</c:v>
                </c:pt>
                <c:pt idx="2527">
                  <c:v>0.5366319444444444</c:v>
                </c:pt>
                <c:pt idx="2528">
                  <c:v>0.53664351851851855</c:v>
                </c:pt>
                <c:pt idx="2529">
                  <c:v>0.53665509259259259</c:v>
                </c:pt>
                <c:pt idx="2530">
                  <c:v>0.53666666666666674</c:v>
                </c:pt>
                <c:pt idx="2531">
                  <c:v>0.53667824074074078</c:v>
                </c:pt>
                <c:pt idx="2532">
                  <c:v>0.53668981481481481</c:v>
                </c:pt>
                <c:pt idx="2533">
                  <c:v>0.53670138888888885</c:v>
                </c:pt>
                <c:pt idx="2534">
                  <c:v>0.53671296296296289</c:v>
                </c:pt>
                <c:pt idx="2535">
                  <c:v>0.53672453703703704</c:v>
                </c:pt>
                <c:pt idx="2536">
                  <c:v>0.53673611111111108</c:v>
                </c:pt>
                <c:pt idx="2537">
                  <c:v>0.53674768518518523</c:v>
                </c:pt>
                <c:pt idx="2538">
                  <c:v>0.53675925925925927</c:v>
                </c:pt>
                <c:pt idx="2539">
                  <c:v>0.53677083333333331</c:v>
                </c:pt>
                <c:pt idx="2540">
                  <c:v>0.53678240740740735</c:v>
                </c:pt>
                <c:pt idx="2541">
                  <c:v>0.5367939814814815</c:v>
                </c:pt>
                <c:pt idx="2542">
                  <c:v>0.53680555555555554</c:v>
                </c:pt>
                <c:pt idx="2543">
                  <c:v>0.53681712962962969</c:v>
                </c:pt>
                <c:pt idx="2544">
                  <c:v>0.53682870370370372</c:v>
                </c:pt>
                <c:pt idx="2545">
                  <c:v>0.53684027777777776</c:v>
                </c:pt>
                <c:pt idx="2546">
                  <c:v>0.5368518518518518</c:v>
                </c:pt>
                <c:pt idx="2547">
                  <c:v>0.53686342592592595</c:v>
                </c:pt>
                <c:pt idx="2548">
                  <c:v>0.53687499999999999</c:v>
                </c:pt>
                <c:pt idx="2549">
                  <c:v>0.53688657407407414</c:v>
                </c:pt>
                <c:pt idx="2550">
                  <c:v>0.53689814814814818</c:v>
                </c:pt>
                <c:pt idx="2551">
                  <c:v>0.53690972222222222</c:v>
                </c:pt>
                <c:pt idx="2552">
                  <c:v>0.53692129629629626</c:v>
                </c:pt>
                <c:pt idx="2553">
                  <c:v>0.5369328703703703</c:v>
                </c:pt>
                <c:pt idx="2554">
                  <c:v>0.53694444444444445</c:v>
                </c:pt>
                <c:pt idx="2555">
                  <c:v>0.53695601851851849</c:v>
                </c:pt>
                <c:pt idx="2556">
                  <c:v>0.53696759259259264</c:v>
                </c:pt>
                <c:pt idx="2557">
                  <c:v>0.53697916666666667</c:v>
                </c:pt>
                <c:pt idx="2558">
                  <c:v>0.53699074074074071</c:v>
                </c:pt>
                <c:pt idx="2559">
                  <c:v>0.53700231481481475</c:v>
                </c:pt>
                <c:pt idx="2560">
                  <c:v>0.5370138888888889</c:v>
                </c:pt>
                <c:pt idx="2561">
                  <c:v>0.53702546296296294</c:v>
                </c:pt>
                <c:pt idx="2562">
                  <c:v>0.53703703703703709</c:v>
                </c:pt>
                <c:pt idx="2563">
                  <c:v>0.53704861111111113</c:v>
                </c:pt>
                <c:pt idx="2564">
                  <c:v>0.53706018518518517</c:v>
                </c:pt>
                <c:pt idx="2565">
                  <c:v>0.53707175925925921</c:v>
                </c:pt>
                <c:pt idx="2566">
                  <c:v>0.53708333333333336</c:v>
                </c:pt>
                <c:pt idx="2567">
                  <c:v>0.5370949074074074</c:v>
                </c:pt>
                <c:pt idx="2568">
                  <c:v>0.53710648148148155</c:v>
                </c:pt>
                <c:pt idx="2569">
                  <c:v>0.53711805555555558</c:v>
                </c:pt>
                <c:pt idx="2570">
                  <c:v>0.53712962962962962</c:v>
                </c:pt>
                <c:pt idx="2571">
                  <c:v>0.53714120370370366</c:v>
                </c:pt>
                <c:pt idx="2572">
                  <c:v>0.53715277777777781</c:v>
                </c:pt>
                <c:pt idx="2573">
                  <c:v>0.53716435185185185</c:v>
                </c:pt>
                <c:pt idx="2574">
                  <c:v>0.53717592592592589</c:v>
                </c:pt>
                <c:pt idx="2575">
                  <c:v>0.53718750000000004</c:v>
                </c:pt>
                <c:pt idx="2576">
                  <c:v>0.53719907407407408</c:v>
                </c:pt>
                <c:pt idx="2577">
                  <c:v>0.53721064814814812</c:v>
                </c:pt>
                <c:pt idx="2578">
                  <c:v>0.53722222222222216</c:v>
                </c:pt>
                <c:pt idx="2579">
                  <c:v>0.53723379629629631</c:v>
                </c:pt>
                <c:pt idx="2580">
                  <c:v>0.53724537037037035</c:v>
                </c:pt>
                <c:pt idx="2581">
                  <c:v>0.5372569444444445</c:v>
                </c:pt>
                <c:pt idx="2582">
                  <c:v>0.53726851851851853</c:v>
                </c:pt>
                <c:pt idx="2583">
                  <c:v>0.53728009259259257</c:v>
                </c:pt>
                <c:pt idx="2584">
                  <c:v>0.53729166666666661</c:v>
                </c:pt>
                <c:pt idx="2585">
                  <c:v>0.53730324074074076</c:v>
                </c:pt>
                <c:pt idx="2586">
                  <c:v>0.5373148148148148</c:v>
                </c:pt>
                <c:pt idx="2587">
                  <c:v>0.53732638888888895</c:v>
                </c:pt>
                <c:pt idx="2588">
                  <c:v>0.53733796296296299</c:v>
                </c:pt>
                <c:pt idx="2589">
                  <c:v>0.53734953703703703</c:v>
                </c:pt>
                <c:pt idx="2590">
                  <c:v>0.53736111111111107</c:v>
                </c:pt>
                <c:pt idx="2591">
                  <c:v>0.53737268518518522</c:v>
                </c:pt>
                <c:pt idx="2592">
                  <c:v>0.53738425925925926</c:v>
                </c:pt>
                <c:pt idx="2593">
                  <c:v>0.53739583333333341</c:v>
                </c:pt>
                <c:pt idx="2594">
                  <c:v>0.53740740740740744</c:v>
                </c:pt>
                <c:pt idx="2595">
                  <c:v>0.53741898148148148</c:v>
                </c:pt>
                <c:pt idx="2596">
                  <c:v>0.53743055555555552</c:v>
                </c:pt>
                <c:pt idx="2597">
                  <c:v>0.53744212962962956</c:v>
                </c:pt>
                <c:pt idx="2598">
                  <c:v>0.53745370370370371</c:v>
                </c:pt>
                <c:pt idx="2599">
                  <c:v>0.53746527777777775</c:v>
                </c:pt>
                <c:pt idx="2600">
                  <c:v>0.5374768518518519</c:v>
                </c:pt>
                <c:pt idx="2601">
                  <c:v>0.53748842592592594</c:v>
                </c:pt>
                <c:pt idx="2602">
                  <c:v>0.53749999999999998</c:v>
                </c:pt>
                <c:pt idx="2603">
                  <c:v>0.53751157407407402</c:v>
                </c:pt>
                <c:pt idx="2604">
                  <c:v>0.53752314814814817</c:v>
                </c:pt>
                <c:pt idx="2605">
                  <c:v>0.53753472222222221</c:v>
                </c:pt>
                <c:pt idx="2606">
                  <c:v>0.53754629629629636</c:v>
                </c:pt>
                <c:pt idx="2607">
                  <c:v>0.53755787037037039</c:v>
                </c:pt>
                <c:pt idx="2608">
                  <c:v>0.53756944444444443</c:v>
                </c:pt>
                <c:pt idx="2609">
                  <c:v>0.53758101851851847</c:v>
                </c:pt>
                <c:pt idx="2610">
                  <c:v>0.53759259259259262</c:v>
                </c:pt>
                <c:pt idx="2611">
                  <c:v>0.53760416666666666</c:v>
                </c:pt>
                <c:pt idx="2612">
                  <c:v>0.53761574074074081</c:v>
                </c:pt>
                <c:pt idx="2613">
                  <c:v>0.53762731481481485</c:v>
                </c:pt>
                <c:pt idx="2614">
                  <c:v>0.53763888888888889</c:v>
                </c:pt>
                <c:pt idx="2615">
                  <c:v>0.53765046296296293</c:v>
                </c:pt>
                <c:pt idx="2616">
                  <c:v>0.53766203703703697</c:v>
                </c:pt>
                <c:pt idx="2617">
                  <c:v>0.53767361111111112</c:v>
                </c:pt>
                <c:pt idx="2618">
                  <c:v>0.53768518518518515</c:v>
                </c:pt>
                <c:pt idx="2619">
                  <c:v>0.5376967592592593</c:v>
                </c:pt>
                <c:pt idx="2620">
                  <c:v>0.53770833333333334</c:v>
                </c:pt>
                <c:pt idx="2621">
                  <c:v>0.53771990740740738</c:v>
                </c:pt>
                <c:pt idx="2622">
                  <c:v>0.53773148148148142</c:v>
                </c:pt>
                <c:pt idx="2623">
                  <c:v>0.53774305555555557</c:v>
                </c:pt>
                <c:pt idx="2624">
                  <c:v>0.53775462962962961</c:v>
                </c:pt>
                <c:pt idx="2625">
                  <c:v>0.53776620370370376</c:v>
                </c:pt>
                <c:pt idx="2626">
                  <c:v>0.5377777777777778</c:v>
                </c:pt>
                <c:pt idx="2627">
                  <c:v>0.53778935185185184</c:v>
                </c:pt>
                <c:pt idx="2628">
                  <c:v>0.53780092592592588</c:v>
                </c:pt>
                <c:pt idx="2629">
                  <c:v>0.53781250000000003</c:v>
                </c:pt>
                <c:pt idx="2630">
                  <c:v>0.53782407407407407</c:v>
                </c:pt>
                <c:pt idx="2631">
                  <c:v>0.53783564814814822</c:v>
                </c:pt>
                <c:pt idx="2632">
                  <c:v>0.53784722222222225</c:v>
                </c:pt>
                <c:pt idx="2633">
                  <c:v>0.53785879629629629</c:v>
                </c:pt>
                <c:pt idx="2634">
                  <c:v>0.53787037037037033</c:v>
                </c:pt>
                <c:pt idx="2635">
                  <c:v>0.53788194444444437</c:v>
                </c:pt>
                <c:pt idx="2636">
                  <c:v>0.53789351851851852</c:v>
                </c:pt>
                <c:pt idx="2637">
                  <c:v>0.53790509259259256</c:v>
                </c:pt>
                <c:pt idx="2638">
                  <c:v>0.53791666666666671</c:v>
                </c:pt>
                <c:pt idx="2639">
                  <c:v>0.53792824074074075</c:v>
                </c:pt>
                <c:pt idx="2640">
                  <c:v>0.53793981481481479</c:v>
                </c:pt>
                <c:pt idx="2641">
                  <c:v>0.53795138888888883</c:v>
                </c:pt>
                <c:pt idx="2642">
                  <c:v>0.53796296296296298</c:v>
                </c:pt>
                <c:pt idx="2643">
                  <c:v>0.53797453703703701</c:v>
                </c:pt>
                <c:pt idx="2644">
                  <c:v>0.53798611111111116</c:v>
                </c:pt>
                <c:pt idx="2645">
                  <c:v>0.5379976851851852</c:v>
                </c:pt>
                <c:pt idx="2646">
                  <c:v>0.53800925925925924</c:v>
                </c:pt>
                <c:pt idx="2647">
                  <c:v>0.53802083333333328</c:v>
                </c:pt>
                <c:pt idx="2648">
                  <c:v>0.53803240740740743</c:v>
                </c:pt>
                <c:pt idx="2649">
                  <c:v>0.53804398148148147</c:v>
                </c:pt>
                <c:pt idx="2650">
                  <c:v>0.53805555555555562</c:v>
                </c:pt>
                <c:pt idx="2651">
                  <c:v>0.53806712962962966</c:v>
                </c:pt>
                <c:pt idx="2652">
                  <c:v>0.5380787037037037</c:v>
                </c:pt>
                <c:pt idx="2653">
                  <c:v>0.53809027777777774</c:v>
                </c:pt>
                <c:pt idx="2654">
                  <c:v>0.53810185185185189</c:v>
                </c:pt>
                <c:pt idx="2655">
                  <c:v>0.53811342592592593</c:v>
                </c:pt>
                <c:pt idx="2656">
                  <c:v>0.53812499999999996</c:v>
                </c:pt>
                <c:pt idx="2657">
                  <c:v>0.53813657407407411</c:v>
                </c:pt>
                <c:pt idx="2658">
                  <c:v>0.53814814814814815</c:v>
                </c:pt>
                <c:pt idx="2659">
                  <c:v>0.53815972222222219</c:v>
                </c:pt>
                <c:pt idx="2660">
                  <c:v>0.53817129629629623</c:v>
                </c:pt>
                <c:pt idx="2661">
                  <c:v>0.53818287037037038</c:v>
                </c:pt>
                <c:pt idx="2662">
                  <c:v>0.53819444444444442</c:v>
                </c:pt>
                <c:pt idx="2663">
                  <c:v>0.53820601851851857</c:v>
                </c:pt>
                <c:pt idx="2664">
                  <c:v>0.53821759259259261</c:v>
                </c:pt>
                <c:pt idx="2665">
                  <c:v>0.53822916666666665</c:v>
                </c:pt>
                <c:pt idx="2666">
                  <c:v>0.53824074074074069</c:v>
                </c:pt>
                <c:pt idx="2667">
                  <c:v>0.53825231481481484</c:v>
                </c:pt>
                <c:pt idx="2668">
                  <c:v>0.53826388888888888</c:v>
                </c:pt>
                <c:pt idx="2669">
                  <c:v>0.53827546296296302</c:v>
                </c:pt>
                <c:pt idx="2670">
                  <c:v>0.53828703703703706</c:v>
                </c:pt>
                <c:pt idx="2671">
                  <c:v>0.5382986111111111</c:v>
                </c:pt>
                <c:pt idx="2672">
                  <c:v>0.53831018518518514</c:v>
                </c:pt>
                <c:pt idx="2673">
                  <c:v>0.53832175925925929</c:v>
                </c:pt>
                <c:pt idx="2674">
                  <c:v>0.53833333333333333</c:v>
                </c:pt>
                <c:pt idx="2675">
                  <c:v>0.53834490740740748</c:v>
                </c:pt>
                <c:pt idx="2676">
                  <c:v>0.53835648148148152</c:v>
                </c:pt>
                <c:pt idx="2677">
                  <c:v>0.53836805555555556</c:v>
                </c:pt>
                <c:pt idx="2678">
                  <c:v>0.5383796296296296</c:v>
                </c:pt>
                <c:pt idx="2679">
                  <c:v>0.53839120370370364</c:v>
                </c:pt>
                <c:pt idx="2680">
                  <c:v>0.53840277777777779</c:v>
                </c:pt>
                <c:pt idx="2681">
                  <c:v>0.53841435185185182</c:v>
                </c:pt>
                <c:pt idx="2682">
                  <c:v>0.53842592592592597</c:v>
                </c:pt>
                <c:pt idx="2683">
                  <c:v>0.53843750000000001</c:v>
                </c:pt>
                <c:pt idx="2684">
                  <c:v>0.53844907407407405</c:v>
                </c:pt>
                <c:pt idx="2685">
                  <c:v>0.53846064814814809</c:v>
                </c:pt>
                <c:pt idx="2686">
                  <c:v>0.53847222222222224</c:v>
                </c:pt>
                <c:pt idx="2687">
                  <c:v>0.53848379629629628</c:v>
                </c:pt>
                <c:pt idx="2688">
                  <c:v>0.53849537037037043</c:v>
                </c:pt>
                <c:pt idx="2689">
                  <c:v>0.53850694444444447</c:v>
                </c:pt>
                <c:pt idx="2690">
                  <c:v>0.53851851851851851</c:v>
                </c:pt>
                <c:pt idx="2691">
                  <c:v>0.53853009259259255</c:v>
                </c:pt>
                <c:pt idx="2692">
                  <c:v>0.5385416666666667</c:v>
                </c:pt>
                <c:pt idx="2693">
                  <c:v>0.53855324074074074</c:v>
                </c:pt>
                <c:pt idx="2694">
                  <c:v>0.53856481481481489</c:v>
                </c:pt>
                <c:pt idx="2695">
                  <c:v>0.53857638888888892</c:v>
                </c:pt>
                <c:pt idx="2696">
                  <c:v>0.53858796296296296</c:v>
                </c:pt>
                <c:pt idx="2697">
                  <c:v>0.538599537037037</c:v>
                </c:pt>
                <c:pt idx="2698">
                  <c:v>0.53861111111111104</c:v>
                </c:pt>
                <c:pt idx="2699">
                  <c:v>0.53862268518518519</c:v>
                </c:pt>
                <c:pt idx="2700">
                  <c:v>0.53863425925925923</c:v>
                </c:pt>
                <c:pt idx="2701">
                  <c:v>0.53864583333333338</c:v>
                </c:pt>
                <c:pt idx="2702">
                  <c:v>0.53865740740740742</c:v>
                </c:pt>
                <c:pt idx="2703">
                  <c:v>0.53866898148148146</c:v>
                </c:pt>
                <c:pt idx="2704">
                  <c:v>0.5386805555555555</c:v>
                </c:pt>
                <c:pt idx="2705">
                  <c:v>0.53869212962962965</c:v>
                </c:pt>
                <c:pt idx="2706">
                  <c:v>0.53870370370370368</c:v>
                </c:pt>
                <c:pt idx="2707">
                  <c:v>0.53871527777777783</c:v>
                </c:pt>
                <c:pt idx="2708">
                  <c:v>0.53872685185185187</c:v>
                </c:pt>
                <c:pt idx="2709">
                  <c:v>0.53873842592592591</c:v>
                </c:pt>
                <c:pt idx="2710">
                  <c:v>0.53874999999999995</c:v>
                </c:pt>
                <c:pt idx="2711">
                  <c:v>0.5387615740740741</c:v>
                </c:pt>
                <c:pt idx="2712">
                  <c:v>0.53877314814814814</c:v>
                </c:pt>
                <c:pt idx="2713">
                  <c:v>0.53878472222222229</c:v>
                </c:pt>
                <c:pt idx="2714">
                  <c:v>0.53879629629629633</c:v>
                </c:pt>
                <c:pt idx="2715">
                  <c:v>0.53880787037037037</c:v>
                </c:pt>
                <c:pt idx="2716">
                  <c:v>0.53881944444444441</c:v>
                </c:pt>
                <c:pt idx="2717">
                  <c:v>0.53883101851851845</c:v>
                </c:pt>
                <c:pt idx="2718">
                  <c:v>0.5388425925925926</c:v>
                </c:pt>
                <c:pt idx="2719">
                  <c:v>0.53885416666666663</c:v>
                </c:pt>
                <c:pt idx="2720">
                  <c:v>0.53886574074074078</c:v>
                </c:pt>
                <c:pt idx="2721">
                  <c:v>0.53887731481481482</c:v>
                </c:pt>
                <c:pt idx="2722">
                  <c:v>0.53888888888888886</c:v>
                </c:pt>
                <c:pt idx="2723">
                  <c:v>0.5389004629629629</c:v>
                </c:pt>
                <c:pt idx="2724">
                  <c:v>0.53891203703703705</c:v>
                </c:pt>
                <c:pt idx="2725">
                  <c:v>0.53892361111111109</c:v>
                </c:pt>
                <c:pt idx="2726">
                  <c:v>0.53893518518518524</c:v>
                </c:pt>
                <c:pt idx="2727">
                  <c:v>0.53894675925925928</c:v>
                </c:pt>
                <c:pt idx="2728">
                  <c:v>0.53895833333333332</c:v>
                </c:pt>
                <c:pt idx="2729">
                  <c:v>0.53896990740740736</c:v>
                </c:pt>
                <c:pt idx="2730">
                  <c:v>0.53898148148148151</c:v>
                </c:pt>
                <c:pt idx="2731">
                  <c:v>0.53899305555555554</c:v>
                </c:pt>
                <c:pt idx="2732">
                  <c:v>0.53900462962962969</c:v>
                </c:pt>
                <c:pt idx="2733">
                  <c:v>0.53901620370370373</c:v>
                </c:pt>
                <c:pt idx="2734">
                  <c:v>0.53902777777777777</c:v>
                </c:pt>
                <c:pt idx="2735">
                  <c:v>0.53903935185185181</c:v>
                </c:pt>
                <c:pt idx="2736">
                  <c:v>0.53905092592592596</c:v>
                </c:pt>
                <c:pt idx="2737">
                  <c:v>0.5390625</c:v>
                </c:pt>
                <c:pt idx="2738">
                  <c:v>0.53907407407407404</c:v>
                </c:pt>
                <c:pt idx="2739">
                  <c:v>0.53908564814814819</c:v>
                </c:pt>
                <c:pt idx="2740">
                  <c:v>0.53909722222222223</c:v>
                </c:pt>
                <c:pt idx="2741">
                  <c:v>0.53910879629629627</c:v>
                </c:pt>
                <c:pt idx="2742">
                  <c:v>0.53912037037037031</c:v>
                </c:pt>
                <c:pt idx="2743">
                  <c:v>0.53913194444444446</c:v>
                </c:pt>
                <c:pt idx="2744">
                  <c:v>0.53914351851851849</c:v>
                </c:pt>
                <c:pt idx="2745">
                  <c:v>0.53915509259259264</c:v>
                </c:pt>
                <c:pt idx="2746">
                  <c:v>0.53916666666666668</c:v>
                </c:pt>
                <c:pt idx="2747">
                  <c:v>0.53917824074074072</c:v>
                </c:pt>
                <c:pt idx="2748">
                  <c:v>0.53918981481481476</c:v>
                </c:pt>
                <c:pt idx="2749">
                  <c:v>0.53920138888888891</c:v>
                </c:pt>
                <c:pt idx="2750">
                  <c:v>0.53921296296296295</c:v>
                </c:pt>
                <c:pt idx="2751">
                  <c:v>0.5392245370370371</c:v>
                </c:pt>
                <c:pt idx="2752">
                  <c:v>0.53923611111111114</c:v>
                </c:pt>
                <c:pt idx="2753">
                  <c:v>0.53924768518518518</c:v>
                </c:pt>
                <c:pt idx="2754">
                  <c:v>0.53925925925925922</c:v>
                </c:pt>
                <c:pt idx="2755">
                  <c:v>0.53927083333333337</c:v>
                </c:pt>
                <c:pt idx="2756">
                  <c:v>0.5392824074074074</c:v>
                </c:pt>
                <c:pt idx="2757">
                  <c:v>0.53929398148148155</c:v>
                </c:pt>
                <c:pt idx="2758">
                  <c:v>0.53930555555555559</c:v>
                </c:pt>
                <c:pt idx="2759">
                  <c:v>0.53931712962962963</c:v>
                </c:pt>
                <c:pt idx="2760">
                  <c:v>0.53932870370370367</c:v>
                </c:pt>
                <c:pt idx="2761">
                  <c:v>0.53934027777777771</c:v>
                </c:pt>
                <c:pt idx="2762">
                  <c:v>0.53935185185185186</c:v>
                </c:pt>
                <c:pt idx="2763">
                  <c:v>0.5393634259259259</c:v>
                </c:pt>
                <c:pt idx="2764">
                  <c:v>0.53937500000000005</c:v>
                </c:pt>
                <c:pt idx="2765">
                  <c:v>0.53938657407407409</c:v>
                </c:pt>
                <c:pt idx="2766">
                  <c:v>0.53939814814814813</c:v>
                </c:pt>
                <c:pt idx="2767">
                  <c:v>0.53940972222222217</c:v>
                </c:pt>
                <c:pt idx="2768">
                  <c:v>0.53942129629629632</c:v>
                </c:pt>
                <c:pt idx="2769">
                  <c:v>0.53943287037037035</c:v>
                </c:pt>
                <c:pt idx="2770">
                  <c:v>0.5394444444444445</c:v>
                </c:pt>
                <c:pt idx="2771">
                  <c:v>0.53945601851851854</c:v>
                </c:pt>
                <c:pt idx="2772">
                  <c:v>0.53946759259259258</c:v>
                </c:pt>
                <c:pt idx="2773">
                  <c:v>0.53947916666666662</c:v>
                </c:pt>
                <c:pt idx="2774">
                  <c:v>0.53949074074074077</c:v>
                </c:pt>
                <c:pt idx="2775">
                  <c:v>0.53950231481481481</c:v>
                </c:pt>
                <c:pt idx="2776">
                  <c:v>0.53951388888888896</c:v>
                </c:pt>
                <c:pt idx="2777">
                  <c:v>0.539525462962963</c:v>
                </c:pt>
                <c:pt idx="2778">
                  <c:v>0.53953703703703704</c:v>
                </c:pt>
                <c:pt idx="2779">
                  <c:v>0.53954861111111108</c:v>
                </c:pt>
                <c:pt idx="2780">
                  <c:v>0.53956018518518511</c:v>
                </c:pt>
                <c:pt idx="2781">
                  <c:v>0.53957175925925926</c:v>
                </c:pt>
                <c:pt idx="2782">
                  <c:v>0.5395833333333333</c:v>
                </c:pt>
                <c:pt idx="2783">
                  <c:v>0.53959490740740745</c:v>
                </c:pt>
                <c:pt idx="2784">
                  <c:v>0.53960648148148149</c:v>
                </c:pt>
                <c:pt idx="2785">
                  <c:v>0.53961805555555553</c:v>
                </c:pt>
                <c:pt idx="2786">
                  <c:v>0.53962962962962957</c:v>
                </c:pt>
                <c:pt idx="2787">
                  <c:v>0.53964120370370372</c:v>
                </c:pt>
                <c:pt idx="2788">
                  <c:v>0.53965277777777776</c:v>
                </c:pt>
                <c:pt idx="2789">
                  <c:v>0.53966435185185191</c:v>
                </c:pt>
                <c:pt idx="2790">
                  <c:v>0.53967592592592595</c:v>
                </c:pt>
                <c:pt idx="2791">
                  <c:v>0.53968749999999999</c:v>
                </c:pt>
                <c:pt idx="2792">
                  <c:v>0.53969907407407403</c:v>
                </c:pt>
                <c:pt idx="2793">
                  <c:v>0.53971064814814818</c:v>
                </c:pt>
                <c:pt idx="2794">
                  <c:v>0.53972222222222221</c:v>
                </c:pt>
                <c:pt idx="2795">
                  <c:v>0.53973379629629636</c:v>
                </c:pt>
                <c:pt idx="2796">
                  <c:v>0.5397453703703704</c:v>
                </c:pt>
                <c:pt idx="2797">
                  <c:v>0.53975694444444444</c:v>
                </c:pt>
                <c:pt idx="2798">
                  <c:v>0.53976851851851848</c:v>
                </c:pt>
                <c:pt idx="2799">
                  <c:v>0.53978009259259252</c:v>
                </c:pt>
                <c:pt idx="2800">
                  <c:v>0.53979166666666667</c:v>
                </c:pt>
                <c:pt idx="2801">
                  <c:v>0.53980324074074071</c:v>
                </c:pt>
                <c:pt idx="2802">
                  <c:v>0.53981481481481486</c:v>
                </c:pt>
                <c:pt idx="2803">
                  <c:v>0.5398263888888889</c:v>
                </c:pt>
                <c:pt idx="2804">
                  <c:v>0.53983796296296294</c:v>
                </c:pt>
                <c:pt idx="2805">
                  <c:v>0.53984953703703698</c:v>
                </c:pt>
                <c:pt idx="2806">
                  <c:v>0.53986111111111112</c:v>
                </c:pt>
                <c:pt idx="2807">
                  <c:v>0.53987268518518516</c:v>
                </c:pt>
                <c:pt idx="2808">
                  <c:v>0.53988425925925931</c:v>
                </c:pt>
                <c:pt idx="2809">
                  <c:v>0.53989583333333335</c:v>
                </c:pt>
                <c:pt idx="2810">
                  <c:v>0.53990740740740739</c:v>
                </c:pt>
                <c:pt idx="2811">
                  <c:v>0.53991898148148143</c:v>
                </c:pt>
                <c:pt idx="2812">
                  <c:v>0.53993055555555558</c:v>
                </c:pt>
                <c:pt idx="2813">
                  <c:v>0.53994212962962962</c:v>
                </c:pt>
                <c:pt idx="2814">
                  <c:v>0.53995370370370377</c:v>
                </c:pt>
                <c:pt idx="2815">
                  <c:v>0.53996527777777781</c:v>
                </c:pt>
                <c:pt idx="2816">
                  <c:v>0.53997685185185185</c:v>
                </c:pt>
                <c:pt idx="2817">
                  <c:v>0.53998842592592589</c:v>
                </c:pt>
                <c:pt idx="2818">
                  <c:v>0.54</c:v>
                </c:pt>
                <c:pt idx="2819">
                  <c:v>0.54001157407407407</c:v>
                </c:pt>
                <c:pt idx="2820">
                  <c:v>0.54002314814814811</c:v>
                </c:pt>
                <c:pt idx="2821">
                  <c:v>0.54003472222222226</c:v>
                </c:pt>
                <c:pt idx="2822">
                  <c:v>0.5400462962962963</c:v>
                </c:pt>
                <c:pt idx="2823">
                  <c:v>0.54005787037037034</c:v>
                </c:pt>
                <c:pt idx="2824">
                  <c:v>0.54006944444444438</c:v>
                </c:pt>
                <c:pt idx="2825">
                  <c:v>0.54008101851851853</c:v>
                </c:pt>
                <c:pt idx="2826">
                  <c:v>0.54009259259259257</c:v>
                </c:pt>
                <c:pt idx="2827">
                  <c:v>0.54010416666666672</c:v>
                </c:pt>
                <c:pt idx="2828">
                  <c:v>0.54011574074074076</c:v>
                </c:pt>
                <c:pt idx="2829">
                  <c:v>0.5401273148148148</c:v>
                </c:pt>
                <c:pt idx="2830">
                  <c:v>0.54013888888888884</c:v>
                </c:pt>
                <c:pt idx="2831">
                  <c:v>0.54015046296296299</c:v>
                </c:pt>
                <c:pt idx="2832">
                  <c:v>0.54016203703703702</c:v>
                </c:pt>
                <c:pt idx="2833">
                  <c:v>0.54017361111111117</c:v>
                </c:pt>
                <c:pt idx="2834">
                  <c:v>0.54018518518518521</c:v>
                </c:pt>
                <c:pt idx="2835">
                  <c:v>0.54019675925925925</c:v>
                </c:pt>
                <c:pt idx="2836">
                  <c:v>0.54020833333333329</c:v>
                </c:pt>
                <c:pt idx="2837">
                  <c:v>0.54021990740740744</c:v>
                </c:pt>
                <c:pt idx="2838">
                  <c:v>0.54023148148148148</c:v>
                </c:pt>
                <c:pt idx="2839">
                  <c:v>0.54024305555555563</c:v>
                </c:pt>
                <c:pt idx="2840">
                  <c:v>0.54025462962962967</c:v>
                </c:pt>
                <c:pt idx="2841">
                  <c:v>0.54026620370370371</c:v>
                </c:pt>
                <c:pt idx="2842">
                  <c:v>0.54027777777777775</c:v>
                </c:pt>
                <c:pt idx="2843">
                  <c:v>0.54028935185185178</c:v>
                </c:pt>
                <c:pt idx="2844">
                  <c:v>0.54030092592592593</c:v>
                </c:pt>
                <c:pt idx="2845">
                  <c:v>0.54031249999999997</c:v>
                </c:pt>
                <c:pt idx="2846">
                  <c:v>0.54032407407407412</c:v>
                </c:pt>
                <c:pt idx="2847">
                  <c:v>0.54033564814814816</c:v>
                </c:pt>
                <c:pt idx="2848">
                  <c:v>0.5403472222222222</c:v>
                </c:pt>
                <c:pt idx="2849">
                  <c:v>0.54035879629629624</c:v>
                </c:pt>
                <c:pt idx="2850">
                  <c:v>0.54037037037037039</c:v>
                </c:pt>
                <c:pt idx="2851">
                  <c:v>0.54038194444444443</c:v>
                </c:pt>
                <c:pt idx="2852">
                  <c:v>0.54039351851851858</c:v>
                </c:pt>
                <c:pt idx="2853">
                  <c:v>0.54040509259259262</c:v>
                </c:pt>
                <c:pt idx="2854">
                  <c:v>0.54041666666666666</c:v>
                </c:pt>
                <c:pt idx="2855">
                  <c:v>0.5404282407407407</c:v>
                </c:pt>
                <c:pt idx="2856">
                  <c:v>0.54043981481481485</c:v>
                </c:pt>
                <c:pt idx="2857">
                  <c:v>0.54045138888888888</c:v>
                </c:pt>
                <c:pt idx="2858">
                  <c:v>0.54046296296296303</c:v>
                </c:pt>
                <c:pt idx="2859">
                  <c:v>0.54047453703703707</c:v>
                </c:pt>
                <c:pt idx="2860">
                  <c:v>0.54048611111111111</c:v>
                </c:pt>
                <c:pt idx="2861">
                  <c:v>0.54049768518518515</c:v>
                </c:pt>
                <c:pt idx="2862">
                  <c:v>0.54050925925925919</c:v>
                </c:pt>
                <c:pt idx="2863">
                  <c:v>0.54052083333333334</c:v>
                </c:pt>
                <c:pt idx="2864">
                  <c:v>0.54053240740740738</c:v>
                </c:pt>
                <c:pt idx="2865">
                  <c:v>0.54054398148148153</c:v>
                </c:pt>
                <c:pt idx="2866">
                  <c:v>0.54055555555555557</c:v>
                </c:pt>
                <c:pt idx="2867">
                  <c:v>0.54056712962962961</c:v>
                </c:pt>
                <c:pt idx="2868">
                  <c:v>0.54057870370370364</c:v>
                </c:pt>
                <c:pt idx="2869">
                  <c:v>0.54059027777777779</c:v>
                </c:pt>
                <c:pt idx="2870">
                  <c:v>0.54060185185185183</c:v>
                </c:pt>
                <c:pt idx="2871">
                  <c:v>0.54061342592592598</c:v>
                </c:pt>
                <c:pt idx="2872">
                  <c:v>0.54062500000000002</c:v>
                </c:pt>
                <c:pt idx="2873">
                  <c:v>0.54063657407407406</c:v>
                </c:pt>
                <c:pt idx="2874">
                  <c:v>0.5406481481481481</c:v>
                </c:pt>
                <c:pt idx="2875">
                  <c:v>0.54065972222222225</c:v>
                </c:pt>
                <c:pt idx="2876">
                  <c:v>0.54067129629629629</c:v>
                </c:pt>
                <c:pt idx="2877">
                  <c:v>0.54068287037037044</c:v>
                </c:pt>
                <c:pt idx="2878">
                  <c:v>0.54069444444444448</c:v>
                </c:pt>
                <c:pt idx="2879">
                  <c:v>0.54070601851851852</c:v>
                </c:pt>
                <c:pt idx="2880">
                  <c:v>0.54071759259259256</c:v>
                </c:pt>
                <c:pt idx="2881">
                  <c:v>0.54072916666666659</c:v>
                </c:pt>
                <c:pt idx="2882">
                  <c:v>0.54074074074074074</c:v>
                </c:pt>
                <c:pt idx="2883">
                  <c:v>0.54075231481481478</c:v>
                </c:pt>
                <c:pt idx="2884">
                  <c:v>0.54076388888888893</c:v>
                </c:pt>
                <c:pt idx="2885">
                  <c:v>0.54077546296296297</c:v>
                </c:pt>
                <c:pt idx="2886">
                  <c:v>0.54078703703703701</c:v>
                </c:pt>
                <c:pt idx="2887">
                  <c:v>0.54079861111111105</c:v>
                </c:pt>
                <c:pt idx="2888">
                  <c:v>0.5408101851851852</c:v>
                </c:pt>
                <c:pt idx="2889">
                  <c:v>0.54082175925925924</c:v>
                </c:pt>
                <c:pt idx="2890">
                  <c:v>0.54083333333333339</c:v>
                </c:pt>
                <c:pt idx="2891">
                  <c:v>0.54084490740740743</c:v>
                </c:pt>
                <c:pt idx="2892">
                  <c:v>0.54085648148148147</c:v>
                </c:pt>
                <c:pt idx="2893">
                  <c:v>0.5408680555555555</c:v>
                </c:pt>
                <c:pt idx="2894">
                  <c:v>0.54087962962962965</c:v>
                </c:pt>
                <c:pt idx="2895">
                  <c:v>0.54089120370370369</c:v>
                </c:pt>
                <c:pt idx="2896">
                  <c:v>0.54090277777777784</c:v>
                </c:pt>
                <c:pt idx="2897">
                  <c:v>0.54091435185185188</c:v>
                </c:pt>
                <c:pt idx="2898">
                  <c:v>0.54092592592592592</c:v>
                </c:pt>
                <c:pt idx="2899">
                  <c:v>0.54093749999999996</c:v>
                </c:pt>
                <c:pt idx="2900">
                  <c:v>0.54094907407407411</c:v>
                </c:pt>
                <c:pt idx="2901">
                  <c:v>0.54096064814814815</c:v>
                </c:pt>
                <c:pt idx="2902">
                  <c:v>0.54097222222222219</c:v>
                </c:pt>
                <c:pt idx="2903">
                  <c:v>0.54098379629629634</c:v>
                </c:pt>
                <c:pt idx="2904">
                  <c:v>0.54099537037037038</c:v>
                </c:pt>
                <c:pt idx="2905">
                  <c:v>0.54100694444444442</c:v>
                </c:pt>
                <c:pt idx="2906">
                  <c:v>0.54101851851851845</c:v>
                </c:pt>
                <c:pt idx="2907">
                  <c:v>0.5410300925925926</c:v>
                </c:pt>
                <c:pt idx="2908">
                  <c:v>0.54104166666666664</c:v>
                </c:pt>
                <c:pt idx="2909">
                  <c:v>0.54105324074074079</c:v>
                </c:pt>
                <c:pt idx="2910">
                  <c:v>0.54106481481481483</c:v>
                </c:pt>
                <c:pt idx="2911">
                  <c:v>0.54107638888888887</c:v>
                </c:pt>
                <c:pt idx="2912">
                  <c:v>0.54108796296296291</c:v>
                </c:pt>
                <c:pt idx="2913">
                  <c:v>0.54109953703703706</c:v>
                </c:pt>
                <c:pt idx="2914">
                  <c:v>0.5411111111111111</c:v>
                </c:pt>
                <c:pt idx="2915">
                  <c:v>0.54112268518518525</c:v>
                </c:pt>
                <c:pt idx="2916">
                  <c:v>0.54113425925925929</c:v>
                </c:pt>
                <c:pt idx="2917">
                  <c:v>0.54114583333333333</c:v>
                </c:pt>
                <c:pt idx="2918">
                  <c:v>0.54115740740740736</c:v>
                </c:pt>
                <c:pt idx="2919">
                  <c:v>0.54116898148148151</c:v>
                </c:pt>
                <c:pt idx="2920">
                  <c:v>0.54118055555555555</c:v>
                </c:pt>
                <c:pt idx="2921">
                  <c:v>0.5411921296296297</c:v>
                </c:pt>
                <c:pt idx="2922">
                  <c:v>0.54120370370370374</c:v>
                </c:pt>
                <c:pt idx="2923">
                  <c:v>0.54121527777777778</c:v>
                </c:pt>
                <c:pt idx="2924">
                  <c:v>0.54122685185185182</c:v>
                </c:pt>
                <c:pt idx="2925">
                  <c:v>0.54123842592592586</c:v>
                </c:pt>
                <c:pt idx="2926">
                  <c:v>0.54125000000000001</c:v>
                </c:pt>
                <c:pt idx="2927">
                  <c:v>0.54126157407407405</c:v>
                </c:pt>
                <c:pt idx="2928">
                  <c:v>0.5412731481481482</c:v>
                </c:pt>
                <c:pt idx="2929">
                  <c:v>0.54128472222222224</c:v>
                </c:pt>
                <c:pt idx="2930">
                  <c:v>0.54129629629629628</c:v>
                </c:pt>
                <c:pt idx="2931">
                  <c:v>0.54130787037037031</c:v>
                </c:pt>
                <c:pt idx="2932">
                  <c:v>0.54131944444444446</c:v>
                </c:pt>
                <c:pt idx="2933">
                  <c:v>0.5413310185185185</c:v>
                </c:pt>
                <c:pt idx="2934">
                  <c:v>0.54134259259259265</c:v>
                </c:pt>
                <c:pt idx="2935">
                  <c:v>0.54135416666666669</c:v>
                </c:pt>
                <c:pt idx="2936">
                  <c:v>0.54136574074074073</c:v>
                </c:pt>
                <c:pt idx="2937">
                  <c:v>0.54137731481481477</c:v>
                </c:pt>
                <c:pt idx="2938">
                  <c:v>0.54138888888888892</c:v>
                </c:pt>
                <c:pt idx="2939">
                  <c:v>0.54140046296296296</c:v>
                </c:pt>
                <c:pt idx="2940">
                  <c:v>0.54141203703703711</c:v>
                </c:pt>
                <c:pt idx="2941">
                  <c:v>0.54142361111111115</c:v>
                </c:pt>
                <c:pt idx="2942">
                  <c:v>0.54143518518518519</c:v>
                </c:pt>
                <c:pt idx="2943">
                  <c:v>0.54144675925925922</c:v>
                </c:pt>
                <c:pt idx="2944">
                  <c:v>0.54145833333333326</c:v>
                </c:pt>
                <c:pt idx="2945">
                  <c:v>0.54146990740740741</c:v>
                </c:pt>
                <c:pt idx="2946">
                  <c:v>0.54148148148148145</c:v>
                </c:pt>
                <c:pt idx="2947">
                  <c:v>0.5414930555555556</c:v>
                </c:pt>
                <c:pt idx="2948">
                  <c:v>0.54150462962962964</c:v>
                </c:pt>
                <c:pt idx="2949">
                  <c:v>0.54151620370370368</c:v>
                </c:pt>
                <c:pt idx="2950">
                  <c:v>0.54152777777777772</c:v>
                </c:pt>
                <c:pt idx="2951">
                  <c:v>0.54153935185185187</c:v>
                </c:pt>
                <c:pt idx="2952">
                  <c:v>0.54155092592592591</c:v>
                </c:pt>
                <c:pt idx="2953">
                  <c:v>0.54156250000000006</c:v>
                </c:pt>
                <c:pt idx="2954">
                  <c:v>0.5415740740740741</c:v>
                </c:pt>
                <c:pt idx="2955">
                  <c:v>0.54158564814814814</c:v>
                </c:pt>
                <c:pt idx="2956">
                  <c:v>0.54159722222222217</c:v>
                </c:pt>
                <c:pt idx="2957">
                  <c:v>0.54160879629629632</c:v>
                </c:pt>
                <c:pt idx="2958">
                  <c:v>0.54162037037037036</c:v>
                </c:pt>
                <c:pt idx="2959">
                  <c:v>0.54163194444444451</c:v>
                </c:pt>
                <c:pt idx="2960">
                  <c:v>0.54164351851851855</c:v>
                </c:pt>
                <c:pt idx="2961">
                  <c:v>0.54165509259259259</c:v>
                </c:pt>
                <c:pt idx="2962">
                  <c:v>0.54166666666666663</c:v>
                </c:pt>
                <c:pt idx="2963">
                  <c:v>0.54167824074074067</c:v>
                </c:pt>
                <c:pt idx="2964">
                  <c:v>0.54168981481481482</c:v>
                </c:pt>
                <c:pt idx="2965">
                  <c:v>0.54170138888888886</c:v>
                </c:pt>
                <c:pt idx="2966">
                  <c:v>0.54171296296296301</c:v>
                </c:pt>
                <c:pt idx="2967">
                  <c:v>0.54172453703703705</c:v>
                </c:pt>
                <c:pt idx="2968">
                  <c:v>0.54173611111111108</c:v>
                </c:pt>
                <c:pt idx="2969">
                  <c:v>0.54174768518518512</c:v>
                </c:pt>
                <c:pt idx="2970">
                  <c:v>0.54175925925925927</c:v>
                </c:pt>
                <c:pt idx="2971">
                  <c:v>0.54177083333333331</c:v>
                </c:pt>
                <c:pt idx="2972">
                  <c:v>0.54178240740740746</c:v>
                </c:pt>
                <c:pt idx="2973">
                  <c:v>0.5417939814814815</c:v>
                </c:pt>
                <c:pt idx="2974">
                  <c:v>0.54180555555555554</c:v>
                </c:pt>
                <c:pt idx="2975">
                  <c:v>0.54181712962962958</c:v>
                </c:pt>
                <c:pt idx="2976">
                  <c:v>0.54182870370370373</c:v>
                </c:pt>
                <c:pt idx="2977">
                  <c:v>0.54184027777777777</c:v>
                </c:pt>
                <c:pt idx="2978">
                  <c:v>0.54185185185185192</c:v>
                </c:pt>
                <c:pt idx="2979">
                  <c:v>0.54186342592592596</c:v>
                </c:pt>
                <c:pt idx="2980">
                  <c:v>0.541875</c:v>
                </c:pt>
                <c:pt idx="2981">
                  <c:v>0.54188657407407403</c:v>
                </c:pt>
                <c:pt idx="2982">
                  <c:v>0.54189814814814818</c:v>
                </c:pt>
                <c:pt idx="2983">
                  <c:v>0.54190972222222222</c:v>
                </c:pt>
                <c:pt idx="2984">
                  <c:v>0.54192129629629626</c:v>
                </c:pt>
                <c:pt idx="2985">
                  <c:v>0.54193287037037041</c:v>
                </c:pt>
                <c:pt idx="2986">
                  <c:v>0.54194444444444445</c:v>
                </c:pt>
                <c:pt idx="2987">
                  <c:v>0.54195601851851849</c:v>
                </c:pt>
                <c:pt idx="2988">
                  <c:v>0.54196759259259253</c:v>
                </c:pt>
                <c:pt idx="2989">
                  <c:v>0.54197916666666668</c:v>
                </c:pt>
                <c:pt idx="2990">
                  <c:v>0.54199074074074072</c:v>
                </c:pt>
                <c:pt idx="2991">
                  <c:v>0.54200231481481487</c:v>
                </c:pt>
                <c:pt idx="2992">
                  <c:v>0.54201388888888891</c:v>
                </c:pt>
                <c:pt idx="2993">
                  <c:v>0.54202546296296295</c:v>
                </c:pt>
                <c:pt idx="2994">
                  <c:v>0.54203703703703698</c:v>
                </c:pt>
                <c:pt idx="2995">
                  <c:v>0.54204861111111113</c:v>
                </c:pt>
                <c:pt idx="2996">
                  <c:v>0.54206018518518517</c:v>
                </c:pt>
                <c:pt idx="2997">
                  <c:v>0.54207175925925932</c:v>
                </c:pt>
                <c:pt idx="2998">
                  <c:v>0.54208333333333336</c:v>
                </c:pt>
                <c:pt idx="2999">
                  <c:v>0.5420949074074074</c:v>
                </c:pt>
                <c:pt idx="3000">
                  <c:v>0.54210648148148144</c:v>
                </c:pt>
                <c:pt idx="3001">
                  <c:v>0.54211805555555559</c:v>
                </c:pt>
                <c:pt idx="3002">
                  <c:v>0.54212962962962963</c:v>
                </c:pt>
                <c:pt idx="3003">
                  <c:v>0.54214120370370367</c:v>
                </c:pt>
                <c:pt idx="3004">
                  <c:v>0.54215277777777782</c:v>
                </c:pt>
                <c:pt idx="3005">
                  <c:v>0.54216435185185186</c:v>
                </c:pt>
                <c:pt idx="3006">
                  <c:v>0.54217592592592589</c:v>
                </c:pt>
                <c:pt idx="3007">
                  <c:v>0.54218749999999993</c:v>
                </c:pt>
                <c:pt idx="3008">
                  <c:v>0.54219907407407408</c:v>
                </c:pt>
                <c:pt idx="3009">
                  <c:v>0.54221064814814812</c:v>
                </c:pt>
                <c:pt idx="3010">
                  <c:v>0.54222222222222227</c:v>
                </c:pt>
                <c:pt idx="3011">
                  <c:v>0.54223379629629631</c:v>
                </c:pt>
                <c:pt idx="3012">
                  <c:v>0.54224537037037035</c:v>
                </c:pt>
                <c:pt idx="3013">
                  <c:v>0.54225694444444439</c:v>
                </c:pt>
                <c:pt idx="3014">
                  <c:v>0.54226851851851854</c:v>
                </c:pt>
                <c:pt idx="3015">
                  <c:v>0.54228009259259258</c:v>
                </c:pt>
                <c:pt idx="3016">
                  <c:v>0.54229166666666673</c:v>
                </c:pt>
                <c:pt idx="3017">
                  <c:v>0.54230324074074077</c:v>
                </c:pt>
                <c:pt idx="3018">
                  <c:v>0.54231481481481481</c:v>
                </c:pt>
                <c:pt idx="3019">
                  <c:v>0.54232638888888884</c:v>
                </c:pt>
                <c:pt idx="3020">
                  <c:v>0.54233796296296299</c:v>
                </c:pt>
                <c:pt idx="3021">
                  <c:v>0.54234953703703703</c:v>
                </c:pt>
                <c:pt idx="3022">
                  <c:v>0.54236111111111118</c:v>
                </c:pt>
                <c:pt idx="3023">
                  <c:v>0.54237268518518522</c:v>
                </c:pt>
                <c:pt idx="3024">
                  <c:v>0.54238425925925926</c:v>
                </c:pt>
                <c:pt idx="3025">
                  <c:v>0.5423958333333333</c:v>
                </c:pt>
                <c:pt idx="3026">
                  <c:v>0.54240740740740734</c:v>
                </c:pt>
                <c:pt idx="3027">
                  <c:v>0.54241898148148149</c:v>
                </c:pt>
                <c:pt idx="3028">
                  <c:v>0.54243055555555553</c:v>
                </c:pt>
                <c:pt idx="3029">
                  <c:v>0.54244212962962968</c:v>
                </c:pt>
                <c:pt idx="3030">
                  <c:v>0.54245370370370372</c:v>
                </c:pt>
                <c:pt idx="3031">
                  <c:v>0.54246527777777775</c:v>
                </c:pt>
                <c:pt idx="3032">
                  <c:v>0.54247685185185179</c:v>
                </c:pt>
                <c:pt idx="3033">
                  <c:v>0.54248842592592594</c:v>
                </c:pt>
                <c:pt idx="3034">
                  <c:v>0.54249999999999998</c:v>
                </c:pt>
                <c:pt idx="3035">
                  <c:v>0.54251157407407413</c:v>
                </c:pt>
                <c:pt idx="3036">
                  <c:v>0.54252314814814817</c:v>
                </c:pt>
                <c:pt idx="3037">
                  <c:v>0.54253472222222221</c:v>
                </c:pt>
                <c:pt idx="3038">
                  <c:v>0.54254629629629625</c:v>
                </c:pt>
                <c:pt idx="3039">
                  <c:v>0.5425578703703704</c:v>
                </c:pt>
                <c:pt idx="3040">
                  <c:v>0.54256944444444444</c:v>
                </c:pt>
                <c:pt idx="3041">
                  <c:v>0.54258101851851859</c:v>
                </c:pt>
                <c:pt idx="3042">
                  <c:v>0.54259259259259263</c:v>
                </c:pt>
                <c:pt idx="3043">
                  <c:v>0.54260416666666667</c:v>
                </c:pt>
                <c:pt idx="3044">
                  <c:v>0.5426157407407407</c:v>
                </c:pt>
                <c:pt idx="3045">
                  <c:v>0.54262731481481474</c:v>
                </c:pt>
                <c:pt idx="3046">
                  <c:v>0.54263888888888889</c:v>
                </c:pt>
                <c:pt idx="3047">
                  <c:v>0.54265046296296293</c:v>
                </c:pt>
                <c:pt idx="3048">
                  <c:v>0.54266203703703708</c:v>
                </c:pt>
                <c:pt idx="3049">
                  <c:v>0.54267361111111112</c:v>
                </c:pt>
                <c:pt idx="3050">
                  <c:v>0.54268518518518516</c:v>
                </c:pt>
                <c:pt idx="3051">
                  <c:v>0.5426967592592592</c:v>
                </c:pt>
                <c:pt idx="3052">
                  <c:v>0.54270833333333335</c:v>
                </c:pt>
                <c:pt idx="3053">
                  <c:v>0.54271990740740739</c:v>
                </c:pt>
                <c:pt idx="3054">
                  <c:v>0.54273148148148154</c:v>
                </c:pt>
                <c:pt idx="3055">
                  <c:v>0.54274305555555558</c:v>
                </c:pt>
                <c:pt idx="3056">
                  <c:v>0.54275462962962961</c:v>
                </c:pt>
                <c:pt idx="3057">
                  <c:v>0.54276620370370365</c:v>
                </c:pt>
                <c:pt idx="3058">
                  <c:v>0.5427777777777778</c:v>
                </c:pt>
                <c:pt idx="3059">
                  <c:v>0.54278935185185184</c:v>
                </c:pt>
                <c:pt idx="3060">
                  <c:v>0.54280092592592599</c:v>
                </c:pt>
                <c:pt idx="3061">
                  <c:v>0.54281250000000003</c:v>
                </c:pt>
                <c:pt idx="3062">
                  <c:v>0.54282407407407407</c:v>
                </c:pt>
                <c:pt idx="3063">
                  <c:v>0.54283564814814811</c:v>
                </c:pt>
                <c:pt idx="3064">
                  <c:v>0.54284722222222226</c:v>
                </c:pt>
                <c:pt idx="3065">
                  <c:v>0.5428587962962963</c:v>
                </c:pt>
                <c:pt idx="3066">
                  <c:v>0.54287037037037034</c:v>
                </c:pt>
                <c:pt idx="3067">
                  <c:v>0.54288194444444449</c:v>
                </c:pt>
                <c:pt idx="3068">
                  <c:v>0.54289351851851853</c:v>
                </c:pt>
                <c:pt idx="3069">
                  <c:v>0.54290509259259256</c:v>
                </c:pt>
                <c:pt idx="3070">
                  <c:v>0.5429166666666666</c:v>
                </c:pt>
                <c:pt idx="3071">
                  <c:v>0.54292824074074075</c:v>
                </c:pt>
                <c:pt idx="3072">
                  <c:v>0.54293981481481479</c:v>
                </c:pt>
                <c:pt idx="3073">
                  <c:v>0.54295138888888894</c:v>
                </c:pt>
                <c:pt idx="3074">
                  <c:v>0.54296296296296298</c:v>
                </c:pt>
                <c:pt idx="3075">
                  <c:v>0.54297453703703702</c:v>
                </c:pt>
                <c:pt idx="3076">
                  <c:v>0.54298611111111106</c:v>
                </c:pt>
                <c:pt idx="3077">
                  <c:v>0.54299768518518521</c:v>
                </c:pt>
                <c:pt idx="3078">
                  <c:v>0.54300925925925925</c:v>
                </c:pt>
                <c:pt idx="3079">
                  <c:v>0.5430208333333334</c:v>
                </c:pt>
                <c:pt idx="3080">
                  <c:v>0.54303240740740744</c:v>
                </c:pt>
                <c:pt idx="3081">
                  <c:v>0.54304398148148147</c:v>
                </c:pt>
                <c:pt idx="3082">
                  <c:v>0.54305555555555551</c:v>
                </c:pt>
                <c:pt idx="3083">
                  <c:v>0.54306712962962966</c:v>
                </c:pt>
                <c:pt idx="3084">
                  <c:v>0.5430787037037037</c:v>
                </c:pt>
                <c:pt idx="3085">
                  <c:v>0.54309027777777774</c:v>
                </c:pt>
                <c:pt idx="3086">
                  <c:v>0.54310185185185189</c:v>
                </c:pt>
                <c:pt idx="3087">
                  <c:v>0.54311342592592593</c:v>
                </c:pt>
                <c:pt idx="3088">
                  <c:v>0.54312499999999997</c:v>
                </c:pt>
                <c:pt idx="3089">
                  <c:v>0.54313657407407401</c:v>
                </c:pt>
                <c:pt idx="3090">
                  <c:v>0.54314814814814816</c:v>
                </c:pt>
                <c:pt idx="3091">
                  <c:v>0.5431597222222222</c:v>
                </c:pt>
                <c:pt idx="3092">
                  <c:v>0.54317129629629635</c:v>
                </c:pt>
                <c:pt idx="3093">
                  <c:v>0.54318287037037039</c:v>
                </c:pt>
                <c:pt idx="3094">
                  <c:v>0.54319444444444442</c:v>
                </c:pt>
                <c:pt idx="3095">
                  <c:v>0.54320601851851846</c:v>
                </c:pt>
                <c:pt idx="3096">
                  <c:v>0.54321759259259261</c:v>
                </c:pt>
                <c:pt idx="3097">
                  <c:v>0.54322916666666665</c:v>
                </c:pt>
                <c:pt idx="3098">
                  <c:v>0.5432407407407408</c:v>
                </c:pt>
                <c:pt idx="3099">
                  <c:v>0.54325231481481484</c:v>
                </c:pt>
                <c:pt idx="3100">
                  <c:v>0.54326388888888888</c:v>
                </c:pt>
                <c:pt idx="3101">
                  <c:v>0.54327546296296292</c:v>
                </c:pt>
                <c:pt idx="3102">
                  <c:v>0.54328703703703707</c:v>
                </c:pt>
                <c:pt idx="3103">
                  <c:v>0.54329861111111111</c:v>
                </c:pt>
                <c:pt idx="3104">
                  <c:v>0.54331018518518526</c:v>
                </c:pt>
                <c:pt idx="3105">
                  <c:v>0.5433217592592593</c:v>
                </c:pt>
                <c:pt idx="3106">
                  <c:v>0.54333333333333333</c:v>
                </c:pt>
                <c:pt idx="3107">
                  <c:v>0.54334490740740737</c:v>
                </c:pt>
                <c:pt idx="3108">
                  <c:v>0.54335648148148141</c:v>
                </c:pt>
                <c:pt idx="3109">
                  <c:v>0.54336805555555556</c:v>
                </c:pt>
                <c:pt idx="3110">
                  <c:v>0.5433796296296296</c:v>
                </c:pt>
                <c:pt idx="3111">
                  <c:v>0.54339120370370375</c:v>
                </c:pt>
                <c:pt idx="3112">
                  <c:v>0.54340277777777779</c:v>
                </c:pt>
                <c:pt idx="3113">
                  <c:v>0.54341435185185183</c:v>
                </c:pt>
                <c:pt idx="3114">
                  <c:v>0.54342592592592587</c:v>
                </c:pt>
                <c:pt idx="3115">
                  <c:v>0.54343750000000002</c:v>
                </c:pt>
                <c:pt idx="3116">
                  <c:v>0.54344907407407406</c:v>
                </c:pt>
                <c:pt idx="3117">
                  <c:v>0.54346064814814821</c:v>
                </c:pt>
                <c:pt idx="3118">
                  <c:v>0.54347222222222225</c:v>
                </c:pt>
                <c:pt idx="3119">
                  <c:v>0.54348379629629628</c:v>
                </c:pt>
                <c:pt idx="3120">
                  <c:v>0.54349537037037032</c:v>
                </c:pt>
                <c:pt idx="3121">
                  <c:v>0.54350694444444447</c:v>
                </c:pt>
                <c:pt idx="3122">
                  <c:v>0.54351851851851851</c:v>
                </c:pt>
                <c:pt idx="3123">
                  <c:v>0.54353009259259266</c:v>
                </c:pt>
                <c:pt idx="3124">
                  <c:v>0.5435416666666667</c:v>
                </c:pt>
                <c:pt idx="3125">
                  <c:v>0.54355324074074074</c:v>
                </c:pt>
                <c:pt idx="3126">
                  <c:v>0.54356481481481478</c:v>
                </c:pt>
                <c:pt idx="3127">
                  <c:v>0.54357638888888882</c:v>
                </c:pt>
                <c:pt idx="3128">
                  <c:v>0.54358796296296297</c:v>
                </c:pt>
                <c:pt idx="3129">
                  <c:v>0.54359953703703701</c:v>
                </c:pt>
                <c:pt idx="3130">
                  <c:v>0.54361111111111116</c:v>
                </c:pt>
                <c:pt idx="3131">
                  <c:v>0.54362268518518519</c:v>
                </c:pt>
                <c:pt idx="3132">
                  <c:v>0.54363425925925923</c:v>
                </c:pt>
                <c:pt idx="3133">
                  <c:v>0.54364583333333327</c:v>
                </c:pt>
                <c:pt idx="3134">
                  <c:v>0.54365740740740742</c:v>
                </c:pt>
                <c:pt idx="3135">
                  <c:v>0.54366898148148146</c:v>
                </c:pt>
                <c:pt idx="3136">
                  <c:v>0.54368055555555561</c:v>
                </c:pt>
                <c:pt idx="3137">
                  <c:v>0.54369212962962965</c:v>
                </c:pt>
                <c:pt idx="3138">
                  <c:v>0.54370370370370369</c:v>
                </c:pt>
                <c:pt idx="3139">
                  <c:v>0.54371527777777773</c:v>
                </c:pt>
                <c:pt idx="3140">
                  <c:v>0.54372685185185188</c:v>
                </c:pt>
                <c:pt idx="3141">
                  <c:v>0.54373842592592592</c:v>
                </c:pt>
                <c:pt idx="3142">
                  <c:v>0.54375000000000007</c:v>
                </c:pt>
                <c:pt idx="3143">
                  <c:v>0.54376157407407411</c:v>
                </c:pt>
                <c:pt idx="3144">
                  <c:v>0.54377314814814814</c:v>
                </c:pt>
                <c:pt idx="3145">
                  <c:v>0.54378472222222218</c:v>
                </c:pt>
                <c:pt idx="3146">
                  <c:v>0.54379629629629633</c:v>
                </c:pt>
                <c:pt idx="3147">
                  <c:v>0.54380787037037037</c:v>
                </c:pt>
                <c:pt idx="3148">
                  <c:v>0.54381944444444441</c:v>
                </c:pt>
                <c:pt idx="3149">
                  <c:v>0.54383101851851856</c:v>
                </c:pt>
                <c:pt idx="3150">
                  <c:v>0.5438425925925926</c:v>
                </c:pt>
                <c:pt idx="3151">
                  <c:v>0.54385416666666664</c:v>
                </c:pt>
                <c:pt idx="3152">
                  <c:v>0.54386574074074068</c:v>
                </c:pt>
                <c:pt idx="3153">
                  <c:v>0.54387731481481483</c:v>
                </c:pt>
                <c:pt idx="3154">
                  <c:v>0.54388888888888887</c:v>
                </c:pt>
                <c:pt idx="3155">
                  <c:v>0.54390046296296302</c:v>
                </c:pt>
                <c:pt idx="3156">
                  <c:v>0.54391203703703705</c:v>
                </c:pt>
                <c:pt idx="3157">
                  <c:v>0.54392361111111109</c:v>
                </c:pt>
                <c:pt idx="3158">
                  <c:v>0.54393518518518513</c:v>
                </c:pt>
                <c:pt idx="3159">
                  <c:v>0.54394675925925928</c:v>
                </c:pt>
                <c:pt idx="3160">
                  <c:v>0.54395833333333332</c:v>
                </c:pt>
                <c:pt idx="3161">
                  <c:v>0.54396990740740747</c:v>
                </c:pt>
                <c:pt idx="3162">
                  <c:v>0.54398148148148151</c:v>
                </c:pt>
                <c:pt idx="3163">
                  <c:v>0.54399305555555555</c:v>
                </c:pt>
                <c:pt idx="3164">
                  <c:v>0.54400462962962959</c:v>
                </c:pt>
                <c:pt idx="3165">
                  <c:v>0.54401620370370374</c:v>
                </c:pt>
                <c:pt idx="3166">
                  <c:v>0.54402777777777778</c:v>
                </c:pt>
                <c:pt idx="3167">
                  <c:v>0.54403935185185182</c:v>
                </c:pt>
                <c:pt idx="3168">
                  <c:v>0.54405092592592597</c:v>
                </c:pt>
                <c:pt idx="3169">
                  <c:v>0.5440625</c:v>
                </c:pt>
                <c:pt idx="3170">
                  <c:v>0.54407407407407404</c:v>
                </c:pt>
                <c:pt idx="3171">
                  <c:v>0.54408564814814808</c:v>
                </c:pt>
                <c:pt idx="3172">
                  <c:v>0.54409722222222223</c:v>
                </c:pt>
                <c:pt idx="3173">
                  <c:v>0.54410879629629627</c:v>
                </c:pt>
                <c:pt idx="3174">
                  <c:v>0.54412037037037042</c:v>
                </c:pt>
                <c:pt idx="3175">
                  <c:v>0.54413194444444446</c:v>
                </c:pt>
                <c:pt idx="3176">
                  <c:v>0.5441435185185185</c:v>
                </c:pt>
                <c:pt idx="3177">
                  <c:v>0.54415509259259254</c:v>
                </c:pt>
                <c:pt idx="3178">
                  <c:v>0.54416666666666669</c:v>
                </c:pt>
                <c:pt idx="3179">
                  <c:v>0.54417824074074073</c:v>
                </c:pt>
                <c:pt idx="3180">
                  <c:v>0.54418981481481488</c:v>
                </c:pt>
                <c:pt idx="3181">
                  <c:v>0.54420138888888892</c:v>
                </c:pt>
                <c:pt idx="3182">
                  <c:v>0.54421296296296295</c:v>
                </c:pt>
                <c:pt idx="3183">
                  <c:v>0.54422453703703699</c:v>
                </c:pt>
                <c:pt idx="3184">
                  <c:v>0.54423611111111114</c:v>
                </c:pt>
                <c:pt idx="3185">
                  <c:v>0.54424768518518518</c:v>
                </c:pt>
                <c:pt idx="3186">
                  <c:v>0.54425925925925933</c:v>
                </c:pt>
                <c:pt idx="3187">
                  <c:v>0.54427083333333337</c:v>
                </c:pt>
                <c:pt idx="3188">
                  <c:v>0.54428240740740741</c:v>
                </c:pt>
                <c:pt idx="3189">
                  <c:v>0.54429398148148145</c:v>
                </c:pt>
                <c:pt idx="3190">
                  <c:v>0.54430555555555549</c:v>
                </c:pt>
                <c:pt idx="3191">
                  <c:v>0.54431712962962964</c:v>
                </c:pt>
                <c:pt idx="3192">
                  <c:v>0.54432870370370368</c:v>
                </c:pt>
                <c:pt idx="3193">
                  <c:v>0.54434027777777783</c:v>
                </c:pt>
                <c:pt idx="3194">
                  <c:v>0.54435185185185186</c:v>
                </c:pt>
                <c:pt idx="3195">
                  <c:v>0.5443634259259259</c:v>
                </c:pt>
                <c:pt idx="3196">
                  <c:v>0.54437499999999994</c:v>
                </c:pt>
                <c:pt idx="3197">
                  <c:v>0.54438657407407409</c:v>
                </c:pt>
                <c:pt idx="3198">
                  <c:v>0.54439814814814813</c:v>
                </c:pt>
                <c:pt idx="3199">
                  <c:v>0.54440972222222228</c:v>
                </c:pt>
                <c:pt idx="3200">
                  <c:v>0.54442129629629632</c:v>
                </c:pt>
                <c:pt idx="3201">
                  <c:v>0.54443287037037036</c:v>
                </c:pt>
                <c:pt idx="3202">
                  <c:v>0.5444444444444444</c:v>
                </c:pt>
                <c:pt idx="3203">
                  <c:v>0.54445601851851855</c:v>
                </c:pt>
                <c:pt idx="3204">
                  <c:v>0.54446759259259259</c:v>
                </c:pt>
                <c:pt idx="3205">
                  <c:v>0.54447916666666674</c:v>
                </c:pt>
                <c:pt idx="3206">
                  <c:v>0.54449074074074078</c:v>
                </c:pt>
                <c:pt idx="3207">
                  <c:v>0.54450231481481481</c:v>
                </c:pt>
                <c:pt idx="3208">
                  <c:v>0.54451388888888885</c:v>
                </c:pt>
                <c:pt idx="3209">
                  <c:v>0.54452546296296289</c:v>
                </c:pt>
                <c:pt idx="3210">
                  <c:v>0.54453703703703704</c:v>
                </c:pt>
                <c:pt idx="3211">
                  <c:v>0.54454861111111108</c:v>
                </c:pt>
                <c:pt idx="3212">
                  <c:v>0.54456018518518523</c:v>
                </c:pt>
                <c:pt idx="3213">
                  <c:v>0.54457175925925927</c:v>
                </c:pt>
                <c:pt idx="3214">
                  <c:v>0.54458333333333331</c:v>
                </c:pt>
                <c:pt idx="3215">
                  <c:v>0.54459490740740735</c:v>
                </c:pt>
                <c:pt idx="3216">
                  <c:v>0.5446064814814815</c:v>
                </c:pt>
                <c:pt idx="3217">
                  <c:v>0.54461805555555554</c:v>
                </c:pt>
                <c:pt idx="3218">
                  <c:v>0.54462962962962969</c:v>
                </c:pt>
                <c:pt idx="3219">
                  <c:v>0.54464120370370372</c:v>
                </c:pt>
                <c:pt idx="3220">
                  <c:v>0.54465277777777776</c:v>
                </c:pt>
                <c:pt idx="3221">
                  <c:v>0.5446643518518518</c:v>
                </c:pt>
                <c:pt idx="3222">
                  <c:v>0.54467592592592595</c:v>
                </c:pt>
                <c:pt idx="3223">
                  <c:v>0.54468749999999999</c:v>
                </c:pt>
                <c:pt idx="3224">
                  <c:v>0.54469907407407414</c:v>
                </c:pt>
                <c:pt idx="3225">
                  <c:v>0.54471064814814818</c:v>
                </c:pt>
                <c:pt idx="3226">
                  <c:v>0.54472222222222222</c:v>
                </c:pt>
                <c:pt idx="3227">
                  <c:v>0.54473379629629626</c:v>
                </c:pt>
                <c:pt idx="3228">
                  <c:v>0.5447453703703703</c:v>
                </c:pt>
                <c:pt idx="3229">
                  <c:v>0.54475694444444445</c:v>
                </c:pt>
                <c:pt idx="3230">
                  <c:v>0.54476851851851849</c:v>
                </c:pt>
                <c:pt idx="3231">
                  <c:v>0.54478009259259264</c:v>
                </c:pt>
                <c:pt idx="3232">
                  <c:v>0.54479166666666667</c:v>
                </c:pt>
                <c:pt idx="3233">
                  <c:v>0.54480324074074071</c:v>
                </c:pt>
                <c:pt idx="3234">
                  <c:v>0.54481481481481475</c:v>
                </c:pt>
                <c:pt idx="3235">
                  <c:v>0.5448263888888889</c:v>
                </c:pt>
                <c:pt idx="3236">
                  <c:v>0.54483796296296294</c:v>
                </c:pt>
                <c:pt idx="3237">
                  <c:v>0.54484953703703709</c:v>
                </c:pt>
                <c:pt idx="3238">
                  <c:v>0.54486111111111113</c:v>
                </c:pt>
                <c:pt idx="3239">
                  <c:v>0.54487268518518517</c:v>
                </c:pt>
                <c:pt idx="3240">
                  <c:v>0.54488425925925921</c:v>
                </c:pt>
                <c:pt idx="3241">
                  <c:v>0.54489583333333336</c:v>
                </c:pt>
                <c:pt idx="3242">
                  <c:v>0.5449074074074074</c:v>
                </c:pt>
                <c:pt idx="3243">
                  <c:v>0.54491898148148155</c:v>
                </c:pt>
                <c:pt idx="3244">
                  <c:v>0.54493055555555558</c:v>
                </c:pt>
                <c:pt idx="3245">
                  <c:v>0.54494212962962962</c:v>
                </c:pt>
                <c:pt idx="3246">
                  <c:v>0.54495370370370366</c:v>
                </c:pt>
                <c:pt idx="3247">
                  <c:v>0.54496527777777781</c:v>
                </c:pt>
                <c:pt idx="3248">
                  <c:v>0.54497685185185185</c:v>
                </c:pt>
                <c:pt idx="3249">
                  <c:v>0.54498842592592589</c:v>
                </c:pt>
                <c:pt idx="3250">
                  <c:v>0.54500000000000004</c:v>
                </c:pt>
                <c:pt idx="3251">
                  <c:v>0.54501157407407408</c:v>
                </c:pt>
                <c:pt idx="3252">
                  <c:v>0.54502314814814812</c:v>
                </c:pt>
                <c:pt idx="3253">
                  <c:v>0.54503472222222216</c:v>
                </c:pt>
                <c:pt idx="3254">
                  <c:v>0.54504629629629631</c:v>
                </c:pt>
                <c:pt idx="3255">
                  <c:v>0.54505787037037035</c:v>
                </c:pt>
                <c:pt idx="3256">
                  <c:v>0.5450694444444445</c:v>
                </c:pt>
                <c:pt idx="3257">
                  <c:v>0.54508101851851853</c:v>
                </c:pt>
                <c:pt idx="3258">
                  <c:v>0.54509259259259257</c:v>
                </c:pt>
                <c:pt idx="3259">
                  <c:v>0.54510416666666661</c:v>
                </c:pt>
                <c:pt idx="3260">
                  <c:v>0.54511574074074076</c:v>
                </c:pt>
                <c:pt idx="3261">
                  <c:v>0.5451273148148148</c:v>
                </c:pt>
                <c:pt idx="3262">
                  <c:v>0.54513888888888895</c:v>
                </c:pt>
                <c:pt idx="3263">
                  <c:v>0.54515046296296299</c:v>
                </c:pt>
                <c:pt idx="3264">
                  <c:v>0.54516203703703703</c:v>
                </c:pt>
                <c:pt idx="3265">
                  <c:v>0.54517361111111107</c:v>
                </c:pt>
                <c:pt idx="3266">
                  <c:v>0.54518518518518522</c:v>
                </c:pt>
                <c:pt idx="3267">
                  <c:v>0.54519675925925926</c:v>
                </c:pt>
                <c:pt idx="3268">
                  <c:v>0.54520833333333341</c:v>
                </c:pt>
                <c:pt idx="3269">
                  <c:v>0.54521990740740744</c:v>
                </c:pt>
                <c:pt idx="3270">
                  <c:v>0.54523148148148148</c:v>
                </c:pt>
                <c:pt idx="3271">
                  <c:v>0.54524305555555552</c:v>
                </c:pt>
                <c:pt idx="3272">
                  <c:v>0.54525462962962956</c:v>
                </c:pt>
                <c:pt idx="3273">
                  <c:v>0.54526620370370371</c:v>
                </c:pt>
                <c:pt idx="3274">
                  <c:v>0.54527777777777775</c:v>
                </c:pt>
                <c:pt idx="3275">
                  <c:v>0.5452893518518519</c:v>
                </c:pt>
                <c:pt idx="3276">
                  <c:v>0.54530092592592594</c:v>
                </c:pt>
                <c:pt idx="3277">
                  <c:v>0.54531249999999998</c:v>
                </c:pt>
                <c:pt idx="3278">
                  <c:v>0.54532407407407402</c:v>
                </c:pt>
                <c:pt idx="3279">
                  <c:v>0.54533564814814817</c:v>
                </c:pt>
                <c:pt idx="3280">
                  <c:v>0.54534722222222221</c:v>
                </c:pt>
                <c:pt idx="3281">
                  <c:v>0.54535879629629636</c:v>
                </c:pt>
                <c:pt idx="3282">
                  <c:v>0.54537037037037039</c:v>
                </c:pt>
                <c:pt idx="3283">
                  <c:v>0.54538194444444443</c:v>
                </c:pt>
                <c:pt idx="3284">
                  <c:v>0.54539351851851847</c:v>
                </c:pt>
                <c:pt idx="3285">
                  <c:v>0.54540509259259262</c:v>
                </c:pt>
                <c:pt idx="3286">
                  <c:v>0.54541666666666666</c:v>
                </c:pt>
                <c:pt idx="3287">
                  <c:v>0.54542824074074081</c:v>
                </c:pt>
                <c:pt idx="3288">
                  <c:v>0.54543981481481485</c:v>
                </c:pt>
                <c:pt idx="3289">
                  <c:v>0.54545138888888889</c:v>
                </c:pt>
                <c:pt idx="3290">
                  <c:v>0.54546296296296293</c:v>
                </c:pt>
                <c:pt idx="3291">
                  <c:v>0.54547453703703697</c:v>
                </c:pt>
                <c:pt idx="3292">
                  <c:v>0.54548611111111112</c:v>
                </c:pt>
                <c:pt idx="3293">
                  <c:v>0.54549768518518515</c:v>
                </c:pt>
                <c:pt idx="3294">
                  <c:v>0.5455092592592593</c:v>
                </c:pt>
                <c:pt idx="3295">
                  <c:v>0.54552083333333334</c:v>
                </c:pt>
                <c:pt idx="3296">
                  <c:v>0.54553240740740738</c:v>
                </c:pt>
                <c:pt idx="3297">
                  <c:v>0.54554398148148142</c:v>
                </c:pt>
                <c:pt idx="3298">
                  <c:v>0.54555555555555557</c:v>
                </c:pt>
                <c:pt idx="3299">
                  <c:v>0.54556712962962961</c:v>
                </c:pt>
                <c:pt idx="3300">
                  <c:v>0.54557870370370376</c:v>
                </c:pt>
                <c:pt idx="3301">
                  <c:v>0.5455902777777778</c:v>
                </c:pt>
                <c:pt idx="3302">
                  <c:v>0.54560185185185184</c:v>
                </c:pt>
                <c:pt idx="3303">
                  <c:v>0.54561342592592588</c:v>
                </c:pt>
                <c:pt idx="3304">
                  <c:v>0.54562500000000003</c:v>
                </c:pt>
                <c:pt idx="3305">
                  <c:v>0.54563657407407407</c:v>
                </c:pt>
                <c:pt idx="3306">
                  <c:v>0.54564814814814822</c:v>
                </c:pt>
                <c:pt idx="3307">
                  <c:v>0.54565972222222225</c:v>
                </c:pt>
                <c:pt idx="3308">
                  <c:v>0.54567129629629629</c:v>
                </c:pt>
                <c:pt idx="3309">
                  <c:v>0.54568287037037033</c:v>
                </c:pt>
                <c:pt idx="3310">
                  <c:v>0.54569444444444437</c:v>
                </c:pt>
                <c:pt idx="3311">
                  <c:v>0.54570601851851852</c:v>
                </c:pt>
                <c:pt idx="3312">
                  <c:v>0.54571759259259256</c:v>
                </c:pt>
                <c:pt idx="3313">
                  <c:v>0.54572916666666671</c:v>
                </c:pt>
                <c:pt idx="3314">
                  <c:v>0.54574074074074075</c:v>
                </c:pt>
                <c:pt idx="3315">
                  <c:v>0.54575231481481479</c:v>
                </c:pt>
                <c:pt idx="3316">
                  <c:v>0.54576388888888883</c:v>
                </c:pt>
                <c:pt idx="3317">
                  <c:v>0.54577546296296298</c:v>
                </c:pt>
                <c:pt idx="3318">
                  <c:v>0.54578703703703701</c:v>
                </c:pt>
                <c:pt idx="3319">
                  <c:v>0.54579861111111116</c:v>
                </c:pt>
                <c:pt idx="3320">
                  <c:v>0.5458101851851852</c:v>
                </c:pt>
                <c:pt idx="3321">
                  <c:v>0.54582175925925924</c:v>
                </c:pt>
                <c:pt idx="3322">
                  <c:v>0.54583333333333328</c:v>
                </c:pt>
                <c:pt idx="3323">
                  <c:v>0.54584490740740743</c:v>
                </c:pt>
                <c:pt idx="3324">
                  <c:v>0.54585648148148147</c:v>
                </c:pt>
                <c:pt idx="3325">
                  <c:v>0.54586805555555562</c:v>
                </c:pt>
                <c:pt idx="3326">
                  <c:v>0.54587962962962966</c:v>
                </c:pt>
                <c:pt idx="3327">
                  <c:v>0.5458912037037037</c:v>
                </c:pt>
                <c:pt idx="3328">
                  <c:v>0.54590277777777774</c:v>
                </c:pt>
                <c:pt idx="3329">
                  <c:v>0.54591435185185189</c:v>
                </c:pt>
                <c:pt idx="3330">
                  <c:v>0.54592592592592593</c:v>
                </c:pt>
                <c:pt idx="3331">
                  <c:v>0.54593749999999996</c:v>
                </c:pt>
                <c:pt idx="3332">
                  <c:v>0.54594907407407411</c:v>
                </c:pt>
                <c:pt idx="3333">
                  <c:v>0.54596064814814815</c:v>
                </c:pt>
                <c:pt idx="3334">
                  <c:v>0.54597222222222219</c:v>
                </c:pt>
                <c:pt idx="3335">
                  <c:v>0.54598379629629623</c:v>
                </c:pt>
                <c:pt idx="3336">
                  <c:v>0.54599537037037038</c:v>
                </c:pt>
                <c:pt idx="3337">
                  <c:v>0.54600694444444442</c:v>
                </c:pt>
                <c:pt idx="3338">
                  <c:v>0.54601851851851857</c:v>
                </c:pt>
                <c:pt idx="3339">
                  <c:v>0.54603009259259261</c:v>
                </c:pt>
                <c:pt idx="3340">
                  <c:v>0.54604166666666665</c:v>
                </c:pt>
                <c:pt idx="3341">
                  <c:v>0.54605324074074069</c:v>
                </c:pt>
                <c:pt idx="3342">
                  <c:v>0.54606481481481484</c:v>
                </c:pt>
                <c:pt idx="3343">
                  <c:v>0.54607638888888888</c:v>
                </c:pt>
                <c:pt idx="3344">
                  <c:v>0.54608796296296302</c:v>
                </c:pt>
                <c:pt idx="3345">
                  <c:v>0.54609953703703706</c:v>
                </c:pt>
                <c:pt idx="3346">
                  <c:v>0.5461111111111111</c:v>
                </c:pt>
                <c:pt idx="3347">
                  <c:v>0.54612268518518514</c:v>
                </c:pt>
                <c:pt idx="3348">
                  <c:v>0.54613425925925929</c:v>
                </c:pt>
                <c:pt idx="3349">
                  <c:v>0.54614583333333333</c:v>
                </c:pt>
                <c:pt idx="3350">
                  <c:v>0.54615740740740748</c:v>
                </c:pt>
                <c:pt idx="3351">
                  <c:v>0.54616898148148152</c:v>
                </c:pt>
                <c:pt idx="3352">
                  <c:v>0.54618055555555556</c:v>
                </c:pt>
                <c:pt idx="3353">
                  <c:v>0.5461921296296296</c:v>
                </c:pt>
                <c:pt idx="3354">
                  <c:v>0.54620370370370364</c:v>
                </c:pt>
                <c:pt idx="3355">
                  <c:v>0.54621527777777779</c:v>
                </c:pt>
                <c:pt idx="3356">
                  <c:v>0.54622685185185182</c:v>
                </c:pt>
                <c:pt idx="3357">
                  <c:v>0.54623842592592597</c:v>
                </c:pt>
                <c:pt idx="3358">
                  <c:v>0.54625000000000001</c:v>
                </c:pt>
                <c:pt idx="3359">
                  <c:v>0.54626157407407405</c:v>
                </c:pt>
                <c:pt idx="3360">
                  <c:v>0.54627314814814809</c:v>
                </c:pt>
                <c:pt idx="3361">
                  <c:v>0.54628472222222224</c:v>
                </c:pt>
                <c:pt idx="3362">
                  <c:v>0.54629629629629628</c:v>
                </c:pt>
                <c:pt idx="3363">
                  <c:v>0.54630787037037043</c:v>
                </c:pt>
                <c:pt idx="3364">
                  <c:v>0.54631944444444447</c:v>
                </c:pt>
                <c:pt idx="3365">
                  <c:v>0.54633101851851851</c:v>
                </c:pt>
                <c:pt idx="3366">
                  <c:v>0.54634259259259255</c:v>
                </c:pt>
                <c:pt idx="3367">
                  <c:v>0.5463541666666667</c:v>
                </c:pt>
                <c:pt idx="3368">
                  <c:v>0.54636574074074074</c:v>
                </c:pt>
                <c:pt idx="3369">
                  <c:v>0.54637731481481489</c:v>
                </c:pt>
                <c:pt idx="3370">
                  <c:v>0.54638888888888892</c:v>
                </c:pt>
                <c:pt idx="3371">
                  <c:v>0.54640046296296296</c:v>
                </c:pt>
                <c:pt idx="3372">
                  <c:v>0.546412037037037</c:v>
                </c:pt>
                <c:pt idx="3373">
                  <c:v>0.54642361111111104</c:v>
                </c:pt>
                <c:pt idx="3374">
                  <c:v>0.54643518518518519</c:v>
                </c:pt>
                <c:pt idx="3375">
                  <c:v>0.54644675925925923</c:v>
                </c:pt>
                <c:pt idx="3376">
                  <c:v>0.54645833333333338</c:v>
                </c:pt>
                <c:pt idx="3377">
                  <c:v>0.54646990740740742</c:v>
                </c:pt>
                <c:pt idx="3378">
                  <c:v>0.54648148148148146</c:v>
                </c:pt>
                <c:pt idx="3379">
                  <c:v>0.5464930555555555</c:v>
                </c:pt>
                <c:pt idx="3380">
                  <c:v>0.54650462962962965</c:v>
                </c:pt>
                <c:pt idx="3381">
                  <c:v>0.54651620370370368</c:v>
                </c:pt>
                <c:pt idx="3382">
                  <c:v>0.54652777777777783</c:v>
                </c:pt>
                <c:pt idx="3383">
                  <c:v>0.54653935185185187</c:v>
                </c:pt>
                <c:pt idx="3384">
                  <c:v>0.54655092592592591</c:v>
                </c:pt>
                <c:pt idx="3385">
                  <c:v>0.54656249999999995</c:v>
                </c:pt>
                <c:pt idx="3386">
                  <c:v>0.5465740740740741</c:v>
                </c:pt>
                <c:pt idx="3387">
                  <c:v>0.54658564814814814</c:v>
                </c:pt>
                <c:pt idx="3388">
                  <c:v>0.54659722222222229</c:v>
                </c:pt>
                <c:pt idx="3389">
                  <c:v>0.54660879629629633</c:v>
                </c:pt>
                <c:pt idx="3390">
                  <c:v>0.54662037037037037</c:v>
                </c:pt>
                <c:pt idx="3391">
                  <c:v>0.54663194444444441</c:v>
                </c:pt>
                <c:pt idx="3392">
                  <c:v>0.54664351851851845</c:v>
                </c:pt>
                <c:pt idx="3393">
                  <c:v>0.5466550925925926</c:v>
                </c:pt>
                <c:pt idx="3394">
                  <c:v>0.54666666666666663</c:v>
                </c:pt>
                <c:pt idx="3395">
                  <c:v>0.54667824074074078</c:v>
                </c:pt>
                <c:pt idx="3396">
                  <c:v>0.54668981481481482</c:v>
                </c:pt>
                <c:pt idx="3397">
                  <c:v>0.54670138888888886</c:v>
                </c:pt>
                <c:pt idx="3398">
                  <c:v>0.5467129629629629</c:v>
                </c:pt>
                <c:pt idx="3399">
                  <c:v>0.54672453703703705</c:v>
                </c:pt>
                <c:pt idx="3400">
                  <c:v>0.54673611111111109</c:v>
                </c:pt>
                <c:pt idx="3401">
                  <c:v>0.54674768518518524</c:v>
                </c:pt>
                <c:pt idx="3402">
                  <c:v>0.54675925925925928</c:v>
                </c:pt>
                <c:pt idx="3403">
                  <c:v>0.54677083333333332</c:v>
                </c:pt>
                <c:pt idx="3404">
                  <c:v>0.54678240740740736</c:v>
                </c:pt>
                <c:pt idx="3405">
                  <c:v>0.54679398148148151</c:v>
                </c:pt>
                <c:pt idx="3406">
                  <c:v>0.54680555555555554</c:v>
                </c:pt>
                <c:pt idx="3407">
                  <c:v>0.54681712962962969</c:v>
                </c:pt>
                <c:pt idx="3408">
                  <c:v>0.54682870370370373</c:v>
                </c:pt>
                <c:pt idx="3409">
                  <c:v>0.54684027777777777</c:v>
                </c:pt>
                <c:pt idx="3410">
                  <c:v>0.54685185185185181</c:v>
                </c:pt>
                <c:pt idx="3411">
                  <c:v>0.54686342592592596</c:v>
                </c:pt>
                <c:pt idx="3412">
                  <c:v>0.546875</c:v>
                </c:pt>
                <c:pt idx="3413">
                  <c:v>0.54688657407407404</c:v>
                </c:pt>
                <c:pt idx="3414">
                  <c:v>0.54689814814814819</c:v>
                </c:pt>
                <c:pt idx="3415">
                  <c:v>0.54690972222222223</c:v>
                </c:pt>
                <c:pt idx="3416">
                  <c:v>0.54692129629629627</c:v>
                </c:pt>
                <c:pt idx="3417">
                  <c:v>0.54693287037037031</c:v>
                </c:pt>
                <c:pt idx="3418">
                  <c:v>0.54694444444444446</c:v>
                </c:pt>
                <c:pt idx="3419">
                  <c:v>0.54695601851851849</c:v>
                </c:pt>
                <c:pt idx="3420">
                  <c:v>0.54696759259259264</c:v>
                </c:pt>
                <c:pt idx="3421">
                  <c:v>0.54697916666666668</c:v>
                </c:pt>
                <c:pt idx="3422">
                  <c:v>0.54699074074074072</c:v>
                </c:pt>
                <c:pt idx="3423">
                  <c:v>0.54700231481481476</c:v>
                </c:pt>
                <c:pt idx="3424">
                  <c:v>0.54701388888888891</c:v>
                </c:pt>
                <c:pt idx="3425">
                  <c:v>0.54702546296296295</c:v>
                </c:pt>
                <c:pt idx="3426">
                  <c:v>0.5470370370370371</c:v>
                </c:pt>
                <c:pt idx="3427">
                  <c:v>0.54704861111111114</c:v>
                </c:pt>
                <c:pt idx="3428">
                  <c:v>0.54706018518518518</c:v>
                </c:pt>
                <c:pt idx="3429">
                  <c:v>0.54707175925925922</c:v>
                </c:pt>
                <c:pt idx="3430">
                  <c:v>0.54708333333333337</c:v>
                </c:pt>
                <c:pt idx="3431">
                  <c:v>0.5470949074074074</c:v>
                </c:pt>
                <c:pt idx="3432">
                  <c:v>0.54710648148148155</c:v>
                </c:pt>
                <c:pt idx="3433">
                  <c:v>0.54711805555555559</c:v>
                </c:pt>
                <c:pt idx="3434">
                  <c:v>0.54712962962962963</c:v>
                </c:pt>
                <c:pt idx="3435">
                  <c:v>0.54714120370370367</c:v>
                </c:pt>
                <c:pt idx="3436">
                  <c:v>0.54715277777777771</c:v>
                </c:pt>
                <c:pt idx="3437">
                  <c:v>0.54716435185185186</c:v>
                </c:pt>
                <c:pt idx="3438">
                  <c:v>0.5471759259259259</c:v>
                </c:pt>
                <c:pt idx="3439">
                  <c:v>0.54718750000000005</c:v>
                </c:pt>
                <c:pt idx="3440">
                  <c:v>0.54719907407407409</c:v>
                </c:pt>
                <c:pt idx="3441">
                  <c:v>0.54721064814814813</c:v>
                </c:pt>
                <c:pt idx="3442">
                  <c:v>0.54722222222222217</c:v>
                </c:pt>
                <c:pt idx="3443">
                  <c:v>0.54723379629629632</c:v>
                </c:pt>
                <c:pt idx="3444">
                  <c:v>0.54724537037037035</c:v>
                </c:pt>
                <c:pt idx="3445">
                  <c:v>0.5472569444444445</c:v>
                </c:pt>
                <c:pt idx="3446">
                  <c:v>0.54726851851851854</c:v>
                </c:pt>
                <c:pt idx="3447">
                  <c:v>0.54728009259259258</c:v>
                </c:pt>
                <c:pt idx="3448">
                  <c:v>0.54729166666666662</c:v>
                </c:pt>
                <c:pt idx="3449">
                  <c:v>0.54730324074074077</c:v>
                </c:pt>
                <c:pt idx="3450">
                  <c:v>0.54731481481481481</c:v>
                </c:pt>
                <c:pt idx="3451">
                  <c:v>0.54732638888888896</c:v>
                </c:pt>
                <c:pt idx="3452">
                  <c:v>0.547337962962963</c:v>
                </c:pt>
                <c:pt idx="3453">
                  <c:v>0.54734953703703704</c:v>
                </c:pt>
                <c:pt idx="3454">
                  <c:v>0.54736111111111108</c:v>
                </c:pt>
                <c:pt idx="3455">
                  <c:v>0.54737268518518511</c:v>
                </c:pt>
                <c:pt idx="3456">
                  <c:v>0.54738425925925926</c:v>
                </c:pt>
                <c:pt idx="3457">
                  <c:v>0.5473958333333333</c:v>
                </c:pt>
                <c:pt idx="3458">
                  <c:v>0.54740740740740745</c:v>
                </c:pt>
                <c:pt idx="3459">
                  <c:v>0.54741898148148149</c:v>
                </c:pt>
                <c:pt idx="3460">
                  <c:v>0.54743055555555553</c:v>
                </c:pt>
                <c:pt idx="3461">
                  <c:v>0.54744212962962957</c:v>
                </c:pt>
                <c:pt idx="3462">
                  <c:v>0.54745370370370372</c:v>
                </c:pt>
                <c:pt idx="3463">
                  <c:v>0.54746527777777776</c:v>
                </c:pt>
                <c:pt idx="3464">
                  <c:v>0.54747685185185191</c:v>
                </c:pt>
                <c:pt idx="3465">
                  <c:v>0.54748842592592595</c:v>
                </c:pt>
                <c:pt idx="3466">
                  <c:v>0.54749999999999999</c:v>
                </c:pt>
                <c:pt idx="3467">
                  <c:v>0.54751157407407403</c:v>
                </c:pt>
                <c:pt idx="3468">
                  <c:v>0.54752314814814818</c:v>
                </c:pt>
                <c:pt idx="3469">
                  <c:v>0.54753472222222221</c:v>
                </c:pt>
                <c:pt idx="3470">
                  <c:v>0.54754629629629636</c:v>
                </c:pt>
                <c:pt idx="3471">
                  <c:v>0.5475578703703704</c:v>
                </c:pt>
                <c:pt idx="3472">
                  <c:v>0.54756944444444444</c:v>
                </c:pt>
                <c:pt idx="3473">
                  <c:v>0.54758101851851848</c:v>
                </c:pt>
                <c:pt idx="3474">
                  <c:v>0.54759259259259252</c:v>
                </c:pt>
                <c:pt idx="3475">
                  <c:v>0.54760416666666667</c:v>
                </c:pt>
                <c:pt idx="3476">
                  <c:v>0.54761574074074071</c:v>
                </c:pt>
                <c:pt idx="3477">
                  <c:v>0.54762731481481486</c:v>
                </c:pt>
                <c:pt idx="3478">
                  <c:v>0.5476388888888889</c:v>
                </c:pt>
                <c:pt idx="3479">
                  <c:v>0.54765046296296294</c:v>
                </c:pt>
                <c:pt idx="3480">
                  <c:v>0.54766203703703698</c:v>
                </c:pt>
                <c:pt idx="3481">
                  <c:v>0.54767361111111112</c:v>
                </c:pt>
                <c:pt idx="3482">
                  <c:v>0.54768518518518516</c:v>
                </c:pt>
                <c:pt idx="3483">
                  <c:v>0.54769675925925931</c:v>
                </c:pt>
                <c:pt idx="3484">
                  <c:v>0.54770833333333335</c:v>
                </c:pt>
                <c:pt idx="3485">
                  <c:v>0.54771990740740739</c:v>
                </c:pt>
                <c:pt idx="3486">
                  <c:v>0.54773148148148143</c:v>
                </c:pt>
                <c:pt idx="3487">
                  <c:v>0.54774305555555558</c:v>
                </c:pt>
                <c:pt idx="3488">
                  <c:v>0.54775462962962962</c:v>
                </c:pt>
                <c:pt idx="3489">
                  <c:v>0.54776620370370377</c:v>
                </c:pt>
                <c:pt idx="3490">
                  <c:v>0.54777777777777781</c:v>
                </c:pt>
                <c:pt idx="3491">
                  <c:v>0.54778935185185185</c:v>
                </c:pt>
                <c:pt idx="3492">
                  <c:v>0.54780092592592589</c:v>
                </c:pt>
                <c:pt idx="3493">
                  <c:v>0.54781250000000004</c:v>
                </c:pt>
                <c:pt idx="3494">
                  <c:v>0.54782407407407407</c:v>
                </c:pt>
                <c:pt idx="3495">
                  <c:v>0.54783564814814811</c:v>
                </c:pt>
                <c:pt idx="3496">
                  <c:v>0.54784722222222226</c:v>
                </c:pt>
                <c:pt idx="3497">
                  <c:v>0.5478587962962963</c:v>
                </c:pt>
                <c:pt idx="3498">
                  <c:v>0.54787037037037034</c:v>
                </c:pt>
                <c:pt idx="3499">
                  <c:v>0.54788194444444438</c:v>
                </c:pt>
                <c:pt idx="3500">
                  <c:v>0.54789351851851853</c:v>
                </c:pt>
                <c:pt idx="3501">
                  <c:v>0.54790509259259257</c:v>
                </c:pt>
                <c:pt idx="3502">
                  <c:v>0.54791666666666672</c:v>
                </c:pt>
                <c:pt idx="3503">
                  <c:v>0.54792824074074076</c:v>
                </c:pt>
                <c:pt idx="3504">
                  <c:v>0.5479398148148148</c:v>
                </c:pt>
                <c:pt idx="3505">
                  <c:v>0.54795138888888884</c:v>
                </c:pt>
                <c:pt idx="3506">
                  <c:v>0.54796296296296299</c:v>
                </c:pt>
                <c:pt idx="3507">
                  <c:v>0.54797453703703702</c:v>
                </c:pt>
                <c:pt idx="3508">
                  <c:v>0.54798611111111117</c:v>
                </c:pt>
                <c:pt idx="3509">
                  <c:v>0.54799768518518521</c:v>
                </c:pt>
                <c:pt idx="3510">
                  <c:v>0.54800925925925925</c:v>
                </c:pt>
                <c:pt idx="3511">
                  <c:v>0.54802083333333329</c:v>
                </c:pt>
                <c:pt idx="3512">
                  <c:v>0.54803240740740744</c:v>
                </c:pt>
                <c:pt idx="3513">
                  <c:v>0.54804398148148148</c:v>
                </c:pt>
                <c:pt idx="3514">
                  <c:v>0.54805555555555552</c:v>
                </c:pt>
                <c:pt idx="3515">
                  <c:v>0.54806712962962967</c:v>
                </c:pt>
                <c:pt idx="3516">
                  <c:v>0.54807870370370371</c:v>
                </c:pt>
                <c:pt idx="3517">
                  <c:v>0.54809027777777775</c:v>
                </c:pt>
                <c:pt idx="3518">
                  <c:v>0.54810185185185178</c:v>
                </c:pt>
                <c:pt idx="3519">
                  <c:v>0.54811342592592593</c:v>
                </c:pt>
                <c:pt idx="3520">
                  <c:v>0.54812499999999997</c:v>
                </c:pt>
                <c:pt idx="3521">
                  <c:v>0.54813657407407412</c:v>
                </c:pt>
                <c:pt idx="3522">
                  <c:v>0.54814814814814816</c:v>
                </c:pt>
                <c:pt idx="3523">
                  <c:v>0.5481597222222222</c:v>
                </c:pt>
                <c:pt idx="3524">
                  <c:v>0.54817129629629624</c:v>
                </c:pt>
                <c:pt idx="3525">
                  <c:v>0.54818287037037039</c:v>
                </c:pt>
                <c:pt idx="3526">
                  <c:v>0.54819444444444443</c:v>
                </c:pt>
                <c:pt idx="3527">
                  <c:v>0.54820601851851858</c:v>
                </c:pt>
                <c:pt idx="3528">
                  <c:v>0.54821759259259262</c:v>
                </c:pt>
                <c:pt idx="3529">
                  <c:v>0.54822916666666666</c:v>
                </c:pt>
                <c:pt idx="3530">
                  <c:v>0.5482407407407407</c:v>
                </c:pt>
                <c:pt idx="3531">
                  <c:v>0.54825231481481485</c:v>
                </c:pt>
                <c:pt idx="3532">
                  <c:v>0.54826388888888888</c:v>
                </c:pt>
                <c:pt idx="3533">
                  <c:v>0.54827546296296303</c:v>
                </c:pt>
                <c:pt idx="3534">
                  <c:v>0.54828703703703707</c:v>
                </c:pt>
                <c:pt idx="3535">
                  <c:v>0.54829861111111111</c:v>
                </c:pt>
                <c:pt idx="3536">
                  <c:v>0.54831018518518515</c:v>
                </c:pt>
                <c:pt idx="3537">
                  <c:v>0.54832175925925919</c:v>
                </c:pt>
                <c:pt idx="3538">
                  <c:v>0.54833333333333334</c:v>
                </c:pt>
                <c:pt idx="3539">
                  <c:v>0.54834490740740738</c:v>
                </c:pt>
                <c:pt idx="3540">
                  <c:v>0.54835648148148153</c:v>
                </c:pt>
                <c:pt idx="3541">
                  <c:v>0.54836805555555557</c:v>
                </c:pt>
                <c:pt idx="3542">
                  <c:v>0.54837962962962961</c:v>
                </c:pt>
                <c:pt idx="3543">
                  <c:v>0.54839120370370364</c:v>
                </c:pt>
                <c:pt idx="3544">
                  <c:v>0.54840277777777779</c:v>
                </c:pt>
                <c:pt idx="3545">
                  <c:v>0.54841435185185183</c:v>
                </c:pt>
                <c:pt idx="3546">
                  <c:v>0.54842592592592598</c:v>
                </c:pt>
                <c:pt idx="3547">
                  <c:v>0.54843750000000002</c:v>
                </c:pt>
                <c:pt idx="3548">
                  <c:v>0.54844907407407406</c:v>
                </c:pt>
                <c:pt idx="3549">
                  <c:v>0.5484606481481481</c:v>
                </c:pt>
                <c:pt idx="3550">
                  <c:v>0.54847222222222225</c:v>
                </c:pt>
                <c:pt idx="3551">
                  <c:v>0.54848379629629629</c:v>
                </c:pt>
                <c:pt idx="3552">
                  <c:v>0.54849537037037044</c:v>
                </c:pt>
                <c:pt idx="3553">
                  <c:v>0.54850694444444448</c:v>
                </c:pt>
                <c:pt idx="3554">
                  <c:v>0.54851851851851852</c:v>
                </c:pt>
                <c:pt idx="3555">
                  <c:v>0.54853009259259256</c:v>
                </c:pt>
                <c:pt idx="3556">
                  <c:v>0.54854166666666659</c:v>
                </c:pt>
                <c:pt idx="3557">
                  <c:v>0.54855324074074074</c:v>
                </c:pt>
                <c:pt idx="3558">
                  <c:v>0.54856481481481478</c:v>
                </c:pt>
                <c:pt idx="3559">
                  <c:v>0.54857638888888893</c:v>
                </c:pt>
                <c:pt idx="3560">
                  <c:v>0.54858796296296297</c:v>
                </c:pt>
                <c:pt idx="3561">
                  <c:v>0.54859953703703701</c:v>
                </c:pt>
                <c:pt idx="3562">
                  <c:v>0.54861111111111105</c:v>
                </c:pt>
                <c:pt idx="3563">
                  <c:v>0.5486226851851852</c:v>
                </c:pt>
                <c:pt idx="3564">
                  <c:v>0.54863425925925924</c:v>
                </c:pt>
                <c:pt idx="3565">
                  <c:v>0.54864583333333339</c:v>
                </c:pt>
                <c:pt idx="3566">
                  <c:v>0.54865740740740743</c:v>
                </c:pt>
                <c:pt idx="3567">
                  <c:v>0.54866898148148147</c:v>
                </c:pt>
                <c:pt idx="3568">
                  <c:v>0.5486805555555555</c:v>
                </c:pt>
                <c:pt idx="3569">
                  <c:v>0.54869212962962965</c:v>
                </c:pt>
                <c:pt idx="3570">
                  <c:v>0.54870370370370369</c:v>
                </c:pt>
                <c:pt idx="3571">
                  <c:v>0.54871527777777784</c:v>
                </c:pt>
                <c:pt idx="3572">
                  <c:v>0.54872685185185188</c:v>
                </c:pt>
                <c:pt idx="3573">
                  <c:v>0.54873842592592592</c:v>
                </c:pt>
                <c:pt idx="3574">
                  <c:v>0.54874999999999996</c:v>
                </c:pt>
                <c:pt idx="3575">
                  <c:v>0.54876157407407411</c:v>
                </c:pt>
                <c:pt idx="3576">
                  <c:v>0.54877314814814815</c:v>
                </c:pt>
                <c:pt idx="3577">
                  <c:v>0.54878472222222219</c:v>
                </c:pt>
                <c:pt idx="3578">
                  <c:v>0.54879629629629634</c:v>
                </c:pt>
                <c:pt idx="3579">
                  <c:v>0.54880787037037038</c:v>
                </c:pt>
                <c:pt idx="3580">
                  <c:v>0.54881944444444442</c:v>
                </c:pt>
                <c:pt idx="3581">
                  <c:v>0.54883101851851845</c:v>
                </c:pt>
                <c:pt idx="3582">
                  <c:v>0.5488425925925926</c:v>
                </c:pt>
                <c:pt idx="3583">
                  <c:v>0.54885416666666664</c:v>
                </c:pt>
                <c:pt idx="3584">
                  <c:v>0.54886574074074079</c:v>
                </c:pt>
                <c:pt idx="3585">
                  <c:v>0.54887731481481483</c:v>
                </c:pt>
                <c:pt idx="3586">
                  <c:v>0.54888888888888887</c:v>
                </c:pt>
                <c:pt idx="3587">
                  <c:v>0.54890046296296291</c:v>
                </c:pt>
                <c:pt idx="3588">
                  <c:v>0.54891203703703706</c:v>
                </c:pt>
                <c:pt idx="3589">
                  <c:v>0.5489236111111111</c:v>
                </c:pt>
                <c:pt idx="3590">
                  <c:v>0.54893518518518525</c:v>
                </c:pt>
                <c:pt idx="3591">
                  <c:v>0.54894675925925929</c:v>
                </c:pt>
                <c:pt idx="3592">
                  <c:v>0.54895833333333333</c:v>
                </c:pt>
                <c:pt idx="3593">
                  <c:v>0.54896990740740736</c:v>
                </c:pt>
                <c:pt idx="3594">
                  <c:v>0.54898148148148151</c:v>
                </c:pt>
                <c:pt idx="3595">
                  <c:v>0.54899305555555555</c:v>
                </c:pt>
                <c:pt idx="3596">
                  <c:v>0.5490046296296297</c:v>
                </c:pt>
                <c:pt idx="3597">
                  <c:v>0.54901620370370374</c:v>
                </c:pt>
                <c:pt idx="3598">
                  <c:v>0.54902777777777778</c:v>
                </c:pt>
                <c:pt idx="3599">
                  <c:v>0.54903935185185182</c:v>
                </c:pt>
                <c:pt idx="3600">
                  <c:v>0.54905092592592586</c:v>
                </c:pt>
                <c:pt idx="3601">
                  <c:v>0.54906250000000001</c:v>
                </c:pt>
                <c:pt idx="3602">
                  <c:v>0.54907407407407405</c:v>
                </c:pt>
                <c:pt idx="3603">
                  <c:v>0.5490856481481482</c:v>
                </c:pt>
                <c:pt idx="3604">
                  <c:v>0.54909722222222224</c:v>
                </c:pt>
                <c:pt idx="3605">
                  <c:v>0.54910879629629628</c:v>
                </c:pt>
                <c:pt idx="3606">
                  <c:v>0.54912037037037031</c:v>
                </c:pt>
                <c:pt idx="3607">
                  <c:v>0.54913194444444446</c:v>
                </c:pt>
                <c:pt idx="3608">
                  <c:v>0.5491435185185185</c:v>
                </c:pt>
                <c:pt idx="3609">
                  <c:v>0.54915509259259265</c:v>
                </c:pt>
                <c:pt idx="3610">
                  <c:v>0.54916666666666669</c:v>
                </c:pt>
                <c:pt idx="3611">
                  <c:v>0.54917824074074073</c:v>
                </c:pt>
                <c:pt idx="3612">
                  <c:v>0.54918981481481477</c:v>
                </c:pt>
                <c:pt idx="3613">
                  <c:v>0.54920138888888892</c:v>
                </c:pt>
                <c:pt idx="3614">
                  <c:v>0.54921296296296296</c:v>
                </c:pt>
                <c:pt idx="3615">
                  <c:v>0.54922453703703711</c:v>
                </c:pt>
                <c:pt idx="3616">
                  <c:v>0.54923611111111115</c:v>
                </c:pt>
                <c:pt idx="3617">
                  <c:v>0.54924768518518519</c:v>
                </c:pt>
                <c:pt idx="3618">
                  <c:v>0.54925925925925922</c:v>
                </c:pt>
                <c:pt idx="3619">
                  <c:v>0.54927083333333326</c:v>
                </c:pt>
                <c:pt idx="3620">
                  <c:v>0.54928240740740741</c:v>
                </c:pt>
                <c:pt idx="3621">
                  <c:v>0.54929398148148145</c:v>
                </c:pt>
                <c:pt idx="3622">
                  <c:v>0.5493055555555556</c:v>
                </c:pt>
                <c:pt idx="3623">
                  <c:v>0.54931712962962964</c:v>
                </c:pt>
                <c:pt idx="3624">
                  <c:v>0.54932870370370368</c:v>
                </c:pt>
                <c:pt idx="3625">
                  <c:v>0.54934027777777772</c:v>
                </c:pt>
                <c:pt idx="3626">
                  <c:v>0.54935185185185187</c:v>
                </c:pt>
                <c:pt idx="3627">
                  <c:v>0.54936342592592591</c:v>
                </c:pt>
                <c:pt idx="3628">
                  <c:v>0.54937500000000006</c:v>
                </c:pt>
                <c:pt idx="3629">
                  <c:v>0.5493865740740741</c:v>
                </c:pt>
                <c:pt idx="3630">
                  <c:v>0.54939814814814814</c:v>
                </c:pt>
                <c:pt idx="3631">
                  <c:v>0.54940972222222217</c:v>
                </c:pt>
                <c:pt idx="3632">
                  <c:v>0.54942129629629632</c:v>
                </c:pt>
                <c:pt idx="3633">
                  <c:v>0.54943287037037036</c:v>
                </c:pt>
                <c:pt idx="3634">
                  <c:v>0.54944444444444451</c:v>
                </c:pt>
                <c:pt idx="3635">
                  <c:v>0.54945601851851855</c:v>
                </c:pt>
                <c:pt idx="3636">
                  <c:v>0.54946759259259259</c:v>
                </c:pt>
                <c:pt idx="3637">
                  <c:v>0.54947916666666663</c:v>
                </c:pt>
                <c:pt idx="3638">
                  <c:v>0.54949074074074067</c:v>
                </c:pt>
                <c:pt idx="3639">
                  <c:v>0.54950231481481482</c:v>
                </c:pt>
                <c:pt idx="3640">
                  <c:v>0.54951388888888886</c:v>
                </c:pt>
                <c:pt idx="3641">
                  <c:v>0.54952546296296301</c:v>
                </c:pt>
                <c:pt idx="3642">
                  <c:v>0.54953703703703705</c:v>
                </c:pt>
                <c:pt idx="3643">
                  <c:v>0.54954861111111108</c:v>
                </c:pt>
                <c:pt idx="3644">
                  <c:v>0.54956018518518512</c:v>
                </c:pt>
                <c:pt idx="3645">
                  <c:v>0.54957175925925927</c:v>
                </c:pt>
                <c:pt idx="3646">
                  <c:v>0.54958333333333331</c:v>
                </c:pt>
                <c:pt idx="3647">
                  <c:v>0.54959490740740746</c:v>
                </c:pt>
                <c:pt idx="3648">
                  <c:v>0.5496064814814815</c:v>
                </c:pt>
                <c:pt idx="3649">
                  <c:v>0.54961805555555554</c:v>
                </c:pt>
                <c:pt idx="3650">
                  <c:v>0.54962962962962958</c:v>
                </c:pt>
                <c:pt idx="3651">
                  <c:v>0.54964120370370373</c:v>
                </c:pt>
                <c:pt idx="3652">
                  <c:v>0.54965277777777777</c:v>
                </c:pt>
                <c:pt idx="3653">
                  <c:v>0.54966435185185192</c:v>
                </c:pt>
                <c:pt idx="3654">
                  <c:v>0.54967592592592596</c:v>
                </c:pt>
                <c:pt idx="3655">
                  <c:v>0.5496875</c:v>
                </c:pt>
                <c:pt idx="3656">
                  <c:v>0.54969907407407403</c:v>
                </c:pt>
                <c:pt idx="3657">
                  <c:v>0.54971064814814818</c:v>
                </c:pt>
                <c:pt idx="3658">
                  <c:v>0.54972222222222222</c:v>
                </c:pt>
                <c:pt idx="3659">
                  <c:v>0.54973379629629626</c:v>
                </c:pt>
                <c:pt idx="3660">
                  <c:v>0.54974537037037041</c:v>
                </c:pt>
                <c:pt idx="3661">
                  <c:v>0.54975694444444445</c:v>
                </c:pt>
                <c:pt idx="3662">
                  <c:v>0.54976851851851849</c:v>
                </c:pt>
                <c:pt idx="3663">
                  <c:v>0.54978009259259253</c:v>
                </c:pt>
                <c:pt idx="3664">
                  <c:v>0.54979166666666668</c:v>
                </c:pt>
                <c:pt idx="3665">
                  <c:v>0.54980324074074072</c:v>
                </c:pt>
                <c:pt idx="3666">
                  <c:v>0.54981481481481487</c:v>
                </c:pt>
                <c:pt idx="3667">
                  <c:v>0.54982638888888891</c:v>
                </c:pt>
                <c:pt idx="3668">
                  <c:v>0.54983796296296295</c:v>
                </c:pt>
                <c:pt idx="3669">
                  <c:v>0.54984953703703698</c:v>
                </c:pt>
                <c:pt idx="3670">
                  <c:v>0.54986111111111113</c:v>
                </c:pt>
                <c:pt idx="3671">
                  <c:v>0.54987268518518517</c:v>
                </c:pt>
                <c:pt idx="3672">
                  <c:v>0.54988425925925932</c:v>
                </c:pt>
                <c:pt idx="3673">
                  <c:v>0.54989583333333336</c:v>
                </c:pt>
                <c:pt idx="3674">
                  <c:v>0.5499074074074074</c:v>
                </c:pt>
                <c:pt idx="3675">
                  <c:v>0.54991898148148144</c:v>
                </c:pt>
                <c:pt idx="3676">
                  <c:v>0.54993055555555559</c:v>
                </c:pt>
                <c:pt idx="3677">
                  <c:v>0.54994212962962963</c:v>
                </c:pt>
                <c:pt idx="3678">
                  <c:v>0.54995370370370367</c:v>
                </c:pt>
                <c:pt idx="3679">
                  <c:v>0.54996527777777782</c:v>
                </c:pt>
                <c:pt idx="3680">
                  <c:v>0.54997685185185186</c:v>
                </c:pt>
                <c:pt idx="3681">
                  <c:v>0.54998842592592589</c:v>
                </c:pt>
                <c:pt idx="3682">
                  <c:v>0.54999999999999993</c:v>
                </c:pt>
                <c:pt idx="3683">
                  <c:v>0.55001157407407408</c:v>
                </c:pt>
                <c:pt idx="3684">
                  <c:v>0.55002314814814812</c:v>
                </c:pt>
                <c:pt idx="3685">
                  <c:v>0.55003472222222227</c:v>
                </c:pt>
                <c:pt idx="3686">
                  <c:v>0.55004629629629631</c:v>
                </c:pt>
                <c:pt idx="3687">
                  <c:v>0.55005787037037035</c:v>
                </c:pt>
                <c:pt idx="3688">
                  <c:v>0.55006944444444439</c:v>
                </c:pt>
                <c:pt idx="3689">
                  <c:v>0.55008101851851854</c:v>
                </c:pt>
                <c:pt idx="3690">
                  <c:v>0.55009259259259258</c:v>
                </c:pt>
                <c:pt idx="3691">
                  <c:v>0.55010416666666673</c:v>
                </c:pt>
                <c:pt idx="3692">
                  <c:v>0.55011574074074077</c:v>
                </c:pt>
                <c:pt idx="3693">
                  <c:v>0.55012731481481481</c:v>
                </c:pt>
                <c:pt idx="3694">
                  <c:v>0.55013888888888884</c:v>
                </c:pt>
                <c:pt idx="3695">
                  <c:v>0.55015046296296299</c:v>
                </c:pt>
                <c:pt idx="3696">
                  <c:v>0.55016203703703703</c:v>
                </c:pt>
                <c:pt idx="3697">
                  <c:v>0.55017361111111118</c:v>
                </c:pt>
                <c:pt idx="3698">
                  <c:v>0.55018518518518522</c:v>
                </c:pt>
                <c:pt idx="3699">
                  <c:v>0.55019675925925926</c:v>
                </c:pt>
                <c:pt idx="3700">
                  <c:v>0.5502083333333333</c:v>
                </c:pt>
                <c:pt idx="3701">
                  <c:v>0.55021990740740734</c:v>
                </c:pt>
                <c:pt idx="3702">
                  <c:v>0.55023148148148149</c:v>
                </c:pt>
                <c:pt idx="3703">
                  <c:v>0.55024305555555553</c:v>
                </c:pt>
                <c:pt idx="3704">
                  <c:v>0.55025462962962968</c:v>
                </c:pt>
                <c:pt idx="3705">
                  <c:v>0.55026620370370372</c:v>
                </c:pt>
                <c:pt idx="3706">
                  <c:v>0.55027777777777775</c:v>
                </c:pt>
                <c:pt idx="3707">
                  <c:v>0.55028935185185179</c:v>
                </c:pt>
                <c:pt idx="3708">
                  <c:v>0.55030092592592594</c:v>
                </c:pt>
                <c:pt idx="3709">
                  <c:v>0.55031249999999998</c:v>
                </c:pt>
                <c:pt idx="3710">
                  <c:v>0.55032407407407413</c:v>
                </c:pt>
                <c:pt idx="3711">
                  <c:v>0.55033564814814817</c:v>
                </c:pt>
                <c:pt idx="3712">
                  <c:v>0.55034722222222221</c:v>
                </c:pt>
                <c:pt idx="3713">
                  <c:v>0.55035879629629625</c:v>
                </c:pt>
                <c:pt idx="3714">
                  <c:v>0.5503703703703704</c:v>
                </c:pt>
                <c:pt idx="3715">
                  <c:v>0.55038194444444444</c:v>
                </c:pt>
                <c:pt idx="3716">
                  <c:v>0.55039351851851859</c:v>
                </c:pt>
                <c:pt idx="3717">
                  <c:v>0.55040509259259263</c:v>
                </c:pt>
                <c:pt idx="3718">
                  <c:v>0.55041666666666667</c:v>
                </c:pt>
                <c:pt idx="3719">
                  <c:v>0.5504282407407407</c:v>
                </c:pt>
                <c:pt idx="3720">
                  <c:v>0.55043981481481474</c:v>
                </c:pt>
                <c:pt idx="3721">
                  <c:v>0.55045138888888889</c:v>
                </c:pt>
                <c:pt idx="3722">
                  <c:v>0.55046296296296293</c:v>
                </c:pt>
                <c:pt idx="3723">
                  <c:v>0.55047453703703708</c:v>
                </c:pt>
                <c:pt idx="3724">
                  <c:v>0.55048611111111112</c:v>
                </c:pt>
                <c:pt idx="3725">
                  <c:v>0.55049768518518516</c:v>
                </c:pt>
                <c:pt idx="3726">
                  <c:v>0.5505092592592592</c:v>
                </c:pt>
                <c:pt idx="3727">
                  <c:v>0.55052083333333335</c:v>
                </c:pt>
                <c:pt idx="3728">
                  <c:v>0.55053240740740739</c:v>
                </c:pt>
                <c:pt idx="3729">
                  <c:v>0.55054398148148154</c:v>
                </c:pt>
                <c:pt idx="3730">
                  <c:v>0.55055555555555558</c:v>
                </c:pt>
                <c:pt idx="3731">
                  <c:v>0.55056712962962961</c:v>
                </c:pt>
                <c:pt idx="3732">
                  <c:v>0.55057870370370365</c:v>
                </c:pt>
                <c:pt idx="3733">
                  <c:v>0.5505902777777778</c:v>
                </c:pt>
                <c:pt idx="3734">
                  <c:v>0.55060185185185184</c:v>
                </c:pt>
                <c:pt idx="3735">
                  <c:v>0.55061342592592599</c:v>
                </c:pt>
                <c:pt idx="3736">
                  <c:v>0.55062500000000003</c:v>
                </c:pt>
                <c:pt idx="3737">
                  <c:v>0.55063657407407407</c:v>
                </c:pt>
                <c:pt idx="3738">
                  <c:v>0.55064814814814811</c:v>
                </c:pt>
                <c:pt idx="3739">
                  <c:v>0.55065972222222215</c:v>
                </c:pt>
                <c:pt idx="3740">
                  <c:v>0.5506712962962963</c:v>
                </c:pt>
                <c:pt idx="3741">
                  <c:v>0.55068287037037034</c:v>
                </c:pt>
                <c:pt idx="3742">
                  <c:v>0.55069444444444449</c:v>
                </c:pt>
                <c:pt idx="3743">
                  <c:v>0.55070601851851853</c:v>
                </c:pt>
                <c:pt idx="3744">
                  <c:v>0.55071759259259256</c:v>
                </c:pt>
                <c:pt idx="3745">
                  <c:v>0.5507291666666666</c:v>
                </c:pt>
                <c:pt idx="3746">
                  <c:v>0.55074074074074075</c:v>
                </c:pt>
                <c:pt idx="3747">
                  <c:v>0.55075231481481479</c:v>
                </c:pt>
                <c:pt idx="3748">
                  <c:v>0.55076388888888894</c:v>
                </c:pt>
                <c:pt idx="3749">
                  <c:v>0.55077546296296298</c:v>
                </c:pt>
                <c:pt idx="3750">
                  <c:v>0.55078703703703702</c:v>
                </c:pt>
                <c:pt idx="3751">
                  <c:v>0.55079861111111106</c:v>
                </c:pt>
                <c:pt idx="3752">
                  <c:v>0.55081018518518521</c:v>
                </c:pt>
                <c:pt idx="3753">
                  <c:v>0.55082175925925925</c:v>
                </c:pt>
                <c:pt idx="3754">
                  <c:v>0.5508333333333334</c:v>
                </c:pt>
                <c:pt idx="3755">
                  <c:v>0.55084490740740744</c:v>
                </c:pt>
                <c:pt idx="3756">
                  <c:v>0.55085648148148147</c:v>
                </c:pt>
                <c:pt idx="3757">
                  <c:v>0.55086805555555551</c:v>
                </c:pt>
                <c:pt idx="3758">
                  <c:v>0.55087962962962966</c:v>
                </c:pt>
                <c:pt idx="3759">
                  <c:v>0.5508912037037037</c:v>
                </c:pt>
                <c:pt idx="3760">
                  <c:v>0.55090277777777785</c:v>
                </c:pt>
                <c:pt idx="3761">
                  <c:v>0.55091435185185189</c:v>
                </c:pt>
                <c:pt idx="3762">
                  <c:v>0.55092592592592593</c:v>
                </c:pt>
                <c:pt idx="3763">
                  <c:v>0.55093749999999997</c:v>
                </c:pt>
                <c:pt idx="3764">
                  <c:v>0.55094907407407401</c:v>
                </c:pt>
                <c:pt idx="3765">
                  <c:v>0.55096064814814816</c:v>
                </c:pt>
                <c:pt idx="3766">
                  <c:v>0.5509722222222222</c:v>
                </c:pt>
                <c:pt idx="3767">
                  <c:v>0.55098379629629635</c:v>
                </c:pt>
                <c:pt idx="3768">
                  <c:v>0.55099537037037039</c:v>
                </c:pt>
                <c:pt idx="3769">
                  <c:v>0.55100694444444442</c:v>
                </c:pt>
                <c:pt idx="3770">
                  <c:v>0.55101851851851846</c:v>
                </c:pt>
                <c:pt idx="3771">
                  <c:v>0.55103009259259261</c:v>
                </c:pt>
                <c:pt idx="3772">
                  <c:v>0.55104166666666665</c:v>
                </c:pt>
                <c:pt idx="3773">
                  <c:v>0.5510532407407408</c:v>
                </c:pt>
                <c:pt idx="3774">
                  <c:v>0.55106481481481484</c:v>
                </c:pt>
                <c:pt idx="3775">
                  <c:v>0.55107638888888888</c:v>
                </c:pt>
                <c:pt idx="3776">
                  <c:v>0.55108796296296292</c:v>
                </c:pt>
                <c:pt idx="3777">
                  <c:v>0.55109953703703707</c:v>
                </c:pt>
                <c:pt idx="3778">
                  <c:v>0.55111111111111111</c:v>
                </c:pt>
                <c:pt idx="3779">
                  <c:v>0.55112268518518526</c:v>
                </c:pt>
                <c:pt idx="3780">
                  <c:v>0.5511342592592593</c:v>
                </c:pt>
                <c:pt idx="3781">
                  <c:v>0.55114583333333333</c:v>
                </c:pt>
                <c:pt idx="3782">
                  <c:v>0.55115740740740737</c:v>
                </c:pt>
                <c:pt idx="3783">
                  <c:v>0.55116898148148141</c:v>
                </c:pt>
                <c:pt idx="3784">
                  <c:v>0.55118055555555556</c:v>
                </c:pt>
                <c:pt idx="3785">
                  <c:v>0.5511921296296296</c:v>
                </c:pt>
                <c:pt idx="3786">
                  <c:v>0.55120370370370375</c:v>
                </c:pt>
                <c:pt idx="3787">
                  <c:v>0.55121527777777779</c:v>
                </c:pt>
                <c:pt idx="3788">
                  <c:v>0.55122685185185183</c:v>
                </c:pt>
                <c:pt idx="3789">
                  <c:v>0.55123842592592587</c:v>
                </c:pt>
                <c:pt idx="3790">
                  <c:v>0.55125000000000002</c:v>
                </c:pt>
                <c:pt idx="3791">
                  <c:v>0.55126157407407406</c:v>
                </c:pt>
                <c:pt idx="3792">
                  <c:v>0.55127314814814821</c:v>
                </c:pt>
                <c:pt idx="3793">
                  <c:v>0.55128472222222225</c:v>
                </c:pt>
                <c:pt idx="3794">
                  <c:v>0.55129629629629628</c:v>
                </c:pt>
                <c:pt idx="3795">
                  <c:v>0.55130787037037032</c:v>
                </c:pt>
                <c:pt idx="3796">
                  <c:v>0.55131944444444447</c:v>
                </c:pt>
                <c:pt idx="3797">
                  <c:v>0.55133101851851851</c:v>
                </c:pt>
                <c:pt idx="3798">
                  <c:v>0.55134259259259266</c:v>
                </c:pt>
                <c:pt idx="3799">
                  <c:v>0.5513541666666667</c:v>
                </c:pt>
                <c:pt idx="3800">
                  <c:v>0.55136574074074074</c:v>
                </c:pt>
                <c:pt idx="3801">
                  <c:v>0.55137731481481478</c:v>
                </c:pt>
                <c:pt idx="3802">
                  <c:v>0.55138888888888882</c:v>
                </c:pt>
                <c:pt idx="3803">
                  <c:v>0.55140046296296297</c:v>
                </c:pt>
                <c:pt idx="3804">
                  <c:v>0.55141203703703701</c:v>
                </c:pt>
                <c:pt idx="3805">
                  <c:v>0.55142361111111116</c:v>
                </c:pt>
                <c:pt idx="3806">
                  <c:v>0.55143518518518519</c:v>
                </c:pt>
                <c:pt idx="3807">
                  <c:v>0.55144675925925923</c:v>
                </c:pt>
                <c:pt idx="3808">
                  <c:v>0.55145833333333327</c:v>
                </c:pt>
                <c:pt idx="3809">
                  <c:v>0.55146990740740742</c:v>
                </c:pt>
                <c:pt idx="3810">
                  <c:v>0.55148148148148146</c:v>
                </c:pt>
                <c:pt idx="3811">
                  <c:v>0.55149305555555561</c:v>
                </c:pt>
                <c:pt idx="3812">
                  <c:v>0.55150462962962965</c:v>
                </c:pt>
                <c:pt idx="3813">
                  <c:v>0.55151620370370369</c:v>
                </c:pt>
                <c:pt idx="3814">
                  <c:v>0.55152777777777773</c:v>
                </c:pt>
                <c:pt idx="3815">
                  <c:v>0.55153935185185188</c:v>
                </c:pt>
                <c:pt idx="3816">
                  <c:v>0.55155092592592592</c:v>
                </c:pt>
                <c:pt idx="3817">
                  <c:v>0.55156250000000007</c:v>
                </c:pt>
                <c:pt idx="3818">
                  <c:v>0.55157407407407411</c:v>
                </c:pt>
                <c:pt idx="3819">
                  <c:v>0.55158564814814814</c:v>
                </c:pt>
                <c:pt idx="3820">
                  <c:v>0.55159722222222218</c:v>
                </c:pt>
                <c:pt idx="3821">
                  <c:v>0.55160879629629633</c:v>
                </c:pt>
                <c:pt idx="3822">
                  <c:v>0.55162037037037037</c:v>
                </c:pt>
                <c:pt idx="3823">
                  <c:v>0.55163194444444441</c:v>
                </c:pt>
                <c:pt idx="3824">
                  <c:v>0.55164351851851856</c:v>
                </c:pt>
                <c:pt idx="3825">
                  <c:v>0.5516550925925926</c:v>
                </c:pt>
                <c:pt idx="3826">
                  <c:v>0.55166666666666664</c:v>
                </c:pt>
                <c:pt idx="3827">
                  <c:v>0.55167824074074068</c:v>
                </c:pt>
                <c:pt idx="3828">
                  <c:v>0.55168981481481483</c:v>
                </c:pt>
                <c:pt idx="3829">
                  <c:v>0.55170138888888887</c:v>
                </c:pt>
                <c:pt idx="3830">
                  <c:v>0.55171296296296302</c:v>
                </c:pt>
                <c:pt idx="3831">
                  <c:v>0.55172453703703705</c:v>
                </c:pt>
                <c:pt idx="3832">
                  <c:v>0.55173611111111109</c:v>
                </c:pt>
                <c:pt idx="3833">
                  <c:v>0.55174768518518513</c:v>
                </c:pt>
                <c:pt idx="3834">
                  <c:v>0.55175925925925928</c:v>
                </c:pt>
                <c:pt idx="3835">
                  <c:v>0.55177083333333332</c:v>
                </c:pt>
                <c:pt idx="3836">
                  <c:v>0.55178240740740747</c:v>
                </c:pt>
                <c:pt idx="3837">
                  <c:v>0.55179398148148151</c:v>
                </c:pt>
                <c:pt idx="3838">
                  <c:v>0.55180555555555555</c:v>
                </c:pt>
                <c:pt idx="3839">
                  <c:v>0.55181712962962959</c:v>
                </c:pt>
                <c:pt idx="3840">
                  <c:v>0.55182870370370374</c:v>
                </c:pt>
                <c:pt idx="3841">
                  <c:v>0.55184027777777778</c:v>
                </c:pt>
                <c:pt idx="3842">
                  <c:v>0.55185185185185182</c:v>
                </c:pt>
                <c:pt idx="3843">
                  <c:v>0.55186342592592597</c:v>
                </c:pt>
                <c:pt idx="3844">
                  <c:v>0.551875</c:v>
                </c:pt>
                <c:pt idx="3845">
                  <c:v>0.55188657407407404</c:v>
                </c:pt>
                <c:pt idx="3846">
                  <c:v>0.55189814814814808</c:v>
                </c:pt>
                <c:pt idx="3847">
                  <c:v>0.55190972222222223</c:v>
                </c:pt>
                <c:pt idx="3848">
                  <c:v>0.55192129629629627</c:v>
                </c:pt>
                <c:pt idx="3849">
                  <c:v>0.55193287037037042</c:v>
                </c:pt>
                <c:pt idx="3850">
                  <c:v>0.55194444444444446</c:v>
                </c:pt>
                <c:pt idx="3851">
                  <c:v>0.5519560185185185</c:v>
                </c:pt>
                <c:pt idx="3852">
                  <c:v>0.55196759259259254</c:v>
                </c:pt>
                <c:pt idx="3853">
                  <c:v>0.55197916666666669</c:v>
                </c:pt>
                <c:pt idx="3854">
                  <c:v>0.55199074074074073</c:v>
                </c:pt>
                <c:pt idx="3855">
                  <c:v>0.55200231481481488</c:v>
                </c:pt>
                <c:pt idx="3856">
                  <c:v>0.55201388888888892</c:v>
                </c:pt>
                <c:pt idx="3857">
                  <c:v>0.55202546296296295</c:v>
                </c:pt>
                <c:pt idx="3858">
                  <c:v>0.55203703703703699</c:v>
                </c:pt>
                <c:pt idx="3859">
                  <c:v>0.55204861111111114</c:v>
                </c:pt>
                <c:pt idx="3860">
                  <c:v>0.55206018518518518</c:v>
                </c:pt>
                <c:pt idx="3861">
                  <c:v>0.55207175925925933</c:v>
                </c:pt>
                <c:pt idx="3862">
                  <c:v>0.55208333333333337</c:v>
                </c:pt>
                <c:pt idx="3863">
                  <c:v>0.55209490740740741</c:v>
                </c:pt>
                <c:pt idx="3864">
                  <c:v>0.55210648148148145</c:v>
                </c:pt>
                <c:pt idx="3865">
                  <c:v>0.55211805555555549</c:v>
                </c:pt>
                <c:pt idx="3866">
                  <c:v>0.55212962962962964</c:v>
                </c:pt>
                <c:pt idx="3867">
                  <c:v>0.55214120370370368</c:v>
                </c:pt>
                <c:pt idx="3868">
                  <c:v>0.55215277777777783</c:v>
                </c:pt>
                <c:pt idx="3869">
                  <c:v>0.55216435185185186</c:v>
                </c:pt>
                <c:pt idx="3870">
                  <c:v>0.5521759259259259</c:v>
                </c:pt>
                <c:pt idx="3871">
                  <c:v>0.55218749999999994</c:v>
                </c:pt>
                <c:pt idx="3872">
                  <c:v>0.55219907407407409</c:v>
                </c:pt>
                <c:pt idx="3873">
                  <c:v>0.55221064814814813</c:v>
                </c:pt>
                <c:pt idx="3874">
                  <c:v>0.55222222222222228</c:v>
                </c:pt>
                <c:pt idx="3875">
                  <c:v>0.55223379629629632</c:v>
                </c:pt>
                <c:pt idx="3876">
                  <c:v>0.55224537037037036</c:v>
                </c:pt>
                <c:pt idx="3877">
                  <c:v>0.5522569444444444</c:v>
                </c:pt>
                <c:pt idx="3878">
                  <c:v>0.55226851851851855</c:v>
                </c:pt>
                <c:pt idx="3879">
                  <c:v>0.55228009259259259</c:v>
                </c:pt>
                <c:pt idx="3880">
                  <c:v>0.55229166666666674</c:v>
                </c:pt>
                <c:pt idx="3881">
                  <c:v>0.55230324074074078</c:v>
                </c:pt>
                <c:pt idx="3882">
                  <c:v>0.55231481481481481</c:v>
                </c:pt>
                <c:pt idx="3883">
                  <c:v>0.55232638888888885</c:v>
                </c:pt>
                <c:pt idx="3884">
                  <c:v>0.55233796296296289</c:v>
                </c:pt>
                <c:pt idx="3885">
                  <c:v>0.55234953703703704</c:v>
                </c:pt>
                <c:pt idx="3886">
                  <c:v>0.55236111111111108</c:v>
                </c:pt>
                <c:pt idx="3887">
                  <c:v>0.55237268518518523</c:v>
                </c:pt>
                <c:pt idx="3888">
                  <c:v>0.55238425925925927</c:v>
                </c:pt>
                <c:pt idx="3889">
                  <c:v>0.55239583333333331</c:v>
                </c:pt>
                <c:pt idx="3890">
                  <c:v>0.55240740740740735</c:v>
                </c:pt>
                <c:pt idx="3891">
                  <c:v>0.5524189814814815</c:v>
                </c:pt>
                <c:pt idx="3892">
                  <c:v>0.55243055555555554</c:v>
                </c:pt>
                <c:pt idx="3893">
                  <c:v>0.55244212962962969</c:v>
                </c:pt>
                <c:pt idx="3894">
                  <c:v>0.55245370370370372</c:v>
                </c:pt>
                <c:pt idx="3895">
                  <c:v>0.55246527777777776</c:v>
                </c:pt>
                <c:pt idx="3896">
                  <c:v>0.5524768518518518</c:v>
                </c:pt>
                <c:pt idx="3897">
                  <c:v>0.55248842592592595</c:v>
                </c:pt>
                <c:pt idx="3898">
                  <c:v>0.55249999999999999</c:v>
                </c:pt>
                <c:pt idx="3899">
                  <c:v>0.55251157407407414</c:v>
                </c:pt>
                <c:pt idx="3900">
                  <c:v>0.55252314814814818</c:v>
                </c:pt>
                <c:pt idx="3901">
                  <c:v>0.55253472222222222</c:v>
                </c:pt>
                <c:pt idx="3902">
                  <c:v>0.55254629629629626</c:v>
                </c:pt>
                <c:pt idx="3903">
                  <c:v>0.5525578703703703</c:v>
                </c:pt>
                <c:pt idx="3904">
                  <c:v>0.55256944444444445</c:v>
                </c:pt>
                <c:pt idx="3905">
                  <c:v>0.55258101851851849</c:v>
                </c:pt>
                <c:pt idx="3906">
                  <c:v>0.55259259259259264</c:v>
                </c:pt>
                <c:pt idx="3907">
                  <c:v>0.55260416666666667</c:v>
                </c:pt>
                <c:pt idx="3908">
                  <c:v>0.55261574074074071</c:v>
                </c:pt>
                <c:pt idx="3909">
                  <c:v>0.55262731481481475</c:v>
                </c:pt>
                <c:pt idx="3910">
                  <c:v>0.5526388888888889</c:v>
                </c:pt>
                <c:pt idx="3911">
                  <c:v>0.55265046296296294</c:v>
                </c:pt>
                <c:pt idx="3912">
                  <c:v>0.55266203703703709</c:v>
                </c:pt>
                <c:pt idx="3913">
                  <c:v>0.55267361111111113</c:v>
                </c:pt>
                <c:pt idx="3914">
                  <c:v>0.55268518518518517</c:v>
                </c:pt>
                <c:pt idx="3915">
                  <c:v>0.55269675925925921</c:v>
                </c:pt>
                <c:pt idx="3916">
                  <c:v>0.55270833333333336</c:v>
                </c:pt>
                <c:pt idx="3917">
                  <c:v>0.5527199074074074</c:v>
                </c:pt>
                <c:pt idx="3918">
                  <c:v>0.55273148148148155</c:v>
                </c:pt>
                <c:pt idx="3919">
                  <c:v>0.55274305555555558</c:v>
                </c:pt>
                <c:pt idx="3920">
                  <c:v>0.55275462962962962</c:v>
                </c:pt>
                <c:pt idx="3921">
                  <c:v>0.55276620370370366</c:v>
                </c:pt>
                <c:pt idx="3922">
                  <c:v>0.55277777777777781</c:v>
                </c:pt>
                <c:pt idx="3923">
                  <c:v>0.55278935185185185</c:v>
                </c:pt>
                <c:pt idx="3924">
                  <c:v>0.552800925925926</c:v>
                </c:pt>
                <c:pt idx="3925">
                  <c:v>0.55281250000000004</c:v>
                </c:pt>
                <c:pt idx="3926">
                  <c:v>0.55282407407407408</c:v>
                </c:pt>
                <c:pt idx="3927">
                  <c:v>0.55283564814814812</c:v>
                </c:pt>
                <c:pt idx="3928">
                  <c:v>0.55284722222222216</c:v>
                </c:pt>
                <c:pt idx="3929">
                  <c:v>0.55285879629629631</c:v>
                </c:pt>
                <c:pt idx="3930">
                  <c:v>0.55287037037037035</c:v>
                </c:pt>
                <c:pt idx="3931">
                  <c:v>0.5528819444444445</c:v>
                </c:pt>
                <c:pt idx="3932">
                  <c:v>0.55289351851851853</c:v>
                </c:pt>
                <c:pt idx="3933">
                  <c:v>0.55290509259259257</c:v>
                </c:pt>
                <c:pt idx="3934">
                  <c:v>0.55291666666666661</c:v>
                </c:pt>
                <c:pt idx="3935">
                  <c:v>0.55292824074074076</c:v>
                </c:pt>
                <c:pt idx="3936">
                  <c:v>0.5529398148148148</c:v>
                </c:pt>
                <c:pt idx="3937">
                  <c:v>0.55295138888888895</c:v>
                </c:pt>
                <c:pt idx="3938">
                  <c:v>0.55296296296296299</c:v>
                </c:pt>
                <c:pt idx="3939">
                  <c:v>0.55297453703703703</c:v>
                </c:pt>
                <c:pt idx="3940">
                  <c:v>0.55298611111111107</c:v>
                </c:pt>
                <c:pt idx="3941">
                  <c:v>0.55299768518518522</c:v>
                </c:pt>
                <c:pt idx="3942">
                  <c:v>0.55300925925925926</c:v>
                </c:pt>
                <c:pt idx="3943">
                  <c:v>0.55302083333333341</c:v>
                </c:pt>
                <c:pt idx="3944">
                  <c:v>0.55303240740740744</c:v>
                </c:pt>
                <c:pt idx="3945">
                  <c:v>0.55304398148148148</c:v>
                </c:pt>
                <c:pt idx="3946">
                  <c:v>0.55305555555555552</c:v>
                </c:pt>
                <c:pt idx="3947">
                  <c:v>0.55306712962962956</c:v>
                </c:pt>
                <c:pt idx="3948">
                  <c:v>0.55307870370370371</c:v>
                </c:pt>
                <c:pt idx="3949">
                  <c:v>0.55309027777777775</c:v>
                </c:pt>
                <c:pt idx="3950">
                  <c:v>0.5531018518518519</c:v>
                </c:pt>
                <c:pt idx="3951">
                  <c:v>0.55311342592592594</c:v>
                </c:pt>
                <c:pt idx="3952">
                  <c:v>0.55312499999999998</c:v>
                </c:pt>
                <c:pt idx="3953">
                  <c:v>0.55313657407407402</c:v>
                </c:pt>
                <c:pt idx="3954">
                  <c:v>0.55314814814814817</c:v>
                </c:pt>
                <c:pt idx="3955">
                  <c:v>0.55315972222222221</c:v>
                </c:pt>
                <c:pt idx="3956">
                  <c:v>0.55317129629629636</c:v>
                </c:pt>
                <c:pt idx="3957">
                  <c:v>0.55318287037037039</c:v>
                </c:pt>
                <c:pt idx="3958">
                  <c:v>0.55319444444444443</c:v>
                </c:pt>
                <c:pt idx="3959">
                  <c:v>0.55320601851851847</c:v>
                </c:pt>
                <c:pt idx="3960">
                  <c:v>0.55321759259259262</c:v>
                </c:pt>
                <c:pt idx="3961">
                  <c:v>0.55322916666666666</c:v>
                </c:pt>
                <c:pt idx="3962">
                  <c:v>0.55324074074074081</c:v>
                </c:pt>
                <c:pt idx="3963">
                  <c:v>0.55325231481481485</c:v>
                </c:pt>
                <c:pt idx="3964">
                  <c:v>0.55326388888888889</c:v>
                </c:pt>
                <c:pt idx="3965">
                  <c:v>0.55327546296296293</c:v>
                </c:pt>
                <c:pt idx="3966">
                  <c:v>0.55328703703703697</c:v>
                </c:pt>
                <c:pt idx="3967">
                  <c:v>0.55329861111111112</c:v>
                </c:pt>
                <c:pt idx="3968">
                  <c:v>0.55331018518518515</c:v>
                </c:pt>
                <c:pt idx="3969">
                  <c:v>0.5533217592592593</c:v>
                </c:pt>
                <c:pt idx="3970">
                  <c:v>0.55333333333333334</c:v>
                </c:pt>
                <c:pt idx="3971">
                  <c:v>0.55334490740740738</c:v>
                </c:pt>
                <c:pt idx="3972">
                  <c:v>0.55335648148148142</c:v>
                </c:pt>
                <c:pt idx="3973">
                  <c:v>0.55336805555555557</c:v>
                </c:pt>
                <c:pt idx="3974">
                  <c:v>0.55337962962962961</c:v>
                </c:pt>
                <c:pt idx="3975">
                  <c:v>0.55339120370370376</c:v>
                </c:pt>
                <c:pt idx="3976">
                  <c:v>0.5534027777777778</c:v>
                </c:pt>
                <c:pt idx="3977">
                  <c:v>0.55341435185185184</c:v>
                </c:pt>
                <c:pt idx="3978">
                  <c:v>0.55342592592592588</c:v>
                </c:pt>
                <c:pt idx="3979">
                  <c:v>0.55343750000000003</c:v>
                </c:pt>
                <c:pt idx="3980">
                  <c:v>0.55344907407407407</c:v>
                </c:pt>
                <c:pt idx="3981">
                  <c:v>0.55346064814814822</c:v>
                </c:pt>
                <c:pt idx="3982">
                  <c:v>0.55347222222222225</c:v>
                </c:pt>
                <c:pt idx="3983">
                  <c:v>0.55348379629629629</c:v>
                </c:pt>
                <c:pt idx="3984">
                  <c:v>0.55349537037037033</c:v>
                </c:pt>
                <c:pt idx="3985">
                  <c:v>0.55350694444444448</c:v>
                </c:pt>
                <c:pt idx="3986">
                  <c:v>0.55351851851851852</c:v>
                </c:pt>
                <c:pt idx="3987">
                  <c:v>0.55353009259259256</c:v>
                </c:pt>
                <c:pt idx="3988">
                  <c:v>0.55354166666666671</c:v>
                </c:pt>
                <c:pt idx="3989">
                  <c:v>0.55355324074074075</c:v>
                </c:pt>
                <c:pt idx="3990">
                  <c:v>0.55356481481481479</c:v>
                </c:pt>
                <c:pt idx="3991">
                  <c:v>0.55357638888888883</c:v>
                </c:pt>
                <c:pt idx="3992">
                  <c:v>0.55358796296296298</c:v>
                </c:pt>
                <c:pt idx="3993">
                  <c:v>0.55359953703703701</c:v>
                </c:pt>
                <c:pt idx="3994">
                  <c:v>0.55361111111111116</c:v>
                </c:pt>
                <c:pt idx="3995">
                  <c:v>0.5536226851851852</c:v>
                </c:pt>
                <c:pt idx="3996">
                  <c:v>0.55363425925925924</c:v>
                </c:pt>
                <c:pt idx="3997">
                  <c:v>0.55364583333333328</c:v>
                </c:pt>
                <c:pt idx="3998">
                  <c:v>0.55365740740740743</c:v>
                </c:pt>
                <c:pt idx="3999">
                  <c:v>0.55366898148148147</c:v>
                </c:pt>
                <c:pt idx="4000">
                  <c:v>0.55368055555555562</c:v>
                </c:pt>
                <c:pt idx="4001">
                  <c:v>0.55369212962962966</c:v>
                </c:pt>
                <c:pt idx="4002">
                  <c:v>0.5537037037037037</c:v>
                </c:pt>
                <c:pt idx="4003">
                  <c:v>0.55371527777777774</c:v>
                </c:pt>
                <c:pt idx="4004">
                  <c:v>0.55372685185185189</c:v>
                </c:pt>
                <c:pt idx="4005">
                  <c:v>0.55373842592592593</c:v>
                </c:pt>
                <c:pt idx="4006">
                  <c:v>0.55374999999999996</c:v>
                </c:pt>
                <c:pt idx="4007">
                  <c:v>0.55376157407407411</c:v>
                </c:pt>
                <c:pt idx="4008">
                  <c:v>0.55377314814814815</c:v>
                </c:pt>
                <c:pt idx="4009">
                  <c:v>0.55378472222222219</c:v>
                </c:pt>
                <c:pt idx="4010">
                  <c:v>0.55379629629629623</c:v>
                </c:pt>
                <c:pt idx="4011">
                  <c:v>0.55380787037037038</c:v>
                </c:pt>
                <c:pt idx="4012">
                  <c:v>0.55381944444444442</c:v>
                </c:pt>
                <c:pt idx="4013">
                  <c:v>0.55383101851851857</c:v>
                </c:pt>
                <c:pt idx="4014">
                  <c:v>0.55384259259259261</c:v>
                </c:pt>
                <c:pt idx="4015">
                  <c:v>0.55385416666666665</c:v>
                </c:pt>
                <c:pt idx="4016">
                  <c:v>0.55386574074074069</c:v>
                </c:pt>
                <c:pt idx="4017">
                  <c:v>0.55387731481481484</c:v>
                </c:pt>
                <c:pt idx="4018">
                  <c:v>0.55388888888888888</c:v>
                </c:pt>
                <c:pt idx="4019">
                  <c:v>0.55390046296296302</c:v>
                </c:pt>
                <c:pt idx="4020">
                  <c:v>0.55391203703703706</c:v>
                </c:pt>
                <c:pt idx="4021">
                  <c:v>0.5539236111111111</c:v>
                </c:pt>
                <c:pt idx="4022">
                  <c:v>0.55393518518518514</c:v>
                </c:pt>
                <c:pt idx="4023">
                  <c:v>0.55394675925925929</c:v>
                </c:pt>
                <c:pt idx="4024">
                  <c:v>0.55395833333333333</c:v>
                </c:pt>
                <c:pt idx="4025">
                  <c:v>0.55396990740740737</c:v>
                </c:pt>
                <c:pt idx="4026">
                  <c:v>0.55398148148148152</c:v>
                </c:pt>
                <c:pt idx="4027">
                  <c:v>0.55399305555555556</c:v>
                </c:pt>
                <c:pt idx="4028">
                  <c:v>0.5540046296296296</c:v>
                </c:pt>
                <c:pt idx="4029">
                  <c:v>0.55401620370370364</c:v>
                </c:pt>
                <c:pt idx="4030">
                  <c:v>0.55402777777777779</c:v>
                </c:pt>
                <c:pt idx="4031">
                  <c:v>0.55403935185185182</c:v>
                </c:pt>
                <c:pt idx="4032">
                  <c:v>0.55405092592592597</c:v>
                </c:pt>
                <c:pt idx="4033">
                  <c:v>0.55406250000000001</c:v>
                </c:pt>
                <c:pt idx="4034">
                  <c:v>0.55407407407407405</c:v>
                </c:pt>
                <c:pt idx="4035">
                  <c:v>0.55408564814814809</c:v>
                </c:pt>
                <c:pt idx="4036">
                  <c:v>0.55409722222222224</c:v>
                </c:pt>
                <c:pt idx="4037">
                  <c:v>0.55410879629629628</c:v>
                </c:pt>
                <c:pt idx="4038">
                  <c:v>0.55412037037037043</c:v>
                </c:pt>
                <c:pt idx="4039">
                  <c:v>0.55413194444444447</c:v>
                </c:pt>
                <c:pt idx="4040">
                  <c:v>0.55414351851851851</c:v>
                </c:pt>
                <c:pt idx="4041">
                  <c:v>0.55415509259259255</c:v>
                </c:pt>
                <c:pt idx="4042">
                  <c:v>0.5541666666666667</c:v>
                </c:pt>
                <c:pt idx="4043">
                  <c:v>0.55417824074074074</c:v>
                </c:pt>
                <c:pt idx="4044">
                  <c:v>0.55418981481481489</c:v>
                </c:pt>
                <c:pt idx="4045">
                  <c:v>0.55420138888888892</c:v>
                </c:pt>
                <c:pt idx="4046">
                  <c:v>0.55421296296296296</c:v>
                </c:pt>
                <c:pt idx="4047">
                  <c:v>0.554224537037037</c:v>
                </c:pt>
                <c:pt idx="4048">
                  <c:v>0.55423611111111104</c:v>
                </c:pt>
                <c:pt idx="4049">
                  <c:v>0.55424768518518519</c:v>
                </c:pt>
                <c:pt idx="4050">
                  <c:v>0.55425925925925923</c:v>
                </c:pt>
                <c:pt idx="4051">
                  <c:v>0.55427083333333338</c:v>
                </c:pt>
                <c:pt idx="4052">
                  <c:v>0.55428240740740742</c:v>
                </c:pt>
                <c:pt idx="4053">
                  <c:v>0.55429398148148146</c:v>
                </c:pt>
                <c:pt idx="4054">
                  <c:v>0.5543055555555555</c:v>
                </c:pt>
                <c:pt idx="4055">
                  <c:v>0.55431712962962965</c:v>
                </c:pt>
                <c:pt idx="4056">
                  <c:v>0.55432870370370368</c:v>
                </c:pt>
                <c:pt idx="4057">
                  <c:v>0.55434027777777783</c:v>
                </c:pt>
                <c:pt idx="4058">
                  <c:v>0.55435185185185187</c:v>
                </c:pt>
                <c:pt idx="4059">
                  <c:v>0.55436342592592591</c:v>
                </c:pt>
                <c:pt idx="4060">
                  <c:v>0.55437499999999995</c:v>
                </c:pt>
                <c:pt idx="4061">
                  <c:v>0.5543865740740741</c:v>
                </c:pt>
                <c:pt idx="4062">
                  <c:v>0.55439814814814814</c:v>
                </c:pt>
                <c:pt idx="4063">
                  <c:v>0.55440972222222229</c:v>
                </c:pt>
                <c:pt idx="4064">
                  <c:v>0.55442129629629633</c:v>
                </c:pt>
                <c:pt idx="4065">
                  <c:v>0.55443287037037037</c:v>
                </c:pt>
                <c:pt idx="4066">
                  <c:v>0.55444444444444441</c:v>
                </c:pt>
                <c:pt idx="4067">
                  <c:v>0.55445601851851845</c:v>
                </c:pt>
                <c:pt idx="4068">
                  <c:v>0.5544675925925926</c:v>
                </c:pt>
                <c:pt idx="4069">
                  <c:v>0.55447916666666663</c:v>
                </c:pt>
                <c:pt idx="4070">
                  <c:v>0.55449074074074078</c:v>
                </c:pt>
                <c:pt idx="4071">
                  <c:v>0.55450231481481482</c:v>
                </c:pt>
                <c:pt idx="4072">
                  <c:v>0.55451388888888886</c:v>
                </c:pt>
                <c:pt idx="4073">
                  <c:v>0.5545254629629629</c:v>
                </c:pt>
                <c:pt idx="4074">
                  <c:v>0.55453703703703705</c:v>
                </c:pt>
                <c:pt idx="4075">
                  <c:v>0.55454861111111109</c:v>
                </c:pt>
                <c:pt idx="4076">
                  <c:v>0.55456018518518524</c:v>
                </c:pt>
                <c:pt idx="4077">
                  <c:v>0.55457175925925928</c:v>
                </c:pt>
                <c:pt idx="4078">
                  <c:v>0.55458333333333332</c:v>
                </c:pt>
                <c:pt idx="4079">
                  <c:v>0.55459490740740736</c:v>
                </c:pt>
                <c:pt idx="4080">
                  <c:v>0.55460648148148151</c:v>
                </c:pt>
                <c:pt idx="4081">
                  <c:v>0.55461805555555554</c:v>
                </c:pt>
                <c:pt idx="4082">
                  <c:v>0.55462962962962969</c:v>
                </c:pt>
                <c:pt idx="4083">
                  <c:v>0.55464120370370373</c:v>
                </c:pt>
                <c:pt idx="4084">
                  <c:v>0.55465277777777777</c:v>
                </c:pt>
                <c:pt idx="4085">
                  <c:v>0.55466435185185181</c:v>
                </c:pt>
                <c:pt idx="4086">
                  <c:v>0.55467592592592596</c:v>
                </c:pt>
                <c:pt idx="4087">
                  <c:v>0.5546875</c:v>
                </c:pt>
                <c:pt idx="4088">
                  <c:v>0.55469907407407404</c:v>
                </c:pt>
                <c:pt idx="4089">
                  <c:v>0.55471064814814819</c:v>
                </c:pt>
                <c:pt idx="4090">
                  <c:v>0.55472222222222223</c:v>
                </c:pt>
                <c:pt idx="4091">
                  <c:v>0.55473379629629627</c:v>
                </c:pt>
                <c:pt idx="4092">
                  <c:v>0.55474537037037031</c:v>
                </c:pt>
                <c:pt idx="4093">
                  <c:v>0.55475694444444446</c:v>
                </c:pt>
                <c:pt idx="4094">
                  <c:v>0.55476851851851849</c:v>
                </c:pt>
                <c:pt idx="4095">
                  <c:v>0.55478009259259264</c:v>
                </c:pt>
                <c:pt idx="4096">
                  <c:v>0.55479166666666668</c:v>
                </c:pt>
                <c:pt idx="4097">
                  <c:v>0.55480324074074072</c:v>
                </c:pt>
                <c:pt idx="4098">
                  <c:v>0.55481481481481476</c:v>
                </c:pt>
                <c:pt idx="4099">
                  <c:v>0.55482638888888891</c:v>
                </c:pt>
                <c:pt idx="4100">
                  <c:v>0.55483796296296295</c:v>
                </c:pt>
                <c:pt idx="4101">
                  <c:v>0.5548495370370371</c:v>
                </c:pt>
                <c:pt idx="4102">
                  <c:v>0.55486111111111114</c:v>
                </c:pt>
                <c:pt idx="4103">
                  <c:v>0.55487268518518518</c:v>
                </c:pt>
                <c:pt idx="4104">
                  <c:v>0.55488425925925922</c:v>
                </c:pt>
                <c:pt idx="4105">
                  <c:v>0.55489583333333337</c:v>
                </c:pt>
                <c:pt idx="4106">
                  <c:v>0.5549074074074074</c:v>
                </c:pt>
                <c:pt idx="4107">
                  <c:v>0.55491898148148155</c:v>
                </c:pt>
                <c:pt idx="4108">
                  <c:v>0.55493055555555559</c:v>
                </c:pt>
                <c:pt idx="4109">
                  <c:v>0.55494212962962963</c:v>
                </c:pt>
                <c:pt idx="4110">
                  <c:v>0.55495370370370367</c:v>
                </c:pt>
                <c:pt idx="4111">
                  <c:v>0.55496527777777771</c:v>
                </c:pt>
                <c:pt idx="4112">
                  <c:v>0.55497685185185186</c:v>
                </c:pt>
                <c:pt idx="4113">
                  <c:v>0.5549884259259259</c:v>
                </c:pt>
                <c:pt idx="4114">
                  <c:v>0.55500000000000005</c:v>
                </c:pt>
                <c:pt idx="4115">
                  <c:v>0.55501157407407409</c:v>
                </c:pt>
                <c:pt idx="4116">
                  <c:v>0.55502314814814813</c:v>
                </c:pt>
                <c:pt idx="4117">
                  <c:v>0.55503472222222217</c:v>
                </c:pt>
                <c:pt idx="4118">
                  <c:v>0.55504629629629632</c:v>
                </c:pt>
                <c:pt idx="4119">
                  <c:v>0.55505787037037035</c:v>
                </c:pt>
                <c:pt idx="4120">
                  <c:v>0.5550694444444445</c:v>
                </c:pt>
                <c:pt idx="4121">
                  <c:v>0.55508101851851854</c:v>
                </c:pt>
                <c:pt idx="4122">
                  <c:v>0.55509259259259258</c:v>
                </c:pt>
                <c:pt idx="4123">
                  <c:v>0.55510416666666662</c:v>
                </c:pt>
                <c:pt idx="4124">
                  <c:v>0.55511574074074077</c:v>
                </c:pt>
                <c:pt idx="4125">
                  <c:v>0.55512731481481481</c:v>
                </c:pt>
                <c:pt idx="4126">
                  <c:v>0.55513888888888896</c:v>
                </c:pt>
                <c:pt idx="4127">
                  <c:v>0.555150462962963</c:v>
                </c:pt>
                <c:pt idx="4128">
                  <c:v>0.55516203703703704</c:v>
                </c:pt>
                <c:pt idx="4129">
                  <c:v>0.55517361111111108</c:v>
                </c:pt>
                <c:pt idx="4130">
                  <c:v>0.55518518518518511</c:v>
                </c:pt>
                <c:pt idx="4131">
                  <c:v>0.55519675925925926</c:v>
                </c:pt>
                <c:pt idx="4132">
                  <c:v>0.5552083333333333</c:v>
                </c:pt>
                <c:pt idx="4133">
                  <c:v>0.55521990740740745</c:v>
                </c:pt>
                <c:pt idx="4134">
                  <c:v>0.55523148148148149</c:v>
                </c:pt>
                <c:pt idx="4135">
                  <c:v>0.55524305555555553</c:v>
                </c:pt>
                <c:pt idx="4136">
                  <c:v>0.55525462962962957</c:v>
                </c:pt>
                <c:pt idx="4137">
                  <c:v>0.55526620370370372</c:v>
                </c:pt>
                <c:pt idx="4138">
                  <c:v>0.55527777777777776</c:v>
                </c:pt>
                <c:pt idx="4139">
                  <c:v>0.55528935185185191</c:v>
                </c:pt>
                <c:pt idx="4140">
                  <c:v>0.55530092592592595</c:v>
                </c:pt>
                <c:pt idx="4141">
                  <c:v>0.55531249999999999</c:v>
                </c:pt>
                <c:pt idx="4142">
                  <c:v>0.55532407407407403</c:v>
                </c:pt>
                <c:pt idx="4143">
                  <c:v>0.55533564814814818</c:v>
                </c:pt>
                <c:pt idx="4144">
                  <c:v>0.55534722222222221</c:v>
                </c:pt>
                <c:pt idx="4145">
                  <c:v>0.55535879629629636</c:v>
                </c:pt>
                <c:pt idx="4146">
                  <c:v>0.5553703703703704</c:v>
                </c:pt>
                <c:pt idx="4147">
                  <c:v>0.55538194444444444</c:v>
                </c:pt>
                <c:pt idx="4148">
                  <c:v>0.55539351851851848</c:v>
                </c:pt>
                <c:pt idx="4149">
                  <c:v>0.55540509259259263</c:v>
                </c:pt>
                <c:pt idx="4150">
                  <c:v>0.55541666666666667</c:v>
                </c:pt>
                <c:pt idx="4151">
                  <c:v>0.55542824074074071</c:v>
                </c:pt>
                <c:pt idx="4152">
                  <c:v>0.55543981481481486</c:v>
                </c:pt>
                <c:pt idx="4153">
                  <c:v>0.5554513888888889</c:v>
                </c:pt>
                <c:pt idx="4154">
                  <c:v>0.55546296296296294</c:v>
                </c:pt>
                <c:pt idx="4155">
                  <c:v>0.55547453703703698</c:v>
                </c:pt>
                <c:pt idx="4156">
                  <c:v>0.55548611111111112</c:v>
                </c:pt>
                <c:pt idx="4157">
                  <c:v>0.55549768518518516</c:v>
                </c:pt>
                <c:pt idx="4158">
                  <c:v>0.55550925925925931</c:v>
                </c:pt>
                <c:pt idx="4159">
                  <c:v>0.55552083333333335</c:v>
                </c:pt>
                <c:pt idx="4160">
                  <c:v>0.55553240740740739</c:v>
                </c:pt>
                <c:pt idx="4161">
                  <c:v>0.55554398148148143</c:v>
                </c:pt>
                <c:pt idx="4162">
                  <c:v>0.55555555555555558</c:v>
                </c:pt>
                <c:pt idx="4163">
                  <c:v>0.55556712962962962</c:v>
                </c:pt>
                <c:pt idx="4164">
                  <c:v>0.55557870370370377</c:v>
                </c:pt>
                <c:pt idx="4165">
                  <c:v>0.55559027777777781</c:v>
                </c:pt>
                <c:pt idx="4166">
                  <c:v>0.55560185185185185</c:v>
                </c:pt>
                <c:pt idx="4167">
                  <c:v>0.55561342592592589</c:v>
                </c:pt>
                <c:pt idx="4168">
                  <c:v>0.55562500000000004</c:v>
                </c:pt>
                <c:pt idx="4169">
                  <c:v>0.55563657407407407</c:v>
                </c:pt>
                <c:pt idx="4170">
                  <c:v>0.55564814814814811</c:v>
                </c:pt>
                <c:pt idx="4171">
                  <c:v>0.55565972222222226</c:v>
                </c:pt>
                <c:pt idx="4172">
                  <c:v>0.5556712962962963</c:v>
                </c:pt>
                <c:pt idx="4173">
                  <c:v>0.55568287037037034</c:v>
                </c:pt>
                <c:pt idx="4174">
                  <c:v>0.55569444444444438</c:v>
                </c:pt>
                <c:pt idx="4175">
                  <c:v>0.55570601851851853</c:v>
                </c:pt>
                <c:pt idx="4176">
                  <c:v>0.55571759259259257</c:v>
                </c:pt>
                <c:pt idx="4177">
                  <c:v>0.55572916666666672</c:v>
                </c:pt>
                <c:pt idx="4178">
                  <c:v>0.55574074074074076</c:v>
                </c:pt>
                <c:pt idx="4179">
                  <c:v>0.5557523148148148</c:v>
                </c:pt>
                <c:pt idx="4180">
                  <c:v>0.55576388888888884</c:v>
                </c:pt>
                <c:pt idx="4181">
                  <c:v>0.55577546296296299</c:v>
                </c:pt>
                <c:pt idx="4182">
                  <c:v>0.55578703703703702</c:v>
                </c:pt>
                <c:pt idx="4183">
                  <c:v>0.55579861111111117</c:v>
                </c:pt>
                <c:pt idx="4184">
                  <c:v>0.55581018518518521</c:v>
                </c:pt>
                <c:pt idx="4185">
                  <c:v>0.55582175925925925</c:v>
                </c:pt>
                <c:pt idx="4186">
                  <c:v>0.55583333333333329</c:v>
                </c:pt>
                <c:pt idx="4187">
                  <c:v>0.55584490740740744</c:v>
                </c:pt>
                <c:pt idx="4188">
                  <c:v>0.55585648148148148</c:v>
                </c:pt>
                <c:pt idx="4189">
                  <c:v>0.55586805555555552</c:v>
                </c:pt>
                <c:pt idx="4190">
                  <c:v>0.55587962962962967</c:v>
                </c:pt>
                <c:pt idx="4191">
                  <c:v>0.55589120370370371</c:v>
                </c:pt>
                <c:pt idx="4192">
                  <c:v>0.55590277777777775</c:v>
                </c:pt>
                <c:pt idx="4193">
                  <c:v>0.55591435185185178</c:v>
                </c:pt>
                <c:pt idx="4194">
                  <c:v>0.55592592592592593</c:v>
                </c:pt>
                <c:pt idx="4195">
                  <c:v>0.55593749999999997</c:v>
                </c:pt>
                <c:pt idx="4196">
                  <c:v>0.55594907407407412</c:v>
                </c:pt>
                <c:pt idx="4197">
                  <c:v>0.55596064814814816</c:v>
                </c:pt>
                <c:pt idx="4198">
                  <c:v>0.5559722222222222</c:v>
                </c:pt>
                <c:pt idx="4199">
                  <c:v>0.55598379629629624</c:v>
                </c:pt>
                <c:pt idx="4200">
                  <c:v>0.55599537037037039</c:v>
                </c:pt>
                <c:pt idx="4201">
                  <c:v>0.55600694444444443</c:v>
                </c:pt>
                <c:pt idx="4202">
                  <c:v>0.55601851851851858</c:v>
                </c:pt>
                <c:pt idx="4203">
                  <c:v>0.55603009259259262</c:v>
                </c:pt>
                <c:pt idx="4204">
                  <c:v>0.55604166666666666</c:v>
                </c:pt>
                <c:pt idx="4205">
                  <c:v>0.5560532407407407</c:v>
                </c:pt>
                <c:pt idx="4206">
                  <c:v>0.55606481481481485</c:v>
                </c:pt>
                <c:pt idx="4207">
                  <c:v>0.55607638888888888</c:v>
                </c:pt>
                <c:pt idx="4208">
                  <c:v>0.55608796296296303</c:v>
                </c:pt>
                <c:pt idx="4209">
                  <c:v>0.55609953703703707</c:v>
                </c:pt>
                <c:pt idx="4210">
                  <c:v>0.55611111111111111</c:v>
                </c:pt>
                <c:pt idx="4211">
                  <c:v>0.55612268518518515</c:v>
                </c:pt>
                <c:pt idx="4212">
                  <c:v>0.55613425925925919</c:v>
                </c:pt>
                <c:pt idx="4213">
                  <c:v>0.55614583333333334</c:v>
                </c:pt>
                <c:pt idx="4214">
                  <c:v>0.55615740740740738</c:v>
                </c:pt>
                <c:pt idx="4215">
                  <c:v>0.55616898148148153</c:v>
                </c:pt>
                <c:pt idx="4216">
                  <c:v>0.55618055555555557</c:v>
                </c:pt>
                <c:pt idx="4217">
                  <c:v>0.55619212962962961</c:v>
                </c:pt>
                <c:pt idx="4218">
                  <c:v>0.55620370370370364</c:v>
                </c:pt>
                <c:pt idx="4219">
                  <c:v>0.55621527777777779</c:v>
                </c:pt>
                <c:pt idx="4220">
                  <c:v>0.55622685185185183</c:v>
                </c:pt>
                <c:pt idx="4221">
                  <c:v>0.55623842592592598</c:v>
                </c:pt>
                <c:pt idx="4222">
                  <c:v>0.55625000000000002</c:v>
                </c:pt>
                <c:pt idx="4223">
                  <c:v>0.55626157407407406</c:v>
                </c:pt>
                <c:pt idx="4224">
                  <c:v>0.5562731481481481</c:v>
                </c:pt>
                <c:pt idx="4225">
                  <c:v>0.55628472222222225</c:v>
                </c:pt>
                <c:pt idx="4226">
                  <c:v>0.55629629629629629</c:v>
                </c:pt>
                <c:pt idx="4227">
                  <c:v>0.55630787037037044</c:v>
                </c:pt>
                <c:pt idx="4228">
                  <c:v>0.55631944444444448</c:v>
                </c:pt>
                <c:pt idx="4229">
                  <c:v>0.55633101851851852</c:v>
                </c:pt>
                <c:pt idx="4230">
                  <c:v>0.55634259259259256</c:v>
                </c:pt>
                <c:pt idx="4231">
                  <c:v>0.55635416666666659</c:v>
                </c:pt>
                <c:pt idx="4232">
                  <c:v>0.55636574074074074</c:v>
                </c:pt>
                <c:pt idx="4233">
                  <c:v>0.55637731481481478</c:v>
                </c:pt>
                <c:pt idx="4234">
                  <c:v>0.55638888888888893</c:v>
                </c:pt>
                <c:pt idx="4235">
                  <c:v>0.55640046296296297</c:v>
                </c:pt>
                <c:pt idx="4236">
                  <c:v>0.55641203703703701</c:v>
                </c:pt>
                <c:pt idx="4237">
                  <c:v>0.55642361111111105</c:v>
                </c:pt>
                <c:pt idx="4238">
                  <c:v>0.5564351851851852</c:v>
                </c:pt>
                <c:pt idx="4239">
                  <c:v>0.55644675925925924</c:v>
                </c:pt>
                <c:pt idx="4240">
                  <c:v>0.55645833333333339</c:v>
                </c:pt>
                <c:pt idx="4241">
                  <c:v>0.55646990740740743</c:v>
                </c:pt>
                <c:pt idx="4242">
                  <c:v>0.55648148148148147</c:v>
                </c:pt>
                <c:pt idx="4243">
                  <c:v>0.5564930555555555</c:v>
                </c:pt>
                <c:pt idx="4244">
                  <c:v>0.55650462962962965</c:v>
                </c:pt>
                <c:pt idx="4245">
                  <c:v>0.55651620370370369</c:v>
                </c:pt>
                <c:pt idx="4246">
                  <c:v>0.55652777777777784</c:v>
                </c:pt>
                <c:pt idx="4247">
                  <c:v>0.55653935185185188</c:v>
                </c:pt>
                <c:pt idx="4248">
                  <c:v>0.55655092592592592</c:v>
                </c:pt>
                <c:pt idx="4249">
                  <c:v>0.55656249999999996</c:v>
                </c:pt>
                <c:pt idx="4250">
                  <c:v>0.556574074074074</c:v>
                </c:pt>
                <c:pt idx="4251">
                  <c:v>0.55658564814814815</c:v>
                </c:pt>
                <c:pt idx="4252">
                  <c:v>0.55659722222222219</c:v>
                </c:pt>
                <c:pt idx="4253">
                  <c:v>0.55660879629629634</c:v>
                </c:pt>
                <c:pt idx="4254">
                  <c:v>0.55662037037037038</c:v>
                </c:pt>
                <c:pt idx="4255">
                  <c:v>0.55663194444444442</c:v>
                </c:pt>
                <c:pt idx="4256">
                  <c:v>0.55664351851851845</c:v>
                </c:pt>
                <c:pt idx="4257">
                  <c:v>0.5566550925925926</c:v>
                </c:pt>
                <c:pt idx="4258">
                  <c:v>0.55666666666666664</c:v>
                </c:pt>
                <c:pt idx="4259">
                  <c:v>0.55667824074074079</c:v>
                </c:pt>
                <c:pt idx="4260">
                  <c:v>0.55668981481481483</c:v>
                </c:pt>
                <c:pt idx="4261">
                  <c:v>0.55670138888888887</c:v>
                </c:pt>
                <c:pt idx="4262">
                  <c:v>0.55671296296296291</c:v>
                </c:pt>
                <c:pt idx="4263">
                  <c:v>0.55672453703703706</c:v>
                </c:pt>
                <c:pt idx="4264">
                  <c:v>0.5567361111111111</c:v>
                </c:pt>
                <c:pt idx="4265">
                  <c:v>0.55674768518518525</c:v>
                </c:pt>
                <c:pt idx="4266">
                  <c:v>0.55675925925925929</c:v>
                </c:pt>
                <c:pt idx="4267">
                  <c:v>0.55677083333333333</c:v>
                </c:pt>
                <c:pt idx="4268">
                  <c:v>0.55678240740740736</c:v>
                </c:pt>
                <c:pt idx="4269">
                  <c:v>0.55679398148148151</c:v>
                </c:pt>
                <c:pt idx="4270">
                  <c:v>0.55680555555555555</c:v>
                </c:pt>
                <c:pt idx="4271">
                  <c:v>0.5568171296296297</c:v>
                </c:pt>
                <c:pt idx="4272">
                  <c:v>0.55682870370370374</c:v>
                </c:pt>
                <c:pt idx="4273">
                  <c:v>0.55684027777777778</c:v>
                </c:pt>
                <c:pt idx="4274">
                  <c:v>0.55685185185185182</c:v>
                </c:pt>
                <c:pt idx="4275">
                  <c:v>0.55686342592592586</c:v>
                </c:pt>
                <c:pt idx="4276">
                  <c:v>0.55687500000000001</c:v>
                </c:pt>
                <c:pt idx="4277">
                  <c:v>0.55688657407407405</c:v>
                </c:pt>
                <c:pt idx="4278">
                  <c:v>0.5568981481481482</c:v>
                </c:pt>
                <c:pt idx="4279">
                  <c:v>0.55690972222222224</c:v>
                </c:pt>
                <c:pt idx="4280">
                  <c:v>0.55692129629629628</c:v>
                </c:pt>
                <c:pt idx="4281">
                  <c:v>0.55693287037037031</c:v>
                </c:pt>
                <c:pt idx="4282">
                  <c:v>0.55694444444444446</c:v>
                </c:pt>
                <c:pt idx="4283">
                  <c:v>0.5569560185185185</c:v>
                </c:pt>
                <c:pt idx="4284">
                  <c:v>0.55696759259259265</c:v>
                </c:pt>
                <c:pt idx="4285">
                  <c:v>0.55697916666666669</c:v>
                </c:pt>
                <c:pt idx="4286">
                  <c:v>0.55699074074074073</c:v>
                </c:pt>
                <c:pt idx="4287">
                  <c:v>0.55700231481481477</c:v>
                </c:pt>
                <c:pt idx="4288">
                  <c:v>0.55701388888888892</c:v>
                </c:pt>
                <c:pt idx="4289">
                  <c:v>0.55702546296296296</c:v>
                </c:pt>
                <c:pt idx="4290">
                  <c:v>0.55703703703703711</c:v>
                </c:pt>
                <c:pt idx="4291">
                  <c:v>0.55704861111111115</c:v>
                </c:pt>
                <c:pt idx="4292">
                  <c:v>0.55706018518518519</c:v>
                </c:pt>
                <c:pt idx="4293">
                  <c:v>0.55707175925925922</c:v>
                </c:pt>
                <c:pt idx="4294">
                  <c:v>0.55708333333333326</c:v>
                </c:pt>
                <c:pt idx="4295">
                  <c:v>0.55709490740740741</c:v>
                </c:pt>
                <c:pt idx="4296">
                  <c:v>0.55710648148148145</c:v>
                </c:pt>
                <c:pt idx="4297">
                  <c:v>0.5571180555555556</c:v>
                </c:pt>
                <c:pt idx="4298">
                  <c:v>0.55712962962962964</c:v>
                </c:pt>
                <c:pt idx="4299">
                  <c:v>0.55714120370370368</c:v>
                </c:pt>
                <c:pt idx="4300">
                  <c:v>0.55715277777777772</c:v>
                </c:pt>
                <c:pt idx="4301">
                  <c:v>0.55716435185185187</c:v>
                </c:pt>
                <c:pt idx="4302">
                  <c:v>0.55717592592592591</c:v>
                </c:pt>
                <c:pt idx="4303">
                  <c:v>0.55718750000000006</c:v>
                </c:pt>
                <c:pt idx="4304">
                  <c:v>0.5571990740740741</c:v>
                </c:pt>
                <c:pt idx="4305">
                  <c:v>0.55721064814814814</c:v>
                </c:pt>
                <c:pt idx="4306">
                  <c:v>0.55722222222222217</c:v>
                </c:pt>
                <c:pt idx="4307">
                  <c:v>0.55723379629629632</c:v>
                </c:pt>
                <c:pt idx="4308">
                  <c:v>0.55724537037037036</c:v>
                </c:pt>
                <c:pt idx="4309">
                  <c:v>0.55725694444444451</c:v>
                </c:pt>
                <c:pt idx="4310">
                  <c:v>0.55726851851851855</c:v>
                </c:pt>
                <c:pt idx="4311">
                  <c:v>0.55728009259259259</c:v>
                </c:pt>
                <c:pt idx="4312">
                  <c:v>0.55729166666666663</c:v>
                </c:pt>
                <c:pt idx="4313">
                  <c:v>0.55730324074074067</c:v>
                </c:pt>
                <c:pt idx="4314">
                  <c:v>0.55731481481481482</c:v>
                </c:pt>
                <c:pt idx="4315">
                  <c:v>0.55732638888888886</c:v>
                </c:pt>
                <c:pt idx="4316">
                  <c:v>0.55733796296296301</c:v>
                </c:pt>
                <c:pt idx="4317">
                  <c:v>0.55734953703703705</c:v>
                </c:pt>
                <c:pt idx="4318">
                  <c:v>0.55736111111111108</c:v>
                </c:pt>
                <c:pt idx="4319">
                  <c:v>0.55737268518518512</c:v>
                </c:pt>
                <c:pt idx="4320">
                  <c:v>0.55738425925925927</c:v>
                </c:pt>
                <c:pt idx="4321">
                  <c:v>0.55739583333333331</c:v>
                </c:pt>
                <c:pt idx="4322">
                  <c:v>0.55740740740740746</c:v>
                </c:pt>
                <c:pt idx="4323">
                  <c:v>0.5574189814814815</c:v>
                </c:pt>
                <c:pt idx="4324">
                  <c:v>0.55743055555555554</c:v>
                </c:pt>
                <c:pt idx="4325">
                  <c:v>0.55744212962962958</c:v>
                </c:pt>
                <c:pt idx="4326">
                  <c:v>0.55745370370370373</c:v>
                </c:pt>
                <c:pt idx="4327">
                  <c:v>0.55746527777777777</c:v>
                </c:pt>
                <c:pt idx="4328">
                  <c:v>0.55747685185185192</c:v>
                </c:pt>
                <c:pt idx="4329">
                  <c:v>0.55748842592592596</c:v>
                </c:pt>
                <c:pt idx="4330">
                  <c:v>0.5575</c:v>
                </c:pt>
                <c:pt idx="4331">
                  <c:v>0.55751157407407403</c:v>
                </c:pt>
                <c:pt idx="4332">
                  <c:v>0.55752314814814818</c:v>
                </c:pt>
                <c:pt idx="4333">
                  <c:v>0.55753472222222222</c:v>
                </c:pt>
                <c:pt idx="4334">
                  <c:v>0.55754629629629626</c:v>
                </c:pt>
                <c:pt idx="4335">
                  <c:v>0.55755787037037041</c:v>
                </c:pt>
                <c:pt idx="4336">
                  <c:v>0.55756944444444445</c:v>
                </c:pt>
                <c:pt idx="4337">
                  <c:v>0.55758101851851849</c:v>
                </c:pt>
                <c:pt idx="4338">
                  <c:v>0.55759259259259253</c:v>
                </c:pt>
                <c:pt idx="4339">
                  <c:v>0.55760416666666668</c:v>
                </c:pt>
                <c:pt idx="4340">
                  <c:v>0.55761574074074072</c:v>
                </c:pt>
                <c:pt idx="4341">
                  <c:v>0.55762731481481487</c:v>
                </c:pt>
                <c:pt idx="4342">
                  <c:v>0.55763888888888891</c:v>
                </c:pt>
                <c:pt idx="4343">
                  <c:v>0.55765046296296295</c:v>
                </c:pt>
                <c:pt idx="4344">
                  <c:v>0.55766203703703698</c:v>
                </c:pt>
                <c:pt idx="4345">
                  <c:v>0.55767361111111113</c:v>
                </c:pt>
                <c:pt idx="4346">
                  <c:v>0.55768518518518517</c:v>
                </c:pt>
                <c:pt idx="4347">
                  <c:v>0.55769675925925932</c:v>
                </c:pt>
                <c:pt idx="4348">
                  <c:v>0.55770833333333336</c:v>
                </c:pt>
                <c:pt idx="4349">
                  <c:v>0.5577199074074074</c:v>
                </c:pt>
                <c:pt idx="4350">
                  <c:v>0.55773148148148144</c:v>
                </c:pt>
                <c:pt idx="4351">
                  <c:v>0.55774305555555559</c:v>
                </c:pt>
                <c:pt idx="4352">
                  <c:v>0.55775462962962963</c:v>
                </c:pt>
                <c:pt idx="4353">
                  <c:v>0.55776620370370367</c:v>
                </c:pt>
                <c:pt idx="4354">
                  <c:v>0.55777777777777782</c:v>
                </c:pt>
                <c:pt idx="4355">
                  <c:v>0.55778935185185186</c:v>
                </c:pt>
                <c:pt idx="4356">
                  <c:v>0.55780092592592589</c:v>
                </c:pt>
                <c:pt idx="4357">
                  <c:v>0.55781249999999993</c:v>
                </c:pt>
                <c:pt idx="4358">
                  <c:v>0.55782407407407408</c:v>
                </c:pt>
                <c:pt idx="4359">
                  <c:v>0.55783564814814812</c:v>
                </c:pt>
                <c:pt idx="4360">
                  <c:v>0.55784722222222227</c:v>
                </c:pt>
                <c:pt idx="4361">
                  <c:v>0.55785879629629631</c:v>
                </c:pt>
                <c:pt idx="4362">
                  <c:v>0.55787037037037035</c:v>
                </c:pt>
                <c:pt idx="4363">
                  <c:v>0.55788194444444439</c:v>
                </c:pt>
                <c:pt idx="4364">
                  <c:v>0.55789351851851854</c:v>
                </c:pt>
                <c:pt idx="4365">
                  <c:v>0.55790509259259258</c:v>
                </c:pt>
                <c:pt idx="4366">
                  <c:v>0.55791666666666673</c:v>
                </c:pt>
                <c:pt idx="4367">
                  <c:v>0.55792824074074077</c:v>
                </c:pt>
                <c:pt idx="4368">
                  <c:v>0.55793981481481481</c:v>
                </c:pt>
                <c:pt idx="4369">
                  <c:v>0.55795138888888884</c:v>
                </c:pt>
                <c:pt idx="4370">
                  <c:v>0.55796296296296299</c:v>
                </c:pt>
                <c:pt idx="4371">
                  <c:v>0.55797453703703703</c:v>
                </c:pt>
                <c:pt idx="4372">
                  <c:v>0.55798611111111118</c:v>
                </c:pt>
                <c:pt idx="4373">
                  <c:v>0.55799768518518522</c:v>
                </c:pt>
                <c:pt idx="4374">
                  <c:v>0.55800925925925926</c:v>
                </c:pt>
                <c:pt idx="4375">
                  <c:v>0.5580208333333333</c:v>
                </c:pt>
                <c:pt idx="4376">
                  <c:v>0.55803240740740734</c:v>
                </c:pt>
                <c:pt idx="4377">
                  <c:v>0.55804398148148149</c:v>
                </c:pt>
                <c:pt idx="4378">
                  <c:v>0.55805555555555553</c:v>
                </c:pt>
                <c:pt idx="4379">
                  <c:v>0.55806712962962968</c:v>
                </c:pt>
                <c:pt idx="4380">
                  <c:v>0.55807870370370372</c:v>
                </c:pt>
                <c:pt idx="4381">
                  <c:v>0.55809027777777775</c:v>
                </c:pt>
                <c:pt idx="4382">
                  <c:v>0.55810185185185179</c:v>
                </c:pt>
                <c:pt idx="4383">
                  <c:v>0.55811342592592594</c:v>
                </c:pt>
                <c:pt idx="4384">
                  <c:v>0.55812499999999998</c:v>
                </c:pt>
                <c:pt idx="4385">
                  <c:v>0.55813657407407413</c:v>
                </c:pt>
                <c:pt idx="4386">
                  <c:v>0.55814814814814817</c:v>
                </c:pt>
                <c:pt idx="4387">
                  <c:v>0.55815972222222221</c:v>
                </c:pt>
                <c:pt idx="4388">
                  <c:v>0.55817129629629625</c:v>
                </c:pt>
                <c:pt idx="4389">
                  <c:v>0.5581828703703704</c:v>
                </c:pt>
                <c:pt idx="4390">
                  <c:v>0.55819444444444444</c:v>
                </c:pt>
                <c:pt idx="4391">
                  <c:v>0.55820601851851859</c:v>
                </c:pt>
                <c:pt idx="4392">
                  <c:v>0.55821759259259263</c:v>
                </c:pt>
                <c:pt idx="4393">
                  <c:v>0.55822916666666667</c:v>
                </c:pt>
                <c:pt idx="4394">
                  <c:v>0.5582407407407407</c:v>
                </c:pt>
                <c:pt idx="4395">
                  <c:v>0.55825231481481474</c:v>
                </c:pt>
                <c:pt idx="4396">
                  <c:v>0.55826388888888889</c:v>
                </c:pt>
                <c:pt idx="4397">
                  <c:v>0.55827546296296293</c:v>
                </c:pt>
                <c:pt idx="4398">
                  <c:v>0.55828703703703708</c:v>
                </c:pt>
                <c:pt idx="4399">
                  <c:v>0.55829861111111112</c:v>
                </c:pt>
                <c:pt idx="4400">
                  <c:v>0.55831018518518516</c:v>
                </c:pt>
                <c:pt idx="4401">
                  <c:v>0.5583217592592592</c:v>
                </c:pt>
                <c:pt idx="4402">
                  <c:v>0.55833333333333335</c:v>
                </c:pt>
                <c:pt idx="4403">
                  <c:v>0.55834490740740739</c:v>
                </c:pt>
                <c:pt idx="4404">
                  <c:v>0.55835648148148154</c:v>
                </c:pt>
                <c:pt idx="4405">
                  <c:v>0.55836805555555558</c:v>
                </c:pt>
                <c:pt idx="4406">
                  <c:v>0.55837962962962961</c:v>
                </c:pt>
                <c:pt idx="4407">
                  <c:v>0.55839120370370365</c:v>
                </c:pt>
                <c:pt idx="4408">
                  <c:v>0.5584027777777778</c:v>
                </c:pt>
                <c:pt idx="4409">
                  <c:v>0.55841435185185184</c:v>
                </c:pt>
                <c:pt idx="4410">
                  <c:v>0.55842592592592599</c:v>
                </c:pt>
                <c:pt idx="4411">
                  <c:v>0.55843750000000003</c:v>
                </c:pt>
                <c:pt idx="4412">
                  <c:v>0.55844907407407407</c:v>
                </c:pt>
                <c:pt idx="4413">
                  <c:v>0.55846064814814811</c:v>
                </c:pt>
                <c:pt idx="4414">
                  <c:v>0.55847222222222215</c:v>
                </c:pt>
                <c:pt idx="4415">
                  <c:v>0.5584837962962963</c:v>
                </c:pt>
                <c:pt idx="4416">
                  <c:v>0.55849537037037034</c:v>
                </c:pt>
                <c:pt idx="4417">
                  <c:v>0.55850694444444449</c:v>
                </c:pt>
                <c:pt idx="4418">
                  <c:v>0.55851851851851853</c:v>
                </c:pt>
                <c:pt idx="4419">
                  <c:v>0.55853009259259256</c:v>
                </c:pt>
                <c:pt idx="4420">
                  <c:v>0.5585416666666666</c:v>
                </c:pt>
                <c:pt idx="4421">
                  <c:v>0.55855324074074075</c:v>
                </c:pt>
                <c:pt idx="4422">
                  <c:v>0.55856481481481479</c:v>
                </c:pt>
                <c:pt idx="4423">
                  <c:v>0.55857638888888894</c:v>
                </c:pt>
                <c:pt idx="4424">
                  <c:v>0.55858796296296298</c:v>
                </c:pt>
                <c:pt idx="4425">
                  <c:v>0.55859953703703702</c:v>
                </c:pt>
                <c:pt idx="4426">
                  <c:v>0.55861111111111106</c:v>
                </c:pt>
                <c:pt idx="4427">
                  <c:v>0.55862268518518521</c:v>
                </c:pt>
                <c:pt idx="4428">
                  <c:v>0.55863425925925925</c:v>
                </c:pt>
                <c:pt idx="4429">
                  <c:v>0.5586458333333334</c:v>
                </c:pt>
                <c:pt idx="4430">
                  <c:v>0.55865740740740744</c:v>
                </c:pt>
                <c:pt idx="4431">
                  <c:v>0.55866898148148147</c:v>
                </c:pt>
                <c:pt idx="4432">
                  <c:v>0.55868055555555551</c:v>
                </c:pt>
                <c:pt idx="4433">
                  <c:v>0.55869212962962966</c:v>
                </c:pt>
                <c:pt idx="4434">
                  <c:v>0.5587037037037037</c:v>
                </c:pt>
                <c:pt idx="4435">
                  <c:v>0.55871527777777785</c:v>
                </c:pt>
                <c:pt idx="4436">
                  <c:v>0.55872685185185189</c:v>
                </c:pt>
                <c:pt idx="4437">
                  <c:v>0.55873842592592593</c:v>
                </c:pt>
                <c:pt idx="4438">
                  <c:v>0.55874999999999997</c:v>
                </c:pt>
                <c:pt idx="4439">
                  <c:v>0.55876157407407401</c:v>
                </c:pt>
                <c:pt idx="4440">
                  <c:v>0.55877314814814816</c:v>
                </c:pt>
                <c:pt idx="4441">
                  <c:v>0.5587847222222222</c:v>
                </c:pt>
                <c:pt idx="4442">
                  <c:v>0.55879629629629635</c:v>
                </c:pt>
                <c:pt idx="4443">
                  <c:v>0.55880787037037039</c:v>
                </c:pt>
                <c:pt idx="4444">
                  <c:v>0.55881944444444442</c:v>
                </c:pt>
                <c:pt idx="4445">
                  <c:v>0.55883101851851846</c:v>
                </c:pt>
                <c:pt idx="4446">
                  <c:v>0.55884259259259261</c:v>
                </c:pt>
                <c:pt idx="4447">
                  <c:v>0.55885416666666665</c:v>
                </c:pt>
                <c:pt idx="4448">
                  <c:v>0.5588657407407408</c:v>
                </c:pt>
                <c:pt idx="4449">
                  <c:v>0.55887731481481484</c:v>
                </c:pt>
                <c:pt idx="4450">
                  <c:v>0.55888888888888888</c:v>
                </c:pt>
                <c:pt idx="4451">
                  <c:v>0.55890046296296292</c:v>
                </c:pt>
                <c:pt idx="4452">
                  <c:v>0.55891203703703707</c:v>
                </c:pt>
                <c:pt idx="4453">
                  <c:v>0.55892361111111111</c:v>
                </c:pt>
                <c:pt idx="4454">
                  <c:v>0.55893518518518526</c:v>
                </c:pt>
                <c:pt idx="4455">
                  <c:v>0.5589467592592593</c:v>
                </c:pt>
                <c:pt idx="4456">
                  <c:v>0.55895833333333333</c:v>
                </c:pt>
                <c:pt idx="4457">
                  <c:v>0.55896990740740737</c:v>
                </c:pt>
                <c:pt idx="4458">
                  <c:v>0.55898148148148141</c:v>
                </c:pt>
                <c:pt idx="4459">
                  <c:v>0.55899305555555556</c:v>
                </c:pt>
                <c:pt idx="4460">
                  <c:v>0.5590046296296296</c:v>
                </c:pt>
                <c:pt idx="4461">
                  <c:v>0.55901620370370375</c:v>
                </c:pt>
                <c:pt idx="4462">
                  <c:v>0.55902777777777779</c:v>
                </c:pt>
                <c:pt idx="4463">
                  <c:v>0.55903935185185183</c:v>
                </c:pt>
                <c:pt idx="4464">
                  <c:v>0.55905092592592587</c:v>
                </c:pt>
                <c:pt idx="4465">
                  <c:v>0.55906250000000002</c:v>
                </c:pt>
                <c:pt idx="4466">
                  <c:v>0.55907407407407406</c:v>
                </c:pt>
                <c:pt idx="4467">
                  <c:v>0.55908564814814821</c:v>
                </c:pt>
                <c:pt idx="4468">
                  <c:v>0.55909722222222225</c:v>
                </c:pt>
                <c:pt idx="4469">
                  <c:v>0.55910879629629628</c:v>
                </c:pt>
                <c:pt idx="4470">
                  <c:v>0.55912037037037032</c:v>
                </c:pt>
                <c:pt idx="4471">
                  <c:v>0.55913194444444447</c:v>
                </c:pt>
                <c:pt idx="4472">
                  <c:v>0.55914351851851851</c:v>
                </c:pt>
                <c:pt idx="4473">
                  <c:v>0.55915509259259266</c:v>
                </c:pt>
                <c:pt idx="4474">
                  <c:v>0.5591666666666667</c:v>
                </c:pt>
                <c:pt idx="4475">
                  <c:v>0.55917824074074074</c:v>
                </c:pt>
                <c:pt idx="4476">
                  <c:v>0.55918981481481478</c:v>
                </c:pt>
                <c:pt idx="4477">
                  <c:v>0.55920138888888882</c:v>
                </c:pt>
                <c:pt idx="4478">
                  <c:v>0.55921296296296297</c:v>
                </c:pt>
                <c:pt idx="4479">
                  <c:v>0.55922453703703701</c:v>
                </c:pt>
                <c:pt idx="4480">
                  <c:v>0.55923611111111116</c:v>
                </c:pt>
                <c:pt idx="4481">
                  <c:v>0.55924768518518519</c:v>
                </c:pt>
                <c:pt idx="4482">
                  <c:v>0.55925925925925923</c:v>
                </c:pt>
                <c:pt idx="4483">
                  <c:v>0.55927083333333327</c:v>
                </c:pt>
                <c:pt idx="4484">
                  <c:v>0.55928240740740742</c:v>
                </c:pt>
                <c:pt idx="4485">
                  <c:v>0.55929398148148146</c:v>
                </c:pt>
                <c:pt idx="4486">
                  <c:v>0.55930555555555561</c:v>
                </c:pt>
                <c:pt idx="4487">
                  <c:v>0.55931712962962965</c:v>
                </c:pt>
                <c:pt idx="4488">
                  <c:v>0.55932870370370369</c:v>
                </c:pt>
                <c:pt idx="4489">
                  <c:v>0.55934027777777773</c:v>
                </c:pt>
                <c:pt idx="4490">
                  <c:v>0.55935185185185188</c:v>
                </c:pt>
                <c:pt idx="4491">
                  <c:v>0.55936342592592592</c:v>
                </c:pt>
                <c:pt idx="4492">
                  <c:v>0.55937500000000007</c:v>
                </c:pt>
                <c:pt idx="4493">
                  <c:v>0.55938657407407411</c:v>
                </c:pt>
                <c:pt idx="4494">
                  <c:v>0.55939814814814814</c:v>
                </c:pt>
                <c:pt idx="4495">
                  <c:v>0.55940972222222218</c:v>
                </c:pt>
                <c:pt idx="4496">
                  <c:v>0.55942129629629633</c:v>
                </c:pt>
                <c:pt idx="4497">
                  <c:v>0.55943287037037037</c:v>
                </c:pt>
                <c:pt idx="4498">
                  <c:v>0.55944444444444441</c:v>
                </c:pt>
                <c:pt idx="4499">
                  <c:v>0.55945601851851856</c:v>
                </c:pt>
                <c:pt idx="4500">
                  <c:v>0.5594675925925926</c:v>
                </c:pt>
                <c:pt idx="4501">
                  <c:v>0.55947916666666664</c:v>
                </c:pt>
                <c:pt idx="4502">
                  <c:v>0.55949074074074068</c:v>
                </c:pt>
                <c:pt idx="4503">
                  <c:v>0.55950231481481483</c:v>
                </c:pt>
                <c:pt idx="4504">
                  <c:v>0.55951388888888887</c:v>
                </c:pt>
                <c:pt idx="4505">
                  <c:v>0.55952546296296302</c:v>
                </c:pt>
                <c:pt idx="4506">
                  <c:v>0.55953703703703705</c:v>
                </c:pt>
                <c:pt idx="4507">
                  <c:v>0.55954861111111109</c:v>
                </c:pt>
                <c:pt idx="4508">
                  <c:v>0.55956018518518513</c:v>
                </c:pt>
                <c:pt idx="4509">
                  <c:v>0.55957175925925928</c:v>
                </c:pt>
                <c:pt idx="4510">
                  <c:v>0.55958333333333332</c:v>
                </c:pt>
                <c:pt idx="4511">
                  <c:v>0.55959490740740747</c:v>
                </c:pt>
                <c:pt idx="4512">
                  <c:v>0.55960648148148151</c:v>
                </c:pt>
                <c:pt idx="4513">
                  <c:v>0.55961805555555555</c:v>
                </c:pt>
                <c:pt idx="4514">
                  <c:v>0.55962962962962959</c:v>
                </c:pt>
                <c:pt idx="4515">
                  <c:v>0.55964120370370374</c:v>
                </c:pt>
                <c:pt idx="4516">
                  <c:v>0.55965277777777778</c:v>
                </c:pt>
                <c:pt idx="4517">
                  <c:v>0.55966435185185182</c:v>
                </c:pt>
                <c:pt idx="4518">
                  <c:v>0.55967592592592597</c:v>
                </c:pt>
                <c:pt idx="4519">
                  <c:v>0.5596875</c:v>
                </c:pt>
                <c:pt idx="4520">
                  <c:v>0.55969907407407404</c:v>
                </c:pt>
                <c:pt idx="4521">
                  <c:v>0.55971064814814808</c:v>
                </c:pt>
                <c:pt idx="4522">
                  <c:v>0.55972222222222223</c:v>
                </c:pt>
                <c:pt idx="4523">
                  <c:v>0.55973379629629627</c:v>
                </c:pt>
                <c:pt idx="4524">
                  <c:v>0.55974537037037042</c:v>
                </c:pt>
                <c:pt idx="4525">
                  <c:v>0.55975694444444446</c:v>
                </c:pt>
                <c:pt idx="4526">
                  <c:v>0.5597685185185185</c:v>
                </c:pt>
                <c:pt idx="4527">
                  <c:v>0.55978009259259254</c:v>
                </c:pt>
                <c:pt idx="4528">
                  <c:v>0.55979166666666669</c:v>
                </c:pt>
                <c:pt idx="4529">
                  <c:v>0.55980324074074073</c:v>
                </c:pt>
                <c:pt idx="4530">
                  <c:v>0.55981481481481488</c:v>
                </c:pt>
                <c:pt idx="4531">
                  <c:v>0.55982638888888892</c:v>
                </c:pt>
                <c:pt idx="4532">
                  <c:v>0.55983796296296295</c:v>
                </c:pt>
                <c:pt idx="4533">
                  <c:v>0.55984953703703699</c:v>
                </c:pt>
                <c:pt idx="4534">
                  <c:v>0.55986111111111114</c:v>
                </c:pt>
                <c:pt idx="4535">
                  <c:v>0.55987268518518518</c:v>
                </c:pt>
                <c:pt idx="4536">
                  <c:v>0.55988425925925933</c:v>
                </c:pt>
                <c:pt idx="4537">
                  <c:v>0.55989583333333337</c:v>
                </c:pt>
                <c:pt idx="4538">
                  <c:v>0.55990740740740741</c:v>
                </c:pt>
                <c:pt idx="4539">
                  <c:v>0.55991898148148145</c:v>
                </c:pt>
                <c:pt idx="4540">
                  <c:v>0.55993055555555549</c:v>
                </c:pt>
                <c:pt idx="4541">
                  <c:v>0.55994212962962964</c:v>
                </c:pt>
                <c:pt idx="4542">
                  <c:v>0.55995370370370368</c:v>
                </c:pt>
                <c:pt idx="4543">
                  <c:v>0.55996527777777783</c:v>
                </c:pt>
                <c:pt idx="4544">
                  <c:v>0.55997685185185186</c:v>
                </c:pt>
                <c:pt idx="4545">
                  <c:v>0.5599884259259259</c:v>
                </c:pt>
                <c:pt idx="4546">
                  <c:v>0.55999999999999994</c:v>
                </c:pt>
                <c:pt idx="4547">
                  <c:v>0.56001157407407409</c:v>
                </c:pt>
                <c:pt idx="4548">
                  <c:v>0.56002314814814813</c:v>
                </c:pt>
                <c:pt idx="4549">
                  <c:v>0.56003472222222228</c:v>
                </c:pt>
                <c:pt idx="4550">
                  <c:v>0.56004629629629632</c:v>
                </c:pt>
                <c:pt idx="4551">
                  <c:v>0.56005787037037036</c:v>
                </c:pt>
                <c:pt idx="4552">
                  <c:v>0.5600694444444444</c:v>
                </c:pt>
                <c:pt idx="4553">
                  <c:v>0.56008101851851855</c:v>
                </c:pt>
                <c:pt idx="4554">
                  <c:v>0.56009259259259259</c:v>
                </c:pt>
                <c:pt idx="4555">
                  <c:v>0.56010416666666674</c:v>
                </c:pt>
                <c:pt idx="4556">
                  <c:v>0.56011574074074078</c:v>
                </c:pt>
                <c:pt idx="4557">
                  <c:v>0.56012731481481481</c:v>
                </c:pt>
                <c:pt idx="4558">
                  <c:v>0.56013888888888885</c:v>
                </c:pt>
                <c:pt idx="4559">
                  <c:v>0.56015046296296289</c:v>
                </c:pt>
                <c:pt idx="4560">
                  <c:v>0.56016203703703704</c:v>
                </c:pt>
                <c:pt idx="4561">
                  <c:v>0.56017361111111108</c:v>
                </c:pt>
                <c:pt idx="4562">
                  <c:v>0.56018518518518523</c:v>
                </c:pt>
                <c:pt idx="4563">
                  <c:v>0.56019675925925927</c:v>
                </c:pt>
                <c:pt idx="4564">
                  <c:v>0.56020833333333331</c:v>
                </c:pt>
                <c:pt idx="4565">
                  <c:v>0.56021990740740735</c:v>
                </c:pt>
                <c:pt idx="4566">
                  <c:v>0.5602314814814815</c:v>
                </c:pt>
                <c:pt idx="4567">
                  <c:v>0.56024305555555554</c:v>
                </c:pt>
                <c:pt idx="4568">
                  <c:v>0.56025462962962969</c:v>
                </c:pt>
                <c:pt idx="4569">
                  <c:v>0.56026620370370372</c:v>
                </c:pt>
                <c:pt idx="4570">
                  <c:v>0.56027777777777776</c:v>
                </c:pt>
                <c:pt idx="4571">
                  <c:v>0.5602893518518518</c:v>
                </c:pt>
                <c:pt idx="4572">
                  <c:v>0.56030092592592595</c:v>
                </c:pt>
                <c:pt idx="4573">
                  <c:v>0.56031249999999999</c:v>
                </c:pt>
                <c:pt idx="4574">
                  <c:v>0.56032407407407414</c:v>
                </c:pt>
                <c:pt idx="4575">
                  <c:v>0.56033564814814818</c:v>
                </c:pt>
                <c:pt idx="4576">
                  <c:v>0.56034722222222222</c:v>
                </c:pt>
                <c:pt idx="4577">
                  <c:v>0.56035879629629626</c:v>
                </c:pt>
                <c:pt idx="4578">
                  <c:v>0.5603703703703703</c:v>
                </c:pt>
                <c:pt idx="4579">
                  <c:v>0.56038194444444445</c:v>
                </c:pt>
                <c:pt idx="4580">
                  <c:v>0.56039351851851849</c:v>
                </c:pt>
                <c:pt idx="4581">
                  <c:v>0.56040509259259264</c:v>
                </c:pt>
                <c:pt idx="4582">
                  <c:v>0.56041666666666667</c:v>
                </c:pt>
                <c:pt idx="4583">
                  <c:v>0.56042824074074071</c:v>
                </c:pt>
                <c:pt idx="4584">
                  <c:v>0.56043981481481475</c:v>
                </c:pt>
                <c:pt idx="4585">
                  <c:v>0.5604513888888889</c:v>
                </c:pt>
                <c:pt idx="4586">
                  <c:v>0.56046296296296294</c:v>
                </c:pt>
                <c:pt idx="4587">
                  <c:v>0.56047453703703709</c:v>
                </c:pt>
                <c:pt idx="4588">
                  <c:v>0.56048611111111113</c:v>
                </c:pt>
                <c:pt idx="4589">
                  <c:v>0.56049768518518517</c:v>
                </c:pt>
                <c:pt idx="4590">
                  <c:v>0.56050925925925921</c:v>
                </c:pt>
                <c:pt idx="4591">
                  <c:v>0.56052083333333336</c:v>
                </c:pt>
                <c:pt idx="4592">
                  <c:v>0.5605324074074074</c:v>
                </c:pt>
                <c:pt idx="4593">
                  <c:v>0.56054398148148155</c:v>
                </c:pt>
                <c:pt idx="4594">
                  <c:v>0.56055555555555558</c:v>
                </c:pt>
                <c:pt idx="4595">
                  <c:v>0.56056712962962962</c:v>
                </c:pt>
                <c:pt idx="4596">
                  <c:v>0.56057870370370366</c:v>
                </c:pt>
                <c:pt idx="4597">
                  <c:v>0.56059027777777781</c:v>
                </c:pt>
                <c:pt idx="4598">
                  <c:v>0.56060185185185185</c:v>
                </c:pt>
                <c:pt idx="4599">
                  <c:v>0.560613425925926</c:v>
                </c:pt>
                <c:pt idx="4600">
                  <c:v>0.56062500000000004</c:v>
                </c:pt>
                <c:pt idx="4601">
                  <c:v>0.56063657407407408</c:v>
                </c:pt>
                <c:pt idx="4602">
                  <c:v>0.56064814814814812</c:v>
                </c:pt>
                <c:pt idx="4603">
                  <c:v>0.56065972222222216</c:v>
                </c:pt>
                <c:pt idx="4604">
                  <c:v>0.56067129629629631</c:v>
                </c:pt>
                <c:pt idx="4605">
                  <c:v>0.56068287037037035</c:v>
                </c:pt>
                <c:pt idx="4606">
                  <c:v>0.5606944444444445</c:v>
                </c:pt>
                <c:pt idx="4607">
                  <c:v>0.56070601851851853</c:v>
                </c:pt>
                <c:pt idx="4608">
                  <c:v>0.56071759259259257</c:v>
                </c:pt>
                <c:pt idx="4609">
                  <c:v>0.56072916666666661</c:v>
                </c:pt>
                <c:pt idx="4610">
                  <c:v>0.56074074074074076</c:v>
                </c:pt>
                <c:pt idx="4611">
                  <c:v>0.5607523148148148</c:v>
                </c:pt>
                <c:pt idx="4612">
                  <c:v>0.56076388888888895</c:v>
                </c:pt>
                <c:pt idx="4613">
                  <c:v>0.56077546296296299</c:v>
                </c:pt>
                <c:pt idx="4614">
                  <c:v>0.56078703703703703</c:v>
                </c:pt>
                <c:pt idx="4615">
                  <c:v>0.56079861111111107</c:v>
                </c:pt>
                <c:pt idx="4616">
                  <c:v>0.56081018518518522</c:v>
                </c:pt>
                <c:pt idx="4617">
                  <c:v>0.56082175925925926</c:v>
                </c:pt>
                <c:pt idx="4618">
                  <c:v>0.56083333333333341</c:v>
                </c:pt>
                <c:pt idx="4619">
                  <c:v>0.56084490740740744</c:v>
                </c:pt>
                <c:pt idx="4620">
                  <c:v>0.56085648148148148</c:v>
                </c:pt>
                <c:pt idx="4621">
                  <c:v>0.56086805555555552</c:v>
                </c:pt>
                <c:pt idx="4622">
                  <c:v>0.56087962962962956</c:v>
                </c:pt>
                <c:pt idx="4623">
                  <c:v>0.56089120370370371</c:v>
                </c:pt>
                <c:pt idx="4624">
                  <c:v>0.56090277777777775</c:v>
                </c:pt>
                <c:pt idx="4625">
                  <c:v>0.5609143518518519</c:v>
                </c:pt>
                <c:pt idx="4626">
                  <c:v>0.56092592592592594</c:v>
                </c:pt>
                <c:pt idx="4627">
                  <c:v>0.56093749999999998</c:v>
                </c:pt>
                <c:pt idx="4628">
                  <c:v>0.56094907407407402</c:v>
                </c:pt>
                <c:pt idx="4629">
                  <c:v>0.56096064814814817</c:v>
                </c:pt>
                <c:pt idx="4630">
                  <c:v>0.56097222222222221</c:v>
                </c:pt>
                <c:pt idx="4631">
                  <c:v>0.56098379629629636</c:v>
                </c:pt>
                <c:pt idx="4632">
                  <c:v>0.56099537037037039</c:v>
                </c:pt>
                <c:pt idx="4633">
                  <c:v>0.56100694444444443</c:v>
                </c:pt>
                <c:pt idx="4634">
                  <c:v>0.56101851851851847</c:v>
                </c:pt>
                <c:pt idx="4635">
                  <c:v>0.56103009259259262</c:v>
                </c:pt>
                <c:pt idx="4636">
                  <c:v>0.56104166666666666</c:v>
                </c:pt>
                <c:pt idx="4637">
                  <c:v>0.56105324074074081</c:v>
                </c:pt>
                <c:pt idx="4638">
                  <c:v>0.56106481481481485</c:v>
                </c:pt>
                <c:pt idx="4639">
                  <c:v>0.56107638888888889</c:v>
                </c:pt>
                <c:pt idx="4640">
                  <c:v>0.56108796296296293</c:v>
                </c:pt>
                <c:pt idx="4641">
                  <c:v>0.56109953703703697</c:v>
                </c:pt>
                <c:pt idx="4642">
                  <c:v>0.56111111111111112</c:v>
                </c:pt>
                <c:pt idx="4643">
                  <c:v>0.56112268518518515</c:v>
                </c:pt>
                <c:pt idx="4644">
                  <c:v>0.5611342592592593</c:v>
                </c:pt>
                <c:pt idx="4645">
                  <c:v>0.56114583333333334</c:v>
                </c:pt>
                <c:pt idx="4646">
                  <c:v>0.56115740740740738</c:v>
                </c:pt>
                <c:pt idx="4647">
                  <c:v>0.56116898148148142</c:v>
                </c:pt>
                <c:pt idx="4648">
                  <c:v>0.56118055555555557</c:v>
                </c:pt>
                <c:pt idx="4649">
                  <c:v>0.56119212962962961</c:v>
                </c:pt>
                <c:pt idx="4650">
                  <c:v>0.56120370370370376</c:v>
                </c:pt>
                <c:pt idx="4651">
                  <c:v>0.5612152777777778</c:v>
                </c:pt>
                <c:pt idx="4652">
                  <c:v>0.56122685185185184</c:v>
                </c:pt>
                <c:pt idx="4653">
                  <c:v>0.56123842592592588</c:v>
                </c:pt>
                <c:pt idx="4654">
                  <c:v>0.56125000000000003</c:v>
                </c:pt>
                <c:pt idx="4655">
                  <c:v>0.56126157407407407</c:v>
                </c:pt>
                <c:pt idx="4656">
                  <c:v>0.56127314814814822</c:v>
                </c:pt>
                <c:pt idx="4657">
                  <c:v>0.56128472222222225</c:v>
                </c:pt>
                <c:pt idx="4658">
                  <c:v>0.56129629629629629</c:v>
                </c:pt>
                <c:pt idx="4659">
                  <c:v>0.56130787037037033</c:v>
                </c:pt>
                <c:pt idx="4660">
                  <c:v>0.56131944444444448</c:v>
                </c:pt>
                <c:pt idx="4661">
                  <c:v>0.56133101851851852</c:v>
                </c:pt>
                <c:pt idx="4662">
                  <c:v>0.56134259259259256</c:v>
                </c:pt>
                <c:pt idx="4663">
                  <c:v>0.56135416666666671</c:v>
                </c:pt>
                <c:pt idx="4664">
                  <c:v>0.56136574074074075</c:v>
                </c:pt>
                <c:pt idx="4665">
                  <c:v>0.56137731481481479</c:v>
                </c:pt>
                <c:pt idx="4666">
                  <c:v>0.56138888888888883</c:v>
                </c:pt>
                <c:pt idx="4667">
                  <c:v>0.56140046296296298</c:v>
                </c:pt>
                <c:pt idx="4668">
                  <c:v>0.56141203703703701</c:v>
                </c:pt>
                <c:pt idx="4669">
                  <c:v>0.56142361111111116</c:v>
                </c:pt>
                <c:pt idx="4670">
                  <c:v>0.5614351851851852</c:v>
                </c:pt>
                <c:pt idx="4671">
                  <c:v>0.56144675925925924</c:v>
                </c:pt>
                <c:pt idx="4672">
                  <c:v>0.56145833333333328</c:v>
                </c:pt>
                <c:pt idx="4673">
                  <c:v>0.56146990740740743</c:v>
                </c:pt>
                <c:pt idx="4674">
                  <c:v>0.56148148148148147</c:v>
                </c:pt>
                <c:pt idx="4675">
                  <c:v>0.56149305555555562</c:v>
                </c:pt>
                <c:pt idx="4676">
                  <c:v>0.56150462962962966</c:v>
                </c:pt>
                <c:pt idx="4677">
                  <c:v>0.5615162037037037</c:v>
                </c:pt>
                <c:pt idx="4678">
                  <c:v>0.56152777777777774</c:v>
                </c:pt>
                <c:pt idx="4679">
                  <c:v>0.56153935185185189</c:v>
                </c:pt>
                <c:pt idx="4680">
                  <c:v>0.56155092592592593</c:v>
                </c:pt>
                <c:pt idx="4681">
                  <c:v>0.56156249999999996</c:v>
                </c:pt>
                <c:pt idx="4682">
                  <c:v>0.56157407407407411</c:v>
                </c:pt>
                <c:pt idx="4683">
                  <c:v>0.56158564814814815</c:v>
                </c:pt>
                <c:pt idx="4684">
                  <c:v>0.56159722222222219</c:v>
                </c:pt>
                <c:pt idx="4685">
                  <c:v>0.56160879629629623</c:v>
                </c:pt>
                <c:pt idx="4686">
                  <c:v>0.56162037037037038</c:v>
                </c:pt>
                <c:pt idx="4687">
                  <c:v>0.56163194444444442</c:v>
                </c:pt>
                <c:pt idx="4688">
                  <c:v>0.56164351851851857</c:v>
                </c:pt>
                <c:pt idx="4689">
                  <c:v>0.56165509259259261</c:v>
                </c:pt>
                <c:pt idx="4690">
                  <c:v>0.56166666666666665</c:v>
                </c:pt>
                <c:pt idx="4691">
                  <c:v>0.56167824074074069</c:v>
                </c:pt>
                <c:pt idx="4692">
                  <c:v>0.56168981481481484</c:v>
                </c:pt>
                <c:pt idx="4693">
                  <c:v>0.56170138888888888</c:v>
                </c:pt>
                <c:pt idx="4694">
                  <c:v>0.56171296296296302</c:v>
                </c:pt>
                <c:pt idx="4695">
                  <c:v>0.56172453703703706</c:v>
                </c:pt>
                <c:pt idx="4696">
                  <c:v>0.5617361111111111</c:v>
                </c:pt>
                <c:pt idx="4697">
                  <c:v>0.56174768518518514</c:v>
                </c:pt>
                <c:pt idx="4698">
                  <c:v>0.56175925925925929</c:v>
                </c:pt>
                <c:pt idx="4699">
                  <c:v>0.56177083333333333</c:v>
                </c:pt>
                <c:pt idx="4700">
                  <c:v>0.56178240740740737</c:v>
                </c:pt>
                <c:pt idx="4701">
                  <c:v>0.56179398148148152</c:v>
                </c:pt>
                <c:pt idx="4702">
                  <c:v>0.56180555555555556</c:v>
                </c:pt>
                <c:pt idx="4703">
                  <c:v>0.5618171296296296</c:v>
                </c:pt>
                <c:pt idx="4704">
                  <c:v>0.56182870370370364</c:v>
                </c:pt>
                <c:pt idx="4705">
                  <c:v>0.56184027777777779</c:v>
                </c:pt>
                <c:pt idx="4706">
                  <c:v>0.56185185185185182</c:v>
                </c:pt>
                <c:pt idx="4707">
                  <c:v>0.56186342592592597</c:v>
                </c:pt>
                <c:pt idx="4708">
                  <c:v>0.56187500000000001</c:v>
                </c:pt>
                <c:pt idx="4709">
                  <c:v>0.56188657407407405</c:v>
                </c:pt>
                <c:pt idx="4710">
                  <c:v>0.56189814814814809</c:v>
                </c:pt>
                <c:pt idx="4711">
                  <c:v>0.56190972222222224</c:v>
                </c:pt>
                <c:pt idx="4712">
                  <c:v>0.56192129629629628</c:v>
                </c:pt>
                <c:pt idx="4713">
                  <c:v>0.56193287037037043</c:v>
                </c:pt>
                <c:pt idx="4714">
                  <c:v>0.56194444444444447</c:v>
                </c:pt>
                <c:pt idx="4715">
                  <c:v>0.56195601851851851</c:v>
                </c:pt>
                <c:pt idx="4716">
                  <c:v>0.56196759259259255</c:v>
                </c:pt>
                <c:pt idx="4717">
                  <c:v>0.5619791666666667</c:v>
                </c:pt>
                <c:pt idx="4718">
                  <c:v>0.56199074074074074</c:v>
                </c:pt>
                <c:pt idx="4719">
                  <c:v>0.56200231481481489</c:v>
                </c:pt>
                <c:pt idx="4720">
                  <c:v>0.56201388888888892</c:v>
                </c:pt>
                <c:pt idx="4721">
                  <c:v>0.56202546296296296</c:v>
                </c:pt>
                <c:pt idx="4722">
                  <c:v>0.562037037037037</c:v>
                </c:pt>
                <c:pt idx="4723">
                  <c:v>0.56204861111111104</c:v>
                </c:pt>
                <c:pt idx="4724">
                  <c:v>0.56206018518518519</c:v>
                </c:pt>
                <c:pt idx="4725">
                  <c:v>0.56207175925925923</c:v>
                </c:pt>
                <c:pt idx="4726">
                  <c:v>0.56208333333333338</c:v>
                </c:pt>
                <c:pt idx="4727">
                  <c:v>0.56209490740740742</c:v>
                </c:pt>
                <c:pt idx="4728">
                  <c:v>0.56210648148148146</c:v>
                </c:pt>
                <c:pt idx="4729">
                  <c:v>0.5621180555555555</c:v>
                </c:pt>
                <c:pt idx="4730">
                  <c:v>0.56212962962962965</c:v>
                </c:pt>
                <c:pt idx="4731">
                  <c:v>0.56214120370370368</c:v>
                </c:pt>
                <c:pt idx="4732">
                  <c:v>0.56215277777777783</c:v>
                </c:pt>
                <c:pt idx="4733">
                  <c:v>0.56216435185185187</c:v>
                </c:pt>
                <c:pt idx="4734">
                  <c:v>0.56217592592592591</c:v>
                </c:pt>
                <c:pt idx="4735">
                  <c:v>0.56218749999999995</c:v>
                </c:pt>
                <c:pt idx="4736">
                  <c:v>0.5621990740740741</c:v>
                </c:pt>
                <c:pt idx="4737">
                  <c:v>0.56221064814814814</c:v>
                </c:pt>
                <c:pt idx="4738">
                  <c:v>0.56222222222222229</c:v>
                </c:pt>
                <c:pt idx="4739">
                  <c:v>0.56223379629629633</c:v>
                </c:pt>
                <c:pt idx="4740">
                  <c:v>0.56224537037037037</c:v>
                </c:pt>
                <c:pt idx="4741">
                  <c:v>0.56225694444444441</c:v>
                </c:pt>
                <c:pt idx="4742">
                  <c:v>0.56226851851851845</c:v>
                </c:pt>
                <c:pt idx="4743">
                  <c:v>0.5622800925925926</c:v>
                </c:pt>
                <c:pt idx="4744">
                  <c:v>0.56229166666666663</c:v>
                </c:pt>
                <c:pt idx="4745">
                  <c:v>0.56230324074074078</c:v>
                </c:pt>
                <c:pt idx="4746">
                  <c:v>0.56231481481481482</c:v>
                </c:pt>
                <c:pt idx="4747">
                  <c:v>0.56232638888888886</c:v>
                </c:pt>
                <c:pt idx="4748">
                  <c:v>0.5623379629629629</c:v>
                </c:pt>
                <c:pt idx="4749">
                  <c:v>0.56234953703703705</c:v>
                </c:pt>
                <c:pt idx="4750">
                  <c:v>0.56236111111111109</c:v>
                </c:pt>
                <c:pt idx="4751">
                  <c:v>0.56237268518518524</c:v>
                </c:pt>
                <c:pt idx="4752">
                  <c:v>0.56238425925925928</c:v>
                </c:pt>
                <c:pt idx="4753">
                  <c:v>0.56239583333333332</c:v>
                </c:pt>
                <c:pt idx="4754">
                  <c:v>0.56240740740740736</c:v>
                </c:pt>
                <c:pt idx="4755">
                  <c:v>0.56241898148148151</c:v>
                </c:pt>
                <c:pt idx="4756">
                  <c:v>0.56243055555555554</c:v>
                </c:pt>
                <c:pt idx="4757">
                  <c:v>0.56244212962962969</c:v>
                </c:pt>
                <c:pt idx="4758">
                  <c:v>0.56245370370370373</c:v>
                </c:pt>
                <c:pt idx="4759">
                  <c:v>0.56246527777777777</c:v>
                </c:pt>
                <c:pt idx="4760">
                  <c:v>0.56247685185185181</c:v>
                </c:pt>
                <c:pt idx="4761">
                  <c:v>0.56248842592592596</c:v>
                </c:pt>
                <c:pt idx="4762">
                  <c:v>0.5625</c:v>
                </c:pt>
                <c:pt idx="4763">
                  <c:v>0.56251157407407404</c:v>
                </c:pt>
                <c:pt idx="4764">
                  <c:v>0.56252314814814819</c:v>
                </c:pt>
                <c:pt idx="4765">
                  <c:v>0.56253472222222223</c:v>
                </c:pt>
                <c:pt idx="4766">
                  <c:v>0.56254629629629627</c:v>
                </c:pt>
                <c:pt idx="4767">
                  <c:v>0.56255787037037031</c:v>
                </c:pt>
                <c:pt idx="4768">
                  <c:v>0.56256944444444446</c:v>
                </c:pt>
                <c:pt idx="4769">
                  <c:v>0.56258101851851849</c:v>
                </c:pt>
                <c:pt idx="4770">
                  <c:v>0.56259259259259264</c:v>
                </c:pt>
                <c:pt idx="4771">
                  <c:v>0.56260416666666668</c:v>
                </c:pt>
                <c:pt idx="4772">
                  <c:v>0.56261574074074072</c:v>
                </c:pt>
                <c:pt idx="4773">
                  <c:v>0.56262731481481476</c:v>
                </c:pt>
                <c:pt idx="4774">
                  <c:v>0.56263888888888891</c:v>
                </c:pt>
                <c:pt idx="4775">
                  <c:v>0.56265046296296295</c:v>
                </c:pt>
                <c:pt idx="4776">
                  <c:v>0.5626620370370371</c:v>
                </c:pt>
                <c:pt idx="4777">
                  <c:v>0.56267361111111114</c:v>
                </c:pt>
                <c:pt idx="4778">
                  <c:v>0.56268518518518518</c:v>
                </c:pt>
                <c:pt idx="4779">
                  <c:v>0.56269675925925922</c:v>
                </c:pt>
                <c:pt idx="4780">
                  <c:v>0.56270833333333337</c:v>
                </c:pt>
                <c:pt idx="4781">
                  <c:v>0.5627199074074074</c:v>
                </c:pt>
                <c:pt idx="4782">
                  <c:v>0.56273148148148155</c:v>
                </c:pt>
                <c:pt idx="4783">
                  <c:v>0.56274305555555559</c:v>
                </c:pt>
                <c:pt idx="4784">
                  <c:v>0.56275462962962963</c:v>
                </c:pt>
                <c:pt idx="4785">
                  <c:v>0.56276620370370367</c:v>
                </c:pt>
                <c:pt idx="4786">
                  <c:v>0.56277777777777771</c:v>
                </c:pt>
                <c:pt idx="4787">
                  <c:v>0.56278935185185186</c:v>
                </c:pt>
                <c:pt idx="4788">
                  <c:v>0.5628009259259259</c:v>
                </c:pt>
                <c:pt idx="4789">
                  <c:v>0.56281250000000005</c:v>
                </c:pt>
                <c:pt idx="4790">
                  <c:v>0.56282407407407409</c:v>
                </c:pt>
                <c:pt idx="4791">
                  <c:v>0.56283564814814813</c:v>
                </c:pt>
                <c:pt idx="4792">
                  <c:v>0.56284722222222217</c:v>
                </c:pt>
                <c:pt idx="4793">
                  <c:v>0.56285879629629632</c:v>
                </c:pt>
                <c:pt idx="4794">
                  <c:v>0.56287037037037035</c:v>
                </c:pt>
                <c:pt idx="4795">
                  <c:v>0.5628819444444445</c:v>
                </c:pt>
                <c:pt idx="4796">
                  <c:v>0.56289351851851854</c:v>
                </c:pt>
                <c:pt idx="4797">
                  <c:v>0.56290509259259258</c:v>
                </c:pt>
                <c:pt idx="4798">
                  <c:v>0.56291666666666662</c:v>
                </c:pt>
                <c:pt idx="4799">
                  <c:v>0.56292824074074077</c:v>
                </c:pt>
                <c:pt idx="4800">
                  <c:v>0.56293981481481481</c:v>
                </c:pt>
                <c:pt idx="4801">
                  <c:v>0.56295138888888896</c:v>
                </c:pt>
                <c:pt idx="4802">
                  <c:v>0.562962962962963</c:v>
                </c:pt>
                <c:pt idx="4803">
                  <c:v>0.56297453703703704</c:v>
                </c:pt>
                <c:pt idx="4804">
                  <c:v>0.56298611111111108</c:v>
                </c:pt>
                <c:pt idx="4805">
                  <c:v>0.56299768518518511</c:v>
                </c:pt>
                <c:pt idx="4806">
                  <c:v>0.56300925925925926</c:v>
                </c:pt>
                <c:pt idx="4807">
                  <c:v>0.5630208333333333</c:v>
                </c:pt>
                <c:pt idx="4808">
                  <c:v>0.56303240740740745</c:v>
                </c:pt>
                <c:pt idx="4809">
                  <c:v>0.56304398148148149</c:v>
                </c:pt>
                <c:pt idx="4810">
                  <c:v>0.56305555555555553</c:v>
                </c:pt>
                <c:pt idx="4811">
                  <c:v>0.56306712962962957</c:v>
                </c:pt>
                <c:pt idx="4812">
                  <c:v>0.56307870370370372</c:v>
                </c:pt>
                <c:pt idx="4813">
                  <c:v>0.56309027777777776</c:v>
                </c:pt>
                <c:pt idx="4814">
                  <c:v>0.56310185185185191</c:v>
                </c:pt>
                <c:pt idx="4815">
                  <c:v>0.56311342592592595</c:v>
                </c:pt>
                <c:pt idx="4816">
                  <c:v>0.56312499999999999</c:v>
                </c:pt>
                <c:pt idx="4817">
                  <c:v>0.56313657407407403</c:v>
                </c:pt>
                <c:pt idx="4818">
                  <c:v>0.56314814814814818</c:v>
                </c:pt>
                <c:pt idx="4819">
                  <c:v>0.56315972222222221</c:v>
                </c:pt>
                <c:pt idx="4820">
                  <c:v>0.56317129629629636</c:v>
                </c:pt>
                <c:pt idx="4821">
                  <c:v>0.5631828703703704</c:v>
                </c:pt>
                <c:pt idx="4822">
                  <c:v>0.56319444444444444</c:v>
                </c:pt>
                <c:pt idx="4823">
                  <c:v>0.56320601851851848</c:v>
                </c:pt>
                <c:pt idx="4824">
                  <c:v>0.56321759259259263</c:v>
                </c:pt>
                <c:pt idx="4825">
                  <c:v>0.56322916666666667</c:v>
                </c:pt>
                <c:pt idx="4826">
                  <c:v>0.56324074074074071</c:v>
                </c:pt>
                <c:pt idx="4827">
                  <c:v>0.56325231481481486</c:v>
                </c:pt>
                <c:pt idx="4828">
                  <c:v>0.5632638888888889</c:v>
                </c:pt>
                <c:pt idx="4829">
                  <c:v>0.56327546296296294</c:v>
                </c:pt>
                <c:pt idx="4830">
                  <c:v>0.56328703703703698</c:v>
                </c:pt>
                <c:pt idx="4831">
                  <c:v>0.56329861111111112</c:v>
                </c:pt>
                <c:pt idx="4832">
                  <c:v>0.56331018518518516</c:v>
                </c:pt>
                <c:pt idx="4833">
                  <c:v>0.56332175925925931</c:v>
                </c:pt>
                <c:pt idx="4834">
                  <c:v>0.56333333333333335</c:v>
                </c:pt>
                <c:pt idx="4835">
                  <c:v>0.56334490740740739</c:v>
                </c:pt>
                <c:pt idx="4836">
                  <c:v>0.56335648148148143</c:v>
                </c:pt>
                <c:pt idx="4837">
                  <c:v>0.56336805555555558</c:v>
                </c:pt>
                <c:pt idx="4838">
                  <c:v>0.56337962962962962</c:v>
                </c:pt>
                <c:pt idx="4839">
                  <c:v>0.56339120370370377</c:v>
                </c:pt>
                <c:pt idx="4840">
                  <c:v>0.56340277777777781</c:v>
                </c:pt>
                <c:pt idx="4841">
                  <c:v>0.56341435185185185</c:v>
                </c:pt>
                <c:pt idx="4842">
                  <c:v>0.56342592592592589</c:v>
                </c:pt>
                <c:pt idx="4843">
                  <c:v>0.56343750000000004</c:v>
                </c:pt>
                <c:pt idx="4844">
                  <c:v>0.56344907407407407</c:v>
                </c:pt>
                <c:pt idx="4845">
                  <c:v>0.56346064814814811</c:v>
                </c:pt>
                <c:pt idx="4846">
                  <c:v>0.56347222222222226</c:v>
                </c:pt>
                <c:pt idx="4847">
                  <c:v>0.5634837962962963</c:v>
                </c:pt>
                <c:pt idx="4848">
                  <c:v>0.56349537037037034</c:v>
                </c:pt>
                <c:pt idx="4849">
                  <c:v>0.56350694444444438</c:v>
                </c:pt>
                <c:pt idx="4850">
                  <c:v>0.56351851851851853</c:v>
                </c:pt>
                <c:pt idx="4851">
                  <c:v>0.56353009259259257</c:v>
                </c:pt>
                <c:pt idx="4852">
                  <c:v>0.56354166666666672</c:v>
                </c:pt>
                <c:pt idx="4853">
                  <c:v>0.56355324074074076</c:v>
                </c:pt>
                <c:pt idx="4854">
                  <c:v>0.5635648148148148</c:v>
                </c:pt>
                <c:pt idx="4855">
                  <c:v>0.56357638888888884</c:v>
                </c:pt>
                <c:pt idx="4856">
                  <c:v>0.56358796296296299</c:v>
                </c:pt>
                <c:pt idx="4857">
                  <c:v>0.56359953703703702</c:v>
                </c:pt>
                <c:pt idx="4858">
                  <c:v>0.56361111111111117</c:v>
                </c:pt>
                <c:pt idx="4859">
                  <c:v>0.56362268518518521</c:v>
                </c:pt>
                <c:pt idx="4860">
                  <c:v>0.56363425925925925</c:v>
                </c:pt>
                <c:pt idx="4861">
                  <c:v>0.56364583333333329</c:v>
                </c:pt>
                <c:pt idx="4862">
                  <c:v>0.56365740740740744</c:v>
                </c:pt>
                <c:pt idx="4863">
                  <c:v>0.56366898148148148</c:v>
                </c:pt>
                <c:pt idx="4864">
                  <c:v>0.56368055555555552</c:v>
                </c:pt>
                <c:pt idx="4865">
                  <c:v>0.56369212962962967</c:v>
                </c:pt>
                <c:pt idx="4866">
                  <c:v>0.56370370370370371</c:v>
                </c:pt>
                <c:pt idx="4867">
                  <c:v>0.56371527777777775</c:v>
                </c:pt>
                <c:pt idx="4868">
                  <c:v>0.56372685185185178</c:v>
                </c:pt>
                <c:pt idx="4869">
                  <c:v>0.56373842592592593</c:v>
                </c:pt>
                <c:pt idx="4870">
                  <c:v>0.56374999999999997</c:v>
                </c:pt>
                <c:pt idx="4871">
                  <c:v>0.56376157407407412</c:v>
                </c:pt>
                <c:pt idx="4872">
                  <c:v>0.56377314814814816</c:v>
                </c:pt>
                <c:pt idx="4873">
                  <c:v>0.5637847222222222</c:v>
                </c:pt>
                <c:pt idx="4874">
                  <c:v>0.56379629629629624</c:v>
                </c:pt>
                <c:pt idx="4875">
                  <c:v>0.56380787037037039</c:v>
                </c:pt>
                <c:pt idx="4876">
                  <c:v>0.56381944444444443</c:v>
                </c:pt>
                <c:pt idx="4877">
                  <c:v>0.56383101851851858</c:v>
                </c:pt>
                <c:pt idx="4878">
                  <c:v>0.56384259259259262</c:v>
                </c:pt>
                <c:pt idx="4879">
                  <c:v>0.56385416666666666</c:v>
                </c:pt>
                <c:pt idx="4880">
                  <c:v>0.5638657407407407</c:v>
                </c:pt>
                <c:pt idx="4881">
                  <c:v>0.56387731481481485</c:v>
                </c:pt>
                <c:pt idx="4882">
                  <c:v>0.56388888888888888</c:v>
                </c:pt>
                <c:pt idx="4883">
                  <c:v>0.56390046296296303</c:v>
                </c:pt>
                <c:pt idx="4884">
                  <c:v>0.56391203703703707</c:v>
                </c:pt>
                <c:pt idx="4885">
                  <c:v>0.56392361111111111</c:v>
                </c:pt>
                <c:pt idx="4886">
                  <c:v>0.56393518518518515</c:v>
                </c:pt>
                <c:pt idx="4887">
                  <c:v>0.56394675925925919</c:v>
                </c:pt>
                <c:pt idx="4888">
                  <c:v>0.56395833333333334</c:v>
                </c:pt>
                <c:pt idx="4889">
                  <c:v>0.56396990740740738</c:v>
                </c:pt>
                <c:pt idx="4890">
                  <c:v>0.56398148148148153</c:v>
                </c:pt>
                <c:pt idx="4891">
                  <c:v>0.56399305555555557</c:v>
                </c:pt>
                <c:pt idx="4892">
                  <c:v>0.56400462962962961</c:v>
                </c:pt>
                <c:pt idx="4893">
                  <c:v>0.56401620370370364</c:v>
                </c:pt>
                <c:pt idx="4894">
                  <c:v>0.56402777777777779</c:v>
                </c:pt>
                <c:pt idx="4895">
                  <c:v>0.56403935185185183</c:v>
                </c:pt>
                <c:pt idx="4896">
                  <c:v>0.56405092592592598</c:v>
                </c:pt>
                <c:pt idx="4897">
                  <c:v>0.56406250000000002</c:v>
                </c:pt>
                <c:pt idx="4898">
                  <c:v>0.56407407407407406</c:v>
                </c:pt>
                <c:pt idx="4899">
                  <c:v>0.5640856481481481</c:v>
                </c:pt>
                <c:pt idx="4900">
                  <c:v>0.56409722222222225</c:v>
                </c:pt>
                <c:pt idx="4901">
                  <c:v>0.56410879629629629</c:v>
                </c:pt>
                <c:pt idx="4902">
                  <c:v>0.56412037037037044</c:v>
                </c:pt>
                <c:pt idx="4903">
                  <c:v>0.56413194444444448</c:v>
                </c:pt>
                <c:pt idx="4904">
                  <c:v>0.56414351851851852</c:v>
                </c:pt>
                <c:pt idx="4905">
                  <c:v>0.56415509259259256</c:v>
                </c:pt>
                <c:pt idx="4906">
                  <c:v>0.56416666666666659</c:v>
                </c:pt>
                <c:pt idx="4907">
                  <c:v>0.56417824074074074</c:v>
                </c:pt>
                <c:pt idx="4908">
                  <c:v>0.56418981481481478</c:v>
                </c:pt>
                <c:pt idx="4909">
                  <c:v>0.56420138888888893</c:v>
                </c:pt>
                <c:pt idx="4910">
                  <c:v>0.56421296296296297</c:v>
                </c:pt>
                <c:pt idx="4911">
                  <c:v>0.56422453703703701</c:v>
                </c:pt>
                <c:pt idx="4912">
                  <c:v>0.56423611111111105</c:v>
                </c:pt>
                <c:pt idx="4913">
                  <c:v>0.5642476851851852</c:v>
                </c:pt>
                <c:pt idx="4914">
                  <c:v>0.56425925925925924</c:v>
                </c:pt>
                <c:pt idx="4915">
                  <c:v>0.56427083333333339</c:v>
                </c:pt>
                <c:pt idx="4916">
                  <c:v>0.56428240740740743</c:v>
                </c:pt>
                <c:pt idx="4917">
                  <c:v>0.56429398148148147</c:v>
                </c:pt>
                <c:pt idx="4918">
                  <c:v>0.5643055555555555</c:v>
                </c:pt>
                <c:pt idx="4919">
                  <c:v>0.56431712962962965</c:v>
                </c:pt>
                <c:pt idx="4920">
                  <c:v>0.56432870370370369</c:v>
                </c:pt>
                <c:pt idx="4921">
                  <c:v>0.56434027777777784</c:v>
                </c:pt>
                <c:pt idx="4922">
                  <c:v>0.56435185185185188</c:v>
                </c:pt>
                <c:pt idx="4923">
                  <c:v>0.56436342592592592</c:v>
                </c:pt>
                <c:pt idx="4924">
                  <c:v>0.56437499999999996</c:v>
                </c:pt>
                <c:pt idx="4925">
                  <c:v>0.56438657407407411</c:v>
                </c:pt>
                <c:pt idx="4926">
                  <c:v>0.56439814814814815</c:v>
                </c:pt>
                <c:pt idx="4927">
                  <c:v>0.56440972222222219</c:v>
                </c:pt>
                <c:pt idx="4928">
                  <c:v>0.56442129629629634</c:v>
                </c:pt>
                <c:pt idx="4929">
                  <c:v>0.56443287037037038</c:v>
                </c:pt>
                <c:pt idx="4930">
                  <c:v>0.56444444444444442</c:v>
                </c:pt>
                <c:pt idx="4931">
                  <c:v>0.56445601851851845</c:v>
                </c:pt>
                <c:pt idx="4932">
                  <c:v>0.5644675925925926</c:v>
                </c:pt>
                <c:pt idx="4933">
                  <c:v>0.56447916666666664</c:v>
                </c:pt>
                <c:pt idx="4934">
                  <c:v>0.56449074074074079</c:v>
                </c:pt>
                <c:pt idx="4935">
                  <c:v>0.56450231481481483</c:v>
                </c:pt>
                <c:pt idx="4936">
                  <c:v>0.56451388888888887</c:v>
                </c:pt>
                <c:pt idx="4937">
                  <c:v>0.56452546296296291</c:v>
                </c:pt>
                <c:pt idx="4938">
                  <c:v>0.56453703703703706</c:v>
                </c:pt>
                <c:pt idx="4939">
                  <c:v>0.5645486111111111</c:v>
                </c:pt>
                <c:pt idx="4940">
                  <c:v>0.56456018518518525</c:v>
                </c:pt>
                <c:pt idx="4941">
                  <c:v>0.56457175925925929</c:v>
                </c:pt>
                <c:pt idx="4942">
                  <c:v>0.56458333333333333</c:v>
                </c:pt>
                <c:pt idx="4943">
                  <c:v>0.56459490740740736</c:v>
                </c:pt>
                <c:pt idx="4944">
                  <c:v>0.56460648148148151</c:v>
                </c:pt>
                <c:pt idx="4945">
                  <c:v>0.56461805555555555</c:v>
                </c:pt>
                <c:pt idx="4946">
                  <c:v>0.5646296296296297</c:v>
                </c:pt>
                <c:pt idx="4947">
                  <c:v>0.56464120370370374</c:v>
                </c:pt>
                <c:pt idx="4948">
                  <c:v>0.56465277777777778</c:v>
                </c:pt>
                <c:pt idx="4949">
                  <c:v>0.56466435185185182</c:v>
                </c:pt>
                <c:pt idx="4950">
                  <c:v>0.56467592592592586</c:v>
                </c:pt>
                <c:pt idx="4951">
                  <c:v>0.56468750000000001</c:v>
                </c:pt>
                <c:pt idx="4952">
                  <c:v>0.56469907407407405</c:v>
                </c:pt>
                <c:pt idx="4953">
                  <c:v>0.5647106481481482</c:v>
                </c:pt>
                <c:pt idx="4954">
                  <c:v>0.56472222222222224</c:v>
                </c:pt>
                <c:pt idx="4955">
                  <c:v>0.56473379629629628</c:v>
                </c:pt>
                <c:pt idx="4956">
                  <c:v>0.56474537037037031</c:v>
                </c:pt>
                <c:pt idx="4957">
                  <c:v>0.56475694444444446</c:v>
                </c:pt>
                <c:pt idx="4958">
                  <c:v>0.5647685185185185</c:v>
                </c:pt>
                <c:pt idx="4959">
                  <c:v>0.56478009259259265</c:v>
                </c:pt>
                <c:pt idx="4960">
                  <c:v>0.56479166666666669</c:v>
                </c:pt>
                <c:pt idx="4961">
                  <c:v>0.56480324074074073</c:v>
                </c:pt>
                <c:pt idx="4962">
                  <c:v>0.56481481481481477</c:v>
                </c:pt>
                <c:pt idx="4963">
                  <c:v>0.56482638888888892</c:v>
                </c:pt>
                <c:pt idx="4964">
                  <c:v>0.56483796296296296</c:v>
                </c:pt>
                <c:pt idx="4965">
                  <c:v>0.56484953703703711</c:v>
                </c:pt>
                <c:pt idx="4966">
                  <c:v>0.56486111111111115</c:v>
                </c:pt>
                <c:pt idx="4967">
                  <c:v>0.56487268518518519</c:v>
                </c:pt>
                <c:pt idx="4968">
                  <c:v>0.56488425925925922</c:v>
                </c:pt>
                <c:pt idx="4969">
                  <c:v>0.56489583333333326</c:v>
                </c:pt>
                <c:pt idx="4970">
                  <c:v>0.56490740740740741</c:v>
                </c:pt>
                <c:pt idx="4971">
                  <c:v>0.56491898148148145</c:v>
                </c:pt>
                <c:pt idx="4972">
                  <c:v>0.5649305555555556</c:v>
                </c:pt>
                <c:pt idx="4973">
                  <c:v>0.56494212962962964</c:v>
                </c:pt>
                <c:pt idx="4974">
                  <c:v>0.56495370370370368</c:v>
                </c:pt>
                <c:pt idx="4975">
                  <c:v>0.56496527777777772</c:v>
                </c:pt>
                <c:pt idx="4976">
                  <c:v>0.56497685185185187</c:v>
                </c:pt>
                <c:pt idx="4977">
                  <c:v>0.56498842592592591</c:v>
                </c:pt>
                <c:pt idx="4978">
                  <c:v>0.56500000000000006</c:v>
                </c:pt>
                <c:pt idx="4979">
                  <c:v>0.5650115740740741</c:v>
                </c:pt>
                <c:pt idx="4980">
                  <c:v>0.56502314814814814</c:v>
                </c:pt>
                <c:pt idx="4981">
                  <c:v>0.56503472222222217</c:v>
                </c:pt>
                <c:pt idx="4982">
                  <c:v>0.56504629629629632</c:v>
                </c:pt>
                <c:pt idx="4983">
                  <c:v>0.56505787037037036</c:v>
                </c:pt>
                <c:pt idx="4984">
                  <c:v>0.56506944444444451</c:v>
                </c:pt>
                <c:pt idx="4985">
                  <c:v>0.56508101851851855</c:v>
                </c:pt>
                <c:pt idx="4986">
                  <c:v>0.56509259259259259</c:v>
                </c:pt>
                <c:pt idx="4987">
                  <c:v>0.56510416666666663</c:v>
                </c:pt>
                <c:pt idx="4988">
                  <c:v>0.56511574074074067</c:v>
                </c:pt>
                <c:pt idx="4989">
                  <c:v>0.56512731481481482</c:v>
                </c:pt>
                <c:pt idx="4990">
                  <c:v>0.56513888888888886</c:v>
                </c:pt>
                <c:pt idx="4991">
                  <c:v>0.56515046296296301</c:v>
                </c:pt>
                <c:pt idx="4992">
                  <c:v>0.56516203703703705</c:v>
                </c:pt>
                <c:pt idx="4993">
                  <c:v>0.56517361111111108</c:v>
                </c:pt>
                <c:pt idx="4994">
                  <c:v>0.56518518518518512</c:v>
                </c:pt>
                <c:pt idx="4995">
                  <c:v>0.56519675925925927</c:v>
                </c:pt>
                <c:pt idx="4996">
                  <c:v>0.56520833333333331</c:v>
                </c:pt>
                <c:pt idx="4997">
                  <c:v>0.56521990740740746</c:v>
                </c:pt>
                <c:pt idx="4998">
                  <c:v>0.5652314814814815</c:v>
                </c:pt>
                <c:pt idx="4999">
                  <c:v>0.56524305555555554</c:v>
                </c:pt>
                <c:pt idx="5000">
                  <c:v>0.56525462962962958</c:v>
                </c:pt>
                <c:pt idx="5001">
                  <c:v>0.56526620370370373</c:v>
                </c:pt>
                <c:pt idx="5002">
                  <c:v>0.56527777777777777</c:v>
                </c:pt>
                <c:pt idx="5003">
                  <c:v>0.56528935185185192</c:v>
                </c:pt>
                <c:pt idx="5004">
                  <c:v>0.56530092592592596</c:v>
                </c:pt>
                <c:pt idx="5005">
                  <c:v>0.5653125</c:v>
                </c:pt>
                <c:pt idx="5006">
                  <c:v>0.56532407407407403</c:v>
                </c:pt>
                <c:pt idx="5007">
                  <c:v>0.56533564814814818</c:v>
                </c:pt>
                <c:pt idx="5008">
                  <c:v>0.56534722222222222</c:v>
                </c:pt>
                <c:pt idx="5009">
                  <c:v>0.56535879629629626</c:v>
                </c:pt>
                <c:pt idx="5010">
                  <c:v>0.56537037037037041</c:v>
                </c:pt>
                <c:pt idx="5011">
                  <c:v>0.56538194444444445</c:v>
                </c:pt>
                <c:pt idx="5012">
                  <c:v>0.56539351851851849</c:v>
                </c:pt>
                <c:pt idx="5013">
                  <c:v>0.56540509259259253</c:v>
                </c:pt>
                <c:pt idx="5014">
                  <c:v>0.56541666666666668</c:v>
                </c:pt>
                <c:pt idx="5015">
                  <c:v>0.56542824074074072</c:v>
                </c:pt>
                <c:pt idx="5016">
                  <c:v>0.56543981481481487</c:v>
                </c:pt>
                <c:pt idx="5017">
                  <c:v>0.56545138888888891</c:v>
                </c:pt>
                <c:pt idx="5018">
                  <c:v>0.56546296296296295</c:v>
                </c:pt>
                <c:pt idx="5019">
                  <c:v>0.56547453703703698</c:v>
                </c:pt>
                <c:pt idx="5020">
                  <c:v>0.56548611111111113</c:v>
                </c:pt>
                <c:pt idx="5021">
                  <c:v>0.56549768518518517</c:v>
                </c:pt>
                <c:pt idx="5022">
                  <c:v>0.56550925925925932</c:v>
                </c:pt>
                <c:pt idx="5023">
                  <c:v>0.56552083333333336</c:v>
                </c:pt>
                <c:pt idx="5024">
                  <c:v>0.5655324074074074</c:v>
                </c:pt>
                <c:pt idx="5025">
                  <c:v>0.56554398148148144</c:v>
                </c:pt>
                <c:pt idx="5026">
                  <c:v>0.56555555555555559</c:v>
                </c:pt>
                <c:pt idx="5027">
                  <c:v>0.56556712962962963</c:v>
                </c:pt>
                <c:pt idx="5028">
                  <c:v>0.56557870370370367</c:v>
                </c:pt>
                <c:pt idx="5029">
                  <c:v>0.56559027777777782</c:v>
                </c:pt>
                <c:pt idx="5030">
                  <c:v>0.56560185185185186</c:v>
                </c:pt>
                <c:pt idx="5031">
                  <c:v>0.56561342592592589</c:v>
                </c:pt>
                <c:pt idx="5032">
                  <c:v>0.56562499999999993</c:v>
                </c:pt>
                <c:pt idx="5033">
                  <c:v>0.56563657407407408</c:v>
                </c:pt>
                <c:pt idx="5034">
                  <c:v>0.56564814814814812</c:v>
                </c:pt>
                <c:pt idx="5035">
                  <c:v>0.56565972222222227</c:v>
                </c:pt>
                <c:pt idx="5036">
                  <c:v>0.56567129629629631</c:v>
                </c:pt>
                <c:pt idx="5037">
                  <c:v>0.56568287037037035</c:v>
                </c:pt>
                <c:pt idx="5038">
                  <c:v>0.56569444444444439</c:v>
                </c:pt>
                <c:pt idx="5039">
                  <c:v>0.56570601851851854</c:v>
                </c:pt>
                <c:pt idx="5040">
                  <c:v>0.56571759259259258</c:v>
                </c:pt>
                <c:pt idx="5041">
                  <c:v>0.56572916666666673</c:v>
                </c:pt>
                <c:pt idx="5042">
                  <c:v>0.56574074074074077</c:v>
                </c:pt>
                <c:pt idx="5043">
                  <c:v>0.56575231481481481</c:v>
                </c:pt>
                <c:pt idx="5044">
                  <c:v>0.56576388888888884</c:v>
                </c:pt>
                <c:pt idx="5045">
                  <c:v>0.56577546296296299</c:v>
                </c:pt>
                <c:pt idx="5046">
                  <c:v>0.56578703703703703</c:v>
                </c:pt>
                <c:pt idx="5047">
                  <c:v>0.56579861111111118</c:v>
                </c:pt>
                <c:pt idx="5048">
                  <c:v>0.56581018518518522</c:v>
                </c:pt>
                <c:pt idx="5049">
                  <c:v>0.56582175925925926</c:v>
                </c:pt>
                <c:pt idx="5050">
                  <c:v>0.5658333333333333</c:v>
                </c:pt>
                <c:pt idx="5051">
                  <c:v>0.56584490740740734</c:v>
                </c:pt>
                <c:pt idx="5052">
                  <c:v>0.56585648148148149</c:v>
                </c:pt>
                <c:pt idx="5053">
                  <c:v>0.56586805555555553</c:v>
                </c:pt>
                <c:pt idx="5054">
                  <c:v>0.56587962962962968</c:v>
                </c:pt>
                <c:pt idx="5055">
                  <c:v>0.56589120370370372</c:v>
                </c:pt>
                <c:pt idx="5056">
                  <c:v>0.56590277777777775</c:v>
                </c:pt>
                <c:pt idx="5057">
                  <c:v>0.56591435185185179</c:v>
                </c:pt>
                <c:pt idx="5058">
                  <c:v>0.56592592592592594</c:v>
                </c:pt>
                <c:pt idx="5059">
                  <c:v>0.56593749999999998</c:v>
                </c:pt>
                <c:pt idx="5060">
                  <c:v>0.56594907407407413</c:v>
                </c:pt>
                <c:pt idx="5061">
                  <c:v>0.56596064814814817</c:v>
                </c:pt>
                <c:pt idx="5062">
                  <c:v>0.56597222222222221</c:v>
                </c:pt>
                <c:pt idx="5063">
                  <c:v>0.56598379629629625</c:v>
                </c:pt>
                <c:pt idx="5064">
                  <c:v>0.5659953703703704</c:v>
                </c:pt>
                <c:pt idx="5065">
                  <c:v>0.56600694444444444</c:v>
                </c:pt>
                <c:pt idx="5066">
                  <c:v>0.56601851851851859</c:v>
                </c:pt>
                <c:pt idx="5067">
                  <c:v>0.56603009259259263</c:v>
                </c:pt>
                <c:pt idx="5068">
                  <c:v>0.56604166666666667</c:v>
                </c:pt>
                <c:pt idx="5069">
                  <c:v>0.5660532407407407</c:v>
                </c:pt>
                <c:pt idx="5070">
                  <c:v>0.56606481481481474</c:v>
                </c:pt>
                <c:pt idx="5071">
                  <c:v>0.56607638888888889</c:v>
                </c:pt>
                <c:pt idx="5072">
                  <c:v>0.56608796296296293</c:v>
                </c:pt>
                <c:pt idx="5073">
                  <c:v>0.56609953703703708</c:v>
                </c:pt>
                <c:pt idx="5074">
                  <c:v>0.56611111111111112</c:v>
                </c:pt>
                <c:pt idx="5075">
                  <c:v>0.56612268518518516</c:v>
                </c:pt>
                <c:pt idx="5076">
                  <c:v>0.5661342592592592</c:v>
                </c:pt>
                <c:pt idx="5077">
                  <c:v>0.56614583333333335</c:v>
                </c:pt>
                <c:pt idx="5078">
                  <c:v>0.56615740740740739</c:v>
                </c:pt>
                <c:pt idx="5079">
                  <c:v>0.56616898148148154</c:v>
                </c:pt>
                <c:pt idx="5080">
                  <c:v>0.56618055555555558</c:v>
                </c:pt>
                <c:pt idx="5081">
                  <c:v>0.56619212962962961</c:v>
                </c:pt>
                <c:pt idx="5082">
                  <c:v>0.56620370370370365</c:v>
                </c:pt>
                <c:pt idx="5083">
                  <c:v>0.5662152777777778</c:v>
                </c:pt>
                <c:pt idx="5084">
                  <c:v>0.56622685185185184</c:v>
                </c:pt>
                <c:pt idx="5085">
                  <c:v>0.56623842592592599</c:v>
                </c:pt>
                <c:pt idx="5086">
                  <c:v>0.56625000000000003</c:v>
                </c:pt>
                <c:pt idx="5087">
                  <c:v>0.56626157407407407</c:v>
                </c:pt>
                <c:pt idx="5088">
                  <c:v>0.56627314814814811</c:v>
                </c:pt>
                <c:pt idx="5089">
                  <c:v>0.56628472222222226</c:v>
                </c:pt>
                <c:pt idx="5090">
                  <c:v>0.5662962962962963</c:v>
                </c:pt>
                <c:pt idx="5091">
                  <c:v>0.56630787037037034</c:v>
                </c:pt>
                <c:pt idx="5092">
                  <c:v>0.56631944444444449</c:v>
                </c:pt>
                <c:pt idx="5093">
                  <c:v>0.56633101851851853</c:v>
                </c:pt>
                <c:pt idx="5094">
                  <c:v>0.56634259259259256</c:v>
                </c:pt>
                <c:pt idx="5095">
                  <c:v>0.5663541666666666</c:v>
                </c:pt>
                <c:pt idx="5096">
                  <c:v>0.56636574074074075</c:v>
                </c:pt>
                <c:pt idx="5097">
                  <c:v>0.56637731481481479</c:v>
                </c:pt>
                <c:pt idx="5098">
                  <c:v>0.56638888888888894</c:v>
                </c:pt>
                <c:pt idx="5099">
                  <c:v>0.56640046296296298</c:v>
                </c:pt>
                <c:pt idx="5100">
                  <c:v>0.56641203703703702</c:v>
                </c:pt>
                <c:pt idx="5101">
                  <c:v>0.56642361111111106</c:v>
                </c:pt>
                <c:pt idx="5102">
                  <c:v>0.56643518518518521</c:v>
                </c:pt>
                <c:pt idx="5103">
                  <c:v>0.56644675925925925</c:v>
                </c:pt>
                <c:pt idx="5104">
                  <c:v>0.5664583333333334</c:v>
                </c:pt>
                <c:pt idx="5105">
                  <c:v>0.56646990740740744</c:v>
                </c:pt>
                <c:pt idx="5106">
                  <c:v>0.56648148148148147</c:v>
                </c:pt>
                <c:pt idx="5107">
                  <c:v>0.56649305555555551</c:v>
                </c:pt>
                <c:pt idx="5108">
                  <c:v>0.56650462962962966</c:v>
                </c:pt>
                <c:pt idx="5109">
                  <c:v>0.5665162037037037</c:v>
                </c:pt>
                <c:pt idx="5110">
                  <c:v>0.56652777777777774</c:v>
                </c:pt>
                <c:pt idx="5111">
                  <c:v>0.56653935185185189</c:v>
                </c:pt>
                <c:pt idx="5112">
                  <c:v>0.56655092592592593</c:v>
                </c:pt>
                <c:pt idx="5113">
                  <c:v>0.56656249999999997</c:v>
                </c:pt>
                <c:pt idx="5114">
                  <c:v>0.56657407407407401</c:v>
                </c:pt>
                <c:pt idx="5115">
                  <c:v>0.56658564814814816</c:v>
                </c:pt>
                <c:pt idx="5116">
                  <c:v>0.5665972222222222</c:v>
                </c:pt>
                <c:pt idx="5117">
                  <c:v>0.56660879629629635</c:v>
                </c:pt>
                <c:pt idx="5118">
                  <c:v>0.56662037037037039</c:v>
                </c:pt>
                <c:pt idx="5119">
                  <c:v>0.56663194444444442</c:v>
                </c:pt>
                <c:pt idx="5120">
                  <c:v>0.56664351851851846</c:v>
                </c:pt>
                <c:pt idx="5121">
                  <c:v>0.56665509259259261</c:v>
                </c:pt>
                <c:pt idx="5122">
                  <c:v>0.56666666666666665</c:v>
                </c:pt>
                <c:pt idx="5123">
                  <c:v>0.5666782407407408</c:v>
                </c:pt>
                <c:pt idx="5124">
                  <c:v>0.56668981481481484</c:v>
                </c:pt>
                <c:pt idx="5125">
                  <c:v>0.56670138888888888</c:v>
                </c:pt>
                <c:pt idx="5126">
                  <c:v>0.56671296296296292</c:v>
                </c:pt>
                <c:pt idx="5127">
                  <c:v>0.56672453703703707</c:v>
                </c:pt>
                <c:pt idx="5128">
                  <c:v>0.56673611111111111</c:v>
                </c:pt>
                <c:pt idx="5129">
                  <c:v>0.56674768518518526</c:v>
                </c:pt>
                <c:pt idx="5130">
                  <c:v>0.5667592592592593</c:v>
                </c:pt>
                <c:pt idx="5131">
                  <c:v>0.56677083333333333</c:v>
                </c:pt>
                <c:pt idx="5132">
                  <c:v>0.56678240740740737</c:v>
                </c:pt>
                <c:pt idx="5133">
                  <c:v>0.56679398148148141</c:v>
                </c:pt>
                <c:pt idx="5134">
                  <c:v>0.56680555555555556</c:v>
                </c:pt>
                <c:pt idx="5135">
                  <c:v>0.5668171296296296</c:v>
                </c:pt>
                <c:pt idx="5136">
                  <c:v>0.56682870370370375</c:v>
                </c:pt>
                <c:pt idx="5137">
                  <c:v>0.56684027777777779</c:v>
                </c:pt>
                <c:pt idx="5138">
                  <c:v>0.56685185185185183</c:v>
                </c:pt>
                <c:pt idx="5139">
                  <c:v>0.56686342592592587</c:v>
                </c:pt>
                <c:pt idx="5140">
                  <c:v>0.56687500000000002</c:v>
                </c:pt>
                <c:pt idx="5141">
                  <c:v>0.56688657407407406</c:v>
                </c:pt>
                <c:pt idx="5142">
                  <c:v>0.56689814814814821</c:v>
                </c:pt>
                <c:pt idx="5143">
                  <c:v>0.56690972222222225</c:v>
                </c:pt>
                <c:pt idx="5144">
                  <c:v>0.56692129629629628</c:v>
                </c:pt>
                <c:pt idx="5145">
                  <c:v>0.56693287037037032</c:v>
                </c:pt>
                <c:pt idx="5146">
                  <c:v>0.56694444444444447</c:v>
                </c:pt>
                <c:pt idx="5147">
                  <c:v>0.56695601851851851</c:v>
                </c:pt>
                <c:pt idx="5148">
                  <c:v>0.56696759259259266</c:v>
                </c:pt>
                <c:pt idx="5149">
                  <c:v>0.5669791666666667</c:v>
                </c:pt>
                <c:pt idx="5150">
                  <c:v>0.56699074074074074</c:v>
                </c:pt>
                <c:pt idx="5151">
                  <c:v>0.56700231481481478</c:v>
                </c:pt>
                <c:pt idx="5152">
                  <c:v>0.56701388888888882</c:v>
                </c:pt>
                <c:pt idx="5153">
                  <c:v>0.56702546296296297</c:v>
                </c:pt>
                <c:pt idx="5154">
                  <c:v>0.56703703703703701</c:v>
                </c:pt>
                <c:pt idx="5155">
                  <c:v>0.56704861111111116</c:v>
                </c:pt>
                <c:pt idx="5156">
                  <c:v>0.56706018518518519</c:v>
                </c:pt>
                <c:pt idx="5157">
                  <c:v>0.56707175925925923</c:v>
                </c:pt>
                <c:pt idx="5158">
                  <c:v>0.56708333333333327</c:v>
                </c:pt>
                <c:pt idx="5159">
                  <c:v>0.56709490740740742</c:v>
                </c:pt>
                <c:pt idx="5160">
                  <c:v>0.56710648148148146</c:v>
                </c:pt>
                <c:pt idx="5161">
                  <c:v>0.56711805555555561</c:v>
                </c:pt>
                <c:pt idx="5162">
                  <c:v>0.56712962962962965</c:v>
                </c:pt>
                <c:pt idx="5163">
                  <c:v>0.56714120370370369</c:v>
                </c:pt>
                <c:pt idx="5164">
                  <c:v>0.56715277777777773</c:v>
                </c:pt>
                <c:pt idx="5165">
                  <c:v>0.56716435185185188</c:v>
                </c:pt>
                <c:pt idx="5166">
                  <c:v>0.56717592592592592</c:v>
                </c:pt>
                <c:pt idx="5167">
                  <c:v>0.56718750000000007</c:v>
                </c:pt>
                <c:pt idx="5168">
                  <c:v>0.56719907407407411</c:v>
                </c:pt>
                <c:pt idx="5169">
                  <c:v>0.56721064814814814</c:v>
                </c:pt>
                <c:pt idx="5170">
                  <c:v>0.56722222222222218</c:v>
                </c:pt>
                <c:pt idx="5171">
                  <c:v>0.56723379629629633</c:v>
                </c:pt>
                <c:pt idx="5172">
                  <c:v>0.56724537037037037</c:v>
                </c:pt>
                <c:pt idx="5173">
                  <c:v>0.56725694444444441</c:v>
                </c:pt>
                <c:pt idx="5174">
                  <c:v>0.56726851851851856</c:v>
                </c:pt>
                <c:pt idx="5175">
                  <c:v>0.5672800925925926</c:v>
                </c:pt>
                <c:pt idx="5176">
                  <c:v>0.56729166666666664</c:v>
                </c:pt>
                <c:pt idx="5177">
                  <c:v>0.56730324074074068</c:v>
                </c:pt>
                <c:pt idx="5178">
                  <c:v>0.56731481481481483</c:v>
                </c:pt>
                <c:pt idx="5179">
                  <c:v>0.56732638888888887</c:v>
                </c:pt>
                <c:pt idx="5180">
                  <c:v>0.56733796296296302</c:v>
                </c:pt>
                <c:pt idx="5181">
                  <c:v>0.56734953703703705</c:v>
                </c:pt>
                <c:pt idx="5182">
                  <c:v>0.56736111111111109</c:v>
                </c:pt>
                <c:pt idx="5183">
                  <c:v>0.56737268518518513</c:v>
                </c:pt>
                <c:pt idx="5184">
                  <c:v>0.56738425925925928</c:v>
                </c:pt>
                <c:pt idx="5185">
                  <c:v>0.56739583333333332</c:v>
                </c:pt>
                <c:pt idx="5186">
                  <c:v>0.56740740740740747</c:v>
                </c:pt>
                <c:pt idx="5187">
                  <c:v>0.56741898148148151</c:v>
                </c:pt>
                <c:pt idx="5188">
                  <c:v>0.56743055555555555</c:v>
                </c:pt>
                <c:pt idx="5189">
                  <c:v>0.56744212962962959</c:v>
                </c:pt>
                <c:pt idx="5190">
                  <c:v>0.56745370370370374</c:v>
                </c:pt>
                <c:pt idx="5191">
                  <c:v>0.56746527777777778</c:v>
                </c:pt>
                <c:pt idx="5192">
                  <c:v>0.56747685185185182</c:v>
                </c:pt>
                <c:pt idx="5193">
                  <c:v>0.56748842592592597</c:v>
                </c:pt>
                <c:pt idx="5194">
                  <c:v>0.5675</c:v>
                </c:pt>
                <c:pt idx="5195">
                  <c:v>0.56751157407407404</c:v>
                </c:pt>
                <c:pt idx="5196">
                  <c:v>0.56752314814814808</c:v>
                </c:pt>
                <c:pt idx="5197">
                  <c:v>0.56753472222222223</c:v>
                </c:pt>
                <c:pt idx="5198">
                  <c:v>0.56754629629629627</c:v>
                </c:pt>
                <c:pt idx="5199">
                  <c:v>0.56755787037037042</c:v>
                </c:pt>
                <c:pt idx="5200">
                  <c:v>0.56756944444444446</c:v>
                </c:pt>
                <c:pt idx="5201">
                  <c:v>0.5675810185185185</c:v>
                </c:pt>
                <c:pt idx="5202">
                  <c:v>0.56759259259259254</c:v>
                </c:pt>
                <c:pt idx="5203">
                  <c:v>0.56760416666666669</c:v>
                </c:pt>
                <c:pt idx="5204">
                  <c:v>0.56761574074074073</c:v>
                </c:pt>
                <c:pt idx="5205">
                  <c:v>0.56762731481481488</c:v>
                </c:pt>
                <c:pt idx="5206">
                  <c:v>0.56763888888888892</c:v>
                </c:pt>
                <c:pt idx="5207">
                  <c:v>0.56765046296296295</c:v>
                </c:pt>
                <c:pt idx="5208">
                  <c:v>0.56766203703703699</c:v>
                </c:pt>
                <c:pt idx="5209">
                  <c:v>0.56767361111111114</c:v>
                </c:pt>
                <c:pt idx="5210">
                  <c:v>0.56768518518518518</c:v>
                </c:pt>
                <c:pt idx="5211">
                  <c:v>0.56769675925925933</c:v>
                </c:pt>
                <c:pt idx="5212">
                  <c:v>0.56770833333333337</c:v>
                </c:pt>
                <c:pt idx="5213">
                  <c:v>0.56771990740740741</c:v>
                </c:pt>
                <c:pt idx="5214">
                  <c:v>0.56773148148148145</c:v>
                </c:pt>
                <c:pt idx="5215">
                  <c:v>0.56774305555555549</c:v>
                </c:pt>
                <c:pt idx="5216">
                  <c:v>0.56775462962962964</c:v>
                </c:pt>
                <c:pt idx="5217">
                  <c:v>0.56776620370370368</c:v>
                </c:pt>
                <c:pt idx="5218">
                  <c:v>0.56777777777777783</c:v>
                </c:pt>
                <c:pt idx="5219">
                  <c:v>0.56778935185185186</c:v>
                </c:pt>
                <c:pt idx="5220">
                  <c:v>0.5678009259259259</c:v>
                </c:pt>
                <c:pt idx="5221">
                  <c:v>0.56781249999999994</c:v>
                </c:pt>
                <c:pt idx="5222">
                  <c:v>0.56782407407407409</c:v>
                </c:pt>
                <c:pt idx="5223">
                  <c:v>0.56783564814814813</c:v>
                </c:pt>
                <c:pt idx="5224">
                  <c:v>0.56784722222222228</c:v>
                </c:pt>
                <c:pt idx="5225">
                  <c:v>0.56785879629629632</c:v>
                </c:pt>
                <c:pt idx="5226">
                  <c:v>0.56787037037037036</c:v>
                </c:pt>
                <c:pt idx="5227">
                  <c:v>0.5678819444444444</c:v>
                </c:pt>
                <c:pt idx="5228">
                  <c:v>0.56789351851851855</c:v>
                </c:pt>
                <c:pt idx="5229">
                  <c:v>0.56790509259259259</c:v>
                </c:pt>
                <c:pt idx="5230">
                  <c:v>0.56791666666666674</c:v>
                </c:pt>
                <c:pt idx="5231">
                  <c:v>0.56792824074074078</c:v>
                </c:pt>
                <c:pt idx="5232">
                  <c:v>0.56793981481481481</c:v>
                </c:pt>
                <c:pt idx="5233">
                  <c:v>0.56795138888888885</c:v>
                </c:pt>
                <c:pt idx="5234">
                  <c:v>0.56796296296296289</c:v>
                </c:pt>
                <c:pt idx="5235">
                  <c:v>0.56797453703703704</c:v>
                </c:pt>
                <c:pt idx="5236">
                  <c:v>0.56798611111111108</c:v>
                </c:pt>
                <c:pt idx="5237">
                  <c:v>0.56799768518518523</c:v>
                </c:pt>
                <c:pt idx="5238">
                  <c:v>0.56800925925925927</c:v>
                </c:pt>
                <c:pt idx="5239">
                  <c:v>0.56802083333333331</c:v>
                </c:pt>
                <c:pt idx="5240">
                  <c:v>0.56803240740740735</c:v>
                </c:pt>
                <c:pt idx="5241">
                  <c:v>0.5680439814814815</c:v>
                </c:pt>
                <c:pt idx="5242">
                  <c:v>0.56805555555555554</c:v>
                </c:pt>
                <c:pt idx="5243">
                  <c:v>0.56806712962962969</c:v>
                </c:pt>
                <c:pt idx="5244">
                  <c:v>0.56807870370370372</c:v>
                </c:pt>
                <c:pt idx="5245">
                  <c:v>0.56809027777777776</c:v>
                </c:pt>
                <c:pt idx="5246">
                  <c:v>0.5681018518518518</c:v>
                </c:pt>
                <c:pt idx="5247">
                  <c:v>0.56811342592592595</c:v>
                </c:pt>
                <c:pt idx="5248">
                  <c:v>0.56812499999999999</c:v>
                </c:pt>
                <c:pt idx="5249">
                  <c:v>0.56813657407407414</c:v>
                </c:pt>
                <c:pt idx="5250">
                  <c:v>0.56814814814814818</c:v>
                </c:pt>
                <c:pt idx="5251">
                  <c:v>0.56815972222222222</c:v>
                </c:pt>
                <c:pt idx="5252">
                  <c:v>0.56817129629629626</c:v>
                </c:pt>
                <c:pt idx="5253">
                  <c:v>0.5681828703703703</c:v>
                </c:pt>
                <c:pt idx="5254">
                  <c:v>0.56819444444444445</c:v>
                </c:pt>
                <c:pt idx="5255">
                  <c:v>0.56820601851851849</c:v>
                </c:pt>
                <c:pt idx="5256">
                  <c:v>0.56821759259259264</c:v>
                </c:pt>
                <c:pt idx="5257">
                  <c:v>0.56822916666666667</c:v>
                </c:pt>
                <c:pt idx="5258">
                  <c:v>0.56824074074074071</c:v>
                </c:pt>
                <c:pt idx="5259">
                  <c:v>0.56825231481481475</c:v>
                </c:pt>
                <c:pt idx="5260">
                  <c:v>0.5682638888888889</c:v>
                </c:pt>
                <c:pt idx="5261">
                  <c:v>0.56827546296296294</c:v>
                </c:pt>
                <c:pt idx="5262">
                  <c:v>0.56828703703703709</c:v>
                </c:pt>
                <c:pt idx="5263">
                  <c:v>0.56829861111111113</c:v>
                </c:pt>
                <c:pt idx="5264">
                  <c:v>0.56831018518518517</c:v>
                </c:pt>
                <c:pt idx="5265">
                  <c:v>0.56832175925925921</c:v>
                </c:pt>
                <c:pt idx="5266">
                  <c:v>0.56833333333333336</c:v>
                </c:pt>
                <c:pt idx="5267">
                  <c:v>0.5683449074074074</c:v>
                </c:pt>
                <c:pt idx="5268">
                  <c:v>0.56835648148148155</c:v>
                </c:pt>
                <c:pt idx="5269">
                  <c:v>0.56836805555555558</c:v>
                </c:pt>
                <c:pt idx="5270">
                  <c:v>0.56837962962962962</c:v>
                </c:pt>
                <c:pt idx="5271">
                  <c:v>0.56839120370370366</c:v>
                </c:pt>
                <c:pt idx="5272">
                  <c:v>0.56840277777777781</c:v>
                </c:pt>
                <c:pt idx="5273">
                  <c:v>0.56841435185185185</c:v>
                </c:pt>
                <c:pt idx="5274">
                  <c:v>0.56842592592592589</c:v>
                </c:pt>
                <c:pt idx="5275">
                  <c:v>0.56843750000000004</c:v>
                </c:pt>
                <c:pt idx="5276">
                  <c:v>0.56844907407407408</c:v>
                </c:pt>
                <c:pt idx="5277">
                  <c:v>0.56846064814814812</c:v>
                </c:pt>
                <c:pt idx="5278">
                  <c:v>0.56847222222222216</c:v>
                </c:pt>
                <c:pt idx="5279">
                  <c:v>0.56848379629629631</c:v>
                </c:pt>
                <c:pt idx="5280">
                  <c:v>0.56849537037037035</c:v>
                </c:pt>
                <c:pt idx="5281">
                  <c:v>0.5685069444444445</c:v>
                </c:pt>
                <c:pt idx="5282">
                  <c:v>0.56851851851851853</c:v>
                </c:pt>
                <c:pt idx="5283">
                  <c:v>0.56853009259259257</c:v>
                </c:pt>
                <c:pt idx="5284">
                  <c:v>0.56854166666666661</c:v>
                </c:pt>
                <c:pt idx="5285">
                  <c:v>0.56855324074074076</c:v>
                </c:pt>
                <c:pt idx="5286">
                  <c:v>0.5685648148148148</c:v>
                </c:pt>
                <c:pt idx="5287">
                  <c:v>0.56857638888888895</c:v>
                </c:pt>
                <c:pt idx="5288">
                  <c:v>0.56858796296296299</c:v>
                </c:pt>
                <c:pt idx="5289">
                  <c:v>0.56859953703703703</c:v>
                </c:pt>
                <c:pt idx="5290">
                  <c:v>0.56861111111111107</c:v>
                </c:pt>
                <c:pt idx="5291">
                  <c:v>0.56862268518518522</c:v>
                </c:pt>
                <c:pt idx="5292">
                  <c:v>0.56863425925925926</c:v>
                </c:pt>
                <c:pt idx="5293">
                  <c:v>0.56864583333333341</c:v>
                </c:pt>
                <c:pt idx="5294">
                  <c:v>0.56865740740740744</c:v>
                </c:pt>
                <c:pt idx="5295">
                  <c:v>0.56866898148148148</c:v>
                </c:pt>
                <c:pt idx="5296">
                  <c:v>0.56868055555555552</c:v>
                </c:pt>
                <c:pt idx="5297">
                  <c:v>0.56869212962962956</c:v>
                </c:pt>
                <c:pt idx="5298">
                  <c:v>0.56870370370370371</c:v>
                </c:pt>
                <c:pt idx="5299">
                  <c:v>0.56871527777777775</c:v>
                </c:pt>
                <c:pt idx="5300">
                  <c:v>0.5687268518518519</c:v>
                </c:pt>
                <c:pt idx="5301">
                  <c:v>0.56873842592592594</c:v>
                </c:pt>
                <c:pt idx="5302">
                  <c:v>0.56874999999999998</c:v>
                </c:pt>
                <c:pt idx="5303">
                  <c:v>0.56876157407407402</c:v>
                </c:pt>
                <c:pt idx="5304">
                  <c:v>0.56877314814814817</c:v>
                </c:pt>
                <c:pt idx="5305">
                  <c:v>0.56878472222222221</c:v>
                </c:pt>
                <c:pt idx="5306">
                  <c:v>0.56879629629629636</c:v>
                </c:pt>
                <c:pt idx="5307">
                  <c:v>0.56880787037037039</c:v>
                </c:pt>
                <c:pt idx="5308">
                  <c:v>0.56881944444444443</c:v>
                </c:pt>
                <c:pt idx="5309">
                  <c:v>0.56883101851851847</c:v>
                </c:pt>
                <c:pt idx="5310">
                  <c:v>0.56884259259259262</c:v>
                </c:pt>
                <c:pt idx="5311">
                  <c:v>0.56885416666666666</c:v>
                </c:pt>
                <c:pt idx="5312">
                  <c:v>0.56886574074074081</c:v>
                </c:pt>
                <c:pt idx="5313">
                  <c:v>0.56887731481481485</c:v>
                </c:pt>
                <c:pt idx="5314">
                  <c:v>0.56888888888888889</c:v>
                </c:pt>
                <c:pt idx="5315">
                  <c:v>0.56890046296296293</c:v>
                </c:pt>
                <c:pt idx="5316">
                  <c:v>0.56891203703703697</c:v>
                </c:pt>
                <c:pt idx="5317">
                  <c:v>0.56892361111111112</c:v>
                </c:pt>
                <c:pt idx="5318">
                  <c:v>0.56893518518518515</c:v>
                </c:pt>
                <c:pt idx="5319">
                  <c:v>0.5689467592592593</c:v>
                </c:pt>
                <c:pt idx="5320">
                  <c:v>0.56895833333333334</c:v>
                </c:pt>
                <c:pt idx="5321">
                  <c:v>0.56896990740740738</c:v>
                </c:pt>
                <c:pt idx="5322">
                  <c:v>0.56898148148148142</c:v>
                </c:pt>
                <c:pt idx="5323">
                  <c:v>0.56899305555555557</c:v>
                </c:pt>
                <c:pt idx="5324">
                  <c:v>0.56900462962962961</c:v>
                </c:pt>
                <c:pt idx="5325">
                  <c:v>0.56901620370370376</c:v>
                </c:pt>
                <c:pt idx="5326">
                  <c:v>0.5690277777777778</c:v>
                </c:pt>
                <c:pt idx="5327">
                  <c:v>0.56903935185185184</c:v>
                </c:pt>
                <c:pt idx="5328">
                  <c:v>0.56905092592592588</c:v>
                </c:pt>
                <c:pt idx="5329">
                  <c:v>0.56906250000000003</c:v>
                </c:pt>
                <c:pt idx="5330">
                  <c:v>0.56907407407407407</c:v>
                </c:pt>
                <c:pt idx="5331">
                  <c:v>0.56908564814814822</c:v>
                </c:pt>
                <c:pt idx="5332">
                  <c:v>0.56909722222222225</c:v>
                </c:pt>
                <c:pt idx="5333">
                  <c:v>0.56910879629629629</c:v>
                </c:pt>
                <c:pt idx="5334">
                  <c:v>0.56912037037037033</c:v>
                </c:pt>
                <c:pt idx="5335">
                  <c:v>0.56913194444444437</c:v>
                </c:pt>
                <c:pt idx="5336">
                  <c:v>0.56914351851851852</c:v>
                </c:pt>
                <c:pt idx="5337">
                  <c:v>0.56915509259259256</c:v>
                </c:pt>
                <c:pt idx="5338">
                  <c:v>0.56916666666666671</c:v>
                </c:pt>
                <c:pt idx="5339">
                  <c:v>0.56917824074074075</c:v>
                </c:pt>
                <c:pt idx="5340">
                  <c:v>0.56918981481481479</c:v>
                </c:pt>
                <c:pt idx="5341">
                  <c:v>0.56920138888888883</c:v>
                </c:pt>
                <c:pt idx="5342">
                  <c:v>0.56921296296296298</c:v>
                </c:pt>
                <c:pt idx="5343">
                  <c:v>0.56922453703703701</c:v>
                </c:pt>
                <c:pt idx="5344">
                  <c:v>0.56923611111111116</c:v>
                </c:pt>
                <c:pt idx="5345">
                  <c:v>0.5692476851851852</c:v>
                </c:pt>
                <c:pt idx="5346">
                  <c:v>0.56925925925925924</c:v>
                </c:pt>
                <c:pt idx="5347">
                  <c:v>0.56927083333333328</c:v>
                </c:pt>
                <c:pt idx="5348">
                  <c:v>0.56928240740740743</c:v>
                </c:pt>
                <c:pt idx="5349">
                  <c:v>0.56929398148148147</c:v>
                </c:pt>
                <c:pt idx="5350">
                  <c:v>0.56930555555555562</c:v>
                </c:pt>
                <c:pt idx="5351">
                  <c:v>0.56931712962962966</c:v>
                </c:pt>
                <c:pt idx="5352">
                  <c:v>0.5693287037037037</c:v>
                </c:pt>
                <c:pt idx="5353">
                  <c:v>0.56934027777777774</c:v>
                </c:pt>
                <c:pt idx="5354">
                  <c:v>0.56935185185185189</c:v>
                </c:pt>
                <c:pt idx="5355">
                  <c:v>0.56936342592592593</c:v>
                </c:pt>
                <c:pt idx="5356">
                  <c:v>0.56937499999999996</c:v>
                </c:pt>
                <c:pt idx="5357">
                  <c:v>0.56938657407407411</c:v>
                </c:pt>
                <c:pt idx="5358">
                  <c:v>0.56939814814814815</c:v>
                </c:pt>
                <c:pt idx="5359">
                  <c:v>0.56940972222222219</c:v>
                </c:pt>
                <c:pt idx="5360">
                  <c:v>0.56942129629629623</c:v>
                </c:pt>
                <c:pt idx="5361">
                  <c:v>0.56943287037037038</c:v>
                </c:pt>
                <c:pt idx="5362">
                  <c:v>0.56944444444444442</c:v>
                </c:pt>
                <c:pt idx="5363">
                  <c:v>0.56945601851851857</c:v>
                </c:pt>
                <c:pt idx="5364">
                  <c:v>0.56946759259259261</c:v>
                </c:pt>
                <c:pt idx="5365">
                  <c:v>0.56947916666666665</c:v>
                </c:pt>
                <c:pt idx="5366">
                  <c:v>0.56949074074074069</c:v>
                </c:pt>
                <c:pt idx="5367">
                  <c:v>0.56950231481481484</c:v>
                </c:pt>
                <c:pt idx="5368">
                  <c:v>0.56951388888888888</c:v>
                </c:pt>
                <c:pt idx="5369">
                  <c:v>0.56952546296296302</c:v>
                </c:pt>
                <c:pt idx="5370">
                  <c:v>0.56953703703703706</c:v>
                </c:pt>
                <c:pt idx="5371">
                  <c:v>0.5695486111111111</c:v>
                </c:pt>
                <c:pt idx="5372">
                  <c:v>0.56956018518518514</c:v>
                </c:pt>
                <c:pt idx="5373">
                  <c:v>0.56957175925925929</c:v>
                </c:pt>
                <c:pt idx="5374">
                  <c:v>0.56958333333333333</c:v>
                </c:pt>
                <c:pt idx="5375">
                  <c:v>0.56959490740740748</c:v>
                </c:pt>
                <c:pt idx="5376">
                  <c:v>0.56960648148148152</c:v>
                </c:pt>
                <c:pt idx="5377">
                  <c:v>0.56961805555555556</c:v>
                </c:pt>
                <c:pt idx="5378">
                  <c:v>0.5696296296296296</c:v>
                </c:pt>
                <c:pt idx="5379">
                  <c:v>0.56964120370370364</c:v>
                </c:pt>
                <c:pt idx="5380">
                  <c:v>0.56965277777777779</c:v>
                </c:pt>
                <c:pt idx="5381">
                  <c:v>0.56966435185185182</c:v>
                </c:pt>
                <c:pt idx="5382">
                  <c:v>0.56967592592592597</c:v>
                </c:pt>
                <c:pt idx="5383">
                  <c:v>0.56968750000000001</c:v>
                </c:pt>
                <c:pt idx="5384">
                  <c:v>0.56969907407407405</c:v>
                </c:pt>
                <c:pt idx="5385">
                  <c:v>0.56971064814814809</c:v>
                </c:pt>
                <c:pt idx="5386">
                  <c:v>0.56972222222222224</c:v>
                </c:pt>
                <c:pt idx="5387">
                  <c:v>0.56973379629629628</c:v>
                </c:pt>
                <c:pt idx="5388">
                  <c:v>0.56974537037037043</c:v>
                </c:pt>
                <c:pt idx="5389">
                  <c:v>0.56975694444444447</c:v>
                </c:pt>
                <c:pt idx="5390">
                  <c:v>0.56976851851851851</c:v>
                </c:pt>
                <c:pt idx="5391">
                  <c:v>0.56978009259259255</c:v>
                </c:pt>
                <c:pt idx="5392">
                  <c:v>0.5697916666666667</c:v>
                </c:pt>
                <c:pt idx="5393">
                  <c:v>0.56980324074074074</c:v>
                </c:pt>
                <c:pt idx="5394">
                  <c:v>0.56981481481481489</c:v>
                </c:pt>
                <c:pt idx="5395">
                  <c:v>0.56982638888888892</c:v>
                </c:pt>
                <c:pt idx="5396">
                  <c:v>0.56983796296296296</c:v>
                </c:pt>
                <c:pt idx="5397">
                  <c:v>0.569849537037037</c:v>
                </c:pt>
                <c:pt idx="5398">
                  <c:v>0.56986111111111104</c:v>
                </c:pt>
                <c:pt idx="5399">
                  <c:v>0.56987268518518519</c:v>
                </c:pt>
                <c:pt idx="5400">
                  <c:v>0.56988425925925923</c:v>
                </c:pt>
                <c:pt idx="5401">
                  <c:v>0.56989583333333338</c:v>
                </c:pt>
                <c:pt idx="5402">
                  <c:v>0.56990740740740742</c:v>
                </c:pt>
                <c:pt idx="5403">
                  <c:v>0.56991898148148146</c:v>
                </c:pt>
                <c:pt idx="5404">
                  <c:v>0.5699305555555555</c:v>
                </c:pt>
                <c:pt idx="5405">
                  <c:v>0.56994212962962965</c:v>
                </c:pt>
                <c:pt idx="5406">
                  <c:v>0.56995370370370368</c:v>
                </c:pt>
                <c:pt idx="5407">
                  <c:v>0.56996527777777783</c:v>
                </c:pt>
                <c:pt idx="5408">
                  <c:v>0.56997685185185187</c:v>
                </c:pt>
                <c:pt idx="5409">
                  <c:v>0.56998842592592591</c:v>
                </c:pt>
                <c:pt idx="5410">
                  <c:v>0.56999999999999995</c:v>
                </c:pt>
                <c:pt idx="5411">
                  <c:v>0.5700115740740741</c:v>
                </c:pt>
                <c:pt idx="5412">
                  <c:v>0.57002314814814814</c:v>
                </c:pt>
                <c:pt idx="5413">
                  <c:v>0.57003472222222229</c:v>
                </c:pt>
                <c:pt idx="5414">
                  <c:v>0.57004629629629633</c:v>
                </c:pt>
                <c:pt idx="5415">
                  <c:v>0.57005787037037037</c:v>
                </c:pt>
                <c:pt idx="5416">
                  <c:v>0.57006944444444441</c:v>
                </c:pt>
                <c:pt idx="5417">
                  <c:v>0.57008101851851845</c:v>
                </c:pt>
                <c:pt idx="5418">
                  <c:v>0.5700925925925926</c:v>
                </c:pt>
                <c:pt idx="5419">
                  <c:v>0.57010416666666663</c:v>
                </c:pt>
                <c:pt idx="5420">
                  <c:v>0.57011574074074078</c:v>
                </c:pt>
                <c:pt idx="5421">
                  <c:v>0.57012731481481482</c:v>
                </c:pt>
                <c:pt idx="5422">
                  <c:v>0.57013888888888886</c:v>
                </c:pt>
                <c:pt idx="5423">
                  <c:v>0.5701504629629629</c:v>
                </c:pt>
                <c:pt idx="5424">
                  <c:v>0.57016203703703705</c:v>
                </c:pt>
                <c:pt idx="5425">
                  <c:v>0.57017361111111109</c:v>
                </c:pt>
                <c:pt idx="5426">
                  <c:v>0.57018518518518524</c:v>
                </c:pt>
                <c:pt idx="5427">
                  <c:v>0.57019675925925928</c:v>
                </c:pt>
                <c:pt idx="5428">
                  <c:v>0.57020833333333332</c:v>
                </c:pt>
                <c:pt idx="5429">
                  <c:v>0.57021990740740736</c:v>
                </c:pt>
                <c:pt idx="5430">
                  <c:v>0.57023148148148151</c:v>
                </c:pt>
                <c:pt idx="5431">
                  <c:v>0.57024305555555554</c:v>
                </c:pt>
                <c:pt idx="5432">
                  <c:v>0.57025462962962969</c:v>
                </c:pt>
                <c:pt idx="5433">
                  <c:v>0.57026620370370373</c:v>
                </c:pt>
                <c:pt idx="5434">
                  <c:v>0.57027777777777777</c:v>
                </c:pt>
                <c:pt idx="5435">
                  <c:v>0.57028935185185181</c:v>
                </c:pt>
                <c:pt idx="5436">
                  <c:v>0.57030092592592596</c:v>
                </c:pt>
                <c:pt idx="5437">
                  <c:v>0.5703125</c:v>
                </c:pt>
                <c:pt idx="5438">
                  <c:v>0.57032407407407404</c:v>
                </c:pt>
                <c:pt idx="5439">
                  <c:v>0.57033564814814819</c:v>
                </c:pt>
                <c:pt idx="5440">
                  <c:v>0.57034722222222223</c:v>
                </c:pt>
                <c:pt idx="5441">
                  <c:v>0.57035879629629627</c:v>
                </c:pt>
                <c:pt idx="5442">
                  <c:v>0.57037037037037031</c:v>
                </c:pt>
                <c:pt idx="5443">
                  <c:v>0.57038194444444446</c:v>
                </c:pt>
                <c:pt idx="5444">
                  <c:v>0.57039351851851849</c:v>
                </c:pt>
                <c:pt idx="5445">
                  <c:v>0.57040509259259264</c:v>
                </c:pt>
                <c:pt idx="5446">
                  <c:v>0.57041666666666668</c:v>
                </c:pt>
                <c:pt idx="5447">
                  <c:v>0.57042824074074072</c:v>
                </c:pt>
                <c:pt idx="5448">
                  <c:v>0.57043981481481476</c:v>
                </c:pt>
                <c:pt idx="5449">
                  <c:v>0.57045138888888891</c:v>
                </c:pt>
                <c:pt idx="5450">
                  <c:v>0.57046296296296295</c:v>
                </c:pt>
                <c:pt idx="5451">
                  <c:v>0.5704745370370371</c:v>
                </c:pt>
                <c:pt idx="5452">
                  <c:v>0.57048611111111114</c:v>
                </c:pt>
                <c:pt idx="5453">
                  <c:v>0.57049768518518518</c:v>
                </c:pt>
                <c:pt idx="5454">
                  <c:v>0.57050925925925922</c:v>
                </c:pt>
                <c:pt idx="5455">
                  <c:v>0.57052083333333337</c:v>
                </c:pt>
                <c:pt idx="5456">
                  <c:v>0.5705324074074074</c:v>
                </c:pt>
                <c:pt idx="5457">
                  <c:v>0.57054398148148155</c:v>
                </c:pt>
                <c:pt idx="5458">
                  <c:v>0.57055555555555559</c:v>
                </c:pt>
                <c:pt idx="5459">
                  <c:v>0.57056712962962963</c:v>
                </c:pt>
                <c:pt idx="5460">
                  <c:v>0.57057870370370367</c:v>
                </c:pt>
                <c:pt idx="5461">
                  <c:v>0.57059027777777771</c:v>
                </c:pt>
                <c:pt idx="5462">
                  <c:v>0.57060185185185186</c:v>
                </c:pt>
                <c:pt idx="5463">
                  <c:v>0.5706134259259259</c:v>
                </c:pt>
                <c:pt idx="5464">
                  <c:v>0.57062500000000005</c:v>
                </c:pt>
                <c:pt idx="5465">
                  <c:v>0.57063657407407409</c:v>
                </c:pt>
                <c:pt idx="5466">
                  <c:v>0.57064814814814813</c:v>
                </c:pt>
                <c:pt idx="5467">
                  <c:v>0.57065972222222217</c:v>
                </c:pt>
                <c:pt idx="5468">
                  <c:v>0.57067129629629632</c:v>
                </c:pt>
                <c:pt idx="5469">
                  <c:v>0.57068287037037035</c:v>
                </c:pt>
                <c:pt idx="5470">
                  <c:v>0.5706944444444445</c:v>
                </c:pt>
                <c:pt idx="5471">
                  <c:v>0.57070601851851854</c:v>
                </c:pt>
                <c:pt idx="5472">
                  <c:v>0.57071759259259258</c:v>
                </c:pt>
                <c:pt idx="5473">
                  <c:v>0.57072916666666662</c:v>
                </c:pt>
                <c:pt idx="5474">
                  <c:v>0.57074074074074077</c:v>
                </c:pt>
                <c:pt idx="5475">
                  <c:v>0.57075231481481481</c:v>
                </c:pt>
                <c:pt idx="5476">
                  <c:v>0.57076388888888896</c:v>
                </c:pt>
                <c:pt idx="5477">
                  <c:v>0.570775462962963</c:v>
                </c:pt>
                <c:pt idx="5478">
                  <c:v>0.57078703703703704</c:v>
                </c:pt>
                <c:pt idx="5479">
                  <c:v>0.57079861111111108</c:v>
                </c:pt>
                <c:pt idx="5480">
                  <c:v>0.57081018518518511</c:v>
                </c:pt>
                <c:pt idx="5481">
                  <c:v>0.57082175925925926</c:v>
                </c:pt>
                <c:pt idx="5482">
                  <c:v>0.5708333333333333</c:v>
                </c:pt>
                <c:pt idx="5483">
                  <c:v>0.57084490740740745</c:v>
                </c:pt>
                <c:pt idx="5484">
                  <c:v>0.57085648148148149</c:v>
                </c:pt>
                <c:pt idx="5485">
                  <c:v>0.57086805555555553</c:v>
                </c:pt>
                <c:pt idx="5486">
                  <c:v>0.57087962962962957</c:v>
                </c:pt>
                <c:pt idx="5487">
                  <c:v>0.57089120370370372</c:v>
                </c:pt>
                <c:pt idx="5488">
                  <c:v>0.57090277777777776</c:v>
                </c:pt>
                <c:pt idx="5489">
                  <c:v>0.57091435185185191</c:v>
                </c:pt>
                <c:pt idx="5490">
                  <c:v>0.57092592592592595</c:v>
                </c:pt>
                <c:pt idx="5491">
                  <c:v>0.57093749999999999</c:v>
                </c:pt>
                <c:pt idx="5492">
                  <c:v>0.57094907407407403</c:v>
                </c:pt>
                <c:pt idx="5493">
                  <c:v>0.57096064814814818</c:v>
                </c:pt>
                <c:pt idx="5494">
                  <c:v>0.57097222222222221</c:v>
                </c:pt>
                <c:pt idx="5495">
                  <c:v>0.57098379629629636</c:v>
                </c:pt>
                <c:pt idx="5496">
                  <c:v>0.5709953703703704</c:v>
                </c:pt>
                <c:pt idx="5497">
                  <c:v>0.57100694444444444</c:v>
                </c:pt>
                <c:pt idx="5498">
                  <c:v>0.57101851851851848</c:v>
                </c:pt>
                <c:pt idx="5499">
                  <c:v>0.57103009259259252</c:v>
                </c:pt>
                <c:pt idx="5500">
                  <c:v>0.57104166666666667</c:v>
                </c:pt>
                <c:pt idx="5501">
                  <c:v>0.57105324074074071</c:v>
                </c:pt>
                <c:pt idx="5502">
                  <c:v>0.57106481481481486</c:v>
                </c:pt>
                <c:pt idx="5503">
                  <c:v>0.5710763888888889</c:v>
                </c:pt>
                <c:pt idx="5504">
                  <c:v>0.57108796296296294</c:v>
                </c:pt>
                <c:pt idx="5505">
                  <c:v>0.57109953703703698</c:v>
                </c:pt>
                <c:pt idx="5506">
                  <c:v>0.57111111111111112</c:v>
                </c:pt>
                <c:pt idx="5507">
                  <c:v>0.57112268518518516</c:v>
                </c:pt>
                <c:pt idx="5508">
                  <c:v>0.57113425925925931</c:v>
                </c:pt>
                <c:pt idx="5509">
                  <c:v>0.57114583333333335</c:v>
                </c:pt>
                <c:pt idx="5510">
                  <c:v>0.57115740740740739</c:v>
                </c:pt>
                <c:pt idx="5511">
                  <c:v>0.57116898148148143</c:v>
                </c:pt>
                <c:pt idx="5512">
                  <c:v>0.57118055555555558</c:v>
                </c:pt>
                <c:pt idx="5513">
                  <c:v>0.57119212962962962</c:v>
                </c:pt>
                <c:pt idx="5514">
                  <c:v>0.57120370370370377</c:v>
                </c:pt>
                <c:pt idx="5515">
                  <c:v>0.57121527777777781</c:v>
                </c:pt>
                <c:pt idx="5516">
                  <c:v>0.57122685185185185</c:v>
                </c:pt>
                <c:pt idx="5517">
                  <c:v>0.57123842592592589</c:v>
                </c:pt>
                <c:pt idx="5518">
                  <c:v>0.57125000000000004</c:v>
                </c:pt>
                <c:pt idx="5519">
                  <c:v>0.57126157407407407</c:v>
                </c:pt>
                <c:pt idx="5520">
                  <c:v>0.57127314814814811</c:v>
                </c:pt>
                <c:pt idx="5521">
                  <c:v>0.57128472222222226</c:v>
                </c:pt>
                <c:pt idx="5522">
                  <c:v>0.5712962962962963</c:v>
                </c:pt>
                <c:pt idx="5523">
                  <c:v>0.57130787037037034</c:v>
                </c:pt>
                <c:pt idx="5524">
                  <c:v>0.57131944444444438</c:v>
                </c:pt>
                <c:pt idx="5525">
                  <c:v>0.57133101851851853</c:v>
                </c:pt>
                <c:pt idx="5526">
                  <c:v>0.57134259259259257</c:v>
                </c:pt>
                <c:pt idx="5527">
                  <c:v>0.57135416666666672</c:v>
                </c:pt>
                <c:pt idx="5528">
                  <c:v>0.57136574074074076</c:v>
                </c:pt>
                <c:pt idx="5529">
                  <c:v>0.5713773148148148</c:v>
                </c:pt>
                <c:pt idx="5530">
                  <c:v>0.57138888888888884</c:v>
                </c:pt>
                <c:pt idx="5531">
                  <c:v>0.57140046296296299</c:v>
                </c:pt>
                <c:pt idx="5532">
                  <c:v>0.57141203703703702</c:v>
                </c:pt>
                <c:pt idx="5533">
                  <c:v>0.57142361111111117</c:v>
                </c:pt>
                <c:pt idx="5534">
                  <c:v>0.57143518518518521</c:v>
                </c:pt>
                <c:pt idx="5535">
                  <c:v>0.57144675925925925</c:v>
                </c:pt>
                <c:pt idx="5536">
                  <c:v>0.57145833333333329</c:v>
                </c:pt>
                <c:pt idx="5537">
                  <c:v>0.57146990740740744</c:v>
                </c:pt>
                <c:pt idx="5538">
                  <c:v>0.57148148148148148</c:v>
                </c:pt>
                <c:pt idx="5539">
                  <c:v>0.57149305555555563</c:v>
                </c:pt>
                <c:pt idx="5540">
                  <c:v>0.57150462962962967</c:v>
                </c:pt>
                <c:pt idx="5541">
                  <c:v>0.57151620370370371</c:v>
                </c:pt>
                <c:pt idx="5542">
                  <c:v>0.57152777777777775</c:v>
                </c:pt>
                <c:pt idx="5543">
                  <c:v>0.57153935185185178</c:v>
                </c:pt>
                <c:pt idx="5544">
                  <c:v>0.57155092592592593</c:v>
                </c:pt>
                <c:pt idx="5545">
                  <c:v>0.57156249999999997</c:v>
                </c:pt>
                <c:pt idx="5546">
                  <c:v>0.57157407407407412</c:v>
                </c:pt>
                <c:pt idx="5547">
                  <c:v>0.57158564814814816</c:v>
                </c:pt>
                <c:pt idx="5548">
                  <c:v>0.5715972222222222</c:v>
                </c:pt>
                <c:pt idx="5549">
                  <c:v>0.57160879629629624</c:v>
                </c:pt>
                <c:pt idx="5550">
                  <c:v>0.57162037037037039</c:v>
                </c:pt>
                <c:pt idx="5551">
                  <c:v>0.57163194444444443</c:v>
                </c:pt>
                <c:pt idx="5552">
                  <c:v>0.57164351851851858</c:v>
                </c:pt>
                <c:pt idx="5553">
                  <c:v>0.57165509259259262</c:v>
                </c:pt>
                <c:pt idx="5554">
                  <c:v>0.57166666666666666</c:v>
                </c:pt>
                <c:pt idx="5555">
                  <c:v>0.5716782407407407</c:v>
                </c:pt>
                <c:pt idx="5556">
                  <c:v>0.57168981481481485</c:v>
                </c:pt>
                <c:pt idx="5557">
                  <c:v>0.57170138888888888</c:v>
                </c:pt>
                <c:pt idx="5558">
                  <c:v>0.57171296296296303</c:v>
                </c:pt>
                <c:pt idx="5559">
                  <c:v>0.57172453703703707</c:v>
                </c:pt>
                <c:pt idx="5560">
                  <c:v>0.57173611111111111</c:v>
                </c:pt>
                <c:pt idx="5561">
                  <c:v>0.57174768518518515</c:v>
                </c:pt>
                <c:pt idx="5562">
                  <c:v>0.57175925925925919</c:v>
                </c:pt>
                <c:pt idx="5563">
                  <c:v>0.57177083333333334</c:v>
                </c:pt>
                <c:pt idx="5564">
                  <c:v>0.57178240740740738</c:v>
                </c:pt>
                <c:pt idx="5565">
                  <c:v>0.57179398148148153</c:v>
                </c:pt>
                <c:pt idx="5566">
                  <c:v>0.57180555555555557</c:v>
                </c:pt>
                <c:pt idx="5567">
                  <c:v>0.57181712962962961</c:v>
                </c:pt>
                <c:pt idx="5568">
                  <c:v>0.57182870370370364</c:v>
                </c:pt>
                <c:pt idx="5569">
                  <c:v>0.57184027777777779</c:v>
                </c:pt>
                <c:pt idx="5570">
                  <c:v>0.57185185185185183</c:v>
                </c:pt>
                <c:pt idx="5571">
                  <c:v>0.57186342592592598</c:v>
                </c:pt>
                <c:pt idx="5572">
                  <c:v>0.57187500000000002</c:v>
                </c:pt>
                <c:pt idx="5573">
                  <c:v>0.57188657407407406</c:v>
                </c:pt>
                <c:pt idx="5574">
                  <c:v>0.5718981481481481</c:v>
                </c:pt>
                <c:pt idx="5575">
                  <c:v>0.57190972222222225</c:v>
                </c:pt>
                <c:pt idx="5576">
                  <c:v>0.57192129629629629</c:v>
                </c:pt>
                <c:pt idx="5577">
                  <c:v>0.57193287037037044</c:v>
                </c:pt>
                <c:pt idx="5578">
                  <c:v>0.57194444444444448</c:v>
                </c:pt>
                <c:pt idx="5579">
                  <c:v>0.57195601851851852</c:v>
                </c:pt>
                <c:pt idx="5580">
                  <c:v>0.57196759259259256</c:v>
                </c:pt>
                <c:pt idx="5581">
                  <c:v>0.57197916666666659</c:v>
                </c:pt>
                <c:pt idx="5582">
                  <c:v>0.57199074074074074</c:v>
                </c:pt>
                <c:pt idx="5583">
                  <c:v>0.57200231481481478</c:v>
                </c:pt>
                <c:pt idx="5584">
                  <c:v>0.57201388888888893</c:v>
                </c:pt>
                <c:pt idx="5585">
                  <c:v>0.57202546296296297</c:v>
                </c:pt>
                <c:pt idx="5586">
                  <c:v>0.57203703703703701</c:v>
                </c:pt>
                <c:pt idx="5587">
                  <c:v>0.57204861111111105</c:v>
                </c:pt>
                <c:pt idx="5588">
                  <c:v>0.5720601851851852</c:v>
                </c:pt>
                <c:pt idx="5589">
                  <c:v>0.57207175925925924</c:v>
                </c:pt>
                <c:pt idx="5590">
                  <c:v>0.57208333333333339</c:v>
                </c:pt>
                <c:pt idx="5591">
                  <c:v>0.57209490740740743</c:v>
                </c:pt>
                <c:pt idx="5592">
                  <c:v>0.57210648148148147</c:v>
                </c:pt>
                <c:pt idx="5593">
                  <c:v>0.5721180555555555</c:v>
                </c:pt>
                <c:pt idx="5594">
                  <c:v>0.57212962962962965</c:v>
                </c:pt>
                <c:pt idx="5595">
                  <c:v>0.57214120370370369</c:v>
                </c:pt>
                <c:pt idx="5596">
                  <c:v>0.57215277777777784</c:v>
                </c:pt>
                <c:pt idx="5597">
                  <c:v>0.57216435185185188</c:v>
                </c:pt>
                <c:pt idx="5598">
                  <c:v>0.57217592592592592</c:v>
                </c:pt>
                <c:pt idx="5599">
                  <c:v>0.57218749999999996</c:v>
                </c:pt>
                <c:pt idx="5600">
                  <c:v>0.57219907407407411</c:v>
                </c:pt>
                <c:pt idx="5601">
                  <c:v>0.57221064814814815</c:v>
                </c:pt>
                <c:pt idx="5602">
                  <c:v>0.57222222222222219</c:v>
                </c:pt>
                <c:pt idx="5603">
                  <c:v>0.57223379629629634</c:v>
                </c:pt>
                <c:pt idx="5604">
                  <c:v>0.57224537037037038</c:v>
                </c:pt>
                <c:pt idx="5605">
                  <c:v>0.57225694444444442</c:v>
                </c:pt>
                <c:pt idx="5606">
                  <c:v>0.57226851851851845</c:v>
                </c:pt>
                <c:pt idx="5607">
                  <c:v>0.5722800925925926</c:v>
                </c:pt>
                <c:pt idx="5608">
                  <c:v>0.57229166666666664</c:v>
                </c:pt>
                <c:pt idx="5609">
                  <c:v>0.57230324074074079</c:v>
                </c:pt>
                <c:pt idx="5610">
                  <c:v>0.57231481481481483</c:v>
                </c:pt>
                <c:pt idx="5611">
                  <c:v>0.57232638888888887</c:v>
                </c:pt>
                <c:pt idx="5612">
                  <c:v>0.57233796296296291</c:v>
                </c:pt>
                <c:pt idx="5613">
                  <c:v>0.57234953703703706</c:v>
                </c:pt>
                <c:pt idx="5614">
                  <c:v>0.5723611111111111</c:v>
                </c:pt>
                <c:pt idx="5615">
                  <c:v>0.57237268518518525</c:v>
                </c:pt>
                <c:pt idx="5616">
                  <c:v>0.57238425925925929</c:v>
                </c:pt>
                <c:pt idx="5617">
                  <c:v>0.57239583333333333</c:v>
                </c:pt>
                <c:pt idx="5618">
                  <c:v>0.57240740740740736</c:v>
                </c:pt>
                <c:pt idx="5619">
                  <c:v>0.57241898148148151</c:v>
                </c:pt>
                <c:pt idx="5620">
                  <c:v>0.57243055555555555</c:v>
                </c:pt>
                <c:pt idx="5621">
                  <c:v>0.5724421296296297</c:v>
                </c:pt>
                <c:pt idx="5622">
                  <c:v>0.57245370370370374</c:v>
                </c:pt>
                <c:pt idx="5623">
                  <c:v>0.57246527777777778</c:v>
                </c:pt>
                <c:pt idx="5624">
                  <c:v>0.57247685185185182</c:v>
                </c:pt>
                <c:pt idx="5625">
                  <c:v>0.57248842592592586</c:v>
                </c:pt>
                <c:pt idx="5626">
                  <c:v>0.57250000000000001</c:v>
                </c:pt>
                <c:pt idx="5627">
                  <c:v>0.57251157407407405</c:v>
                </c:pt>
                <c:pt idx="5628">
                  <c:v>0.5725231481481482</c:v>
                </c:pt>
                <c:pt idx="5629">
                  <c:v>0.57253472222222224</c:v>
                </c:pt>
                <c:pt idx="5630">
                  <c:v>0.57254629629629628</c:v>
                </c:pt>
                <c:pt idx="5631">
                  <c:v>0.57255787037037031</c:v>
                </c:pt>
                <c:pt idx="5632">
                  <c:v>0.57256944444444446</c:v>
                </c:pt>
                <c:pt idx="5633">
                  <c:v>0.5725810185185185</c:v>
                </c:pt>
                <c:pt idx="5634">
                  <c:v>0.57259259259259265</c:v>
                </c:pt>
                <c:pt idx="5635">
                  <c:v>0.57260416666666669</c:v>
                </c:pt>
                <c:pt idx="5636">
                  <c:v>0.57261574074074073</c:v>
                </c:pt>
                <c:pt idx="5637">
                  <c:v>0.57262731481481477</c:v>
                </c:pt>
                <c:pt idx="5638">
                  <c:v>0.57263888888888892</c:v>
                </c:pt>
                <c:pt idx="5639">
                  <c:v>0.57265046296296296</c:v>
                </c:pt>
                <c:pt idx="5640">
                  <c:v>0.57266203703703711</c:v>
                </c:pt>
                <c:pt idx="5641">
                  <c:v>0.57267361111111115</c:v>
                </c:pt>
                <c:pt idx="5642">
                  <c:v>0.57268518518518519</c:v>
                </c:pt>
                <c:pt idx="5643">
                  <c:v>0.57269675925925922</c:v>
                </c:pt>
                <c:pt idx="5644">
                  <c:v>0.57270833333333326</c:v>
                </c:pt>
                <c:pt idx="5645">
                  <c:v>0.57271990740740741</c:v>
                </c:pt>
                <c:pt idx="5646">
                  <c:v>0.57273148148148145</c:v>
                </c:pt>
                <c:pt idx="5647">
                  <c:v>0.5727430555555556</c:v>
                </c:pt>
                <c:pt idx="5648">
                  <c:v>0.57275462962962964</c:v>
                </c:pt>
                <c:pt idx="5649">
                  <c:v>0.57276620370370368</c:v>
                </c:pt>
                <c:pt idx="5650">
                  <c:v>0.57277777777777772</c:v>
                </c:pt>
                <c:pt idx="5651">
                  <c:v>0.57278935185185187</c:v>
                </c:pt>
                <c:pt idx="5652">
                  <c:v>0.57280092592592591</c:v>
                </c:pt>
                <c:pt idx="5653">
                  <c:v>0.57281250000000006</c:v>
                </c:pt>
                <c:pt idx="5654">
                  <c:v>0.5728240740740741</c:v>
                </c:pt>
                <c:pt idx="5655">
                  <c:v>0.57283564814814814</c:v>
                </c:pt>
                <c:pt idx="5656">
                  <c:v>0.57284722222222217</c:v>
                </c:pt>
                <c:pt idx="5657">
                  <c:v>0.57285879629629632</c:v>
                </c:pt>
                <c:pt idx="5658">
                  <c:v>0.57287037037037036</c:v>
                </c:pt>
                <c:pt idx="5659">
                  <c:v>0.57288194444444451</c:v>
                </c:pt>
                <c:pt idx="5660">
                  <c:v>0.57289351851851855</c:v>
                </c:pt>
                <c:pt idx="5661">
                  <c:v>0.57290509259259259</c:v>
                </c:pt>
                <c:pt idx="5662">
                  <c:v>0.57291666666666663</c:v>
                </c:pt>
                <c:pt idx="5663">
                  <c:v>0.57292824074074067</c:v>
                </c:pt>
                <c:pt idx="5664">
                  <c:v>0.57293981481481482</c:v>
                </c:pt>
                <c:pt idx="5665">
                  <c:v>0.57295138888888886</c:v>
                </c:pt>
                <c:pt idx="5666">
                  <c:v>0.57296296296296301</c:v>
                </c:pt>
                <c:pt idx="5667">
                  <c:v>0.57297453703703705</c:v>
                </c:pt>
                <c:pt idx="5668">
                  <c:v>0.57298611111111108</c:v>
                </c:pt>
                <c:pt idx="5669">
                  <c:v>0.57299768518518512</c:v>
                </c:pt>
                <c:pt idx="5670">
                  <c:v>0.57300925925925927</c:v>
                </c:pt>
                <c:pt idx="5671">
                  <c:v>0.57302083333333331</c:v>
                </c:pt>
                <c:pt idx="5672">
                  <c:v>0.57303240740740746</c:v>
                </c:pt>
                <c:pt idx="5673">
                  <c:v>0.5730439814814815</c:v>
                </c:pt>
                <c:pt idx="5674">
                  <c:v>0.57305555555555554</c:v>
                </c:pt>
                <c:pt idx="5675">
                  <c:v>0.57306712962962958</c:v>
                </c:pt>
                <c:pt idx="5676">
                  <c:v>0.57307870370370373</c:v>
                </c:pt>
                <c:pt idx="5677">
                  <c:v>0.57309027777777777</c:v>
                </c:pt>
                <c:pt idx="5678">
                  <c:v>0.57310185185185192</c:v>
                </c:pt>
                <c:pt idx="5679">
                  <c:v>0.57311342592592596</c:v>
                </c:pt>
                <c:pt idx="5680">
                  <c:v>0.573125</c:v>
                </c:pt>
                <c:pt idx="5681">
                  <c:v>0.57313657407407403</c:v>
                </c:pt>
                <c:pt idx="5682">
                  <c:v>0.57314814814814818</c:v>
                </c:pt>
                <c:pt idx="5683">
                  <c:v>0.57315972222222222</c:v>
                </c:pt>
                <c:pt idx="5684">
                  <c:v>0.57317129629629626</c:v>
                </c:pt>
                <c:pt idx="5685">
                  <c:v>0.57318287037037041</c:v>
                </c:pt>
                <c:pt idx="5686">
                  <c:v>0.57319444444444445</c:v>
                </c:pt>
                <c:pt idx="5687">
                  <c:v>0.57320601851851849</c:v>
                </c:pt>
                <c:pt idx="5688">
                  <c:v>0.57321759259259253</c:v>
                </c:pt>
                <c:pt idx="5689">
                  <c:v>0.57322916666666668</c:v>
                </c:pt>
                <c:pt idx="5690">
                  <c:v>0.57324074074074072</c:v>
                </c:pt>
                <c:pt idx="5691">
                  <c:v>0.57325231481481487</c:v>
                </c:pt>
                <c:pt idx="5692">
                  <c:v>0.57326388888888891</c:v>
                </c:pt>
                <c:pt idx="5693">
                  <c:v>0.57327546296296295</c:v>
                </c:pt>
                <c:pt idx="5694">
                  <c:v>0.57328703703703698</c:v>
                </c:pt>
                <c:pt idx="5695">
                  <c:v>0.57329861111111113</c:v>
                </c:pt>
                <c:pt idx="5696">
                  <c:v>0.57331018518518517</c:v>
                </c:pt>
                <c:pt idx="5697">
                  <c:v>0.57332175925925932</c:v>
                </c:pt>
                <c:pt idx="5698">
                  <c:v>0.57333333333333336</c:v>
                </c:pt>
                <c:pt idx="5699">
                  <c:v>0.5733449074074074</c:v>
                </c:pt>
                <c:pt idx="5700">
                  <c:v>0.57335648148148144</c:v>
                </c:pt>
                <c:pt idx="5701">
                  <c:v>0.57336805555555559</c:v>
                </c:pt>
                <c:pt idx="5702">
                  <c:v>0.57337962962962963</c:v>
                </c:pt>
                <c:pt idx="5703">
                  <c:v>0.57339120370370367</c:v>
                </c:pt>
                <c:pt idx="5704">
                  <c:v>0.57340277777777782</c:v>
                </c:pt>
                <c:pt idx="5705">
                  <c:v>0.57341435185185186</c:v>
                </c:pt>
                <c:pt idx="5706">
                  <c:v>0.57342592592592589</c:v>
                </c:pt>
                <c:pt idx="5707">
                  <c:v>0.57343749999999993</c:v>
                </c:pt>
                <c:pt idx="5708">
                  <c:v>0.57344907407407408</c:v>
                </c:pt>
                <c:pt idx="5709">
                  <c:v>0.57346064814814812</c:v>
                </c:pt>
                <c:pt idx="5710">
                  <c:v>0.57347222222222227</c:v>
                </c:pt>
                <c:pt idx="5711">
                  <c:v>0.57348379629629631</c:v>
                </c:pt>
                <c:pt idx="5712">
                  <c:v>0.57349537037037035</c:v>
                </c:pt>
                <c:pt idx="5713">
                  <c:v>0.57350694444444439</c:v>
                </c:pt>
                <c:pt idx="5714">
                  <c:v>0.57351851851851854</c:v>
                </c:pt>
                <c:pt idx="5715">
                  <c:v>0.57353009259259258</c:v>
                </c:pt>
                <c:pt idx="5716">
                  <c:v>0.57354166666666673</c:v>
                </c:pt>
                <c:pt idx="5717">
                  <c:v>0.57355324074074077</c:v>
                </c:pt>
                <c:pt idx="5718">
                  <c:v>0.57356481481481481</c:v>
                </c:pt>
                <c:pt idx="5719">
                  <c:v>0.57357638888888884</c:v>
                </c:pt>
                <c:pt idx="5720">
                  <c:v>0.57358796296296299</c:v>
                </c:pt>
                <c:pt idx="5721">
                  <c:v>0.57359953703703703</c:v>
                </c:pt>
                <c:pt idx="5722">
                  <c:v>0.57361111111111118</c:v>
                </c:pt>
                <c:pt idx="5723">
                  <c:v>0.57362268518518522</c:v>
                </c:pt>
                <c:pt idx="5724">
                  <c:v>0.57363425925925926</c:v>
                </c:pt>
                <c:pt idx="5725">
                  <c:v>0.5736458333333333</c:v>
                </c:pt>
                <c:pt idx="5726">
                  <c:v>0.57365740740740734</c:v>
                </c:pt>
                <c:pt idx="5727">
                  <c:v>0.57366898148148149</c:v>
                </c:pt>
                <c:pt idx="5728">
                  <c:v>0.57368055555555553</c:v>
                </c:pt>
                <c:pt idx="5729">
                  <c:v>0.57369212962962968</c:v>
                </c:pt>
                <c:pt idx="5730">
                  <c:v>0.57370370370370372</c:v>
                </c:pt>
                <c:pt idx="5731">
                  <c:v>0.57371527777777775</c:v>
                </c:pt>
                <c:pt idx="5732">
                  <c:v>0.57372685185185179</c:v>
                </c:pt>
                <c:pt idx="5733">
                  <c:v>0.57373842592592594</c:v>
                </c:pt>
                <c:pt idx="5734">
                  <c:v>0.57374999999999998</c:v>
                </c:pt>
                <c:pt idx="5735">
                  <c:v>0.57376157407407413</c:v>
                </c:pt>
                <c:pt idx="5736">
                  <c:v>0.57377314814814817</c:v>
                </c:pt>
                <c:pt idx="5737">
                  <c:v>0.57378472222222221</c:v>
                </c:pt>
                <c:pt idx="5738">
                  <c:v>0.57379629629629625</c:v>
                </c:pt>
                <c:pt idx="5739">
                  <c:v>0.5738078703703704</c:v>
                </c:pt>
                <c:pt idx="5740">
                  <c:v>0.57381944444444444</c:v>
                </c:pt>
                <c:pt idx="5741">
                  <c:v>0.57383101851851859</c:v>
                </c:pt>
                <c:pt idx="5742">
                  <c:v>0.57384259259259263</c:v>
                </c:pt>
                <c:pt idx="5743">
                  <c:v>0.57385416666666667</c:v>
                </c:pt>
                <c:pt idx="5744">
                  <c:v>0.5738657407407407</c:v>
                </c:pt>
                <c:pt idx="5745">
                  <c:v>0.57387731481481474</c:v>
                </c:pt>
                <c:pt idx="5746">
                  <c:v>0.57388888888888889</c:v>
                </c:pt>
                <c:pt idx="5747">
                  <c:v>0.57390046296296293</c:v>
                </c:pt>
                <c:pt idx="5748">
                  <c:v>0.57391203703703708</c:v>
                </c:pt>
                <c:pt idx="5749">
                  <c:v>0.57392361111111112</c:v>
                </c:pt>
                <c:pt idx="5750">
                  <c:v>0.57393518518518516</c:v>
                </c:pt>
                <c:pt idx="5751">
                  <c:v>0.5739467592592592</c:v>
                </c:pt>
                <c:pt idx="5752">
                  <c:v>0.57395833333333335</c:v>
                </c:pt>
                <c:pt idx="5753">
                  <c:v>0.57396990740740739</c:v>
                </c:pt>
                <c:pt idx="5754">
                  <c:v>0.57398148148148154</c:v>
                </c:pt>
                <c:pt idx="5755">
                  <c:v>0.57399305555555558</c:v>
                </c:pt>
                <c:pt idx="5756">
                  <c:v>0.57400462962962961</c:v>
                </c:pt>
                <c:pt idx="5757">
                  <c:v>0.57401620370370365</c:v>
                </c:pt>
                <c:pt idx="5758">
                  <c:v>0.5740277777777778</c:v>
                </c:pt>
                <c:pt idx="5759">
                  <c:v>0.57403935185185184</c:v>
                </c:pt>
                <c:pt idx="5760">
                  <c:v>0.57405092592592599</c:v>
                </c:pt>
                <c:pt idx="5761">
                  <c:v>0.57406250000000003</c:v>
                </c:pt>
                <c:pt idx="5762">
                  <c:v>0.57407407407407407</c:v>
                </c:pt>
                <c:pt idx="5763">
                  <c:v>0.57408564814814811</c:v>
                </c:pt>
                <c:pt idx="5764">
                  <c:v>0.57409722222222226</c:v>
                </c:pt>
                <c:pt idx="5765">
                  <c:v>0.5741087962962963</c:v>
                </c:pt>
                <c:pt idx="5766">
                  <c:v>0.57412037037037034</c:v>
                </c:pt>
                <c:pt idx="5767">
                  <c:v>0.57413194444444449</c:v>
                </c:pt>
                <c:pt idx="5768">
                  <c:v>0.57414351851851853</c:v>
                </c:pt>
                <c:pt idx="5769">
                  <c:v>0.57415509259259256</c:v>
                </c:pt>
                <c:pt idx="5770">
                  <c:v>0.5741666666666666</c:v>
                </c:pt>
                <c:pt idx="5771">
                  <c:v>0.57417824074074075</c:v>
                </c:pt>
                <c:pt idx="5772">
                  <c:v>0.57418981481481479</c:v>
                </c:pt>
                <c:pt idx="5773">
                  <c:v>0.57420138888888894</c:v>
                </c:pt>
                <c:pt idx="5774">
                  <c:v>0.57421296296296298</c:v>
                </c:pt>
                <c:pt idx="5775">
                  <c:v>0.57422453703703702</c:v>
                </c:pt>
                <c:pt idx="5776">
                  <c:v>0.57423611111111106</c:v>
                </c:pt>
                <c:pt idx="5777">
                  <c:v>0.57424768518518521</c:v>
                </c:pt>
                <c:pt idx="5778">
                  <c:v>0.57425925925925925</c:v>
                </c:pt>
                <c:pt idx="5779">
                  <c:v>0.5742708333333334</c:v>
                </c:pt>
                <c:pt idx="5780">
                  <c:v>0.57428240740740744</c:v>
                </c:pt>
                <c:pt idx="5781">
                  <c:v>0.57429398148148147</c:v>
                </c:pt>
                <c:pt idx="5782">
                  <c:v>0.57430555555555551</c:v>
                </c:pt>
                <c:pt idx="5783">
                  <c:v>0.57431712962962966</c:v>
                </c:pt>
                <c:pt idx="5784">
                  <c:v>0.5743287037037037</c:v>
                </c:pt>
                <c:pt idx="5785">
                  <c:v>0.57434027777777774</c:v>
                </c:pt>
                <c:pt idx="5786">
                  <c:v>0.57435185185185189</c:v>
                </c:pt>
                <c:pt idx="5787">
                  <c:v>0.57436342592592593</c:v>
                </c:pt>
                <c:pt idx="5788">
                  <c:v>0.57437499999999997</c:v>
                </c:pt>
                <c:pt idx="5789">
                  <c:v>0.57438657407407401</c:v>
                </c:pt>
                <c:pt idx="5790">
                  <c:v>0.57439814814814816</c:v>
                </c:pt>
                <c:pt idx="5791">
                  <c:v>0.5744097222222222</c:v>
                </c:pt>
                <c:pt idx="5792">
                  <c:v>0.57442129629629635</c:v>
                </c:pt>
                <c:pt idx="5793">
                  <c:v>0.57443287037037039</c:v>
                </c:pt>
                <c:pt idx="5794">
                  <c:v>0.57444444444444442</c:v>
                </c:pt>
                <c:pt idx="5795">
                  <c:v>0.57445601851851846</c:v>
                </c:pt>
                <c:pt idx="5796">
                  <c:v>0.57446759259259261</c:v>
                </c:pt>
                <c:pt idx="5797">
                  <c:v>0.57447916666666665</c:v>
                </c:pt>
                <c:pt idx="5798">
                  <c:v>0.5744907407407408</c:v>
                </c:pt>
                <c:pt idx="5799">
                  <c:v>0.57450231481481484</c:v>
                </c:pt>
                <c:pt idx="5800">
                  <c:v>0.57451388888888888</c:v>
                </c:pt>
                <c:pt idx="5801">
                  <c:v>0.57452546296296292</c:v>
                </c:pt>
                <c:pt idx="5802">
                  <c:v>0.57453703703703707</c:v>
                </c:pt>
                <c:pt idx="5803">
                  <c:v>0.57454861111111111</c:v>
                </c:pt>
                <c:pt idx="5804">
                  <c:v>0.57456018518518526</c:v>
                </c:pt>
                <c:pt idx="5805">
                  <c:v>0.5745717592592593</c:v>
                </c:pt>
                <c:pt idx="5806">
                  <c:v>0.57458333333333333</c:v>
                </c:pt>
                <c:pt idx="5807">
                  <c:v>0.57459490740740737</c:v>
                </c:pt>
                <c:pt idx="5808">
                  <c:v>0.57460648148148141</c:v>
                </c:pt>
                <c:pt idx="5809">
                  <c:v>0.57461805555555556</c:v>
                </c:pt>
                <c:pt idx="5810">
                  <c:v>0.5746296296296296</c:v>
                </c:pt>
                <c:pt idx="5811">
                  <c:v>0.57464120370370375</c:v>
                </c:pt>
                <c:pt idx="5812">
                  <c:v>0.57465277777777779</c:v>
                </c:pt>
                <c:pt idx="5813">
                  <c:v>0.57466435185185183</c:v>
                </c:pt>
                <c:pt idx="5814">
                  <c:v>0.57467592592592587</c:v>
                </c:pt>
                <c:pt idx="5815">
                  <c:v>0.57468750000000002</c:v>
                </c:pt>
                <c:pt idx="5816">
                  <c:v>0.57469907407407406</c:v>
                </c:pt>
                <c:pt idx="5817">
                  <c:v>0.57471064814814821</c:v>
                </c:pt>
                <c:pt idx="5818">
                  <c:v>0.57472222222222225</c:v>
                </c:pt>
                <c:pt idx="5819">
                  <c:v>0.57473379629629628</c:v>
                </c:pt>
                <c:pt idx="5820">
                  <c:v>0.57474537037037032</c:v>
                </c:pt>
                <c:pt idx="5821">
                  <c:v>0.57475694444444447</c:v>
                </c:pt>
                <c:pt idx="5822">
                  <c:v>0.57476851851851851</c:v>
                </c:pt>
                <c:pt idx="5823">
                  <c:v>0.57478009259259266</c:v>
                </c:pt>
                <c:pt idx="5824">
                  <c:v>0.5747916666666667</c:v>
                </c:pt>
                <c:pt idx="5825">
                  <c:v>0.57480324074074074</c:v>
                </c:pt>
                <c:pt idx="5826">
                  <c:v>0.57481481481481478</c:v>
                </c:pt>
                <c:pt idx="5827">
                  <c:v>0.57482638888888882</c:v>
                </c:pt>
                <c:pt idx="5828">
                  <c:v>0.57483796296296297</c:v>
                </c:pt>
                <c:pt idx="5829">
                  <c:v>0.57484953703703701</c:v>
                </c:pt>
                <c:pt idx="5830">
                  <c:v>0.57486111111111116</c:v>
                </c:pt>
                <c:pt idx="5831">
                  <c:v>0.57487268518518519</c:v>
                </c:pt>
                <c:pt idx="5832">
                  <c:v>0.57488425925925923</c:v>
                </c:pt>
                <c:pt idx="5833">
                  <c:v>0.57489583333333327</c:v>
                </c:pt>
                <c:pt idx="5834">
                  <c:v>0.57490740740740742</c:v>
                </c:pt>
                <c:pt idx="5835">
                  <c:v>0.57491898148148146</c:v>
                </c:pt>
                <c:pt idx="5836">
                  <c:v>0.57493055555555561</c:v>
                </c:pt>
                <c:pt idx="5837">
                  <c:v>0.57494212962962965</c:v>
                </c:pt>
                <c:pt idx="5838">
                  <c:v>0.57495370370370369</c:v>
                </c:pt>
                <c:pt idx="5839">
                  <c:v>0.57496527777777773</c:v>
                </c:pt>
                <c:pt idx="5840">
                  <c:v>0.57497685185185188</c:v>
                </c:pt>
                <c:pt idx="5841">
                  <c:v>0.57498842592592592</c:v>
                </c:pt>
                <c:pt idx="5842">
                  <c:v>0.57500000000000007</c:v>
                </c:pt>
                <c:pt idx="5843">
                  <c:v>0.57501157407407411</c:v>
                </c:pt>
                <c:pt idx="5844">
                  <c:v>0.57502314814814814</c:v>
                </c:pt>
                <c:pt idx="5845">
                  <c:v>0.57503472222222218</c:v>
                </c:pt>
                <c:pt idx="5846">
                  <c:v>0.57504629629629633</c:v>
                </c:pt>
                <c:pt idx="5847">
                  <c:v>0.57505787037037037</c:v>
                </c:pt>
                <c:pt idx="5848">
                  <c:v>0.57506944444444441</c:v>
                </c:pt>
                <c:pt idx="5849">
                  <c:v>0.57508101851851856</c:v>
                </c:pt>
                <c:pt idx="5850">
                  <c:v>0.5750925925925926</c:v>
                </c:pt>
                <c:pt idx="5851">
                  <c:v>0.57510416666666664</c:v>
                </c:pt>
                <c:pt idx="5852">
                  <c:v>0.57511574074074068</c:v>
                </c:pt>
                <c:pt idx="5853">
                  <c:v>0.57512731481481483</c:v>
                </c:pt>
                <c:pt idx="5854">
                  <c:v>0.57513888888888887</c:v>
                </c:pt>
                <c:pt idx="5855">
                  <c:v>0.57515046296296302</c:v>
                </c:pt>
                <c:pt idx="5856">
                  <c:v>0.57516203703703705</c:v>
                </c:pt>
                <c:pt idx="5857">
                  <c:v>0.57517361111111109</c:v>
                </c:pt>
                <c:pt idx="5858">
                  <c:v>0.57518518518518513</c:v>
                </c:pt>
                <c:pt idx="5859">
                  <c:v>0.57519675925925928</c:v>
                </c:pt>
                <c:pt idx="5860">
                  <c:v>0.57520833333333332</c:v>
                </c:pt>
                <c:pt idx="5861">
                  <c:v>0.57521990740740747</c:v>
                </c:pt>
                <c:pt idx="5862">
                  <c:v>0.57523148148148151</c:v>
                </c:pt>
                <c:pt idx="5863">
                  <c:v>0.57524305555555555</c:v>
                </c:pt>
                <c:pt idx="5864">
                  <c:v>0.57525462962962959</c:v>
                </c:pt>
                <c:pt idx="5865">
                  <c:v>0.57526620370370374</c:v>
                </c:pt>
                <c:pt idx="5866">
                  <c:v>0.57527777777777778</c:v>
                </c:pt>
                <c:pt idx="5867">
                  <c:v>0.57528935185185182</c:v>
                </c:pt>
                <c:pt idx="5868">
                  <c:v>0.57530092592592597</c:v>
                </c:pt>
                <c:pt idx="5869">
                  <c:v>0.5753125</c:v>
                </c:pt>
                <c:pt idx="5870">
                  <c:v>0.57532407407407404</c:v>
                </c:pt>
                <c:pt idx="5871">
                  <c:v>0.57533564814814808</c:v>
                </c:pt>
                <c:pt idx="5872">
                  <c:v>0.57534722222222223</c:v>
                </c:pt>
                <c:pt idx="5873">
                  <c:v>0.57535879629629627</c:v>
                </c:pt>
                <c:pt idx="5874">
                  <c:v>0.57537037037037042</c:v>
                </c:pt>
                <c:pt idx="5875">
                  <c:v>0.57538194444444446</c:v>
                </c:pt>
                <c:pt idx="5876">
                  <c:v>0.5753935185185185</c:v>
                </c:pt>
                <c:pt idx="5877">
                  <c:v>0.57540509259259254</c:v>
                </c:pt>
                <c:pt idx="5878">
                  <c:v>0.57541666666666669</c:v>
                </c:pt>
                <c:pt idx="5879">
                  <c:v>0.57542824074074073</c:v>
                </c:pt>
                <c:pt idx="5880">
                  <c:v>0.57543981481481488</c:v>
                </c:pt>
                <c:pt idx="5881">
                  <c:v>0.57545138888888892</c:v>
                </c:pt>
                <c:pt idx="5882">
                  <c:v>0.57546296296296295</c:v>
                </c:pt>
                <c:pt idx="5883">
                  <c:v>0.57547453703703699</c:v>
                </c:pt>
                <c:pt idx="5884">
                  <c:v>0.57548611111111114</c:v>
                </c:pt>
                <c:pt idx="5885">
                  <c:v>0.57549768518518518</c:v>
                </c:pt>
                <c:pt idx="5886">
                  <c:v>0.57550925925925933</c:v>
                </c:pt>
                <c:pt idx="5887">
                  <c:v>0.57552083333333337</c:v>
                </c:pt>
                <c:pt idx="5888">
                  <c:v>0.57553240740740741</c:v>
                </c:pt>
                <c:pt idx="5889">
                  <c:v>0.57554398148148145</c:v>
                </c:pt>
                <c:pt idx="5890">
                  <c:v>0.57555555555555549</c:v>
                </c:pt>
                <c:pt idx="5891">
                  <c:v>0.57556712962962964</c:v>
                </c:pt>
                <c:pt idx="5892">
                  <c:v>0.57557870370370368</c:v>
                </c:pt>
                <c:pt idx="5893">
                  <c:v>0.57559027777777783</c:v>
                </c:pt>
                <c:pt idx="5894">
                  <c:v>0.57560185185185186</c:v>
                </c:pt>
                <c:pt idx="5895">
                  <c:v>0.5756134259259259</c:v>
                </c:pt>
                <c:pt idx="5896">
                  <c:v>0.57562499999999994</c:v>
                </c:pt>
                <c:pt idx="5897">
                  <c:v>0.57563657407407409</c:v>
                </c:pt>
                <c:pt idx="5898">
                  <c:v>0.57564814814814813</c:v>
                </c:pt>
                <c:pt idx="5899">
                  <c:v>0.57565972222222228</c:v>
                </c:pt>
                <c:pt idx="5900">
                  <c:v>0.57567129629629632</c:v>
                </c:pt>
                <c:pt idx="5901">
                  <c:v>0.57568287037037036</c:v>
                </c:pt>
                <c:pt idx="5902">
                  <c:v>0.5756944444444444</c:v>
                </c:pt>
                <c:pt idx="5903">
                  <c:v>0.57570601851851855</c:v>
                </c:pt>
                <c:pt idx="5904">
                  <c:v>0.57571759259259259</c:v>
                </c:pt>
                <c:pt idx="5905">
                  <c:v>0.57572916666666674</c:v>
                </c:pt>
                <c:pt idx="5906">
                  <c:v>0.57574074074074078</c:v>
                </c:pt>
                <c:pt idx="5907">
                  <c:v>0.57575231481481481</c:v>
                </c:pt>
                <c:pt idx="5908">
                  <c:v>0.57576388888888885</c:v>
                </c:pt>
                <c:pt idx="5909">
                  <c:v>0.57577546296296289</c:v>
                </c:pt>
                <c:pt idx="5910">
                  <c:v>0.57578703703703704</c:v>
                </c:pt>
                <c:pt idx="5911">
                  <c:v>0.57579861111111108</c:v>
                </c:pt>
                <c:pt idx="5912">
                  <c:v>0.57581018518518523</c:v>
                </c:pt>
                <c:pt idx="5913">
                  <c:v>0.57582175925925927</c:v>
                </c:pt>
                <c:pt idx="5914">
                  <c:v>0.57583333333333331</c:v>
                </c:pt>
                <c:pt idx="5915">
                  <c:v>0.57584490740740735</c:v>
                </c:pt>
                <c:pt idx="5916">
                  <c:v>0.5758564814814815</c:v>
                </c:pt>
                <c:pt idx="5917">
                  <c:v>0.57586805555555554</c:v>
                </c:pt>
                <c:pt idx="5918">
                  <c:v>0.57587962962962969</c:v>
                </c:pt>
                <c:pt idx="5919">
                  <c:v>0.57589120370370372</c:v>
                </c:pt>
                <c:pt idx="5920">
                  <c:v>0.57590277777777776</c:v>
                </c:pt>
                <c:pt idx="5921">
                  <c:v>0.5759143518518518</c:v>
                </c:pt>
                <c:pt idx="5922">
                  <c:v>0.57592592592592595</c:v>
                </c:pt>
                <c:pt idx="5923">
                  <c:v>0.57593749999999999</c:v>
                </c:pt>
                <c:pt idx="5924">
                  <c:v>0.57594907407407414</c:v>
                </c:pt>
                <c:pt idx="5925">
                  <c:v>0.57596064814814818</c:v>
                </c:pt>
                <c:pt idx="5926">
                  <c:v>0.57597222222222222</c:v>
                </c:pt>
                <c:pt idx="5927">
                  <c:v>0.57598379629629626</c:v>
                </c:pt>
                <c:pt idx="5928">
                  <c:v>0.5759953703703703</c:v>
                </c:pt>
                <c:pt idx="5929">
                  <c:v>0.57600694444444445</c:v>
                </c:pt>
                <c:pt idx="5930">
                  <c:v>0.57601851851851849</c:v>
                </c:pt>
                <c:pt idx="5931">
                  <c:v>0.57603009259259264</c:v>
                </c:pt>
                <c:pt idx="5932">
                  <c:v>0.57604166666666667</c:v>
                </c:pt>
                <c:pt idx="5933">
                  <c:v>0.57605324074074071</c:v>
                </c:pt>
                <c:pt idx="5934">
                  <c:v>0.57606481481481475</c:v>
                </c:pt>
                <c:pt idx="5935">
                  <c:v>0.5760763888888889</c:v>
                </c:pt>
                <c:pt idx="5936">
                  <c:v>0.57608796296296294</c:v>
                </c:pt>
                <c:pt idx="5937">
                  <c:v>0.57609953703703709</c:v>
                </c:pt>
                <c:pt idx="5938">
                  <c:v>0.57611111111111113</c:v>
                </c:pt>
                <c:pt idx="5939">
                  <c:v>0.57612268518518517</c:v>
                </c:pt>
                <c:pt idx="5940">
                  <c:v>0.57613425925925921</c:v>
                </c:pt>
                <c:pt idx="5941">
                  <c:v>0.57614583333333336</c:v>
                </c:pt>
                <c:pt idx="5942">
                  <c:v>0.5761574074074074</c:v>
                </c:pt>
                <c:pt idx="5943">
                  <c:v>0.57616898148148155</c:v>
                </c:pt>
                <c:pt idx="5944">
                  <c:v>0.57618055555555558</c:v>
                </c:pt>
                <c:pt idx="5945">
                  <c:v>0.57619212962962962</c:v>
                </c:pt>
                <c:pt idx="5946">
                  <c:v>0.57620370370370366</c:v>
                </c:pt>
                <c:pt idx="5947">
                  <c:v>0.57621527777777781</c:v>
                </c:pt>
                <c:pt idx="5948">
                  <c:v>0.57622685185185185</c:v>
                </c:pt>
                <c:pt idx="5949">
                  <c:v>0.57623842592592589</c:v>
                </c:pt>
                <c:pt idx="5950">
                  <c:v>0.57625000000000004</c:v>
                </c:pt>
                <c:pt idx="5951">
                  <c:v>0.57626157407407408</c:v>
                </c:pt>
                <c:pt idx="5952">
                  <c:v>0.57627314814814812</c:v>
                </c:pt>
                <c:pt idx="5953">
                  <c:v>0.57628472222222216</c:v>
                </c:pt>
                <c:pt idx="5954">
                  <c:v>0.57629629629629631</c:v>
                </c:pt>
                <c:pt idx="5955">
                  <c:v>0.57630787037037035</c:v>
                </c:pt>
                <c:pt idx="5956">
                  <c:v>0.5763194444444445</c:v>
                </c:pt>
                <c:pt idx="5957">
                  <c:v>0.57633101851851853</c:v>
                </c:pt>
                <c:pt idx="5958">
                  <c:v>0.57634259259259257</c:v>
                </c:pt>
                <c:pt idx="5959">
                  <c:v>0.57635416666666661</c:v>
                </c:pt>
                <c:pt idx="5960">
                  <c:v>0.57636574074074076</c:v>
                </c:pt>
                <c:pt idx="5961">
                  <c:v>0.5763773148148148</c:v>
                </c:pt>
                <c:pt idx="5962">
                  <c:v>0.57638888888888895</c:v>
                </c:pt>
                <c:pt idx="5963">
                  <c:v>0.57640046296296299</c:v>
                </c:pt>
                <c:pt idx="5964">
                  <c:v>0.57641203703703703</c:v>
                </c:pt>
                <c:pt idx="5965">
                  <c:v>0.57642361111111107</c:v>
                </c:pt>
                <c:pt idx="5966">
                  <c:v>0.57643518518518522</c:v>
                </c:pt>
                <c:pt idx="5967">
                  <c:v>0.57644675925925926</c:v>
                </c:pt>
                <c:pt idx="5968">
                  <c:v>0.57645833333333341</c:v>
                </c:pt>
                <c:pt idx="5969">
                  <c:v>0.57646990740740744</c:v>
                </c:pt>
                <c:pt idx="5970">
                  <c:v>0.57648148148148148</c:v>
                </c:pt>
                <c:pt idx="5971">
                  <c:v>0.57649305555555552</c:v>
                </c:pt>
                <c:pt idx="5972">
                  <c:v>0.57650462962962956</c:v>
                </c:pt>
                <c:pt idx="5973">
                  <c:v>0.57651620370370371</c:v>
                </c:pt>
                <c:pt idx="5974">
                  <c:v>0.57652777777777775</c:v>
                </c:pt>
                <c:pt idx="5975">
                  <c:v>0.5765393518518519</c:v>
                </c:pt>
                <c:pt idx="5976">
                  <c:v>0.57655092592592594</c:v>
                </c:pt>
                <c:pt idx="5977">
                  <c:v>0.57656249999999998</c:v>
                </c:pt>
                <c:pt idx="5978">
                  <c:v>0.57657407407407402</c:v>
                </c:pt>
                <c:pt idx="5979">
                  <c:v>0.57658564814814817</c:v>
                </c:pt>
                <c:pt idx="5980">
                  <c:v>0.57659722222222221</c:v>
                </c:pt>
                <c:pt idx="5981">
                  <c:v>0.57660879629629636</c:v>
                </c:pt>
                <c:pt idx="5982">
                  <c:v>0.57662037037037039</c:v>
                </c:pt>
                <c:pt idx="5983">
                  <c:v>0.57663194444444443</c:v>
                </c:pt>
                <c:pt idx="5984">
                  <c:v>0.57664351851851847</c:v>
                </c:pt>
                <c:pt idx="5985">
                  <c:v>0.57665509259259262</c:v>
                </c:pt>
                <c:pt idx="5986">
                  <c:v>0.57666666666666666</c:v>
                </c:pt>
                <c:pt idx="5987">
                  <c:v>0.57667824074074081</c:v>
                </c:pt>
                <c:pt idx="5988">
                  <c:v>0.57668981481481485</c:v>
                </c:pt>
                <c:pt idx="5989">
                  <c:v>0.57670138888888889</c:v>
                </c:pt>
                <c:pt idx="5990">
                  <c:v>0.57671296296296293</c:v>
                </c:pt>
                <c:pt idx="5991">
                  <c:v>0.57672453703703697</c:v>
                </c:pt>
                <c:pt idx="5992">
                  <c:v>0.57673611111111112</c:v>
                </c:pt>
                <c:pt idx="5993">
                  <c:v>0.57674768518518515</c:v>
                </c:pt>
                <c:pt idx="5994">
                  <c:v>0.5767592592592593</c:v>
                </c:pt>
                <c:pt idx="5995">
                  <c:v>0.57677083333333334</c:v>
                </c:pt>
                <c:pt idx="5996">
                  <c:v>0.57678240740740738</c:v>
                </c:pt>
                <c:pt idx="5997">
                  <c:v>0.57679398148148142</c:v>
                </c:pt>
                <c:pt idx="5998">
                  <c:v>0.57680555555555557</c:v>
                </c:pt>
                <c:pt idx="5999">
                  <c:v>0.57681712962962961</c:v>
                </c:pt>
                <c:pt idx="6000">
                  <c:v>0.57682870370370376</c:v>
                </c:pt>
                <c:pt idx="6001">
                  <c:v>0.5768402777777778</c:v>
                </c:pt>
                <c:pt idx="6002">
                  <c:v>0.57685185185185184</c:v>
                </c:pt>
                <c:pt idx="6003">
                  <c:v>0.57686342592592588</c:v>
                </c:pt>
                <c:pt idx="6004">
                  <c:v>0.57687500000000003</c:v>
                </c:pt>
                <c:pt idx="6005">
                  <c:v>0.57688657407407407</c:v>
                </c:pt>
                <c:pt idx="6006">
                  <c:v>0.57689814814814822</c:v>
                </c:pt>
                <c:pt idx="6007">
                  <c:v>0.57690972222222225</c:v>
                </c:pt>
                <c:pt idx="6008">
                  <c:v>0.57692129629629629</c:v>
                </c:pt>
                <c:pt idx="6009">
                  <c:v>0.57693287037037033</c:v>
                </c:pt>
                <c:pt idx="6010">
                  <c:v>0.57694444444444437</c:v>
                </c:pt>
                <c:pt idx="6011">
                  <c:v>0.57695601851851852</c:v>
                </c:pt>
                <c:pt idx="6012">
                  <c:v>0.57696759259259256</c:v>
                </c:pt>
                <c:pt idx="6013">
                  <c:v>0.57697916666666671</c:v>
                </c:pt>
                <c:pt idx="6014">
                  <c:v>0.57699074074074075</c:v>
                </c:pt>
                <c:pt idx="6015">
                  <c:v>0.57700231481481479</c:v>
                </c:pt>
                <c:pt idx="6016">
                  <c:v>0.57701388888888883</c:v>
                </c:pt>
                <c:pt idx="6017">
                  <c:v>0.57702546296296298</c:v>
                </c:pt>
                <c:pt idx="6018">
                  <c:v>0.57703703703703701</c:v>
                </c:pt>
                <c:pt idx="6019">
                  <c:v>0.57704861111111116</c:v>
                </c:pt>
                <c:pt idx="6020">
                  <c:v>0.5770601851851852</c:v>
                </c:pt>
                <c:pt idx="6021">
                  <c:v>0.57707175925925924</c:v>
                </c:pt>
                <c:pt idx="6022">
                  <c:v>0.57708333333333328</c:v>
                </c:pt>
                <c:pt idx="6023">
                  <c:v>0.57709490740740743</c:v>
                </c:pt>
                <c:pt idx="6024">
                  <c:v>0.57710648148148147</c:v>
                </c:pt>
                <c:pt idx="6025">
                  <c:v>0.57711805555555562</c:v>
                </c:pt>
                <c:pt idx="6026">
                  <c:v>0.57712962962962966</c:v>
                </c:pt>
                <c:pt idx="6027">
                  <c:v>0.5771412037037037</c:v>
                </c:pt>
                <c:pt idx="6028">
                  <c:v>0.57715277777777774</c:v>
                </c:pt>
                <c:pt idx="6029">
                  <c:v>0.57716435185185189</c:v>
                </c:pt>
                <c:pt idx="6030">
                  <c:v>0.57717592592592593</c:v>
                </c:pt>
                <c:pt idx="6031">
                  <c:v>0.57718749999999996</c:v>
                </c:pt>
                <c:pt idx="6032">
                  <c:v>0.57719907407407411</c:v>
                </c:pt>
                <c:pt idx="6033">
                  <c:v>0.57721064814814815</c:v>
                </c:pt>
                <c:pt idx="6034">
                  <c:v>0.57722222222222219</c:v>
                </c:pt>
                <c:pt idx="6035">
                  <c:v>0.57723379629629623</c:v>
                </c:pt>
                <c:pt idx="6036">
                  <c:v>0.57724537037037038</c:v>
                </c:pt>
                <c:pt idx="6037">
                  <c:v>0.57725694444444442</c:v>
                </c:pt>
                <c:pt idx="6038">
                  <c:v>0.57726851851851857</c:v>
                </c:pt>
                <c:pt idx="6039">
                  <c:v>0.57728009259259261</c:v>
                </c:pt>
                <c:pt idx="6040">
                  <c:v>0.57729166666666665</c:v>
                </c:pt>
                <c:pt idx="6041">
                  <c:v>0.57730324074074069</c:v>
                </c:pt>
                <c:pt idx="6042">
                  <c:v>0.57731481481481484</c:v>
                </c:pt>
                <c:pt idx="6043">
                  <c:v>0.57732638888888888</c:v>
                </c:pt>
                <c:pt idx="6044">
                  <c:v>0.57733796296296302</c:v>
                </c:pt>
                <c:pt idx="6045">
                  <c:v>0.57734953703703706</c:v>
                </c:pt>
                <c:pt idx="6046">
                  <c:v>0.5773611111111111</c:v>
                </c:pt>
                <c:pt idx="6047">
                  <c:v>0.57737268518518514</c:v>
                </c:pt>
                <c:pt idx="6048">
                  <c:v>0.57738425925925929</c:v>
                </c:pt>
                <c:pt idx="6049">
                  <c:v>0.57739583333333333</c:v>
                </c:pt>
                <c:pt idx="6050">
                  <c:v>0.57740740740740748</c:v>
                </c:pt>
                <c:pt idx="6051">
                  <c:v>0.57741898148148152</c:v>
                </c:pt>
                <c:pt idx="6052">
                  <c:v>0.57743055555555556</c:v>
                </c:pt>
                <c:pt idx="6053">
                  <c:v>0.5774421296296296</c:v>
                </c:pt>
                <c:pt idx="6054">
                  <c:v>0.57745370370370364</c:v>
                </c:pt>
                <c:pt idx="6055">
                  <c:v>0.57746527777777779</c:v>
                </c:pt>
                <c:pt idx="6056">
                  <c:v>0.57747685185185182</c:v>
                </c:pt>
                <c:pt idx="6057">
                  <c:v>0.57748842592592597</c:v>
                </c:pt>
                <c:pt idx="6058">
                  <c:v>0.57750000000000001</c:v>
                </c:pt>
                <c:pt idx="6059">
                  <c:v>0.57751157407407405</c:v>
                </c:pt>
                <c:pt idx="6060">
                  <c:v>0.57752314814814809</c:v>
                </c:pt>
                <c:pt idx="6061">
                  <c:v>0.57753472222222224</c:v>
                </c:pt>
                <c:pt idx="6062">
                  <c:v>0.57754629629629628</c:v>
                </c:pt>
                <c:pt idx="6063">
                  <c:v>0.57755787037037043</c:v>
                </c:pt>
                <c:pt idx="6064">
                  <c:v>0.57756944444444447</c:v>
                </c:pt>
                <c:pt idx="6065">
                  <c:v>0.57758101851851851</c:v>
                </c:pt>
                <c:pt idx="6066">
                  <c:v>0.57759259259259255</c:v>
                </c:pt>
                <c:pt idx="6067">
                  <c:v>0.5776041666666667</c:v>
                </c:pt>
                <c:pt idx="6068">
                  <c:v>0.57761574074074074</c:v>
                </c:pt>
                <c:pt idx="6069">
                  <c:v>0.57762731481481489</c:v>
                </c:pt>
                <c:pt idx="6070">
                  <c:v>0.57763888888888892</c:v>
                </c:pt>
                <c:pt idx="6071">
                  <c:v>0.57765046296296296</c:v>
                </c:pt>
                <c:pt idx="6072">
                  <c:v>0.577662037037037</c:v>
                </c:pt>
                <c:pt idx="6073">
                  <c:v>0.57767361111111104</c:v>
                </c:pt>
                <c:pt idx="6074">
                  <c:v>0.57768518518518519</c:v>
                </c:pt>
                <c:pt idx="6075">
                  <c:v>0.57769675925925923</c:v>
                </c:pt>
                <c:pt idx="6076">
                  <c:v>0.57770833333333338</c:v>
                </c:pt>
                <c:pt idx="6077">
                  <c:v>0.57771990740740742</c:v>
                </c:pt>
                <c:pt idx="6078">
                  <c:v>0.57773148148148146</c:v>
                </c:pt>
                <c:pt idx="6079">
                  <c:v>0.5777430555555555</c:v>
                </c:pt>
                <c:pt idx="6080">
                  <c:v>0.57775462962962965</c:v>
                </c:pt>
                <c:pt idx="6081">
                  <c:v>0.57776620370370368</c:v>
                </c:pt>
                <c:pt idx="6082">
                  <c:v>0.57777777777777783</c:v>
                </c:pt>
                <c:pt idx="6083">
                  <c:v>0.57778935185185187</c:v>
                </c:pt>
                <c:pt idx="6084">
                  <c:v>0.57780092592592591</c:v>
                </c:pt>
                <c:pt idx="6085">
                  <c:v>0.57781249999999995</c:v>
                </c:pt>
                <c:pt idx="6086">
                  <c:v>0.5778240740740741</c:v>
                </c:pt>
                <c:pt idx="6087">
                  <c:v>0.57783564814814814</c:v>
                </c:pt>
                <c:pt idx="6088">
                  <c:v>0.57784722222222229</c:v>
                </c:pt>
                <c:pt idx="6089">
                  <c:v>0.57785879629629633</c:v>
                </c:pt>
                <c:pt idx="6090">
                  <c:v>0.57787037037037037</c:v>
                </c:pt>
                <c:pt idx="6091">
                  <c:v>0.57788194444444441</c:v>
                </c:pt>
                <c:pt idx="6092">
                  <c:v>0.57789351851851845</c:v>
                </c:pt>
                <c:pt idx="6093">
                  <c:v>0.5779050925925926</c:v>
                </c:pt>
                <c:pt idx="6094">
                  <c:v>0.57791666666666663</c:v>
                </c:pt>
                <c:pt idx="6095">
                  <c:v>0.57792824074074078</c:v>
                </c:pt>
                <c:pt idx="6096">
                  <c:v>0.57793981481481482</c:v>
                </c:pt>
                <c:pt idx="6097">
                  <c:v>0.57795138888888886</c:v>
                </c:pt>
                <c:pt idx="6098">
                  <c:v>0.5779629629629629</c:v>
                </c:pt>
                <c:pt idx="6099">
                  <c:v>0.57797453703703705</c:v>
                </c:pt>
                <c:pt idx="6100">
                  <c:v>0.57798611111111109</c:v>
                </c:pt>
                <c:pt idx="6101">
                  <c:v>0.57799768518518524</c:v>
                </c:pt>
                <c:pt idx="6102">
                  <c:v>0.57800925925925928</c:v>
                </c:pt>
                <c:pt idx="6103">
                  <c:v>0.57802083333333332</c:v>
                </c:pt>
                <c:pt idx="6104">
                  <c:v>0.57803240740740736</c:v>
                </c:pt>
                <c:pt idx="6105">
                  <c:v>0.57804398148148151</c:v>
                </c:pt>
                <c:pt idx="6106">
                  <c:v>0.57805555555555554</c:v>
                </c:pt>
                <c:pt idx="6107">
                  <c:v>0.57806712962962969</c:v>
                </c:pt>
                <c:pt idx="6108">
                  <c:v>0.57807870370370373</c:v>
                </c:pt>
                <c:pt idx="6109">
                  <c:v>0.57809027777777777</c:v>
                </c:pt>
                <c:pt idx="6110">
                  <c:v>0.57810185185185181</c:v>
                </c:pt>
                <c:pt idx="6111">
                  <c:v>0.57811342592592596</c:v>
                </c:pt>
                <c:pt idx="6112">
                  <c:v>0.578125</c:v>
                </c:pt>
                <c:pt idx="6113">
                  <c:v>0.57813657407407404</c:v>
                </c:pt>
                <c:pt idx="6114">
                  <c:v>0.57814814814814819</c:v>
                </c:pt>
                <c:pt idx="6115">
                  <c:v>0.57815972222222223</c:v>
                </c:pt>
                <c:pt idx="6116">
                  <c:v>0.57817129629629627</c:v>
                </c:pt>
                <c:pt idx="6117">
                  <c:v>0.57818287037037031</c:v>
                </c:pt>
                <c:pt idx="6118">
                  <c:v>0.57819444444444446</c:v>
                </c:pt>
                <c:pt idx="6119">
                  <c:v>0.57820601851851849</c:v>
                </c:pt>
                <c:pt idx="6120">
                  <c:v>0.57821759259259264</c:v>
                </c:pt>
                <c:pt idx="6121">
                  <c:v>0.57822916666666668</c:v>
                </c:pt>
                <c:pt idx="6122">
                  <c:v>0.57824074074074072</c:v>
                </c:pt>
                <c:pt idx="6123">
                  <c:v>0.57825231481481476</c:v>
                </c:pt>
                <c:pt idx="6124">
                  <c:v>0.57826388888888891</c:v>
                </c:pt>
                <c:pt idx="6125">
                  <c:v>0.57827546296296295</c:v>
                </c:pt>
                <c:pt idx="6126">
                  <c:v>0.5782870370370371</c:v>
                </c:pt>
                <c:pt idx="6127">
                  <c:v>0.57829861111111114</c:v>
                </c:pt>
                <c:pt idx="6128">
                  <c:v>0.57831018518518518</c:v>
                </c:pt>
                <c:pt idx="6129">
                  <c:v>0.57832175925925922</c:v>
                </c:pt>
                <c:pt idx="6130">
                  <c:v>0.57833333333333337</c:v>
                </c:pt>
                <c:pt idx="6131">
                  <c:v>0.5783449074074074</c:v>
                </c:pt>
                <c:pt idx="6132">
                  <c:v>0.57835648148148155</c:v>
                </c:pt>
                <c:pt idx="6133">
                  <c:v>0.57836805555555559</c:v>
                </c:pt>
                <c:pt idx="6134">
                  <c:v>0.57837962962962963</c:v>
                </c:pt>
                <c:pt idx="6135">
                  <c:v>0.57839120370370367</c:v>
                </c:pt>
                <c:pt idx="6136">
                  <c:v>0.57840277777777771</c:v>
                </c:pt>
                <c:pt idx="6137">
                  <c:v>0.57841435185185186</c:v>
                </c:pt>
                <c:pt idx="6138">
                  <c:v>0.5784259259259259</c:v>
                </c:pt>
                <c:pt idx="6139">
                  <c:v>0.57843750000000005</c:v>
                </c:pt>
                <c:pt idx="6140">
                  <c:v>0.57844907407407409</c:v>
                </c:pt>
                <c:pt idx="6141">
                  <c:v>0.57846064814814813</c:v>
                </c:pt>
                <c:pt idx="6142">
                  <c:v>0.57847222222222217</c:v>
                </c:pt>
                <c:pt idx="6143">
                  <c:v>0.57848379629629632</c:v>
                </c:pt>
                <c:pt idx="6144">
                  <c:v>0.57849537037037035</c:v>
                </c:pt>
                <c:pt idx="6145">
                  <c:v>0.5785069444444445</c:v>
                </c:pt>
                <c:pt idx="6146">
                  <c:v>0.57851851851851854</c:v>
                </c:pt>
                <c:pt idx="6147">
                  <c:v>0.57853009259259258</c:v>
                </c:pt>
                <c:pt idx="6148">
                  <c:v>0.57854166666666662</c:v>
                </c:pt>
                <c:pt idx="6149">
                  <c:v>0.57855324074074077</c:v>
                </c:pt>
                <c:pt idx="6150">
                  <c:v>0.57856481481481481</c:v>
                </c:pt>
                <c:pt idx="6151">
                  <c:v>0.57857638888888896</c:v>
                </c:pt>
                <c:pt idx="6152">
                  <c:v>0.578587962962963</c:v>
                </c:pt>
                <c:pt idx="6153">
                  <c:v>0.57859953703703704</c:v>
                </c:pt>
                <c:pt idx="6154">
                  <c:v>0.57861111111111108</c:v>
                </c:pt>
                <c:pt idx="6155">
                  <c:v>0.57862268518518511</c:v>
                </c:pt>
                <c:pt idx="6156">
                  <c:v>0.57863425925925926</c:v>
                </c:pt>
                <c:pt idx="6157">
                  <c:v>0.5786458333333333</c:v>
                </c:pt>
                <c:pt idx="6158">
                  <c:v>0.57865740740740745</c:v>
                </c:pt>
                <c:pt idx="6159">
                  <c:v>0.57866898148148149</c:v>
                </c:pt>
                <c:pt idx="6160">
                  <c:v>0.57868055555555553</c:v>
                </c:pt>
                <c:pt idx="6161">
                  <c:v>0.57869212962962957</c:v>
                </c:pt>
                <c:pt idx="6162">
                  <c:v>0.57870370370370372</c:v>
                </c:pt>
                <c:pt idx="6163">
                  <c:v>0.57871527777777776</c:v>
                </c:pt>
                <c:pt idx="6164">
                  <c:v>0.57872685185185191</c:v>
                </c:pt>
                <c:pt idx="6165">
                  <c:v>0.57873842592592595</c:v>
                </c:pt>
                <c:pt idx="6166">
                  <c:v>0.57874999999999999</c:v>
                </c:pt>
                <c:pt idx="6167">
                  <c:v>0.57876157407407403</c:v>
                </c:pt>
                <c:pt idx="6168">
                  <c:v>0.57877314814814818</c:v>
                </c:pt>
                <c:pt idx="6169">
                  <c:v>0.57878472222222221</c:v>
                </c:pt>
                <c:pt idx="6170">
                  <c:v>0.57879629629629636</c:v>
                </c:pt>
                <c:pt idx="6171">
                  <c:v>0.5788078703703704</c:v>
                </c:pt>
                <c:pt idx="6172">
                  <c:v>0.57881944444444444</c:v>
                </c:pt>
                <c:pt idx="6173">
                  <c:v>0.57883101851851848</c:v>
                </c:pt>
                <c:pt idx="6174">
                  <c:v>0.57884259259259252</c:v>
                </c:pt>
                <c:pt idx="6175">
                  <c:v>0.57885416666666667</c:v>
                </c:pt>
                <c:pt idx="6176">
                  <c:v>0.57886574074074071</c:v>
                </c:pt>
                <c:pt idx="6177">
                  <c:v>0.57887731481481486</c:v>
                </c:pt>
                <c:pt idx="6178">
                  <c:v>0.5788888888888889</c:v>
                </c:pt>
                <c:pt idx="6179">
                  <c:v>0.57890046296296294</c:v>
                </c:pt>
                <c:pt idx="6180">
                  <c:v>0.57891203703703698</c:v>
                </c:pt>
                <c:pt idx="6181">
                  <c:v>0.57892361111111112</c:v>
                </c:pt>
                <c:pt idx="6182">
                  <c:v>0.57893518518518516</c:v>
                </c:pt>
                <c:pt idx="6183">
                  <c:v>0.57894675925925931</c:v>
                </c:pt>
                <c:pt idx="6184">
                  <c:v>0.57895833333333335</c:v>
                </c:pt>
                <c:pt idx="6185">
                  <c:v>0.57896990740740739</c:v>
                </c:pt>
                <c:pt idx="6186">
                  <c:v>0.57898148148148143</c:v>
                </c:pt>
                <c:pt idx="6187">
                  <c:v>0.57899305555555558</c:v>
                </c:pt>
                <c:pt idx="6188">
                  <c:v>0.57900462962962962</c:v>
                </c:pt>
                <c:pt idx="6189">
                  <c:v>0.57901620370370377</c:v>
                </c:pt>
                <c:pt idx="6190">
                  <c:v>0.57902777777777781</c:v>
                </c:pt>
                <c:pt idx="6191">
                  <c:v>0.57903935185185185</c:v>
                </c:pt>
                <c:pt idx="6192">
                  <c:v>0.57905092592592589</c:v>
                </c:pt>
                <c:pt idx="6193">
                  <c:v>0.57906250000000004</c:v>
                </c:pt>
                <c:pt idx="6194">
                  <c:v>0.57907407407407407</c:v>
                </c:pt>
                <c:pt idx="6195">
                  <c:v>0.57908564814814811</c:v>
                </c:pt>
                <c:pt idx="6196">
                  <c:v>0.57909722222222226</c:v>
                </c:pt>
                <c:pt idx="6197">
                  <c:v>0.5791087962962963</c:v>
                </c:pt>
                <c:pt idx="6198">
                  <c:v>0.57912037037037034</c:v>
                </c:pt>
                <c:pt idx="6199">
                  <c:v>0.57913194444444438</c:v>
                </c:pt>
                <c:pt idx="6200">
                  <c:v>0.58041666666666669</c:v>
                </c:pt>
                <c:pt idx="6201">
                  <c:v>0.58042824074074073</c:v>
                </c:pt>
                <c:pt idx="6202">
                  <c:v>0.58043981481481477</c:v>
                </c:pt>
                <c:pt idx="6203">
                  <c:v>0.58045138888888892</c:v>
                </c:pt>
                <c:pt idx="6204">
                  <c:v>0.58046296296296296</c:v>
                </c:pt>
                <c:pt idx="6205">
                  <c:v>0.58047453703703711</c:v>
                </c:pt>
                <c:pt idx="6206">
                  <c:v>0.58048611111111115</c:v>
                </c:pt>
                <c:pt idx="6207">
                  <c:v>0.58049768518518519</c:v>
                </c:pt>
                <c:pt idx="6208">
                  <c:v>0.58050925925925922</c:v>
                </c:pt>
                <c:pt idx="6209">
                  <c:v>0.58052083333333326</c:v>
                </c:pt>
                <c:pt idx="6210">
                  <c:v>0.58053240740740741</c:v>
                </c:pt>
                <c:pt idx="6211">
                  <c:v>0.58054398148148145</c:v>
                </c:pt>
                <c:pt idx="6212">
                  <c:v>0.5805555555555556</c:v>
                </c:pt>
                <c:pt idx="6213">
                  <c:v>0.58056712962962964</c:v>
                </c:pt>
                <c:pt idx="6214">
                  <c:v>0.58057870370370368</c:v>
                </c:pt>
                <c:pt idx="6215">
                  <c:v>0.58059027777777772</c:v>
                </c:pt>
                <c:pt idx="6216">
                  <c:v>0.58060185185185187</c:v>
                </c:pt>
                <c:pt idx="6217">
                  <c:v>0.58061342592592591</c:v>
                </c:pt>
                <c:pt idx="6218">
                  <c:v>0.58062500000000006</c:v>
                </c:pt>
                <c:pt idx="6219">
                  <c:v>0.5806365740740741</c:v>
                </c:pt>
                <c:pt idx="6220">
                  <c:v>0.58064814814814814</c:v>
                </c:pt>
                <c:pt idx="6221">
                  <c:v>0.58065972222222217</c:v>
                </c:pt>
                <c:pt idx="6222">
                  <c:v>0.58067129629629632</c:v>
                </c:pt>
                <c:pt idx="6223">
                  <c:v>0.58068287037037036</c:v>
                </c:pt>
                <c:pt idx="6224">
                  <c:v>0.58069444444444451</c:v>
                </c:pt>
                <c:pt idx="6225">
                  <c:v>0.58070601851851855</c:v>
                </c:pt>
                <c:pt idx="6226">
                  <c:v>0.58071759259259259</c:v>
                </c:pt>
                <c:pt idx="6227">
                  <c:v>0.58072916666666663</c:v>
                </c:pt>
                <c:pt idx="6228">
                  <c:v>0.58074074074074067</c:v>
                </c:pt>
                <c:pt idx="6229">
                  <c:v>0.58075231481481482</c:v>
                </c:pt>
                <c:pt idx="6230">
                  <c:v>0.58076388888888886</c:v>
                </c:pt>
                <c:pt idx="6231">
                  <c:v>0.58077546296296301</c:v>
                </c:pt>
                <c:pt idx="6232">
                  <c:v>0.58078703703703705</c:v>
                </c:pt>
                <c:pt idx="6233">
                  <c:v>0.58079861111111108</c:v>
                </c:pt>
                <c:pt idx="6234">
                  <c:v>0.58081018518518512</c:v>
                </c:pt>
                <c:pt idx="6235">
                  <c:v>0.58082175925925927</c:v>
                </c:pt>
                <c:pt idx="6236">
                  <c:v>0.58083333333333331</c:v>
                </c:pt>
                <c:pt idx="6237">
                  <c:v>0.58084490740740746</c:v>
                </c:pt>
                <c:pt idx="6238">
                  <c:v>0.5808564814814815</c:v>
                </c:pt>
                <c:pt idx="6239">
                  <c:v>0.58086805555555554</c:v>
                </c:pt>
                <c:pt idx="6240">
                  <c:v>0.58087962962962958</c:v>
                </c:pt>
                <c:pt idx="6241">
                  <c:v>0.58089120370370373</c:v>
                </c:pt>
                <c:pt idx="6242">
                  <c:v>0.58090277777777777</c:v>
                </c:pt>
                <c:pt idx="6243">
                  <c:v>0.58091435185185192</c:v>
                </c:pt>
                <c:pt idx="6244">
                  <c:v>0.58092592592592596</c:v>
                </c:pt>
                <c:pt idx="6245">
                  <c:v>0.5809375</c:v>
                </c:pt>
                <c:pt idx="6246">
                  <c:v>0.58094907407407403</c:v>
                </c:pt>
                <c:pt idx="6247">
                  <c:v>0.58096064814814818</c:v>
                </c:pt>
                <c:pt idx="6248">
                  <c:v>0.58097222222222222</c:v>
                </c:pt>
                <c:pt idx="6249">
                  <c:v>0.58098379629629626</c:v>
                </c:pt>
                <c:pt idx="6250">
                  <c:v>0.58099537037037041</c:v>
                </c:pt>
                <c:pt idx="6251">
                  <c:v>0.58100694444444445</c:v>
                </c:pt>
                <c:pt idx="6252">
                  <c:v>0.58101851851851849</c:v>
                </c:pt>
                <c:pt idx="6253">
                  <c:v>0.58103009259259253</c:v>
                </c:pt>
                <c:pt idx="6254">
                  <c:v>0.58104166666666668</c:v>
                </c:pt>
                <c:pt idx="6255">
                  <c:v>0.58105324074074072</c:v>
                </c:pt>
                <c:pt idx="6256">
                  <c:v>0.58106481481481487</c:v>
                </c:pt>
                <c:pt idx="6257">
                  <c:v>0.58107638888888891</c:v>
                </c:pt>
                <c:pt idx="6258">
                  <c:v>0.58108796296296295</c:v>
                </c:pt>
                <c:pt idx="6259">
                  <c:v>0.58109953703703698</c:v>
                </c:pt>
                <c:pt idx="6260">
                  <c:v>0.58111111111111113</c:v>
                </c:pt>
                <c:pt idx="6261">
                  <c:v>0.58112268518518517</c:v>
                </c:pt>
                <c:pt idx="6262">
                  <c:v>0.58113425925925932</c:v>
                </c:pt>
                <c:pt idx="6263">
                  <c:v>0.58114583333333336</c:v>
                </c:pt>
                <c:pt idx="6264">
                  <c:v>0.5811574074074074</c:v>
                </c:pt>
                <c:pt idx="6265">
                  <c:v>0.58116898148148144</c:v>
                </c:pt>
                <c:pt idx="6266">
                  <c:v>0.58118055555555559</c:v>
                </c:pt>
                <c:pt idx="6267">
                  <c:v>0.58119212962962963</c:v>
                </c:pt>
                <c:pt idx="6268">
                  <c:v>0.58120370370370367</c:v>
                </c:pt>
                <c:pt idx="6269">
                  <c:v>0.58121527777777782</c:v>
                </c:pt>
                <c:pt idx="6270">
                  <c:v>0.58122685185185186</c:v>
                </c:pt>
                <c:pt idx="6271">
                  <c:v>0.58123842592592589</c:v>
                </c:pt>
                <c:pt idx="6272">
                  <c:v>0.58124999999999993</c:v>
                </c:pt>
                <c:pt idx="6273">
                  <c:v>0.58126157407407408</c:v>
                </c:pt>
                <c:pt idx="6274">
                  <c:v>0.58127314814814812</c:v>
                </c:pt>
                <c:pt idx="6275">
                  <c:v>0.58128472222222227</c:v>
                </c:pt>
                <c:pt idx="6276">
                  <c:v>0.58129629629629631</c:v>
                </c:pt>
                <c:pt idx="6277">
                  <c:v>0.58130787037037035</c:v>
                </c:pt>
                <c:pt idx="6278">
                  <c:v>0.58131944444444439</c:v>
                </c:pt>
                <c:pt idx="6279">
                  <c:v>0.58133101851851854</c:v>
                </c:pt>
                <c:pt idx="6280">
                  <c:v>0.58134259259259258</c:v>
                </c:pt>
                <c:pt idx="6281">
                  <c:v>0.58135416666666673</c:v>
                </c:pt>
                <c:pt idx="6282">
                  <c:v>0.58136574074074077</c:v>
                </c:pt>
                <c:pt idx="6283">
                  <c:v>0.58137731481481481</c:v>
                </c:pt>
                <c:pt idx="6284">
                  <c:v>0.58138888888888884</c:v>
                </c:pt>
                <c:pt idx="6285">
                  <c:v>0.58140046296296299</c:v>
                </c:pt>
                <c:pt idx="6286">
                  <c:v>0.58141203703703703</c:v>
                </c:pt>
                <c:pt idx="6287">
                  <c:v>0.58142361111111118</c:v>
                </c:pt>
                <c:pt idx="6288">
                  <c:v>0.58143518518518522</c:v>
                </c:pt>
                <c:pt idx="6289">
                  <c:v>0.58144675925925926</c:v>
                </c:pt>
                <c:pt idx="6290">
                  <c:v>0.5814583333333333</c:v>
                </c:pt>
                <c:pt idx="6291">
                  <c:v>0.58146990740740734</c:v>
                </c:pt>
                <c:pt idx="6292">
                  <c:v>0.58148148148148149</c:v>
                </c:pt>
                <c:pt idx="6293">
                  <c:v>0.58149305555555553</c:v>
                </c:pt>
                <c:pt idx="6294">
                  <c:v>0.58150462962962968</c:v>
                </c:pt>
                <c:pt idx="6295">
                  <c:v>0.58151620370370372</c:v>
                </c:pt>
                <c:pt idx="6296">
                  <c:v>0.58152777777777775</c:v>
                </c:pt>
                <c:pt idx="6297">
                  <c:v>0.58153935185185179</c:v>
                </c:pt>
                <c:pt idx="6298">
                  <c:v>0.58155092592592594</c:v>
                </c:pt>
                <c:pt idx="6299">
                  <c:v>0.58156249999999998</c:v>
                </c:pt>
                <c:pt idx="6300">
                  <c:v>0.58157407407407413</c:v>
                </c:pt>
                <c:pt idx="6301">
                  <c:v>0.58158564814814817</c:v>
                </c:pt>
                <c:pt idx="6302">
                  <c:v>0.58159722222222221</c:v>
                </c:pt>
                <c:pt idx="6303">
                  <c:v>0.58160879629629625</c:v>
                </c:pt>
                <c:pt idx="6304">
                  <c:v>0.5816203703703704</c:v>
                </c:pt>
                <c:pt idx="6305">
                  <c:v>0.58163194444444444</c:v>
                </c:pt>
                <c:pt idx="6306">
                  <c:v>0.58164351851851859</c:v>
                </c:pt>
                <c:pt idx="6307">
                  <c:v>0.58165509259259263</c:v>
                </c:pt>
                <c:pt idx="6308">
                  <c:v>0.58166666666666667</c:v>
                </c:pt>
                <c:pt idx="6309">
                  <c:v>0.58310185185185182</c:v>
                </c:pt>
                <c:pt idx="6310">
                  <c:v>0.58311342592592597</c:v>
                </c:pt>
                <c:pt idx="6311">
                  <c:v>0.583125</c:v>
                </c:pt>
                <c:pt idx="6312">
                  <c:v>0.58313657407407404</c:v>
                </c:pt>
                <c:pt idx="6313">
                  <c:v>0.58314814814814808</c:v>
                </c:pt>
                <c:pt idx="6314">
                  <c:v>0.58315972222222223</c:v>
                </c:pt>
                <c:pt idx="6315">
                  <c:v>0.58317129629629627</c:v>
                </c:pt>
                <c:pt idx="6316">
                  <c:v>0.58318287037037042</c:v>
                </c:pt>
                <c:pt idx="6317">
                  <c:v>0.58319444444444446</c:v>
                </c:pt>
                <c:pt idx="6318">
                  <c:v>0.5832060185185185</c:v>
                </c:pt>
                <c:pt idx="6319">
                  <c:v>0.58321759259259254</c:v>
                </c:pt>
                <c:pt idx="6320">
                  <c:v>0.58322916666666669</c:v>
                </c:pt>
                <c:pt idx="6321">
                  <c:v>0.58324074074074073</c:v>
                </c:pt>
                <c:pt idx="6322">
                  <c:v>0.58325231481481488</c:v>
                </c:pt>
                <c:pt idx="6323">
                  <c:v>0.58326388888888892</c:v>
                </c:pt>
                <c:pt idx="6324">
                  <c:v>0.58327546296296295</c:v>
                </c:pt>
                <c:pt idx="6325">
                  <c:v>0.58328703703703699</c:v>
                </c:pt>
                <c:pt idx="6326">
                  <c:v>0.58329861111111114</c:v>
                </c:pt>
                <c:pt idx="6327">
                  <c:v>0.58331018518518518</c:v>
                </c:pt>
                <c:pt idx="6328">
                  <c:v>0.58332175925925933</c:v>
                </c:pt>
                <c:pt idx="6329">
                  <c:v>0.58333333333333337</c:v>
                </c:pt>
                <c:pt idx="6330">
                  <c:v>0.58334490740740741</c:v>
                </c:pt>
                <c:pt idx="6331">
                  <c:v>0.58335648148148145</c:v>
                </c:pt>
                <c:pt idx="6332">
                  <c:v>0.58336805555555549</c:v>
                </c:pt>
                <c:pt idx="6333">
                  <c:v>0.58424768518518522</c:v>
                </c:pt>
                <c:pt idx="6334">
                  <c:v>0.58425925925925926</c:v>
                </c:pt>
                <c:pt idx="6335">
                  <c:v>0.58427083333333341</c:v>
                </c:pt>
                <c:pt idx="6336">
                  <c:v>0.58428240740740744</c:v>
                </c:pt>
                <c:pt idx="6337">
                  <c:v>0.58429398148148148</c:v>
                </c:pt>
                <c:pt idx="6338">
                  <c:v>0.58430555555555552</c:v>
                </c:pt>
                <c:pt idx="6339">
                  <c:v>0.58431712962962956</c:v>
                </c:pt>
                <c:pt idx="6340">
                  <c:v>0.58432870370370371</c:v>
                </c:pt>
                <c:pt idx="6341">
                  <c:v>0.58434027777777775</c:v>
                </c:pt>
                <c:pt idx="6342">
                  <c:v>0.5843518518518519</c:v>
                </c:pt>
                <c:pt idx="6343">
                  <c:v>0.58436342592592594</c:v>
                </c:pt>
                <c:pt idx="6344">
                  <c:v>0.58437499999999998</c:v>
                </c:pt>
                <c:pt idx="6345">
                  <c:v>0.58438657407407402</c:v>
                </c:pt>
                <c:pt idx="6346">
                  <c:v>0.58439814814814817</c:v>
                </c:pt>
                <c:pt idx="6347">
                  <c:v>0.58440972222222221</c:v>
                </c:pt>
                <c:pt idx="6348">
                  <c:v>0.58442129629629636</c:v>
                </c:pt>
                <c:pt idx="6349">
                  <c:v>0.58443287037037039</c:v>
                </c:pt>
                <c:pt idx="6350">
                  <c:v>0.58444444444444443</c:v>
                </c:pt>
                <c:pt idx="6351">
                  <c:v>0.58445601851851847</c:v>
                </c:pt>
                <c:pt idx="6352">
                  <c:v>0.58446759259259262</c:v>
                </c:pt>
                <c:pt idx="6353">
                  <c:v>0.58447916666666666</c:v>
                </c:pt>
                <c:pt idx="6354">
                  <c:v>0.58449074074074081</c:v>
                </c:pt>
                <c:pt idx="6355">
                  <c:v>0.58450231481481485</c:v>
                </c:pt>
                <c:pt idx="6356">
                  <c:v>0.58451388888888889</c:v>
                </c:pt>
                <c:pt idx="6357">
                  <c:v>0.58452546296296293</c:v>
                </c:pt>
                <c:pt idx="6358">
                  <c:v>0.58453703703703697</c:v>
                </c:pt>
                <c:pt idx="6359">
                  <c:v>0.58454861111111112</c:v>
                </c:pt>
                <c:pt idx="6360">
                  <c:v>0.58456018518518515</c:v>
                </c:pt>
                <c:pt idx="6361">
                  <c:v>0.5845717592592593</c:v>
                </c:pt>
                <c:pt idx="6362">
                  <c:v>0.58458333333333334</c:v>
                </c:pt>
                <c:pt idx="6363">
                  <c:v>0.58459490740740738</c:v>
                </c:pt>
                <c:pt idx="6364">
                  <c:v>0.58460648148148142</c:v>
                </c:pt>
                <c:pt idx="6365">
                  <c:v>0.58461805555555557</c:v>
                </c:pt>
                <c:pt idx="6366">
                  <c:v>0.58462962962962961</c:v>
                </c:pt>
                <c:pt idx="6367">
                  <c:v>0.58464120370370376</c:v>
                </c:pt>
                <c:pt idx="6368">
                  <c:v>0.5846527777777778</c:v>
                </c:pt>
                <c:pt idx="6369">
                  <c:v>0.58466435185185184</c:v>
                </c:pt>
                <c:pt idx="6370">
                  <c:v>0.58467592592592588</c:v>
                </c:pt>
                <c:pt idx="6371">
                  <c:v>0.58468750000000003</c:v>
                </c:pt>
                <c:pt idx="6372">
                  <c:v>0.58469907407407407</c:v>
                </c:pt>
                <c:pt idx="6373">
                  <c:v>0.58471064814814822</c:v>
                </c:pt>
                <c:pt idx="6374">
                  <c:v>0.58472222222222225</c:v>
                </c:pt>
                <c:pt idx="6375">
                  <c:v>0.58473379629629629</c:v>
                </c:pt>
                <c:pt idx="6376">
                  <c:v>0.58474537037037033</c:v>
                </c:pt>
                <c:pt idx="6377">
                  <c:v>0.58475694444444437</c:v>
                </c:pt>
                <c:pt idx="6378">
                  <c:v>0.58476851851851852</c:v>
                </c:pt>
                <c:pt idx="6379">
                  <c:v>0.58478009259259256</c:v>
                </c:pt>
                <c:pt idx="6380">
                  <c:v>0.58479166666666671</c:v>
                </c:pt>
                <c:pt idx="6381">
                  <c:v>0.58554398148148146</c:v>
                </c:pt>
                <c:pt idx="6382">
                  <c:v>0.5855555555555555</c:v>
                </c:pt>
                <c:pt idx="6383">
                  <c:v>0.58556712962962965</c:v>
                </c:pt>
                <c:pt idx="6384">
                  <c:v>0.58557870370370368</c:v>
                </c:pt>
                <c:pt idx="6385">
                  <c:v>0.58559027777777783</c:v>
                </c:pt>
                <c:pt idx="6386">
                  <c:v>0.58560185185185187</c:v>
                </c:pt>
                <c:pt idx="6387">
                  <c:v>0.58561342592592591</c:v>
                </c:pt>
                <c:pt idx="6388">
                  <c:v>0.58562499999999995</c:v>
                </c:pt>
                <c:pt idx="6389">
                  <c:v>0.5856365740740741</c:v>
                </c:pt>
                <c:pt idx="6390">
                  <c:v>0.58564814814814814</c:v>
                </c:pt>
                <c:pt idx="6391">
                  <c:v>0.58565972222222229</c:v>
                </c:pt>
                <c:pt idx="6392">
                  <c:v>0.58567129629629633</c:v>
                </c:pt>
                <c:pt idx="6393">
                  <c:v>0.58568287037037037</c:v>
                </c:pt>
                <c:pt idx="6394">
                  <c:v>0.58569444444444441</c:v>
                </c:pt>
                <c:pt idx="6395">
                  <c:v>0.58570601851851845</c:v>
                </c:pt>
                <c:pt idx="6396">
                  <c:v>0.5857175925925926</c:v>
                </c:pt>
                <c:pt idx="6397">
                  <c:v>0.58572916666666663</c:v>
                </c:pt>
                <c:pt idx="6398">
                  <c:v>0.58574074074074078</c:v>
                </c:pt>
                <c:pt idx="6399">
                  <c:v>0.58575231481481482</c:v>
                </c:pt>
                <c:pt idx="6400">
                  <c:v>0.58576388888888886</c:v>
                </c:pt>
                <c:pt idx="6401">
                  <c:v>0.5857754629629629</c:v>
                </c:pt>
                <c:pt idx="6402">
                  <c:v>0.58578703703703705</c:v>
                </c:pt>
                <c:pt idx="6403">
                  <c:v>0.58579861111111109</c:v>
                </c:pt>
                <c:pt idx="6404">
                  <c:v>0.58581018518518524</c:v>
                </c:pt>
                <c:pt idx="6405">
                  <c:v>0.58582175925925928</c:v>
                </c:pt>
                <c:pt idx="6406">
                  <c:v>0.58583333333333332</c:v>
                </c:pt>
                <c:pt idx="6407">
                  <c:v>0.58584490740740736</c:v>
                </c:pt>
                <c:pt idx="6408">
                  <c:v>0.58585648148148151</c:v>
                </c:pt>
                <c:pt idx="6409">
                  <c:v>0.58586805555555554</c:v>
                </c:pt>
                <c:pt idx="6410">
                  <c:v>0.58587962962962969</c:v>
                </c:pt>
                <c:pt idx="6411">
                  <c:v>0.58589120370370373</c:v>
                </c:pt>
                <c:pt idx="6412">
                  <c:v>0.58590277777777777</c:v>
                </c:pt>
                <c:pt idx="6413">
                  <c:v>0.58591435185185181</c:v>
                </c:pt>
                <c:pt idx="6414">
                  <c:v>0.58592592592592596</c:v>
                </c:pt>
                <c:pt idx="6415">
                  <c:v>0.5859375</c:v>
                </c:pt>
                <c:pt idx="6416">
                  <c:v>0.58594907407407404</c:v>
                </c:pt>
                <c:pt idx="6417">
                  <c:v>0.58596064814814819</c:v>
                </c:pt>
                <c:pt idx="6418">
                  <c:v>0.58597222222222223</c:v>
                </c:pt>
                <c:pt idx="6419">
                  <c:v>0.58598379629629627</c:v>
                </c:pt>
                <c:pt idx="6420">
                  <c:v>0.58599537037037031</c:v>
                </c:pt>
                <c:pt idx="6421">
                  <c:v>0.58600694444444446</c:v>
                </c:pt>
                <c:pt idx="6422">
                  <c:v>0.58601851851851849</c:v>
                </c:pt>
                <c:pt idx="6423">
                  <c:v>0.58603009259259264</c:v>
                </c:pt>
                <c:pt idx="6424">
                  <c:v>0.58604166666666668</c:v>
                </c:pt>
                <c:pt idx="6425">
                  <c:v>0.58605324074074072</c:v>
                </c:pt>
                <c:pt idx="6426">
                  <c:v>0.58606481481481476</c:v>
                </c:pt>
                <c:pt idx="6427">
                  <c:v>0.58607638888888891</c:v>
                </c:pt>
                <c:pt idx="6428">
                  <c:v>0.58608796296296295</c:v>
                </c:pt>
                <c:pt idx="6429">
                  <c:v>0.5860995370370371</c:v>
                </c:pt>
                <c:pt idx="6430">
                  <c:v>0.58611111111111114</c:v>
                </c:pt>
                <c:pt idx="6431">
                  <c:v>0.58612268518518518</c:v>
                </c:pt>
                <c:pt idx="6432">
                  <c:v>0.58613425925925922</c:v>
                </c:pt>
                <c:pt idx="6433">
                  <c:v>0.58614583333333337</c:v>
                </c:pt>
                <c:pt idx="6434">
                  <c:v>0.5861574074074074</c:v>
                </c:pt>
                <c:pt idx="6435">
                  <c:v>0.58616898148148155</c:v>
                </c:pt>
                <c:pt idx="6436">
                  <c:v>0.58618055555555559</c:v>
                </c:pt>
                <c:pt idx="6437">
                  <c:v>0.58619212962962963</c:v>
                </c:pt>
                <c:pt idx="6438">
                  <c:v>0.58620370370370367</c:v>
                </c:pt>
                <c:pt idx="6439">
                  <c:v>0.58621527777777771</c:v>
                </c:pt>
                <c:pt idx="6440">
                  <c:v>0.58622685185185186</c:v>
                </c:pt>
                <c:pt idx="6441">
                  <c:v>0.5862384259259259</c:v>
                </c:pt>
                <c:pt idx="6442">
                  <c:v>0.58625000000000005</c:v>
                </c:pt>
                <c:pt idx="6443">
                  <c:v>0.58626157407407409</c:v>
                </c:pt>
                <c:pt idx="6444">
                  <c:v>0.58627314814814813</c:v>
                </c:pt>
                <c:pt idx="6445">
                  <c:v>0.58628472222222217</c:v>
                </c:pt>
                <c:pt idx="6446">
                  <c:v>0.58629629629629632</c:v>
                </c:pt>
                <c:pt idx="6447">
                  <c:v>0.58630787037037035</c:v>
                </c:pt>
                <c:pt idx="6448">
                  <c:v>0.5863194444444445</c:v>
                </c:pt>
                <c:pt idx="6449">
                  <c:v>0.58633101851851854</c:v>
                </c:pt>
                <c:pt idx="6450">
                  <c:v>0.58634259259259258</c:v>
                </c:pt>
                <c:pt idx="6451">
                  <c:v>0.58635416666666662</c:v>
                </c:pt>
                <c:pt idx="6452">
                  <c:v>0.58636574074074077</c:v>
                </c:pt>
                <c:pt idx="6453">
                  <c:v>0.58637731481481481</c:v>
                </c:pt>
                <c:pt idx="6454">
                  <c:v>0.58638888888888896</c:v>
                </c:pt>
                <c:pt idx="6455">
                  <c:v>0.586400462962963</c:v>
                </c:pt>
                <c:pt idx="6456">
                  <c:v>0.58641203703703704</c:v>
                </c:pt>
                <c:pt idx="6457">
                  <c:v>0.58642361111111108</c:v>
                </c:pt>
                <c:pt idx="6458">
                  <c:v>0.58643518518518511</c:v>
                </c:pt>
                <c:pt idx="6459">
                  <c:v>0.58644675925925926</c:v>
                </c:pt>
                <c:pt idx="6460">
                  <c:v>0.5864583333333333</c:v>
                </c:pt>
                <c:pt idx="6461">
                  <c:v>0.58646990740740745</c:v>
                </c:pt>
                <c:pt idx="6462">
                  <c:v>0.58648148148148149</c:v>
                </c:pt>
                <c:pt idx="6463">
                  <c:v>0.58649305555555553</c:v>
                </c:pt>
                <c:pt idx="6464">
                  <c:v>0.58650462962962957</c:v>
                </c:pt>
                <c:pt idx="6465">
                  <c:v>0.58651620370370372</c:v>
                </c:pt>
                <c:pt idx="6466">
                  <c:v>0.58652777777777776</c:v>
                </c:pt>
                <c:pt idx="6467">
                  <c:v>0.58653935185185191</c:v>
                </c:pt>
                <c:pt idx="6468">
                  <c:v>0.58655092592592595</c:v>
                </c:pt>
                <c:pt idx="6469">
                  <c:v>0.58656249999999999</c:v>
                </c:pt>
                <c:pt idx="6470">
                  <c:v>0.58657407407407403</c:v>
                </c:pt>
                <c:pt idx="6471">
                  <c:v>0.58658564814814818</c:v>
                </c:pt>
                <c:pt idx="6472">
                  <c:v>0.58659722222222221</c:v>
                </c:pt>
                <c:pt idx="6473">
                  <c:v>0.58660879629629636</c:v>
                </c:pt>
                <c:pt idx="6474">
                  <c:v>0.5866203703703704</c:v>
                </c:pt>
                <c:pt idx="6475">
                  <c:v>0.58663194444444444</c:v>
                </c:pt>
                <c:pt idx="6476">
                  <c:v>0.58664351851851848</c:v>
                </c:pt>
                <c:pt idx="6477">
                  <c:v>0.58665509259259252</c:v>
                </c:pt>
                <c:pt idx="6478">
                  <c:v>0.58666666666666667</c:v>
                </c:pt>
                <c:pt idx="6479">
                  <c:v>0.58667824074074071</c:v>
                </c:pt>
                <c:pt idx="6480">
                  <c:v>0.58668981481481486</c:v>
                </c:pt>
                <c:pt idx="6481">
                  <c:v>0.5867013888888889</c:v>
                </c:pt>
                <c:pt idx="6482">
                  <c:v>0.58671296296296294</c:v>
                </c:pt>
                <c:pt idx="6483">
                  <c:v>0.58672453703703698</c:v>
                </c:pt>
                <c:pt idx="6484">
                  <c:v>0.58673611111111112</c:v>
                </c:pt>
                <c:pt idx="6485">
                  <c:v>0.58674768518518516</c:v>
                </c:pt>
                <c:pt idx="6486">
                  <c:v>0.58675925925925931</c:v>
                </c:pt>
                <c:pt idx="6487">
                  <c:v>0.58677083333333335</c:v>
                </c:pt>
                <c:pt idx="6488">
                  <c:v>0.58678240740740739</c:v>
                </c:pt>
                <c:pt idx="6489">
                  <c:v>0.58679398148148143</c:v>
                </c:pt>
                <c:pt idx="6490">
                  <c:v>0.58680555555555558</c:v>
                </c:pt>
                <c:pt idx="6491">
                  <c:v>0.58681712962962962</c:v>
                </c:pt>
                <c:pt idx="6492">
                  <c:v>0.58682870370370377</c:v>
                </c:pt>
                <c:pt idx="6493">
                  <c:v>0.58684027777777781</c:v>
                </c:pt>
                <c:pt idx="6494">
                  <c:v>0.58685185185185185</c:v>
                </c:pt>
                <c:pt idx="6495">
                  <c:v>0.58686342592592589</c:v>
                </c:pt>
                <c:pt idx="6496">
                  <c:v>0.58687500000000004</c:v>
                </c:pt>
                <c:pt idx="6497">
                  <c:v>0.58688657407407407</c:v>
                </c:pt>
                <c:pt idx="6498">
                  <c:v>0.58689814814814811</c:v>
                </c:pt>
                <c:pt idx="6499">
                  <c:v>0.58690972222222226</c:v>
                </c:pt>
                <c:pt idx="6500">
                  <c:v>0.5869212962962963</c:v>
                </c:pt>
                <c:pt idx="6501">
                  <c:v>0.58693287037037034</c:v>
                </c:pt>
                <c:pt idx="6502">
                  <c:v>0.58694444444444438</c:v>
                </c:pt>
                <c:pt idx="6503">
                  <c:v>0.58695601851851853</c:v>
                </c:pt>
                <c:pt idx="6504">
                  <c:v>0.58696759259259257</c:v>
                </c:pt>
                <c:pt idx="6505">
                  <c:v>0.58697916666666672</c:v>
                </c:pt>
                <c:pt idx="6506">
                  <c:v>0.58699074074074076</c:v>
                </c:pt>
                <c:pt idx="6507">
                  <c:v>0.5870023148148148</c:v>
                </c:pt>
                <c:pt idx="6508">
                  <c:v>0.58701388888888884</c:v>
                </c:pt>
                <c:pt idx="6509">
                  <c:v>0.58702546296296299</c:v>
                </c:pt>
                <c:pt idx="6510">
                  <c:v>0.58703703703703702</c:v>
                </c:pt>
                <c:pt idx="6511">
                  <c:v>0.58704861111111117</c:v>
                </c:pt>
                <c:pt idx="6512">
                  <c:v>0.58706018518518521</c:v>
                </c:pt>
                <c:pt idx="6513">
                  <c:v>0.58707175925925925</c:v>
                </c:pt>
                <c:pt idx="6514">
                  <c:v>0.58708333333333329</c:v>
                </c:pt>
                <c:pt idx="6515">
                  <c:v>0.58709490740740744</c:v>
                </c:pt>
                <c:pt idx="6516">
                  <c:v>0.58710648148148148</c:v>
                </c:pt>
                <c:pt idx="6517">
                  <c:v>0.58711805555555563</c:v>
                </c:pt>
                <c:pt idx="6518">
                  <c:v>0.58712962962962967</c:v>
                </c:pt>
                <c:pt idx="6519">
                  <c:v>0.58714120370370371</c:v>
                </c:pt>
                <c:pt idx="6520">
                  <c:v>0.58715277777777775</c:v>
                </c:pt>
                <c:pt idx="6521">
                  <c:v>0.58716435185185178</c:v>
                </c:pt>
                <c:pt idx="6522">
                  <c:v>0.58717592592592593</c:v>
                </c:pt>
                <c:pt idx="6523">
                  <c:v>0.58718749999999997</c:v>
                </c:pt>
                <c:pt idx="6524">
                  <c:v>0.58719907407407412</c:v>
                </c:pt>
                <c:pt idx="6525">
                  <c:v>0.58721064814814816</c:v>
                </c:pt>
                <c:pt idx="6526">
                  <c:v>0.5872222222222222</c:v>
                </c:pt>
                <c:pt idx="6527">
                  <c:v>0.58723379629629624</c:v>
                </c:pt>
                <c:pt idx="6528">
                  <c:v>0.58724537037037039</c:v>
                </c:pt>
                <c:pt idx="6529">
                  <c:v>0.58725694444444443</c:v>
                </c:pt>
                <c:pt idx="6530">
                  <c:v>0.58726851851851858</c:v>
                </c:pt>
                <c:pt idx="6531">
                  <c:v>0.58728009259259262</c:v>
                </c:pt>
                <c:pt idx="6532">
                  <c:v>0.58729166666666666</c:v>
                </c:pt>
                <c:pt idx="6533">
                  <c:v>0.5873032407407407</c:v>
                </c:pt>
                <c:pt idx="6534">
                  <c:v>0.58731481481481485</c:v>
                </c:pt>
                <c:pt idx="6535">
                  <c:v>0.58732638888888888</c:v>
                </c:pt>
                <c:pt idx="6536">
                  <c:v>0.58733796296296303</c:v>
                </c:pt>
                <c:pt idx="6537">
                  <c:v>0.58734953703703707</c:v>
                </c:pt>
                <c:pt idx="6538">
                  <c:v>0.58736111111111111</c:v>
                </c:pt>
                <c:pt idx="6539">
                  <c:v>0.58737268518518515</c:v>
                </c:pt>
                <c:pt idx="6540">
                  <c:v>0.58738425925925919</c:v>
                </c:pt>
                <c:pt idx="6541">
                  <c:v>0.58739583333333334</c:v>
                </c:pt>
                <c:pt idx="6542">
                  <c:v>0.58740740740740738</c:v>
                </c:pt>
                <c:pt idx="6543">
                  <c:v>0.58741898148148153</c:v>
                </c:pt>
                <c:pt idx="6544">
                  <c:v>0.58743055555555557</c:v>
                </c:pt>
                <c:pt idx="6545">
                  <c:v>0.58744212962962961</c:v>
                </c:pt>
                <c:pt idx="6546">
                  <c:v>0.58745370370370364</c:v>
                </c:pt>
                <c:pt idx="6547">
                  <c:v>0.58746527777777779</c:v>
                </c:pt>
                <c:pt idx="6548">
                  <c:v>0.58747685185185183</c:v>
                </c:pt>
                <c:pt idx="6549">
                  <c:v>0.58748842592592598</c:v>
                </c:pt>
                <c:pt idx="6550">
                  <c:v>0.58750000000000002</c:v>
                </c:pt>
                <c:pt idx="6551">
                  <c:v>0.58751157407407406</c:v>
                </c:pt>
                <c:pt idx="6552">
                  <c:v>0.5875231481481481</c:v>
                </c:pt>
                <c:pt idx="6553">
                  <c:v>0.58753472222222225</c:v>
                </c:pt>
                <c:pt idx="6554">
                  <c:v>0.58754629629629629</c:v>
                </c:pt>
                <c:pt idx="6555">
                  <c:v>0.58755787037037044</c:v>
                </c:pt>
                <c:pt idx="6556">
                  <c:v>0.58756944444444448</c:v>
                </c:pt>
                <c:pt idx="6557">
                  <c:v>0.58758101851851852</c:v>
                </c:pt>
                <c:pt idx="6558">
                  <c:v>0.58759259259259256</c:v>
                </c:pt>
                <c:pt idx="6559">
                  <c:v>0.58760416666666659</c:v>
                </c:pt>
                <c:pt idx="6560">
                  <c:v>0.58761574074074074</c:v>
                </c:pt>
                <c:pt idx="6561">
                  <c:v>0.58762731481481478</c:v>
                </c:pt>
                <c:pt idx="6562">
                  <c:v>0.58763888888888893</c:v>
                </c:pt>
                <c:pt idx="6563">
                  <c:v>0.58765046296296297</c:v>
                </c:pt>
                <c:pt idx="6564">
                  <c:v>0.58766203703703701</c:v>
                </c:pt>
                <c:pt idx="6565">
                  <c:v>0.58767361111111105</c:v>
                </c:pt>
                <c:pt idx="6566">
                  <c:v>0.5876851851851852</c:v>
                </c:pt>
                <c:pt idx="6567">
                  <c:v>0.58769675925925924</c:v>
                </c:pt>
                <c:pt idx="6568">
                  <c:v>0.58770833333333339</c:v>
                </c:pt>
                <c:pt idx="6569">
                  <c:v>0.58771990740740743</c:v>
                </c:pt>
                <c:pt idx="6570">
                  <c:v>0.58773148148148147</c:v>
                </c:pt>
                <c:pt idx="6571">
                  <c:v>0.5877430555555555</c:v>
                </c:pt>
                <c:pt idx="6572">
                  <c:v>0.58775462962962965</c:v>
                </c:pt>
                <c:pt idx="6573">
                  <c:v>0.58776620370370369</c:v>
                </c:pt>
                <c:pt idx="6574">
                  <c:v>0.58777777777777784</c:v>
                </c:pt>
                <c:pt idx="6575">
                  <c:v>0.58778935185185188</c:v>
                </c:pt>
                <c:pt idx="6576">
                  <c:v>0.58780092592592592</c:v>
                </c:pt>
                <c:pt idx="6577">
                  <c:v>0.58781249999999996</c:v>
                </c:pt>
                <c:pt idx="6578">
                  <c:v>0.58782407407407411</c:v>
                </c:pt>
                <c:pt idx="6579">
                  <c:v>0.58783564814814815</c:v>
                </c:pt>
                <c:pt idx="6580">
                  <c:v>0.58784722222222219</c:v>
                </c:pt>
                <c:pt idx="6581">
                  <c:v>0.58785879629629634</c:v>
                </c:pt>
                <c:pt idx="6582">
                  <c:v>0.58787037037037038</c:v>
                </c:pt>
                <c:pt idx="6583">
                  <c:v>0.58788194444444442</c:v>
                </c:pt>
                <c:pt idx="6584">
                  <c:v>0.58789351851851845</c:v>
                </c:pt>
                <c:pt idx="6585">
                  <c:v>0.5879050925925926</c:v>
                </c:pt>
                <c:pt idx="6586">
                  <c:v>0.58791666666666664</c:v>
                </c:pt>
                <c:pt idx="6587">
                  <c:v>0.58792824074074079</c:v>
                </c:pt>
                <c:pt idx="6588">
                  <c:v>0.58793981481481483</c:v>
                </c:pt>
                <c:pt idx="6589">
                  <c:v>0.58795138888888887</c:v>
                </c:pt>
                <c:pt idx="6590">
                  <c:v>0.58796296296296291</c:v>
                </c:pt>
                <c:pt idx="6591">
                  <c:v>0.58797453703703706</c:v>
                </c:pt>
                <c:pt idx="6592">
                  <c:v>0.5879861111111111</c:v>
                </c:pt>
                <c:pt idx="6593">
                  <c:v>0.58799768518518525</c:v>
                </c:pt>
                <c:pt idx="6594">
                  <c:v>0.58800925925925929</c:v>
                </c:pt>
                <c:pt idx="6595">
                  <c:v>0.58802083333333333</c:v>
                </c:pt>
                <c:pt idx="6596">
                  <c:v>0.58803240740740736</c:v>
                </c:pt>
                <c:pt idx="6597">
                  <c:v>0.58804398148148151</c:v>
                </c:pt>
                <c:pt idx="6598">
                  <c:v>0.58805555555555555</c:v>
                </c:pt>
                <c:pt idx="6599">
                  <c:v>0.5880671296296297</c:v>
                </c:pt>
                <c:pt idx="6600">
                  <c:v>0.58807870370370374</c:v>
                </c:pt>
                <c:pt idx="6601">
                  <c:v>0.58809027777777778</c:v>
                </c:pt>
                <c:pt idx="6602">
                  <c:v>0.58810185185185182</c:v>
                </c:pt>
                <c:pt idx="6603">
                  <c:v>0.58811342592592586</c:v>
                </c:pt>
                <c:pt idx="6604">
                  <c:v>0.58812500000000001</c:v>
                </c:pt>
                <c:pt idx="6605">
                  <c:v>0.58813657407407405</c:v>
                </c:pt>
                <c:pt idx="6606">
                  <c:v>0.5881481481481482</c:v>
                </c:pt>
                <c:pt idx="6607">
                  <c:v>0.58815972222222224</c:v>
                </c:pt>
                <c:pt idx="6608">
                  <c:v>0.58817129629629628</c:v>
                </c:pt>
                <c:pt idx="6609">
                  <c:v>0.58818287037037031</c:v>
                </c:pt>
                <c:pt idx="6610">
                  <c:v>0.58819444444444446</c:v>
                </c:pt>
                <c:pt idx="6611">
                  <c:v>0.5882060185185185</c:v>
                </c:pt>
                <c:pt idx="6612">
                  <c:v>0.58821759259259265</c:v>
                </c:pt>
                <c:pt idx="6613">
                  <c:v>0.58822916666666669</c:v>
                </c:pt>
                <c:pt idx="6614">
                  <c:v>0.58824074074074073</c:v>
                </c:pt>
                <c:pt idx="6615">
                  <c:v>0.58825231481481477</c:v>
                </c:pt>
                <c:pt idx="6616">
                  <c:v>0.58826388888888892</c:v>
                </c:pt>
                <c:pt idx="6617">
                  <c:v>0.58827546296296296</c:v>
                </c:pt>
                <c:pt idx="6618">
                  <c:v>0.58828703703703711</c:v>
                </c:pt>
                <c:pt idx="6619">
                  <c:v>0.58829861111111115</c:v>
                </c:pt>
                <c:pt idx="6620">
                  <c:v>0.58831018518518519</c:v>
                </c:pt>
                <c:pt idx="6621">
                  <c:v>0.58832175925925922</c:v>
                </c:pt>
                <c:pt idx="6622">
                  <c:v>0.58833333333333326</c:v>
                </c:pt>
                <c:pt idx="6623">
                  <c:v>0.58834490740740741</c:v>
                </c:pt>
                <c:pt idx="6624">
                  <c:v>0.58835648148148145</c:v>
                </c:pt>
                <c:pt idx="6625">
                  <c:v>0.5883680555555556</c:v>
                </c:pt>
                <c:pt idx="6626">
                  <c:v>0.58837962962962964</c:v>
                </c:pt>
                <c:pt idx="6627">
                  <c:v>0.58839120370370368</c:v>
                </c:pt>
                <c:pt idx="6628">
                  <c:v>0.58840277777777772</c:v>
                </c:pt>
                <c:pt idx="6629">
                  <c:v>0.58841435185185187</c:v>
                </c:pt>
                <c:pt idx="6630">
                  <c:v>0.58842592592592591</c:v>
                </c:pt>
                <c:pt idx="6631">
                  <c:v>0.58843750000000006</c:v>
                </c:pt>
                <c:pt idx="6632">
                  <c:v>0.5884490740740741</c:v>
                </c:pt>
                <c:pt idx="6633">
                  <c:v>0.58846064814814814</c:v>
                </c:pt>
                <c:pt idx="6634">
                  <c:v>0.58847222222222217</c:v>
                </c:pt>
                <c:pt idx="6635">
                  <c:v>0.58848379629629632</c:v>
                </c:pt>
                <c:pt idx="6636">
                  <c:v>0.58849537037037036</c:v>
                </c:pt>
                <c:pt idx="6637">
                  <c:v>0.58850694444444451</c:v>
                </c:pt>
                <c:pt idx="6638">
                  <c:v>0.58851851851851855</c:v>
                </c:pt>
                <c:pt idx="6639">
                  <c:v>0.58853009259259259</c:v>
                </c:pt>
                <c:pt idx="6640">
                  <c:v>0.58854166666666663</c:v>
                </c:pt>
                <c:pt idx="6641">
                  <c:v>0.58855324074074067</c:v>
                </c:pt>
                <c:pt idx="6642">
                  <c:v>0.58856481481481482</c:v>
                </c:pt>
                <c:pt idx="6643">
                  <c:v>0.58857638888888886</c:v>
                </c:pt>
                <c:pt idx="6644">
                  <c:v>0.58858796296296301</c:v>
                </c:pt>
                <c:pt idx="6645">
                  <c:v>0.58859953703703705</c:v>
                </c:pt>
                <c:pt idx="6646">
                  <c:v>0.58861111111111108</c:v>
                </c:pt>
                <c:pt idx="6647">
                  <c:v>0.58862268518518512</c:v>
                </c:pt>
                <c:pt idx="6648">
                  <c:v>0.58863425925925927</c:v>
                </c:pt>
                <c:pt idx="6649">
                  <c:v>0.58864583333333331</c:v>
                </c:pt>
                <c:pt idx="6650">
                  <c:v>0.58865740740740746</c:v>
                </c:pt>
                <c:pt idx="6651">
                  <c:v>0.5886689814814815</c:v>
                </c:pt>
                <c:pt idx="6652">
                  <c:v>0.58868055555555554</c:v>
                </c:pt>
                <c:pt idx="6653">
                  <c:v>0.58869212962962958</c:v>
                </c:pt>
                <c:pt idx="6654">
                  <c:v>0.58870370370370373</c:v>
                </c:pt>
                <c:pt idx="6655">
                  <c:v>0.58871527777777777</c:v>
                </c:pt>
                <c:pt idx="6656">
                  <c:v>0.58872685185185192</c:v>
                </c:pt>
                <c:pt idx="6657">
                  <c:v>0.58873842592592596</c:v>
                </c:pt>
                <c:pt idx="6658">
                  <c:v>0.58875</c:v>
                </c:pt>
                <c:pt idx="6659">
                  <c:v>0.58876157407407403</c:v>
                </c:pt>
                <c:pt idx="6660">
                  <c:v>0.58877314814814818</c:v>
                </c:pt>
                <c:pt idx="6661">
                  <c:v>0.58878472222222222</c:v>
                </c:pt>
                <c:pt idx="6662">
                  <c:v>0.58879629629629626</c:v>
                </c:pt>
                <c:pt idx="6663">
                  <c:v>0.58880787037037041</c:v>
                </c:pt>
                <c:pt idx="6664">
                  <c:v>0.58881944444444445</c:v>
                </c:pt>
                <c:pt idx="6665">
                  <c:v>0.58883101851851849</c:v>
                </c:pt>
                <c:pt idx="6666">
                  <c:v>0.58884259259259253</c:v>
                </c:pt>
                <c:pt idx="6667">
                  <c:v>0.58885416666666668</c:v>
                </c:pt>
                <c:pt idx="6668">
                  <c:v>0.58886574074074072</c:v>
                </c:pt>
                <c:pt idx="6669">
                  <c:v>0.58887731481481487</c:v>
                </c:pt>
                <c:pt idx="6670">
                  <c:v>0.58888888888888891</c:v>
                </c:pt>
                <c:pt idx="6671">
                  <c:v>0.58890046296296295</c:v>
                </c:pt>
                <c:pt idx="6672">
                  <c:v>0.58891203703703698</c:v>
                </c:pt>
                <c:pt idx="6673">
                  <c:v>0.58892361111111113</c:v>
                </c:pt>
                <c:pt idx="6674">
                  <c:v>0.58893518518518517</c:v>
                </c:pt>
                <c:pt idx="6675">
                  <c:v>0.58894675925925932</c:v>
                </c:pt>
                <c:pt idx="6676">
                  <c:v>0.58895833333333336</c:v>
                </c:pt>
                <c:pt idx="6677">
                  <c:v>0.5889699074074074</c:v>
                </c:pt>
                <c:pt idx="6678">
                  <c:v>0.58898148148148144</c:v>
                </c:pt>
                <c:pt idx="6679">
                  <c:v>0.58899305555555559</c:v>
                </c:pt>
                <c:pt idx="6680">
                  <c:v>0.58900462962962963</c:v>
                </c:pt>
                <c:pt idx="6681">
                  <c:v>0.58901620370370367</c:v>
                </c:pt>
                <c:pt idx="6682">
                  <c:v>0.58902777777777782</c:v>
                </c:pt>
                <c:pt idx="6683">
                  <c:v>0.58903935185185186</c:v>
                </c:pt>
                <c:pt idx="6684">
                  <c:v>0.58905092592592589</c:v>
                </c:pt>
                <c:pt idx="6685">
                  <c:v>0.58906249999999993</c:v>
                </c:pt>
                <c:pt idx="6686">
                  <c:v>0.58907407407407408</c:v>
                </c:pt>
                <c:pt idx="6687">
                  <c:v>0.58908564814814812</c:v>
                </c:pt>
                <c:pt idx="6688">
                  <c:v>0.58909722222222227</c:v>
                </c:pt>
                <c:pt idx="6689">
                  <c:v>0.58910879629629631</c:v>
                </c:pt>
                <c:pt idx="6690">
                  <c:v>0.58912037037037035</c:v>
                </c:pt>
                <c:pt idx="6691">
                  <c:v>0.58913194444444439</c:v>
                </c:pt>
                <c:pt idx="6692">
                  <c:v>0.58914351851851854</c:v>
                </c:pt>
                <c:pt idx="6693">
                  <c:v>0.58915509259259258</c:v>
                </c:pt>
                <c:pt idx="6694">
                  <c:v>0.58916666666666673</c:v>
                </c:pt>
                <c:pt idx="6695">
                  <c:v>0.58917824074074077</c:v>
                </c:pt>
                <c:pt idx="6696">
                  <c:v>0.58918981481481481</c:v>
                </c:pt>
                <c:pt idx="6697">
                  <c:v>0.58920138888888884</c:v>
                </c:pt>
                <c:pt idx="6698">
                  <c:v>0.58921296296296299</c:v>
                </c:pt>
                <c:pt idx="6699">
                  <c:v>0.58922453703703703</c:v>
                </c:pt>
                <c:pt idx="6700">
                  <c:v>0.58923611111111118</c:v>
                </c:pt>
                <c:pt idx="6701">
                  <c:v>0.58924768518518522</c:v>
                </c:pt>
                <c:pt idx="6702">
                  <c:v>0.58925925925925926</c:v>
                </c:pt>
                <c:pt idx="6703">
                  <c:v>0.5892708333333333</c:v>
                </c:pt>
                <c:pt idx="6704">
                  <c:v>0.58928240740740734</c:v>
                </c:pt>
                <c:pt idx="6705">
                  <c:v>0.58929398148148149</c:v>
                </c:pt>
                <c:pt idx="6706">
                  <c:v>0.58930555555555553</c:v>
                </c:pt>
                <c:pt idx="6707">
                  <c:v>0.58931712962962968</c:v>
                </c:pt>
                <c:pt idx="6708">
                  <c:v>0.58932870370370372</c:v>
                </c:pt>
                <c:pt idx="6709">
                  <c:v>0.58934027777777775</c:v>
                </c:pt>
                <c:pt idx="6710">
                  <c:v>0.58935185185185179</c:v>
                </c:pt>
                <c:pt idx="6711">
                  <c:v>0.58936342592592594</c:v>
                </c:pt>
                <c:pt idx="6712">
                  <c:v>0.58937499999999998</c:v>
                </c:pt>
                <c:pt idx="6713">
                  <c:v>0.58938657407407413</c:v>
                </c:pt>
                <c:pt idx="6714">
                  <c:v>0.58939814814814817</c:v>
                </c:pt>
                <c:pt idx="6715">
                  <c:v>0.58940972222222221</c:v>
                </c:pt>
                <c:pt idx="6716">
                  <c:v>0.58942129629629625</c:v>
                </c:pt>
                <c:pt idx="6717">
                  <c:v>0.5894328703703704</c:v>
                </c:pt>
                <c:pt idx="6718">
                  <c:v>0.58944444444444444</c:v>
                </c:pt>
                <c:pt idx="6719">
                  <c:v>0.58945601851851859</c:v>
                </c:pt>
                <c:pt idx="6720">
                  <c:v>0.58946759259259263</c:v>
                </c:pt>
                <c:pt idx="6721">
                  <c:v>0.58947916666666667</c:v>
                </c:pt>
                <c:pt idx="6722">
                  <c:v>0.5894907407407407</c:v>
                </c:pt>
                <c:pt idx="6723">
                  <c:v>0.58950231481481474</c:v>
                </c:pt>
                <c:pt idx="6724">
                  <c:v>0.58951388888888889</c:v>
                </c:pt>
                <c:pt idx="6725">
                  <c:v>0.58952546296296293</c:v>
                </c:pt>
                <c:pt idx="6726">
                  <c:v>0.58953703703703708</c:v>
                </c:pt>
                <c:pt idx="6727">
                  <c:v>0.58954861111111112</c:v>
                </c:pt>
                <c:pt idx="6728">
                  <c:v>0.58956018518518516</c:v>
                </c:pt>
                <c:pt idx="6729">
                  <c:v>0.5895717592592592</c:v>
                </c:pt>
                <c:pt idx="6730">
                  <c:v>0.58958333333333335</c:v>
                </c:pt>
                <c:pt idx="6731">
                  <c:v>0.58959490740740739</c:v>
                </c:pt>
                <c:pt idx="6732">
                  <c:v>0.58960648148148154</c:v>
                </c:pt>
                <c:pt idx="6733">
                  <c:v>0.58961805555555558</c:v>
                </c:pt>
                <c:pt idx="6734">
                  <c:v>0.58962962962962961</c:v>
                </c:pt>
                <c:pt idx="6735">
                  <c:v>0.58964120370370365</c:v>
                </c:pt>
                <c:pt idx="6736">
                  <c:v>0.5896527777777778</c:v>
                </c:pt>
                <c:pt idx="6737">
                  <c:v>0.58966435185185184</c:v>
                </c:pt>
                <c:pt idx="6738">
                  <c:v>0.58967592592592599</c:v>
                </c:pt>
                <c:pt idx="6739">
                  <c:v>0.58968750000000003</c:v>
                </c:pt>
                <c:pt idx="6740">
                  <c:v>0.58969907407407407</c:v>
                </c:pt>
                <c:pt idx="6741">
                  <c:v>0.58971064814814811</c:v>
                </c:pt>
                <c:pt idx="6742">
                  <c:v>0.58972222222222215</c:v>
                </c:pt>
                <c:pt idx="6743">
                  <c:v>0.5897337962962963</c:v>
                </c:pt>
                <c:pt idx="6744">
                  <c:v>0.58974537037037034</c:v>
                </c:pt>
                <c:pt idx="6745">
                  <c:v>0.58975694444444449</c:v>
                </c:pt>
                <c:pt idx="6746">
                  <c:v>0.58976851851851853</c:v>
                </c:pt>
                <c:pt idx="6747">
                  <c:v>0.58978009259259256</c:v>
                </c:pt>
                <c:pt idx="6748">
                  <c:v>0.5897916666666666</c:v>
                </c:pt>
                <c:pt idx="6749">
                  <c:v>0.58980324074074075</c:v>
                </c:pt>
                <c:pt idx="6750">
                  <c:v>0.58981481481481479</c:v>
                </c:pt>
                <c:pt idx="6751">
                  <c:v>0.58982638888888894</c:v>
                </c:pt>
                <c:pt idx="6752">
                  <c:v>0.58983796296296298</c:v>
                </c:pt>
                <c:pt idx="6753">
                  <c:v>0.58984953703703702</c:v>
                </c:pt>
                <c:pt idx="6754">
                  <c:v>0.58986111111111106</c:v>
                </c:pt>
                <c:pt idx="6755">
                  <c:v>0.58987268518518521</c:v>
                </c:pt>
                <c:pt idx="6756">
                  <c:v>0.58988425925925925</c:v>
                </c:pt>
                <c:pt idx="6757">
                  <c:v>0.5898958333333334</c:v>
                </c:pt>
                <c:pt idx="6758">
                  <c:v>0.58990740740740744</c:v>
                </c:pt>
                <c:pt idx="6759">
                  <c:v>0.58991898148148147</c:v>
                </c:pt>
                <c:pt idx="6760">
                  <c:v>0.58993055555555551</c:v>
                </c:pt>
                <c:pt idx="6761">
                  <c:v>0.58994212962962966</c:v>
                </c:pt>
                <c:pt idx="6762">
                  <c:v>0.5899537037037037</c:v>
                </c:pt>
                <c:pt idx="6763">
                  <c:v>0.58996527777777785</c:v>
                </c:pt>
                <c:pt idx="6764">
                  <c:v>0.58997685185185189</c:v>
                </c:pt>
                <c:pt idx="6765">
                  <c:v>0.58998842592592593</c:v>
                </c:pt>
                <c:pt idx="6766">
                  <c:v>0.59</c:v>
                </c:pt>
                <c:pt idx="6767">
                  <c:v>0.59001157407407401</c:v>
                </c:pt>
                <c:pt idx="6768">
                  <c:v>0.59002314814814816</c:v>
                </c:pt>
                <c:pt idx="6769">
                  <c:v>0.5900347222222222</c:v>
                </c:pt>
                <c:pt idx="6770">
                  <c:v>0.59004629629629635</c:v>
                </c:pt>
                <c:pt idx="6771">
                  <c:v>0.59005787037037039</c:v>
                </c:pt>
                <c:pt idx="6772">
                  <c:v>0.59006944444444442</c:v>
                </c:pt>
                <c:pt idx="6773">
                  <c:v>0.59008101851851846</c:v>
                </c:pt>
                <c:pt idx="6774">
                  <c:v>0.59009259259259261</c:v>
                </c:pt>
                <c:pt idx="6775">
                  <c:v>0.59010416666666665</c:v>
                </c:pt>
                <c:pt idx="6776">
                  <c:v>0.5901157407407408</c:v>
                </c:pt>
                <c:pt idx="6777">
                  <c:v>0.59012731481481484</c:v>
                </c:pt>
                <c:pt idx="6778">
                  <c:v>0.59013888888888888</c:v>
                </c:pt>
                <c:pt idx="6779">
                  <c:v>0.59015046296296292</c:v>
                </c:pt>
                <c:pt idx="6780">
                  <c:v>0.59016203703703707</c:v>
                </c:pt>
                <c:pt idx="6781">
                  <c:v>0.59017361111111111</c:v>
                </c:pt>
                <c:pt idx="6782">
                  <c:v>0.59018518518518526</c:v>
                </c:pt>
                <c:pt idx="6783">
                  <c:v>0.5901967592592593</c:v>
                </c:pt>
                <c:pt idx="6784">
                  <c:v>0.59020833333333333</c:v>
                </c:pt>
                <c:pt idx="6785">
                  <c:v>0.59021990740740737</c:v>
                </c:pt>
                <c:pt idx="6786">
                  <c:v>0.59023148148148141</c:v>
                </c:pt>
                <c:pt idx="6787">
                  <c:v>0.59024305555555556</c:v>
                </c:pt>
                <c:pt idx="6788">
                  <c:v>0.5902546296296296</c:v>
                </c:pt>
                <c:pt idx="6789">
                  <c:v>0.59026620370370375</c:v>
                </c:pt>
                <c:pt idx="6790">
                  <c:v>0.59027777777777779</c:v>
                </c:pt>
                <c:pt idx="6791">
                  <c:v>0.59028935185185183</c:v>
                </c:pt>
                <c:pt idx="6792">
                  <c:v>0.59030092592592587</c:v>
                </c:pt>
                <c:pt idx="6793">
                  <c:v>0.59031250000000002</c:v>
                </c:pt>
                <c:pt idx="6794">
                  <c:v>0.59032407407407406</c:v>
                </c:pt>
                <c:pt idx="6795">
                  <c:v>0.59033564814814821</c:v>
                </c:pt>
                <c:pt idx="6796">
                  <c:v>0.59034722222222225</c:v>
                </c:pt>
                <c:pt idx="6797">
                  <c:v>0.59035879629629628</c:v>
                </c:pt>
                <c:pt idx="6798">
                  <c:v>0.59037037037037032</c:v>
                </c:pt>
                <c:pt idx="6799">
                  <c:v>0.59038194444444447</c:v>
                </c:pt>
                <c:pt idx="6800">
                  <c:v>0.59039351851851851</c:v>
                </c:pt>
                <c:pt idx="6801">
                  <c:v>0.59040509259259266</c:v>
                </c:pt>
                <c:pt idx="6802">
                  <c:v>0.5904166666666667</c:v>
                </c:pt>
                <c:pt idx="6803">
                  <c:v>0.59042824074074074</c:v>
                </c:pt>
                <c:pt idx="6804">
                  <c:v>0.59043981481481478</c:v>
                </c:pt>
                <c:pt idx="6805">
                  <c:v>0.59045138888888882</c:v>
                </c:pt>
                <c:pt idx="6806">
                  <c:v>0.59046296296296297</c:v>
                </c:pt>
                <c:pt idx="6807">
                  <c:v>0.59047453703703701</c:v>
                </c:pt>
                <c:pt idx="6808">
                  <c:v>0.59048611111111116</c:v>
                </c:pt>
                <c:pt idx="6809">
                  <c:v>0.59049768518518519</c:v>
                </c:pt>
                <c:pt idx="6810">
                  <c:v>0.59050925925925923</c:v>
                </c:pt>
                <c:pt idx="6811">
                  <c:v>0.59052083333333327</c:v>
                </c:pt>
                <c:pt idx="6812">
                  <c:v>0.59053240740740742</c:v>
                </c:pt>
                <c:pt idx="6813">
                  <c:v>0.59054398148148146</c:v>
                </c:pt>
                <c:pt idx="6814">
                  <c:v>0.59055555555555561</c:v>
                </c:pt>
                <c:pt idx="6815">
                  <c:v>0.59056712962962965</c:v>
                </c:pt>
                <c:pt idx="6816">
                  <c:v>0.59057870370370369</c:v>
                </c:pt>
                <c:pt idx="6817">
                  <c:v>0.59059027777777773</c:v>
                </c:pt>
                <c:pt idx="6818">
                  <c:v>0.59060185185185188</c:v>
                </c:pt>
                <c:pt idx="6819">
                  <c:v>0.59061342592592592</c:v>
                </c:pt>
                <c:pt idx="6820">
                  <c:v>0.59062500000000007</c:v>
                </c:pt>
                <c:pt idx="6821">
                  <c:v>0.59063657407407411</c:v>
                </c:pt>
                <c:pt idx="6822">
                  <c:v>0.59064814814814814</c:v>
                </c:pt>
                <c:pt idx="6823">
                  <c:v>0.59065972222222218</c:v>
                </c:pt>
                <c:pt idx="6824">
                  <c:v>0.59067129629629633</c:v>
                </c:pt>
                <c:pt idx="6825">
                  <c:v>0.59068287037037037</c:v>
                </c:pt>
                <c:pt idx="6826">
                  <c:v>0.59069444444444441</c:v>
                </c:pt>
                <c:pt idx="6827">
                  <c:v>0.59070601851851856</c:v>
                </c:pt>
                <c:pt idx="6828">
                  <c:v>0.5907175925925926</c:v>
                </c:pt>
                <c:pt idx="6829">
                  <c:v>0.59072916666666664</c:v>
                </c:pt>
                <c:pt idx="6830">
                  <c:v>0.59074074074074068</c:v>
                </c:pt>
                <c:pt idx="6831">
                  <c:v>0.59075231481481483</c:v>
                </c:pt>
                <c:pt idx="6832">
                  <c:v>0.59076388888888887</c:v>
                </c:pt>
                <c:pt idx="6833">
                  <c:v>0.59077546296296302</c:v>
                </c:pt>
                <c:pt idx="6834">
                  <c:v>0.59078703703703705</c:v>
                </c:pt>
                <c:pt idx="6835">
                  <c:v>0.59079861111111109</c:v>
                </c:pt>
                <c:pt idx="6836">
                  <c:v>0.59081018518518513</c:v>
                </c:pt>
                <c:pt idx="6837">
                  <c:v>0.59082175925925928</c:v>
                </c:pt>
                <c:pt idx="6838">
                  <c:v>0.59083333333333332</c:v>
                </c:pt>
                <c:pt idx="6839">
                  <c:v>0.59084490740740747</c:v>
                </c:pt>
                <c:pt idx="6840">
                  <c:v>0.59085648148148151</c:v>
                </c:pt>
                <c:pt idx="6841">
                  <c:v>0.59086805555555555</c:v>
                </c:pt>
                <c:pt idx="6842">
                  <c:v>0.59087962962962959</c:v>
                </c:pt>
                <c:pt idx="6843">
                  <c:v>0.59089120370370374</c:v>
                </c:pt>
                <c:pt idx="6844">
                  <c:v>0.59090277777777778</c:v>
                </c:pt>
                <c:pt idx="6845">
                  <c:v>0.59091435185185182</c:v>
                </c:pt>
                <c:pt idx="6846">
                  <c:v>0.59092592592592597</c:v>
                </c:pt>
                <c:pt idx="6847">
                  <c:v>0.5909375</c:v>
                </c:pt>
                <c:pt idx="6848">
                  <c:v>0.59094907407407404</c:v>
                </c:pt>
                <c:pt idx="6849">
                  <c:v>0.59096064814814808</c:v>
                </c:pt>
                <c:pt idx="6850">
                  <c:v>0.59097222222222223</c:v>
                </c:pt>
                <c:pt idx="6851">
                  <c:v>0.59098379629629627</c:v>
                </c:pt>
                <c:pt idx="6852">
                  <c:v>0.59099537037037042</c:v>
                </c:pt>
                <c:pt idx="6853">
                  <c:v>0.59100694444444446</c:v>
                </c:pt>
                <c:pt idx="6854">
                  <c:v>0.5910185185185185</c:v>
                </c:pt>
                <c:pt idx="6855">
                  <c:v>0.59103009259259254</c:v>
                </c:pt>
                <c:pt idx="6856">
                  <c:v>0.59104166666666669</c:v>
                </c:pt>
                <c:pt idx="6857">
                  <c:v>0.59105324074074073</c:v>
                </c:pt>
                <c:pt idx="6858">
                  <c:v>0.59106481481481488</c:v>
                </c:pt>
                <c:pt idx="6859">
                  <c:v>0.59107638888888892</c:v>
                </c:pt>
                <c:pt idx="6860">
                  <c:v>0.59108796296296295</c:v>
                </c:pt>
                <c:pt idx="6861">
                  <c:v>0.59109953703703699</c:v>
                </c:pt>
                <c:pt idx="6862">
                  <c:v>0.59111111111111114</c:v>
                </c:pt>
                <c:pt idx="6863">
                  <c:v>0.59112268518518518</c:v>
                </c:pt>
                <c:pt idx="6864">
                  <c:v>0.59113425925925933</c:v>
                </c:pt>
                <c:pt idx="6865">
                  <c:v>0.59114583333333337</c:v>
                </c:pt>
                <c:pt idx="6866">
                  <c:v>0.59115740740740741</c:v>
                </c:pt>
                <c:pt idx="6867">
                  <c:v>0.59116898148148145</c:v>
                </c:pt>
                <c:pt idx="6868">
                  <c:v>0.59118055555555549</c:v>
                </c:pt>
                <c:pt idx="6869">
                  <c:v>0.59119212962962964</c:v>
                </c:pt>
                <c:pt idx="6870">
                  <c:v>0.59120370370370368</c:v>
                </c:pt>
                <c:pt idx="6871">
                  <c:v>0.59121527777777783</c:v>
                </c:pt>
                <c:pt idx="6872">
                  <c:v>0.59122685185185186</c:v>
                </c:pt>
                <c:pt idx="6873">
                  <c:v>0.5912384259259259</c:v>
                </c:pt>
                <c:pt idx="6874">
                  <c:v>0.59124999999999994</c:v>
                </c:pt>
                <c:pt idx="6875">
                  <c:v>0.59126157407407409</c:v>
                </c:pt>
                <c:pt idx="6876">
                  <c:v>0.59127314814814813</c:v>
                </c:pt>
                <c:pt idx="6877">
                  <c:v>0.59128472222222228</c:v>
                </c:pt>
                <c:pt idx="6878">
                  <c:v>0.59129629629629632</c:v>
                </c:pt>
                <c:pt idx="6879">
                  <c:v>0.59130787037037036</c:v>
                </c:pt>
                <c:pt idx="6880">
                  <c:v>0.5913194444444444</c:v>
                </c:pt>
                <c:pt idx="6881">
                  <c:v>0.59133101851851855</c:v>
                </c:pt>
                <c:pt idx="6882">
                  <c:v>0.59134259259259259</c:v>
                </c:pt>
                <c:pt idx="6883">
                  <c:v>0.59135416666666674</c:v>
                </c:pt>
                <c:pt idx="6884">
                  <c:v>0.59136574074074078</c:v>
                </c:pt>
                <c:pt idx="6885">
                  <c:v>0.59137731481481481</c:v>
                </c:pt>
                <c:pt idx="6886">
                  <c:v>0.59138888888888885</c:v>
                </c:pt>
                <c:pt idx="6887">
                  <c:v>0.59140046296296289</c:v>
                </c:pt>
                <c:pt idx="6888">
                  <c:v>0.59141203703703704</c:v>
                </c:pt>
                <c:pt idx="6889">
                  <c:v>0.59142361111111108</c:v>
                </c:pt>
                <c:pt idx="6890">
                  <c:v>0.59143518518518523</c:v>
                </c:pt>
                <c:pt idx="6891">
                  <c:v>0.59144675925925927</c:v>
                </c:pt>
                <c:pt idx="6892">
                  <c:v>0.59145833333333331</c:v>
                </c:pt>
                <c:pt idx="6893">
                  <c:v>0.59146990740740735</c:v>
                </c:pt>
                <c:pt idx="6894">
                  <c:v>0.5914814814814815</c:v>
                </c:pt>
                <c:pt idx="6895">
                  <c:v>0.59149305555555554</c:v>
                </c:pt>
                <c:pt idx="6896">
                  <c:v>0.59150462962962969</c:v>
                </c:pt>
                <c:pt idx="6897">
                  <c:v>0.59151620370370372</c:v>
                </c:pt>
                <c:pt idx="6898">
                  <c:v>0.59152777777777776</c:v>
                </c:pt>
                <c:pt idx="6899">
                  <c:v>0.5915393518518518</c:v>
                </c:pt>
                <c:pt idx="6900">
                  <c:v>0.59155092592592595</c:v>
                </c:pt>
                <c:pt idx="6901">
                  <c:v>0.59156249999999999</c:v>
                </c:pt>
                <c:pt idx="6902">
                  <c:v>0.59157407407407414</c:v>
                </c:pt>
                <c:pt idx="6903">
                  <c:v>0.59158564814814818</c:v>
                </c:pt>
                <c:pt idx="6904">
                  <c:v>0.59159722222222222</c:v>
                </c:pt>
                <c:pt idx="6905">
                  <c:v>0.59160879629629626</c:v>
                </c:pt>
                <c:pt idx="6906">
                  <c:v>0.5916203703703703</c:v>
                </c:pt>
                <c:pt idx="6907">
                  <c:v>0.59163194444444445</c:v>
                </c:pt>
                <c:pt idx="6908">
                  <c:v>0.59164351851851849</c:v>
                </c:pt>
                <c:pt idx="6909">
                  <c:v>0.59165509259259264</c:v>
                </c:pt>
                <c:pt idx="6910">
                  <c:v>0.59166666666666667</c:v>
                </c:pt>
                <c:pt idx="6911">
                  <c:v>0.59167824074074071</c:v>
                </c:pt>
                <c:pt idx="6912">
                  <c:v>0.59168981481481475</c:v>
                </c:pt>
                <c:pt idx="6913">
                  <c:v>0.5917013888888889</c:v>
                </c:pt>
                <c:pt idx="6914">
                  <c:v>0.59171296296296294</c:v>
                </c:pt>
                <c:pt idx="6915">
                  <c:v>0.59172453703703709</c:v>
                </c:pt>
                <c:pt idx="6916">
                  <c:v>0.59173611111111113</c:v>
                </c:pt>
                <c:pt idx="6917">
                  <c:v>0.59174768518518517</c:v>
                </c:pt>
                <c:pt idx="6918">
                  <c:v>0.59175925925925921</c:v>
                </c:pt>
                <c:pt idx="6919">
                  <c:v>0.59177083333333336</c:v>
                </c:pt>
                <c:pt idx="6920">
                  <c:v>0.5917824074074074</c:v>
                </c:pt>
                <c:pt idx="6921">
                  <c:v>0.59179398148148155</c:v>
                </c:pt>
                <c:pt idx="6922">
                  <c:v>0.59180555555555558</c:v>
                </c:pt>
                <c:pt idx="6923">
                  <c:v>0.59181712962962962</c:v>
                </c:pt>
                <c:pt idx="6924">
                  <c:v>0.59182870370370366</c:v>
                </c:pt>
                <c:pt idx="6925">
                  <c:v>0.59184027777777781</c:v>
                </c:pt>
                <c:pt idx="6926">
                  <c:v>0.59185185185185185</c:v>
                </c:pt>
                <c:pt idx="6927">
                  <c:v>0.59186342592592589</c:v>
                </c:pt>
                <c:pt idx="6928">
                  <c:v>0.59187500000000004</c:v>
                </c:pt>
                <c:pt idx="6929">
                  <c:v>0.59188657407407408</c:v>
                </c:pt>
                <c:pt idx="6930">
                  <c:v>0.59189814814814812</c:v>
                </c:pt>
                <c:pt idx="6931">
                  <c:v>0.59190972222222216</c:v>
                </c:pt>
                <c:pt idx="6932">
                  <c:v>0.59192129629629631</c:v>
                </c:pt>
                <c:pt idx="6933">
                  <c:v>0.59193287037037035</c:v>
                </c:pt>
                <c:pt idx="6934">
                  <c:v>0.5919444444444445</c:v>
                </c:pt>
                <c:pt idx="6935">
                  <c:v>0.59195601851851853</c:v>
                </c:pt>
                <c:pt idx="6936">
                  <c:v>0.59196759259259257</c:v>
                </c:pt>
                <c:pt idx="6937">
                  <c:v>0.59197916666666661</c:v>
                </c:pt>
                <c:pt idx="6938">
                  <c:v>0.59199074074074076</c:v>
                </c:pt>
                <c:pt idx="6939">
                  <c:v>0.5920023148148148</c:v>
                </c:pt>
                <c:pt idx="6940">
                  <c:v>0.59201388888888895</c:v>
                </c:pt>
                <c:pt idx="6941">
                  <c:v>0.59202546296296299</c:v>
                </c:pt>
                <c:pt idx="6942">
                  <c:v>0.59203703703703703</c:v>
                </c:pt>
                <c:pt idx="6943">
                  <c:v>0.59204861111111107</c:v>
                </c:pt>
                <c:pt idx="6944">
                  <c:v>0.59206018518518522</c:v>
                </c:pt>
                <c:pt idx="6945">
                  <c:v>0.59207175925925926</c:v>
                </c:pt>
                <c:pt idx="6946">
                  <c:v>0.59208333333333341</c:v>
                </c:pt>
                <c:pt idx="6947">
                  <c:v>0.59209490740740744</c:v>
                </c:pt>
                <c:pt idx="6948">
                  <c:v>0.59210648148148148</c:v>
                </c:pt>
                <c:pt idx="6949">
                  <c:v>0.59211805555555552</c:v>
                </c:pt>
                <c:pt idx="6950">
                  <c:v>0.59212962962962956</c:v>
                </c:pt>
                <c:pt idx="6951">
                  <c:v>0.59214120370370371</c:v>
                </c:pt>
                <c:pt idx="6952">
                  <c:v>0.59215277777777775</c:v>
                </c:pt>
                <c:pt idx="6953">
                  <c:v>0.5921643518518519</c:v>
                </c:pt>
                <c:pt idx="6954">
                  <c:v>0.59217592592592594</c:v>
                </c:pt>
                <c:pt idx="6955">
                  <c:v>0.59218749999999998</c:v>
                </c:pt>
                <c:pt idx="6956">
                  <c:v>0.59219907407407402</c:v>
                </c:pt>
                <c:pt idx="6957">
                  <c:v>0.59221064814814817</c:v>
                </c:pt>
                <c:pt idx="6958">
                  <c:v>0.59222222222222221</c:v>
                </c:pt>
                <c:pt idx="6959">
                  <c:v>0.59223379629629636</c:v>
                </c:pt>
                <c:pt idx="6960">
                  <c:v>0.59224537037037039</c:v>
                </c:pt>
                <c:pt idx="6961">
                  <c:v>0.59225694444444443</c:v>
                </c:pt>
                <c:pt idx="6962">
                  <c:v>0.59226851851851847</c:v>
                </c:pt>
                <c:pt idx="6963">
                  <c:v>0.59228009259259262</c:v>
                </c:pt>
                <c:pt idx="6964">
                  <c:v>0.59229166666666666</c:v>
                </c:pt>
                <c:pt idx="6965">
                  <c:v>0.59230324074074081</c:v>
                </c:pt>
                <c:pt idx="6966">
                  <c:v>0.59231481481481485</c:v>
                </c:pt>
                <c:pt idx="6967">
                  <c:v>0.59232638888888889</c:v>
                </c:pt>
                <c:pt idx="6968">
                  <c:v>0.59233796296296293</c:v>
                </c:pt>
                <c:pt idx="6969">
                  <c:v>0.59234953703703697</c:v>
                </c:pt>
                <c:pt idx="6970">
                  <c:v>0.59236111111111112</c:v>
                </c:pt>
                <c:pt idx="6971">
                  <c:v>0.59237268518518515</c:v>
                </c:pt>
                <c:pt idx="6972">
                  <c:v>0.5923842592592593</c:v>
                </c:pt>
                <c:pt idx="6973">
                  <c:v>0.59239583333333334</c:v>
                </c:pt>
                <c:pt idx="6974">
                  <c:v>0.59240740740740738</c:v>
                </c:pt>
                <c:pt idx="6975">
                  <c:v>0.59241898148148142</c:v>
                </c:pt>
                <c:pt idx="6976">
                  <c:v>0.59243055555555557</c:v>
                </c:pt>
                <c:pt idx="6977">
                  <c:v>0.59244212962962961</c:v>
                </c:pt>
                <c:pt idx="6978">
                  <c:v>0.59245370370370376</c:v>
                </c:pt>
                <c:pt idx="6979">
                  <c:v>0.5924652777777778</c:v>
                </c:pt>
                <c:pt idx="6980">
                  <c:v>0.59247685185185184</c:v>
                </c:pt>
                <c:pt idx="6981">
                  <c:v>0.59248842592592588</c:v>
                </c:pt>
                <c:pt idx="6982">
                  <c:v>0.59250000000000003</c:v>
                </c:pt>
                <c:pt idx="6983">
                  <c:v>0.59251157407407407</c:v>
                </c:pt>
                <c:pt idx="6984">
                  <c:v>0.59252314814814822</c:v>
                </c:pt>
                <c:pt idx="6985">
                  <c:v>0.59253472222222225</c:v>
                </c:pt>
                <c:pt idx="6986">
                  <c:v>0.59254629629629629</c:v>
                </c:pt>
                <c:pt idx="6987">
                  <c:v>0.59255787037037033</c:v>
                </c:pt>
                <c:pt idx="6988">
                  <c:v>0.59256944444444448</c:v>
                </c:pt>
                <c:pt idx="6989">
                  <c:v>0.59258101851851852</c:v>
                </c:pt>
                <c:pt idx="6990">
                  <c:v>0.59259259259259256</c:v>
                </c:pt>
                <c:pt idx="6991">
                  <c:v>0.59260416666666671</c:v>
                </c:pt>
                <c:pt idx="6992">
                  <c:v>0.59261574074074075</c:v>
                </c:pt>
                <c:pt idx="6993">
                  <c:v>0.59262731481481479</c:v>
                </c:pt>
                <c:pt idx="6994">
                  <c:v>0.59263888888888883</c:v>
                </c:pt>
                <c:pt idx="6995">
                  <c:v>0.59265046296296298</c:v>
                </c:pt>
                <c:pt idx="6996">
                  <c:v>0.59266203703703701</c:v>
                </c:pt>
                <c:pt idx="6997">
                  <c:v>0.59267361111111116</c:v>
                </c:pt>
                <c:pt idx="6998">
                  <c:v>0.5926851851851852</c:v>
                </c:pt>
                <c:pt idx="6999">
                  <c:v>0.59269675925925924</c:v>
                </c:pt>
                <c:pt idx="7000">
                  <c:v>0.59270833333333328</c:v>
                </c:pt>
                <c:pt idx="7001">
                  <c:v>0.59271990740740743</c:v>
                </c:pt>
                <c:pt idx="7002">
                  <c:v>0.59273148148148147</c:v>
                </c:pt>
                <c:pt idx="7003">
                  <c:v>0.59274305555555562</c:v>
                </c:pt>
                <c:pt idx="7004">
                  <c:v>0.59275462962962966</c:v>
                </c:pt>
                <c:pt idx="7005">
                  <c:v>0.5927662037037037</c:v>
                </c:pt>
                <c:pt idx="7006">
                  <c:v>0.59277777777777774</c:v>
                </c:pt>
                <c:pt idx="7007">
                  <c:v>0.59278935185185189</c:v>
                </c:pt>
                <c:pt idx="7008">
                  <c:v>0.59280092592592593</c:v>
                </c:pt>
                <c:pt idx="7009">
                  <c:v>0.59281249999999996</c:v>
                </c:pt>
                <c:pt idx="7010">
                  <c:v>0.59282407407407411</c:v>
                </c:pt>
                <c:pt idx="7011">
                  <c:v>0.59283564814814815</c:v>
                </c:pt>
                <c:pt idx="7012">
                  <c:v>0.59284722222222219</c:v>
                </c:pt>
                <c:pt idx="7013">
                  <c:v>0.59285879629629623</c:v>
                </c:pt>
                <c:pt idx="7014">
                  <c:v>0.59287037037037038</c:v>
                </c:pt>
                <c:pt idx="7015">
                  <c:v>0.59288194444444442</c:v>
                </c:pt>
                <c:pt idx="7016">
                  <c:v>0.59289351851851857</c:v>
                </c:pt>
                <c:pt idx="7017">
                  <c:v>0.59290509259259261</c:v>
                </c:pt>
                <c:pt idx="7018">
                  <c:v>0.59291666666666665</c:v>
                </c:pt>
                <c:pt idx="7019">
                  <c:v>0.59292824074074069</c:v>
                </c:pt>
                <c:pt idx="7020">
                  <c:v>0.59293981481481484</c:v>
                </c:pt>
                <c:pt idx="7021">
                  <c:v>0.59295138888888888</c:v>
                </c:pt>
                <c:pt idx="7022">
                  <c:v>0.59296296296296302</c:v>
                </c:pt>
                <c:pt idx="7023">
                  <c:v>0.59297453703703706</c:v>
                </c:pt>
                <c:pt idx="7024">
                  <c:v>0.5929861111111111</c:v>
                </c:pt>
                <c:pt idx="7025">
                  <c:v>0.59299768518518514</c:v>
                </c:pt>
                <c:pt idx="7026">
                  <c:v>0.59300925925925929</c:v>
                </c:pt>
                <c:pt idx="7027">
                  <c:v>0.59302083333333333</c:v>
                </c:pt>
                <c:pt idx="7028">
                  <c:v>0.59303240740740748</c:v>
                </c:pt>
                <c:pt idx="7029">
                  <c:v>0.59304398148148152</c:v>
                </c:pt>
                <c:pt idx="7030">
                  <c:v>0.59305555555555556</c:v>
                </c:pt>
                <c:pt idx="7031">
                  <c:v>0.5930671296296296</c:v>
                </c:pt>
                <c:pt idx="7032">
                  <c:v>0.59307870370370364</c:v>
                </c:pt>
                <c:pt idx="7033">
                  <c:v>0.59309027777777779</c:v>
                </c:pt>
                <c:pt idx="7034">
                  <c:v>0.59310185185185182</c:v>
                </c:pt>
                <c:pt idx="7035">
                  <c:v>0.59311342592592597</c:v>
                </c:pt>
                <c:pt idx="7036">
                  <c:v>0.59312500000000001</c:v>
                </c:pt>
                <c:pt idx="7037">
                  <c:v>0.59313657407407405</c:v>
                </c:pt>
                <c:pt idx="7038">
                  <c:v>0.59314814814814809</c:v>
                </c:pt>
                <c:pt idx="7039">
                  <c:v>0.59315972222222224</c:v>
                </c:pt>
                <c:pt idx="7040">
                  <c:v>0.59317129629629628</c:v>
                </c:pt>
                <c:pt idx="7041">
                  <c:v>0.59318287037037043</c:v>
                </c:pt>
                <c:pt idx="7042">
                  <c:v>0.59319444444444447</c:v>
                </c:pt>
                <c:pt idx="7043">
                  <c:v>0.59320601851851851</c:v>
                </c:pt>
                <c:pt idx="7044">
                  <c:v>0.59321759259259255</c:v>
                </c:pt>
                <c:pt idx="7045">
                  <c:v>0.5932291666666667</c:v>
                </c:pt>
                <c:pt idx="7046">
                  <c:v>0.59324074074074074</c:v>
                </c:pt>
                <c:pt idx="7047">
                  <c:v>0.59325231481481489</c:v>
                </c:pt>
                <c:pt idx="7048">
                  <c:v>0.59326388888888892</c:v>
                </c:pt>
                <c:pt idx="7049">
                  <c:v>0.59327546296296296</c:v>
                </c:pt>
                <c:pt idx="7050">
                  <c:v>0.593287037037037</c:v>
                </c:pt>
                <c:pt idx="7051">
                  <c:v>0.59329861111111104</c:v>
                </c:pt>
                <c:pt idx="7052">
                  <c:v>0.59331018518518519</c:v>
                </c:pt>
                <c:pt idx="7053">
                  <c:v>0.59332175925925923</c:v>
                </c:pt>
                <c:pt idx="7054">
                  <c:v>0.59333333333333338</c:v>
                </c:pt>
                <c:pt idx="7055">
                  <c:v>0.59334490740740742</c:v>
                </c:pt>
                <c:pt idx="7056">
                  <c:v>0.59335648148148146</c:v>
                </c:pt>
                <c:pt idx="7057">
                  <c:v>0.5933680555555555</c:v>
                </c:pt>
                <c:pt idx="7058">
                  <c:v>0.59337962962962965</c:v>
                </c:pt>
                <c:pt idx="7059">
                  <c:v>0.59339120370370368</c:v>
                </c:pt>
                <c:pt idx="7060">
                  <c:v>0.59340277777777783</c:v>
                </c:pt>
                <c:pt idx="7061">
                  <c:v>0.59341435185185187</c:v>
                </c:pt>
                <c:pt idx="7062">
                  <c:v>0.59342592592592591</c:v>
                </c:pt>
                <c:pt idx="7063">
                  <c:v>0.59343749999999995</c:v>
                </c:pt>
                <c:pt idx="7064">
                  <c:v>0.5934490740740741</c:v>
                </c:pt>
                <c:pt idx="7065">
                  <c:v>0.59346064814814814</c:v>
                </c:pt>
                <c:pt idx="7066">
                  <c:v>0.59347222222222229</c:v>
                </c:pt>
                <c:pt idx="7067">
                  <c:v>0.59348379629629633</c:v>
                </c:pt>
                <c:pt idx="7068">
                  <c:v>0.59349537037037037</c:v>
                </c:pt>
                <c:pt idx="7069">
                  <c:v>0.59350694444444441</c:v>
                </c:pt>
                <c:pt idx="7070">
                  <c:v>0.59351851851851845</c:v>
                </c:pt>
                <c:pt idx="7071">
                  <c:v>0.5935300925925926</c:v>
                </c:pt>
                <c:pt idx="7072">
                  <c:v>0.59354166666666663</c:v>
                </c:pt>
                <c:pt idx="7073">
                  <c:v>0.59355324074074078</c:v>
                </c:pt>
                <c:pt idx="7074">
                  <c:v>0.59356481481481482</c:v>
                </c:pt>
                <c:pt idx="7075">
                  <c:v>0.59357638888888886</c:v>
                </c:pt>
                <c:pt idx="7076">
                  <c:v>0.5935879629629629</c:v>
                </c:pt>
                <c:pt idx="7077">
                  <c:v>0.59359953703703705</c:v>
                </c:pt>
                <c:pt idx="7078">
                  <c:v>0.59361111111111109</c:v>
                </c:pt>
                <c:pt idx="7079">
                  <c:v>0.59362268518518524</c:v>
                </c:pt>
                <c:pt idx="7080">
                  <c:v>0.59363425925925928</c:v>
                </c:pt>
                <c:pt idx="7081">
                  <c:v>0.59364583333333332</c:v>
                </c:pt>
                <c:pt idx="7082">
                  <c:v>0.59365740740740736</c:v>
                </c:pt>
                <c:pt idx="7083">
                  <c:v>0.59366898148148151</c:v>
                </c:pt>
                <c:pt idx="7084">
                  <c:v>0.59368055555555554</c:v>
                </c:pt>
                <c:pt idx="7085">
                  <c:v>0.59369212962962969</c:v>
                </c:pt>
                <c:pt idx="7086">
                  <c:v>0.59370370370370373</c:v>
                </c:pt>
                <c:pt idx="7087">
                  <c:v>0.59371527777777777</c:v>
                </c:pt>
                <c:pt idx="7088">
                  <c:v>0.59372685185185181</c:v>
                </c:pt>
                <c:pt idx="7089">
                  <c:v>0.59373842592592596</c:v>
                </c:pt>
                <c:pt idx="7090">
                  <c:v>0.59375</c:v>
                </c:pt>
                <c:pt idx="7091">
                  <c:v>0.59376157407407404</c:v>
                </c:pt>
                <c:pt idx="7092">
                  <c:v>0.59377314814814819</c:v>
                </c:pt>
                <c:pt idx="7093">
                  <c:v>0.59378472222222223</c:v>
                </c:pt>
                <c:pt idx="7094">
                  <c:v>0.59379629629629627</c:v>
                </c:pt>
                <c:pt idx="7095">
                  <c:v>0.59380787037037031</c:v>
                </c:pt>
                <c:pt idx="7096">
                  <c:v>0.59381944444444446</c:v>
                </c:pt>
                <c:pt idx="7097">
                  <c:v>0.59383101851851849</c:v>
                </c:pt>
                <c:pt idx="7098">
                  <c:v>0.59384259259259264</c:v>
                </c:pt>
                <c:pt idx="7099">
                  <c:v>0.59385416666666668</c:v>
                </c:pt>
                <c:pt idx="7100">
                  <c:v>0.59386574074074072</c:v>
                </c:pt>
                <c:pt idx="7101">
                  <c:v>0.59387731481481476</c:v>
                </c:pt>
                <c:pt idx="7102">
                  <c:v>0.59388888888888891</c:v>
                </c:pt>
                <c:pt idx="7103">
                  <c:v>0.59390046296296295</c:v>
                </c:pt>
                <c:pt idx="7104">
                  <c:v>0.5939120370370371</c:v>
                </c:pt>
                <c:pt idx="7105">
                  <c:v>0.59392361111111114</c:v>
                </c:pt>
                <c:pt idx="7106">
                  <c:v>0.59393518518518518</c:v>
                </c:pt>
                <c:pt idx="7107">
                  <c:v>0.59394675925925922</c:v>
                </c:pt>
                <c:pt idx="7108">
                  <c:v>0.59395833333333337</c:v>
                </c:pt>
                <c:pt idx="7109">
                  <c:v>0.5939699074074074</c:v>
                </c:pt>
                <c:pt idx="7110">
                  <c:v>0.59398148148148155</c:v>
                </c:pt>
                <c:pt idx="7111">
                  <c:v>0.59399305555555559</c:v>
                </c:pt>
                <c:pt idx="7112">
                  <c:v>0.59400462962962963</c:v>
                </c:pt>
                <c:pt idx="7113">
                  <c:v>0.59401620370370367</c:v>
                </c:pt>
                <c:pt idx="7114">
                  <c:v>0.59402777777777771</c:v>
                </c:pt>
                <c:pt idx="7115">
                  <c:v>0.59403935185185186</c:v>
                </c:pt>
                <c:pt idx="7116">
                  <c:v>0.5940509259259259</c:v>
                </c:pt>
                <c:pt idx="7117">
                  <c:v>0.59406250000000005</c:v>
                </c:pt>
                <c:pt idx="7118">
                  <c:v>0.59407407407407409</c:v>
                </c:pt>
                <c:pt idx="7119">
                  <c:v>0.59408564814814813</c:v>
                </c:pt>
                <c:pt idx="7120">
                  <c:v>0.59409722222222217</c:v>
                </c:pt>
                <c:pt idx="7121">
                  <c:v>0.59410879629629632</c:v>
                </c:pt>
                <c:pt idx="7122">
                  <c:v>0.59412037037037035</c:v>
                </c:pt>
                <c:pt idx="7123">
                  <c:v>0.5941319444444445</c:v>
                </c:pt>
                <c:pt idx="7124">
                  <c:v>0.59414351851851854</c:v>
                </c:pt>
                <c:pt idx="7125">
                  <c:v>0.59415509259259258</c:v>
                </c:pt>
                <c:pt idx="7126">
                  <c:v>0.59416666666666662</c:v>
                </c:pt>
                <c:pt idx="7127">
                  <c:v>0.59417824074074077</c:v>
                </c:pt>
                <c:pt idx="7128">
                  <c:v>0.59418981481481481</c:v>
                </c:pt>
                <c:pt idx="7129">
                  <c:v>0.59420138888888896</c:v>
                </c:pt>
                <c:pt idx="7130">
                  <c:v>0.594212962962963</c:v>
                </c:pt>
                <c:pt idx="7131">
                  <c:v>0.59422453703703704</c:v>
                </c:pt>
                <c:pt idx="7132">
                  <c:v>0.59423611111111108</c:v>
                </c:pt>
                <c:pt idx="7133">
                  <c:v>0.59424768518518511</c:v>
                </c:pt>
                <c:pt idx="7134">
                  <c:v>0.59425925925925926</c:v>
                </c:pt>
                <c:pt idx="7135">
                  <c:v>0.5942708333333333</c:v>
                </c:pt>
                <c:pt idx="7136">
                  <c:v>0.59428240740740745</c:v>
                </c:pt>
                <c:pt idx="7137">
                  <c:v>0.59429398148148149</c:v>
                </c:pt>
                <c:pt idx="7138">
                  <c:v>0.59430555555555553</c:v>
                </c:pt>
                <c:pt idx="7139">
                  <c:v>0.59431712962962957</c:v>
                </c:pt>
                <c:pt idx="7140">
                  <c:v>0.59432870370370372</c:v>
                </c:pt>
                <c:pt idx="7141">
                  <c:v>0.59434027777777776</c:v>
                </c:pt>
                <c:pt idx="7142">
                  <c:v>0.59435185185185191</c:v>
                </c:pt>
                <c:pt idx="7143">
                  <c:v>0.59436342592592595</c:v>
                </c:pt>
                <c:pt idx="7144">
                  <c:v>0.59437499999999999</c:v>
                </c:pt>
                <c:pt idx="7145">
                  <c:v>0.59438657407407403</c:v>
                </c:pt>
                <c:pt idx="7146">
                  <c:v>0.59439814814814818</c:v>
                </c:pt>
                <c:pt idx="7147">
                  <c:v>0.59440972222222221</c:v>
                </c:pt>
                <c:pt idx="7148">
                  <c:v>0.59442129629629636</c:v>
                </c:pt>
                <c:pt idx="7149">
                  <c:v>0.5944328703703704</c:v>
                </c:pt>
                <c:pt idx="7150">
                  <c:v>0.59444444444444444</c:v>
                </c:pt>
                <c:pt idx="7151">
                  <c:v>0.59445601851851848</c:v>
                </c:pt>
                <c:pt idx="7152">
                  <c:v>0.59446759259259263</c:v>
                </c:pt>
                <c:pt idx="7153">
                  <c:v>0.59447916666666667</c:v>
                </c:pt>
                <c:pt idx="7154">
                  <c:v>0.59449074074074071</c:v>
                </c:pt>
                <c:pt idx="7155">
                  <c:v>0.59450231481481486</c:v>
                </c:pt>
                <c:pt idx="7156">
                  <c:v>0.5945138888888889</c:v>
                </c:pt>
                <c:pt idx="7157">
                  <c:v>0.59452546296296294</c:v>
                </c:pt>
                <c:pt idx="7158">
                  <c:v>0.59453703703703698</c:v>
                </c:pt>
                <c:pt idx="7159">
                  <c:v>0.59454861111111112</c:v>
                </c:pt>
                <c:pt idx="7160">
                  <c:v>0.59456018518518516</c:v>
                </c:pt>
                <c:pt idx="7161">
                  <c:v>0.59457175925925931</c:v>
                </c:pt>
                <c:pt idx="7162">
                  <c:v>0.59458333333333335</c:v>
                </c:pt>
                <c:pt idx="7163">
                  <c:v>0.59459490740740739</c:v>
                </c:pt>
                <c:pt idx="7164">
                  <c:v>0.59460648148148143</c:v>
                </c:pt>
                <c:pt idx="7165">
                  <c:v>0.59461805555555558</c:v>
                </c:pt>
                <c:pt idx="7166">
                  <c:v>0.59462962962962962</c:v>
                </c:pt>
                <c:pt idx="7167">
                  <c:v>0.59464120370370377</c:v>
                </c:pt>
                <c:pt idx="7168">
                  <c:v>0.59465277777777781</c:v>
                </c:pt>
                <c:pt idx="7169">
                  <c:v>0.59466435185185185</c:v>
                </c:pt>
                <c:pt idx="7170">
                  <c:v>0.59467592592592589</c:v>
                </c:pt>
                <c:pt idx="7171">
                  <c:v>0.59468750000000004</c:v>
                </c:pt>
                <c:pt idx="7172">
                  <c:v>0.59469907407407407</c:v>
                </c:pt>
                <c:pt idx="7173">
                  <c:v>0.59471064814814811</c:v>
                </c:pt>
                <c:pt idx="7174">
                  <c:v>0.59472222222222226</c:v>
                </c:pt>
                <c:pt idx="7175">
                  <c:v>0.5947337962962963</c:v>
                </c:pt>
                <c:pt idx="7176">
                  <c:v>0.59474537037037034</c:v>
                </c:pt>
                <c:pt idx="7177">
                  <c:v>0.59475694444444438</c:v>
                </c:pt>
                <c:pt idx="7178">
                  <c:v>0.59476851851851853</c:v>
                </c:pt>
                <c:pt idx="7179">
                  <c:v>0.59478009259259257</c:v>
                </c:pt>
                <c:pt idx="7180">
                  <c:v>0.59479166666666672</c:v>
                </c:pt>
                <c:pt idx="7181">
                  <c:v>0.59480324074074076</c:v>
                </c:pt>
                <c:pt idx="7182">
                  <c:v>0.5948148148148148</c:v>
                </c:pt>
                <c:pt idx="7183">
                  <c:v>0.59482638888888884</c:v>
                </c:pt>
                <c:pt idx="7184">
                  <c:v>0.59483796296296299</c:v>
                </c:pt>
                <c:pt idx="7185">
                  <c:v>0.59484953703703702</c:v>
                </c:pt>
                <c:pt idx="7186">
                  <c:v>0.59486111111111117</c:v>
                </c:pt>
                <c:pt idx="7187">
                  <c:v>0.59487268518518521</c:v>
                </c:pt>
                <c:pt idx="7188">
                  <c:v>0.59488425925925925</c:v>
                </c:pt>
                <c:pt idx="7189">
                  <c:v>0.59489583333333329</c:v>
                </c:pt>
                <c:pt idx="7190">
                  <c:v>0.59490740740740744</c:v>
                </c:pt>
                <c:pt idx="7191">
                  <c:v>0.59491898148148148</c:v>
                </c:pt>
                <c:pt idx="7192">
                  <c:v>0.59493055555555552</c:v>
                </c:pt>
                <c:pt idx="7193">
                  <c:v>0.59494212962962967</c:v>
                </c:pt>
                <c:pt idx="7194">
                  <c:v>0.59495370370370371</c:v>
                </c:pt>
                <c:pt idx="7195">
                  <c:v>0.59496527777777775</c:v>
                </c:pt>
                <c:pt idx="7196">
                  <c:v>0.59497685185185178</c:v>
                </c:pt>
                <c:pt idx="7197">
                  <c:v>0.59498842592592593</c:v>
                </c:pt>
                <c:pt idx="7198">
                  <c:v>0.59499999999999997</c:v>
                </c:pt>
                <c:pt idx="7199">
                  <c:v>0.59501157407407412</c:v>
                </c:pt>
                <c:pt idx="7200">
                  <c:v>0.59502314814814816</c:v>
                </c:pt>
                <c:pt idx="7201">
                  <c:v>0.5950347222222222</c:v>
                </c:pt>
                <c:pt idx="7202">
                  <c:v>0.59504629629629624</c:v>
                </c:pt>
                <c:pt idx="7203">
                  <c:v>0.59505787037037039</c:v>
                </c:pt>
                <c:pt idx="7204">
                  <c:v>0.59506944444444443</c:v>
                </c:pt>
                <c:pt idx="7205">
                  <c:v>0.59508101851851858</c:v>
                </c:pt>
                <c:pt idx="7206">
                  <c:v>0.59509259259259262</c:v>
                </c:pt>
                <c:pt idx="7207">
                  <c:v>0.59510416666666666</c:v>
                </c:pt>
                <c:pt idx="7208">
                  <c:v>0.5951157407407407</c:v>
                </c:pt>
                <c:pt idx="7209">
                  <c:v>0.59512731481481485</c:v>
                </c:pt>
                <c:pt idx="7210">
                  <c:v>0.59513888888888888</c:v>
                </c:pt>
                <c:pt idx="7211">
                  <c:v>0.59515046296296303</c:v>
                </c:pt>
                <c:pt idx="7212">
                  <c:v>0.59516203703703707</c:v>
                </c:pt>
                <c:pt idx="7213">
                  <c:v>0.59517361111111111</c:v>
                </c:pt>
                <c:pt idx="7214">
                  <c:v>0.59518518518518515</c:v>
                </c:pt>
                <c:pt idx="7215">
                  <c:v>0.59519675925925919</c:v>
                </c:pt>
                <c:pt idx="7216">
                  <c:v>0.59520833333333334</c:v>
                </c:pt>
                <c:pt idx="7217">
                  <c:v>0.59521990740740738</c:v>
                </c:pt>
                <c:pt idx="7218">
                  <c:v>0.59523148148148153</c:v>
                </c:pt>
                <c:pt idx="7219">
                  <c:v>0.59524305555555557</c:v>
                </c:pt>
                <c:pt idx="7220">
                  <c:v>0.59525462962962961</c:v>
                </c:pt>
                <c:pt idx="7221">
                  <c:v>0.59526620370370364</c:v>
                </c:pt>
                <c:pt idx="7222">
                  <c:v>0.59527777777777779</c:v>
                </c:pt>
                <c:pt idx="7223">
                  <c:v>0.59528935185185183</c:v>
                </c:pt>
                <c:pt idx="7224">
                  <c:v>0.59530092592592598</c:v>
                </c:pt>
                <c:pt idx="7225">
                  <c:v>0.59531250000000002</c:v>
                </c:pt>
                <c:pt idx="7226">
                  <c:v>0.59532407407407406</c:v>
                </c:pt>
                <c:pt idx="7227">
                  <c:v>0.5953356481481481</c:v>
                </c:pt>
                <c:pt idx="7228">
                  <c:v>0.59534722222222225</c:v>
                </c:pt>
                <c:pt idx="7229">
                  <c:v>0.59535879629629629</c:v>
                </c:pt>
                <c:pt idx="7230">
                  <c:v>0.59537037037037044</c:v>
                </c:pt>
                <c:pt idx="7231">
                  <c:v>0.59538194444444448</c:v>
                </c:pt>
                <c:pt idx="7232">
                  <c:v>0.59539351851851852</c:v>
                </c:pt>
                <c:pt idx="7233">
                  <c:v>0.59540509259259256</c:v>
                </c:pt>
                <c:pt idx="7234">
                  <c:v>0.59541666666666659</c:v>
                </c:pt>
                <c:pt idx="7235">
                  <c:v>0.59542824074074074</c:v>
                </c:pt>
                <c:pt idx="7236">
                  <c:v>0.59543981481481478</c:v>
                </c:pt>
                <c:pt idx="7237">
                  <c:v>0.59545138888888893</c:v>
                </c:pt>
                <c:pt idx="7238">
                  <c:v>0.59546296296296297</c:v>
                </c:pt>
                <c:pt idx="7239">
                  <c:v>0.59547453703703701</c:v>
                </c:pt>
                <c:pt idx="7240">
                  <c:v>0.59548611111111105</c:v>
                </c:pt>
                <c:pt idx="7241">
                  <c:v>0.5954976851851852</c:v>
                </c:pt>
                <c:pt idx="7242">
                  <c:v>0.59550925925925924</c:v>
                </c:pt>
                <c:pt idx="7243">
                  <c:v>0.59552083333333339</c:v>
                </c:pt>
                <c:pt idx="7244">
                  <c:v>0.59553240740740743</c:v>
                </c:pt>
                <c:pt idx="7245">
                  <c:v>0.59554398148148147</c:v>
                </c:pt>
                <c:pt idx="7246">
                  <c:v>0.5955555555555555</c:v>
                </c:pt>
                <c:pt idx="7247">
                  <c:v>0.59556712962962965</c:v>
                </c:pt>
                <c:pt idx="7248">
                  <c:v>0.59557870370370369</c:v>
                </c:pt>
                <c:pt idx="7249">
                  <c:v>0.59559027777777784</c:v>
                </c:pt>
                <c:pt idx="7250">
                  <c:v>0.59560185185185188</c:v>
                </c:pt>
                <c:pt idx="7251">
                  <c:v>0.59561342592592592</c:v>
                </c:pt>
                <c:pt idx="7252">
                  <c:v>0.59562499999999996</c:v>
                </c:pt>
                <c:pt idx="7253">
                  <c:v>0.595636574074074</c:v>
                </c:pt>
                <c:pt idx="7254">
                  <c:v>0.59564814814814815</c:v>
                </c:pt>
                <c:pt idx="7255">
                  <c:v>0.59565972222222219</c:v>
                </c:pt>
                <c:pt idx="7256">
                  <c:v>0.59567129629629634</c:v>
                </c:pt>
                <c:pt idx="7257">
                  <c:v>0.59568287037037038</c:v>
                </c:pt>
                <c:pt idx="7258">
                  <c:v>0.59569444444444442</c:v>
                </c:pt>
                <c:pt idx="7259">
                  <c:v>0.59570601851851845</c:v>
                </c:pt>
                <c:pt idx="7260">
                  <c:v>0.5957175925925926</c:v>
                </c:pt>
                <c:pt idx="7261">
                  <c:v>0.59572916666666664</c:v>
                </c:pt>
                <c:pt idx="7262">
                  <c:v>0.59574074074074079</c:v>
                </c:pt>
                <c:pt idx="7263">
                  <c:v>0.59575231481481483</c:v>
                </c:pt>
                <c:pt idx="7264">
                  <c:v>0.59576388888888887</c:v>
                </c:pt>
                <c:pt idx="7265">
                  <c:v>0.59577546296296291</c:v>
                </c:pt>
                <c:pt idx="7266">
                  <c:v>0.59578703703703706</c:v>
                </c:pt>
                <c:pt idx="7267">
                  <c:v>0.5957986111111111</c:v>
                </c:pt>
                <c:pt idx="7268">
                  <c:v>0.59581018518518525</c:v>
                </c:pt>
                <c:pt idx="7269">
                  <c:v>0.59582175925925929</c:v>
                </c:pt>
                <c:pt idx="7270">
                  <c:v>0.59583333333333333</c:v>
                </c:pt>
                <c:pt idx="7271">
                  <c:v>0.59584490740740736</c:v>
                </c:pt>
                <c:pt idx="7272">
                  <c:v>0.59585648148148151</c:v>
                </c:pt>
                <c:pt idx="7273">
                  <c:v>0.59586805555555555</c:v>
                </c:pt>
                <c:pt idx="7274">
                  <c:v>0.5958796296296297</c:v>
                </c:pt>
                <c:pt idx="7275">
                  <c:v>0.59589120370370374</c:v>
                </c:pt>
                <c:pt idx="7276">
                  <c:v>0.59590277777777778</c:v>
                </c:pt>
                <c:pt idx="7277">
                  <c:v>0.59591435185185182</c:v>
                </c:pt>
                <c:pt idx="7278">
                  <c:v>0.59592592592592586</c:v>
                </c:pt>
                <c:pt idx="7279">
                  <c:v>0.59593750000000001</c:v>
                </c:pt>
                <c:pt idx="7280">
                  <c:v>0.59594907407407405</c:v>
                </c:pt>
                <c:pt idx="7281">
                  <c:v>0.5959606481481482</c:v>
                </c:pt>
                <c:pt idx="7282">
                  <c:v>0.59597222222222224</c:v>
                </c:pt>
                <c:pt idx="7283">
                  <c:v>0.59598379629629628</c:v>
                </c:pt>
                <c:pt idx="7284">
                  <c:v>0.59599537037037031</c:v>
                </c:pt>
                <c:pt idx="7285">
                  <c:v>0.59600694444444446</c:v>
                </c:pt>
                <c:pt idx="7286">
                  <c:v>0.5960185185185185</c:v>
                </c:pt>
                <c:pt idx="7287">
                  <c:v>0.59603009259259265</c:v>
                </c:pt>
                <c:pt idx="7288">
                  <c:v>0.59604166666666669</c:v>
                </c:pt>
                <c:pt idx="7289">
                  <c:v>0.59605324074074073</c:v>
                </c:pt>
                <c:pt idx="7290">
                  <c:v>0.59606481481481477</c:v>
                </c:pt>
                <c:pt idx="7291">
                  <c:v>0.59607638888888892</c:v>
                </c:pt>
                <c:pt idx="7292">
                  <c:v>0.59608796296296296</c:v>
                </c:pt>
                <c:pt idx="7293">
                  <c:v>0.59609953703703711</c:v>
                </c:pt>
                <c:pt idx="7294">
                  <c:v>0.59611111111111115</c:v>
                </c:pt>
                <c:pt idx="7295">
                  <c:v>0.59612268518518519</c:v>
                </c:pt>
                <c:pt idx="7296">
                  <c:v>0.59613425925925922</c:v>
                </c:pt>
                <c:pt idx="7297">
                  <c:v>0.59614583333333326</c:v>
                </c:pt>
                <c:pt idx="7298">
                  <c:v>0.59615740740740741</c:v>
                </c:pt>
                <c:pt idx="7299">
                  <c:v>0.59616898148148145</c:v>
                </c:pt>
                <c:pt idx="7300">
                  <c:v>0.5961805555555556</c:v>
                </c:pt>
                <c:pt idx="7301">
                  <c:v>0.59619212962962964</c:v>
                </c:pt>
                <c:pt idx="7302">
                  <c:v>0.59620370370370368</c:v>
                </c:pt>
                <c:pt idx="7303">
                  <c:v>0.59621527777777772</c:v>
                </c:pt>
                <c:pt idx="7304">
                  <c:v>0.59622685185185187</c:v>
                </c:pt>
                <c:pt idx="7305">
                  <c:v>0.59623842592592591</c:v>
                </c:pt>
                <c:pt idx="7306">
                  <c:v>0.59625000000000006</c:v>
                </c:pt>
                <c:pt idx="7307">
                  <c:v>0.5962615740740741</c:v>
                </c:pt>
                <c:pt idx="7308">
                  <c:v>0.59627314814814814</c:v>
                </c:pt>
                <c:pt idx="7309">
                  <c:v>0.59628472222222217</c:v>
                </c:pt>
                <c:pt idx="7310">
                  <c:v>0.59629629629629632</c:v>
                </c:pt>
                <c:pt idx="7311">
                  <c:v>0.59630787037037036</c:v>
                </c:pt>
                <c:pt idx="7312">
                  <c:v>0.59631944444444451</c:v>
                </c:pt>
                <c:pt idx="7313">
                  <c:v>0.59633101851851855</c:v>
                </c:pt>
                <c:pt idx="7314">
                  <c:v>0.59634259259259259</c:v>
                </c:pt>
                <c:pt idx="7315">
                  <c:v>0.59635416666666663</c:v>
                </c:pt>
                <c:pt idx="7316">
                  <c:v>0.59636574074074067</c:v>
                </c:pt>
                <c:pt idx="7317">
                  <c:v>0.59637731481481482</c:v>
                </c:pt>
                <c:pt idx="7318">
                  <c:v>0.59638888888888886</c:v>
                </c:pt>
                <c:pt idx="7319">
                  <c:v>0.59640046296296301</c:v>
                </c:pt>
                <c:pt idx="7320">
                  <c:v>0.59641203703703705</c:v>
                </c:pt>
                <c:pt idx="7321">
                  <c:v>0.59642361111111108</c:v>
                </c:pt>
                <c:pt idx="7322">
                  <c:v>0.59643518518518512</c:v>
                </c:pt>
                <c:pt idx="7323">
                  <c:v>0.59644675925925927</c:v>
                </c:pt>
                <c:pt idx="7324">
                  <c:v>0.59645833333333331</c:v>
                </c:pt>
                <c:pt idx="7325">
                  <c:v>0.59646990740740746</c:v>
                </c:pt>
                <c:pt idx="7326">
                  <c:v>0.5964814814814815</c:v>
                </c:pt>
                <c:pt idx="7327">
                  <c:v>0.59649305555555554</c:v>
                </c:pt>
                <c:pt idx="7328">
                  <c:v>0.59650462962962958</c:v>
                </c:pt>
                <c:pt idx="7329">
                  <c:v>0.59651620370370373</c:v>
                </c:pt>
                <c:pt idx="7330">
                  <c:v>0.59652777777777777</c:v>
                </c:pt>
                <c:pt idx="7331">
                  <c:v>0.59653935185185192</c:v>
                </c:pt>
                <c:pt idx="7332">
                  <c:v>0.59655092592592596</c:v>
                </c:pt>
                <c:pt idx="7333">
                  <c:v>0.5965625</c:v>
                </c:pt>
                <c:pt idx="7334">
                  <c:v>0.59657407407407403</c:v>
                </c:pt>
                <c:pt idx="7335">
                  <c:v>0.59658564814814818</c:v>
                </c:pt>
                <c:pt idx="7336">
                  <c:v>0.59659722222222222</c:v>
                </c:pt>
                <c:pt idx="7337">
                  <c:v>0.59660879629629626</c:v>
                </c:pt>
                <c:pt idx="7338">
                  <c:v>0.59662037037037041</c:v>
                </c:pt>
                <c:pt idx="7339">
                  <c:v>0.59663194444444445</c:v>
                </c:pt>
                <c:pt idx="7340">
                  <c:v>0.59664351851851849</c:v>
                </c:pt>
                <c:pt idx="7341">
                  <c:v>0.59665509259259253</c:v>
                </c:pt>
                <c:pt idx="7342">
                  <c:v>0.59666666666666668</c:v>
                </c:pt>
                <c:pt idx="7343">
                  <c:v>0.59667824074074072</c:v>
                </c:pt>
                <c:pt idx="7344">
                  <c:v>0.59668981481481487</c:v>
                </c:pt>
                <c:pt idx="7345">
                  <c:v>0.59670138888888891</c:v>
                </c:pt>
                <c:pt idx="7346">
                  <c:v>0.59671296296296295</c:v>
                </c:pt>
                <c:pt idx="7347">
                  <c:v>0.59672453703703698</c:v>
                </c:pt>
                <c:pt idx="7348">
                  <c:v>0.59673611111111113</c:v>
                </c:pt>
                <c:pt idx="7349">
                  <c:v>0.59674768518518517</c:v>
                </c:pt>
                <c:pt idx="7350">
                  <c:v>0.59675925925925932</c:v>
                </c:pt>
                <c:pt idx="7351">
                  <c:v>0.59677083333333336</c:v>
                </c:pt>
                <c:pt idx="7352">
                  <c:v>0.5967824074074074</c:v>
                </c:pt>
                <c:pt idx="7353">
                  <c:v>0.59679398148148144</c:v>
                </c:pt>
                <c:pt idx="7354">
                  <c:v>0.59680555555555559</c:v>
                </c:pt>
                <c:pt idx="7355">
                  <c:v>0.59681712962962963</c:v>
                </c:pt>
                <c:pt idx="7356">
                  <c:v>0.59682870370370367</c:v>
                </c:pt>
                <c:pt idx="7357">
                  <c:v>0.59684027777777782</c:v>
                </c:pt>
                <c:pt idx="7358">
                  <c:v>0.59685185185185186</c:v>
                </c:pt>
                <c:pt idx="7359">
                  <c:v>0.59686342592592589</c:v>
                </c:pt>
                <c:pt idx="7360">
                  <c:v>0.59687499999999993</c:v>
                </c:pt>
                <c:pt idx="7361">
                  <c:v>0.59688657407407408</c:v>
                </c:pt>
                <c:pt idx="7362">
                  <c:v>0.59689814814814812</c:v>
                </c:pt>
                <c:pt idx="7363">
                  <c:v>0.59690972222222227</c:v>
                </c:pt>
                <c:pt idx="7364">
                  <c:v>0.59692129629629631</c:v>
                </c:pt>
                <c:pt idx="7365">
                  <c:v>0.59693287037037035</c:v>
                </c:pt>
                <c:pt idx="7366">
                  <c:v>0.59694444444444439</c:v>
                </c:pt>
                <c:pt idx="7367">
                  <c:v>0.59695601851851854</c:v>
                </c:pt>
                <c:pt idx="7368">
                  <c:v>0.59696759259259258</c:v>
                </c:pt>
                <c:pt idx="7369">
                  <c:v>0.59697916666666673</c:v>
                </c:pt>
                <c:pt idx="7370">
                  <c:v>0.59699074074074077</c:v>
                </c:pt>
                <c:pt idx="7371">
                  <c:v>0.59700231481481481</c:v>
                </c:pt>
                <c:pt idx="7372">
                  <c:v>0.59701388888888884</c:v>
                </c:pt>
                <c:pt idx="7373">
                  <c:v>0.59702546296296299</c:v>
                </c:pt>
                <c:pt idx="7374">
                  <c:v>0.59703703703703703</c:v>
                </c:pt>
                <c:pt idx="7375">
                  <c:v>0.59704861111111118</c:v>
                </c:pt>
                <c:pt idx="7376">
                  <c:v>0.59706018518518522</c:v>
                </c:pt>
                <c:pt idx="7377">
                  <c:v>0.59707175925925926</c:v>
                </c:pt>
                <c:pt idx="7378">
                  <c:v>0.5970833333333333</c:v>
                </c:pt>
                <c:pt idx="7379">
                  <c:v>0.59709490740740734</c:v>
                </c:pt>
                <c:pt idx="7380">
                  <c:v>0.59710648148148149</c:v>
                </c:pt>
                <c:pt idx="7381">
                  <c:v>0.59711805555555553</c:v>
                </c:pt>
                <c:pt idx="7382">
                  <c:v>0.59712962962962968</c:v>
                </c:pt>
                <c:pt idx="7383">
                  <c:v>0.59714120370370372</c:v>
                </c:pt>
                <c:pt idx="7384">
                  <c:v>0.59715277777777775</c:v>
                </c:pt>
                <c:pt idx="7385">
                  <c:v>0.59716435185185179</c:v>
                </c:pt>
                <c:pt idx="7386">
                  <c:v>0.59717592592592594</c:v>
                </c:pt>
                <c:pt idx="7387">
                  <c:v>0.59718749999999998</c:v>
                </c:pt>
                <c:pt idx="7388">
                  <c:v>0.59719907407407413</c:v>
                </c:pt>
                <c:pt idx="7389">
                  <c:v>0.59721064814814817</c:v>
                </c:pt>
                <c:pt idx="7390">
                  <c:v>0.59722222222222221</c:v>
                </c:pt>
                <c:pt idx="7391">
                  <c:v>0.59723379629629625</c:v>
                </c:pt>
                <c:pt idx="7392">
                  <c:v>0.5972453703703704</c:v>
                </c:pt>
                <c:pt idx="7393">
                  <c:v>0.59725694444444444</c:v>
                </c:pt>
                <c:pt idx="7394">
                  <c:v>0.59726851851851859</c:v>
                </c:pt>
                <c:pt idx="7395">
                  <c:v>0.59728009259259263</c:v>
                </c:pt>
                <c:pt idx="7396">
                  <c:v>0.59729166666666667</c:v>
                </c:pt>
                <c:pt idx="7397">
                  <c:v>0.5973032407407407</c:v>
                </c:pt>
                <c:pt idx="7398">
                  <c:v>0.59731481481481474</c:v>
                </c:pt>
                <c:pt idx="7399">
                  <c:v>0.59732638888888889</c:v>
                </c:pt>
                <c:pt idx="7400">
                  <c:v>0.59733796296296293</c:v>
                </c:pt>
                <c:pt idx="7401">
                  <c:v>0.59734953703703708</c:v>
                </c:pt>
                <c:pt idx="7402">
                  <c:v>0.59736111111111112</c:v>
                </c:pt>
                <c:pt idx="7403">
                  <c:v>0.59737268518518516</c:v>
                </c:pt>
                <c:pt idx="7404">
                  <c:v>0.5973842592592592</c:v>
                </c:pt>
                <c:pt idx="7405">
                  <c:v>0.59739583333333335</c:v>
                </c:pt>
                <c:pt idx="7406">
                  <c:v>0.59740740740740739</c:v>
                </c:pt>
                <c:pt idx="7407">
                  <c:v>0.59741898148148154</c:v>
                </c:pt>
                <c:pt idx="7408">
                  <c:v>0.59743055555555558</c:v>
                </c:pt>
                <c:pt idx="7409">
                  <c:v>0.59744212962962961</c:v>
                </c:pt>
                <c:pt idx="7410">
                  <c:v>0.59745370370370365</c:v>
                </c:pt>
                <c:pt idx="7411">
                  <c:v>0.5974652777777778</c:v>
                </c:pt>
                <c:pt idx="7412">
                  <c:v>0.59747685185185184</c:v>
                </c:pt>
                <c:pt idx="7413">
                  <c:v>0.59748842592592599</c:v>
                </c:pt>
                <c:pt idx="7414">
                  <c:v>0.59750000000000003</c:v>
                </c:pt>
                <c:pt idx="7415">
                  <c:v>0.59751157407407407</c:v>
                </c:pt>
                <c:pt idx="7416">
                  <c:v>0.59752314814814811</c:v>
                </c:pt>
                <c:pt idx="7417">
                  <c:v>0.59753472222222215</c:v>
                </c:pt>
                <c:pt idx="7418">
                  <c:v>0.5975462962962963</c:v>
                </c:pt>
                <c:pt idx="7419">
                  <c:v>0.59755787037037034</c:v>
                </c:pt>
                <c:pt idx="7420">
                  <c:v>0.59756944444444449</c:v>
                </c:pt>
                <c:pt idx="7421">
                  <c:v>0.59758101851851853</c:v>
                </c:pt>
                <c:pt idx="7422">
                  <c:v>0.59759259259259256</c:v>
                </c:pt>
                <c:pt idx="7423">
                  <c:v>0.5976041666666666</c:v>
                </c:pt>
                <c:pt idx="7424">
                  <c:v>0.59761574074074075</c:v>
                </c:pt>
                <c:pt idx="7425">
                  <c:v>0.59762731481481479</c:v>
                </c:pt>
                <c:pt idx="7426">
                  <c:v>0.59763888888888894</c:v>
                </c:pt>
                <c:pt idx="7427">
                  <c:v>0.59765046296296298</c:v>
                </c:pt>
                <c:pt idx="7428">
                  <c:v>0.59766203703703702</c:v>
                </c:pt>
                <c:pt idx="7429">
                  <c:v>0.59767361111111106</c:v>
                </c:pt>
                <c:pt idx="7430">
                  <c:v>0.59768518518518521</c:v>
                </c:pt>
                <c:pt idx="7431">
                  <c:v>0.59769675925925925</c:v>
                </c:pt>
                <c:pt idx="7432">
                  <c:v>0.5977083333333334</c:v>
                </c:pt>
                <c:pt idx="7433">
                  <c:v>0.59771990740740744</c:v>
                </c:pt>
                <c:pt idx="7434">
                  <c:v>0.59773148148148147</c:v>
                </c:pt>
                <c:pt idx="7435">
                  <c:v>0.59774305555555551</c:v>
                </c:pt>
                <c:pt idx="7436">
                  <c:v>0.59775462962962966</c:v>
                </c:pt>
                <c:pt idx="7437">
                  <c:v>0.5977662037037037</c:v>
                </c:pt>
                <c:pt idx="7438">
                  <c:v>0.59777777777777785</c:v>
                </c:pt>
                <c:pt idx="7439">
                  <c:v>0.59778935185185189</c:v>
                </c:pt>
                <c:pt idx="7440">
                  <c:v>0.59780092592592593</c:v>
                </c:pt>
                <c:pt idx="7441">
                  <c:v>0.59781249999999997</c:v>
                </c:pt>
                <c:pt idx="7442">
                  <c:v>0.59782407407407401</c:v>
                </c:pt>
                <c:pt idx="7443">
                  <c:v>0.59783564814814816</c:v>
                </c:pt>
                <c:pt idx="7444">
                  <c:v>0.5978472222222222</c:v>
                </c:pt>
                <c:pt idx="7445">
                  <c:v>0.59785879629629635</c:v>
                </c:pt>
                <c:pt idx="7446">
                  <c:v>0.59787037037037039</c:v>
                </c:pt>
                <c:pt idx="7447">
                  <c:v>0.59788194444444442</c:v>
                </c:pt>
                <c:pt idx="7448">
                  <c:v>0.59789351851851846</c:v>
                </c:pt>
                <c:pt idx="7449">
                  <c:v>0.59790509259259261</c:v>
                </c:pt>
                <c:pt idx="7450">
                  <c:v>0.59791666666666665</c:v>
                </c:pt>
                <c:pt idx="7451">
                  <c:v>0.5979282407407408</c:v>
                </c:pt>
                <c:pt idx="7452">
                  <c:v>0.59793981481481484</c:v>
                </c:pt>
                <c:pt idx="7453">
                  <c:v>0.59795138888888888</c:v>
                </c:pt>
                <c:pt idx="7454">
                  <c:v>0.59796296296296292</c:v>
                </c:pt>
                <c:pt idx="7455">
                  <c:v>0.59797453703703707</c:v>
                </c:pt>
                <c:pt idx="7456">
                  <c:v>0.59798611111111111</c:v>
                </c:pt>
                <c:pt idx="7457">
                  <c:v>0.59799768518518526</c:v>
                </c:pt>
                <c:pt idx="7458">
                  <c:v>0.5980092592592593</c:v>
                </c:pt>
                <c:pt idx="7459">
                  <c:v>0.59802083333333333</c:v>
                </c:pt>
                <c:pt idx="7460">
                  <c:v>0.59803240740740737</c:v>
                </c:pt>
                <c:pt idx="7461">
                  <c:v>0.59804398148148141</c:v>
                </c:pt>
                <c:pt idx="7462">
                  <c:v>0.59805555555555556</c:v>
                </c:pt>
                <c:pt idx="7463">
                  <c:v>0.5980671296296296</c:v>
                </c:pt>
                <c:pt idx="7464">
                  <c:v>0.59807870370370375</c:v>
                </c:pt>
                <c:pt idx="7465">
                  <c:v>0.59809027777777779</c:v>
                </c:pt>
                <c:pt idx="7466">
                  <c:v>0.60318287037037044</c:v>
                </c:pt>
                <c:pt idx="7467">
                  <c:v>0.60319444444444448</c:v>
                </c:pt>
                <c:pt idx="7468">
                  <c:v>0.60320601851851852</c:v>
                </c:pt>
                <c:pt idx="7469">
                  <c:v>0.60321759259259256</c:v>
                </c:pt>
                <c:pt idx="7470">
                  <c:v>0.60322916666666659</c:v>
                </c:pt>
                <c:pt idx="7471">
                  <c:v>0.60324074074074074</c:v>
                </c:pt>
                <c:pt idx="7472">
                  <c:v>0.60325231481481478</c:v>
                </c:pt>
                <c:pt idx="7473">
                  <c:v>0.60326388888888893</c:v>
                </c:pt>
                <c:pt idx="7474">
                  <c:v>0.60327546296296297</c:v>
                </c:pt>
                <c:pt idx="7475">
                  <c:v>0.60328703703703701</c:v>
                </c:pt>
                <c:pt idx="7476">
                  <c:v>0.60329861111111105</c:v>
                </c:pt>
                <c:pt idx="7477">
                  <c:v>0.6033101851851852</c:v>
                </c:pt>
                <c:pt idx="7478">
                  <c:v>0.60332175925925924</c:v>
                </c:pt>
                <c:pt idx="7479">
                  <c:v>0.60333333333333339</c:v>
                </c:pt>
                <c:pt idx="7480">
                  <c:v>0.60334490740740743</c:v>
                </c:pt>
                <c:pt idx="7481">
                  <c:v>0.60335648148148147</c:v>
                </c:pt>
                <c:pt idx="7482">
                  <c:v>0.6033680555555555</c:v>
                </c:pt>
                <c:pt idx="7483">
                  <c:v>0.60337962962962965</c:v>
                </c:pt>
                <c:pt idx="7484">
                  <c:v>0.60339120370370369</c:v>
                </c:pt>
                <c:pt idx="7485">
                  <c:v>0.60340277777777784</c:v>
                </c:pt>
                <c:pt idx="7486">
                  <c:v>0.60341435185185188</c:v>
                </c:pt>
                <c:pt idx="7487">
                  <c:v>0.60342592592592592</c:v>
                </c:pt>
                <c:pt idx="7488">
                  <c:v>0.60343749999999996</c:v>
                </c:pt>
                <c:pt idx="7489">
                  <c:v>0.603449074074074</c:v>
                </c:pt>
                <c:pt idx="7490">
                  <c:v>0.60346064814814815</c:v>
                </c:pt>
                <c:pt idx="7491">
                  <c:v>0.60347222222222219</c:v>
                </c:pt>
                <c:pt idx="7492">
                  <c:v>0.60348379629629634</c:v>
                </c:pt>
                <c:pt idx="7493">
                  <c:v>0.60349537037037038</c:v>
                </c:pt>
                <c:pt idx="7494">
                  <c:v>0.60350694444444442</c:v>
                </c:pt>
                <c:pt idx="7495">
                  <c:v>0.60351851851851845</c:v>
                </c:pt>
                <c:pt idx="7496">
                  <c:v>0.6035300925925926</c:v>
                </c:pt>
                <c:pt idx="7497">
                  <c:v>0.60354166666666664</c:v>
                </c:pt>
                <c:pt idx="7498">
                  <c:v>0.60355324074074079</c:v>
                </c:pt>
                <c:pt idx="7499">
                  <c:v>0.60356481481481483</c:v>
                </c:pt>
                <c:pt idx="7500">
                  <c:v>0.60357638888888887</c:v>
                </c:pt>
                <c:pt idx="7501">
                  <c:v>0.60358796296296291</c:v>
                </c:pt>
                <c:pt idx="7502">
                  <c:v>0.60359953703703706</c:v>
                </c:pt>
                <c:pt idx="7503">
                  <c:v>0.6036111111111111</c:v>
                </c:pt>
                <c:pt idx="7504">
                  <c:v>0.60362268518518525</c:v>
                </c:pt>
                <c:pt idx="7505">
                  <c:v>0.60363425925925929</c:v>
                </c:pt>
                <c:pt idx="7506">
                  <c:v>0.60364583333333333</c:v>
                </c:pt>
                <c:pt idx="7507">
                  <c:v>0.60365740740740736</c:v>
                </c:pt>
                <c:pt idx="7508">
                  <c:v>0.60366898148148151</c:v>
                </c:pt>
                <c:pt idx="7509">
                  <c:v>0.60368055555555555</c:v>
                </c:pt>
                <c:pt idx="7510">
                  <c:v>0.6036921296296297</c:v>
                </c:pt>
                <c:pt idx="7511">
                  <c:v>0.60370370370370374</c:v>
                </c:pt>
                <c:pt idx="7512">
                  <c:v>0.60371527777777778</c:v>
                </c:pt>
                <c:pt idx="7513">
                  <c:v>0.60372685185185182</c:v>
                </c:pt>
              </c:numCache>
            </c:numRef>
          </c:cat>
          <c:val>
            <c:numRef>
              <c:f>Comparison!$F$4842:$F$12355</c:f>
              <c:numCache>
                <c:formatCode>General</c:formatCode>
                <c:ptCount val="7514"/>
                <c:pt idx="0">
                  <c:v>1688.769</c:v>
                </c:pt>
                <c:pt idx="1">
                  <c:v>1688.7631818181815</c:v>
                </c:pt>
                <c:pt idx="2">
                  <c:v>1688.7581652892557</c:v>
                </c:pt>
                <c:pt idx="3">
                  <c:v>1688.9598775356869</c:v>
                </c:pt>
                <c:pt idx="4">
                  <c:v>1689.267161396079</c:v>
                </c:pt>
                <c:pt idx="5">
                  <c:v>1689.3389649055264</c:v>
                </c:pt>
                <c:pt idx="6">
                  <c:v>1689.5006953686604</c:v>
                </c:pt>
                <c:pt idx="7">
                  <c:v>1689.5439048806002</c:v>
                </c:pt>
                <c:pt idx="8">
                  <c:v>1689.4760044369091</c:v>
                </c:pt>
                <c:pt idx="9">
                  <c:v>1689.619731306281</c:v>
                </c:pt>
                <c:pt idx="10">
                  <c:v>1689.8702102784373</c:v>
                </c:pt>
                <c:pt idx="11">
                  <c:v>1689.7831002531248</c:v>
                </c:pt>
                <c:pt idx="12">
                  <c:v>1689.6849093210224</c:v>
                </c:pt>
                <c:pt idx="13">
                  <c:v>1689.6950993827477</c:v>
                </c:pt>
                <c:pt idx="14">
                  <c:v>1689.2897267115891</c:v>
                </c:pt>
                <c:pt idx="15">
                  <c:v>1689.0044788287175</c:v>
                </c:pt>
                <c:pt idx="16">
                  <c:v>1688.8591625715612</c:v>
                </c:pt>
                <c:pt idx="17">
                  <c:v>1688.6233296105102</c:v>
                </c:pt>
                <c:pt idx="18">
                  <c:v>1688.4002087368274</c:v>
                </c:pt>
                <c:pt idx="19">
                  <c:v>1688.3062806698429</c:v>
                </c:pt>
                <c:pt idx="20">
                  <c:v>1688.3359824271299</c:v>
                </c:pt>
                <c:pt idx="21">
                  <c:v>1688.3715294792089</c:v>
                </c:pt>
                <c:pt idx="22">
                  <c:v>1688.7262086174626</c:v>
                </c:pt>
                <c:pt idx="23">
                  <c:v>1689.171826015875</c:v>
                </c:pt>
                <c:pt idx="24">
                  <c:v>1689.3656600144316</c:v>
                </c:pt>
                <c:pt idx="25">
                  <c:v>1689.3139636494832</c:v>
                </c:pt>
                <c:pt idx="26">
                  <c:v>1689.4624214995301</c:v>
                </c:pt>
                <c:pt idx="27">
                  <c:v>1689.5045649995729</c:v>
                </c:pt>
                <c:pt idx="28">
                  <c:v>1689.4372409087025</c:v>
                </c:pt>
                <c:pt idx="29">
                  <c:v>1689.3689462806387</c:v>
                </c:pt>
                <c:pt idx="30">
                  <c:v>1689.4095875278535</c:v>
                </c:pt>
                <c:pt idx="31">
                  <c:v>1689.3522613889579</c:v>
                </c:pt>
                <c:pt idx="32">
                  <c:v>1689.5040558081434</c:v>
                </c:pt>
                <c:pt idx="33">
                  <c:v>1689.4466870983122</c:v>
                </c:pt>
                <c:pt idx="34">
                  <c:v>1689.4794428166474</c:v>
                </c:pt>
                <c:pt idx="35">
                  <c:v>1689.5184025605886</c:v>
                </c:pt>
                <c:pt idx="36">
                  <c:v>1689.5536386914441</c:v>
                </c:pt>
                <c:pt idx="37">
                  <c:v>1689.5863079013129</c:v>
                </c:pt>
                <c:pt idx="38">
                  <c:v>1688.6752799102842</c:v>
                </c:pt>
                <c:pt idx="39">
                  <c:v>1687.9898908275309</c:v>
                </c:pt>
                <c:pt idx="40">
                  <c:v>1687.5910825704827</c:v>
                </c:pt>
                <c:pt idx="41">
                  <c:v>1687.3446205186208</c:v>
                </c:pt>
                <c:pt idx="42">
                  <c:v>1687.4425641078369</c:v>
                </c:pt>
                <c:pt idx="43">
                  <c:v>1687.5601491889429</c:v>
                </c:pt>
                <c:pt idx="44">
                  <c:v>1687.2491356263117</c:v>
                </c:pt>
                <c:pt idx="45">
                  <c:v>1687.1336687511925</c:v>
                </c:pt>
                <c:pt idx="46">
                  <c:v>1687.2225170465388</c:v>
                </c:pt>
                <c:pt idx="47">
                  <c:v>1687.359106405944</c:v>
                </c:pt>
                <c:pt idx="48">
                  <c:v>1687.4808240054037</c:v>
                </c:pt>
                <c:pt idx="49">
                  <c:v>1687.5942945503668</c:v>
                </c:pt>
                <c:pt idx="50">
                  <c:v>1687.6965405003336</c:v>
                </c:pt>
                <c:pt idx="51">
                  <c:v>1687.7344004548488</c:v>
                </c:pt>
                <c:pt idx="52">
                  <c:v>1687.7082731407718</c:v>
                </c:pt>
                <c:pt idx="53">
                  <c:v>1687.7779755825197</c:v>
                </c:pt>
                <c:pt idx="54">
                  <c:v>1687.8603414386546</c:v>
                </c:pt>
                <c:pt idx="55">
                  <c:v>1688.1435831260496</c:v>
                </c:pt>
                <c:pt idx="56">
                  <c:v>1688.2136210236815</c:v>
                </c:pt>
                <c:pt idx="57">
                  <c:v>1688.2593827488015</c:v>
                </c:pt>
                <c:pt idx="58">
                  <c:v>1688.3028024989105</c:v>
                </c:pt>
                <c:pt idx="59">
                  <c:v>1688.3428204535549</c:v>
                </c:pt>
                <c:pt idx="60">
                  <c:v>1688.4806549577772</c:v>
                </c:pt>
                <c:pt idx="61">
                  <c:v>1688.5116863252522</c:v>
                </c:pt>
                <c:pt idx="62">
                  <c:v>1688.5325330229568</c:v>
                </c:pt>
                <c:pt idx="63">
                  <c:v>1688.341848202688</c:v>
                </c:pt>
                <c:pt idx="64">
                  <c:v>1688.1469529115345</c:v>
                </c:pt>
                <c:pt idx="65">
                  <c:v>1688.0765026468493</c:v>
                </c:pt>
                <c:pt idx="66">
                  <c:v>1688.1292751334993</c:v>
                </c:pt>
                <c:pt idx="67">
                  <c:v>1688.1838864849994</c:v>
                </c:pt>
                <c:pt idx="68">
                  <c:v>1688.1286240772722</c:v>
                </c:pt>
                <c:pt idx="69">
                  <c:v>1688.069203706611</c:v>
                </c:pt>
                <c:pt idx="70">
                  <c:v>1688.0156397332828</c:v>
                </c:pt>
                <c:pt idx="71">
                  <c:v>1688.0668543029844</c:v>
                </c:pt>
                <c:pt idx="72">
                  <c:v>1688.2233220936223</c:v>
                </c:pt>
                <c:pt idx="73">
                  <c:v>1688.2778382669292</c:v>
                </c:pt>
                <c:pt idx="74">
                  <c:v>1688.3201256972081</c:v>
                </c:pt>
                <c:pt idx="75">
                  <c:v>1688.4571142701895</c:v>
                </c:pt>
                <c:pt idx="76">
                  <c:v>1688.6937402456269</c:v>
                </c:pt>
                <c:pt idx="77">
                  <c:v>1688.9181274960247</c:v>
                </c:pt>
                <c:pt idx="78">
                  <c:v>1689.0226613600223</c:v>
                </c:pt>
                <c:pt idx="79">
                  <c:v>1689.1031466909292</c:v>
                </c:pt>
                <c:pt idx="80">
                  <c:v>1689.2803151735718</c:v>
                </c:pt>
                <c:pt idx="81">
                  <c:v>1689.55337743052</c:v>
                </c:pt>
                <c:pt idx="82">
                  <c:v>1689.8149794822909</c:v>
                </c:pt>
                <c:pt idx="83">
                  <c:v>1689.9490722566281</c:v>
                </c:pt>
                <c:pt idx="84">
                  <c:v>1689.7525202332984</c:v>
                </c:pt>
                <c:pt idx="85">
                  <c:v>1689.5446547575441</c:v>
                </c:pt>
                <c:pt idx="86">
                  <c:v>1689.4576861432217</c:v>
                </c:pt>
                <c:pt idx="87">
                  <c:v>1689.4849874029292</c:v>
                </c:pt>
                <c:pt idx="88">
                  <c:v>1689.4266249117538</c:v>
                </c:pt>
                <c:pt idx="89">
                  <c:v>1689.2552044652309</c:v>
                </c:pt>
                <c:pt idx="90">
                  <c:v>1689.1932767865735</c:v>
                </c:pt>
                <c:pt idx="91">
                  <c:v>1689.251978896885</c:v>
                </c:pt>
                <c:pt idx="92">
                  <c:v>1689.4154353608044</c:v>
                </c:pt>
                <c:pt idx="93">
                  <c:v>1689.471032146186</c:v>
                </c:pt>
                <c:pt idx="94">
                  <c:v>1689.4130292238051</c:v>
                </c:pt>
                <c:pt idx="95">
                  <c:v>1689.3505720216408</c:v>
                </c:pt>
                <c:pt idx="96">
                  <c:v>1689.2909745651282</c:v>
                </c:pt>
                <c:pt idx="97">
                  <c:v>1689.1345223319347</c:v>
                </c:pt>
                <c:pt idx="98">
                  <c:v>1689.0796566653951</c:v>
                </c:pt>
                <c:pt idx="99">
                  <c:v>1689.0463242412682</c:v>
                </c:pt>
                <c:pt idx="100">
                  <c:v>1689.2130220375168</c:v>
                </c:pt>
                <c:pt idx="101">
                  <c:v>1689.1832927613789</c:v>
                </c:pt>
                <c:pt idx="102">
                  <c:v>1689.2373570557988</c:v>
                </c:pt>
                <c:pt idx="103">
                  <c:v>1689.2971427779992</c:v>
                </c:pt>
                <c:pt idx="104">
                  <c:v>1689.4505843436355</c:v>
                </c:pt>
                <c:pt idx="105">
                  <c:v>1689.6050766760322</c:v>
                </c:pt>
                <c:pt idx="106">
                  <c:v>1689.8489787963931</c:v>
                </c:pt>
                <c:pt idx="107">
                  <c:v>1689.7769807239938</c:v>
                </c:pt>
                <c:pt idx="108">
                  <c:v>1689.6783461127213</c:v>
                </c:pt>
                <c:pt idx="109">
                  <c:v>1689.6868601024739</c:v>
                </c:pt>
                <c:pt idx="110">
                  <c:v>1689.5044182749764</c:v>
                </c:pt>
                <c:pt idx="111">
                  <c:v>1687.4480166136148</c:v>
                </c:pt>
                <c:pt idx="112">
                  <c:v>1685.91937873965</c:v>
                </c:pt>
                <c:pt idx="113">
                  <c:v>1685.1044352178637</c:v>
                </c:pt>
                <c:pt idx="114">
                  <c:v>1684.8181229253307</c:v>
                </c:pt>
                <c:pt idx="115">
                  <c:v>1684.9178390230279</c:v>
                </c:pt>
                <c:pt idx="116">
                  <c:v>1685.236944566389</c:v>
                </c:pt>
                <c:pt idx="117">
                  <c:v>1685.5483132421721</c:v>
                </c:pt>
                <c:pt idx="118">
                  <c:v>1686.0314665837927</c:v>
                </c:pt>
                <c:pt idx="119">
                  <c:v>1686.6998787125385</c:v>
                </c:pt>
                <c:pt idx="120">
                  <c:v>1687.3345261023076</c:v>
                </c:pt>
                <c:pt idx="121">
                  <c:v>1687.7089328202796</c:v>
                </c:pt>
                <c:pt idx="122">
                  <c:v>1687.923848018436</c:v>
                </c:pt>
                <c:pt idx="123">
                  <c:v>1688.0114072894874</c:v>
                </c:pt>
                <c:pt idx="124">
                  <c:v>1688.1711884449885</c:v>
                </c:pt>
                <c:pt idx="125">
                  <c:v>1688.5319894954439</c:v>
                </c:pt>
                <c:pt idx="126">
                  <c:v>1689.0803540867671</c:v>
                </c:pt>
                <c:pt idx="127">
                  <c:v>1689.5125946243336</c:v>
                </c:pt>
                <c:pt idx="128">
                  <c:v>1689.9888132948488</c:v>
                </c:pt>
                <c:pt idx="129">
                  <c:v>1690.2284666316807</c:v>
                </c:pt>
                <c:pt idx="130">
                  <c:v>1690.4282423924369</c:v>
                </c:pt>
                <c:pt idx="131">
                  <c:v>1690.6084021749427</c:v>
                </c:pt>
                <c:pt idx="132">
                  <c:v>1690.6674565226751</c:v>
                </c:pt>
                <c:pt idx="133">
                  <c:v>1690.610233202432</c:v>
                </c:pt>
                <c:pt idx="134">
                  <c:v>1690.5447574567561</c:v>
                </c:pt>
                <c:pt idx="135">
                  <c:v>1690.5899613243237</c:v>
                </c:pt>
                <c:pt idx="136">
                  <c:v>1690.6416921130215</c:v>
                </c:pt>
                <c:pt idx="137">
                  <c:v>1690.7872655572921</c:v>
                </c:pt>
                <c:pt idx="138">
                  <c:v>1690.9377868702657</c:v>
                </c:pt>
                <c:pt idx="139">
                  <c:v>1691.0729880638778</c:v>
                </c:pt>
                <c:pt idx="140">
                  <c:v>1691.300898239889</c:v>
                </c:pt>
                <c:pt idx="141">
                  <c:v>1691.5189074908083</c:v>
                </c:pt>
                <c:pt idx="142">
                  <c:v>1691.6184613552803</c:v>
                </c:pt>
                <c:pt idx="143">
                  <c:v>1691.5894194138912</c:v>
                </c:pt>
                <c:pt idx="144">
                  <c:v>1691.5499267399011</c:v>
                </c:pt>
                <c:pt idx="145">
                  <c:v>1691.5163879453648</c:v>
                </c:pt>
                <c:pt idx="146">
                  <c:v>1691.4846254048773</c:v>
                </c:pt>
                <c:pt idx="147">
                  <c:v>1691.4544776407974</c:v>
                </c:pt>
                <c:pt idx="148">
                  <c:v>1691.428161491634</c:v>
                </c:pt>
                <c:pt idx="149">
                  <c:v>1691.3031468105764</c:v>
                </c:pt>
                <c:pt idx="150">
                  <c:v>1691.1733152823422</c:v>
                </c:pt>
                <c:pt idx="151">
                  <c:v>1691.1150138930382</c:v>
                </c:pt>
                <c:pt idx="152">
                  <c:v>1691.0262853573074</c:v>
                </c:pt>
                <c:pt idx="153">
                  <c:v>1691.0232594157337</c:v>
                </c:pt>
                <c:pt idx="154">
                  <c:v>1691.1355994688486</c:v>
                </c:pt>
                <c:pt idx="155">
                  <c:v>1691.2517267898622</c:v>
                </c:pt>
                <c:pt idx="156">
                  <c:v>1691.3609334453295</c:v>
                </c:pt>
                <c:pt idx="157">
                  <c:v>1691.3593940412086</c:v>
                </c:pt>
                <c:pt idx="158">
                  <c:v>1691.0472673101897</c:v>
                </c:pt>
                <c:pt idx="159">
                  <c:v>1690.8163339183543</c:v>
                </c:pt>
                <c:pt idx="160">
                  <c:v>1690.4253035621402</c:v>
                </c:pt>
                <c:pt idx="161">
                  <c:v>1689.7255486928545</c:v>
                </c:pt>
                <c:pt idx="162">
                  <c:v>1689.8262260844131</c:v>
                </c:pt>
                <c:pt idx="163">
                  <c:v>1689.8427509858302</c:v>
                </c:pt>
                <c:pt idx="164">
                  <c:v>1689.9592281689365</c:v>
                </c:pt>
                <c:pt idx="165">
                  <c:v>1690.0692983353968</c:v>
                </c:pt>
                <c:pt idx="166">
                  <c:v>1690.2789075776336</c:v>
                </c:pt>
                <c:pt idx="167">
                  <c:v>1690.4746432523943</c:v>
                </c:pt>
                <c:pt idx="168">
                  <c:v>1690.5426756839945</c:v>
                </c:pt>
                <c:pt idx="169">
                  <c:v>1690.710250621813</c:v>
                </c:pt>
                <c:pt idx="170">
                  <c:v>1690.8675914743753</c:v>
                </c:pt>
                <c:pt idx="171">
                  <c:v>1691.2233558857959</c:v>
                </c:pt>
                <c:pt idx="172">
                  <c:v>1691.4527780779963</c:v>
                </c:pt>
                <c:pt idx="173">
                  <c:v>1691.5446164345421</c:v>
                </c:pt>
                <c:pt idx="174">
                  <c:v>1691.5116513041291</c:v>
                </c:pt>
                <c:pt idx="175">
                  <c:v>1691.5890466401177</c:v>
                </c:pt>
                <c:pt idx="176">
                  <c:v>1691.6661333091979</c:v>
                </c:pt>
                <c:pt idx="177">
                  <c:v>1691.4117575538162</c:v>
                </c:pt>
                <c:pt idx="178">
                  <c:v>1691.1668705034695</c:v>
                </c:pt>
                <c:pt idx="179">
                  <c:v>1691.2657004576997</c:v>
                </c:pt>
                <c:pt idx="180">
                  <c:v>1691.3741822342724</c:v>
                </c:pt>
                <c:pt idx="181">
                  <c:v>1691.5809838493385</c:v>
                </c:pt>
                <c:pt idx="182">
                  <c:v>1693.451167135762</c:v>
                </c:pt>
                <c:pt idx="183">
                  <c:v>1694.8555155779657</c:v>
                </c:pt>
                <c:pt idx="184">
                  <c:v>1695.4692868890597</c:v>
                </c:pt>
                <c:pt idx="185">
                  <c:v>1695.7665335355089</c:v>
                </c:pt>
                <c:pt idx="186">
                  <c:v>1695.8096668504625</c:v>
                </c:pt>
                <c:pt idx="187">
                  <c:v>1695.7335153186025</c:v>
                </c:pt>
                <c:pt idx="188">
                  <c:v>1695.5506502896387</c:v>
                </c:pt>
                <c:pt idx="189">
                  <c:v>1695.0534093542169</c:v>
                </c:pt>
                <c:pt idx="190">
                  <c:v>1694.5830994129246</c:v>
                </c:pt>
                <c:pt idx="191">
                  <c:v>1693.6292721935679</c:v>
                </c:pt>
                <c:pt idx="192">
                  <c:v>1692.9404292668798</c:v>
                </c:pt>
                <c:pt idx="193">
                  <c:v>1692.6512084244359</c:v>
                </c:pt>
                <c:pt idx="194">
                  <c:v>1692.4017349313051</c:v>
                </c:pt>
                <c:pt idx="195">
                  <c:v>1692.5943953920955</c:v>
                </c:pt>
                <c:pt idx="196">
                  <c:v>1693.0195412655414</c:v>
                </c:pt>
                <c:pt idx="197">
                  <c:v>1693.4184011504922</c:v>
                </c:pt>
                <c:pt idx="198">
                  <c:v>1693.6720919549925</c:v>
                </c:pt>
                <c:pt idx="199">
                  <c:v>1693.8963563227203</c:v>
                </c:pt>
                <c:pt idx="200">
                  <c:v>1693.9929602933821</c:v>
                </c:pt>
                <c:pt idx="201">
                  <c:v>1694.0743275394382</c:v>
                </c:pt>
                <c:pt idx="202">
                  <c:v>1694.0494795813074</c:v>
                </c:pt>
                <c:pt idx="203">
                  <c:v>1694.0184359830064</c:v>
                </c:pt>
                <c:pt idx="204">
                  <c:v>1693.9919418027328</c:v>
                </c:pt>
                <c:pt idx="205">
                  <c:v>1694.0692198206661</c:v>
                </c:pt>
                <c:pt idx="206">
                  <c:v>1694.1457452915149</c:v>
                </c:pt>
                <c:pt idx="207">
                  <c:v>1694.0044048104683</c:v>
                </c:pt>
                <c:pt idx="208">
                  <c:v>1693.7625498276984</c:v>
                </c:pt>
                <c:pt idx="209">
                  <c:v>1694.3977725706347</c:v>
                </c:pt>
                <c:pt idx="210">
                  <c:v>1694.6954296096678</c:v>
                </c:pt>
                <c:pt idx="211">
                  <c:v>1694.8402087360619</c:v>
                </c:pt>
                <c:pt idx="212">
                  <c:v>1694.8492806691472</c:v>
                </c:pt>
                <c:pt idx="213">
                  <c:v>1695.1654369719522</c:v>
                </c:pt>
                <c:pt idx="214">
                  <c:v>1694.6524881563203</c:v>
                </c:pt>
                <c:pt idx="215">
                  <c:v>1694.3214437784729</c:v>
                </c:pt>
                <c:pt idx="216">
                  <c:v>1694.1432216167937</c:v>
                </c:pt>
                <c:pt idx="217">
                  <c:v>1694.0943832879943</c:v>
                </c:pt>
                <c:pt idx="218">
                  <c:v>1693.9505302618129</c:v>
                </c:pt>
                <c:pt idx="219">
                  <c:v>1693.8130275107389</c:v>
                </c:pt>
                <c:pt idx="220">
                  <c:v>1693.6858431915809</c:v>
                </c:pt>
                <c:pt idx="221">
                  <c:v>1693.5727665378008</c:v>
                </c:pt>
                <c:pt idx="222">
                  <c:v>1693.5762423070917</c:v>
                </c:pt>
                <c:pt idx="223">
                  <c:v>1693.585311188265</c:v>
                </c:pt>
                <c:pt idx="224">
                  <c:v>1693.4831919893318</c:v>
                </c:pt>
                <c:pt idx="225">
                  <c:v>1692.5227199903018</c:v>
                </c:pt>
                <c:pt idx="226">
                  <c:v>1691.7227454457288</c:v>
                </c:pt>
                <c:pt idx="227">
                  <c:v>1691.4170413142988</c:v>
                </c:pt>
                <c:pt idx="228">
                  <c:v>1690.9566739220897</c:v>
                </c:pt>
                <c:pt idx="229">
                  <c:v>1690.6341581109905</c:v>
                </c:pt>
                <c:pt idx="230">
                  <c:v>1690.4550528281732</c:v>
                </c:pt>
                <c:pt idx="231">
                  <c:v>1690.3987752983392</c:v>
                </c:pt>
                <c:pt idx="232">
                  <c:v>1690.3578866348537</c:v>
                </c:pt>
                <c:pt idx="233">
                  <c:v>1690.5330787589578</c:v>
                </c:pt>
                <c:pt idx="234">
                  <c:v>1690.5981625081433</c:v>
                </c:pt>
                <c:pt idx="235">
                  <c:v>1690.7575113710393</c:v>
                </c:pt>
                <c:pt idx="236">
                  <c:v>1690.8008285191268</c:v>
                </c:pt>
                <c:pt idx="237">
                  <c:v>1690.7232077446606</c:v>
                </c:pt>
                <c:pt idx="238">
                  <c:v>1690.8578252224188</c:v>
                </c:pt>
                <c:pt idx="239">
                  <c:v>1690.7791138385621</c:v>
                </c:pt>
                <c:pt idx="240">
                  <c:v>1690.9123762168747</c:v>
                </c:pt>
                <c:pt idx="241">
                  <c:v>1691.0504329244316</c:v>
                </c:pt>
                <c:pt idx="242">
                  <c:v>1691.1733935676648</c:v>
                </c:pt>
                <c:pt idx="243">
                  <c:v>1691.3934486978769</c:v>
                </c:pt>
                <c:pt idx="244">
                  <c:v>1691.7014988162516</c:v>
                </c:pt>
                <c:pt idx="245">
                  <c:v>1691.9889989238652</c:v>
                </c:pt>
                <c:pt idx="246">
                  <c:v>1692.04445356715</c:v>
                </c:pt>
                <c:pt idx="247">
                  <c:v>1692.0774123337726</c:v>
                </c:pt>
                <c:pt idx="248">
                  <c:v>1692.1092839397934</c:v>
                </c:pt>
                <c:pt idx="249">
                  <c:v>1692.1400763089032</c:v>
                </c:pt>
                <c:pt idx="250">
                  <c:v>1692.1669784626395</c:v>
                </c:pt>
                <c:pt idx="251">
                  <c:v>1692.2956167842176</c:v>
                </c:pt>
                <c:pt idx="252">
                  <c:v>1692.4981061674705</c:v>
                </c:pt>
                <c:pt idx="253">
                  <c:v>1692.7152783340641</c:v>
                </c:pt>
                <c:pt idx="254">
                  <c:v>1692.9111621218763</c:v>
                </c:pt>
                <c:pt idx="255">
                  <c:v>1693.0866928380694</c:v>
                </c:pt>
                <c:pt idx="256">
                  <c:v>1693.0366298527906</c:v>
                </c:pt>
                <c:pt idx="257">
                  <c:v>1693.0843907752642</c:v>
                </c:pt>
                <c:pt idx="258">
                  <c:v>1693.0268097956948</c:v>
                </c:pt>
                <c:pt idx="259">
                  <c:v>1692.7577361779042</c:v>
                </c:pt>
                <c:pt idx="260">
                  <c:v>1692.5997601617312</c:v>
                </c:pt>
                <c:pt idx="261">
                  <c:v>1692.3593274197556</c:v>
                </c:pt>
                <c:pt idx="262">
                  <c:v>1692.3450249270506</c:v>
                </c:pt>
                <c:pt idx="263">
                  <c:v>1692.3488408427731</c:v>
                </c:pt>
                <c:pt idx="264">
                  <c:v>1692.5542189479756</c:v>
                </c:pt>
                <c:pt idx="265">
                  <c:v>1692.6580172254323</c:v>
                </c:pt>
                <c:pt idx="266">
                  <c:v>1692.6443792958476</c:v>
                </c:pt>
                <c:pt idx="267">
                  <c:v>1692.5183448144069</c:v>
                </c:pt>
                <c:pt idx="268">
                  <c:v>1692.2865861949153</c:v>
                </c:pt>
                <c:pt idx="269">
                  <c:v>1692.3835329044684</c:v>
                </c:pt>
                <c:pt idx="270">
                  <c:v>1692.4973935495166</c:v>
                </c:pt>
                <c:pt idx="271">
                  <c:v>1692.502175954106</c:v>
                </c:pt>
                <c:pt idx="272">
                  <c:v>1692.6015235946418</c:v>
                </c:pt>
                <c:pt idx="273">
                  <c:v>1692.5976578133109</c:v>
                </c:pt>
                <c:pt idx="274">
                  <c:v>1692.4722343757371</c:v>
                </c:pt>
                <c:pt idx="275">
                  <c:v>1692.2479403415791</c:v>
                </c:pt>
                <c:pt idx="276">
                  <c:v>1692.3473094014355</c:v>
                </c:pt>
                <c:pt idx="277">
                  <c:v>1692.3659176376686</c:v>
                </c:pt>
                <c:pt idx="278">
                  <c:v>1692.2617433069715</c:v>
                </c:pt>
                <c:pt idx="279">
                  <c:v>1692.1613120972468</c:v>
                </c:pt>
                <c:pt idx="280">
                  <c:v>1692.2749200884061</c:v>
                </c:pt>
                <c:pt idx="281">
                  <c:v>1692.40229098946</c:v>
                </c:pt>
                <c:pt idx="282">
                  <c:v>1692.6190827176908</c:v>
                </c:pt>
                <c:pt idx="283">
                  <c:v>1692.7255297433555</c:v>
                </c:pt>
                <c:pt idx="284">
                  <c:v>1692.3082997666868</c:v>
                </c:pt>
                <c:pt idx="285">
                  <c:v>1691.9744543333516</c:v>
                </c:pt>
                <c:pt idx="286">
                  <c:v>1691.7786857575923</c:v>
                </c:pt>
                <c:pt idx="287">
                  <c:v>1691.8228961432658</c:v>
                </c:pt>
                <c:pt idx="288">
                  <c:v>1691.9809964938779</c:v>
                </c:pt>
                <c:pt idx="289">
                  <c:v>1692.2289968126163</c:v>
                </c:pt>
                <c:pt idx="290">
                  <c:v>1692.469269829651</c:v>
                </c:pt>
                <c:pt idx="291">
                  <c:v>1692.7900634815007</c:v>
                </c:pt>
                <c:pt idx="292">
                  <c:v>1693.9191486195459</c:v>
                </c:pt>
                <c:pt idx="293">
                  <c:v>1694.6264987450415</c:v>
                </c:pt>
                <c:pt idx="294">
                  <c:v>1694.9132715864014</c:v>
                </c:pt>
                <c:pt idx="295">
                  <c:v>1695.1377923512739</c:v>
                </c:pt>
                <c:pt idx="296">
                  <c:v>1695.1414475920674</c:v>
                </c:pt>
                <c:pt idx="297">
                  <c:v>1695.4216796291521</c:v>
                </c:pt>
                <c:pt idx="298">
                  <c:v>1695.6117087537743</c:v>
                </c:pt>
                <c:pt idx="299">
                  <c:v>1695.7726443216131</c:v>
                </c:pt>
                <c:pt idx="300">
                  <c:v>1695.8131312014666</c:v>
                </c:pt>
                <c:pt idx="301">
                  <c:v>1695.7375738195151</c:v>
                </c:pt>
                <c:pt idx="302">
                  <c:v>1695.6546125631955</c:v>
                </c:pt>
                <c:pt idx="303">
                  <c:v>1695.4861932392685</c:v>
                </c:pt>
                <c:pt idx="304">
                  <c:v>1695.4167211266076</c:v>
                </c:pt>
                <c:pt idx="305">
                  <c:v>1695.3651101150974</c:v>
                </c:pt>
                <c:pt idx="306">
                  <c:v>1695.3186455591795</c:v>
                </c:pt>
                <c:pt idx="307">
                  <c:v>1695.0853141447085</c:v>
                </c:pt>
                <c:pt idx="308">
                  <c:v>1694.943012858826</c:v>
                </c:pt>
                <c:pt idx="309">
                  <c:v>1694.9259207807511</c:v>
                </c:pt>
                <c:pt idx="310">
                  <c:v>1694.8208370734101</c:v>
                </c:pt>
                <c:pt idx="311">
                  <c:v>1694.399215521282</c:v>
                </c:pt>
                <c:pt idx="312">
                  <c:v>1694.1927413829837</c:v>
                </c:pt>
                <c:pt idx="313">
                  <c:v>1694.03158307544</c:v>
                </c:pt>
                <c:pt idx="314">
                  <c:v>1693.8872573413091</c:v>
                </c:pt>
                <c:pt idx="315">
                  <c:v>1693.9477794011902</c:v>
                </c:pt>
                <c:pt idx="316">
                  <c:v>1694.0327085465367</c:v>
                </c:pt>
                <c:pt idx="317">
                  <c:v>1694.1079168604881</c:v>
                </c:pt>
                <c:pt idx="318">
                  <c:v>1694.1791062368072</c:v>
                </c:pt>
                <c:pt idx="319">
                  <c:v>1694.3415511243702</c:v>
                </c:pt>
                <c:pt idx="320">
                  <c:v>1694.4011373857909</c:v>
                </c:pt>
                <c:pt idx="321">
                  <c:v>1694.5417612598101</c:v>
                </c:pt>
                <c:pt idx="322">
                  <c:v>1694.6852375089181</c:v>
                </c:pt>
                <c:pt idx="323">
                  <c:v>1694.8147613717438</c:v>
                </c:pt>
                <c:pt idx="324">
                  <c:v>1695.0347830652217</c:v>
                </c:pt>
                <c:pt idx="325">
                  <c:v>1695.0482573320196</c:v>
                </c:pt>
                <c:pt idx="326">
                  <c:v>1694.9325975745633</c:v>
                </c:pt>
                <c:pt idx="327">
                  <c:v>1694.8203614314211</c:v>
                </c:pt>
                <c:pt idx="328">
                  <c:v>1694.6196922103829</c:v>
                </c:pt>
                <c:pt idx="329">
                  <c:v>1694.5216292821665</c:v>
                </c:pt>
                <c:pt idx="330">
                  <c:v>1694.5417538928784</c:v>
                </c:pt>
                <c:pt idx="331">
                  <c:v>1694.472230811708</c:v>
                </c:pt>
                <c:pt idx="332">
                  <c:v>1694.3013916470074</c:v>
                </c:pt>
                <c:pt idx="333">
                  <c:v>1694.2315378609158</c:v>
                </c:pt>
                <c:pt idx="334">
                  <c:v>1694.1825798735597</c:v>
                </c:pt>
                <c:pt idx="335">
                  <c:v>1694.1377998850542</c:v>
                </c:pt>
                <c:pt idx="336">
                  <c:v>1694.0941817136854</c:v>
                </c:pt>
                <c:pt idx="337">
                  <c:v>1694.0578015578956</c:v>
                </c:pt>
                <c:pt idx="338">
                  <c:v>1694.1237286889957</c:v>
                </c:pt>
                <c:pt idx="339">
                  <c:v>1694.1905715354508</c:v>
                </c:pt>
                <c:pt idx="340">
                  <c:v>1694.3503377595007</c:v>
                </c:pt>
                <c:pt idx="341">
                  <c:v>1694.4096706904552</c:v>
                </c:pt>
                <c:pt idx="342">
                  <c:v>1694.4527915367771</c:v>
                </c:pt>
                <c:pt idx="343">
                  <c:v>1694.6945377607065</c:v>
                </c:pt>
                <c:pt idx="344">
                  <c:v>1694.9417616006424</c:v>
                </c:pt>
                <c:pt idx="345">
                  <c:v>1694.9723287278566</c:v>
                </c:pt>
                <c:pt idx="346">
                  <c:v>1694.8726624798699</c:v>
                </c:pt>
                <c:pt idx="347">
                  <c:v>1694.7656931635181</c:v>
                </c:pt>
                <c:pt idx="348">
                  <c:v>1694.6302665122894</c:v>
                </c:pt>
                <c:pt idx="349">
                  <c:v>1694.4308786475356</c:v>
                </c:pt>
                <c:pt idx="350">
                  <c:v>1694.247798770487</c:v>
                </c:pt>
                <c:pt idx="351">
                  <c:v>1694.078998882261</c:v>
                </c:pt>
                <c:pt idx="352">
                  <c:v>1693.92763534751</c:v>
                </c:pt>
                <c:pt idx="353">
                  <c:v>1693.7911230431907</c:v>
                </c:pt>
                <c:pt idx="354">
                  <c:v>1693.7532027665368</c:v>
                </c:pt>
                <c:pt idx="355">
                  <c:v>1693.6492752423064</c:v>
                </c:pt>
                <c:pt idx="356">
                  <c:v>1693.5391593111881</c:v>
                </c:pt>
                <c:pt idx="357">
                  <c:v>1693.4401448283531</c:v>
                </c:pt>
                <c:pt idx="358">
                  <c:v>1693.4437680257754</c:v>
                </c:pt>
                <c:pt idx="359">
                  <c:v>1693.4621527507049</c:v>
                </c:pt>
                <c:pt idx="360">
                  <c:v>1693.3829570460955</c:v>
                </c:pt>
                <c:pt idx="361">
                  <c:v>1693.4944154964505</c:v>
                </c:pt>
                <c:pt idx="362">
                  <c:v>1693.6161959058641</c:v>
                </c:pt>
                <c:pt idx="363">
                  <c:v>1693.6354508235129</c:v>
                </c:pt>
                <c:pt idx="364">
                  <c:v>1693.5387734759208</c:v>
                </c:pt>
                <c:pt idx="365">
                  <c:v>1693.5330667962917</c:v>
                </c:pt>
                <c:pt idx="366">
                  <c:v>1693.6393334511743</c:v>
                </c:pt>
                <c:pt idx="367">
                  <c:v>1693.7496667737948</c:v>
                </c:pt>
                <c:pt idx="368">
                  <c:v>1693.7575152489044</c:v>
                </c:pt>
                <c:pt idx="369">
                  <c:v>1693.8446502262768</c:v>
                </c:pt>
                <c:pt idx="370">
                  <c:v>1693.8419547511608</c:v>
                </c:pt>
                <c:pt idx="371">
                  <c:v>1693.8270497737824</c:v>
                </c:pt>
                <c:pt idx="372">
                  <c:v>1693.7123179761657</c:v>
                </c:pt>
                <c:pt idx="373">
                  <c:v>1693.3111072510596</c:v>
                </c:pt>
                <c:pt idx="374">
                  <c:v>1693.0776429555087</c:v>
                </c:pt>
                <c:pt idx="375">
                  <c:v>1692.9034026868262</c:v>
                </c:pt>
                <c:pt idx="376">
                  <c:v>1692.8476388062059</c:v>
                </c:pt>
                <c:pt idx="377">
                  <c:v>1692.810217096551</c:v>
                </c:pt>
                <c:pt idx="378">
                  <c:v>1692.7763791786829</c:v>
                </c:pt>
                <c:pt idx="379">
                  <c:v>1692.8397992533478</c:v>
                </c:pt>
                <c:pt idx="380">
                  <c:v>1693.3069084121344</c:v>
                </c:pt>
                <c:pt idx="381">
                  <c:v>1693.5070985564855</c:v>
                </c:pt>
                <c:pt idx="382">
                  <c:v>1693.6317259604416</c:v>
                </c:pt>
                <c:pt idx="383">
                  <c:v>1694.3295690549471</c:v>
                </c:pt>
                <c:pt idx="384">
                  <c:v>1694.7739718681339</c:v>
                </c:pt>
                <c:pt idx="385">
                  <c:v>1695.0317016983036</c:v>
                </c:pt>
                <c:pt idx="386">
                  <c:v>1695.0582742711849</c:v>
                </c:pt>
                <c:pt idx="387">
                  <c:v>1695.0418857010773</c:v>
                </c:pt>
                <c:pt idx="388">
                  <c:v>1694.9346233646158</c:v>
                </c:pt>
                <c:pt idx="389">
                  <c:v>1694.9161121496509</c:v>
                </c:pt>
                <c:pt idx="390">
                  <c:v>1695.0098292269554</c:v>
                </c:pt>
                <c:pt idx="391">
                  <c:v>1695.0195720245049</c:v>
                </c:pt>
                <c:pt idx="392">
                  <c:v>1695.2051563859138</c:v>
                </c:pt>
                <c:pt idx="393">
                  <c:v>1695.2133239871944</c:v>
                </c:pt>
                <c:pt idx="394">
                  <c:v>1695.3816581701765</c:v>
                </c:pt>
                <c:pt idx="395">
                  <c:v>1695.3748710637969</c:v>
                </c:pt>
                <c:pt idx="396">
                  <c:v>1695.1460646034518</c:v>
                </c:pt>
                <c:pt idx="397">
                  <c:v>1695.0839678213197</c:v>
                </c:pt>
                <c:pt idx="398">
                  <c:v>1695.1636071102905</c:v>
                </c:pt>
                <c:pt idx="399">
                  <c:v>1695.2509155548096</c:v>
                </c:pt>
                <c:pt idx="400">
                  <c:v>1695.2317414134634</c:v>
                </c:pt>
                <c:pt idx="401">
                  <c:v>1695.1079467395123</c:v>
                </c:pt>
                <c:pt idx="402">
                  <c:v>1695.0675879450114</c:v>
                </c:pt>
                <c:pt idx="403">
                  <c:v>1695.049352677283</c:v>
                </c:pt>
                <c:pt idx="404">
                  <c:v>1694.8411387975298</c:v>
                </c:pt>
                <c:pt idx="405">
                  <c:v>1694.6234898159362</c:v>
                </c:pt>
                <c:pt idx="406">
                  <c:v>1694.42399074176</c:v>
                </c:pt>
                <c:pt idx="407">
                  <c:v>1694.3388097652364</c:v>
                </c:pt>
                <c:pt idx="408">
                  <c:v>1694.0894634229423</c:v>
                </c:pt>
                <c:pt idx="409">
                  <c:v>1693.9256031117657</c:v>
                </c:pt>
                <c:pt idx="410">
                  <c:v>1693.7920937379686</c:v>
                </c:pt>
                <c:pt idx="411">
                  <c:v>1693.8507215799712</c:v>
                </c:pt>
                <c:pt idx="412">
                  <c:v>1693.9432014363374</c:v>
                </c:pt>
                <c:pt idx="413">
                  <c:v>1693.9336376693975</c:v>
                </c:pt>
                <c:pt idx="414">
                  <c:v>1694.0946706085431</c:v>
                </c:pt>
                <c:pt idx="415">
                  <c:v>1694.1834278259482</c:v>
                </c:pt>
                <c:pt idx="416">
                  <c:v>1694.0503889326801</c:v>
                </c:pt>
                <c:pt idx="417">
                  <c:v>1693.9024444842544</c:v>
                </c:pt>
                <c:pt idx="418">
                  <c:v>1693.7671313493222</c:v>
                </c:pt>
                <c:pt idx="419">
                  <c:v>1693.5425739539291</c:v>
                </c:pt>
                <c:pt idx="420">
                  <c:v>1693.3223399581175</c:v>
                </c:pt>
                <c:pt idx="421">
                  <c:v>1693.2203999619253</c:v>
                </c:pt>
                <c:pt idx="422">
                  <c:v>1693.540727238114</c:v>
                </c:pt>
                <c:pt idx="423">
                  <c:v>1693.6945702164674</c:v>
                </c:pt>
                <c:pt idx="424">
                  <c:v>1693.7996092876974</c:v>
                </c:pt>
                <c:pt idx="425">
                  <c:v>1693.8954629888156</c:v>
                </c:pt>
                <c:pt idx="426">
                  <c:v>1693.8044208989231</c:v>
                </c:pt>
                <c:pt idx="427">
                  <c:v>1693.4873826353846</c:v>
                </c:pt>
                <c:pt idx="428">
                  <c:v>1691.9474387594405</c:v>
                </c:pt>
                <c:pt idx="429">
                  <c:v>1690.7644897813095</c:v>
                </c:pt>
                <c:pt idx="430">
                  <c:v>1690.2701725284633</c:v>
                </c:pt>
                <c:pt idx="431">
                  <c:v>1690.0841568440576</c:v>
                </c:pt>
                <c:pt idx="432">
                  <c:v>1689.9548698582344</c:v>
                </c:pt>
                <c:pt idx="433">
                  <c:v>1690.0230635074861</c:v>
                </c:pt>
                <c:pt idx="434">
                  <c:v>1690.0285122795328</c:v>
                </c:pt>
                <c:pt idx="435">
                  <c:v>1690.0138293450298</c:v>
                </c:pt>
                <c:pt idx="436">
                  <c:v>1690.0952994045726</c:v>
                </c:pt>
                <c:pt idx="437">
                  <c:v>1690.3887267314296</c:v>
                </c:pt>
                <c:pt idx="438">
                  <c:v>1690.7776606649363</c:v>
                </c:pt>
                <c:pt idx="439">
                  <c:v>1691.1476915135784</c:v>
                </c:pt>
                <c:pt idx="440">
                  <c:v>1691.4836286487077</c:v>
                </c:pt>
                <c:pt idx="441">
                  <c:v>1691.7006624079158</c:v>
                </c:pt>
                <c:pt idx="442">
                  <c:v>1691.7864203708325</c:v>
                </c:pt>
                <c:pt idx="443">
                  <c:v>1692.6995639734841</c:v>
                </c:pt>
                <c:pt idx="444">
                  <c:v>1693.6055127031677</c:v>
                </c:pt>
                <c:pt idx="445">
                  <c:v>1694.118284275607</c:v>
                </c:pt>
                <c:pt idx="446">
                  <c:v>1695.3919857050971</c:v>
                </c:pt>
                <c:pt idx="447">
                  <c:v>1696.2870779137249</c:v>
                </c:pt>
                <c:pt idx="448">
                  <c:v>1696.7169799215683</c:v>
                </c:pt>
                <c:pt idx="449">
                  <c:v>1696.8110726559714</c:v>
                </c:pt>
                <c:pt idx="450">
                  <c:v>1696.8679751417922</c:v>
                </c:pt>
                <c:pt idx="451">
                  <c:v>1696.8687955834473</c:v>
                </c:pt>
                <c:pt idx="452">
                  <c:v>1696.7209050758611</c:v>
                </c:pt>
                <c:pt idx="453">
                  <c:v>1696.4645500689649</c:v>
                </c:pt>
                <c:pt idx="454">
                  <c:v>1696.2137727899681</c:v>
                </c:pt>
                <c:pt idx="455">
                  <c:v>1696.0759752636075</c:v>
                </c:pt>
                <c:pt idx="456">
                  <c:v>1695.9694320578246</c:v>
                </c:pt>
                <c:pt idx="457">
                  <c:v>1695.8741200525676</c:v>
                </c:pt>
                <c:pt idx="458">
                  <c:v>1695.7868364114254</c:v>
                </c:pt>
                <c:pt idx="459">
                  <c:v>1695.7072149194776</c:v>
                </c:pt>
                <c:pt idx="460">
                  <c:v>1695.6354681086161</c:v>
                </c:pt>
                <c:pt idx="461">
                  <c:v>1695.4691528260148</c:v>
                </c:pt>
                <c:pt idx="462">
                  <c:v>1695.3079571145588</c:v>
                </c:pt>
                <c:pt idx="463">
                  <c:v>1695.0610519223262</c:v>
                </c:pt>
                <c:pt idx="464">
                  <c:v>1694.8215017475691</c:v>
                </c:pt>
                <c:pt idx="465">
                  <c:v>1694.7110924977899</c:v>
                </c:pt>
                <c:pt idx="466">
                  <c:v>1694.7138113616272</c:v>
                </c:pt>
                <c:pt idx="467">
                  <c:v>1695.0329194196609</c:v>
                </c:pt>
                <c:pt idx="468">
                  <c:v>1695.4674721996919</c:v>
                </c:pt>
                <c:pt idx="469">
                  <c:v>1695.7669747269924</c:v>
                </c:pt>
                <c:pt idx="470">
                  <c:v>1695.927340660902</c:v>
                </c:pt>
                <c:pt idx="471">
                  <c:v>1695.8608551462746</c:v>
                </c:pt>
                <c:pt idx="472">
                  <c:v>1695.8765046784313</c:v>
                </c:pt>
                <c:pt idx="473">
                  <c:v>1696.0002769803921</c:v>
                </c:pt>
                <c:pt idx="474">
                  <c:v>1695.8197063458108</c:v>
                </c:pt>
                <c:pt idx="475">
                  <c:v>1695.5224603143733</c:v>
                </c:pt>
                <c:pt idx="476">
                  <c:v>1695.1302366494301</c:v>
                </c:pt>
                <c:pt idx="477">
                  <c:v>1694.8733060449367</c:v>
                </c:pt>
                <c:pt idx="478">
                  <c:v>1694.755369131761</c:v>
                </c:pt>
                <c:pt idx="479">
                  <c:v>1694.55451739251</c:v>
                </c:pt>
                <c:pt idx="480">
                  <c:v>1694.8775612659183</c:v>
                </c:pt>
                <c:pt idx="481">
                  <c:v>1693.9090556962894</c:v>
                </c:pt>
                <c:pt idx="482">
                  <c:v>1692.9815051784449</c:v>
                </c:pt>
                <c:pt idx="483">
                  <c:v>1692.5674592531316</c:v>
                </c:pt>
                <c:pt idx="484">
                  <c:v>1692.4178720483012</c:v>
                </c:pt>
                <c:pt idx="485">
                  <c:v>1692.3023382257284</c:v>
                </c:pt>
                <c:pt idx="486">
                  <c:v>1692.404216568844</c:v>
                </c:pt>
                <c:pt idx="487">
                  <c:v>1692.4214696080401</c:v>
                </c:pt>
                <c:pt idx="488">
                  <c:v>1692.6339723709455</c:v>
                </c:pt>
                <c:pt idx="489">
                  <c:v>1692.8397021554049</c:v>
                </c:pt>
                <c:pt idx="490">
                  <c:v>1692.9296383230956</c:v>
                </c:pt>
                <c:pt idx="491">
                  <c:v>1693.0975802937232</c:v>
                </c:pt>
                <c:pt idx="492">
                  <c:v>1693.468891176112</c:v>
                </c:pt>
                <c:pt idx="493">
                  <c:v>1693.9305374328289</c:v>
                </c:pt>
                <c:pt idx="494">
                  <c:v>1694.2591249389357</c:v>
                </c:pt>
                <c:pt idx="495">
                  <c:v>1694.5445681263052</c:v>
                </c:pt>
                <c:pt idx="496">
                  <c:v>1694.601880114823</c:v>
                </c:pt>
                <c:pt idx="497">
                  <c:v>1694.8347091952937</c:v>
                </c:pt>
                <c:pt idx="498">
                  <c:v>1694.9540083593579</c:v>
                </c:pt>
                <c:pt idx="499">
                  <c:v>1695.0597348721435</c:v>
                </c:pt>
                <c:pt idx="500">
                  <c:v>1695.0469407928579</c:v>
                </c:pt>
                <c:pt idx="501">
                  <c:v>1695.0331279935074</c:v>
                </c:pt>
                <c:pt idx="502">
                  <c:v>1695.030298175916</c:v>
                </c:pt>
                <c:pt idx="503">
                  <c:v>1695.358907432651</c:v>
                </c:pt>
                <c:pt idx="504">
                  <c:v>1695.6618249387736</c:v>
                </c:pt>
                <c:pt idx="505">
                  <c:v>1696.0474772170667</c:v>
                </c:pt>
                <c:pt idx="506">
                  <c:v>1696.1854338336968</c:v>
                </c:pt>
                <c:pt idx="507">
                  <c:v>1696.3006671215428</c:v>
                </c:pt>
                <c:pt idx="508">
                  <c:v>1696.4046064741299</c:v>
                </c:pt>
                <c:pt idx="509">
                  <c:v>1696.4991877037544</c:v>
                </c:pt>
                <c:pt idx="510">
                  <c:v>1696.5835342761404</c:v>
                </c:pt>
                <c:pt idx="511">
                  <c:v>1696.5455766146733</c:v>
                </c:pt>
                <c:pt idx="512">
                  <c:v>1696.4008878315215</c:v>
                </c:pt>
                <c:pt idx="513">
                  <c:v>1696.3751707559284</c:v>
                </c:pt>
                <c:pt idx="514">
                  <c:v>1696.2427915962987</c:v>
                </c:pt>
                <c:pt idx="515">
                  <c:v>1696.0149014511808</c:v>
                </c:pt>
                <c:pt idx="516">
                  <c:v>1695.6961831374369</c:v>
                </c:pt>
                <c:pt idx="517">
                  <c:v>1695.4034392158517</c:v>
                </c:pt>
                <c:pt idx="518">
                  <c:v>1695.1357629235013</c:v>
                </c:pt>
                <c:pt idx="519">
                  <c:v>1694.89378447591</c:v>
                </c:pt>
                <c:pt idx="520">
                  <c:v>1694.7852586144638</c:v>
                </c:pt>
                <c:pt idx="521">
                  <c:v>1694.7914169222399</c:v>
                </c:pt>
                <c:pt idx="522">
                  <c:v>1694.798469929309</c:v>
                </c:pt>
                <c:pt idx="523">
                  <c:v>1694.7033362993718</c:v>
                </c:pt>
                <c:pt idx="524">
                  <c:v>1694.7193966357927</c:v>
                </c:pt>
                <c:pt idx="525">
                  <c:v>1694.7338151234478</c:v>
                </c:pt>
                <c:pt idx="526">
                  <c:v>1694.7490137485891</c:v>
                </c:pt>
                <c:pt idx="527">
                  <c:v>1694.9870124987171</c:v>
                </c:pt>
                <c:pt idx="528">
                  <c:v>1695.2083749988335</c:v>
                </c:pt>
                <c:pt idx="529">
                  <c:v>1695.299886362576</c:v>
                </c:pt>
                <c:pt idx="530">
                  <c:v>1695.2640785114324</c:v>
                </c:pt>
                <c:pt idx="531">
                  <c:v>1695.2419804649385</c:v>
                </c:pt>
                <c:pt idx="532">
                  <c:v>1695.9942549681257</c:v>
                </c:pt>
                <c:pt idx="533">
                  <c:v>1696.4670499710235</c:v>
                </c:pt>
                <c:pt idx="534">
                  <c:v>1696.6705908827485</c:v>
                </c:pt>
                <c:pt idx="535">
                  <c:v>1697.0707189843167</c:v>
                </c:pt>
                <c:pt idx="536">
                  <c:v>1697.3344718039245</c:v>
                </c:pt>
                <c:pt idx="537">
                  <c:v>1697.4595198217496</c:v>
                </c:pt>
                <c:pt idx="538">
                  <c:v>1697.6776543834087</c:v>
                </c:pt>
                <c:pt idx="539">
                  <c:v>1697.7685039849168</c:v>
                </c:pt>
                <c:pt idx="540">
                  <c:v>1697.8459127135609</c:v>
                </c:pt>
                <c:pt idx="541">
                  <c:v>1697.8061024668734</c:v>
                </c:pt>
                <c:pt idx="542">
                  <c:v>1697.6544567880667</c:v>
                </c:pt>
                <c:pt idx="543">
                  <c:v>1697.51550617097</c:v>
                </c:pt>
                <c:pt idx="544">
                  <c:v>1697.3865510645182</c:v>
                </c:pt>
                <c:pt idx="545">
                  <c:v>1697.1602282404713</c:v>
                </c:pt>
                <c:pt idx="546">
                  <c:v>1696.9515711277015</c:v>
                </c:pt>
                <c:pt idx="547">
                  <c:v>1696.7597919342741</c:v>
                </c:pt>
                <c:pt idx="548">
                  <c:v>1696.3732653947948</c:v>
                </c:pt>
                <c:pt idx="549">
                  <c:v>1696.0140594498132</c:v>
                </c:pt>
                <c:pt idx="550">
                  <c:v>1695.5169631361935</c:v>
                </c:pt>
                <c:pt idx="551">
                  <c:v>1694.8671483056305</c:v>
                </c:pt>
                <c:pt idx="552">
                  <c:v>1694.0921348233007</c:v>
                </c:pt>
                <c:pt idx="553">
                  <c:v>1693.6001225666371</c:v>
                </c:pt>
                <c:pt idx="554">
                  <c:v>1693.4356568787612</c:v>
                </c:pt>
                <c:pt idx="555">
                  <c:v>1693.5609607988736</c:v>
                </c:pt>
                <c:pt idx="556">
                  <c:v>1693.5739643626125</c:v>
                </c:pt>
                <c:pt idx="557">
                  <c:v>1693.6835130569204</c:v>
                </c:pt>
                <c:pt idx="558">
                  <c:v>1693.7871027790186</c:v>
                </c:pt>
                <c:pt idx="559">
                  <c:v>1693.8810025263804</c:v>
                </c:pt>
                <c:pt idx="560">
                  <c:v>1693.9703659330733</c:v>
                </c:pt>
                <c:pt idx="561">
                  <c:v>1694.1602417573392</c:v>
                </c:pt>
                <c:pt idx="562">
                  <c:v>1694.3371288703083</c:v>
                </c:pt>
                <c:pt idx="563">
                  <c:v>1694.3872080639167</c:v>
                </c:pt>
                <c:pt idx="564">
                  <c:v>1694.3297346035606</c:v>
                </c:pt>
                <c:pt idx="565">
                  <c:v>1695.5795769123281</c:v>
                </c:pt>
                <c:pt idx="566">
                  <c:v>1696.2284335566619</c:v>
                </c:pt>
                <c:pt idx="567">
                  <c:v>1696.5701214151472</c:v>
                </c:pt>
                <c:pt idx="568">
                  <c:v>1696.5451103774064</c:v>
                </c:pt>
                <c:pt idx="569">
                  <c:v>1696.3971912521877</c:v>
                </c:pt>
                <c:pt idx="570">
                  <c:v>1696.2559011383526</c:v>
                </c:pt>
                <c:pt idx="571">
                  <c:v>1695.9189101257748</c:v>
                </c:pt>
                <c:pt idx="572">
                  <c:v>1695.7101910234314</c:v>
                </c:pt>
                <c:pt idx="573">
                  <c:v>1695.4139009303922</c:v>
                </c:pt>
                <c:pt idx="574">
                  <c:v>1695.1410917549022</c:v>
                </c:pt>
                <c:pt idx="575">
                  <c:v>1694.7874470499112</c:v>
                </c:pt>
                <c:pt idx="576">
                  <c:v>1694.5680427726465</c:v>
                </c:pt>
                <c:pt idx="577">
                  <c:v>1694.3747661569514</c:v>
                </c:pt>
                <c:pt idx="578">
                  <c:v>1694.083878324501</c:v>
                </c:pt>
                <c:pt idx="579">
                  <c:v>1693.7104348404553</c:v>
                </c:pt>
                <c:pt idx="580">
                  <c:v>1693.3655771276865</c:v>
                </c:pt>
                <c:pt idx="581">
                  <c:v>1693.2662519342607</c:v>
                </c:pt>
                <c:pt idx="582">
                  <c:v>1692.7492290311463</c:v>
                </c:pt>
                <c:pt idx="583">
                  <c:v>1692.2661173010422</c:v>
                </c:pt>
                <c:pt idx="584">
                  <c:v>1691.8273793645837</c:v>
                </c:pt>
                <c:pt idx="585">
                  <c:v>1690.903617604167</c:v>
                </c:pt>
                <c:pt idx="586">
                  <c:v>1690.2445614583337</c:v>
                </c:pt>
                <c:pt idx="587">
                  <c:v>1689.652237689394</c:v>
                </c:pt>
                <c:pt idx="588">
                  <c:v>1688.8952160812673</c:v>
                </c:pt>
                <c:pt idx="589">
                  <c:v>1688.4107418920612</c:v>
                </c:pt>
                <c:pt idx="590">
                  <c:v>1687.9857653564193</c:v>
                </c:pt>
                <c:pt idx="591">
                  <c:v>1688.8957866876538</c:v>
                </c:pt>
                <c:pt idx="592">
                  <c:v>1692.0898060796853</c:v>
                </c:pt>
                <c:pt idx="593">
                  <c:v>1694.8311873451685</c:v>
                </c:pt>
                <c:pt idx="594">
                  <c:v>1695.367443041062</c:v>
                </c:pt>
                <c:pt idx="595">
                  <c:v>1694.5141300373289</c:v>
                </c:pt>
                <c:pt idx="596">
                  <c:v>1692.5782091248445</c:v>
                </c:pt>
                <c:pt idx="597">
                  <c:v>1689.980099204404</c:v>
                </c:pt>
                <c:pt idx="598">
                  <c:v>1687.0505447312767</c:v>
                </c:pt>
                <c:pt idx="599">
                  <c:v>1683.9246770284335</c:v>
                </c:pt>
                <c:pt idx="600">
                  <c:v>1680.832797298576</c:v>
                </c:pt>
                <c:pt idx="601">
                  <c:v>1678.0161793623417</c:v>
                </c:pt>
                <c:pt idx="602">
                  <c:v>1675.5618903294016</c:v>
                </c:pt>
                <c:pt idx="603">
                  <c:v>1673.3408093903652</c:v>
                </c:pt>
                <c:pt idx="604">
                  <c:v>1671.322372173059</c:v>
                </c:pt>
                <c:pt idx="605">
                  <c:v>1669.4857928845988</c:v>
                </c:pt>
                <c:pt idx="606">
                  <c:v>1667.816266258726</c:v>
                </c:pt>
                <c:pt idx="607">
                  <c:v>1666.2982420533872</c:v>
                </c:pt>
                <c:pt idx="608">
                  <c:v>1665.1359473212613</c:v>
                </c:pt>
                <c:pt idx="609">
                  <c:v>1663.8719521102373</c:v>
                </c:pt>
                <c:pt idx="610">
                  <c:v>1662.4958655547612</c:v>
                </c:pt>
                <c:pt idx="611">
                  <c:v>1661.2368777770557</c:v>
                </c:pt>
                <c:pt idx="612">
                  <c:v>1660.3020707064143</c:v>
                </c:pt>
                <c:pt idx="613">
                  <c:v>1659.5781551876491</c:v>
                </c:pt>
                <c:pt idx="614">
                  <c:v>1659.0292319887719</c:v>
                </c:pt>
                <c:pt idx="615">
                  <c:v>1658.8543927170651</c:v>
                </c:pt>
                <c:pt idx="616">
                  <c:v>1658.7283570155139</c:v>
                </c:pt>
                <c:pt idx="617">
                  <c:v>1658.8382336504669</c:v>
                </c:pt>
                <c:pt idx="618">
                  <c:v>1658.8316669549699</c:v>
                </c:pt>
                <c:pt idx="619">
                  <c:v>1658.8170608681542</c:v>
                </c:pt>
                <c:pt idx="620">
                  <c:v>1658.9138735165041</c:v>
                </c:pt>
                <c:pt idx="621">
                  <c:v>1659.0120668331854</c:v>
                </c:pt>
                <c:pt idx="622">
                  <c:v>1659.1067880301684</c:v>
                </c:pt>
                <c:pt idx="623">
                  <c:v>1659.9655345728804</c:v>
                </c:pt>
                <c:pt idx="624">
                  <c:v>1659.9070314298913</c:v>
                </c:pt>
                <c:pt idx="625">
                  <c:v>1659.793301299901</c:v>
                </c:pt>
                <c:pt idx="626">
                  <c:v>1659.1420011817283</c:v>
                </c:pt>
                <c:pt idx="627">
                  <c:v>1658.6333647106621</c:v>
                </c:pt>
                <c:pt idx="628">
                  <c:v>1658.283877009693</c:v>
                </c:pt>
                <c:pt idx="629">
                  <c:v>1658.0781609179028</c:v>
                </c:pt>
                <c:pt idx="630">
                  <c:v>1657.7935099253662</c:v>
                </c:pt>
                <c:pt idx="631">
                  <c:v>1657.635099932151</c:v>
                </c:pt>
                <c:pt idx="632">
                  <c:v>1657.7086363019553</c:v>
                </c:pt>
                <c:pt idx="633">
                  <c:v>1658.0170330017775</c:v>
                </c:pt>
                <c:pt idx="634">
                  <c:v>1658.3092118197978</c:v>
                </c:pt>
                <c:pt idx="635">
                  <c:v>1658.5753743816347</c:v>
                </c:pt>
                <c:pt idx="636">
                  <c:v>1658.7083403469405</c:v>
                </c:pt>
                <c:pt idx="637">
                  <c:v>1658.7134003154003</c:v>
                </c:pt>
                <c:pt idx="638">
                  <c:v>1658.7069093776365</c:v>
                </c:pt>
                <c:pt idx="639">
                  <c:v>1658.4903721614878</c:v>
                </c:pt>
                <c:pt idx="640">
                  <c:v>1658.1700656013527</c:v>
                </c:pt>
                <c:pt idx="641">
                  <c:v>1658.0899687285025</c:v>
                </c:pt>
                <c:pt idx="642">
                  <c:v>1658.027880662275</c:v>
                </c:pt>
                <c:pt idx="643">
                  <c:v>1657.9706187838865</c:v>
                </c:pt>
                <c:pt idx="644">
                  <c:v>1658.6767443489878</c:v>
                </c:pt>
                <c:pt idx="645">
                  <c:v>1658.9419494081706</c:v>
                </c:pt>
                <c:pt idx="646">
                  <c:v>1658.9251358256099</c:v>
                </c:pt>
                <c:pt idx="647">
                  <c:v>1658.5823962050999</c:v>
                </c:pt>
                <c:pt idx="648">
                  <c:v>1658.1412692773636</c:v>
                </c:pt>
                <c:pt idx="649">
                  <c:v>1657.5172447976036</c:v>
                </c:pt>
                <c:pt idx="650">
                  <c:v>1656.8284043614576</c:v>
                </c:pt>
                <c:pt idx="651">
                  <c:v>1656.1934585104163</c:v>
                </c:pt>
                <c:pt idx="652">
                  <c:v>1655.7198713731059</c:v>
                </c:pt>
                <c:pt idx="653">
                  <c:v>1655.1933376119143</c:v>
                </c:pt>
                <c:pt idx="654">
                  <c:v>1654.6021251017403</c:v>
                </c:pt>
                <c:pt idx="655">
                  <c:v>1654.2719319106729</c:v>
                </c:pt>
                <c:pt idx="656">
                  <c:v>1653.8781199187936</c:v>
                </c:pt>
                <c:pt idx="657">
                  <c:v>1653.0864726534485</c:v>
                </c:pt>
                <c:pt idx="658">
                  <c:v>1652.3377933213167</c:v>
                </c:pt>
                <c:pt idx="659">
                  <c:v>1651.6553575648331</c:v>
                </c:pt>
                <c:pt idx="660">
                  <c:v>1649.5408705134846</c:v>
                </c:pt>
                <c:pt idx="661">
                  <c:v>1648.0450641031678</c:v>
                </c:pt>
                <c:pt idx="662">
                  <c:v>1647.0480582756072</c:v>
                </c:pt>
                <c:pt idx="663">
                  <c:v>1646.2832347960064</c:v>
                </c:pt>
                <c:pt idx="664">
                  <c:v>1646.1081225418238</c:v>
                </c:pt>
                <c:pt idx="665">
                  <c:v>1645.994202310749</c:v>
                </c:pt>
                <c:pt idx="666">
                  <c:v>1645.8894566461356</c:v>
                </c:pt>
                <c:pt idx="667">
                  <c:v>1645.7945060419415</c:v>
                </c:pt>
                <c:pt idx="668">
                  <c:v>1645.7072782199466</c:v>
                </c:pt>
                <c:pt idx="669">
                  <c:v>1645.7850711090425</c:v>
                </c:pt>
                <c:pt idx="670">
                  <c:v>1645.8893373718568</c:v>
                </c:pt>
                <c:pt idx="671">
                  <c:v>1645.8450339744152</c:v>
                </c:pt>
                <c:pt idx="672">
                  <c:v>1645.7544854312864</c:v>
                </c:pt>
                <c:pt idx="673">
                  <c:v>1645.8908049375334</c:v>
                </c:pt>
                <c:pt idx="674">
                  <c:v>1646.0248226704853</c:v>
                </c:pt>
                <c:pt idx="675">
                  <c:v>1646.3467478822595</c:v>
                </c:pt>
                <c:pt idx="676">
                  <c:v>1646.562043529327</c:v>
                </c:pt>
                <c:pt idx="677">
                  <c:v>1646.4252213902973</c:v>
                </c:pt>
                <c:pt idx="678">
                  <c:v>1646.3873830820885</c:v>
                </c:pt>
                <c:pt idx="679">
                  <c:v>1646.4679846200806</c:v>
                </c:pt>
                <c:pt idx="680">
                  <c:v>1646.4412587455279</c:v>
                </c:pt>
                <c:pt idx="681">
                  <c:v>1646.3057806777526</c:v>
                </c:pt>
                <c:pt idx="682">
                  <c:v>1646.1735278888661</c:v>
                </c:pt>
                <c:pt idx="683">
                  <c:v>1645.9511162626054</c:v>
                </c:pt>
                <c:pt idx="684">
                  <c:v>1646.0481056932776</c:v>
                </c:pt>
                <c:pt idx="685">
                  <c:v>1646.0618233575251</c:v>
                </c:pt>
                <c:pt idx="686">
                  <c:v>1646.1692030522956</c:v>
                </c:pt>
                <c:pt idx="687">
                  <c:v>1646.1716391384507</c:v>
                </c:pt>
                <c:pt idx="688">
                  <c:v>1646.1653992167733</c:v>
                </c:pt>
                <c:pt idx="689">
                  <c:v>1646.1592720152482</c:v>
                </c:pt>
                <c:pt idx="690">
                  <c:v>1645.7325200138621</c:v>
                </c:pt>
                <c:pt idx="691">
                  <c:v>1645.3089272853292</c:v>
                </c:pt>
                <c:pt idx="692">
                  <c:v>1645.1382975321176</c:v>
                </c:pt>
                <c:pt idx="693">
                  <c:v>1645.2070886655615</c:v>
                </c:pt>
                <c:pt idx="694">
                  <c:v>1645.3905351505105</c:v>
                </c:pt>
                <c:pt idx="695">
                  <c:v>1644.6488501368278</c:v>
                </c:pt>
                <c:pt idx="696">
                  <c:v>1644.2771364880255</c:v>
                </c:pt>
                <c:pt idx="697">
                  <c:v>1644.2975786254776</c:v>
                </c:pt>
                <c:pt idx="698">
                  <c:v>1644.0487987504346</c:v>
                </c:pt>
                <c:pt idx="699">
                  <c:v>1644.1005443185766</c:v>
                </c:pt>
                <c:pt idx="700">
                  <c:v>1644.2747675623423</c:v>
                </c:pt>
                <c:pt idx="701">
                  <c:v>1644.3337886930385</c:v>
                </c:pt>
                <c:pt idx="702">
                  <c:v>1644.5858079027623</c:v>
                </c:pt>
                <c:pt idx="703">
                  <c:v>1644.9400071843295</c:v>
                </c:pt>
                <c:pt idx="704">
                  <c:v>1645.2738247130269</c:v>
                </c:pt>
                <c:pt idx="705">
                  <c:v>1645.5783861027519</c:v>
                </c:pt>
                <c:pt idx="706">
                  <c:v>1645.8556237297744</c:v>
                </c:pt>
                <c:pt idx="707">
                  <c:v>1646.2747488452494</c:v>
                </c:pt>
                <c:pt idx="708">
                  <c:v>1646.7007716774992</c:v>
                </c:pt>
                <c:pt idx="709">
                  <c:v>1647.1008833431808</c:v>
                </c:pt>
                <c:pt idx="710">
                  <c:v>1647.2685303119827</c:v>
                </c:pt>
                <c:pt idx="711">
                  <c:v>1647.3930275563478</c:v>
                </c:pt>
                <c:pt idx="712">
                  <c:v>1647.6050250512251</c:v>
                </c:pt>
                <c:pt idx="713">
                  <c:v>1647.6123864102046</c:v>
                </c:pt>
                <c:pt idx="714">
                  <c:v>1647.6901694638225</c:v>
                </c:pt>
                <c:pt idx="715">
                  <c:v>1647.7754267852933</c:v>
                </c:pt>
                <c:pt idx="716">
                  <c:v>1647.7528425320852</c:v>
                </c:pt>
                <c:pt idx="717">
                  <c:v>1647.6168568473504</c:v>
                </c:pt>
                <c:pt idx="718">
                  <c:v>1647.3812334975917</c:v>
                </c:pt>
                <c:pt idx="719">
                  <c:v>1647.1539395432651</c:v>
                </c:pt>
                <c:pt idx="720">
                  <c:v>1646.7486723120592</c:v>
                </c:pt>
                <c:pt idx="721">
                  <c:v>1646.4525202836905</c:v>
                </c:pt>
                <c:pt idx="722">
                  <c:v>1646.1962002579007</c:v>
                </c:pt>
                <c:pt idx="723">
                  <c:v>1645.9613638708188</c:v>
                </c:pt>
                <c:pt idx="724">
                  <c:v>1645.5458762461988</c:v>
                </c:pt>
                <c:pt idx="725">
                  <c:v>1645.4479784056355</c:v>
                </c:pt>
                <c:pt idx="726">
                  <c:v>1645.3956167323959</c:v>
                </c:pt>
                <c:pt idx="727">
                  <c:v>1645.3486515749055</c:v>
                </c:pt>
                <c:pt idx="728">
                  <c:v>1645.3065923408233</c:v>
                </c:pt>
                <c:pt idx="729">
                  <c:v>1645.3674475825667</c:v>
                </c:pt>
                <c:pt idx="730">
                  <c:v>1645.5359523477882</c:v>
                </c:pt>
                <c:pt idx="731">
                  <c:v>1645.6041384979894</c:v>
                </c:pt>
                <c:pt idx="732">
                  <c:v>1645.552125907263</c:v>
                </c:pt>
                <c:pt idx="733">
                  <c:v>1645.4886599156935</c:v>
                </c:pt>
                <c:pt idx="734">
                  <c:v>1645.6342362869939</c:v>
                </c:pt>
                <c:pt idx="735">
                  <c:v>1645.7946693518127</c:v>
                </c:pt>
                <c:pt idx="736">
                  <c:v>1646.0408812289206</c:v>
                </c:pt>
                <c:pt idx="737">
                  <c:v>1646.1835283899279</c:v>
                </c:pt>
                <c:pt idx="738">
                  <c:v>1646.3981167181164</c:v>
                </c:pt>
                <c:pt idx="739">
                  <c:v>1646.7085606528331</c:v>
                </c:pt>
                <c:pt idx="740">
                  <c:v>1646.1216005934846</c:v>
                </c:pt>
                <c:pt idx="741">
                  <c:v>1645.7389096304405</c:v>
                </c:pt>
                <c:pt idx="742">
                  <c:v>1645.6413723913095</c:v>
                </c:pt>
                <c:pt idx="743">
                  <c:v>1645.6755203557359</c:v>
                </c:pt>
                <c:pt idx="744">
                  <c:v>1645.8886548688511</c:v>
                </c:pt>
                <c:pt idx="745">
                  <c:v>1646.0225044262284</c:v>
                </c:pt>
                <c:pt idx="746">
                  <c:v>1646.1264585692986</c:v>
                </c:pt>
                <c:pt idx="747">
                  <c:v>1646.3725986993622</c:v>
                </c:pt>
                <c:pt idx="748">
                  <c:v>1646.6965442721478</c:v>
                </c:pt>
                <c:pt idx="749">
                  <c:v>1646.8205857019527</c:v>
                </c:pt>
                <c:pt idx="750">
                  <c:v>1646.8757142745023</c:v>
                </c:pt>
                <c:pt idx="751">
                  <c:v>1646.9271038859113</c:v>
                </c:pt>
                <c:pt idx="752">
                  <c:v>1647.1721853508282</c:v>
                </c:pt>
                <c:pt idx="753">
                  <c:v>1647.3283503189348</c:v>
                </c:pt>
                <c:pt idx="754">
                  <c:v>1647.4525911990315</c:v>
                </c:pt>
                <c:pt idx="755">
                  <c:v>1647.7542647263924</c:v>
                </c:pt>
                <c:pt idx="756">
                  <c:v>1647.8679679330839</c:v>
                </c:pt>
                <c:pt idx="757">
                  <c:v>1648.1341526664398</c:v>
                </c:pt>
                <c:pt idx="758">
                  <c:v>1648.3169569694908</c:v>
                </c:pt>
                <c:pt idx="759">
                  <c:v>1648.5605063359005</c:v>
                </c:pt>
                <c:pt idx="760">
                  <c:v>1648.4109148508187</c:v>
                </c:pt>
                <c:pt idx="761">
                  <c:v>1648.3088316825624</c:v>
                </c:pt>
                <c:pt idx="762">
                  <c:v>1648.2288469841478</c:v>
                </c:pt>
                <c:pt idx="763">
                  <c:v>1648.340679076498</c:v>
                </c:pt>
                <c:pt idx="764">
                  <c:v>1648.3898900695438</c:v>
                </c:pt>
                <c:pt idx="765">
                  <c:v>1648.6090818814032</c:v>
                </c:pt>
                <c:pt idx="766">
                  <c:v>1648.9426198921844</c:v>
                </c:pt>
                <c:pt idx="767">
                  <c:v>1649.1643817201677</c:v>
                </c:pt>
                <c:pt idx="768">
                  <c:v>1649.3478924728799</c:v>
                </c:pt>
                <c:pt idx="769">
                  <c:v>1649.5124477026181</c:v>
                </c:pt>
                <c:pt idx="770">
                  <c:v>1649.6636797296526</c:v>
                </c:pt>
                <c:pt idx="771">
                  <c:v>1649.8018906633208</c:v>
                </c:pt>
                <c:pt idx="772">
                  <c:v>1649.9274460575646</c:v>
                </c:pt>
                <c:pt idx="773">
                  <c:v>1650.1338600523313</c:v>
                </c:pt>
                <c:pt idx="774">
                  <c:v>1650.3436909566647</c:v>
                </c:pt>
                <c:pt idx="775">
                  <c:v>1650.7330826878772</c:v>
                </c:pt>
                <c:pt idx="776">
                  <c:v>1651.1137115344338</c:v>
                </c:pt>
                <c:pt idx="777">
                  <c:v>1651.6520104858491</c:v>
                </c:pt>
                <c:pt idx="778">
                  <c:v>1652.0800095325903</c:v>
                </c:pt>
                <c:pt idx="779">
                  <c:v>1652.2597359387184</c:v>
                </c:pt>
                <c:pt idx="780">
                  <c:v>1652.2918508533805</c:v>
                </c:pt>
                <c:pt idx="781">
                  <c:v>1652.3022280485277</c:v>
                </c:pt>
                <c:pt idx="782">
                  <c:v>1652.3107527713889</c:v>
                </c:pt>
                <c:pt idx="783">
                  <c:v>1652.2199570648988</c:v>
                </c:pt>
                <c:pt idx="784">
                  <c:v>1652.0277791499079</c:v>
                </c:pt>
                <c:pt idx="785">
                  <c:v>1651.636162863553</c:v>
                </c:pt>
                <c:pt idx="786">
                  <c:v>1651.4448753305026</c:v>
                </c:pt>
                <c:pt idx="787">
                  <c:v>1651.211159391366</c:v>
                </c:pt>
                <c:pt idx="788">
                  <c:v>1650.9799630830601</c:v>
                </c:pt>
                <c:pt idx="789">
                  <c:v>1650.8649664391453</c:v>
                </c:pt>
                <c:pt idx="790">
                  <c:v>1650.8699694901325</c:v>
                </c:pt>
                <c:pt idx="791">
                  <c:v>1650.7998813546658</c:v>
                </c:pt>
                <c:pt idx="792">
                  <c:v>1650.8126194133326</c:v>
                </c:pt>
                <c:pt idx="793">
                  <c:v>1650.942108557575</c:v>
                </c:pt>
                <c:pt idx="794">
                  <c:v>1651.0750986887042</c:v>
                </c:pt>
                <c:pt idx="795">
                  <c:v>1651.1982715351855</c:v>
                </c:pt>
                <c:pt idx="796">
                  <c:v>1651.4019741228958</c:v>
                </c:pt>
                <c:pt idx="797">
                  <c:v>1651.5128855662688</c:v>
                </c:pt>
                <c:pt idx="798">
                  <c:v>1651.7828050602445</c:v>
                </c:pt>
                <c:pt idx="799">
                  <c:v>1651.8699136911316</c:v>
                </c:pt>
                <c:pt idx="800">
                  <c:v>1651.8215579010287</c:v>
                </c:pt>
                <c:pt idx="801">
                  <c:v>1651.7606890009351</c:v>
                </c:pt>
                <c:pt idx="802">
                  <c:v>1651.889080909941</c:v>
                </c:pt>
                <c:pt idx="803">
                  <c:v>1652.0496190090371</c:v>
                </c:pt>
                <c:pt idx="804">
                  <c:v>1652.0973809173067</c:v>
                </c:pt>
                <c:pt idx="805">
                  <c:v>1652.0295281066426</c:v>
                </c:pt>
                <c:pt idx="806">
                  <c:v>1652.0441164605838</c:v>
                </c:pt>
                <c:pt idx="807">
                  <c:v>1652.0796513278037</c:v>
                </c:pt>
                <c:pt idx="808">
                  <c:v>1651.2536830252759</c:v>
                </c:pt>
                <c:pt idx="809">
                  <c:v>1650.6135300229782</c:v>
                </c:pt>
                <c:pt idx="810">
                  <c:v>1650.1908454754348</c:v>
                </c:pt>
                <c:pt idx="811">
                  <c:v>1650.0167686140317</c:v>
                </c:pt>
                <c:pt idx="812">
                  <c:v>1649.8932441945742</c:v>
                </c:pt>
                <c:pt idx="813">
                  <c:v>1649.9677674496127</c:v>
                </c:pt>
                <c:pt idx="814">
                  <c:v>1650.1756067723754</c:v>
                </c:pt>
                <c:pt idx="815">
                  <c:v>1650.2905516112505</c:v>
                </c:pt>
                <c:pt idx="816">
                  <c:v>1650.4655923738644</c:v>
                </c:pt>
                <c:pt idx="817">
                  <c:v>1650.5508112489674</c:v>
                </c:pt>
                <c:pt idx="818">
                  <c:v>1650.7081011354248</c:v>
                </c:pt>
                <c:pt idx="819">
                  <c:v>1650.8660919412951</c:v>
                </c:pt>
                <c:pt idx="820">
                  <c:v>1650.9146290375409</c:v>
                </c:pt>
                <c:pt idx="821">
                  <c:v>1650.9368445795824</c:v>
                </c:pt>
                <c:pt idx="822">
                  <c:v>1651.0503132541658</c:v>
                </c:pt>
                <c:pt idx="823">
                  <c:v>1651.2731029583324</c:v>
                </c:pt>
                <c:pt idx="824">
                  <c:v>1651.492093598484</c:v>
                </c:pt>
                <c:pt idx="825">
                  <c:v>1651.6913578168037</c:v>
                </c:pt>
                <c:pt idx="826">
                  <c:v>1651.8720525607307</c:v>
                </c:pt>
                <c:pt idx="827">
                  <c:v>1652.036593237028</c:v>
                </c:pt>
                <c:pt idx="828">
                  <c:v>1651.9671756700257</c:v>
                </c:pt>
                <c:pt idx="829">
                  <c:v>1651.8928869727506</c:v>
                </c:pt>
                <c:pt idx="830">
                  <c:v>1651.8243517934095</c:v>
                </c:pt>
                <c:pt idx="831">
                  <c:v>1651.9761379940085</c:v>
                </c:pt>
                <c:pt idx="832">
                  <c:v>1652.0273072672805</c:v>
                </c:pt>
                <c:pt idx="833">
                  <c:v>1652.0629156975278</c:v>
                </c:pt>
                <c:pt idx="834">
                  <c:v>1652.0955597250252</c:v>
                </c:pt>
                <c:pt idx="835">
                  <c:v>1651.9189633863864</c:v>
                </c:pt>
                <c:pt idx="836">
                  <c:v>1651.9518758058059</c:v>
                </c:pt>
                <c:pt idx="837">
                  <c:v>1651.9959780052779</c:v>
                </c:pt>
                <c:pt idx="838">
                  <c:v>1652.0365254593437</c:v>
                </c:pt>
                <c:pt idx="839">
                  <c:v>1652.1774776903126</c:v>
                </c:pt>
                <c:pt idx="840">
                  <c:v>1652.4214342639207</c:v>
                </c:pt>
                <c:pt idx="841">
                  <c:v>1652.549576603564</c:v>
                </c:pt>
                <c:pt idx="842">
                  <c:v>1652.3395241850585</c:v>
                </c:pt>
                <c:pt idx="843">
                  <c:v>1652.3368401682353</c:v>
                </c:pt>
                <c:pt idx="844">
                  <c:v>1652.3475819711232</c:v>
                </c:pt>
                <c:pt idx="845">
                  <c:v>1652.3594381555665</c:v>
                </c:pt>
                <c:pt idx="846">
                  <c:v>1652.3669437777876</c:v>
                </c:pt>
                <c:pt idx="847">
                  <c:v>1652.3070397979886</c:v>
                </c:pt>
                <c:pt idx="848">
                  <c:v>1652.2033089072625</c:v>
                </c:pt>
                <c:pt idx="849">
                  <c:v>1652.1102808247842</c:v>
                </c:pt>
                <c:pt idx="850">
                  <c:v>1652.1326189316221</c:v>
                </c:pt>
                <c:pt idx="851">
                  <c:v>1652.059653574202</c:v>
                </c:pt>
                <c:pt idx="852">
                  <c:v>1652.0977759765474</c:v>
                </c:pt>
                <c:pt idx="853">
                  <c:v>1652.2434327059525</c:v>
                </c:pt>
                <c:pt idx="854">
                  <c:v>1652.3704842781385</c:v>
                </c:pt>
                <c:pt idx="855">
                  <c:v>1652.3788038892169</c:v>
                </c:pt>
                <c:pt idx="856">
                  <c:v>1652.3864580811062</c:v>
                </c:pt>
                <c:pt idx="857">
                  <c:v>1652.3917800737329</c:v>
                </c:pt>
                <c:pt idx="858">
                  <c:v>1652.3978000670299</c:v>
                </c:pt>
                <c:pt idx="859">
                  <c:v>1652.5090909700273</c:v>
                </c:pt>
                <c:pt idx="860">
                  <c:v>1652.5036281545704</c:v>
                </c:pt>
                <c:pt idx="861">
                  <c:v>1652.5007528677916</c:v>
                </c:pt>
                <c:pt idx="862">
                  <c:v>1652.6050480616288</c:v>
                </c:pt>
                <c:pt idx="863">
                  <c:v>1652.7050436923898</c:v>
                </c:pt>
                <c:pt idx="864">
                  <c:v>1652.7940397203545</c:v>
                </c:pt>
                <c:pt idx="865">
                  <c:v>1652.8756724730492</c:v>
                </c:pt>
                <c:pt idx="866">
                  <c:v>1652.9545204300446</c:v>
                </c:pt>
                <c:pt idx="867">
                  <c:v>1653.1331094818588</c:v>
                </c:pt>
                <c:pt idx="868">
                  <c:v>1653.1872813471446</c:v>
                </c:pt>
                <c:pt idx="869">
                  <c:v>1653.2345284974042</c:v>
                </c:pt>
                <c:pt idx="870">
                  <c:v>1653.2796622703675</c:v>
                </c:pt>
                <c:pt idx="871">
                  <c:v>1653.321783882152</c:v>
                </c:pt>
                <c:pt idx="872">
                  <c:v>1653.4688035292288</c:v>
                </c:pt>
                <c:pt idx="873">
                  <c:v>1653.6044577538444</c:v>
                </c:pt>
                <c:pt idx="874">
                  <c:v>1653.8395979580403</c:v>
                </c:pt>
                <c:pt idx="875">
                  <c:v>1654.0564526891276</c:v>
                </c:pt>
                <c:pt idx="876">
                  <c:v>1654.2525024446616</c:v>
                </c:pt>
                <c:pt idx="877">
                  <c:v>1654.3244567678742</c:v>
                </c:pt>
                <c:pt idx="878">
                  <c:v>1654.4970516071587</c:v>
                </c:pt>
                <c:pt idx="879">
                  <c:v>1654.8766832792351</c:v>
                </c:pt>
                <c:pt idx="880">
                  <c:v>1655.00953025385</c:v>
                </c:pt>
                <c:pt idx="881">
                  <c:v>1655.2335729580452</c:v>
                </c:pt>
                <c:pt idx="882">
                  <c:v>1655.3217935982232</c:v>
                </c:pt>
                <c:pt idx="883">
                  <c:v>1655.2883578165668</c:v>
                </c:pt>
                <c:pt idx="884">
                  <c:v>1655.257325287788</c:v>
                </c:pt>
                <c:pt idx="885">
                  <c:v>1655.3353866252617</c:v>
                </c:pt>
                <c:pt idx="886">
                  <c:v>1655.2998969320558</c:v>
                </c:pt>
                <c:pt idx="887">
                  <c:v>1655.2661790291415</c:v>
                </c:pt>
                <c:pt idx="888">
                  <c:v>1655.2356172992195</c:v>
                </c:pt>
                <c:pt idx="889">
                  <c:v>1655.3165611811085</c:v>
                </c:pt>
                <c:pt idx="890">
                  <c:v>1655.1772374373713</c:v>
                </c:pt>
                <c:pt idx="891">
                  <c:v>1655.0408522157923</c:v>
                </c:pt>
                <c:pt idx="892">
                  <c:v>1654.9164111052655</c:v>
                </c:pt>
                <c:pt idx="893">
                  <c:v>1654.8012828229687</c:v>
                </c:pt>
                <c:pt idx="894">
                  <c:v>1654.7004389299714</c:v>
                </c:pt>
                <c:pt idx="895">
                  <c:v>1654.733853572701</c:v>
                </c:pt>
                <c:pt idx="896">
                  <c:v>1656.0980487024556</c:v>
                </c:pt>
                <c:pt idx="897">
                  <c:v>1657.0334079113234</c:v>
                </c:pt>
                <c:pt idx="898">
                  <c:v>1657.5339162830212</c:v>
                </c:pt>
                <c:pt idx="899">
                  <c:v>1657.6499238936558</c:v>
                </c:pt>
                <c:pt idx="900">
                  <c:v>1657.7413853578689</c:v>
                </c:pt>
                <c:pt idx="901">
                  <c:v>1657.602713961699</c:v>
                </c:pt>
                <c:pt idx="902">
                  <c:v>1657.4730126924537</c:v>
                </c:pt>
                <c:pt idx="903">
                  <c:v>1657.2470115385943</c:v>
                </c:pt>
                <c:pt idx="904">
                  <c:v>1657.1458286714492</c:v>
                </c:pt>
                <c:pt idx="905">
                  <c:v>1656.8356624285902</c:v>
                </c:pt>
                <c:pt idx="906">
                  <c:v>1656.5506022078093</c:v>
                </c:pt>
                <c:pt idx="907">
                  <c:v>1656.4038201889177</c:v>
                </c:pt>
                <c:pt idx="908">
                  <c:v>1656.273472899016</c:v>
                </c:pt>
                <c:pt idx="909">
                  <c:v>1656.1539753627417</c:v>
                </c:pt>
                <c:pt idx="910">
                  <c:v>1656.0430685115834</c:v>
                </c:pt>
                <c:pt idx="911">
                  <c:v>1655.8326986468937</c:v>
                </c:pt>
                <c:pt idx="912">
                  <c:v>1655.637271497176</c:v>
                </c:pt>
                <c:pt idx="913">
                  <c:v>1655.5688831792506</c:v>
                </c:pt>
                <c:pt idx="914">
                  <c:v>1655.5120756175006</c:v>
                </c:pt>
                <c:pt idx="915">
                  <c:v>1655.4587051068186</c:v>
                </c:pt>
                <c:pt idx="916">
                  <c:v>1655.3049137334713</c:v>
                </c:pt>
                <c:pt idx="917">
                  <c:v>1655.7043761213376</c:v>
                </c:pt>
                <c:pt idx="918">
                  <c:v>1655.7594328375797</c:v>
                </c:pt>
                <c:pt idx="919">
                  <c:v>1655.7978480341633</c:v>
                </c:pt>
                <c:pt idx="920">
                  <c:v>1655.7220436674213</c:v>
                </c:pt>
                <c:pt idx="921">
                  <c:v>1655.5434033340193</c:v>
                </c:pt>
                <c:pt idx="922">
                  <c:v>1655.3758212127448</c:v>
                </c:pt>
                <c:pt idx="923">
                  <c:v>1655.4381101934043</c:v>
                </c:pt>
                <c:pt idx="924">
                  <c:v>1655.3968274485494</c:v>
                </c:pt>
                <c:pt idx="925">
                  <c:v>1655.462843135045</c:v>
                </c:pt>
                <c:pt idx="926">
                  <c:v>1655.5280392136774</c:v>
                </c:pt>
                <c:pt idx="927">
                  <c:v>1655.4780356487975</c:v>
                </c:pt>
                <c:pt idx="928">
                  <c:v>1655.4288505898162</c:v>
                </c:pt>
                <c:pt idx="929">
                  <c:v>1655.4928641725603</c:v>
                </c:pt>
                <c:pt idx="930">
                  <c:v>1655.5574219750551</c:v>
                </c:pt>
                <c:pt idx="931">
                  <c:v>1655.6132927045956</c:v>
                </c:pt>
                <c:pt idx="932">
                  <c:v>1655.5549024587233</c:v>
                </c:pt>
                <c:pt idx="933">
                  <c:v>1655.497093144294</c:v>
                </c:pt>
                <c:pt idx="934">
                  <c:v>1655.4458119493584</c:v>
                </c:pt>
                <c:pt idx="935">
                  <c:v>1655.3992835903257</c:v>
                </c:pt>
                <c:pt idx="936">
                  <c:v>1655.3571669002961</c:v>
                </c:pt>
                <c:pt idx="937">
                  <c:v>1655.2140608184511</c:v>
                </c:pt>
                <c:pt idx="938">
                  <c:v>1655.2934189258647</c:v>
                </c:pt>
                <c:pt idx="939">
                  <c:v>1655.2631081144223</c:v>
                </c:pt>
                <c:pt idx="940">
                  <c:v>1655.3401891949295</c:v>
                </c:pt>
                <c:pt idx="941">
                  <c:v>1655.5260810862994</c:v>
                </c:pt>
                <c:pt idx="942">
                  <c:v>1655.5928918966356</c:v>
                </c:pt>
                <c:pt idx="943">
                  <c:v>1655.5381744514868</c:v>
                </c:pt>
                <c:pt idx="944">
                  <c:v>1655.4821585922605</c:v>
                </c:pt>
                <c:pt idx="945">
                  <c:v>1655.2047805384186</c:v>
                </c:pt>
                <c:pt idx="946">
                  <c:v>1654.9463459440171</c:v>
                </c:pt>
                <c:pt idx="947">
                  <c:v>1654.8102235854703</c:v>
                </c:pt>
                <c:pt idx="948">
                  <c:v>1654.7060214413368</c:v>
                </c:pt>
                <c:pt idx="949">
                  <c:v>1654.6111104012152</c:v>
                </c:pt>
                <c:pt idx="950">
                  <c:v>1654.5240094556502</c:v>
                </c:pt>
                <c:pt idx="951">
                  <c:v>1654.5523722324092</c:v>
                </c:pt>
                <c:pt idx="952">
                  <c:v>1654.9134293021903</c:v>
                </c:pt>
                <c:pt idx="953">
                  <c:v>1655.149663001991</c:v>
                </c:pt>
                <c:pt idx="954">
                  <c:v>1655.4667845472643</c:v>
                </c:pt>
                <c:pt idx="955">
                  <c:v>1655.5407132247856</c:v>
                </c:pt>
                <c:pt idx="956">
                  <c:v>1655.7047392952597</c:v>
                </c:pt>
                <c:pt idx="957">
                  <c:v>1656.0769448138724</c:v>
                </c:pt>
                <c:pt idx="958">
                  <c:v>1656.4335861944294</c:v>
                </c:pt>
                <c:pt idx="959">
                  <c:v>1656.4339874494815</c:v>
                </c:pt>
                <c:pt idx="960">
                  <c:v>1656.4108067722557</c:v>
                </c:pt>
                <c:pt idx="961">
                  <c:v>1656.3888243384145</c:v>
                </c:pt>
                <c:pt idx="962">
                  <c:v>1656.2632039440132</c:v>
                </c:pt>
                <c:pt idx="963">
                  <c:v>1656.0324581309212</c:v>
                </c:pt>
                <c:pt idx="964">
                  <c:v>1655.8179619372008</c:v>
                </c:pt>
                <c:pt idx="965">
                  <c:v>1655.6229653974551</c:v>
                </c:pt>
                <c:pt idx="966">
                  <c:v>1655.5561503613228</c:v>
                </c:pt>
                <c:pt idx="967">
                  <c:v>1655.498773055748</c:v>
                </c:pt>
                <c:pt idx="968">
                  <c:v>1655.6640664143163</c:v>
                </c:pt>
                <c:pt idx="969">
                  <c:v>1655.8266967402878</c:v>
                </c:pt>
                <c:pt idx="970">
                  <c:v>1656.0831788548073</c:v>
                </c:pt>
                <c:pt idx="971">
                  <c:v>1656.3213444134612</c:v>
                </c:pt>
                <c:pt idx="972">
                  <c:v>1656.427767648601</c:v>
                </c:pt>
                <c:pt idx="973">
                  <c:v>1656.298425135092</c:v>
                </c:pt>
                <c:pt idx="974">
                  <c:v>1656.065841031902</c:v>
                </c:pt>
                <c:pt idx="975">
                  <c:v>1654.4988554835472</c:v>
                </c:pt>
                <c:pt idx="976">
                  <c:v>1653.2639595304975</c:v>
                </c:pt>
                <c:pt idx="977">
                  <c:v>1652.6004177549978</c:v>
                </c:pt>
                <c:pt idx="978">
                  <c:v>1652.3377434136344</c:v>
                </c:pt>
                <c:pt idx="979">
                  <c:v>1652.3336758305768</c:v>
                </c:pt>
                <c:pt idx="980">
                  <c:v>1652.3432507550699</c:v>
                </c:pt>
                <c:pt idx="981">
                  <c:v>1652.3438643227908</c:v>
                </c:pt>
                <c:pt idx="982">
                  <c:v>1651.3603312025371</c:v>
                </c:pt>
                <c:pt idx="983">
                  <c:v>1650.7556647295789</c:v>
                </c:pt>
                <c:pt idx="984">
                  <c:v>1650.6489679359809</c:v>
                </c:pt>
                <c:pt idx="985">
                  <c:v>1650.6870617599825</c:v>
                </c:pt>
                <c:pt idx="986">
                  <c:v>1650.7327834181656</c:v>
                </c:pt>
                <c:pt idx="987">
                  <c:v>1650.8841667437869</c:v>
                </c:pt>
                <c:pt idx="988">
                  <c:v>1651.024969767079</c:v>
                </c:pt>
                <c:pt idx="989">
                  <c:v>1650.7353361518901</c:v>
                </c:pt>
                <c:pt idx="990">
                  <c:v>1650.6433965017181</c:v>
                </c:pt>
                <c:pt idx="991">
                  <c:v>1650.8944513651984</c:v>
                </c:pt>
                <c:pt idx="992">
                  <c:v>1651.3660466956346</c:v>
                </c:pt>
                <c:pt idx="993">
                  <c:v>1651.9115879051221</c:v>
                </c:pt>
                <c:pt idx="994">
                  <c:v>1652.4143526410198</c:v>
                </c:pt>
                <c:pt idx="995">
                  <c:v>1652.7634114918362</c:v>
                </c:pt>
                <c:pt idx="996">
                  <c:v>1653.0702831743963</c:v>
                </c:pt>
                <c:pt idx="997">
                  <c:v>1653.3520756130872</c:v>
                </c:pt>
                <c:pt idx="998">
                  <c:v>1653.7119778300794</c:v>
                </c:pt>
                <c:pt idx="999">
                  <c:v>1653.9408889364358</c:v>
                </c:pt>
                <c:pt idx="1000">
                  <c:v>1654.0361717603962</c:v>
                </c:pt>
                <c:pt idx="1001">
                  <c:v>1654.1152470549057</c:v>
                </c:pt>
                <c:pt idx="1002">
                  <c:v>1653.9764064135504</c:v>
                </c:pt>
                <c:pt idx="1003">
                  <c:v>1654.0383694668637</c:v>
                </c:pt>
                <c:pt idx="1004">
                  <c:v>1655.405699515331</c:v>
                </c:pt>
                <c:pt idx="1005">
                  <c:v>1656.321999559392</c:v>
                </c:pt>
                <c:pt idx="1006">
                  <c:v>1656.3750905085383</c:v>
                </c:pt>
                <c:pt idx="1007">
                  <c:v>1656.4681731895805</c:v>
                </c:pt>
                <c:pt idx="1008">
                  <c:v>1656.4517028996188</c:v>
                </c:pt>
                <c:pt idx="1009">
                  <c:v>1656.3223662723808</c:v>
                </c:pt>
                <c:pt idx="1010">
                  <c:v>1656.0889693385282</c:v>
                </c:pt>
                <c:pt idx="1011">
                  <c:v>1655.9741539441166</c:v>
                </c:pt>
                <c:pt idx="1012">
                  <c:v>1655.7764126764696</c:v>
                </c:pt>
                <c:pt idx="1013">
                  <c:v>1655.7976478876997</c:v>
                </c:pt>
                <c:pt idx="1014">
                  <c:v>1655.7245889888179</c:v>
                </c:pt>
                <c:pt idx="1015">
                  <c:v>1654.0451718080162</c:v>
                </c:pt>
                <c:pt idx="1016">
                  <c:v>1652.9390652800148</c:v>
                </c:pt>
                <c:pt idx="1017">
                  <c:v>1652.2820593454678</c:v>
                </c:pt>
                <c:pt idx="1018">
                  <c:v>1652.0372357686072</c:v>
                </c:pt>
                <c:pt idx="1019">
                  <c:v>1651.9498506987338</c:v>
                </c:pt>
                <c:pt idx="1020">
                  <c:v>1652.0885006352123</c:v>
                </c:pt>
                <c:pt idx="1021">
                  <c:v>1652.2305460320115</c:v>
                </c:pt>
                <c:pt idx="1022">
                  <c:v>1652.4641327563741</c:v>
                </c:pt>
                <c:pt idx="1023">
                  <c:v>1652.5843025057945</c:v>
                </c:pt>
                <c:pt idx="1024">
                  <c:v>1652.8867295507223</c:v>
                </c:pt>
                <c:pt idx="1025">
                  <c:v>1653.1870268642926</c:v>
                </c:pt>
                <c:pt idx="1026">
                  <c:v>1653.5631153311754</c:v>
                </c:pt>
                <c:pt idx="1027">
                  <c:v>1653.9181957556141</c:v>
                </c:pt>
                <c:pt idx="1028">
                  <c:v>1654.2407234141947</c:v>
                </c:pt>
                <c:pt idx="1029">
                  <c:v>1654.4246576492676</c:v>
                </c:pt>
                <c:pt idx="1030">
                  <c:v>1654.6913251356978</c:v>
                </c:pt>
                <c:pt idx="1031">
                  <c:v>1654.8401137597255</c:v>
                </c:pt>
                <c:pt idx="1032">
                  <c:v>1656.0328306906595</c:v>
                </c:pt>
                <c:pt idx="1033">
                  <c:v>1656.7650279005995</c:v>
                </c:pt>
                <c:pt idx="1034">
                  <c:v>1656.8651162732726</c:v>
                </c:pt>
                <c:pt idx="1035">
                  <c:v>1656.8068329757023</c:v>
                </c:pt>
                <c:pt idx="1036">
                  <c:v>1656.6448481597292</c:v>
                </c:pt>
                <c:pt idx="1037">
                  <c:v>1656.4884983270267</c:v>
                </c:pt>
                <c:pt idx="1038">
                  <c:v>1656.4515439336608</c:v>
                </c:pt>
                <c:pt idx="1039">
                  <c:v>1656.4254035760553</c:v>
                </c:pt>
                <c:pt idx="1040">
                  <c:v>1656.4028214327775</c:v>
                </c:pt>
                <c:pt idx="1041">
                  <c:v>1656.4872013025249</c:v>
                </c:pt>
                <c:pt idx="1042">
                  <c:v>1656.8882739113862</c:v>
                </c:pt>
                <c:pt idx="1043">
                  <c:v>1657.0711581012604</c:v>
                </c:pt>
                <c:pt idx="1044">
                  <c:v>1657.0161437284187</c:v>
                </c:pt>
                <c:pt idx="1045">
                  <c:v>1656.937948844017</c:v>
                </c:pt>
                <c:pt idx="1046">
                  <c:v>1657.0035898581971</c:v>
                </c:pt>
                <c:pt idx="1047">
                  <c:v>1657.1568998710879</c:v>
                </c:pt>
                <c:pt idx="1048">
                  <c:v>1657.1367271555346</c:v>
                </c:pt>
                <c:pt idx="1049">
                  <c:v>1657.0474792323041</c:v>
                </c:pt>
                <c:pt idx="1050">
                  <c:v>1656.7667993020948</c:v>
                </c:pt>
                <c:pt idx="1051">
                  <c:v>1656.7942720928133</c:v>
                </c:pt>
                <c:pt idx="1052">
                  <c:v>1656.7483382661942</c:v>
                </c:pt>
                <c:pt idx="1053">
                  <c:v>1656.6934893329039</c:v>
                </c:pt>
                <c:pt idx="1054">
                  <c:v>1656.7485357571852</c:v>
                </c:pt>
                <c:pt idx="1055">
                  <c:v>1656.7054870519867</c:v>
                </c:pt>
                <c:pt idx="1056">
                  <c:v>1658.0976245927152</c:v>
                </c:pt>
                <c:pt idx="1057">
                  <c:v>1659.0078405388319</c:v>
                </c:pt>
                <c:pt idx="1058">
                  <c:v>1659.3702186716653</c:v>
                </c:pt>
                <c:pt idx="1059">
                  <c:v>1659.6531987924229</c:v>
                </c:pt>
                <c:pt idx="1060">
                  <c:v>1659.7011807203846</c:v>
                </c:pt>
                <c:pt idx="1061">
                  <c:v>1659.7274370185316</c:v>
                </c:pt>
                <c:pt idx="1062">
                  <c:v>1659.7518518350289</c:v>
                </c:pt>
                <c:pt idx="1063">
                  <c:v>1659.4665016682084</c:v>
                </c:pt>
                <c:pt idx="1064">
                  <c:v>1659.4683651529167</c:v>
                </c:pt>
                <c:pt idx="1065">
                  <c:v>1659.296150139015</c:v>
                </c:pt>
                <c:pt idx="1066">
                  <c:v>1659.2271364900137</c:v>
                </c:pt>
                <c:pt idx="1067">
                  <c:v>1659.1771240818307</c:v>
                </c:pt>
                <c:pt idx="1068">
                  <c:v>1658.8130218925733</c:v>
                </c:pt>
                <c:pt idx="1069">
                  <c:v>1657.9438380841575</c:v>
                </c:pt>
                <c:pt idx="1070">
                  <c:v>1657.2965800765066</c:v>
                </c:pt>
                <c:pt idx="1071">
                  <c:v>1656.9475273422786</c:v>
                </c:pt>
                <c:pt idx="1072">
                  <c:v>1656.6483884929805</c:v>
                </c:pt>
                <c:pt idx="1073">
                  <c:v>1656.4817168118004</c:v>
                </c:pt>
                <c:pt idx="1074">
                  <c:v>1656.3391061925458</c:v>
                </c:pt>
                <c:pt idx="1075">
                  <c:v>1656.3153692659509</c:v>
                </c:pt>
                <c:pt idx="1076">
                  <c:v>1656.2029720599558</c:v>
                </c:pt>
                <c:pt idx="1077">
                  <c:v>1655.7891564181418</c:v>
                </c:pt>
                <c:pt idx="1078">
                  <c:v>1655.0764149255833</c:v>
                </c:pt>
                <c:pt idx="1079">
                  <c:v>1654.5790135687121</c:v>
                </c:pt>
                <c:pt idx="1080">
                  <c:v>1654.2588305170111</c:v>
                </c:pt>
                <c:pt idx="1081">
                  <c:v>1654.1790277427374</c:v>
                </c:pt>
                <c:pt idx="1082">
                  <c:v>1654.3360252206703</c:v>
                </c:pt>
                <c:pt idx="1083">
                  <c:v>1654.3045683824275</c:v>
                </c:pt>
                <c:pt idx="1084">
                  <c:v>1654.4523348931159</c:v>
                </c:pt>
                <c:pt idx="1085">
                  <c:v>1654.51257717556</c:v>
                </c:pt>
                <c:pt idx="1086">
                  <c:v>1654.6539792505091</c:v>
                </c:pt>
                <c:pt idx="1087">
                  <c:v>1655.0039811368267</c:v>
                </c:pt>
                <c:pt idx="1088">
                  <c:v>1654.8182555789333</c:v>
                </c:pt>
                <c:pt idx="1089">
                  <c:v>1654.701959617212</c:v>
                </c:pt>
                <c:pt idx="1090">
                  <c:v>1654.8089632883746</c:v>
                </c:pt>
                <c:pt idx="1091">
                  <c:v>1654.9350575348858</c:v>
                </c:pt>
                <c:pt idx="1092">
                  <c:v>1655.049506849896</c:v>
                </c:pt>
                <c:pt idx="1093">
                  <c:v>1655.1537334999055</c:v>
                </c:pt>
                <c:pt idx="1094">
                  <c:v>1655.3507577271869</c:v>
                </c:pt>
                <c:pt idx="1095">
                  <c:v>1655.5441433883518</c:v>
                </c:pt>
                <c:pt idx="1096">
                  <c:v>1655.931221262138</c:v>
                </c:pt>
                <c:pt idx="1097">
                  <c:v>1656.3073829655798</c:v>
                </c:pt>
                <c:pt idx="1098">
                  <c:v>1656.5399845141635</c:v>
                </c:pt>
                <c:pt idx="1099">
                  <c:v>1656.6382586492393</c:v>
                </c:pt>
                <c:pt idx="1100">
                  <c:v>1656.6099624083995</c:v>
                </c:pt>
                <c:pt idx="1101">
                  <c:v>1656.6690567349085</c:v>
                </c:pt>
                <c:pt idx="1102">
                  <c:v>1656.5459606680984</c:v>
                </c:pt>
                <c:pt idx="1103">
                  <c:v>1656.2958733346347</c:v>
                </c:pt>
                <c:pt idx="1104">
                  <c:v>1656.1562484860312</c:v>
                </c:pt>
                <c:pt idx="1105">
                  <c:v>1655.8391349873011</c:v>
                </c:pt>
                <c:pt idx="1106">
                  <c:v>1655.6301227157282</c:v>
                </c:pt>
                <c:pt idx="1107">
                  <c:v>1655.3541115597529</c:v>
                </c:pt>
                <c:pt idx="1108">
                  <c:v>1655.1891014179573</c:v>
                </c:pt>
                <c:pt idx="1109">
                  <c:v>1655.2519103799611</c:v>
                </c:pt>
                <c:pt idx="1110">
                  <c:v>1655.4342821636012</c:v>
                </c:pt>
                <c:pt idx="1111">
                  <c:v>1655.6183474214556</c:v>
                </c:pt>
                <c:pt idx="1112">
                  <c:v>1655.7827703831413</c:v>
                </c:pt>
                <c:pt idx="1113">
                  <c:v>1655.8332458028556</c:v>
                </c:pt>
                <c:pt idx="1114">
                  <c:v>1655.8642234571414</c:v>
                </c:pt>
                <c:pt idx="1115">
                  <c:v>1655.8941122337646</c:v>
                </c:pt>
                <c:pt idx="1116">
                  <c:v>1655.9183747579677</c:v>
                </c:pt>
                <c:pt idx="1117">
                  <c:v>1655.941886143607</c:v>
                </c:pt>
                <c:pt idx="1118">
                  <c:v>1655.9632601305516</c:v>
                </c:pt>
                <c:pt idx="1119">
                  <c:v>1655.6811455732286</c:v>
                </c:pt>
                <c:pt idx="1120">
                  <c:v>1655.3843141574805</c:v>
                </c:pt>
                <c:pt idx="1121">
                  <c:v>1655.0151946886187</c:v>
                </c:pt>
                <c:pt idx="1122">
                  <c:v>1654.8630860805627</c:v>
                </c:pt>
                <c:pt idx="1123">
                  <c:v>1654.7534418914206</c:v>
                </c:pt>
                <c:pt idx="1124">
                  <c:v>1654.6542199012913</c:v>
                </c:pt>
                <c:pt idx="1125">
                  <c:v>1654.6614726375376</c:v>
                </c:pt>
                <c:pt idx="1126">
                  <c:v>1654.6867933068525</c:v>
                </c:pt>
                <c:pt idx="1127">
                  <c:v>1654.9062666425932</c:v>
                </c:pt>
                <c:pt idx="1128">
                  <c:v>1655.0345151296301</c:v>
                </c:pt>
                <c:pt idx="1129">
                  <c:v>1655.1382864814818</c:v>
                </c:pt>
                <c:pt idx="1130">
                  <c:v>1655.2322604377107</c:v>
                </c:pt>
                <c:pt idx="1131">
                  <c:v>1655.5103276706461</c:v>
                </c:pt>
                <c:pt idx="1132">
                  <c:v>1655.7035706096781</c:v>
                </c:pt>
                <c:pt idx="1133">
                  <c:v>1655.7607914633436</c:v>
                </c:pt>
                <c:pt idx="1134">
                  <c:v>1655.9948104212215</c:v>
                </c:pt>
                <c:pt idx="1135">
                  <c:v>1656.1447367465648</c:v>
                </c:pt>
                <c:pt idx="1136">
                  <c:v>1656.2601243150589</c:v>
                </c:pt>
                <c:pt idx="1137">
                  <c:v>1656.2692039227807</c:v>
                </c:pt>
                <c:pt idx="1138">
                  <c:v>1656.1645490207097</c:v>
                </c:pt>
                <c:pt idx="1139">
                  <c:v>1655.9535900188273</c:v>
                </c:pt>
                <c:pt idx="1140">
                  <c:v>1655.8393545625702</c:v>
                </c:pt>
                <c:pt idx="1141">
                  <c:v>1655.9506859659728</c:v>
                </c:pt>
                <c:pt idx="1142">
                  <c:v>1656.0815326963386</c:v>
                </c:pt>
                <c:pt idx="1143">
                  <c:v>1656.2019388148533</c:v>
                </c:pt>
                <c:pt idx="1144">
                  <c:v>1656.3121261953211</c:v>
                </c:pt>
                <c:pt idx="1145">
                  <c:v>1656.4982965412009</c:v>
                </c:pt>
                <c:pt idx="1146">
                  <c:v>1656.7253604920008</c:v>
                </c:pt>
                <c:pt idx="1147">
                  <c:v>1657.0849640836373</c:v>
                </c:pt>
                <c:pt idx="1148">
                  <c:v>1657.4660582578522</c:v>
                </c:pt>
                <c:pt idx="1149">
                  <c:v>1657.6020529616837</c:v>
                </c:pt>
                <c:pt idx="1150">
                  <c:v>1657.4725026924398</c:v>
                </c:pt>
                <c:pt idx="1151">
                  <c:v>1657.2810933567632</c:v>
                </c:pt>
                <c:pt idx="1152">
                  <c:v>1657.1734485061484</c:v>
                </c:pt>
                <c:pt idx="1153">
                  <c:v>1657.0810440964983</c:v>
                </c:pt>
                <c:pt idx="1154">
                  <c:v>1657.1053128149981</c:v>
                </c:pt>
                <c:pt idx="1155">
                  <c:v>1657.2440116499986</c:v>
                </c:pt>
                <c:pt idx="1156">
                  <c:v>1657.1558287727262</c:v>
                </c:pt>
                <c:pt idx="1157">
                  <c:v>1657.0641170661147</c:v>
                </c:pt>
                <c:pt idx="1158">
                  <c:v>1657.0942882419224</c:v>
                </c:pt>
                <c:pt idx="1159">
                  <c:v>1657.0186256744748</c:v>
                </c:pt>
                <c:pt idx="1160">
                  <c:v>1657.0469324313408</c:v>
                </c:pt>
                <c:pt idx="1161">
                  <c:v>1656.9775749375826</c:v>
                </c:pt>
                <c:pt idx="1162">
                  <c:v>1656.9054317614389</c:v>
                </c:pt>
                <c:pt idx="1163">
                  <c:v>1656.7331197831261</c:v>
                </c:pt>
                <c:pt idx="1164">
                  <c:v>1656.6756543482961</c:v>
                </c:pt>
                <c:pt idx="1165">
                  <c:v>1656.2131403166327</c:v>
                </c:pt>
                <c:pt idx="1166">
                  <c:v>1656.0764002878479</c:v>
                </c:pt>
                <c:pt idx="1167">
                  <c:v>1656.0778184434982</c:v>
                </c:pt>
                <c:pt idx="1168">
                  <c:v>1656.0850167668164</c:v>
                </c:pt>
                <c:pt idx="1169">
                  <c:v>1656.2013788789241</c:v>
                </c:pt>
                <c:pt idx="1170">
                  <c:v>1656.4199807990219</c:v>
                </c:pt>
                <c:pt idx="1171">
                  <c:v>1656.4118916354744</c:v>
                </c:pt>
                <c:pt idx="1172">
                  <c:v>1656.3883560322492</c:v>
                </c:pt>
                <c:pt idx="1173">
                  <c:v>1656.3714145747724</c:v>
                </c:pt>
                <c:pt idx="1174">
                  <c:v>1656.5721950679747</c:v>
                </c:pt>
                <c:pt idx="1175">
                  <c:v>1656.553631879977</c:v>
                </c:pt>
                <c:pt idx="1176">
                  <c:v>1656.4132107999792</c:v>
                </c:pt>
                <c:pt idx="1177">
                  <c:v>1656.2774643636176</c:v>
                </c:pt>
                <c:pt idx="1178">
                  <c:v>1656.1566039669253</c:v>
                </c:pt>
                <c:pt idx="1179">
                  <c:v>1656.1540036062959</c:v>
                </c:pt>
                <c:pt idx="1180">
                  <c:v>1656.048639642087</c:v>
                </c:pt>
                <c:pt idx="1181">
                  <c:v>1655.7372178564428</c:v>
                </c:pt>
                <c:pt idx="1182">
                  <c:v>1655.3297435058573</c:v>
                </c:pt>
                <c:pt idx="1183">
                  <c:v>1655.1645850053246</c:v>
                </c:pt>
                <c:pt idx="1184">
                  <c:v>1655.134986368477</c:v>
                </c:pt>
                <c:pt idx="1185">
                  <c:v>1655.1168057895245</c:v>
                </c:pt>
                <c:pt idx="1186">
                  <c:v>1655.100096172295</c:v>
                </c:pt>
                <c:pt idx="1187">
                  <c:v>1655.0847237929956</c:v>
                </c:pt>
                <c:pt idx="1188">
                  <c:v>1654.966021629996</c:v>
                </c:pt>
                <c:pt idx="1189">
                  <c:v>1654.7431105727235</c:v>
                </c:pt>
                <c:pt idx="1190">
                  <c:v>1654.744827793385</c:v>
                </c:pt>
                <c:pt idx="1191">
                  <c:v>1654.8719343576229</c:v>
                </c:pt>
                <c:pt idx="1192">
                  <c:v>1654.9925766887479</c:v>
                </c:pt>
                <c:pt idx="1193">
                  <c:v>1655.1003424443161</c:v>
                </c:pt>
                <c:pt idx="1194">
                  <c:v>1655.0938567675598</c:v>
                </c:pt>
                <c:pt idx="1195">
                  <c:v>1654.8696879705092</c:v>
                </c:pt>
                <c:pt idx="1196">
                  <c:v>1654.7551708822809</c:v>
                </c:pt>
                <c:pt idx="1197">
                  <c:v>1654.8669735293463</c:v>
                </c:pt>
                <c:pt idx="1198">
                  <c:v>1654.986612299406</c:v>
                </c:pt>
                <c:pt idx="1199">
                  <c:v>1655.2040111812782</c:v>
                </c:pt>
                <c:pt idx="1200">
                  <c:v>1655.3023738011618</c:v>
                </c:pt>
                <c:pt idx="1201">
                  <c:v>1655.2777943646927</c:v>
                </c:pt>
                <c:pt idx="1202">
                  <c:v>1655.1419039679024</c:v>
                </c:pt>
                <c:pt idx="1203">
                  <c:v>1654.7983672435478</c:v>
                </c:pt>
                <c:pt idx="1204">
                  <c:v>1654.5776974941343</c:v>
                </c:pt>
                <c:pt idx="1205">
                  <c:v>1654.4878159037582</c:v>
                </c:pt>
                <c:pt idx="1206">
                  <c:v>1654.6225599125078</c:v>
                </c:pt>
                <c:pt idx="1207">
                  <c:v>1654.8735999204616</c:v>
                </c:pt>
                <c:pt idx="1208">
                  <c:v>1655.0023635640559</c:v>
                </c:pt>
                <c:pt idx="1209">
                  <c:v>1655.3241486945963</c:v>
                </c:pt>
                <c:pt idx="1210">
                  <c:v>1655.6346806314511</c:v>
                </c:pt>
                <c:pt idx="1211">
                  <c:v>1655.9151642104102</c:v>
                </c:pt>
                <c:pt idx="1212">
                  <c:v>1656.2808765549184</c:v>
                </c:pt>
                <c:pt idx="1213">
                  <c:v>1656.7256150499256</c:v>
                </c:pt>
                <c:pt idx="1214">
                  <c:v>1657.0380136817505</c:v>
                </c:pt>
                <c:pt idx="1215">
                  <c:v>1657.4120124379551</c:v>
                </c:pt>
                <c:pt idx="1216">
                  <c:v>1657.6580113072318</c:v>
                </c:pt>
                <c:pt idx="1217">
                  <c:v>1657.6576466429381</c:v>
                </c:pt>
                <c:pt idx="1218">
                  <c:v>1657.738224220853</c:v>
                </c:pt>
                <c:pt idx="1219">
                  <c:v>1657.8245674735028</c:v>
                </c:pt>
                <c:pt idx="1220">
                  <c:v>1657.9043340668211</c:v>
                </c:pt>
                <c:pt idx="1221">
                  <c:v>1657.9750309698372</c:v>
                </c:pt>
                <c:pt idx="1222">
                  <c:v>1658.1509372453065</c:v>
                </c:pt>
                <c:pt idx="1223">
                  <c:v>1658.9703974957336</c:v>
                </c:pt>
                <c:pt idx="1224">
                  <c:v>1659.428906814303</c:v>
                </c:pt>
                <c:pt idx="1225">
                  <c:v>1659.5121880130027</c:v>
                </c:pt>
                <c:pt idx="1226">
                  <c:v>1659.5608072845478</c:v>
                </c:pt>
                <c:pt idx="1227">
                  <c:v>1659.2767338950434</c:v>
                </c:pt>
                <c:pt idx="1228">
                  <c:v>1658.997848995494</c:v>
                </c:pt>
                <c:pt idx="1229">
                  <c:v>1658.7425899959037</c:v>
                </c:pt>
                <c:pt idx="1230">
                  <c:v>1658.5128090871854</c:v>
                </c:pt>
                <c:pt idx="1231">
                  <c:v>1658.4076446247141</c:v>
                </c:pt>
                <c:pt idx="1232">
                  <c:v>1658.3252223861039</c:v>
                </c:pt>
                <c:pt idx="1233">
                  <c:v>1658.4637476237308</c:v>
                </c:pt>
                <c:pt idx="1234">
                  <c:v>1658.607770567028</c:v>
                </c:pt>
                <c:pt idx="1235">
                  <c:v>1658.5195186972981</c:v>
                </c:pt>
                <c:pt idx="1236">
                  <c:v>1658.319926088453</c:v>
                </c:pt>
                <c:pt idx="1237">
                  <c:v>1658.1272055349575</c:v>
                </c:pt>
                <c:pt idx="1238">
                  <c:v>1657.8434595772342</c:v>
                </c:pt>
                <c:pt idx="1239">
                  <c:v>1657.7875996156674</c:v>
                </c:pt>
                <c:pt idx="1240">
                  <c:v>1657.9685451051521</c:v>
                </c:pt>
                <c:pt idx="1241">
                  <c:v>1658.1582228228656</c:v>
                </c:pt>
                <c:pt idx="1242">
                  <c:v>1658.2214752935142</c:v>
                </c:pt>
                <c:pt idx="1243">
                  <c:v>1658.2675229941037</c:v>
                </c:pt>
                <c:pt idx="1244">
                  <c:v>1658.3065663582761</c:v>
                </c:pt>
                <c:pt idx="1245">
                  <c:v>1658.1357875984329</c:v>
                </c:pt>
                <c:pt idx="1246">
                  <c:v>1657.8606250894845</c:v>
                </c:pt>
                <c:pt idx="1247">
                  <c:v>1657.7376591722589</c:v>
                </c:pt>
                <c:pt idx="1248">
                  <c:v>1657.7115992475083</c:v>
                </c:pt>
                <c:pt idx="1249">
                  <c:v>1657.5888174977349</c:v>
                </c:pt>
                <c:pt idx="1250">
                  <c:v>1657.60883408885</c:v>
                </c:pt>
                <c:pt idx="1251">
                  <c:v>1657.8210309898634</c:v>
                </c:pt>
                <c:pt idx="1252">
                  <c:v>1658.0242099907848</c:v>
                </c:pt>
                <c:pt idx="1253">
                  <c:v>1658.1008272643498</c:v>
                </c:pt>
                <c:pt idx="1254">
                  <c:v>1658.2682066039545</c:v>
                </c:pt>
                <c:pt idx="1255">
                  <c:v>1658.2207332763223</c:v>
                </c:pt>
                <c:pt idx="1256">
                  <c:v>1658.0424847966567</c:v>
                </c:pt>
                <c:pt idx="1257">
                  <c:v>1657.9778043605968</c:v>
                </c:pt>
                <c:pt idx="1258">
                  <c:v>1657.8234585096334</c:v>
                </c:pt>
                <c:pt idx="1259">
                  <c:v>1657.7800531905757</c:v>
                </c:pt>
                <c:pt idx="1260">
                  <c:v>1657.6499574459776</c:v>
                </c:pt>
                <c:pt idx="1261">
                  <c:v>1657.5183249508889</c:v>
                </c:pt>
                <c:pt idx="1262">
                  <c:v>1657.5006590462626</c:v>
                </c:pt>
                <c:pt idx="1263">
                  <c:v>1657.9113264056932</c:v>
                </c:pt>
                <c:pt idx="1264">
                  <c:v>1658.3358421869939</c:v>
                </c:pt>
                <c:pt idx="1265">
                  <c:v>1658.7201292609038</c:v>
                </c:pt>
                <c:pt idx="1266">
                  <c:v>1659.0693902371852</c:v>
                </c:pt>
                <c:pt idx="1267">
                  <c:v>1659.085718397441</c:v>
                </c:pt>
                <c:pt idx="1268">
                  <c:v>1659.0526530885829</c:v>
                </c:pt>
                <c:pt idx="1269">
                  <c:v>1659.0212300805297</c:v>
                </c:pt>
                <c:pt idx="1270">
                  <c:v>1658.8891182550267</c:v>
                </c:pt>
                <c:pt idx="1271">
                  <c:v>1658.7613802318424</c:v>
                </c:pt>
                <c:pt idx="1272">
                  <c:v>1658.8552547562206</c:v>
                </c:pt>
                <c:pt idx="1273">
                  <c:v>1659.0614134147459</c:v>
                </c:pt>
                <c:pt idx="1274">
                  <c:v>1659.366557649769</c:v>
                </c:pt>
                <c:pt idx="1275">
                  <c:v>1659.7564160452444</c:v>
                </c:pt>
                <c:pt idx="1276">
                  <c:v>1660.2344691320402</c:v>
                </c:pt>
                <c:pt idx="1277">
                  <c:v>1660.5716992109456</c:v>
                </c:pt>
                <c:pt idx="1278">
                  <c:v>1660.4689083735866</c:v>
                </c:pt>
                <c:pt idx="1279">
                  <c:v>1660.1061894305333</c:v>
                </c:pt>
                <c:pt idx="1280">
                  <c:v>1659.8519903913941</c:v>
                </c:pt>
                <c:pt idx="1281">
                  <c:v>1659.7369003558126</c:v>
                </c:pt>
                <c:pt idx="1282">
                  <c:v>1659.7479094143753</c:v>
                </c:pt>
                <c:pt idx="1283">
                  <c:v>1659.9834631039776</c:v>
                </c:pt>
                <c:pt idx="1284">
                  <c:v>1660.0153300945249</c:v>
                </c:pt>
                <c:pt idx="1285">
                  <c:v>1660.0180273586586</c:v>
                </c:pt>
                <c:pt idx="1286">
                  <c:v>1660.222843053326</c:v>
                </c:pt>
                <c:pt idx="1287">
                  <c:v>1660.3360391393871</c:v>
                </c:pt>
                <c:pt idx="1288">
                  <c:v>1660.4239446721701</c:v>
                </c:pt>
                <c:pt idx="1289">
                  <c:v>1660.6042224292455</c:v>
                </c:pt>
                <c:pt idx="1290">
                  <c:v>1660.7813840265867</c:v>
                </c:pt>
                <c:pt idx="1291">
                  <c:v>1660.9438036605331</c:v>
                </c:pt>
                <c:pt idx="1292">
                  <c:v>1660.9882760550302</c:v>
                </c:pt>
                <c:pt idx="1293">
                  <c:v>1661.0147055045729</c:v>
                </c:pt>
                <c:pt idx="1294">
                  <c:v>1661.1367322768847</c:v>
                </c:pt>
                <c:pt idx="1295">
                  <c:v>1661.3662111608044</c:v>
                </c:pt>
                <c:pt idx="1296">
                  <c:v>1661.2861919643676</c:v>
                </c:pt>
                <c:pt idx="1297">
                  <c:v>1661.1717199676073</c:v>
                </c:pt>
                <c:pt idx="1298">
                  <c:v>1661.0698363341885</c:v>
                </c:pt>
                <c:pt idx="1299">
                  <c:v>1660.9759421219896</c:v>
                </c:pt>
                <c:pt idx="1300">
                  <c:v>1660.986947383627</c:v>
                </c:pt>
                <c:pt idx="1301">
                  <c:v>1660.9164067123879</c:v>
                </c:pt>
                <c:pt idx="1302">
                  <c:v>1660.936733374898</c:v>
                </c:pt>
                <c:pt idx="1303">
                  <c:v>1660.9713030680891</c:v>
                </c:pt>
                <c:pt idx="1304">
                  <c:v>1661.1035482437173</c:v>
                </c:pt>
                <c:pt idx="1305">
                  <c:v>1661.6298620397431</c:v>
                </c:pt>
                <c:pt idx="1306">
                  <c:v>1662.0793291270393</c:v>
                </c:pt>
                <c:pt idx="1307">
                  <c:v>1662.2664810245808</c:v>
                </c:pt>
                <c:pt idx="1308">
                  <c:v>1662.6064372950736</c:v>
                </c:pt>
                <c:pt idx="1309">
                  <c:v>1663.2427611773396</c:v>
                </c:pt>
                <c:pt idx="1310">
                  <c:v>1664.0759647066725</c:v>
                </c:pt>
                <c:pt idx="1311">
                  <c:v>1664.854967915157</c:v>
                </c:pt>
                <c:pt idx="1312">
                  <c:v>1665.2776071955973</c:v>
                </c:pt>
                <c:pt idx="1313">
                  <c:v>1665.409097450543</c:v>
                </c:pt>
                <c:pt idx="1314">
                  <c:v>1665.1952704095847</c:v>
                </c:pt>
                <c:pt idx="1315">
                  <c:v>1664.9549730996225</c:v>
                </c:pt>
                <c:pt idx="1316">
                  <c:v>1664.7375209996569</c:v>
                </c:pt>
                <c:pt idx="1317">
                  <c:v>1664.7368372724152</c:v>
                </c:pt>
                <c:pt idx="1318">
                  <c:v>1664.8745793385592</c:v>
                </c:pt>
                <c:pt idx="1319">
                  <c:v>1665.2040721259627</c:v>
                </c:pt>
                <c:pt idx="1320">
                  <c:v>1665.5429746599659</c:v>
                </c:pt>
                <c:pt idx="1321">
                  <c:v>1665.7521587817873</c:v>
                </c:pt>
                <c:pt idx="1322">
                  <c:v>1665.7286898016246</c:v>
                </c:pt>
                <c:pt idx="1323">
                  <c:v>1665.9741725469314</c:v>
                </c:pt>
                <c:pt idx="1324">
                  <c:v>1665.9492477699378</c:v>
                </c:pt>
                <c:pt idx="1325">
                  <c:v>1666.0834979726708</c:v>
                </c:pt>
                <c:pt idx="1326">
                  <c:v>1666.3261799751554</c:v>
                </c:pt>
                <c:pt idx="1327">
                  <c:v>1666.4658908865051</c:v>
                </c:pt>
                <c:pt idx="1328">
                  <c:v>1666.6726280786411</c:v>
                </c:pt>
                <c:pt idx="1329">
                  <c:v>1666.7782982533099</c:v>
                </c:pt>
                <c:pt idx="1330">
                  <c:v>1666.8567256848271</c:v>
                </c:pt>
                <c:pt idx="1331">
                  <c:v>1666.9281142589336</c:v>
                </c:pt>
                <c:pt idx="1332">
                  <c:v>1667.2781038717578</c:v>
                </c:pt>
                <c:pt idx="1333">
                  <c:v>1667.6493671561436</c:v>
                </c:pt>
                <c:pt idx="1334">
                  <c:v>1667.9886974146759</c:v>
                </c:pt>
                <c:pt idx="1335">
                  <c:v>1668.1038158315239</c:v>
                </c:pt>
                <c:pt idx="1336">
                  <c:v>1668.2728325741125</c:v>
                </c:pt>
                <c:pt idx="1337">
                  <c:v>1668.145665976466</c:v>
                </c:pt>
                <c:pt idx="1338">
                  <c:v>1667.9817872513327</c:v>
                </c:pt>
                <c:pt idx="1339">
                  <c:v>1667.8329884103025</c:v>
                </c:pt>
                <c:pt idx="1340">
                  <c:v>1667.6988076457296</c:v>
                </c:pt>
                <c:pt idx="1341">
                  <c:v>1667.7686433142997</c:v>
                </c:pt>
                <c:pt idx="1342">
                  <c:v>1667.7674939220908</c:v>
                </c:pt>
                <c:pt idx="1343">
                  <c:v>1667.5549035655372</c:v>
                </c:pt>
                <c:pt idx="1344">
                  <c:v>1667.2388214232158</c:v>
                </c:pt>
                <c:pt idx="1345">
                  <c:v>1666.8210194756505</c:v>
                </c:pt>
                <c:pt idx="1346">
                  <c:v>1666.6535631596823</c:v>
                </c:pt>
                <c:pt idx="1347">
                  <c:v>1666.3996028724387</c:v>
                </c:pt>
                <c:pt idx="1348">
                  <c:v>1666.1581844294897</c:v>
                </c:pt>
                <c:pt idx="1349">
                  <c:v>1666.0505312995358</c:v>
                </c:pt>
                <c:pt idx="1350">
                  <c:v>1665.7413011813965</c:v>
                </c:pt>
                <c:pt idx="1351">
                  <c:v>1665.5494556194515</c:v>
                </c:pt>
                <c:pt idx="1352">
                  <c:v>1665.1750505631376</c:v>
                </c:pt>
                <c:pt idx="1353">
                  <c:v>1664.5981368755797</c:v>
                </c:pt>
                <c:pt idx="1354">
                  <c:v>1663.9508517050724</c:v>
                </c:pt>
                <c:pt idx="1355">
                  <c:v>1663.4595924591565</c:v>
                </c:pt>
                <c:pt idx="1356">
                  <c:v>1662.9159022355968</c:v>
                </c:pt>
                <c:pt idx="1357">
                  <c:v>1662.4161838505427</c:v>
                </c:pt>
                <c:pt idx="1358">
                  <c:v>1662.1738035004935</c:v>
                </c:pt>
                <c:pt idx="1359">
                  <c:v>1661.7580940913576</c:v>
                </c:pt>
                <c:pt idx="1360">
                  <c:v>1661.2568128103251</c:v>
                </c:pt>
                <c:pt idx="1361">
                  <c:v>1660.7910116457504</c:v>
                </c:pt>
                <c:pt idx="1362">
                  <c:v>1660.4749196779549</c:v>
                </c:pt>
                <c:pt idx="1363">
                  <c:v>1660.0904724345046</c:v>
                </c:pt>
                <c:pt idx="1364">
                  <c:v>1659.6297022131862</c:v>
                </c:pt>
                <c:pt idx="1365">
                  <c:v>1659.3060020119874</c:v>
                </c:pt>
                <c:pt idx="1366">
                  <c:v>1659.0189109199889</c:v>
                </c:pt>
                <c:pt idx="1367">
                  <c:v>1658.6539190181718</c:v>
                </c:pt>
                <c:pt idx="1368">
                  <c:v>1658.3122900165197</c:v>
                </c:pt>
                <c:pt idx="1369">
                  <c:v>1658.0013545604722</c:v>
                </c:pt>
                <c:pt idx="1370">
                  <c:v>1657.6169586913384</c:v>
                </c:pt>
                <c:pt idx="1371">
                  <c:v>1657.2553260830348</c:v>
                </c:pt>
                <c:pt idx="1372">
                  <c:v>1656.9265691663952</c:v>
                </c:pt>
                <c:pt idx="1373">
                  <c:v>1657.982426514905</c:v>
                </c:pt>
                <c:pt idx="1374">
                  <c:v>1658.6753877408228</c:v>
                </c:pt>
                <c:pt idx="1375">
                  <c:v>1658.9314434007479</c:v>
                </c:pt>
                <c:pt idx="1376">
                  <c:v>1658.7266758188618</c:v>
                </c:pt>
                <c:pt idx="1377">
                  <c:v>1658.4934325626018</c:v>
                </c:pt>
                <c:pt idx="1378">
                  <c:v>1658.1804841478197</c:v>
                </c:pt>
                <c:pt idx="1379">
                  <c:v>1657.7819855889268</c:v>
                </c:pt>
                <c:pt idx="1380">
                  <c:v>1657.4061687172064</c:v>
                </c:pt>
                <c:pt idx="1381">
                  <c:v>1657.1672442883691</c:v>
                </c:pt>
                <c:pt idx="1382">
                  <c:v>1656.8565857166991</c:v>
                </c:pt>
                <c:pt idx="1383">
                  <c:v>1656.5650779242721</c:v>
                </c:pt>
                <c:pt idx="1384">
                  <c:v>1656.3011617493385</c:v>
                </c:pt>
                <c:pt idx="1385">
                  <c:v>1655.9731470448532</c:v>
                </c:pt>
                <c:pt idx="1386">
                  <c:v>1655.6472245862301</c:v>
                </c:pt>
                <c:pt idx="1387">
                  <c:v>1655.3496587147545</c:v>
                </c:pt>
                <c:pt idx="1388">
                  <c:v>1654.918326104322</c:v>
                </c:pt>
                <c:pt idx="1389">
                  <c:v>1654.7965691857476</c:v>
                </c:pt>
                <c:pt idx="1390">
                  <c:v>1654.6887901688615</c:v>
                </c:pt>
                <c:pt idx="1391">
                  <c:v>1654.4829910626011</c:v>
                </c:pt>
                <c:pt idx="1392">
                  <c:v>1654.1798100569101</c:v>
                </c:pt>
                <c:pt idx="1393">
                  <c:v>1653.9049182335546</c:v>
                </c:pt>
                <c:pt idx="1394">
                  <c:v>1653.7659256668676</c:v>
                </c:pt>
                <c:pt idx="1395">
                  <c:v>1653.6415687880615</c:v>
                </c:pt>
                <c:pt idx="1396">
                  <c:v>1653.5319716255106</c:v>
                </c:pt>
                <c:pt idx="1397">
                  <c:v>1653.6513378413731</c:v>
                </c:pt>
                <c:pt idx="1398">
                  <c:v>1653.6549434921574</c:v>
                </c:pt>
                <c:pt idx="1399">
                  <c:v>1653.6525849928703</c:v>
                </c:pt>
                <c:pt idx="1400">
                  <c:v>1653.5404409026094</c:v>
                </c:pt>
                <c:pt idx="1401">
                  <c:v>1653.4360371841904</c:v>
                </c:pt>
                <c:pt idx="1402">
                  <c:v>1653.3408519856275</c:v>
                </c:pt>
                <c:pt idx="1403">
                  <c:v>1653.3636836232979</c:v>
                </c:pt>
                <c:pt idx="1404">
                  <c:v>1653.1681669302707</c:v>
                </c:pt>
                <c:pt idx="1405">
                  <c:v>1653.0986063002458</c:v>
                </c:pt>
                <c:pt idx="1406">
                  <c:v>1653.0390057274963</c:v>
                </c:pt>
                <c:pt idx="1407">
                  <c:v>1650.2505506613604</c:v>
                </c:pt>
                <c:pt idx="1408">
                  <c:v>1647.0918642376005</c:v>
                </c:pt>
                <c:pt idx="1409">
                  <c:v>1644.151512943273</c:v>
                </c:pt>
                <c:pt idx="1410">
                  <c:v>1641.7821935847935</c:v>
                </c:pt>
                <c:pt idx="1411">
                  <c:v>1640.5386305316306</c:v>
                </c:pt>
                <c:pt idx="1412">
                  <c:v>1640.2633913923914</c:v>
                </c:pt>
                <c:pt idx="1413">
                  <c:v>1640.6109012658103</c:v>
                </c:pt>
                <c:pt idx="1414">
                  <c:v>1641.1943647871003</c:v>
                </c:pt>
                <c:pt idx="1415">
                  <c:v>1639.6151498064551</c:v>
                </c:pt>
                <c:pt idx="1416">
                  <c:v>1636.63149982405</c:v>
                </c:pt>
                <c:pt idx="1417">
                  <c:v>1633.0542725673183</c:v>
                </c:pt>
                <c:pt idx="1418">
                  <c:v>1629.1887023339259</c:v>
                </c:pt>
                <c:pt idx="1419">
                  <c:v>1625.3118203035692</c:v>
                </c:pt>
                <c:pt idx="1420">
                  <c:v>1621.8439275486992</c:v>
                </c:pt>
                <c:pt idx="1421">
                  <c:v>1618.9032977715447</c:v>
                </c:pt>
                <c:pt idx="1422">
                  <c:v>1616.464725246859</c:v>
                </c:pt>
                <c:pt idx="1423">
                  <c:v>1614.3737502244171</c:v>
                </c:pt>
                <c:pt idx="1424">
                  <c:v>1612.5900456585609</c:v>
                </c:pt>
                <c:pt idx="1425">
                  <c:v>1610.9784051441463</c:v>
                </c:pt>
                <c:pt idx="1426">
                  <c:v>1609.5128228583148</c:v>
                </c:pt>
                <c:pt idx="1427">
                  <c:v>1608.1812935075591</c:v>
                </c:pt>
                <c:pt idx="1428">
                  <c:v>1606.969994097781</c:v>
                </c:pt>
                <c:pt idx="1429">
                  <c:v>1605.8709946343463</c:v>
                </c:pt>
                <c:pt idx="1430">
                  <c:v>1604.8722678494057</c:v>
                </c:pt>
                <c:pt idx="1431">
                  <c:v>1603.9636980449143</c:v>
                </c:pt>
                <c:pt idx="1432">
                  <c:v>1603.4483618590129</c:v>
                </c:pt>
                <c:pt idx="1433">
                  <c:v>1603.2087835081938</c:v>
                </c:pt>
                <c:pt idx="1434">
                  <c:v>1603.3102577347215</c:v>
                </c:pt>
                <c:pt idx="1435">
                  <c:v>1603.5438706679286</c:v>
                </c:pt>
                <c:pt idx="1436">
                  <c:v>1603.7737006072077</c:v>
                </c:pt>
                <c:pt idx="1437">
                  <c:v>1604.0862732792798</c:v>
                </c:pt>
                <c:pt idx="1438">
                  <c:v>1604.5730666175268</c:v>
                </c:pt>
                <c:pt idx="1439">
                  <c:v>1605.1403332886607</c:v>
                </c:pt>
                <c:pt idx="1440">
                  <c:v>1605.7763938987823</c:v>
                </c:pt>
                <c:pt idx="1441">
                  <c:v>1606.3676308170748</c:v>
                </c:pt>
                <c:pt idx="1442">
                  <c:v>1607.0066643791588</c:v>
                </c:pt>
                <c:pt idx="1443">
                  <c:v>1607.111876708326</c:v>
                </c:pt>
                <c:pt idx="1444">
                  <c:v>1607.3133424621146</c:v>
                </c:pt>
                <c:pt idx="1445">
                  <c:v>1607.3492204201043</c:v>
                </c:pt>
                <c:pt idx="1446">
                  <c:v>1607.4443822000949</c:v>
                </c:pt>
                <c:pt idx="1447">
                  <c:v>1607.4490747273592</c:v>
                </c:pt>
                <c:pt idx="1448">
                  <c:v>1607.4377042975991</c:v>
                </c:pt>
                <c:pt idx="1449">
                  <c:v>1607.3237311796356</c:v>
                </c:pt>
                <c:pt idx="1450">
                  <c:v>1607.2073919814868</c:v>
                </c:pt>
                <c:pt idx="1451">
                  <c:v>1607.0073563468061</c:v>
                </c:pt>
                <c:pt idx="1452">
                  <c:v>1606.8063239516416</c:v>
                </c:pt>
                <c:pt idx="1453">
                  <c:v>1606.5283854105835</c:v>
                </c:pt>
                <c:pt idx="1454">
                  <c:v>1606.1616231005305</c:v>
                </c:pt>
                <c:pt idx="1455">
                  <c:v>1605.6190210004822</c:v>
                </c:pt>
                <c:pt idx="1456">
                  <c:v>1605.1852009095294</c:v>
                </c:pt>
                <c:pt idx="1457">
                  <c:v>1604.8092735541177</c:v>
                </c:pt>
                <c:pt idx="1458">
                  <c:v>1604.4682486855615</c:v>
                </c:pt>
                <c:pt idx="1459">
                  <c:v>1604.0597715323288</c:v>
                </c:pt>
                <c:pt idx="1460">
                  <c:v>1603.6718832112083</c:v>
                </c:pt>
                <c:pt idx="1461">
                  <c:v>1603.2283483738256</c:v>
                </c:pt>
                <c:pt idx="1462">
                  <c:v>1602.7171348852962</c:v>
                </c:pt>
                <c:pt idx="1463">
                  <c:v>1602.1364862593603</c:v>
                </c:pt>
                <c:pt idx="1464">
                  <c:v>1601.6887147812367</c:v>
                </c:pt>
                <c:pt idx="1465">
                  <c:v>1601.2014679829424</c:v>
                </c:pt>
                <c:pt idx="1466">
                  <c:v>1600.7411527117658</c:v>
                </c:pt>
                <c:pt idx="1467">
                  <c:v>1600.4205024652415</c:v>
                </c:pt>
                <c:pt idx="1468">
                  <c:v>1599.9590931502198</c:v>
                </c:pt>
                <c:pt idx="1469">
                  <c:v>1599.4080846820179</c:v>
                </c:pt>
                <c:pt idx="1470">
                  <c:v>1598.7984406200164</c:v>
                </c:pt>
                <c:pt idx="1471">
                  <c:v>1598.2223096545604</c:v>
                </c:pt>
                <c:pt idx="1472">
                  <c:v>1597.7947360496003</c:v>
                </c:pt>
                <c:pt idx="1473">
                  <c:v>1597.4250327723639</c:v>
                </c:pt>
                <c:pt idx="1474">
                  <c:v>1596.896029793058</c:v>
                </c:pt>
                <c:pt idx="1475">
                  <c:v>1596.768299811871</c:v>
                </c:pt>
                <c:pt idx="1476">
                  <c:v>1596.6363634653374</c:v>
                </c:pt>
                <c:pt idx="1477">
                  <c:v>1596.4786031503065</c:v>
                </c:pt>
                <c:pt idx="1478">
                  <c:v>1596.3344574093696</c:v>
                </c:pt>
                <c:pt idx="1479">
                  <c:v>1596.1315976448816</c:v>
                </c:pt>
                <c:pt idx="1480">
                  <c:v>1595.9103614953469</c:v>
                </c:pt>
                <c:pt idx="1481">
                  <c:v>1595.8754195412248</c:v>
                </c:pt>
                <c:pt idx="1482">
                  <c:v>1595.7942904920224</c:v>
                </c:pt>
                <c:pt idx="1483">
                  <c:v>1595.6084459018384</c:v>
                </c:pt>
                <c:pt idx="1484">
                  <c:v>1595.4324053653074</c:v>
                </c:pt>
                <c:pt idx="1485">
                  <c:v>1595.0571866957339</c:v>
                </c:pt>
                <c:pt idx="1486">
                  <c:v>1594.8099879052127</c:v>
                </c:pt>
                <c:pt idx="1487">
                  <c:v>1594.5952617320115</c:v>
                </c:pt>
                <c:pt idx="1488">
                  <c:v>1594.3998743018287</c:v>
                </c:pt>
                <c:pt idx="1489">
                  <c:v>1594.3294311834807</c:v>
                </c:pt>
                <c:pt idx="1490">
                  <c:v>1594.3715738031642</c:v>
                </c:pt>
                <c:pt idx="1491">
                  <c:v>1594.2116125483312</c:v>
                </c:pt>
                <c:pt idx="1492">
                  <c:v>1594.1555568621195</c:v>
                </c:pt>
                <c:pt idx="1493">
                  <c:v>1594.1141426019269</c:v>
                </c:pt>
                <c:pt idx="1494">
                  <c:v>1593.9692205472063</c:v>
                </c:pt>
                <c:pt idx="1495">
                  <c:v>1593.8328368610967</c:v>
                </c:pt>
                <c:pt idx="1496">
                  <c:v>1593.7079426009971</c:v>
                </c:pt>
                <c:pt idx="1497">
                  <c:v>1593.4846750918152</c:v>
                </c:pt>
                <c:pt idx="1498">
                  <c:v>1593.2757955380139</c:v>
                </c:pt>
                <c:pt idx="1499">
                  <c:v>1593.1964504891037</c:v>
                </c:pt>
                <c:pt idx="1500">
                  <c:v>1593.3371368082762</c:v>
                </c:pt>
                <c:pt idx="1501">
                  <c:v>1594.1009425529783</c:v>
                </c:pt>
                <c:pt idx="1502">
                  <c:v>1594.4194932299804</c:v>
                </c:pt>
                <c:pt idx="1503">
                  <c:v>1594.5830847545278</c:v>
                </c:pt>
                <c:pt idx="1504">
                  <c:v>1594.7214406859346</c:v>
                </c:pt>
                <c:pt idx="1505">
                  <c:v>1594.7423097144858</c:v>
                </c:pt>
                <c:pt idx="1506">
                  <c:v>1594.6534633768053</c:v>
                </c:pt>
                <c:pt idx="1507">
                  <c:v>1594.5662394334593</c:v>
                </c:pt>
                <c:pt idx="1508">
                  <c:v>1594.5870358485993</c:v>
                </c:pt>
                <c:pt idx="1509">
                  <c:v>1594.6139416805447</c:v>
                </c:pt>
                <c:pt idx="1510">
                  <c:v>1594.4244924368586</c:v>
                </c:pt>
                <c:pt idx="1511">
                  <c:v>1594.134993124417</c:v>
                </c:pt>
                <c:pt idx="1512">
                  <c:v>1593.6519937494697</c:v>
                </c:pt>
                <c:pt idx="1513">
                  <c:v>1593.3011761358816</c:v>
                </c:pt>
                <c:pt idx="1514">
                  <c:v>1593.094614668983</c:v>
                </c:pt>
                <c:pt idx="1515">
                  <c:v>1592.9141042445299</c:v>
                </c:pt>
                <c:pt idx="1516">
                  <c:v>1592.751458404118</c:v>
                </c:pt>
                <c:pt idx="1517">
                  <c:v>1592.6053258219254</c:v>
                </c:pt>
                <c:pt idx="1518">
                  <c:v>1592.5809325653865</c:v>
                </c:pt>
                <c:pt idx="1519">
                  <c:v>1592.5641205139875</c:v>
                </c:pt>
                <c:pt idx="1520">
                  <c:v>1592.6523822854433</c:v>
                </c:pt>
                <c:pt idx="1521">
                  <c:v>1592.7427111685849</c:v>
                </c:pt>
                <c:pt idx="1522">
                  <c:v>1592.8289192441682</c:v>
                </c:pt>
                <c:pt idx="1523">
                  <c:v>1592.799290221971</c:v>
                </c:pt>
                <c:pt idx="1524">
                  <c:v>1592.6593547472462</c:v>
                </c:pt>
                <c:pt idx="1525">
                  <c:v>1592.6299588611328</c:v>
                </c:pt>
                <c:pt idx="1526">
                  <c:v>1592.6104171464845</c:v>
                </c:pt>
                <c:pt idx="1527">
                  <c:v>1592.3799246786223</c:v>
                </c:pt>
                <c:pt idx="1528">
                  <c:v>1592.2586587987475</c:v>
                </c:pt>
                <c:pt idx="1529">
                  <c:v>1593.3312352715889</c:v>
                </c:pt>
                <c:pt idx="1530">
                  <c:v>1593.5451229741718</c:v>
                </c:pt>
                <c:pt idx="1531">
                  <c:v>1593.5640208856107</c:v>
                </c:pt>
                <c:pt idx="1532">
                  <c:v>1593.4745644414645</c:v>
                </c:pt>
                <c:pt idx="1533">
                  <c:v>1593.275513128604</c:v>
                </c:pt>
                <c:pt idx="1534">
                  <c:v>1593.0827392078218</c:v>
                </c:pt>
                <c:pt idx="1535">
                  <c:v>1594.1175810980196</c:v>
                </c:pt>
                <c:pt idx="1536">
                  <c:v>1594.7813464527453</c:v>
                </c:pt>
                <c:pt idx="1537">
                  <c:v>1594.9474058661319</c:v>
                </c:pt>
                <c:pt idx="1538">
                  <c:v>1594.8573689692107</c:v>
                </c:pt>
                <c:pt idx="1539">
                  <c:v>1594.540517244737</c:v>
                </c:pt>
                <c:pt idx="1540">
                  <c:v>1594.234833858852</c:v>
                </c:pt>
                <c:pt idx="1541">
                  <c:v>1593.9565762353197</c:v>
                </c:pt>
                <c:pt idx="1542">
                  <c:v>1593.7038874866544</c:v>
                </c:pt>
                <c:pt idx="1543">
                  <c:v>1593.4724431696857</c:v>
                </c:pt>
                <c:pt idx="1544">
                  <c:v>1593.2595846997144</c:v>
                </c:pt>
                <c:pt idx="1545">
                  <c:v>1592.9658042724675</c:v>
                </c:pt>
                <c:pt idx="1546">
                  <c:v>1592.7860038840613</c:v>
                </c:pt>
                <c:pt idx="1547">
                  <c:v>1592.6354580764194</c:v>
                </c:pt>
                <c:pt idx="1548">
                  <c:v>1592.497870978563</c:v>
                </c:pt>
                <c:pt idx="1549">
                  <c:v>1592.3718827077844</c:v>
                </c:pt>
                <c:pt idx="1550">
                  <c:v>1592.0456206434405</c:v>
                </c:pt>
                <c:pt idx="1551">
                  <c:v>1592.1447460394913</c:v>
                </c:pt>
                <c:pt idx="1552">
                  <c:v>1592.2796782177195</c:v>
                </c:pt>
                <c:pt idx="1553">
                  <c:v>1592.5010711070174</c:v>
                </c:pt>
                <c:pt idx="1554">
                  <c:v>1592.6144282791067</c:v>
                </c:pt>
                <c:pt idx="1555">
                  <c:v>1592.8081166173697</c:v>
                </c:pt>
                <c:pt idx="1556">
                  <c:v>1592.7867423794269</c:v>
                </c:pt>
                <c:pt idx="1557">
                  <c:v>1592.8564930722061</c:v>
                </c:pt>
                <c:pt idx="1558">
                  <c:v>1592.9294482474602</c:v>
                </c:pt>
                <c:pt idx="1559">
                  <c:v>1593.0909529522362</c:v>
                </c:pt>
                <c:pt idx="1560">
                  <c:v>1593.2490481383966</c:v>
                </c:pt>
                <c:pt idx="1561">
                  <c:v>1593.2973164894515</c:v>
                </c:pt>
                <c:pt idx="1562">
                  <c:v>1593.2226513540468</c:v>
                </c:pt>
                <c:pt idx="1563">
                  <c:v>1593.3478648673151</c:v>
                </c:pt>
                <c:pt idx="1564">
                  <c:v>1593.2862407884684</c:v>
                </c:pt>
                <c:pt idx="1565">
                  <c:v>1593.102855262244</c:v>
                </c:pt>
                <c:pt idx="1566">
                  <c:v>1593.1342320565855</c:v>
                </c:pt>
                <c:pt idx="1567">
                  <c:v>1593.1841200514414</c:v>
                </c:pt>
                <c:pt idx="1568">
                  <c:v>1593.3276545922192</c:v>
                </c:pt>
                <c:pt idx="1569">
                  <c:v>1593.2723223565629</c:v>
                </c:pt>
                <c:pt idx="1570">
                  <c:v>1593.1973839605116</c:v>
                </c:pt>
                <c:pt idx="1571">
                  <c:v>1593.1312581459197</c:v>
                </c:pt>
                <c:pt idx="1572">
                  <c:v>1592.966052859927</c:v>
                </c:pt>
                <c:pt idx="1573">
                  <c:v>1593.1057753272064</c:v>
                </c:pt>
                <c:pt idx="1574">
                  <c:v>1592.8642502974603</c:v>
                </c:pt>
                <c:pt idx="1575">
                  <c:v>1592.6956820886001</c:v>
                </c:pt>
                <c:pt idx="1576">
                  <c:v>1592.6518018987272</c:v>
                </c:pt>
                <c:pt idx="1577">
                  <c:v>1592.7003653624793</c:v>
                </c:pt>
                <c:pt idx="1578">
                  <c:v>1592.4952412386176</c:v>
                </c:pt>
                <c:pt idx="1579">
                  <c:v>1592.3596738532885</c:v>
                </c:pt>
                <c:pt idx="1580">
                  <c:v>1592.2848853211713</c:v>
                </c:pt>
                <c:pt idx="1581">
                  <c:v>1592.2238048374284</c:v>
                </c:pt>
                <c:pt idx="1582">
                  <c:v>1592.241004397662</c:v>
                </c:pt>
                <c:pt idx="1583">
                  <c:v>1592.2583676342381</c:v>
                </c:pt>
                <c:pt idx="1584">
                  <c:v>1592.1736069402164</c:v>
                </c:pt>
                <c:pt idx="1585">
                  <c:v>1592.0803699456512</c:v>
                </c:pt>
                <c:pt idx="1586">
                  <c:v>1592.097881768774</c:v>
                </c:pt>
                <c:pt idx="1587">
                  <c:v>1592.1256197897944</c:v>
                </c:pt>
                <c:pt idx="1588">
                  <c:v>1592.2523816270857</c:v>
                </c:pt>
                <c:pt idx="1589">
                  <c:v>1592.2794378428052</c:v>
                </c:pt>
                <c:pt idx="1590">
                  <c:v>1592.2929434934595</c:v>
                </c:pt>
                <c:pt idx="1591">
                  <c:v>1592.2015849940542</c:v>
                </c:pt>
                <c:pt idx="1592">
                  <c:v>1592.2059863582313</c:v>
                </c:pt>
                <c:pt idx="1593">
                  <c:v>1592.2231694165739</c:v>
                </c:pt>
                <c:pt idx="1594">
                  <c:v>1592.3371540150672</c:v>
                </c:pt>
                <c:pt idx="1595">
                  <c:v>1592.2522309227884</c:v>
                </c:pt>
                <c:pt idx="1596">
                  <c:v>1592.1501190207166</c:v>
                </c:pt>
                <c:pt idx="1597">
                  <c:v>1592.0581991097424</c:v>
                </c:pt>
                <c:pt idx="1598">
                  <c:v>1591.973908281584</c:v>
                </c:pt>
                <c:pt idx="1599">
                  <c:v>1592.1023711650764</c:v>
                </c:pt>
                <c:pt idx="1600">
                  <c:v>1592.3389737864331</c:v>
                </c:pt>
                <c:pt idx="1601">
                  <c:v>1592.5691579876664</c:v>
                </c:pt>
                <c:pt idx="1602">
                  <c:v>1592.7785981706058</c:v>
                </c:pt>
                <c:pt idx="1603">
                  <c:v>1592.9658165187327</c:v>
                </c:pt>
                <c:pt idx="1604">
                  <c:v>1593.0405604715752</c:v>
                </c:pt>
                <c:pt idx="1605">
                  <c:v>1593.1944186105227</c:v>
                </c:pt>
                <c:pt idx="1606">
                  <c:v>1593.2493805550207</c:v>
                </c:pt>
                <c:pt idx="1607">
                  <c:v>1593.2838914136553</c:v>
                </c:pt>
                <c:pt idx="1608">
                  <c:v>1593.215264921505</c:v>
                </c:pt>
                <c:pt idx="1609">
                  <c:v>1593.1376953831862</c:v>
                </c:pt>
                <c:pt idx="1610">
                  <c:v>1593.164268530169</c:v>
                </c:pt>
                <c:pt idx="1611">
                  <c:v>1593.2090623001534</c:v>
                </c:pt>
                <c:pt idx="1612">
                  <c:v>1593.3444202728665</c:v>
                </c:pt>
                <c:pt idx="1613">
                  <c:v>1593.3885638844242</c:v>
                </c:pt>
                <c:pt idx="1614">
                  <c:v>1593.3134217131128</c:v>
                </c:pt>
                <c:pt idx="1615">
                  <c:v>1593.2304742846479</c:v>
                </c:pt>
                <c:pt idx="1616">
                  <c:v>1593.1525220769529</c:v>
                </c:pt>
                <c:pt idx="1617">
                  <c:v>1592.9718382517751</c:v>
                </c:pt>
                <c:pt idx="1618">
                  <c:v>1592.9138529561592</c:v>
                </c:pt>
                <c:pt idx="1619">
                  <c:v>1592.7569572328721</c:v>
                </c:pt>
                <c:pt idx="1620">
                  <c:v>1592.8275065753382</c:v>
                </c:pt>
                <c:pt idx="1621">
                  <c:v>1592.7899150684896</c:v>
                </c:pt>
                <c:pt idx="1622">
                  <c:v>1592.6424682440813</c:v>
                </c:pt>
                <c:pt idx="1623">
                  <c:v>1592.397971130983</c:v>
                </c:pt>
                <c:pt idx="1624">
                  <c:v>1592.2768828463484</c:v>
                </c:pt>
                <c:pt idx="1625">
                  <c:v>1591.9495298603169</c:v>
                </c:pt>
                <c:pt idx="1626">
                  <c:v>1591.6415726002881</c:v>
                </c:pt>
                <c:pt idx="1627">
                  <c:v>1591.256156909353</c:v>
                </c:pt>
                <c:pt idx="1628">
                  <c:v>1591.0077790085029</c:v>
                </c:pt>
                <c:pt idx="1629">
                  <c:v>1590.7890718259116</c:v>
                </c:pt>
                <c:pt idx="1630">
                  <c:v>1590.7018834781013</c:v>
                </c:pt>
                <c:pt idx="1631">
                  <c:v>1590.6273486164557</c:v>
                </c:pt>
                <c:pt idx="1632">
                  <c:v>1590.5580441967779</c:v>
                </c:pt>
                <c:pt idx="1633">
                  <c:v>1590.6051310879798</c:v>
                </c:pt>
                <c:pt idx="1634">
                  <c:v>1590.4339373527089</c:v>
                </c:pt>
                <c:pt idx="1635">
                  <c:v>1590.3822157751899</c:v>
                </c:pt>
                <c:pt idx="1636">
                  <c:v>1590.3385597956274</c:v>
                </c:pt>
                <c:pt idx="1637">
                  <c:v>1590.4019634505703</c:v>
                </c:pt>
                <c:pt idx="1638">
                  <c:v>1590.3595122277911</c:v>
                </c:pt>
                <c:pt idx="1639">
                  <c:v>1590.4245565707192</c:v>
                </c:pt>
                <c:pt idx="1640">
                  <c:v>1590.3800514279267</c:v>
                </c:pt>
                <c:pt idx="1641">
                  <c:v>1590.3390467526604</c:v>
                </c:pt>
                <c:pt idx="1642">
                  <c:v>1590.4092243206003</c:v>
                </c:pt>
                <c:pt idx="1643">
                  <c:v>1590.4756584732729</c:v>
                </c:pt>
                <c:pt idx="1644">
                  <c:v>1590.3141440666116</c:v>
                </c:pt>
                <c:pt idx="1645">
                  <c:v>1590.1544036969194</c:v>
                </c:pt>
                <c:pt idx="1646">
                  <c:v>1590.1255488153811</c:v>
                </c:pt>
                <c:pt idx="1647">
                  <c:v>1590.102408013983</c:v>
                </c:pt>
                <c:pt idx="1648">
                  <c:v>1590.1880072854392</c:v>
                </c:pt>
                <c:pt idx="1649">
                  <c:v>1590.2716429867628</c:v>
                </c:pt>
                <c:pt idx="1650">
                  <c:v>1590.3481299879663</c:v>
                </c:pt>
                <c:pt idx="1651">
                  <c:v>1590.4177545345149</c:v>
                </c:pt>
                <c:pt idx="1652">
                  <c:v>1590.3755041222864</c:v>
                </c:pt>
                <c:pt idx="1653">
                  <c:v>1590.3302764748057</c:v>
                </c:pt>
                <c:pt idx="1654">
                  <c:v>1590.3933422498233</c:v>
                </c:pt>
                <c:pt idx="1655">
                  <c:v>1590.2315838634756</c:v>
                </c:pt>
                <c:pt idx="1656">
                  <c:v>1589.858530784978</c:v>
                </c:pt>
                <c:pt idx="1657">
                  <c:v>1589.5106643499801</c:v>
                </c:pt>
                <c:pt idx="1658">
                  <c:v>1589.3046039545275</c:v>
                </c:pt>
                <c:pt idx="1659">
                  <c:v>1589.0160945041162</c:v>
                </c:pt>
                <c:pt idx="1660">
                  <c:v>1588.8555404582876</c:v>
                </c:pt>
                <c:pt idx="1661">
                  <c:v>1588.9323095075342</c:v>
                </c:pt>
                <c:pt idx="1662">
                  <c:v>1588.9092813704856</c:v>
                </c:pt>
                <c:pt idx="1663">
                  <c:v>1588.8784376095325</c:v>
                </c:pt>
                <c:pt idx="1664">
                  <c:v>1588.8487614632113</c:v>
                </c:pt>
                <c:pt idx="1665">
                  <c:v>1588.8235104211014</c:v>
                </c:pt>
                <c:pt idx="1666">
                  <c:v>1588.9111003828193</c:v>
                </c:pt>
                <c:pt idx="1667">
                  <c:v>1589.0033639843814</c:v>
                </c:pt>
                <c:pt idx="1668">
                  <c:v>1589.1916036221648</c:v>
                </c:pt>
                <c:pt idx="1669">
                  <c:v>1589.3689123837864</c:v>
                </c:pt>
                <c:pt idx="1670">
                  <c:v>1589.3160112579876</c:v>
                </c:pt>
                <c:pt idx="1671">
                  <c:v>1589.4660102345342</c:v>
                </c:pt>
                <c:pt idx="1672">
                  <c:v>1589.4003729404858</c:v>
                </c:pt>
                <c:pt idx="1673">
                  <c:v>1589.5505208549873</c:v>
                </c:pt>
                <c:pt idx="1674">
                  <c:v>1589.4786553227159</c:v>
                </c:pt>
                <c:pt idx="1675">
                  <c:v>1589.398050293378</c:v>
                </c:pt>
                <c:pt idx="1676">
                  <c:v>1589.4229548121618</c:v>
                </c:pt>
                <c:pt idx="1677">
                  <c:v>1589.5738680110562</c:v>
                </c:pt>
                <c:pt idx="1678">
                  <c:v>1589.528152737324</c:v>
                </c:pt>
                <c:pt idx="1679">
                  <c:v>1589.6031388521128</c:v>
                </c:pt>
                <c:pt idx="1680">
                  <c:v>1589.7434898655572</c:v>
                </c:pt>
                <c:pt idx="1681">
                  <c:v>1589.7733544232337</c:v>
                </c:pt>
                <c:pt idx="1682">
                  <c:v>1589.8946858393035</c:v>
                </c:pt>
                <c:pt idx="1683">
                  <c:v>1590.008623490276</c:v>
                </c:pt>
                <c:pt idx="1684">
                  <c:v>1590.0071122638872</c:v>
                </c:pt>
                <c:pt idx="1685">
                  <c:v>1589.5646475126248</c:v>
                </c:pt>
                <c:pt idx="1686">
                  <c:v>1589.2389522842045</c:v>
                </c:pt>
                <c:pt idx="1687">
                  <c:v>1588.9482293492767</c:v>
                </c:pt>
                <c:pt idx="1688">
                  <c:v>1588.3672084993423</c:v>
                </c:pt>
                <c:pt idx="1689">
                  <c:v>1588.1308259084931</c:v>
                </c:pt>
                <c:pt idx="1690">
                  <c:v>1587.8321144622664</c:v>
                </c:pt>
                <c:pt idx="1691">
                  <c:v>1587.7713767838786</c:v>
                </c:pt>
                <c:pt idx="1692">
                  <c:v>1587.7293425307987</c:v>
                </c:pt>
                <c:pt idx="1693">
                  <c:v>1587.6931295734532</c:v>
                </c:pt>
                <c:pt idx="1694">
                  <c:v>1587.8722996122303</c:v>
                </c:pt>
                <c:pt idx="1695">
                  <c:v>1588.0585451020277</c:v>
                </c:pt>
                <c:pt idx="1696">
                  <c:v>1588.2257682745708</c:v>
                </c:pt>
                <c:pt idx="1697">
                  <c:v>1588.3781529768828</c:v>
                </c:pt>
                <c:pt idx="1698">
                  <c:v>1588.4071390698934</c:v>
                </c:pt>
                <c:pt idx="1699">
                  <c:v>1588.4247627908123</c:v>
                </c:pt>
                <c:pt idx="1700">
                  <c:v>1588.4408752643749</c:v>
                </c:pt>
                <c:pt idx="1701">
                  <c:v>1588.3458866039771</c:v>
                </c:pt>
                <c:pt idx="1702">
                  <c:v>1588.1479878217976</c:v>
                </c:pt>
                <c:pt idx="1703">
                  <c:v>1588.1722616561797</c:v>
                </c:pt>
                <c:pt idx="1704">
                  <c:v>1588.2118742328908</c:v>
                </c:pt>
                <c:pt idx="1705">
                  <c:v>1588.1517038480824</c:v>
                </c:pt>
                <c:pt idx="1706">
                  <c:v>1588.1788216800749</c:v>
                </c:pt>
                <c:pt idx="1707">
                  <c:v>1588.1106560727953</c:v>
                </c:pt>
                <c:pt idx="1708">
                  <c:v>1588.1457782479956</c:v>
                </c:pt>
                <c:pt idx="1709">
                  <c:v>1588.1840711345415</c:v>
                </c:pt>
                <c:pt idx="1710">
                  <c:v>1588.2188828495832</c:v>
                </c:pt>
                <c:pt idx="1711">
                  <c:v>1588.042257135985</c:v>
                </c:pt>
                <c:pt idx="1712">
                  <c:v>1587.9597792145316</c:v>
                </c:pt>
                <c:pt idx="1713">
                  <c:v>1587.9006174677561</c:v>
                </c:pt>
                <c:pt idx="1714">
                  <c:v>1587.6447431525055</c:v>
                </c:pt>
                <c:pt idx="1715">
                  <c:v>1587.2840392295504</c:v>
                </c:pt>
                <c:pt idx="1716">
                  <c:v>1586.9463083905002</c:v>
                </c:pt>
                <c:pt idx="1717">
                  <c:v>1586.7463712640913</c:v>
                </c:pt>
                <c:pt idx="1718">
                  <c:v>1586.5687011491739</c:v>
                </c:pt>
                <c:pt idx="1719">
                  <c:v>1586.5101828628854</c:v>
                </c:pt>
                <c:pt idx="1720">
                  <c:v>1586.3638026026231</c:v>
                </c:pt>
                <c:pt idx="1721">
                  <c:v>1586.123729638748</c:v>
                </c:pt>
                <c:pt idx="1722">
                  <c:v>1586.2104814897712</c:v>
                </c:pt>
                <c:pt idx="1723">
                  <c:v>1586.6254377179737</c:v>
                </c:pt>
                <c:pt idx="1724">
                  <c:v>1586.9373070163397</c:v>
                </c:pt>
                <c:pt idx="1725">
                  <c:v>1587.204733651218</c:v>
                </c:pt>
                <c:pt idx="1726">
                  <c:v>1587.5495760465617</c:v>
                </c:pt>
                <c:pt idx="1727">
                  <c:v>1587.8762509514199</c:v>
                </c:pt>
                <c:pt idx="1728">
                  <c:v>1586.3309554103819</c:v>
                </c:pt>
                <c:pt idx="1729">
                  <c:v>1585.2160503730745</c:v>
                </c:pt>
                <c:pt idx="1730">
                  <c:v>1584.573318520977</c:v>
                </c:pt>
                <c:pt idx="1731">
                  <c:v>1584.3351077463428</c:v>
                </c:pt>
                <c:pt idx="1732">
                  <c:v>1584.3515524966754</c:v>
                </c:pt>
                <c:pt idx="1733">
                  <c:v>1584.5901386333412</c:v>
                </c:pt>
                <c:pt idx="1734">
                  <c:v>1584.7380351212194</c:v>
                </c:pt>
                <c:pt idx="1735">
                  <c:v>1584.8574864738359</c:v>
                </c:pt>
                <c:pt idx="1736">
                  <c:v>1585.069351339851</c:v>
                </c:pt>
                <c:pt idx="1737">
                  <c:v>1585.3751375816828</c:v>
                </c:pt>
                <c:pt idx="1738">
                  <c:v>1585.462034165166</c:v>
                </c:pt>
                <c:pt idx="1739">
                  <c:v>1585.514758331969</c:v>
                </c:pt>
                <c:pt idx="1740">
                  <c:v>1585.5626893926992</c:v>
                </c:pt>
                <c:pt idx="1741">
                  <c:v>1585.6066267206356</c:v>
                </c:pt>
                <c:pt idx="1742">
                  <c:v>1585.8515697460323</c:v>
                </c:pt>
                <c:pt idx="1743">
                  <c:v>1586.008972496393</c:v>
                </c:pt>
                <c:pt idx="1744">
                  <c:v>1586.12788408763</c:v>
                </c:pt>
                <c:pt idx="1745">
                  <c:v>1586.1345309887547</c:v>
                </c:pt>
                <c:pt idx="1746">
                  <c:v>1586.1268463534134</c:v>
                </c:pt>
                <c:pt idx="1747">
                  <c:v>1586.2284057758304</c:v>
                </c:pt>
                <c:pt idx="1748">
                  <c:v>1586.4181870689367</c:v>
                </c:pt>
                <c:pt idx="1749">
                  <c:v>1586.501079153579</c:v>
                </c:pt>
                <c:pt idx="1750">
                  <c:v>1586.6852537759808</c:v>
                </c:pt>
                <c:pt idx="1751">
                  <c:v>1586.9713216145281</c:v>
                </c:pt>
                <c:pt idx="1752">
                  <c:v>1587.3441105586617</c:v>
                </c:pt>
                <c:pt idx="1753">
                  <c:v>1587.6892823260562</c:v>
                </c:pt>
                <c:pt idx="1754">
                  <c:v>1588.003438478233</c:v>
                </c:pt>
                <c:pt idx="1755">
                  <c:v>1588.399671343848</c:v>
                </c:pt>
                <c:pt idx="1756">
                  <c:v>1588.6536103125893</c:v>
                </c:pt>
                <c:pt idx="1757">
                  <c:v>1588.9929184659902</c:v>
                </c:pt>
                <c:pt idx="1758">
                  <c:v>1589.3056531509001</c:v>
                </c:pt>
                <c:pt idx="1759">
                  <c:v>1589.487230137182</c:v>
                </c:pt>
                <c:pt idx="1760">
                  <c:v>1589.6351183065292</c:v>
                </c:pt>
                <c:pt idx="1761">
                  <c:v>1589.6602893695717</c:v>
                </c:pt>
                <c:pt idx="1762">
                  <c:v>1589.6798994268831</c:v>
                </c:pt>
                <c:pt idx="1763">
                  <c:v>1589.8051812971664</c:v>
                </c:pt>
                <c:pt idx="1764">
                  <c:v>1589.9271648156057</c:v>
                </c:pt>
                <c:pt idx="1765">
                  <c:v>1590.0372407414595</c:v>
                </c:pt>
                <c:pt idx="1766">
                  <c:v>1590.0272188558724</c:v>
                </c:pt>
                <c:pt idx="1767">
                  <c:v>1589.8991989598837</c:v>
                </c:pt>
                <c:pt idx="1768">
                  <c:v>1589.8928172362578</c:v>
                </c:pt>
                <c:pt idx="1769">
                  <c:v>1589.8908338511435</c:v>
                </c:pt>
                <c:pt idx="1770">
                  <c:v>1589.7722125919486</c:v>
                </c:pt>
                <c:pt idx="1771">
                  <c:v>1589.5519205381349</c:v>
                </c:pt>
                <c:pt idx="1772">
                  <c:v>1589.3522004892138</c:v>
                </c:pt>
                <c:pt idx="1773">
                  <c:v>1589.3935458992853</c:v>
                </c:pt>
                <c:pt idx="1774">
                  <c:v>1589.5454053629867</c:v>
                </c:pt>
                <c:pt idx="1775">
                  <c:v>1589.6899139663512</c:v>
                </c:pt>
                <c:pt idx="1776">
                  <c:v>1589.9341036057738</c:v>
                </c:pt>
                <c:pt idx="1777">
                  <c:v>1590.0475487325216</c:v>
                </c:pt>
                <c:pt idx="1778">
                  <c:v>1590.1442261204743</c:v>
                </c:pt>
                <c:pt idx="1779">
                  <c:v>1590.0089328367947</c:v>
                </c:pt>
                <c:pt idx="1780">
                  <c:v>1589.9886662152678</c:v>
                </c:pt>
                <c:pt idx="1781">
                  <c:v>1589.9775147411526</c:v>
                </c:pt>
                <c:pt idx="1782">
                  <c:v>1590.1852861283207</c:v>
                </c:pt>
                <c:pt idx="1783">
                  <c:v>1590.3843510257464</c:v>
                </c:pt>
                <c:pt idx="1784">
                  <c:v>1590.4566827506785</c:v>
                </c:pt>
                <c:pt idx="1785">
                  <c:v>1590.5131661369805</c:v>
                </c:pt>
                <c:pt idx="1786">
                  <c:v>1590.4563328518007</c:v>
                </c:pt>
                <c:pt idx="1787">
                  <c:v>1590.2903025925459</c:v>
                </c:pt>
                <c:pt idx="1788">
                  <c:v>1590.246093265951</c:v>
                </c:pt>
                <c:pt idx="1789">
                  <c:v>1590.3237211508642</c:v>
                </c:pt>
                <c:pt idx="1790">
                  <c:v>1590.506564682604</c:v>
                </c:pt>
                <c:pt idx="1791">
                  <c:v>1590.6802406205491</c:v>
                </c:pt>
                <c:pt idx="1792">
                  <c:v>1590.6208551095901</c:v>
                </c:pt>
                <c:pt idx="1793">
                  <c:v>1590.5557773723544</c:v>
                </c:pt>
                <c:pt idx="1794">
                  <c:v>1590.4956157930494</c:v>
                </c:pt>
                <c:pt idx="1795">
                  <c:v>1590.5474689027722</c:v>
                </c:pt>
                <c:pt idx="1796">
                  <c:v>1590.6005171843383</c:v>
                </c:pt>
                <c:pt idx="1797">
                  <c:v>1590.6459247130347</c:v>
                </c:pt>
                <c:pt idx="1798">
                  <c:v>1590.6909315573043</c:v>
                </c:pt>
                <c:pt idx="1799">
                  <c:v>1590.9484832339133</c:v>
                </c:pt>
                <c:pt idx="1800">
                  <c:v>1591.0856211217395</c:v>
                </c:pt>
                <c:pt idx="1801">
                  <c:v>1591.094201019763</c:v>
                </c:pt>
                <c:pt idx="1802">
                  <c:v>1590.9871827452391</c:v>
                </c:pt>
                <c:pt idx="1803">
                  <c:v>1591.1017115865811</c:v>
                </c:pt>
                <c:pt idx="1804">
                  <c:v>1591.2194650787103</c:v>
                </c:pt>
                <c:pt idx="1805">
                  <c:v>1591.3255137079184</c:v>
                </c:pt>
                <c:pt idx="1806">
                  <c:v>1591.4221033708347</c:v>
                </c:pt>
                <c:pt idx="1807">
                  <c:v>1591.6156394280317</c:v>
                </c:pt>
                <c:pt idx="1808">
                  <c:v>1591.6945812982106</c:v>
                </c:pt>
                <c:pt idx="1809">
                  <c:v>1591.7573466347369</c:v>
                </c:pt>
                <c:pt idx="1810">
                  <c:v>1591.7026787588518</c:v>
                </c:pt>
                <c:pt idx="1811">
                  <c:v>1591.752071598956</c:v>
                </c:pt>
                <c:pt idx="1812">
                  <c:v>1591.9977923626873</c:v>
                </c:pt>
                <c:pt idx="1813">
                  <c:v>1592.1130839660793</c:v>
                </c:pt>
                <c:pt idx="1814">
                  <c:v>1592.1359854237087</c:v>
                </c:pt>
                <c:pt idx="1815">
                  <c:v>1592.1590776579171</c:v>
                </c:pt>
                <c:pt idx="1816">
                  <c:v>1592.1521615071972</c:v>
                </c:pt>
                <c:pt idx="1817">
                  <c:v>1592.0586013701793</c:v>
                </c:pt>
                <c:pt idx="1818">
                  <c:v>1591.8775467001631</c:v>
                </c:pt>
                <c:pt idx="1819">
                  <c:v>1591.8018606365119</c:v>
                </c:pt>
                <c:pt idx="1820">
                  <c:v>1591.9521460331928</c:v>
                </c:pt>
                <c:pt idx="1821">
                  <c:v>1592.1063145756298</c:v>
                </c:pt>
                <c:pt idx="1822">
                  <c:v>1592.1389223414815</c:v>
                </c:pt>
                <c:pt idx="1823">
                  <c:v>1592.0516566740741</c:v>
                </c:pt>
                <c:pt idx="1824">
                  <c:v>1592.072596976431</c:v>
                </c:pt>
                <c:pt idx="1825">
                  <c:v>1592.3065427058464</c:v>
                </c:pt>
                <c:pt idx="1826">
                  <c:v>1592.3303115507695</c:v>
                </c:pt>
                <c:pt idx="1827">
                  <c:v>1592.2256468643357</c:v>
                </c:pt>
                <c:pt idx="1828">
                  <c:v>1592.4248607857596</c:v>
                </c:pt>
                <c:pt idx="1829">
                  <c:v>1592.6434188961452</c:v>
                </c:pt>
                <c:pt idx="1830">
                  <c:v>1592.7433808146773</c:v>
                </c:pt>
                <c:pt idx="1831">
                  <c:v>1592.6208916497067</c:v>
                </c:pt>
                <c:pt idx="1832">
                  <c:v>1592.5909014997335</c:v>
                </c:pt>
                <c:pt idx="1833">
                  <c:v>1592.3562740906666</c:v>
                </c:pt>
                <c:pt idx="1834">
                  <c:v>1592.2313400824241</c:v>
                </c:pt>
                <c:pt idx="1835">
                  <c:v>1591.9136728022038</c:v>
                </c:pt>
                <c:pt idx="1836">
                  <c:v>1591.7191570929126</c:v>
                </c:pt>
                <c:pt idx="1837">
                  <c:v>1591.6583246299206</c:v>
                </c:pt>
                <c:pt idx="1838">
                  <c:v>1591.1893860272003</c:v>
                </c:pt>
                <c:pt idx="1839">
                  <c:v>1590.9238054792731</c:v>
                </c:pt>
                <c:pt idx="1840">
                  <c:v>1590.9221867993392</c:v>
                </c:pt>
                <c:pt idx="1841">
                  <c:v>1590.9406243630358</c:v>
                </c:pt>
                <c:pt idx="1842">
                  <c:v>1590.9560221482143</c:v>
                </c:pt>
                <c:pt idx="1843">
                  <c:v>1591.076383771104</c:v>
                </c:pt>
                <c:pt idx="1844">
                  <c:v>1591.1946216100944</c:v>
                </c:pt>
                <c:pt idx="1845">
                  <c:v>1591.301201463722</c:v>
                </c:pt>
                <c:pt idx="1846">
                  <c:v>1591.5038195124746</c:v>
                </c:pt>
                <c:pt idx="1847">
                  <c:v>1591.800381374977</c:v>
                </c:pt>
                <c:pt idx="1848">
                  <c:v>1592.0772557954335</c:v>
                </c:pt>
                <c:pt idx="1849">
                  <c:v>1592.3296870867578</c:v>
                </c:pt>
                <c:pt idx="1850">
                  <c:v>1592.6616246243254</c:v>
                </c:pt>
                <c:pt idx="1851">
                  <c:v>1592.9742042039322</c:v>
                </c:pt>
                <c:pt idx="1852">
                  <c:v>1593.1521856399384</c:v>
                </c:pt>
                <c:pt idx="1853">
                  <c:v>1593.2086233090349</c:v>
                </c:pt>
                <c:pt idx="1854">
                  <c:v>1593.1452939173046</c:v>
                </c:pt>
                <c:pt idx="1855">
                  <c:v>1593.2773581066403</c:v>
                </c:pt>
                <c:pt idx="1856">
                  <c:v>1593.2110528242185</c:v>
                </c:pt>
                <c:pt idx="1857">
                  <c:v>1593.240775294744</c:v>
                </c:pt>
                <c:pt idx="1858">
                  <c:v>1593.2794320861308</c:v>
                </c:pt>
                <c:pt idx="1859">
                  <c:v>1593.2097564419369</c:v>
                </c:pt>
                <c:pt idx="1860">
                  <c:v>1593.1345058563063</c:v>
                </c:pt>
                <c:pt idx="1861">
                  <c:v>1593.1710962330058</c:v>
                </c:pt>
                <c:pt idx="1862">
                  <c:v>1593.000632939096</c:v>
                </c:pt>
                <c:pt idx="1863">
                  <c:v>1592.9343026719055</c:v>
                </c:pt>
                <c:pt idx="1864">
                  <c:v>1594.0433660653687</c:v>
                </c:pt>
                <c:pt idx="1865">
                  <c:v>1594.8229691503352</c:v>
                </c:pt>
                <c:pt idx="1866">
                  <c:v>1595.2072446821228</c:v>
                </c:pt>
                <c:pt idx="1867">
                  <c:v>1596.1316769837481</c:v>
                </c:pt>
                <c:pt idx="1868">
                  <c:v>1596.6319790761345</c:v>
                </c:pt>
                <c:pt idx="1869">
                  <c:v>1596.6293446146678</c:v>
                </c:pt>
                <c:pt idx="1870">
                  <c:v>1596.5798587406071</c:v>
                </c:pt>
                <c:pt idx="1871">
                  <c:v>1596.5365988550975</c:v>
                </c:pt>
                <c:pt idx="1872">
                  <c:v>1596.6013625955434</c:v>
                </c:pt>
                <c:pt idx="1873">
                  <c:v>1597.1634205414032</c:v>
                </c:pt>
                <c:pt idx="1874">
                  <c:v>1597.4468368558212</c:v>
                </c:pt>
                <c:pt idx="1875">
                  <c:v>1597.4581244143826</c:v>
                </c:pt>
                <c:pt idx="1876">
                  <c:v>1597.4498403767116</c:v>
                </c:pt>
                <c:pt idx="1877">
                  <c:v>1597.2387639788287</c:v>
                </c:pt>
                <c:pt idx="1878">
                  <c:v>1597.0180581625716</c:v>
                </c:pt>
                <c:pt idx="1879">
                  <c:v>1596.5225983296107</c:v>
                </c:pt>
                <c:pt idx="1880">
                  <c:v>1596.2378166632823</c:v>
                </c:pt>
                <c:pt idx="1881">
                  <c:v>1596.0004696938929</c:v>
                </c:pt>
                <c:pt idx="1882">
                  <c:v>1595.4646088126299</c:v>
                </c:pt>
                <c:pt idx="1883">
                  <c:v>1595.0548261933</c:v>
                </c:pt>
                <c:pt idx="1884">
                  <c:v>1594.6913874484546</c:v>
                </c:pt>
                <c:pt idx="1885">
                  <c:v>1594.5737158622314</c:v>
                </c:pt>
                <c:pt idx="1886">
                  <c:v>1594.5810144202105</c:v>
                </c:pt>
                <c:pt idx="1887">
                  <c:v>1594.7032858365551</c:v>
                </c:pt>
                <c:pt idx="1888">
                  <c:v>1594.93589621505</c:v>
                </c:pt>
                <c:pt idx="1889">
                  <c:v>1595.1547238318635</c:v>
                </c:pt>
                <c:pt idx="1890">
                  <c:v>1595.2476580289667</c:v>
                </c:pt>
                <c:pt idx="1891">
                  <c:v>1595.223234571788</c:v>
                </c:pt>
                <c:pt idx="1892">
                  <c:v>1595.1912132470798</c:v>
                </c:pt>
                <c:pt idx="1893">
                  <c:v>1595.0585574973454</c:v>
                </c:pt>
                <c:pt idx="1894">
                  <c:v>1595.1299613612232</c:v>
                </c:pt>
                <c:pt idx="1895">
                  <c:v>1595.316964873839</c:v>
                </c:pt>
                <c:pt idx="1896">
                  <c:v>1595.3985135216717</c:v>
                </c:pt>
                <c:pt idx="1897">
                  <c:v>1595.4595577469743</c:v>
                </c:pt>
                <c:pt idx="1898">
                  <c:v>1595.622507042704</c:v>
                </c:pt>
                <c:pt idx="1899">
                  <c:v>1595.5786427660946</c:v>
                </c:pt>
                <c:pt idx="1900">
                  <c:v>1595.5111297873589</c:v>
                </c:pt>
                <c:pt idx="1901">
                  <c:v>1595.4488452612352</c:v>
                </c:pt>
                <c:pt idx="1902">
                  <c:v>1595.392404782941</c:v>
                </c:pt>
                <c:pt idx="1903">
                  <c:v>1595.2425498026735</c:v>
                </c:pt>
                <c:pt idx="1904">
                  <c:v>1595.190772547885</c:v>
                </c:pt>
                <c:pt idx="1905">
                  <c:v>1595.1591568617137</c:v>
                </c:pt>
                <c:pt idx="1906">
                  <c:v>1595.2345062379216</c:v>
                </c:pt>
                <c:pt idx="1907">
                  <c:v>1595.2099147617469</c:v>
                </c:pt>
                <c:pt idx="1908">
                  <c:v>1595.1744679652243</c:v>
                </c:pt>
                <c:pt idx="1909">
                  <c:v>1595.1421526956583</c:v>
                </c:pt>
                <c:pt idx="1910">
                  <c:v>1595.113047905144</c:v>
                </c:pt>
                <c:pt idx="1911">
                  <c:v>1595.0879526410399</c:v>
                </c:pt>
                <c:pt idx="1912">
                  <c:v>1595.0631387645817</c:v>
                </c:pt>
                <c:pt idx="1913">
                  <c:v>1595.1240352405287</c:v>
                </c:pt>
                <c:pt idx="1914">
                  <c:v>1595.2721229459351</c:v>
                </c:pt>
                <c:pt idx="1915">
                  <c:v>1595.4776572235774</c:v>
                </c:pt>
                <c:pt idx="1916">
                  <c:v>1595.8085065668884</c:v>
                </c:pt>
                <c:pt idx="1917">
                  <c:v>1596.0125514244442</c:v>
                </c:pt>
                <c:pt idx="1918">
                  <c:v>1595.9994103858583</c:v>
                </c:pt>
                <c:pt idx="1919">
                  <c:v>1595.8953730780529</c:v>
                </c:pt>
                <c:pt idx="1920">
                  <c:v>1595.8015209800483</c:v>
                </c:pt>
                <c:pt idx="1921">
                  <c:v>1595.9221099818621</c:v>
                </c:pt>
                <c:pt idx="1922">
                  <c:v>1595.9507363471473</c:v>
                </c:pt>
                <c:pt idx="1923">
                  <c:v>1595.8623057701341</c:v>
                </c:pt>
                <c:pt idx="1924">
                  <c:v>1595.7699143364857</c:v>
                </c:pt>
                <c:pt idx="1925">
                  <c:v>1595.7831039422599</c:v>
                </c:pt>
                <c:pt idx="1926">
                  <c:v>1595.9101854020546</c:v>
                </c:pt>
                <c:pt idx="1927">
                  <c:v>1595.830532183686</c:v>
                </c:pt>
                <c:pt idx="1928">
                  <c:v>1595.7370292578964</c:v>
                </c:pt>
                <c:pt idx="1929">
                  <c:v>1595.6548447799059</c:v>
                </c:pt>
                <c:pt idx="1930">
                  <c:v>1595.4848588908237</c:v>
                </c:pt>
                <c:pt idx="1931">
                  <c:v>1595.4089626280218</c:v>
                </c:pt>
                <c:pt idx="1932">
                  <c:v>1595.3555114800197</c:v>
                </c:pt>
                <c:pt idx="1933">
                  <c:v>1595.3048286181997</c:v>
                </c:pt>
                <c:pt idx="1934">
                  <c:v>1595.2581169256364</c:v>
                </c:pt>
                <c:pt idx="1935">
                  <c:v>1595.2164699323969</c:v>
                </c:pt>
                <c:pt idx="1936">
                  <c:v>1595.1794272112697</c:v>
                </c:pt>
                <c:pt idx="1937">
                  <c:v>1595.0510247375178</c:v>
                </c:pt>
                <c:pt idx="1938">
                  <c:v>1594.9192952159253</c:v>
                </c:pt>
                <c:pt idx="1939">
                  <c:v>1594.8934501962956</c:v>
                </c:pt>
                <c:pt idx="1940">
                  <c:v>1594.8875910875415</c:v>
                </c:pt>
                <c:pt idx="1941">
                  <c:v>1594.8833555341284</c:v>
                </c:pt>
                <c:pt idx="1942">
                  <c:v>1594.9795050310256</c:v>
                </c:pt>
                <c:pt idx="1943">
                  <c:v>1595.0781863918417</c:v>
                </c:pt>
                <c:pt idx="1944">
                  <c:v>1595.1697149016743</c:v>
                </c:pt>
                <c:pt idx="1945">
                  <c:v>1595.3511044560676</c:v>
                </c:pt>
                <c:pt idx="1946">
                  <c:v>1595.5331858691525</c:v>
                </c:pt>
                <c:pt idx="1947">
                  <c:v>1595.4997144265021</c:v>
                </c:pt>
                <c:pt idx="1948">
                  <c:v>1595.6453767513653</c:v>
                </c:pt>
                <c:pt idx="1949">
                  <c:v>1595.8037061376046</c:v>
                </c:pt>
                <c:pt idx="1950">
                  <c:v>1595.9432783069133</c:v>
                </c:pt>
                <c:pt idx="1951">
                  <c:v>1596.0681620971939</c:v>
                </c:pt>
                <c:pt idx="1952">
                  <c:v>1596.1837837247215</c:v>
                </c:pt>
                <c:pt idx="1953">
                  <c:v>1596.0921670224741</c:v>
                </c:pt>
                <c:pt idx="1954">
                  <c:v>1595.9788791113401</c:v>
                </c:pt>
                <c:pt idx="1955">
                  <c:v>1596.0747991921273</c:v>
                </c:pt>
                <c:pt idx="1956">
                  <c:v>1596.1909083564794</c:v>
                </c:pt>
                <c:pt idx="1957">
                  <c:v>1596.1992803240721</c:v>
                </c:pt>
                <c:pt idx="1958">
                  <c:v>1596.2869821127927</c:v>
                </c:pt>
                <c:pt idx="1959">
                  <c:v>1596.567438284357</c:v>
                </c:pt>
                <c:pt idx="1960">
                  <c:v>1596.8602166221426</c:v>
                </c:pt>
                <c:pt idx="1961">
                  <c:v>1597.0377423837663</c:v>
                </c:pt>
                <c:pt idx="1962">
                  <c:v>1597.0825839852421</c:v>
                </c:pt>
                <c:pt idx="1963">
                  <c:v>1597.2868945320383</c:v>
                </c:pt>
                <c:pt idx="1964">
                  <c:v>1597.3349041200347</c:v>
                </c:pt>
                <c:pt idx="1965">
                  <c:v>1597.2381855636677</c:v>
                </c:pt>
                <c:pt idx="1966">
                  <c:v>1597.2337141487887</c:v>
                </c:pt>
                <c:pt idx="1967">
                  <c:v>1597.2485583170806</c:v>
                </c:pt>
                <c:pt idx="1968">
                  <c:v>1597.2595075609822</c:v>
                </c:pt>
                <c:pt idx="1969">
                  <c:v>1597.1710977827111</c:v>
                </c:pt>
                <c:pt idx="1970">
                  <c:v>1597.1753616206465</c:v>
                </c:pt>
                <c:pt idx="1971">
                  <c:v>1597.1934196551331</c:v>
                </c:pt>
                <c:pt idx="1972">
                  <c:v>1597.1093815046663</c:v>
                </c:pt>
                <c:pt idx="1973">
                  <c:v>1597.1215286406057</c:v>
                </c:pt>
                <c:pt idx="1974">
                  <c:v>1597.1472078550962</c:v>
                </c:pt>
                <c:pt idx="1975">
                  <c:v>1597.2620980500876</c:v>
                </c:pt>
                <c:pt idx="1976">
                  <c:v>1597.2931800455342</c:v>
                </c:pt>
                <c:pt idx="1977">
                  <c:v>1597.3023454959402</c:v>
                </c:pt>
                <c:pt idx="1978">
                  <c:v>1597.3084959054002</c:v>
                </c:pt>
                <c:pt idx="1979">
                  <c:v>1597.2159053685457</c:v>
                </c:pt>
                <c:pt idx="1980">
                  <c:v>1597.1141866986779</c:v>
                </c:pt>
                <c:pt idx="1981">
                  <c:v>1597.0214424533435</c:v>
                </c:pt>
                <c:pt idx="1982">
                  <c:v>1597.032856775767</c:v>
                </c:pt>
                <c:pt idx="1983">
                  <c:v>1596.96568797797</c:v>
                </c:pt>
                <c:pt idx="1984">
                  <c:v>1596.7936254345184</c:v>
                </c:pt>
                <c:pt idx="1985">
                  <c:v>1596.6204776677441</c:v>
                </c:pt>
                <c:pt idx="1986">
                  <c:v>1596.4608887888585</c:v>
                </c:pt>
                <c:pt idx="1987">
                  <c:v>1596.415171626235</c:v>
                </c:pt>
                <c:pt idx="1988">
                  <c:v>1596.3882469329408</c:v>
                </c:pt>
                <c:pt idx="1989">
                  <c:v>1596.1757699390371</c:v>
                </c:pt>
                <c:pt idx="1990">
                  <c:v>1596.0396090354882</c:v>
                </c:pt>
                <c:pt idx="1991">
                  <c:v>1595.8413718504437</c:v>
                </c:pt>
                <c:pt idx="1992">
                  <c:v>1595.7326107731305</c:v>
                </c:pt>
                <c:pt idx="1993">
                  <c:v>1595.6554643392096</c:v>
                </c:pt>
                <c:pt idx="1994">
                  <c:v>1595.679694853827</c:v>
                </c:pt>
                <c:pt idx="1995">
                  <c:v>1595.7214498671156</c:v>
                </c:pt>
                <c:pt idx="1996">
                  <c:v>1595.8604089701053</c:v>
                </c:pt>
                <c:pt idx="1997">
                  <c:v>1595.8078263364594</c:v>
                </c:pt>
                <c:pt idx="1998">
                  <c:v>1595.8206603058723</c:v>
                </c:pt>
                <c:pt idx="1999">
                  <c:v>1595.8465093689747</c:v>
                </c:pt>
                <c:pt idx="2000">
                  <c:v>1595.9714630627043</c:v>
                </c:pt>
                <c:pt idx="2001">
                  <c:v>1596.1021482388221</c:v>
                </c:pt>
                <c:pt idx="2002">
                  <c:v>1596.2189529443838</c:v>
                </c:pt>
                <c:pt idx="2003">
                  <c:v>1596.3247754039853</c:v>
                </c:pt>
                <c:pt idx="2004">
                  <c:v>1596.4220685490777</c:v>
                </c:pt>
                <c:pt idx="2005">
                  <c:v>1596.5121532264345</c:v>
                </c:pt>
                <c:pt idx="2006">
                  <c:v>1596.4981392967586</c:v>
                </c:pt>
                <c:pt idx="2007">
                  <c:v>1596.4636720879623</c:v>
                </c:pt>
                <c:pt idx="2008">
                  <c:v>1596.3367018981478</c:v>
                </c:pt>
                <c:pt idx="2009">
                  <c:v>1596.20209263468</c:v>
                </c:pt>
                <c:pt idx="2010">
                  <c:v>1596.0782660315272</c:v>
                </c:pt>
                <c:pt idx="2011">
                  <c:v>1595.7802418468427</c:v>
                </c:pt>
                <c:pt idx="2012">
                  <c:v>1595.5657653153116</c:v>
                </c:pt>
                <c:pt idx="2013">
                  <c:v>1595.4727866502835</c:v>
                </c:pt>
                <c:pt idx="2014">
                  <c:v>1595.4748060457123</c:v>
                </c:pt>
                <c:pt idx="2015">
                  <c:v>1595.5307327688292</c:v>
                </c:pt>
                <c:pt idx="2016">
                  <c:v>1595.5826661534811</c:v>
                </c:pt>
                <c:pt idx="2017">
                  <c:v>1595.7298783213466</c:v>
                </c:pt>
                <c:pt idx="2018">
                  <c:v>1595.878071201224</c:v>
                </c:pt>
                <c:pt idx="2019">
                  <c:v>1595.7935192738398</c:v>
                </c:pt>
                <c:pt idx="2020">
                  <c:v>1595.7060175216723</c:v>
                </c:pt>
                <c:pt idx="2021">
                  <c:v>1595.841015928793</c:v>
                </c:pt>
                <c:pt idx="2022">
                  <c:v>1595.766014480721</c:v>
                </c:pt>
                <c:pt idx="2023">
                  <c:v>1595.7861040733828</c:v>
                </c:pt>
                <c:pt idx="2024">
                  <c:v>1595.917094612166</c:v>
                </c:pt>
                <c:pt idx="2025">
                  <c:v>1596.0484496474237</c:v>
                </c:pt>
                <c:pt idx="2026">
                  <c:v>1596.1684996794759</c:v>
                </c:pt>
                <c:pt idx="2027">
                  <c:v>1596.2767269813414</c:v>
                </c:pt>
                <c:pt idx="2028">
                  <c:v>1596.4803881648559</c:v>
                </c:pt>
                <c:pt idx="2029">
                  <c:v>1596.5686256044144</c:v>
                </c:pt>
                <c:pt idx="2030">
                  <c:v>1596.6383869131039</c:v>
                </c:pt>
                <c:pt idx="2031">
                  <c:v>1596.5962608300945</c:v>
                </c:pt>
                <c:pt idx="2032">
                  <c:v>1596.5491462091768</c:v>
                </c:pt>
                <c:pt idx="2033">
                  <c:v>1596.5039510992517</c:v>
                </c:pt>
                <c:pt idx="2034">
                  <c:v>1596.3587737265925</c:v>
                </c:pt>
                <c:pt idx="2035">
                  <c:v>1596.3247033878113</c:v>
                </c:pt>
                <c:pt idx="2036">
                  <c:v>1596.5176394434648</c:v>
                </c:pt>
                <c:pt idx="2037">
                  <c:v>1596.7075813122408</c:v>
                </c:pt>
                <c:pt idx="2038">
                  <c:v>1596.774892102037</c:v>
                </c:pt>
                <c:pt idx="2039">
                  <c:v>1596.7186291836699</c:v>
                </c:pt>
                <c:pt idx="2040">
                  <c:v>1596.6594810760637</c:v>
                </c:pt>
                <c:pt idx="2041">
                  <c:v>1596.6065282509669</c:v>
                </c:pt>
                <c:pt idx="2042">
                  <c:v>1596.5575711372426</c:v>
                </c:pt>
                <c:pt idx="2043">
                  <c:v>1596.4048828520388</c:v>
                </c:pt>
                <c:pt idx="2044">
                  <c:v>1596.3617116836715</c:v>
                </c:pt>
                <c:pt idx="2045">
                  <c:v>1596.1389197124286</c:v>
                </c:pt>
                <c:pt idx="2046">
                  <c:v>1595.9103815567532</c:v>
                </c:pt>
                <c:pt idx="2047">
                  <c:v>1595.8018014152301</c:v>
                </c:pt>
                <c:pt idx="2048">
                  <c:v>1595.7132740138456</c:v>
                </c:pt>
                <c:pt idx="2049">
                  <c:v>1595.6354309216781</c:v>
                </c:pt>
                <c:pt idx="2050">
                  <c:v>1595.5648462924348</c:v>
                </c:pt>
                <c:pt idx="2051">
                  <c:v>1595.7089511749407</c:v>
                </c:pt>
                <c:pt idx="2052">
                  <c:v>1595.7545919772188</c:v>
                </c:pt>
                <c:pt idx="2053">
                  <c:v>1595.7840836156536</c:v>
                </c:pt>
                <c:pt idx="2054">
                  <c:v>1595.8122578324123</c:v>
                </c:pt>
                <c:pt idx="2055">
                  <c:v>1595.8376889385568</c:v>
                </c:pt>
                <c:pt idx="2056">
                  <c:v>1595.7576263077788</c:v>
                </c:pt>
                <c:pt idx="2057">
                  <c:v>1595.6739330070718</c:v>
                </c:pt>
                <c:pt idx="2058">
                  <c:v>1595.2878481882472</c:v>
                </c:pt>
                <c:pt idx="2059">
                  <c:v>1595.0108619893158</c:v>
                </c:pt>
                <c:pt idx="2060">
                  <c:v>1594.6636927175598</c:v>
                </c:pt>
                <c:pt idx="2061">
                  <c:v>1594.4458115614179</c:v>
                </c:pt>
                <c:pt idx="2062">
                  <c:v>1594.3591014194708</c:v>
                </c:pt>
                <c:pt idx="2063">
                  <c:v>1594.2937285631554</c:v>
                </c:pt>
                <c:pt idx="2064">
                  <c:v>1594.3316623301412</c:v>
                </c:pt>
                <c:pt idx="2065">
                  <c:v>1594.5881475728556</c:v>
                </c:pt>
                <c:pt idx="2066">
                  <c:v>1594.842770520778</c:v>
                </c:pt>
                <c:pt idx="2067">
                  <c:v>1595.0737004734344</c:v>
                </c:pt>
                <c:pt idx="2068">
                  <c:v>1595.1770004303951</c:v>
                </c:pt>
                <c:pt idx="2069">
                  <c:v>1595.2609094821773</c:v>
                </c:pt>
                <c:pt idx="2070">
                  <c:v>1595.2309177110701</c:v>
                </c:pt>
                <c:pt idx="2071">
                  <c:v>1595.1974706464273</c:v>
                </c:pt>
                <c:pt idx="2072">
                  <c:v>1595.2708824058429</c:v>
                </c:pt>
                <c:pt idx="2073">
                  <c:v>1595.4523476416755</c:v>
                </c:pt>
                <c:pt idx="2074">
                  <c:v>1595.5224069469775</c:v>
                </c:pt>
                <c:pt idx="2075">
                  <c:v>1595.5767335881612</c:v>
                </c:pt>
                <c:pt idx="2076">
                  <c:v>1595.8367578074192</c:v>
                </c:pt>
                <c:pt idx="2077">
                  <c:v>1595.9892343703812</c:v>
                </c:pt>
                <c:pt idx="2078">
                  <c:v>1596.1151221548921</c:v>
                </c:pt>
                <c:pt idx="2079">
                  <c:v>1596.4262019589928</c:v>
                </c:pt>
                <c:pt idx="2080">
                  <c:v>1596.7305472354483</c:v>
                </c:pt>
                <c:pt idx="2081">
                  <c:v>1596.9154974867713</c:v>
                </c:pt>
                <c:pt idx="2082">
                  <c:v>1596.9673613516104</c:v>
                </c:pt>
                <c:pt idx="2083">
                  <c:v>1597.0063285014642</c:v>
                </c:pt>
                <c:pt idx="2084">
                  <c:v>1597.0420259104219</c:v>
                </c:pt>
                <c:pt idx="2085">
                  <c:v>1596.9636599185653</c:v>
                </c:pt>
                <c:pt idx="2086">
                  <c:v>1597.0037817441503</c:v>
                </c:pt>
                <c:pt idx="2087">
                  <c:v>1597.1528015855911</c:v>
                </c:pt>
                <c:pt idx="2088">
                  <c:v>1597.286274168719</c:v>
                </c:pt>
                <c:pt idx="2089">
                  <c:v>1597.3069765170171</c:v>
                </c:pt>
                <c:pt idx="2090">
                  <c:v>1597.5330695609248</c:v>
                </c:pt>
                <c:pt idx="2091">
                  <c:v>1597.738426873568</c:v>
                </c:pt>
                <c:pt idx="2092">
                  <c:v>1598.0324789759709</c:v>
                </c:pt>
                <c:pt idx="2093">
                  <c:v>1598.1965263417917</c:v>
                </c:pt>
                <c:pt idx="2094">
                  <c:v>1598.452205765265</c:v>
                </c:pt>
                <c:pt idx="2095">
                  <c:v>1598.5703688775136</c:v>
                </c:pt>
                <c:pt idx="2096">
                  <c:v>1597.6919717068306</c:v>
                </c:pt>
                <c:pt idx="2097">
                  <c:v>1596.983974278937</c:v>
                </c:pt>
                <c:pt idx="2098">
                  <c:v>1596.6744311626701</c:v>
                </c:pt>
                <c:pt idx="2099">
                  <c:v>1596.4012101478818</c:v>
                </c:pt>
                <c:pt idx="2100">
                  <c:v>1596.2551910435288</c:v>
                </c:pt>
                <c:pt idx="2101">
                  <c:v>1595.918446403208</c:v>
                </c:pt>
                <c:pt idx="2102">
                  <c:v>1595.819496730189</c:v>
                </c:pt>
                <c:pt idx="2103">
                  <c:v>1595.732815209263</c:v>
                </c:pt>
                <c:pt idx="2104">
                  <c:v>1595.7656501902391</c:v>
                </c:pt>
                <c:pt idx="2105">
                  <c:v>1595.79604562749</c:v>
                </c:pt>
                <c:pt idx="2106">
                  <c:v>1595.7131323886272</c:v>
                </c:pt>
                <c:pt idx="2107">
                  <c:v>1595.531483989661</c:v>
                </c:pt>
                <c:pt idx="2108">
                  <c:v>1595.4690763542371</c:v>
                </c:pt>
                <c:pt idx="2109">
                  <c:v>1595.5258875947611</c:v>
                </c:pt>
                <c:pt idx="2110">
                  <c:v>1595.6937159952374</c:v>
                </c:pt>
                <c:pt idx="2111">
                  <c:v>1595.7343781774887</c:v>
                </c:pt>
                <c:pt idx="2112">
                  <c:v>1595.5569801613535</c:v>
                </c:pt>
                <c:pt idx="2113">
                  <c:v>1595.476800146685</c:v>
                </c:pt>
                <c:pt idx="2114">
                  <c:v>1595.4192728606229</c:v>
                </c:pt>
                <c:pt idx="2115">
                  <c:v>1595.3672480551118</c:v>
                </c:pt>
                <c:pt idx="2116">
                  <c:v>1595.3191345955563</c:v>
                </c:pt>
                <c:pt idx="2117">
                  <c:v>1595.2110314505057</c:v>
                </c:pt>
                <c:pt idx="2118">
                  <c:v>1595.1653922277326</c:v>
                </c:pt>
                <c:pt idx="2119">
                  <c:v>1595.3530838433935</c:v>
                </c:pt>
                <c:pt idx="2120">
                  <c:v>1595.4240762212669</c:v>
                </c:pt>
                <c:pt idx="2121">
                  <c:v>1595.4826147466063</c:v>
                </c:pt>
                <c:pt idx="2122">
                  <c:v>1595.5381043150965</c:v>
                </c:pt>
                <c:pt idx="2123">
                  <c:v>1595.5866402864513</c:v>
                </c:pt>
                <c:pt idx="2124">
                  <c:v>1595.5264002604104</c:v>
                </c:pt>
                <c:pt idx="2125">
                  <c:v>1595.5758184185549</c:v>
                </c:pt>
                <c:pt idx="2126">
                  <c:v>1595.6248349259592</c:v>
                </c:pt>
                <c:pt idx="2127">
                  <c:v>1595.7785772054174</c:v>
                </c:pt>
                <c:pt idx="2128">
                  <c:v>1595.7064338231066</c:v>
                </c:pt>
                <c:pt idx="2129">
                  <c:v>1595.7370307482788</c:v>
                </c:pt>
                <c:pt idx="2130">
                  <c:v>1595.7711188620715</c:v>
                </c:pt>
                <c:pt idx="2131">
                  <c:v>1595.7982898746106</c:v>
                </c:pt>
                <c:pt idx="2132">
                  <c:v>1595.7138998860098</c:v>
                </c:pt>
                <c:pt idx="2133">
                  <c:v>1595.6356362600091</c:v>
                </c:pt>
                <c:pt idx="2134">
                  <c:v>1595.6737602363719</c:v>
                </c:pt>
                <c:pt idx="2135">
                  <c:v>1595.8234183967018</c:v>
                </c:pt>
                <c:pt idx="2136">
                  <c:v>1595.7437439970015</c:v>
                </c:pt>
                <c:pt idx="2137">
                  <c:v>1595.7738581790923</c:v>
                </c:pt>
                <c:pt idx="2138">
                  <c:v>1595.693961980993</c:v>
                </c:pt>
                <c:pt idx="2139">
                  <c:v>1595.6176927099937</c:v>
                </c:pt>
                <c:pt idx="2140">
                  <c:v>1595.5480842818122</c:v>
                </c:pt>
                <c:pt idx="2141">
                  <c:v>1595.3790766198292</c:v>
                </c:pt>
                <c:pt idx="2142">
                  <c:v>1595.3246151089356</c:v>
                </c:pt>
                <c:pt idx="2143">
                  <c:v>1595.3873773717596</c:v>
                </c:pt>
                <c:pt idx="2144">
                  <c:v>1595.6727067015997</c:v>
                </c:pt>
                <c:pt idx="2145">
                  <c:v>1595.9388242741816</c:v>
                </c:pt>
                <c:pt idx="2146">
                  <c:v>1596.0714766128922</c:v>
                </c:pt>
                <c:pt idx="2147">
                  <c:v>1595.9721605571749</c:v>
                </c:pt>
                <c:pt idx="2148">
                  <c:v>1595.6687823247046</c:v>
                </c:pt>
                <c:pt idx="2149">
                  <c:v>1595.5891657497314</c:v>
                </c:pt>
                <c:pt idx="2150">
                  <c:v>1595.7456052270284</c:v>
                </c:pt>
                <c:pt idx="2151">
                  <c:v>1596.0032774791166</c:v>
                </c:pt>
                <c:pt idx="2152">
                  <c:v>1596.2430704355604</c:v>
                </c:pt>
                <c:pt idx="2153">
                  <c:v>1596.3500640323275</c:v>
                </c:pt>
                <c:pt idx="2154">
                  <c:v>1596.4437854839341</c:v>
                </c:pt>
                <c:pt idx="2155">
                  <c:v>1596.529441349031</c:v>
                </c:pt>
                <c:pt idx="2156">
                  <c:v>1596.6050375900281</c:v>
                </c:pt>
                <c:pt idx="2157">
                  <c:v>1596.7792159909347</c:v>
                </c:pt>
                <c:pt idx="2158">
                  <c:v>1596.8481054463043</c:v>
                </c:pt>
                <c:pt idx="2159">
                  <c:v>1597.665732223913</c:v>
                </c:pt>
                <c:pt idx="2160">
                  <c:v>1598.2111202035574</c:v>
                </c:pt>
                <c:pt idx="2161">
                  <c:v>1598.4774729123251</c:v>
                </c:pt>
                <c:pt idx="2162">
                  <c:v>1598.8167026475683</c:v>
                </c:pt>
                <c:pt idx="2163">
                  <c:v>1598.9134569523349</c:v>
                </c:pt>
                <c:pt idx="2164">
                  <c:v>1598.9876881384864</c:v>
                </c:pt>
                <c:pt idx="2165">
                  <c:v>1598.8481710349877</c:v>
                </c:pt>
                <c:pt idx="2166">
                  <c:v>1598.8187009408978</c:v>
                </c:pt>
                <c:pt idx="2167">
                  <c:v>1598.8011826735433</c:v>
                </c:pt>
                <c:pt idx="2168">
                  <c:v>1598.9901660668577</c:v>
                </c:pt>
                <c:pt idx="2169">
                  <c:v>1599.1690600607797</c:v>
                </c:pt>
                <c:pt idx="2170">
                  <c:v>1599.0119636916179</c:v>
                </c:pt>
                <c:pt idx="2171">
                  <c:v>1598.8614215378345</c:v>
                </c:pt>
                <c:pt idx="2172">
                  <c:v>1598.7246559434861</c:v>
                </c:pt>
                <c:pt idx="2173">
                  <c:v>1598.6014144940782</c:v>
                </c:pt>
                <c:pt idx="2174">
                  <c:v>1598.4877404491619</c:v>
                </c:pt>
                <c:pt idx="2175">
                  <c:v>1598.2726731356017</c:v>
                </c:pt>
                <c:pt idx="2176">
                  <c:v>1598.0759755778197</c:v>
                </c:pt>
                <c:pt idx="2177">
                  <c:v>1597.7883414343814</c:v>
                </c:pt>
                <c:pt idx="2178">
                  <c:v>1597.6241285767103</c:v>
                </c:pt>
                <c:pt idx="2179">
                  <c:v>1597.4847532515546</c:v>
                </c:pt>
                <c:pt idx="2180">
                  <c:v>1597.2487756832313</c:v>
                </c:pt>
                <c:pt idx="2181">
                  <c:v>1596.8144324393013</c:v>
                </c:pt>
                <c:pt idx="2182">
                  <c:v>1596.5209385811831</c:v>
                </c:pt>
                <c:pt idx="2183">
                  <c:v>1596.2606714374392</c:v>
                </c:pt>
                <c:pt idx="2184">
                  <c:v>1596.1234285794903</c:v>
                </c:pt>
                <c:pt idx="2185">
                  <c:v>1595.6975714359003</c:v>
                </c:pt>
                <c:pt idx="2186">
                  <c:v>1595.3884285780912</c:v>
                </c:pt>
                <c:pt idx="2187">
                  <c:v>1595.3194805255373</c:v>
                </c:pt>
                <c:pt idx="2188">
                  <c:v>1595.3828004777613</c:v>
                </c:pt>
                <c:pt idx="2189">
                  <c:v>1595.3427277070557</c:v>
                </c:pt>
                <c:pt idx="2190">
                  <c:v>1595.31075246096</c:v>
                </c:pt>
                <c:pt idx="2191">
                  <c:v>1595.3695931463271</c:v>
                </c:pt>
                <c:pt idx="2192">
                  <c:v>1595.4316301330248</c:v>
                </c:pt>
                <c:pt idx="2193">
                  <c:v>1595.3965728482042</c:v>
                </c:pt>
                <c:pt idx="2194">
                  <c:v>1595.3425207710948</c:v>
                </c:pt>
                <c:pt idx="2195">
                  <c:v>1595.3120188828136</c:v>
                </c:pt>
                <c:pt idx="2196">
                  <c:v>1595.3775626207396</c:v>
                </c:pt>
                <c:pt idx="2197">
                  <c:v>1595.3498751097634</c:v>
                </c:pt>
                <c:pt idx="2198">
                  <c:v>1595.299068281603</c:v>
                </c:pt>
                <c:pt idx="2199">
                  <c:v>1595.2545166196394</c:v>
                </c:pt>
                <c:pt idx="2200">
                  <c:v>1595.2128332905813</c:v>
                </c:pt>
                <c:pt idx="2201">
                  <c:v>1595.3842120823465</c:v>
                </c:pt>
                <c:pt idx="2202">
                  <c:v>1595.4541928021331</c:v>
                </c:pt>
                <c:pt idx="2203">
                  <c:v>1595.404629820121</c:v>
                </c:pt>
                <c:pt idx="2204">
                  <c:v>1595.4555725637465</c:v>
                </c:pt>
                <c:pt idx="2205">
                  <c:v>1595.4088841488606</c:v>
                </c:pt>
                <c:pt idx="2206">
                  <c:v>1595.3548946807823</c:v>
                </c:pt>
                <c:pt idx="2207">
                  <c:v>1595.0999042552567</c:v>
                </c:pt>
                <c:pt idx="2208">
                  <c:v>1595.0534584138697</c:v>
                </c:pt>
                <c:pt idx="2209">
                  <c:v>1595.0285076489724</c:v>
                </c:pt>
                <c:pt idx="2210">
                  <c:v>1594.9052796808842</c:v>
                </c:pt>
                <c:pt idx="2211">
                  <c:v>1594.7841633462585</c:v>
                </c:pt>
                <c:pt idx="2212">
                  <c:v>1594.6763303147804</c:v>
                </c:pt>
                <c:pt idx="2213">
                  <c:v>1594.5778457407096</c:v>
                </c:pt>
                <c:pt idx="2214">
                  <c:v>1594.4894961279178</c:v>
                </c:pt>
                <c:pt idx="2215">
                  <c:v>1594.4085419344708</c:v>
                </c:pt>
                <c:pt idx="2216">
                  <c:v>1594.23240175861</c:v>
                </c:pt>
                <c:pt idx="2217">
                  <c:v>1594.1655470532817</c:v>
                </c:pt>
                <c:pt idx="2218">
                  <c:v>1594.0089518666196</c:v>
                </c:pt>
                <c:pt idx="2219">
                  <c:v>1594.0627744241995</c:v>
                </c:pt>
                <c:pt idx="2220">
                  <c:v>1594.2357040219993</c:v>
                </c:pt>
                <c:pt idx="2221">
                  <c:v>1594.4027309290902</c:v>
                </c:pt>
                <c:pt idx="2222">
                  <c:v>1594.3466644809914</c:v>
                </c:pt>
                <c:pt idx="2223">
                  <c:v>1594.0074222554467</c:v>
                </c:pt>
                <c:pt idx="2224">
                  <c:v>1593.8502020504059</c:v>
                </c:pt>
                <c:pt idx="2225">
                  <c:v>1593.6177291367326</c:v>
                </c:pt>
                <c:pt idx="2226">
                  <c:v>1593.2851173970296</c:v>
                </c:pt>
                <c:pt idx="2227">
                  <c:v>1593.0999249063905</c:v>
                </c:pt>
                <c:pt idx="2228">
                  <c:v>1593.1138408239915</c:v>
                </c:pt>
                <c:pt idx="2229">
                  <c:v>1593.622582567265</c:v>
                </c:pt>
                <c:pt idx="2230">
                  <c:v>1594.4804386975136</c:v>
                </c:pt>
                <c:pt idx="2231">
                  <c:v>1595.4027624522851</c:v>
                </c:pt>
                <c:pt idx="2232">
                  <c:v>1596.3560567748048</c:v>
                </c:pt>
                <c:pt idx="2233">
                  <c:v>1597.2445970680042</c:v>
                </c:pt>
                <c:pt idx="2234">
                  <c:v>1598.2387246072765</c:v>
                </c:pt>
                <c:pt idx="2235">
                  <c:v>1599.0912950975239</c:v>
                </c:pt>
                <c:pt idx="2236">
                  <c:v>1599.8456319068398</c:v>
                </c:pt>
                <c:pt idx="2237">
                  <c:v>1600.6243017334907</c:v>
                </c:pt>
                <c:pt idx="2238">
                  <c:v>1601.6144561213553</c:v>
                </c:pt>
                <c:pt idx="2239">
                  <c:v>1602.5931419285046</c:v>
                </c:pt>
                <c:pt idx="2240">
                  <c:v>1603.663219935004</c:v>
                </c:pt>
                <c:pt idx="2241">
                  <c:v>1604.6797453954582</c:v>
                </c:pt>
                <c:pt idx="2242">
                  <c:v>1605.6007685413258</c:v>
                </c:pt>
                <c:pt idx="2243">
                  <c:v>1606.3526986739328</c:v>
                </c:pt>
                <c:pt idx="2244">
                  <c:v>1607.0989987944843</c:v>
                </c:pt>
                <c:pt idx="2245">
                  <c:v>1607.6241807222584</c:v>
                </c:pt>
                <c:pt idx="2246">
                  <c:v>1608.053527929326</c:v>
                </c:pt>
                <c:pt idx="2247">
                  <c:v>1608.5361162993875</c:v>
                </c:pt>
                <c:pt idx="2248">
                  <c:v>1608.996923908534</c:v>
                </c:pt>
                <c:pt idx="2249">
                  <c:v>1609.5033853713946</c:v>
                </c:pt>
                <c:pt idx="2250">
                  <c:v>1609.8108957921768</c:v>
                </c:pt>
                <c:pt idx="2251">
                  <c:v>1609.9472689019788</c:v>
                </c:pt>
                <c:pt idx="2252">
                  <c:v>1609.9600626381625</c:v>
                </c:pt>
                <c:pt idx="2253">
                  <c:v>1609.862238761966</c:v>
                </c:pt>
                <c:pt idx="2254">
                  <c:v>1610.0177625108781</c:v>
                </c:pt>
                <c:pt idx="2255">
                  <c:v>1610.0509659189802</c:v>
                </c:pt>
                <c:pt idx="2256">
                  <c:v>1609.9451508354366</c:v>
                </c:pt>
                <c:pt idx="2257">
                  <c:v>1609.8276825776695</c:v>
                </c:pt>
                <c:pt idx="2258">
                  <c:v>1609.5402568887905</c:v>
                </c:pt>
                <c:pt idx="2259">
                  <c:v>1609.2279608079914</c:v>
                </c:pt>
                <c:pt idx="2260">
                  <c:v>1608.7660552799921</c:v>
                </c:pt>
                <c:pt idx="2261">
                  <c:v>1608.0319593454471</c:v>
                </c:pt>
                <c:pt idx="2262">
                  <c:v>1607.2906903140429</c:v>
                </c:pt>
                <c:pt idx="2263">
                  <c:v>1606.4464457400391</c:v>
                </c:pt>
                <c:pt idx="2264">
                  <c:v>1605.7234052182173</c:v>
                </c:pt>
                <c:pt idx="2265">
                  <c:v>1605.1720047438341</c:v>
                </c:pt>
                <c:pt idx="2266">
                  <c:v>1604.6907315853036</c:v>
                </c:pt>
                <c:pt idx="2267">
                  <c:v>1604.2542105320942</c:v>
                </c:pt>
                <c:pt idx="2268">
                  <c:v>1604.0449186655403</c:v>
                </c:pt>
                <c:pt idx="2269">
                  <c:v>1603.8071987868548</c:v>
                </c:pt>
                <c:pt idx="2270">
                  <c:v>1603.4707261698679</c:v>
                </c:pt>
                <c:pt idx="2271">
                  <c:v>1603.231932881698</c:v>
                </c:pt>
                <c:pt idx="2272">
                  <c:v>1603.0384844379071</c:v>
                </c:pt>
                <c:pt idx="2273">
                  <c:v>1601.3854403980972</c:v>
                </c:pt>
                <c:pt idx="2274">
                  <c:v>1599.8965821800884</c:v>
                </c:pt>
                <c:pt idx="2275">
                  <c:v>1598.8200747091714</c:v>
                </c:pt>
                <c:pt idx="2276">
                  <c:v>1598.0670679174284</c:v>
                </c:pt>
                <c:pt idx="2277">
                  <c:v>1597.4428799249349</c:v>
                </c:pt>
                <c:pt idx="2278">
                  <c:v>1597.0538908408498</c:v>
                </c:pt>
                <c:pt idx="2279">
                  <c:v>1596.8375371280454</c:v>
                </c:pt>
                <c:pt idx="2280">
                  <c:v>1597.0964882982232</c:v>
                </c:pt>
                <c:pt idx="2281">
                  <c:v>1597.370171180203</c:v>
                </c:pt>
                <c:pt idx="2282">
                  <c:v>1597.4254283456391</c:v>
                </c:pt>
                <c:pt idx="2283">
                  <c:v>1597.5978439505809</c:v>
                </c:pt>
                <c:pt idx="2284">
                  <c:v>1597.8036763187099</c:v>
                </c:pt>
                <c:pt idx="2285">
                  <c:v>1598.1728875624635</c:v>
                </c:pt>
                <c:pt idx="2286">
                  <c:v>1598.4666250567848</c:v>
                </c:pt>
                <c:pt idx="2287">
                  <c:v>1598.5451136879863</c:v>
                </c:pt>
                <c:pt idx="2288">
                  <c:v>1598.5615578981692</c:v>
                </c:pt>
                <c:pt idx="2289">
                  <c:v>1598.4904162710627</c:v>
                </c:pt>
                <c:pt idx="2290">
                  <c:v>1598.4011057009664</c:v>
                </c:pt>
                <c:pt idx="2291">
                  <c:v>1598.1133688190603</c:v>
                </c:pt>
                <c:pt idx="2292">
                  <c:v>1597.731062562782</c:v>
                </c:pt>
                <c:pt idx="2293">
                  <c:v>1597.2704205116199</c:v>
                </c:pt>
                <c:pt idx="2294">
                  <c:v>1596.7342913741998</c:v>
                </c:pt>
                <c:pt idx="2295">
                  <c:v>1596.2326285219997</c:v>
                </c:pt>
                <c:pt idx="2296">
                  <c:v>1595.5762077472725</c:v>
                </c:pt>
                <c:pt idx="2297">
                  <c:v>1595.1502797702478</c:v>
                </c:pt>
                <c:pt idx="2298">
                  <c:v>1594.5938907002253</c:v>
                </c:pt>
                <c:pt idx="2299">
                  <c:v>1593.9510824547503</c:v>
                </c:pt>
                <c:pt idx="2300">
                  <c:v>1593.1596204134096</c:v>
                </c:pt>
                <c:pt idx="2301">
                  <c:v>1592.5080185576451</c:v>
                </c:pt>
                <c:pt idx="2302">
                  <c:v>1592.1274714160411</c:v>
                </c:pt>
                <c:pt idx="2303">
                  <c:v>1591.8132467418554</c:v>
                </c:pt>
                <c:pt idx="2304">
                  <c:v>1591.4272243107778</c:v>
                </c:pt>
                <c:pt idx="2305">
                  <c:v>1589.9889311916161</c:v>
                </c:pt>
                <c:pt idx="2306">
                  <c:v>1588.8090283560146</c:v>
                </c:pt>
                <c:pt idx="2307">
                  <c:v>1588.1520257781949</c:v>
                </c:pt>
                <c:pt idx="2308">
                  <c:v>1587.7262961619954</c:v>
                </c:pt>
                <c:pt idx="2309">
                  <c:v>1587.3547237836322</c:v>
                </c:pt>
                <c:pt idx="2310">
                  <c:v>1587.2035670760292</c:v>
                </c:pt>
                <c:pt idx="2311">
                  <c:v>1587.2019700691176</c:v>
                </c:pt>
                <c:pt idx="2312">
                  <c:v>1587.2185182446522</c:v>
                </c:pt>
                <c:pt idx="2313">
                  <c:v>1587.3337438587746</c:v>
                </c:pt>
                <c:pt idx="2314">
                  <c:v>1587.453494417068</c:v>
                </c:pt>
                <c:pt idx="2315">
                  <c:v>1587.6649040155164</c:v>
                </c:pt>
                <c:pt idx="2316">
                  <c:v>1587.9711854686511</c:v>
                </c:pt>
                <c:pt idx="2317">
                  <c:v>1588.0599867896826</c:v>
                </c:pt>
                <c:pt idx="2318">
                  <c:v>1588.2183516269843</c:v>
                </c:pt>
                <c:pt idx="2319">
                  <c:v>1588.2909560245314</c:v>
                </c:pt>
                <c:pt idx="2320">
                  <c:v>1588.3239600223014</c:v>
                </c:pt>
                <c:pt idx="2321">
                  <c:v>1588.374690929365</c:v>
                </c:pt>
                <c:pt idx="2322">
                  <c:v>1588.518082663059</c:v>
                </c:pt>
                <c:pt idx="2323">
                  <c:v>1588.5664387845989</c:v>
                </c:pt>
                <c:pt idx="2324">
                  <c:v>1588.7105807132718</c:v>
                </c:pt>
                <c:pt idx="2325">
                  <c:v>1588.8357097393382</c:v>
                </c:pt>
                <c:pt idx="2326">
                  <c:v>1588.8322815812164</c:v>
                </c:pt>
                <c:pt idx="2327">
                  <c:v>1588.8154378011059</c:v>
                </c:pt>
                <c:pt idx="2328">
                  <c:v>1588.7987616373691</c:v>
                </c:pt>
                <c:pt idx="2329">
                  <c:v>1588.6870560339719</c:v>
                </c:pt>
                <c:pt idx="2330">
                  <c:v>1588.5694145763382</c:v>
                </c:pt>
                <c:pt idx="2331">
                  <c:v>1588.3640132512164</c:v>
                </c:pt>
                <c:pt idx="2332">
                  <c:v>1587.9604665920151</c:v>
                </c:pt>
                <c:pt idx="2333">
                  <c:v>1587.3663332654685</c:v>
                </c:pt>
                <c:pt idx="2334">
                  <c:v>1586.7953029686078</c:v>
                </c:pt>
                <c:pt idx="2335">
                  <c:v>1586.2738208805524</c:v>
                </c:pt>
                <c:pt idx="2336">
                  <c:v>1585.8040189823203</c:v>
                </c:pt>
                <c:pt idx="2337">
                  <c:v>1585.377926347564</c:v>
                </c:pt>
                <c:pt idx="2338">
                  <c:v>1584.9904784977857</c:v>
                </c:pt>
                <c:pt idx="2339">
                  <c:v>1584.5391622707145</c:v>
                </c:pt>
                <c:pt idx="2340">
                  <c:v>1584.0226929733769</c:v>
                </c:pt>
                <c:pt idx="2341">
                  <c:v>1583.6225390667062</c:v>
                </c:pt>
                <c:pt idx="2342">
                  <c:v>1583.2805809697327</c:v>
                </c:pt>
                <c:pt idx="2343">
                  <c:v>1582.970073608848</c:v>
                </c:pt>
                <c:pt idx="2344">
                  <c:v>1582.7897941898618</c:v>
                </c:pt>
                <c:pt idx="2345">
                  <c:v>1582.5414492635107</c:v>
                </c:pt>
                <c:pt idx="2346">
                  <c:v>1582.3944993304642</c:v>
                </c:pt>
                <c:pt idx="2347">
                  <c:v>1582.1842721186038</c:v>
                </c:pt>
                <c:pt idx="2348">
                  <c:v>1581.8853382896398</c:v>
                </c:pt>
                <c:pt idx="2349">
                  <c:v>1581.6849438996724</c:v>
                </c:pt>
                <c:pt idx="2350">
                  <c:v>1581.5194944542477</c:v>
                </c:pt>
                <c:pt idx="2351">
                  <c:v>1581.2755404129523</c:v>
                </c:pt>
                <c:pt idx="2352">
                  <c:v>1581.3211276481386</c:v>
                </c:pt>
                <c:pt idx="2353">
                  <c:v>1581.3169342255808</c:v>
                </c:pt>
                <c:pt idx="2354">
                  <c:v>1581.5858492959824</c:v>
                </c:pt>
                <c:pt idx="2355">
                  <c:v>1581.7014084508933</c:v>
                </c:pt>
                <c:pt idx="2356">
                  <c:v>1581.7640985917212</c:v>
                </c:pt>
                <c:pt idx="2357">
                  <c:v>1581.822544174292</c:v>
                </c:pt>
                <c:pt idx="2358">
                  <c:v>1581.8741310675382</c:v>
                </c:pt>
                <c:pt idx="2359">
                  <c:v>1581.7300282432166</c:v>
                </c:pt>
                <c:pt idx="2360">
                  <c:v>1581.5601165847424</c:v>
                </c:pt>
                <c:pt idx="2361">
                  <c:v>1581.4075605315841</c:v>
                </c:pt>
                <c:pt idx="2362">
                  <c:v>1581.2679641196219</c:v>
                </c:pt>
                <c:pt idx="2363">
                  <c:v>1581.0525128360198</c:v>
                </c:pt>
                <c:pt idx="2364">
                  <c:v>1580.9273753054724</c:v>
                </c:pt>
                <c:pt idx="2365">
                  <c:v>1580.7399775504296</c:v>
                </c:pt>
                <c:pt idx="2366">
                  <c:v>1580.6405250458449</c:v>
                </c:pt>
                <c:pt idx="2367">
                  <c:v>1580.4791136780407</c:v>
                </c:pt>
                <c:pt idx="2368">
                  <c:v>1580.6017397073097</c:v>
                </c:pt>
                <c:pt idx="2369">
                  <c:v>1580.6734906430088</c:v>
                </c:pt>
                <c:pt idx="2370">
                  <c:v>1580.6188096754624</c:v>
                </c:pt>
                <c:pt idx="2371">
                  <c:v>1580.6458269776931</c:v>
                </c:pt>
                <c:pt idx="2372">
                  <c:v>1580.5031154342664</c:v>
                </c:pt>
                <c:pt idx="2373">
                  <c:v>1580.3353776675149</c:v>
                </c:pt>
                <c:pt idx="2374">
                  <c:v>1579.9952524250134</c:v>
                </c:pt>
                <c:pt idx="2375">
                  <c:v>1579.7426840227395</c:v>
                </c:pt>
                <c:pt idx="2376">
                  <c:v>1579.5306218388541</c:v>
                </c:pt>
                <c:pt idx="2377">
                  <c:v>1579.2432016716855</c:v>
                </c:pt>
                <c:pt idx="2378">
                  <c:v>1578.9625469742596</c:v>
                </c:pt>
                <c:pt idx="2379">
                  <c:v>1578.8990427038725</c:v>
                </c:pt>
                <c:pt idx="2380">
                  <c:v>1578.6890388217025</c:v>
                </c:pt>
                <c:pt idx="2381">
                  <c:v>1578.3656716560931</c:v>
                </c:pt>
                <c:pt idx="2382">
                  <c:v>1578.0507015055393</c:v>
                </c:pt>
                <c:pt idx="2383">
                  <c:v>1577.8576377323086</c:v>
                </c:pt>
                <c:pt idx="2384">
                  <c:v>1577.7041252111899</c:v>
                </c:pt>
                <c:pt idx="2385">
                  <c:v>1577.5662956465364</c:v>
                </c:pt>
                <c:pt idx="2386">
                  <c:v>1577.4409960423059</c:v>
                </c:pt>
                <c:pt idx="2387">
                  <c:v>1577.5066327657325</c:v>
                </c:pt>
                <c:pt idx="2388">
                  <c:v>1577.4307570597566</c:v>
                </c:pt>
                <c:pt idx="2389">
                  <c:v>1577.315051872506</c:v>
                </c:pt>
                <c:pt idx="2390">
                  <c:v>1577.3013198840963</c:v>
                </c:pt>
                <c:pt idx="2391">
                  <c:v>1577.3157453491783</c:v>
                </c:pt>
                <c:pt idx="2392">
                  <c:v>1577.2313139537985</c:v>
                </c:pt>
                <c:pt idx="2393">
                  <c:v>1577.3230126852714</c:v>
                </c:pt>
                <c:pt idx="2394">
                  <c:v>1577.3534660775194</c:v>
                </c:pt>
                <c:pt idx="2395">
                  <c:v>1577.5380600704723</c:v>
                </c:pt>
                <c:pt idx="2396">
                  <c:v>1577.3727818822474</c:v>
                </c:pt>
                <c:pt idx="2397">
                  <c:v>1577.1509835293159</c:v>
                </c:pt>
                <c:pt idx="2398">
                  <c:v>1576.9504395721053</c:v>
                </c:pt>
                <c:pt idx="2399">
                  <c:v>1576.8607632473684</c:v>
                </c:pt>
                <c:pt idx="2400">
                  <c:v>1576.9882393157895</c:v>
                </c:pt>
                <c:pt idx="2401">
                  <c:v>1577.0559448325359</c:v>
                </c:pt>
                <c:pt idx="2402">
                  <c:v>1577.1864953023053</c:v>
                </c:pt>
                <c:pt idx="2403">
                  <c:v>1577.4133593657318</c:v>
                </c:pt>
                <c:pt idx="2404">
                  <c:v>1577.6393266961197</c:v>
                </c:pt>
                <c:pt idx="2405">
                  <c:v>1577.5391151782906</c:v>
                </c:pt>
                <c:pt idx="2406">
                  <c:v>1577.1084683439005</c:v>
                </c:pt>
                <c:pt idx="2407">
                  <c:v>1576.7919712217276</c:v>
                </c:pt>
                <c:pt idx="2408">
                  <c:v>1576.7178829288432</c:v>
                </c:pt>
                <c:pt idx="2409">
                  <c:v>1576.6679844807666</c:v>
                </c:pt>
                <c:pt idx="2410">
                  <c:v>1576.622076800697</c:v>
                </c:pt>
                <c:pt idx="2411">
                  <c:v>1576.3754334551791</c:v>
                </c:pt>
                <c:pt idx="2412">
                  <c:v>1576.0207576865264</c:v>
                </c:pt>
                <c:pt idx="2413">
                  <c:v>1575.6913251695696</c:v>
                </c:pt>
                <c:pt idx="2414">
                  <c:v>1575.5984774268813</c:v>
                </c:pt>
                <c:pt idx="2415">
                  <c:v>1575.4287067517105</c:v>
                </c:pt>
                <c:pt idx="2416">
                  <c:v>1575.3728243197368</c:v>
                </c:pt>
                <c:pt idx="2417">
                  <c:v>1577.8829311997606</c:v>
                </c:pt>
                <c:pt idx="2418">
                  <c:v>1579.624846545237</c:v>
                </c:pt>
                <c:pt idx="2419">
                  <c:v>1580.5183150411247</c:v>
                </c:pt>
                <c:pt idx="2420">
                  <c:v>1582.6313773101135</c:v>
                </c:pt>
                <c:pt idx="2421">
                  <c:v>1584.0747066455579</c:v>
                </c:pt>
                <c:pt idx="2422">
                  <c:v>1584.8515514959618</c:v>
                </c:pt>
                <c:pt idx="2423">
                  <c:v>1585.2001377236018</c:v>
                </c:pt>
                <c:pt idx="2424">
                  <c:v>1585.2158524760016</c:v>
                </c:pt>
                <c:pt idx="2425">
                  <c:v>1584.8795022509105</c:v>
                </c:pt>
                <c:pt idx="2426">
                  <c:v>1584.3400020462823</c:v>
                </c:pt>
                <c:pt idx="2427">
                  <c:v>1583.7249109511656</c:v>
                </c:pt>
                <c:pt idx="2428">
                  <c:v>1582.9399190465142</c:v>
                </c:pt>
                <c:pt idx="2429">
                  <c:v>1582.311653678649</c:v>
                </c:pt>
                <c:pt idx="2430">
                  <c:v>1581.7543215260446</c:v>
                </c:pt>
                <c:pt idx="2431">
                  <c:v>1581.0440195691315</c:v>
                </c:pt>
                <c:pt idx="2432">
                  <c:v>1580.378563244665</c:v>
                </c:pt>
                <c:pt idx="2433">
                  <c:v>1579.876239313332</c:v>
                </c:pt>
                <c:pt idx="2434">
                  <c:v>1579.3238539212109</c:v>
                </c:pt>
                <c:pt idx="2435">
                  <c:v>1579.0094126556462</c:v>
                </c:pt>
                <c:pt idx="2436">
                  <c:v>1578.5491933233147</c:v>
                </c:pt>
                <c:pt idx="2437">
                  <c:v>1578.5181757484679</c:v>
                </c:pt>
                <c:pt idx="2438">
                  <c:v>1578.3347052258798</c:v>
                </c:pt>
                <c:pt idx="2439">
                  <c:v>1578.1375502053452</c:v>
                </c:pt>
                <c:pt idx="2440">
                  <c:v>1577.9585910957685</c:v>
                </c:pt>
                <c:pt idx="2441">
                  <c:v>1577.6936282688805</c:v>
                </c:pt>
                <c:pt idx="2442">
                  <c:v>1577.3383893353457</c:v>
                </c:pt>
                <c:pt idx="2443">
                  <c:v>1577.1038993957686</c:v>
                </c:pt>
                <c:pt idx="2444">
                  <c:v>1576.4931812688803</c:v>
                </c:pt>
                <c:pt idx="2445">
                  <c:v>1576.0916193353457</c:v>
                </c:pt>
                <c:pt idx="2446">
                  <c:v>1575.8577448503142</c:v>
                </c:pt>
                <c:pt idx="2447">
                  <c:v>1575.6564044093766</c:v>
                </c:pt>
                <c:pt idx="2448">
                  <c:v>1575.5741858267058</c:v>
                </c:pt>
                <c:pt idx="2449">
                  <c:v>1575.8202598424598</c:v>
                </c:pt>
                <c:pt idx="2450">
                  <c:v>1576.0795998567817</c:v>
                </c:pt>
                <c:pt idx="2451">
                  <c:v>1576.4099089607107</c:v>
                </c:pt>
                <c:pt idx="2452">
                  <c:v>1576.723371782464</c:v>
                </c:pt>
                <c:pt idx="2453">
                  <c:v>1576.9152470749673</c:v>
                </c:pt>
                <c:pt idx="2454">
                  <c:v>1578.9844973408792</c:v>
                </c:pt>
                <c:pt idx="2455">
                  <c:v>1580.5006339462539</c:v>
                </c:pt>
                <c:pt idx="2456">
                  <c:v>1581.3067581329581</c:v>
                </c:pt>
                <c:pt idx="2457">
                  <c:v>1581.5766892117799</c:v>
                </c:pt>
                <c:pt idx="2458">
                  <c:v>1581.5576265561635</c:v>
                </c:pt>
                <c:pt idx="2459">
                  <c:v>1581.2234786874214</c:v>
                </c:pt>
                <c:pt idx="2460">
                  <c:v>1580.8789806249288</c:v>
                </c:pt>
                <c:pt idx="2461">
                  <c:v>1580.4643460226625</c:v>
                </c:pt>
                <c:pt idx="2462">
                  <c:v>1580.0745872933296</c:v>
                </c:pt>
                <c:pt idx="2463">
                  <c:v>1579.8247157212086</c:v>
                </c:pt>
                <c:pt idx="2464">
                  <c:v>1579.6075597465533</c:v>
                </c:pt>
                <c:pt idx="2465">
                  <c:v>1579.41023613323</c:v>
                </c:pt>
                <c:pt idx="2466">
                  <c:v>1577.5195783029362</c:v>
                </c:pt>
                <c:pt idx="2467">
                  <c:v>1576.0708893663054</c:v>
                </c:pt>
                <c:pt idx="2468">
                  <c:v>1575.2389903330047</c:v>
                </c:pt>
                <c:pt idx="2469">
                  <c:v>1575.1254457572772</c:v>
                </c:pt>
                <c:pt idx="2470">
                  <c:v>1575.005950688434</c:v>
                </c:pt>
                <c:pt idx="2471">
                  <c:v>1574.9872278985763</c:v>
                </c:pt>
                <c:pt idx="2472">
                  <c:v>1574.9790253623423</c:v>
                </c:pt>
                <c:pt idx="2473">
                  <c:v>1574.9729321475838</c:v>
                </c:pt>
                <c:pt idx="2474">
                  <c:v>1574.8686655887127</c:v>
                </c:pt>
                <c:pt idx="2475">
                  <c:v>1575.0580596261025</c:v>
                </c:pt>
                <c:pt idx="2476">
                  <c:v>1574.1355087510021</c:v>
                </c:pt>
                <c:pt idx="2477">
                  <c:v>1573.4654625009111</c:v>
                </c:pt>
                <c:pt idx="2478">
                  <c:v>1572.9168750008284</c:v>
                </c:pt>
                <c:pt idx="2479">
                  <c:v>1572.7241590916622</c:v>
                </c:pt>
                <c:pt idx="2480">
                  <c:v>1572.7867809924201</c:v>
                </c:pt>
                <c:pt idx="2481">
                  <c:v>1572.8666190840181</c:v>
                </c:pt>
                <c:pt idx="2482">
                  <c:v>1572.9407446218347</c:v>
                </c:pt>
                <c:pt idx="2483">
                  <c:v>1573.2117678380316</c:v>
                </c:pt>
                <c:pt idx="2484">
                  <c:v>1573.5844253073017</c:v>
                </c:pt>
                <c:pt idx="2485">
                  <c:v>1574.033932097547</c:v>
                </c:pt>
                <c:pt idx="2486">
                  <c:v>1574.4592109977702</c:v>
                </c:pt>
                <c:pt idx="2487">
                  <c:v>1574.938009997973</c:v>
                </c:pt>
                <c:pt idx="2488">
                  <c:v>1575.4840999981573</c:v>
                </c:pt>
                <c:pt idx="2489">
                  <c:v>1576.0973636346885</c:v>
                </c:pt>
                <c:pt idx="2490">
                  <c:v>1576.5709669406258</c:v>
                </c:pt>
                <c:pt idx="2491">
                  <c:v>1577.0838790369328</c:v>
                </c:pt>
                <c:pt idx="2492">
                  <c:v>1577.5657991244843</c:v>
                </c:pt>
                <c:pt idx="2493">
                  <c:v>1578.0036355677132</c:v>
                </c:pt>
                <c:pt idx="2494">
                  <c:v>1578.2054868797393</c:v>
                </c:pt>
                <c:pt idx="2495">
                  <c:v>1578.2595335270357</c:v>
                </c:pt>
                <c:pt idx="2496">
                  <c:v>1578.0994850245779</c:v>
                </c:pt>
                <c:pt idx="2497">
                  <c:v>1577.7284409314345</c:v>
                </c:pt>
                <c:pt idx="2498">
                  <c:v>1577.260037210395</c:v>
                </c:pt>
                <c:pt idx="2499">
                  <c:v>1576.8204883730866</c:v>
                </c:pt>
                <c:pt idx="2500">
                  <c:v>1576.5216257937152</c:v>
                </c:pt>
                <c:pt idx="2501">
                  <c:v>1576.1649325397411</c:v>
                </c:pt>
                <c:pt idx="2502">
                  <c:v>1575.8241204906737</c:v>
                </c:pt>
                <c:pt idx="2503">
                  <c:v>1575.6083822642488</c:v>
                </c:pt>
                <c:pt idx="2504">
                  <c:v>1575.2235293311353</c:v>
                </c:pt>
                <c:pt idx="2505">
                  <c:v>1574.8492084828504</c:v>
                </c:pt>
                <c:pt idx="2506">
                  <c:v>1574.6104622571365</c:v>
                </c:pt>
                <c:pt idx="2507">
                  <c:v>1574.4093293246697</c:v>
                </c:pt>
                <c:pt idx="2508">
                  <c:v>1574.2254812042449</c:v>
                </c:pt>
                <c:pt idx="2509">
                  <c:v>1574.0592556402225</c:v>
                </c:pt>
                <c:pt idx="2510">
                  <c:v>1573.8108687638387</c:v>
                </c:pt>
                <c:pt idx="2511">
                  <c:v>1573.4712443307624</c:v>
                </c:pt>
                <c:pt idx="2512">
                  <c:v>1573.0562221188748</c:v>
                </c:pt>
                <c:pt idx="2513">
                  <c:v>1572.8490201080679</c:v>
                </c:pt>
                <c:pt idx="2514">
                  <c:v>1572.600563734607</c:v>
                </c:pt>
                <c:pt idx="2515">
                  <c:v>1572.7446943041882</c:v>
                </c:pt>
                <c:pt idx="2516">
                  <c:v>1572.8464493674439</c:v>
                </c:pt>
                <c:pt idx="2517">
                  <c:v>1573.593681243131</c:v>
                </c:pt>
                <c:pt idx="2518">
                  <c:v>1574.0096193119373</c:v>
                </c:pt>
                <c:pt idx="2519">
                  <c:v>1574.1307448290338</c:v>
                </c:pt>
                <c:pt idx="2520">
                  <c:v>1574.2044952991216</c:v>
                </c:pt>
                <c:pt idx="2521">
                  <c:v>1574.2709957264742</c:v>
                </c:pt>
                <c:pt idx="2522">
                  <c:v>1574.3236324786128</c:v>
                </c:pt>
                <c:pt idx="2523">
                  <c:v>1574.0936658896483</c:v>
                </c:pt>
                <c:pt idx="2524">
                  <c:v>1573.8236053542257</c:v>
                </c:pt>
                <c:pt idx="2525">
                  <c:v>1573.579004867478</c:v>
                </c:pt>
                <c:pt idx="2526">
                  <c:v>1573.3553680613438</c:v>
                </c:pt>
                <c:pt idx="2527">
                  <c:v>1573.1508800557674</c:v>
                </c:pt>
                <c:pt idx="2528">
                  <c:v>1572.9670727779703</c:v>
                </c:pt>
                <c:pt idx="2529">
                  <c:v>1572.7987934345185</c:v>
                </c:pt>
                <c:pt idx="2530">
                  <c:v>1572.7452667586533</c:v>
                </c:pt>
                <c:pt idx="2531">
                  <c:v>1572.7136061442302</c:v>
                </c:pt>
                <c:pt idx="2532">
                  <c:v>1572.6874601311183</c:v>
                </c:pt>
                <c:pt idx="2533">
                  <c:v>1572.5655092101076</c:v>
                </c:pt>
                <c:pt idx="2534">
                  <c:v>1572.4361901910067</c:v>
                </c:pt>
                <c:pt idx="2535">
                  <c:v>1572.3187183554605</c:v>
                </c:pt>
                <c:pt idx="2536">
                  <c:v>1572.3078348686004</c:v>
                </c:pt>
                <c:pt idx="2537">
                  <c:v>1572.2175771532732</c:v>
                </c:pt>
                <c:pt idx="2538">
                  <c:v>1572.1199792302482</c:v>
                </c:pt>
                <c:pt idx="2539">
                  <c:v>1572.030344754771</c:v>
                </c:pt>
                <c:pt idx="2540">
                  <c:v>1571.9496770497919</c:v>
                </c:pt>
                <c:pt idx="2541">
                  <c:v>1571.8784336816288</c:v>
                </c:pt>
                <c:pt idx="2542">
                  <c:v>1571.7211215287534</c:v>
                </c:pt>
                <c:pt idx="2543">
                  <c:v>1571.6496559352306</c:v>
                </c:pt>
                <c:pt idx="2544">
                  <c:v>1571.3264144865732</c:v>
                </c:pt>
                <c:pt idx="2545">
                  <c:v>1571.0664677150664</c:v>
                </c:pt>
                <c:pt idx="2546">
                  <c:v>1570.7577888318783</c:v>
                </c:pt>
                <c:pt idx="2547">
                  <c:v>1570.6455353017075</c:v>
                </c:pt>
                <c:pt idx="2548">
                  <c:v>1570.6740320924612</c:v>
                </c:pt>
                <c:pt idx="2549">
                  <c:v>1570.7197564476919</c:v>
                </c:pt>
                <c:pt idx="2550">
                  <c:v>1570.8553240433562</c:v>
                </c:pt>
                <c:pt idx="2551">
                  <c:v>1571.0002036757783</c:v>
                </c:pt>
                <c:pt idx="2552">
                  <c:v>1571.1312760688891</c:v>
                </c:pt>
                <c:pt idx="2553">
                  <c:v>1571.2491600626265</c:v>
                </c:pt>
                <c:pt idx="2554">
                  <c:v>1571.2624182387515</c:v>
                </c:pt>
                <c:pt idx="2555">
                  <c:v>1571.2524711261378</c:v>
                </c:pt>
                <c:pt idx="2556">
                  <c:v>1571.14951920558</c:v>
                </c:pt>
                <c:pt idx="2557">
                  <c:v>1571.0388356414362</c:v>
                </c:pt>
                <c:pt idx="2558">
                  <c:v>1570.9374869467601</c:v>
                </c:pt>
                <c:pt idx="2559">
                  <c:v>1570.9396244970549</c:v>
                </c:pt>
                <c:pt idx="2560">
                  <c:v>1570.9592949973228</c:v>
                </c:pt>
                <c:pt idx="2561">
                  <c:v>1571.6649045430206</c:v>
                </c:pt>
                <c:pt idx="2562">
                  <c:v>1572.1344586754733</c:v>
                </c:pt>
                <c:pt idx="2563">
                  <c:v>1572.7837806140667</c:v>
                </c:pt>
                <c:pt idx="2564">
                  <c:v>1573.1508005582423</c:v>
                </c:pt>
                <c:pt idx="2565">
                  <c:v>1573.2341823256747</c:v>
                </c:pt>
                <c:pt idx="2566">
                  <c:v>1573.2738021142497</c:v>
                </c:pt>
                <c:pt idx="2567">
                  <c:v>1573.2128201038634</c:v>
                </c:pt>
                <c:pt idx="2568">
                  <c:v>1573.0439273671486</c:v>
                </c:pt>
                <c:pt idx="2569">
                  <c:v>1572.8739339701351</c:v>
                </c:pt>
                <c:pt idx="2570">
                  <c:v>1572.7183945183046</c:v>
                </c:pt>
                <c:pt idx="2571">
                  <c:v>1574.4429041075498</c:v>
                </c:pt>
                <c:pt idx="2572">
                  <c:v>1575.8768219159545</c:v>
                </c:pt>
                <c:pt idx="2573">
                  <c:v>1576.3999290145041</c:v>
                </c:pt>
                <c:pt idx="2574">
                  <c:v>1576.4368445586399</c:v>
                </c:pt>
                <c:pt idx="2575">
                  <c:v>1576.2239495987635</c:v>
                </c:pt>
                <c:pt idx="2576">
                  <c:v>1575.8927723625122</c:v>
                </c:pt>
                <c:pt idx="2577">
                  <c:v>1575.6719748750111</c:v>
                </c:pt>
                <c:pt idx="2578">
                  <c:v>1575.2898862500101</c:v>
                </c:pt>
                <c:pt idx="2579">
                  <c:v>1574.910169318191</c:v>
                </c:pt>
                <c:pt idx="2580">
                  <c:v>1574.4731539256281</c:v>
                </c:pt>
                <c:pt idx="2581">
                  <c:v>1574.0549581142075</c:v>
                </c:pt>
                <c:pt idx="2582">
                  <c:v>1573.5854164674615</c:v>
                </c:pt>
                <c:pt idx="2583">
                  <c:v>1573.1382876976925</c:v>
                </c:pt>
                <c:pt idx="2584">
                  <c:v>1572.7308069979022</c:v>
                </c:pt>
                <c:pt idx="2585">
                  <c:v>1572.5439154526384</c:v>
                </c:pt>
                <c:pt idx="2586">
                  <c:v>1572.1379231387621</c:v>
                </c:pt>
                <c:pt idx="2587">
                  <c:v>1571.8002028534202</c:v>
                </c:pt>
                <c:pt idx="2588">
                  <c:v>1571.426366230382</c:v>
                </c:pt>
                <c:pt idx="2589">
                  <c:v>1571.0624238458017</c:v>
                </c:pt>
                <c:pt idx="2590">
                  <c:v>1570.91283985982</c:v>
                </c:pt>
                <c:pt idx="2591">
                  <c:v>1570.8181271452909</c:v>
                </c:pt>
                <c:pt idx="2592">
                  <c:v>1570.6423883139005</c:v>
                </c:pt>
                <c:pt idx="2593">
                  <c:v>1570.3703530126368</c:v>
                </c:pt>
                <c:pt idx="2594">
                  <c:v>1570.2848663751245</c:v>
                </c:pt>
                <c:pt idx="2595">
                  <c:v>1570.3409694319314</c:v>
                </c:pt>
                <c:pt idx="2596">
                  <c:v>1570.2328813017559</c:v>
                </c:pt>
                <c:pt idx="2597">
                  <c:v>1570.0912557288691</c:v>
                </c:pt>
                <c:pt idx="2598">
                  <c:v>1569.9627779353357</c:v>
                </c:pt>
                <c:pt idx="2599">
                  <c:v>1569.9336163048508</c:v>
                </c:pt>
                <c:pt idx="2600">
                  <c:v>1569.7456511862283</c:v>
                </c:pt>
                <c:pt idx="2601">
                  <c:v>1569.6241374420258</c:v>
                </c:pt>
                <c:pt idx="2602">
                  <c:v>1569.4454885836601</c:v>
                </c:pt>
                <c:pt idx="2603">
                  <c:v>1569.260353257873</c:v>
                </c:pt>
                <c:pt idx="2604">
                  <c:v>1567.267139325339</c:v>
                </c:pt>
                <c:pt idx="2605">
                  <c:v>1565.7599448412175</c:v>
                </c:pt>
                <c:pt idx="2606">
                  <c:v>1564.6443134920157</c:v>
                </c:pt>
                <c:pt idx="2607">
                  <c:v>1563.9260122654689</c:v>
                </c:pt>
                <c:pt idx="2608">
                  <c:v>1563.7081020595172</c:v>
                </c:pt>
                <c:pt idx="2609">
                  <c:v>1563.7688200541065</c:v>
                </c:pt>
                <c:pt idx="2610">
                  <c:v>1563.8742909582788</c:v>
                </c:pt>
                <c:pt idx="2611">
                  <c:v>1563.2349008711624</c:v>
                </c:pt>
                <c:pt idx="2612">
                  <c:v>1562.843000791966</c:v>
                </c:pt>
                <c:pt idx="2613">
                  <c:v>1562.7711825381512</c:v>
                </c:pt>
                <c:pt idx="2614">
                  <c:v>1562.8357113983193</c:v>
                </c:pt>
                <c:pt idx="2615">
                  <c:v>1563.0034649075628</c:v>
                </c:pt>
                <c:pt idx="2616">
                  <c:v>1563.2636953705116</c:v>
                </c:pt>
                <c:pt idx="2617">
                  <c:v>1563.5262685186469</c:v>
                </c:pt>
                <c:pt idx="2618">
                  <c:v>1563.7660622896792</c:v>
                </c:pt>
                <c:pt idx="2619">
                  <c:v>1563.9851475360722</c:v>
                </c:pt>
                <c:pt idx="2620">
                  <c:v>1564.1841341237021</c:v>
                </c:pt>
                <c:pt idx="2621">
                  <c:v>1564.4544855670019</c:v>
                </c:pt>
                <c:pt idx="2622">
                  <c:v>1564.7248959700016</c:v>
                </c:pt>
                <c:pt idx="2623">
                  <c:v>1564.9231781545468</c:v>
                </c:pt>
                <c:pt idx="2624">
                  <c:v>1565.108889231406</c:v>
                </c:pt>
                <c:pt idx="2625">
                  <c:v>1565.3192629376417</c:v>
                </c:pt>
                <c:pt idx="2626">
                  <c:v>1565.509966306947</c:v>
                </c:pt>
                <c:pt idx="2627">
                  <c:v>1565.6837875517701</c:v>
                </c:pt>
                <c:pt idx="2628">
                  <c:v>1565.747443228882</c:v>
                </c:pt>
                <c:pt idx="2629">
                  <c:v>1565.8763120262563</c:v>
                </c:pt>
                <c:pt idx="2630">
                  <c:v>1566.1093745693238</c:v>
                </c:pt>
                <c:pt idx="2631">
                  <c:v>1566.2566132448396</c:v>
                </c:pt>
                <c:pt idx="2632">
                  <c:v>1566.4556484043997</c:v>
                </c:pt>
                <c:pt idx="2633">
                  <c:v>1566.6591349130906</c:v>
                </c:pt>
                <c:pt idx="2634">
                  <c:v>1566.7495771937188</c:v>
                </c:pt>
                <c:pt idx="2635">
                  <c:v>1566.8128883579263</c:v>
                </c:pt>
                <c:pt idx="2636">
                  <c:v>1565.9740803253878</c:v>
                </c:pt>
                <c:pt idx="2637">
                  <c:v>1565.2406184776255</c:v>
                </c:pt>
                <c:pt idx="2638">
                  <c:v>1564.6446531614777</c:v>
                </c:pt>
                <c:pt idx="2639">
                  <c:v>1564.3841392377069</c:v>
                </c:pt>
                <c:pt idx="2640">
                  <c:v>1564.2989447615516</c:v>
                </c:pt>
                <c:pt idx="2641">
                  <c:v>1564.3326770559559</c:v>
                </c:pt>
                <c:pt idx="2642">
                  <c:v>1564.4767064145053</c:v>
                </c:pt>
                <c:pt idx="2643">
                  <c:v>1564.7234603768229</c:v>
                </c:pt>
                <c:pt idx="2644">
                  <c:v>1564.8758730698391</c:v>
                </c:pt>
                <c:pt idx="2645">
                  <c:v>1564.7392482453083</c:v>
                </c:pt>
                <c:pt idx="2646">
                  <c:v>1564.7049529502804</c:v>
                </c:pt>
                <c:pt idx="2647">
                  <c:v>1564.7226845002549</c:v>
                </c:pt>
                <c:pt idx="2648">
                  <c:v>1564.9185313638679</c:v>
                </c:pt>
                <c:pt idx="2649">
                  <c:v>1565.1462103307892</c:v>
                </c:pt>
                <c:pt idx="2650">
                  <c:v>1565.2641912098086</c:v>
                </c:pt>
                <c:pt idx="2651">
                  <c:v>1565.3459010998261</c:v>
                </c:pt>
                <c:pt idx="2652">
                  <c:v>1565.5125464543873</c:v>
                </c:pt>
                <c:pt idx="2653">
                  <c:v>1565.6864058676249</c:v>
                </c:pt>
                <c:pt idx="2654">
                  <c:v>1565.9331871523864</c:v>
                </c:pt>
                <c:pt idx="2655">
                  <c:v>1566.0926246839874</c:v>
                </c:pt>
                <c:pt idx="2656">
                  <c:v>1566.3956588036249</c:v>
                </c:pt>
                <c:pt idx="2657">
                  <c:v>1566.5420534578409</c:v>
                </c:pt>
                <c:pt idx="2658">
                  <c:v>1566.7118667798554</c:v>
                </c:pt>
                <c:pt idx="2659">
                  <c:v>1566.8032425271413</c:v>
                </c:pt>
                <c:pt idx="2660">
                  <c:v>1566.8610386610374</c:v>
                </c:pt>
                <c:pt idx="2661">
                  <c:v>1566.9148533282159</c:v>
                </c:pt>
                <c:pt idx="2662">
                  <c:v>1566.9629575711056</c:v>
                </c:pt>
                <c:pt idx="2663">
                  <c:v>1567.0065068828233</c:v>
                </c:pt>
                <c:pt idx="2664">
                  <c:v>1567.0448244389302</c:v>
                </c:pt>
                <c:pt idx="2665">
                  <c:v>1567.0795676717548</c:v>
                </c:pt>
                <c:pt idx="2666">
                  <c:v>1566.9334251561411</c:v>
                </c:pt>
                <c:pt idx="2667">
                  <c:v>1566.750022869219</c:v>
                </c:pt>
                <c:pt idx="2668">
                  <c:v>1566.6712935174719</c:v>
                </c:pt>
                <c:pt idx="2669">
                  <c:v>1566.5382668340653</c:v>
                </c:pt>
                <c:pt idx="2670">
                  <c:v>1565.7976062127868</c:v>
                </c:pt>
                <c:pt idx="2671">
                  <c:v>1565.01218746617</c:v>
                </c:pt>
                <c:pt idx="2672">
                  <c:v>1564.4979886056092</c:v>
                </c:pt>
                <c:pt idx="2673">
                  <c:v>1564.2668987323718</c:v>
                </c:pt>
                <c:pt idx="2674">
                  <c:v>1564.1891806657927</c:v>
                </c:pt>
                <c:pt idx="2675">
                  <c:v>1564.1442551507207</c:v>
                </c:pt>
                <c:pt idx="2676">
                  <c:v>1564.1021410461099</c:v>
                </c:pt>
                <c:pt idx="2677">
                  <c:v>1564.3361282237363</c:v>
                </c:pt>
                <c:pt idx="2678">
                  <c:v>1564.6208438397603</c:v>
                </c:pt>
                <c:pt idx="2679">
                  <c:v>1564.7024034906913</c:v>
                </c:pt>
                <c:pt idx="2680">
                  <c:v>1564.6327304460831</c:v>
                </c:pt>
                <c:pt idx="2681">
                  <c:v>1564.6347549509846</c:v>
                </c:pt>
                <c:pt idx="2682">
                  <c:v>1564.6637772281681</c:v>
                </c:pt>
                <c:pt idx="2683">
                  <c:v>1564.687797480153</c:v>
                </c:pt>
                <c:pt idx="2684">
                  <c:v>1564.7985431637753</c:v>
                </c:pt>
                <c:pt idx="2685">
                  <c:v>1564.8394937852502</c:v>
                </c:pt>
                <c:pt idx="2686">
                  <c:v>1564.8470852593184</c:v>
                </c:pt>
                <c:pt idx="2687">
                  <c:v>1564.4243502357438</c:v>
                </c:pt>
                <c:pt idx="2688">
                  <c:v>1564.1754093052216</c:v>
                </c:pt>
                <c:pt idx="2689">
                  <c:v>1564.0165539138377</c:v>
                </c:pt>
                <c:pt idx="2690">
                  <c:v>1563.7825944671254</c:v>
                </c:pt>
                <c:pt idx="2691">
                  <c:v>1563.6328131519322</c:v>
                </c:pt>
                <c:pt idx="2692">
                  <c:v>1563.5224665017565</c:v>
                </c:pt>
                <c:pt idx="2693">
                  <c:v>1563.4222422743239</c:v>
                </c:pt>
                <c:pt idx="2694">
                  <c:v>1563.5014929766583</c:v>
                </c:pt>
                <c:pt idx="2695">
                  <c:v>1563.6259936151439</c:v>
                </c:pt>
                <c:pt idx="2696">
                  <c:v>1563.7395396501306</c:v>
                </c:pt>
                <c:pt idx="2697">
                  <c:v>1563.8428542273914</c:v>
                </c:pt>
                <c:pt idx="2698">
                  <c:v>1564.1182311158104</c:v>
                </c:pt>
                <c:pt idx="2699">
                  <c:v>1564.4180282871005</c:v>
                </c:pt>
                <c:pt idx="2700">
                  <c:v>1564.5985711700914</c:v>
                </c:pt>
                <c:pt idx="2701">
                  <c:v>1564.6436101546285</c:v>
                </c:pt>
                <c:pt idx="2702">
                  <c:v>1564.8688274132985</c:v>
                </c:pt>
                <c:pt idx="2703">
                  <c:v>1564.9982976484532</c:v>
                </c:pt>
                <c:pt idx="2704">
                  <c:v>1565.0040887713212</c:v>
                </c:pt>
                <c:pt idx="2705">
                  <c:v>1564.9931716102919</c:v>
                </c:pt>
                <c:pt idx="2706">
                  <c:v>1564.7900651002653</c:v>
                </c:pt>
                <c:pt idx="2707">
                  <c:v>1564.6698773638775</c:v>
                </c:pt>
                <c:pt idx="2708">
                  <c:v>1564.4787066944339</c:v>
                </c:pt>
                <c:pt idx="2709">
                  <c:v>1564.482187904031</c:v>
                </c:pt>
                <c:pt idx="2710">
                  <c:v>1564.6176253673009</c:v>
                </c:pt>
                <c:pt idx="2711">
                  <c:v>1564.8541139702736</c:v>
                </c:pt>
                <c:pt idx="2712">
                  <c:v>1565.086649063885</c:v>
                </c:pt>
                <c:pt idx="2713">
                  <c:v>1565.1983173308045</c:v>
                </c:pt>
                <c:pt idx="2714">
                  <c:v>1566.8181066643679</c:v>
                </c:pt>
                <c:pt idx="2715">
                  <c:v>1567.9739151494252</c:v>
                </c:pt>
                <c:pt idx="2716">
                  <c:v>1568.5462864994772</c:v>
                </c:pt>
                <c:pt idx="2717">
                  <c:v>1568.8150786358883</c:v>
                </c:pt>
                <c:pt idx="2718">
                  <c:v>1568.740253305353</c:v>
                </c:pt>
                <c:pt idx="2719">
                  <c:v>1568.621775732139</c:v>
                </c:pt>
                <c:pt idx="2720">
                  <c:v>1568.2267961201264</c:v>
                </c:pt>
                <c:pt idx="2721">
                  <c:v>1567.8141782910243</c:v>
                </c:pt>
                <c:pt idx="2722">
                  <c:v>1567.4405257191131</c:v>
                </c:pt>
                <c:pt idx="2723">
                  <c:v>1567.0152961082845</c:v>
                </c:pt>
                <c:pt idx="2724">
                  <c:v>1566.6698146438948</c:v>
                </c:pt>
                <c:pt idx="2725">
                  <c:v>1566.4491951308135</c:v>
                </c:pt>
                <c:pt idx="2726">
                  <c:v>1566.3925410280121</c:v>
                </c:pt>
                <c:pt idx="2727">
                  <c:v>1566.3705827527383</c:v>
                </c:pt>
                <c:pt idx="2728">
                  <c:v>1566.2462570479438</c:v>
                </c:pt>
                <c:pt idx="2729">
                  <c:v>1566.2194154981307</c:v>
                </c:pt>
                <c:pt idx="2730">
                  <c:v>1566.1191049983006</c:v>
                </c:pt>
                <c:pt idx="2731">
                  <c:v>1566.0108227257281</c:v>
                </c:pt>
                <c:pt idx="2732">
                  <c:v>1565.9113842961162</c:v>
                </c:pt>
                <c:pt idx="2733">
                  <c:v>1565.8215311782876</c:v>
                </c:pt>
                <c:pt idx="2734">
                  <c:v>1565.7381192529888</c:v>
                </c:pt>
                <c:pt idx="2735">
                  <c:v>1565.5696538663533</c:v>
                </c:pt>
                <c:pt idx="2736">
                  <c:v>1565.5823216966849</c:v>
                </c:pt>
                <c:pt idx="2737">
                  <c:v>1565.6354742697135</c:v>
                </c:pt>
                <c:pt idx="2738">
                  <c:v>1565.6882493361031</c:v>
                </c:pt>
                <c:pt idx="2739">
                  <c:v>1565.8290448510029</c:v>
                </c:pt>
                <c:pt idx="2740">
                  <c:v>1565.8764953190935</c:v>
                </c:pt>
                <c:pt idx="2741">
                  <c:v>1565.8079957446303</c:v>
                </c:pt>
                <c:pt idx="2742">
                  <c:v>1565.725087040573</c:v>
                </c:pt>
                <c:pt idx="2743">
                  <c:v>1565.649533673248</c:v>
                </c:pt>
                <c:pt idx="2744">
                  <c:v>1565.5812124302254</c:v>
                </c:pt>
                <c:pt idx="2745">
                  <c:v>1565.5200113002049</c:v>
                </c:pt>
                <c:pt idx="2746">
                  <c:v>1565.3680102729136</c:v>
                </c:pt>
                <c:pt idx="2747">
                  <c:v>1565.2153729753759</c:v>
                </c:pt>
                <c:pt idx="2748">
                  <c:v>1565.1672481594326</c:v>
                </c:pt>
                <c:pt idx="2749">
                  <c:v>1564.9577710540295</c:v>
                </c:pt>
                <c:pt idx="2750">
                  <c:v>1564.8237009582087</c:v>
                </c:pt>
                <c:pt idx="2751">
                  <c:v>1564.7224554165534</c:v>
                </c:pt>
                <c:pt idx="2752">
                  <c:v>1564.7178685605031</c:v>
                </c:pt>
                <c:pt idx="2753">
                  <c:v>1564.7319714186392</c:v>
                </c:pt>
                <c:pt idx="2754">
                  <c:v>1564.8415194714901</c:v>
                </c:pt>
                <c:pt idx="2755">
                  <c:v>1564.8617449740816</c:v>
                </c:pt>
                <c:pt idx="2756">
                  <c:v>1564.7726772491651</c:v>
                </c:pt>
                <c:pt idx="2757">
                  <c:v>1565.3234338628774</c:v>
                </c:pt>
                <c:pt idx="2758">
                  <c:v>1565.8697580571613</c:v>
                </c:pt>
                <c:pt idx="2759">
                  <c:v>1566.3474164156012</c:v>
                </c:pt>
                <c:pt idx="2760">
                  <c:v>1566.780742196001</c:v>
                </c:pt>
                <c:pt idx="2761">
                  <c:v>1566.1508565418189</c:v>
                </c:pt>
                <c:pt idx="2762">
                  <c:v>1565.4479604925627</c:v>
                </c:pt>
                <c:pt idx="2763">
                  <c:v>1565.0180549932388</c:v>
                </c:pt>
                <c:pt idx="2764">
                  <c:v>1564.7572318120356</c:v>
                </c:pt>
                <c:pt idx="2765">
                  <c:v>1564.4501198291232</c:v>
                </c:pt>
                <c:pt idx="2766">
                  <c:v>1564.2441089355668</c:v>
                </c:pt>
                <c:pt idx="2767">
                  <c:v>1563.9849172141514</c:v>
                </c:pt>
                <c:pt idx="2768">
                  <c:v>1563.9251065583194</c:v>
                </c:pt>
                <c:pt idx="2769">
                  <c:v>1563.9966423257449</c:v>
                </c:pt>
                <c:pt idx="2770">
                  <c:v>1563.8906748415864</c:v>
                </c:pt>
                <c:pt idx="2771">
                  <c:v>1563.8506134923512</c:v>
                </c:pt>
                <c:pt idx="2772">
                  <c:v>1563.8335577203193</c:v>
                </c:pt>
                <c:pt idx="2773">
                  <c:v>1563.7251433821084</c:v>
                </c:pt>
                <c:pt idx="2774">
                  <c:v>1563.7019485291894</c:v>
                </c:pt>
                <c:pt idx="2775">
                  <c:v>1563.7922259356267</c:v>
                </c:pt>
                <c:pt idx="2776">
                  <c:v>1563.8927508505697</c:v>
                </c:pt>
                <c:pt idx="2777">
                  <c:v>1563.8024098641542</c:v>
                </c:pt>
                <c:pt idx="2778">
                  <c:v>1563.8685544219586</c:v>
                </c:pt>
                <c:pt idx="2779">
                  <c:v>1563.8740494745077</c:v>
                </c:pt>
                <c:pt idx="2780">
                  <c:v>1563.763317704098</c:v>
                </c:pt>
                <c:pt idx="2781">
                  <c:v>1563.7369251855437</c:v>
                </c:pt>
                <c:pt idx="2782">
                  <c:v>1563.7322047141306</c:v>
                </c:pt>
                <c:pt idx="2783">
                  <c:v>1563.6343679219369</c:v>
                </c:pt>
                <c:pt idx="2784">
                  <c:v>1563.6212435653972</c:v>
                </c:pt>
                <c:pt idx="2785">
                  <c:v>1563.5382214230883</c:v>
                </c:pt>
                <c:pt idx="2786">
                  <c:v>1563.4391103846256</c:v>
                </c:pt>
                <c:pt idx="2787">
                  <c:v>1563.3510094405685</c:v>
                </c:pt>
                <c:pt idx="2788">
                  <c:v>1563.3643722186987</c:v>
                </c:pt>
                <c:pt idx="2789">
                  <c:v>1563.3980656533624</c:v>
                </c:pt>
                <c:pt idx="2790">
                  <c:v>1563.4243324121476</c:v>
                </c:pt>
                <c:pt idx="2791">
                  <c:v>1563.6362112837705</c:v>
                </c:pt>
                <c:pt idx="2792">
                  <c:v>1563.8681920761553</c:v>
                </c:pt>
                <c:pt idx="2793">
                  <c:v>1563.9849927965049</c:v>
                </c:pt>
                <c:pt idx="2794">
                  <c:v>1564.251993451368</c:v>
                </c:pt>
                <c:pt idx="2795">
                  <c:v>1564.4490849557887</c:v>
                </c:pt>
                <c:pt idx="2796">
                  <c:v>1564.5130772325354</c:v>
                </c:pt>
                <c:pt idx="2797">
                  <c:v>1564.4627974841233</c:v>
                </c:pt>
                <c:pt idx="2798">
                  <c:v>1564.485361349203</c:v>
                </c:pt>
                <c:pt idx="2799">
                  <c:v>1564.3457830447298</c:v>
                </c:pt>
                <c:pt idx="2800">
                  <c:v>1564.4589845861178</c:v>
                </c:pt>
                <c:pt idx="2801">
                  <c:v>1564.5254405328342</c:v>
                </c:pt>
                <c:pt idx="2802">
                  <c:v>1564.4744913934856</c:v>
                </c:pt>
                <c:pt idx="2803">
                  <c:v>1564.404992175896</c:v>
                </c:pt>
                <c:pt idx="2804">
                  <c:v>1564.3431747053598</c:v>
                </c:pt>
                <c:pt idx="2805">
                  <c:v>1564.2877951866906</c:v>
                </c:pt>
                <c:pt idx="2806">
                  <c:v>1564.503995624264</c:v>
                </c:pt>
                <c:pt idx="2807">
                  <c:v>1564.7735414766037</c:v>
                </c:pt>
                <c:pt idx="2808">
                  <c:v>1565.0161286150942</c:v>
                </c:pt>
                <c:pt idx="2809">
                  <c:v>1565.1423896500855</c:v>
                </c:pt>
                <c:pt idx="2810">
                  <c:v>1565.1428087728052</c:v>
                </c:pt>
                <c:pt idx="2811">
                  <c:v>1565.0350988843684</c:v>
                </c:pt>
                <c:pt idx="2812">
                  <c:v>1564.8213626221529</c:v>
                </c:pt>
                <c:pt idx="2813">
                  <c:v>1564.6060569292299</c:v>
                </c:pt>
                <c:pt idx="2814">
                  <c:v>1564.5847790265725</c:v>
                </c:pt>
                <c:pt idx="2815">
                  <c:v>1564.5262536605203</c:v>
                </c:pt>
                <c:pt idx="2816">
                  <c:v>1564.4498669641093</c:v>
                </c:pt>
                <c:pt idx="2817">
                  <c:v>1564.2885154219175</c:v>
                </c:pt>
                <c:pt idx="2818">
                  <c:v>1564.0251049290162</c:v>
                </c:pt>
                <c:pt idx="2819">
                  <c:v>1563.856731753651</c:v>
                </c:pt>
                <c:pt idx="2820">
                  <c:v>1563.7299379578646</c:v>
                </c:pt>
                <c:pt idx="2821">
                  <c:v>1563.6123072344226</c:v>
                </c:pt>
                <c:pt idx="2822">
                  <c:v>1563.2296429403841</c:v>
                </c:pt>
                <c:pt idx="2823">
                  <c:v>1562.8154026730765</c:v>
                </c:pt>
                <c:pt idx="2824">
                  <c:v>1562.4400024300696</c:v>
                </c:pt>
                <c:pt idx="2825">
                  <c:v>1562.1939113000633</c:v>
                </c:pt>
                <c:pt idx="2826">
                  <c:v>1562.1558284546031</c:v>
                </c:pt>
                <c:pt idx="2827">
                  <c:v>1562.1842076860028</c:v>
                </c:pt>
                <c:pt idx="2828">
                  <c:v>1562.312188805457</c:v>
                </c:pt>
                <c:pt idx="2829">
                  <c:v>1562.3567170958702</c:v>
                </c:pt>
                <c:pt idx="2830">
                  <c:v>1562.3649246326092</c:v>
                </c:pt>
                <c:pt idx="2831">
                  <c:v>1562.2668405750994</c:v>
                </c:pt>
                <c:pt idx="2832">
                  <c:v>1562.2673096137266</c:v>
                </c:pt>
                <c:pt idx="2833">
                  <c:v>1562.2808269215698</c:v>
                </c:pt>
                <c:pt idx="2834">
                  <c:v>1562.192297201427</c:v>
                </c:pt>
                <c:pt idx="2835">
                  <c:v>1562.3098156376609</c:v>
                </c:pt>
                <c:pt idx="2836">
                  <c:v>1562.4339233069645</c:v>
                </c:pt>
                <c:pt idx="2837">
                  <c:v>1562.5477484608768</c:v>
                </c:pt>
                <c:pt idx="2838">
                  <c:v>1562.5528622371605</c:v>
                </c:pt>
                <c:pt idx="2839">
                  <c:v>1562.5434202156002</c:v>
                </c:pt>
                <c:pt idx="2840">
                  <c:v>1562.433472923273</c:v>
                </c:pt>
                <c:pt idx="2841">
                  <c:v>1563.6806117484302</c:v>
                </c:pt>
                <c:pt idx="2842">
                  <c:v>1564.5258288622092</c:v>
                </c:pt>
                <c:pt idx="2843">
                  <c:v>1564.9526626020086</c:v>
                </c:pt>
                <c:pt idx="2844">
                  <c:v>1565.0903296381896</c:v>
                </c:pt>
                <c:pt idx="2845">
                  <c:v>1565.8042087619906</c:v>
                </c:pt>
                <c:pt idx="2846">
                  <c:v>1566.2226443290822</c:v>
                </c:pt>
                <c:pt idx="2847">
                  <c:v>1566.354767571893</c:v>
                </c:pt>
                <c:pt idx="2848">
                  <c:v>1566.2493341562665</c:v>
                </c:pt>
                <c:pt idx="2849">
                  <c:v>1566.0356674147879</c:v>
                </c:pt>
                <c:pt idx="2850">
                  <c:v>1566.321879467989</c:v>
                </c:pt>
                <c:pt idx="2851">
                  <c:v>1566.3587995163537</c:v>
                </c:pt>
                <c:pt idx="2852">
                  <c:v>1566.2430904694122</c:v>
                </c:pt>
                <c:pt idx="2853">
                  <c:v>1565.8253549721928</c:v>
                </c:pt>
                <c:pt idx="2854">
                  <c:v>1565.4036863383569</c:v>
                </c:pt>
                <c:pt idx="2855">
                  <c:v>1565.1221693985062</c:v>
                </c:pt>
                <c:pt idx="2856">
                  <c:v>1564.8778812713695</c:v>
                </c:pt>
                <c:pt idx="2857">
                  <c:v>1564.6577102466995</c:v>
                </c:pt>
                <c:pt idx="2858">
                  <c:v>1564.4572820424544</c:v>
                </c:pt>
                <c:pt idx="2859">
                  <c:v>1564.2762564022312</c:v>
                </c:pt>
                <c:pt idx="2860">
                  <c:v>1564.1105967293013</c:v>
                </c:pt>
                <c:pt idx="2861">
                  <c:v>1564.0584515720921</c:v>
                </c:pt>
                <c:pt idx="2862">
                  <c:v>1563.926955974629</c:v>
                </c:pt>
                <c:pt idx="2863">
                  <c:v>1563.6907781587536</c:v>
                </c:pt>
                <c:pt idx="2864">
                  <c:v>1563.4607983261396</c:v>
                </c:pt>
                <c:pt idx="2865">
                  <c:v>1563.3539075692179</c:v>
                </c:pt>
                <c:pt idx="2866">
                  <c:v>1563.2720977901981</c:v>
                </c:pt>
                <c:pt idx="2867">
                  <c:v>1563.0919070819982</c:v>
                </c:pt>
                <c:pt idx="2868">
                  <c:v>1562.7171882563621</c:v>
                </c:pt>
                <c:pt idx="2869">
                  <c:v>1562.3496256876017</c:v>
                </c:pt>
                <c:pt idx="2870">
                  <c:v>1562.3151142614561</c:v>
                </c:pt>
                <c:pt idx="2871">
                  <c:v>1562.3255584195053</c:v>
                </c:pt>
                <c:pt idx="2872">
                  <c:v>1562.3346894722774</c:v>
                </c:pt>
                <c:pt idx="2873">
                  <c:v>1562.2423540657066</c:v>
                </c:pt>
                <c:pt idx="2874">
                  <c:v>1562.243594605188</c:v>
                </c:pt>
                <c:pt idx="2875">
                  <c:v>1561.9634496410799</c:v>
                </c:pt>
                <c:pt idx="2876">
                  <c:v>1561.7619542191635</c:v>
                </c:pt>
                <c:pt idx="2877">
                  <c:v>1561.5938674719669</c:v>
                </c:pt>
                <c:pt idx="2878">
                  <c:v>1561.4415158836064</c:v>
                </c:pt>
                <c:pt idx="2879">
                  <c:v>1561.2018326214602</c:v>
                </c:pt>
                <c:pt idx="2880">
                  <c:v>1561.2663023831456</c:v>
                </c:pt>
                <c:pt idx="2881">
                  <c:v>1561.3743658028595</c:v>
                </c:pt>
                <c:pt idx="2882">
                  <c:v>1561.4725143662361</c:v>
                </c:pt>
                <c:pt idx="2883">
                  <c:v>1561.5602857874874</c:v>
                </c:pt>
                <c:pt idx="2884">
                  <c:v>1561.7380779886248</c:v>
                </c:pt>
                <c:pt idx="2885">
                  <c:v>1561.8164345351133</c:v>
                </c:pt>
                <c:pt idx="2886">
                  <c:v>1561.9718495773757</c:v>
                </c:pt>
                <c:pt idx="2887">
                  <c:v>1562.0327723430689</c:v>
                </c:pt>
                <c:pt idx="2888">
                  <c:v>1562.0727021300627</c:v>
                </c:pt>
                <c:pt idx="2889">
                  <c:v>1561.5042746636934</c:v>
                </c:pt>
                <c:pt idx="2890">
                  <c:v>1561.0037951488123</c:v>
                </c:pt>
                <c:pt idx="2891">
                  <c:v>1560.7594501352839</c:v>
                </c:pt>
                <c:pt idx="2892">
                  <c:v>1560.5690455775309</c:v>
                </c:pt>
                <c:pt idx="2893">
                  <c:v>1560.5911323432099</c:v>
                </c:pt>
                <c:pt idx="2894">
                  <c:v>1560.7393930392818</c:v>
                </c:pt>
                <c:pt idx="2895">
                  <c:v>1560.8941754902562</c:v>
                </c:pt>
                <c:pt idx="2896">
                  <c:v>1561.0346140820511</c:v>
                </c:pt>
                <c:pt idx="2897">
                  <c:v>1561.1606491655009</c:v>
                </c:pt>
                <c:pt idx="2898">
                  <c:v>1561.2772265140918</c:v>
                </c:pt>
                <c:pt idx="2899">
                  <c:v>1561.3805695582653</c:v>
                </c:pt>
                <c:pt idx="2900">
                  <c:v>1561.5699723256957</c:v>
                </c:pt>
                <c:pt idx="2901">
                  <c:v>1561.7604293869961</c:v>
                </c:pt>
                <c:pt idx="2902">
                  <c:v>1561.8355721699963</c:v>
                </c:pt>
                <c:pt idx="2903">
                  <c:v>1561.8886110636331</c:v>
                </c:pt>
                <c:pt idx="2904">
                  <c:v>1561.935282785121</c:v>
                </c:pt>
                <c:pt idx="2905">
                  <c:v>1561.979802531928</c:v>
                </c:pt>
                <c:pt idx="2906">
                  <c:v>1561.9211841199344</c:v>
                </c:pt>
                <c:pt idx="2907">
                  <c:v>1561.850894654486</c:v>
                </c:pt>
                <c:pt idx="2908">
                  <c:v>1561.8863587768055</c:v>
                </c:pt>
                <c:pt idx="2909">
                  <c:v>1562.0317807061867</c:v>
                </c:pt>
                <c:pt idx="2910">
                  <c:v>1562.0801642783515</c:v>
                </c:pt>
                <c:pt idx="2911">
                  <c:v>1562.1124220712286</c:v>
                </c:pt>
                <c:pt idx="2912">
                  <c:v>1562.2382018829348</c:v>
                </c:pt>
                <c:pt idx="2913">
                  <c:v>1562.3703653481227</c:v>
                </c:pt>
                <c:pt idx="2914">
                  <c:v>1562.394241225566</c:v>
                </c:pt>
                <c:pt idx="2915">
                  <c:v>1562.3988556596053</c:v>
                </c:pt>
                <c:pt idx="2916">
                  <c:v>1562.4015960541867</c:v>
                </c:pt>
                <c:pt idx="2917">
                  <c:v>1562.3053600492606</c:v>
                </c:pt>
                <c:pt idx="2918">
                  <c:v>1562.2974182266005</c:v>
                </c:pt>
                <c:pt idx="2919">
                  <c:v>1562.3103802060004</c:v>
                </c:pt>
                <c:pt idx="2920">
                  <c:v>1562.2235274600005</c:v>
                </c:pt>
                <c:pt idx="2921">
                  <c:v>1562.127843145455</c:v>
                </c:pt>
                <c:pt idx="2922">
                  <c:v>1562.1383119504135</c:v>
                </c:pt>
                <c:pt idx="2923">
                  <c:v>1562.1657381367395</c:v>
                </c:pt>
                <c:pt idx="2924">
                  <c:v>1562.1918528515814</c:v>
                </c:pt>
                <c:pt idx="2925">
                  <c:v>1562.2154116832558</c:v>
                </c:pt>
                <c:pt idx="2926">
                  <c:v>1562.2368288029597</c:v>
                </c:pt>
                <c:pt idx="2927">
                  <c:v>1562.1650261845089</c:v>
                </c:pt>
                <c:pt idx="2928">
                  <c:v>1562.0675692586444</c:v>
                </c:pt>
                <c:pt idx="2929">
                  <c:v>1561.8696084169496</c:v>
                </c:pt>
                <c:pt idx="2930">
                  <c:v>1561.8776440154086</c:v>
                </c:pt>
                <c:pt idx="2931">
                  <c:v>1562.0421309230987</c:v>
                </c:pt>
                <c:pt idx="2932">
                  <c:v>1562.0992099300895</c:v>
                </c:pt>
                <c:pt idx="2933">
                  <c:v>1562.0297363000814</c:v>
                </c:pt>
                <c:pt idx="2934">
                  <c:v>1561.9502148182555</c:v>
                </c:pt>
                <c:pt idx="2935">
                  <c:v>1561.7826498347779</c:v>
                </c:pt>
                <c:pt idx="2936">
                  <c:v>1561.5184089407071</c:v>
                </c:pt>
                <c:pt idx="2937">
                  <c:v>1561.3500081279155</c:v>
                </c:pt>
                <c:pt idx="2938">
                  <c:v>1561.1275528435594</c:v>
                </c:pt>
                <c:pt idx="2939">
                  <c:v>1561.0952298577815</c:v>
                </c:pt>
                <c:pt idx="2940">
                  <c:v>1561.1002998707104</c:v>
                </c:pt>
                <c:pt idx="2941">
                  <c:v>1561.2013635188275</c:v>
                </c:pt>
                <c:pt idx="2942">
                  <c:v>1561.3126031989341</c:v>
                </c:pt>
                <c:pt idx="2943">
                  <c:v>1561.4133665444854</c:v>
                </c:pt>
                <c:pt idx="2944">
                  <c:v>1561.4096059495321</c:v>
                </c:pt>
                <c:pt idx="2945">
                  <c:v>1561.2860054086655</c:v>
                </c:pt>
                <c:pt idx="2946">
                  <c:v>1561.2521867351504</c:v>
                </c:pt>
                <c:pt idx="2947">
                  <c:v>1561.2409879410459</c:v>
                </c:pt>
                <c:pt idx="2948">
                  <c:v>1561.3240799464054</c:v>
                </c:pt>
                <c:pt idx="2949">
                  <c:v>1561.4218908603686</c:v>
                </c:pt>
                <c:pt idx="2950">
                  <c:v>1561.512173509426</c:v>
                </c:pt>
                <c:pt idx="2951">
                  <c:v>1561.5929759176602</c:v>
                </c:pt>
                <c:pt idx="2952">
                  <c:v>1561.5656144706002</c:v>
                </c:pt>
                <c:pt idx="2953">
                  <c:v>1561.5254677005455</c:v>
                </c:pt>
                <c:pt idx="2954">
                  <c:v>1561.5867888186776</c:v>
                </c:pt>
                <c:pt idx="2955">
                  <c:v>1561.661535289707</c:v>
                </c:pt>
                <c:pt idx="2956">
                  <c:v>1561.8275775360971</c:v>
                </c:pt>
                <c:pt idx="2957">
                  <c:v>1561.9005250328155</c:v>
                </c:pt>
                <c:pt idx="2958">
                  <c:v>1561.9474773025597</c:v>
                </c:pt>
                <c:pt idx="2959">
                  <c:v>1561.8938884568722</c:v>
                </c:pt>
                <c:pt idx="2960">
                  <c:v>1561.920353142611</c:v>
                </c:pt>
                <c:pt idx="2961">
                  <c:v>1562.0577755841916</c:v>
                </c:pt>
                <c:pt idx="2962">
                  <c:v>1562.0064323492652</c:v>
                </c:pt>
                <c:pt idx="2963">
                  <c:v>1562.0215748629685</c:v>
                </c:pt>
                <c:pt idx="2964">
                  <c:v>1560.6462498754261</c:v>
                </c:pt>
                <c:pt idx="2965">
                  <c:v>1559.7342271594782</c:v>
                </c:pt>
                <c:pt idx="2966">
                  <c:v>1559.3449337813438</c:v>
                </c:pt>
                <c:pt idx="2967">
                  <c:v>1559.241667073949</c:v>
                </c:pt>
                <c:pt idx="2968">
                  <c:v>1559.2799700672265</c:v>
                </c:pt>
                <c:pt idx="2969">
                  <c:v>1559.5232455156604</c:v>
                </c:pt>
                <c:pt idx="2970">
                  <c:v>1559.2264959233275</c:v>
                </c:pt>
                <c:pt idx="2971">
                  <c:v>1558.9185417484796</c:v>
                </c:pt>
                <c:pt idx="2972">
                  <c:v>1558.7534015895269</c:v>
                </c:pt>
                <c:pt idx="2973">
                  <c:v>1558.8150923541152</c:v>
                </c:pt>
                <c:pt idx="2974">
                  <c:v>1559.0960839582867</c:v>
                </c:pt>
                <c:pt idx="2975">
                  <c:v>1559.3054399620787</c:v>
                </c:pt>
                <c:pt idx="2976">
                  <c:v>1559.4727636018897</c:v>
                </c:pt>
                <c:pt idx="2977">
                  <c:v>1559.6243305471726</c:v>
                </c:pt>
                <c:pt idx="2978">
                  <c:v>1559.8541186792479</c:v>
                </c:pt>
                <c:pt idx="2979">
                  <c:v>1560.0880169811346</c:v>
                </c:pt>
                <c:pt idx="2980">
                  <c:v>1560.3906518010315</c:v>
                </c:pt>
                <c:pt idx="2981">
                  <c:v>1560.6873198191197</c:v>
                </c:pt>
                <c:pt idx="2982">
                  <c:v>1561.1466543810179</c:v>
                </c:pt>
                <c:pt idx="2983">
                  <c:v>1561.6948676191073</c:v>
                </c:pt>
                <c:pt idx="2984">
                  <c:v>1562.214879653734</c:v>
                </c:pt>
                <c:pt idx="2985">
                  <c:v>1562.5011633215763</c:v>
                </c:pt>
                <c:pt idx="2986">
                  <c:v>1562.6297848377967</c:v>
                </c:pt>
                <c:pt idx="2987">
                  <c:v>1562.7219862161787</c:v>
                </c:pt>
                <c:pt idx="2988">
                  <c:v>1562.8070783783442</c:v>
                </c:pt>
                <c:pt idx="2989">
                  <c:v>1562.7911621621313</c:v>
                </c:pt>
                <c:pt idx="2990">
                  <c:v>1562.7593292383012</c:v>
                </c:pt>
                <c:pt idx="2991">
                  <c:v>1562.7284811257282</c:v>
                </c:pt>
                <c:pt idx="2992">
                  <c:v>1562.6994373870257</c:v>
                </c:pt>
                <c:pt idx="2993">
                  <c:v>1562.5819430791141</c:v>
                </c:pt>
                <c:pt idx="2994">
                  <c:v>1562.5436755264673</c:v>
                </c:pt>
                <c:pt idx="2995">
                  <c:v>1562.5335232058794</c:v>
                </c:pt>
                <c:pt idx="2996">
                  <c:v>1562.6148392780722</c:v>
                </c:pt>
                <c:pt idx="2997">
                  <c:v>1562.798490252793</c:v>
                </c:pt>
                <c:pt idx="2998">
                  <c:v>1562.9872638661757</c:v>
                </c:pt>
                <c:pt idx="2999">
                  <c:v>1563.0621489692508</c:v>
                </c:pt>
                <c:pt idx="3000">
                  <c:v>1563.2182263356824</c:v>
                </c:pt>
                <c:pt idx="3001">
                  <c:v>1563.3699330324387</c:v>
                </c:pt>
                <c:pt idx="3002">
                  <c:v>1563.5083027567625</c:v>
                </c:pt>
                <c:pt idx="3003">
                  <c:v>1563.535638869784</c:v>
                </c:pt>
                <c:pt idx="3004">
                  <c:v>1563.6500353361671</c:v>
                </c:pt>
                <c:pt idx="3005">
                  <c:v>1563.6643957601518</c:v>
                </c:pt>
                <c:pt idx="3006">
                  <c:v>1563.4549961455925</c:v>
                </c:pt>
                <c:pt idx="3007">
                  <c:v>1563.3492692232658</c:v>
                </c:pt>
                <c:pt idx="3008">
                  <c:v>1563.3695174756961</c:v>
                </c:pt>
                <c:pt idx="3009">
                  <c:v>1563.2977431597237</c:v>
                </c:pt>
                <c:pt idx="3010">
                  <c:v>1563.2194028724762</c:v>
                </c:pt>
                <c:pt idx="3011">
                  <c:v>1563.14782079316</c:v>
                </c:pt>
                <c:pt idx="3012">
                  <c:v>1563.0842007210545</c:v>
                </c:pt>
                <c:pt idx="3013">
                  <c:v>1563.0252733827767</c:v>
                </c:pt>
                <c:pt idx="3014">
                  <c:v>1562.9737030752515</c:v>
                </c:pt>
                <c:pt idx="3015">
                  <c:v>1562.9250027956832</c:v>
                </c:pt>
                <c:pt idx="3016">
                  <c:v>1562.9828207233484</c:v>
                </c:pt>
                <c:pt idx="3017">
                  <c:v>1563.047746112135</c:v>
                </c:pt>
                <c:pt idx="3018">
                  <c:v>1563.1071328292137</c:v>
                </c:pt>
                <c:pt idx="3019">
                  <c:v>1563.0548480265579</c:v>
                </c:pt>
                <c:pt idx="3020">
                  <c:v>1563.1019527514161</c:v>
                </c:pt>
                <c:pt idx="3021">
                  <c:v>1563.2564115921966</c:v>
                </c:pt>
                <c:pt idx="3022">
                  <c:v>1563.5070105383604</c:v>
                </c:pt>
                <c:pt idx="3023">
                  <c:v>1563.7461004894185</c:v>
                </c:pt>
                <c:pt idx="3024">
                  <c:v>1563.9641822631077</c:v>
                </c:pt>
                <c:pt idx="3025">
                  <c:v>1564.073256602825</c:v>
                </c:pt>
                <c:pt idx="3026">
                  <c:v>1564.1487787298408</c:v>
                </c:pt>
                <c:pt idx="3027">
                  <c:v>1564.1017079362189</c:v>
                </c:pt>
                <c:pt idx="3028">
                  <c:v>1563.0334617601991</c:v>
                </c:pt>
                <c:pt idx="3029">
                  <c:v>1562.2297834183628</c:v>
                </c:pt>
                <c:pt idx="3030">
                  <c:v>1561.85853038033</c:v>
                </c:pt>
                <c:pt idx="3031">
                  <c:v>1561.7701185275728</c:v>
                </c:pt>
                <c:pt idx="3032">
                  <c:v>1561.7121077523391</c:v>
                </c:pt>
                <c:pt idx="3033">
                  <c:v>1561.7620979566718</c:v>
                </c:pt>
                <c:pt idx="3034">
                  <c:v>1561.8210890515197</c:v>
                </c:pt>
                <c:pt idx="3035">
                  <c:v>1563.3686264104726</c:v>
                </c:pt>
                <c:pt idx="3036">
                  <c:v>1564.4042058277023</c:v>
                </c:pt>
                <c:pt idx="3037">
                  <c:v>1565.0429143888205</c:v>
                </c:pt>
                <c:pt idx="3038">
                  <c:v>1565.4012858080184</c:v>
                </c:pt>
                <c:pt idx="3039">
                  <c:v>1565.599532552744</c:v>
                </c:pt>
                <c:pt idx="3040">
                  <c:v>1565.6634841388584</c:v>
                </c:pt>
                <c:pt idx="3041">
                  <c:v>1565.6020764898713</c:v>
                </c:pt>
                <c:pt idx="3042">
                  <c:v>1565.6371604453377</c:v>
                </c:pt>
                <c:pt idx="3043">
                  <c:v>1565.7824185866705</c:v>
                </c:pt>
                <c:pt idx="3044">
                  <c:v>1565.5387441697005</c:v>
                </c:pt>
                <c:pt idx="3045">
                  <c:v>1565.1524946997276</c:v>
                </c:pt>
                <c:pt idx="3046">
                  <c:v>1564.6893588179344</c:v>
                </c:pt>
                <c:pt idx="3047">
                  <c:v>1564.4605989253948</c:v>
                </c:pt>
                <c:pt idx="3048">
                  <c:v>1564.4750899321771</c:v>
                </c:pt>
                <c:pt idx="3049">
                  <c:v>1564.5139908474337</c:v>
                </c:pt>
                <c:pt idx="3050">
                  <c:v>1564.6464462249396</c:v>
                </c:pt>
                <c:pt idx="3051">
                  <c:v>1564.682405659036</c:v>
                </c:pt>
                <c:pt idx="3052">
                  <c:v>1564.7004596900326</c:v>
                </c:pt>
                <c:pt idx="3053">
                  <c:v>1564.7182360818479</c:v>
                </c:pt>
                <c:pt idx="3054">
                  <c:v>1564.6393055289525</c:v>
                </c:pt>
                <c:pt idx="3055">
                  <c:v>1564.5510050263206</c:v>
                </c:pt>
                <c:pt idx="3056">
                  <c:v>1564.5656409330186</c:v>
                </c:pt>
                <c:pt idx="3057">
                  <c:v>1564.5951281209259</c:v>
                </c:pt>
                <c:pt idx="3058">
                  <c:v>1564.4186619281143</c:v>
                </c:pt>
                <c:pt idx="3059">
                  <c:v>1564.7502381164675</c:v>
                </c:pt>
                <c:pt idx="3060">
                  <c:v>1565.005216469516</c:v>
                </c:pt>
                <c:pt idx="3061">
                  <c:v>1565.1238331541056</c:v>
                </c:pt>
                <c:pt idx="3062">
                  <c:v>1565.022121049187</c:v>
                </c:pt>
                <c:pt idx="3063">
                  <c:v>1565.0960191356246</c:v>
                </c:pt>
                <c:pt idx="3064">
                  <c:v>1565.1909264869316</c:v>
                </c:pt>
                <c:pt idx="3065">
                  <c:v>1565.3772058972106</c:v>
                </c:pt>
                <c:pt idx="3066">
                  <c:v>1565.5648235429187</c:v>
                </c:pt>
                <c:pt idx="3067">
                  <c:v>1565.7338395844715</c:v>
                </c:pt>
                <c:pt idx="3068">
                  <c:v>1565.7893087131561</c:v>
                </c:pt>
                <c:pt idx="3069">
                  <c:v>1565.82291701196</c:v>
                </c:pt>
                <c:pt idx="3070">
                  <c:v>1565.7557427381455</c:v>
                </c:pt>
                <c:pt idx="3071">
                  <c:v>1565.6785843074051</c:v>
                </c:pt>
                <c:pt idx="3072">
                  <c:v>1565.51153118855</c:v>
                </c:pt>
                <c:pt idx="3073">
                  <c:v>1565.4392101714091</c:v>
                </c:pt>
                <c:pt idx="3074">
                  <c:v>1565.3897365194628</c:v>
                </c:pt>
                <c:pt idx="3075">
                  <c:v>1565.3472150176933</c:v>
                </c:pt>
                <c:pt idx="3076">
                  <c:v>1565.3080136524484</c:v>
                </c:pt>
                <c:pt idx="3077">
                  <c:v>1565.1753760476802</c:v>
                </c:pt>
                <c:pt idx="3078">
                  <c:v>1565.1362509524367</c:v>
                </c:pt>
                <c:pt idx="3079">
                  <c:v>1565.2138645022153</c:v>
                </c:pt>
                <c:pt idx="3080">
                  <c:v>1565.3003313656502</c:v>
                </c:pt>
                <c:pt idx="3081">
                  <c:v>1565.4781194233183</c:v>
                </c:pt>
                <c:pt idx="3082">
                  <c:v>1565.5583812939258</c:v>
                </c:pt>
                <c:pt idx="3083">
                  <c:v>1565.5161648126598</c:v>
                </c:pt>
                <c:pt idx="3084">
                  <c:v>1565.4620589205997</c:v>
                </c:pt>
                <c:pt idx="3085">
                  <c:v>1565.4125081096361</c:v>
                </c:pt>
                <c:pt idx="3086">
                  <c:v>1565.3700073723965</c:v>
                </c:pt>
                <c:pt idx="3087">
                  <c:v>1565.3281885203605</c:v>
                </c:pt>
                <c:pt idx="3088">
                  <c:v>1565.2894441094186</c:v>
                </c:pt>
                <c:pt idx="3089">
                  <c:v>1565.0654946449258</c:v>
                </c:pt>
                <c:pt idx="3090">
                  <c:v>1565.0122678590235</c:v>
                </c:pt>
                <c:pt idx="3091">
                  <c:v>1564.914516235476</c:v>
                </c:pt>
                <c:pt idx="3092">
                  <c:v>1564.8081965777055</c:v>
                </c:pt>
                <c:pt idx="3093">
                  <c:v>1564.6124514342775</c:v>
                </c:pt>
                <c:pt idx="3094">
                  <c:v>1564.213137667525</c:v>
                </c:pt>
                <c:pt idx="3095">
                  <c:v>1563.8243069704774</c:v>
                </c:pt>
                <c:pt idx="3096">
                  <c:v>1563.6622790640706</c:v>
                </c:pt>
                <c:pt idx="3097">
                  <c:v>1563.5527082400642</c:v>
                </c:pt>
                <c:pt idx="3098">
                  <c:v>1563.4540074909673</c:v>
                </c:pt>
                <c:pt idx="3099">
                  <c:v>1563.3636431736065</c:v>
                </c:pt>
                <c:pt idx="3100">
                  <c:v>1563.2831301578242</c:v>
                </c:pt>
                <c:pt idx="3101">
                  <c:v>1563.2099365071131</c:v>
                </c:pt>
                <c:pt idx="3102">
                  <c:v>1563.2429422791938</c:v>
                </c:pt>
                <c:pt idx="3103">
                  <c:v>1563.2862202538126</c:v>
                </c:pt>
                <c:pt idx="3104">
                  <c:v>1563.4222911398297</c:v>
                </c:pt>
                <c:pt idx="3105">
                  <c:v>1563.6566283089362</c:v>
                </c:pt>
                <c:pt idx="3106">
                  <c:v>1563.7022075535785</c:v>
                </c:pt>
                <c:pt idx="3107">
                  <c:v>1561.8530977759804</c:v>
                </c:pt>
                <c:pt idx="3108">
                  <c:v>1560.5237252508914</c:v>
                </c:pt>
                <c:pt idx="3109">
                  <c:v>1560.0421138644467</c:v>
                </c:pt>
                <c:pt idx="3110">
                  <c:v>1559.8827398767696</c:v>
                </c:pt>
                <c:pt idx="3111">
                  <c:v>1559.955036251609</c:v>
                </c:pt>
                <c:pt idx="3112">
                  <c:v>1560.1590329560081</c:v>
                </c:pt>
                <c:pt idx="3113">
                  <c:v>1560.3620299600072</c:v>
                </c:pt>
                <c:pt idx="3114">
                  <c:v>1560.4491181454612</c:v>
                </c:pt>
                <c:pt idx="3115">
                  <c:v>1560.5123801322372</c:v>
                </c:pt>
                <c:pt idx="3116">
                  <c:v>1560.6706183020337</c:v>
                </c:pt>
                <c:pt idx="3117">
                  <c:v>1560.9255620927579</c:v>
                </c:pt>
                <c:pt idx="3118">
                  <c:v>1561.1743291752346</c:v>
                </c:pt>
                <c:pt idx="3119">
                  <c:v>1561.4945719774857</c:v>
                </c:pt>
                <c:pt idx="3120">
                  <c:v>1561.709974524987</c:v>
                </c:pt>
                <c:pt idx="3121">
                  <c:v>1561.8884313863518</c:v>
                </c:pt>
                <c:pt idx="3122">
                  <c:v>1561.9556648966834</c:v>
                </c:pt>
                <c:pt idx="3123">
                  <c:v>1561.9967862697122</c:v>
                </c:pt>
                <c:pt idx="3124">
                  <c:v>1562.03398751792</c:v>
                </c:pt>
                <c:pt idx="3125">
                  <c:v>1562.2087159253817</c:v>
                </c:pt>
                <c:pt idx="3126">
                  <c:v>1562.4516508412562</c:v>
                </c:pt>
                <c:pt idx="3127">
                  <c:v>1562.671955310233</c:v>
                </c:pt>
                <c:pt idx="3128">
                  <c:v>1562.8738684638481</c:v>
                </c:pt>
                <c:pt idx="3129">
                  <c:v>1563.0173349671347</c:v>
                </c:pt>
                <c:pt idx="3130">
                  <c:v>1563.0776681519405</c:v>
                </c:pt>
                <c:pt idx="3131">
                  <c:v>1563.0687892290368</c:v>
                </c:pt>
                <c:pt idx="3132">
                  <c:v>1563.0118992991245</c:v>
                </c:pt>
                <c:pt idx="3133">
                  <c:v>1563.209272090113</c:v>
                </c:pt>
                <c:pt idx="3134">
                  <c:v>1563.3792473546482</c:v>
                </c:pt>
                <c:pt idx="3135">
                  <c:v>1563.3297703224075</c:v>
                </c:pt>
                <c:pt idx="3136">
                  <c:v>1563.3429730203702</c:v>
                </c:pt>
                <c:pt idx="3137">
                  <c:v>1563.2798845639729</c:v>
                </c:pt>
                <c:pt idx="3138">
                  <c:v>1563.2989859672482</c:v>
                </c:pt>
                <c:pt idx="3139">
                  <c:v>1563.3355326974984</c:v>
                </c:pt>
                <c:pt idx="3140">
                  <c:v>1563.2789388159074</c:v>
                </c:pt>
                <c:pt idx="3141">
                  <c:v>1563.296580741734</c:v>
                </c:pt>
                <c:pt idx="3142">
                  <c:v>1563.3307097652128</c:v>
                </c:pt>
                <c:pt idx="3143">
                  <c:v>1563.2700088774661</c:v>
                </c:pt>
                <c:pt idx="3144">
                  <c:v>1563.2887353431508</c:v>
                </c:pt>
                <c:pt idx="3145">
                  <c:v>1563.3244866755915</c:v>
                </c:pt>
                <c:pt idx="3146">
                  <c:v>1563.5400787959923</c:v>
                </c:pt>
                <c:pt idx="3147">
                  <c:v>1563.5042534509021</c:v>
                </c:pt>
                <c:pt idx="3148">
                  <c:v>1563.4045940462747</c:v>
                </c:pt>
                <c:pt idx="3149">
                  <c:v>1563.2169945875225</c:v>
                </c:pt>
                <c:pt idx="3150">
                  <c:v>1563.0269041704751</c:v>
                </c:pt>
                <c:pt idx="3151">
                  <c:v>1562.7640037913409</c:v>
                </c:pt>
                <c:pt idx="3152">
                  <c:v>1562.7857307194006</c:v>
                </c:pt>
                <c:pt idx="3153">
                  <c:v>1562.7703006540005</c:v>
                </c:pt>
                <c:pt idx="3154">
                  <c:v>1562.828818776364</c:v>
                </c:pt>
                <c:pt idx="3155">
                  <c:v>1562.9062897966944</c:v>
                </c:pt>
                <c:pt idx="3156">
                  <c:v>1562.9766270879038</c:v>
                </c:pt>
                <c:pt idx="3157">
                  <c:v>1562.9486609890037</c:v>
                </c:pt>
                <c:pt idx="3158">
                  <c:v>1562.9049645354578</c:v>
                </c:pt>
                <c:pt idx="3159">
                  <c:v>1562.8627859413252</c:v>
                </c:pt>
                <c:pt idx="3160">
                  <c:v>1562.7299872193869</c:v>
                </c:pt>
                <c:pt idx="3161">
                  <c:v>1562.8773520176246</c:v>
                </c:pt>
                <c:pt idx="3162">
                  <c:v>1562.7817745614768</c:v>
                </c:pt>
                <c:pt idx="3163">
                  <c:v>1562.7293405104335</c:v>
                </c:pt>
                <c:pt idx="3164">
                  <c:v>1562.7035822822124</c:v>
                </c:pt>
                <c:pt idx="3165">
                  <c:v>1562.7729838929204</c:v>
                </c:pt>
                <c:pt idx="3166">
                  <c:v>1562.857621720837</c:v>
                </c:pt>
                <c:pt idx="3167">
                  <c:v>1562.8431106553064</c:v>
                </c:pt>
                <c:pt idx="3168">
                  <c:v>1562.8072824139149</c:v>
                </c:pt>
                <c:pt idx="3169">
                  <c:v>1561.3181658308315</c:v>
                </c:pt>
                <c:pt idx="3170">
                  <c:v>1560.1750598462104</c:v>
                </c:pt>
                <c:pt idx="3171">
                  <c:v>1559.6993271329186</c:v>
                </c:pt>
                <c:pt idx="3172">
                  <c:v>1559.6548428481076</c:v>
                </c:pt>
                <c:pt idx="3173">
                  <c:v>1559.6767662255522</c:v>
                </c:pt>
                <c:pt idx="3174">
                  <c:v>1559.7844238414111</c:v>
                </c:pt>
                <c:pt idx="3175">
                  <c:v>1560.0941125831012</c:v>
                </c:pt>
                <c:pt idx="3176">
                  <c:v>1560.2343750755465</c:v>
                </c:pt>
                <c:pt idx="3177">
                  <c:v>1560.5135227959511</c:v>
                </c:pt>
                <c:pt idx="3178">
                  <c:v>1560.8023843599556</c:v>
                </c:pt>
                <c:pt idx="3179">
                  <c:v>1561.0645312363233</c:v>
                </c:pt>
                <c:pt idx="3180">
                  <c:v>1561.111573851203</c:v>
                </c:pt>
                <c:pt idx="3181">
                  <c:v>1561.2060671374575</c:v>
                </c:pt>
                <c:pt idx="3182">
                  <c:v>1561.405333761325</c:v>
                </c:pt>
                <c:pt idx="3183">
                  <c:v>1561.6119397830228</c:v>
                </c:pt>
                <c:pt idx="3184">
                  <c:v>1561.7048543482024</c:v>
                </c:pt>
                <c:pt idx="3185">
                  <c:v>1561.6770494074567</c:v>
                </c:pt>
                <c:pt idx="3186">
                  <c:v>1561.7194085522335</c:v>
                </c:pt>
                <c:pt idx="3187">
                  <c:v>1561.6889168656669</c:v>
                </c:pt>
                <c:pt idx="3188">
                  <c:v>1561.6399244233335</c:v>
                </c:pt>
                <c:pt idx="3189">
                  <c:v>1561.6944767484849</c:v>
                </c:pt>
                <c:pt idx="3190">
                  <c:v>1561.7634334077136</c:v>
                </c:pt>
                <c:pt idx="3191">
                  <c:v>1561.8243030979213</c:v>
                </c:pt>
                <c:pt idx="3192">
                  <c:v>1561.9708209981102</c:v>
                </c:pt>
                <c:pt idx="3193">
                  <c:v>1561.9414736346457</c:v>
                </c:pt>
                <c:pt idx="3194">
                  <c:v>1561.7734305769509</c:v>
                </c:pt>
                <c:pt idx="3195">
                  <c:v>1561.601027797228</c:v>
                </c:pt>
                <c:pt idx="3196">
                  <c:v>1561.6211161792983</c:v>
                </c:pt>
                <c:pt idx="3197">
                  <c:v>1561.6918328902711</c:v>
                </c:pt>
                <c:pt idx="3198">
                  <c:v>1561.8424844457011</c:v>
                </c:pt>
                <c:pt idx="3199">
                  <c:v>1562.0954404051829</c:v>
                </c:pt>
                <c:pt idx="3200">
                  <c:v>1562.2604003683482</c:v>
                </c:pt>
                <c:pt idx="3201">
                  <c:v>1562.4770912439528</c:v>
                </c:pt>
                <c:pt idx="3202">
                  <c:v>1562.7893556763206</c:v>
                </c:pt>
                <c:pt idx="3203">
                  <c:v>1563.0919597057459</c:v>
                </c:pt>
                <c:pt idx="3204">
                  <c:v>1563.27396336886</c:v>
                </c:pt>
                <c:pt idx="3205">
                  <c:v>1563.5995121535091</c:v>
                </c:pt>
                <c:pt idx="3206">
                  <c:v>1563.7658292304629</c:v>
                </c:pt>
                <c:pt idx="3207">
                  <c:v>1563.9548447549664</c:v>
                </c:pt>
                <c:pt idx="3208">
                  <c:v>1564.243222504515</c:v>
                </c:pt>
                <c:pt idx="3209">
                  <c:v>1564.7916568222863</c:v>
                </c:pt>
                <c:pt idx="3210">
                  <c:v>1565.0977789293511</c:v>
                </c:pt>
                <c:pt idx="3211">
                  <c:v>1565.2159808448646</c:v>
                </c:pt>
                <c:pt idx="3212">
                  <c:v>1565.2068007680589</c:v>
                </c:pt>
                <c:pt idx="3213">
                  <c:v>1565.1760916073263</c:v>
                </c:pt>
                <c:pt idx="3214">
                  <c:v>1565.055810552115</c:v>
                </c:pt>
                <c:pt idx="3215">
                  <c:v>1564.9272823201047</c:v>
                </c:pt>
                <c:pt idx="3216">
                  <c:v>1565.0782566546407</c:v>
                </c:pt>
                <c:pt idx="3217">
                  <c:v>1565.287778776946</c:v>
                </c:pt>
                <c:pt idx="3218">
                  <c:v>1565.476707979042</c:v>
                </c:pt>
                <c:pt idx="3219">
                  <c:v>1565.6500072536744</c:v>
                </c:pt>
                <c:pt idx="3220">
                  <c:v>1565.8082793215224</c:v>
                </c:pt>
                <c:pt idx="3221">
                  <c:v>1565.8589812013843</c:v>
                </c:pt>
                <c:pt idx="3222">
                  <c:v>1565.7903465467132</c:v>
                </c:pt>
                <c:pt idx="3223">
                  <c:v>1565.8836786788304</c:v>
                </c:pt>
                <c:pt idx="3224">
                  <c:v>1565.9261624353005</c:v>
                </c:pt>
                <c:pt idx="3225">
                  <c:v>1566.0347840320915</c:v>
                </c:pt>
                <c:pt idx="3226">
                  <c:v>1566.2498036655379</c:v>
                </c:pt>
                <c:pt idx="3227">
                  <c:v>1566.4674578777617</c:v>
                </c:pt>
                <c:pt idx="3228">
                  <c:v>1566.6642344343288</c:v>
                </c:pt>
                <c:pt idx="3229">
                  <c:v>1566.7543949402991</c:v>
                </c:pt>
                <c:pt idx="3230">
                  <c:v>1566.8118135820901</c:v>
                </c:pt>
                <c:pt idx="3231">
                  <c:v>1566.9782850746271</c:v>
                </c:pt>
                <c:pt idx="3232">
                  <c:v>1567.0990773405699</c:v>
                </c:pt>
                <c:pt idx="3233">
                  <c:v>1567.0351612186998</c:v>
                </c:pt>
                <c:pt idx="3234">
                  <c:v>1566.9484192897269</c:v>
                </c:pt>
                <c:pt idx="3235">
                  <c:v>1566.7788357179336</c:v>
                </c:pt>
                <c:pt idx="3236">
                  <c:v>1566.4311233799397</c:v>
                </c:pt>
                <c:pt idx="3237">
                  <c:v>1566.0654757999453</c:v>
                </c:pt>
                <c:pt idx="3238">
                  <c:v>1565.732341636314</c:v>
                </c:pt>
                <c:pt idx="3239">
                  <c:v>1565.432674214831</c:v>
                </c:pt>
                <c:pt idx="3240">
                  <c:v>1565.159340195301</c:v>
                </c:pt>
                <c:pt idx="3241">
                  <c:v>1565.0853092684556</c:v>
                </c:pt>
                <c:pt idx="3242">
                  <c:v>1565.9830993349597</c:v>
                </c:pt>
                <c:pt idx="3243">
                  <c:v>1566.5755448499635</c:v>
                </c:pt>
                <c:pt idx="3244">
                  <c:v>1566.8160407726944</c:v>
                </c:pt>
                <c:pt idx="3245">
                  <c:v>1566.6224007024496</c:v>
                </c:pt>
                <c:pt idx="3246">
                  <c:v>1566.2667279113177</c:v>
                </c:pt>
                <c:pt idx="3247">
                  <c:v>1565.7391162830163</c:v>
                </c:pt>
                <c:pt idx="3248">
                  <c:v>1565.3949238936511</c:v>
                </c:pt>
                <c:pt idx="3249">
                  <c:v>1565.9195671760465</c:v>
                </c:pt>
                <c:pt idx="3250">
                  <c:v>1566.6231519782241</c:v>
                </c:pt>
                <c:pt idx="3251">
                  <c:v>1567.2589563438401</c:v>
                </c:pt>
                <c:pt idx="3252">
                  <c:v>1567.4861421307637</c:v>
                </c:pt>
                <c:pt idx="3253">
                  <c:v>1567.7664019370577</c:v>
                </c:pt>
                <c:pt idx="3254">
                  <c:v>1568.0700926700526</c:v>
                </c:pt>
                <c:pt idx="3255">
                  <c:v>1568.2612660636842</c:v>
                </c:pt>
                <c:pt idx="3256">
                  <c:v>1568.32460551244</c:v>
                </c:pt>
                <c:pt idx="3257">
                  <c:v>1568.5314595567636</c:v>
                </c:pt>
                <c:pt idx="3258">
                  <c:v>1568.8578723243306</c:v>
                </c:pt>
                <c:pt idx="3259">
                  <c:v>1568.9945202948461</c:v>
                </c:pt>
                <c:pt idx="3260">
                  <c:v>1569.0742002680417</c:v>
                </c:pt>
                <c:pt idx="3261">
                  <c:v>1569.1478184254922</c:v>
                </c:pt>
                <c:pt idx="3262">
                  <c:v>1569.1287440231747</c:v>
                </c:pt>
                <c:pt idx="3263">
                  <c:v>1569.0006763847043</c:v>
                </c:pt>
                <c:pt idx="3264">
                  <c:v>1568.8589785315492</c:v>
                </c:pt>
                <c:pt idx="3265">
                  <c:v>1568.9951623014085</c:v>
                </c:pt>
                <c:pt idx="3266">
                  <c:v>1569.1900566376441</c:v>
                </c:pt>
                <c:pt idx="3267">
                  <c:v>1569.3666878524039</c:v>
                </c:pt>
                <c:pt idx="3268">
                  <c:v>1569.3564435021851</c:v>
                </c:pt>
                <c:pt idx="3269">
                  <c:v>1569.3812213656229</c:v>
                </c:pt>
                <c:pt idx="3270">
                  <c:v>1569.3413830596573</c:v>
                </c:pt>
                <c:pt idx="3271">
                  <c:v>1569.3635300542339</c:v>
                </c:pt>
                <c:pt idx="3272">
                  <c:v>1569.327027322031</c:v>
                </c:pt>
                <c:pt idx="3273">
                  <c:v>1569.1781157473008</c:v>
                </c:pt>
                <c:pt idx="3274">
                  <c:v>1568.6720143157281</c:v>
                </c:pt>
                <c:pt idx="3275">
                  <c:v>1568.3633766506618</c:v>
                </c:pt>
                <c:pt idx="3276">
                  <c:v>1568.2457060460563</c:v>
                </c:pt>
                <c:pt idx="3277">
                  <c:v>1568.2589145873242</c:v>
                </c:pt>
                <c:pt idx="3278">
                  <c:v>1568.2097405339309</c:v>
                </c:pt>
                <c:pt idx="3279">
                  <c:v>1568.0474913944827</c:v>
                </c:pt>
                <c:pt idx="3280">
                  <c:v>1567.8729921768024</c:v>
                </c:pt>
                <c:pt idx="3281">
                  <c:v>1567.7164474334568</c:v>
                </c:pt>
                <c:pt idx="3282">
                  <c:v>1567.490315848597</c:v>
                </c:pt>
                <c:pt idx="3283">
                  <c:v>1567.3474689532702</c:v>
                </c:pt>
                <c:pt idx="3284">
                  <c:v>1567.4104263211548</c:v>
                </c:pt>
                <c:pt idx="3285">
                  <c:v>1567.4388421101407</c:v>
                </c:pt>
                <c:pt idx="3286">
                  <c:v>1567.6905837364916</c:v>
                </c:pt>
                <c:pt idx="3287">
                  <c:v>1567.9219852149924</c:v>
                </c:pt>
                <c:pt idx="3288">
                  <c:v>1568.0155320136294</c:v>
                </c:pt>
                <c:pt idx="3289">
                  <c:v>1568.1538472851173</c:v>
                </c:pt>
                <c:pt idx="3290">
                  <c:v>1568.3079520773792</c:v>
                </c:pt>
                <c:pt idx="3291">
                  <c:v>1568.5328655248902</c:v>
                </c:pt>
                <c:pt idx="3292">
                  <c:v>1568.7656050226274</c:v>
                </c:pt>
                <c:pt idx="3293">
                  <c:v>1566.916731838752</c:v>
                </c:pt>
                <c:pt idx="3294">
                  <c:v>1565.1607562170473</c:v>
                </c:pt>
                <c:pt idx="3295">
                  <c:v>1564.3048692882248</c:v>
                </c:pt>
                <c:pt idx="3296">
                  <c:v>1564.1568811711136</c:v>
                </c:pt>
                <c:pt idx="3297">
                  <c:v>1564.2026192464668</c:v>
                </c:pt>
                <c:pt idx="3298">
                  <c:v>1564.3617447695156</c:v>
                </c:pt>
                <c:pt idx="3299">
                  <c:v>1565.779677063196</c:v>
                </c:pt>
                <c:pt idx="3300">
                  <c:v>1567.0986155119963</c:v>
                </c:pt>
                <c:pt idx="3301">
                  <c:v>1567.872832283633</c:v>
                </c:pt>
                <c:pt idx="3302">
                  <c:v>1568.2168475305755</c:v>
                </c:pt>
                <c:pt idx="3303">
                  <c:v>1568.4802250277958</c:v>
                </c:pt>
                <c:pt idx="3304">
                  <c:v>1568.529659116178</c:v>
                </c:pt>
                <c:pt idx="3305">
                  <c:v>1568.5423264692529</c:v>
                </c:pt>
                <c:pt idx="3306">
                  <c:v>1568.5522967902298</c:v>
                </c:pt>
                <c:pt idx="3307">
                  <c:v>1568.5600879911181</c:v>
                </c:pt>
                <c:pt idx="3308">
                  <c:v>1568.4716254464709</c:v>
                </c:pt>
                <c:pt idx="3309">
                  <c:v>1568.5538413149734</c:v>
                </c:pt>
                <c:pt idx="3310">
                  <c:v>1568.5782193772486</c:v>
                </c:pt>
                <c:pt idx="3311">
                  <c:v>1568.389472161135</c:v>
                </c:pt>
                <c:pt idx="3312">
                  <c:v>1568.0893383283046</c:v>
                </c:pt>
                <c:pt idx="3313">
                  <c:v>1567.7979439348223</c:v>
                </c:pt>
                <c:pt idx="3314">
                  <c:v>1567.6236763043839</c:v>
                </c:pt>
                <c:pt idx="3315">
                  <c:v>1567.4876148221672</c:v>
                </c:pt>
                <c:pt idx="3316">
                  <c:v>1567.4611952928792</c:v>
                </c:pt>
                <c:pt idx="3317">
                  <c:v>1567.357359357163</c:v>
                </c:pt>
                <c:pt idx="3318">
                  <c:v>1567.3423266883299</c:v>
                </c:pt>
                <c:pt idx="3319">
                  <c:v>1567.3492060803001</c:v>
                </c:pt>
                <c:pt idx="3320">
                  <c:v>1567.3530964366364</c:v>
                </c:pt>
                <c:pt idx="3321">
                  <c:v>1567.4544513060332</c:v>
                </c:pt>
                <c:pt idx="3322">
                  <c:v>1567.5651375509392</c:v>
                </c:pt>
                <c:pt idx="3323">
                  <c:v>1567.6653977735812</c:v>
                </c:pt>
                <c:pt idx="3324">
                  <c:v>1567.6593616123464</c:v>
                </c:pt>
                <c:pt idx="3325">
                  <c:v>1567.6389651021332</c:v>
                </c:pt>
                <c:pt idx="3326">
                  <c:v>1567.6230591837573</c:v>
                </c:pt>
                <c:pt idx="3327">
                  <c:v>1567.4347810761431</c:v>
                </c:pt>
                <c:pt idx="3328">
                  <c:v>1567.2052555237665</c:v>
                </c:pt>
                <c:pt idx="3329">
                  <c:v>1566.8156868397875</c:v>
                </c:pt>
                <c:pt idx="3330">
                  <c:v>1566.4970789452614</c:v>
                </c:pt>
                <c:pt idx="3331">
                  <c:v>1566.3095263138741</c:v>
                </c:pt>
                <c:pt idx="3332">
                  <c:v>1566.1852057398855</c:v>
                </c:pt>
                <c:pt idx="3333">
                  <c:v>1566.0705506726233</c:v>
                </c:pt>
                <c:pt idx="3334">
                  <c:v>1565.9674097023851</c:v>
                </c:pt>
                <c:pt idx="3335">
                  <c:v>1565.8748270021681</c:v>
                </c:pt>
                <c:pt idx="3336">
                  <c:v>1565.7878427292437</c:v>
                </c:pt>
                <c:pt idx="3337">
                  <c:v>1565.8008570265849</c:v>
                </c:pt>
                <c:pt idx="3338">
                  <c:v>1565.7380518423497</c:v>
                </c:pt>
                <c:pt idx="3339">
                  <c:v>1565.6618653112271</c:v>
                </c:pt>
                <c:pt idx="3340">
                  <c:v>1565.5927866465702</c:v>
                </c:pt>
                <c:pt idx="3341">
                  <c:v>1565.5290787696094</c:v>
                </c:pt>
                <c:pt idx="3342">
                  <c:v>1565.5676170632812</c:v>
                </c:pt>
                <c:pt idx="3343">
                  <c:v>1564.2802882393466</c:v>
                </c:pt>
                <c:pt idx="3344">
                  <c:v>1563.4142620357698</c:v>
                </c:pt>
                <c:pt idx="3345">
                  <c:v>1563.0321473052454</c:v>
                </c:pt>
                <c:pt idx="3346">
                  <c:v>1562.8403157320413</c:v>
                </c:pt>
                <c:pt idx="3347">
                  <c:v>1562.6841961200373</c:v>
                </c:pt>
                <c:pt idx="3348">
                  <c:v>1562.6409055636702</c:v>
                </c:pt>
                <c:pt idx="3349">
                  <c:v>1562.9812777851548</c:v>
                </c:pt>
                <c:pt idx="3350">
                  <c:v>1563.2751616228679</c:v>
                </c:pt>
                <c:pt idx="3351">
                  <c:v>1563.6461469298802</c:v>
                </c:pt>
                <c:pt idx="3352">
                  <c:v>1563.9883153908004</c:v>
                </c:pt>
                <c:pt idx="3353">
                  <c:v>1564.0896503552731</c:v>
                </c:pt>
                <c:pt idx="3354">
                  <c:v>1564.1606821411574</c:v>
                </c:pt>
                <c:pt idx="3355">
                  <c:v>1564.227438310143</c:v>
                </c:pt>
                <c:pt idx="3356">
                  <c:v>1564.18376210013</c:v>
                </c:pt>
                <c:pt idx="3357">
                  <c:v>1564.0301473637546</c:v>
                </c:pt>
                <c:pt idx="3358">
                  <c:v>1563.8830430579585</c:v>
                </c:pt>
                <c:pt idx="3359">
                  <c:v>1563.7492209617803</c:v>
                </c:pt>
                <c:pt idx="3360">
                  <c:v>1563.7302008743457</c:v>
                </c:pt>
                <c:pt idx="3361">
                  <c:v>1563.6232735221324</c:v>
                </c:pt>
                <c:pt idx="3362">
                  <c:v>1563.4092486564841</c:v>
                </c:pt>
                <c:pt idx="3363">
                  <c:v>1563.205589687713</c:v>
                </c:pt>
                <c:pt idx="3364">
                  <c:v>1563.0213542615572</c:v>
                </c:pt>
                <c:pt idx="3365">
                  <c:v>1562.7483220559611</c:v>
                </c:pt>
                <c:pt idx="3366">
                  <c:v>1562.5905655054191</c:v>
                </c:pt>
                <c:pt idx="3367">
                  <c:v>1562.6710595503812</c:v>
                </c:pt>
                <c:pt idx="3368">
                  <c:v>1562.9656905003465</c:v>
                </c:pt>
                <c:pt idx="3369">
                  <c:v>1563.1456277275879</c:v>
                </c:pt>
                <c:pt idx="3370">
                  <c:v>1563.61620702508</c:v>
                </c:pt>
                <c:pt idx="3371">
                  <c:v>1563.9701882046181</c:v>
                </c:pt>
                <c:pt idx="3372">
                  <c:v>1564.0664438223801</c:v>
                </c:pt>
                <c:pt idx="3373">
                  <c:v>1564.1395852930727</c:v>
                </c:pt>
                <c:pt idx="3374">
                  <c:v>1564.2075320846116</c:v>
                </c:pt>
                <c:pt idx="3375">
                  <c:v>1564.8828473496469</c:v>
                </c:pt>
                <c:pt idx="3376">
                  <c:v>1565.3540430451335</c:v>
                </c:pt>
                <c:pt idx="3377">
                  <c:v>1565.560584586485</c:v>
                </c:pt>
                <c:pt idx="3378">
                  <c:v>1565.7265314422591</c:v>
                </c:pt>
                <c:pt idx="3379">
                  <c:v>1565.6774831293262</c:v>
                </c:pt>
                <c:pt idx="3380">
                  <c:v>1565.6053482993875</c:v>
                </c:pt>
                <c:pt idx="3381">
                  <c:v>1565.4444984539887</c:v>
                </c:pt>
                <c:pt idx="3382">
                  <c:v>1565.2839985945354</c:v>
                </c:pt>
                <c:pt idx="3383">
                  <c:v>1565.234907813214</c:v>
                </c:pt>
                <c:pt idx="3384">
                  <c:v>1565.10382528474</c:v>
                </c:pt>
                <c:pt idx="3385">
                  <c:v>1564.8713866224907</c:v>
                </c:pt>
                <c:pt idx="3386">
                  <c:v>1564.6455332931735</c:v>
                </c:pt>
                <c:pt idx="3387">
                  <c:v>1564.4404848119759</c:v>
                </c:pt>
                <c:pt idx="3388">
                  <c:v>1564.7860771017963</c:v>
                </c:pt>
                <c:pt idx="3389">
                  <c:v>1564.8281610016331</c:v>
                </c:pt>
                <c:pt idx="3390">
                  <c:v>1564.8304190923939</c:v>
                </c:pt>
                <c:pt idx="3391">
                  <c:v>1564.8331082658124</c:v>
                </c:pt>
                <c:pt idx="3392">
                  <c:v>1564.6370984234659</c:v>
                </c:pt>
                <c:pt idx="3393">
                  <c:v>1564.4354531122417</c:v>
                </c:pt>
                <c:pt idx="3394">
                  <c:v>1564.1489573747654</c:v>
                </c:pt>
                <c:pt idx="3395">
                  <c:v>1563.7705976134232</c:v>
                </c:pt>
                <c:pt idx="3396">
                  <c:v>1563.4141796485665</c:v>
                </c:pt>
                <c:pt idx="3397">
                  <c:v>1563.196526953242</c:v>
                </c:pt>
                <c:pt idx="3398">
                  <c:v>1562.9042972302202</c:v>
                </c:pt>
                <c:pt idx="3399">
                  <c:v>1562.5241793002001</c:v>
                </c:pt>
                <c:pt idx="3400">
                  <c:v>1562.171253909273</c:v>
                </c:pt>
                <c:pt idx="3401">
                  <c:v>1561.7497762811574</c:v>
                </c:pt>
                <c:pt idx="3402">
                  <c:v>1561.4554329828702</c:v>
                </c:pt>
                <c:pt idx="3403">
                  <c:v>1561.2983027117</c:v>
                </c:pt>
                <c:pt idx="3404">
                  <c:v>1561.0641842833634</c:v>
                </c:pt>
                <c:pt idx="3405">
                  <c:v>1560.7411675303301</c:v>
                </c:pt>
                <c:pt idx="3406">
                  <c:v>1560.535243209391</c:v>
                </c:pt>
                <c:pt idx="3407">
                  <c:v>1560.4644029176284</c:v>
                </c:pt>
                <c:pt idx="3408">
                  <c:v>1560.3099117432985</c:v>
                </c:pt>
                <c:pt idx="3409">
                  <c:v>1560.260919766635</c:v>
                </c:pt>
                <c:pt idx="3410">
                  <c:v>1560.1261997878501</c:v>
                </c:pt>
                <c:pt idx="3411">
                  <c:v>1560.1918179889544</c:v>
                </c:pt>
                <c:pt idx="3412">
                  <c:v>1560.1777436263221</c:v>
                </c:pt>
                <c:pt idx="3413">
                  <c:v>1560.7763123875657</c:v>
                </c:pt>
                <c:pt idx="3414">
                  <c:v>1561.079283988696</c:v>
                </c:pt>
                <c:pt idx="3415">
                  <c:v>1561.2051672624511</c:v>
                </c:pt>
                <c:pt idx="3416">
                  <c:v>1561.2065156931376</c:v>
                </c:pt>
                <c:pt idx="3417">
                  <c:v>1561.1991960846703</c:v>
                </c:pt>
                <c:pt idx="3418">
                  <c:v>1561.1905418951546</c:v>
                </c:pt>
                <c:pt idx="3419">
                  <c:v>1561.0848562683225</c:v>
                </c:pt>
                <c:pt idx="3420">
                  <c:v>1560.4735056984748</c:v>
                </c:pt>
                <c:pt idx="3421">
                  <c:v>1559.9486415440681</c:v>
                </c:pt>
                <c:pt idx="3422">
                  <c:v>1559.5862195855166</c:v>
                </c:pt>
                <c:pt idx="3423">
                  <c:v>1559.4681087141062</c:v>
                </c:pt>
                <c:pt idx="3424">
                  <c:v>1559.1888261037327</c:v>
                </c:pt>
                <c:pt idx="3425">
                  <c:v>1559.1107510033935</c:v>
                </c:pt>
                <c:pt idx="3426">
                  <c:v>1558.9680463667212</c:v>
                </c:pt>
                <c:pt idx="3427">
                  <c:v>1558.9092239697466</c:v>
                </c:pt>
                <c:pt idx="3428">
                  <c:v>1558.8832945179515</c:v>
                </c:pt>
                <c:pt idx="3429">
                  <c:v>1558.859267743592</c:v>
                </c:pt>
                <c:pt idx="3430">
                  <c:v>1558.8388797669018</c:v>
                </c:pt>
                <c:pt idx="3431">
                  <c:v>1558.8206179699105</c:v>
                </c:pt>
                <c:pt idx="3432">
                  <c:v>1558.8756526999184</c:v>
                </c:pt>
                <c:pt idx="3433">
                  <c:v>1559.0275024544715</c:v>
                </c:pt>
                <c:pt idx="3434">
                  <c:v>1559.2160931404287</c:v>
                </c:pt>
                <c:pt idx="3435">
                  <c:v>1559.3875392185714</c:v>
                </c:pt>
                <c:pt idx="3436">
                  <c:v>1559.5449447441556</c:v>
                </c:pt>
                <c:pt idx="3437">
                  <c:v>1559.8885861310505</c:v>
                </c:pt>
                <c:pt idx="3438">
                  <c:v>1560.2314419373186</c:v>
                </c:pt>
                <c:pt idx="3439">
                  <c:v>1560.543038124835</c:v>
                </c:pt>
                <c:pt idx="3440">
                  <c:v>1560.7245801134864</c:v>
                </c:pt>
                <c:pt idx="3441">
                  <c:v>1561.1708910122602</c:v>
                </c:pt>
                <c:pt idx="3442">
                  <c:v>1561.7206281929639</c:v>
                </c:pt>
                <c:pt idx="3443">
                  <c:v>1562.2369347208762</c:v>
                </c:pt>
                <c:pt idx="3444">
                  <c:v>1562.6027588371601</c:v>
                </c:pt>
                <c:pt idx="3445">
                  <c:v>1563.0182353065093</c:v>
                </c:pt>
                <c:pt idx="3446">
                  <c:v>1563.2127593695541</c:v>
                </c:pt>
                <c:pt idx="3447">
                  <c:v>1563.3627812450491</c:v>
                </c:pt>
                <c:pt idx="3448">
                  <c:v>1563.4989829500446</c:v>
                </c:pt>
                <c:pt idx="3449">
                  <c:v>1563.6228935909496</c:v>
                </c:pt>
                <c:pt idx="3450">
                  <c:v>1563.9271759917722</c:v>
                </c:pt>
                <c:pt idx="3451">
                  <c:v>1564.2409781743381</c:v>
                </c:pt>
                <c:pt idx="3452">
                  <c:v>1564.3237074312165</c:v>
                </c:pt>
                <c:pt idx="3453">
                  <c:v>1564.3719158465603</c:v>
                </c:pt>
                <c:pt idx="3454">
                  <c:v>1564.4161962241458</c:v>
                </c:pt>
                <c:pt idx="3455">
                  <c:v>1564.3640874764963</c:v>
                </c:pt>
                <c:pt idx="3456">
                  <c:v>1564.2060795240875</c:v>
                </c:pt>
                <c:pt idx="3457">
                  <c:v>1563.8447086582614</c:v>
                </c:pt>
                <c:pt idx="3458">
                  <c:v>1563.8815533256923</c:v>
                </c:pt>
                <c:pt idx="3459">
                  <c:v>1563.8818666597201</c:v>
                </c:pt>
                <c:pt idx="3460">
                  <c:v>1563.8612424179273</c:v>
                </c:pt>
                <c:pt idx="3461">
                  <c:v>1563.6422203799339</c:v>
                </c:pt>
                <c:pt idx="3462">
                  <c:v>1563.8057457999398</c:v>
                </c:pt>
                <c:pt idx="3463">
                  <c:v>1564.0173143635818</c:v>
                </c:pt>
                <c:pt idx="3464">
                  <c:v>1564.10983123962</c:v>
                </c:pt>
                <c:pt idx="3465">
                  <c:v>1564.3750283996546</c:v>
                </c:pt>
                <c:pt idx="3466">
                  <c:v>1564.5473894542315</c:v>
                </c:pt>
                <c:pt idx="3467">
                  <c:v>1564.5940813220288</c:v>
                </c:pt>
                <c:pt idx="3468">
                  <c:v>1564.6222557472988</c:v>
                </c:pt>
                <c:pt idx="3469">
                  <c:v>1564.5512324975446</c:v>
                </c:pt>
                <c:pt idx="3470">
                  <c:v>1564.3748477250404</c:v>
                </c:pt>
                <c:pt idx="3471">
                  <c:v>1564.1961342954912</c:v>
                </c:pt>
                <c:pt idx="3472">
                  <c:v>1564.035394814083</c:v>
                </c:pt>
                <c:pt idx="3473">
                  <c:v>1563.9882680128028</c:v>
                </c:pt>
                <c:pt idx="3474">
                  <c:v>1564.0493345570937</c:v>
                </c:pt>
                <c:pt idx="3475">
                  <c:v>1564.2219405064488</c:v>
                </c:pt>
                <c:pt idx="3476">
                  <c:v>1564.2980368240444</c:v>
                </c:pt>
                <c:pt idx="3477">
                  <c:v>1564.3497607491313</c:v>
                </c:pt>
                <c:pt idx="3478">
                  <c:v>1564.3976006810285</c:v>
                </c:pt>
                <c:pt idx="3479">
                  <c:v>1564.4410006191167</c:v>
                </c:pt>
                <c:pt idx="3480">
                  <c:v>1564.3860914719241</c:v>
                </c:pt>
                <c:pt idx="3481">
                  <c:v>1564.4132649744765</c:v>
                </c:pt>
                <c:pt idx="3482">
                  <c:v>1564.2635136131605</c:v>
                </c:pt>
                <c:pt idx="3483">
                  <c:v>1564.1933760119639</c:v>
                </c:pt>
                <c:pt idx="3484">
                  <c:v>1564.0530691017855</c:v>
                </c:pt>
                <c:pt idx="3485">
                  <c:v>1563.6163355470778</c:v>
                </c:pt>
                <c:pt idx="3486">
                  <c:v>1563.3489414064345</c:v>
                </c:pt>
                <c:pt idx="3487">
                  <c:v>1563.437219460395</c:v>
                </c:pt>
                <c:pt idx="3488">
                  <c:v>1563.5699267821772</c:v>
                </c:pt>
                <c:pt idx="3489">
                  <c:v>1563.6911152565247</c:v>
                </c:pt>
                <c:pt idx="3490">
                  <c:v>1563.3402865968405</c:v>
                </c:pt>
                <c:pt idx="3491">
                  <c:v>1562.915624178946</c:v>
                </c:pt>
                <c:pt idx="3492">
                  <c:v>1562.6241128899508</c:v>
                </c:pt>
                <c:pt idx="3493">
                  <c:v>1562.477011718137</c:v>
                </c:pt>
                <c:pt idx="3494">
                  <c:v>1562.4546470164883</c:v>
                </c:pt>
                <c:pt idx="3495">
                  <c:v>1562.5475881968073</c:v>
                </c:pt>
                <c:pt idx="3496">
                  <c:v>1562.74053472437</c:v>
                </c:pt>
                <c:pt idx="3497">
                  <c:v>1562.9327588403364</c:v>
                </c:pt>
                <c:pt idx="3498">
                  <c:v>1562.9226898548513</c:v>
                </c:pt>
                <c:pt idx="3499">
                  <c:v>1562.9770816862285</c:v>
                </c:pt>
                <c:pt idx="3500">
                  <c:v>1563.0381651692987</c:v>
                </c:pt>
                <c:pt idx="3501">
                  <c:v>1563.0028774266355</c:v>
                </c:pt>
                <c:pt idx="3502">
                  <c:v>1562.9495249333049</c:v>
                </c:pt>
                <c:pt idx="3503">
                  <c:v>1562.9951135757319</c:v>
                </c:pt>
                <c:pt idx="3504">
                  <c:v>1563.0551032506655</c:v>
                </c:pt>
                <c:pt idx="3505">
                  <c:v>1564.5332756824232</c:v>
                </c:pt>
                <c:pt idx="3506">
                  <c:v>1565.484977893112</c:v>
                </c:pt>
                <c:pt idx="3507">
                  <c:v>1565.9465253573746</c:v>
                </c:pt>
                <c:pt idx="3508">
                  <c:v>1566.1201139612497</c:v>
                </c:pt>
                <c:pt idx="3509">
                  <c:v>1566.0441036011362</c:v>
                </c:pt>
                <c:pt idx="3510">
                  <c:v>1566.1294578192146</c:v>
                </c:pt>
                <c:pt idx="3511">
                  <c:v>1565.4787798356497</c:v>
                </c:pt>
                <c:pt idx="3512">
                  <c:v>1564.7443453051362</c:v>
                </c:pt>
                <c:pt idx="3513">
                  <c:v>1564.1724048228511</c:v>
                </c:pt>
                <c:pt idx="3514">
                  <c:v>1563.7621862025919</c:v>
                </c:pt>
                <c:pt idx="3515">
                  <c:v>1563.4099874569017</c:v>
                </c:pt>
                <c:pt idx="3516">
                  <c:v>1563.0899885971835</c:v>
                </c:pt>
                <c:pt idx="3517">
                  <c:v>1562.7958078156212</c:v>
                </c:pt>
                <c:pt idx="3518">
                  <c:v>1562.5280980142009</c:v>
                </c:pt>
                <c:pt idx="3519">
                  <c:v>1562.3842709220007</c:v>
                </c:pt>
                <c:pt idx="3520">
                  <c:v>1562.3661553836371</c:v>
                </c:pt>
                <c:pt idx="3521">
                  <c:v>1562.1790503487609</c:v>
                </c:pt>
                <c:pt idx="3522">
                  <c:v>1562.0687730443281</c:v>
                </c:pt>
                <c:pt idx="3523">
                  <c:v>1561.9820664039346</c:v>
                </c:pt>
                <c:pt idx="3524">
                  <c:v>1562.001333094486</c:v>
                </c:pt>
                <c:pt idx="3525">
                  <c:v>1562.0397573586235</c:v>
                </c:pt>
                <c:pt idx="3526">
                  <c:v>1562.2606885078394</c:v>
                </c:pt>
                <c:pt idx="3527">
                  <c:v>1562.5009895525814</c:v>
                </c:pt>
                <c:pt idx="3528">
                  <c:v>1562.7198995932558</c:v>
                </c:pt>
                <c:pt idx="3529">
                  <c:v>1562.7899996302328</c:v>
                </c:pt>
                <c:pt idx="3530">
                  <c:v>1562.7573633002116</c:v>
                </c:pt>
                <c:pt idx="3531">
                  <c:v>1562.8134211820106</c:v>
                </c:pt>
                <c:pt idx="3532">
                  <c:v>1562.8267465291005</c:v>
                </c:pt>
                <c:pt idx="3533">
                  <c:v>1562.7920422991824</c:v>
                </c:pt>
                <c:pt idx="3534">
                  <c:v>1562.9455839083478</c:v>
                </c:pt>
                <c:pt idx="3535">
                  <c:v>1562.8448944621343</c:v>
                </c:pt>
                <c:pt idx="3536">
                  <c:v>1562.692540420122</c:v>
                </c:pt>
                <c:pt idx="3537">
                  <c:v>1562.4575822001107</c:v>
                </c:pt>
                <c:pt idx="3538">
                  <c:v>1562.1312565455553</c:v>
                </c:pt>
                <c:pt idx="3539">
                  <c:v>1561.9138695868685</c:v>
                </c:pt>
                <c:pt idx="3540">
                  <c:v>1561.7320632607896</c:v>
                </c:pt>
                <c:pt idx="3541">
                  <c:v>1561.4798756916271</c:v>
                </c:pt>
                <c:pt idx="3542">
                  <c:v>1561.3154324469338</c:v>
                </c:pt>
                <c:pt idx="3543">
                  <c:v>1561.3811204063036</c:v>
                </c:pt>
                <c:pt idx="3544">
                  <c:v>1561.3867458239124</c:v>
                </c:pt>
                <c:pt idx="3545">
                  <c:v>1561.4626780217388</c:v>
                </c:pt>
                <c:pt idx="3546">
                  <c:v>1561.4542527470353</c:v>
                </c:pt>
                <c:pt idx="3547">
                  <c:v>1561.4285024973046</c:v>
                </c:pt>
                <c:pt idx="3548">
                  <c:v>1560.1405477248225</c:v>
                </c:pt>
                <c:pt idx="3549">
                  <c:v>1559.0322252043841</c:v>
                </c:pt>
                <c:pt idx="3550">
                  <c:v>1558.4662047312581</c:v>
                </c:pt>
                <c:pt idx="3551">
                  <c:v>1558.3016406647801</c:v>
                </c:pt>
                <c:pt idx="3552">
                  <c:v>1558.3143096952547</c:v>
                </c:pt>
                <c:pt idx="3553">
                  <c:v>1558.5377360865953</c:v>
                </c:pt>
                <c:pt idx="3554">
                  <c:v>1557.6652146241775</c:v>
                </c:pt>
                <c:pt idx="3555">
                  <c:v>1557.1759223856161</c:v>
                </c:pt>
                <c:pt idx="3556">
                  <c:v>1557.2171112596509</c:v>
                </c:pt>
                <c:pt idx="3557">
                  <c:v>1557.3519193269553</c:v>
                </c:pt>
                <c:pt idx="3558">
                  <c:v>1557.4754721154138</c:v>
                </c:pt>
                <c:pt idx="3559">
                  <c:v>1557.5858837412852</c:v>
                </c:pt>
                <c:pt idx="3560">
                  <c:v>1557.593257946623</c:v>
                </c:pt>
                <c:pt idx="3561">
                  <c:v>1556.2889617696571</c:v>
                </c:pt>
                <c:pt idx="3562">
                  <c:v>1555.2532379724157</c:v>
                </c:pt>
                <c:pt idx="3563">
                  <c:v>1554.9833072476506</c:v>
                </c:pt>
                <c:pt idx="3564">
                  <c:v>1554.3241884069548</c:v>
                </c:pt>
                <c:pt idx="3565">
                  <c:v>1554.1379894608681</c:v>
                </c:pt>
                <c:pt idx="3566">
                  <c:v>1554.1852631462439</c:v>
                </c:pt>
                <c:pt idx="3567">
                  <c:v>1554.3419664965854</c:v>
                </c:pt>
                <c:pt idx="3568">
                  <c:v>1554.6897877241688</c:v>
                </c:pt>
                <c:pt idx="3569">
                  <c:v>1555.0511706583354</c:v>
                </c:pt>
                <c:pt idx="3570">
                  <c:v>1555.3782460530324</c:v>
                </c:pt>
                <c:pt idx="3571">
                  <c:v>1555.7643145936659</c:v>
                </c:pt>
                <c:pt idx="3572">
                  <c:v>1556.2317405396961</c:v>
                </c:pt>
                <c:pt idx="3573">
                  <c:v>1556.4934004906327</c:v>
                </c:pt>
                <c:pt idx="3574">
                  <c:v>1556.9798186278479</c:v>
                </c:pt>
                <c:pt idx="3575">
                  <c:v>1557.3819260253163</c:v>
                </c:pt>
                <c:pt idx="3576">
                  <c:v>1557.7256600230148</c:v>
                </c:pt>
                <c:pt idx="3577">
                  <c:v>1558.131145475468</c:v>
                </c:pt>
                <c:pt idx="3578">
                  <c:v>1558.4300413413346</c:v>
                </c:pt>
                <c:pt idx="3579">
                  <c:v>1559.7658557648499</c:v>
                </c:pt>
                <c:pt idx="3580">
                  <c:v>1560.8875961498636</c:v>
                </c:pt>
                <c:pt idx="3581">
                  <c:v>1561.5493601362396</c:v>
                </c:pt>
                <c:pt idx="3582">
                  <c:v>1561.9875092147631</c:v>
                </c:pt>
                <c:pt idx="3583">
                  <c:v>1562.2779174679665</c:v>
                </c:pt>
                <c:pt idx="3584">
                  <c:v>1562.2429249708787</c:v>
                </c:pt>
                <c:pt idx="3585">
                  <c:v>1562.0535681553445</c:v>
                </c:pt>
                <c:pt idx="3586">
                  <c:v>1561.7705165048587</c:v>
                </c:pt>
                <c:pt idx="3587">
                  <c:v>1561.4869240953265</c:v>
                </c:pt>
                <c:pt idx="3588">
                  <c:v>1561.2305673593876</c:v>
                </c:pt>
                <c:pt idx="3589">
                  <c:v>1560.9081521448977</c:v>
                </c:pt>
                <c:pt idx="3590">
                  <c:v>1560.5911383135433</c:v>
                </c:pt>
                <c:pt idx="3591">
                  <c:v>1560.2093984668575</c:v>
                </c:pt>
                <c:pt idx="3592">
                  <c:v>1559.9315440607795</c:v>
                </c:pt>
                <c:pt idx="3593">
                  <c:v>1559.8042218734358</c:v>
                </c:pt>
                <c:pt idx="3594">
                  <c:v>1559.4942017031235</c:v>
                </c:pt>
                <c:pt idx="3595">
                  <c:v>1559.0896379119304</c:v>
                </c:pt>
                <c:pt idx="3596">
                  <c:v>1558.6173071926639</c:v>
                </c:pt>
                <c:pt idx="3597">
                  <c:v>1558.1707338115127</c:v>
                </c:pt>
                <c:pt idx="3598">
                  <c:v>1557.7625761922843</c:v>
                </c:pt>
                <c:pt idx="3599">
                  <c:v>1557.2924329020766</c:v>
                </c:pt>
                <c:pt idx="3600">
                  <c:v>1556.9547571837063</c:v>
                </c:pt>
                <c:pt idx="3601">
                  <c:v>1558.1959610760966</c:v>
                </c:pt>
                <c:pt idx="3602">
                  <c:v>1559.1894191600879</c:v>
                </c:pt>
                <c:pt idx="3603">
                  <c:v>1559.3506537818982</c:v>
                </c:pt>
                <c:pt idx="3604">
                  <c:v>1559.2070488926349</c:v>
                </c:pt>
                <c:pt idx="3605">
                  <c:v>1558.9413171751228</c:v>
                </c:pt>
                <c:pt idx="3606">
                  <c:v>1558.4908337955662</c:v>
                </c:pt>
                <c:pt idx="3607">
                  <c:v>1557.9526670868784</c:v>
                </c:pt>
                <c:pt idx="3608">
                  <c:v>1557.1392428062529</c:v>
                </c:pt>
                <c:pt idx="3609">
                  <c:v>1556.1630389147756</c:v>
                </c:pt>
                <c:pt idx="3610">
                  <c:v>1555.2487626497962</c:v>
                </c:pt>
                <c:pt idx="3611">
                  <c:v>1554.4151478634512</c:v>
                </c:pt>
                <c:pt idx="3612">
                  <c:v>1553.6582253304105</c:v>
                </c:pt>
                <c:pt idx="3613">
                  <c:v>1552.9718412094639</c:v>
                </c:pt>
                <c:pt idx="3614">
                  <c:v>1552.3455829176944</c:v>
                </c:pt>
                <c:pt idx="3615">
                  <c:v>1551.8780753797221</c:v>
                </c:pt>
                <c:pt idx="3616">
                  <c:v>1551.366977617929</c:v>
                </c:pt>
                <c:pt idx="3617">
                  <c:v>1550.6846160162991</c:v>
                </c:pt>
                <c:pt idx="3618">
                  <c:v>1549.837741832999</c:v>
                </c:pt>
                <c:pt idx="3619">
                  <c:v>1549.1426743936354</c:v>
                </c:pt>
                <c:pt idx="3620">
                  <c:v>1548.4214312669412</c:v>
                </c:pt>
                <c:pt idx="3621">
                  <c:v>1547.7500284244923</c:v>
                </c:pt>
                <c:pt idx="3622">
                  <c:v>1547.2405712949928</c:v>
                </c:pt>
                <c:pt idx="3623">
                  <c:v>1546.5890648136299</c:v>
                </c:pt>
                <c:pt idx="3624">
                  <c:v>1546.0716043760272</c:v>
                </c:pt>
                <c:pt idx="3625">
                  <c:v>1545.3178221600247</c:v>
                </c:pt>
                <c:pt idx="3626">
                  <c:v>1545.1941110545677</c:v>
                </c:pt>
                <c:pt idx="3627">
                  <c:v>1544.8620100496069</c:v>
                </c:pt>
                <c:pt idx="3628">
                  <c:v>1544.4292818632787</c:v>
                </c:pt>
                <c:pt idx="3629">
                  <c:v>1543.8763471484351</c:v>
                </c:pt>
                <c:pt idx="3630">
                  <c:v>1543.2853155894866</c:v>
                </c:pt>
                <c:pt idx="3631">
                  <c:v>1542.6500141722606</c:v>
                </c:pt>
                <c:pt idx="3632">
                  <c:v>1542.0521037929641</c:v>
                </c:pt>
                <c:pt idx="3633">
                  <c:v>1541.32609435724</c:v>
                </c:pt>
                <c:pt idx="3634">
                  <c:v>1540.618267597491</c:v>
                </c:pt>
                <c:pt idx="3635">
                  <c:v>1539.9758796340827</c:v>
                </c:pt>
                <c:pt idx="3636">
                  <c:v>1539.2921633037115</c:v>
                </c:pt>
                <c:pt idx="3637">
                  <c:v>1538.5499666397375</c:v>
                </c:pt>
                <c:pt idx="3638">
                  <c:v>1537.8664242179432</c:v>
                </c:pt>
                <c:pt idx="3639">
                  <c:v>1537.3435674708576</c:v>
                </c:pt>
                <c:pt idx="3640">
                  <c:v>1536.9871522462342</c:v>
                </c:pt>
                <c:pt idx="3641">
                  <c:v>1536.5772293147586</c:v>
                </c:pt>
                <c:pt idx="3642">
                  <c:v>1536.1891175588714</c:v>
                </c:pt>
                <c:pt idx="3643">
                  <c:v>1535.7359250535194</c:v>
                </c:pt>
                <c:pt idx="3644">
                  <c:v>1535.3094773213813</c:v>
                </c:pt>
                <c:pt idx="3645">
                  <c:v>1534.919161201256</c:v>
                </c:pt>
                <c:pt idx="3646">
                  <c:v>1534.46751018296</c:v>
                </c:pt>
                <c:pt idx="3647">
                  <c:v>1534.0416456208729</c:v>
                </c:pt>
                <c:pt idx="3648">
                  <c:v>1533.7539505644299</c:v>
                </c:pt>
                <c:pt idx="3649">
                  <c:v>1533.4122277858455</c:v>
                </c:pt>
                <c:pt idx="3650">
                  <c:v>1532.9782070780414</c:v>
                </c:pt>
                <c:pt idx="3651">
                  <c:v>1532.5725518891284</c:v>
                </c:pt>
                <c:pt idx="3652">
                  <c:v>1532.2039562628443</c:v>
                </c:pt>
                <c:pt idx="3653">
                  <c:v>1531.3696875116766</c:v>
                </c:pt>
                <c:pt idx="3654">
                  <c:v>1530.7310795560697</c:v>
                </c:pt>
                <c:pt idx="3655">
                  <c:v>1530.2837995964271</c:v>
                </c:pt>
                <c:pt idx="3656">
                  <c:v>1529.9908178149337</c:v>
                </c:pt>
                <c:pt idx="3657">
                  <c:v>1529.8406525590306</c:v>
                </c:pt>
                <c:pt idx="3658">
                  <c:v>1529.7186841445734</c:v>
                </c:pt>
                <c:pt idx="3659">
                  <c:v>1529.7095310405211</c:v>
                </c:pt>
                <c:pt idx="3660">
                  <c:v>1529.5213918550194</c:v>
                </c:pt>
                <c:pt idx="3661">
                  <c:v>1529.1236289591086</c:v>
                </c:pt>
                <c:pt idx="3662">
                  <c:v>1528.7232081446441</c:v>
                </c:pt>
                <c:pt idx="3663">
                  <c:v>1528.35982558604</c:v>
                </c:pt>
                <c:pt idx="3664">
                  <c:v>1528.0307505327635</c:v>
                </c:pt>
                <c:pt idx="3665">
                  <c:v>1527.7330459388759</c:v>
                </c:pt>
                <c:pt idx="3666">
                  <c:v>1527.357223580796</c:v>
                </c:pt>
                <c:pt idx="3667">
                  <c:v>1527.1028396189054</c:v>
                </c:pt>
                <c:pt idx="3668">
                  <c:v>1526.884763289914</c:v>
                </c:pt>
                <c:pt idx="3669">
                  <c:v>1526.6867848090128</c:v>
                </c:pt>
                <c:pt idx="3670">
                  <c:v>1526.5068952809206</c:v>
                </c:pt>
                <c:pt idx="3671">
                  <c:v>1526.3459048008369</c:v>
                </c:pt>
                <c:pt idx="3672">
                  <c:v>1526.4955498189427</c:v>
                </c:pt>
                <c:pt idx="3673">
                  <c:v>1526.5841361990388</c:v>
                </c:pt>
                <c:pt idx="3674">
                  <c:v>1526.049032908217</c:v>
                </c:pt>
                <c:pt idx="3675">
                  <c:v>1525.5645753711062</c:v>
                </c:pt>
                <c:pt idx="3676">
                  <c:v>1525.2448867010055</c:v>
                </c:pt>
                <c:pt idx="3677">
                  <c:v>1524.9678060918231</c:v>
                </c:pt>
                <c:pt idx="3678">
                  <c:v>1524.8125509925665</c:v>
                </c:pt>
                <c:pt idx="3679">
                  <c:v>1524.7892281750603</c:v>
                </c:pt>
                <c:pt idx="3680">
                  <c:v>1524.7831165227822</c:v>
                </c:pt>
                <c:pt idx="3681">
                  <c:v>1524.7781059298018</c:v>
                </c:pt>
                <c:pt idx="3682">
                  <c:v>1524.5710053907287</c:v>
                </c:pt>
                <c:pt idx="3683">
                  <c:v>1524.2583685370262</c:v>
                </c:pt>
                <c:pt idx="3684">
                  <c:v>1523.9574259427509</c:v>
                </c:pt>
                <c:pt idx="3685">
                  <c:v>1523.6846599479554</c:v>
                </c:pt>
                <c:pt idx="3686">
                  <c:v>1523.4365999526867</c:v>
                </c:pt>
                <c:pt idx="3687">
                  <c:v>1523.2107272297153</c:v>
                </c:pt>
                <c:pt idx="3688">
                  <c:v>1523.0042065724685</c:v>
                </c:pt>
                <c:pt idx="3689">
                  <c:v>1522.8159150658803</c:v>
                </c:pt>
                <c:pt idx="3690">
                  <c:v>1522.5532864235277</c:v>
                </c:pt>
                <c:pt idx="3691">
                  <c:v>1522.2928058395707</c:v>
                </c:pt>
                <c:pt idx="3692">
                  <c:v>1522.0578234905188</c:v>
                </c:pt>
                <c:pt idx="3693">
                  <c:v>1521.9398395368351</c:v>
                </c:pt>
                <c:pt idx="3694">
                  <c:v>1521.8514904880319</c:v>
                </c:pt>
                <c:pt idx="3695">
                  <c:v>1521.6759913527565</c:v>
                </c:pt>
                <c:pt idx="3696">
                  <c:v>1521.4945375934149</c:v>
                </c:pt>
                <c:pt idx="3697">
                  <c:v>1521.3311250849226</c:v>
                </c:pt>
                <c:pt idx="3698">
                  <c:v>1520.9944773499299</c:v>
                </c:pt>
                <c:pt idx="3699">
                  <c:v>1520.8341612272091</c:v>
                </c:pt>
                <c:pt idx="3700">
                  <c:v>1520.6394192974628</c:v>
                </c:pt>
                <c:pt idx="3701">
                  <c:v>1521.7948357249661</c:v>
                </c:pt>
                <c:pt idx="3702">
                  <c:v>1522.7110324772418</c:v>
                </c:pt>
                <c:pt idx="3703">
                  <c:v>1523.0803022520379</c:v>
                </c:pt>
                <c:pt idx="3704">
                  <c:v>1522.9714565927616</c:v>
                </c:pt>
                <c:pt idx="3705">
                  <c:v>1522.6905059934195</c:v>
                </c:pt>
                <c:pt idx="3706">
                  <c:v>1522.4155509031086</c:v>
                </c:pt>
                <c:pt idx="3707">
                  <c:v>1521.9701371846443</c:v>
                </c:pt>
                <c:pt idx="3708">
                  <c:v>1521.5372156224039</c:v>
                </c:pt>
                <c:pt idx="3709">
                  <c:v>1521.0468323840034</c:v>
                </c:pt>
                <c:pt idx="3710">
                  <c:v>1520.5819385309121</c:v>
                </c:pt>
                <c:pt idx="3711">
                  <c:v>1520.159944119011</c:v>
                </c:pt>
                <c:pt idx="3712">
                  <c:v>1520.2702219263738</c:v>
                </c:pt>
                <c:pt idx="3713">
                  <c:v>1520.3470199330673</c:v>
                </c:pt>
                <c:pt idx="3714">
                  <c:v>1520.3041090300612</c:v>
                </c:pt>
                <c:pt idx="3715">
                  <c:v>1520.2471900273283</c:v>
                </c:pt>
                <c:pt idx="3716">
                  <c:v>1520.0075363884803</c:v>
                </c:pt>
                <c:pt idx="3717">
                  <c:v>1519.6566694440733</c:v>
                </c:pt>
                <c:pt idx="3718">
                  <c:v>1519.413699494612</c:v>
                </c:pt>
                <c:pt idx="3719">
                  <c:v>1519.7824540860108</c:v>
                </c:pt>
                <c:pt idx="3720">
                  <c:v>1519.9469582600098</c:v>
                </c:pt>
                <c:pt idx="3721">
                  <c:v>1519.6440529636454</c:v>
                </c:pt>
                <c:pt idx="3722">
                  <c:v>1519.3066845124049</c:v>
                </c:pt>
                <c:pt idx="3723">
                  <c:v>1518.8174404658225</c:v>
                </c:pt>
                <c:pt idx="3724">
                  <c:v>1518.5134004234749</c:v>
                </c:pt>
                <c:pt idx="3725">
                  <c:v>1518.0947276577047</c:v>
                </c:pt>
                <c:pt idx="3726">
                  <c:v>1517.6783887797317</c:v>
                </c:pt>
                <c:pt idx="3727">
                  <c:v>1517.3009897997561</c:v>
                </c:pt>
                <c:pt idx="3728">
                  <c:v>1516.9567179997784</c:v>
                </c:pt>
                <c:pt idx="3729">
                  <c:v>1516.2400163634347</c:v>
                </c:pt>
                <c:pt idx="3730">
                  <c:v>1515.4645603303952</c:v>
                </c:pt>
                <c:pt idx="3731">
                  <c:v>1514.9182366639957</c:v>
                </c:pt>
                <c:pt idx="3732">
                  <c:v>1514.4464878763597</c:v>
                </c:pt>
                <c:pt idx="3733">
                  <c:v>1514.0186253421452</c:v>
                </c:pt>
                <c:pt idx="3734">
                  <c:v>1513.6292957655867</c:v>
                </c:pt>
                <c:pt idx="3735">
                  <c:v>1513.2757234232608</c:v>
                </c:pt>
                <c:pt idx="3736">
                  <c:v>1512.9561122029643</c:v>
                </c:pt>
                <c:pt idx="3737">
                  <c:v>1512.5607383663314</c:v>
                </c:pt>
                <c:pt idx="3738">
                  <c:v>1512.279307605756</c:v>
                </c:pt>
                <c:pt idx="3739">
                  <c:v>1512.0480069143234</c:v>
                </c:pt>
                <c:pt idx="3740">
                  <c:v>1512.0278244675667</c:v>
                </c:pt>
                <c:pt idx="3741">
                  <c:v>1512.1475676977877</c:v>
                </c:pt>
                <c:pt idx="3742">
                  <c:v>1512.1786069979889</c:v>
                </c:pt>
                <c:pt idx="3743">
                  <c:v>1512.1884609072624</c:v>
                </c:pt>
                <c:pt idx="3744">
                  <c:v>1512.0018735520568</c:v>
                </c:pt>
                <c:pt idx="3745">
                  <c:v>1511.8901577745971</c:v>
                </c:pt>
                <c:pt idx="3746">
                  <c:v>1511.3312343405428</c:v>
                </c:pt>
                <c:pt idx="3747">
                  <c:v>1511.6252130368571</c:v>
                </c:pt>
                <c:pt idx="3748">
                  <c:v>1512.3113754880519</c:v>
                </c:pt>
                <c:pt idx="3749">
                  <c:v>1512.6902504436837</c:v>
                </c:pt>
                <c:pt idx="3750">
                  <c:v>1512.9833185851669</c:v>
                </c:pt>
                <c:pt idx="3751">
                  <c:v>1513.0710168956064</c:v>
                </c:pt>
                <c:pt idx="3752">
                  <c:v>1513.1116517232783</c:v>
                </c:pt>
                <c:pt idx="3753">
                  <c:v>1513.0542288393442</c:v>
                </c:pt>
                <c:pt idx="3754">
                  <c:v>1512.8904807630402</c:v>
                </c:pt>
                <c:pt idx="3755">
                  <c:v>1512.7202552391275</c:v>
                </c:pt>
                <c:pt idx="3756">
                  <c:v>1512.5634138537521</c:v>
                </c:pt>
                <c:pt idx="3757">
                  <c:v>1512.4221035034107</c:v>
                </c:pt>
                <c:pt idx="3758">
                  <c:v>1512.2020940940095</c:v>
                </c:pt>
                <c:pt idx="3759">
                  <c:v>1511.9798128127359</c:v>
                </c:pt>
                <c:pt idx="3760">
                  <c:v>1511.7762843752143</c:v>
                </c:pt>
                <c:pt idx="3761">
                  <c:v>1511.4915312501946</c:v>
                </c:pt>
                <c:pt idx="3762">
                  <c:v>1511.2093011365405</c:v>
                </c:pt>
                <c:pt idx="3763">
                  <c:v>1510.8555464877643</c:v>
                </c:pt>
                <c:pt idx="3764">
                  <c:v>1510.6074058979675</c:v>
                </c:pt>
                <c:pt idx="3765">
                  <c:v>1510.3121871799704</c:v>
                </c:pt>
                <c:pt idx="3766">
                  <c:v>1510.2198974363366</c:v>
                </c:pt>
                <c:pt idx="3767">
                  <c:v>1510.1777249421241</c:v>
                </c:pt>
                <c:pt idx="3768">
                  <c:v>1510.1414772201126</c:v>
                </c:pt>
                <c:pt idx="3769">
                  <c:v>1509.2846156546477</c:v>
                </c:pt>
                <c:pt idx="3770">
                  <c:v>1508.4781960496796</c:v>
                </c:pt>
                <c:pt idx="3771">
                  <c:v>1508.2367236815269</c:v>
                </c:pt>
                <c:pt idx="3772">
                  <c:v>1508.1373851650244</c:v>
                </c:pt>
                <c:pt idx="3773">
                  <c:v>1507.9478046954769</c:v>
                </c:pt>
                <c:pt idx="3774">
                  <c:v>1507.7572769958881</c:v>
                </c:pt>
                <c:pt idx="3775">
                  <c:v>1507.4925245417164</c:v>
                </c:pt>
                <c:pt idx="3776">
                  <c:v>1507.3186586742877</c:v>
                </c:pt>
                <c:pt idx="3777">
                  <c:v>1507.2742351584434</c:v>
                </c:pt>
                <c:pt idx="3778">
                  <c:v>1507.2606683258578</c:v>
                </c:pt>
                <c:pt idx="3779">
                  <c:v>1507.2492439325979</c:v>
                </c:pt>
                <c:pt idx="3780">
                  <c:v>1507.3297672114525</c:v>
                </c:pt>
                <c:pt idx="3781">
                  <c:v>1507.3401520104112</c:v>
                </c:pt>
                <c:pt idx="3782">
                  <c:v>1507.2261381912829</c:v>
                </c:pt>
                <c:pt idx="3783">
                  <c:v>1507.1013074466209</c:v>
                </c:pt>
                <c:pt idx="3784">
                  <c:v>1506.8970976787461</c:v>
                </c:pt>
                <c:pt idx="3785">
                  <c:v>1506.6897251624964</c:v>
                </c:pt>
                <c:pt idx="3786">
                  <c:v>1506.500841056815</c:v>
                </c:pt>
                <c:pt idx="3787">
                  <c:v>1506.3284009607412</c:v>
                </c:pt>
                <c:pt idx="3788">
                  <c:v>1506.3557281461283</c:v>
                </c:pt>
                <c:pt idx="3789">
                  <c:v>1506.4260255873894</c:v>
                </c:pt>
                <c:pt idx="3790">
                  <c:v>1506.4910232612631</c:v>
                </c:pt>
                <c:pt idx="3791">
                  <c:v>1506.5491120556937</c:v>
                </c:pt>
                <c:pt idx="3792">
                  <c:v>1506.6039200506309</c:v>
                </c:pt>
                <c:pt idx="3793">
                  <c:v>1506.6523818642099</c:v>
                </c:pt>
                <c:pt idx="3794">
                  <c:v>1506.6980744220091</c:v>
                </c:pt>
                <c:pt idx="3795">
                  <c:v>1506.4728858381902</c:v>
                </c:pt>
                <c:pt idx="3796">
                  <c:v>1506.1025325801731</c:v>
                </c:pt>
                <c:pt idx="3797">
                  <c:v>1505.9189387092483</c:v>
                </c:pt>
                <c:pt idx="3798">
                  <c:v>1505.6246715538621</c:v>
                </c:pt>
                <c:pt idx="3799">
                  <c:v>1505.4041559580562</c:v>
                </c:pt>
                <c:pt idx="3800">
                  <c:v>1505.3974145073239</c:v>
                </c:pt>
                <c:pt idx="3801">
                  <c:v>1505.3478313702944</c:v>
                </c:pt>
                <c:pt idx="3802">
                  <c:v>1505.2782103366312</c:v>
                </c:pt>
                <c:pt idx="3803">
                  <c:v>1505.2132821242101</c:v>
                </c:pt>
                <c:pt idx="3804">
                  <c:v>1505.2474382947364</c:v>
                </c:pt>
                <c:pt idx="3805">
                  <c:v>1505.3012166315787</c:v>
                </c:pt>
                <c:pt idx="3806">
                  <c:v>1505.3486514832532</c:v>
                </c:pt>
                <c:pt idx="3807">
                  <c:v>1505.3938649847755</c:v>
                </c:pt>
                <c:pt idx="3808">
                  <c:v>1505.5257863497959</c:v>
                </c:pt>
                <c:pt idx="3809">
                  <c:v>1505.6682603179963</c:v>
                </c:pt>
                <c:pt idx="3810">
                  <c:v>1505.7984184709057</c:v>
                </c:pt>
                <c:pt idx="3811">
                  <c:v>1505.918380428096</c:v>
                </c:pt>
                <c:pt idx="3812">
                  <c:v>1505.9396185709966</c:v>
                </c:pt>
                <c:pt idx="3813">
                  <c:v>1505.9326532463604</c:v>
                </c:pt>
                <c:pt idx="3814">
                  <c:v>1505.8374120421458</c:v>
                </c:pt>
                <c:pt idx="3815">
                  <c:v>1505.8160109474054</c:v>
                </c:pt>
                <c:pt idx="3816">
                  <c:v>1505.9088281340048</c:v>
                </c:pt>
                <c:pt idx="3817">
                  <c:v>1506.1071164854586</c:v>
                </c:pt>
                <c:pt idx="3818">
                  <c:v>1506.2232877140532</c:v>
                </c:pt>
                <c:pt idx="3819">
                  <c:v>1506.307443376412</c:v>
                </c:pt>
                <c:pt idx="3820">
                  <c:v>1506.2887667058292</c:v>
                </c:pt>
                <c:pt idx="3821">
                  <c:v>1506.3406970052993</c:v>
                </c:pt>
                <c:pt idx="3822">
                  <c:v>1506.4138154593629</c:v>
                </c:pt>
                <c:pt idx="3823">
                  <c:v>1506.4802867812389</c:v>
                </c:pt>
                <c:pt idx="3824">
                  <c:v>1506.5420788920353</c:v>
                </c:pt>
                <c:pt idx="3825">
                  <c:v>1506.4266171745776</c:v>
                </c:pt>
                <c:pt idx="3826">
                  <c:v>1506.348470158707</c:v>
                </c:pt>
                <c:pt idx="3827">
                  <c:v>1506.2185183260974</c:v>
                </c:pt>
                <c:pt idx="3828">
                  <c:v>1506.1591984782704</c:v>
                </c:pt>
                <c:pt idx="3829">
                  <c:v>1506.2243622529729</c:v>
                </c:pt>
                <c:pt idx="3830">
                  <c:v>1506.2189656845208</c:v>
                </c:pt>
                <c:pt idx="3831">
                  <c:v>1506.1846960768371</c:v>
                </c:pt>
                <c:pt idx="3832">
                  <c:v>1506.0816327971247</c:v>
                </c:pt>
                <c:pt idx="3833">
                  <c:v>1505.8951207246587</c:v>
                </c:pt>
                <c:pt idx="3834">
                  <c:v>1505.8406552042352</c:v>
                </c:pt>
                <c:pt idx="3835">
                  <c:v>1505.9202320038501</c:v>
                </c:pt>
                <c:pt idx="3836">
                  <c:v>1506.0296654580454</c:v>
                </c:pt>
                <c:pt idx="3837">
                  <c:v>1506.1293322345866</c:v>
                </c:pt>
                <c:pt idx="3838">
                  <c:v>1506.3068474859879</c:v>
                </c:pt>
                <c:pt idx="3839">
                  <c:v>1506.403952259989</c:v>
                </c:pt>
                <c:pt idx="3840">
                  <c:v>1506.4705020545355</c:v>
                </c:pt>
                <c:pt idx="3841">
                  <c:v>1506.6176382313961</c:v>
                </c:pt>
                <c:pt idx="3842">
                  <c:v>1506.6888529376329</c:v>
                </c:pt>
                <c:pt idx="3843">
                  <c:v>1506.6429572160298</c:v>
                </c:pt>
                <c:pt idx="3844">
                  <c:v>1506.5717792872999</c:v>
                </c:pt>
                <c:pt idx="3845">
                  <c:v>1506.5955266248181</c:v>
                </c:pt>
                <c:pt idx="3846">
                  <c:v>1506.4785696589256</c:v>
                </c:pt>
                <c:pt idx="3847">
                  <c:v>1506.487063326296</c:v>
                </c:pt>
                <c:pt idx="3848">
                  <c:v>1506.5487848420873</c:v>
                </c:pt>
                <c:pt idx="3849">
                  <c:v>1506.7958044018976</c:v>
                </c:pt>
                <c:pt idx="3850">
                  <c:v>1506.9699130926344</c:v>
                </c:pt>
                <c:pt idx="3851">
                  <c:v>1507.0095573569406</c:v>
                </c:pt>
                <c:pt idx="3852">
                  <c:v>1506.8507794154007</c:v>
                </c:pt>
                <c:pt idx="3853">
                  <c:v>1506.5648903776369</c:v>
                </c:pt>
                <c:pt idx="3854">
                  <c:v>1506.3625367069426</c:v>
                </c:pt>
                <c:pt idx="3855">
                  <c:v>1506.2028515517661</c:v>
                </c:pt>
                <c:pt idx="3856">
                  <c:v>1506.2321377743328</c:v>
                </c:pt>
                <c:pt idx="3857">
                  <c:v>1506.315579794848</c:v>
                </c:pt>
                <c:pt idx="3858">
                  <c:v>1506.3923452680435</c:v>
                </c:pt>
                <c:pt idx="3859">
                  <c:v>1506.3740411527667</c:v>
                </c:pt>
                <c:pt idx="3860">
                  <c:v>1506.3268555934244</c:v>
                </c:pt>
                <c:pt idx="3861">
                  <c:v>1506.3728687212949</c:v>
                </c:pt>
                <c:pt idx="3862">
                  <c:v>1506.4426079284501</c:v>
                </c:pt>
                <c:pt idx="3863">
                  <c:v>1506.5967344804092</c:v>
                </c:pt>
                <c:pt idx="3864">
                  <c:v>1506.6738495276447</c:v>
                </c:pt>
                <c:pt idx="3865">
                  <c:v>1506.8007722978589</c:v>
                </c:pt>
                <c:pt idx="3866">
                  <c:v>1506.9451566344171</c:v>
                </c:pt>
                <c:pt idx="3867">
                  <c:v>1506.9924151221974</c:v>
                </c:pt>
                <c:pt idx="3868">
                  <c:v>1507.0953773838157</c:v>
                </c:pt>
                <c:pt idx="3869">
                  <c:v>1507.035252167105</c:v>
                </c:pt>
                <c:pt idx="3870">
                  <c:v>1506.9296837882773</c:v>
                </c:pt>
                <c:pt idx="3871">
                  <c:v>1506.6646216257068</c:v>
                </c:pt>
                <c:pt idx="3872">
                  <c:v>1506.4511105688243</c:v>
                </c:pt>
                <c:pt idx="3873">
                  <c:v>1506.3736459716586</c:v>
                </c:pt>
                <c:pt idx="3874">
                  <c:v>1506.2414054287804</c:v>
                </c:pt>
                <c:pt idx="3875">
                  <c:v>1506.0935503898002</c:v>
                </c:pt>
                <c:pt idx="3876">
                  <c:v>1505.9591367180001</c:v>
                </c:pt>
                <c:pt idx="3877">
                  <c:v>1505.9261242890911</c:v>
                </c:pt>
                <c:pt idx="3878">
                  <c:v>1506.0091129900829</c:v>
                </c:pt>
                <c:pt idx="3879">
                  <c:v>1506.2017390818937</c:v>
                </c:pt>
                <c:pt idx="3880">
                  <c:v>1506.3031264380852</c:v>
                </c:pt>
                <c:pt idx="3881">
                  <c:v>1506.3772967618956</c:v>
                </c:pt>
                <c:pt idx="3882">
                  <c:v>1506.4454516017233</c:v>
                </c:pt>
                <c:pt idx="3883">
                  <c:v>1506.5062287288392</c:v>
                </c:pt>
                <c:pt idx="3884">
                  <c:v>1506.5627533898537</c:v>
                </c:pt>
                <c:pt idx="3885">
                  <c:v>1506.5155939907761</c:v>
                </c:pt>
                <c:pt idx="3886">
                  <c:v>1506.4537218097967</c:v>
                </c:pt>
                <c:pt idx="3887">
                  <c:v>1506.2982016452697</c:v>
                </c:pt>
                <c:pt idx="3888">
                  <c:v>1506.1432742229727</c:v>
                </c:pt>
                <c:pt idx="3889">
                  <c:v>1506.0037947481569</c:v>
                </c:pt>
                <c:pt idx="3890">
                  <c:v>1505.8765406801429</c:v>
                </c:pt>
                <c:pt idx="3891">
                  <c:v>1505.759127891039</c:v>
                </c:pt>
                <c:pt idx="3892">
                  <c:v>1505.650843537308</c:v>
                </c:pt>
                <c:pt idx="3893">
                  <c:v>1505.4508577611889</c:v>
                </c:pt>
                <c:pt idx="3894">
                  <c:v>1505.3611434192624</c:v>
                </c:pt>
                <c:pt idx="3895">
                  <c:v>1505.396494017511</c:v>
                </c:pt>
                <c:pt idx="3896">
                  <c:v>1505.2286309250101</c:v>
                </c:pt>
                <c:pt idx="3897">
                  <c:v>1505.1653917500093</c:v>
                </c:pt>
                <c:pt idx="3898">
                  <c:v>1505.2189015909178</c:v>
                </c:pt>
                <c:pt idx="3899">
                  <c:v>1505.3821832644708</c:v>
                </c:pt>
                <c:pt idx="3900">
                  <c:v>1505.4322575131553</c:v>
                </c:pt>
                <c:pt idx="3901">
                  <c:v>1505.6836886483229</c:v>
                </c:pt>
                <c:pt idx="3902">
                  <c:v>1505.8224442257481</c:v>
                </c:pt>
                <c:pt idx="3903">
                  <c:v>1505.9387674779528</c:v>
                </c:pt>
                <c:pt idx="3904">
                  <c:v>1506.0431522526844</c:v>
                </c:pt>
                <c:pt idx="3905">
                  <c:v>1506.0290475024403</c:v>
                </c:pt>
                <c:pt idx="3906">
                  <c:v>1505.9094977294915</c:v>
                </c:pt>
                <c:pt idx="3907">
                  <c:v>1505.7895433904466</c:v>
                </c:pt>
                <c:pt idx="3908">
                  <c:v>1505.679675809497</c:v>
                </c:pt>
                <c:pt idx="3909">
                  <c:v>1505.57961437227</c:v>
                </c:pt>
                <c:pt idx="3910">
                  <c:v>1505.5972857929728</c:v>
                </c:pt>
                <c:pt idx="3911">
                  <c:v>1505.727714357248</c:v>
                </c:pt>
                <c:pt idx="3912">
                  <c:v>1505.8547403247708</c:v>
                </c:pt>
                <c:pt idx="3913">
                  <c:v>1507.0232184770641</c:v>
                </c:pt>
                <c:pt idx="3914">
                  <c:v>1507.7441986155129</c:v>
                </c:pt>
                <c:pt idx="3915">
                  <c:v>1508.0740896504662</c:v>
                </c:pt>
                <c:pt idx="3916">
                  <c:v>1508.1198087731514</c:v>
                </c:pt>
                <c:pt idx="3917">
                  <c:v>1508.0366443392288</c:v>
                </c:pt>
                <c:pt idx="3918">
                  <c:v>1507.8433130356627</c:v>
                </c:pt>
                <c:pt idx="3919">
                  <c:v>1507.7655573051479</c:v>
                </c:pt>
                <c:pt idx="3920">
                  <c:v>1507.5962339137709</c:v>
                </c:pt>
                <c:pt idx="3921">
                  <c:v>1507.325849012519</c:v>
                </c:pt>
                <c:pt idx="3922">
                  <c:v>1507.0779536477444</c:v>
                </c:pt>
                <c:pt idx="3923">
                  <c:v>1506.8518669524949</c:v>
                </c:pt>
                <c:pt idx="3924">
                  <c:v>1506.648424502268</c:v>
                </c:pt>
                <c:pt idx="3925">
                  <c:v>1506.463022274789</c:v>
                </c:pt>
                <c:pt idx="3926">
                  <c:v>1506.2938384316265</c:v>
                </c:pt>
                <c:pt idx="3927">
                  <c:v>1506.2416713014788</c:v>
                </c:pt>
                <c:pt idx="3928">
                  <c:v>1506.1010648195263</c:v>
                </c:pt>
                <c:pt idx="3929">
                  <c:v>1505.9627861995693</c:v>
                </c:pt>
                <c:pt idx="3930">
                  <c:v>1505.8384419996087</c:v>
                </c:pt>
                <c:pt idx="3931">
                  <c:v>1505.6279472723718</c:v>
                </c:pt>
                <c:pt idx="3932">
                  <c:v>1505.4245884294289</c:v>
                </c:pt>
                <c:pt idx="3933">
                  <c:v>1505.241989481299</c:v>
                </c:pt>
                <c:pt idx="3934">
                  <c:v>1505.1676268011811</c:v>
                </c:pt>
                <c:pt idx="3935">
                  <c:v>1505.2016607283467</c:v>
                </c:pt>
                <c:pt idx="3936">
                  <c:v>1505.1858733894062</c:v>
                </c:pt>
                <c:pt idx="3937">
                  <c:v>1505.1322485358237</c:v>
                </c:pt>
                <c:pt idx="3938">
                  <c:v>1505.0822259416577</c:v>
                </c:pt>
                <c:pt idx="3939">
                  <c:v>1505.0397508560527</c:v>
                </c:pt>
                <c:pt idx="3940">
                  <c:v>1505.1045007782297</c:v>
                </c:pt>
                <c:pt idx="3941">
                  <c:v>1505.0660916165725</c:v>
                </c:pt>
                <c:pt idx="3942">
                  <c:v>1505.0217196514297</c:v>
                </c:pt>
                <c:pt idx="3943">
                  <c:v>1504.9807451376632</c:v>
                </c:pt>
                <c:pt idx="3944">
                  <c:v>1504.9453137615121</c:v>
                </c:pt>
                <c:pt idx="3945">
                  <c:v>1504.8158306922837</c:v>
                </c:pt>
                <c:pt idx="3946">
                  <c:v>1504.7891188111671</c:v>
                </c:pt>
                <c:pt idx="3947">
                  <c:v>1504.8769261919699</c:v>
                </c:pt>
                <c:pt idx="3948">
                  <c:v>1504.8633874472455</c:v>
                </c:pt>
                <c:pt idx="3949">
                  <c:v>1505.6068067702231</c:v>
                </c:pt>
                <c:pt idx="3950">
                  <c:v>1506.0190970638394</c:v>
                </c:pt>
                <c:pt idx="3951">
                  <c:v>1506.4643609671266</c:v>
                </c:pt>
                <c:pt idx="3952">
                  <c:v>1506.5649645155697</c:v>
                </c:pt>
                <c:pt idx="3953">
                  <c:v>1506.6152404686998</c:v>
                </c:pt>
                <c:pt idx="3954">
                  <c:v>1506.661945880636</c:v>
                </c:pt>
                <c:pt idx="3955">
                  <c:v>1506.7042235278509</c:v>
                </c:pt>
                <c:pt idx="3956">
                  <c:v>1506.6384759344101</c:v>
                </c:pt>
                <c:pt idx="3957">
                  <c:v>1506.5678872131</c:v>
                </c:pt>
                <c:pt idx="3958">
                  <c:v>1506.5027156482727</c:v>
                </c:pt>
                <c:pt idx="3959">
                  <c:v>1506.443377862066</c:v>
                </c:pt>
                <c:pt idx="3960">
                  <c:v>1506.28643442006</c:v>
                </c:pt>
                <c:pt idx="3961">
                  <c:v>1505.9244858364182</c:v>
                </c:pt>
                <c:pt idx="3962">
                  <c:v>1505.684623487653</c:v>
                </c:pt>
                <c:pt idx="3963">
                  <c:v>1505.3702031705936</c:v>
                </c:pt>
                <c:pt idx="3964">
                  <c:v>1504.9737301550849</c:v>
                </c:pt>
                <c:pt idx="3965">
                  <c:v>1504.6028455955318</c:v>
                </c:pt>
                <c:pt idx="3966">
                  <c:v>1504.2650414504833</c:v>
                </c:pt>
                <c:pt idx="3967">
                  <c:v>1504.063674045894</c:v>
                </c:pt>
                <c:pt idx="3968">
                  <c:v>1503.99815822354</c:v>
                </c:pt>
                <c:pt idx="3969">
                  <c:v>1503.947871112309</c:v>
                </c:pt>
                <c:pt idx="3970">
                  <c:v>1503.9958828293718</c:v>
                </c:pt>
                <c:pt idx="3971">
                  <c:v>1504.0523480267016</c:v>
                </c:pt>
                <c:pt idx="3972">
                  <c:v>1504.1054072970014</c:v>
                </c:pt>
                <c:pt idx="3973">
                  <c:v>1504.1542793609106</c:v>
                </c:pt>
                <c:pt idx="3974">
                  <c:v>1504.1972539644639</c:v>
                </c:pt>
                <c:pt idx="3975">
                  <c:v>1504.2382308767853</c:v>
                </c:pt>
                <c:pt idx="3976">
                  <c:v>1504.2743917061684</c:v>
                </c:pt>
                <c:pt idx="3977">
                  <c:v>1504.3055379146986</c:v>
                </c:pt>
                <c:pt idx="3978">
                  <c:v>1504.4336708315443</c:v>
                </c:pt>
                <c:pt idx="3979">
                  <c:v>1504.4602462104949</c:v>
                </c:pt>
                <c:pt idx="3980">
                  <c:v>1504.4774056459044</c:v>
                </c:pt>
                <c:pt idx="3981">
                  <c:v>1504.7965505871857</c:v>
                </c:pt>
                <c:pt idx="3982">
                  <c:v>1505.2358641701687</c:v>
                </c:pt>
                <c:pt idx="3983">
                  <c:v>1505.5362401546988</c:v>
                </c:pt>
                <c:pt idx="3984">
                  <c:v>1505.6903092315445</c:v>
                </c:pt>
                <c:pt idx="3985">
                  <c:v>1505.6166447559494</c:v>
                </c:pt>
                <c:pt idx="3986">
                  <c:v>1505.5267679599542</c:v>
                </c:pt>
                <c:pt idx="3987">
                  <c:v>1505.5499708726857</c:v>
                </c:pt>
                <c:pt idx="3988">
                  <c:v>1505.5776098842596</c:v>
                </c:pt>
                <c:pt idx="3989">
                  <c:v>1505.6034635311451</c:v>
                </c:pt>
                <c:pt idx="3990">
                  <c:v>1505.4300577555864</c:v>
                </c:pt>
                <c:pt idx="3991">
                  <c:v>1505.1481434141695</c:v>
                </c:pt>
                <c:pt idx="3992">
                  <c:v>1505.0744031037905</c:v>
                </c:pt>
                <c:pt idx="3993">
                  <c:v>1505.0334573670823</c:v>
                </c:pt>
                <c:pt idx="3994">
                  <c:v>1504.8989612428022</c:v>
                </c:pt>
                <c:pt idx="3995">
                  <c:v>1504.8649647661839</c:v>
                </c:pt>
                <c:pt idx="3996">
                  <c:v>1504.8414225147128</c:v>
                </c:pt>
                <c:pt idx="3997">
                  <c:v>1505.0162931951934</c:v>
                </c:pt>
                <c:pt idx="3998">
                  <c:v>1505.309266541085</c:v>
                </c:pt>
                <c:pt idx="3999">
                  <c:v>1505.6967877646225</c:v>
                </c:pt>
                <c:pt idx="4000">
                  <c:v>1506.1696252405659</c:v>
                </c:pt>
                <c:pt idx="4001">
                  <c:v>1506.5062047641507</c:v>
                </c:pt>
                <c:pt idx="4002">
                  <c:v>1506.8030043310462</c:v>
                </c:pt>
                <c:pt idx="4003">
                  <c:v>1506.8634584827691</c:v>
                </c:pt>
                <c:pt idx="4004">
                  <c:v>1506.8862349843357</c:v>
                </c:pt>
                <c:pt idx="4005">
                  <c:v>1506.9064863493959</c:v>
                </c:pt>
                <c:pt idx="4006">
                  <c:v>1506.8226239539961</c:v>
                </c:pt>
                <c:pt idx="4007">
                  <c:v>1507.0494763218148</c:v>
                </c:pt>
                <c:pt idx="4008">
                  <c:v>1507.2968875652862</c:v>
                </c:pt>
                <c:pt idx="4009">
                  <c:v>1506.9174432411694</c:v>
                </c:pt>
                <c:pt idx="4010">
                  <c:v>1506.681948401063</c:v>
                </c:pt>
                <c:pt idx="4011">
                  <c:v>1506.9006803646027</c:v>
                </c:pt>
                <c:pt idx="4012">
                  <c:v>1507.2597094223661</c:v>
                </c:pt>
                <c:pt idx="4013">
                  <c:v>1507.8039176566963</c:v>
                </c:pt>
                <c:pt idx="4014">
                  <c:v>1508.5090160515422</c:v>
                </c:pt>
                <c:pt idx="4015">
                  <c:v>1509.1845600468564</c:v>
                </c:pt>
                <c:pt idx="4016">
                  <c:v>1510.0026000425969</c:v>
                </c:pt>
                <c:pt idx="4017">
                  <c:v>1510.6720909478151</c:v>
                </c:pt>
                <c:pt idx="4018">
                  <c:v>1510.8868099525594</c:v>
                </c:pt>
                <c:pt idx="4019">
                  <c:v>1510.7052817750539</c:v>
                </c:pt>
                <c:pt idx="4020">
                  <c:v>1510.2858016136852</c:v>
                </c:pt>
                <c:pt idx="4021">
                  <c:v>1509.787637830623</c:v>
                </c:pt>
                <c:pt idx="4022">
                  <c:v>1509.3175798460209</c:v>
                </c:pt>
                <c:pt idx="4023">
                  <c:v>1508.8920725872915</c:v>
                </c:pt>
                <c:pt idx="4024">
                  <c:v>1508.5050659884466</c:v>
                </c:pt>
                <c:pt idx="4025">
                  <c:v>1508.1550599894967</c:v>
                </c:pt>
                <c:pt idx="4026">
                  <c:v>1507.5436908995425</c:v>
                </c:pt>
                <c:pt idx="4027">
                  <c:v>1506.9409917268567</c:v>
                </c:pt>
                <c:pt idx="4028">
                  <c:v>1506.2917197516879</c:v>
                </c:pt>
                <c:pt idx="4029">
                  <c:v>1505.6912906833525</c:v>
                </c:pt>
                <c:pt idx="4030">
                  <c:v>1505.0364460757751</c:v>
                </c:pt>
                <c:pt idx="4031">
                  <c:v>1503.9359509779774</c:v>
                </c:pt>
                <c:pt idx="4032">
                  <c:v>1503.3122281617977</c:v>
                </c:pt>
                <c:pt idx="4033">
                  <c:v>1503.1004801470888</c:v>
                </c:pt>
                <c:pt idx="4034">
                  <c:v>1503.2204364973534</c:v>
                </c:pt>
                <c:pt idx="4035">
                  <c:v>1503.4289422703214</c:v>
                </c:pt>
                <c:pt idx="4036">
                  <c:v>1503.7185838821104</c:v>
                </c:pt>
                <c:pt idx="4037">
                  <c:v>1503.9720762564641</c:v>
                </c:pt>
                <c:pt idx="4038">
                  <c:v>1504.0339784149671</c:v>
                </c:pt>
                <c:pt idx="4039">
                  <c:v>1504.0895258317883</c:v>
                </c:pt>
                <c:pt idx="4040">
                  <c:v>1503.9405689379894</c:v>
                </c:pt>
                <c:pt idx="4041">
                  <c:v>1503.3818808527176</c:v>
                </c:pt>
                <c:pt idx="4042">
                  <c:v>1502.7031644115616</c:v>
                </c:pt>
                <c:pt idx="4043">
                  <c:v>1502.0729676468741</c:v>
                </c:pt>
                <c:pt idx="4044">
                  <c:v>1501.500606951704</c:v>
                </c:pt>
                <c:pt idx="4045">
                  <c:v>1501.6982790470036</c:v>
                </c:pt>
                <c:pt idx="4046">
                  <c:v>1501.7707082245486</c:v>
                </c:pt>
                <c:pt idx="4047">
                  <c:v>1501.4968256586806</c:v>
                </c:pt>
                <c:pt idx="4048">
                  <c:v>1501.1071142351641</c:v>
                </c:pt>
                <c:pt idx="4049">
                  <c:v>1500.5316493046948</c:v>
                </c:pt>
                <c:pt idx="4050">
                  <c:v>1500.3789539133591</c:v>
                </c:pt>
                <c:pt idx="4051">
                  <c:v>1500.9977762848721</c:v>
                </c:pt>
                <c:pt idx="4052">
                  <c:v>1501.0992511680656</c:v>
                </c:pt>
                <c:pt idx="4053">
                  <c:v>1500.8714101527869</c:v>
                </c:pt>
                <c:pt idx="4054">
                  <c:v>1500.3420092298061</c:v>
                </c:pt>
                <c:pt idx="4055">
                  <c:v>1499.7160992998236</c:v>
                </c:pt>
                <c:pt idx="4056">
                  <c:v>1498.6511811816576</c:v>
                </c:pt>
                <c:pt idx="4057">
                  <c:v>1497.6801647105981</c:v>
                </c:pt>
                <c:pt idx="4058">
                  <c:v>1496.5151497369077</c:v>
                </c:pt>
                <c:pt idx="4059">
                  <c:v>1497.063772488098</c:v>
                </c:pt>
                <c:pt idx="4060">
                  <c:v>1497.3608840800889</c:v>
                </c:pt>
                <c:pt idx="4061">
                  <c:v>1497.2646218909902</c:v>
                </c:pt>
                <c:pt idx="4062">
                  <c:v>1497.3200199009004</c:v>
                </c:pt>
                <c:pt idx="4063">
                  <c:v>1497.0151999099094</c:v>
                </c:pt>
                <c:pt idx="4064">
                  <c:v>1496.6726362817355</c:v>
                </c:pt>
                <c:pt idx="4065">
                  <c:v>1496.2638511652142</c:v>
                </c:pt>
                <c:pt idx="4066">
                  <c:v>1495.5812283320129</c:v>
                </c:pt>
                <c:pt idx="4067">
                  <c:v>1495.1959348472844</c:v>
                </c:pt>
                <c:pt idx="4068">
                  <c:v>1495.0963953157132</c:v>
                </c:pt>
                <c:pt idx="4069">
                  <c:v>1495.1401775597392</c:v>
                </c:pt>
                <c:pt idx="4070">
                  <c:v>1495.3898886906718</c:v>
                </c:pt>
                <c:pt idx="4071">
                  <c:v>1495.5538988097016</c:v>
                </c:pt>
                <c:pt idx="4072">
                  <c:v>1495.5889989179107</c:v>
                </c:pt>
                <c:pt idx="4073">
                  <c:v>1495.5049990162822</c:v>
                </c:pt>
                <c:pt idx="4074">
                  <c:v>1495.2256354693475</c:v>
                </c:pt>
                <c:pt idx="4075">
                  <c:v>1495.1317595175888</c:v>
                </c:pt>
                <c:pt idx="4076">
                  <c:v>1494.6875086523535</c:v>
                </c:pt>
                <c:pt idx="4077">
                  <c:v>1494.2170078657757</c:v>
                </c:pt>
                <c:pt idx="4078">
                  <c:v>1493.5856435143417</c:v>
                </c:pt>
                <c:pt idx="4079">
                  <c:v>1492.7827668312195</c:v>
                </c:pt>
                <c:pt idx="4080">
                  <c:v>1492.4121516647449</c:v>
                </c:pt>
                <c:pt idx="4081">
                  <c:v>1492.4332287861316</c:v>
                </c:pt>
                <c:pt idx="4082">
                  <c:v>1492.508662532847</c:v>
                </c:pt>
                <c:pt idx="4083">
                  <c:v>1492.7668750298608</c:v>
                </c:pt>
                <c:pt idx="4084">
                  <c:v>1493.0355227544189</c:v>
                </c:pt>
                <c:pt idx="4085">
                  <c:v>1493.3732025040174</c:v>
                </c:pt>
                <c:pt idx="4086">
                  <c:v>1493.7995477309248</c:v>
                </c:pt>
                <c:pt idx="4087">
                  <c:v>1494.0165888462952</c:v>
                </c:pt>
                <c:pt idx="4088">
                  <c:v>1494.1718989511776</c:v>
                </c:pt>
                <c:pt idx="4089">
                  <c:v>1494.037908137434</c:v>
                </c:pt>
                <c:pt idx="4090">
                  <c:v>1494.2320073976671</c:v>
                </c:pt>
                <c:pt idx="4091">
                  <c:v>1494.5813703615154</c:v>
                </c:pt>
                <c:pt idx="4092">
                  <c:v>1494.8219730559229</c:v>
                </c:pt>
                <c:pt idx="4093">
                  <c:v>1495.0203391417481</c:v>
                </c:pt>
                <c:pt idx="4094">
                  <c:v>1495.105399219771</c:v>
                </c:pt>
                <c:pt idx="4095">
                  <c:v>1495.2637265634285</c:v>
                </c:pt>
                <c:pt idx="4096">
                  <c:v>1495.5209332394804</c:v>
                </c:pt>
                <c:pt idx="4097">
                  <c:v>1495.682666581346</c:v>
                </c:pt>
                <c:pt idx="4098">
                  <c:v>1495.9001514375873</c:v>
                </c:pt>
                <c:pt idx="4099">
                  <c:v>1496.2179558523521</c:v>
                </c:pt>
                <c:pt idx="4100">
                  <c:v>1496.4240507748655</c:v>
                </c:pt>
                <c:pt idx="4101">
                  <c:v>1495.927682522605</c:v>
                </c:pt>
                <c:pt idx="4102">
                  <c:v>1495.7253477478228</c:v>
                </c:pt>
                <c:pt idx="4103">
                  <c:v>1495.2429524980207</c:v>
                </c:pt>
                <c:pt idx="4104">
                  <c:v>1494.9160477254734</c:v>
                </c:pt>
                <c:pt idx="4105">
                  <c:v>1494.8360433867942</c:v>
                </c:pt>
                <c:pt idx="4106">
                  <c:v>1494.9990394425404</c:v>
                </c:pt>
                <c:pt idx="4107">
                  <c:v>1495.0852176750368</c:v>
                </c:pt>
                <c:pt idx="4108">
                  <c:v>1495.2391069773062</c:v>
                </c:pt>
                <c:pt idx="4109">
                  <c:v>1495.4954608884602</c:v>
                </c:pt>
                <c:pt idx="4110">
                  <c:v>1495.7458735349639</c:v>
                </c:pt>
                <c:pt idx="4111">
                  <c:v>1495.7752486681491</c:v>
                </c:pt>
                <c:pt idx="4112">
                  <c:v>1495.7706806074084</c:v>
                </c:pt>
                <c:pt idx="4113">
                  <c:v>1495.7681641885531</c:v>
                </c:pt>
                <c:pt idx="4114">
                  <c:v>1495.765240171412</c:v>
                </c:pt>
                <c:pt idx="4115">
                  <c:v>1495.6635819740111</c:v>
                </c:pt>
                <c:pt idx="4116">
                  <c:v>1495.7438927036465</c:v>
                </c:pt>
                <c:pt idx="4117">
                  <c:v>1495.4745388214969</c:v>
                </c:pt>
                <c:pt idx="4118">
                  <c:v>1495.1575807468153</c:v>
                </c:pt>
                <c:pt idx="4119">
                  <c:v>1495.1528006789231</c:v>
                </c:pt>
                <c:pt idx="4120">
                  <c:v>1495.3904551626574</c:v>
                </c:pt>
                <c:pt idx="4121">
                  <c:v>1495.941322875143</c:v>
                </c:pt>
                <c:pt idx="4122">
                  <c:v>1496.4112935228572</c:v>
                </c:pt>
                <c:pt idx="4123">
                  <c:v>1496.8120850207793</c:v>
                </c:pt>
                <c:pt idx="4124">
                  <c:v>1497.3648954734358</c:v>
                </c:pt>
                <c:pt idx="4125">
                  <c:v>1497.9971777031235</c:v>
                </c:pt>
                <c:pt idx="4126">
                  <c:v>1498.5058888210215</c:v>
                </c:pt>
                <c:pt idx="4127">
                  <c:v>1498.857262564565</c:v>
                </c:pt>
                <c:pt idx="4128">
                  <c:v>1499.0590568768771</c:v>
                </c:pt>
                <c:pt idx="4129">
                  <c:v>1499.1322335244338</c:v>
                </c:pt>
                <c:pt idx="4130">
                  <c:v>1498.9809395676673</c:v>
                </c:pt>
                <c:pt idx="4131">
                  <c:v>1498.6228541524249</c:v>
                </c:pt>
                <c:pt idx="4132">
                  <c:v>1498.3236855931136</c:v>
                </c:pt>
                <c:pt idx="4133">
                  <c:v>1498.088623266467</c:v>
                </c:pt>
                <c:pt idx="4134">
                  <c:v>1497.6918393331516</c:v>
                </c:pt>
                <c:pt idx="4135">
                  <c:v>1497.3811266665014</c:v>
                </c:pt>
                <c:pt idx="4136">
                  <c:v>1497.3115696968196</c:v>
                </c:pt>
                <c:pt idx="4137">
                  <c:v>1497.1900633607452</c:v>
                </c:pt>
                <c:pt idx="4138">
                  <c:v>1497.0563303279503</c:v>
                </c:pt>
                <c:pt idx="4139">
                  <c:v>1495.700027570864</c:v>
                </c:pt>
                <c:pt idx="4140">
                  <c:v>1494.3912977916946</c:v>
                </c:pt>
                <c:pt idx="4141">
                  <c:v>1493.6191798106315</c:v>
                </c:pt>
                <c:pt idx="4142">
                  <c:v>1493.2028907369379</c:v>
                </c:pt>
                <c:pt idx="4143">
                  <c:v>1492.9562643063073</c:v>
                </c:pt>
                <c:pt idx="4144">
                  <c:v>1493.5065130057337</c:v>
                </c:pt>
                <c:pt idx="4145">
                  <c:v>1494.0858300052125</c:v>
                </c:pt>
                <c:pt idx="4146">
                  <c:v>1494.4864818229203</c:v>
                </c:pt>
                <c:pt idx="4147">
                  <c:v>1494.5511652935638</c:v>
                </c:pt>
                <c:pt idx="4148">
                  <c:v>1494.6336957214216</c:v>
                </c:pt>
                <c:pt idx="4149">
                  <c:v>1494.8308142922017</c:v>
                </c:pt>
                <c:pt idx="4150">
                  <c:v>1495.0277402656379</c:v>
                </c:pt>
                <c:pt idx="4151">
                  <c:v>1495.2071275142162</c:v>
                </c:pt>
                <c:pt idx="4152">
                  <c:v>1495.4605704674693</c:v>
                </c:pt>
                <c:pt idx="4153">
                  <c:v>1495.6205186067905</c:v>
                </c:pt>
                <c:pt idx="4154">
                  <c:v>1495.6530169152641</c:v>
                </c:pt>
                <c:pt idx="4155">
                  <c:v>1495.5644699229672</c:v>
                </c:pt>
                <c:pt idx="4156">
                  <c:v>1495.3774272026974</c:v>
                </c:pt>
                <c:pt idx="4157">
                  <c:v>1495.1858429115432</c:v>
                </c:pt>
                <c:pt idx="4158">
                  <c:v>1494.9176753741303</c:v>
                </c:pt>
                <c:pt idx="4159">
                  <c:v>1494.9229776128457</c:v>
                </c:pt>
                <c:pt idx="4160">
                  <c:v>1494.9014341934962</c:v>
                </c:pt>
                <c:pt idx="4161">
                  <c:v>1494.863758357724</c:v>
                </c:pt>
                <c:pt idx="4162">
                  <c:v>1494.8280530524762</c:v>
                </c:pt>
                <c:pt idx="4163">
                  <c:v>1494.887866411342</c:v>
                </c:pt>
                <c:pt idx="4164">
                  <c:v>1494.9644240103109</c:v>
                </c:pt>
                <c:pt idx="4165">
                  <c:v>1495.1299309184644</c:v>
                </c:pt>
                <c:pt idx="4166">
                  <c:v>1495.2060281076949</c:v>
                </c:pt>
                <c:pt idx="4167">
                  <c:v>1494.9713891888134</c:v>
                </c:pt>
                <c:pt idx="4168">
                  <c:v>1494.8798992625575</c:v>
                </c:pt>
                <c:pt idx="4169">
                  <c:v>1494.9322720568705</c:v>
                </c:pt>
                <c:pt idx="4170">
                  <c:v>1495.0071564153368</c:v>
                </c:pt>
                <c:pt idx="4171">
                  <c:v>1495.0771421957609</c:v>
                </c:pt>
                <c:pt idx="4172">
                  <c:v>1495.1375838143279</c:v>
                </c:pt>
                <c:pt idx="4173">
                  <c:v>1495.1936216493889</c:v>
                </c:pt>
                <c:pt idx="4174">
                  <c:v>1495.2444742267171</c:v>
                </c:pt>
                <c:pt idx="4175">
                  <c:v>1495.2909765697427</c:v>
                </c:pt>
                <c:pt idx="4176">
                  <c:v>1495.2421605179479</c:v>
                </c:pt>
                <c:pt idx="4177">
                  <c:v>1495.4457822890436</c:v>
                </c:pt>
                <c:pt idx="4178">
                  <c:v>1495.704711171858</c:v>
                </c:pt>
                <c:pt idx="4179">
                  <c:v>1495.8497374289618</c:v>
                </c:pt>
                <c:pt idx="4180">
                  <c:v>1495.8643976626925</c:v>
                </c:pt>
                <c:pt idx="4181">
                  <c:v>1495.8532706024475</c:v>
                </c:pt>
                <c:pt idx="4182">
                  <c:v>1495.7541550931339</c:v>
                </c:pt>
                <c:pt idx="4183">
                  <c:v>1495.7331409937581</c:v>
                </c:pt>
                <c:pt idx="4184">
                  <c:v>1495.7327645397802</c:v>
                </c:pt>
                <c:pt idx="4185">
                  <c:v>1495.733422308891</c:v>
                </c:pt>
                <c:pt idx="4186">
                  <c:v>1495.6400202808099</c:v>
                </c:pt>
                <c:pt idx="4187">
                  <c:v>1495.4469275280092</c:v>
                </c:pt>
                <c:pt idx="4188">
                  <c:v>1495.2487522981901</c:v>
                </c:pt>
                <c:pt idx="4189">
                  <c:v>1495.1701384528999</c:v>
                </c:pt>
                <c:pt idx="4190">
                  <c:v>1495.1079440480908</c:v>
                </c:pt>
                <c:pt idx="4191">
                  <c:v>1495.2539491346279</c:v>
                </c:pt>
                <c:pt idx="4192">
                  <c:v>1495.4153173951163</c:v>
                </c:pt>
                <c:pt idx="4193">
                  <c:v>1495.5621976319237</c:v>
                </c:pt>
                <c:pt idx="4194">
                  <c:v>1495.7934523926581</c:v>
                </c:pt>
                <c:pt idx="4195">
                  <c:v>1496.0188658115073</c:v>
                </c:pt>
                <c:pt idx="4196">
                  <c:v>1496.1223325559158</c:v>
                </c:pt>
                <c:pt idx="4197">
                  <c:v>1496.2028477781053</c:v>
                </c:pt>
                <c:pt idx="4198">
                  <c:v>1496.1721343437321</c:v>
                </c:pt>
                <c:pt idx="4199">
                  <c:v>1496.1318494033928</c:v>
                </c:pt>
                <c:pt idx="4200">
                  <c:v>1496.2012267303571</c:v>
                </c:pt>
                <c:pt idx="4201">
                  <c:v>1496.17356975487</c:v>
                </c:pt>
                <c:pt idx="4202">
                  <c:v>1496.1322452316999</c:v>
                </c:pt>
                <c:pt idx="4203">
                  <c:v>1496.3016774833634</c:v>
                </c:pt>
                <c:pt idx="4204">
                  <c:v>1496.7777068030575</c:v>
                </c:pt>
                <c:pt idx="4205">
                  <c:v>1497.2666425482341</c:v>
                </c:pt>
                <c:pt idx="4206">
                  <c:v>1497.6059477711219</c:v>
                </c:pt>
                <c:pt idx="4207">
                  <c:v>1497.5919525192019</c:v>
                </c:pt>
                <c:pt idx="4208">
                  <c:v>1497.5403204720017</c:v>
                </c:pt>
                <c:pt idx="4209">
                  <c:v>1497.392654974547</c:v>
                </c:pt>
                <c:pt idx="4210">
                  <c:v>1497.343686340497</c:v>
                </c:pt>
                <c:pt idx="4211">
                  <c:v>1497.3138057640883</c:v>
                </c:pt>
                <c:pt idx="4212">
                  <c:v>1497.1870961491711</c:v>
                </c:pt>
                <c:pt idx="4213">
                  <c:v>1497.0573601356102</c:v>
                </c:pt>
                <c:pt idx="4214">
                  <c:v>1497.0383273960092</c:v>
                </c:pt>
                <c:pt idx="4215">
                  <c:v>1497.0342067236445</c:v>
                </c:pt>
                <c:pt idx="4216">
                  <c:v>1497.0330061124041</c:v>
                </c:pt>
                <c:pt idx="4217">
                  <c:v>1497.1280055567311</c:v>
                </c:pt>
                <c:pt idx="4218">
                  <c:v>1497.1319141424829</c:v>
                </c:pt>
                <c:pt idx="4219">
                  <c:v>1497.1246492204389</c:v>
                </c:pt>
                <c:pt idx="4220">
                  <c:v>1497.2150447458537</c:v>
                </c:pt>
                <c:pt idx="4221">
                  <c:v>1497.2100406780489</c:v>
                </c:pt>
                <c:pt idx="4222">
                  <c:v>1497.192491525499</c:v>
                </c:pt>
                <c:pt idx="4223">
                  <c:v>1497.4787195686354</c:v>
                </c:pt>
                <c:pt idx="4224">
                  <c:v>1497.686472335123</c:v>
                </c:pt>
                <c:pt idx="4225">
                  <c:v>1497.8636112137481</c:v>
                </c:pt>
                <c:pt idx="4226">
                  <c:v>1497.8243738306801</c:v>
                </c:pt>
                <c:pt idx="4227">
                  <c:v>1497.8486125733455</c:v>
                </c:pt>
                <c:pt idx="4228">
                  <c:v>1497.7859205212233</c:v>
                </c:pt>
                <c:pt idx="4229">
                  <c:v>1497.6208368374757</c:v>
                </c:pt>
                <c:pt idx="4230">
                  <c:v>1497.4489425795234</c:v>
                </c:pt>
                <c:pt idx="4231">
                  <c:v>1497.2921296177485</c:v>
                </c:pt>
                <c:pt idx="4232">
                  <c:v>1497.0517541979532</c:v>
                </c:pt>
                <c:pt idx="4233">
                  <c:v>1496.8902310890483</c:v>
                </c:pt>
                <c:pt idx="4234">
                  <c:v>1497.0744828082256</c:v>
                </c:pt>
                <c:pt idx="4235">
                  <c:v>1497.1399843711142</c:v>
                </c:pt>
                <c:pt idx="4236">
                  <c:v>1497.0628039737401</c:v>
                </c:pt>
                <c:pt idx="4237">
                  <c:v>1497.6465490670364</c:v>
                </c:pt>
                <c:pt idx="4238">
                  <c:v>1498.0201355154875</c:v>
                </c:pt>
                <c:pt idx="4239">
                  <c:v>1498.2806686504432</c:v>
                </c:pt>
                <c:pt idx="4240">
                  <c:v>1498.3677896822212</c:v>
                </c:pt>
                <c:pt idx="4241">
                  <c:v>1498.357990620201</c:v>
                </c:pt>
                <c:pt idx="4242">
                  <c:v>1498.347082382001</c:v>
                </c:pt>
                <c:pt idx="4243">
                  <c:v>1498.2401658018191</c:v>
                </c:pt>
                <c:pt idx="4244">
                  <c:v>1498.1226961834718</c:v>
                </c:pt>
                <c:pt idx="4245">
                  <c:v>1497.9171783486106</c:v>
                </c:pt>
                <c:pt idx="4246">
                  <c:v>1497.8139803169188</c:v>
                </c:pt>
                <c:pt idx="4247">
                  <c:v>1497.8400730153808</c:v>
                </c:pt>
                <c:pt idx="4248">
                  <c:v>1497.7793391048915</c:v>
                </c:pt>
                <c:pt idx="4249">
                  <c:v>1497.7072173680833</c:v>
                </c:pt>
                <c:pt idx="4250">
                  <c:v>1497.639743061894</c:v>
                </c:pt>
                <c:pt idx="4251">
                  <c:v>1497.4822209653582</c:v>
                </c:pt>
                <c:pt idx="4252">
                  <c:v>1497.4206554230529</c:v>
                </c:pt>
                <c:pt idx="4253">
                  <c:v>1497.3789594755028</c:v>
                </c:pt>
                <c:pt idx="4254">
                  <c:v>1497.4442358868209</c:v>
                </c:pt>
                <c:pt idx="4255">
                  <c:v>1497.4195780789282</c:v>
                </c:pt>
                <c:pt idx="4256">
                  <c:v>1497.4728891626621</c:v>
                </c:pt>
                <c:pt idx="4257">
                  <c:v>1497.6464446933292</c:v>
                </c:pt>
                <c:pt idx="4258">
                  <c:v>1497.8228588121174</c:v>
                </c:pt>
                <c:pt idx="4259">
                  <c:v>1498.0788716473796</c:v>
                </c:pt>
                <c:pt idx="4260">
                  <c:v>1498.3300651339814</c:v>
                </c:pt>
                <c:pt idx="4261">
                  <c:v>1498.5579683036194</c:v>
                </c:pt>
                <c:pt idx="4262">
                  <c:v>1497.5792439123813</c:v>
                </c:pt>
                <c:pt idx="4263">
                  <c:v>1496.7777671930742</c:v>
                </c:pt>
                <c:pt idx="4264">
                  <c:v>1496.3090610846129</c:v>
                </c:pt>
                <c:pt idx="4265">
                  <c:v>1496.0181464405571</c:v>
                </c:pt>
                <c:pt idx="4266">
                  <c:v>1495.862405855052</c:v>
                </c:pt>
                <c:pt idx="4267">
                  <c:v>1495.8340053227746</c:v>
                </c:pt>
                <c:pt idx="4268">
                  <c:v>1496.0193684752498</c:v>
                </c:pt>
                <c:pt idx="4269">
                  <c:v>1496.2222440684091</c:v>
                </c:pt>
                <c:pt idx="4270">
                  <c:v>1496.4054946076446</c:v>
                </c:pt>
                <c:pt idx="4271">
                  <c:v>1496.5700860069496</c:v>
                </c:pt>
                <c:pt idx="4272">
                  <c:v>1496.7233509154089</c:v>
                </c:pt>
                <c:pt idx="4273">
                  <c:v>1496.7675008321896</c:v>
                </c:pt>
                <c:pt idx="4274">
                  <c:v>1496.6881825747178</c:v>
                </c:pt>
                <c:pt idx="4275">
                  <c:v>1496.6982568861072</c:v>
                </c:pt>
                <c:pt idx="4276">
                  <c:v>1496.7235062600973</c:v>
                </c:pt>
                <c:pt idx="4277">
                  <c:v>1496.7460966000885</c:v>
                </c:pt>
                <c:pt idx="4278">
                  <c:v>1496.8640878182625</c:v>
                </c:pt>
                <c:pt idx="4279">
                  <c:v>1496.9884434711478</c:v>
                </c:pt>
                <c:pt idx="4280">
                  <c:v>1497.0993122464979</c:v>
                </c:pt>
                <c:pt idx="4281">
                  <c:v>1497.2000111331799</c:v>
                </c:pt>
                <c:pt idx="4282">
                  <c:v>1497.3953737574361</c:v>
                </c:pt>
                <c:pt idx="4283">
                  <c:v>1497.4896125067601</c:v>
                </c:pt>
                <c:pt idx="4284">
                  <c:v>1497.6596477334183</c:v>
                </c:pt>
                <c:pt idx="4285">
                  <c:v>1497.8339524849259</c:v>
                </c:pt>
                <c:pt idx="4286">
                  <c:v>1498.0853204408415</c:v>
                </c:pt>
                <c:pt idx="4287">
                  <c:v>1498.3339276734923</c:v>
                </c:pt>
                <c:pt idx="4288">
                  <c:v>1498.5601160668111</c:v>
                </c:pt>
                <c:pt idx="4289">
                  <c:v>1498.671923697101</c:v>
                </c:pt>
                <c:pt idx="4290">
                  <c:v>1498.8527488155464</c:v>
                </c:pt>
                <c:pt idx="4291">
                  <c:v>1498.7418625595878</c:v>
                </c:pt>
                <c:pt idx="4292">
                  <c:v>1498.6802386905342</c:v>
                </c:pt>
                <c:pt idx="4293">
                  <c:v>1498.8444897186675</c:v>
                </c:pt>
                <c:pt idx="4294">
                  <c:v>1499.0286270169706</c:v>
                </c:pt>
                <c:pt idx="4295">
                  <c:v>1498.9976609245189</c:v>
                </c:pt>
                <c:pt idx="4296">
                  <c:v>1498.7391462950172</c:v>
                </c:pt>
                <c:pt idx="4297">
                  <c:v>1498.4626784500156</c:v>
                </c:pt>
                <c:pt idx="4298">
                  <c:v>1498.3997985909234</c:v>
                </c:pt>
                <c:pt idx="4299">
                  <c:v>1498.2864532644758</c:v>
                </c:pt>
                <c:pt idx="4300">
                  <c:v>1498.1697756949782</c:v>
                </c:pt>
                <c:pt idx="4301">
                  <c:v>1498.0652506317981</c:v>
                </c:pt>
                <c:pt idx="4302">
                  <c:v>1497.9668642107254</c:v>
                </c:pt>
                <c:pt idx="4303">
                  <c:v>1497.8786947370231</c:v>
                </c:pt>
                <c:pt idx="4304">
                  <c:v>1498.0018133972937</c:v>
                </c:pt>
                <c:pt idx="4305">
                  <c:v>1498.0401939975397</c:v>
                </c:pt>
                <c:pt idx="4306">
                  <c:v>1498.0572672704909</c:v>
                </c:pt>
                <c:pt idx="4307">
                  <c:v>1498.0735157004463</c:v>
                </c:pt>
                <c:pt idx="4308">
                  <c:v>1498.1894688185873</c:v>
                </c:pt>
                <c:pt idx="4309">
                  <c:v>1498.3193352896249</c:v>
                </c:pt>
                <c:pt idx="4310">
                  <c:v>1498.5299411723863</c:v>
                </c:pt>
                <c:pt idx="4311">
                  <c:v>1498.5379465203512</c:v>
                </c:pt>
                <c:pt idx="4312">
                  <c:v>1498.6131332003192</c:v>
                </c:pt>
                <c:pt idx="4313">
                  <c:v>1498.7042120002902</c:v>
                </c:pt>
                <c:pt idx="4314">
                  <c:v>1498.8779200002639</c:v>
                </c:pt>
                <c:pt idx="4315">
                  <c:v>1498.5860181820581</c:v>
                </c:pt>
                <c:pt idx="4316">
                  <c:v>1498.3951983473255</c:v>
                </c:pt>
                <c:pt idx="4317">
                  <c:v>1498.3600894066594</c:v>
                </c:pt>
                <c:pt idx="4318">
                  <c:v>1498.4464449151449</c:v>
                </c:pt>
                <c:pt idx="4319">
                  <c:v>1498.6436771955864</c:v>
                </c:pt>
                <c:pt idx="4320">
                  <c:v>1498.8436156323514</c:v>
                </c:pt>
                <c:pt idx="4321">
                  <c:v>1499.116559665774</c:v>
                </c:pt>
                <c:pt idx="4322">
                  <c:v>1499.2933269688854</c:v>
                </c:pt>
                <c:pt idx="4323">
                  <c:v>1499.436660880805</c:v>
                </c:pt>
                <c:pt idx="4324">
                  <c:v>1499.4726917098226</c:v>
                </c:pt>
                <c:pt idx="4325">
                  <c:v>1499.3868106452931</c:v>
                </c:pt>
                <c:pt idx="4326">
                  <c:v>1499.4794642229936</c:v>
                </c:pt>
                <c:pt idx="4327">
                  <c:v>1499.6092402027214</c:v>
                </c:pt>
                <c:pt idx="4328">
                  <c:v>1499.6324001842922</c:v>
                </c:pt>
                <c:pt idx="4329">
                  <c:v>1499.6323638039021</c:v>
                </c:pt>
                <c:pt idx="4330">
                  <c:v>1499.532421639911</c:v>
                </c:pt>
                <c:pt idx="4331">
                  <c:v>1499.8140196726463</c:v>
                </c:pt>
                <c:pt idx="4332">
                  <c:v>1500.0462906114967</c:v>
                </c:pt>
                <c:pt idx="4333">
                  <c:v>1500.2400823740879</c:v>
                </c:pt>
                <c:pt idx="4334">
                  <c:v>1500.8344385218982</c:v>
                </c:pt>
                <c:pt idx="4335">
                  <c:v>1501.7437622926345</c:v>
                </c:pt>
                <c:pt idx="4336">
                  <c:v>1502.2562384478495</c:v>
                </c:pt>
                <c:pt idx="4337">
                  <c:v>1502.5814894980451</c:v>
                </c:pt>
                <c:pt idx="4338">
                  <c:v>1502.7886268164045</c:v>
                </c:pt>
                <c:pt idx="4339">
                  <c:v>1502.7703880149131</c:v>
                </c:pt>
                <c:pt idx="4340">
                  <c:v>1502.4322618317392</c:v>
                </c:pt>
                <c:pt idx="4341">
                  <c:v>1502.0545107561265</c:v>
                </c:pt>
                <c:pt idx="4342">
                  <c:v>1501.7117370510241</c:v>
                </c:pt>
                <c:pt idx="4343">
                  <c:v>1501.5004882282037</c:v>
                </c:pt>
                <c:pt idx="4344">
                  <c:v>1501.331989298367</c:v>
                </c:pt>
                <c:pt idx="4345">
                  <c:v>1501.0747175439699</c:v>
                </c:pt>
                <c:pt idx="4346">
                  <c:v>1500.8194704945183</c:v>
                </c:pt>
                <c:pt idx="4347">
                  <c:v>1500.5877004495619</c:v>
                </c:pt>
                <c:pt idx="4348">
                  <c:v>1499.933454954147</c:v>
                </c:pt>
                <c:pt idx="4349">
                  <c:v>1499.4793226855882</c:v>
                </c:pt>
                <c:pt idx="4350">
                  <c:v>1499.1398388050802</c:v>
                </c:pt>
                <c:pt idx="4351">
                  <c:v>1498.9231261864368</c:v>
                </c:pt>
                <c:pt idx="4352">
                  <c:v>1498.8407510785792</c:v>
                </c:pt>
                <c:pt idx="4353">
                  <c:v>1498.7890464350719</c:v>
                </c:pt>
                <c:pt idx="4354">
                  <c:v>1498.7424967591564</c:v>
                </c:pt>
                <c:pt idx="4355">
                  <c:v>1498.7955425083239</c:v>
                </c:pt>
                <c:pt idx="4356">
                  <c:v>1499.0557659166582</c:v>
                </c:pt>
                <c:pt idx="4357">
                  <c:v>1499.2475144696893</c:v>
                </c:pt>
                <c:pt idx="4358">
                  <c:v>1499.3963767906266</c:v>
                </c:pt>
                <c:pt idx="4359">
                  <c:v>1499.5321607187514</c:v>
                </c:pt>
                <c:pt idx="4360">
                  <c:v>1499.6567824715921</c:v>
                </c:pt>
                <c:pt idx="4361">
                  <c:v>1499.7698931559928</c:v>
                </c:pt>
                <c:pt idx="4362">
                  <c:v>1500.0549028690841</c:v>
                </c:pt>
                <c:pt idx="4363">
                  <c:v>1500.2747298809854</c:v>
                </c:pt>
                <c:pt idx="4364">
                  <c:v>1500.3548453463504</c:v>
                </c:pt>
                <c:pt idx="4365">
                  <c:v>1500.5854048603185</c:v>
                </c:pt>
                <c:pt idx="4366">
                  <c:v>1500.8418226002896</c:v>
                </c:pt>
                <c:pt idx="4367">
                  <c:v>1502.9689296366269</c:v>
                </c:pt>
                <c:pt idx="4368">
                  <c:v>1504.6808451242061</c:v>
                </c:pt>
                <c:pt idx="4369">
                  <c:v>1505.6819501129146</c:v>
                </c:pt>
                <c:pt idx="4370">
                  <c:v>1506.3244091935587</c:v>
                </c:pt>
                <c:pt idx="4371">
                  <c:v>1506.4860083577805</c:v>
                </c:pt>
                <c:pt idx="4372">
                  <c:v>1506.5427348707096</c:v>
                </c:pt>
                <c:pt idx="4373">
                  <c:v>1506.410031700645</c:v>
                </c:pt>
                <c:pt idx="4374">
                  <c:v>1506.0743015460409</c:v>
                </c:pt>
                <c:pt idx="4375">
                  <c:v>1505.7180923145827</c:v>
                </c:pt>
                <c:pt idx="4376">
                  <c:v>1505.3021748314388</c:v>
                </c:pt>
                <c:pt idx="4377">
                  <c:v>1504.8969771194897</c:v>
                </c:pt>
                <c:pt idx="4378">
                  <c:v>1504.528979199536</c:v>
                </c:pt>
                <c:pt idx="4379">
                  <c:v>1504.196435635942</c:v>
                </c:pt>
                <c:pt idx="4380">
                  <c:v>1503.8938505781291</c:v>
                </c:pt>
                <c:pt idx="4381">
                  <c:v>1503.6186823437536</c:v>
                </c:pt>
                <c:pt idx="4382">
                  <c:v>1503.5574384943213</c:v>
                </c:pt>
                <c:pt idx="4383">
                  <c:v>1503.4537622675648</c:v>
                </c:pt>
                <c:pt idx="4384">
                  <c:v>1503.4238747886955</c:v>
                </c:pt>
                <c:pt idx="4385">
                  <c:v>1503.3303407169958</c:v>
                </c:pt>
                <c:pt idx="4386">
                  <c:v>1503.3116733790871</c:v>
                </c:pt>
                <c:pt idx="4387">
                  <c:v>1503.0487030718975</c:v>
                </c:pt>
                <c:pt idx="4388">
                  <c:v>1502.8270937017251</c:v>
                </c:pt>
                <c:pt idx="4389">
                  <c:v>1502.5584488197501</c:v>
                </c:pt>
                <c:pt idx="4390">
                  <c:v>1502.2892261997729</c:v>
                </c:pt>
                <c:pt idx="4391">
                  <c:v>1502.1372056361572</c:v>
                </c:pt>
                <c:pt idx="4392">
                  <c:v>1501.7559142146883</c:v>
                </c:pt>
                <c:pt idx="4393">
                  <c:v>1501.408922013353</c:v>
                </c:pt>
                <c:pt idx="4394">
                  <c:v>1501.2211109212301</c:v>
                </c:pt>
                <c:pt idx="4395">
                  <c:v>1501.0778281102093</c:v>
                </c:pt>
                <c:pt idx="4396">
                  <c:v>1501.0310255547358</c:v>
                </c:pt>
                <c:pt idx="4397">
                  <c:v>1501.1978414133962</c:v>
                </c:pt>
                <c:pt idx="4398">
                  <c:v>1501.397037648542</c:v>
                </c:pt>
                <c:pt idx="4399">
                  <c:v>1501.8359433168562</c:v>
                </c:pt>
                <c:pt idx="4400">
                  <c:v>1502.1324030153237</c:v>
                </c:pt>
                <c:pt idx="4401">
                  <c:v>1502.1796391048397</c:v>
                </c:pt>
                <c:pt idx="4402">
                  <c:v>1502.2644900953089</c:v>
                </c:pt>
                <c:pt idx="4403">
                  <c:v>1502.3670819048261</c:v>
                </c:pt>
                <c:pt idx="4404">
                  <c:v>1502.45980173166</c:v>
                </c:pt>
                <c:pt idx="4405">
                  <c:v>1502.268547028782</c:v>
                </c:pt>
                <c:pt idx="4406">
                  <c:v>1502.1117700261655</c:v>
                </c:pt>
                <c:pt idx="4407">
                  <c:v>1501.9077909328778</c:v>
                </c:pt>
                <c:pt idx="4408">
                  <c:v>1501.8752644844344</c:v>
                </c:pt>
                <c:pt idx="4409">
                  <c:v>1501.9939677131222</c:v>
                </c:pt>
                <c:pt idx="4410">
                  <c:v>1502.1232433755656</c:v>
                </c:pt>
                <c:pt idx="4411">
                  <c:v>1502.0386757959686</c:v>
                </c:pt>
                <c:pt idx="4412">
                  <c:v>1502.0328870872443</c:v>
                </c:pt>
                <c:pt idx="4413">
                  <c:v>1502.0438973520402</c:v>
                </c:pt>
                <c:pt idx="4414">
                  <c:v>1502.2467248654912</c:v>
                </c:pt>
                <c:pt idx="4415">
                  <c:v>1502.3710226049918</c:v>
                </c:pt>
                <c:pt idx="4416">
                  <c:v>1502.368384186356</c:v>
                </c:pt>
                <c:pt idx="4417">
                  <c:v>1502.5372583512326</c:v>
                </c:pt>
                <c:pt idx="4418">
                  <c:v>1502.6295075920295</c:v>
                </c:pt>
                <c:pt idx="4419">
                  <c:v>1502.6030978109359</c:v>
                </c:pt>
                <c:pt idx="4420">
                  <c:v>1502.4591798281233</c:v>
                </c:pt>
                <c:pt idx="4421">
                  <c:v>1502.3157998437484</c:v>
                </c:pt>
                <c:pt idx="4422">
                  <c:v>1502.2869089488622</c:v>
                </c:pt>
                <c:pt idx="4423">
                  <c:v>1502.0799172262384</c:v>
                </c:pt>
                <c:pt idx="4424">
                  <c:v>1502.1692883874896</c:v>
                </c:pt>
                <c:pt idx="4425">
                  <c:v>1502.1845348977179</c:v>
                </c:pt>
                <c:pt idx="4426">
                  <c:v>1502.1833044524706</c:v>
                </c:pt>
                <c:pt idx="4427">
                  <c:v>1502.0811858658824</c:v>
                </c:pt>
                <c:pt idx="4428">
                  <c:v>1501.9746235144385</c:v>
                </c:pt>
                <c:pt idx="4429">
                  <c:v>1501.6617486494897</c:v>
                </c:pt>
                <c:pt idx="4430">
                  <c:v>1501.7580442268088</c:v>
                </c:pt>
                <c:pt idx="4431">
                  <c:v>1501.9091311152806</c:v>
                </c:pt>
                <c:pt idx="4432">
                  <c:v>1501.9470282866189</c:v>
                </c:pt>
                <c:pt idx="4433">
                  <c:v>1502.5588438969264</c:v>
                </c:pt>
                <c:pt idx="4434">
                  <c:v>1503.2019489972058</c:v>
                </c:pt>
                <c:pt idx="4435">
                  <c:v>1503.4787718156417</c:v>
                </c:pt>
                <c:pt idx="4436">
                  <c:v>1503.7728834687653</c:v>
                </c:pt>
                <c:pt idx="4437">
                  <c:v>1503.9632576988772</c:v>
                </c:pt>
                <c:pt idx="4438">
                  <c:v>1503.9339615444339</c:v>
                </c:pt>
                <c:pt idx="4439">
                  <c:v>1503.6903286767583</c:v>
                </c:pt>
                <c:pt idx="4440">
                  <c:v>1503.3370260697802</c:v>
                </c:pt>
                <c:pt idx="4441">
                  <c:v>1503.0025691543458</c:v>
                </c:pt>
                <c:pt idx="4442">
                  <c:v>1502.6990628675871</c:v>
                </c:pt>
                <c:pt idx="4443">
                  <c:v>1502.5202389705337</c:v>
                </c:pt>
                <c:pt idx="4444">
                  <c:v>1502.4727627004852</c:v>
                </c:pt>
                <c:pt idx="4445">
                  <c:v>1502.5459660913502</c:v>
                </c:pt>
                <c:pt idx="4446">
                  <c:v>1502.5310600830455</c:v>
                </c:pt>
                <c:pt idx="4447">
                  <c:v>1502.4998728027686</c:v>
                </c:pt>
                <c:pt idx="4448">
                  <c:v>1502.5659752752442</c:v>
                </c:pt>
                <c:pt idx="4449">
                  <c:v>1502.7405229774949</c:v>
                </c:pt>
                <c:pt idx="4450">
                  <c:v>1502.9119299795407</c:v>
                </c:pt>
                <c:pt idx="4451">
                  <c:v>1503.0682090723096</c:v>
                </c:pt>
                <c:pt idx="4452">
                  <c:v>1503.1183718839179</c:v>
                </c:pt>
                <c:pt idx="4453">
                  <c:v>1503.3397926217438</c:v>
                </c:pt>
                <c:pt idx="4454">
                  <c:v>1503.5688114743125</c:v>
                </c:pt>
                <c:pt idx="4455">
                  <c:v>1503.6817377039204</c:v>
                </c:pt>
                <c:pt idx="4456">
                  <c:v>1503.7663979126548</c:v>
                </c:pt>
                <c:pt idx="4457">
                  <c:v>1503.8439981024133</c:v>
                </c:pt>
                <c:pt idx="4458">
                  <c:v>1504.1089073658302</c:v>
                </c:pt>
                <c:pt idx="4459">
                  <c:v>1504.3859157871184</c:v>
                </c:pt>
                <c:pt idx="4460">
                  <c:v>1504.5397416246531</c:v>
                </c:pt>
                <c:pt idx="4461">
                  <c:v>1504.95667420423</c:v>
                </c:pt>
                <c:pt idx="4462">
                  <c:v>1505.2876129129363</c:v>
                </c:pt>
                <c:pt idx="4463">
                  <c:v>1505.3809208299419</c:v>
                </c:pt>
                <c:pt idx="4464">
                  <c:v>1505.4277462090381</c:v>
                </c:pt>
                <c:pt idx="4465">
                  <c:v>1505.5678601900347</c:v>
                </c:pt>
                <c:pt idx="4466">
                  <c:v>1505.6112365363952</c:v>
                </c:pt>
                <c:pt idx="4467">
                  <c:v>1505.6339423058139</c:v>
                </c:pt>
                <c:pt idx="4468">
                  <c:v>1505.55594755074</c:v>
                </c:pt>
                <c:pt idx="4469">
                  <c:v>1505.4667705006725</c:v>
                </c:pt>
                <c:pt idx="4470">
                  <c:v>1505.2997004551567</c:v>
                </c:pt>
                <c:pt idx="4471">
                  <c:v>1505.2198185955967</c:v>
                </c:pt>
                <c:pt idx="4472">
                  <c:v>1505.0725623596334</c:v>
                </c:pt>
                <c:pt idx="4473">
                  <c:v>1504.8243294178485</c:v>
                </c:pt>
                <c:pt idx="4474">
                  <c:v>1504.6783903798621</c:v>
                </c:pt>
                <c:pt idx="4475">
                  <c:v>1504.564173072602</c:v>
                </c:pt>
                <c:pt idx="4476">
                  <c:v>1504.3652482478201</c:v>
                </c:pt>
                <c:pt idx="4477">
                  <c:v>1504.2619529525639</c:v>
                </c:pt>
                <c:pt idx="4478">
                  <c:v>1504.2801390477855</c:v>
                </c:pt>
                <c:pt idx="4479">
                  <c:v>1504.3119445888958</c:v>
                </c:pt>
                <c:pt idx="4480">
                  <c:v>1504.4373132626324</c:v>
                </c:pt>
                <c:pt idx="4481">
                  <c:v>1504.471739329666</c:v>
                </c:pt>
                <c:pt idx="4482">
                  <c:v>1504.2996721178781</c:v>
                </c:pt>
                <c:pt idx="4483">
                  <c:v>1504.108247379889</c:v>
                </c:pt>
                <c:pt idx="4484">
                  <c:v>1503.9346794362625</c:v>
                </c:pt>
                <c:pt idx="4485">
                  <c:v>1503.8861631238751</c:v>
                </c:pt>
                <c:pt idx="4486">
                  <c:v>1503.946239203523</c:v>
                </c:pt>
                <c:pt idx="4487">
                  <c:v>1504.0097629122936</c:v>
                </c:pt>
                <c:pt idx="4488">
                  <c:v>1504.065329920267</c:v>
                </c:pt>
                <c:pt idx="4489">
                  <c:v>1504.1138453820606</c:v>
                </c:pt>
                <c:pt idx="4490">
                  <c:v>1504.2609503473279</c:v>
                </c:pt>
                <c:pt idx="4491">
                  <c:v>1504.2990457702981</c:v>
                </c:pt>
                <c:pt idx="4492">
                  <c:v>1504.2192234275435</c:v>
                </c:pt>
                <c:pt idx="4493">
                  <c:v>1503.9262940250396</c:v>
                </c:pt>
                <c:pt idx="4494">
                  <c:v>1503.763540022763</c:v>
                </c:pt>
                <c:pt idx="4495">
                  <c:v>1503.7272182025117</c:v>
                </c:pt>
                <c:pt idx="4496">
                  <c:v>1503.7997438204654</c:v>
                </c:pt>
                <c:pt idx="4497">
                  <c:v>1503.8754034731503</c:v>
                </c:pt>
                <c:pt idx="4498">
                  <c:v>1503.9450031574095</c:v>
                </c:pt>
                <c:pt idx="4499">
                  <c:v>1503.9067301430996</c:v>
                </c:pt>
                <c:pt idx="4500">
                  <c:v>1503.7621183119088</c:v>
                </c:pt>
                <c:pt idx="4501">
                  <c:v>1503.8321075562808</c:v>
                </c:pt>
                <c:pt idx="4502">
                  <c:v>1503.8076432329826</c:v>
                </c:pt>
                <c:pt idx="4503">
                  <c:v>1503.8737665754388</c:v>
                </c:pt>
                <c:pt idx="4504">
                  <c:v>1502.132060523126</c:v>
                </c:pt>
                <c:pt idx="4505">
                  <c:v>1502.6267822937509</c:v>
                </c:pt>
                <c:pt idx="4506">
                  <c:v>1503.2801657215916</c:v>
                </c:pt>
                <c:pt idx="4507">
                  <c:v>1503.7574233832652</c:v>
                </c:pt>
                <c:pt idx="4508">
                  <c:v>1504.074021257514</c:v>
                </c:pt>
                <c:pt idx="4509">
                  <c:v>1504.3565647795583</c:v>
                </c:pt>
                <c:pt idx="4510">
                  <c:v>1504.4019679814169</c:v>
                </c:pt>
                <c:pt idx="4511">
                  <c:v>1504.5279708921973</c:v>
                </c:pt>
                <c:pt idx="4512">
                  <c:v>1504.5505189929065</c:v>
                </c:pt>
                <c:pt idx="4513">
                  <c:v>1504.5604718117334</c:v>
                </c:pt>
                <c:pt idx="4514">
                  <c:v>1504.5675198288484</c:v>
                </c:pt>
                <c:pt idx="4515">
                  <c:v>1504.4770180262256</c:v>
                </c:pt>
                <c:pt idx="4516">
                  <c:v>1504.3823800238415</c:v>
                </c:pt>
                <c:pt idx="4517">
                  <c:v>1504.3956182034924</c:v>
                </c:pt>
                <c:pt idx="4518">
                  <c:v>1504.4164710940843</c:v>
                </c:pt>
                <c:pt idx="4519">
                  <c:v>1504.4360646309856</c:v>
                </c:pt>
                <c:pt idx="4520">
                  <c:v>1504.5577860281687</c:v>
                </c:pt>
                <c:pt idx="4521">
                  <c:v>1504.5744418437898</c:v>
                </c:pt>
                <c:pt idx="4522">
                  <c:v>1504.5811289489</c:v>
                </c:pt>
                <c:pt idx="4523">
                  <c:v>1504.6895717717273</c:v>
                </c:pt>
                <c:pt idx="4524">
                  <c:v>1504.796792519752</c:v>
                </c:pt>
                <c:pt idx="4525">
                  <c:v>1505.00253865432</c:v>
                </c:pt>
                <c:pt idx="4526">
                  <c:v>1505.1971260493817</c:v>
                </c:pt>
                <c:pt idx="4527">
                  <c:v>1505.2691145903473</c:v>
                </c:pt>
                <c:pt idx="4528">
                  <c:v>1505.325104173043</c:v>
                </c:pt>
                <c:pt idx="4529">
                  <c:v>1505.2701856118574</c:v>
                </c:pt>
                <c:pt idx="4530">
                  <c:v>1505.2098051016887</c:v>
                </c:pt>
                <c:pt idx="4531">
                  <c:v>1505.2602773651715</c:v>
                </c:pt>
                <c:pt idx="4532">
                  <c:v>1505.6324339683379</c:v>
                </c:pt>
                <c:pt idx="4533">
                  <c:v>1506.0078490621252</c:v>
                </c:pt>
                <c:pt idx="4534">
                  <c:v>1506.3478627837503</c:v>
                </c:pt>
                <c:pt idx="4535">
                  <c:v>1506.6562388943187</c:v>
                </c:pt>
                <c:pt idx="4536">
                  <c:v>1506.9355808130169</c:v>
                </c:pt>
                <c:pt idx="4537">
                  <c:v>1507.1886189209245</c:v>
                </c:pt>
                <c:pt idx="4538">
                  <c:v>1507.2867444735675</c:v>
                </c:pt>
                <c:pt idx="4539">
                  <c:v>1507.2707677032433</c:v>
                </c:pt>
                <c:pt idx="4540">
                  <c:v>1507.1106979120393</c:v>
                </c:pt>
                <c:pt idx="4541">
                  <c:v>1506.8805435563993</c:v>
                </c:pt>
                <c:pt idx="4542">
                  <c:v>1506.8498577785447</c:v>
                </c:pt>
                <c:pt idx="4543">
                  <c:v>1506.8766888895859</c:v>
                </c:pt>
                <c:pt idx="4544">
                  <c:v>1506.8981717178053</c:v>
                </c:pt>
                <c:pt idx="4545">
                  <c:v>1506.6175197434595</c:v>
                </c:pt>
                <c:pt idx="4546">
                  <c:v>1506.2291997667814</c:v>
                </c:pt>
                <c:pt idx="4547">
                  <c:v>1505.9666361516195</c:v>
                </c:pt>
                <c:pt idx="4548">
                  <c:v>1505.9381237741995</c:v>
                </c:pt>
                <c:pt idx="4549">
                  <c:v>1505.7338397947269</c:v>
                </c:pt>
                <c:pt idx="4550">
                  <c:v>1505.5254907224792</c:v>
                </c:pt>
                <c:pt idx="4551">
                  <c:v>1505.3359915658903</c:v>
                </c:pt>
                <c:pt idx="4552">
                  <c:v>1505.2650832417182</c:v>
                </c:pt>
                <c:pt idx="4553">
                  <c:v>1505.208530219744</c:v>
                </c:pt>
                <c:pt idx="4554">
                  <c:v>1505.0627547452218</c:v>
                </c:pt>
                <c:pt idx="4555">
                  <c:v>1505.2212315865654</c:v>
                </c:pt>
                <c:pt idx="4556">
                  <c:v>1505.3962105332414</c:v>
                </c:pt>
                <c:pt idx="4557">
                  <c:v>1505.7697368484012</c:v>
                </c:pt>
                <c:pt idx="4558">
                  <c:v>1505.9173971349103</c:v>
                </c:pt>
                <c:pt idx="4559">
                  <c:v>1506.129815577191</c:v>
                </c:pt>
                <c:pt idx="4560">
                  <c:v>1506.3361050701737</c:v>
                </c:pt>
                <c:pt idx="4561">
                  <c:v>1506.5230046092488</c:v>
                </c:pt>
                <c:pt idx="4562">
                  <c:v>1506.5910950993173</c:v>
                </c:pt>
                <c:pt idx="4563">
                  <c:v>1506.5319955448338</c:v>
                </c:pt>
                <c:pt idx="4564">
                  <c:v>1506.5715414043943</c:v>
                </c:pt>
                <c:pt idx="4565">
                  <c:v>1506.6207649130856</c:v>
                </c:pt>
                <c:pt idx="4566">
                  <c:v>1506.5625135573507</c:v>
                </c:pt>
                <c:pt idx="4567">
                  <c:v>1506.4969214157734</c:v>
                </c:pt>
                <c:pt idx="4568">
                  <c:v>1506.4380194688849</c:v>
                </c:pt>
                <c:pt idx="4569">
                  <c:v>1506.3851086080772</c:v>
                </c:pt>
                <c:pt idx="4570">
                  <c:v>1506.4460987346158</c:v>
                </c:pt>
                <c:pt idx="4571">
                  <c:v>1506.5101806678324</c:v>
                </c:pt>
                <c:pt idx="4572">
                  <c:v>1506.3557096980294</c:v>
                </c:pt>
                <c:pt idx="4573">
                  <c:v>1506.3014633618448</c:v>
                </c:pt>
                <c:pt idx="4574">
                  <c:v>1506.3670576016773</c:v>
                </c:pt>
                <c:pt idx="4575">
                  <c:v>1506.1376887287975</c:v>
                </c:pt>
                <c:pt idx="4576">
                  <c:v>1505.7935352079976</c:v>
                </c:pt>
                <c:pt idx="4577">
                  <c:v>1506.272486552725</c:v>
                </c:pt>
                <c:pt idx="4578">
                  <c:v>1506.4108968661137</c:v>
                </c:pt>
                <c:pt idx="4579">
                  <c:v>1506.3749971510124</c:v>
                </c:pt>
                <c:pt idx="4580">
                  <c:v>1506.3276337736477</c:v>
                </c:pt>
                <c:pt idx="4581">
                  <c:v>1506.3878488851342</c:v>
                </c:pt>
                <c:pt idx="4582">
                  <c:v>1506.455135350122</c:v>
                </c:pt>
                <c:pt idx="4583">
                  <c:v>1506.3056685001109</c:v>
                </c:pt>
                <c:pt idx="4584">
                  <c:v>1506.1504259091917</c:v>
                </c:pt>
                <c:pt idx="4585">
                  <c:v>1506.0072053719923</c:v>
                </c:pt>
                <c:pt idx="4586">
                  <c:v>1505.8772776109022</c:v>
                </c:pt>
                <c:pt idx="4587">
                  <c:v>1505.7604341917292</c:v>
                </c:pt>
                <c:pt idx="4588">
                  <c:v>1505.7535765379359</c:v>
                </c:pt>
                <c:pt idx="4589">
                  <c:v>1505.6588877617601</c:v>
                </c:pt>
                <c:pt idx="4590">
                  <c:v>1505.5642616015998</c:v>
                </c:pt>
                <c:pt idx="4591">
                  <c:v>1505.4769650923633</c:v>
                </c:pt>
                <c:pt idx="4592">
                  <c:v>1505.3023319021486</c:v>
                </c:pt>
                <c:pt idx="4593">
                  <c:v>1505.0234835474077</c:v>
                </c:pt>
                <c:pt idx="4594">
                  <c:v>1504.9557123158252</c:v>
                </c:pt>
                <c:pt idx="4595">
                  <c:v>1505.1247384689318</c:v>
                </c:pt>
                <c:pt idx="4596">
                  <c:v>1505.2062167899383</c:v>
                </c:pt>
                <c:pt idx="4597">
                  <c:v>1505.3638334453985</c:v>
                </c:pt>
                <c:pt idx="4598">
                  <c:v>1505.5220304049078</c:v>
                </c:pt>
                <c:pt idx="4599">
                  <c:v>1505.4588458226435</c:v>
                </c:pt>
                <c:pt idx="4600">
                  <c:v>1505.3794052933124</c:v>
                </c:pt>
                <c:pt idx="4601">
                  <c:v>1505.3073684484659</c:v>
                </c:pt>
                <c:pt idx="4602">
                  <c:v>1505.1491531349691</c:v>
                </c:pt>
                <c:pt idx="4603">
                  <c:v>1505.0827755772445</c:v>
                </c:pt>
                <c:pt idx="4604">
                  <c:v>1505.2321596156769</c:v>
                </c:pt>
                <c:pt idx="4605">
                  <c:v>1505.4033269233428</c:v>
                </c:pt>
                <c:pt idx="4606">
                  <c:v>1505.560297203039</c:v>
                </c:pt>
                <c:pt idx="4607">
                  <c:v>1505.6018156391265</c:v>
                </c:pt>
                <c:pt idx="4608">
                  <c:v>1505.6257414901149</c:v>
                </c:pt>
                <c:pt idx="4609">
                  <c:v>1505.6468559001044</c:v>
                </c:pt>
                <c:pt idx="4610">
                  <c:v>1505.7701417273674</c:v>
                </c:pt>
                <c:pt idx="4611">
                  <c:v>1505.9943106612432</c:v>
                </c:pt>
                <c:pt idx="4612">
                  <c:v>1506.0125551465846</c:v>
                </c:pt>
                <c:pt idx="4613">
                  <c:v>1505.9956864968951</c:v>
                </c:pt>
                <c:pt idx="4614">
                  <c:v>1505.883169542632</c:v>
                </c:pt>
                <c:pt idx="4615">
                  <c:v>1505.7654268569383</c:v>
                </c:pt>
                <c:pt idx="4616">
                  <c:v>1505.853478960853</c:v>
                </c:pt>
                <c:pt idx="4617">
                  <c:v>1505.9710717825938</c:v>
                </c:pt>
                <c:pt idx="4618">
                  <c:v>1505.976610711449</c:v>
                </c:pt>
                <c:pt idx="4619">
                  <c:v>1505.8622824649538</c:v>
                </c:pt>
                <c:pt idx="4620">
                  <c:v>1505.5523476954127</c:v>
                </c:pt>
                <c:pt idx="4621">
                  <c:v>1505.4314979049204</c:v>
                </c:pt>
                <c:pt idx="4622">
                  <c:v>1505.3540890044731</c:v>
                </c:pt>
                <c:pt idx="4623">
                  <c:v>1505.3875354586119</c:v>
                </c:pt>
                <c:pt idx="4624">
                  <c:v>1505.5302140532833</c:v>
                </c:pt>
                <c:pt idx="4625">
                  <c:v>1505.5771036848028</c:v>
                </c:pt>
                <c:pt idx="4626">
                  <c:v>1505.7031851680024</c:v>
                </c:pt>
                <c:pt idx="4627">
                  <c:v>1505.9294410618204</c:v>
                </c:pt>
                <c:pt idx="4628">
                  <c:v>1506.0533100562004</c:v>
                </c:pt>
                <c:pt idx="4629">
                  <c:v>1505.9602818692731</c:v>
                </c:pt>
                <c:pt idx="4630">
                  <c:v>1506.0274380629753</c:v>
                </c:pt>
                <c:pt idx="4631">
                  <c:v>1505.9323073299777</c:v>
                </c:pt>
                <c:pt idx="4632">
                  <c:v>1505.6232793908887</c:v>
                </c:pt>
                <c:pt idx="4633">
                  <c:v>1505.2046176280805</c:v>
                </c:pt>
                <c:pt idx="4634">
                  <c:v>1504.7134705709823</c:v>
                </c:pt>
                <c:pt idx="4635">
                  <c:v>1504.334609609984</c:v>
                </c:pt>
                <c:pt idx="4636">
                  <c:v>1504.1245541908945</c:v>
                </c:pt>
                <c:pt idx="4637">
                  <c:v>1504.1363219917223</c:v>
                </c:pt>
                <c:pt idx="4638">
                  <c:v>1504.3150199924748</c:v>
                </c:pt>
                <c:pt idx="4639">
                  <c:v>1504.5715636295224</c:v>
                </c:pt>
                <c:pt idx="4640">
                  <c:v>1504.7470578450202</c:v>
                </c:pt>
                <c:pt idx="4641">
                  <c:v>1505.0342344045639</c:v>
                </c:pt>
                <c:pt idx="4642">
                  <c:v>1505.4438494586946</c:v>
                </c:pt>
                <c:pt idx="4643">
                  <c:v>1505.8354995079042</c:v>
                </c:pt>
                <c:pt idx="4644">
                  <c:v>1506.1901813708218</c:v>
                </c:pt>
                <c:pt idx="4645">
                  <c:v>1506.2128921552926</c:v>
                </c:pt>
                <c:pt idx="4646">
                  <c:v>1506.2731746866295</c:v>
                </c:pt>
                <c:pt idx="4647">
                  <c:v>1506.5556133514815</c:v>
                </c:pt>
                <c:pt idx="4648">
                  <c:v>1506.8483757740744</c:v>
                </c:pt>
                <c:pt idx="4649">
                  <c:v>1507.4916143400676</c:v>
                </c:pt>
                <c:pt idx="4650">
                  <c:v>1508.2488312182434</c:v>
                </c:pt>
                <c:pt idx="4651">
                  <c:v>1508.8536647438575</c:v>
                </c:pt>
                <c:pt idx="4652">
                  <c:v>1509.2021497671433</c:v>
                </c:pt>
                <c:pt idx="4653">
                  <c:v>1509.4846816064937</c:v>
                </c:pt>
                <c:pt idx="4654">
                  <c:v>1509.7378923695396</c:v>
                </c:pt>
                <c:pt idx="4655">
                  <c:v>1509.8704476086723</c:v>
                </c:pt>
                <c:pt idx="4656">
                  <c:v>1509.7622250987929</c:v>
                </c:pt>
                <c:pt idx="4657">
                  <c:v>1509.7383864534481</c:v>
                </c:pt>
                <c:pt idx="4658">
                  <c:v>1509.8342604122256</c:v>
                </c:pt>
                <c:pt idx="4659">
                  <c:v>1509.841145829296</c:v>
                </c:pt>
                <c:pt idx="4660">
                  <c:v>1509.8300416629963</c:v>
                </c:pt>
                <c:pt idx="4661">
                  <c:v>1509.6189469663602</c:v>
                </c:pt>
                <c:pt idx="4662">
                  <c:v>1509.1978608785093</c:v>
                </c:pt>
                <c:pt idx="4663">
                  <c:v>1508.8760553440995</c:v>
                </c:pt>
                <c:pt idx="4664">
                  <c:v>1508.6969594037269</c:v>
                </c:pt>
                <c:pt idx="4665">
                  <c:v>1508.5520540033881</c:v>
                </c:pt>
                <c:pt idx="4666">
                  <c:v>1508.3227763667164</c:v>
                </c:pt>
                <c:pt idx="4667">
                  <c:v>1507.9118876061059</c:v>
                </c:pt>
                <c:pt idx="4668">
                  <c:v>1507.5951705510054</c:v>
                </c:pt>
                <c:pt idx="4669">
                  <c:v>1507.7168823190957</c:v>
                </c:pt>
                <c:pt idx="4670">
                  <c:v>1507.5105293809961</c:v>
                </c:pt>
                <c:pt idx="4671">
                  <c:v>1507.3433903463599</c:v>
                </c:pt>
                <c:pt idx="4672">
                  <c:v>1507.1119912239635</c:v>
                </c:pt>
                <c:pt idx="4673">
                  <c:v>1506.9769011126941</c:v>
                </c:pt>
                <c:pt idx="4674">
                  <c:v>1506.4816373751762</c:v>
                </c:pt>
                <c:pt idx="4675">
                  <c:v>1505.5797612501601</c:v>
                </c:pt>
                <c:pt idx="4676">
                  <c:v>1504.4055102274181</c:v>
                </c:pt>
                <c:pt idx="4677">
                  <c:v>1503.2803729340164</c:v>
                </c:pt>
                <c:pt idx="4678">
                  <c:v>1502.3532481218331</c:v>
                </c:pt>
                <c:pt idx="4679">
                  <c:v>1501.92095283803</c:v>
                </c:pt>
                <c:pt idx="4680">
                  <c:v>1501.7819571254818</c:v>
                </c:pt>
                <c:pt idx="4681">
                  <c:v>1501.4935973868016</c:v>
                </c:pt>
                <c:pt idx="4682">
                  <c:v>1501.4943612607285</c:v>
                </c:pt>
                <c:pt idx="4683">
                  <c:v>1501.5553284188441</c:v>
                </c:pt>
                <c:pt idx="4684">
                  <c:v>1501.6128440171312</c:v>
                </c:pt>
                <c:pt idx="4685">
                  <c:v>1501.3662218337558</c:v>
                </c:pt>
                <c:pt idx="4686">
                  <c:v>1501.1829289397779</c:v>
                </c:pt>
                <c:pt idx="4687">
                  <c:v>1501.0433899452526</c:v>
                </c:pt>
                <c:pt idx="4688">
                  <c:v>1500.9153544956841</c:v>
                </c:pt>
                <c:pt idx="4689">
                  <c:v>1500.8925949960765</c:v>
                </c:pt>
                <c:pt idx="4690">
                  <c:v>1500.7996318146149</c:v>
                </c:pt>
                <c:pt idx="4691">
                  <c:v>1500.7889380132865</c:v>
                </c:pt>
                <c:pt idx="4692">
                  <c:v>1500.7961254666241</c:v>
                </c:pt>
                <c:pt idx="4693">
                  <c:v>1500.8022049696583</c:v>
                </c:pt>
                <c:pt idx="4694">
                  <c:v>1500.6147317905984</c:v>
                </c:pt>
                <c:pt idx="4695">
                  <c:v>1500.6034834459986</c:v>
                </c:pt>
                <c:pt idx="4696">
                  <c:v>1500.8193485872716</c:v>
                </c:pt>
                <c:pt idx="4697">
                  <c:v>1501.1420441702469</c:v>
                </c:pt>
                <c:pt idx="4698">
                  <c:v>1501.6511310638607</c:v>
                </c:pt>
                <c:pt idx="4699">
                  <c:v>1502.240391876237</c:v>
                </c:pt>
                <c:pt idx="4700">
                  <c:v>1502.9919017056702</c:v>
                </c:pt>
                <c:pt idx="4701">
                  <c:v>1503.5144560960639</c:v>
                </c:pt>
                <c:pt idx="4702">
                  <c:v>1503.9568691782399</c:v>
                </c:pt>
                <c:pt idx="4703">
                  <c:v>1504.4616992529452</c:v>
                </c:pt>
                <c:pt idx="4704">
                  <c:v>1504.9411811390412</c:v>
                </c:pt>
                <c:pt idx="4705">
                  <c:v>1505.2740737627646</c:v>
                </c:pt>
                <c:pt idx="4706">
                  <c:v>1505.6579761479677</c:v>
                </c:pt>
                <c:pt idx="4707">
                  <c:v>1506.2261601345162</c:v>
                </c:pt>
                <c:pt idx="4708">
                  <c:v>1506.6811455768329</c:v>
                </c:pt>
                <c:pt idx="4709">
                  <c:v>1507.3589505243935</c:v>
                </c:pt>
                <c:pt idx="4710">
                  <c:v>1507.9393186585396</c:v>
                </c:pt>
                <c:pt idx="4711">
                  <c:v>1508.3559260532179</c:v>
                </c:pt>
                <c:pt idx="4712">
                  <c:v>1508.8079327756529</c:v>
                </c:pt>
                <c:pt idx="4713">
                  <c:v>1509.1463025233209</c:v>
                </c:pt>
                <c:pt idx="4714">
                  <c:v>1509.5251841121099</c:v>
                </c:pt>
                <c:pt idx="4715">
                  <c:v>1509.7064401019181</c:v>
                </c:pt>
                <c:pt idx="4716">
                  <c:v>1509.7384000926527</c:v>
                </c:pt>
                <c:pt idx="4717">
                  <c:v>1509.8319091751387</c:v>
                </c:pt>
                <c:pt idx="4718">
                  <c:v>1509.9407356137622</c:v>
                </c:pt>
                <c:pt idx="4719">
                  <c:v>1509.9427596488747</c:v>
                </c:pt>
                <c:pt idx="4720">
                  <c:v>1509.9275996807953</c:v>
                </c:pt>
                <c:pt idx="4721">
                  <c:v>1509.8125451643593</c:v>
                </c:pt>
                <c:pt idx="4722">
                  <c:v>1509.6817683312358</c:v>
                </c:pt>
                <c:pt idx="4723">
                  <c:v>1509.6696075738507</c:v>
                </c:pt>
                <c:pt idx="4724">
                  <c:v>1509.6801887035008</c:v>
                </c:pt>
                <c:pt idx="4725">
                  <c:v>1509.4945351850008</c:v>
                </c:pt>
                <c:pt idx="4726">
                  <c:v>1509.279486531819</c:v>
                </c:pt>
                <c:pt idx="4727">
                  <c:v>1509.0850786652902</c:v>
                </c:pt>
                <c:pt idx="4728">
                  <c:v>1508.8131624229909</c:v>
                </c:pt>
                <c:pt idx="4729">
                  <c:v>1508.6386022027191</c:v>
                </c:pt>
                <c:pt idx="4730">
                  <c:v>1508.504092911563</c:v>
                </c:pt>
                <c:pt idx="4731">
                  <c:v>1508.3816299196028</c:v>
                </c:pt>
                <c:pt idx="4732">
                  <c:v>1508.1754817450935</c:v>
                </c:pt>
                <c:pt idx="4733">
                  <c:v>1508.0567106773576</c:v>
                </c:pt>
                <c:pt idx="4734">
                  <c:v>1508.0611006157799</c:v>
                </c:pt>
                <c:pt idx="4735">
                  <c:v>1508.0183641961632</c:v>
                </c:pt>
                <c:pt idx="4736">
                  <c:v>1507.9347856328757</c:v>
                </c:pt>
                <c:pt idx="4737">
                  <c:v>1507.857986938978</c:v>
                </c:pt>
                <c:pt idx="4738">
                  <c:v>1507.9198063081617</c:v>
                </c:pt>
                <c:pt idx="4739">
                  <c:v>1508.0853693710562</c:v>
                </c:pt>
                <c:pt idx="4740">
                  <c:v>1508.238608519142</c:v>
                </c:pt>
                <c:pt idx="4741">
                  <c:v>1508.4639168355834</c:v>
                </c:pt>
                <c:pt idx="4742">
                  <c:v>1508.7884698505304</c:v>
                </c:pt>
                <c:pt idx="4743">
                  <c:v>1509.1934271368459</c:v>
                </c:pt>
                <c:pt idx="4744">
                  <c:v>1509.4970246698599</c:v>
                </c:pt>
                <c:pt idx="4745">
                  <c:v>1509.7504769725999</c:v>
                </c:pt>
                <c:pt idx="4746">
                  <c:v>1509.792797247818</c:v>
                </c:pt>
                <c:pt idx="4747">
                  <c:v>1509.4256338616528</c:v>
                </c:pt>
                <c:pt idx="4748">
                  <c:v>1508.9840307833206</c:v>
                </c:pt>
                <c:pt idx="4749">
                  <c:v>1508.9563007121096</c:v>
                </c:pt>
                <c:pt idx="4750">
                  <c:v>1509.0262733746451</c:v>
                </c:pt>
                <c:pt idx="4751">
                  <c:v>1509.2723394314955</c:v>
                </c:pt>
                <c:pt idx="4752">
                  <c:v>1509.6343085740868</c:v>
                </c:pt>
                <c:pt idx="4753">
                  <c:v>1509.8988259764426</c:v>
                </c:pt>
                <c:pt idx="4754">
                  <c:v>1510.1133872513115</c:v>
                </c:pt>
                <c:pt idx="4755">
                  <c:v>1510.217170228465</c:v>
                </c:pt>
                <c:pt idx="4756">
                  <c:v>1510.4765183895136</c:v>
                </c:pt>
                <c:pt idx="4757">
                  <c:v>1510.5701076268306</c:v>
                </c:pt>
                <c:pt idx="4758">
                  <c:v>1510.6104614789367</c:v>
                </c:pt>
                <c:pt idx="4759">
                  <c:v>1510.646510435397</c:v>
                </c:pt>
                <c:pt idx="4760">
                  <c:v>1510.6796458503609</c:v>
                </c:pt>
                <c:pt idx="4761">
                  <c:v>1510.613496227601</c:v>
                </c:pt>
                <c:pt idx="4762">
                  <c:v>1510.5349965705464</c:v>
                </c:pt>
                <c:pt idx="4763">
                  <c:v>1510.3615423368603</c:v>
                </c:pt>
                <c:pt idx="4764">
                  <c:v>1510.1814021244186</c:v>
                </c:pt>
                <c:pt idx="4765">
                  <c:v>1510.0184564767442</c:v>
                </c:pt>
                <c:pt idx="4766">
                  <c:v>1509.7790513424945</c:v>
                </c:pt>
                <c:pt idx="4767">
                  <c:v>1509.6255012204495</c:v>
                </c:pt>
                <c:pt idx="4768">
                  <c:v>1508.2581829276814</c:v>
                </c:pt>
                <c:pt idx="4769">
                  <c:v>1507.0389844797103</c:v>
                </c:pt>
                <c:pt idx="4770">
                  <c:v>1506.1938949815549</c:v>
                </c:pt>
                <c:pt idx="4771">
                  <c:v>1505.7447227105042</c:v>
                </c:pt>
                <c:pt idx="4772">
                  <c:v>1505.5972024640948</c:v>
                </c:pt>
                <c:pt idx="4773">
                  <c:v>1505.5939113309955</c:v>
                </c:pt>
                <c:pt idx="4774">
                  <c:v>1505.615919391814</c:v>
                </c:pt>
                <c:pt idx="4775">
                  <c:v>1505.6361085380129</c:v>
                </c:pt>
                <c:pt idx="4776">
                  <c:v>1505.6550077618301</c:v>
                </c:pt>
                <c:pt idx="4777">
                  <c:v>1505.6720979653001</c:v>
                </c:pt>
                <c:pt idx="4778">
                  <c:v>1505.6867254229999</c:v>
                </c:pt>
                <c:pt idx="4779">
                  <c:v>1505.61120493</c:v>
                </c:pt>
                <c:pt idx="4780">
                  <c:v>1505.4339135727271</c:v>
                </c:pt>
                <c:pt idx="4781">
                  <c:v>1505.3366487024794</c:v>
                </c:pt>
                <c:pt idx="4782">
                  <c:v>1505.3688624567994</c:v>
                </c:pt>
                <c:pt idx="4783">
                  <c:v>1505.4110567789087</c:v>
                </c:pt>
                <c:pt idx="4784">
                  <c:v>1505.4499607080988</c:v>
                </c:pt>
                <c:pt idx="4785">
                  <c:v>1505.3891460982718</c:v>
                </c:pt>
                <c:pt idx="4786">
                  <c:v>1505.5270419075198</c:v>
                </c:pt>
                <c:pt idx="4787">
                  <c:v>1505.6729471886545</c:v>
                </c:pt>
                <c:pt idx="4788">
                  <c:v>1505.8051338078678</c:v>
                </c:pt>
                <c:pt idx="4789">
                  <c:v>1505.8249398253342</c:v>
                </c:pt>
                <c:pt idx="4790">
                  <c:v>1505.3339452957582</c:v>
                </c:pt>
                <c:pt idx="4791">
                  <c:v>1504.9124957234164</c:v>
                </c:pt>
                <c:pt idx="4792">
                  <c:v>1504.5476324758331</c:v>
                </c:pt>
                <c:pt idx="4793">
                  <c:v>1504.9974840689392</c:v>
                </c:pt>
                <c:pt idx="4794">
                  <c:v>1505.3361673353991</c:v>
                </c:pt>
                <c:pt idx="4795">
                  <c:v>1505.6138793958175</c:v>
                </c:pt>
                <c:pt idx="4796">
                  <c:v>1505.6698903598342</c:v>
                </c:pt>
                <c:pt idx="4797">
                  <c:v>1505.6859003271222</c:v>
                </c:pt>
                <c:pt idx="4798">
                  <c:v>1505.7975457519292</c:v>
                </c:pt>
                <c:pt idx="4799">
                  <c:v>1505.7174961381177</c:v>
                </c:pt>
                <c:pt idx="4800">
                  <c:v>1505.4279055801069</c:v>
                </c:pt>
                <c:pt idx="4801">
                  <c:v>1505.0282778000974</c:v>
                </c:pt>
                <c:pt idx="4802">
                  <c:v>1504.8476161819067</c:v>
                </c:pt>
                <c:pt idx="4803">
                  <c:v>1504.7149238017334</c:v>
                </c:pt>
                <c:pt idx="4804">
                  <c:v>1504.5950216379395</c:v>
                </c:pt>
                <c:pt idx="4805">
                  <c:v>1504.3866560344904</c:v>
                </c:pt>
                <c:pt idx="4806">
                  <c:v>1504.1833236677187</c:v>
                </c:pt>
                <c:pt idx="4807">
                  <c:v>1503.9997487888352</c:v>
                </c:pt>
                <c:pt idx="4808">
                  <c:v>1503.8331352625776</c:v>
                </c:pt>
                <c:pt idx="4809">
                  <c:v>1503.7837593296158</c:v>
                </c:pt>
                <c:pt idx="4810">
                  <c:v>1503.7500539360144</c:v>
                </c:pt>
                <c:pt idx="4811">
                  <c:v>1503.7184126691041</c:v>
                </c:pt>
                <c:pt idx="4812">
                  <c:v>1503.5970115173675</c:v>
                </c:pt>
                <c:pt idx="4813">
                  <c:v>1503.4683741066976</c:v>
                </c:pt>
                <c:pt idx="4814">
                  <c:v>1503.4468855515433</c:v>
                </c:pt>
                <c:pt idx="4815">
                  <c:v>1503.4434414104942</c:v>
                </c:pt>
                <c:pt idx="4816">
                  <c:v>1503.4406740095401</c:v>
                </c:pt>
                <c:pt idx="4817">
                  <c:v>1503.4402490995819</c:v>
                </c:pt>
                <c:pt idx="4818">
                  <c:v>1503.5279537268927</c:v>
                </c:pt>
                <c:pt idx="4819">
                  <c:v>1503.6238670244479</c:v>
                </c:pt>
                <c:pt idx="4820">
                  <c:v>1503.5229700222253</c:v>
                </c:pt>
                <c:pt idx="4821">
                  <c:v>1503.2983363838414</c:v>
                </c:pt>
                <c:pt idx="4822">
                  <c:v>1502.9782148944012</c:v>
                </c:pt>
                <c:pt idx="4823">
                  <c:v>1502.6737408130919</c:v>
                </c:pt>
                <c:pt idx="4824">
                  <c:v>1502.3970371028108</c:v>
                </c:pt>
                <c:pt idx="4825">
                  <c:v>1502.1437610025553</c:v>
                </c:pt>
                <c:pt idx="4826">
                  <c:v>1501.9158736386867</c:v>
                </c:pt>
                <c:pt idx="4827">
                  <c:v>1501.8059760351696</c:v>
                </c:pt>
                <c:pt idx="4828">
                  <c:v>1501.7242509410635</c:v>
                </c:pt>
                <c:pt idx="4829">
                  <c:v>1501.5557735827852</c:v>
                </c:pt>
                <c:pt idx="4830">
                  <c:v>1501.3830668934411</c:v>
                </c:pt>
                <c:pt idx="4831">
                  <c:v>1501.2248789940372</c:v>
                </c:pt>
                <c:pt idx="4832">
                  <c:v>1501.0776172673066</c:v>
                </c:pt>
                <c:pt idx="4833">
                  <c:v>1500.8341066066423</c:v>
                </c:pt>
                <c:pt idx="4834">
                  <c:v>1500.3054605514931</c:v>
                </c:pt>
                <c:pt idx="4835">
                  <c:v>1499.8056005013575</c:v>
                </c:pt>
                <c:pt idx="4836">
                  <c:v>1499.7380004557795</c:v>
                </c:pt>
                <c:pt idx="4837">
                  <c:v>1499.5776367779813</c:v>
                </c:pt>
                <c:pt idx="4838">
                  <c:v>1499.2861243436193</c:v>
                </c:pt>
                <c:pt idx="4839">
                  <c:v>1499.1212948578357</c:v>
                </c:pt>
                <c:pt idx="4840">
                  <c:v>1499.0436316889418</c:v>
                </c:pt>
                <c:pt idx="4841">
                  <c:v>1498.012937899038</c:v>
                </c:pt>
                <c:pt idx="4842">
                  <c:v>1497.4034889991256</c:v>
                </c:pt>
                <c:pt idx="4843">
                  <c:v>1497.1112627264777</c:v>
                </c:pt>
                <c:pt idx="4844">
                  <c:v>1496.9715115695251</c:v>
                </c:pt>
                <c:pt idx="4845">
                  <c:v>1496.96501051775</c:v>
                </c:pt>
                <c:pt idx="4846">
                  <c:v>1496.9727368343183</c:v>
                </c:pt>
                <c:pt idx="4847">
                  <c:v>1497.0796698493803</c:v>
                </c:pt>
                <c:pt idx="4848">
                  <c:v>1497.1910634994367</c:v>
                </c:pt>
                <c:pt idx="4849">
                  <c:v>1497.2930577267607</c:v>
                </c:pt>
                <c:pt idx="4850">
                  <c:v>1497.2877797516005</c:v>
                </c:pt>
                <c:pt idx="4851">
                  <c:v>1497.161890683273</c:v>
                </c:pt>
                <c:pt idx="4852">
                  <c:v>1497.12917334843</c:v>
                </c:pt>
                <c:pt idx="4853">
                  <c:v>1497.0169757713002</c:v>
                </c:pt>
                <c:pt idx="4854">
                  <c:v>1496.9993416102727</c:v>
                </c:pt>
                <c:pt idx="4855">
                  <c:v>1496.9030378275204</c:v>
                </c:pt>
                <c:pt idx="4856">
                  <c:v>1496.7963071159277</c:v>
                </c:pt>
                <c:pt idx="4857">
                  <c:v>1496.6971882872067</c:v>
                </c:pt>
                <c:pt idx="4858">
                  <c:v>1496.5118075338244</c:v>
                </c:pt>
                <c:pt idx="4859">
                  <c:v>1496.6143704852948</c:v>
                </c:pt>
                <c:pt idx="4860">
                  <c:v>1496.9712458957226</c:v>
                </c:pt>
                <c:pt idx="4861">
                  <c:v>1497.3245871779297</c:v>
                </c:pt>
                <c:pt idx="4862">
                  <c:v>1497.6460792526634</c:v>
                </c:pt>
                <c:pt idx="4863">
                  <c:v>1497.8420720478759</c:v>
                </c:pt>
                <c:pt idx="4864">
                  <c:v>1498.0042473162509</c:v>
                </c:pt>
                <c:pt idx="4865">
                  <c:v>1498.2502248329554</c:v>
                </c:pt>
                <c:pt idx="4866">
                  <c:v>1498.489113484505</c:v>
                </c:pt>
                <c:pt idx="4867">
                  <c:v>1498.6104668040955</c:v>
                </c:pt>
                <c:pt idx="4868">
                  <c:v>1498.8014243673597</c:v>
                </c:pt>
                <c:pt idx="4869">
                  <c:v>1498.9888403339633</c:v>
                </c:pt>
                <c:pt idx="4870">
                  <c:v>1499.3577639399664</c:v>
                </c:pt>
                <c:pt idx="4871">
                  <c:v>1499.6306035817877</c:v>
                </c:pt>
                <c:pt idx="4872">
                  <c:v>1499.859821437989</c:v>
                </c:pt>
                <c:pt idx="4873">
                  <c:v>1499.8746558527173</c:v>
                </c:pt>
                <c:pt idx="4874">
                  <c:v>1499.5709598661067</c:v>
                </c:pt>
                <c:pt idx="4875">
                  <c:v>1499.3175089691881</c:v>
                </c:pt>
                <c:pt idx="4876">
                  <c:v>1499.0104626992618</c:v>
                </c:pt>
                <c:pt idx="4877">
                  <c:v>1498.8076024538743</c:v>
                </c:pt>
                <c:pt idx="4878">
                  <c:v>1498.945911321704</c:v>
                </c:pt>
                <c:pt idx="4879">
                  <c:v>1499.2211921106398</c:v>
                </c:pt>
                <c:pt idx="4880">
                  <c:v>1499.6745382823997</c:v>
                </c:pt>
                <c:pt idx="4881">
                  <c:v>1500.0341257112725</c:v>
                </c:pt>
                <c:pt idx="4882">
                  <c:v>1500.4275688284295</c:v>
                </c:pt>
                <c:pt idx="4883">
                  <c:v>1500.9993352985723</c:v>
                </c:pt>
                <c:pt idx="4884">
                  <c:v>1501.5552139077931</c:v>
                </c:pt>
                <c:pt idx="4885">
                  <c:v>1501.8728308252664</c:v>
                </c:pt>
                <c:pt idx="4886">
                  <c:v>1502.0278462047877</c:v>
                </c:pt>
                <c:pt idx="4887">
                  <c:v>1501.9660420043524</c:v>
                </c:pt>
                <c:pt idx="4888">
                  <c:v>1501.8677654585022</c:v>
                </c:pt>
                <c:pt idx="4889">
                  <c:v>1501.8765140531839</c:v>
                </c:pt>
                <c:pt idx="4890">
                  <c:v>1501.9041945938036</c:v>
                </c:pt>
                <c:pt idx="4891">
                  <c:v>1501.9293587216396</c:v>
                </c:pt>
                <c:pt idx="4892">
                  <c:v>1501.9505988378542</c:v>
                </c:pt>
                <c:pt idx="4893">
                  <c:v>1502.1522716707766</c:v>
                </c:pt>
                <c:pt idx="4894">
                  <c:v>1502.3757924279787</c:v>
                </c:pt>
                <c:pt idx="4895">
                  <c:v>1502.484174934526</c:v>
                </c:pt>
                <c:pt idx="4896">
                  <c:v>1502.475522667751</c:v>
                </c:pt>
                <c:pt idx="4897">
                  <c:v>1502.5395660615918</c:v>
                </c:pt>
                <c:pt idx="4898">
                  <c:v>1502.7100600559927</c:v>
                </c:pt>
                <c:pt idx="4899">
                  <c:v>1502.8822364145387</c:v>
                </c:pt>
                <c:pt idx="4900">
                  <c:v>1502.9510331041261</c:v>
                </c:pt>
                <c:pt idx="4901">
                  <c:v>1502.990121003751</c:v>
                </c:pt>
                <c:pt idx="4902">
                  <c:v>1502.9332009125012</c:v>
                </c:pt>
                <c:pt idx="4903">
                  <c:v>1502.9510008295465</c:v>
                </c:pt>
                <c:pt idx="4904">
                  <c:v>1502.8972734814058</c:v>
                </c:pt>
                <c:pt idx="4905">
                  <c:v>1502.8266122558234</c:v>
                </c:pt>
                <c:pt idx="4906">
                  <c:v>1502.5779202325668</c:v>
                </c:pt>
                <c:pt idx="4907">
                  <c:v>1502.3087456659698</c:v>
                </c:pt>
                <c:pt idx="4908">
                  <c:v>1502.065859696336</c:v>
                </c:pt>
                <c:pt idx="4909">
                  <c:v>1501.9325088148507</c:v>
                </c:pt>
                <c:pt idx="4910">
                  <c:v>1502.0208261953187</c:v>
                </c:pt>
                <c:pt idx="4911">
                  <c:v>1502.1466601775624</c:v>
                </c:pt>
                <c:pt idx="4912">
                  <c:v>1502.1712365250569</c:v>
                </c:pt>
                <c:pt idx="4913">
                  <c:v>1502.0746695682335</c:v>
                </c:pt>
                <c:pt idx="4914">
                  <c:v>1501.9641541529395</c:v>
                </c:pt>
                <c:pt idx="4915">
                  <c:v>1501.9623219572177</c:v>
                </c:pt>
                <c:pt idx="4916">
                  <c:v>1501.8822017792888</c:v>
                </c:pt>
                <c:pt idx="4917">
                  <c:v>1501.9700925266261</c:v>
                </c:pt>
                <c:pt idx="4918">
                  <c:v>1502.1004477514782</c:v>
                </c:pt>
                <c:pt idx="4919">
                  <c:v>1502.2164070467982</c:v>
                </c:pt>
                <c:pt idx="4920">
                  <c:v>1502.2262791334529</c:v>
                </c:pt>
                <c:pt idx="4921">
                  <c:v>1502.1238901213205</c:v>
                </c:pt>
                <c:pt idx="4922">
                  <c:v>1502.1029001102913</c:v>
                </c:pt>
                <c:pt idx="4923">
                  <c:v>1502.2849091911739</c:v>
                </c:pt>
                <c:pt idx="4924">
                  <c:v>1502.4045538101579</c:v>
                </c:pt>
                <c:pt idx="4925">
                  <c:v>1502.3086852819617</c:v>
                </c:pt>
                <c:pt idx="4926">
                  <c:v>1502.1774411654196</c:v>
                </c:pt>
                <c:pt idx="4927">
                  <c:v>1502.0586737867452</c:v>
                </c:pt>
                <c:pt idx="4928">
                  <c:v>1501.8568852606775</c:v>
                </c:pt>
                <c:pt idx="4929">
                  <c:v>1501.7432593278886</c:v>
                </c:pt>
                <c:pt idx="4930">
                  <c:v>1501.7596902980804</c:v>
                </c:pt>
                <c:pt idx="4931">
                  <c:v>1501.7951729982551</c:v>
                </c:pt>
                <c:pt idx="4932">
                  <c:v>1501.8285209075045</c:v>
                </c:pt>
                <c:pt idx="4933">
                  <c:v>1501.7651099159134</c:v>
                </c:pt>
                <c:pt idx="4934">
                  <c:v>1501.6825544690123</c:v>
                </c:pt>
                <c:pt idx="4935">
                  <c:v>1501.6085040627383</c:v>
                </c:pt>
                <c:pt idx="4936">
                  <c:v>1501.4918218752166</c:v>
                </c:pt>
                <c:pt idx="4937">
                  <c:v>1501.402474432015</c:v>
                </c:pt>
                <c:pt idx="4938">
                  <c:v>1501.4325222109226</c:v>
                </c:pt>
                <c:pt idx="4939">
                  <c:v>1501.4293838281117</c:v>
                </c:pt>
                <c:pt idx="4940">
                  <c:v>1501.282530752829</c:v>
                </c:pt>
                <c:pt idx="4941">
                  <c:v>1501.1293915934809</c:v>
                </c:pt>
                <c:pt idx="4942">
                  <c:v>1500.8812650849829</c:v>
                </c:pt>
                <c:pt idx="4943">
                  <c:v>1500.7573318954389</c:v>
                </c:pt>
                <c:pt idx="4944">
                  <c:v>1500.7533926322174</c:v>
                </c:pt>
                <c:pt idx="4945">
                  <c:v>1500.7620842111066</c:v>
                </c:pt>
                <c:pt idx="4946">
                  <c:v>1500.7711674646423</c:v>
                </c:pt>
                <c:pt idx="4947">
                  <c:v>1500.8810613314929</c:v>
                </c:pt>
                <c:pt idx="4948">
                  <c:v>1500.9925103013572</c:v>
                </c:pt>
                <c:pt idx="4949">
                  <c:v>1501.1968275466884</c:v>
                </c:pt>
                <c:pt idx="4950">
                  <c:v>1501.3954795878985</c:v>
                </c:pt>
                <c:pt idx="4951">
                  <c:v>1501.3793450799078</c:v>
                </c:pt>
                <c:pt idx="4952">
                  <c:v>1500.9144046180982</c:v>
                </c:pt>
                <c:pt idx="4953">
                  <c:v>1500.4426405619074</c:v>
                </c:pt>
                <c:pt idx="4954">
                  <c:v>1500.1204914199159</c:v>
                </c:pt>
                <c:pt idx="4955">
                  <c:v>1499.9378103817419</c:v>
                </c:pt>
                <c:pt idx="4956">
                  <c:v>1499.7850094379471</c:v>
                </c:pt>
                <c:pt idx="4957">
                  <c:v>1499.7558267617701</c:v>
                </c:pt>
                <c:pt idx="4958">
                  <c:v>1499.8453879652457</c:v>
                </c:pt>
                <c:pt idx="4959">
                  <c:v>1499.8391708774964</c:v>
                </c:pt>
                <c:pt idx="4960">
                  <c:v>1499.9217917068149</c:v>
                </c:pt>
                <c:pt idx="4961">
                  <c:v>1500.108719733468</c:v>
                </c:pt>
                <c:pt idx="4962">
                  <c:v>1500.1913815758801</c:v>
                </c:pt>
                <c:pt idx="4963">
                  <c:v>1500.2482559780728</c:v>
                </c:pt>
                <c:pt idx="4964">
                  <c:v>1500.3031417982479</c:v>
                </c:pt>
                <c:pt idx="4965">
                  <c:v>1500.3534016347708</c:v>
                </c:pt>
                <c:pt idx="4966">
                  <c:v>1500.6819105770644</c:v>
                </c:pt>
                <c:pt idx="4967">
                  <c:v>1500.9361914336951</c:v>
                </c:pt>
                <c:pt idx="4968">
                  <c:v>1500.9518103942683</c:v>
                </c:pt>
                <c:pt idx="4969">
                  <c:v>1500.7322821766074</c:v>
                </c:pt>
                <c:pt idx="4970">
                  <c:v>1500.5081656150978</c:v>
                </c:pt>
                <c:pt idx="4971">
                  <c:v>1500.5119687409979</c:v>
                </c:pt>
                <c:pt idx="4972">
                  <c:v>1500.5443352190889</c:v>
                </c:pt>
                <c:pt idx="4973">
                  <c:v>1500.5734865628081</c:v>
                </c:pt>
                <c:pt idx="4974">
                  <c:v>1500.4987150570983</c:v>
                </c:pt>
                <c:pt idx="4975">
                  <c:v>1500.5184682337256</c:v>
                </c:pt>
                <c:pt idx="4976">
                  <c:v>1500.6526983942961</c:v>
                </c:pt>
                <c:pt idx="4977">
                  <c:v>1500.8852712675418</c:v>
                </c:pt>
                <c:pt idx="4978">
                  <c:v>1500.8018829704924</c:v>
                </c:pt>
                <c:pt idx="4979">
                  <c:v>1500.3806208822659</c:v>
                </c:pt>
                <c:pt idx="4980">
                  <c:v>1500.0573826202417</c:v>
                </c:pt>
                <c:pt idx="4981">
                  <c:v>1499.7835296547651</c:v>
                </c:pt>
                <c:pt idx="4982">
                  <c:v>1499.6304815043318</c:v>
                </c:pt>
                <c:pt idx="4983">
                  <c:v>1499.5066195493926</c:v>
                </c:pt>
                <c:pt idx="4984">
                  <c:v>1499.3954723176298</c:v>
                </c:pt>
                <c:pt idx="4985">
                  <c:v>1499.5025202887546</c:v>
                </c:pt>
                <c:pt idx="4986">
                  <c:v>1499.628291171595</c:v>
                </c:pt>
                <c:pt idx="4987">
                  <c:v>1499.6401737923591</c:v>
                </c:pt>
                <c:pt idx="4988">
                  <c:v>1499.8316125385084</c:v>
                </c:pt>
                <c:pt idx="4989">
                  <c:v>1500.1444659440983</c:v>
                </c:pt>
                <c:pt idx="4990">
                  <c:v>1500.4412417673623</c:v>
                </c:pt>
                <c:pt idx="4991">
                  <c:v>1500.7127652430565</c:v>
                </c:pt>
                <c:pt idx="4992">
                  <c:v>1501.0537865845968</c:v>
                </c:pt>
                <c:pt idx="4993">
                  <c:v>1501.3776241678154</c:v>
                </c:pt>
                <c:pt idx="4994">
                  <c:v>1501.4848401525594</c:v>
                </c:pt>
                <c:pt idx="4995">
                  <c:v>1501.4435819568723</c:v>
                </c:pt>
                <c:pt idx="4996">
                  <c:v>1501.2949835971567</c:v>
                </c:pt>
                <c:pt idx="4997">
                  <c:v>1501.2467123610516</c:v>
                </c:pt>
                <c:pt idx="4998">
                  <c:v>1501.2142839645924</c:v>
                </c:pt>
                <c:pt idx="4999">
                  <c:v>1501.1832581496294</c:v>
                </c:pt>
                <c:pt idx="5000">
                  <c:v>1501.1546892269359</c:v>
                </c:pt>
                <c:pt idx="5001">
                  <c:v>1500.9238992972146</c:v>
                </c:pt>
                <c:pt idx="5002">
                  <c:v>1500.6804539065588</c:v>
                </c:pt>
                <c:pt idx="5003">
                  <c:v>1500.4595944605078</c:v>
                </c:pt>
                <c:pt idx="5004">
                  <c:v>1500.3716313277343</c:v>
                </c:pt>
                <c:pt idx="5005">
                  <c:v>1500.3027557524858</c:v>
                </c:pt>
                <c:pt idx="5006">
                  <c:v>1500.1294143204416</c:v>
                </c:pt>
                <c:pt idx="5007">
                  <c:v>1500.0693766549468</c:v>
                </c:pt>
                <c:pt idx="5008">
                  <c:v>1499.9230696863153</c:v>
                </c:pt>
                <c:pt idx="5009">
                  <c:v>1499.7695178966503</c:v>
                </c:pt>
                <c:pt idx="5010">
                  <c:v>1499.7404708151369</c:v>
                </c:pt>
                <c:pt idx="5011">
                  <c:v>1499.6258825592156</c:v>
                </c:pt>
                <c:pt idx="5012">
                  <c:v>1499.5041659629233</c:v>
                </c:pt>
                <c:pt idx="5013">
                  <c:v>1499.3934236026578</c:v>
                </c:pt>
                <c:pt idx="5014">
                  <c:v>1499.3995669115072</c:v>
                </c:pt>
                <c:pt idx="5015">
                  <c:v>1499.4221517377339</c:v>
                </c:pt>
                <c:pt idx="5016">
                  <c:v>1499.5352288524853</c:v>
                </c:pt>
                <c:pt idx="5017">
                  <c:v>1499.6602989568048</c:v>
                </c:pt>
                <c:pt idx="5018">
                  <c:v>1499.7751808698224</c:v>
                </c:pt>
                <c:pt idx="5019">
                  <c:v>1499.7848916998387</c:v>
                </c:pt>
                <c:pt idx="5020">
                  <c:v>1499.4645379089443</c:v>
                </c:pt>
                <c:pt idx="5021">
                  <c:v>1499.3262162808585</c:v>
                </c:pt>
                <c:pt idx="5022">
                  <c:v>1499.1362875280531</c:v>
                </c:pt>
                <c:pt idx="5023">
                  <c:v>1499.0442613891391</c:v>
                </c:pt>
                <c:pt idx="5024">
                  <c:v>1498.9786921719447</c:v>
                </c:pt>
                <c:pt idx="5025">
                  <c:v>1498.9186292472223</c:v>
                </c:pt>
                <c:pt idx="5026">
                  <c:v>1498.8639356792928</c:v>
                </c:pt>
                <c:pt idx="5027">
                  <c:v>1498.8135778902661</c:v>
                </c:pt>
                <c:pt idx="5028">
                  <c:v>1498.6696162638784</c:v>
                </c:pt>
                <c:pt idx="5029">
                  <c:v>1498.5221056944349</c:v>
                </c:pt>
                <c:pt idx="5030">
                  <c:v>1498.3875506313045</c:v>
                </c:pt>
                <c:pt idx="5031">
                  <c:v>1498.0694096648222</c:v>
                </c:pt>
                <c:pt idx="5032">
                  <c:v>1497.5583724225655</c:v>
                </c:pt>
                <c:pt idx="5033">
                  <c:v>1496.8566112932413</c:v>
                </c:pt>
                <c:pt idx="5034">
                  <c:v>1495.9842829938557</c:v>
                </c:pt>
                <c:pt idx="5035">
                  <c:v>1495.1573481762323</c:v>
                </c:pt>
                <c:pt idx="5036">
                  <c:v>1494.405861978393</c:v>
                </c:pt>
                <c:pt idx="5037">
                  <c:v>1493.7211472530844</c:v>
                </c:pt>
                <c:pt idx="5038">
                  <c:v>1493.1006793209856</c:v>
                </c:pt>
                <c:pt idx="5039">
                  <c:v>1492.7458902918049</c:v>
                </c:pt>
                <c:pt idx="5040">
                  <c:v>1492.3709911743681</c:v>
                </c:pt>
                <c:pt idx="5041">
                  <c:v>1491.7915374312436</c:v>
                </c:pt>
                <c:pt idx="5042">
                  <c:v>1491.0260340284033</c:v>
                </c:pt>
                <c:pt idx="5043">
                  <c:v>1490.207121844003</c:v>
                </c:pt>
                <c:pt idx="5044">
                  <c:v>1489.2543834945484</c:v>
                </c:pt>
                <c:pt idx="5045">
                  <c:v>1488.2512577223167</c:v>
                </c:pt>
                <c:pt idx="5046">
                  <c:v>1487.4185979293788</c:v>
                </c:pt>
                <c:pt idx="5047">
                  <c:v>1486.6813617539808</c:v>
                </c:pt>
                <c:pt idx="5048">
                  <c:v>1485.8191470490735</c:v>
                </c:pt>
                <c:pt idx="5049">
                  <c:v>1484.9993154991578</c:v>
                </c:pt>
                <c:pt idx="5050">
                  <c:v>1484.3496504537798</c:v>
                </c:pt>
                <c:pt idx="5051">
                  <c:v>1483.7750458670725</c:v>
                </c:pt>
                <c:pt idx="5052">
                  <c:v>1482.8753144246114</c:v>
                </c:pt>
                <c:pt idx="5053">
                  <c:v>1482.0753767496465</c:v>
                </c:pt>
                <c:pt idx="5054">
                  <c:v>1481.4602515905876</c:v>
                </c:pt>
                <c:pt idx="5055">
                  <c:v>1481.0147741732615</c:v>
                </c:pt>
                <c:pt idx="5056">
                  <c:v>1480.7275219756923</c:v>
                </c:pt>
                <c:pt idx="5057">
                  <c:v>1478.9197472506294</c:v>
                </c:pt>
                <c:pt idx="5058">
                  <c:v>1477.459770227845</c:v>
                </c:pt>
                <c:pt idx="5059">
                  <c:v>1476.4483365707683</c:v>
                </c:pt>
                <c:pt idx="5060">
                  <c:v>1475.8610332461531</c:v>
                </c:pt>
                <c:pt idx="5061">
                  <c:v>1475.5667574965028</c:v>
                </c:pt>
                <c:pt idx="5062">
                  <c:v>1475.4286886331845</c:v>
                </c:pt>
                <c:pt idx="5063">
                  <c:v>1475.323444211986</c:v>
                </c:pt>
                <c:pt idx="5064">
                  <c:v>1475.2274038290782</c:v>
                </c:pt>
                <c:pt idx="5065">
                  <c:v>1474.9544580264346</c:v>
                </c:pt>
                <c:pt idx="5066">
                  <c:v>1474.6685982058495</c:v>
                </c:pt>
                <c:pt idx="5067">
                  <c:v>1474.218089278045</c:v>
                </c:pt>
                <c:pt idx="5068">
                  <c:v>1473.3667175254957</c:v>
                </c:pt>
                <c:pt idx="5069">
                  <c:v>1473.1313795686326</c:v>
                </c:pt>
                <c:pt idx="5070">
                  <c:v>1473.0110723351206</c:v>
                </c:pt>
                <c:pt idx="5071">
                  <c:v>1472.9022475773825</c:v>
                </c:pt>
                <c:pt idx="5072">
                  <c:v>1472.618043252166</c:v>
                </c:pt>
                <c:pt idx="5073">
                  <c:v>1472.2127665928781</c:v>
                </c:pt>
                <c:pt idx="5074">
                  <c:v>1471.445242357162</c:v>
                </c:pt>
                <c:pt idx="5075">
                  <c:v>1470.5687657792382</c:v>
                </c:pt>
                <c:pt idx="5076">
                  <c:v>1469.6564234356711</c:v>
                </c:pt>
                <c:pt idx="5077">
                  <c:v>1469.0867485778826</c:v>
                </c:pt>
                <c:pt idx="5078">
                  <c:v>1468.4533168889843</c:v>
                </c:pt>
                <c:pt idx="5079">
                  <c:v>1467.8292880808949</c:v>
                </c:pt>
                <c:pt idx="5080">
                  <c:v>1466.8295346189955</c:v>
                </c:pt>
                <c:pt idx="5081">
                  <c:v>1465.9003951081777</c:v>
                </c:pt>
                <c:pt idx="5082">
                  <c:v>1465.264722825616</c:v>
                </c:pt>
                <c:pt idx="5083">
                  <c:v>1464.8052934778325</c:v>
                </c:pt>
                <c:pt idx="5084">
                  <c:v>1464.5067213434841</c:v>
                </c:pt>
                <c:pt idx="5085">
                  <c:v>1464.2422012213492</c:v>
                </c:pt>
                <c:pt idx="5086">
                  <c:v>1463.8917283830449</c:v>
                </c:pt>
                <c:pt idx="5087">
                  <c:v>1463.6749348936771</c:v>
                </c:pt>
                <c:pt idx="5088">
                  <c:v>1463.5903044487975</c:v>
                </c:pt>
                <c:pt idx="5089">
                  <c:v>1463.5243676807249</c:v>
                </c:pt>
                <c:pt idx="5090">
                  <c:v>1463.4653342552044</c:v>
                </c:pt>
                <c:pt idx="5091">
                  <c:v>1463.3096675047314</c:v>
                </c:pt>
                <c:pt idx="5092">
                  <c:v>1462.9442431861194</c:v>
                </c:pt>
                <c:pt idx="5093">
                  <c:v>1461.7247665328357</c:v>
                </c:pt>
                <c:pt idx="5094">
                  <c:v>1460.6784241207597</c:v>
                </c:pt>
                <c:pt idx="5095">
                  <c:v>1459.8375673825087</c:v>
                </c:pt>
                <c:pt idx="5096">
                  <c:v>1459.0835158022805</c:v>
                </c:pt>
                <c:pt idx="5097">
                  <c:v>1458.2877416384367</c:v>
                </c:pt>
                <c:pt idx="5098">
                  <c:v>1457.5581287622151</c:v>
                </c:pt>
                <c:pt idx="5099">
                  <c:v>1456.7920261474683</c:v>
                </c:pt>
                <c:pt idx="5100">
                  <c:v>1456.0843874067893</c:v>
                </c:pt>
                <c:pt idx="5101">
                  <c:v>1455.5428976425358</c:v>
                </c:pt>
                <c:pt idx="5102">
                  <c:v>1455.0650887659415</c:v>
                </c:pt>
                <c:pt idx="5103">
                  <c:v>1454.5251716054013</c:v>
                </c:pt>
                <c:pt idx="5104">
                  <c:v>1453.0089741867284</c:v>
                </c:pt>
                <c:pt idx="5105">
                  <c:v>1451.9319765333896</c:v>
                </c:pt>
                <c:pt idx="5106">
                  <c:v>1451.1937968485361</c:v>
                </c:pt>
                <c:pt idx="5107">
                  <c:v>1450.648906225942</c:v>
                </c:pt>
                <c:pt idx="5108">
                  <c:v>1450.3695511144929</c:v>
                </c:pt>
                <c:pt idx="5109">
                  <c:v>1450.2395919222663</c:v>
                </c:pt>
                <c:pt idx="5110">
                  <c:v>1450.235810838424</c:v>
                </c:pt>
                <c:pt idx="5111">
                  <c:v>1450.2416462167491</c:v>
                </c:pt>
                <c:pt idx="5112">
                  <c:v>1450.3522238334083</c:v>
                </c:pt>
                <c:pt idx="5113">
                  <c:v>1450.4646580303711</c:v>
                </c:pt>
                <c:pt idx="5114">
                  <c:v>1450.4597800276099</c:v>
                </c:pt>
                <c:pt idx="5115">
                  <c:v>1450.4445272978271</c:v>
                </c:pt>
                <c:pt idx="5116">
                  <c:v>1450.4306611798429</c:v>
                </c:pt>
                <c:pt idx="5117">
                  <c:v>1450.4171465271299</c:v>
                </c:pt>
                <c:pt idx="5118">
                  <c:v>1450.4043150246637</c:v>
                </c:pt>
                <c:pt idx="5119">
                  <c:v>1450.603286386058</c:v>
                </c:pt>
                <c:pt idx="5120">
                  <c:v>1450.9087148964163</c:v>
                </c:pt>
                <c:pt idx="5121">
                  <c:v>1451.5061044512875</c:v>
                </c:pt>
                <c:pt idx="5122">
                  <c:v>1451.880094955716</c:v>
                </c:pt>
                <c:pt idx="5123">
                  <c:v>1452.0897226870145</c:v>
                </c:pt>
                <c:pt idx="5124">
                  <c:v>1453.907838806377</c:v>
                </c:pt>
                <c:pt idx="5125">
                  <c:v>1455.1141261876155</c:v>
                </c:pt>
                <c:pt idx="5126">
                  <c:v>1455.6433874432869</c:v>
                </c:pt>
                <c:pt idx="5127">
                  <c:v>1455.7681704029881</c:v>
                </c:pt>
                <c:pt idx="5128">
                  <c:v>1455.8465185481712</c:v>
                </c:pt>
                <c:pt idx="5129">
                  <c:v>1455.7101986801556</c:v>
                </c:pt>
                <c:pt idx="5130">
                  <c:v>1455.5622715274142</c:v>
                </c:pt>
                <c:pt idx="5131">
                  <c:v>1455.3211559340127</c:v>
                </c:pt>
                <c:pt idx="5132">
                  <c:v>1454.8844144854661</c:v>
                </c:pt>
                <c:pt idx="5133">
                  <c:v>1454.4691949867874</c:v>
                </c:pt>
                <c:pt idx="5134">
                  <c:v>1453.8882681698067</c:v>
                </c:pt>
                <c:pt idx="5135">
                  <c:v>1453.5181528816427</c:v>
                </c:pt>
                <c:pt idx="5136">
                  <c:v>1453.2275026196751</c:v>
                </c:pt>
                <c:pt idx="5137">
                  <c:v>1453.1729114724319</c:v>
                </c:pt>
                <c:pt idx="5138">
                  <c:v>1453.2227377022109</c:v>
                </c:pt>
                <c:pt idx="5139">
                  <c:v>1453.3019433656461</c:v>
                </c:pt>
                <c:pt idx="5140">
                  <c:v>1453.3143121505875</c:v>
                </c:pt>
                <c:pt idx="5141">
                  <c:v>1453.0834655914432</c:v>
                </c:pt>
                <c:pt idx="5142">
                  <c:v>1452.8305141740393</c:v>
                </c:pt>
                <c:pt idx="5143">
                  <c:v>1452.3909219763993</c:v>
                </c:pt>
                <c:pt idx="5144">
                  <c:v>1451.9777472512721</c:v>
                </c:pt>
                <c:pt idx="5145">
                  <c:v>1451.5027702284294</c:v>
                </c:pt>
                <c:pt idx="5146">
                  <c:v>1451.1572456622087</c:v>
                </c:pt>
                <c:pt idx="5147">
                  <c:v>1450.853859692917</c:v>
                </c:pt>
                <c:pt idx="5148">
                  <c:v>1450.57923608447</c:v>
                </c:pt>
                <c:pt idx="5149">
                  <c:v>1450.1290328040636</c:v>
                </c:pt>
                <c:pt idx="5150">
                  <c:v>1449.893938912785</c:v>
                </c:pt>
                <c:pt idx="5151">
                  <c:v>1450.2983081025318</c:v>
                </c:pt>
                <c:pt idx="5152">
                  <c:v>1450.6581891841199</c:v>
                </c:pt>
                <c:pt idx="5153">
                  <c:v>1450.7610810764725</c:v>
                </c:pt>
                <c:pt idx="5154">
                  <c:v>1450.9343464331569</c:v>
                </c:pt>
                <c:pt idx="5155">
                  <c:v>1451.0008603937788</c:v>
                </c:pt>
                <c:pt idx="5156">
                  <c:v>1450.9496912670716</c:v>
                </c:pt>
                <c:pt idx="5157">
                  <c:v>1450.786173879156</c:v>
                </c:pt>
                <c:pt idx="5158">
                  <c:v>1450.5319762537781</c:v>
                </c:pt>
                <c:pt idx="5159">
                  <c:v>1450.3802511397982</c:v>
                </c:pt>
                <c:pt idx="5160">
                  <c:v>1450.1575919452712</c:v>
                </c:pt>
                <c:pt idx="5161">
                  <c:v>1449.751356313883</c:v>
                </c:pt>
                <c:pt idx="5162">
                  <c:v>1449.446960285348</c:v>
                </c:pt>
                <c:pt idx="5163">
                  <c:v>1448.9746911684981</c:v>
                </c:pt>
                <c:pt idx="5164">
                  <c:v>1448.5255374259073</c:v>
                </c:pt>
                <c:pt idx="5165">
                  <c:v>1448.3161249326429</c:v>
                </c:pt>
                <c:pt idx="5166">
                  <c:v>1448.1582044842207</c:v>
                </c:pt>
                <c:pt idx="5167">
                  <c:v>1448.1143677129278</c:v>
                </c:pt>
                <c:pt idx="5168">
                  <c:v>1447.8906070117525</c:v>
                </c:pt>
                <c:pt idx="5169">
                  <c:v>1447.9570972834115</c:v>
                </c:pt>
                <c:pt idx="5170">
                  <c:v>1447.9573611667379</c:v>
                </c:pt>
                <c:pt idx="5171">
                  <c:v>1448.0419646970345</c:v>
                </c:pt>
                <c:pt idx="5172">
                  <c:v>1447.934058815486</c:v>
                </c:pt>
                <c:pt idx="5173">
                  <c:v>1447.9088716504418</c:v>
                </c:pt>
                <c:pt idx="5174">
                  <c:v>1447.7950651367653</c:v>
                </c:pt>
                <c:pt idx="5175">
                  <c:v>1447.5743319425139</c:v>
                </c:pt>
                <c:pt idx="5176">
                  <c:v>1447.3626654022853</c:v>
                </c:pt>
                <c:pt idx="5177">
                  <c:v>1446.692968547532</c:v>
                </c:pt>
                <c:pt idx="5178">
                  <c:v>1446.2014259523019</c:v>
                </c:pt>
                <c:pt idx="5179">
                  <c:v>1445.9765690475472</c:v>
                </c:pt>
                <c:pt idx="5180">
                  <c:v>1445.7981536795883</c:v>
                </c:pt>
                <c:pt idx="5181">
                  <c:v>1445.7396851632623</c:v>
                </c:pt>
                <c:pt idx="5182">
                  <c:v>1445.6955319666019</c:v>
                </c:pt>
                <c:pt idx="5183">
                  <c:v>1445.7546654241835</c:v>
                </c:pt>
                <c:pt idx="5184">
                  <c:v>1445.9227867492575</c:v>
                </c:pt>
                <c:pt idx="5185">
                  <c:v>1446.1927152265978</c:v>
                </c:pt>
                <c:pt idx="5186">
                  <c:v>1446.448741115089</c:v>
                </c:pt>
                <c:pt idx="5187">
                  <c:v>1446.6813101046264</c:v>
                </c:pt>
                <c:pt idx="5188">
                  <c:v>1446.3967364587513</c:v>
                </c:pt>
                <c:pt idx="5189">
                  <c:v>1446.0709422352286</c:v>
                </c:pt>
                <c:pt idx="5190">
                  <c:v>1446.0758565774804</c:v>
                </c:pt>
                <c:pt idx="5191">
                  <c:v>1445.9167787068002</c:v>
                </c:pt>
                <c:pt idx="5192">
                  <c:v>1445.845617006182</c:v>
                </c:pt>
                <c:pt idx="5193">
                  <c:v>1446.0870154601655</c:v>
                </c:pt>
                <c:pt idx="5194">
                  <c:v>1446.2572867819688</c:v>
                </c:pt>
                <c:pt idx="5195">
                  <c:v>1446.7853516199718</c:v>
                </c:pt>
                <c:pt idx="5196">
                  <c:v>1447.1295923817927</c:v>
                </c:pt>
                <c:pt idx="5197">
                  <c:v>1447.4194476198115</c:v>
                </c:pt>
                <c:pt idx="5198">
                  <c:v>1447.5833160180105</c:v>
                </c:pt>
                <c:pt idx="5199">
                  <c:v>1447.8109236527366</c:v>
                </c:pt>
                <c:pt idx="5200">
                  <c:v>1447.9401124115786</c:v>
                </c:pt>
                <c:pt idx="5201">
                  <c:v>1448.0395567377986</c:v>
                </c:pt>
                <c:pt idx="5202">
                  <c:v>1448.0344152161806</c:v>
                </c:pt>
                <c:pt idx="5203">
                  <c:v>1448.0137411056187</c:v>
                </c:pt>
                <c:pt idx="5204">
                  <c:v>1448.0890373687444</c:v>
                </c:pt>
                <c:pt idx="5205">
                  <c:v>1448.1740339715857</c:v>
                </c:pt>
                <c:pt idx="5206">
                  <c:v>1448.2532127014415</c:v>
                </c:pt>
                <c:pt idx="5207">
                  <c:v>1448.3263751831289</c:v>
                </c:pt>
                <c:pt idx="5208">
                  <c:v>1448.2976138028446</c:v>
                </c:pt>
                <c:pt idx="5209">
                  <c:v>1448.1531034571315</c:v>
                </c:pt>
                <c:pt idx="5210">
                  <c:v>1448.0062758701197</c:v>
                </c:pt>
                <c:pt idx="5211">
                  <c:v>1447.8735235182905</c:v>
                </c:pt>
                <c:pt idx="5212">
                  <c:v>1447.8531122893548</c:v>
                </c:pt>
                <c:pt idx="5213">
                  <c:v>1447.851738444868</c:v>
                </c:pt>
                <c:pt idx="5214">
                  <c:v>1448.2407622226071</c:v>
                </c:pt>
                <c:pt idx="5215">
                  <c:v>1448.4629656569157</c:v>
                </c:pt>
                <c:pt idx="5216">
                  <c:v>1448.5321505971961</c:v>
                </c:pt>
                <c:pt idx="5217">
                  <c:v>1448.6747732701783</c:v>
                </c:pt>
                <c:pt idx="5218">
                  <c:v>1448.9197938819802</c:v>
                </c:pt>
                <c:pt idx="5219">
                  <c:v>1448.5934489836184</c:v>
                </c:pt>
                <c:pt idx="5220">
                  <c:v>1448.3747718032894</c:v>
                </c:pt>
                <c:pt idx="5221">
                  <c:v>1448.3057016393539</c:v>
                </c:pt>
                <c:pt idx="5222">
                  <c:v>1448.1597287630491</c:v>
                </c:pt>
                <c:pt idx="5223">
                  <c:v>1448.0131170573175</c:v>
                </c:pt>
                <c:pt idx="5224">
                  <c:v>1447.7847427793795</c:v>
                </c:pt>
                <c:pt idx="5225">
                  <c:v>1447.6544025267087</c:v>
                </c:pt>
                <c:pt idx="5226">
                  <c:v>1447.6530932060987</c:v>
                </c:pt>
                <c:pt idx="5227">
                  <c:v>1447.6677210964533</c:v>
                </c:pt>
                <c:pt idx="5228">
                  <c:v>1447.9705646331395</c:v>
                </c:pt>
                <c:pt idx="5229">
                  <c:v>1448.1996042119449</c:v>
                </c:pt>
                <c:pt idx="5230">
                  <c:v>1448.1987311017681</c:v>
                </c:pt>
                <c:pt idx="5231">
                  <c:v>1448.3537555470621</c:v>
                </c:pt>
                <c:pt idx="5232">
                  <c:v>1448.7269595882383</c:v>
                </c:pt>
                <c:pt idx="5233">
                  <c:v>1449.096690534762</c:v>
                </c:pt>
                <c:pt idx="5234">
                  <c:v>1449.433264122511</c:v>
                </c:pt>
                <c:pt idx="5235">
                  <c:v>1449.6381492022826</c:v>
                </c:pt>
                <c:pt idx="5236">
                  <c:v>1449.8106810929842</c:v>
                </c:pt>
                <c:pt idx="5237">
                  <c:v>1449.8571646299856</c:v>
                </c:pt>
                <c:pt idx="5238">
                  <c:v>1449.6933314818052</c:v>
                </c:pt>
                <c:pt idx="5239">
                  <c:v>1449.5297558925502</c:v>
                </c:pt>
                <c:pt idx="5240">
                  <c:v>1449.597232629591</c:v>
                </c:pt>
                <c:pt idx="5241">
                  <c:v>1449.6612114814461</c:v>
                </c:pt>
                <c:pt idx="5242">
                  <c:v>1449.7190104376784</c:v>
                </c:pt>
                <c:pt idx="5243">
                  <c:v>1449.6744640342531</c:v>
                </c:pt>
                <c:pt idx="5244">
                  <c:v>1449.52033094023</c:v>
                </c:pt>
                <c:pt idx="5245">
                  <c:v>1449.3662099456635</c:v>
                </c:pt>
                <c:pt idx="5246">
                  <c:v>1449.3217363142396</c:v>
                </c:pt>
                <c:pt idx="5247">
                  <c:v>1449.2948511947632</c:v>
                </c:pt>
                <c:pt idx="5248">
                  <c:v>1449.3694101770575</c:v>
                </c:pt>
                <c:pt idx="5249">
                  <c:v>1449.4540092518705</c:v>
                </c:pt>
                <c:pt idx="5250">
                  <c:v>1449.5299175017005</c:v>
                </c:pt>
                <c:pt idx="5251">
                  <c:v>1449.5037431833641</c:v>
                </c:pt>
                <c:pt idx="5252">
                  <c:v>1449.3648574394219</c:v>
                </c:pt>
                <c:pt idx="5253">
                  <c:v>1449.2248703994746</c:v>
                </c:pt>
                <c:pt idx="5254">
                  <c:v>1449.0978821813405</c:v>
                </c:pt>
                <c:pt idx="5255">
                  <c:v>1449.0767110739459</c:v>
                </c:pt>
                <c:pt idx="5256">
                  <c:v>1448.8854646126781</c:v>
                </c:pt>
                <c:pt idx="5257">
                  <c:v>1448.8606041933438</c:v>
                </c:pt>
                <c:pt idx="5258">
                  <c:v>1448.9702765394034</c:v>
                </c:pt>
                <c:pt idx="5259">
                  <c:v>1449.1822513994575</c:v>
                </c:pt>
                <c:pt idx="5260">
                  <c:v>1449.3001376358704</c:v>
                </c:pt>
                <c:pt idx="5261">
                  <c:v>1449.2937614871551</c:v>
                </c:pt>
                <c:pt idx="5262">
                  <c:v>1449.363783170141</c:v>
                </c:pt>
                <c:pt idx="5263">
                  <c:v>1449.3548937910373</c:v>
                </c:pt>
                <c:pt idx="5264">
                  <c:v>1449.4219034463977</c:v>
                </c:pt>
                <c:pt idx="5265">
                  <c:v>1449.5005485876343</c:v>
                </c:pt>
                <c:pt idx="5266">
                  <c:v>1449.6715896251221</c:v>
                </c:pt>
                <c:pt idx="5267">
                  <c:v>1449.746899659202</c:v>
                </c:pt>
                <c:pt idx="5268">
                  <c:v>1449.5171815083652</c:v>
                </c:pt>
                <c:pt idx="5269">
                  <c:v>1449.3470740985138</c:v>
                </c:pt>
                <c:pt idx="5270">
                  <c:v>1449.1151582713762</c:v>
                </c:pt>
                <c:pt idx="5271">
                  <c:v>1448.9780529739785</c:v>
                </c:pt>
                <c:pt idx="5272">
                  <c:v>1449.0675936127077</c:v>
                </c:pt>
                <c:pt idx="5273">
                  <c:v>1449.1822669206433</c:v>
                </c:pt>
                <c:pt idx="5274">
                  <c:v>1449.2837881096757</c:v>
                </c:pt>
                <c:pt idx="5275">
                  <c:v>1449.6729891906143</c:v>
                </c:pt>
                <c:pt idx="5276">
                  <c:v>1450.0752629005585</c:v>
                </c:pt>
                <c:pt idx="5277">
                  <c:v>1450.4410571823259</c:v>
                </c:pt>
                <c:pt idx="5278">
                  <c:v>1450.5772338021145</c:v>
                </c:pt>
                <c:pt idx="5279">
                  <c:v>1450.5717580019223</c:v>
                </c:pt>
                <c:pt idx="5280">
                  <c:v>1450.5447800017475</c:v>
                </c:pt>
                <c:pt idx="5281">
                  <c:v>1450.5213454561342</c:v>
                </c:pt>
                <c:pt idx="5282">
                  <c:v>1450.4998595055765</c:v>
                </c:pt>
                <c:pt idx="5283">
                  <c:v>1450.4788722777969</c:v>
                </c:pt>
                <c:pt idx="5284">
                  <c:v>1450.2763384343607</c:v>
                </c:pt>
                <c:pt idx="5285">
                  <c:v>1450.0533076676006</c:v>
                </c:pt>
                <c:pt idx="5286">
                  <c:v>1449.9414615160006</c:v>
                </c:pt>
                <c:pt idx="5287">
                  <c:v>1449.8571468327277</c:v>
                </c:pt>
                <c:pt idx="5288">
                  <c:v>1449.6905880297525</c:v>
                </c:pt>
                <c:pt idx="5289">
                  <c:v>1449.3349891179569</c:v>
                </c:pt>
                <c:pt idx="5290">
                  <c:v>1448.9697173799607</c:v>
                </c:pt>
                <c:pt idx="5291">
                  <c:v>1448.8125612545098</c:v>
                </c:pt>
                <c:pt idx="5292">
                  <c:v>1448.7206920495544</c:v>
                </c:pt>
                <c:pt idx="5293">
                  <c:v>1448.5431745905041</c:v>
                </c:pt>
                <c:pt idx="5294">
                  <c:v>1448.3627041731854</c:v>
                </c:pt>
                <c:pt idx="5295">
                  <c:v>1448.2924583392594</c:v>
                </c:pt>
                <c:pt idx="5296">
                  <c:v>1448.2482348538722</c:v>
                </c:pt>
                <c:pt idx="5297">
                  <c:v>1448.2930316853383</c:v>
                </c:pt>
                <c:pt idx="5298">
                  <c:v>1448.4473924412166</c:v>
                </c:pt>
                <c:pt idx="5299">
                  <c:v>1448.7041749465607</c:v>
                </c:pt>
                <c:pt idx="5300">
                  <c:v>1448.8706135877824</c:v>
                </c:pt>
                <c:pt idx="5301">
                  <c:v>1448.9078305343476</c:v>
                </c:pt>
                <c:pt idx="5302">
                  <c:v>1448.9182095766796</c:v>
                </c:pt>
                <c:pt idx="5303">
                  <c:v>1448.8370087060723</c:v>
                </c:pt>
                <c:pt idx="5304">
                  <c:v>1448.7426442782476</c:v>
                </c:pt>
                <c:pt idx="5305">
                  <c:v>1448.6567675256795</c:v>
                </c:pt>
                <c:pt idx="5306">
                  <c:v>1448.5766068415267</c:v>
                </c:pt>
                <c:pt idx="5307">
                  <c:v>1448.5954607650242</c:v>
                </c:pt>
                <c:pt idx="5308">
                  <c:v>1448.7262370591127</c:v>
                </c:pt>
                <c:pt idx="5309">
                  <c:v>1448.8671245991934</c:v>
                </c:pt>
                <c:pt idx="5310">
                  <c:v>1448.9944769083577</c:v>
                </c:pt>
                <c:pt idx="5311">
                  <c:v>1449.0218880985069</c:v>
                </c:pt>
                <c:pt idx="5312">
                  <c:v>1449.0191709986427</c:v>
                </c:pt>
                <c:pt idx="5313">
                  <c:v>1448.9265190896751</c:v>
                </c:pt>
                <c:pt idx="5314">
                  <c:v>1448.9121991724319</c:v>
                </c:pt>
                <c:pt idx="5315">
                  <c:v>1448.834271974938</c:v>
                </c:pt>
                <c:pt idx="5316">
                  <c:v>1448.8275199772163</c:v>
                </c:pt>
                <c:pt idx="5317">
                  <c:v>1448.9345636156511</c:v>
                </c:pt>
                <c:pt idx="5318">
                  <c:v>1449.1506941960465</c:v>
                </c:pt>
                <c:pt idx="5319">
                  <c:v>1449.456721996406</c:v>
                </c:pt>
                <c:pt idx="5320">
                  <c:v>1449.757929087642</c:v>
                </c:pt>
                <c:pt idx="5321">
                  <c:v>1449.7558446251292</c:v>
                </c:pt>
                <c:pt idx="5322">
                  <c:v>1449.7787678410266</c:v>
                </c:pt>
                <c:pt idx="5323">
                  <c:v>1449.8236980372969</c:v>
                </c:pt>
                <c:pt idx="5324">
                  <c:v>1449.6829982157244</c:v>
                </c:pt>
                <c:pt idx="5325">
                  <c:v>1449.5987256506585</c:v>
                </c:pt>
                <c:pt idx="5326">
                  <c:v>1449.6350233187804</c:v>
                </c:pt>
                <c:pt idx="5327">
                  <c:v>1449.6912030170731</c:v>
                </c:pt>
                <c:pt idx="5328">
                  <c:v>1449.6496391064302</c:v>
                </c:pt>
                <c:pt idx="5329">
                  <c:v>1449.6836719149364</c:v>
                </c:pt>
                <c:pt idx="5330">
                  <c:v>1449.8288835590329</c:v>
                </c:pt>
                <c:pt idx="5331">
                  <c:v>1450.0787123263935</c:v>
                </c:pt>
                <c:pt idx="5332">
                  <c:v>1449.8710112058122</c:v>
                </c:pt>
                <c:pt idx="5333">
                  <c:v>1449.8344647325566</c:v>
                </c:pt>
                <c:pt idx="5334">
                  <c:v>1450.0631497568697</c:v>
                </c:pt>
                <c:pt idx="5335">
                  <c:v>1450.5865906880636</c:v>
                </c:pt>
                <c:pt idx="5336">
                  <c:v>1451.5355369891486</c:v>
                </c:pt>
                <c:pt idx="5337">
                  <c:v>1452.5913972628623</c:v>
                </c:pt>
                <c:pt idx="5338">
                  <c:v>1453.525815693511</c:v>
                </c:pt>
                <c:pt idx="5339">
                  <c:v>1454.1881960850098</c:v>
                </c:pt>
                <c:pt idx="5340">
                  <c:v>1454.6730873500089</c:v>
                </c:pt>
                <c:pt idx="5341">
                  <c:v>1455.3326248636445</c:v>
                </c:pt>
                <c:pt idx="5342">
                  <c:v>1456.2013862396766</c:v>
                </c:pt>
                <c:pt idx="5343">
                  <c:v>1457.2246238542514</c:v>
                </c:pt>
                <c:pt idx="5344">
                  <c:v>1458.3898398675012</c:v>
                </c:pt>
                <c:pt idx="5345">
                  <c:v>1459.5893998795466</c:v>
                </c:pt>
                <c:pt idx="5346">
                  <c:v>1460.7014544359515</c:v>
                </c:pt>
                <c:pt idx="5347">
                  <c:v>1461.711867669047</c:v>
                </c:pt>
                <c:pt idx="5348">
                  <c:v>1462.2810615173155</c:v>
                </c:pt>
                <c:pt idx="5349">
                  <c:v>1462.406328652105</c:v>
                </c:pt>
                <c:pt idx="5350">
                  <c:v>1462.1672987746408</c:v>
                </c:pt>
                <c:pt idx="5351">
                  <c:v>1461.8889988860371</c:v>
                </c:pt>
                <c:pt idx="5352">
                  <c:v>1461.5491808054883</c:v>
                </c:pt>
                <c:pt idx="5353">
                  <c:v>1461.1233461868076</c:v>
                </c:pt>
                <c:pt idx="5354">
                  <c:v>1460.8006783516432</c:v>
                </c:pt>
                <c:pt idx="5355">
                  <c:v>1460.4453439560393</c:v>
                </c:pt>
                <c:pt idx="5356">
                  <c:v>1460.0038581418539</c:v>
                </c:pt>
                <c:pt idx="5357">
                  <c:v>1459.40596194714</c:v>
                </c:pt>
                <c:pt idx="5358">
                  <c:v>1458.6258744974</c:v>
                </c:pt>
                <c:pt idx="5359">
                  <c:v>1457.522249543091</c:v>
                </c:pt>
                <c:pt idx="5360">
                  <c:v>1456.3204086755372</c:v>
                </c:pt>
                <c:pt idx="5361">
                  <c:v>1455.2036442504884</c:v>
                </c:pt>
                <c:pt idx="5362">
                  <c:v>1454.0215856822622</c:v>
                </c:pt>
                <c:pt idx="5363">
                  <c:v>1452.8021688020565</c:v>
                </c:pt>
                <c:pt idx="5364">
                  <c:v>1451.579153456415</c:v>
                </c:pt>
                <c:pt idx="5365">
                  <c:v>1451.2385940512866</c:v>
                </c:pt>
                <c:pt idx="5366">
                  <c:v>1451.3326309557151</c:v>
                </c:pt>
                <c:pt idx="5367">
                  <c:v>1451.2025735961047</c:v>
                </c:pt>
                <c:pt idx="5368">
                  <c:v>1450.3845214510043</c:v>
                </c:pt>
                <c:pt idx="5369">
                  <c:v>1448.9424740463676</c:v>
                </c:pt>
                <c:pt idx="5370">
                  <c:v>1447.0089764057886</c:v>
                </c:pt>
                <c:pt idx="5371">
                  <c:v>1444.7532512779896</c:v>
                </c:pt>
                <c:pt idx="5372">
                  <c:v>1442.5134102527179</c:v>
                </c:pt>
                <c:pt idx="5373">
                  <c:v>1440.1756456842891</c:v>
                </c:pt>
                <c:pt idx="5374">
                  <c:v>1437.9847688038992</c:v>
                </c:pt>
                <c:pt idx="5375">
                  <c:v>1436.080244367181</c:v>
                </c:pt>
                <c:pt idx="5376">
                  <c:v>1434.4594039701644</c:v>
                </c:pt>
                <c:pt idx="5377">
                  <c:v>1432.9140036092404</c:v>
                </c:pt>
                <c:pt idx="5378">
                  <c:v>1431.4940941902184</c:v>
                </c:pt>
                <c:pt idx="5379">
                  <c:v>1430.5007219911079</c:v>
                </c:pt>
                <c:pt idx="5380">
                  <c:v>1429.5404745373708</c:v>
                </c:pt>
                <c:pt idx="5381">
                  <c:v>1428.8596132157916</c:v>
                </c:pt>
                <c:pt idx="5382">
                  <c:v>1428.1631938325379</c:v>
                </c:pt>
                <c:pt idx="5383">
                  <c:v>1427.6186307568528</c:v>
                </c:pt>
                <c:pt idx="5384">
                  <c:v>1427.1388461425936</c:v>
                </c:pt>
                <c:pt idx="5385">
                  <c:v>1426.6013146750852</c:v>
                </c:pt>
                <c:pt idx="5386">
                  <c:v>1426.0971951591682</c:v>
                </c:pt>
                <c:pt idx="5387">
                  <c:v>1425.639813781062</c:v>
                </c:pt>
                <c:pt idx="5388">
                  <c:v>1424.9233761646019</c:v>
                </c:pt>
                <c:pt idx="5389">
                  <c:v>1424.0270692405472</c:v>
                </c:pt>
                <c:pt idx="5390">
                  <c:v>1423.1875174914067</c:v>
                </c:pt>
                <c:pt idx="5391">
                  <c:v>1422.4241977194606</c:v>
                </c:pt>
                <c:pt idx="5392">
                  <c:v>1421.5411797449642</c:v>
                </c:pt>
                <c:pt idx="5393">
                  <c:v>1420.8977997681493</c:v>
                </c:pt>
                <c:pt idx="5394">
                  <c:v>1420.344545243772</c:v>
                </c:pt>
                <c:pt idx="5395">
                  <c:v>1420.0414956761563</c:v>
                </c:pt>
                <c:pt idx="5396">
                  <c:v>1419.6011778874147</c:v>
                </c:pt>
                <c:pt idx="5397">
                  <c:v>1419.2676162612861</c:v>
                </c:pt>
                <c:pt idx="5398">
                  <c:v>1418.9801966011692</c:v>
                </c:pt>
                <c:pt idx="5399">
                  <c:v>1418.6122696374266</c:v>
                </c:pt>
                <c:pt idx="5400">
                  <c:v>1418.3683360340242</c:v>
                </c:pt>
                <c:pt idx="5401">
                  <c:v>1418.1613054854765</c:v>
                </c:pt>
                <c:pt idx="5402">
                  <c:v>1417.9687322595241</c:v>
                </c:pt>
                <c:pt idx="5403">
                  <c:v>1417.8906656904765</c:v>
                </c:pt>
                <c:pt idx="5404">
                  <c:v>1417.8378779004331</c:v>
                </c:pt>
                <c:pt idx="5405">
                  <c:v>1417.5916162731212</c:v>
                </c:pt>
                <c:pt idx="5406">
                  <c:v>1417.4383784301101</c:v>
                </c:pt>
                <c:pt idx="5407">
                  <c:v>1417.2192531182818</c:v>
                </c:pt>
                <c:pt idx="5408">
                  <c:v>1416.9027755620743</c:v>
                </c:pt>
                <c:pt idx="5409">
                  <c:v>1416.5999777837039</c:v>
                </c:pt>
                <c:pt idx="5410">
                  <c:v>1416.1368888942764</c:v>
                </c:pt>
                <c:pt idx="5411">
                  <c:v>1415.9661717220695</c:v>
                </c:pt>
                <c:pt idx="5412">
                  <c:v>1416.0560652018814</c:v>
                </c:pt>
                <c:pt idx="5413">
                  <c:v>1416.1719683653466</c:v>
                </c:pt>
                <c:pt idx="5414">
                  <c:v>1416.2779712412241</c:v>
                </c:pt>
                <c:pt idx="5415">
                  <c:v>1416.1764284011128</c:v>
                </c:pt>
                <c:pt idx="5416">
                  <c:v>1416.2474803646483</c:v>
                </c:pt>
                <c:pt idx="5417">
                  <c:v>1416.3456185133166</c:v>
                </c:pt>
                <c:pt idx="5418">
                  <c:v>1416.2310168302879</c:v>
                </c:pt>
                <c:pt idx="5419">
                  <c:v>1416.1001971184435</c:v>
                </c:pt>
                <c:pt idx="5420">
                  <c:v>1415.9811791985849</c:v>
                </c:pt>
                <c:pt idx="5421">
                  <c:v>1415.7767992714407</c:v>
                </c:pt>
                <c:pt idx="5422">
                  <c:v>1415.6709084285824</c:v>
                </c:pt>
                <c:pt idx="5423">
                  <c:v>1414.6055531168929</c:v>
                </c:pt>
                <c:pt idx="5424">
                  <c:v>1413.7911391971754</c:v>
                </c:pt>
                <c:pt idx="5425">
                  <c:v>1413.5693083610686</c:v>
                </c:pt>
                <c:pt idx="5426">
                  <c:v>1413.7479166918804</c:v>
                </c:pt>
                <c:pt idx="5427">
                  <c:v>1413.7670151744367</c:v>
                </c:pt>
                <c:pt idx="5428">
                  <c:v>1414.1352865222152</c:v>
                </c:pt>
                <c:pt idx="5429">
                  <c:v>1414.4453513838321</c:v>
                </c:pt>
                <c:pt idx="5430">
                  <c:v>1414.9985012580294</c:v>
                </c:pt>
                <c:pt idx="5431">
                  <c:v>1415.2524556891176</c:v>
                </c:pt>
                <c:pt idx="5432">
                  <c:v>1415.341596081016</c:v>
                </c:pt>
                <c:pt idx="5433">
                  <c:v>1415.3109055281964</c:v>
                </c:pt>
                <c:pt idx="5434">
                  <c:v>1415.0797322983603</c:v>
                </c:pt>
                <c:pt idx="5435">
                  <c:v>1415.1282111803275</c:v>
                </c:pt>
                <c:pt idx="5436">
                  <c:v>1415.549101073025</c:v>
                </c:pt>
                <c:pt idx="5437">
                  <c:v>1416.0523646118409</c:v>
                </c:pt>
                <c:pt idx="5438">
                  <c:v>1416.3184223744008</c:v>
                </c:pt>
                <c:pt idx="5439">
                  <c:v>1416.5226567040008</c:v>
                </c:pt>
                <c:pt idx="5440">
                  <c:v>1416.6514151854553</c:v>
                </c:pt>
                <c:pt idx="5441">
                  <c:v>1416.7135592595048</c:v>
                </c:pt>
                <c:pt idx="5442">
                  <c:v>1416.7724175086407</c:v>
                </c:pt>
                <c:pt idx="5443">
                  <c:v>1416.8266522805825</c:v>
                </c:pt>
                <c:pt idx="5444">
                  <c:v>1417.2454111641659</c:v>
                </c:pt>
                <c:pt idx="5445">
                  <c:v>1417.6514646946962</c:v>
                </c:pt>
                <c:pt idx="5446">
                  <c:v>1417.7721497224511</c:v>
                </c:pt>
                <c:pt idx="5447">
                  <c:v>1418.0363179295009</c:v>
                </c:pt>
                <c:pt idx="5448">
                  <c:v>1418.5137435722736</c:v>
                </c:pt>
                <c:pt idx="5449">
                  <c:v>1418.5902214293396</c:v>
                </c:pt>
                <c:pt idx="5450">
                  <c:v>1418.4984740266725</c:v>
                </c:pt>
                <c:pt idx="5451">
                  <c:v>1418.203067296975</c:v>
                </c:pt>
                <c:pt idx="5452">
                  <c:v>1418.091061179068</c:v>
                </c:pt>
                <c:pt idx="5453">
                  <c:v>1418.0228737991526</c:v>
                </c:pt>
                <c:pt idx="5454">
                  <c:v>1417.5899761810479</c:v>
                </c:pt>
                <c:pt idx="5455">
                  <c:v>1417.5865238009526</c:v>
                </c:pt>
                <c:pt idx="5456">
                  <c:v>1417.8593852735933</c:v>
                </c:pt>
                <c:pt idx="5457">
                  <c:v>1418.8192593396302</c:v>
                </c:pt>
                <c:pt idx="5458">
                  <c:v>1419.7506903087549</c:v>
                </c:pt>
                <c:pt idx="5459">
                  <c:v>1420.4667184625046</c:v>
                </c:pt>
                <c:pt idx="5460">
                  <c:v>1421.0037440568224</c:v>
                </c:pt>
                <c:pt idx="5461">
                  <c:v>1421.7713127789293</c:v>
                </c:pt>
                <c:pt idx="5462">
                  <c:v>1422.3311025262994</c:v>
                </c:pt>
                <c:pt idx="5463">
                  <c:v>1422.7892750239087</c:v>
                </c:pt>
                <c:pt idx="5464">
                  <c:v>1423.0187954762807</c:v>
                </c:pt>
                <c:pt idx="5465">
                  <c:v>1423.0892686148006</c:v>
                </c:pt>
                <c:pt idx="5466">
                  <c:v>1422.7615169225462</c:v>
                </c:pt>
                <c:pt idx="5467">
                  <c:v>1422.2761972023147</c:v>
                </c:pt>
                <c:pt idx="5468">
                  <c:v>1422.2509065475588</c:v>
                </c:pt>
                <c:pt idx="5469">
                  <c:v>1422.3634604977806</c:v>
                </c:pt>
                <c:pt idx="5470">
                  <c:v>1422.6871459070733</c:v>
                </c:pt>
                <c:pt idx="5471">
                  <c:v>1422.8877690064303</c:v>
                </c:pt>
                <c:pt idx="5472">
                  <c:v>1422.9558809149366</c:v>
                </c:pt>
                <c:pt idx="5473">
                  <c:v>1422.6843462863062</c:v>
                </c:pt>
                <c:pt idx="5474">
                  <c:v>1421.6835875330055</c:v>
                </c:pt>
                <c:pt idx="5475">
                  <c:v>1420.9268068481867</c:v>
                </c:pt>
                <c:pt idx="5476">
                  <c:v>1420.7778244074425</c:v>
                </c:pt>
                <c:pt idx="5477">
                  <c:v>1421.2326585522205</c:v>
                </c:pt>
                <c:pt idx="5478">
                  <c:v>1421.4675986838367</c:v>
                </c:pt>
                <c:pt idx="5479">
                  <c:v>1421.4564533489424</c:v>
                </c:pt>
                <c:pt idx="5480">
                  <c:v>1421.8325939535841</c:v>
                </c:pt>
                <c:pt idx="5481">
                  <c:v>1421.702358139622</c:v>
                </c:pt>
                <c:pt idx="5482">
                  <c:v>1421.8581437632927</c:v>
                </c:pt>
                <c:pt idx="5483">
                  <c:v>1422.3331306939026</c:v>
                </c:pt>
                <c:pt idx="5484">
                  <c:v>1422.4791188126387</c:v>
                </c:pt>
                <c:pt idx="5485">
                  <c:v>1422.5794716478533</c:v>
                </c:pt>
                <c:pt idx="5486">
                  <c:v>1422.6697924071393</c:v>
                </c:pt>
                <c:pt idx="5487">
                  <c:v>1422.542538551945</c:v>
                </c:pt>
                <c:pt idx="5488">
                  <c:v>1422.3043077744953</c:v>
                </c:pt>
                <c:pt idx="5489">
                  <c:v>1421.9692797949958</c:v>
                </c:pt>
                <c:pt idx="5490">
                  <c:v>1421.5537998136324</c:v>
                </c:pt>
                <c:pt idx="5491">
                  <c:v>1421.4795452851204</c:v>
                </c:pt>
                <c:pt idx="5492">
                  <c:v>1421.6591320773821</c:v>
                </c:pt>
                <c:pt idx="5493">
                  <c:v>1421.836574615802</c:v>
                </c:pt>
                <c:pt idx="5494">
                  <c:v>1421.7933405598199</c:v>
                </c:pt>
                <c:pt idx="5495">
                  <c:v>1421.4069459634725</c:v>
                </c:pt>
                <c:pt idx="5496">
                  <c:v>1421.6827690577022</c:v>
                </c:pt>
                <c:pt idx="5497">
                  <c:v>1421.6610627797293</c:v>
                </c:pt>
                <c:pt idx="5498">
                  <c:v>1421.7123297997539</c:v>
                </c:pt>
                <c:pt idx="5499">
                  <c:v>1421.44948163614</c:v>
                </c:pt>
                <c:pt idx="5500">
                  <c:v>1421.289892396491</c:v>
                </c:pt>
                <c:pt idx="5501">
                  <c:v>1420.7398112695373</c:v>
                </c:pt>
                <c:pt idx="5502">
                  <c:v>1420.0976466086702</c:v>
                </c:pt>
                <c:pt idx="5503">
                  <c:v>1419.6044060078821</c:v>
                </c:pt>
                <c:pt idx="5504">
                  <c:v>1418.7614600071656</c:v>
                </c:pt>
                <c:pt idx="5505">
                  <c:v>1418.5881454610596</c:v>
                </c:pt>
                <c:pt idx="5506">
                  <c:v>1418.7890413282362</c:v>
                </c:pt>
                <c:pt idx="5507">
                  <c:v>1419.305946662033</c:v>
                </c:pt>
                <c:pt idx="5508">
                  <c:v>1419.0983151473026</c:v>
                </c:pt>
                <c:pt idx="5509">
                  <c:v>1418.7233774066387</c:v>
                </c:pt>
                <c:pt idx="5510">
                  <c:v>1418.9887067333079</c:v>
                </c:pt>
                <c:pt idx="5511">
                  <c:v>1419.6006424848254</c:v>
                </c:pt>
                <c:pt idx="5512">
                  <c:v>1419.8732204407504</c:v>
                </c:pt>
                <c:pt idx="5513">
                  <c:v>1420.2002913097731</c:v>
                </c:pt>
                <c:pt idx="5514">
                  <c:v>1420.6187193725209</c:v>
                </c:pt>
                <c:pt idx="5515">
                  <c:v>1421.4388357932007</c:v>
                </c:pt>
                <c:pt idx="5516">
                  <c:v>1422.3365779938188</c:v>
                </c:pt>
                <c:pt idx="5517">
                  <c:v>1423.054616358017</c:v>
                </c:pt>
                <c:pt idx="5518">
                  <c:v>1423.3802875981974</c:v>
                </c:pt>
                <c:pt idx="5519">
                  <c:v>1423.4244432710884</c:v>
                </c:pt>
                <c:pt idx="5520">
                  <c:v>1423.4411302464441</c:v>
                </c:pt>
                <c:pt idx="5521">
                  <c:v>1423.8979365876764</c:v>
                </c:pt>
                <c:pt idx="5522">
                  <c:v>1424.6523968978877</c:v>
                </c:pt>
                <c:pt idx="5523">
                  <c:v>1425.2708153617159</c:v>
                </c:pt>
                <c:pt idx="5524">
                  <c:v>1425.9245594197416</c:v>
                </c:pt>
                <c:pt idx="5525">
                  <c:v>1426.7408721997651</c:v>
                </c:pt>
                <c:pt idx="5526">
                  <c:v>1427.0975201816048</c:v>
                </c:pt>
                <c:pt idx="5527">
                  <c:v>1426.9435638014588</c:v>
                </c:pt>
                <c:pt idx="5528">
                  <c:v>1426.8575125467805</c:v>
                </c:pt>
                <c:pt idx="5529">
                  <c:v>1427.3382841334369</c:v>
                </c:pt>
                <c:pt idx="5530">
                  <c:v>1427.6131673940336</c:v>
                </c:pt>
                <c:pt idx="5531">
                  <c:v>1427.416333994576</c:v>
                </c:pt>
                <c:pt idx="5532">
                  <c:v>1427.2852127223418</c:v>
                </c:pt>
                <c:pt idx="5533">
                  <c:v>1427.702284293038</c:v>
                </c:pt>
                <c:pt idx="5534">
                  <c:v>1427.8412584482164</c:v>
                </c:pt>
                <c:pt idx="5535">
                  <c:v>1427.8162349529241</c:v>
                </c:pt>
                <c:pt idx="5536">
                  <c:v>1427.4682135935673</c:v>
                </c:pt>
                <c:pt idx="5537">
                  <c:v>1427.5361032668793</c:v>
                </c:pt>
                <c:pt idx="5538">
                  <c:v>1427.833184788072</c:v>
                </c:pt>
                <c:pt idx="5539">
                  <c:v>1428.4376225346109</c:v>
                </c:pt>
                <c:pt idx="5540">
                  <c:v>1429.2807477587373</c:v>
                </c:pt>
                <c:pt idx="5541">
                  <c:v>1430.1292252352157</c:v>
                </c:pt>
                <c:pt idx="5542">
                  <c:v>1430.8145683956507</c:v>
                </c:pt>
                <c:pt idx="5543">
                  <c:v>1430.8524258142279</c:v>
                </c:pt>
                <c:pt idx="5544">
                  <c:v>1430.5752052856617</c:v>
                </c:pt>
                <c:pt idx="5545">
                  <c:v>1430.5024593506014</c:v>
                </c:pt>
                <c:pt idx="5546">
                  <c:v>1430.6741448641831</c:v>
                </c:pt>
                <c:pt idx="5547">
                  <c:v>1431.1616771492575</c:v>
                </c:pt>
                <c:pt idx="5548">
                  <c:v>1431.8508883175068</c:v>
                </c:pt>
                <c:pt idx="5549">
                  <c:v>1432.5058075613699</c:v>
                </c:pt>
                <c:pt idx="5550">
                  <c:v>1433.6020068739726</c:v>
                </c:pt>
                <c:pt idx="5551">
                  <c:v>1434.9632789763389</c:v>
                </c:pt>
                <c:pt idx="5552">
                  <c:v>1436.1389808875808</c:v>
                </c:pt>
                <c:pt idx="5553">
                  <c:v>1436.9959826250736</c:v>
                </c:pt>
                <c:pt idx="5554">
                  <c:v>1437.3575296591578</c:v>
                </c:pt>
                <c:pt idx="5555">
                  <c:v>1437.8267542355979</c:v>
                </c:pt>
                <c:pt idx="5556">
                  <c:v>1438.0845038505436</c:v>
                </c:pt>
                <c:pt idx="5557">
                  <c:v>1438.0783671368577</c:v>
                </c:pt>
                <c:pt idx="5558">
                  <c:v>1437.9425155789615</c:v>
                </c:pt>
                <c:pt idx="5559">
                  <c:v>1437.0599232536015</c:v>
                </c:pt>
                <c:pt idx="5560">
                  <c:v>1436.4945665941832</c:v>
                </c:pt>
                <c:pt idx="5561">
                  <c:v>1436.3394241765302</c:v>
                </c:pt>
                <c:pt idx="5562">
                  <c:v>1436.1332037968457</c:v>
                </c:pt>
                <c:pt idx="5563">
                  <c:v>1435.6361852698597</c:v>
                </c:pt>
                <c:pt idx="5564">
                  <c:v>1435.1280775180542</c:v>
                </c:pt>
                <c:pt idx="5565">
                  <c:v>1434.5657068345945</c:v>
                </c:pt>
                <c:pt idx="5566">
                  <c:v>1436.209551667813</c:v>
                </c:pt>
                <c:pt idx="5567">
                  <c:v>1436.8637742434664</c:v>
                </c:pt>
                <c:pt idx="5568">
                  <c:v>1436.6117038576967</c:v>
                </c:pt>
                <c:pt idx="5569">
                  <c:v>1436.1483671433607</c:v>
                </c:pt>
                <c:pt idx="5570">
                  <c:v>1435.3080610394188</c:v>
                </c:pt>
                <c:pt idx="5571">
                  <c:v>1435.2010554903807</c:v>
                </c:pt>
                <c:pt idx="5572">
                  <c:v>1435.3981413548915</c:v>
                </c:pt>
                <c:pt idx="5573">
                  <c:v>1435.4121285044469</c:v>
                </c:pt>
                <c:pt idx="5574">
                  <c:v>1435.4890259131334</c:v>
                </c:pt>
                <c:pt idx="5575">
                  <c:v>1435.3747508301212</c:v>
                </c:pt>
                <c:pt idx="5576">
                  <c:v>1433.2546825728375</c:v>
                </c:pt>
                <c:pt idx="5577">
                  <c:v>1431.9219841571251</c:v>
                </c:pt>
                <c:pt idx="5578">
                  <c:v>1430.9197128701135</c:v>
                </c:pt>
                <c:pt idx="5579">
                  <c:v>1430.5170117001032</c:v>
                </c:pt>
                <c:pt idx="5580">
                  <c:v>1430.5477379091847</c:v>
                </c:pt>
                <c:pt idx="5581">
                  <c:v>1430.6235799174406</c:v>
                </c:pt>
                <c:pt idx="5582">
                  <c:v>1430.9880726522188</c:v>
                </c:pt>
                <c:pt idx="5583">
                  <c:v>1431.6771569565624</c:v>
                </c:pt>
                <c:pt idx="5584">
                  <c:v>1432.1467790514205</c:v>
                </c:pt>
                <c:pt idx="5585">
                  <c:v>1432.6424355012914</c:v>
                </c:pt>
                <c:pt idx="5586">
                  <c:v>1433.2145777284468</c:v>
                </c:pt>
                <c:pt idx="5587">
                  <c:v>1433.3462524804063</c:v>
                </c:pt>
                <c:pt idx="5588">
                  <c:v>1433.6985931640056</c:v>
                </c:pt>
                <c:pt idx="5589">
                  <c:v>1433.569721058187</c:v>
                </c:pt>
                <c:pt idx="5590">
                  <c:v>1433.5691100528975</c:v>
                </c:pt>
                <c:pt idx="5591">
                  <c:v>1433.8978273208158</c:v>
                </c:pt>
                <c:pt idx="5592">
                  <c:v>1434.3584793825598</c:v>
                </c:pt>
                <c:pt idx="5593">
                  <c:v>1434.8880721659634</c:v>
                </c:pt>
                <c:pt idx="5594">
                  <c:v>1435.0907019690576</c:v>
                </c:pt>
                <c:pt idx="5595">
                  <c:v>1435.6140926991432</c:v>
                </c:pt>
                <c:pt idx="5596">
                  <c:v>1436.0576297264938</c:v>
                </c:pt>
                <c:pt idx="5597">
                  <c:v>1436.3467542968126</c:v>
                </c:pt>
                <c:pt idx="5598">
                  <c:v>1436.7955948152842</c:v>
                </c:pt>
                <c:pt idx="5599">
                  <c:v>1436.9382680138947</c:v>
                </c:pt>
                <c:pt idx="5600">
                  <c:v>1437.2126981944498</c:v>
                </c:pt>
                <c:pt idx="5601">
                  <c:v>1437.5938165404089</c:v>
                </c:pt>
                <c:pt idx="5602">
                  <c:v>1437.9577423094624</c:v>
                </c:pt>
                <c:pt idx="5603">
                  <c:v>1438.3879475540568</c:v>
                </c:pt>
                <c:pt idx="5604">
                  <c:v>1438.8843159582336</c:v>
                </c:pt>
                <c:pt idx="5605">
                  <c:v>1439.3508326893034</c:v>
                </c:pt>
                <c:pt idx="5606">
                  <c:v>1439.7742115357303</c:v>
                </c:pt>
                <c:pt idx="5607">
                  <c:v>1439.8653741233911</c:v>
                </c:pt>
                <c:pt idx="5608">
                  <c:v>1440.0047037485374</c:v>
                </c:pt>
                <c:pt idx="5609">
                  <c:v>1440.150185225943</c:v>
                </c:pt>
                <c:pt idx="5610">
                  <c:v>1440.0845320235844</c:v>
                </c:pt>
                <c:pt idx="5611">
                  <c:v>1439.9928472941676</c:v>
                </c:pt>
                <c:pt idx="5612">
                  <c:v>1440.1043157219706</c:v>
                </c:pt>
                <c:pt idx="5613">
                  <c:v>1440.3351961108822</c:v>
                </c:pt>
                <c:pt idx="5614">
                  <c:v>1440.6575419189837</c:v>
                </c:pt>
                <c:pt idx="5615">
                  <c:v>1440.965947199076</c:v>
                </c:pt>
                <c:pt idx="5616">
                  <c:v>1441.3435883627965</c:v>
                </c:pt>
                <c:pt idx="5617">
                  <c:v>1441.8068985116331</c:v>
                </c:pt>
                <c:pt idx="5618">
                  <c:v>1442.2405441014846</c:v>
                </c:pt>
                <c:pt idx="5619">
                  <c:v>1442.5363128195315</c:v>
                </c:pt>
                <c:pt idx="5620">
                  <c:v>1442.7878298359376</c:v>
                </c:pt>
                <c:pt idx="5621">
                  <c:v>1442.6418453053977</c:v>
                </c:pt>
                <c:pt idx="5622">
                  <c:v>1442.6336775503614</c:v>
                </c:pt>
                <c:pt idx="5623">
                  <c:v>1442.7522523185105</c:v>
                </c:pt>
                <c:pt idx="5624">
                  <c:v>1442.4897748350095</c:v>
                </c:pt>
                <c:pt idx="5625">
                  <c:v>1442.2818862136448</c:v>
                </c:pt>
                <c:pt idx="5626">
                  <c:v>1442.1091692851317</c:v>
                </c:pt>
                <c:pt idx="5627">
                  <c:v>1441.9506993501197</c:v>
                </c:pt>
                <c:pt idx="5628">
                  <c:v>1441.5104539546544</c:v>
                </c:pt>
                <c:pt idx="5629">
                  <c:v>1441.2547763224131</c:v>
                </c:pt>
                <c:pt idx="5630">
                  <c:v>1441.0574330203756</c:v>
                </c:pt>
                <c:pt idx="5631">
                  <c:v>1440.7753936548868</c:v>
                </c:pt>
                <c:pt idx="5632">
                  <c:v>1440.7957215044426</c:v>
                </c:pt>
                <c:pt idx="5633">
                  <c:v>1440.8703831858568</c:v>
                </c:pt>
                <c:pt idx="5634">
                  <c:v>1440.9369847144153</c:v>
                </c:pt>
                <c:pt idx="5635">
                  <c:v>1440.9964406494685</c:v>
                </c:pt>
                <c:pt idx="5636">
                  <c:v>1441.0507642267896</c:v>
                </c:pt>
                <c:pt idx="5637">
                  <c:v>1441.0048765698086</c:v>
                </c:pt>
                <c:pt idx="5638">
                  <c:v>1441.1588877907352</c:v>
                </c:pt>
                <c:pt idx="5639">
                  <c:v>1441.2319889006683</c:v>
                </c:pt>
                <c:pt idx="5640">
                  <c:v>1441.1846262733347</c:v>
                </c:pt>
                <c:pt idx="5641">
                  <c:v>1441.173569339395</c:v>
                </c:pt>
                <c:pt idx="5642">
                  <c:v>1441.2576993994501</c:v>
                </c:pt>
                <c:pt idx="5643">
                  <c:v>1441.3311812722275</c:v>
                </c:pt>
                <c:pt idx="5644">
                  <c:v>1441.3549829747524</c:v>
                </c:pt>
                <c:pt idx="5645">
                  <c:v>1441.3769845225022</c:v>
                </c:pt>
                <c:pt idx="5646">
                  <c:v>1441.3983495659113</c:v>
                </c:pt>
                <c:pt idx="5647">
                  <c:v>1441.4182268781012</c:v>
                </c:pt>
                <c:pt idx="5648">
                  <c:v>1441.4369335255467</c:v>
                </c:pt>
                <c:pt idx="5649">
                  <c:v>1441.2531213868606</c:v>
                </c:pt>
                <c:pt idx="5650">
                  <c:v>1441.2499285335098</c:v>
                </c:pt>
                <c:pt idx="5651">
                  <c:v>1441.1868441213726</c:v>
                </c:pt>
                <c:pt idx="5652">
                  <c:v>1441.2090401103387</c:v>
                </c:pt>
                <c:pt idx="5653">
                  <c:v>1441.248309191217</c:v>
                </c:pt>
                <c:pt idx="5654">
                  <c:v>1441.0973719920155</c:v>
                </c:pt>
                <c:pt idx="5655">
                  <c:v>1441.1989745381959</c:v>
                </c:pt>
                <c:pt idx="5656">
                  <c:v>1440.877340489269</c:v>
                </c:pt>
                <c:pt idx="5657">
                  <c:v>1440.5703095356992</c:v>
                </c:pt>
                <c:pt idx="5658">
                  <c:v>1440.3103723051811</c:v>
                </c:pt>
                <c:pt idx="5659">
                  <c:v>1440.1779748228919</c:v>
                </c:pt>
                <c:pt idx="5660">
                  <c:v>1440.0780680208109</c:v>
                </c:pt>
                <c:pt idx="5661">
                  <c:v>1440.2679709280098</c:v>
                </c:pt>
                <c:pt idx="5662">
                  <c:v>1439.2131553890999</c:v>
                </c:pt>
                <c:pt idx="5663">
                  <c:v>1438.7058685355453</c:v>
                </c:pt>
                <c:pt idx="5664">
                  <c:v>1438.5766077595865</c:v>
                </c:pt>
                <c:pt idx="5665">
                  <c:v>1438.3153706905332</c:v>
                </c:pt>
                <c:pt idx="5666">
                  <c:v>1438.2296097186666</c:v>
                </c:pt>
                <c:pt idx="5667">
                  <c:v>1438.1863724715149</c:v>
                </c:pt>
                <c:pt idx="5668">
                  <c:v>1438.526338610468</c:v>
                </c:pt>
                <c:pt idx="5669">
                  <c:v>1438.8243078276982</c:v>
                </c:pt>
                <c:pt idx="5670">
                  <c:v>1438.8918252979076</c:v>
                </c:pt>
                <c:pt idx="5671">
                  <c:v>1439.099841179916</c:v>
                </c:pt>
                <c:pt idx="5672">
                  <c:v>1439.5205828908327</c:v>
                </c:pt>
                <c:pt idx="5673">
                  <c:v>1440.0276208098478</c:v>
                </c:pt>
                <c:pt idx="5674">
                  <c:v>1440.5066552816797</c:v>
                </c:pt>
                <c:pt idx="5675">
                  <c:v>1440.730595710618</c:v>
                </c:pt>
                <c:pt idx="5676">
                  <c:v>1440.711723373289</c:v>
                </c:pt>
                <c:pt idx="5677">
                  <c:v>1440.4614757938991</c:v>
                </c:pt>
                <c:pt idx="5678">
                  <c:v>1440.3295234489992</c:v>
                </c:pt>
                <c:pt idx="5679">
                  <c:v>1440.3213849536357</c:v>
                </c:pt>
                <c:pt idx="5680">
                  <c:v>1440.4284408669416</c:v>
                </c:pt>
                <c:pt idx="5681">
                  <c:v>1440.2117644244925</c:v>
                </c:pt>
                <c:pt idx="5682">
                  <c:v>1440.2017858404479</c:v>
                </c:pt>
                <c:pt idx="5683">
                  <c:v>1440.3212598549526</c:v>
                </c:pt>
                <c:pt idx="5684">
                  <c:v>1440.3366907772297</c:v>
                </c:pt>
                <c:pt idx="5685">
                  <c:v>1440.5420825247543</c:v>
                </c:pt>
                <c:pt idx="5686">
                  <c:v>1440.6514386588676</c:v>
                </c:pt>
                <c:pt idx="5687">
                  <c:v>1440.9394896898796</c:v>
                </c:pt>
                <c:pt idx="5688">
                  <c:v>1441.1228088089813</c:v>
                </c:pt>
                <c:pt idx="5689">
                  <c:v>1440.9563716445284</c:v>
                </c:pt>
                <c:pt idx="5690">
                  <c:v>1440.7849742222986</c:v>
                </c:pt>
                <c:pt idx="5691">
                  <c:v>1440.8392492929988</c:v>
                </c:pt>
                <c:pt idx="5692">
                  <c:v>1440.576135720908</c:v>
                </c:pt>
                <c:pt idx="5693">
                  <c:v>1440.5303052008255</c:v>
                </c:pt>
                <c:pt idx="5694">
                  <c:v>1440.8209138189325</c:v>
                </c:pt>
                <c:pt idx="5695">
                  <c:v>1441.0141943808476</c:v>
                </c:pt>
                <c:pt idx="5696">
                  <c:v>1442.523722164407</c:v>
                </c:pt>
                <c:pt idx="5697">
                  <c:v>1443.7192928767336</c:v>
                </c:pt>
                <c:pt idx="5698">
                  <c:v>1444.4511753424852</c:v>
                </c:pt>
                <c:pt idx="5699">
                  <c:v>1444.5760684931683</c:v>
                </c:pt>
                <c:pt idx="5700">
                  <c:v>1444.6391531756076</c:v>
                </c:pt>
                <c:pt idx="5701">
                  <c:v>1444.5957756141886</c:v>
                </c:pt>
                <c:pt idx="5702">
                  <c:v>1444.5470687401714</c:v>
                </c:pt>
                <c:pt idx="5703">
                  <c:v>1443.8851534001558</c:v>
                </c:pt>
                <c:pt idx="5704">
                  <c:v>1443.5276849092324</c:v>
                </c:pt>
                <c:pt idx="5705">
                  <c:v>1443.1355317356658</c:v>
                </c:pt>
                <c:pt idx="5706">
                  <c:v>1442.9750288506052</c:v>
                </c:pt>
                <c:pt idx="5707">
                  <c:v>1443.0547535005503</c:v>
                </c:pt>
                <c:pt idx="5708">
                  <c:v>1443.0485940914093</c:v>
                </c:pt>
                <c:pt idx="5709">
                  <c:v>1442.9268128103722</c:v>
                </c:pt>
                <c:pt idx="5710">
                  <c:v>1442.8047389185203</c:v>
                </c:pt>
                <c:pt idx="5711">
                  <c:v>1442.8885808350185</c:v>
                </c:pt>
                <c:pt idx="5712">
                  <c:v>1442.7917098500168</c:v>
                </c:pt>
                <c:pt idx="5713">
                  <c:v>1442.6820998636515</c:v>
                </c:pt>
                <c:pt idx="5714">
                  <c:v>1442.2555453305922</c:v>
                </c:pt>
                <c:pt idx="5715">
                  <c:v>1441.9535866641747</c:v>
                </c:pt>
                <c:pt idx="5716">
                  <c:v>1441.4801696947043</c:v>
                </c:pt>
                <c:pt idx="5717">
                  <c:v>1441.1276088133675</c:v>
                </c:pt>
                <c:pt idx="5718">
                  <c:v>1441.1354625576068</c:v>
                </c:pt>
                <c:pt idx="5719">
                  <c:v>1440.6553295978244</c:v>
                </c:pt>
                <c:pt idx="5720">
                  <c:v>1440.3635723616587</c:v>
                </c:pt>
                <c:pt idx="5721">
                  <c:v>1441.2422476015081</c:v>
                </c:pt>
                <c:pt idx="5722">
                  <c:v>1441.8657705468256</c:v>
                </c:pt>
                <c:pt idx="5723">
                  <c:v>1442.2033368607506</c:v>
                </c:pt>
                <c:pt idx="5724">
                  <c:v>1442.288397146137</c:v>
                </c:pt>
                <c:pt idx="5725">
                  <c:v>1442.2388155873973</c:v>
                </c:pt>
                <c:pt idx="5726">
                  <c:v>1442.1805596249067</c:v>
                </c:pt>
                <c:pt idx="5727">
                  <c:v>1442.1275996590061</c:v>
                </c:pt>
                <c:pt idx="5728">
                  <c:v>1442.0802724172784</c:v>
                </c:pt>
                <c:pt idx="5729">
                  <c:v>1441.828429470253</c:v>
                </c:pt>
                <c:pt idx="5730">
                  <c:v>1441.7814813365937</c:v>
                </c:pt>
                <c:pt idx="5731">
                  <c:v>1441.7656193969035</c:v>
                </c:pt>
                <c:pt idx="5732">
                  <c:v>1441.7514721790033</c:v>
                </c:pt>
                <c:pt idx="5733">
                  <c:v>1441.839701980912</c:v>
                </c:pt>
                <c:pt idx="5734">
                  <c:v>1442.0257290735562</c:v>
                </c:pt>
                <c:pt idx="5735">
                  <c:v>1441.6923900668694</c:v>
                </c:pt>
                <c:pt idx="5736">
                  <c:v>1441.438354606245</c:v>
                </c:pt>
                <c:pt idx="5737">
                  <c:v>1441.2258678238593</c:v>
                </c:pt>
                <c:pt idx="5738">
                  <c:v>1441.2202434762357</c:v>
                </c:pt>
                <c:pt idx="5739">
                  <c:v>1441.257494069305</c:v>
                </c:pt>
                <c:pt idx="5740">
                  <c:v>1441.3925400630046</c:v>
                </c:pt>
                <c:pt idx="5741">
                  <c:v>1441.5282182390952</c:v>
                </c:pt>
                <c:pt idx="5742">
                  <c:v>1441.6504711264499</c:v>
                </c:pt>
                <c:pt idx="5743">
                  <c:v>1441.7610646604089</c:v>
                </c:pt>
                <c:pt idx="5744">
                  <c:v>1441.7594224185536</c:v>
                </c:pt>
                <c:pt idx="5745">
                  <c:v>1441.7485658350488</c:v>
                </c:pt>
                <c:pt idx="5746">
                  <c:v>1441.7382416682262</c:v>
                </c:pt>
                <c:pt idx="5747">
                  <c:v>1441.8313106074786</c:v>
                </c:pt>
                <c:pt idx="5748">
                  <c:v>1441.929282370435</c:v>
                </c:pt>
                <c:pt idx="5749">
                  <c:v>1442.1114385185772</c:v>
                </c:pt>
                <c:pt idx="5750">
                  <c:v>1442.289398653252</c:v>
                </c:pt>
                <c:pt idx="5751">
                  <c:v>1442.3576351393201</c:v>
                </c:pt>
                <c:pt idx="5752">
                  <c:v>1442.4049410357457</c:v>
                </c:pt>
                <c:pt idx="5753">
                  <c:v>1442.5377645779506</c:v>
                </c:pt>
                <c:pt idx="5754">
                  <c:v>1442.6745132526823</c:v>
                </c:pt>
                <c:pt idx="5755">
                  <c:v>1442.7048302297112</c:v>
                </c:pt>
                <c:pt idx="5756">
                  <c:v>1442.6163911179194</c:v>
                </c:pt>
                <c:pt idx="5757">
                  <c:v>1442.5257191981086</c:v>
                </c:pt>
                <c:pt idx="5758">
                  <c:v>1442.3420174528262</c:v>
                </c:pt>
                <c:pt idx="5759">
                  <c:v>1442.2630158662057</c:v>
                </c:pt>
                <c:pt idx="5760">
                  <c:v>1442.2045598783689</c:v>
                </c:pt>
                <c:pt idx="5761">
                  <c:v>1442.2535089803353</c:v>
                </c:pt>
                <c:pt idx="5762">
                  <c:v>1442.2113718003047</c:v>
                </c:pt>
                <c:pt idx="5763">
                  <c:v>1442.3510652730042</c:v>
                </c:pt>
                <c:pt idx="5764">
                  <c:v>1442.6057866118219</c:v>
                </c:pt>
                <c:pt idx="5765">
                  <c:v>1442.9492605562018</c:v>
                </c:pt>
                <c:pt idx="5766">
                  <c:v>1442.8901459601836</c:v>
                </c:pt>
                <c:pt idx="5767">
                  <c:v>1442.7777690547125</c:v>
                </c:pt>
                <c:pt idx="5768">
                  <c:v>1442.6750627770114</c:v>
                </c:pt>
                <c:pt idx="5769">
                  <c:v>1442.5806025245558</c:v>
                </c:pt>
                <c:pt idx="5770">
                  <c:v>1442.5889113859598</c:v>
                </c:pt>
                <c:pt idx="5771">
                  <c:v>1442.6133739872362</c:v>
                </c:pt>
                <c:pt idx="5772">
                  <c:v>1442.7336127156693</c:v>
                </c:pt>
                <c:pt idx="5773">
                  <c:v>1442.9540115596994</c:v>
                </c:pt>
                <c:pt idx="5774">
                  <c:v>1443.3715559633631</c:v>
                </c:pt>
                <c:pt idx="5775">
                  <c:v>1443.7775054212391</c:v>
                </c:pt>
                <c:pt idx="5776">
                  <c:v>1444.1479140193082</c:v>
                </c:pt>
                <c:pt idx="5777">
                  <c:v>1444.2862854720984</c:v>
                </c:pt>
                <c:pt idx="5778">
                  <c:v>1444.3809867928167</c:v>
                </c:pt>
                <c:pt idx="5779">
                  <c:v>1444.4679879934697</c:v>
                </c:pt>
                <c:pt idx="5780">
                  <c:v>1444.5462618122453</c:v>
                </c:pt>
                <c:pt idx="5781">
                  <c:v>1444.6173289202231</c:v>
                </c:pt>
                <c:pt idx="5782">
                  <c:v>1444.5858444729301</c:v>
                </c:pt>
                <c:pt idx="5783">
                  <c:v>1444.6368586117546</c:v>
                </c:pt>
                <c:pt idx="5784">
                  <c:v>1444.9063260106861</c:v>
                </c:pt>
                <c:pt idx="5785">
                  <c:v>1445.1755691006238</c:v>
                </c:pt>
                <c:pt idx="5786">
                  <c:v>1445.224062818749</c:v>
                </c:pt>
                <c:pt idx="5787">
                  <c:v>1445.2353298352264</c:v>
                </c:pt>
                <c:pt idx="5788">
                  <c:v>1445.0528453047511</c:v>
                </c:pt>
                <c:pt idx="5789">
                  <c:v>1444.2569502770466</c:v>
                </c:pt>
                <c:pt idx="5790">
                  <c:v>1443.7379547973151</c:v>
                </c:pt>
                <c:pt idx="5791">
                  <c:v>1443.3189589066499</c:v>
                </c:pt>
                <c:pt idx="5792">
                  <c:v>1442.9369626424088</c:v>
                </c:pt>
                <c:pt idx="5793">
                  <c:v>1442.8816933112807</c:v>
                </c:pt>
                <c:pt idx="5794">
                  <c:v>1442.8793575557099</c:v>
                </c:pt>
                <c:pt idx="5795">
                  <c:v>1442.9677795960999</c:v>
                </c:pt>
                <c:pt idx="5796">
                  <c:v>1443.0666178146364</c:v>
                </c:pt>
                <c:pt idx="5797">
                  <c:v>1443.3515616496695</c:v>
                </c:pt>
                <c:pt idx="5798">
                  <c:v>1443.5415105906088</c:v>
                </c:pt>
                <c:pt idx="5799">
                  <c:v>1443.5126459914625</c:v>
                </c:pt>
                <c:pt idx="5800">
                  <c:v>1443.541405446784</c:v>
                </c:pt>
                <c:pt idx="5801">
                  <c:v>1443.5857322243492</c:v>
                </c:pt>
                <c:pt idx="5802">
                  <c:v>1443.7243929312265</c:v>
                </c:pt>
                <c:pt idx="5803">
                  <c:v>1443.867266301115</c:v>
                </c:pt>
                <c:pt idx="5804">
                  <c:v>1443.898878455559</c:v>
                </c:pt>
                <c:pt idx="5805">
                  <c:v>1444.0071622323264</c:v>
                </c:pt>
                <c:pt idx="5806">
                  <c:v>1444.0274202112059</c:v>
                </c:pt>
                <c:pt idx="5807">
                  <c:v>1444.4239274647325</c:v>
                </c:pt>
                <c:pt idx="5808">
                  <c:v>1444.7502067861205</c:v>
                </c:pt>
                <c:pt idx="5809">
                  <c:v>1445.0306425328367</c:v>
                </c:pt>
                <c:pt idx="5810">
                  <c:v>1445.187311393488</c:v>
                </c:pt>
                <c:pt idx="5811">
                  <c:v>1445.3131012668073</c:v>
                </c:pt>
                <c:pt idx="5812">
                  <c:v>1445.3311829698248</c:v>
                </c:pt>
                <c:pt idx="5813">
                  <c:v>1445.2273481543862</c:v>
                </c:pt>
                <c:pt idx="5814">
                  <c:v>1445.1195892312601</c:v>
                </c:pt>
                <c:pt idx="5815">
                  <c:v>1444.8355356647817</c:v>
                </c:pt>
                <c:pt idx="5816">
                  <c:v>1444.6418506043469</c:v>
                </c:pt>
                <c:pt idx="5817">
                  <c:v>1444.5725005494062</c:v>
                </c:pt>
                <c:pt idx="5818">
                  <c:v>1444.5272732267329</c:v>
                </c:pt>
                <c:pt idx="5819">
                  <c:v>1444.580248387939</c:v>
                </c:pt>
                <c:pt idx="5820">
                  <c:v>1444.6467712617628</c:v>
                </c:pt>
                <c:pt idx="5821">
                  <c:v>1444.6133375106936</c:v>
                </c:pt>
                <c:pt idx="5822">
                  <c:v>1444.7600341006307</c:v>
                </c:pt>
                <c:pt idx="5823">
                  <c:v>1444.8310310005734</c:v>
                </c:pt>
                <c:pt idx="5824">
                  <c:v>1444.8759372732486</c:v>
                </c:pt>
                <c:pt idx="5825">
                  <c:v>1444.9178520665896</c:v>
                </c:pt>
                <c:pt idx="5826">
                  <c:v>1444.9555927878089</c:v>
                </c:pt>
                <c:pt idx="5827">
                  <c:v>1445.1799025343719</c:v>
                </c:pt>
                <c:pt idx="5828">
                  <c:v>1445.4230023039743</c:v>
                </c:pt>
                <c:pt idx="5829">
                  <c:v>1445.5545475490676</c:v>
                </c:pt>
                <c:pt idx="5830">
                  <c:v>1445.5583159536977</c:v>
                </c:pt>
                <c:pt idx="5831">
                  <c:v>1445.5366508669979</c:v>
                </c:pt>
                <c:pt idx="5832">
                  <c:v>1445.5168644245434</c:v>
                </c:pt>
                <c:pt idx="5833">
                  <c:v>1445.4064222041304</c:v>
                </c:pt>
                <c:pt idx="5834">
                  <c:v>1445.3814747310278</c:v>
                </c:pt>
                <c:pt idx="5835">
                  <c:v>1445.5617043009343</c:v>
                </c:pt>
                <c:pt idx="5836">
                  <c:v>1445.6744584553946</c:v>
                </c:pt>
                <c:pt idx="5837">
                  <c:v>1445.6641440503588</c:v>
                </c:pt>
                <c:pt idx="5838">
                  <c:v>1445.6324036821445</c:v>
                </c:pt>
                <c:pt idx="5839">
                  <c:v>1445.6329124383133</c:v>
                </c:pt>
                <c:pt idx="5840">
                  <c:v>1445.6171931257393</c:v>
                </c:pt>
                <c:pt idx="5841">
                  <c:v>1445.5876301143085</c:v>
                </c:pt>
                <c:pt idx="5842">
                  <c:v>1445.4807546493714</c:v>
                </c:pt>
                <c:pt idx="5843">
                  <c:v>1445.4144133176103</c:v>
                </c:pt>
                <c:pt idx="5844">
                  <c:v>1445.404648470555</c:v>
                </c:pt>
                <c:pt idx="5845">
                  <c:v>1445.3962258823228</c:v>
                </c:pt>
                <c:pt idx="5846">
                  <c:v>1445.2922962566572</c:v>
                </c:pt>
                <c:pt idx="5847">
                  <c:v>1445.3686329605973</c:v>
                </c:pt>
                <c:pt idx="5848">
                  <c:v>1445.5777572369066</c:v>
                </c:pt>
                <c:pt idx="5849">
                  <c:v>1445.8771429426422</c:v>
                </c:pt>
                <c:pt idx="5850">
                  <c:v>1446.0794935842202</c:v>
                </c:pt>
                <c:pt idx="5851">
                  <c:v>1446.1506305311093</c:v>
                </c:pt>
                <c:pt idx="5852">
                  <c:v>1446.195845937372</c:v>
                </c:pt>
                <c:pt idx="5853">
                  <c:v>1446.2356781248836</c:v>
                </c:pt>
                <c:pt idx="5854">
                  <c:v>1446.2721619317124</c:v>
                </c:pt>
                <c:pt idx="5855">
                  <c:v>1446.3934199379203</c:v>
                </c:pt>
                <c:pt idx="5856">
                  <c:v>1446.4307453981094</c:v>
                </c:pt>
                <c:pt idx="5857">
                  <c:v>1446.4468594528266</c:v>
                </c:pt>
                <c:pt idx="5858">
                  <c:v>1446.5548722298424</c:v>
                </c:pt>
                <c:pt idx="5859">
                  <c:v>1446.6758838453113</c:v>
                </c:pt>
                <c:pt idx="5860">
                  <c:v>1446.783530768465</c:v>
                </c:pt>
                <c:pt idx="5861">
                  <c:v>1446.7863006986047</c:v>
                </c:pt>
                <c:pt idx="5862">
                  <c:v>1446.8642733623678</c:v>
                </c:pt>
                <c:pt idx="5863">
                  <c:v>1446.8597939657889</c:v>
                </c:pt>
                <c:pt idx="5864">
                  <c:v>1446.8379036052627</c:v>
                </c:pt>
                <c:pt idx="5865">
                  <c:v>1446.7250941866025</c:v>
                </c:pt>
                <c:pt idx="5866">
                  <c:v>1446.5056310787295</c:v>
                </c:pt>
                <c:pt idx="5867">
                  <c:v>1446.3776646170268</c:v>
                </c:pt>
                <c:pt idx="5868">
                  <c:v>1446.2851496518424</c:v>
                </c:pt>
                <c:pt idx="5869">
                  <c:v>1446.1998633198566</c:v>
                </c:pt>
                <c:pt idx="5870">
                  <c:v>1446.2159666544151</c:v>
                </c:pt>
                <c:pt idx="5871">
                  <c:v>1446.1547878676499</c:v>
                </c:pt>
                <c:pt idx="5872">
                  <c:v>1446.0815344251364</c:v>
                </c:pt>
                <c:pt idx="5873">
                  <c:v>1446.1079403864876</c:v>
                </c:pt>
                <c:pt idx="5874">
                  <c:v>1446.2422185331707</c:v>
                </c:pt>
                <c:pt idx="5875">
                  <c:v>1446.2026532119735</c:v>
                </c:pt>
                <c:pt idx="5876">
                  <c:v>1446.0308665563396</c:v>
                </c:pt>
                <c:pt idx="5877">
                  <c:v>1445.854515051218</c:v>
                </c:pt>
                <c:pt idx="5878">
                  <c:v>1445.9748318647437</c:v>
                </c:pt>
                <c:pt idx="5879">
                  <c:v>1446.2371198770397</c:v>
                </c:pt>
                <c:pt idx="5880">
                  <c:v>1446.406018070036</c:v>
                </c:pt>
                <c:pt idx="5881">
                  <c:v>1446.5389255182147</c:v>
                </c:pt>
                <c:pt idx="5882">
                  <c:v>1446.4755686529224</c:v>
                </c:pt>
                <c:pt idx="5883">
                  <c:v>1446.3731533208386</c:v>
                </c:pt>
                <c:pt idx="5884">
                  <c:v>1446.0128666553078</c:v>
                </c:pt>
                <c:pt idx="5885">
                  <c:v>1445.7118787775526</c:v>
                </c:pt>
                <c:pt idx="5886">
                  <c:v>1445.5473443432295</c:v>
                </c:pt>
                <c:pt idx="5887">
                  <c:v>1445.3292221302086</c:v>
                </c:pt>
                <c:pt idx="5888">
                  <c:v>1445.2826564820077</c:v>
                </c:pt>
                <c:pt idx="5889">
                  <c:v>1445.3814149836435</c:v>
                </c:pt>
                <c:pt idx="5890">
                  <c:v>1445.4927408942212</c:v>
                </c:pt>
                <c:pt idx="5891">
                  <c:v>1445.5926735402011</c:v>
                </c:pt>
                <c:pt idx="5892">
                  <c:v>1445.5923395820009</c:v>
                </c:pt>
                <c:pt idx="5893">
                  <c:v>1445.5699450745462</c:v>
                </c:pt>
                <c:pt idx="5894">
                  <c:v>1445.454313704133</c:v>
                </c:pt>
                <c:pt idx="5895">
                  <c:v>1445.3295579128483</c:v>
                </c:pt>
                <c:pt idx="5896">
                  <c:v>1445.3057799207711</c:v>
                </c:pt>
                <c:pt idx="5897">
                  <c:v>1445.4007999279738</c:v>
                </c:pt>
                <c:pt idx="5898">
                  <c:v>1445.418545389067</c:v>
                </c:pt>
                <c:pt idx="5899">
                  <c:v>1445.3211321718791</c:v>
                </c:pt>
                <c:pt idx="5900">
                  <c:v>1445.2947565198899</c:v>
                </c:pt>
                <c:pt idx="5901">
                  <c:v>1445.3900513817182</c:v>
                </c:pt>
                <c:pt idx="5902">
                  <c:v>1445.406864892471</c:v>
                </c:pt>
                <c:pt idx="5903">
                  <c:v>1445.67251353861</c:v>
                </c:pt>
                <c:pt idx="5904">
                  <c:v>1445.9823759441908</c:v>
                </c:pt>
                <c:pt idx="5905">
                  <c:v>1446.3539781310826</c:v>
                </c:pt>
                <c:pt idx="5906">
                  <c:v>1446.8941619373479</c:v>
                </c:pt>
                <c:pt idx="5907">
                  <c:v>1447.5278744884981</c:v>
                </c:pt>
                <c:pt idx="5908">
                  <c:v>1447.8586131713619</c:v>
                </c:pt>
                <c:pt idx="5909">
                  <c:v>1447.9932847012381</c:v>
                </c:pt>
                <c:pt idx="5910">
                  <c:v>1447.7414406374892</c:v>
                </c:pt>
                <c:pt idx="5911">
                  <c:v>1447.5809460340811</c:v>
                </c:pt>
                <c:pt idx="5912">
                  <c:v>1447.488496394619</c:v>
                </c:pt>
                <c:pt idx="5913">
                  <c:v>1447.4990876314716</c:v>
                </c:pt>
                <c:pt idx="5914">
                  <c:v>1447.6157160286104</c:v>
                </c:pt>
                <c:pt idx="5915">
                  <c:v>1447.7461054805549</c:v>
                </c:pt>
                <c:pt idx="5916">
                  <c:v>1447.7789140732318</c:v>
                </c:pt>
                <c:pt idx="5917">
                  <c:v>1447.6996491574835</c:v>
                </c:pt>
                <c:pt idx="5918">
                  <c:v>1447.6907719613487</c:v>
                </c:pt>
                <c:pt idx="5919">
                  <c:v>1447.616974510317</c:v>
                </c:pt>
                <c:pt idx="5920">
                  <c:v>1447.6181586457426</c:v>
                </c:pt>
                <c:pt idx="5921">
                  <c:v>1447.7296896779478</c:v>
                </c:pt>
                <c:pt idx="5922">
                  <c:v>1447.7609906163163</c:v>
                </c:pt>
                <c:pt idx="5923">
                  <c:v>1447.7679005602874</c:v>
                </c:pt>
                <c:pt idx="5924">
                  <c:v>1447.7758186911703</c:v>
                </c:pt>
                <c:pt idx="5925">
                  <c:v>1447.8685624465186</c:v>
                </c:pt>
                <c:pt idx="5926">
                  <c:v>1447.9779658604714</c:v>
                </c:pt>
                <c:pt idx="5927">
                  <c:v>1447.9907871458831</c:v>
                </c:pt>
                <c:pt idx="5928">
                  <c:v>1447.9790792235303</c:v>
                </c:pt>
                <c:pt idx="5929">
                  <c:v>1447.9667083850277</c:v>
                </c:pt>
                <c:pt idx="5930">
                  <c:v>1448.0486439863887</c:v>
                </c:pt>
                <c:pt idx="5931">
                  <c:v>1448.1415854421716</c:v>
                </c:pt>
                <c:pt idx="5932">
                  <c:v>1448.2265322201563</c:v>
                </c:pt>
                <c:pt idx="5933">
                  <c:v>1448.3888474728694</c:v>
                </c:pt>
                <c:pt idx="5934">
                  <c:v>1448.476043157154</c:v>
                </c:pt>
                <c:pt idx="5935">
                  <c:v>1448.3542210519581</c:v>
                </c:pt>
                <c:pt idx="5936">
                  <c:v>1448.2842009563255</c:v>
                </c:pt>
                <c:pt idx="5937">
                  <c:v>1448.0607281421142</c:v>
                </c:pt>
                <c:pt idx="5938">
                  <c:v>1447.904116492831</c:v>
                </c:pt>
                <c:pt idx="5939">
                  <c:v>1447.6400149934827</c:v>
                </c:pt>
                <c:pt idx="5940">
                  <c:v>1447.468740903166</c:v>
                </c:pt>
                <c:pt idx="5941">
                  <c:v>1447.5813099119691</c:v>
                </c:pt>
                <c:pt idx="5942">
                  <c:v>1447.7167362836083</c:v>
                </c:pt>
                <c:pt idx="5943">
                  <c:v>1447.8821238941894</c:v>
                </c:pt>
                <c:pt idx="5944">
                  <c:v>1448.3342944492631</c:v>
                </c:pt>
                <c:pt idx="5945">
                  <c:v>1448.8577222266028</c:v>
                </c:pt>
                <c:pt idx="5946">
                  <c:v>1449.1947474787301</c:v>
                </c:pt>
                <c:pt idx="5947">
                  <c:v>1449.3504977079365</c:v>
                </c:pt>
                <c:pt idx="5948">
                  <c:v>1449.346816098124</c:v>
                </c:pt>
                <c:pt idx="5949">
                  <c:v>1449.3197419073854</c:v>
                </c:pt>
                <c:pt idx="5950">
                  <c:v>1449.2964926430777</c:v>
                </c:pt>
                <c:pt idx="5951">
                  <c:v>1449.1852660391617</c:v>
                </c:pt>
                <c:pt idx="5952">
                  <c:v>1449.0616963992377</c:v>
                </c:pt>
                <c:pt idx="5953">
                  <c:v>1448.9505421811252</c:v>
                </c:pt>
                <c:pt idx="5954">
                  <c:v>1448.8501292555684</c:v>
                </c:pt>
                <c:pt idx="5955">
                  <c:v>1448.7595720505167</c:v>
                </c:pt>
                <c:pt idx="5956">
                  <c:v>1448.2598836822879</c:v>
                </c:pt>
                <c:pt idx="5957">
                  <c:v>1447.9057124384435</c:v>
                </c:pt>
                <c:pt idx="5958">
                  <c:v>1447.7618294894942</c:v>
                </c:pt>
                <c:pt idx="5959">
                  <c:v>1447.4828449904492</c:v>
                </c:pt>
                <c:pt idx="5960">
                  <c:v>1447.1725863549536</c:v>
                </c:pt>
                <c:pt idx="5961">
                  <c:v>1447.2501694135942</c:v>
                </c:pt>
                <c:pt idx="5962">
                  <c:v>1447.4153358305402</c:v>
                </c:pt>
                <c:pt idx="5963">
                  <c:v>1447.651487118673</c:v>
                </c:pt>
                <c:pt idx="5964">
                  <c:v>1447.8911701078846</c:v>
                </c:pt>
                <c:pt idx="5965">
                  <c:v>1447.9408819162588</c:v>
                </c:pt>
                <c:pt idx="5966">
                  <c:v>1447.9302562875082</c:v>
                </c:pt>
                <c:pt idx="5967">
                  <c:v>1447.9201420795528</c:v>
                </c:pt>
                <c:pt idx="5968">
                  <c:v>1447.8252200723207</c:v>
                </c:pt>
                <c:pt idx="5969">
                  <c:v>1447.5262909748371</c:v>
                </c:pt>
                <c:pt idx="5970">
                  <c:v>1447.4793554316702</c:v>
                </c:pt>
                <c:pt idx="5971">
                  <c:v>1447.5963231197002</c:v>
                </c:pt>
                <c:pt idx="5972">
                  <c:v>1447.7303846542729</c:v>
                </c:pt>
                <c:pt idx="5973">
                  <c:v>1448.942986049339</c:v>
                </c:pt>
                <c:pt idx="5974">
                  <c:v>1449.7234418630355</c:v>
                </c:pt>
                <c:pt idx="5975">
                  <c:v>1450.3507653300323</c:v>
                </c:pt>
                <c:pt idx="5976">
                  <c:v>1450.7306048454839</c:v>
                </c:pt>
                <c:pt idx="5977">
                  <c:v>1451.2338225868034</c:v>
                </c:pt>
                <c:pt idx="5978">
                  <c:v>1451.5178387152757</c:v>
                </c:pt>
                <c:pt idx="5979">
                  <c:v>1451.6525806502507</c:v>
                </c:pt>
                <c:pt idx="5980">
                  <c:v>1451.855800591137</c:v>
                </c:pt>
                <c:pt idx="5981">
                  <c:v>1451.7661823555791</c:v>
                </c:pt>
                <c:pt idx="5982">
                  <c:v>1451.6324385050718</c:v>
                </c:pt>
                <c:pt idx="5983">
                  <c:v>1451.4116713682472</c:v>
                </c:pt>
                <c:pt idx="5984">
                  <c:v>1451.2991557893156</c:v>
                </c:pt>
                <c:pt idx="5985">
                  <c:v>1451.1103234448324</c:v>
                </c:pt>
                <c:pt idx="5986">
                  <c:v>1450.9217485862114</c:v>
                </c:pt>
                <c:pt idx="5987">
                  <c:v>1450.8502259874649</c:v>
                </c:pt>
                <c:pt idx="5988">
                  <c:v>1450.6126599886045</c:v>
                </c:pt>
                <c:pt idx="5989">
                  <c:v>1450.4521454441858</c:v>
                </c:pt>
                <c:pt idx="5990">
                  <c:v>1450.4205867674416</c:v>
                </c:pt>
                <c:pt idx="5991">
                  <c:v>1450.406442515856</c:v>
                </c:pt>
                <c:pt idx="5992">
                  <c:v>1450.3964931962328</c:v>
                </c:pt>
                <c:pt idx="5993">
                  <c:v>1450.1883574511207</c:v>
                </c:pt>
                <c:pt idx="5994">
                  <c:v>1450.1644158646552</c:v>
                </c:pt>
                <c:pt idx="5995">
                  <c:v>1449.9722871496865</c:v>
                </c:pt>
                <c:pt idx="5996">
                  <c:v>1449.7755337724425</c:v>
                </c:pt>
                <c:pt idx="5997">
                  <c:v>1449.5963943385841</c:v>
                </c:pt>
                <c:pt idx="5998">
                  <c:v>1449.4336312168946</c:v>
                </c:pt>
                <c:pt idx="5999">
                  <c:v>1449.2862101971768</c:v>
                </c:pt>
                <c:pt idx="6000">
                  <c:v>1449.1550092701609</c:v>
                </c:pt>
                <c:pt idx="6001">
                  <c:v>1449.253008427419</c:v>
                </c:pt>
                <c:pt idx="6002">
                  <c:v>1449.4555531158353</c:v>
                </c:pt>
                <c:pt idx="6003">
                  <c:v>1449.5345937416685</c:v>
                </c:pt>
                <c:pt idx="6004">
                  <c:v>1449.8207215833352</c:v>
                </c:pt>
                <c:pt idx="6005">
                  <c:v>1450.0910196212137</c:v>
                </c:pt>
                <c:pt idx="6006">
                  <c:v>1450.445017837467</c:v>
                </c:pt>
                <c:pt idx="6007">
                  <c:v>1450.6658343976974</c:v>
                </c:pt>
                <c:pt idx="6008">
                  <c:v>1450.6469403615431</c:v>
                </c:pt>
                <c:pt idx="6009">
                  <c:v>1450.6143094195847</c:v>
                </c:pt>
                <c:pt idx="6010">
                  <c:v>1450.6931903814407</c:v>
                </c:pt>
                <c:pt idx="6011">
                  <c:v>1450.7732639831279</c:v>
                </c:pt>
                <c:pt idx="6012">
                  <c:v>1450.9537854392072</c:v>
                </c:pt>
                <c:pt idx="6013">
                  <c:v>1451.2340776720066</c:v>
                </c:pt>
                <c:pt idx="6014">
                  <c:v>1451.4937069745515</c:v>
                </c:pt>
                <c:pt idx="6015">
                  <c:v>1451.8400972495924</c:v>
                </c:pt>
                <c:pt idx="6016">
                  <c:v>1452.0518156814478</c:v>
                </c:pt>
                <c:pt idx="6017">
                  <c:v>1452.1315597104071</c:v>
                </c:pt>
                <c:pt idx="6018">
                  <c:v>1452.193508827643</c:v>
                </c:pt>
                <c:pt idx="6019">
                  <c:v>1452.1448262069482</c:v>
                </c:pt>
                <c:pt idx="6020">
                  <c:v>1451.9850238244983</c:v>
                </c:pt>
                <c:pt idx="6021">
                  <c:v>1451.6157489313621</c:v>
                </c:pt>
                <c:pt idx="6022">
                  <c:v>1451.4837717557837</c:v>
                </c:pt>
                <c:pt idx="6023">
                  <c:v>1451.1611561416214</c:v>
                </c:pt>
                <c:pt idx="6024">
                  <c:v>1450.965505583292</c:v>
                </c:pt>
                <c:pt idx="6025">
                  <c:v>1450.6923687120836</c:v>
                </c:pt>
                <c:pt idx="6026">
                  <c:v>1450.4350624655306</c:v>
                </c:pt>
                <c:pt idx="6027">
                  <c:v>1450.4102386050279</c:v>
                </c:pt>
                <c:pt idx="6028">
                  <c:v>1451.1452169136617</c:v>
                </c:pt>
                <c:pt idx="6029">
                  <c:v>1451.7680153760559</c:v>
                </c:pt>
                <c:pt idx="6030">
                  <c:v>1452.0091957964144</c:v>
                </c:pt>
                <c:pt idx="6031">
                  <c:v>1452.0925416331038</c:v>
                </c:pt>
                <c:pt idx="6032">
                  <c:v>1452.1644923937308</c:v>
                </c:pt>
                <c:pt idx="6033">
                  <c:v>1452.3408112670279</c:v>
                </c:pt>
                <c:pt idx="6034">
                  <c:v>1452.5046466063889</c:v>
                </c:pt>
                <c:pt idx="6035">
                  <c:v>1452.7579514603533</c:v>
                </c:pt>
                <c:pt idx="6036">
                  <c:v>1452.9956831457757</c:v>
                </c:pt>
                <c:pt idx="6037">
                  <c:v>1453.1064392234325</c:v>
                </c:pt>
                <c:pt idx="6038">
                  <c:v>1453.1997629303933</c:v>
                </c:pt>
                <c:pt idx="6039">
                  <c:v>1453.1903299367211</c:v>
                </c:pt>
                <c:pt idx="6040">
                  <c:v>1453.0912999424738</c:v>
                </c:pt>
                <c:pt idx="6041">
                  <c:v>1452.8551817658854</c:v>
                </c:pt>
                <c:pt idx="6042">
                  <c:v>1452.7706197871685</c:v>
                </c:pt>
                <c:pt idx="6043">
                  <c:v>1452.7751998065169</c:v>
                </c:pt>
                <c:pt idx="6044">
                  <c:v>1452.6880907331972</c:v>
                </c:pt>
                <c:pt idx="6045">
                  <c:v>1452.8035370301793</c:v>
                </c:pt>
                <c:pt idx="6046">
                  <c:v>1452.8187609365266</c:v>
                </c:pt>
                <c:pt idx="6047">
                  <c:v>1452.7137826695698</c:v>
                </c:pt>
                <c:pt idx="6048">
                  <c:v>1452.3991660632453</c:v>
                </c:pt>
                <c:pt idx="6049">
                  <c:v>1452.2032418756776</c:v>
                </c:pt>
                <c:pt idx="6050">
                  <c:v>1452.1384017051614</c:v>
                </c:pt>
                <c:pt idx="6051">
                  <c:v>1451.980728822874</c:v>
                </c:pt>
                <c:pt idx="6052">
                  <c:v>1452.1554807480672</c:v>
                </c:pt>
                <c:pt idx="6053">
                  <c:v>1452.3303461346065</c:v>
                </c:pt>
                <c:pt idx="6054">
                  <c:v>1452.4879510314606</c:v>
                </c:pt>
                <c:pt idx="6055">
                  <c:v>1452.5226827558733</c:v>
                </c:pt>
                <c:pt idx="6056">
                  <c:v>1452.5468934144303</c:v>
                </c:pt>
                <c:pt idx="6057">
                  <c:v>1452.3563576494819</c:v>
                </c:pt>
                <c:pt idx="6058">
                  <c:v>1452.2763251358926</c:v>
                </c:pt>
                <c:pt idx="6059">
                  <c:v>1452.2132955780844</c:v>
                </c:pt>
                <c:pt idx="6060">
                  <c:v>1452.0487232528039</c:v>
                </c:pt>
                <c:pt idx="6061">
                  <c:v>1451.891566593458</c:v>
                </c:pt>
                <c:pt idx="6062">
                  <c:v>1451.7486059940527</c:v>
                </c:pt>
                <c:pt idx="6063">
                  <c:v>1451.7203690855024</c:v>
                </c:pt>
                <c:pt idx="6064">
                  <c:v>1451.7069718959112</c:v>
                </c:pt>
                <c:pt idx="6065">
                  <c:v>1451.7995199053739</c:v>
                </c:pt>
                <c:pt idx="6066">
                  <c:v>1451.9953817321582</c:v>
                </c:pt>
                <c:pt idx="6067">
                  <c:v>1451.9654379383255</c:v>
                </c:pt>
                <c:pt idx="6068">
                  <c:v>1451.9263072166596</c:v>
                </c:pt>
                <c:pt idx="6069">
                  <c:v>1451.9942792878721</c:v>
                </c:pt>
                <c:pt idx="6070">
                  <c:v>1451.7549811707927</c:v>
                </c:pt>
                <c:pt idx="6071">
                  <c:v>1451.5080737916296</c:v>
                </c:pt>
                <c:pt idx="6072">
                  <c:v>1451.178703446936</c:v>
                </c:pt>
                <c:pt idx="6073">
                  <c:v>1451.3960940426691</c:v>
                </c:pt>
                <c:pt idx="6074">
                  <c:v>1451.4333582206084</c:v>
                </c:pt>
                <c:pt idx="6075">
                  <c:v>1451.4450529278258</c:v>
                </c:pt>
                <c:pt idx="6076">
                  <c:v>1451.7655935707508</c:v>
                </c:pt>
                <c:pt idx="6077">
                  <c:v>1451.8808123370461</c:v>
                </c:pt>
                <c:pt idx="6078">
                  <c:v>1451.8600112154966</c:v>
                </c:pt>
                <c:pt idx="6079">
                  <c:v>1451.8337374686332</c:v>
                </c:pt>
                <c:pt idx="6080">
                  <c:v>1451.9132158805758</c:v>
                </c:pt>
                <c:pt idx="6081">
                  <c:v>1451.8928326187054</c:v>
                </c:pt>
                <c:pt idx="6082">
                  <c:v>1451.9680296533684</c:v>
                </c:pt>
                <c:pt idx="6083">
                  <c:v>1452.0457542303348</c:v>
                </c:pt>
                <c:pt idx="6084">
                  <c:v>1452.2242311184862</c:v>
                </c:pt>
                <c:pt idx="6085">
                  <c:v>1452.3942101077148</c:v>
                </c:pt>
                <c:pt idx="6086">
                  <c:v>1452.6478273706498</c:v>
                </c:pt>
                <c:pt idx="6087">
                  <c:v>1452.7904794278636</c:v>
                </c:pt>
                <c:pt idx="6088">
                  <c:v>1452.9091631162396</c:v>
                </c:pt>
                <c:pt idx="6089">
                  <c:v>1453.0183301056722</c:v>
                </c:pt>
                <c:pt idx="6090">
                  <c:v>1453.1158455506111</c:v>
                </c:pt>
                <c:pt idx="6091">
                  <c:v>1453.2061323187374</c:v>
                </c:pt>
                <c:pt idx="6092">
                  <c:v>1453.3885748352159</c:v>
                </c:pt>
                <c:pt idx="6093">
                  <c:v>1453.5664316683781</c:v>
                </c:pt>
                <c:pt idx="6094">
                  <c:v>1453.4163015167071</c:v>
                </c:pt>
                <c:pt idx="6095">
                  <c:v>1453.2474559242792</c:v>
                </c:pt>
                <c:pt idx="6096">
                  <c:v>1452.9863235675266</c:v>
                </c:pt>
                <c:pt idx="6097">
                  <c:v>1452.4346577886606</c:v>
                </c:pt>
                <c:pt idx="6098">
                  <c:v>1451.797143444237</c:v>
                </c:pt>
                <c:pt idx="6099">
                  <c:v>1451.3078576765793</c:v>
                </c:pt>
                <c:pt idx="6100">
                  <c:v>1450.8754160696174</c:v>
                </c:pt>
                <c:pt idx="6101">
                  <c:v>1450.5854691541974</c:v>
                </c:pt>
                <c:pt idx="6102">
                  <c:v>1450.3334265038159</c:v>
                </c:pt>
                <c:pt idx="6103">
                  <c:v>1450.2059331852872</c:v>
                </c:pt>
                <c:pt idx="6104">
                  <c:v>1450.2021210775338</c:v>
                </c:pt>
                <c:pt idx="6105">
                  <c:v>1450.1052009795762</c:v>
                </c:pt>
                <c:pt idx="6106">
                  <c:v>1450.2142736177966</c:v>
                </c:pt>
                <c:pt idx="6107">
                  <c:v>1450.4378851070878</c:v>
                </c:pt>
                <c:pt idx="6108">
                  <c:v>1450.6530773700799</c:v>
                </c:pt>
                <c:pt idx="6109">
                  <c:v>1451.0549794273454</c:v>
                </c:pt>
                <c:pt idx="6110">
                  <c:v>1451.4445267521323</c:v>
                </c:pt>
                <c:pt idx="6111">
                  <c:v>1451.6970243201204</c:v>
                </c:pt>
                <c:pt idx="6112">
                  <c:v>1451.9160221092004</c:v>
                </c:pt>
                <c:pt idx="6113">
                  <c:v>1452.2173837356368</c:v>
                </c:pt>
                <c:pt idx="6114">
                  <c:v>1452.5030761233063</c:v>
                </c:pt>
                <c:pt idx="6115">
                  <c:v>1452.7620692030059</c:v>
                </c:pt>
                <c:pt idx="6116">
                  <c:v>1453.0999720027326</c:v>
                </c:pt>
                <c:pt idx="6117">
                  <c:v>1453.7332472752114</c:v>
                </c:pt>
                <c:pt idx="6118">
                  <c:v>1454.2338611592832</c:v>
                </c:pt>
                <c:pt idx="6119">
                  <c:v>1454.7760555993484</c:v>
                </c:pt>
                <c:pt idx="6120">
                  <c:v>1455.3905959994077</c:v>
                </c:pt>
                <c:pt idx="6121">
                  <c:v>1455.8565418176433</c:v>
                </c:pt>
                <c:pt idx="6122">
                  <c:v>1456.2657652887667</c:v>
                </c:pt>
                <c:pt idx="6123">
                  <c:v>1456.7428775352423</c:v>
                </c:pt>
                <c:pt idx="6124">
                  <c:v>1457.1883432138566</c:v>
                </c:pt>
                <c:pt idx="6125">
                  <c:v>1457.5924938307787</c:v>
                </c:pt>
                <c:pt idx="6126">
                  <c:v>1457.9592671188898</c:v>
                </c:pt>
                <c:pt idx="6127">
                  <c:v>1458.1910610171724</c:v>
                </c:pt>
                <c:pt idx="6128">
                  <c:v>1458.5895100156113</c:v>
                </c:pt>
                <c:pt idx="6129">
                  <c:v>1458.9795545596464</c:v>
                </c:pt>
                <c:pt idx="6130">
                  <c:v>1459.131685963315</c:v>
                </c:pt>
                <c:pt idx="6131">
                  <c:v>1459.0496236030137</c:v>
                </c:pt>
                <c:pt idx="6132">
                  <c:v>1458.7402032754671</c:v>
                </c:pt>
                <c:pt idx="6133">
                  <c:v>1458.333457523152</c:v>
                </c:pt>
                <c:pt idx="6134">
                  <c:v>1458.0525068392292</c:v>
                </c:pt>
                <c:pt idx="6135">
                  <c:v>1457.7025516720264</c:v>
                </c:pt>
                <c:pt idx="6136">
                  <c:v>1457.2713197018422</c:v>
                </c:pt>
                <c:pt idx="6137">
                  <c:v>1456.9700179107656</c:v>
                </c:pt>
                <c:pt idx="6138">
                  <c:v>1456.7078344643323</c:v>
                </c:pt>
                <c:pt idx="6139">
                  <c:v>1456.2018495130294</c:v>
                </c:pt>
                <c:pt idx="6140">
                  <c:v>1455.6653177391177</c:v>
                </c:pt>
                <c:pt idx="6141">
                  <c:v>1455.196834308289</c:v>
                </c:pt>
                <c:pt idx="6142">
                  <c:v>1455.0249402802629</c:v>
                </c:pt>
                <c:pt idx="6143">
                  <c:v>1455.0980366184208</c:v>
                </c:pt>
                <c:pt idx="6144">
                  <c:v>1455.1720332894736</c:v>
                </c:pt>
                <c:pt idx="6145">
                  <c:v>1455.5825757177033</c:v>
                </c:pt>
                <c:pt idx="6146">
                  <c:v>1455.9156142888212</c:v>
                </c:pt>
                <c:pt idx="6147">
                  <c:v>1456.2053766262011</c:v>
                </c:pt>
                <c:pt idx="6148">
                  <c:v>1456.3718878420011</c:v>
                </c:pt>
                <c:pt idx="6149">
                  <c:v>1456.4091707654554</c:v>
                </c:pt>
                <c:pt idx="6150">
                  <c:v>1456.5281552413232</c:v>
                </c:pt>
                <c:pt idx="6151">
                  <c:v>1456.5503229466574</c:v>
                </c:pt>
                <c:pt idx="6152">
                  <c:v>1456.3594754060521</c:v>
                </c:pt>
                <c:pt idx="6153">
                  <c:v>1456.0497958236838</c:v>
                </c:pt>
                <c:pt idx="6154">
                  <c:v>1455.6560871124398</c:v>
                </c:pt>
                <c:pt idx="6155">
                  <c:v>1455.2832610113089</c:v>
                </c:pt>
                <c:pt idx="6156">
                  <c:v>1454.9453281920992</c:v>
                </c:pt>
                <c:pt idx="6157">
                  <c:v>1454.6362074473629</c:v>
                </c:pt>
                <c:pt idx="6158">
                  <c:v>1454.3543704066935</c:v>
                </c:pt>
                <c:pt idx="6159">
                  <c:v>1454.0987912788123</c:v>
                </c:pt>
                <c:pt idx="6160">
                  <c:v>1453.8670829807384</c:v>
                </c:pt>
                <c:pt idx="6161">
                  <c:v>1453.753893618853</c:v>
                </c:pt>
                <c:pt idx="6162">
                  <c:v>1453.8743578353208</c:v>
                </c:pt>
                <c:pt idx="6163">
                  <c:v>1454.112325304837</c:v>
                </c:pt>
                <c:pt idx="6164">
                  <c:v>1454.4335684589428</c:v>
                </c:pt>
                <c:pt idx="6165">
                  <c:v>1454.647607689948</c:v>
                </c:pt>
                <c:pt idx="6166">
                  <c:v>1454.9272797181345</c:v>
                </c:pt>
                <c:pt idx="6167">
                  <c:v>1455.1950724710314</c:v>
                </c:pt>
                <c:pt idx="6168">
                  <c:v>1455.4381567918467</c:v>
                </c:pt>
                <c:pt idx="6169">
                  <c:v>1455.7595970834971</c:v>
                </c:pt>
                <c:pt idx="6170">
                  <c:v>1455.9659064395428</c:v>
                </c:pt>
                <c:pt idx="6171">
                  <c:v>1456.0404603995844</c:v>
                </c:pt>
                <c:pt idx="6172">
                  <c:v>1456.1896003632587</c:v>
                </c:pt>
                <c:pt idx="6173">
                  <c:v>1456.1387276029627</c:v>
                </c:pt>
                <c:pt idx="6174">
                  <c:v>1456.0669341845116</c:v>
                </c:pt>
                <c:pt idx="6175">
                  <c:v>1455.9979401677376</c:v>
                </c:pt>
                <c:pt idx="6176">
                  <c:v>1455.9377637888522</c:v>
                </c:pt>
                <c:pt idx="6177">
                  <c:v>1455.8796943535019</c:v>
                </c:pt>
                <c:pt idx="6178">
                  <c:v>1455.7304494122743</c:v>
                </c:pt>
                <c:pt idx="6179">
                  <c:v>1455.5809540111584</c:v>
                </c:pt>
                <c:pt idx="6180">
                  <c:v>1455.3420491010531</c:v>
                </c:pt>
                <c:pt idx="6181">
                  <c:v>1455.211044637321</c:v>
                </c:pt>
                <c:pt idx="6182">
                  <c:v>1455.0070405793829</c:v>
                </c:pt>
                <c:pt idx="6183">
                  <c:v>1454.8044005267118</c:v>
                </c:pt>
                <c:pt idx="6184">
                  <c:v>1454.4252732061016</c:v>
                </c:pt>
                <c:pt idx="6185">
                  <c:v>1454.0455210964558</c:v>
                </c:pt>
                <c:pt idx="6186">
                  <c:v>1454.3797464513234</c:v>
                </c:pt>
                <c:pt idx="6187">
                  <c:v>1454.4159513193849</c:v>
                </c:pt>
                <c:pt idx="6188">
                  <c:v>1454.1856830176225</c:v>
                </c:pt>
                <c:pt idx="6189">
                  <c:v>1453.8476209251114</c:v>
                </c:pt>
                <c:pt idx="6190">
                  <c:v>1453.431564477374</c:v>
                </c:pt>
                <c:pt idx="6191">
                  <c:v>1452.9400586157944</c:v>
                </c:pt>
                <c:pt idx="6192">
                  <c:v>1452.4775987416315</c:v>
                </c:pt>
                <c:pt idx="6193">
                  <c:v>1452.0560897651196</c:v>
                </c:pt>
                <c:pt idx="6194">
                  <c:v>1451.5779906955634</c:v>
                </c:pt>
                <c:pt idx="6195">
                  <c:v>1451.1242642686939</c:v>
                </c:pt>
                <c:pt idx="6196">
                  <c:v>1450.996422062449</c:v>
                </c:pt>
                <c:pt idx="6197">
                  <c:v>1451.0329291476808</c:v>
                </c:pt>
                <c:pt idx="6198">
                  <c:v>1451.1772083160736</c:v>
                </c:pt>
                <c:pt idx="6199">
                  <c:v>1451.4280984691579</c:v>
                </c:pt>
                <c:pt idx="6200">
                  <c:v>1452.0548167901436</c:v>
                </c:pt>
                <c:pt idx="6201">
                  <c:v>1452.6856516274033</c:v>
                </c:pt>
                <c:pt idx="6202">
                  <c:v>1453.2709560249123</c:v>
                </c:pt>
                <c:pt idx="6203">
                  <c:v>1453.6023236590111</c:v>
                </c:pt>
                <c:pt idx="6204">
                  <c:v>1453.7781124172827</c:v>
                </c:pt>
                <c:pt idx="6205">
                  <c:v>1453.8204658338934</c:v>
                </c:pt>
                <c:pt idx="6206">
                  <c:v>1453.8476962126304</c:v>
                </c:pt>
                <c:pt idx="6207">
                  <c:v>1453.8732692842095</c:v>
                </c:pt>
                <c:pt idx="6208">
                  <c:v>1453.8976993492813</c:v>
                </c:pt>
                <c:pt idx="6209">
                  <c:v>1453.817635772074</c:v>
                </c:pt>
                <c:pt idx="6210">
                  <c:v>1453.8339416109764</c:v>
                </c:pt>
                <c:pt idx="6211">
                  <c:v>1453.8624014645241</c:v>
                </c:pt>
                <c:pt idx="6212">
                  <c:v>1453.88745587684</c:v>
                </c:pt>
                <c:pt idx="6213">
                  <c:v>1453.9098689789455</c:v>
                </c:pt>
                <c:pt idx="6214">
                  <c:v>1454.1316081626776</c:v>
                </c:pt>
                <c:pt idx="6215">
                  <c:v>1454.3600074206161</c:v>
                </c:pt>
                <c:pt idx="6216">
                  <c:v>1454.3660976551055</c:v>
                </c:pt>
                <c:pt idx="6217">
                  <c:v>1454.3464524137323</c:v>
                </c:pt>
                <c:pt idx="6218">
                  <c:v>1454.4255931033931</c:v>
                </c:pt>
                <c:pt idx="6219">
                  <c:v>1454.4086300939937</c:v>
                </c:pt>
                <c:pt idx="6220">
                  <c:v>1454.2783909945397</c:v>
                </c:pt>
                <c:pt idx="6221">
                  <c:v>1454.2535372677632</c:v>
                </c:pt>
                <c:pt idx="6222">
                  <c:v>1454.5423066070575</c:v>
                </c:pt>
                <c:pt idx="6223">
                  <c:v>1454.8486423700524</c:v>
                </c:pt>
                <c:pt idx="6224">
                  <c:v>1455.0269476091385</c:v>
                </c:pt>
                <c:pt idx="6225">
                  <c:v>1455.1762250992167</c:v>
                </c:pt>
                <c:pt idx="6226">
                  <c:v>1455.4082955447425</c:v>
                </c:pt>
                <c:pt idx="6227">
                  <c:v>1455.3394504952205</c:v>
                </c:pt>
                <c:pt idx="6228">
                  <c:v>1455.2305004502005</c:v>
                </c:pt>
                <c:pt idx="6229">
                  <c:v>1455.1330004092731</c:v>
                </c:pt>
                <c:pt idx="6230">
                  <c:v>1455.0429094629756</c:v>
                </c:pt>
                <c:pt idx="6231">
                  <c:v>1454.9597358754324</c:v>
                </c:pt>
                <c:pt idx="6232">
                  <c:v>1454.8843053413023</c:v>
                </c:pt>
                <c:pt idx="6233">
                  <c:v>1454.6607321284564</c:v>
                </c:pt>
                <c:pt idx="6234">
                  <c:v>1454.2561201167787</c:v>
                </c:pt>
                <c:pt idx="6235">
                  <c:v>1453.5972001061625</c:v>
                </c:pt>
                <c:pt idx="6236">
                  <c:v>1453.2571819146933</c:v>
                </c:pt>
                <c:pt idx="6237">
                  <c:v>1453.2822562860847</c:v>
                </c:pt>
                <c:pt idx="6238">
                  <c:v>1453.1579602600768</c:v>
                </c:pt>
                <c:pt idx="6239">
                  <c:v>1452.9119638727971</c:v>
                </c:pt>
                <c:pt idx="6240">
                  <c:v>1452.8769671570883</c:v>
                </c:pt>
                <c:pt idx="6241">
                  <c:v>1452.9754246882621</c:v>
                </c:pt>
                <c:pt idx="6242">
                  <c:v>1453.0822951711473</c:v>
                </c:pt>
                <c:pt idx="6243">
                  <c:v>1453.3768137919521</c:v>
                </c:pt>
                <c:pt idx="6244">
                  <c:v>1453.3729216290476</c:v>
                </c:pt>
                <c:pt idx="6245">
                  <c:v>1453.912565117316</c:v>
                </c:pt>
                <c:pt idx="6246">
                  <c:v>1454.0076046521056</c:v>
                </c:pt>
                <c:pt idx="6247">
                  <c:v>1454.6052769564596</c:v>
                </c:pt>
                <c:pt idx="6248">
                  <c:v>1455.0483426876906</c:v>
                </c:pt>
                <c:pt idx="6249">
                  <c:v>1455.2284024433552</c:v>
                </c:pt>
                <c:pt idx="6250">
                  <c:v>1455.1655476757776</c:v>
                </c:pt>
                <c:pt idx="6251">
                  <c:v>1455.0695887961615</c:v>
                </c:pt>
                <c:pt idx="6252">
                  <c:v>1453.3518079965104</c:v>
                </c:pt>
                <c:pt idx="6253">
                  <c:v>1451.9777345422822</c:v>
                </c:pt>
                <c:pt idx="6254">
                  <c:v>1451.0100314020749</c:v>
                </c:pt>
                <c:pt idx="6255">
                  <c:v>1450.448846729159</c:v>
                </c:pt>
                <c:pt idx="6256">
                  <c:v>1450.1746788446901</c:v>
                </c:pt>
                <c:pt idx="6257">
                  <c:v>1449.8667080406274</c:v>
                </c:pt>
                <c:pt idx="6258">
                  <c:v>1449.6683709460249</c:v>
                </c:pt>
                <c:pt idx="6259">
                  <c:v>1449.5051554054771</c:v>
                </c:pt>
                <c:pt idx="6260">
                  <c:v>1449.3569594595247</c:v>
                </c:pt>
                <c:pt idx="6261">
                  <c:v>1449.2219631450223</c:v>
                </c:pt>
                <c:pt idx="6262">
                  <c:v>1449.292966495475</c:v>
                </c:pt>
                <c:pt idx="6263">
                  <c:v>1449.3896059049773</c:v>
                </c:pt>
                <c:pt idx="6264">
                  <c:v>1449.4796417317978</c:v>
                </c:pt>
                <c:pt idx="6265">
                  <c:v>1449.3741288470887</c:v>
                </c:pt>
                <c:pt idx="6266">
                  <c:v>1449.2372989518988</c:v>
                </c:pt>
                <c:pt idx="6267">
                  <c:v>1448.7254535926352</c:v>
                </c:pt>
                <c:pt idx="6268">
                  <c:v>1448.4877759933047</c:v>
                </c:pt>
                <c:pt idx="6269">
                  <c:v>1448.2156145393678</c:v>
                </c:pt>
                <c:pt idx="6270">
                  <c:v>1448.1481950357888</c:v>
                </c:pt>
                <c:pt idx="6271">
                  <c:v>1447.9302682143534</c:v>
                </c:pt>
                <c:pt idx="6272">
                  <c:v>1447.6927892857757</c:v>
                </c:pt>
                <c:pt idx="6273">
                  <c:v>1447.2859902597961</c:v>
                </c:pt>
                <c:pt idx="6274">
                  <c:v>1447.1729002361781</c:v>
                </c:pt>
                <c:pt idx="6275">
                  <c:v>1447.2202729419801</c:v>
                </c:pt>
                <c:pt idx="6276">
                  <c:v>1447.1878844927091</c:v>
                </c:pt>
                <c:pt idx="6277">
                  <c:v>1447.1368949933719</c:v>
                </c:pt>
                <c:pt idx="6278">
                  <c:v>1446.896904539429</c:v>
                </c:pt>
                <c:pt idx="6279">
                  <c:v>1446.5506404903899</c:v>
                </c:pt>
                <c:pt idx="6280">
                  <c:v>1446.3080368094454</c:v>
                </c:pt>
                <c:pt idx="6281">
                  <c:v>1446.1037607358594</c:v>
                </c:pt>
                <c:pt idx="6282">
                  <c:v>1446.0136006689631</c:v>
                </c:pt>
                <c:pt idx="6283">
                  <c:v>1445.8569096990575</c:v>
                </c:pt>
                <c:pt idx="6284">
                  <c:v>1445.5103724536887</c:v>
                </c:pt>
                <c:pt idx="6285">
                  <c:v>1444.8503385942624</c:v>
                </c:pt>
                <c:pt idx="6286">
                  <c:v>1444.0108532675113</c:v>
                </c:pt>
                <c:pt idx="6287">
                  <c:v>1443.1180484250103</c:v>
                </c:pt>
                <c:pt idx="6288">
                  <c:v>1442.3840440227368</c:v>
                </c:pt>
                <c:pt idx="6289">
                  <c:v>1441.3483127479426</c:v>
                </c:pt>
                <c:pt idx="6290">
                  <c:v>1438.6759206799479</c:v>
                </c:pt>
                <c:pt idx="6291">
                  <c:v>1436.7018369817708</c:v>
                </c:pt>
                <c:pt idx="6292">
                  <c:v>1435.3577608925189</c:v>
                </c:pt>
                <c:pt idx="6293">
                  <c:v>1434.2818735386534</c:v>
                </c:pt>
                <c:pt idx="6294">
                  <c:v>1433.0288850351394</c:v>
                </c:pt>
                <c:pt idx="6295">
                  <c:v>1432.1357136683084</c:v>
                </c:pt>
                <c:pt idx="6296">
                  <c:v>1431.6557396984622</c:v>
                </c:pt>
                <c:pt idx="6297">
                  <c:v>1431.1782179076929</c:v>
                </c:pt>
                <c:pt idx="6298">
                  <c:v>1430.433561734266</c:v>
                </c:pt>
                <c:pt idx="6299">
                  <c:v>1429.8851470311508</c:v>
                </c:pt>
                <c:pt idx="6300">
                  <c:v>1429.832679119228</c:v>
                </c:pt>
                <c:pt idx="6301">
                  <c:v>1429.9583446538438</c:v>
                </c:pt>
                <c:pt idx="6302">
                  <c:v>1429.578495139858</c:v>
                </c:pt>
                <c:pt idx="6303">
                  <c:v>1429.0608137635072</c:v>
                </c:pt>
                <c:pt idx="6304">
                  <c:v>1428.6650125122794</c:v>
                </c:pt>
                <c:pt idx="6305">
                  <c:v>1428.3243750111631</c:v>
                </c:pt>
                <c:pt idx="6306">
                  <c:v>1427.8233409192392</c:v>
                </c:pt>
                <c:pt idx="6307">
                  <c:v>1427.230309926581</c:v>
                </c:pt>
                <c:pt idx="6308">
                  <c:v>1426.676463569619</c:v>
                </c:pt>
                <c:pt idx="6309">
                  <c:v>1428.9446032451083</c:v>
                </c:pt>
                <c:pt idx="6310">
                  <c:v>1430.9281847682803</c:v>
                </c:pt>
                <c:pt idx="6311">
                  <c:v>1432.5351679711639</c:v>
                </c:pt>
                <c:pt idx="6312">
                  <c:v>1433.4857890646945</c:v>
                </c:pt>
                <c:pt idx="6313">
                  <c:v>1434.2264446042677</c:v>
                </c:pt>
                <c:pt idx="6314">
                  <c:v>1435.0914041856979</c:v>
                </c:pt>
                <c:pt idx="6315">
                  <c:v>1436.3053674415435</c:v>
                </c:pt>
                <c:pt idx="6316">
                  <c:v>1437.6613340377667</c:v>
                </c:pt>
                <c:pt idx="6317">
                  <c:v>1438.8283945797878</c:v>
                </c:pt>
                <c:pt idx="6318">
                  <c:v>1439.8748132543524</c:v>
                </c:pt>
                <c:pt idx="6319">
                  <c:v>1440.6258302312294</c:v>
                </c:pt>
                <c:pt idx="6320">
                  <c:v>1441.4752093011177</c:v>
                </c:pt>
                <c:pt idx="6321">
                  <c:v>1442.3792811828343</c:v>
                </c:pt>
                <c:pt idx="6322">
                  <c:v>1443.4131647116676</c:v>
                </c:pt>
                <c:pt idx="6323">
                  <c:v>1444.4886042833341</c:v>
                </c:pt>
                <c:pt idx="6324">
                  <c:v>1445.5804584393945</c:v>
                </c:pt>
                <c:pt idx="6325">
                  <c:v>1446.586325853995</c:v>
                </c:pt>
                <c:pt idx="6326">
                  <c:v>1447.5974780490865</c:v>
                </c:pt>
                <c:pt idx="6327">
                  <c:v>1448.6334345900787</c:v>
                </c:pt>
                <c:pt idx="6328">
                  <c:v>1449.4893950818898</c:v>
                </c:pt>
                <c:pt idx="6329">
                  <c:v>1450.2532682562635</c:v>
                </c:pt>
                <c:pt idx="6330">
                  <c:v>1450.9474256875121</c:v>
                </c:pt>
                <c:pt idx="6331">
                  <c:v>1451.579750625011</c:v>
                </c:pt>
                <c:pt idx="6332">
                  <c:v>1452.1531369318282</c:v>
                </c:pt>
                <c:pt idx="6333">
                  <c:v>1451.8589426652982</c:v>
                </c:pt>
                <c:pt idx="6334">
                  <c:v>1451.6071296957255</c:v>
                </c:pt>
                <c:pt idx="6335">
                  <c:v>1451.2753906324776</c:v>
                </c:pt>
                <c:pt idx="6336">
                  <c:v>1450.5117187567978</c:v>
                </c:pt>
                <c:pt idx="6337">
                  <c:v>1449.2723806879978</c:v>
                </c:pt>
                <c:pt idx="6338">
                  <c:v>1447.7978006254525</c:v>
                </c:pt>
                <c:pt idx="6339">
                  <c:v>1445.9850005685933</c:v>
                </c:pt>
                <c:pt idx="6340">
                  <c:v>1444.0881823350849</c:v>
                </c:pt>
                <c:pt idx="6341">
                  <c:v>1441.6978930318953</c:v>
                </c:pt>
                <c:pt idx="6342">
                  <c:v>1439.4839936653593</c:v>
                </c:pt>
                <c:pt idx="6343">
                  <c:v>1437.5720851503265</c:v>
                </c:pt>
                <c:pt idx="6344">
                  <c:v>1435.9492592275694</c:v>
                </c:pt>
                <c:pt idx="6345">
                  <c:v>1434.6943265705177</c:v>
                </c:pt>
                <c:pt idx="6346">
                  <c:v>1433.3582968822886</c:v>
                </c:pt>
                <c:pt idx="6347">
                  <c:v>1432.6552698929897</c:v>
                </c:pt>
                <c:pt idx="6348">
                  <c:v>1431.9601544481725</c:v>
                </c:pt>
                <c:pt idx="6349">
                  <c:v>1431.2131404074296</c:v>
                </c:pt>
                <c:pt idx="6350">
                  <c:v>1430.524854915845</c:v>
                </c:pt>
                <c:pt idx="6351">
                  <c:v>1429.2776862871319</c:v>
                </c:pt>
                <c:pt idx="6352">
                  <c:v>1428.0771693519382</c:v>
                </c:pt>
                <c:pt idx="6353">
                  <c:v>1426.9885175926711</c:v>
                </c:pt>
                <c:pt idx="6354">
                  <c:v>1425.5075614478828</c:v>
                </c:pt>
                <c:pt idx="6355">
                  <c:v>1424.7223285889843</c:v>
                </c:pt>
                <c:pt idx="6356">
                  <c:v>1424.0519350808947</c:v>
                </c:pt>
                <c:pt idx="6357">
                  <c:v>1423.4423046189952</c:v>
                </c:pt>
                <c:pt idx="6358">
                  <c:v>1422.8894587445411</c:v>
                </c:pt>
                <c:pt idx="6359">
                  <c:v>1422.3875079495829</c:v>
                </c:pt>
                <c:pt idx="6360">
                  <c:v>1421.9308254087116</c:v>
                </c:pt>
                <c:pt idx="6361">
                  <c:v>1421.5135685533742</c:v>
                </c:pt>
                <c:pt idx="6362">
                  <c:v>1420.8380623212493</c:v>
                </c:pt>
                <c:pt idx="6363">
                  <c:v>1420.2836021102264</c:v>
                </c:pt>
                <c:pt idx="6364">
                  <c:v>1419.8926382820241</c:v>
                </c:pt>
                <c:pt idx="6365">
                  <c:v>1419.5493075291129</c:v>
                </c:pt>
                <c:pt idx="6366">
                  <c:v>1419.2374613901027</c:v>
                </c:pt>
                <c:pt idx="6367">
                  <c:v>1418.9550558091842</c:v>
                </c:pt>
                <c:pt idx="6368">
                  <c:v>1419.1232325538037</c:v>
                </c:pt>
                <c:pt idx="6369">
                  <c:v>1419.941938685276</c:v>
                </c:pt>
                <c:pt idx="6370">
                  <c:v>1420.4363078957053</c:v>
                </c:pt>
                <c:pt idx="6371">
                  <c:v>1420.631916268823</c:v>
                </c:pt>
                <c:pt idx="6372">
                  <c:v>1420.5834693352938</c:v>
                </c:pt>
                <c:pt idx="6373">
                  <c:v>1420.6197903048126</c:v>
                </c:pt>
                <c:pt idx="6374">
                  <c:v>1420.5572639134659</c:v>
                </c:pt>
                <c:pt idx="6375">
                  <c:v>1420.3881490122419</c:v>
                </c:pt>
                <c:pt idx="6376">
                  <c:v>1420.1250445565836</c:v>
                </c:pt>
                <c:pt idx="6377">
                  <c:v>1419.8744041423488</c:v>
                </c:pt>
                <c:pt idx="6378">
                  <c:v>1419.4313674021353</c:v>
                </c:pt>
                <c:pt idx="6379">
                  <c:v>1419.2176067292139</c:v>
                </c:pt>
                <c:pt idx="6380">
                  <c:v>1419.0482788447398</c:v>
                </c:pt>
                <c:pt idx="6381">
                  <c:v>1419.2552534952181</c:v>
                </c:pt>
                <c:pt idx="6382">
                  <c:v>1419.6258668138346</c:v>
                </c:pt>
                <c:pt idx="6383">
                  <c:v>1419.8959698307588</c:v>
                </c:pt>
                <c:pt idx="6384">
                  <c:v>1420.3194271188715</c:v>
                </c:pt>
                <c:pt idx="6385">
                  <c:v>1420.8336610171559</c:v>
                </c:pt>
                <c:pt idx="6386">
                  <c:v>1421.3205100155963</c:v>
                </c:pt>
                <c:pt idx="6387">
                  <c:v>1421.6627363778148</c:v>
                </c:pt>
                <c:pt idx="6388">
                  <c:v>1422.0544876161953</c:v>
                </c:pt>
                <c:pt idx="6389">
                  <c:v>1422.4316251056318</c:v>
                </c:pt>
                <c:pt idx="6390">
                  <c:v>1422.7730228233015</c:v>
                </c:pt>
                <c:pt idx="6391">
                  <c:v>1423.1852025666378</c:v>
                </c:pt>
                <c:pt idx="6392">
                  <c:v>1423.4727296060344</c:v>
                </c:pt>
                <c:pt idx="6393">
                  <c:v>1423.7223905509404</c:v>
                </c:pt>
                <c:pt idx="6394">
                  <c:v>1424.2669005008547</c:v>
                </c:pt>
                <c:pt idx="6395">
                  <c:v>1424.5916368189589</c:v>
                </c:pt>
                <c:pt idx="6396">
                  <c:v>1424.7555789263263</c:v>
                </c:pt>
                <c:pt idx="6397">
                  <c:v>1424.9839808421148</c:v>
                </c:pt>
                <c:pt idx="6398">
                  <c:v>1425.2059825837407</c:v>
                </c:pt>
                <c:pt idx="6399">
                  <c:v>1424.9038023488552</c:v>
                </c:pt>
                <c:pt idx="6400">
                  <c:v>1424.7552748625958</c:v>
                </c:pt>
                <c:pt idx="6401">
                  <c:v>1424.6555226023597</c:v>
                </c:pt>
                <c:pt idx="6402">
                  <c:v>1424.6646569112361</c:v>
                </c:pt>
                <c:pt idx="6403">
                  <c:v>1424.8818699193055</c:v>
                </c:pt>
                <c:pt idx="6404">
                  <c:v>1425.0178817448232</c:v>
                </c:pt>
                <c:pt idx="6405">
                  <c:v>1425.2185288589301</c:v>
                </c:pt>
                <c:pt idx="6406">
                  <c:v>1425.5314807808454</c:v>
                </c:pt>
                <c:pt idx="6407">
                  <c:v>1425.6333461644049</c:v>
                </c:pt>
                <c:pt idx="6408">
                  <c:v>1425.5841328767317</c:v>
                </c:pt>
                <c:pt idx="6409">
                  <c:v>1425.9116662515744</c:v>
                </c:pt>
                <c:pt idx="6410">
                  <c:v>1426.0868784105221</c:v>
                </c:pt>
                <c:pt idx="6411">
                  <c:v>1426.0067076459293</c:v>
                </c:pt>
                <c:pt idx="6412">
                  <c:v>1426.0050978599356</c:v>
                </c:pt>
                <c:pt idx="6413">
                  <c:v>1426.114907145396</c:v>
                </c:pt>
                <c:pt idx="6414">
                  <c:v>1426.1318246776327</c:v>
                </c:pt>
                <c:pt idx="6415">
                  <c:v>1425.9429315251207</c:v>
                </c:pt>
                <c:pt idx="6416">
                  <c:v>1425.8246650228371</c:v>
                </c:pt>
                <c:pt idx="6417">
                  <c:v>1425.6485136571248</c:v>
                </c:pt>
                <c:pt idx="6418">
                  <c:v>1425.4651033246589</c:v>
                </c:pt>
                <c:pt idx="6419">
                  <c:v>1424.9006393860536</c:v>
                </c:pt>
                <c:pt idx="6420">
                  <c:v>1424.6144903509578</c:v>
                </c:pt>
                <c:pt idx="6421">
                  <c:v>1424.5080821372342</c:v>
                </c:pt>
                <c:pt idx="6422">
                  <c:v>1424.7298928520311</c:v>
                </c:pt>
                <c:pt idx="6423">
                  <c:v>1424.7831753200282</c:v>
                </c:pt>
                <c:pt idx="6424">
                  <c:v>1424.7953412000256</c:v>
                </c:pt>
                <c:pt idx="6425">
                  <c:v>1424.5204920000235</c:v>
                </c:pt>
                <c:pt idx="6426">
                  <c:v>1424.4029018182032</c:v>
                </c:pt>
                <c:pt idx="6427">
                  <c:v>1424.1478198347302</c:v>
                </c:pt>
                <c:pt idx="6428">
                  <c:v>1423.8721998497547</c:v>
                </c:pt>
                <c:pt idx="6429">
                  <c:v>1423.6209998634133</c:v>
                </c:pt>
                <c:pt idx="6430">
                  <c:v>1423.5892726031029</c:v>
                </c:pt>
                <c:pt idx="6431">
                  <c:v>1423.687066002821</c:v>
                </c:pt>
                <c:pt idx="6432">
                  <c:v>1423.7020600025646</c:v>
                </c:pt>
                <c:pt idx="6433">
                  <c:v>1423.696963638695</c:v>
                </c:pt>
                <c:pt idx="6434">
                  <c:v>1423.7904214897228</c:v>
                </c:pt>
                <c:pt idx="6435">
                  <c:v>1423.7968377179297</c:v>
                </c:pt>
                <c:pt idx="6436">
                  <c:v>1423.9755797435726</c:v>
                </c:pt>
                <c:pt idx="6437">
                  <c:v>1424.3907088577932</c:v>
                </c:pt>
                <c:pt idx="6438">
                  <c:v>1424.5027353252665</c:v>
                </c:pt>
                <c:pt idx="6439">
                  <c:v>1424.052668477515</c:v>
                </c:pt>
                <c:pt idx="6440">
                  <c:v>1423.7485167977409</c:v>
                </c:pt>
                <c:pt idx="6441">
                  <c:v>1423.4142879979463</c:v>
                </c:pt>
                <c:pt idx="6442">
                  <c:v>1423.0929890890422</c:v>
                </c:pt>
                <c:pt idx="6443">
                  <c:v>1422.7980809900384</c:v>
                </c:pt>
                <c:pt idx="6444">
                  <c:v>1422.7233463545804</c:v>
                </c:pt>
                <c:pt idx="6445">
                  <c:v>1422.5991330496183</c:v>
                </c:pt>
                <c:pt idx="6446">
                  <c:v>1422.3641209541984</c:v>
                </c:pt>
                <c:pt idx="6447">
                  <c:v>1422.0385645038166</c:v>
                </c:pt>
                <c:pt idx="6448">
                  <c:v>1421.4441495489243</c:v>
                </c:pt>
                <c:pt idx="6449">
                  <c:v>1420.9396814081131</c:v>
                </c:pt>
                <c:pt idx="6450">
                  <c:v>1420.4038012801027</c:v>
                </c:pt>
                <c:pt idx="6451">
                  <c:v>1419.8971829819116</c:v>
                </c:pt>
                <c:pt idx="6452">
                  <c:v>1419.343348165374</c:v>
                </c:pt>
                <c:pt idx="6453">
                  <c:v>1418.9144074230671</c:v>
                </c:pt>
                <c:pt idx="6454">
                  <c:v>1418.45273402097</c:v>
                </c:pt>
                <c:pt idx="6455">
                  <c:v>1418.1021218372452</c:v>
                </c:pt>
                <c:pt idx="6456">
                  <c:v>1417.9959289429501</c:v>
                </c:pt>
                <c:pt idx="6457">
                  <c:v>1418.0306626754091</c:v>
                </c:pt>
                <c:pt idx="6458">
                  <c:v>1418.0799660685536</c:v>
                </c:pt>
                <c:pt idx="6459">
                  <c:v>1417.9463327895942</c:v>
                </c:pt>
                <c:pt idx="6460">
                  <c:v>1417.8717570814492</c:v>
                </c:pt>
                <c:pt idx="6461">
                  <c:v>1417.9163246194994</c:v>
                </c:pt>
                <c:pt idx="6462">
                  <c:v>1417.7927496540904</c:v>
                </c:pt>
                <c:pt idx="6463">
                  <c:v>1417.7330451400821</c:v>
                </c:pt>
                <c:pt idx="6464">
                  <c:v>1417.7001319455294</c:v>
                </c:pt>
                <c:pt idx="6465">
                  <c:v>1417.5751199504814</c:v>
                </c:pt>
                <c:pt idx="6466">
                  <c:v>1417.3473817731649</c:v>
                </c:pt>
                <c:pt idx="6467">
                  <c:v>1417.3098925210588</c:v>
                </c:pt>
                <c:pt idx="6468">
                  <c:v>1417.31272047369</c:v>
                </c:pt>
                <c:pt idx="6469">
                  <c:v>1417.1712004306273</c:v>
                </c:pt>
                <c:pt idx="6470">
                  <c:v>1416.6851822096612</c:v>
                </c:pt>
                <c:pt idx="6471">
                  <c:v>1416.2617110996921</c:v>
                </c:pt>
                <c:pt idx="6472">
                  <c:v>1415.9725555451748</c:v>
                </c:pt>
                <c:pt idx="6473">
                  <c:v>1415.7911414047046</c:v>
                </c:pt>
                <c:pt idx="6474">
                  <c:v>1415.5680376406406</c:v>
                </c:pt>
                <c:pt idx="6475">
                  <c:v>1415.3643069460368</c:v>
                </c:pt>
                <c:pt idx="6476">
                  <c:v>1415.2029154054881</c:v>
                </c:pt>
                <c:pt idx="6477">
                  <c:v>1414.9682867322617</c:v>
                </c:pt>
                <c:pt idx="6478">
                  <c:v>1414.9185333929652</c:v>
                </c:pt>
                <c:pt idx="6479">
                  <c:v>1414.8185758117866</c:v>
                </c:pt>
                <c:pt idx="6480">
                  <c:v>1414.5281598288968</c:v>
                </c:pt>
                <c:pt idx="6481">
                  <c:v>1414.0333271171789</c:v>
                </c:pt>
                <c:pt idx="6482">
                  <c:v>1413.4544791974351</c:v>
                </c:pt>
                <c:pt idx="6483">
                  <c:v>1412.9968901794864</c:v>
                </c:pt>
                <c:pt idx="6484">
                  <c:v>1412.5995365268059</c:v>
                </c:pt>
                <c:pt idx="6485">
                  <c:v>1412.3273968425508</c:v>
                </c:pt>
                <c:pt idx="6486">
                  <c:v>1412.3764516750462</c:v>
                </c:pt>
                <c:pt idx="6487">
                  <c:v>1412.4859560682237</c:v>
                </c:pt>
                <c:pt idx="6488">
                  <c:v>1412.6797782438398</c:v>
                </c:pt>
                <c:pt idx="6489">
                  <c:v>1412.7819802216725</c:v>
                </c:pt>
                <c:pt idx="6490">
                  <c:v>1412.8544365651569</c:v>
                </c:pt>
                <c:pt idx="6491">
                  <c:v>1412.8328514228699</c:v>
                </c:pt>
                <c:pt idx="6492">
                  <c:v>1412.9919558389727</c:v>
                </c:pt>
                <c:pt idx="6493">
                  <c:v>1413.1612325808842</c:v>
                </c:pt>
                <c:pt idx="6494">
                  <c:v>1413.3157568917129</c:v>
                </c:pt>
                <c:pt idx="6495">
                  <c:v>1413.2484153561027</c:v>
                </c:pt>
                <c:pt idx="6496">
                  <c:v>1413.2693775964569</c:v>
                </c:pt>
                <c:pt idx="6497">
                  <c:v>1413.2988887240519</c:v>
                </c:pt>
                <c:pt idx="6498">
                  <c:v>1413.3248079309562</c:v>
                </c:pt>
                <c:pt idx="6499">
                  <c:v>1413.5630981190511</c:v>
                </c:pt>
                <c:pt idx="6500">
                  <c:v>1413.7942710173193</c:v>
                </c:pt>
                <c:pt idx="6501">
                  <c:v>1413.900337288472</c:v>
                </c:pt>
                <c:pt idx="6502">
                  <c:v>1413.9833975349745</c:v>
                </c:pt>
                <c:pt idx="6503">
                  <c:v>1413.7495432136132</c:v>
                </c:pt>
                <c:pt idx="6504">
                  <c:v>1413.5154029214666</c:v>
                </c:pt>
                <c:pt idx="6505">
                  <c:v>1413.1960026558788</c:v>
                </c:pt>
                <c:pt idx="6506">
                  <c:v>1412.8946387780716</c:v>
                </c:pt>
                <c:pt idx="6507">
                  <c:v>1412.6214897982468</c:v>
                </c:pt>
                <c:pt idx="6508">
                  <c:v>1412.4807179984061</c:v>
                </c:pt>
                <c:pt idx="6509">
                  <c:v>1412.3595618167328</c:v>
                </c:pt>
                <c:pt idx="6510">
                  <c:v>1412.2511471061207</c:v>
                </c:pt>
                <c:pt idx="6511">
                  <c:v>1412.1518610055643</c:v>
                </c:pt>
                <c:pt idx="6512">
                  <c:v>1412.1591463686948</c:v>
                </c:pt>
                <c:pt idx="6513">
                  <c:v>1411.8635876079043</c:v>
                </c:pt>
                <c:pt idx="6514">
                  <c:v>1411.4757160071856</c:v>
                </c:pt>
                <c:pt idx="6515">
                  <c:v>1411.1118327338052</c:v>
                </c:pt>
                <c:pt idx="6516">
                  <c:v>1410.8730297580048</c:v>
                </c:pt>
                <c:pt idx="6517">
                  <c:v>1410.6692997800044</c:v>
                </c:pt>
                <c:pt idx="6518">
                  <c:v>1410.3904543454587</c:v>
                </c:pt>
                <c:pt idx="6519">
                  <c:v>1410.1244130413261</c:v>
                </c:pt>
                <c:pt idx="6520">
                  <c:v>1409.7764664012057</c:v>
                </c:pt>
                <c:pt idx="6521">
                  <c:v>1409.4509694556416</c:v>
                </c:pt>
                <c:pt idx="6522">
                  <c:v>1409.1567904142196</c:v>
                </c:pt>
                <c:pt idx="6523">
                  <c:v>1408.7862640129269</c:v>
                </c:pt>
                <c:pt idx="6524">
                  <c:v>1408.5371491026608</c:v>
                </c:pt>
                <c:pt idx="6525">
                  <c:v>1407.6498628206007</c:v>
                </c:pt>
                <c:pt idx="6526">
                  <c:v>1406.8233298369096</c:v>
                </c:pt>
                <c:pt idx="6527">
                  <c:v>1405.9880271244633</c:v>
                </c:pt>
                <c:pt idx="6528">
                  <c:v>1405.4118428404213</c:v>
                </c:pt>
                <c:pt idx="6529">
                  <c:v>1405.0183116731105</c:v>
                </c:pt>
                <c:pt idx="6530">
                  <c:v>1404.6758287937369</c:v>
                </c:pt>
                <c:pt idx="6531">
                  <c:v>1404.3654807215792</c:v>
                </c:pt>
                <c:pt idx="6532">
                  <c:v>1403.7834370196174</c:v>
                </c:pt>
                <c:pt idx="6533">
                  <c:v>1403.5120336541977</c:v>
                </c:pt>
                <c:pt idx="6534">
                  <c:v>1403.9189396856343</c:v>
                </c:pt>
                <c:pt idx="6535">
                  <c:v>1404.1475815323947</c:v>
                </c:pt>
                <c:pt idx="6536">
                  <c:v>1404.335074120359</c:v>
                </c:pt>
                <c:pt idx="6537">
                  <c:v>1403.8970673821445</c:v>
                </c:pt>
                <c:pt idx="6538">
                  <c:v>1403.5232430746767</c:v>
                </c:pt>
                <c:pt idx="6539">
                  <c:v>1403.6958573406152</c:v>
                </c:pt>
                <c:pt idx="6540">
                  <c:v>1403.7165066732866</c:v>
                </c:pt>
                <c:pt idx="6541">
                  <c:v>1403.4173697029878</c:v>
                </c:pt>
                <c:pt idx="6542">
                  <c:v>1403.3075179118071</c:v>
                </c:pt>
                <c:pt idx="6543">
                  <c:v>1403.3346526470973</c:v>
                </c:pt>
                <c:pt idx="6544">
                  <c:v>1403.3693205882703</c:v>
                </c:pt>
                <c:pt idx="6545">
                  <c:v>1403.4020187166093</c:v>
                </c:pt>
                <c:pt idx="6546">
                  <c:v>1403.3333806514631</c:v>
                </c:pt>
                <c:pt idx="6547">
                  <c:v>1403.4527096831482</c:v>
                </c:pt>
                <c:pt idx="6548">
                  <c:v>1403.4868269846802</c:v>
                </c:pt>
                <c:pt idx="6549">
                  <c:v>1403.4132972588002</c:v>
                </c:pt>
                <c:pt idx="6550">
                  <c:v>1403.1313611443638</c:v>
                </c:pt>
                <c:pt idx="6551">
                  <c:v>1402.9456010403308</c:v>
                </c:pt>
                <c:pt idx="6552">
                  <c:v>1402.5925464003008</c:v>
                </c:pt>
                <c:pt idx="6553">
                  <c:v>1402.3434967275462</c:v>
                </c:pt>
                <c:pt idx="6554">
                  <c:v>1402.1287242977692</c:v>
                </c:pt>
                <c:pt idx="6555">
                  <c:v>1401.640112997972</c:v>
                </c:pt>
                <c:pt idx="6556">
                  <c:v>1401.4530118163382</c:v>
                </c:pt>
                <c:pt idx="6557">
                  <c:v>1401.1211016512166</c:v>
                </c:pt>
                <c:pt idx="6558">
                  <c:v>1400.7897287738333</c:v>
                </c:pt>
                <c:pt idx="6559">
                  <c:v>1400.4898443398486</c:v>
                </c:pt>
                <c:pt idx="6560">
                  <c:v>1400.3153130362259</c:v>
                </c:pt>
                <c:pt idx="6561">
                  <c:v>1400.2718300329327</c:v>
                </c:pt>
                <c:pt idx="6562">
                  <c:v>1400.3465727572113</c:v>
                </c:pt>
                <c:pt idx="6563">
                  <c:v>1400.233338870192</c:v>
                </c:pt>
                <c:pt idx="6564">
                  <c:v>1400.0013989729018</c:v>
                </c:pt>
                <c:pt idx="6565">
                  <c:v>1399.7709081571834</c:v>
                </c:pt>
                <c:pt idx="6566">
                  <c:v>1399.363189233803</c:v>
                </c:pt>
                <c:pt idx="6567">
                  <c:v>1398.4940811216393</c:v>
                </c:pt>
                <c:pt idx="6568">
                  <c:v>1397.707891928763</c:v>
                </c:pt>
                <c:pt idx="6569">
                  <c:v>1396.8353562988757</c:v>
                </c:pt>
                <c:pt idx="6570">
                  <c:v>1395.9907784535235</c:v>
                </c:pt>
                <c:pt idx="6571">
                  <c:v>1395.2245258668395</c:v>
                </c:pt>
                <c:pt idx="6572">
                  <c:v>1394.4498416971267</c:v>
                </c:pt>
                <c:pt idx="6573">
                  <c:v>1393.9601288155698</c:v>
                </c:pt>
                <c:pt idx="6574">
                  <c:v>1393.3267534687</c:v>
                </c:pt>
                <c:pt idx="6575">
                  <c:v>1392.5905031533637</c:v>
                </c:pt>
                <c:pt idx="6576">
                  <c:v>1392.2815483212398</c:v>
                </c:pt>
                <c:pt idx="6577">
                  <c:v>1392.1724075647635</c:v>
                </c:pt>
                <c:pt idx="6578">
                  <c:v>1391.994734149785</c:v>
                </c:pt>
                <c:pt idx="6579">
                  <c:v>1391.8149401361682</c:v>
                </c:pt>
                <c:pt idx="6580">
                  <c:v>1391.8482183056074</c:v>
                </c:pt>
                <c:pt idx="6581">
                  <c:v>1391.6163802778249</c:v>
                </c:pt>
                <c:pt idx="6582">
                  <c:v>1391.0693457071136</c:v>
                </c:pt>
                <c:pt idx="6583">
                  <c:v>1390.8098597337396</c:v>
                </c:pt>
                <c:pt idx="6584">
                  <c:v>1390.9124179397631</c:v>
                </c:pt>
                <c:pt idx="6585">
                  <c:v>1391.155561763421</c:v>
                </c:pt>
                <c:pt idx="6586">
                  <c:v>1391.0991470576555</c:v>
                </c:pt>
                <c:pt idx="6587">
                  <c:v>1390.9044973251414</c:v>
                </c:pt>
                <c:pt idx="6588">
                  <c:v>1390.8045430228558</c:v>
                </c:pt>
                <c:pt idx="6589">
                  <c:v>1390.7314027480506</c:v>
                </c:pt>
                <c:pt idx="6590">
                  <c:v>1390.2916388618642</c:v>
                </c:pt>
                <c:pt idx="6591">
                  <c:v>1390.1015807835129</c:v>
                </c:pt>
                <c:pt idx="6592">
                  <c:v>1389.976073439557</c:v>
                </c:pt>
                <c:pt idx="6593">
                  <c:v>1389.7702485814154</c:v>
                </c:pt>
                <c:pt idx="6594">
                  <c:v>1389.7536805285595</c:v>
                </c:pt>
                <c:pt idx="6595">
                  <c:v>1389.8730732077813</c:v>
                </c:pt>
                <c:pt idx="6596">
                  <c:v>1389.7150665525285</c:v>
                </c:pt>
                <c:pt idx="6597">
                  <c:v>1389.5218786841169</c:v>
                </c:pt>
                <c:pt idx="6598">
                  <c:v>1389.4289806219244</c:v>
                </c:pt>
                <c:pt idx="6599">
                  <c:v>1389.0912551108404</c:v>
                </c:pt>
                <c:pt idx="6600">
                  <c:v>1388.5361410098549</c:v>
                </c:pt>
                <c:pt idx="6601">
                  <c:v>1388.1794918271407</c:v>
                </c:pt>
                <c:pt idx="6602">
                  <c:v>1387.7093562064915</c:v>
                </c:pt>
                <c:pt idx="6603">
                  <c:v>1387.2508692786284</c:v>
                </c:pt>
                <c:pt idx="6604">
                  <c:v>1387.0168811623896</c:v>
                </c:pt>
                <c:pt idx="6605">
                  <c:v>1386.9321646930816</c:v>
                </c:pt>
                <c:pt idx="6606">
                  <c:v>1386.8734224482562</c:v>
                </c:pt>
                <c:pt idx="6607">
                  <c:v>1387.1092022256873</c:v>
                </c:pt>
                <c:pt idx="6608">
                  <c:v>1387.0836383869885</c:v>
                </c:pt>
                <c:pt idx="6609">
                  <c:v>1387.1900348972622</c:v>
                </c:pt>
                <c:pt idx="6610">
                  <c:v>1386.6738499066021</c:v>
                </c:pt>
                <c:pt idx="6611">
                  <c:v>1386.2712271878199</c:v>
                </c:pt>
                <c:pt idx="6612">
                  <c:v>1385.7462974434727</c:v>
                </c:pt>
                <c:pt idx="6613">
                  <c:v>1385.1384522213389</c:v>
                </c:pt>
                <c:pt idx="6614">
                  <c:v>1384.9428656557627</c:v>
                </c:pt>
                <c:pt idx="6615">
                  <c:v>1384.7496960506933</c:v>
                </c:pt>
                <c:pt idx="6616">
                  <c:v>1384.5589964097212</c:v>
                </c:pt>
                <c:pt idx="6617">
                  <c:v>1384.0959058270194</c:v>
                </c:pt>
                <c:pt idx="6618">
                  <c:v>1383.9793689336539</c:v>
                </c:pt>
                <c:pt idx="6619">
                  <c:v>1383.9563353942308</c:v>
                </c:pt>
                <c:pt idx="6620">
                  <c:v>1384.0328503583917</c:v>
                </c:pt>
                <c:pt idx="6621">
                  <c:v>1384.2157730530832</c:v>
                </c:pt>
                <c:pt idx="6622">
                  <c:v>1383.4871573209848</c:v>
                </c:pt>
                <c:pt idx="6623">
                  <c:v>1382.9856884736225</c:v>
                </c:pt>
                <c:pt idx="6624">
                  <c:v>1382.4248077032933</c:v>
                </c:pt>
                <c:pt idx="6625">
                  <c:v>1381.9646433666303</c:v>
                </c:pt>
                <c:pt idx="6626">
                  <c:v>1381.3835848787548</c:v>
                </c:pt>
                <c:pt idx="6627">
                  <c:v>1380.7114407988681</c:v>
                </c:pt>
                <c:pt idx="6628">
                  <c:v>1379.9004916353347</c:v>
                </c:pt>
                <c:pt idx="6629">
                  <c:v>1379.3129923957588</c:v>
                </c:pt>
                <c:pt idx="6630">
                  <c:v>1378.9085385415988</c:v>
                </c:pt>
                <c:pt idx="6631">
                  <c:v>1378.750035037817</c:v>
                </c:pt>
                <c:pt idx="6632">
                  <c:v>1378.0646682161971</c:v>
                </c:pt>
                <c:pt idx="6633">
                  <c:v>1376.9503347419975</c:v>
                </c:pt>
                <c:pt idx="6634">
                  <c:v>1375.3084861290886</c:v>
                </c:pt>
                <c:pt idx="6635">
                  <c:v>1374.2608055718986</c:v>
                </c:pt>
                <c:pt idx="6636">
                  <c:v>1373.8150959744532</c:v>
                </c:pt>
                <c:pt idx="6637">
                  <c:v>1373.2014508858667</c:v>
                </c:pt>
                <c:pt idx="6638">
                  <c:v>1372.8590462598788</c:v>
                </c:pt>
                <c:pt idx="6639">
                  <c:v>1373.3371329635263</c:v>
                </c:pt>
                <c:pt idx="6640">
                  <c:v>1374.2272117850241</c:v>
                </c:pt>
                <c:pt idx="6641">
                  <c:v>1375.0101016227493</c:v>
                </c:pt>
                <c:pt idx="6642">
                  <c:v>1375.3114560206811</c:v>
                </c:pt>
                <c:pt idx="6643">
                  <c:v>1375.2370509278919</c:v>
                </c:pt>
                <c:pt idx="6644">
                  <c:v>1375.3969553889926</c:v>
                </c:pt>
                <c:pt idx="6645">
                  <c:v>1375.6876867172659</c:v>
                </c:pt>
                <c:pt idx="6646">
                  <c:v>1376.1669879247872</c:v>
                </c:pt>
                <c:pt idx="6647">
                  <c:v>1376.6418981134429</c:v>
                </c:pt>
                <c:pt idx="6648">
                  <c:v>1377.0728164667662</c:v>
                </c:pt>
                <c:pt idx="6649">
                  <c:v>1377.7358331516057</c:v>
                </c:pt>
                <c:pt idx="6650">
                  <c:v>1378.3942119560052</c:v>
                </c:pt>
                <c:pt idx="6651">
                  <c:v>1378.8180108690956</c:v>
                </c:pt>
                <c:pt idx="6652">
                  <c:v>1378.7932826082688</c:v>
                </c:pt>
                <c:pt idx="6653">
                  <c:v>1379.054256916608</c:v>
                </c:pt>
                <c:pt idx="6654">
                  <c:v>1379.0886881060071</c:v>
                </c:pt>
                <c:pt idx="6655">
                  <c:v>1378.8796255509155</c:v>
                </c:pt>
                <c:pt idx="6656">
                  <c:v>1378.2630232281049</c:v>
                </c:pt>
                <c:pt idx="6657">
                  <c:v>1377.9153847528225</c:v>
                </c:pt>
                <c:pt idx="6658">
                  <c:v>1377.6552588662023</c:v>
                </c:pt>
                <c:pt idx="6659">
                  <c:v>1378.0039626056384</c:v>
                </c:pt>
                <c:pt idx="6660">
                  <c:v>1378.5964205505804</c:v>
                </c:pt>
                <c:pt idx="6661">
                  <c:v>1378.9000186823459</c:v>
                </c:pt>
                <c:pt idx="6662">
                  <c:v>1379.1277442566782</c:v>
                </c:pt>
                <c:pt idx="6663">
                  <c:v>1379.4239493242528</c:v>
                </c:pt>
                <c:pt idx="6664">
                  <c:v>1379.717863022048</c:v>
                </c:pt>
                <c:pt idx="6665">
                  <c:v>1379.7043300200437</c:v>
                </c:pt>
                <c:pt idx="6666">
                  <c:v>1379.6313000182215</c:v>
                </c:pt>
                <c:pt idx="6667">
                  <c:v>1379.3839091074742</c:v>
                </c:pt>
                <c:pt idx="6668">
                  <c:v>1379.2934628249766</c:v>
                </c:pt>
                <c:pt idx="6669">
                  <c:v>1379.5029662045242</c:v>
                </c:pt>
                <c:pt idx="6670">
                  <c:v>1380.0834238222947</c:v>
                </c:pt>
                <c:pt idx="6671">
                  <c:v>1380.6458398384495</c:v>
                </c:pt>
                <c:pt idx="6672">
                  <c:v>1381.1828543985905</c:v>
                </c:pt>
                <c:pt idx="6673">
                  <c:v>1381.7627767259912</c:v>
                </c:pt>
                <c:pt idx="6674">
                  <c:v>1381.9477061145374</c:v>
                </c:pt>
                <c:pt idx="6675">
                  <c:v>1382.2787328313975</c:v>
                </c:pt>
                <c:pt idx="6676">
                  <c:v>1382.4611207558157</c:v>
                </c:pt>
                <c:pt idx="6677">
                  <c:v>1382.7582915961959</c:v>
                </c:pt>
                <c:pt idx="6678">
                  <c:v>1383.1699014510871</c:v>
                </c:pt>
                <c:pt idx="6679">
                  <c:v>1383.3826376828065</c:v>
                </c:pt>
                <c:pt idx="6680">
                  <c:v>1383.3675797116423</c:v>
                </c:pt>
                <c:pt idx="6681">
                  <c:v>1383.3035270105838</c:v>
                </c:pt>
                <c:pt idx="6682">
                  <c:v>1383.3355700096217</c:v>
                </c:pt>
                <c:pt idx="6683">
                  <c:v>1383.3750636451107</c:v>
                </c:pt>
                <c:pt idx="6684">
                  <c:v>1382.8090578591914</c:v>
                </c:pt>
                <c:pt idx="6685">
                  <c:v>1382.2226889629012</c:v>
                </c:pt>
                <c:pt idx="6686">
                  <c:v>1381.6893536026373</c:v>
                </c:pt>
                <c:pt idx="6687">
                  <c:v>1380.9970487296703</c:v>
                </c:pt>
                <c:pt idx="6688">
                  <c:v>1380.040407936064</c:v>
                </c:pt>
                <c:pt idx="6689">
                  <c:v>1378.8302799418764</c:v>
                </c:pt>
                <c:pt idx="6690">
                  <c:v>1378.1930726744331</c:v>
                </c:pt>
                <c:pt idx="6691">
                  <c:v>1377.9819751585756</c:v>
                </c:pt>
                <c:pt idx="6692">
                  <c:v>1377.6257046896142</c:v>
                </c:pt>
                <c:pt idx="6693">
                  <c:v>1377.6886406269221</c:v>
                </c:pt>
                <c:pt idx="6694">
                  <c:v>1377.5837642062927</c:v>
                </c:pt>
                <c:pt idx="6695">
                  <c:v>1376.9637856420841</c:v>
                </c:pt>
                <c:pt idx="6696">
                  <c:v>1376.6557142200766</c:v>
                </c:pt>
                <c:pt idx="6697">
                  <c:v>1375.9041038364333</c:v>
                </c:pt>
                <c:pt idx="6698">
                  <c:v>1375.0488216694846</c:v>
                </c:pt>
                <c:pt idx="6699">
                  <c:v>1374.0599287904406</c:v>
                </c:pt>
                <c:pt idx="6700">
                  <c:v>1373.3411170822187</c:v>
                </c:pt>
                <c:pt idx="6701">
                  <c:v>1373.0020155292898</c:v>
                </c:pt>
                <c:pt idx="6702">
                  <c:v>1373.0394686629907</c:v>
                </c:pt>
                <c:pt idx="6703">
                  <c:v>1373.2154260572643</c:v>
                </c:pt>
                <c:pt idx="6704">
                  <c:v>1373.0870236884221</c:v>
                </c:pt>
                <c:pt idx="6705">
                  <c:v>1372.4062033531109</c:v>
                </c:pt>
                <c:pt idx="6706">
                  <c:v>1371.8491848664644</c:v>
                </c:pt>
                <c:pt idx="6707">
                  <c:v>1371.5522589695131</c:v>
                </c:pt>
                <c:pt idx="6708">
                  <c:v>1371.2062354268301</c:v>
                </c:pt>
                <c:pt idx="6709">
                  <c:v>1371.1962140243909</c:v>
                </c:pt>
                <c:pt idx="6710">
                  <c:v>1371.0092854767188</c:v>
                </c:pt>
                <c:pt idx="6711">
                  <c:v>1370.5002595242897</c:v>
                </c:pt>
                <c:pt idx="6712">
                  <c:v>1369.7035086584453</c:v>
                </c:pt>
                <c:pt idx="6713">
                  <c:v>1369.2471896894958</c:v>
                </c:pt>
                <c:pt idx="6714">
                  <c:v>1369.2919906268144</c:v>
                </c:pt>
                <c:pt idx="6715">
                  <c:v>1369.6697187516495</c:v>
                </c:pt>
                <c:pt idx="6716">
                  <c:v>1370.1520170469541</c:v>
                </c:pt>
                <c:pt idx="6717">
                  <c:v>1370.5011064063219</c:v>
                </c:pt>
                <c:pt idx="6718">
                  <c:v>1370.2112785512018</c:v>
                </c:pt>
                <c:pt idx="6719">
                  <c:v>1369.5596168647289</c:v>
                </c:pt>
                <c:pt idx="6720">
                  <c:v>1369.1236516952081</c:v>
                </c:pt>
                <c:pt idx="6721">
                  <c:v>1368.6615015410985</c:v>
                </c:pt>
                <c:pt idx="6722">
                  <c:v>1368.0260923100896</c:v>
                </c:pt>
                <c:pt idx="6723">
                  <c:v>1367.4209930091724</c:v>
                </c:pt>
                <c:pt idx="6724">
                  <c:v>1367.3819027356114</c:v>
                </c:pt>
                <c:pt idx="6725">
                  <c:v>1367.8924570323741</c:v>
                </c:pt>
                <c:pt idx="6726">
                  <c:v>1368.5413245748857</c:v>
                </c:pt>
                <c:pt idx="6727">
                  <c:v>1369.0429314317144</c:v>
                </c:pt>
                <c:pt idx="6728">
                  <c:v>1369.3838467561038</c:v>
                </c:pt>
                <c:pt idx="6729">
                  <c:v>1369.8821334146398</c:v>
                </c:pt>
                <c:pt idx="6730">
                  <c:v>1370.3590303769454</c:v>
                </c:pt>
                <c:pt idx="6731">
                  <c:v>1370.8982094335865</c:v>
                </c:pt>
                <c:pt idx="6732">
                  <c:v>1370.6985540305332</c:v>
                </c:pt>
                <c:pt idx="6733">
                  <c:v>1370.6239582095757</c:v>
                </c:pt>
                <c:pt idx="6734">
                  <c:v>1370.7875983723416</c:v>
                </c:pt>
                <c:pt idx="6735">
                  <c:v>1370.7601803384923</c:v>
                </c:pt>
                <c:pt idx="6736">
                  <c:v>1371.0128003077205</c:v>
                </c:pt>
                <c:pt idx="6737">
                  <c:v>1370.7803639161095</c:v>
                </c:pt>
                <c:pt idx="6738">
                  <c:v>1370.2091490146449</c:v>
                </c:pt>
                <c:pt idx="6739">
                  <c:v>1369.2388627405862</c:v>
                </c:pt>
                <c:pt idx="6740">
                  <c:v>1368.3965115823512</c:v>
                </c:pt>
                <c:pt idx="6741">
                  <c:v>1367.8435559839556</c:v>
                </c:pt>
                <c:pt idx="6742">
                  <c:v>1367.3716872581415</c:v>
                </c:pt>
                <c:pt idx="6743">
                  <c:v>1366.8423520528559</c:v>
                </c:pt>
                <c:pt idx="6744">
                  <c:v>1366.0554109571417</c:v>
                </c:pt>
                <c:pt idx="6745">
                  <c:v>1365.6888281428562</c:v>
                </c:pt>
                <c:pt idx="6746">
                  <c:v>1365.1163892207785</c:v>
                </c:pt>
                <c:pt idx="6747">
                  <c:v>1364.8565356552533</c:v>
                </c:pt>
                <c:pt idx="6748">
                  <c:v>1364.9544869593212</c:v>
                </c:pt>
                <c:pt idx="6749">
                  <c:v>1364.6925335993828</c:v>
                </c:pt>
                <c:pt idx="6750">
                  <c:v>1364.1875759994391</c:v>
                </c:pt>
                <c:pt idx="6751">
                  <c:v>1363.7010690903992</c:v>
                </c:pt>
                <c:pt idx="6752">
                  <c:v>1363.2575173549083</c:v>
                </c:pt>
                <c:pt idx="6753">
                  <c:v>1362.951379413553</c:v>
                </c:pt>
                <c:pt idx="6754">
                  <c:v>1362.5887085577754</c:v>
                </c:pt>
                <c:pt idx="6755">
                  <c:v>1362.760644143432</c:v>
                </c:pt>
                <c:pt idx="6756">
                  <c:v>1362.8740401303928</c:v>
                </c:pt>
                <c:pt idx="6757">
                  <c:v>1363.8413092094479</c:v>
                </c:pt>
                <c:pt idx="6758">
                  <c:v>1364.663372008589</c:v>
                </c:pt>
                <c:pt idx="6759">
                  <c:v>1364.9909745532627</c:v>
                </c:pt>
                <c:pt idx="6760">
                  <c:v>1365.0328859575113</c:v>
                </c:pt>
                <c:pt idx="6761">
                  <c:v>1365.0408054159195</c:v>
                </c:pt>
                <c:pt idx="6762">
                  <c:v>1365.2444594690178</c:v>
                </c:pt>
                <c:pt idx="6763">
                  <c:v>1365.3607813354706</c:v>
                </c:pt>
                <c:pt idx="6764">
                  <c:v>1365.2558012140641</c:v>
                </c:pt>
                <c:pt idx="6765">
                  <c:v>1365.1313647400584</c:v>
                </c:pt>
                <c:pt idx="6766">
                  <c:v>1364.8172406727804</c:v>
                </c:pt>
                <c:pt idx="6767">
                  <c:v>1364.5035824298004</c:v>
                </c:pt>
                <c:pt idx="6768">
                  <c:v>1364.0190749361821</c:v>
                </c:pt>
                <c:pt idx="6769">
                  <c:v>1363.5478863056198</c:v>
                </c:pt>
                <c:pt idx="6770">
                  <c:v>1363.1628057323817</c:v>
                </c:pt>
                <c:pt idx="6771">
                  <c:v>1362.8078233930742</c:v>
                </c:pt>
                <c:pt idx="6772">
                  <c:v>1362.4445667209764</c:v>
                </c:pt>
                <c:pt idx="6773">
                  <c:v>1362.2907879281604</c:v>
                </c:pt>
                <c:pt idx="6774">
                  <c:v>1362.5047162983276</c:v>
                </c:pt>
                <c:pt idx="6775">
                  <c:v>1362.8776511802978</c:v>
                </c:pt>
                <c:pt idx="6776">
                  <c:v>1363.1081374366345</c:v>
                </c:pt>
                <c:pt idx="6777">
                  <c:v>1362.8999431242132</c:v>
                </c:pt>
                <c:pt idx="6778">
                  <c:v>1362.5474937492847</c:v>
                </c:pt>
                <c:pt idx="6779">
                  <c:v>1362.0179943175315</c:v>
                </c:pt>
                <c:pt idx="6780">
                  <c:v>1361.6939039250285</c:v>
                </c:pt>
                <c:pt idx="6781">
                  <c:v>1361.239912659117</c:v>
                </c:pt>
                <c:pt idx="6782">
                  <c:v>1360.8973751446517</c:v>
                </c:pt>
                <c:pt idx="6783">
                  <c:v>1361.2729774042289</c:v>
                </c:pt>
                <c:pt idx="6784">
                  <c:v>1361.3367067311171</c:v>
                </c:pt>
                <c:pt idx="6785">
                  <c:v>1361.6210970282884</c:v>
                </c:pt>
                <c:pt idx="6786">
                  <c:v>1361.6540882075349</c:v>
                </c:pt>
                <c:pt idx="6787">
                  <c:v>1361.5278074613952</c:v>
                </c:pt>
                <c:pt idx="6788">
                  <c:v>1361.2036431467229</c:v>
                </c:pt>
                <c:pt idx="6789">
                  <c:v>1360.5504028606572</c:v>
                </c:pt>
                <c:pt idx="6790">
                  <c:v>1359.8410026005974</c:v>
                </c:pt>
                <c:pt idx="6791">
                  <c:v>1359.1880932732704</c:v>
                </c:pt>
                <c:pt idx="6792">
                  <c:v>1358.8087211575184</c:v>
                </c:pt>
                <c:pt idx="6793">
                  <c:v>1358.7900192341076</c:v>
                </c:pt>
                <c:pt idx="6794">
                  <c:v>1359.1156538491887</c:v>
                </c:pt>
                <c:pt idx="6795">
                  <c:v>1359.0256853174442</c:v>
                </c:pt>
                <c:pt idx="6796">
                  <c:v>1358.902895743131</c:v>
                </c:pt>
                <c:pt idx="6797">
                  <c:v>1359.0971779483009</c:v>
                </c:pt>
                <c:pt idx="6798">
                  <c:v>1358.8738890439099</c:v>
                </c:pt>
                <c:pt idx="6799">
                  <c:v>1359.2777173126453</c:v>
                </c:pt>
                <c:pt idx="6800">
                  <c:v>1359.0443793751319</c:v>
                </c:pt>
                <c:pt idx="6801">
                  <c:v>1358.6945267046653</c:v>
                </c:pt>
                <c:pt idx="6802">
                  <c:v>1358.4826606406048</c:v>
                </c:pt>
                <c:pt idx="6803">
                  <c:v>1358.1886005823681</c:v>
                </c:pt>
                <c:pt idx="6804">
                  <c:v>1358.4441823476072</c:v>
                </c:pt>
                <c:pt idx="6805">
                  <c:v>1359.041347588734</c:v>
                </c:pt>
                <c:pt idx="6806">
                  <c:v>1359.5950432624854</c:v>
                </c:pt>
                <c:pt idx="6807">
                  <c:v>1359.7835847840777</c:v>
                </c:pt>
                <c:pt idx="6808">
                  <c:v>1359.8194407127978</c:v>
                </c:pt>
                <c:pt idx="6809">
                  <c:v>1359.6357642843616</c:v>
                </c:pt>
                <c:pt idx="6810">
                  <c:v>1359.5574220766923</c:v>
                </c:pt>
                <c:pt idx="6811">
                  <c:v>1359.1755655242657</c:v>
                </c:pt>
                <c:pt idx="6812">
                  <c:v>1359.1152413856962</c:v>
                </c:pt>
                <c:pt idx="6813">
                  <c:v>1358.8824921688147</c:v>
                </c:pt>
                <c:pt idx="6814">
                  <c:v>1359.0748110625589</c:v>
                </c:pt>
                <c:pt idx="6815">
                  <c:v>1359.4880100568719</c:v>
                </c:pt>
                <c:pt idx="6816">
                  <c:v>1359.4601909607927</c:v>
                </c:pt>
                <c:pt idx="6817">
                  <c:v>1359.8327190552661</c:v>
                </c:pt>
                <c:pt idx="6818">
                  <c:v>1359.783199141151</c:v>
                </c:pt>
                <c:pt idx="6819">
                  <c:v>1359.5988174010463</c:v>
                </c:pt>
                <c:pt idx="6820">
                  <c:v>1359.0117430918601</c:v>
                </c:pt>
                <c:pt idx="6821">
                  <c:v>1358.9584937198726</c:v>
                </c:pt>
                <c:pt idx="6822">
                  <c:v>1359.3565397453388</c:v>
                </c:pt>
                <c:pt idx="6823">
                  <c:v>1359.9793997684899</c:v>
                </c:pt>
                <c:pt idx="6824">
                  <c:v>1360.0345452440818</c:v>
                </c:pt>
                <c:pt idx="6825">
                  <c:v>1360.257404767347</c:v>
                </c:pt>
                <c:pt idx="6826">
                  <c:v>1360.3638225157699</c:v>
                </c:pt>
                <c:pt idx="6827">
                  <c:v>1359.8272931961544</c:v>
                </c:pt>
                <c:pt idx="6828">
                  <c:v>1359.3935392692313</c:v>
                </c:pt>
                <c:pt idx="6829">
                  <c:v>1358.6962175174829</c:v>
                </c:pt>
                <c:pt idx="6830">
                  <c:v>1357.9270159249845</c:v>
                </c:pt>
                <c:pt idx="6831">
                  <c:v>1357.2236508408951</c:v>
                </c:pt>
                <c:pt idx="6832">
                  <c:v>1357.1289553099048</c:v>
                </c:pt>
                <c:pt idx="6833">
                  <c:v>1357.7150502817315</c:v>
                </c:pt>
                <c:pt idx="6834">
                  <c:v>1358.062045710665</c:v>
                </c:pt>
                <c:pt idx="6835">
                  <c:v>1358.3613142824227</c:v>
                </c:pt>
                <c:pt idx="6836">
                  <c:v>1358.5260129840206</c:v>
                </c:pt>
                <c:pt idx="6837">
                  <c:v>1358.4654663491096</c:v>
                </c:pt>
                <c:pt idx="6838">
                  <c:v>1358.0689694082814</c:v>
                </c:pt>
                <c:pt idx="6839">
                  <c:v>1358.1132449166196</c:v>
                </c:pt>
                <c:pt idx="6840">
                  <c:v>1358.3890408332904</c:v>
                </c:pt>
                <c:pt idx="6841">
                  <c:v>1358.5525825757186</c:v>
                </c:pt>
                <c:pt idx="6842">
                  <c:v>1358.482256887017</c:v>
                </c:pt>
                <c:pt idx="6843">
                  <c:v>1358.611869897288</c:v>
                </c:pt>
                <c:pt idx="6844">
                  <c:v>1359.3616089975346</c:v>
                </c:pt>
                <c:pt idx="6845">
                  <c:v>1360.7323718159407</c:v>
                </c:pt>
                <c:pt idx="6846">
                  <c:v>1362.5804289235823</c:v>
                </c:pt>
                <c:pt idx="6847">
                  <c:v>1364.8057535668929</c:v>
                </c:pt>
                <c:pt idx="6848">
                  <c:v>1367.3859577880846</c:v>
                </c:pt>
                <c:pt idx="6849">
                  <c:v>1369.8882343528041</c:v>
                </c:pt>
                <c:pt idx="6850">
                  <c:v>1372.2777585025492</c:v>
                </c:pt>
                <c:pt idx="6851">
                  <c:v>1374.5655077295901</c:v>
                </c:pt>
                <c:pt idx="6852">
                  <c:v>1376.859279754173</c:v>
                </c:pt>
                <c:pt idx="6853">
                  <c:v>1378.6586179583392</c:v>
                </c:pt>
                <c:pt idx="6854">
                  <c:v>1380.3600163257629</c:v>
                </c:pt>
                <c:pt idx="6855">
                  <c:v>1382.0172875688754</c:v>
                </c:pt>
                <c:pt idx="6856">
                  <c:v>1383.4308977898866</c:v>
                </c:pt>
                <c:pt idx="6857">
                  <c:v>1384.6052707180786</c:v>
                </c:pt>
                <c:pt idx="6858">
                  <c:v>1385.5542461073442</c:v>
                </c:pt>
                <c:pt idx="6859">
                  <c:v>1385.8964964612219</c:v>
                </c:pt>
                <c:pt idx="6860">
                  <c:v>1385.9516331465654</c:v>
                </c:pt>
                <c:pt idx="6861">
                  <c:v>1385.8760301332413</c:v>
                </c:pt>
                <c:pt idx="6862">
                  <c:v>1385.4968455756739</c:v>
                </c:pt>
                <c:pt idx="6863">
                  <c:v>1384.5017687051579</c:v>
                </c:pt>
                <c:pt idx="6864">
                  <c:v>1382.4619715501435</c:v>
                </c:pt>
                <c:pt idx="6865">
                  <c:v>1380.4388832274033</c:v>
                </c:pt>
                <c:pt idx="6866">
                  <c:v>1377.7731665703666</c:v>
                </c:pt>
                <c:pt idx="6867">
                  <c:v>1375.3700605185152</c:v>
                </c:pt>
                <c:pt idx="6868">
                  <c:v>1373.1923277441047</c:v>
                </c:pt>
                <c:pt idx="6869">
                  <c:v>1371.1052070400951</c:v>
                </c:pt>
                <c:pt idx="6870">
                  <c:v>1369.0127336728137</c:v>
                </c:pt>
                <c:pt idx="6871">
                  <c:v>1367.001030611649</c:v>
                </c:pt>
                <c:pt idx="6872">
                  <c:v>1365.0195732833172</c:v>
                </c:pt>
                <c:pt idx="6873">
                  <c:v>1363.2932484393793</c:v>
                </c:pt>
                <c:pt idx="6874">
                  <c:v>1361.756407672163</c:v>
                </c:pt>
                <c:pt idx="6875">
                  <c:v>1360.2585524292392</c:v>
                </c:pt>
                <c:pt idx="6876">
                  <c:v>1358.9891385720357</c:v>
                </c:pt>
                <c:pt idx="6877">
                  <c:v>1357.949944156396</c:v>
                </c:pt>
                <c:pt idx="6878">
                  <c:v>1357.1149492330871</c:v>
                </c:pt>
                <c:pt idx="6879">
                  <c:v>1356.26986293917</c:v>
                </c:pt>
                <c:pt idx="6880">
                  <c:v>1355.5868753992454</c:v>
                </c:pt>
                <c:pt idx="6881">
                  <c:v>1354.8746139993141</c:v>
                </c:pt>
                <c:pt idx="6882">
                  <c:v>1354.2191036357401</c:v>
                </c:pt>
                <c:pt idx="6883">
                  <c:v>1353.7227305779454</c:v>
                </c:pt>
                <c:pt idx="6884">
                  <c:v>1353.2819368890412</c:v>
                </c:pt>
                <c:pt idx="6885">
                  <c:v>1352.9778517173102</c:v>
                </c:pt>
                <c:pt idx="6886">
                  <c:v>1352.8201379248273</c:v>
                </c:pt>
                <c:pt idx="6887">
                  <c:v>1352.5854890225703</c:v>
                </c:pt>
                <c:pt idx="6888">
                  <c:v>1352.2591718387002</c:v>
                </c:pt>
                <c:pt idx="6889">
                  <c:v>1351.950428944273</c:v>
                </c:pt>
                <c:pt idx="6890">
                  <c:v>1351.4665717675209</c:v>
                </c:pt>
                <c:pt idx="6891">
                  <c:v>1351.0032470613826</c:v>
                </c:pt>
                <c:pt idx="6892">
                  <c:v>1350.4804064194386</c:v>
                </c:pt>
                <c:pt idx="6893">
                  <c:v>1350.2055512903987</c:v>
                </c:pt>
                <c:pt idx="6894">
                  <c:v>1350.7776829912716</c:v>
                </c:pt>
                <c:pt idx="6895">
                  <c:v>1351.1931663557016</c:v>
                </c:pt>
                <c:pt idx="6896">
                  <c:v>1351.7524239597287</c:v>
                </c:pt>
                <c:pt idx="6897">
                  <c:v>1351.9833854179351</c:v>
                </c:pt>
                <c:pt idx="6898">
                  <c:v>1351.8433503799408</c:v>
                </c:pt>
                <c:pt idx="6899">
                  <c:v>1351.6827730726734</c:v>
                </c:pt>
                <c:pt idx="6900">
                  <c:v>1351.4347937024304</c:v>
                </c:pt>
                <c:pt idx="6901">
                  <c:v>1350.9072670022094</c:v>
                </c:pt>
                <c:pt idx="6902">
                  <c:v>1350.2786063656449</c:v>
                </c:pt>
                <c:pt idx="6903">
                  <c:v>1349.8970966960408</c:v>
                </c:pt>
                <c:pt idx="6904">
                  <c:v>1349.4702697236733</c:v>
                </c:pt>
                <c:pt idx="6905">
                  <c:v>1349.0732452033394</c:v>
                </c:pt>
                <c:pt idx="6906">
                  <c:v>1348.7144047303084</c:v>
                </c:pt>
                <c:pt idx="6907">
                  <c:v>1348.4889133911895</c:v>
                </c:pt>
                <c:pt idx="6908">
                  <c:v>1348.3986485374451</c:v>
                </c:pt>
                <c:pt idx="6909">
                  <c:v>1348.4235895794957</c:v>
                </c:pt>
                <c:pt idx="6910">
                  <c:v>1348.4605359813597</c:v>
                </c:pt>
                <c:pt idx="6911">
                  <c:v>1348.2886690739633</c:v>
                </c:pt>
                <c:pt idx="6912">
                  <c:v>1348.2148809763303</c:v>
                </c:pt>
                <c:pt idx="6913">
                  <c:v>1348.1604372512093</c:v>
                </c:pt>
                <c:pt idx="6914">
                  <c:v>1348.3080338647358</c:v>
                </c:pt>
                <c:pt idx="6915">
                  <c:v>1348.4700307861235</c:v>
                </c:pt>
                <c:pt idx="6916">
                  <c:v>1348.6182098055669</c:v>
                </c:pt>
                <c:pt idx="6917">
                  <c:v>1348.6556452777882</c:v>
                </c:pt>
                <c:pt idx="6918">
                  <c:v>1348.5760411616257</c:v>
                </c:pt>
                <c:pt idx="6919">
                  <c:v>1348.3906737832961</c:v>
                </c:pt>
                <c:pt idx="6920">
                  <c:v>1348.2093398029965</c:v>
                </c:pt>
                <c:pt idx="6921">
                  <c:v>1347.7557634572695</c:v>
                </c:pt>
                <c:pt idx="6922">
                  <c:v>1347.3876940520631</c:v>
                </c:pt>
                <c:pt idx="6923">
                  <c:v>1347.5568127746028</c:v>
                </c:pt>
                <c:pt idx="6924">
                  <c:v>1347.5903752496388</c:v>
                </c:pt>
                <c:pt idx="6925">
                  <c:v>1347.7900684087626</c:v>
                </c:pt>
                <c:pt idx="6926">
                  <c:v>1347.9013349170568</c:v>
                </c:pt>
                <c:pt idx="6927">
                  <c:v>1347.9841226518697</c:v>
                </c:pt>
                <c:pt idx="6928">
                  <c:v>1348.1562933198816</c:v>
                </c:pt>
                <c:pt idx="6929">
                  <c:v>1348.2322666544378</c:v>
                </c:pt>
                <c:pt idx="6930">
                  <c:v>1348.0937878676707</c:v>
                </c:pt>
                <c:pt idx="6931">
                  <c:v>1347.9363526069733</c:v>
                </c:pt>
                <c:pt idx="6932">
                  <c:v>1347.9899569154304</c:v>
                </c:pt>
                <c:pt idx="6933">
                  <c:v>1347.9705062867549</c:v>
                </c:pt>
                <c:pt idx="6934">
                  <c:v>1348.0334602606863</c:v>
                </c:pt>
                <c:pt idx="6935">
                  <c:v>1348.1053275097149</c:v>
                </c:pt>
                <c:pt idx="6936">
                  <c:v>1348.1704795542862</c:v>
                </c:pt>
                <c:pt idx="6937">
                  <c:v>1348.2286177766239</c:v>
                </c:pt>
                <c:pt idx="6938">
                  <c:v>1348.2817434332944</c:v>
                </c:pt>
                <c:pt idx="6939">
                  <c:v>1348.3293122120858</c:v>
                </c:pt>
                <c:pt idx="6940">
                  <c:v>1348.1789201928052</c:v>
                </c:pt>
                <c:pt idx="6941">
                  <c:v>1348.0130183570955</c:v>
                </c:pt>
                <c:pt idx="6942">
                  <c:v>1347.8631075973594</c:v>
                </c:pt>
                <c:pt idx="6943">
                  <c:v>1347.6216432703268</c:v>
                </c:pt>
                <c:pt idx="6944">
                  <c:v>1347.488766609388</c:v>
                </c:pt>
                <c:pt idx="6945">
                  <c:v>1347.2826060085345</c:v>
                </c:pt>
                <c:pt idx="6946">
                  <c:v>1347.0824600077585</c:v>
                </c:pt>
                <c:pt idx="6947">
                  <c:v>1346.9036000070532</c:v>
                </c:pt>
                <c:pt idx="6948">
                  <c:v>1346.8375454609575</c:v>
                </c:pt>
                <c:pt idx="6949">
                  <c:v>1346.7945867826886</c:v>
                </c:pt>
                <c:pt idx="6950">
                  <c:v>1346.6510788933533</c:v>
                </c:pt>
                <c:pt idx="6951">
                  <c:v>1346.5082535394122</c:v>
                </c:pt>
                <c:pt idx="6952">
                  <c:v>1346.3771395812839</c:v>
                </c:pt>
                <c:pt idx="6953">
                  <c:v>1346.3593087102581</c:v>
                </c:pt>
                <c:pt idx="6954">
                  <c:v>1346.358553372962</c:v>
                </c:pt>
                <c:pt idx="6955">
                  <c:v>1346.1528667026926</c:v>
                </c:pt>
                <c:pt idx="6956">
                  <c:v>1345.9408788206295</c:v>
                </c:pt>
                <c:pt idx="6957">
                  <c:v>1345.7493443823905</c:v>
                </c:pt>
                <c:pt idx="6958">
                  <c:v>1345.5753130749006</c:v>
                </c:pt>
                <c:pt idx="6959">
                  <c:v>1345.418375522637</c:v>
                </c:pt>
                <c:pt idx="6960">
                  <c:v>1345.2749777478518</c:v>
                </c:pt>
                <c:pt idx="6961">
                  <c:v>1345.3361615889562</c:v>
                </c:pt>
                <c:pt idx="6962">
                  <c:v>1345.427328717233</c:v>
                </c:pt>
                <c:pt idx="6963">
                  <c:v>1345.5100261065754</c:v>
                </c:pt>
                <c:pt idx="6964">
                  <c:v>1345.3880237332503</c:v>
                </c:pt>
                <c:pt idx="6965">
                  <c:v>1345.247112484773</c:v>
                </c:pt>
                <c:pt idx="6966">
                  <c:v>1345.1181022588844</c:v>
                </c:pt>
                <c:pt idx="6967">
                  <c:v>1345.0002747808039</c:v>
                </c:pt>
                <c:pt idx="6968">
                  <c:v>1345.084067982549</c:v>
                </c:pt>
                <c:pt idx="6969">
                  <c:v>1345.0010618023173</c:v>
                </c:pt>
                <c:pt idx="6970">
                  <c:v>1344.7283289111974</c:v>
                </c:pt>
                <c:pt idx="6971">
                  <c:v>1344.370844464725</c:v>
                </c:pt>
                <c:pt idx="6972">
                  <c:v>1344.0714040588409</c:v>
                </c:pt>
                <c:pt idx="6973">
                  <c:v>1343.8287309625828</c:v>
                </c:pt>
                <c:pt idx="6974">
                  <c:v>1343.6329372387115</c:v>
                </c:pt>
                <c:pt idx="6975">
                  <c:v>1343.3970338533743</c:v>
                </c:pt>
                <c:pt idx="6976">
                  <c:v>1342.9090307757949</c:v>
                </c:pt>
                <c:pt idx="6977">
                  <c:v>1342.5291188870863</c:v>
                </c:pt>
                <c:pt idx="6978">
                  <c:v>1342.3860171700783</c:v>
                </c:pt>
                <c:pt idx="6979">
                  <c:v>1342.2001974273439</c:v>
                </c:pt>
                <c:pt idx="6980">
                  <c:v>1342.1173612975856</c:v>
                </c:pt>
                <c:pt idx="6981">
                  <c:v>1342.1552375432595</c:v>
                </c:pt>
                <c:pt idx="6982">
                  <c:v>1342.3826704938722</c:v>
                </c:pt>
                <c:pt idx="6983">
                  <c:v>1342.4454277217019</c:v>
                </c:pt>
                <c:pt idx="6984">
                  <c:v>1342.5584797470017</c:v>
                </c:pt>
                <c:pt idx="6985">
                  <c:v>1342.5842543154561</c:v>
                </c:pt>
                <c:pt idx="6986">
                  <c:v>1342.5915948322327</c:v>
                </c:pt>
                <c:pt idx="6987">
                  <c:v>1342.5986316656661</c:v>
                </c:pt>
                <c:pt idx="6988">
                  <c:v>1342.6922106051511</c:v>
                </c:pt>
                <c:pt idx="6989">
                  <c:v>1343.0845550955919</c:v>
                </c:pt>
                <c:pt idx="6990">
                  <c:v>1343.4005046323562</c:v>
                </c:pt>
                <c:pt idx="6991">
                  <c:v>1343.4671860294147</c:v>
                </c:pt>
                <c:pt idx="6992">
                  <c:v>1343.2161691176498</c:v>
                </c:pt>
                <c:pt idx="6993">
                  <c:v>1342.935244652409</c:v>
                </c:pt>
                <c:pt idx="6994">
                  <c:v>1342.6818587749171</c:v>
                </c:pt>
                <c:pt idx="6995">
                  <c:v>1342.5462352499246</c:v>
                </c:pt>
                <c:pt idx="6996">
                  <c:v>1342.2497593181133</c:v>
                </c:pt>
                <c:pt idx="6997">
                  <c:v>1342.0375993801028</c:v>
                </c:pt>
                <c:pt idx="6998">
                  <c:v>1341.9616358000933</c:v>
                </c:pt>
                <c:pt idx="6999">
                  <c:v>1341.7146689091758</c:v>
                </c:pt>
                <c:pt idx="7000">
                  <c:v>1341.6566990083415</c:v>
                </c:pt>
                <c:pt idx="7001">
                  <c:v>1341.8244536439468</c:v>
                </c:pt>
                <c:pt idx="7002">
                  <c:v>1342.0079578581335</c:v>
                </c:pt>
                <c:pt idx="7003">
                  <c:v>1341.9884162346668</c:v>
                </c:pt>
                <c:pt idx="7004">
                  <c:v>1341.8403783951517</c:v>
                </c:pt>
                <c:pt idx="7005">
                  <c:v>1341.9797985410469</c:v>
                </c:pt>
                <c:pt idx="7006">
                  <c:v>1342.0594532191335</c:v>
                </c:pt>
                <c:pt idx="7007">
                  <c:v>1342.0242301992123</c:v>
                </c:pt>
                <c:pt idx="7008">
                  <c:v>1342.1539365447386</c:v>
                </c:pt>
                <c:pt idx="7009">
                  <c:v>1341.9290332224898</c:v>
                </c:pt>
                <c:pt idx="7010">
                  <c:v>1341.1776665658999</c:v>
                </c:pt>
                <c:pt idx="7011">
                  <c:v>1340.5961514235453</c:v>
                </c:pt>
                <c:pt idx="7012">
                  <c:v>1340.1011376577683</c:v>
                </c:pt>
                <c:pt idx="7013">
                  <c:v>1339.6519433252438</c:v>
                </c:pt>
                <c:pt idx="7014">
                  <c:v>1339.5280393865853</c:v>
                </c:pt>
                <c:pt idx="7015">
                  <c:v>1339.2793085332594</c:v>
                </c:pt>
                <c:pt idx="7016">
                  <c:v>1339.2009168484176</c:v>
                </c:pt>
                <c:pt idx="7017">
                  <c:v>1339.4518334985614</c:v>
                </c:pt>
                <c:pt idx="7018">
                  <c:v>1339.7496668168742</c:v>
                </c:pt>
                <c:pt idx="7019">
                  <c:v>1339.7256971062493</c:v>
                </c:pt>
                <c:pt idx="7020">
                  <c:v>1339.7473610056811</c:v>
                </c:pt>
                <c:pt idx="7021">
                  <c:v>1339.6946918233464</c:v>
                </c:pt>
                <c:pt idx="7022">
                  <c:v>1339.6266289303148</c:v>
                </c:pt>
                <c:pt idx="7023">
                  <c:v>1339.4685717548316</c:v>
                </c:pt>
                <c:pt idx="7024">
                  <c:v>1339.3076106862106</c:v>
                </c:pt>
                <c:pt idx="7025">
                  <c:v>1339.0636460783733</c:v>
                </c:pt>
                <c:pt idx="7026">
                  <c:v>1337.9342237076121</c:v>
                </c:pt>
                <c:pt idx="7027">
                  <c:v>1337.2380215523747</c:v>
                </c:pt>
                <c:pt idx="7028">
                  <c:v>1336.7895650476132</c:v>
                </c:pt>
                <c:pt idx="7029">
                  <c:v>1336.6916954978301</c:v>
                </c:pt>
                <c:pt idx="7030">
                  <c:v>1336.6669049980273</c:v>
                </c:pt>
                <c:pt idx="7031">
                  <c:v>1336.6465499982066</c:v>
                </c:pt>
                <c:pt idx="7032">
                  <c:v>1336.7198636347332</c:v>
                </c:pt>
                <c:pt idx="7033">
                  <c:v>1336.0379669406664</c:v>
                </c:pt>
                <c:pt idx="7034">
                  <c:v>1335.4478790369694</c:v>
                </c:pt>
                <c:pt idx="7035">
                  <c:v>1334.8555263972451</c:v>
                </c:pt>
                <c:pt idx="7036">
                  <c:v>1334.5832967247682</c:v>
                </c:pt>
                <c:pt idx="7037">
                  <c:v>1334.3962697497891</c:v>
                </c:pt>
                <c:pt idx="7038">
                  <c:v>1334.2242452270809</c:v>
                </c:pt>
                <c:pt idx="7039">
                  <c:v>1333.883132024619</c:v>
                </c:pt>
                <c:pt idx="7040">
                  <c:v>1333.5288472951083</c:v>
                </c:pt>
                <c:pt idx="7041">
                  <c:v>1333.392133904644</c:v>
                </c:pt>
                <c:pt idx="7042">
                  <c:v>1333.6814853678582</c:v>
                </c:pt>
                <c:pt idx="7043">
                  <c:v>1333.8582594253255</c:v>
                </c:pt>
                <c:pt idx="7044">
                  <c:v>1333.9757812957505</c:v>
                </c:pt>
                <c:pt idx="7045">
                  <c:v>1334.1766193597732</c:v>
                </c:pt>
                <c:pt idx="7046">
                  <c:v>1334.4773812361575</c:v>
                </c:pt>
                <c:pt idx="7047">
                  <c:v>1334.7698920328703</c:v>
                </c:pt>
                <c:pt idx="7048">
                  <c:v>1335.2202654844275</c:v>
                </c:pt>
                <c:pt idx="7049">
                  <c:v>1335.4873322585704</c:v>
                </c:pt>
                <c:pt idx="7050">
                  <c:v>1335.8724838714277</c:v>
                </c:pt>
                <c:pt idx="7051">
                  <c:v>1336.0798035194798</c:v>
                </c:pt>
                <c:pt idx="7052">
                  <c:v>1336.2273668358907</c:v>
                </c:pt>
                <c:pt idx="7053">
                  <c:v>1336.1742425780824</c:v>
                </c:pt>
                <c:pt idx="7054">
                  <c:v>1336.3561296164385</c:v>
                </c:pt>
                <c:pt idx="7055">
                  <c:v>1336.2181178331259</c:v>
                </c:pt>
                <c:pt idx="7056">
                  <c:v>1336.1940162119326</c:v>
                </c:pt>
                <c:pt idx="7057">
                  <c:v>1336.124560192666</c:v>
                </c:pt>
                <c:pt idx="7058">
                  <c:v>1335.4846910842416</c:v>
                </c:pt>
                <c:pt idx="7059">
                  <c:v>1334.9502646220378</c:v>
                </c:pt>
                <c:pt idx="7060">
                  <c:v>1334.8837860200344</c:v>
                </c:pt>
                <c:pt idx="7061">
                  <c:v>1335.001350927304</c:v>
                </c:pt>
                <c:pt idx="7062">
                  <c:v>1335.1328644793673</c:v>
                </c:pt>
                <c:pt idx="7063">
                  <c:v>1335.2512404357885</c:v>
                </c:pt>
                <c:pt idx="7064">
                  <c:v>1335.3590367598079</c:v>
                </c:pt>
                <c:pt idx="7065">
                  <c:v>1335.5505788725527</c:v>
                </c:pt>
                <c:pt idx="7066">
                  <c:v>1335.8360717023209</c:v>
                </c:pt>
                <c:pt idx="7067">
                  <c:v>1336.2132470021099</c:v>
                </c:pt>
                <c:pt idx="7068">
                  <c:v>1336.3915881837363</c:v>
                </c:pt>
                <c:pt idx="7069">
                  <c:v>1336.5101710761239</c:v>
                </c:pt>
                <c:pt idx="7070">
                  <c:v>1336.6198827964763</c:v>
                </c:pt>
                <c:pt idx="7071">
                  <c:v>1336.6978025422513</c:v>
                </c:pt>
                <c:pt idx="7072">
                  <c:v>1336.5693659475012</c:v>
                </c:pt>
                <c:pt idx="7073">
                  <c:v>1336.4583326795464</c:v>
                </c:pt>
                <c:pt idx="7074">
                  <c:v>1336.570575163224</c:v>
                </c:pt>
                <c:pt idx="7075">
                  <c:v>1336.6751592392945</c:v>
                </c:pt>
                <c:pt idx="7076">
                  <c:v>1336.9582356720859</c:v>
                </c:pt>
                <c:pt idx="7077">
                  <c:v>1337.1183960655326</c:v>
                </c:pt>
                <c:pt idx="7078">
                  <c:v>1337.2597236959389</c:v>
                </c:pt>
                <c:pt idx="7079">
                  <c:v>1337.3242942690354</c:v>
                </c:pt>
                <c:pt idx="7080">
                  <c:v>1337.4480856991231</c:v>
                </c:pt>
                <c:pt idx="7081">
                  <c:v>1337.4960779082937</c:v>
                </c:pt>
                <c:pt idx="7082">
                  <c:v>1337.4229799166308</c:v>
                </c:pt>
                <c:pt idx="7083">
                  <c:v>1337.8682544696642</c:v>
                </c:pt>
                <c:pt idx="7084">
                  <c:v>1338.5105949724218</c:v>
                </c:pt>
                <c:pt idx="7085">
                  <c:v>1339.0211772476562</c:v>
                </c:pt>
                <c:pt idx="7086">
                  <c:v>1339.5480702251421</c:v>
                </c:pt>
                <c:pt idx="7087">
                  <c:v>1339.8708820228564</c:v>
                </c:pt>
                <c:pt idx="7088">
                  <c:v>1339.8148927480513</c:v>
                </c:pt>
                <c:pt idx="7089">
                  <c:v>1339.1144479527741</c:v>
                </c:pt>
                <c:pt idx="7090">
                  <c:v>1338.2926799570673</c:v>
                </c:pt>
                <c:pt idx="7091">
                  <c:v>1337.6379817791521</c:v>
                </c:pt>
                <c:pt idx="7092">
                  <c:v>1337.1546197992293</c:v>
                </c:pt>
                <c:pt idx="7093">
                  <c:v>1337.047381635663</c:v>
                </c:pt>
                <c:pt idx="7094">
                  <c:v>1337.1929833051481</c:v>
                </c:pt>
                <c:pt idx="7095">
                  <c:v>1337.4510757319529</c:v>
                </c:pt>
                <c:pt idx="7096">
                  <c:v>1337.50206884723</c:v>
                </c:pt>
                <c:pt idx="7097">
                  <c:v>1337.5179716793</c:v>
                </c:pt>
                <c:pt idx="7098">
                  <c:v>1337.637065163</c:v>
                </c:pt>
                <c:pt idx="7099">
                  <c:v>1337.7526046936364</c:v>
                </c:pt>
                <c:pt idx="7100">
                  <c:v>1337.1065497214877</c:v>
                </c:pt>
                <c:pt idx="7101">
                  <c:v>1336.6601361104433</c:v>
                </c:pt>
                <c:pt idx="7102">
                  <c:v>1336.490851009494</c:v>
                </c:pt>
                <c:pt idx="7103">
                  <c:v>1336.4715918268128</c:v>
                </c:pt>
                <c:pt idx="7104">
                  <c:v>1336.3597198425571</c:v>
                </c:pt>
                <c:pt idx="7105">
                  <c:v>1336.3518362205064</c:v>
                </c:pt>
                <c:pt idx="7106">
                  <c:v>1335.7365783822786</c:v>
                </c:pt>
                <c:pt idx="7107">
                  <c:v>1335.1977985293443</c:v>
                </c:pt>
                <c:pt idx="7108">
                  <c:v>1335.3339986630401</c:v>
                </c:pt>
                <c:pt idx="7109">
                  <c:v>1335.3336351482183</c:v>
                </c:pt>
                <c:pt idx="7110">
                  <c:v>1335.3117592256531</c:v>
                </c:pt>
                <c:pt idx="7111">
                  <c:v>1335.3982356596846</c:v>
                </c:pt>
                <c:pt idx="7112">
                  <c:v>1335.5893051451678</c:v>
                </c:pt>
                <c:pt idx="7113">
                  <c:v>1335.9762774046978</c:v>
                </c:pt>
                <c:pt idx="7114">
                  <c:v>1336.2519794588161</c:v>
                </c:pt>
                <c:pt idx="7115">
                  <c:v>1336.6968904171056</c:v>
                </c:pt>
                <c:pt idx="7116">
                  <c:v>1337.0302640155505</c:v>
                </c:pt>
                <c:pt idx="7117">
                  <c:v>1337.215058195955</c:v>
                </c:pt>
                <c:pt idx="7118">
                  <c:v>1337.1749619963227</c:v>
                </c:pt>
                <c:pt idx="7119">
                  <c:v>1337.0038745421116</c:v>
                </c:pt>
                <c:pt idx="7120">
                  <c:v>1336.9406132201016</c:v>
                </c:pt>
                <c:pt idx="7121">
                  <c:v>1337.1923756546378</c:v>
                </c:pt>
                <c:pt idx="7122">
                  <c:v>1337.5629778678524</c:v>
                </c:pt>
                <c:pt idx="7123">
                  <c:v>1337.9150707889567</c:v>
                </c:pt>
                <c:pt idx="7124">
                  <c:v>1337.9313370808698</c:v>
                </c:pt>
                <c:pt idx="7125">
                  <c:v>1337.4873973462452</c:v>
                </c:pt>
                <c:pt idx="7126">
                  <c:v>1337.0332703147685</c:v>
                </c:pt>
                <c:pt idx="7127">
                  <c:v>1336.6205184679714</c:v>
                </c:pt>
                <c:pt idx="7128">
                  <c:v>1336.2451986072467</c:v>
                </c:pt>
                <c:pt idx="7129">
                  <c:v>1335.9033623702244</c:v>
                </c:pt>
                <c:pt idx="7130">
                  <c:v>1335.7053294274767</c:v>
                </c:pt>
                <c:pt idx="7131">
                  <c:v>1335.6393903886151</c:v>
                </c:pt>
                <c:pt idx="7132">
                  <c:v>1336.004354898741</c:v>
                </c:pt>
                <c:pt idx="7133">
                  <c:v>1336.3828680897645</c:v>
                </c:pt>
                <c:pt idx="7134">
                  <c:v>1336.7275164452403</c:v>
                </c:pt>
                <c:pt idx="7135">
                  <c:v>1336.8354694956731</c:v>
                </c:pt>
                <c:pt idx="7136">
                  <c:v>1337.0132449960665</c:v>
                </c:pt>
                <c:pt idx="7137">
                  <c:v>1337.3832227236969</c:v>
                </c:pt>
                <c:pt idx="7138">
                  <c:v>1337.5608388397245</c:v>
                </c:pt>
                <c:pt idx="7139">
                  <c:v>1337.6845807633861</c:v>
                </c:pt>
                <c:pt idx="7140">
                  <c:v>1337.6965279667147</c:v>
                </c:pt>
                <c:pt idx="7141">
                  <c:v>1337.7907526970134</c:v>
                </c:pt>
                <c:pt idx="7142">
                  <c:v>1337.6872297245577</c:v>
                </c:pt>
                <c:pt idx="7143">
                  <c:v>1337.6573906586889</c:v>
                </c:pt>
                <c:pt idx="7144">
                  <c:v>1337.829991507899</c:v>
                </c:pt>
                <c:pt idx="7145">
                  <c:v>1337.8598104617263</c:v>
                </c:pt>
                <c:pt idx="7146">
                  <c:v>1338.2384640561149</c:v>
                </c:pt>
                <c:pt idx="7147">
                  <c:v>1338.548785505559</c:v>
                </c:pt>
                <c:pt idx="7148">
                  <c:v>1338.71144136869</c:v>
                </c:pt>
                <c:pt idx="7149">
                  <c:v>1338.8419466988091</c:v>
                </c:pt>
                <c:pt idx="7150">
                  <c:v>1338.7665879080084</c:v>
                </c:pt>
                <c:pt idx="7151">
                  <c:v>1338.8597162800077</c:v>
                </c:pt>
                <c:pt idx="7152">
                  <c:v>1339.2692875272796</c:v>
                </c:pt>
                <c:pt idx="7153">
                  <c:v>1339.3941704793451</c:v>
                </c:pt>
                <c:pt idx="7154">
                  <c:v>1339.5626095266773</c:v>
                </c:pt>
                <c:pt idx="7155">
                  <c:v>1339.5321904787975</c:v>
                </c:pt>
                <c:pt idx="7156">
                  <c:v>1339.4769913443613</c:v>
                </c:pt>
                <c:pt idx="7157">
                  <c:v>1339.5234466766922</c:v>
                </c:pt>
                <c:pt idx="7158">
                  <c:v>1339.6875878879021</c:v>
                </c:pt>
                <c:pt idx="7159">
                  <c:v>1339.7488980799108</c:v>
                </c:pt>
                <c:pt idx="7160">
                  <c:v>1339.7890891635552</c:v>
                </c:pt>
                <c:pt idx="7161">
                  <c:v>1339.9273537850502</c:v>
                </c:pt>
                <c:pt idx="7162">
                  <c:v>1339.8694125318639</c:v>
                </c:pt>
                <c:pt idx="7163">
                  <c:v>1339.9724659380581</c:v>
                </c:pt>
                <c:pt idx="7164">
                  <c:v>1340.1053326709618</c:v>
                </c:pt>
                <c:pt idx="7165">
                  <c:v>1340.4216660645106</c:v>
                </c:pt>
                <c:pt idx="7166">
                  <c:v>1340.9293327859186</c:v>
                </c:pt>
                <c:pt idx="7167">
                  <c:v>1341.5195752599261</c:v>
                </c:pt>
                <c:pt idx="7168">
                  <c:v>1341.9786138726602</c:v>
                </c:pt>
                <c:pt idx="7169">
                  <c:v>1342.6655580660547</c:v>
                </c:pt>
                <c:pt idx="7170">
                  <c:v>1343.0879618782315</c:v>
                </c:pt>
                <c:pt idx="7171">
                  <c:v>1343.5768744347558</c:v>
                </c:pt>
                <c:pt idx="7172">
                  <c:v>1344.5640676679598</c:v>
                </c:pt>
                <c:pt idx="7173">
                  <c:v>1344.6750615163271</c:v>
                </c:pt>
                <c:pt idx="7174">
                  <c:v>1344.5469650148427</c:v>
                </c:pt>
                <c:pt idx="7175">
                  <c:v>1345.0710591044024</c:v>
                </c:pt>
                <c:pt idx="7176">
                  <c:v>1345.2795082767295</c:v>
                </c:pt>
                <c:pt idx="7177">
                  <c:v>1345.3821893424813</c:v>
                </c:pt>
                <c:pt idx="7178">
                  <c:v>1345.7308994022558</c:v>
                </c:pt>
                <c:pt idx="7179">
                  <c:v>1346.0480903656871</c:v>
                </c:pt>
                <c:pt idx="7180">
                  <c:v>1346.3917185142609</c:v>
                </c:pt>
                <c:pt idx="7181">
                  <c:v>1346.8944713766009</c:v>
                </c:pt>
                <c:pt idx="7182">
                  <c:v>1347.2464285241826</c:v>
                </c:pt>
                <c:pt idx="7183">
                  <c:v>1347.253935021984</c:v>
                </c:pt>
                <c:pt idx="7184">
                  <c:v>1346.9308500199857</c:v>
                </c:pt>
                <c:pt idx="7185">
                  <c:v>1346.801136381805</c:v>
                </c:pt>
                <c:pt idx="7186">
                  <c:v>1346.9312148925501</c:v>
                </c:pt>
                <c:pt idx="7187">
                  <c:v>1346.936922629591</c:v>
                </c:pt>
                <c:pt idx="7188">
                  <c:v>1346.7182023905373</c:v>
                </c:pt>
                <c:pt idx="7189">
                  <c:v>1346.4592749004885</c:v>
                </c:pt>
                <c:pt idx="7190">
                  <c:v>1346.0594317277169</c:v>
                </c:pt>
                <c:pt idx="7191">
                  <c:v>1345.97111975247</c:v>
                </c:pt>
                <c:pt idx="7192">
                  <c:v>1346.0118361386092</c:v>
                </c:pt>
                <c:pt idx="7193">
                  <c:v>1346.2109419441902</c:v>
                </c:pt>
                <c:pt idx="7194">
                  <c:v>1346.6152199492637</c:v>
                </c:pt>
                <c:pt idx="7195">
                  <c:v>1347.1331999538761</c:v>
                </c:pt>
                <c:pt idx="7196">
                  <c:v>1347.5481817762511</c:v>
                </c:pt>
                <c:pt idx="7197">
                  <c:v>1347.6497107056828</c:v>
                </c:pt>
                <c:pt idx="7198">
                  <c:v>1347.479009732439</c:v>
                </c:pt>
                <c:pt idx="7199">
                  <c:v>1347.3480997567626</c:v>
                </c:pt>
                <c:pt idx="7200">
                  <c:v>1347.6977270516022</c:v>
                </c:pt>
                <c:pt idx="7201">
                  <c:v>1348.3989336832747</c:v>
                </c:pt>
                <c:pt idx="7202">
                  <c:v>1348.5451215302496</c:v>
                </c:pt>
                <c:pt idx="7203">
                  <c:v>1348.4632923002268</c:v>
                </c:pt>
                <c:pt idx="7204">
                  <c:v>1348.5552657274789</c:v>
                </c:pt>
                <c:pt idx="7205">
                  <c:v>1348.777514297708</c:v>
                </c:pt>
                <c:pt idx="7206">
                  <c:v>1348.7627402706437</c:v>
                </c:pt>
                <c:pt idx="7207">
                  <c:v>1348.5767638824034</c:v>
                </c:pt>
                <c:pt idx="7208">
                  <c:v>1348.2963308021849</c:v>
                </c:pt>
                <c:pt idx="7209">
                  <c:v>1348.4043007292589</c:v>
                </c:pt>
                <c:pt idx="7210">
                  <c:v>1348.2827279356898</c:v>
                </c:pt>
                <c:pt idx="7211">
                  <c:v>1347.9162981233544</c:v>
                </c:pt>
                <c:pt idx="7212">
                  <c:v>1348.0189982939587</c:v>
                </c:pt>
                <c:pt idx="7213">
                  <c:v>1348.675362085417</c:v>
                </c:pt>
                <c:pt idx="7214">
                  <c:v>1348.8993291685608</c:v>
                </c:pt>
                <c:pt idx="7215">
                  <c:v>1349.0085719714191</c:v>
                </c:pt>
                <c:pt idx="7216">
                  <c:v>1349.2042472467447</c:v>
                </c:pt>
                <c:pt idx="7217">
                  <c:v>1349.5817702243132</c:v>
                </c:pt>
                <c:pt idx="7218">
                  <c:v>1350.2494274766484</c:v>
                </c:pt>
                <c:pt idx="7219">
                  <c:v>1350.4533886151351</c:v>
                </c:pt>
                <c:pt idx="7220">
                  <c:v>1350.6339896501229</c:v>
                </c:pt>
                <c:pt idx="7221">
                  <c:v>1350.9020815001118</c:v>
                </c:pt>
                <c:pt idx="7222">
                  <c:v>1351.260619545556</c:v>
                </c:pt>
                <c:pt idx="7223">
                  <c:v>1351.8820177686871</c:v>
                </c:pt>
                <c:pt idx="7224">
                  <c:v>1352.9787434260791</c:v>
                </c:pt>
                <c:pt idx="7225">
                  <c:v>1353.983766750981</c:v>
                </c:pt>
                <c:pt idx="7226">
                  <c:v>1354.9703334099827</c:v>
                </c:pt>
                <c:pt idx="7227">
                  <c:v>1355.9852121908934</c:v>
                </c:pt>
                <c:pt idx="7228">
                  <c:v>1356.5546474462667</c:v>
                </c:pt>
                <c:pt idx="7229">
                  <c:v>1357.1731340420606</c:v>
                </c:pt>
                <c:pt idx="7230">
                  <c:v>1357.6798491291461</c:v>
                </c:pt>
                <c:pt idx="7231">
                  <c:v>1358.1219537537693</c:v>
                </c:pt>
                <c:pt idx="7232">
                  <c:v>1358.3286852306994</c:v>
                </c:pt>
                <c:pt idx="7233">
                  <c:v>1358.6732593006359</c:v>
                </c:pt>
                <c:pt idx="7234">
                  <c:v>1358.7443266369419</c:v>
                </c:pt>
                <c:pt idx="7235">
                  <c:v>1359.3042969426745</c:v>
                </c:pt>
                <c:pt idx="7236">
                  <c:v>1359.8451790387951</c:v>
                </c:pt>
                <c:pt idx="7237">
                  <c:v>1360.0413445807228</c:v>
                </c:pt>
                <c:pt idx="7238">
                  <c:v>1360.4443132552026</c:v>
                </c:pt>
                <c:pt idx="7239">
                  <c:v>1360.8629211410932</c:v>
                </c:pt>
                <c:pt idx="7240">
                  <c:v>1362.2682010373576</c:v>
                </c:pt>
                <c:pt idx="7241">
                  <c:v>1363.5873645794161</c:v>
                </c:pt>
                <c:pt idx="7242">
                  <c:v>1364.5579677994692</c:v>
                </c:pt>
                <c:pt idx="7243">
                  <c:v>1365.3958798176993</c:v>
                </c:pt>
                <c:pt idx="7244">
                  <c:v>1365.5919816524538</c:v>
                </c:pt>
                <c:pt idx="7245">
                  <c:v>1365.7531651385943</c:v>
                </c:pt>
                <c:pt idx="7246">
                  <c:v>1365.7345137623586</c:v>
                </c:pt>
                <c:pt idx="7247">
                  <c:v>1365.6711943294169</c:v>
                </c:pt>
                <c:pt idx="7248">
                  <c:v>1365.5229948449244</c:v>
                </c:pt>
                <c:pt idx="7249">
                  <c:v>1365.6441771317493</c:v>
                </c:pt>
                <c:pt idx="7250">
                  <c:v>1365.6307064834086</c:v>
                </c:pt>
                <c:pt idx="7251">
                  <c:v>1365.4870968030989</c:v>
                </c:pt>
                <c:pt idx="7252">
                  <c:v>1365.42636073009</c:v>
                </c:pt>
                <c:pt idx="7253">
                  <c:v>1365.0233279364454</c:v>
                </c:pt>
                <c:pt idx="7254">
                  <c:v>1364.6609344876777</c:v>
                </c:pt>
                <c:pt idx="7255">
                  <c:v>1364.3532131706161</c:v>
                </c:pt>
                <c:pt idx="7256">
                  <c:v>1364.0735574278328</c:v>
                </c:pt>
                <c:pt idx="7257">
                  <c:v>1363.7279612980301</c:v>
                </c:pt>
                <c:pt idx="7258">
                  <c:v>1363.3004193618456</c:v>
                </c:pt>
                <c:pt idx="7259">
                  <c:v>1363.1778357834958</c:v>
                </c:pt>
                <c:pt idx="7260">
                  <c:v>1362.9311234395416</c:v>
                </c:pt>
                <c:pt idx="7261">
                  <c:v>1363.0368394904924</c:v>
                </c:pt>
                <c:pt idx="7262">
                  <c:v>1363.2238540822657</c:v>
                </c:pt>
                <c:pt idx="7263">
                  <c:v>1363.674049165696</c:v>
                </c:pt>
                <c:pt idx="7264">
                  <c:v>1363.8785901506328</c:v>
                </c:pt>
                <c:pt idx="7265">
                  <c:v>1362.7955365005753</c:v>
                </c:pt>
                <c:pt idx="7266">
                  <c:v>1361.8811240914322</c:v>
                </c:pt>
                <c:pt idx="7267">
                  <c:v>1361.8779309922111</c:v>
                </c:pt>
                <c:pt idx="7268">
                  <c:v>1362.3265736292828</c:v>
                </c:pt>
                <c:pt idx="7269">
                  <c:v>1362.9857942084391</c:v>
                </c:pt>
                <c:pt idx="7270">
                  <c:v>1363.791722007672</c:v>
                </c:pt>
                <c:pt idx="7271">
                  <c:v>1364.7286563706109</c:v>
                </c:pt>
                <c:pt idx="7272">
                  <c:v>1365.8630512460099</c:v>
                </c:pt>
                <c:pt idx="7273">
                  <c:v>1366.925773860009</c:v>
                </c:pt>
                <c:pt idx="7274">
                  <c:v>1367.8433398727354</c:v>
                </c:pt>
                <c:pt idx="7275">
                  <c:v>1368.6137635206685</c:v>
                </c:pt>
                <c:pt idx="7276">
                  <c:v>1369.3138759278806</c:v>
                </c:pt>
                <c:pt idx="7277">
                  <c:v>1369.7664326617096</c:v>
                </c:pt>
                <c:pt idx="7278">
                  <c:v>1370.1327569651905</c:v>
                </c:pt>
                <c:pt idx="7279">
                  <c:v>1370.3792336047188</c:v>
                </c:pt>
                <c:pt idx="7280">
                  <c:v>1370.6693032770172</c:v>
                </c:pt>
                <c:pt idx="7281">
                  <c:v>1370.8642757063792</c:v>
                </c:pt>
                <c:pt idx="7282">
                  <c:v>1371.109068823981</c:v>
                </c:pt>
                <c:pt idx="7283">
                  <c:v>1371.3507898399828</c:v>
                </c:pt>
                <c:pt idx="7284">
                  <c:v>1371.6618998545298</c:v>
                </c:pt>
                <c:pt idx="7285">
                  <c:v>1371.8841816859363</c:v>
                </c:pt>
                <c:pt idx="7286">
                  <c:v>1372.0588015326693</c:v>
                </c:pt>
                <c:pt idx="7287">
                  <c:v>1372.1296377569722</c:v>
                </c:pt>
                <c:pt idx="7288">
                  <c:v>1372.3492161427021</c:v>
                </c:pt>
                <c:pt idx="7289">
                  <c:v>1372.6901055842745</c:v>
                </c:pt>
                <c:pt idx="7290">
                  <c:v>1372.836186894795</c:v>
                </c:pt>
                <c:pt idx="7291">
                  <c:v>1373.0985335407227</c:v>
                </c:pt>
                <c:pt idx="7292">
                  <c:v>1373.3075759461115</c:v>
                </c:pt>
                <c:pt idx="7293">
                  <c:v>1373.5613417691923</c:v>
                </c:pt>
                <c:pt idx="7294">
                  <c:v>1374.0806743356293</c:v>
                </c:pt>
                <c:pt idx="7295">
                  <c:v>1374.4472493960266</c:v>
                </c:pt>
                <c:pt idx="7296">
                  <c:v>1374.7328630872969</c:v>
                </c:pt>
                <c:pt idx="7297">
                  <c:v>1375.1755118975427</c:v>
                </c:pt>
                <c:pt idx="7298">
                  <c:v>1375.7148289977661</c:v>
                </c:pt>
                <c:pt idx="7299">
                  <c:v>1375.9560263616056</c:v>
                </c:pt>
                <c:pt idx="7300">
                  <c:v>1375.9200239650961</c:v>
                </c:pt>
                <c:pt idx="7301">
                  <c:v>1375.8402036046327</c:v>
                </c:pt>
                <c:pt idx="7302">
                  <c:v>1375.6780941860297</c:v>
                </c:pt>
                <c:pt idx="7303">
                  <c:v>1375.4223583509361</c:v>
                </c:pt>
                <c:pt idx="7304">
                  <c:v>1375.4420530463053</c:v>
                </c:pt>
                <c:pt idx="7305">
                  <c:v>1375.5212300420956</c:v>
                </c:pt>
                <c:pt idx="7306">
                  <c:v>1375.5953000382685</c:v>
                </c:pt>
                <c:pt idx="7307">
                  <c:v>1375.5733636711532</c:v>
                </c:pt>
                <c:pt idx="7308">
                  <c:v>1375.4347851555938</c:v>
                </c:pt>
                <c:pt idx="7309">
                  <c:v>1375.4684410505399</c:v>
                </c:pt>
                <c:pt idx="7310">
                  <c:v>1375.7247645913999</c:v>
                </c:pt>
                <c:pt idx="7311">
                  <c:v>1376.0913314467271</c:v>
                </c:pt>
                <c:pt idx="7312">
                  <c:v>1376.5452104061155</c:v>
                </c:pt>
                <c:pt idx="7313">
                  <c:v>1376.9825549146503</c:v>
                </c:pt>
                <c:pt idx="7314">
                  <c:v>1377.5475953769549</c:v>
                </c:pt>
                <c:pt idx="7315">
                  <c:v>1376.6295412517773</c:v>
                </c:pt>
                <c:pt idx="7316">
                  <c:v>1375.8124920470702</c:v>
                </c:pt>
                <c:pt idx="7317">
                  <c:v>1375.1792654973365</c:v>
                </c:pt>
                <c:pt idx="7318">
                  <c:v>1374.7786959066693</c:v>
                </c:pt>
                <c:pt idx="7319">
                  <c:v>1374.835178096972</c:v>
                </c:pt>
                <c:pt idx="7320">
                  <c:v>1375.3247073608834</c:v>
                </c:pt>
                <c:pt idx="7321">
                  <c:v>1375.9658248735304</c:v>
                </c:pt>
                <c:pt idx="7322">
                  <c:v>1376.5713862486641</c:v>
                </c:pt>
                <c:pt idx="7323">
                  <c:v>1377.0348056806038</c:v>
                </c:pt>
                <c:pt idx="7324">
                  <c:v>1377.5190960732762</c:v>
                </c:pt>
                <c:pt idx="7325">
                  <c:v>1377.9803600666148</c:v>
                </c:pt>
                <c:pt idx="7326">
                  <c:v>1378.4773273332862</c:v>
                </c:pt>
                <c:pt idx="7327">
                  <c:v>1379.2196612120786</c:v>
                </c:pt>
                <c:pt idx="7328">
                  <c:v>1379.7968738291622</c:v>
                </c:pt>
                <c:pt idx="7329">
                  <c:v>1380.2689762083291</c:v>
                </c:pt>
                <c:pt idx="7330">
                  <c:v>1380.611251098481</c:v>
                </c:pt>
                <c:pt idx="7331">
                  <c:v>1380.8949555440738</c:v>
                </c:pt>
                <c:pt idx="7332">
                  <c:v>1381.3298686764308</c:v>
                </c:pt>
                <c:pt idx="7333">
                  <c:v>1381.7773351603917</c:v>
                </c:pt>
                <c:pt idx="7334">
                  <c:v>1381.6511228730833</c:v>
                </c:pt>
                <c:pt idx="7335">
                  <c:v>1381.3952935209848</c:v>
                </c:pt>
                <c:pt idx="7336">
                  <c:v>1381.503994109986</c:v>
                </c:pt>
                <c:pt idx="7337">
                  <c:v>1381.7059037363508</c:v>
                </c:pt>
                <c:pt idx="7338">
                  <c:v>1381.7261852148642</c:v>
                </c:pt>
                <c:pt idx="7339">
                  <c:v>1381.5118956498766</c:v>
                </c:pt>
                <c:pt idx="7340">
                  <c:v>1381.529359681706</c:v>
                </c:pt>
                <c:pt idx="7341">
                  <c:v>1381.5425997106418</c:v>
                </c:pt>
                <c:pt idx="7342">
                  <c:v>1381.6145451914924</c:v>
                </c:pt>
                <c:pt idx="7343">
                  <c:v>1381.620041083175</c:v>
                </c:pt>
                <c:pt idx="7344">
                  <c:v>1381.5119464392501</c:v>
                </c:pt>
                <c:pt idx="7345">
                  <c:v>1381.6462240356818</c:v>
                </c:pt>
                <c:pt idx="7346">
                  <c:v>1381.9233854869833</c:v>
                </c:pt>
                <c:pt idx="7347">
                  <c:v>1382.3738958972574</c:v>
                </c:pt>
                <c:pt idx="7348">
                  <c:v>1382.7576326338703</c:v>
                </c:pt>
                <c:pt idx="7349">
                  <c:v>1382.9827569398822</c:v>
                </c:pt>
                <c:pt idx="7350">
                  <c:v>1383.1655972180747</c:v>
                </c:pt>
                <c:pt idx="7351">
                  <c:v>1383.1705429255223</c:v>
                </c:pt>
                <c:pt idx="7352">
                  <c:v>1383.2848572050204</c:v>
                </c:pt>
                <c:pt idx="7353">
                  <c:v>1383.6944156409277</c:v>
                </c:pt>
                <c:pt idx="7354">
                  <c:v>1384.153196037207</c:v>
                </c:pt>
                <c:pt idx="7355">
                  <c:v>1384.4859963974609</c:v>
                </c:pt>
                <c:pt idx="7356">
                  <c:v>1384.6787239976918</c:v>
                </c:pt>
                <c:pt idx="7357">
                  <c:v>1384.7328399979017</c:v>
                </c:pt>
                <c:pt idx="7358">
                  <c:v>1385.0093090890014</c:v>
                </c:pt>
                <c:pt idx="7359">
                  <c:v>1385.3480082627286</c:v>
                </c:pt>
                <c:pt idx="7360">
                  <c:v>1385.4033711479351</c:v>
                </c:pt>
                <c:pt idx="7361">
                  <c:v>1385.2781555890319</c:v>
                </c:pt>
                <c:pt idx="7362">
                  <c:v>1385.482777808211</c:v>
                </c:pt>
                <c:pt idx="7363">
                  <c:v>1385.7790707347374</c:v>
                </c:pt>
                <c:pt idx="7364">
                  <c:v>1385.6363370315796</c:v>
                </c:pt>
                <c:pt idx="7365">
                  <c:v>1385.446397301436</c:v>
                </c:pt>
                <c:pt idx="7366">
                  <c:v>1385.3789066376692</c:v>
                </c:pt>
                <c:pt idx="7367">
                  <c:v>1385.3454605796994</c:v>
                </c:pt>
                <c:pt idx="7368">
                  <c:v>1385.2298732542722</c:v>
                </c:pt>
                <c:pt idx="7369">
                  <c:v>1385.5160665947931</c:v>
                </c:pt>
                <c:pt idx="7370">
                  <c:v>1385.7980605407211</c:v>
                </c:pt>
                <c:pt idx="7371">
                  <c:v>1385.9575095824737</c:v>
                </c:pt>
                <c:pt idx="7372">
                  <c:v>1386.1365541658852</c:v>
                </c:pt>
                <c:pt idx="7373">
                  <c:v>1386.3049583326228</c:v>
                </c:pt>
                <c:pt idx="7374">
                  <c:v>1386.4699621205662</c:v>
                </c:pt>
                <c:pt idx="7375">
                  <c:v>1386.6368746550602</c:v>
                </c:pt>
                <c:pt idx="7376">
                  <c:v>1386.7799769591454</c:v>
                </c:pt>
                <c:pt idx="7377">
                  <c:v>1386.4258881446776</c:v>
                </c:pt>
                <c:pt idx="7378">
                  <c:v>1386.0992619497069</c:v>
                </c:pt>
                <c:pt idx="7379">
                  <c:v>1385.9691472270063</c:v>
                </c:pt>
                <c:pt idx="7380">
                  <c:v>1385.8797702063694</c:v>
                </c:pt>
                <c:pt idx="7381">
                  <c:v>1385.7986092785177</c:v>
                </c:pt>
                <c:pt idx="7382">
                  <c:v>1385.8077357077434</c:v>
                </c:pt>
                <c:pt idx="7383">
                  <c:v>1386.010850643403</c:v>
                </c:pt>
                <c:pt idx="7384">
                  <c:v>1386.1731369485481</c:v>
                </c:pt>
                <c:pt idx="7385">
                  <c:v>1386.2935790441345</c:v>
                </c:pt>
                <c:pt idx="7386">
                  <c:v>1386.4930718583039</c:v>
                </c:pt>
                <c:pt idx="7387">
                  <c:v>1386.9924289620944</c:v>
                </c:pt>
                <c:pt idx="7388">
                  <c:v>1387.5847536019039</c:v>
                </c:pt>
                <c:pt idx="7389">
                  <c:v>1388.138412365367</c:v>
                </c:pt>
                <c:pt idx="7390">
                  <c:v>1388.4614657866973</c:v>
                </c:pt>
                <c:pt idx="7391">
                  <c:v>1389.0908779879067</c:v>
                </c:pt>
                <c:pt idx="7392">
                  <c:v>1389.6428890799152</c:v>
                </c:pt>
                <c:pt idx="7393">
                  <c:v>1390.2220809817411</c:v>
                </c:pt>
                <c:pt idx="7394">
                  <c:v>1390.8667099834011</c:v>
                </c:pt>
                <c:pt idx="7395">
                  <c:v>1391.1805545303646</c:v>
                </c:pt>
                <c:pt idx="7396">
                  <c:v>1391.3221404821497</c:v>
                </c:pt>
                <c:pt idx="7397">
                  <c:v>1391.4280368019542</c:v>
                </c:pt>
                <c:pt idx="7398">
                  <c:v>1391.526033456322</c:v>
                </c:pt>
                <c:pt idx="7399">
                  <c:v>1391.61421223302</c:v>
                </c:pt>
                <c:pt idx="7400">
                  <c:v>1391.5994656663818</c:v>
                </c:pt>
                <c:pt idx="7401">
                  <c:v>1391.6607869694378</c:v>
                </c:pt>
                <c:pt idx="7402">
                  <c:v>1391.73553360858</c:v>
                </c:pt>
                <c:pt idx="7403">
                  <c:v>1391.8926669168909</c:v>
                </c:pt>
                <c:pt idx="7404">
                  <c:v>1392.0538790153553</c:v>
                </c:pt>
                <c:pt idx="7405">
                  <c:v>1392.2027081957776</c:v>
                </c:pt>
                <c:pt idx="7406">
                  <c:v>1392.1563710870705</c:v>
                </c:pt>
                <c:pt idx="7407">
                  <c:v>1392.0706100791549</c:v>
                </c:pt>
                <c:pt idx="7408">
                  <c:v>1392.0843727992317</c:v>
                </c:pt>
                <c:pt idx="7409">
                  <c:v>1391.9224298174834</c:v>
                </c:pt>
                <c:pt idx="7410">
                  <c:v>1391.7434816522575</c:v>
                </c:pt>
                <c:pt idx="7411">
                  <c:v>1391.4898015020522</c:v>
                </c:pt>
                <c:pt idx="7412">
                  <c:v>1391.33481954732</c:v>
                </c:pt>
                <c:pt idx="7413">
                  <c:v>1391.2087450430181</c:v>
                </c:pt>
                <c:pt idx="7414">
                  <c:v>1391.1950409481981</c:v>
                </c:pt>
                <c:pt idx="7415">
                  <c:v>1391.0099463165436</c:v>
                </c:pt>
                <c:pt idx="7416">
                  <c:v>1390.6189511968578</c:v>
                </c:pt>
                <c:pt idx="7417">
                  <c:v>1390.1296829062342</c:v>
                </c:pt>
                <c:pt idx="7418">
                  <c:v>1389.8530753693037</c:v>
                </c:pt>
                <c:pt idx="7419">
                  <c:v>1390.0105230630033</c:v>
                </c:pt>
                <c:pt idx="7420">
                  <c:v>1390.237657330003</c:v>
                </c:pt>
                <c:pt idx="7421">
                  <c:v>1390.5334157545481</c:v>
                </c:pt>
                <c:pt idx="7422">
                  <c:v>1390.8223779586799</c:v>
                </c:pt>
                <c:pt idx="7423">
                  <c:v>1390.9907981442543</c:v>
                </c:pt>
                <c:pt idx="7424">
                  <c:v>1391.2171801311401</c:v>
                </c:pt>
                <c:pt idx="7425">
                  <c:v>1391.3521637555818</c:v>
                </c:pt>
                <c:pt idx="7426">
                  <c:v>1391.45505795962</c:v>
                </c:pt>
                <c:pt idx="7427">
                  <c:v>1391.8266890542</c:v>
                </c:pt>
                <c:pt idx="7428">
                  <c:v>1392.5021718674545</c:v>
                </c:pt>
                <c:pt idx="7429">
                  <c:v>1393.1808835158679</c:v>
                </c:pt>
                <c:pt idx="7430">
                  <c:v>1393.6140759235163</c:v>
                </c:pt>
                <c:pt idx="7431">
                  <c:v>1393.7696144759241</c:v>
                </c:pt>
                <c:pt idx="7432">
                  <c:v>1393.41092225084</c:v>
                </c:pt>
                <c:pt idx="7433">
                  <c:v>1393.0730202280363</c:v>
                </c:pt>
                <c:pt idx="7434">
                  <c:v>1392.8863820254876</c:v>
                </c:pt>
                <c:pt idx="7435">
                  <c:v>1392.8268018413523</c:v>
                </c:pt>
                <c:pt idx="7436">
                  <c:v>1392.7044562194112</c:v>
                </c:pt>
                <c:pt idx="7437">
                  <c:v>1392.5702329267376</c:v>
                </c:pt>
                <c:pt idx="7438">
                  <c:v>1392.7133026606707</c:v>
                </c:pt>
                <c:pt idx="7439">
                  <c:v>1393.0999115097006</c:v>
                </c:pt>
                <c:pt idx="7440">
                  <c:v>1393.588101372455</c:v>
                </c:pt>
                <c:pt idx="7441">
                  <c:v>1393.5980921567773</c:v>
                </c:pt>
                <c:pt idx="7442">
                  <c:v>1393.5889019607066</c:v>
                </c:pt>
                <c:pt idx="7443">
                  <c:v>1393.5983654188242</c:v>
                </c:pt>
                <c:pt idx="7444">
                  <c:v>1393.4288776534765</c:v>
                </c:pt>
                <c:pt idx="7445">
                  <c:v>1393.411706957706</c:v>
                </c:pt>
                <c:pt idx="7446">
                  <c:v>1393.4384608706418</c:v>
                </c:pt>
                <c:pt idx="7447">
                  <c:v>1393.4617826096744</c:v>
                </c:pt>
                <c:pt idx="7448">
                  <c:v>1393.2939841906132</c:v>
                </c:pt>
                <c:pt idx="7449">
                  <c:v>1393.2857129005574</c:v>
                </c:pt>
                <c:pt idx="7450">
                  <c:v>1393.149375364143</c:v>
                </c:pt>
                <c:pt idx="7451">
                  <c:v>1392.9778866946754</c:v>
                </c:pt>
                <c:pt idx="7452">
                  <c:v>1392.6400788133412</c:v>
                </c:pt>
                <c:pt idx="7453">
                  <c:v>1392.2844352848558</c:v>
                </c:pt>
                <c:pt idx="7454">
                  <c:v>1392.0514866225963</c:v>
                </c:pt>
                <c:pt idx="7455">
                  <c:v>1391.8627151114513</c:v>
                </c:pt>
                <c:pt idx="7456">
                  <c:v>1391.3230137376829</c:v>
                </c:pt>
                <c:pt idx="7457">
                  <c:v>1391.0293761251664</c:v>
                </c:pt>
                <c:pt idx="7458">
                  <c:v>1391.0057055683333</c:v>
                </c:pt>
                <c:pt idx="7459">
                  <c:v>1390.7567323348485</c:v>
                </c:pt>
                <c:pt idx="7460">
                  <c:v>1390.1845748498622</c:v>
                </c:pt>
                <c:pt idx="7461">
                  <c:v>1389.8604316816929</c:v>
                </c:pt>
                <c:pt idx="7462">
                  <c:v>1389.4550288015389</c:v>
                </c:pt>
                <c:pt idx="7463">
                  <c:v>1389.2326625468536</c:v>
                </c:pt>
                <c:pt idx="7464">
                  <c:v>1389.074965951685</c:v>
                </c:pt>
                <c:pt idx="7465">
                  <c:v>1389.1177872288047</c:v>
                </c:pt>
                <c:pt idx="7466">
                  <c:v>1384.6049883898224</c:v>
                </c:pt>
                <c:pt idx="7467">
                  <c:v>1380.6285348998385</c:v>
                </c:pt>
                <c:pt idx="7468">
                  <c:v>1377.2293044543987</c:v>
                </c:pt>
                <c:pt idx="7469">
                  <c:v>1374.6280040494532</c:v>
                </c:pt>
                <c:pt idx="7470">
                  <c:v>1372.3076400449575</c:v>
                </c:pt>
                <c:pt idx="7471">
                  <c:v>1369.9050364045067</c:v>
                </c:pt>
                <c:pt idx="7472">
                  <c:v>1367.7408512768243</c:v>
                </c:pt>
                <c:pt idx="7473">
                  <c:v>1365.7992284334766</c:v>
                </c:pt>
                <c:pt idx="7474">
                  <c:v>1363.9472076667969</c:v>
                </c:pt>
                <c:pt idx="7475">
                  <c:v>1362.2331887879973</c:v>
                </c:pt>
                <c:pt idx="7476">
                  <c:v>1360.5852625345431</c:v>
                </c:pt>
                <c:pt idx="7477">
                  <c:v>1359.1516023041302</c:v>
                </c:pt>
                <c:pt idx="7478">
                  <c:v>1357.7123657310274</c:v>
                </c:pt>
                <c:pt idx="7479">
                  <c:v>1356.4255143009341</c:v>
                </c:pt>
                <c:pt idx="7480">
                  <c:v>1355.3671948190311</c:v>
                </c:pt>
                <c:pt idx="7481">
                  <c:v>1354.4326316536647</c:v>
                </c:pt>
                <c:pt idx="7482">
                  <c:v>1353.929756048786</c:v>
                </c:pt>
                <c:pt idx="7483">
                  <c:v>1353.3249600443507</c:v>
                </c:pt>
                <c:pt idx="7484">
                  <c:v>1352.7849636766825</c:v>
                </c:pt>
                <c:pt idx="7485">
                  <c:v>1352.1479669788023</c:v>
                </c:pt>
                <c:pt idx="7486">
                  <c:v>1351.342424526184</c:v>
                </c:pt>
                <c:pt idx="7487">
                  <c:v>1350.4675677510763</c:v>
                </c:pt>
                <c:pt idx="7488">
                  <c:v>1349.7323343191604</c:v>
                </c:pt>
                <c:pt idx="7489">
                  <c:v>1349.2670311992367</c:v>
                </c:pt>
                <c:pt idx="7490">
                  <c:v>1348.8895738174879</c:v>
                </c:pt>
                <c:pt idx="7491">
                  <c:v>1348.5449761977163</c:v>
                </c:pt>
                <c:pt idx="7492">
                  <c:v>1348.1420692706511</c:v>
                </c:pt>
                <c:pt idx="7493">
                  <c:v>1347.7497902460464</c:v>
                </c:pt>
                <c:pt idx="7494">
                  <c:v>1347.2326274964057</c:v>
                </c:pt>
                <c:pt idx="7495">
                  <c:v>1346.7032068149142</c:v>
                </c:pt>
                <c:pt idx="7496">
                  <c:v>1346.4727334681038</c:v>
                </c:pt>
                <c:pt idx="7497">
                  <c:v>1346.2568486073671</c:v>
                </c:pt>
                <c:pt idx="7498">
                  <c:v>1345.8724078248792</c:v>
                </c:pt>
                <c:pt idx="7499">
                  <c:v>1345.468734386254</c:v>
                </c:pt>
                <c:pt idx="7500">
                  <c:v>1345.2677585329582</c:v>
                </c:pt>
                <c:pt idx="7501">
                  <c:v>1345.1369623026892</c:v>
                </c:pt>
                <c:pt idx="7502">
                  <c:v>1344.1283293660811</c:v>
                </c:pt>
                <c:pt idx="7503">
                  <c:v>1343.3164812418918</c:v>
                </c:pt>
                <c:pt idx="7504">
                  <c:v>1343.0395284017197</c:v>
                </c:pt>
                <c:pt idx="7505">
                  <c:v>1342.9812076379269</c:v>
                </c:pt>
                <c:pt idx="7506">
                  <c:v>1342.951825125388</c:v>
                </c:pt>
                <c:pt idx="7507">
                  <c:v>1343.0064773867164</c:v>
                </c:pt>
                <c:pt idx="7508">
                  <c:v>1343.1660703515604</c:v>
                </c:pt>
                <c:pt idx="7509">
                  <c:v>1343.3404275923278</c:v>
                </c:pt>
                <c:pt idx="7510">
                  <c:v>1343.413297811207</c:v>
                </c:pt>
                <c:pt idx="7511">
                  <c:v>1343.5376343738244</c:v>
                </c:pt>
                <c:pt idx="7512">
                  <c:v>1343.5963948852948</c:v>
                </c:pt>
                <c:pt idx="7513">
                  <c:v>1343.5430862593589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93-4C17-8DFD-BC1FE023A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292800"/>
        <c:axId val="73306880"/>
      </c:lineChart>
      <c:lineChart>
        <c:grouping val="standard"/>
        <c:varyColors val="0"/>
        <c:ser>
          <c:idx val="2"/>
          <c:order val="2"/>
          <c:tx>
            <c:strRef>
              <c:f>Comparison!$E$4</c:f>
              <c:strCache>
                <c:ptCount val="1"/>
                <c:pt idx="0">
                  <c:v>m3/hr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Comparison!$E$4842:$E$12355</c:f>
              <c:numCache>
                <c:formatCode>General</c:formatCode>
                <c:ptCount val="7514"/>
                <c:pt idx="0">
                  <c:v>56.25</c:v>
                </c:pt>
                <c:pt idx="1">
                  <c:v>56.34</c:v>
                </c:pt>
                <c:pt idx="2">
                  <c:v>56.34</c:v>
                </c:pt>
                <c:pt idx="3">
                  <c:v>56.38</c:v>
                </c:pt>
                <c:pt idx="4">
                  <c:v>56.43</c:v>
                </c:pt>
                <c:pt idx="5">
                  <c:v>56.34</c:v>
                </c:pt>
                <c:pt idx="6">
                  <c:v>56.31</c:v>
                </c:pt>
                <c:pt idx="7">
                  <c:v>56.28</c:v>
                </c:pt>
                <c:pt idx="8">
                  <c:v>56.29</c:v>
                </c:pt>
                <c:pt idx="9">
                  <c:v>56.24</c:v>
                </c:pt>
                <c:pt idx="10">
                  <c:v>56.26</c:v>
                </c:pt>
                <c:pt idx="11">
                  <c:v>56.32</c:v>
                </c:pt>
                <c:pt idx="12">
                  <c:v>56.32</c:v>
                </c:pt>
                <c:pt idx="13">
                  <c:v>56.29</c:v>
                </c:pt>
                <c:pt idx="14">
                  <c:v>56.31</c:v>
                </c:pt>
                <c:pt idx="15">
                  <c:v>56.34</c:v>
                </c:pt>
                <c:pt idx="16">
                  <c:v>56.37</c:v>
                </c:pt>
                <c:pt idx="17">
                  <c:v>56.33</c:v>
                </c:pt>
                <c:pt idx="18">
                  <c:v>56.3</c:v>
                </c:pt>
                <c:pt idx="19">
                  <c:v>56.27</c:v>
                </c:pt>
                <c:pt idx="20">
                  <c:v>56.28</c:v>
                </c:pt>
                <c:pt idx="21">
                  <c:v>56.28</c:v>
                </c:pt>
                <c:pt idx="22">
                  <c:v>56.31</c:v>
                </c:pt>
                <c:pt idx="23">
                  <c:v>56.28</c:v>
                </c:pt>
                <c:pt idx="24">
                  <c:v>56.32</c:v>
                </c:pt>
                <c:pt idx="25">
                  <c:v>56.31</c:v>
                </c:pt>
                <c:pt idx="26">
                  <c:v>56.29</c:v>
                </c:pt>
                <c:pt idx="27">
                  <c:v>56.29</c:v>
                </c:pt>
                <c:pt idx="28">
                  <c:v>56.27</c:v>
                </c:pt>
                <c:pt idx="29">
                  <c:v>56.24</c:v>
                </c:pt>
                <c:pt idx="30">
                  <c:v>56.23</c:v>
                </c:pt>
                <c:pt idx="31">
                  <c:v>56.22</c:v>
                </c:pt>
                <c:pt idx="32">
                  <c:v>56.29</c:v>
                </c:pt>
                <c:pt idx="33">
                  <c:v>56.31</c:v>
                </c:pt>
                <c:pt idx="34">
                  <c:v>56.27</c:v>
                </c:pt>
                <c:pt idx="35">
                  <c:v>56.24</c:v>
                </c:pt>
                <c:pt idx="36">
                  <c:v>56.22</c:v>
                </c:pt>
                <c:pt idx="37">
                  <c:v>56.22</c:v>
                </c:pt>
                <c:pt idx="38">
                  <c:v>56.25</c:v>
                </c:pt>
                <c:pt idx="39">
                  <c:v>56.24</c:v>
                </c:pt>
                <c:pt idx="40">
                  <c:v>56.24</c:v>
                </c:pt>
                <c:pt idx="41">
                  <c:v>56.2</c:v>
                </c:pt>
                <c:pt idx="42">
                  <c:v>55.82</c:v>
                </c:pt>
                <c:pt idx="43">
                  <c:v>54.51</c:v>
                </c:pt>
                <c:pt idx="44">
                  <c:v>53.18</c:v>
                </c:pt>
                <c:pt idx="45">
                  <c:v>52.57</c:v>
                </c:pt>
                <c:pt idx="46">
                  <c:v>52.39</c:v>
                </c:pt>
                <c:pt idx="47">
                  <c:v>52.37</c:v>
                </c:pt>
                <c:pt idx="48">
                  <c:v>52.34</c:v>
                </c:pt>
                <c:pt idx="49">
                  <c:v>52.39</c:v>
                </c:pt>
                <c:pt idx="50">
                  <c:v>52.36</c:v>
                </c:pt>
                <c:pt idx="51">
                  <c:v>52.37</c:v>
                </c:pt>
                <c:pt idx="52">
                  <c:v>52.43</c:v>
                </c:pt>
                <c:pt idx="53">
                  <c:v>52.39</c:v>
                </c:pt>
                <c:pt idx="54">
                  <c:v>52.44</c:v>
                </c:pt>
                <c:pt idx="55">
                  <c:v>52.49</c:v>
                </c:pt>
                <c:pt idx="56">
                  <c:v>52.55</c:v>
                </c:pt>
                <c:pt idx="57">
                  <c:v>52.55</c:v>
                </c:pt>
                <c:pt idx="58">
                  <c:v>52.51</c:v>
                </c:pt>
                <c:pt idx="59">
                  <c:v>52.53</c:v>
                </c:pt>
                <c:pt idx="60">
                  <c:v>52.58</c:v>
                </c:pt>
                <c:pt idx="61">
                  <c:v>52.59</c:v>
                </c:pt>
                <c:pt idx="62">
                  <c:v>52.52</c:v>
                </c:pt>
                <c:pt idx="63">
                  <c:v>52.52</c:v>
                </c:pt>
                <c:pt idx="64">
                  <c:v>52.56</c:v>
                </c:pt>
                <c:pt idx="65">
                  <c:v>52.56</c:v>
                </c:pt>
                <c:pt idx="66">
                  <c:v>52.55</c:v>
                </c:pt>
                <c:pt idx="67">
                  <c:v>52.52</c:v>
                </c:pt>
                <c:pt idx="68">
                  <c:v>52.48</c:v>
                </c:pt>
                <c:pt idx="69">
                  <c:v>52.51</c:v>
                </c:pt>
                <c:pt idx="70">
                  <c:v>52.55</c:v>
                </c:pt>
                <c:pt idx="71">
                  <c:v>52.55</c:v>
                </c:pt>
                <c:pt idx="72">
                  <c:v>52.53</c:v>
                </c:pt>
                <c:pt idx="73">
                  <c:v>52.52</c:v>
                </c:pt>
                <c:pt idx="74">
                  <c:v>52.54</c:v>
                </c:pt>
                <c:pt idx="75">
                  <c:v>52.49</c:v>
                </c:pt>
                <c:pt idx="76">
                  <c:v>52.48</c:v>
                </c:pt>
                <c:pt idx="77">
                  <c:v>52.4</c:v>
                </c:pt>
                <c:pt idx="78">
                  <c:v>52.19</c:v>
                </c:pt>
                <c:pt idx="79">
                  <c:v>51.63</c:v>
                </c:pt>
                <c:pt idx="80">
                  <c:v>50.27</c:v>
                </c:pt>
                <c:pt idx="81">
                  <c:v>48.61</c:v>
                </c:pt>
                <c:pt idx="82">
                  <c:v>47.64</c:v>
                </c:pt>
                <c:pt idx="83">
                  <c:v>47.31</c:v>
                </c:pt>
                <c:pt idx="84">
                  <c:v>47.18</c:v>
                </c:pt>
                <c:pt idx="85">
                  <c:v>47.16</c:v>
                </c:pt>
                <c:pt idx="86">
                  <c:v>47.12</c:v>
                </c:pt>
                <c:pt idx="87">
                  <c:v>47.13</c:v>
                </c:pt>
                <c:pt idx="88">
                  <c:v>47.12</c:v>
                </c:pt>
                <c:pt idx="89">
                  <c:v>47.16</c:v>
                </c:pt>
                <c:pt idx="90">
                  <c:v>47.18</c:v>
                </c:pt>
                <c:pt idx="91">
                  <c:v>47.12</c:v>
                </c:pt>
                <c:pt idx="92">
                  <c:v>47.15</c:v>
                </c:pt>
                <c:pt idx="93">
                  <c:v>47.19</c:v>
                </c:pt>
                <c:pt idx="94">
                  <c:v>47.14</c:v>
                </c:pt>
                <c:pt idx="95">
                  <c:v>47.12</c:v>
                </c:pt>
                <c:pt idx="96">
                  <c:v>47.16</c:v>
                </c:pt>
                <c:pt idx="97">
                  <c:v>47.19</c:v>
                </c:pt>
                <c:pt idx="98">
                  <c:v>47.19</c:v>
                </c:pt>
                <c:pt idx="99">
                  <c:v>47.17</c:v>
                </c:pt>
                <c:pt idx="100">
                  <c:v>47.16</c:v>
                </c:pt>
                <c:pt idx="101">
                  <c:v>47.17</c:v>
                </c:pt>
                <c:pt idx="102">
                  <c:v>47.18</c:v>
                </c:pt>
                <c:pt idx="103">
                  <c:v>47.17</c:v>
                </c:pt>
                <c:pt idx="104">
                  <c:v>47.19</c:v>
                </c:pt>
                <c:pt idx="105">
                  <c:v>47.14</c:v>
                </c:pt>
                <c:pt idx="106">
                  <c:v>47.11</c:v>
                </c:pt>
                <c:pt idx="107">
                  <c:v>47.13</c:v>
                </c:pt>
                <c:pt idx="108">
                  <c:v>47.09</c:v>
                </c:pt>
                <c:pt idx="109">
                  <c:v>47.08</c:v>
                </c:pt>
                <c:pt idx="110">
                  <c:v>47.13</c:v>
                </c:pt>
                <c:pt idx="111">
                  <c:v>47.19</c:v>
                </c:pt>
                <c:pt idx="112">
                  <c:v>47.2</c:v>
                </c:pt>
                <c:pt idx="113">
                  <c:v>47.2</c:v>
                </c:pt>
                <c:pt idx="114">
                  <c:v>47.19</c:v>
                </c:pt>
                <c:pt idx="115">
                  <c:v>47.15</c:v>
                </c:pt>
                <c:pt idx="116">
                  <c:v>47.18</c:v>
                </c:pt>
                <c:pt idx="117">
                  <c:v>47.22</c:v>
                </c:pt>
                <c:pt idx="118">
                  <c:v>47.22</c:v>
                </c:pt>
                <c:pt idx="119">
                  <c:v>47.14</c:v>
                </c:pt>
                <c:pt idx="120">
                  <c:v>46.94</c:v>
                </c:pt>
                <c:pt idx="121">
                  <c:v>46.49</c:v>
                </c:pt>
                <c:pt idx="122">
                  <c:v>45.2</c:v>
                </c:pt>
                <c:pt idx="123">
                  <c:v>43.75</c:v>
                </c:pt>
                <c:pt idx="124">
                  <c:v>43.12</c:v>
                </c:pt>
                <c:pt idx="125">
                  <c:v>42.9</c:v>
                </c:pt>
                <c:pt idx="126">
                  <c:v>42.82</c:v>
                </c:pt>
                <c:pt idx="127">
                  <c:v>42.76</c:v>
                </c:pt>
                <c:pt idx="128">
                  <c:v>42.75</c:v>
                </c:pt>
                <c:pt idx="129">
                  <c:v>42.74</c:v>
                </c:pt>
                <c:pt idx="130">
                  <c:v>42.73</c:v>
                </c:pt>
                <c:pt idx="131">
                  <c:v>42.76</c:v>
                </c:pt>
                <c:pt idx="132">
                  <c:v>42.78</c:v>
                </c:pt>
                <c:pt idx="133">
                  <c:v>42.77</c:v>
                </c:pt>
                <c:pt idx="134">
                  <c:v>42.81</c:v>
                </c:pt>
                <c:pt idx="135">
                  <c:v>42.78</c:v>
                </c:pt>
                <c:pt idx="136">
                  <c:v>42.76</c:v>
                </c:pt>
                <c:pt idx="137">
                  <c:v>42.75</c:v>
                </c:pt>
                <c:pt idx="138">
                  <c:v>42.77</c:v>
                </c:pt>
                <c:pt idx="139">
                  <c:v>42.8</c:v>
                </c:pt>
                <c:pt idx="140">
                  <c:v>42.79</c:v>
                </c:pt>
                <c:pt idx="141">
                  <c:v>42.81</c:v>
                </c:pt>
                <c:pt idx="142">
                  <c:v>42.79</c:v>
                </c:pt>
                <c:pt idx="143">
                  <c:v>42.83</c:v>
                </c:pt>
                <c:pt idx="144">
                  <c:v>42.83</c:v>
                </c:pt>
                <c:pt idx="145">
                  <c:v>42.83</c:v>
                </c:pt>
                <c:pt idx="146">
                  <c:v>42.83</c:v>
                </c:pt>
                <c:pt idx="147">
                  <c:v>42.82</c:v>
                </c:pt>
                <c:pt idx="148">
                  <c:v>42.8</c:v>
                </c:pt>
                <c:pt idx="149">
                  <c:v>42.79</c:v>
                </c:pt>
                <c:pt idx="150">
                  <c:v>42.8</c:v>
                </c:pt>
                <c:pt idx="151">
                  <c:v>42.79</c:v>
                </c:pt>
                <c:pt idx="152">
                  <c:v>42.8</c:v>
                </c:pt>
                <c:pt idx="153">
                  <c:v>42.78</c:v>
                </c:pt>
                <c:pt idx="154">
                  <c:v>42.69</c:v>
                </c:pt>
                <c:pt idx="155">
                  <c:v>42.42</c:v>
                </c:pt>
                <c:pt idx="156">
                  <c:v>41.77</c:v>
                </c:pt>
                <c:pt idx="157">
                  <c:v>40.26</c:v>
                </c:pt>
                <c:pt idx="158">
                  <c:v>38.770000000000003</c:v>
                </c:pt>
                <c:pt idx="159">
                  <c:v>38.119999999999997</c:v>
                </c:pt>
                <c:pt idx="160">
                  <c:v>37.86</c:v>
                </c:pt>
                <c:pt idx="161">
                  <c:v>37.78</c:v>
                </c:pt>
                <c:pt idx="162">
                  <c:v>37.75</c:v>
                </c:pt>
                <c:pt idx="163">
                  <c:v>37.71</c:v>
                </c:pt>
                <c:pt idx="164">
                  <c:v>37.71</c:v>
                </c:pt>
                <c:pt idx="165">
                  <c:v>37.71</c:v>
                </c:pt>
                <c:pt idx="166">
                  <c:v>37.74</c:v>
                </c:pt>
                <c:pt idx="167">
                  <c:v>37.75</c:v>
                </c:pt>
                <c:pt idx="168">
                  <c:v>37.71</c:v>
                </c:pt>
                <c:pt idx="169">
                  <c:v>37.74</c:v>
                </c:pt>
                <c:pt idx="170">
                  <c:v>37.74</c:v>
                </c:pt>
                <c:pt idx="171">
                  <c:v>37.729999999999997</c:v>
                </c:pt>
                <c:pt idx="172">
                  <c:v>37.72</c:v>
                </c:pt>
                <c:pt idx="173">
                  <c:v>37.729999999999997</c:v>
                </c:pt>
                <c:pt idx="174">
                  <c:v>37.76</c:v>
                </c:pt>
                <c:pt idx="175">
                  <c:v>37.74</c:v>
                </c:pt>
                <c:pt idx="176">
                  <c:v>37.74</c:v>
                </c:pt>
                <c:pt idx="177">
                  <c:v>37.78</c:v>
                </c:pt>
                <c:pt idx="178">
                  <c:v>37.74</c:v>
                </c:pt>
                <c:pt idx="179">
                  <c:v>37.71</c:v>
                </c:pt>
                <c:pt idx="180">
                  <c:v>37.72</c:v>
                </c:pt>
                <c:pt idx="181">
                  <c:v>37.71</c:v>
                </c:pt>
                <c:pt idx="182">
                  <c:v>37.75</c:v>
                </c:pt>
                <c:pt idx="183">
                  <c:v>37.74</c:v>
                </c:pt>
                <c:pt idx="184">
                  <c:v>37.700000000000003</c:v>
                </c:pt>
                <c:pt idx="185">
                  <c:v>37.72</c:v>
                </c:pt>
                <c:pt idx="186">
                  <c:v>37.770000000000003</c:v>
                </c:pt>
                <c:pt idx="187">
                  <c:v>37.770000000000003</c:v>
                </c:pt>
                <c:pt idx="188">
                  <c:v>37.78</c:v>
                </c:pt>
                <c:pt idx="189">
                  <c:v>37.770000000000003</c:v>
                </c:pt>
                <c:pt idx="190">
                  <c:v>37.74</c:v>
                </c:pt>
                <c:pt idx="191">
                  <c:v>37.700000000000003</c:v>
                </c:pt>
                <c:pt idx="192">
                  <c:v>37.590000000000003</c:v>
                </c:pt>
                <c:pt idx="193">
                  <c:v>37.36</c:v>
                </c:pt>
                <c:pt idx="194">
                  <c:v>36.44</c:v>
                </c:pt>
                <c:pt idx="195">
                  <c:v>35.26</c:v>
                </c:pt>
                <c:pt idx="196">
                  <c:v>34.69</c:v>
                </c:pt>
                <c:pt idx="197">
                  <c:v>34.47</c:v>
                </c:pt>
                <c:pt idx="198">
                  <c:v>34.4</c:v>
                </c:pt>
                <c:pt idx="199">
                  <c:v>34.380000000000003</c:v>
                </c:pt>
                <c:pt idx="200">
                  <c:v>34.36</c:v>
                </c:pt>
                <c:pt idx="201">
                  <c:v>34.36</c:v>
                </c:pt>
                <c:pt idx="202">
                  <c:v>34.36</c:v>
                </c:pt>
                <c:pt idx="203">
                  <c:v>34.35</c:v>
                </c:pt>
                <c:pt idx="204">
                  <c:v>34.35</c:v>
                </c:pt>
                <c:pt idx="205">
                  <c:v>34.33</c:v>
                </c:pt>
                <c:pt idx="206">
                  <c:v>34.340000000000003</c:v>
                </c:pt>
                <c:pt idx="207">
                  <c:v>34.340000000000003</c:v>
                </c:pt>
                <c:pt idx="208">
                  <c:v>34.340000000000003</c:v>
                </c:pt>
                <c:pt idx="209">
                  <c:v>34.340000000000003</c:v>
                </c:pt>
                <c:pt idx="210">
                  <c:v>34.33</c:v>
                </c:pt>
                <c:pt idx="211">
                  <c:v>34.35</c:v>
                </c:pt>
                <c:pt idx="212">
                  <c:v>34.340000000000003</c:v>
                </c:pt>
                <c:pt idx="213">
                  <c:v>34.33</c:v>
                </c:pt>
                <c:pt idx="214">
                  <c:v>34.340000000000003</c:v>
                </c:pt>
                <c:pt idx="215">
                  <c:v>34.36</c:v>
                </c:pt>
                <c:pt idx="216">
                  <c:v>34.380000000000003</c:v>
                </c:pt>
                <c:pt idx="217">
                  <c:v>34.380000000000003</c:v>
                </c:pt>
                <c:pt idx="218">
                  <c:v>34.380000000000003</c:v>
                </c:pt>
                <c:pt idx="219">
                  <c:v>34.39</c:v>
                </c:pt>
                <c:pt idx="220">
                  <c:v>34.4</c:v>
                </c:pt>
                <c:pt idx="221">
                  <c:v>34.36</c:v>
                </c:pt>
                <c:pt idx="222">
                  <c:v>34.380000000000003</c:v>
                </c:pt>
                <c:pt idx="223">
                  <c:v>34.4</c:v>
                </c:pt>
                <c:pt idx="224">
                  <c:v>34.39</c:v>
                </c:pt>
                <c:pt idx="225">
                  <c:v>34.369999999999997</c:v>
                </c:pt>
                <c:pt idx="226">
                  <c:v>34.380000000000003</c:v>
                </c:pt>
                <c:pt idx="227">
                  <c:v>34.39</c:v>
                </c:pt>
                <c:pt idx="228">
                  <c:v>34.39</c:v>
                </c:pt>
                <c:pt idx="229">
                  <c:v>34.380000000000003</c:v>
                </c:pt>
                <c:pt idx="230">
                  <c:v>34.32</c:v>
                </c:pt>
                <c:pt idx="231">
                  <c:v>34.1</c:v>
                </c:pt>
                <c:pt idx="232">
                  <c:v>33.56</c:v>
                </c:pt>
                <c:pt idx="233">
                  <c:v>31.92</c:v>
                </c:pt>
                <c:pt idx="234">
                  <c:v>30.02</c:v>
                </c:pt>
                <c:pt idx="235">
                  <c:v>29.05</c:v>
                </c:pt>
                <c:pt idx="236">
                  <c:v>28.68</c:v>
                </c:pt>
                <c:pt idx="237">
                  <c:v>28.51</c:v>
                </c:pt>
                <c:pt idx="238">
                  <c:v>28.45</c:v>
                </c:pt>
                <c:pt idx="239">
                  <c:v>28.46</c:v>
                </c:pt>
                <c:pt idx="240">
                  <c:v>28.46</c:v>
                </c:pt>
                <c:pt idx="241">
                  <c:v>28.44</c:v>
                </c:pt>
                <c:pt idx="242">
                  <c:v>28.43</c:v>
                </c:pt>
                <c:pt idx="243">
                  <c:v>28.43</c:v>
                </c:pt>
                <c:pt idx="244">
                  <c:v>28.46</c:v>
                </c:pt>
                <c:pt idx="245">
                  <c:v>28.45</c:v>
                </c:pt>
                <c:pt idx="246">
                  <c:v>28.45</c:v>
                </c:pt>
                <c:pt idx="247">
                  <c:v>28.43</c:v>
                </c:pt>
                <c:pt idx="248">
                  <c:v>28.43</c:v>
                </c:pt>
                <c:pt idx="249">
                  <c:v>28.43</c:v>
                </c:pt>
                <c:pt idx="250">
                  <c:v>28.44</c:v>
                </c:pt>
                <c:pt idx="251">
                  <c:v>28.46</c:v>
                </c:pt>
                <c:pt idx="252">
                  <c:v>28.46</c:v>
                </c:pt>
                <c:pt idx="253">
                  <c:v>28.46</c:v>
                </c:pt>
                <c:pt idx="254">
                  <c:v>28.47</c:v>
                </c:pt>
                <c:pt idx="255">
                  <c:v>28.47</c:v>
                </c:pt>
                <c:pt idx="256">
                  <c:v>28.47</c:v>
                </c:pt>
                <c:pt idx="257">
                  <c:v>28.47</c:v>
                </c:pt>
                <c:pt idx="258">
                  <c:v>28.44</c:v>
                </c:pt>
                <c:pt idx="259">
                  <c:v>28.45</c:v>
                </c:pt>
                <c:pt idx="260">
                  <c:v>28.46</c:v>
                </c:pt>
                <c:pt idx="261">
                  <c:v>28.46</c:v>
                </c:pt>
                <c:pt idx="262">
                  <c:v>28.47</c:v>
                </c:pt>
                <c:pt idx="263">
                  <c:v>28.49</c:v>
                </c:pt>
                <c:pt idx="264">
                  <c:v>28.48</c:v>
                </c:pt>
                <c:pt idx="265">
                  <c:v>28.32</c:v>
                </c:pt>
                <c:pt idx="266">
                  <c:v>28.03</c:v>
                </c:pt>
                <c:pt idx="267">
                  <c:v>27.08</c:v>
                </c:pt>
                <c:pt idx="268">
                  <c:v>25.56</c:v>
                </c:pt>
                <c:pt idx="269">
                  <c:v>24.59</c:v>
                </c:pt>
                <c:pt idx="270">
                  <c:v>24</c:v>
                </c:pt>
                <c:pt idx="271">
                  <c:v>23.42</c:v>
                </c:pt>
                <c:pt idx="272">
                  <c:v>22.1</c:v>
                </c:pt>
                <c:pt idx="273">
                  <c:v>20.91</c:v>
                </c:pt>
                <c:pt idx="274">
                  <c:v>20.29</c:v>
                </c:pt>
                <c:pt idx="275">
                  <c:v>20.010000000000002</c:v>
                </c:pt>
                <c:pt idx="276">
                  <c:v>19.88</c:v>
                </c:pt>
                <c:pt idx="277">
                  <c:v>19.829999999999998</c:v>
                </c:pt>
                <c:pt idx="278">
                  <c:v>19.82</c:v>
                </c:pt>
                <c:pt idx="279">
                  <c:v>19.829999999999998</c:v>
                </c:pt>
                <c:pt idx="280">
                  <c:v>19.82</c:v>
                </c:pt>
                <c:pt idx="281">
                  <c:v>19.809999999999999</c:v>
                </c:pt>
                <c:pt idx="282">
                  <c:v>19.8</c:v>
                </c:pt>
                <c:pt idx="283">
                  <c:v>19.8</c:v>
                </c:pt>
                <c:pt idx="284">
                  <c:v>19.79</c:v>
                </c:pt>
                <c:pt idx="285">
                  <c:v>19.79</c:v>
                </c:pt>
                <c:pt idx="286">
                  <c:v>19.79</c:v>
                </c:pt>
                <c:pt idx="287">
                  <c:v>19.8</c:v>
                </c:pt>
                <c:pt idx="288">
                  <c:v>19.809999999999999</c:v>
                </c:pt>
                <c:pt idx="289">
                  <c:v>19.809999999999999</c:v>
                </c:pt>
                <c:pt idx="290">
                  <c:v>19.8</c:v>
                </c:pt>
                <c:pt idx="291">
                  <c:v>19.8</c:v>
                </c:pt>
                <c:pt idx="292">
                  <c:v>19.8</c:v>
                </c:pt>
                <c:pt idx="293">
                  <c:v>19.8</c:v>
                </c:pt>
                <c:pt idx="294">
                  <c:v>19.809999999999999</c:v>
                </c:pt>
                <c:pt idx="295">
                  <c:v>19.8</c:v>
                </c:pt>
                <c:pt idx="296">
                  <c:v>19.8</c:v>
                </c:pt>
                <c:pt idx="297">
                  <c:v>19.809999999999999</c:v>
                </c:pt>
                <c:pt idx="298">
                  <c:v>19.82</c:v>
                </c:pt>
                <c:pt idx="299">
                  <c:v>19.829999999999998</c:v>
                </c:pt>
                <c:pt idx="300">
                  <c:v>19.8</c:v>
                </c:pt>
                <c:pt idx="301">
                  <c:v>19.79</c:v>
                </c:pt>
                <c:pt idx="302">
                  <c:v>19.79</c:v>
                </c:pt>
                <c:pt idx="303">
                  <c:v>19.79</c:v>
                </c:pt>
                <c:pt idx="304">
                  <c:v>19.79</c:v>
                </c:pt>
                <c:pt idx="305">
                  <c:v>19.8</c:v>
                </c:pt>
                <c:pt idx="306">
                  <c:v>19.82</c:v>
                </c:pt>
                <c:pt idx="307">
                  <c:v>19.829999999999998</c:v>
                </c:pt>
                <c:pt idx="308">
                  <c:v>19.86</c:v>
                </c:pt>
                <c:pt idx="309">
                  <c:v>19.829999999999998</c:v>
                </c:pt>
                <c:pt idx="310">
                  <c:v>19.82</c:v>
                </c:pt>
                <c:pt idx="311">
                  <c:v>19.82</c:v>
                </c:pt>
                <c:pt idx="312">
                  <c:v>19.82</c:v>
                </c:pt>
                <c:pt idx="313">
                  <c:v>19.809999999999999</c:v>
                </c:pt>
                <c:pt idx="314">
                  <c:v>19.829999999999998</c:v>
                </c:pt>
                <c:pt idx="315">
                  <c:v>19.84</c:v>
                </c:pt>
                <c:pt idx="316">
                  <c:v>19.87</c:v>
                </c:pt>
                <c:pt idx="317">
                  <c:v>19.89</c:v>
                </c:pt>
                <c:pt idx="318">
                  <c:v>19.87</c:v>
                </c:pt>
                <c:pt idx="319">
                  <c:v>19.89</c:v>
                </c:pt>
                <c:pt idx="320">
                  <c:v>19.89</c:v>
                </c:pt>
                <c:pt idx="321">
                  <c:v>19.82</c:v>
                </c:pt>
                <c:pt idx="322">
                  <c:v>19.62</c:v>
                </c:pt>
                <c:pt idx="323">
                  <c:v>19.2</c:v>
                </c:pt>
                <c:pt idx="324">
                  <c:v>18.059999999999999</c:v>
                </c:pt>
                <c:pt idx="325">
                  <c:v>17.04</c:v>
                </c:pt>
                <c:pt idx="326">
                  <c:v>16.399999999999999</c:v>
                </c:pt>
                <c:pt idx="327">
                  <c:v>16.04</c:v>
                </c:pt>
                <c:pt idx="328">
                  <c:v>15.83</c:v>
                </c:pt>
                <c:pt idx="329">
                  <c:v>15.69</c:v>
                </c:pt>
                <c:pt idx="330">
                  <c:v>15.64</c:v>
                </c:pt>
                <c:pt idx="331">
                  <c:v>15.58</c:v>
                </c:pt>
                <c:pt idx="332">
                  <c:v>15.5</c:v>
                </c:pt>
                <c:pt idx="333">
                  <c:v>15.5</c:v>
                </c:pt>
                <c:pt idx="334">
                  <c:v>15.48</c:v>
                </c:pt>
                <c:pt idx="335">
                  <c:v>15.42</c:v>
                </c:pt>
                <c:pt idx="336">
                  <c:v>15.37</c:v>
                </c:pt>
                <c:pt idx="337">
                  <c:v>15.31</c:v>
                </c:pt>
                <c:pt idx="338">
                  <c:v>15.32</c:v>
                </c:pt>
                <c:pt idx="339">
                  <c:v>15.29</c:v>
                </c:pt>
                <c:pt idx="340">
                  <c:v>15.23</c:v>
                </c:pt>
                <c:pt idx="341">
                  <c:v>15.23</c:v>
                </c:pt>
                <c:pt idx="342">
                  <c:v>15.23</c:v>
                </c:pt>
                <c:pt idx="343">
                  <c:v>15.2</c:v>
                </c:pt>
                <c:pt idx="344">
                  <c:v>15.21</c:v>
                </c:pt>
                <c:pt idx="345">
                  <c:v>15.21</c:v>
                </c:pt>
                <c:pt idx="346">
                  <c:v>15.19</c:v>
                </c:pt>
                <c:pt idx="347">
                  <c:v>15.17</c:v>
                </c:pt>
                <c:pt idx="348">
                  <c:v>15.2</c:v>
                </c:pt>
                <c:pt idx="349">
                  <c:v>15.21</c:v>
                </c:pt>
                <c:pt idx="350">
                  <c:v>15.21</c:v>
                </c:pt>
                <c:pt idx="351">
                  <c:v>15.19</c:v>
                </c:pt>
                <c:pt idx="352">
                  <c:v>15.17</c:v>
                </c:pt>
                <c:pt idx="353">
                  <c:v>15.15</c:v>
                </c:pt>
                <c:pt idx="354">
                  <c:v>15.17</c:v>
                </c:pt>
                <c:pt idx="355">
                  <c:v>15.16</c:v>
                </c:pt>
                <c:pt idx="356">
                  <c:v>15.14</c:v>
                </c:pt>
                <c:pt idx="357">
                  <c:v>15.1</c:v>
                </c:pt>
                <c:pt idx="358">
                  <c:v>15.09</c:v>
                </c:pt>
                <c:pt idx="359">
                  <c:v>15.09</c:v>
                </c:pt>
                <c:pt idx="360">
                  <c:v>15.12</c:v>
                </c:pt>
                <c:pt idx="361">
                  <c:v>15.15</c:v>
                </c:pt>
                <c:pt idx="362">
                  <c:v>15.17</c:v>
                </c:pt>
                <c:pt idx="363">
                  <c:v>15.16</c:v>
                </c:pt>
                <c:pt idx="364">
                  <c:v>15.11</c:v>
                </c:pt>
                <c:pt idx="365">
                  <c:v>15.14</c:v>
                </c:pt>
                <c:pt idx="366">
                  <c:v>15.1</c:v>
                </c:pt>
                <c:pt idx="367">
                  <c:v>15.1</c:v>
                </c:pt>
                <c:pt idx="368">
                  <c:v>15.16</c:v>
                </c:pt>
                <c:pt idx="369">
                  <c:v>15.17</c:v>
                </c:pt>
                <c:pt idx="370">
                  <c:v>15.15</c:v>
                </c:pt>
                <c:pt idx="371">
                  <c:v>15.16</c:v>
                </c:pt>
                <c:pt idx="372">
                  <c:v>15.14</c:v>
                </c:pt>
                <c:pt idx="373">
                  <c:v>15.17</c:v>
                </c:pt>
                <c:pt idx="374">
                  <c:v>15.19</c:v>
                </c:pt>
                <c:pt idx="375">
                  <c:v>15.18</c:v>
                </c:pt>
                <c:pt idx="376">
                  <c:v>15.15</c:v>
                </c:pt>
                <c:pt idx="377">
                  <c:v>15.2</c:v>
                </c:pt>
                <c:pt idx="378">
                  <c:v>15.27</c:v>
                </c:pt>
                <c:pt idx="379">
                  <c:v>15.35</c:v>
                </c:pt>
                <c:pt idx="380">
                  <c:v>15.34</c:v>
                </c:pt>
                <c:pt idx="381">
                  <c:v>15.36</c:v>
                </c:pt>
                <c:pt idx="382">
                  <c:v>15.37</c:v>
                </c:pt>
                <c:pt idx="383">
                  <c:v>15.38</c:v>
                </c:pt>
                <c:pt idx="384">
                  <c:v>15.37</c:v>
                </c:pt>
                <c:pt idx="385">
                  <c:v>15.34</c:v>
                </c:pt>
                <c:pt idx="386">
                  <c:v>15.26</c:v>
                </c:pt>
                <c:pt idx="387">
                  <c:v>15.29</c:v>
                </c:pt>
                <c:pt idx="388">
                  <c:v>15.22</c:v>
                </c:pt>
                <c:pt idx="389">
                  <c:v>14.93</c:v>
                </c:pt>
                <c:pt idx="390">
                  <c:v>14.39</c:v>
                </c:pt>
                <c:pt idx="391">
                  <c:v>13.81</c:v>
                </c:pt>
                <c:pt idx="392">
                  <c:v>13.41</c:v>
                </c:pt>
                <c:pt idx="393">
                  <c:v>13.15</c:v>
                </c:pt>
                <c:pt idx="394">
                  <c:v>13.03</c:v>
                </c:pt>
                <c:pt idx="395">
                  <c:v>12.97</c:v>
                </c:pt>
                <c:pt idx="396">
                  <c:v>12.96</c:v>
                </c:pt>
                <c:pt idx="397">
                  <c:v>12.98</c:v>
                </c:pt>
                <c:pt idx="398">
                  <c:v>12.93</c:v>
                </c:pt>
                <c:pt idx="399">
                  <c:v>12.93</c:v>
                </c:pt>
                <c:pt idx="400">
                  <c:v>12.93</c:v>
                </c:pt>
                <c:pt idx="401">
                  <c:v>12.89</c:v>
                </c:pt>
                <c:pt idx="402">
                  <c:v>12.9</c:v>
                </c:pt>
                <c:pt idx="403">
                  <c:v>12.91</c:v>
                </c:pt>
                <c:pt idx="404">
                  <c:v>12.91</c:v>
                </c:pt>
                <c:pt idx="405">
                  <c:v>12.88</c:v>
                </c:pt>
                <c:pt idx="406">
                  <c:v>12.86</c:v>
                </c:pt>
                <c:pt idx="407">
                  <c:v>12.9</c:v>
                </c:pt>
                <c:pt idx="408">
                  <c:v>12.83</c:v>
                </c:pt>
                <c:pt idx="409">
                  <c:v>12.76</c:v>
                </c:pt>
                <c:pt idx="410">
                  <c:v>12.78</c:v>
                </c:pt>
                <c:pt idx="411">
                  <c:v>12.81</c:v>
                </c:pt>
                <c:pt idx="412">
                  <c:v>12.78</c:v>
                </c:pt>
                <c:pt idx="413">
                  <c:v>12.79</c:v>
                </c:pt>
                <c:pt idx="414">
                  <c:v>12.83</c:v>
                </c:pt>
                <c:pt idx="415">
                  <c:v>12.86</c:v>
                </c:pt>
                <c:pt idx="416">
                  <c:v>12.88</c:v>
                </c:pt>
                <c:pt idx="417">
                  <c:v>12.86</c:v>
                </c:pt>
                <c:pt idx="418">
                  <c:v>12.83</c:v>
                </c:pt>
                <c:pt idx="419">
                  <c:v>12.78</c:v>
                </c:pt>
                <c:pt idx="420">
                  <c:v>12.76</c:v>
                </c:pt>
                <c:pt idx="421">
                  <c:v>12.72</c:v>
                </c:pt>
                <c:pt idx="422">
                  <c:v>12.78</c:v>
                </c:pt>
                <c:pt idx="423">
                  <c:v>12.78</c:v>
                </c:pt>
                <c:pt idx="424">
                  <c:v>12.75</c:v>
                </c:pt>
                <c:pt idx="425">
                  <c:v>12.79</c:v>
                </c:pt>
                <c:pt idx="426">
                  <c:v>12.77</c:v>
                </c:pt>
                <c:pt idx="427">
                  <c:v>12.81</c:v>
                </c:pt>
                <c:pt idx="428">
                  <c:v>12.85</c:v>
                </c:pt>
                <c:pt idx="429">
                  <c:v>12.87</c:v>
                </c:pt>
                <c:pt idx="430">
                  <c:v>12.87</c:v>
                </c:pt>
                <c:pt idx="431">
                  <c:v>12.81</c:v>
                </c:pt>
                <c:pt idx="432">
                  <c:v>12.78</c:v>
                </c:pt>
                <c:pt idx="433">
                  <c:v>12.77</c:v>
                </c:pt>
                <c:pt idx="434">
                  <c:v>12.73</c:v>
                </c:pt>
                <c:pt idx="435">
                  <c:v>12.49</c:v>
                </c:pt>
                <c:pt idx="436">
                  <c:v>11.71</c:v>
                </c:pt>
                <c:pt idx="437">
                  <c:v>10.31</c:v>
                </c:pt>
                <c:pt idx="438">
                  <c:v>9.1199999999999992</c:v>
                </c:pt>
                <c:pt idx="439">
                  <c:v>8.1300000000000008</c:v>
                </c:pt>
                <c:pt idx="440">
                  <c:v>8.0500000000000007</c:v>
                </c:pt>
                <c:pt idx="441">
                  <c:v>7.82</c:v>
                </c:pt>
                <c:pt idx="442">
                  <c:v>7.39</c:v>
                </c:pt>
                <c:pt idx="443">
                  <c:v>7.43</c:v>
                </c:pt>
                <c:pt idx="444">
                  <c:v>7.1</c:v>
                </c:pt>
                <c:pt idx="445">
                  <c:v>7.2</c:v>
                </c:pt>
                <c:pt idx="446">
                  <c:v>7.16</c:v>
                </c:pt>
                <c:pt idx="447">
                  <c:v>7.73</c:v>
                </c:pt>
                <c:pt idx="448">
                  <c:v>6.74</c:v>
                </c:pt>
                <c:pt idx="449">
                  <c:v>6.95</c:v>
                </c:pt>
                <c:pt idx="450">
                  <c:v>6.85</c:v>
                </c:pt>
                <c:pt idx="451">
                  <c:v>7.19</c:v>
                </c:pt>
                <c:pt idx="452">
                  <c:v>6.5</c:v>
                </c:pt>
                <c:pt idx="453">
                  <c:v>6.62</c:v>
                </c:pt>
                <c:pt idx="454">
                  <c:v>6.56</c:v>
                </c:pt>
                <c:pt idx="455">
                  <c:v>6.56</c:v>
                </c:pt>
                <c:pt idx="456">
                  <c:v>6.3</c:v>
                </c:pt>
                <c:pt idx="457">
                  <c:v>6.13</c:v>
                </c:pt>
                <c:pt idx="458">
                  <c:v>6.35</c:v>
                </c:pt>
                <c:pt idx="459">
                  <c:v>6.07</c:v>
                </c:pt>
                <c:pt idx="460">
                  <c:v>6.03</c:v>
                </c:pt>
                <c:pt idx="461">
                  <c:v>6.68</c:v>
                </c:pt>
                <c:pt idx="462">
                  <c:v>5.89</c:v>
                </c:pt>
                <c:pt idx="463">
                  <c:v>6.02</c:v>
                </c:pt>
                <c:pt idx="464">
                  <c:v>6.06</c:v>
                </c:pt>
                <c:pt idx="465">
                  <c:v>6.07</c:v>
                </c:pt>
                <c:pt idx="466">
                  <c:v>5.96</c:v>
                </c:pt>
                <c:pt idx="467">
                  <c:v>5.93</c:v>
                </c:pt>
                <c:pt idx="468">
                  <c:v>5.88</c:v>
                </c:pt>
                <c:pt idx="469">
                  <c:v>5.9</c:v>
                </c:pt>
                <c:pt idx="470">
                  <c:v>5.94</c:v>
                </c:pt>
                <c:pt idx="471">
                  <c:v>5.84</c:v>
                </c:pt>
                <c:pt idx="472">
                  <c:v>5.76</c:v>
                </c:pt>
                <c:pt idx="473">
                  <c:v>5.75</c:v>
                </c:pt>
                <c:pt idx="474">
                  <c:v>5.65</c:v>
                </c:pt>
                <c:pt idx="475">
                  <c:v>5.66</c:v>
                </c:pt>
                <c:pt idx="476">
                  <c:v>5.5</c:v>
                </c:pt>
                <c:pt idx="477">
                  <c:v>5.6</c:v>
                </c:pt>
                <c:pt idx="478">
                  <c:v>5.74</c:v>
                </c:pt>
                <c:pt idx="479">
                  <c:v>5.94</c:v>
                </c:pt>
                <c:pt idx="480">
                  <c:v>5.67</c:v>
                </c:pt>
                <c:pt idx="481">
                  <c:v>5.45</c:v>
                </c:pt>
                <c:pt idx="482">
                  <c:v>5.51</c:v>
                </c:pt>
                <c:pt idx="483">
                  <c:v>5.68</c:v>
                </c:pt>
                <c:pt idx="484">
                  <c:v>4.47</c:v>
                </c:pt>
                <c:pt idx="485">
                  <c:v>5.01</c:v>
                </c:pt>
                <c:pt idx="486">
                  <c:v>5.2</c:v>
                </c:pt>
                <c:pt idx="487">
                  <c:v>5.75</c:v>
                </c:pt>
                <c:pt idx="488">
                  <c:v>4.9000000000000004</c:v>
                </c:pt>
                <c:pt idx="489">
                  <c:v>4.87</c:v>
                </c:pt>
                <c:pt idx="490">
                  <c:v>5.16</c:v>
                </c:pt>
                <c:pt idx="491">
                  <c:v>5.17</c:v>
                </c:pt>
                <c:pt idx="492">
                  <c:v>5.32</c:v>
                </c:pt>
                <c:pt idx="493">
                  <c:v>5.77</c:v>
                </c:pt>
                <c:pt idx="494">
                  <c:v>5.6</c:v>
                </c:pt>
                <c:pt idx="495">
                  <c:v>4.87</c:v>
                </c:pt>
                <c:pt idx="496">
                  <c:v>5.04</c:v>
                </c:pt>
                <c:pt idx="497">
                  <c:v>5.72</c:v>
                </c:pt>
                <c:pt idx="498">
                  <c:v>3.94</c:v>
                </c:pt>
                <c:pt idx="499">
                  <c:v>4.6399999999999997</c:v>
                </c:pt>
                <c:pt idx="500">
                  <c:v>4.9000000000000004</c:v>
                </c:pt>
                <c:pt idx="501">
                  <c:v>5.03</c:v>
                </c:pt>
                <c:pt idx="502">
                  <c:v>4.9800000000000004</c:v>
                </c:pt>
                <c:pt idx="503">
                  <c:v>5.05</c:v>
                </c:pt>
                <c:pt idx="504">
                  <c:v>5</c:v>
                </c:pt>
                <c:pt idx="505">
                  <c:v>5.04</c:v>
                </c:pt>
                <c:pt idx="506">
                  <c:v>5.0199999999999996</c:v>
                </c:pt>
                <c:pt idx="507">
                  <c:v>4.99</c:v>
                </c:pt>
                <c:pt idx="508">
                  <c:v>5.36</c:v>
                </c:pt>
                <c:pt idx="509">
                  <c:v>5.44</c:v>
                </c:pt>
                <c:pt idx="510">
                  <c:v>5.22</c:v>
                </c:pt>
                <c:pt idx="511">
                  <c:v>7.3</c:v>
                </c:pt>
                <c:pt idx="512">
                  <c:v>10.51</c:v>
                </c:pt>
                <c:pt idx="513">
                  <c:v>13.21</c:v>
                </c:pt>
                <c:pt idx="514">
                  <c:v>15.19</c:v>
                </c:pt>
                <c:pt idx="515">
                  <c:v>17.05</c:v>
                </c:pt>
                <c:pt idx="516">
                  <c:v>18.989999999999998</c:v>
                </c:pt>
                <c:pt idx="517">
                  <c:v>20.27</c:v>
                </c:pt>
                <c:pt idx="518">
                  <c:v>21.1</c:v>
                </c:pt>
                <c:pt idx="519">
                  <c:v>21.62</c:v>
                </c:pt>
                <c:pt idx="520">
                  <c:v>21.93</c:v>
                </c:pt>
                <c:pt idx="521">
                  <c:v>22.15</c:v>
                </c:pt>
                <c:pt idx="522">
                  <c:v>22.29</c:v>
                </c:pt>
                <c:pt idx="523">
                  <c:v>22.38</c:v>
                </c:pt>
                <c:pt idx="524">
                  <c:v>22.48</c:v>
                </c:pt>
                <c:pt idx="525">
                  <c:v>22.59</c:v>
                </c:pt>
                <c:pt idx="526">
                  <c:v>22.66</c:v>
                </c:pt>
                <c:pt idx="527">
                  <c:v>22.71</c:v>
                </c:pt>
                <c:pt idx="528">
                  <c:v>22.77</c:v>
                </c:pt>
                <c:pt idx="529">
                  <c:v>22.78</c:v>
                </c:pt>
                <c:pt idx="530">
                  <c:v>22.79</c:v>
                </c:pt>
                <c:pt idx="531">
                  <c:v>22.81</c:v>
                </c:pt>
                <c:pt idx="532">
                  <c:v>22.79</c:v>
                </c:pt>
                <c:pt idx="533">
                  <c:v>22.79</c:v>
                </c:pt>
                <c:pt idx="534">
                  <c:v>22.8</c:v>
                </c:pt>
                <c:pt idx="535">
                  <c:v>22.77</c:v>
                </c:pt>
                <c:pt idx="536">
                  <c:v>22.79</c:v>
                </c:pt>
                <c:pt idx="537">
                  <c:v>22.79</c:v>
                </c:pt>
                <c:pt idx="538">
                  <c:v>22.8</c:v>
                </c:pt>
                <c:pt idx="539">
                  <c:v>22.81</c:v>
                </c:pt>
                <c:pt idx="540">
                  <c:v>22.81</c:v>
                </c:pt>
                <c:pt idx="541">
                  <c:v>22.8</c:v>
                </c:pt>
                <c:pt idx="542">
                  <c:v>22.82</c:v>
                </c:pt>
                <c:pt idx="543">
                  <c:v>22.81</c:v>
                </c:pt>
                <c:pt idx="544">
                  <c:v>22.79</c:v>
                </c:pt>
                <c:pt idx="545">
                  <c:v>22.83</c:v>
                </c:pt>
                <c:pt idx="546">
                  <c:v>22.89</c:v>
                </c:pt>
                <c:pt idx="547">
                  <c:v>22.92</c:v>
                </c:pt>
                <c:pt idx="548">
                  <c:v>22.87</c:v>
                </c:pt>
                <c:pt idx="549">
                  <c:v>22.83</c:v>
                </c:pt>
                <c:pt idx="550">
                  <c:v>22.8</c:v>
                </c:pt>
                <c:pt idx="551">
                  <c:v>22.79</c:v>
                </c:pt>
                <c:pt idx="552">
                  <c:v>22.81</c:v>
                </c:pt>
                <c:pt idx="553">
                  <c:v>22.82</c:v>
                </c:pt>
                <c:pt idx="554">
                  <c:v>22.8</c:v>
                </c:pt>
                <c:pt idx="555">
                  <c:v>22.83</c:v>
                </c:pt>
                <c:pt idx="556">
                  <c:v>22.95</c:v>
                </c:pt>
                <c:pt idx="557">
                  <c:v>23.18</c:v>
                </c:pt>
                <c:pt idx="558">
                  <c:v>23.74</c:v>
                </c:pt>
                <c:pt idx="559">
                  <c:v>25.59</c:v>
                </c:pt>
                <c:pt idx="560">
                  <c:v>28.39</c:v>
                </c:pt>
                <c:pt idx="561">
                  <c:v>30.96</c:v>
                </c:pt>
                <c:pt idx="562">
                  <c:v>32.22</c:v>
                </c:pt>
                <c:pt idx="563">
                  <c:v>32.76</c:v>
                </c:pt>
                <c:pt idx="564">
                  <c:v>32.950000000000003</c:v>
                </c:pt>
                <c:pt idx="565">
                  <c:v>33</c:v>
                </c:pt>
                <c:pt idx="566">
                  <c:v>33</c:v>
                </c:pt>
                <c:pt idx="567">
                  <c:v>33</c:v>
                </c:pt>
                <c:pt idx="568">
                  <c:v>32.99</c:v>
                </c:pt>
                <c:pt idx="569">
                  <c:v>33</c:v>
                </c:pt>
                <c:pt idx="570">
                  <c:v>33.020000000000003</c:v>
                </c:pt>
                <c:pt idx="571">
                  <c:v>33.03</c:v>
                </c:pt>
                <c:pt idx="572">
                  <c:v>33.049999999999997</c:v>
                </c:pt>
                <c:pt idx="573">
                  <c:v>33.020000000000003</c:v>
                </c:pt>
                <c:pt idx="574">
                  <c:v>32.99</c:v>
                </c:pt>
                <c:pt idx="575">
                  <c:v>32.979999999999997</c:v>
                </c:pt>
                <c:pt idx="576">
                  <c:v>32.97</c:v>
                </c:pt>
                <c:pt idx="577">
                  <c:v>32.979999999999997</c:v>
                </c:pt>
                <c:pt idx="578">
                  <c:v>33.01</c:v>
                </c:pt>
                <c:pt idx="579">
                  <c:v>33.01</c:v>
                </c:pt>
                <c:pt idx="580">
                  <c:v>33.03</c:v>
                </c:pt>
                <c:pt idx="581">
                  <c:v>33.04</c:v>
                </c:pt>
                <c:pt idx="582">
                  <c:v>32.909999999999997</c:v>
                </c:pt>
                <c:pt idx="583">
                  <c:v>31.39</c:v>
                </c:pt>
                <c:pt idx="584">
                  <c:v>28.06</c:v>
                </c:pt>
                <c:pt idx="585">
                  <c:v>15.05</c:v>
                </c:pt>
                <c:pt idx="586">
                  <c:v>15.32</c:v>
                </c:pt>
                <c:pt idx="587">
                  <c:v>15.62</c:v>
                </c:pt>
                <c:pt idx="588">
                  <c:v>15.91</c:v>
                </c:pt>
                <c:pt idx="589">
                  <c:v>16.18</c:v>
                </c:pt>
                <c:pt idx="590">
                  <c:v>16.46</c:v>
                </c:pt>
                <c:pt idx="591">
                  <c:v>16.809999999999999</c:v>
                </c:pt>
                <c:pt idx="592">
                  <c:v>17.059999999999999</c:v>
                </c:pt>
                <c:pt idx="593">
                  <c:v>17.32</c:v>
                </c:pt>
                <c:pt idx="594">
                  <c:v>17.59</c:v>
                </c:pt>
                <c:pt idx="595">
                  <c:v>17.86</c:v>
                </c:pt>
                <c:pt idx="596">
                  <c:v>18.09</c:v>
                </c:pt>
                <c:pt idx="597">
                  <c:v>18.22</c:v>
                </c:pt>
                <c:pt idx="598">
                  <c:v>18.32</c:v>
                </c:pt>
                <c:pt idx="599">
                  <c:v>18.41</c:v>
                </c:pt>
                <c:pt idx="600">
                  <c:v>18.52</c:v>
                </c:pt>
                <c:pt idx="601">
                  <c:v>18.64</c:v>
                </c:pt>
                <c:pt idx="602">
                  <c:v>18.77</c:v>
                </c:pt>
                <c:pt idx="603">
                  <c:v>18.89</c:v>
                </c:pt>
                <c:pt idx="604">
                  <c:v>19.03</c:v>
                </c:pt>
                <c:pt idx="605">
                  <c:v>19.190000000000001</c:v>
                </c:pt>
                <c:pt idx="606">
                  <c:v>19.309999999999999</c:v>
                </c:pt>
                <c:pt idx="607">
                  <c:v>19.48</c:v>
                </c:pt>
                <c:pt idx="608">
                  <c:v>19.850000000000001</c:v>
                </c:pt>
                <c:pt idx="609">
                  <c:v>20.36</c:v>
                </c:pt>
                <c:pt idx="610">
                  <c:v>20.96</c:v>
                </c:pt>
                <c:pt idx="611">
                  <c:v>21.38</c:v>
                </c:pt>
                <c:pt idx="612">
                  <c:v>21.63</c:v>
                </c:pt>
                <c:pt idx="613">
                  <c:v>21.77</c:v>
                </c:pt>
                <c:pt idx="614">
                  <c:v>21.86</c:v>
                </c:pt>
                <c:pt idx="615">
                  <c:v>21.94</c:v>
                </c:pt>
                <c:pt idx="616">
                  <c:v>21.97</c:v>
                </c:pt>
                <c:pt idx="617">
                  <c:v>21.98</c:v>
                </c:pt>
                <c:pt idx="618">
                  <c:v>21.99</c:v>
                </c:pt>
                <c:pt idx="619">
                  <c:v>21.99</c:v>
                </c:pt>
                <c:pt idx="620">
                  <c:v>21.99</c:v>
                </c:pt>
                <c:pt idx="621">
                  <c:v>21.98</c:v>
                </c:pt>
                <c:pt idx="622">
                  <c:v>21.95</c:v>
                </c:pt>
                <c:pt idx="623">
                  <c:v>21.92</c:v>
                </c:pt>
                <c:pt idx="624">
                  <c:v>21.95</c:v>
                </c:pt>
                <c:pt idx="625">
                  <c:v>21.99</c:v>
                </c:pt>
                <c:pt idx="626">
                  <c:v>22.01</c:v>
                </c:pt>
                <c:pt idx="627">
                  <c:v>22.02</c:v>
                </c:pt>
                <c:pt idx="628">
                  <c:v>22.04</c:v>
                </c:pt>
                <c:pt idx="629">
                  <c:v>22.05</c:v>
                </c:pt>
                <c:pt idx="630">
                  <c:v>22.03</c:v>
                </c:pt>
                <c:pt idx="631">
                  <c:v>21.98</c:v>
                </c:pt>
                <c:pt idx="632">
                  <c:v>21.93</c:v>
                </c:pt>
                <c:pt idx="633">
                  <c:v>21.86</c:v>
                </c:pt>
                <c:pt idx="634">
                  <c:v>21.81</c:v>
                </c:pt>
                <c:pt idx="635">
                  <c:v>21.73</c:v>
                </c:pt>
                <c:pt idx="636">
                  <c:v>21.64</c:v>
                </c:pt>
                <c:pt idx="637">
                  <c:v>21.6</c:v>
                </c:pt>
                <c:pt idx="638">
                  <c:v>21.57</c:v>
                </c:pt>
                <c:pt idx="639">
                  <c:v>21.5</c:v>
                </c:pt>
                <c:pt idx="640">
                  <c:v>21.44</c:v>
                </c:pt>
                <c:pt idx="641">
                  <c:v>21.37</c:v>
                </c:pt>
                <c:pt idx="642">
                  <c:v>21.28</c:v>
                </c:pt>
                <c:pt idx="643">
                  <c:v>21.22</c:v>
                </c:pt>
                <c:pt idx="644">
                  <c:v>21.14</c:v>
                </c:pt>
                <c:pt idx="645">
                  <c:v>21.05</c:v>
                </c:pt>
                <c:pt idx="646">
                  <c:v>20.99</c:v>
                </c:pt>
                <c:pt idx="647">
                  <c:v>20.95</c:v>
                </c:pt>
                <c:pt idx="648">
                  <c:v>20.89</c:v>
                </c:pt>
                <c:pt idx="649">
                  <c:v>20.86</c:v>
                </c:pt>
                <c:pt idx="650">
                  <c:v>20.88</c:v>
                </c:pt>
                <c:pt idx="651">
                  <c:v>20.87</c:v>
                </c:pt>
                <c:pt idx="652">
                  <c:v>20.87</c:v>
                </c:pt>
                <c:pt idx="653">
                  <c:v>20.86</c:v>
                </c:pt>
                <c:pt idx="654">
                  <c:v>20.83</c:v>
                </c:pt>
                <c:pt idx="655">
                  <c:v>20.88</c:v>
                </c:pt>
                <c:pt idx="656">
                  <c:v>21.08</c:v>
                </c:pt>
                <c:pt idx="657">
                  <c:v>21.4</c:v>
                </c:pt>
                <c:pt idx="658">
                  <c:v>21.62</c:v>
                </c:pt>
                <c:pt idx="659">
                  <c:v>21.78</c:v>
                </c:pt>
                <c:pt idx="660">
                  <c:v>21.85</c:v>
                </c:pt>
                <c:pt idx="661">
                  <c:v>21.88</c:v>
                </c:pt>
                <c:pt idx="662">
                  <c:v>21.9</c:v>
                </c:pt>
                <c:pt idx="663">
                  <c:v>21.93</c:v>
                </c:pt>
                <c:pt idx="664">
                  <c:v>21.94</c:v>
                </c:pt>
                <c:pt idx="665">
                  <c:v>21.93</c:v>
                </c:pt>
                <c:pt idx="666">
                  <c:v>21.96</c:v>
                </c:pt>
                <c:pt idx="667">
                  <c:v>21.99</c:v>
                </c:pt>
                <c:pt idx="668">
                  <c:v>22.01</c:v>
                </c:pt>
                <c:pt idx="669">
                  <c:v>22.05</c:v>
                </c:pt>
                <c:pt idx="670">
                  <c:v>22.08</c:v>
                </c:pt>
                <c:pt idx="671">
                  <c:v>22.09</c:v>
                </c:pt>
                <c:pt idx="672">
                  <c:v>22.1</c:v>
                </c:pt>
                <c:pt idx="673">
                  <c:v>22.13</c:v>
                </c:pt>
                <c:pt idx="674">
                  <c:v>22.15</c:v>
                </c:pt>
                <c:pt idx="675">
                  <c:v>22.16</c:v>
                </c:pt>
                <c:pt idx="676">
                  <c:v>22.17</c:v>
                </c:pt>
                <c:pt idx="677">
                  <c:v>22.2</c:v>
                </c:pt>
                <c:pt idx="678">
                  <c:v>22.19</c:v>
                </c:pt>
                <c:pt idx="679">
                  <c:v>22.2</c:v>
                </c:pt>
                <c:pt idx="680">
                  <c:v>22.19</c:v>
                </c:pt>
                <c:pt idx="681">
                  <c:v>22.19</c:v>
                </c:pt>
                <c:pt idx="682">
                  <c:v>22.22</c:v>
                </c:pt>
                <c:pt idx="683">
                  <c:v>22.21</c:v>
                </c:pt>
                <c:pt idx="684">
                  <c:v>22.24</c:v>
                </c:pt>
                <c:pt idx="685">
                  <c:v>22.22</c:v>
                </c:pt>
                <c:pt idx="686">
                  <c:v>22.25</c:v>
                </c:pt>
                <c:pt idx="687">
                  <c:v>22.27</c:v>
                </c:pt>
                <c:pt idx="688">
                  <c:v>22.31</c:v>
                </c:pt>
                <c:pt idx="689">
                  <c:v>22.3</c:v>
                </c:pt>
                <c:pt idx="690">
                  <c:v>22.3</c:v>
                </c:pt>
                <c:pt idx="691">
                  <c:v>22.29</c:v>
                </c:pt>
                <c:pt idx="692">
                  <c:v>22.28</c:v>
                </c:pt>
                <c:pt idx="693">
                  <c:v>22.28</c:v>
                </c:pt>
                <c:pt idx="694">
                  <c:v>22.26</c:v>
                </c:pt>
                <c:pt idx="695">
                  <c:v>22.27</c:v>
                </c:pt>
                <c:pt idx="696">
                  <c:v>22.28</c:v>
                </c:pt>
                <c:pt idx="697">
                  <c:v>22.25</c:v>
                </c:pt>
                <c:pt idx="698">
                  <c:v>22.24</c:v>
                </c:pt>
                <c:pt idx="699">
                  <c:v>22.24</c:v>
                </c:pt>
                <c:pt idx="700">
                  <c:v>22.25</c:v>
                </c:pt>
                <c:pt idx="701">
                  <c:v>22.25</c:v>
                </c:pt>
                <c:pt idx="702">
                  <c:v>22.23</c:v>
                </c:pt>
                <c:pt idx="703">
                  <c:v>22.23</c:v>
                </c:pt>
                <c:pt idx="704">
                  <c:v>22.22</c:v>
                </c:pt>
                <c:pt idx="705">
                  <c:v>22.01</c:v>
                </c:pt>
                <c:pt idx="706">
                  <c:v>19.91</c:v>
                </c:pt>
                <c:pt idx="707">
                  <c:v>33.82</c:v>
                </c:pt>
                <c:pt idx="708">
                  <c:v>39.65</c:v>
                </c:pt>
                <c:pt idx="709">
                  <c:v>44.64</c:v>
                </c:pt>
                <c:pt idx="710">
                  <c:v>49.14</c:v>
                </c:pt>
                <c:pt idx="711">
                  <c:v>53.34</c:v>
                </c:pt>
                <c:pt idx="712">
                  <c:v>57.38</c:v>
                </c:pt>
                <c:pt idx="713">
                  <c:v>61.18</c:v>
                </c:pt>
                <c:pt idx="714">
                  <c:v>64.64</c:v>
                </c:pt>
                <c:pt idx="715">
                  <c:v>67.010000000000005</c:v>
                </c:pt>
                <c:pt idx="716">
                  <c:v>68.069999999999993</c:v>
                </c:pt>
                <c:pt idx="717">
                  <c:v>68.319999999999993</c:v>
                </c:pt>
                <c:pt idx="718">
                  <c:v>68.48</c:v>
                </c:pt>
                <c:pt idx="719">
                  <c:v>68.44</c:v>
                </c:pt>
                <c:pt idx="720">
                  <c:v>68.510000000000005</c:v>
                </c:pt>
                <c:pt idx="721">
                  <c:v>68.55</c:v>
                </c:pt>
                <c:pt idx="722">
                  <c:v>68.55</c:v>
                </c:pt>
                <c:pt idx="723">
                  <c:v>68.459999999999994</c:v>
                </c:pt>
                <c:pt idx="724">
                  <c:v>68.430000000000007</c:v>
                </c:pt>
                <c:pt idx="725">
                  <c:v>68.400000000000006</c:v>
                </c:pt>
                <c:pt idx="726">
                  <c:v>68.39</c:v>
                </c:pt>
                <c:pt idx="727">
                  <c:v>68.38</c:v>
                </c:pt>
                <c:pt idx="728">
                  <c:v>68.540000000000006</c:v>
                </c:pt>
                <c:pt idx="729">
                  <c:v>68.5</c:v>
                </c:pt>
                <c:pt idx="730">
                  <c:v>68.459999999999994</c:v>
                </c:pt>
                <c:pt idx="731">
                  <c:v>68.47</c:v>
                </c:pt>
                <c:pt idx="732">
                  <c:v>68.39</c:v>
                </c:pt>
                <c:pt idx="733">
                  <c:v>68.44</c:v>
                </c:pt>
                <c:pt idx="734">
                  <c:v>68.44</c:v>
                </c:pt>
                <c:pt idx="735">
                  <c:v>68.45</c:v>
                </c:pt>
                <c:pt idx="736">
                  <c:v>68.42</c:v>
                </c:pt>
                <c:pt idx="737">
                  <c:v>68.430000000000007</c:v>
                </c:pt>
                <c:pt idx="738">
                  <c:v>68.400000000000006</c:v>
                </c:pt>
                <c:pt idx="739">
                  <c:v>68.430000000000007</c:v>
                </c:pt>
                <c:pt idx="740">
                  <c:v>68.52</c:v>
                </c:pt>
                <c:pt idx="741">
                  <c:v>68.55</c:v>
                </c:pt>
                <c:pt idx="742">
                  <c:v>68.510000000000005</c:v>
                </c:pt>
                <c:pt idx="743">
                  <c:v>68.44</c:v>
                </c:pt>
                <c:pt idx="744">
                  <c:v>68.48</c:v>
                </c:pt>
                <c:pt idx="745">
                  <c:v>68.5</c:v>
                </c:pt>
                <c:pt idx="746">
                  <c:v>68.489999999999995</c:v>
                </c:pt>
                <c:pt idx="747">
                  <c:v>68.430000000000007</c:v>
                </c:pt>
                <c:pt idx="748">
                  <c:v>68.459999999999994</c:v>
                </c:pt>
                <c:pt idx="749">
                  <c:v>68.39</c:v>
                </c:pt>
                <c:pt idx="750">
                  <c:v>68.430000000000007</c:v>
                </c:pt>
                <c:pt idx="751">
                  <c:v>68.459999999999994</c:v>
                </c:pt>
                <c:pt idx="752">
                  <c:v>68.400000000000006</c:v>
                </c:pt>
                <c:pt idx="753">
                  <c:v>67.92</c:v>
                </c:pt>
                <c:pt idx="754">
                  <c:v>66.489999999999995</c:v>
                </c:pt>
                <c:pt idx="755">
                  <c:v>65.180000000000007</c:v>
                </c:pt>
                <c:pt idx="756">
                  <c:v>64.58</c:v>
                </c:pt>
                <c:pt idx="757">
                  <c:v>64.400000000000006</c:v>
                </c:pt>
                <c:pt idx="758">
                  <c:v>64.349999999999994</c:v>
                </c:pt>
                <c:pt idx="759">
                  <c:v>64.319999999999993</c:v>
                </c:pt>
                <c:pt idx="760">
                  <c:v>64.28</c:v>
                </c:pt>
                <c:pt idx="761">
                  <c:v>64.260000000000005</c:v>
                </c:pt>
                <c:pt idx="762">
                  <c:v>64.25</c:v>
                </c:pt>
                <c:pt idx="763">
                  <c:v>64.290000000000006</c:v>
                </c:pt>
                <c:pt idx="764">
                  <c:v>64.3</c:v>
                </c:pt>
                <c:pt idx="765">
                  <c:v>64.33</c:v>
                </c:pt>
                <c:pt idx="766">
                  <c:v>64.33</c:v>
                </c:pt>
                <c:pt idx="767">
                  <c:v>64.33</c:v>
                </c:pt>
                <c:pt idx="768">
                  <c:v>64.290000000000006</c:v>
                </c:pt>
                <c:pt idx="769">
                  <c:v>64.19</c:v>
                </c:pt>
                <c:pt idx="770">
                  <c:v>64.239999999999995</c:v>
                </c:pt>
                <c:pt idx="771">
                  <c:v>64.19</c:v>
                </c:pt>
                <c:pt idx="772">
                  <c:v>64.17</c:v>
                </c:pt>
                <c:pt idx="773">
                  <c:v>64.09</c:v>
                </c:pt>
                <c:pt idx="774">
                  <c:v>64.09</c:v>
                </c:pt>
                <c:pt idx="775">
                  <c:v>64.06</c:v>
                </c:pt>
                <c:pt idx="776">
                  <c:v>63.82</c:v>
                </c:pt>
                <c:pt idx="777">
                  <c:v>63.9</c:v>
                </c:pt>
                <c:pt idx="778">
                  <c:v>64.08</c:v>
                </c:pt>
                <c:pt idx="779">
                  <c:v>64.239999999999995</c:v>
                </c:pt>
                <c:pt idx="780">
                  <c:v>64.28</c:v>
                </c:pt>
                <c:pt idx="781">
                  <c:v>64.3</c:v>
                </c:pt>
                <c:pt idx="782">
                  <c:v>64.37</c:v>
                </c:pt>
                <c:pt idx="783">
                  <c:v>64.430000000000007</c:v>
                </c:pt>
                <c:pt idx="784">
                  <c:v>64.45</c:v>
                </c:pt>
                <c:pt idx="785">
                  <c:v>64.44</c:v>
                </c:pt>
                <c:pt idx="786">
                  <c:v>64.36</c:v>
                </c:pt>
                <c:pt idx="787">
                  <c:v>64.260000000000005</c:v>
                </c:pt>
                <c:pt idx="788">
                  <c:v>64.05</c:v>
                </c:pt>
                <c:pt idx="789">
                  <c:v>63.78</c:v>
                </c:pt>
                <c:pt idx="790">
                  <c:v>62.5</c:v>
                </c:pt>
                <c:pt idx="791">
                  <c:v>61.49</c:v>
                </c:pt>
                <c:pt idx="792">
                  <c:v>61.06</c:v>
                </c:pt>
                <c:pt idx="793">
                  <c:v>60.72</c:v>
                </c:pt>
                <c:pt idx="794">
                  <c:v>60.14</c:v>
                </c:pt>
                <c:pt idx="795">
                  <c:v>59.24</c:v>
                </c:pt>
                <c:pt idx="796">
                  <c:v>58.85</c:v>
                </c:pt>
                <c:pt idx="797">
                  <c:v>58.73</c:v>
                </c:pt>
                <c:pt idx="798">
                  <c:v>58.67</c:v>
                </c:pt>
                <c:pt idx="799">
                  <c:v>58.65</c:v>
                </c:pt>
                <c:pt idx="800">
                  <c:v>58.67</c:v>
                </c:pt>
                <c:pt idx="801">
                  <c:v>58.73</c:v>
                </c:pt>
                <c:pt idx="802">
                  <c:v>58.69</c:v>
                </c:pt>
                <c:pt idx="803">
                  <c:v>58.64</c:v>
                </c:pt>
                <c:pt idx="804">
                  <c:v>58.63</c:v>
                </c:pt>
                <c:pt idx="805">
                  <c:v>58.66</c:v>
                </c:pt>
                <c:pt idx="806">
                  <c:v>58.7</c:v>
                </c:pt>
                <c:pt idx="807">
                  <c:v>58.64</c:v>
                </c:pt>
                <c:pt idx="808">
                  <c:v>58.66</c:v>
                </c:pt>
                <c:pt idx="809">
                  <c:v>58.71</c:v>
                </c:pt>
                <c:pt idx="810">
                  <c:v>58.68</c:v>
                </c:pt>
                <c:pt idx="811">
                  <c:v>58.69</c:v>
                </c:pt>
                <c:pt idx="812">
                  <c:v>58.7</c:v>
                </c:pt>
                <c:pt idx="813">
                  <c:v>58.67</c:v>
                </c:pt>
                <c:pt idx="814">
                  <c:v>58.63</c:v>
                </c:pt>
                <c:pt idx="815">
                  <c:v>58.6</c:v>
                </c:pt>
                <c:pt idx="816">
                  <c:v>58.62</c:v>
                </c:pt>
                <c:pt idx="817">
                  <c:v>58.68</c:v>
                </c:pt>
                <c:pt idx="818">
                  <c:v>58.67</c:v>
                </c:pt>
                <c:pt idx="819">
                  <c:v>58.67</c:v>
                </c:pt>
                <c:pt idx="820">
                  <c:v>58.7</c:v>
                </c:pt>
                <c:pt idx="821">
                  <c:v>58.71</c:v>
                </c:pt>
                <c:pt idx="822">
                  <c:v>58.71</c:v>
                </c:pt>
                <c:pt idx="823">
                  <c:v>58.72</c:v>
                </c:pt>
                <c:pt idx="824">
                  <c:v>58.7</c:v>
                </c:pt>
                <c:pt idx="825">
                  <c:v>58.69</c:v>
                </c:pt>
                <c:pt idx="826">
                  <c:v>58.67</c:v>
                </c:pt>
                <c:pt idx="827">
                  <c:v>58.71</c:v>
                </c:pt>
                <c:pt idx="828">
                  <c:v>58.69</c:v>
                </c:pt>
                <c:pt idx="829">
                  <c:v>58.7</c:v>
                </c:pt>
                <c:pt idx="830">
                  <c:v>58.7</c:v>
                </c:pt>
                <c:pt idx="831">
                  <c:v>58.68</c:v>
                </c:pt>
                <c:pt idx="832">
                  <c:v>58.67</c:v>
                </c:pt>
                <c:pt idx="833">
                  <c:v>58.53</c:v>
                </c:pt>
                <c:pt idx="834">
                  <c:v>58.31</c:v>
                </c:pt>
                <c:pt idx="835">
                  <c:v>57.64</c:v>
                </c:pt>
                <c:pt idx="836">
                  <c:v>55.89</c:v>
                </c:pt>
                <c:pt idx="837">
                  <c:v>54.13</c:v>
                </c:pt>
                <c:pt idx="838">
                  <c:v>53.34</c:v>
                </c:pt>
                <c:pt idx="839">
                  <c:v>52.99</c:v>
                </c:pt>
                <c:pt idx="840">
                  <c:v>52.84</c:v>
                </c:pt>
                <c:pt idx="841">
                  <c:v>52.83</c:v>
                </c:pt>
                <c:pt idx="842">
                  <c:v>52.81</c:v>
                </c:pt>
                <c:pt idx="843">
                  <c:v>52.83</c:v>
                </c:pt>
                <c:pt idx="844">
                  <c:v>52.8</c:v>
                </c:pt>
                <c:pt idx="845">
                  <c:v>52.82</c:v>
                </c:pt>
                <c:pt idx="846">
                  <c:v>52.82</c:v>
                </c:pt>
                <c:pt idx="847">
                  <c:v>52.84</c:v>
                </c:pt>
                <c:pt idx="848">
                  <c:v>52.82</c:v>
                </c:pt>
                <c:pt idx="849">
                  <c:v>52.84</c:v>
                </c:pt>
                <c:pt idx="850">
                  <c:v>52.85</c:v>
                </c:pt>
                <c:pt idx="851">
                  <c:v>52.83</c:v>
                </c:pt>
                <c:pt idx="852">
                  <c:v>52.82</c:v>
                </c:pt>
                <c:pt idx="853">
                  <c:v>52.87</c:v>
                </c:pt>
                <c:pt idx="854">
                  <c:v>52.84</c:v>
                </c:pt>
                <c:pt idx="855">
                  <c:v>52.85</c:v>
                </c:pt>
                <c:pt idx="856">
                  <c:v>52.86</c:v>
                </c:pt>
                <c:pt idx="857">
                  <c:v>52.85</c:v>
                </c:pt>
                <c:pt idx="858">
                  <c:v>52.86</c:v>
                </c:pt>
                <c:pt idx="859">
                  <c:v>52.88</c:v>
                </c:pt>
                <c:pt idx="860">
                  <c:v>52.89</c:v>
                </c:pt>
                <c:pt idx="861">
                  <c:v>52.86</c:v>
                </c:pt>
                <c:pt idx="862">
                  <c:v>52.86</c:v>
                </c:pt>
                <c:pt idx="863">
                  <c:v>52.86</c:v>
                </c:pt>
                <c:pt idx="864">
                  <c:v>52.87</c:v>
                </c:pt>
                <c:pt idx="865">
                  <c:v>52.88</c:v>
                </c:pt>
                <c:pt idx="866">
                  <c:v>52.88</c:v>
                </c:pt>
                <c:pt idx="867">
                  <c:v>52.88</c:v>
                </c:pt>
                <c:pt idx="868">
                  <c:v>52.87</c:v>
                </c:pt>
                <c:pt idx="869">
                  <c:v>52.88</c:v>
                </c:pt>
                <c:pt idx="870">
                  <c:v>52.87</c:v>
                </c:pt>
                <c:pt idx="871">
                  <c:v>52.85</c:v>
                </c:pt>
                <c:pt idx="872">
                  <c:v>52.86</c:v>
                </c:pt>
                <c:pt idx="873">
                  <c:v>52.89</c:v>
                </c:pt>
                <c:pt idx="874">
                  <c:v>52.89</c:v>
                </c:pt>
                <c:pt idx="875">
                  <c:v>52.87</c:v>
                </c:pt>
                <c:pt idx="876">
                  <c:v>52.84</c:v>
                </c:pt>
                <c:pt idx="877">
                  <c:v>52.85</c:v>
                </c:pt>
                <c:pt idx="878">
                  <c:v>52.85</c:v>
                </c:pt>
                <c:pt idx="879">
                  <c:v>52.86</c:v>
                </c:pt>
                <c:pt idx="880">
                  <c:v>52.86</c:v>
                </c:pt>
                <c:pt idx="881">
                  <c:v>52.83</c:v>
                </c:pt>
                <c:pt idx="882">
                  <c:v>52.65</c:v>
                </c:pt>
                <c:pt idx="883">
                  <c:v>52.35</c:v>
                </c:pt>
                <c:pt idx="884">
                  <c:v>51.31</c:v>
                </c:pt>
                <c:pt idx="885">
                  <c:v>49.98</c:v>
                </c:pt>
                <c:pt idx="886">
                  <c:v>49.38</c:v>
                </c:pt>
                <c:pt idx="887">
                  <c:v>49.17</c:v>
                </c:pt>
                <c:pt idx="888">
                  <c:v>49.09</c:v>
                </c:pt>
                <c:pt idx="889">
                  <c:v>49.04</c:v>
                </c:pt>
                <c:pt idx="890">
                  <c:v>49.03</c:v>
                </c:pt>
                <c:pt idx="891">
                  <c:v>49.01</c:v>
                </c:pt>
                <c:pt idx="892">
                  <c:v>49.02</c:v>
                </c:pt>
                <c:pt idx="893">
                  <c:v>49.02</c:v>
                </c:pt>
                <c:pt idx="894">
                  <c:v>49.03</c:v>
                </c:pt>
                <c:pt idx="895">
                  <c:v>49.01</c:v>
                </c:pt>
                <c:pt idx="896">
                  <c:v>48.99</c:v>
                </c:pt>
                <c:pt idx="897">
                  <c:v>48.99</c:v>
                </c:pt>
                <c:pt idx="898">
                  <c:v>49.02</c:v>
                </c:pt>
                <c:pt idx="899">
                  <c:v>49.01</c:v>
                </c:pt>
                <c:pt idx="900">
                  <c:v>49.05</c:v>
                </c:pt>
                <c:pt idx="901">
                  <c:v>49.04</c:v>
                </c:pt>
                <c:pt idx="902">
                  <c:v>49.06</c:v>
                </c:pt>
                <c:pt idx="903">
                  <c:v>49.03</c:v>
                </c:pt>
                <c:pt idx="904">
                  <c:v>49.01</c:v>
                </c:pt>
                <c:pt idx="905">
                  <c:v>49.03</c:v>
                </c:pt>
                <c:pt idx="906">
                  <c:v>49.03</c:v>
                </c:pt>
                <c:pt idx="907">
                  <c:v>49</c:v>
                </c:pt>
                <c:pt idx="908">
                  <c:v>49.04</c:v>
                </c:pt>
                <c:pt idx="909">
                  <c:v>49.06</c:v>
                </c:pt>
                <c:pt idx="910">
                  <c:v>49.06</c:v>
                </c:pt>
                <c:pt idx="911">
                  <c:v>49.03</c:v>
                </c:pt>
                <c:pt idx="912">
                  <c:v>49</c:v>
                </c:pt>
                <c:pt idx="913">
                  <c:v>48.92</c:v>
                </c:pt>
                <c:pt idx="914">
                  <c:v>48.68</c:v>
                </c:pt>
                <c:pt idx="915">
                  <c:v>47.81</c:v>
                </c:pt>
                <c:pt idx="916">
                  <c:v>45.96</c:v>
                </c:pt>
                <c:pt idx="917">
                  <c:v>44.41</c:v>
                </c:pt>
                <c:pt idx="918">
                  <c:v>43.75</c:v>
                </c:pt>
                <c:pt idx="919">
                  <c:v>43.51</c:v>
                </c:pt>
                <c:pt idx="920">
                  <c:v>43.42</c:v>
                </c:pt>
                <c:pt idx="921">
                  <c:v>43.4</c:v>
                </c:pt>
                <c:pt idx="922">
                  <c:v>43.38</c:v>
                </c:pt>
                <c:pt idx="923">
                  <c:v>43.39</c:v>
                </c:pt>
                <c:pt idx="924">
                  <c:v>43.39</c:v>
                </c:pt>
                <c:pt idx="925">
                  <c:v>43.35</c:v>
                </c:pt>
                <c:pt idx="926">
                  <c:v>43.33</c:v>
                </c:pt>
                <c:pt idx="927">
                  <c:v>43.37</c:v>
                </c:pt>
                <c:pt idx="928">
                  <c:v>43.42</c:v>
                </c:pt>
                <c:pt idx="929">
                  <c:v>43.4</c:v>
                </c:pt>
                <c:pt idx="930">
                  <c:v>43.39</c:v>
                </c:pt>
                <c:pt idx="931">
                  <c:v>43.39</c:v>
                </c:pt>
                <c:pt idx="932">
                  <c:v>43.38</c:v>
                </c:pt>
                <c:pt idx="933">
                  <c:v>43.38</c:v>
                </c:pt>
                <c:pt idx="934">
                  <c:v>43.4</c:v>
                </c:pt>
                <c:pt idx="935">
                  <c:v>43.38</c:v>
                </c:pt>
                <c:pt idx="936">
                  <c:v>43.37</c:v>
                </c:pt>
                <c:pt idx="937">
                  <c:v>43.37</c:v>
                </c:pt>
                <c:pt idx="938">
                  <c:v>43.34</c:v>
                </c:pt>
                <c:pt idx="939">
                  <c:v>43.34</c:v>
                </c:pt>
                <c:pt idx="940">
                  <c:v>43.38</c:v>
                </c:pt>
                <c:pt idx="941">
                  <c:v>43.37</c:v>
                </c:pt>
                <c:pt idx="942">
                  <c:v>43.35</c:v>
                </c:pt>
                <c:pt idx="943">
                  <c:v>43.36</c:v>
                </c:pt>
                <c:pt idx="944">
                  <c:v>43.37</c:v>
                </c:pt>
                <c:pt idx="945">
                  <c:v>43.4</c:v>
                </c:pt>
                <c:pt idx="946">
                  <c:v>43.43</c:v>
                </c:pt>
                <c:pt idx="947">
                  <c:v>43.4</c:v>
                </c:pt>
                <c:pt idx="948">
                  <c:v>43.34</c:v>
                </c:pt>
                <c:pt idx="949">
                  <c:v>43.17</c:v>
                </c:pt>
                <c:pt idx="950">
                  <c:v>42.73</c:v>
                </c:pt>
                <c:pt idx="951">
                  <c:v>41.32</c:v>
                </c:pt>
                <c:pt idx="952">
                  <c:v>39.83</c:v>
                </c:pt>
                <c:pt idx="953">
                  <c:v>39.090000000000003</c:v>
                </c:pt>
                <c:pt idx="954">
                  <c:v>38.79</c:v>
                </c:pt>
                <c:pt idx="955">
                  <c:v>38.71</c:v>
                </c:pt>
                <c:pt idx="956">
                  <c:v>38.65</c:v>
                </c:pt>
                <c:pt idx="957">
                  <c:v>38.630000000000003</c:v>
                </c:pt>
                <c:pt idx="958">
                  <c:v>38.67</c:v>
                </c:pt>
                <c:pt idx="959">
                  <c:v>38.67</c:v>
                </c:pt>
                <c:pt idx="960">
                  <c:v>38.65</c:v>
                </c:pt>
                <c:pt idx="961">
                  <c:v>38.64</c:v>
                </c:pt>
                <c:pt idx="962">
                  <c:v>38.61</c:v>
                </c:pt>
                <c:pt idx="963">
                  <c:v>38.64</c:v>
                </c:pt>
                <c:pt idx="964">
                  <c:v>38.65</c:v>
                </c:pt>
                <c:pt idx="965">
                  <c:v>38.64</c:v>
                </c:pt>
                <c:pt idx="966">
                  <c:v>38.659999999999997</c:v>
                </c:pt>
                <c:pt idx="967">
                  <c:v>38.659999999999997</c:v>
                </c:pt>
                <c:pt idx="968">
                  <c:v>38.69</c:v>
                </c:pt>
                <c:pt idx="969">
                  <c:v>38.659999999999997</c:v>
                </c:pt>
                <c:pt idx="970">
                  <c:v>38.64</c:v>
                </c:pt>
                <c:pt idx="971">
                  <c:v>38.6</c:v>
                </c:pt>
                <c:pt idx="972">
                  <c:v>38.61</c:v>
                </c:pt>
                <c:pt idx="973">
                  <c:v>38.630000000000003</c:v>
                </c:pt>
                <c:pt idx="974">
                  <c:v>38.67</c:v>
                </c:pt>
                <c:pt idx="975">
                  <c:v>38.68</c:v>
                </c:pt>
                <c:pt idx="976">
                  <c:v>38.64</c:v>
                </c:pt>
                <c:pt idx="977">
                  <c:v>38.53</c:v>
                </c:pt>
                <c:pt idx="978">
                  <c:v>38.33</c:v>
                </c:pt>
                <c:pt idx="979">
                  <c:v>37.630000000000003</c:v>
                </c:pt>
                <c:pt idx="980">
                  <c:v>35.67</c:v>
                </c:pt>
                <c:pt idx="981">
                  <c:v>33.76</c:v>
                </c:pt>
                <c:pt idx="982">
                  <c:v>32.799999999999997</c:v>
                </c:pt>
                <c:pt idx="983">
                  <c:v>32.43</c:v>
                </c:pt>
                <c:pt idx="984">
                  <c:v>32.299999999999997</c:v>
                </c:pt>
                <c:pt idx="985">
                  <c:v>32.24</c:v>
                </c:pt>
                <c:pt idx="986">
                  <c:v>32.200000000000003</c:v>
                </c:pt>
                <c:pt idx="987">
                  <c:v>32.18</c:v>
                </c:pt>
                <c:pt idx="988">
                  <c:v>32.17</c:v>
                </c:pt>
                <c:pt idx="989">
                  <c:v>32.17</c:v>
                </c:pt>
                <c:pt idx="990">
                  <c:v>32.159999999999997</c:v>
                </c:pt>
                <c:pt idx="991">
                  <c:v>32.200000000000003</c:v>
                </c:pt>
                <c:pt idx="992">
                  <c:v>32.21</c:v>
                </c:pt>
                <c:pt idx="993">
                  <c:v>32.200000000000003</c:v>
                </c:pt>
                <c:pt idx="994">
                  <c:v>32.24</c:v>
                </c:pt>
                <c:pt idx="995">
                  <c:v>32.26</c:v>
                </c:pt>
                <c:pt idx="996">
                  <c:v>32.229999999999997</c:v>
                </c:pt>
                <c:pt idx="997">
                  <c:v>32.22</c:v>
                </c:pt>
                <c:pt idx="998">
                  <c:v>32.22</c:v>
                </c:pt>
                <c:pt idx="999">
                  <c:v>32.24</c:v>
                </c:pt>
                <c:pt idx="1000">
                  <c:v>32.229999999999997</c:v>
                </c:pt>
                <c:pt idx="1001">
                  <c:v>32.25</c:v>
                </c:pt>
                <c:pt idx="1002">
                  <c:v>32.270000000000003</c:v>
                </c:pt>
                <c:pt idx="1003">
                  <c:v>32.270000000000003</c:v>
                </c:pt>
                <c:pt idx="1004">
                  <c:v>32.24</c:v>
                </c:pt>
                <c:pt idx="1005">
                  <c:v>32.24</c:v>
                </c:pt>
                <c:pt idx="1006">
                  <c:v>32.21</c:v>
                </c:pt>
                <c:pt idx="1007">
                  <c:v>32.24</c:v>
                </c:pt>
                <c:pt idx="1008">
                  <c:v>32.24</c:v>
                </c:pt>
                <c:pt idx="1009">
                  <c:v>32.119999999999997</c:v>
                </c:pt>
                <c:pt idx="1010">
                  <c:v>31.86</c:v>
                </c:pt>
                <c:pt idx="1011">
                  <c:v>31.17</c:v>
                </c:pt>
                <c:pt idx="1012">
                  <c:v>29.43</c:v>
                </c:pt>
                <c:pt idx="1013">
                  <c:v>28.03</c:v>
                </c:pt>
                <c:pt idx="1014">
                  <c:v>27.33</c:v>
                </c:pt>
                <c:pt idx="1015">
                  <c:v>27.03</c:v>
                </c:pt>
                <c:pt idx="1016">
                  <c:v>26.94</c:v>
                </c:pt>
                <c:pt idx="1017">
                  <c:v>26.9</c:v>
                </c:pt>
                <c:pt idx="1018">
                  <c:v>26.89</c:v>
                </c:pt>
                <c:pt idx="1019">
                  <c:v>26.87</c:v>
                </c:pt>
                <c:pt idx="1020">
                  <c:v>26.87</c:v>
                </c:pt>
                <c:pt idx="1021">
                  <c:v>26.88</c:v>
                </c:pt>
                <c:pt idx="1022">
                  <c:v>26.88</c:v>
                </c:pt>
                <c:pt idx="1023">
                  <c:v>26.87</c:v>
                </c:pt>
                <c:pt idx="1024">
                  <c:v>26.87</c:v>
                </c:pt>
                <c:pt idx="1025">
                  <c:v>26.88</c:v>
                </c:pt>
                <c:pt idx="1026">
                  <c:v>26.88</c:v>
                </c:pt>
                <c:pt idx="1027">
                  <c:v>26.88</c:v>
                </c:pt>
                <c:pt idx="1028">
                  <c:v>26.88</c:v>
                </c:pt>
                <c:pt idx="1029">
                  <c:v>26.86</c:v>
                </c:pt>
                <c:pt idx="1030">
                  <c:v>26.87</c:v>
                </c:pt>
                <c:pt idx="1031">
                  <c:v>26.87</c:v>
                </c:pt>
                <c:pt idx="1032">
                  <c:v>26.89</c:v>
                </c:pt>
                <c:pt idx="1033">
                  <c:v>26.88</c:v>
                </c:pt>
                <c:pt idx="1034">
                  <c:v>26.88</c:v>
                </c:pt>
                <c:pt idx="1035">
                  <c:v>26.88</c:v>
                </c:pt>
                <c:pt idx="1036">
                  <c:v>26.87</c:v>
                </c:pt>
                <c:pt idx="1037">
                  <c:v>26.89</c:v>
                </c:pt>
                <c:pt idx="1038">
                  <c:v>26.91</c:v>
                </c:pt>
                <c:pt idx="1039">
                  <c:v>26.92</c:v>
                </c:pt>
                <c:pt idx="1040">
                  <c:v>26.92</c:v>
                </c:pt>
                <c:pt idx="1041">
                  <c:v>26.89</c:v>
                </c:pt>
                <c:pt idx="1042">
                  <c:v>26.69</c:v>
                </c:pt>
                <c:pt idx="1043">
                  <c:v>26.29</c:v>
                </c:pt>
                <c:pt idx="1044">
                  <c:v>24.9</c:v>
                </c:pt>
                <c:pt idx="1045">
                  <c:v>22.55</c:v>
                </c:pt>
                <c:pt idx="1046">
                  <c:v>20.78</c:v>
                </c:pt>
                <c:pt idx="1047">
                  <c:v>19.79</c:v>
                </c:pt>
                <c:pt idx="1048">
                  <c:v>19.32</c:v>
                </c:pt>
                <c:pt idx="1049">
                  <c:v>19.100000000000001</c:v>
                </c:pt>
                <c:pt idx="1050">
                  <c:v>19.02</c:v>
                </c:pt>
                <c:pt idx="1051">
                  <c:v>18.989999999999998</c:v>
                </c:pt>
                <c:pt idx="1052">
                  <c:v>19</c:v>
                </c:pt>
                <c:pt idx="1053">
                  <c:v>19.03</c:v>
                </c:pt>
                <c:pt idx="1054">
                  <c:v>19.04</c:v>
                </c:pt>
                <c:pt idx="1055">
                  <c:v>19.04</c:v>
                </c:pt>
                <c:pt idx="1056">
                  <c:v>19.05</c:v>
                </c:pt>
                <c:pt idx="1057">
                  <c:v>19.05</c:v>
                </c:pt>
                <c:pt idx="1058">
                  <c:v>19.05</c:v>
                </c:pt>
                <c:pt idx="1059">
                  <c:v>19.05</c:v>
                </c:pt>
                <c:pt idx="1060">
                  <c:v>19.04</c:v>
                </c:pt>
                <c:pt idx="1061">
                  <c:v>19.04</c:v>
                </c:pt>
                <c:pt idx="1062">
                  <c:v>19.059999999999999</c:v>
                </c:pt>
                <c:pt idx="1063">
                  <c:v>19.07</c:v>
                </c:pt>
                <c:pt idx="1064">
                  <c:v>19.07</c:v>
                </c:pt>
                <c:pt idx="1065">
                  <c:v>19.07</c:v>
                </c:pt>
                <c:pt idx="1066">
                  <c:v>19.09</c:v>
                </c:pt>
                <c:pt idx="1067">
                  <c:v>19.07</c:v>
                </c:pt>
                <c:pt idx="1068">
                  <c:v>19.09</c:v>
                </c:pt>
                <c:pt idx="1069">
                  <c:v>19.079999999999998</c:v>
                </c:pt>
                <c:pt idx="1070">
                  <c:v>19.079999999999998</c:v>
                </c:pt>
                <c:pt idx="1071">
                  <c:v>19.09</c:v>
                </c:pt>
                <c:pt idx="1072">
                  <c:v>19.09</c:v>
                </c:pt>
                <c:pt idx="1073">
                  <c:v>19.07</c:v>
                </c:pt>
                <c:pt idx="1074">
                  <c:v>19.059999999999999</c:v>
                </c:pt>
                <c:pt idx="1075">
                  <c:v>19.07</c:v>
                </c:pt>
                <c:pt idx="1076">
                  <c:v>19.09</c:v>
                </c:pt>
                <c:pt idx="1077">
                  <c:v>19.079999999999998</c:v>
                </c:pt>
                <c:pt idx="1078">
                  <c:v>19.07</c:v>
                </c:pt>
                <c:pt idx="1079">
                  <c:v>19.059999999999999</c:v>
                </c:pt>
                <c:pt idx="1080">
                  <c:v>19.059999999999999</c:v>
                </c:pt>
                <c:pt idx="1081">
                  <c:v>19.07</c:v>
                </c:pt>
                <c:pt idx="1082">
                  <c:v>19.09</c:v>
                </c:pt>
                <c:pt idx="1083">
                  <c:v>19.11</c:v>
                </c:pt>
                <c:pt idx="1084">
                  <c:v>19.11</c:v>
                </c:pt>
                <c:pt idx="1085">
                  <c:v>19.14</c:v>
                </c:pt>
                <c:pt idx="1086">
                  <c:v>19.149999999999999</c:v>
                </c:pt>
                <c:pt idx="1087">
                  <c:v>19.12</c:v>
                </c:pt>
                <c:pt idx="1088">
                  <c:v>19.12</c:v>
                </c:pt>
                <c:pt idx="1089">
                  <c:v>19.13</c:v>
                </c:pt>
                <c:pt idx="1090">
                  <c:v>19.14</c:v>
                </c:pt>
                <c:pt idx="1091">
                  <c:v>19.14</c:v>
                </c:pt>
                <c:pt idx="1092">
                  <c:v>19.14</c:v>
                </c:pt>
                <c:pt idx="1093">
                  <c:v>19.13</c:v>
                </c:pt>
                <c:pt idx="1094">
                  <c:v>19.14</c:v>
                </c:pt>
                <c:pt idx="1095">
                  <c:v>19.149999999999999</c:v>
                </c:pt>
                <c:pt idx="1096">
                  <c:v>19.149999999999999</c:v>
                </c:pt>
                <c:pt idx="1097">
                  <c:v>19.100000000000001</c:v>
                </c:pt>
                <c:pt idx="1098">
                  <c:v>18.89</c:v>
                </c:pt>
                <c:pt idx="1099">
                  <c:v>18.420000000000002</c:v>
                </c:pt>
                <c:pt idx="1100">
                  <c:v>17.39</c:v>
                </c:pt>
                <c:pt idx="1101">
                  <c:v>16.36</c:v>
                </c:pt>
                <c:pt idx="1102">
                  <c:v>15.66</c:v>
                </c:pt>
                <c:pt idx="1103">
                  <c:v>15.25</c:v>
                </c:pt>
                <c:pt idx="1104">
                  <c:v>15.03</c:v>
                </c:pt>
                <c:pt idx="1105">
                  <c:v>14.91</c:v>
                </c:pt>
                <c:pt idx="1106">
                  <c:v>14.87</c:v>
                </c:pt>
                <c:pt idx="1107">
                  <c:v>14.86</c:v>
                </c:pt>
                <c:pt idx="1108">
                  <c:v>14.87</c:v>
                </c:pt>
                <c:pt idx="1109">
                  <c:v>14.88</c:v>
                </c:pt>
                <c:pt idx="1110">
                  <c:v>14.88</c:v>
                </c:pt>
                <c:pt idx="1111">
                  <c:v>14.89</c:v>
                </c:pt>
                <c:pt idx="1112">
                  <c:v>14.9</c:v>
                </c:pt>
                <c:pt idx="1113">
                  <c:v>14.9</c:v>
                </c:pt>
                <c:pt idx="1114">
                  <c:v>14.91</c:v>
                </c:pt>
                <c:pt idx="1115">
                  <c:v>14.92</c:v>
                </c:pt>
                <c:pt idx="1116">
                  <c:v>14.92</c:v>
                </c:pt>
                <c:pt idx="1117">
                  <c:v>14.92</c:v>
                </c:pt>
                <c:pt idx="1118">
                  <c:v>14.91</c:v>
                </c:pt>
                <c:pt idx="1119">
                  <c:v>14.91</c:v>
                </c:pt>
                <c:pt idx="1120">
                  <c:v>14.91</c:v>
                </c:pt>
                <c:pt idx="1121">
                  <c:v>14.91</c:v>
                </c:pt>
                <c:pt idx="1122">
                  <c:v>14.93</c:v>
                </c:pt>
                <c:pt idx="1123">
                  <c:v>14.94</c:v>
                </c:pt>
                <c:pt idx="1124">
                  <c:v>14.93</c:v>
                </c:pt>
                <c:pt idx="1125">
                  <c:v>14.92</c:v>
                </c:pt>
                <c:pt idx="1126">
                  <c:v>14.94</c:v>
                </c:pt>
                <c:pt idx="1127">
                  <c:v>14.94</c:v>
                </c:pt>
                <c:pt idx="1128">
                  <c:v>14.96</c:v>
                </c:pt>
                <c:pt idx="1129">
                  <c:v>14.97</c:v>
                </c:pt>
                <c:pt idx="1130">
                  <c:v>14.96</c:v>
                </c:pt>
                <c:pt idx="1131">
                  <c:v>14.97</c:v>
                </c:pt>
                <c:pt idx="1132">
                  <c:v>14.97</c:v>
                </c:pt>
                <c:pt idx="1133">
                  <c:v>14.96</c:v>
                </c:pt>
                <c:pt idx="1134">
                  <c:v>14.95</c:v>
                </c:pt>
                <c:pt idx="1135">
                  <c:v>14.95</c:v>
                </c:pt>
                <c:pt idx="1136">
                  <c:v>14.89</c:v>
                </c:pt>
                <c:pt idx="1137">
                  <c:v>14.65</c:v>
                </c:pt>
                <c:pt idx="1138">
                  <c:v>14.07</c:v>
                </c:pt>
                <c:pt idx="1139">
                  <c:v>12.39</c:v>
                </c:pt>
                <c:pt idx="1140">
                  <c:v>10.23</c:v>
                </c:pt>
                <c:pt idx="1141">
                  <c:v>8.4600000000000009</c:v>
                </c:pt>
                <c:pt idx="1142">
                  <c:v>7.18</c:v>
                </c:pt>
                <c:pt idx="1143">
                  <c:v>6.28</c:v>
                </c:pt>
                <c:pt idx="1144">
                  <c:v>5.68</c:v>
                </c:pt>
                <c:pt idx="1145">
                  <c:v>5.33</c:v>
                </c:pt>
                <c:pt idx="1146">
                  <c:v>5.3</c:v>
                </c:pt>
                <c:pt idx="1147">
                  <c:v>5.71</c:v>
                </c:pt>
                <c:pt idx="1148">
                  <c:v>7.03</c:v>
                </c:pt>
                <c:pt idx="1149">
                  <c:v>8.6199999999999992</c:v>
                </c:pt>
                <c:pt idx="1150">
                  <c:v>9.94</c:v>
                </c:pt>
                <c:pt idx="1151">
                  <c:v>10.87</c:v>
                </c:pt>
                <c:pt idx="1152">
                  <c:v>11.45</c:v>
                </c:pt>
                <c:pt idx="1153">
                  <c:v>11.81</c:v>
                </c:pt>
                <c:pt idx="1154">
                  <c:v>12.02</c:v>
                </c:pt>
                <c:pt idx="1155">
                  <c:v>12.15</c:v>
                </c:pt>
                <c:pt idx="1156">
                  <c:v>12.22</c:v>
                </c:pt>
                <c:pt idx="1157">
                  <c:v>12.28</c:v>
                </c:pt>
                <c:pt idx="1158">
                  <c:v>12.31</c:v>
                </c:pt>
                <c:pt idx="1159">
                  <c:v>12.3</c:v>
                </c:pt>
                <c:pt idx="1160">
                  <c:v>12.31</c:v>
                </c:pt>
                <c:pt idx="1161">
                  <c:v>12.34</c:v>
                </c:pt>
                <c:pt idx="1162">
                  <c:v>12.35</c:v>
                </c:pt>
                <c:pt idx="1163">
                  <c:v>12.34</c:v>
                </c:pt>
                <c:pt idx="1164">
                  <c:v>12.33</c:v>
                </c:pt>
                <c:pt idx="1165">
                  <c:v>12.31</c:v>
                </c:pt>
                <c:pt idx="1166">
                  <c:v>12.28</c:v>
                </c:pt>
                <c:pt idx="1167">
                  <c:v>12.3</c:v>
                </c:pt>
                <c:pt idx="1168">
                  <c:v>12.3</c:v>
                </c:pt>
                <c:pt idx="1169">
                  <c:v>12.3</c:v>
                </c:pt>
                <c:pt idx="1170">
                  <c:v>12.3</c:v>
                </c:pt>
                <c:pt idx="1171">
                  <c:v>12.3</c:v>
                </c:pt>
                <c:pt idx="1172">
                  <c:v>12.31</c:v>
                </c:pt>
                <c:pt idx="1173">
                  <c:v>12.31</c:v>
                </c:pt>
                <c:pt idx="1174">
                  <c:v>12.33</c:v>
                </c:pt>
                <c:pt idx="1175">
                  <c:v>12.35</c:v>
                </c:pt>
                <c:pt idx="1176">
                  <c:v>12.35</c:v>
                </c:pt>
                <c:pt idx="1177">
                  <c:v>12.35</c:v>
                </c:pt>
                <c:pt idx="1178">
                  <c:v>12.33</c:v>
                </c:pt>
                <c:pt idx="1179">
                  <c:v>12.33</c:v>
                </c:pt>
                <c:pt idx="1180">
                  <c:v>12.32</c:v>
                </c:pt>
                <c:pt idx="1181">
                  <c:v>12.32</c:v>
                </c:pt>
                <c:pt idx="1182">
                  <c:v>12.34</c:v>
                </c:pt>
                <c:pt idx="1183">
                  <c:v>12.34</c:v>
                </c:pt>
                <c:pt idx="1184">
                  <c:v>12.34</c:v>
                </c:pt>
                <c:pt idx="1185">
                  <c:v>12.35</c:v>
                </c:pt>
                <c:pt idx="1186">
                  <c:v>12.34</c:v>
                </c:pt>
                <c:pt idx="1187">
                  <c:v>12.35</c:v>
                </c:pt>
                <c:pt idx="1188">
                  <c:v>12.36</c:v>
                </c:pt>
                <c:pt idx="1189">
                  <c:v>12.33</c:v>
                </c:pt>
                <c:pt idx="1190">
                  <c:v>12.15</c:v>
                </c:pt>
                <c:pt idx="1191">
                  <c:v>11.72</c:v>
                </c:pt>
                <c:pt idx="1192">
                  <c:v>10.76</c:v>
                </c:pt>
                <c:pt idx="1193">
                  <c:v>9.69</c:v>
                </c:pt>
                <c:pt idx="1194">
                  <c:v>8.84</c:v>
                </c:pt>
                <c:pt idx="1195">
                  <c:v>8.24</c:v>
                </c:pt>
                <c:pt idx="1196">
                  <c:v>7.85</c:v>
                </c:pt>
                <c:pt idx="1197">
                  <c:v>7.58</c:v>
                </c:pt>
                <c:pt idx="1198">
                  <c:v>7.39</c:v>
                </c:pt>
                <c:pt idx="1199">
                  <c:v>7.3</c:v>
                </c:pt>
                <c:pt idx="1200">
                  <c:v>7.26</c:v>
                </c:pt>
                <c:pt idx="1201">
                  <c:v>7.25</c:v>
                </c:pt>
                <c:pt idx="1202">
                  <c:v>7.24</c:v>
                </c:pt>
                <c:pt idx="1203">
                  <c:v>7.26</c:v>
                </c:pt>
                <c:pt idx="1204">
                  <c:v>7.28</c:v>
                </c:pt>
                <c:pt idx="1205">
                  <c:v>7.32</c:v>
                </c:pt>
                <c:pt idx="1206">
                  <c:v>7.33</c:v>
                </c:pt>
                <c:pt idx="1207">
                  <c:v>7.33</c:v>
                </c:pt>
                <c:pt idx="1208">
                  <c:v>7.33</c:v>
                </c:pt>
                <c:pt idx="1209">
                  <c:v>7.33</c:v>
                </c:pt>
                <c:pt idx="1210">
                  <c:v>7.34</c:v>
                </c:pt>
                <c:pt idx="1211">
                  <c:v>7.36</c:v>
                </c:pt>
                <c:pt idx="1212">
                  <c:v>7.38</c:v>
                </c:pt>
                <c:pt idx="1213">
                  <c:v>7.39</c:v>
                </c:pt>
                <c:pt idx="1214">
                  <c:v>7.42</c:v>
                </c:pt>
                <c:pt idx="1215">
                  <c:v>7.44</c:v>
                </c:pt>
                <c:pt idx="1216">
                  <c:v>7.43</c:v>
                </c:pt>
                <c:pt idx="1217">
                  <c:v>7.42</c:v>
                </c:pt>
                <c:pt idx="1218">
                  <c:v>7.42</c:v>
                </c:pt>
                <c:pt idx="1219">
                  <c:v>7.43</c:v>
                </c:pt>
                <c:pt idx="1220">
                  <c:v>7.43</c:v>
                </c:pt>
                <c:pt idx="1221">
                  <c:v>7.41</c:v>
                </c:pt>
                <c:pt idx="1222">
                  <c:v>7.39</c:v>
                </c:pt>
                <c:pt idx="1223">
                  <c:v>7.39</c:v>
                </c:pt>
                <c:pt idx="1224">
                  <c:v>7.38</c:v>
                </c:pt>
                <c:pt idx="1225">
                  <c:v>7.38</c:v>
                </c:pt>
                <c:pt idx="1226">
                  <c:v>7.36</c:v>
                </c:pt>
                <c:pt idx="1227">
                  <c:v>7.36</c:v>
                </c:pt>
                <c:pt idx="1228">
                  <c:v>7.36</c:v>
                </c:pt>
                <c:pt idx="1229">
                  <c:v>7.35</c:v>
                </c:pt>
                <c:pt idx="1230">
                  <c:v>7.36</c:v>
                </c:pt>
                <c:pt idx="1231">
                  <c:v>7.39</c:v>
                </c:pt>
                <c:pt idx="1232">
                  <c:v>7.42</c:v>
                </c:pt>
                <c:pt idx="1233">
                  <c:v>7.42</c:v>
                </c:pt>
                <c:pt idx="1234">
                  <c:v>7.43</c:v>
                </c:pt>
                <c:pt idx="1235">
                  <c:v>7.45</c:v>
                </c:pt>
                <c:pt idx="1236">
                  <c:v>7.44</c:v>
                </c:pt>
                <c:pt idx="1237">
                  <c:v>7.44</c:v>
                </c:pt>
                <c:pt idx="1238">
                  <c:v>7.43</c:v>
                </c:pt>
                <c:pt idx="1239">
                  <c:v>7.43</c:v>
                </c:pt>
                <c:pt idx="1240">
                  <c:v>7.44</c:v>
                </c:pt>
                <c:pt idx="1241">
                  <c:v>7.46</c:v>
                </c:pt>
                <c:pt idx="1242">
                  <c:v>7.47</c:v>
                </c:pt>
                <c:pt idx="1243">
                  <c:v>7.46</c:v>
                </c:pt>
                <c:pt idx="1244">
                  <c:v>7.45</c:v>
                </c:pt>
                <c:pt idx="1245">
                  <c:v>7.44</c:v>
                </c:pt>
                <c:pt idx="1246">
                  <c:v>7.46</c:v>
                </c:pt>
                <c:pt idx="1247">
                  <c:v>7.46</c:v>
                </c:pt>
                <c:pt idx="1248">
                  <c:v>7.45</c:v>
                </c:pt>
                <c:pt idx="1249">
                  <c:v>7.4</c:v>
                </c:pt>
                <c:pt idx="1250">
                  <c:v>7.2</c:v>
                </c:pt>
                <c:pt idx="1251">
                  <c:v>6.81</c:v>
                </c:pt>
                <c:pt idx="1252">
                  <c:v>6.37</c:v>
                </c:pt>
                <c:pt idx="1253">
                  <c:v>5.96</c:v>
                </c:pt>
                <c:pt idx="1254">
                  <c:v>5.65</c:v>
                </c:pt>
                <c:pt idx="1255">
                  <c:v>5.44</c:v>
                </c:pt>
                <c:pt idx="1256">
                  <c:v>5.28</c:v>
                </c:pt>
                <c:pt idx="1257">
                  <c:v>5.17</c:v>
                </c:pt>
                <c:pt idx="1258">
                  <c:v>5.0999999999999996</c:v>
                </c:pt>
                <c:pt idx="1259">
                  <c:v>5.05</c:v>
                </c:pt>
                <c:pt idx="1260">
                  <c:v>5.04</c:v>
                </c:pt>
                <c:pt idx="1261">
                  <c:v>5.0199999999999996</c:v>
                </c:pt>
                <c:pt idx="1262">
                  <c:v>5.04</c:v>
                </c:pt>
                <c:pt idx="1263">
                  <c:v>5.07</c:v>
                </c:pt>
                <c:pt idx="1264">
                  <c:v>5.09</c:v>
                </c:pt>
                <c:pt idx="1265">
                  <c:v>5.13</c:v>
                </c:pt>
                <c:pt idx="1266">
                  <c:v>5.16</c:v>
                </c:pt>
                <c:pt idx="1267">
                  <c:v>5.18</c:v>
                </c:pt>
                <c:pt idx="1268">
                  <c:v>5.17</c:v>
                </c:pt>
                <c:pt idx="1269">
                  <c:v>5.14</c:v>
                </c:pt>
                <c:pt idx="1270">
                  <c:v>5.1100000000000003</c:v>
                </c:pt>
                <c:pt idx="1271">
                  <c:v>5.12</c:v>
                </c:pt>
                <c:pt idx="1272">
                  <c:v>5.14</c:v>
                </c:pt>
                <c:pt idx="1273">
                  <c:v>5.15</c:v>
                </c:pt>
                <c:pt idx="1274">
                  <c:v>5.12</c:v>
                </c:pt>
                <c:pt idx="1275">
                  <c:v>5.0999999999999996</c:v>
                </c:pt>
                <c:pt idx="1276">
                  <c:v>5.0999999999999996</c:v>
                </c:pt>
                <c:pt idx="1277">
                  <c:v>5.08</c:v>
                </c:pt>
                <c:pt idx="1278">
                  <c:v>5.0599999999999996</c:v>
                </c:pt>
                <c:pt idx="1279">
                  <c:v>5.08</c:v>
                </c:pt>
                <c:pt idx="1280">
                  <c:v>5.09</c:v>
                </c:pt>
                <c:pt idx="1281">
                  <c:v>5.09</c:v>
                </c:pt>
                <c:pt idx="1282">
                  <c:v>5.0999999999999996</c:v>
                </c:pt>
                <c:pt idx="1283">
                  <c:v>5.13</c:v>
                </c:pt>
                <c:pt idx="1284">
                  <c:v>5.13</c:v>
                </c:pt>
                <c:pt idx="1285">
                  <c:v>5.13</c:v>
                </c:pt>
                <c:pt idx="1286">
                  <c:v>5.17</c:v>
                </c:pt>
                <c:pt idx="1287">
                  <c:v>5.15</c:v>
                </c:pt>
                <c:pt idx="1288">
                  <c:v>5.15</c:v>
                </c:pt>
                <c:pt idx="1289">
                  <c:v>5.16</c:v>
                </c:pt>
                <c:pt idx="1290">
                  <c:v>5.16</c:v>
                </c:pt>
                <c:pt idx="1291">
                  <c:v>5.17</c:v>
                </c:pt>
                <c:pt idx="1292">
                  <c:v>5.17</c:v>
                </c:pt>
                <c:pt idx="1293">
                  <c:v>5.18</c:v>
                </c:pt>
                <c:pt idx="1294">
                  <c:v>5.15</c:v>
                </c:pt>
                <c:pt idx="1295">
                  <c:v>5.14</c:v>
                </c:pt>
                <c:pt idx="1296">
                  <c:v>5</c:v>
                </c:pt>
                <c:pt idx="1297">
                  <c:v>4.63</c:v>
                </c:pt>
                <c:pt idx="1298">
                  <c:v>4.1500000000000004</c:v>
                </c:pt>
                <c:pt idx="1299">
                  <c:v>3.71</c:v>
                </c:pt>
                <c:pt idx="1300">
                  <c:v>3.36</c:v>
                </c:pt>
                <c:pt idx="1301">
                  <c:v>3.14</c:v>
                </c:pt>
                <c:pt idx="1302">
                  <c:v>2.99</c:v>
                </c:pt>
                <c:pt idx="1303">
                  <c:v>2.9</c:v>
                </c:pt>
                <c:pt idx="1304">
                  <c:v>2.87</c:v>
                </c:pt>
                <c:pt idx="1305">
                  <c:v>2.88</c:v>
                </c:pt>
                <c:pt idx="1306">
                  <c:v>2.92</c:v>
                </c:pt>
                <c:pt idx="1307">
                  <c:v>2.96</c:v>
                </c:pt>
                <c:pt idx="1308">
                  <c:v>2.99</c:v>
                </c:pt>
                <c:pt idx="1309">
                  <c:v>3.05</c:v>
                </c:pt>
                <c:pt idx="1310">
                  <c:v>3.08</c:v>
                </c:pt>
                <c:pt idx="1311">
                  <c:v>3.11</c:v>
                </c:pt>
                <c:pt idx="1312">
                  <c:v>3.11</c:v>
                </c:pt>
                <c:pt idx="1313">
                  <c:v>3.09</c:v>
                </c:pt>
                <c:pt idx="1314">
                  <c:v>3.09</c:v>
                </c:pt>
                <c:pt idx="1315">
                  <c:v>3.08</c:v>
                </c:pt>
                <c:pt idx="1316">
                  <c:v>3.08</c:v>
                </c:pt>
                <c:pt idx="1317">
                  <c:v>3.1</c:v>
                </c:pt>
                <c:pt idx="1318">
                  <c:v>3.12</c:v>
                </c:pt>
                <c:pt idx="1319">
                  <c:v>3.13</c:v>
                </c:pt>
                <c:pt idx="1320">
                  <c:v>3.11</c:v>
                </c:pt>
                <c:pt idx="1321">
                  <c:v>3.1</c:v>
                </c:pt>
                <c:pt idx="1322">
                  <c:v>3.11</c:v>
                </c:pt>
                <c:pt idx="1323">
                  <c:v>3.11</c:v>
                </c:pt>
                <c:pt idx="1324">
                  <c:v>3.08</c:v>
                </c:pt>
                <c:pt idx="1325">
                  <c:v>3.05</c:v>
                </c:pt>
                <c:pt idx="1326">
                  <c:v>3.05</c:v>
                </c:pt>
                <c:pt idx="1327">
                  <c:v>3.08</c:v>
                </c:pt>
                <c:pt idx="1328">
                  <c:v>3.09</c:v>
                </c:pt>
                <c:pt idx="1329">
                  <c:v>3.12</c:v>
                </c:pt>
                <c:pt idx="1330">
                  <c:v>3.15</c:v>
                </c:pt>
                <c:pt idx="1331">
                  <c:v>3.17</c:v>
                </c:pt>
                <c:pt idx="1332">
                  <c:v>3.19</c:v>
                </c:pt>
                <c:pt idx="1333">
                  <c:v>3.17</c:v>
                </c:pt>
                <c:pt idx="1334">
                  <c:v>3.16</c:v>
                </c:pt>
                <c:pt idx="1335">
                  <c:v>3.12</c:v>
                </c:pt>
                <c:pt idx="1336">
                  <c:v>3.12</c:v>
                </c:pt>
                <c:pt idx="1337">
                  <c:v>3.14</c:v>
                </c:pt>
                <c:pt idx="1338">
                  <c:v>3.16</c:v>
                </c:pt>
                <c:pt idx="1339">
                  <c:v>3.14</c:v>
                </c:pt>
                <c:pt idx="1340">
                  <c:v>3.14</c:v>
                </c:pt>
                <c:pt idx="1341">
                  <c:v>3.1</c:v>
                </c:pt>
                <c:pt idx="1342">
                  <c:v>2.96</c:v>
                </c:pt>
                <c:pt idx="1343">
                  <c:v>2.5299999999999998</c:v>
                </c:pt>
                <c:pt idx="1344">
                  <c:v>32.51</c:v>
                </c:pt>
                <c:pt idx="1345">
                  <c:v>32.47</c:v>
                </c:pt>
                <c:pt idx="1346">
                  <c:v>32.450000000000003</c:v>
                </c:pt>
                <c:pt idx="1347">
                  <c:v>32.47</c:v>
                </c:pt>
                <c:pt idx="1348">
                  <c:v>32.479999999999997</c:v>
                </c:pt>
                <c:pt idx="1349">
                  <c:v>32.49</c:v>
                </c:pt>
                <c:pt idx="1350">
                  <c:v>32.520000000000003</c:v>
                </c:pt>
                <c:pt idx="1351">
                  <c:v>32.5</c:v>
                </c:pt>
                <c:pt idx="1352">
                  <c:v>32.46</c:v>
                </c:pt>
                <c:pt idx="1353">
                  <c:v>32.47</c:v>
                </c:pt>
                <c:pt idx="1354">
                  <c:v>32.47</c:v>
                </c:pt>
                <c:pt idx="1355">
                  <c:v>32.479999999999997</c:v>
                </c:pt>
                <c:pt idx="1356">
                  <c:v>32.520000000000003</c:v>
                </c:pt>
                <c:pt idx="1357">
                  <c:v>32.58</c:v>
                </c:pt>
                <c:pt idx="1358">
                  <c:v>32.58</c:v>
                </c:pt>
                <c:pt idx="1359">
                  <c:v>32.590000000000003</c:v>
                </c:pt>
                <c:pt idx="1360">
                  <c:v>32.58</c:v>
                </c:pt>
                <c:pt idx="1361">
                  <c:v>32.57</c:v>
                </c:pt>
                <c:pt idx="1362">
                  <c:v>32.590000000000003</c:v>
                </c:pt>
                <c:pt idx="1363">
                  <c:v>32.590000000000003</c:v>
                </c:pt>
                <c:pt idx="1364">
                  <c:v>32.56</c:v>
                </c:pt>
                <c:pt idx="1365">
                  <c:v>32.549999999999997</c:v>
                </c:pt>
                <c:pt idx="1366">
                  <c:v>32.590000000000003</c:v>
                </c:pt>
                <c:pt idx="1367">
                  <c:v>32.659999999999997</c:v>
                </c:pt>
                <c:pt idx="1368">
                  <c:v>32.92</c:v>
                </c:pt>
                <c:pt idx="1369">
                  <c:v>33.590000000000003</c:v>
                </c:pt>
                <c:pt idx="1370">
                  <c:v>35.5</c:v>
                </c:pt>
                <c:pt idx="1371">
                  <c:v>38.28</c:v>
                </c:pt>
                <c:pt idx="1372">
                  <c:v>41.33</c:v>
                </c:pt>
                <c:pt idx="1373">
                  <c:v>44.26</c:v>
                </c:pt>
                <c:pt idx="1374">
                  <c:v>46.39</c:v>
                </c:pt>
                <c:pt idx="1375">
                  <c:v>47.27</c:v>
                </c:pt>
                <c:pt idx="1376">
                  <c:v>47.6</c:v>
                </c:pt>
                <c:pt idx="1377">
                  <c:v>47.74</c:v>
                </c:pt>
                <c:pt idx="1378">
                  <c:v>47.81</c:v>
                </c:pt>
                <c:pt idx="1379">
                  <c:v>47.83</c:v>
                </c:pt>
                <c:pt idx="1380">
                  <c:v>47.8</c:v>
                </c:pt>
                <c:pt idx="1381">
                  <c:v>47.83</c:v>
                </c:pt>
                <c:pt idx="1382">
                  <c:v>47.86</c:v>
                </c:pt>
                <c:pt idx="1383">
                  <c:v>47.82</c:v>
                </c:pt>
                <c:pt idx="1384">
                  <c:v>47.81</c:v>
                </c:pt>
                <c:pt idx="1385">
                  <c:v>47.82</c:v>
                </c:pt>
                <c:pt idx="1386">
                  <c:v>47.8</c:v>
                </c:pt>
                <c:pt idx="1387">
                  <c:v>47.79</c:v>
                </c:pt>
                <c:pt idx="1388">
                  <c:v>47.81</c:v>
                </c:pt>
                <c:pt idx="1389">
                  <c:v>47.82</c:v>
                </c:pt>
                <c:pt idx="1390">
                  <c:v>47.79</c:v>
                </c:pt>
                <c:pt idx="1391">
                  <c:v>47.78</c:v>
                </c:pt>
                <c:pt idx="1392">
                  <c:v>47.78</c:v>
                </c:pt>
                <c:pt idx="1393">
                  <c:v>47.77</c:v>
                </c:pt>
                <c:pt idx="1394">
                  <c:v>47.78</c:v>
                </c:pt>
                <c:pt idx="1395">
                  <c:v>47.77</c:v>
                </c:pt>
                <c:pt idx="1396">
                  <c:v>47.78</c:v>
                </c:pt>
                <c:pt idx="1397">
                  <c:v>47.81</c:v>
                </c:pt>
                <c:pt idx="1398">
                  <c:v>47.78</c:v>
                </c:pt>
                <c:pt idx="1399">
                  <c:v>47.77</c:v>
                </c:pt>
                <c:pt idx="1400">
                  <c:v>47.65</c:v>
                </c:pt>
                <c:pt idx="1401">
                  <c:v>46.04</c:v>
                </c:pt>
                <c:pt idx="1402">
                  <c:v>42.85</c:v>
                </c:pt>
                <c:pt idx="1403">
                  <c:v>38.869999999999997</c:v>
                </c:pt>
                <c:pt idx="1404">
                  <c:v>34.28</c:v>
                </c:pt>
                <c:pt idx="1405">
                  <c:v>29.27</c:v>
                </c:pt>
                <c:pt idx="1406">
                  <c:v>23.83</c:v>
                </c:pt>
                <c:pt idx="1407">
                  <c:v>32.340000000000003</c:v>
                </c:pt>
                <c:pt idx="1408">
                  <c:v>32.03</c:v>
                </c:pt>
                <c:pt idx="1409">
                  <c:v>31.83</c:v>
                </c:pt>
                <c:pt idx="1410">
                  <c:v>31.74</c:v>
                </c:pt>
                <c:pt idx="1411">
                  <c:v>31.75</c:v>
                </c:pt>
                <c:pt idx="1412">
                  <c:v>31.83</c:v>
                </c:pt>
                <c:pt idx="1413">
                  <c:v>31.98</c:v>
                </c:pt>
                <c:pt idx="1414">
                  <c:v>32.159999999999997</c:v>
                </c:pt>
                <c:pt idx="1415">
                  <c:v>32.29</c:v>
                </c:pt>
                <c:pt idx="1416">
                  <c:v>32.42</c:v>
                </c:pt>
                <c:pt idx="1417">
                  <c:v>32.520000000000003</c:v>
                </c:pt>
                <c:pt idx="1418">
                  <c:v>32.590000000000003</c:v>
                </c:pt>
                <c:pt idx="1419">
                  <c:v>32.68</c:v>
                </c:pt>
                <c:pt idx="1420">
                  <c:v>32.94</c:v>
                </c:pt>
                <c:pt idx="1421">
                  <c:v>33.24</c:v>
                </c:pt>
                <c:pt idx="1422">
                  <c:v>33.770000000000003</c:v>
                </c:pt>
                <c:pt idx="1423">
                  <c:v>34.15</c:v>
                </c:pt>
                <c:pt idx="1424">
                  <c:v>34.299999999999997</c:v>
                </c:pt>
                <c:pt idx="1425">
                  <c:v>34.31</c:v>
                </c:pt>
                <c:pt idx="1426">
                  <c:v>34.33</c:v>
                </c:pt>
                <c:pt idx="1427">
                  <c:v>34.32</c:v>
                </c:pt>
                <c:pt idx="1428">
                  <c:v>34.28</c:v>
                </c:pt>
                <c:pt idx="1429">
                  <c:v>34.22</c:v>
                </c:pt>
                <c:pt idx="1430">
                  <c:v>34.15</c:v>
                </c:pt>
                <c:pt idx="1431">
                  <c:v>34.1</c:v>
                </c:pt>
                <c:pt idx="1432">
                  <c:v>34.04</c:v>
                </c:pt>
                <c:pt idx="1433">
                  <c:v>34.01</c:v>
                </c:pt>
                <c:pt idx="1434">
                  <c:v>33.97</c:v>
                </c:pt>
                <c:pt idx="1435">
                  <c:v>33.92</c:v>
                </c:pt>
                <c:pt idx="1436">
                  <c:v>33.82</c:v>
                </c:pt>
                <c:pt idx="1437">
                  <c:v>33.76</c:v>
                </c:pt>
                <c:pt idx="1438">
                  <c:v>33.700000000000003</c:v>
                </c:pt>
                <c:pt idx="1439">
                  <c:v>33.67</c:v>
                </c:pt>
                <c:pt idx="1440">
                  <c:v>33.659999999999997</c:v>
                </c:pt>
                <c:pt idx="1441">
                  <c:v>33.61</c:v>
                </c:pt>
                <c:pt idx="1442">
                  <c:v>33.590000000000003</c:v>
                </c:pt>
                <c:pt idx="1443">
                  <c:v>33.590000000000003</c:v>
                </c:pt>
                <c:pt idx="1444">
                  <c:v>33.57</c:v>
                </c:pt>
                <c:pt idx="1445">
                  <c:v>33.56</c:v>
                </c:pt>
                <c:pt idx="1446">
                  <c:v>33.58</c:v>
                </c:pt>
                <c:pt idx="1447">
                  <c:v>33.56</c:v>
                </c:pt>
                <c:pt idx="1448">
                  <c:v>33.54</c:v>
                </c:pt>
                <c:pt idx="1449">
                  <c:v>33.53</c:v>
                </c:pt>
                <c:pt idx="1450">
                  <c:v>33.56</c:v>
                </c:pt>
                <c:pt idx="1451">
                  <c:v>33.549999999999997</c:v>
                </c:pt>
                <c:pt idx="1452">
                  <c:v>33.54</c:v>
                </c:pt>
                <c:pt idx="1453">
                  <c:v>33.56</c:v>
                </c:pt>
                <c:pt idx="1454">
                  <c:v>33.590000000000003</c:v>
                </c:pt>
                <c:pt idx="1455">
                  <c:v>33.619999999999997</c:v>
                </c:pt>
                <c:pt idx="1456">
                  <c:v>33.619999999999997</c:v>
                </c:pt>
                <c:pt idx="1457">
                  <c:v>33.64</c:v>
                </c:pt>
                <c:pt idx="1458">
                  <c:v>33.630000000000003</c:v>
                </c:pt>
                <c:pt idx="1459">
                  <c:v>33.61</c:v>
                </c:pt>
                <c:pt idx="1460">
                  <c:v>33.619999999999997</c:v>
                </c:pt>
                <c:pt idx="1461">
                  <c:v>33.65</c:v>
                </c:pt>
                <c:pt idx="1462">
                  <c:v>33.659999999999997</c:v>
                </c:pt>
                <c:pt idx="1463">
                  <c:v>33.65</c:v>
                </c:pt>
                <c:pt idx="1464">
                  <c:v>33.65</c:v>
                </c:pt>
                <c:pt idx="1465">
                  <c:v>33.69</c:v>
                </c:pt>
                <c:pt idx="1466">
                  <c:v>33.67</c:v>
                </c:pt>
                <c:pt idx="1467">
                  <c:v>33.67</c:v>
                </c:pt>
                <c:pt idx="1468">
                  <c:v>33.659999999999997</c:v>
                </c:pt>
                <c:pt idx="1469">
                  <c:v>33.65</c:v>
                </c:pt>
                <c:pt idx="1470">
                  <c:v>33.619999999999997</c:v>
                </c:pt>
                <c:pt idx="1471">
                  <c:v>33.619999999999997</c:v>
                </c:pt>
                <c:pt idx="1472">
                  <c:v>33.659999999999997</c:v>
                </c:pt>
                <c:pt idx="1473">
                  <c:v>33.67</c:v>
                </c:pt>
                <c:pt idx="1474">
                  <c:v>33.659999999999997</c:v>
                </c:pt>
                <c:pt idx="1475">
                  <c:v>33.67</c:v>
                </c:pt>
                <c:pt idx="1476">
                  <c:v>33.67</c:v>
                </c:pt>
                <c:pt idx="1477">
                  <c:v>33.67</c:v>
                </c:pt>
                <c:pt idx="1478">
                  <c:v>33.67</c:v>
                </c:pt>
                <c:pt idx="1479">
                  <c:v>33.619999999999997</c:v>
                </c:pt>
                <c:pt idx="1480">
                  <c:v>33.619999999999997</c:v>
                </c:pt>
                <c:pt idx="1481">
                  <c:v>33.6</c:v>
                </c:pt>
                <c:pt idx="1482">
                  <c:v>33.6</c:v>
                </c:pt>
                <c:pt idx="1483">
                  <c:v>33.6</c:v>
                </c:pt>
                <c:pt idx="1484">
                  <c:v>33.57</c:v>
                </c:pt>
                <c:pt idx="1485">
                  <c:v>33.549999999999997</c:v>
                </c:pt>
                <c:pt idx="1486">
                  <c:v>33.58</c:v>
                </c:pt>
                <c:pt idx="1487">
                  <c:v>33.590000000000003</c:v>
                </c:pt>
                <c:pt idx="1488">
                  <c:v>33.630000000000003</c:v>
                </c:pt>
                <c:pt idx="1489">
                  <c:v>33.619999999999997</c:v>
                </c:pt>
                <c:pt idx="1490">
                  <c:v>33.61</c:v>
                </c:pt>
                <c:pt idx="1491">
                  <c:v>33.6</c:v>
                </c:pt>
                <c:pt idx="1492">
                  <c:v>33.61</c:v>
                </c:pt>
                <c:pt idx="1493">
                  <c:v>33.6</c:v>
                </c:pt>
                <c:pt idx="1494">
                  <c:v>33.61</c:v>
                </c:pt>
                <c:pt idx="1495">
                  <c:v>33.61</c:v>
                </c:pt>
                <c:pt idx="1496">
                  <c:v>33.6</c:v>
                </c:pt>
                <c:pt idx="1497">
                  <c:v>33.61</c:v>
                </c:pt>
                <c:pt idx="1498">
                  <c:v>33.6</c:v>
                </c:pt>
                <c:pt idx="1499">
                  <c:v>33.619999999999997</c:v>
                </c:pt>
                <c:pt idx="1500">
                  <c:v>33.590000000000003</c:v>
                </c:pt>
                <c:pt idx="1501">
                  <c:v>33.56</c:v>
                </c:pt>
                <c:pt idx="1502">
                  <c:v>33.56</c:v>
                </c:pt>
                <c:pt idx="1503">
                  <c:v>33.57</c:v>
                </c:pt>
                <c:pt idx="1504">
                  <c:v>33.57</c:v>
                </c:pt>
                <c:pt idx="1505">
                  <c:v>33.590000000000003</c:v>
                </c:pt>
                <c:pt idx="1506">
                  <c:v>33.58</c:v>
                </c:pt>
                <c:pt idx="1507">
                  <c:v>33.57</c:v>
                </c:pt>
                <c:pt idx="1508">
                  <c:v>33.590000000000003</c:v>
                </c:pt>
                <c:pt idx="1509">
                  <c:v>33.6</c:v>
                </c:pt>
                <c:pt idx="1510">
                  <c:v>33.590000000000003</c:v>
                </c:pt>
                <c:pt idx="1511">
                  <c:v>33.619999999999997</c:v>
                </c:pt>
                <c:pt idx="1512">
                  <c:v>33.590000000000003</c:v>
                </c:pt>
                <c:pt idx="1513">
                  <c:v>33.57</c:v>
                </c:pt>
                <c:pt idx="1514">
                  <c:v>33.56</c:v>
                </c:pt>
                <c:pt idx="1515">
                  <c:v>33.58</c:v>
                </c:pt>
                <c:pt idx="1516">
                  <c:v>33.58</c:v>
                </c:pt>
                <c:pt idx="1517">
                  <c:v>33.57</c:v>
                </c:pt>
                <c:pt idx="1518">
                  <c:v>33.590000000000003</c:v>
                </c:pt>
                <c:pt idx="1519">
                  <c:v>33.61</c:v>
                </c:pt>
                <c:pt idx="1520">
                  <c:v>33.590000000000003</c:v>
                </c:pt>
                <c:pt idx="1521">
                  <c:v>33.57</c:v>
                </c:pt>
                <c:pt idx="1522">
                  <c:v>33.54</c:v>
                </c:pt>
                <c:pt idx="1523">
                  <c:v>33.53</c:v>
                </c:pt>
                <c:pt idx="1524">
                  <c:v>33.56</c:v>
                </c:pt>
                <c:pt idx="1525">
                  <c:v>33.56</c:v>
                </c:pt>
                <c:pt idx="1526">
                  <c:v>33.57</c:v>
                </c:pt>
                <c:pt idx="1527">
                  <c:v>33.56</c:v>
                </c:pt>
                <c:pt idx="1528">
                  <c:v>33.56</c:v>
                </c:pt>
                <c:pt idx="1529">
                  <c:v>33.58</c:v>
                </c:pt>
                <c:pt idx="1530">
                  <c:v>33.56</c:v>
                </c:pt>
                <c:pt idx="1531">
                  <c:v>33.549999999999997</c:v>
                </c:pt>
                <c:pt idx="1532">
                  <c:v>33.549999999999997</c:v>
                </c:pt>
                <c:pt idx="1533">
                  <c:v>33.53</c:v>
                </c:pt>
                <c:pt idx="1534">
                  <c:v>33.56</c:v>
                </c:pt>
                <c:pt idx="1535">
                  <c:v>33.58</c:v>
                </c:pt>
                <c:pt idx="1536">
                  <c:v>33.56</c:v>
                </c:pt>
                <c:pt idx="1537">
                  <c:v>33.56</c:v>
                </c:pt>
                <c:pt idx="1538">
                  <c:v>33.56</c:v>
                </c:pt>
                <c:pt idx="1539">
                  <c:v>33.57</c:v>
                </c:pt>
                <c:pt idx="1540">
                  <c:v>33.590000000000003</c:v>
                </c:pt>
                <c:pt idx="1541">
                  <c:v>33.57</c:v>
                </c:pt>
                <c:pt idx="1542">
                  <c:v>33.58</c:v>
                </c:pt>
                <c:pt idx="1543">
                  <c:v>33.58</c:v>
                </c:pt>
                <c:pt idx="1544">
                  <c:v>33.58</c:v>
                </c:pt>
                <c:pt idx="1545">
                  <c:v>33.56</c:v>
                </c:pt>
                <c:pt idx="1546">
                  <c:v>33.549999999999997</c:v>
                </c:pt>
                <c:pt idx="1547">
                  <c:v>33.549999999999997</c:v>
                </c:pt>
                <c:pt idx="1548">
                  <c:v>33.53</c:v>
                </c:pt>
                <c:pt idx="1549">
                  <c:v>33.549999999999997</c:v>
                </c:pt>
                <c:pt idx="1550">
                  <c:v>33.57</c:v>
                </c:pt>
                <c:pt idx="1551">
                  <c:v>33.54</c:v>
                </c:pt>
                <c:pt idx="1552">
                  <c:v>33.54</c:v>
                </c:pt>
                <c:pt idx="1553">
                  <c:v>33.56</c:v>
                </c:pt>
                <c:pt idx="1554">
                  <c:v>33.549999999999997</c:v>
                </c:pt>
                <c:pt idx="1555">
                  <c:v>33.53</c:v>
                </c:pt>
                <c:pt idx="1556">
                  <c:v>33.53</c:v>
                </c:pt>
                <c:pt idx="1557">
                  <c:v>33.549999999999997</c:v>
                </c:pt>
                <c:pt idx="1558">
                  <c:v>33.549999999999997</c:v>
                </c:pt>
                <c:pt idx="1559">
                  <c:v>33.57</c:v>
                </c:pt>
                <c:pt idx="1560">
                  <c:v>33.57</c:v>
                </c:pt>
                <c:pt idx="1561">
                  <c:v>33.61</c:v>
                </c:pt>
                <c:pt idx="1562">
                  <c:v>33.61</c:v>
                </c:pt>
                <c:pt idx="1563">
                  <c:v>33.6</c:v>
                </c:pt>
                <c:pt idx="1564">
                  <c:v>33.57</c:v>
                </c:pt>
                <c:pt idx="1565">
                  <c:v>33.56</c:v>
                </c:pt>
                <c:pt idx="1566">
                  <c:v>33.57</c:v>
                </c:pt>
                <c:pt idx="1567">
                  <c:v>33.549999999999997</c:v>
                </c:pt>
                <c:pt idx="1568">
                  <c:v>33.54</c:v>
                </c:pt>
                <c:pt idx="1569">
                  <c:v>33.54</c:v>
                </c:pt>
                <c:pt idx="1570">
                  <c:v>33.53</c:v>
                </c:pt>
                <c:pt idx="1571">
                  <c:v>33.51</c:v>
                </c:pt>
                <c:pt idx="1572">
                  <c:v>33.520000000000003</c:v>
                </c:pt>
                <c:pt idx="1573">
                  <c:v>33.5</c:v>
                </c:pt>
                <c:pt idx="1574">
                  <c:v>33.520000000000003</c:v>
                </c:pt>
                <c:pt idx="1575">
                  <c:v>33.520000000000003</c:v>
                </c:pt>
                <c:pt idx="1576">
                  <c:v>33.520000000000003</c:v>
                </c:pt>
                <c:pt idx="1577">
                  <c:v>33.51</c:v>
                </c:pt>
                <c:pt idx="1578">
                  <c:v>33.520000000000003</c:v>
                </c:pt>
                <c:pt idx="1579">
                  <c:v>33.53</c:v>
                </c:pt>
                <c:pt idx="1580">
                  <c:v>33.51</c:v>
                </c:pt>
                <c:pt idx="1581">
                  <c:v>33.520000000000003</c:v>
                </c:pt>
                <c:pt idx="1582">
                  <c:v>33.53</c:v>
                </c:pt>
                <c:pt idx="1583">
                  <c:v>33.520000000000003</c:v>
                </c:pt>
                <c:pt idx="1584">
                  <c:v>33.520000000000003</c:v>
                </c:pt>
                <c:pt idx="1585">
                  <c:v>33.520000000000003</c:v>
                </c:pt>
                <c:pt idx="1586">
                  <c:v>33.54</c:v>
                </c:pt>
                <c:pt idx="1587">
                  <c:v>33.520000000000003</c:v>
                </c:pt>
                <c:pt idx="1588">
                  <c:v>33.53</c:v>
                </c:pt>
                <c:pt idx="1589">
                  <c:v>33.54</c:v>
                </c:pt>
                <c:pt idx="1590">
                  <c:v>33.56</c:v>
                </c:pt>
                <c:pt idx="1591">
                  <c:v>33.53</c:v>
                </c:pt>
                <c:pt idx="1592">
                  <c:v>33.53</c:v>
                </c:pt>
                <c:pt idx="1593">
                  <c:v>33.5</c:v>
                </c:pt>
                <c:pt idx="1594">
                  <c:v>33.5</c:v>
                </c:pt>
                <c:pt idx="1595">
                  <c:v>33.5</c:v>
                </c:pt>
                <c:pt idx="1596">
                  <c:v>33.53</c:v>
                </c:pt>
                <c:pt idx="1597">
                  <c:v>33.549999999999997</c:v>
                </c:pt>
                <c:pt idx="1598">
                  <c:v>33.54</c:v>
                </c:pt>
                <c:pt idx="1599">
                  <c:v>33.53</c:v>
                </c:pt>
                <c:pt idx="1600">
                  <c:v>33.520000000000003</c:v>
                </c:pt>
                <c:pt idx="1601">
                  <c:v>33.54</c:v>
                </c:pt>
                <c:pt idx="1602">
                  <c:v>33.54</c:v>
                </c:pt>
                <c:pt idx="1603">
                  <c:v>33.53</c:v>
                </c:pt>
                <c:pt idx="1604">
                  <c:v>33.54</c:v>
                </c:pt>
                <c:pt idx="1605">
                  <c:v>33.54</c:v>
                </c:pt>
                <c:pt idx="1606">
                  <c:v>33.58</c:v>
                </c:pt>
                <c:pt idx="1607">
                  <c:v>33.590000000000003</c:v>
                </c:pt>
                <c:pt idx="1608">
                  <c:v>33.56</c:v>
                </c:pt>
                <c:pt idx="1609">
                  <c:v>33.57</c:v>
                </c:pt>
                <c:pt idx="1610">
                  <c:v>33.57</c:v>
                </c:pt>
                <c:pt idx="1611">
                  <c:v>33.6</c:v>
                </c:pt>
                <c:pt idx="1612">
                  <c:v>33.6</c:v>
                </c:pt>
                <c:pt idx="1613">
                  <c:v>33.61</c:v>
                </c:pt>
                <c:pt idx="1614">
                  <c:v>33.61</c:v>
                </c:pt>
                <c:pt idx="1615">
                  <c:v>33.61</c:v>
                </c:pt>
                <c:pt idx="1616">
                  <c:v>33.58</c:v>
                </c:pt>
                <c:pt idx="1617">
                  <c:v>33.57</c:v>
                </c:pt>
                <c:pt idx="1618">
                  <c:v>33.590000000000003</c:v>
                </c:pt>
                <c:pt idx="1619">
                  <c:v>33.630000000000003</c:v>
                </c:pt>
                <c:pt idx="1620">
                  <c:v>33.64</c:v>
                </c:pt>
                <c:pt idx="1621">
                  <c:v>33.61</c:v>
                </c:pt>
                <c:pt idx="1622">
                  <c:v>33.590000000000003</c:v>
                </c:pt>
                <c:pt idx="1623">
                  <c:v>33.6</c:v>
                </c:pt>
                <c:pt idx="1624">
                  <c:v>33.65</c:v>
                </c:pt>
                <c:pt idx="1625">
                  <c:v>33.69</c:v>
                </c:pt>
                <c:pt idx="1626">
                  <c:v>33.74</c:v>
                </c:pt>
                <c:pt idx="1627">
                  <c:v>33.74</c:v>
                </c:pt>
                <c:pt idx="1628">
                  <c:v>33.76</c:v>
                </c:pt>
                <c:pt idx="1629">
                  <c:v>33.75</c:v>
                </c:pt>
                <c:pt idx="1630">
                  <c:v>33.78</c:v>
                </c:pt>
                <c:pt idx="1631">
                  <c:v>33.81</c:v>
                </c:pt>
                <c:pt idx="1632">
                  <c:v>33.799999999999997</c:v>
                </c:pt>
                <c:pt idx="1633">
                  <c:v>33.78</c:v>
                </c:pt>
                <c:pt idx="1634">
                  <c:v>33.770000000000003</c:v>
                </c:pt>
                <c:pt idx="1635">
                  <c:v>33.770000000000003</c:v>
                </c:pt>
                <c:pt idx="1636">
                  <c:v>33.78</c:v>
                </c:pt>
                <c:pt idx="1637">
                  <c:v>33.78</c:v>
                </c:pt>
                <c:pt idx="1638">
                  <c:v>33.71</c:v>
                </c:pt>
                <c:pt idx="1639">
                  <c:v>33.71</c:v>
                </c:pt>
                <c:pt idx="1640">
                  <c:v>33.72</c:v>
                </c:pt>
                <c:pt idx="1641">
                  <c:v>33.75</c:v>
                </c:pt>
                <c:pt idx="1642">
                  <c:v>33.78</c:v>
                </c:pt>
                <c:pt idx="1643">
                  <c:v>33.770000000000003</c:v>
                </c:pt>
                <c:pt idx="1644">
                  <c:v>33.770000000000003</c:v>
                </c:pt>
                <c:pt idx="1645">
                  <c:v>33.770000000000003</c:v>
                </c:pt>
                <c:pt idx="1646">
                  <c:v>33.75</c:v>
                </c:pt>
                <c:pt idx="1647">
                  <c:v>33.75</c:v>
                </c:pt>
                <c:pt idx="1648">
                  <c:v>33.770000000000003</c:v>
                </c:pt>
                <c:pt idx="1649">
                  <c:v>33.71</c:v>
                </c:pt>
                <c:pt idx="1650">
                  <c:v>33.74</c:v>
                </c:pt>
                <c:pt idx="1651">
                  <c:v>33.770000000000003</c:v>
                </c:pt>
                <c:pt idx="1652">
                  <c:v>33.76</c:v>
                </c:pt>
                <c:pt idx="1653">
                  <c:v>33.76</c:v>
                </c:pt>
                <c:pt idx="1654">
                  <c:v>33.729999999999997</c:v>
                </c:pt>
                <c:pt idx="1655">
                  <c:v>33.700000000000003</c:v>
                </c:pt>
                <c:pt idx="1656">
                  <c:v>33.72</c:v>
                </c:pt>
                <c:pt idx="1657">
                  <c:v>33.72</c:v>
                </c:pt>
                <c:pt idx="1658">
                  <c:v>33.76</c:v>
                </c:pt>
                <c:pt idx="1659">
                  <c:v>33.76</c:v>
                </c:pt>
                <c:pt idx="1660">
                  <c:v>33.729999999999997</c:v>
                </c:pt>
                <c:pt idx="1661">
                  <c:v>33.74</c:v>
                </c:pt>
                <c:pt idx="1662">
                  <c:v>33.74</c:v>
                </c:pt>
                <c:pt idx="1663">
                  <c:v>33.770000000000003</c:v>
                </c:pt>
                <c:pt idx="1664">
                  <c:v>33.74</c:v>
                </c:pt>
                <c:pt idx="1665">
                  <c:v>33.72</c:v>
                </c:pt>
                <c:pt idx="1666">
                  <c:v>33.75</c:v>
                </c:pt>
                <c:pt idx="1667">
                  <c:v>33.76</c:v>
                </c:pt>
                <c:pt idx="1668">
                  <c:v>33.729999999999997</c:v>
                </c:pt>
                <c:pt idx="1669">
                  <c:v>33.729999999999997</c:v>
                </c:pt>
                <c:pt idx="1670">
                  <c:v>33.71</c:v>
                </c:pt>
                <c:pt idx="1671">
                  <c:v>33.700000000000003</c:v>
                </c:pt>
                <c:pt idx="1672">
                  <c:v>33.75</c:v>
                </c:pt>
                <c:pt idx="1673">
                  <c:v>33.74</c:v>
                </c:pt>
                <c:pt idx="1674">
                  <c:v>33.74</c:v>
                </c:pt>
                <c:pt idx="1675">
                  <c:v>33.74</c:v>
                </c:pt>
                <c:pt idx="1676">
                  <c:v>33.729999999999997</c:v>
                </c:pt>
                <c:pt idx="1677">
                  <c:v>33.729999999999997</c:v>
                </c:pt>
                <c:pt idx="1678">
                  <c:v>33.74</c:v>
                </c:pt>
                <c:pt idx="1679">
                  <c:v>33.76</c:v>
                </c:pt>
                <c:pt idx="1680">
                  <c:v>33.74</c:v>
                </c:pt>
                <c:pt idx="1681">
                  <c:v>33.78</c:v>
                </c:pt>
                <c:pt idx="1682">
                  <c:v>33.78</c:v>
                </c:pt>
                <c:pt idx="1683">
                  <c:v>33.74</c:v>
                </c:pt>
                <c:pt idx="1684">
                  <c:v>33.729999999999997</c:v>
                </c:pt>
                <c:pt idx="1685">
                  <c:v>33.72</c:v>
                </c:pt>
                <c:pt idx="1686">
                  <c:v>33.729999999999997</c:v>
                </c:pt>
                <c:pt idx="1687">
                  <c:v>33.74</c:v>
                </c:pt>
                <c:pt idx="1688">
                  <c:v>33.72</c:v>
                </c:pt>
                <c:pt idx="1689">
                  <c:v>33.74</c:v>
                </c:pt>
                <c:pt idx="1690">
                  <c:v>33.71</c:v>
                </c:pt>
                <c:pt idx="1691">
                  <c:v>33.700000000000003</c:v>
                </c:pt>
                <c:pt idx="1692">
                  <c:v>33.700000000000003</c:v>
                </c:pt>
                <c:pt idx="1693">
                  <c:v>33.69</c:v>
                </c:pt>
                <c:pt idx="1694">
                  <c:v>33.68</c:v>
                </c:pt>
                <c:pt idx="1695">
                  <c:v>33.69</c:v>
                </c:pt>
                <c:pt idx="1696">
                  <c:v>33.68</c:v>
                </c:pt>
                <c:pt idx="1697">
                  <c:v>33.67</c:v>
                </c:pt>
                <c:pt idx="1698">
                  <c:v>33.67</c:v>
                </c:pt>
                <c:pt idx="1699">
                  <c:v>33.69</c:v>
                </c:pt>
                <c:pt idx="1700">
                  <c:v>33.71</c:v>
                </c:pt>
                <c:pt idx="1701">
                  <c:v>33.72</c:v>
                </c:pt>
                <c:pt idx="1702">
                  <c:v>33.76</c:v>
                </c:pt>
                <c:pt idx="1703">
                  <c:v>33.76</c:v>
                </c:pt>
                <c:pt idx="1704">
                  <c:v>33.770000000000003</c:v>
                </c:pt>
                <c:pt idx="1705">
                  <c:v>36.31</c:v>
                </c:pt>
                <c:pt idx="1706">
                  <c:v>41.19</c:v>
                </c:pt>
                <c:pt idx="1707">
                  <c:v>45.76</c:v>
                </c:pt>
                <c:pt idx="1708">
                  <c:v>50.05</c:v>
                </c:pt>
                <c:pt idx="1709">
                  <c:v>54.18</c:v>
                </c:pt>
                <c:pt idx="1710">
                  <c:v>58.16</c:v>
                </c:pt>
                <c:pt idx="1711">
                  <c:v>61.97</c:v>
                </c:pt>
                <c:pt idx="1712">
                  <c:v>65.459999999999994</c:v>
                </c:pt>
                <c:pt idx="1713">
                  <c:v>68.33</c:v>
                </c:pt>
                <c:pt idx="1714">
                  <c:v>69.75</c:v>
                </c:pt>
                <c:pt idx="1715">
                  <c:v>70.290000000000006</c:v>
                </c:pt>
                <c:pt idx="1716">
                  <c:v>70.42</c:v>
                </c:pt>
                <c:pt idx="1717">
                  <c:v>70.430000000000007</c:v>
                </c:pt>
                <c:pt idx="1718">
                  <c:v>70.5</c:v>
                </c:pt>
                <c:pt idx="1719">
                  <c:v>70.430000000000007</c:v>
                </c:pt>
                <c:pt idx="1720">
                  <c:v>70.47</c:v>
                </c:pt>
                <c:pt idx="1721">
                  <c:v>70.5</c:v>
                </c:pt>
                <c:pt idx="1722">
                  <c:v>70.400000000000006</c:v>
                </c:pt>
                <c:pt idx="1723">
                  <c:v>70.150000000000006</c:v>
                </c:pt>
                <c:pt idx="1724">
                  <c:v>69.92</c:v>
                </c:pt>
                <c:pt idx="1725">
                  <c:v>70.02</c:v>
                </c:pt>
                <c:pt idx="1726">
                  <c:v>70.11</c:v>
                </c:pt>
                <c:pt idx="1727">
                  <c:v>70.22</c:v>
                </c:pt>
                <c:pt idx="1728">
                  <c:v>70.27</c:v>
                </c:pt>
                <c:pt idx="1729">
                  <c:v>70.42</c:v>
                </c:pt>
                <c:pt idx="1730">
                  <c:v>70.489999999999995</c:v>
                </c:pt>
                <c:pt idx="1731">
                  <c:v>70.459999999999994</c:v>
                </c:pt>
                <c:pt idx="1732">
                  <c:v>70.45</c:v>
                </c:pt>
                <c:pt idx="1733">
                  <c:v>70.41</c:v>
                </c:pt>
                <c:pt idx="1734">
                  <c:v>70.569999999999993</c:v>
                </c:pt>
                <c:pt idx="1735">
                  <c:v>70.53</c:v>
                </c:pt>
                <c:pt idx="1736">
                  <c:v>70.36</c:v>
                </c:pt>
                <c:pt idx="1737">
                  <c:v>70.41</c:v>
                </c:pt>
                <c:pt idx="1738">
                  <c:v>70.5</c:v>
                </c:pt>
                <c:pt idx="1739">
                  <c:v>70.56</c:v>
                </c:pt>
                <c:pt idx="1740">
                  <c:v>70.47</c:v>
                </c:pt>
                <c:pt idx="1741">
                  <c:v>70.459999999999994</c:v>
                </c:pt>
                <c:pt idx="1742">
                  <c:v>70.430000000000007</c:v>
                </c:pt>
                <c:pt idx="1743">
                  <c:v>70.45</c:v>
                </c:pt>
                <c:pt idx="1744">
                  <c:v>70.47</c:v>
                </c:pt>
                <c:pt idx="1745">
                  <c:v>70.489999999999995</c:v>
                </c:pt>
                <c:pt idx="1746">
                  <c:v>69.77</c:v>
                </c:pt>
                <c:pt idx="1747">
                  <c:v>67.739999999999995</c:v>
                </c:pt>
                <c:pt idx="1748">
                  <c:v>64.88</c:v>
                </c:pt>
                <c:pt idx="1749">
                  <c:v>61.55</c:v>
                </c:pt>
                <c:pt idx="1750">
                  <c:v>57.95</c:v>
                </c:pt>
                <c:pt idx="1751">
                  <c:v>54.19</c:v>
                </c:pt>
                <c:pt idx="1752">
                  <c:v>50.3</c:v>
                </c:pt>
                <c:pt idx="1753">
                  <c:v>46.38</c:v>
                </c:pt>
                <c:pt idx="1754">
                  <c:v>42.34</c:v>
                </c:pt>
                <c:pt idx="1755">
                  <c:v>38.17</c:v>
                </c:pt>
                <c:pt idx="1756">
                  <c:v>33.89</c:v>
                </c:pt>
                <c:pt idx="1757">
                  <c:v>29.4</c:v>
                </c:pt>
                <c:pt idx="1758">
                  <c:v>24.62</c:v>
                </c:pt>
                <c:pt idx="1759">
                  <c:v>41.85</c:v>
                </c:pt>
                <c:pt idx="1760">
                  <c:v>45.45</c:v>
                </c:pt>
                <c:pt idx="1761">
                  <c:v>48.79</c:v>
                </c:pt>
                <c:pt idx="1762">
                  <c:v>52.06</c:v>
                </c:pt>
                <c:pt idx="1763">
                  <c:v>54.99</c:v>
                </c:pt>
                <c:pt idx="1764">
                  <c:v>58.25</c:v>
                </c:pt>
                <c:pt idx="1765">
                  <c:v>61.69</c:v>
                </c:pt>
                <c:pt idx="1766">
                  <c:v>63.64</c:v>
                </c:pt>
                <c:pt idx="1767">
                  <c:v>64.38</c:v>
                </c:pt>
                <c:pt idx="1768">
                  <c:v>64.55</c:v>
                </c:pt>
                <c:pt idx="1769">
                  <c:v>64.61</c:v>
                </c:pt>
                <c:pt idx="1770">
                  <c:v>64.62</c:v>
                </c:pt>
                <c:pt idx="1771">
                  <c:v>64.58</c:v>
                </c:pt>
                <c:pt idx="1772">
                  <c:v>64.56</c:v>
                </c:pt>
                <c:pt idx="1773">
                  <c:v>64.59</c:v>
                </c:pt>
                <c:pt idx="1774">
                  <c:v>64.64</c:v>
                </c:pt>
                <c:pt idx="1775">
                  <c:v>64.510000000000005</c:v>
                </c:pt>
                <c:pt idx="1776">
                  <c:v>64.37</c:v>
                </c:pt>
                <c:pt idx="1777">
                  <c:v>64.28</c:v>
                </c:pt>
                <c:pt idx="1778">
                  <c:v>64.209999999999994</c:v>
                </c:pt>
                <c:pt idx="1779">
                  <c:v>64.23</c:v>
                </c:pt>
                <c:pt idx="1780">
                  <c:v>64.28</c:v>
                </c:pt>
                <c:pt idx="1781">
                  <c:v>64.28</c:v>
                </c:pt>
                <c:pt idx="1782">
                  <c:v>64.3</c:v>
                </c:pt>
                <c:pt idx="1783">
                  <c:v>64.36</c:v>
                </c:pt>
                <c:pt idx="1784">
                  <c:v>64.41</c:v>
                </c:pt>
                <c:pt idx="1785">
                  <c:v>64.37</c:v>
                </c:pt>
                <c:pt idx="1786">
                  <c:v>64.31</c:v>
                </c:pt>
                <c:pt idx="1787">
                  <c:v>64.31</c:v>
                </c:pt>
                <c:pt idx="1788">
                  <c:v>64.28</c:v>
                </c:pt>
                <c:pt idx="1789">
                  <c:v>64.33</c:v>
                </c:pt>
                <c:pt idx="1790">
                  <c:v>64.430000000000007</c:v>
                </c:pt>
                <c:pt idx="1791">
                  <c:v>64.36</c:v>
                </c:pt>
                <c:pt idx="1792">
                  <c:v>64.349999999999994</c:v>
                </c:pt>
                <c:pt idx="1793">
                  <c:v>64.319999999999993</c:v>
                </c:pt>
                <c:pt idx="1794">
                  <c:v>64.349999999999994</c:v>
                </c:pt>
                <c:pt idx="1795">
                  <c:v>64.33</c:v>
                </c:pt>
                <c:pt idx="1796">
                  <c:v>64.3</c:v>
                </c:pt>
                <c:pt idx="1797">
                  <c:v>64.27</c:v>
                </c:pt>
                <c:pt idx="1798">
                  <c:v>64.290000000000006</c:v>
                </c:pt>
                <c:pt idx="1799">
                  <c:v>64.3</c:v>
                </c:pt>
                <c:pt idx="1800">
                  <c:v>64.23</c:v>
                </c:pt>
                <c:pt idx="1801">
                  <c:v>64.03</c:v>
                </c:pt>
                <c:pt idx="1802">
                  <c:v>63.45</c:v>
                </c:pt>
                <c:pt idx="1803">
                  <c:v>61.92</c:v>
                </c:pt>
                <c:pt idx="1804">
                  <c:v>60.5</c:v>
                </c:pt>
                <c:pt idx="1805">
                  <c:v>59.97</c:v>
                </c:pt>
                <c:pt idx="1806">
                  <c:v>59.94</c:v>
                </c:pt>
                <c:pt idx="1807">
                  <c:v>59.93</c:v>
                </c:pt>
                <c:pt idx="1808">
                  <c:v>59.8</c:v>
                </c:pt>
                <c:pt idx="1809">
                  <c:v>59.8</c:v>
                </c:pt>
                <c:pt idx="1810">
                  <c:v>59.84</c:v>
                </c:pt>
                <c:pt idx="1811">
                  <c:v>59.87</c:v>
                </c:pt>
                <c:pt idx="1812">
                  <c:v>59.9</c:v>
                </c:pt>
                <c:pt idx="1813">
                  <c:v>59.93</c:v>
                </c:pt>
                <c:pt idx="1814">
                  <c:v>59.92</c:v>
                </c:pt>
                <c:pt idx="1815">
                  <c:v>59.88</c:v>
                </c:pt>
                <c:pt idx="1816">
                  <c:v>59.88</c:v>
                </c:pt>
                <c:pt idx="1817">
                  <c:v>59.89</c:v>
                </c:pt>
                <c:pt idx="1818">
                  <c:v>59.85</c:v>
                </c:pt>
                <c:pt idx="1819">
                  <c:v>59.8</c:v>
                </c:pt>
                <c:pt idx="1820">
                  <c:v>59.87</c:v>
                </c:pt>
                <c:pt idx="1821">
                  <c:v>59.9</c:v>
                </c:pt>
                <c:pt idx="1822">
                  <c:v>59.86</c:v>
                </c:pt>
                <c:pt idx="1823">
                  <c:v>59.85</c:v>
                </c:pt>
                <c:pt idx="1824">
                  <c:v>59.78</c:v>
                </c:pt>
                <c:pt idx="1825">
                  <c:v>59.74</c:v>
                </c:pt>
                <c:pt idx="1826">
                  <c:v>59.72</c:v>
                </c:pt>
                <c:pt idx="1827">
                  <c:v>59.76</c:v>
                </c:pt>
                <c:pt idx="1828">
                  <c:v>59.78</c:v>
                </c:pt>
                <c:pt idx="1829">
                  <c:v>59.73</c:v>
                </c:pt>
                <c:pt idx="1830">
                  <c:v>59.75</c:v>
                </c:pt>
                <c:pt idx="1831">
                  <c:v>59.75</c:v>
                </c:pt>
                <c:pt idx="1832">
                  <c:v>59.75</c:v>
                </c:pt>
                <c:pt idx="1833">
                  <c:v>59.72</c:v>
                </c:pt>
                <c:pt idx="1834">
                  <c:v>59.73</c:v>
                </c:pt>
                <c:pt idx="1835">
                  <c:v>59.7</c:v>
                </c:pt>
                <c:pt idx="1836">
                  <c:v>59.75</c:v>
                </c:pt>
                <c:pt idx="1837">
                  <c:v>59.72</c:v>
                </c:pt>
                <c:pt idx="1838">
                  <c:v>59.74</c:v>
                </c:pt>
                <c:pt idx="1839">
                  <c:v>59.76</c:v>
                </c:pt>
                <c:pt idx="1840">
                  <c:v>59.75</c:v>
                </c:pt>
                <c:pt idx="1841">
                  <c:v>59.76</c:v>
                </c:pt>
                <c:pt idx="1842">
                  <c:v>59.65</c:v>
                </c:pt>
                <c:pt idx="1843">
                  <c:v>59.43</c:v>
                </c:pt>
                <c:pt idx="1844">
                  <c:v>58.83</c:v>
                </c:pt>
                <c:pt idx="1845">
                  <c:v>57.4</c:v>
                </c:pt>
                <c:pt idx="1846">
                  <c:v>56.42</c:v>
                </c:pt>
                <c:pt idx="1847">
                  <c:v>56.01</c:v>
                </c:pt>
                <c:pt idx="1848">
                  <c:v>55.88</c:v>
                </c:pt>
                <c:pt idx="1849">
                  <c:v>55.81</c:v>
                </c:pt>
                <c:pt idx="1850">
                  <c:v>55.78</c:v>
                </c:pt>
                <c:pt idx="1851">
                  <c:v>55.77</c:v>
                </c:pt>
                <c:pt idx="1852">
                  <c:v>55.76</c:v>
                </c:pt>
                <c:pt idx="1853">
                  <c:v>55.76</c:v>
                </c:pt>
                <c:pt idx="1854">
                  <c:v>55.76</c:v>
                </c:pt>
                <c:pt idx="1855">
                  <c:v>55.79</c:v>
                </c:pt>
                <c:pt idx="1856">
                  <c:v>55.78</c:v>
                </c:pt>
                <c:pt idx="1857">
                  <c:v>55.78</c:v>
                </c:pt>
                <c:pt idx="1858">
                  <c:v>55.8</c:v>
                </c:pt>
                <c:pt idx="1859">
                  <c:v>55.86</c:v>
                </c:pt>
                <c:pt idx="1860">
                  <c:v>55.84</c:v>
                </c:pt>
                <c:pt idx="1861">
                  <c:v>55.8</c:v>
                </c:pt>
                <c:pt idx="1862">
                  <c:v>55.82</c:v>
                </c:pt>
                <c:pt idx="1863">
                  <c:v>55.84</c:v>
                </c:pt>
                <c:pt idx="1864">
                  <c:v>55.82</c:v>
                </c:pt>
                <c:pt idx="1865">
                  <c:v>55.79</c:v>
                </c:pt>
                <c:pt idx="1866">
                  <c:v>55.79</c:v>
                </c:pt>
                <c:pt idx="1867">
                  <c:v>55.79</c:v>
                </c:pt>
                <c:pt idx="1868">
                  <c:v>55.78</c:v>
                </c:pt>
                <c:pt idx="1869">
                  <c:v>55.8</c:v>
                </c:pt>
                <c:pt idx="1870">
                  <c:v>55.77</c:v>
                </c:pt>
                <c:pt idx="1871">
                  <c:v>55.81</c:v>
                </c:pt>
                <c:pt idx="1872">
                  <c:v>55.81</c:v>
                </c:pt>
                <c:pt idx="1873">
                  <c:v>55.78</c:v>
                </c:pt>
                <c:pt idx="1874">
                  <c:v>55.74</c:v>
                </c:pt>
                <c:pt idx="1875">
                  <c:v>55.74</c:v>
                </c:pt>
                <c:pt idx="1876">
                  <c:v>55.72</c:v>
                </c:pt>
                <c:pt idx="1877">
                  <c:v>55.68</c:v>
                </c:pt>
                <c:pt idx="1878">
                  <c:v>55.68</c:v>
                </c:pt>
                <c:pt idx="1879">
                  <c:v>55.73</c:v>
                </c:pt>
                <c:pt idx="1880">
                  <c:v>55.76</c:v>
                </c:pt>
                <c:pt idx="1881">
                  <c:v>55.72</c:v>
                </c:pt>
                <c:pt idx="1882">
                  <c:v>55.67</c:v>
                </c:pt>
                <c:pt idx="1883">
                  <c:v>55.67</c:v>
                </c:pt>
                <c:pt idx="1884">
                  <c:v>55.66</c:v>
                </c:pt>
                <c:pt idx="1885">
                  <c:v>55.64</c:v>
                </c:pt>
                <c:pt idx="1886">
                  <c:v>55.63</c:v>
                </c:pt>
                <c:pt idx="1887">
                  <c:v>55.68</c:v>
                </c:pt>
                <c:pt idx="1888">
                  <c:v>55.75</c:v>
                </c:pt>
                <c:pt idx="1889">
                  <c:v>55.71</c:v>
                </c:pt>
                <c:pt idx="1890">
                  <c:v>55.7</c:v>
                </c:pt>
                <c:pt idx="1891">
                  <c:v>55.69</c:v>
                </c:pt>
                <c:pt idx="1892">
                  <c:v>55.65</c:v>
                </c:pt>
                <c:pt idx="1893">
                  <c:v>55.68</c:v>
                </c:pt>
                <c:pt idx="1894">
                  <c:v>55.69</c:v>
                </c:pt>
                <c:pt idx="1895">
                  <c:v>55.68</c:v>
                </c:pt>
                <c:pt idx="1896">
                  <c:v>55.63</c:v>
                </c:pt>
                <c:pt idx="1897">
                  <c:v>55.66</c:v>
                </c:pt>
                <c:pt idx="1898">
                  <c:v>55.7</c:v>
                </c:pt>
                <c:pt idx="1899">
                  <c:v>55.68</c:v>
                </c:pt>
                <c:pt idx="1900">
                  <c:v>55.69</c:v>
                </c:pt>
                <c:pt idx="1901">
                  <c:v>55.71</c:v>
                </c:pt>
                <c:pt idx="1902">
                  <c:v>55.63</c:v>
                </c:pt>
                <c:pt idx="1903">
                  <c:v>55.48</c:v>
                </c:pt>
                <c:pt idx="1904">
                  <c:v>55.09</c:v>
                </c:pt>
                <c:pt idx="1905">
                  <c:v>53.82</c:v>
                </c:pt>
                <c:pt idx="1906">
                  <c:v>52.22</c:v>
                </c:pt>
                <c:pt idx="1907">
                  <c:v>51.42</c:v>
                </c:pt>
                <c:pt idx="1908">
                  <c:v>51.14</c:v>
                </c:pt>
                <c:pt idx="1909">
                  <c:v>51</c:v>
                </c:pt>
                <c:pt idx="1910">
                  <c:v>50.96</c:v>
                </c:pt>
                <c:pt idx="1911">
                  <c:v>50.96</c:v>
                </c:pt>
                <c:pt idx="1912">
                  <c:v>50.94</c:v>
                </c:pt>
                <c:pt idx="1913">
                  <c:v>50.89</c:v>
                </c:pt>
                <c:pt idx="1914">
                  <c:v>50.87</c:v>
                </c:pt>
                <c:pt idx="1915">
                  <c:v>50.88</c:v>
                </c:pt>
                <c:pt idx="1916">
                  <c:v>50.94</c:v>
                </c:pt>
                <c:pt idx="1917">
                  <c:v>50.95</c:v>
                </c:pt>
                <c:pt idx="1918">
                  <c:v>50.93</c:v>
                </c:pt>
                <c:pt idx="1919">
                  <c:v>50.92</c:v>
                </c:pt>
                <c:pt idx="1920">
                  <c:v>50.95</c:v>
                </c:pt>
                <c:pt idx="1921">
                  <c:v>50.94</c:v>
                </c:pt>
                <c:pt idx="1922">
                  <c:v>50.9</c:v>
                </c:pt>
                <c:pt idx="1923">
                  <c:v>50.9</c:v>
                </c:pt>
                <c:pt idx="1924">
                  <c:v>50.95</c:v>
                </c:pt>
                <c:pt idx="1925">
                  <c:v>50.96</c:v>
                </c:pt>
                <c:pt idx="1926">
                  <c:v>50.94</c:v>
                </c:pt>
                <c:pt idx="1927">
                  <c:v>50.91</c:v>
                </c:pt>
                <c:pt idx="1928">
                  <c:v>50.9</c:v>
                </c:pt>
                <c:pt idx="1929">
                  <c:v>50.9</c:v>
                </c:pt>
                <c:pt idx="1930">
                  <c:v>50.91</c:v>
                </c:pt>
                <c:pt idx="1931">
                  <c:v>50.9</c:v>
                </c:pt>
                <c:pt idx="1932">
                  <c:v>50.88</c:v>
                </c:pt>
                <c:pt idx="1933">
                  <c:v>50.88</c:v>
                </c:pt>
                <c:pt idx="1934">
                  <c:v>50.88</c:v>
                </c:pt>
                <c:pt idx="1935">
                  <c:v>50.91</c:v>
                </c:pt>
                <c:pt idx="1936">
                  <c:v>50.88</c:v>
                </c:pt>
                <c:pt idx="1937">
                  <c:v>50.89</c:v>
                </c:pt>
                <c:pt idx="1938">
                  <c:v>50.86</c:v>
                </c:pt>
                <c:pt idx="1939">
                  <c:v>50.74</c:v>
                </c:pt>
                <c:pt idx="1940">
                  <c:v>50.52</c:v>
                </c:pt>
                <c:pt idx="1941">
                  <c:v>49.74</c:v>
                </c:pt>
                <c:pt idx="1942">
                  <c:v>48.1</c:v>
                </c:pt>
                <c:pt idx="1943">
                  <c:v>46.84</c:v>
                </c:pt>
                <c:pt idx="1944">
                  <c:v>46.33</c:v>
                </c:pt>
                <c:pt idx="1945">
                  <c:v>46.09</c:v>
                </c:pt>
                <c:pt idx="1946">
                  <c:v>46.03</c:v>
                </c:pt>
                <c:pt idx="1947">
                  <c:v>46.04</c:v>
                </c:pt>
                <c:pt idx="1948">
                  <c:v>46.04</c:v>
                </c:pt>
                <c:pt idx="1949">
                  <c:v>46.04</c:v>
                </c:pt>
                <c:pt idx="1950">
                  <c:v>46.03</c:v>
                </c:pt>
                <c:pt idx="1951">
                  <c:v>46.07</c:v>
                </c:pt>
                <c:pt idx="1952">
                  <c:v>46.08</c:v>
                </c:pt>
                <c:pt idx="1953">
                  <c:v>46.04</c:v>
                </c:pt>
                <c:pt idx="1954">
                  <c:v>46.03</c:v>
                </c:pt>
                <c:pt idx="1955">
                  <c:v>46.04</c:v>
                </c:pt>
                <c:pt idx="1956">
                  <c:v>46.04</c:v>
                </c:pt>
                <c:pt idx="1957">
                  <c:v>46</c:v>
                </c:pt>
                <c:pt idx="1958">
                  <c:v>46.01</c:v>
                </c:pt>
                <c:pt idx="1959">
                  <c:v>46.03</c:v>
                </c:pt>
                <c:pt idx="1960">
                  <c:v>46.06</c:v>
                </c:pt>
                <c:pt idx="1961">
                  <c:v>46.06</c:v>
                </c:pt>
                <c:pt idx="1962">
                  <c:v>46.08</c:v>
                </c:pt>
                <c:pt idx="1963">
                  <c:v>46.07</c:v>
                </c:pt>
                <c:pt idx="1964">
                  <c:v>46.03</c:v>
                </c:pt>
                <c:pt idx="1965">
                  <c:v>46.07</c:v>
                </c:pt>
                <c:pt idx="1966">
                  <c:v>46.07</c:v>
                </c:pt>
                <c:pt idx="1967">
                  <c:v>46.04</c:v>
                </c:pt>
                <c:pt idx="1968">
                  <c:v>46.05</c:v>
                </c:pt>
                <c:pt idx="1969">
                  <c:v>46.04</c:v>
                </c:pt>
                <c:pt idx="1970">
                  <c:v>46.03</c:v>
                </c:pt>
                <c:pt idx="1971">
                  <c:v>46.05</c:v>
                </c:pt>
                <c:pt idx="1972">
                  <c:v>46.07</c:v>
                </c:pt>
                <c:pt idx="1973">
                  <c:v>46.05</c:v>
                </c:pt>
                <c:pt idx="1974">
                  <c:v>46.05</c:v>
                </c:pt>
                <c:pt idx="1975">
                  <c:v>46.07</c:v>
                </c:pt>
                <c:pt idx="1976">
                  <c:v>46.07</c:v>
                </c:pt>
                <c:pt idx="1977">
                  <c:v>46.06</c:v>
                </c:pt>
                <c:pt idx="1978">
                  <c:v>46.03</c:v>
                </c:pt>
                <c:pt idx="1979">
                  <c:v>45.96</c:v>
                </c:pt>
                <c:pt idx="1980">
                  <c:v>45.79</c:v>
                </c:pt>
                <c:pt idx="1981">
                  <c:v>45.33</c:v>
                </c:pt>
                <c:pt idx="1982">
                  <c:v>43.81</c:v>
                </c:pt>
                <c:pt idx="1983">
                  <c:v>42.28</c:v>
                </c:pt>
                <c:pt idx="1984">
                  <c:v>41.59</c:v>
                </c:pt>
                <c:pt idx="1985">
                  <c:v>41.31</c:v>
                </c:pt>
                <c:pt idx="1986">
                  <c:v>41.22</c:v>
                </c:pt>
                <c:pt idx="1987">
                  <c:v>41.18</c:v>
                </c:pt>
                <c:pt idx="1988">
                  <c:v>41.18</c:v>
                </c:pt>
                <c:pt idx="1989">
                  <c:v>41.17</c:v>
                </c:pt>
                <c:pt idx="1990">
                  <c:v>41.16</c:v>
                </c:pt>
                <c:pt idx="1991">
                  <c:v>41.18</c:v>
                </c:pt>
                <c:pt idx="1992">
                  <c:v>41.16</c:v>
                </c:pt>
                <c:pt idx="1993">
                  <c:v>41.17</c:v>
                </c:pt>
                <c:pt idx="1994">
                  <c:v>41.18</c:v>
                </c:pt>
                <c:pt idx="1995">
                  <c:v>41.15</c:v>
                </c:pt>
                <c:pt idx="1996">
                  <c:v>41.15</c:v>
                </c:pt>
                <c:pt idx="1997">
                  <c:v>41.17</c:v>
                </c:pt>
                <c:pt idx="1998">
                  <c:v>41.17</c:v>
                </c:pt>
                <c:pt idx="1999">
                  <c:v>41.17</c:v>
                </c:pt>
                <c:pt idx="2000">
                  <c:v>41.21</c:v>
                </c:pt>
                <c:pt idx="2001">
                  <c:v>41.2</c:v>
                </c:pt>
                <c:pt idx="2002">
                  <c:v>41.21</c:v>
                </c:pt>
                <c:pt idx="2003">
                  <c:v>41.2</c:v>
                </c:pt>
                <c:pt idx="2004">
                  <c:v>41.21</c:v>
                </c:pt>
                <c:pt idx="2005">
                  <c:v>41.21</c:v>
                </c:pt>
                <c:pt idx="2006">
                  <c:v>41.22</c:v>
                </c:pt>
                <c:pt idx="2007">
                  <c:v>41.23</c:v>
                </c:pt>
                <c:pt idx="2008">
                  <c:v>41.23</c:v>
                </c:pt>
                <c:pt idx="2009">
                  <c:v>41.22</c:v>
                </c:pt>
                <c:pt idx="2010">
                  <c:v>41.19</c:v>
                </c:pt>
                <c:pt idx="2011">
                  <c:v>41.22</c:v>
                </c:pt>
                <c:pt idx="2012">
                  <c:v>41.23</c:v>
                </c:pt>
                <c:pt idx="2013">
                  <c:v>41.2</c:v>
                </c:pt>
                <c:pt idx="2014">
                  <c:v>41.23</c:v>
                </c:pt>
                <c:pt idx="2015">
                  <c:v>41.21</c:v>
                </c:pt>
                <c:pt idx="2016">
                  <c:v>41.2</c:v>
                </c:pt>
                <c:pt idx="2017">
                  <c:v>41.16</c:v>
                </c:pt>
                <c:pt idx="2018">
                  <c:v>40.98</c:v>
                </c:pt>
                <c:pt idx="2019">
                  <c:v>40.659999999999997</c:v>
                </c:pt>
                <c:pt idx="2020">
                  <c:v>39.53</c:v>
                </c:pt>
                <c:pt idx="2021">
                  <c:v>37.590000000000003</c:v>
                </c:pt>
                <c:pt idx="2022">
                  <c:v>36.25</c:v>
                </c:pt>
                <c:pt idx="2023">
                  <c:v>35.69</c:v>
                </c:pt>
                <c:pt idx="2024">
                  <c:v>35.49</c:v>
                </c:pt>
                <c:pt idx="2025">
                  <c:v>35.42</c:v>
                </c:pt>
                <c:pt idx="2026">
                  <c:v>35.369999999999997</c:v>
                </c:pt>
                <c:pt idx="2027">
                  <c:v>35.32</c:v>
                </c:pt>
                <c:pt idx="2028">
                  <c:v>35.36</c:v>
                </c:pt>
                <c:pt idx="2029">
                  <c:v>35.369999999999997</c:v>
                </c:pt>
                <c:pt idx="2030">
                  <c:v>35.36</c:v>
                </c:pt>
                <c:pt idx="2031">
                  <c:v>35.369999999999997</c:v>
                </c:pt>
                <c:pt idx="2032">
                  <c:v>35.380000000000003</c:v>
                </c:pt>
                <c:pt idx="2033">
                  <c:v>35.36</c:v>
                </c:pt>
                <c:pt idx="2034">
                  <c:v>35.35</c:v>
                </c:pt>
                <c:pt idx="2035">
                  <c:v>35.35</c:v>
                </c:pt>
                <c:pt idx="2036">
                  <c:v>35.35</c:v>
                </c:pt>
                <c:pt idx="2037">
                  <c:v>35.35</c:v>
                </c:pt>
                <c:pt idx="2038">
                  <c:v>35.36</c:v>
                </c:pt>
                <c:pt idx="2039">
                  <c:v>35.340000000000003</c:v>
                </c:pt>
                <c:pt idx="2040">
                  <c:v>35.33</c:v>
                </c:pt>
                <c:pt idx="2041">
                  <c:v>35.35</c:v>
                </c:pt>
                <c:pt idx="2042">
                  <c:v>35.369999999999997</c:v>
                </c:pt>
                <c:pt idx="2043">
                  <c:v>35.36</c:v>
                </c:pt>
                <c:pt idx="2044">
                  <c:v>35.340000000000003</c:v>
                </c:pt>
                <c:pt idx="2045">
                  <c:v>35.32</c:v>
                </c:pt>
                <c:pt idx="2046">
                  <c:v>35.31</c:v>
                </c:pt>
                <c:pt idx="2047">
                  <c:v>35.32</c:v>
                </c:pt>
                <c:pt idx="2048">
                  <c:v>35.32</c:v>
                </c:pt>
                <c:pt idx="2049">
                  <c:v>35.33</c:v>
                </c:pt>
                <c:pt idx="2050">
                  <c:v>35.31</c:v>
                </c:pt>
                <c:pt idx="2051">
                  <c:v>35.31</c:v>
                </c:pt>
                <c:pt idx="2052">
                  <c:v>35.31</c:v>
                </c:pt>
                <c:pt idx="2053">
                  <c:v>35.32</c:v>
                </c:pt>
                <c:pt idx="2054">
                  <c:v>35.340000000000003</c:v>
                </c:pt>
                <c:pt idx="2055">
                  <c:v>35.36</c:v>
                </c:pt>
                <c:pt idx="2056">
                  <c:v>35.35</c:v>
                </c:pt>
                <c:pt idx="2057">
                  <c:v>35.35</c:v>
                </c:pt>
                <c:pt idx="2058">
                  <c:v>35.36</c:v>
                </c:pt>
                <c:pt idx="2059">
                  <c:v>35.32</c:v>
                </c:pt>
                <c:pt idx="2060">
                  <c:v>35.31</c:v>
                </c:pt>
                <c:pt idx="2061">
                  <c:v>35.31</c:v>
                </c:pt>
                <c:pt idx="2062">
                  <c:v>35.31</c:v>
                </c:pt>
                <c:pt idx="2063">
                  <c:v>35.35</c:v>
                </c:pt>
                <c:pt idx="2064">
                  <c:v>35.340000000000003</c:v>
                </c:pt>
                <c:pt idx="2065">
                  <c:v>35.31</c:v>
                </c:pt>
                <c:pt idx="2066">
                  <c:v>35.32</c:v>
                </c:pt>
                <c:pt idx="2067">
                  <c:v>35.33</c:v>
                </c:pt>
                <c:pt idx="2068">
                  <c:v>35.25</c:v>
                </c:pt>
                <c:pt idx="2069">
                  <c:v>35.049999999999997</c:v>
                </c:pt>
                <c:pt idx="2070">
                  <c:v>34.619999999999997</c:v>
                </c:pt>
                <c:pt idx="2071">
                  <c:v>33.18</c:v>
                </c:pt>
                <c:pt idx="2072">
                  <c:v>31.48</c:v>
                </c:pt>
                <c:pt idx="2073">
                  <c:v>30.57</c:v>
                </c:pt>
                <c:pt idx="2074">
                  <c:v>30.21</c:v>
                </c:pt>
                <c:pt idx="2075">
                  <c:v>30.06</c:v>
                </c:pt>
                <c:pt idx="2076">
                  <c:v>30.01</c:v>
                </c:pt>
                <c:pt idx="2077">
                  <c:v>29.98</c:v>
                </c:pt>
                <c:pt idx="2078">
                  <c:v>29.97</c:v>
                </c:pt>
                <c:pt idx="2079">
                  <c:v>29.97</c:v>
                </c:pt>
                <c:pt idx="2080">
                  <c:v>29.98</c:v>
                </c:pt>
                <c:pt idx="2081">
                  <c:v>29.96</c:v>
                </c:pt>
                <c:pt idx="2082">
                  <c:v>29.97</c:v>
                </c:pt>
                <c:pt idx="2083">
                  <c:v>29.99</c:v>
                </c:pt>
                <c:pt idx="2084">
                  <c:v>30</c:v>
                </c:pt>
                <c:pt idx="2085">
                  <c:v>29.99</c:v>
                </c:pt>
                <c:pt idx="2086">
                  <c:v>30</c:v>
                </c:pt>
                <c:pt idx="2087">
                  <c:v>29.97</c:v>
                </c:pt>
                <c:pt idx="2088">
                  <c:v>29.99</c:v>
                </c:pt>
                <c:pt idx="2089">
                  <c:v>29.99</c:v>
                </c:pt>
                <c:pt idx="2090">
                  <c:v>29.98</c:v>
                </c:pt>
                <c:pt idx="2091">
                  <c:v>29.97</c:v>
                </c:pt>
                <c:pt idx="2092">
                  <c:v>29.98</c:v>
                </c:pt>
                <c:pt idx="2093">
                  <c:v>30</c:v>
                </c:pt>
                <c:pt idx="2094">
                  <c:v>29.99</c:v>
                </c:pt>
                <c:pt idx="2095">
                  <c:v>29.98</c:v>
                </c:pt>
                <c:pt idx="2096">
                  <c:v>29.98</c:v>
                </c:pt>
                <c:pt idx="2097">
                  <c:v>29.97</c:v>
                </c:pt>
                <c:pt idx="2098">
                  <c:v>29.97</c:v>
                </c:pt>
                <c:pt idx="2099">
                  <c:v>29.96</c:v>
                </c:pt>
                <c:pt idx="2100">
                  <c:v>29.96</c:v>
                </c:pt>
                <c:pt idx="2101">
                  <c:v>29.99</c:v>
                </c:pt>
                <c:pt idx="2102">
                  <c:v>29.99</c:v>
                </c:pt>
                <c:pt idx="2103">
                  <c:v>30.01</c:v>
                </c:pt>
                <c:pt idx="2104">
                  <c:v>30</c:v>
                </c:pt>
                <c:pt idx="2105">
                  <c:v>30</c:v>
                </c:pt>
                <c:pt idx="2106">
                  <c:v>30.01</c:v>
                </c:pt>
                <c:pt idx="2107">
                  <c:v>30</c:v>
                </c:pt>
                <c:pt idx="2108">
                  <c:v>29.99</c:v>
                </c:pt>
                <c:pt idx="2109">
                  <c:v>30</c:v>
                </c:pt>
                <c:pt idx="2110">
                  <c:v>29.97</c:v>
                </c:pt>
                <c:pt idx="2111">
                  <c:v>29.81</c:v>
                </c:pt>
                <c:pt idx="2112">
                  <c:v>29.52</c:v>
                </c:pt>
                <c:pt idx="2113">
                  <c:v>28.5</c:v>
                </c:pt>
                <c:pt idx="2114">
                  <c:v>26.45</c:v>
                </c:pt>
                <c:pt idx="2115">
                  <c:v>24.67</c:v>
                </c:pt>
                <c:pt idx="2116">
                  <c:v>23.72</c:v>
                </c:pt>
                <c:pt idx="2117">
                  <c:v>23.29</c:v>
                </c:pt>
                <c:pt idx="2118">
                  <c:v>23.12</c:v>
                </c:pt>
                <c:pt idx="2119">
                  <c:v>23.05</c:v>
                </c:pt>
                <c:pt idx="2120">
                  <c:v>23.03</c:v>
                </c:pt>
                <c:pt idx="2121">
                  <c:v>23.02</c:v>
                </c:pt>
                <c:pt idx="2122">
                  <c:v>23.02</c:v>
                </c:pt>
                <c:pt idx="2123">
                  <c:v>23.04</c:v>
                </c:pt>
                <c:pt idx="2124">
                  <c:v>23.04</c:v>
                </c:pt>
                <c:pt idx="2125">
                  <c:v>23.03</c:v>
                </c:pt>
                <c:pt idx="2126">
                  <c:v>23.02</c:v>
                </c:pt>
                <c:pt idx="2127">
                  <c:v>23.02</c:v>
                </c:pt>
                <c:pt idx="2128">
                  <c:v>23.01</c:v>
                </c:pt>
                <c:pt idx="2129">
                  <c:v>23.03</c:v>
                </c:pt>
                <c:pt idx="2130">
                  <c:v>23.06</c:v>
                </c:pt>
                <c:pt idx="2131">
                  <c:v>23.06</c:v>
                </c:pt>
                <c:pt idx="2132">
                  <c:v>23.04</c:v>
                </c:pt>
                <c:pt idx="2133">
                  <c:v>23.03</c:v>
                </c:pt>
                <c:pt idx="2134">
                  <c:v>23.02</c:v>
                </c:pt>
                <c:pt idx="2135">
                  <c:v>23.03</c:v>
                </c:pt>
                <c:pt idx="2136">
                  <c:v>23.04</c:v>
                </c:pt>
                <c:pt idx="2137">
                  <c:v>23.05</c:v>
                </c:pt>
                <c:pt idx="2138">
                  <c:v>23.06</c:v>
                </c:pt>
                <c:pt idx="2139">
                  <c:v>23.06</c:v>
                </c:pt>
                <c:pt idx="2140">
                  <c:v>23.05</c:v>
                </c:pt>
                <c:pt idx="2141">
                  <c:v>23.06</c:v>
                </c:pt>
                <c:pt idx="2142">
                  <c:v>23.06</c:v>
                </c:pt>
                <c:pt idx="2143">
                  <c:v>23.05</c:v>
                </c:pt>
                <c:pt idx="2144">
                  <c:v>23.04</c:v>
                </c:pt>
                <c:pt idx="2145">
                  <c:v>23.04</c:v>
                </c:pt>
                <c:pt idx="2146">
                  <c:v>23.05</c:v>
                </c:pt>
                <c:pt idx="2147">
                  <c:v>23.06</c:v>
                </c:pt>
                <c:pt idx="2148">
                  <c:v>23.06</c:v>
                </c:pt>
                <c:pt idx="2149">
                  <c:v>22.91</c:v>
                </c:pt>
                <c:pt idx="2150">
                  <c:v>22.56</c:v>
                </c:pt>
                <c:pt idx="2151">
                  <c:v>21.43</c:v>
                </c:pt>
                <c:pt idx="2152">
                  <c:v>19.23</c:v>
                </c:pt>
                <c:pt idx="2153">
                  <c:v>17.14</c:v>
                </c:pt>
                <c:pt idx="2154">
                  <c:v>15.83</c:v>
                </c:pt>
                <c:pt idx="2155">
                  <c:v>15.11</c:v>
                </c:pt>
                <c:pt idx="2156">
                  <c:v>14.74</c:v>
                </c:pt>
                <c:pt idx="2157">
                  <c:v>14.57</c:v>
                </c:pt>
                <c:pt idx="2158">
                  <c:v>14.51</c:v>
                </c:pt>
                <c:pt idx="2159">
                  <c:v>14.51</c:v>
                </c:pt>
                <c:pt idx="2160">
                  <c:v>14.52</c:v>
                </c:pt>
                <c:pt idx="2161">
                  <c:v>14.51</c:v>
                </c:pt>
                <c:pt idx="2162">
                  <c:v>14.5</c:v>
                </c:pt>
                <c:pt idx="2163">
                  <c:v>14.52</c:v>
                </c:pt>
                <c:pt idx="2164">
                  <c:v>14.54</c:v>
                </c:pt>
                <c:pt idx="2165">
                  <c:v>14.55</c:v>
                </c:pt>
                <c:pt idx="2166">
                  <c:v>14.55</c:v>
                </c:pt>
                <c:pt idx="2167">
                  <c:v>14.56</c:v>
                </c:pt>
                <c:pt idx="2168">
                  <c:v>14.55</c:v>
                </c:pt>
                <c:pt idx="2169">
                  <c:v>14.55</c:v>
                </c:pt>
                <c:pt idx="2170">
                  <c:v>14.55</c:v>
                </c:pt>
                <c:pt idx="2171">
                  <c:v>14.55</c:v>
                </c:pt>
                <c:pt idx="2172">
                  <c:v>14.54</c:v>
                </c:pt>
                <c:pt idx="2173">
                  <c:v>14.54</c:v>
                </c:pt>
                <c:pt idx="2174">
                  <c:v>14.54</c:v>
                </c:pt>
                <c:pt idx="2175">
                  <c:v>14.56</c:v>
                </c:pt>
                <c:pt idx="2176">
                  <c:v>14.56</c:v>
                </c:pt>
                <c:pt idx="2177">
                  <c:v>14.56</c:v>
                </c:pt>
                <c:pt idx="2178">
                  <c:v>14.57</c:v>
                </c:pt>
                <c:pt idx="2179">
                  <c:v>14.55</c:v>
                </c:pt>
                <c:pt idx="2180">
                  <c:v>14.55</c:v>
                </c:pt>
                <c:pt idx="2181">
                  <c:v>14.56</c:v>
                </c:pt>
                <c:pt idx="2182">
                  <c:v>14.55</c:v>
                </c:pt>
                <c:pt idx="2183">
                  <c:v>14.55</c:v>
                </c:pt>
                <c:pt idx="2184">
                  <c:v>14.55</c:v>
                </c:pt>
                <c:pt idx="2185">
                  <c:v>14.55</c:v>
                </c:pt>
                <c:pt idx="2186">
                  <c:v>14.55</c:v>
                </c:pt>
                <c:pt idx="2187">
                  <c:v>14.54</c:v>
                </c:pt>
                <c:pt idx="2188">
                  <c:v>14.53</c:v>
                </c:pt>
                <c:pt idx="2189">
                  <c:v>14.52</c:v>
                </c:pt>
                <c:pt idx="2190">
                  <c:v>45.96</c:v>
                </c:pt>
                <c:pt idx="2191">
                  <c:v>46.07</c:v>
                </c:pt>
                <c:pt idx="2192">
                  <c:v>46.16</c:v>
                </c:pt>
                <c:pt idx="2193">
                  <c:v>46.17</c:v>
                </c:pt>
                <c:pt idx="2194">
                  <c:v>46.19</c:v>
                </c:pt>
                <c:pt idx="2195">
                  <c:v>46.18</c:v>
                </c:pt>
                <c:pt idx="2196">
                  <c:v>46.18</c:v>
                </c:pt>
                <c:pt idx="2197">
                  <c:v>46.22</c:v>
                </c:pt>
                <c:pt idx="2198">
                  <c:v>46.18</c:v>
                </c:pt>
                <c:pt idx="2199">
                  <c:v>46.14</c:v>
                </c:pt>
                <c:pt idx="2200">
                  <c:v>46.12</c:v>
                </c:pt>
                <c:pt idx="2201">
                  <c:v>46.11</c:v>
                </c:pt>
                <c:pt idx="2202">
                  <c:v>46.12</c:v>
                </c:pt>
                <c:pt idx="2203">
                  <c:v>46.1</c:v>
                </c:pt>
                <c:pt idx="2204">
                  <c:v>46.07</c:v>
                </c:pt>
                <c:pt idx="2205">
                  <c:v>46.07</c:v>
                </c:pt>
                <c:pt idx="2206">
                  <c:v>46.09</c:v>
                </c:pt>
                <c:pt idx="2207">
                  <c:v>46.1</c:v>
                </c:pt>
                <c:pt idx="2208">
                  <c:v>46.08</c:v>
                </c:pt>
                <c:pt idx="2209">
                  <c:v>46.08</c:v>
                </c:pt>
                <c:pt idx="2210">
                  <c:v>46.06</c:v>
                </c:pt>
                <c:pt idx="2211">
                  <c:v>46.08</c:v>
                </c:pt>
                <c:pt idx="2212">
                  <c:v>46.09</c:v>
                </c:pt>
                <c:pt idx="2213">
                  <c:v>46.07</c:v>
                </c:pt>
                <c:pt idx="2214">
                  <c:v>46.05</c:v>
                </c:pt>
                <c:pt idx="2215">
                  <c:v>46.1</c:v>
                </c:pt>
                <c:pt idx="2216">
                  <c:v>46.09</c:v>
                </c:pt>
                <c:pt idx="2217">
                  <c:v>46.07</c:v>
                </c:pt>
                <c:pt idx="2218">
                  <c:v>46.05</c:v>
                </c:pt>
                <c:pt idx="2219">
                  <c:v>46.05</c:v>
                </c:pt>
                <c:pt idx="2220">
                  <c:v>45.96</c:v>
                </c:pt>
                <c:pt idx="2221">
                  <c:v>44.69</c:v>
                </c:pt>
                <c:pt idx="2222">
                  <c:v>27.18</c:v>
                </c:pt>
                <c:pt idx="2223">
                  <c:v>27.27</c:v>
                </c:pt>
                <c:pt idx="2224">
                  <c:v>27.31</c:v>
                </c:pt>
                <c:pt idx="2225">
                  <c:v>27.34</c:v>
                </c:pt>
                <c:pt idx="2226">
                  <c:v>27.36</c:v>
                </c:pt>
                <c:pt idx="2227">
                  <c:v>27.36</c:v>
                </c:pt>
                <c:pt idx="2228">
                  <c:v>27.33</c:v>
                </c:pt>
                <c:pt idx="2229">
                  <c:v>27.32</c:v>
                </c:pt>
                <c:pt idx="2230">
                  <c:v>27.31</c:v>
                </c:pt>
                <c:pt idx="2231">
                  <c:v>27.3</c:v>
                </c:pt>
                <c:pt idx="2232">
                  <c:v>27.26</c:v>
                </c:pt>
                <c:pt idx="2233">
                  <c:v>27.23</c:v>
                </c:pt>
                <c:pt idx="2234">
                  <c:v>27.22</c:v>
                </c:pt>
                <c:pt idx="2235">
                  <c:v>27.22</c:v>
                </c:pt>
                <c:pt idx="2236">
                  <c:v>27.2</c:v>
                </c:pt>
                <c:pt idx="2237">
                  <c:v>27.16</c:v>
                </c:pt>
                <c:pt idx="2238">
                  <c:v>27.14</c:v>
                </c:pt>
                <c:pt idx="2239">
                  <c:v>27.11</c:v>
                </c:pt>
                <c:pt idx="2240">
                  <c:v>27.11</c:v>
                </c:pt>
                <c:pt idx="2241">
                  <c:v>27.11</c:v>
                </c:pt>
                <c:pt idx="2242">
                  <c:v>27.1</c:v>
                </c:pt>
                <c:pt idx="2243">
                  <c:v>27.11</c:v>
                </c:pt>
                <c:pt idx="2244">
                  <c:v>27.08</c:v>
                </c:pt>
                <c:pt idx="2245">
                  <c:v>27.07</c:v>
                </c:pt>
                <c:pt idx="2246">
                  <c:v>27.06</c:v>
                </c:pt>
                <c:pt idx="2247">
                  <c:v>27.09</c:v>
                </c:pt>
                <c:pt idx="2248">
                  <c:v>27.08</c:v>
                </c:pt>
                <c:pt idx="2249">
                  <c:v>27.04</c:v>
                </c:pt>
                <c:pt idx="2250">
                  <c:v>27.03</c:v>
                </c:pt>
                <c:pt idx="2251">
                  <c:v>27.02</c:v>
                </c:pt>
                <c:pt idx="2252">
                  <c:v>27.01</c:v>
                </c:pt>
                <c:pt idx="2253">
                  <c:v>27.01</c:v>
                </c:pt>
                <c:pt idx="2254">
                  <c:v>27.01</c:v>
                </c:pt>
                <c:pt idx="2255">
                  <c:v>27.02</c:v>
                </c:pt>
                <c:pt idx="2256">
                  <c:v>27.01</c:v>
                </c:pt>
                <c:pt idx="2257">
                  <c:v>26.97</c:v>
                </c:pt>
                <c:pt idx="2258">
                  <c:v>26.95</c:v>
                </c:pt>
                <c:pt idx="2259">
                  <c:v>26.96</c:v>
                </c:pt>
                <c:pt idx="2260">
                  <c:v>26.99</c:v>
                </c:pt>
                <c:pt idx="2261">
                  <c:v>26.98</c:v>
                </c:pt>
                <c:pt idx="2262">
                  <c:v>26.99</c:v>
                </c:pt>
                <c:pt idx="2263">
                  <c:v>27.01</c:v>
                </c:pt>
                <c:pt idx="2264">
                  <c:v>27.01</c:v>
                </c:pt>
                <c:pt idx="2265">
                  <c:v>26.99</c:v>
                </c:pt>
                <c:pt idx="2266">
                  <c:v>26.99</c:v>
                </c:pt>
                <c:pt idx="2267">
                  <c:v>26.99</c:v>
                </c:pt>
                <c:pt idx="2268">
                  <c:v>27</c:v>
                </c:pt>
                <c:pt idx="2269">
                  <c:v>27.02</c:v>
                </c:pt>
                <c:pt idx="2270">
                  <c:v>27.01</c:v>
                </c:pt>
                <c:pt idx="2271">
                  <c:v>26.99</c:v>
                </c:pt>
                <c:pt idx="2272">
                  <c:v>27.02</c:v>
                </c:pt>
                <c:pt idx="2273">
                  <c:v>27.03</c:v>
                </c:pt>
                <c:pt idx="2274">
                  <c:v>27.04</c:v>
                </c:pt>
                <c:pt idx="2275">
                  <c:v>27.06</c:v>
                </c:pt>
                <c:pt idx="2276">
                  <c:v>27.1</c:v>
                </c:pt>
                <c:pt idx="2277">
                  <c:v>27.12</c:v>
                </c:pt>
                <c:pt idx="2278">
                  <c:v>27.11</c:v>
                </c:pt>
                <c:pt idx="2279">
                  <c:v>27.11</c:v>
                </c:pt>
                <c:pt idx="2280">
                  <c:v>27.12</c:v>
                </c:pt>
                <c:pt idx="2281">
                  <c:v>27.16</c:v>
                </c:pt>
                <c:pt idx="2282">
                  <c:v>27.16</c:v>
                </c:pt>
                <c:pt idx="2283">
                  <c:v>27.16</c:v>
                </c:pt>
                <c:pt idx="2284">
                  <c:v>27.17</c:v>
                </c:pt>
                <c:pt idx="2285">
                  <c:v>27.15</c:v>
                </c:pt>
                <c:pt idx="2286">
                  <c:v>27.15</c:v>
                </c:pt>
                <c:pt idx="2287">
                  <c:v>27.17</c:v>
                </c:pt>
                <c:pt idx="2288">
                  <c:v>27.18</c:v>
                </c:pt>
                <c:pt idx="2289">
                  <c:v>27.16</c:v>
                </c:pt>
                <c:pt idx="2290">
                  <c:v>27.17</c:v>
                </c:pt>
                <c:pt idx="2291">
                  <c:v>27.19</c:v>
                </c:pt>
                <c:pt idx="2292">
                  <c:v>27.21</c:v>
                </c:pt>
                <c:pt idx="2293">
                  <c:v>27.21</c:v>
                </c:pt>
                <c:pt idx="2294">
                  <c:v>27.23</c:v>
                </c:pt>
                <c:pt idx="2295">
                  <c:v>27.27</c:v>
                </c:pt>
                <c:pt idx="2296">
                  <c:v>27.3</c:v>
                </c:pt>
                <c:pt idx="2297">
                  <c:v>27.33</c:v>
                </c:pt>
                <c:pt idx="2298">
                  <c:v>27.34</c:v>
                </c:pt>
                <c:pt idx="2299">
                  <c:v>27.37</c:v>
                </c:pt>
                <c:pt idx="2300">
                  <c:v>27.42</c:v>
                </c:pt>
                <c:pt idx="2301">
                  <c:v>27.47</c:v>
                </c:pt>
                <c:pt idx="2302">
                  <c:v>27.48</c:v>
                </c:pt>
                <c:pt idx="2303">
                  <c:v>27.48</c:v>
                </c:pt>
                <c:pt idx="2304">
                  <c:v>27.48</c:v>
                </c:pt>
                <c:pt idx="2305">
                  <c:v>27.47</c:v>
                </c:pt>
                <c:pt idx="2306">
                  <c:v>27.48</c:v>
                </c:pt>
                <c:pt idx="2307">
                  <c:v>27.48</c:v>
                </c:pt>
                <c:pt idx="2308">
                  <c:v>27.47</c:v>
                </c:pt>
                <c:pt idx="2309">
                  <c:v>27.46</c:v>
                </c:pt>
                <c:pt idx="2310">
                  <c:v>27.44</c:v>
                </c:pt>
                <c:pt idx="2311">
                  <c:v>27.44</c:v>
                </c:pt>
                <c:pt idx="2312">
                  <c:v>27.45</c:v>
                </c:pt>
                <c:pt idx="2313">
                  <c:v>27.46</c:v>
                </c:pt>
                <c:pt idx="2314">
                  <c:v>27.42</c:v>
                </c:pt>
                <c:pt idx="2315">
                  <c:v>27.45</c:v>
                </c:pt>
                <c:pt idx="2316">
                  <c:v>27.47</c:v>
                </c:pt>
                <c:pt idx="2317">
                  <c:v>27.48</c:v>
                </c:pt>
                <c:pt idx="2318">
                  <c:v>27.5</c:v>
                </c:pt>
                <c:pt idx="2319">
                  <c:v>27.46</c:v>
                </c:pt>
                <c:pt idx="2320">
                  <c:v>27.45</c:v>
                </c:pt>
                <c:pt idx="2321">
                  <c:v>27.49</c:v>
                </c:pt>
                <c:pt idx="2322">
                  <c:v>27.5</c:v>
                </c:pt>
                <c:pt idx="2323">
                  <c:v>27.49</c:v>
                </c:pt>
                <c:pt idx="2324">
                  <c:v>27.49</c:v>
                </c:pt>
                <c:pt idx="2325">
                  <c:v>27.5</c:v>
                </c:pt>
                <c:pt idx="2326">
                  <c:v>27.5</c:v>
                </c:pt>
                <c:pt idx="2327">
                  <c:v>27.49</c:v>
                </c:pt>
                <c:pt idx="2328">
                  <c:v>27.5</c:v>
                </c:pt>
                <c:pt idx="2329">
                  <c:v>27.52</c:v>
                </c:pt>
                <c:pt idx="2330">
                  <c:v>27.53</c:v>
                </c:pt>
                <c:pt idx="2331">
                  <c:v>27.54</c:v>
                </c:pt>
                <c:pt idx="2332">
                  <c:v>27.55</c:v>
                </c:pt>
                <c:pt idx="2333">
                  <c:v>27.55</c:v>
                </c:pt>
                <c:pt idx="2334">
                  <c:v>27.57</c:v>
                </c:pt>
                <c:pt idx="2335">
                  <c:v>27.59</c:v>
                </c:pt>
                <c:pt idx="2336">
                  <c:v>27.62</c:v>
                </c:pt>
                <c:pt idx="2337">
                  <c:v>27.6</c:v>
                </c:pt>
                <c:pt idx="2338">
                  <c:v>27.62</c:v>
                </c:pt>
                <c:pt idx="2339">
                  <c:v>27.66</c:v>
                </c:pt>
                <c:pt idx="2340">
                  <c:v>27.69</c:v>
                </c:pt>
                <c:pt idx="2341">
                  <c:v>27.73</c:v>
                </c:pt>
                <c:pt idx="2342">
                  <c:v>27.74</c:v>
                </c:pt>
                <c:pt idx="2343">
                  <c:v>27.75</c:v>
                </c:pt>
                <c:pt idx="2344">
                  <c:v>27.78</c:v>
                </c:pt>
                <c:pt idx="2345">
                  <c:v>27.77</c:v>
                </c:pt>
                <c:pt idx="2346">
                  <c:v>27.79</c:v>
                </c:pt>
                <c:pt idx="2347">
                  <c:v>27.8</c:v>
                </c:pt>
                <c:pt idx="2348">
                  <c:v>27.79</c:v>
                </c:pt>
                <c:pt idx="2349">
                  <c:v>27.76</c:v>
                </c:pt>
                <c:pt idx="2350">
                  <c:v>27.75</c:v>
                </c:pt>
                <c:pt idx="2351">
                  <c:v>27.78</c:v>
                </c:pt>
                <c:pt idx="2352">
                  <c:v>27.77</c:v>
                </c:pt>
                <c:pt idx="2353">
                  <c:v>27.76</c:v>
                </c:pt>
                <c:pt idx="2354">
                  <c:v>27.74</c:v>
                </c:pt>
                <c:pt idx="2355">
                  <c:v>27.75</c:v>
                </c:pt>
                <c:pt idx="2356">
                  <c:v>27.76</c:v>
                </c:pt>
                <c:pt idx="2357">
                  <c:v>27.76</c:v>
                </c:pt>
                <c:pt idx="2358">
                  <c:v>27.77</c:v>
                </c:pt>
                <c:pt idx="2359">
                  <c:v>27.76</c:v>
                </c:pt>
                <c:pt idx="2360">
                  <c:v>27.74</c:v>
                </c:pt>
                <c:pt idx="2361">
                  <c:v>27.75</c:v>
                </c:pt>
                <c:pt idx="2362">
                  <c:v>27.74</c:v>
                </c:pt>
                <c:pt idx="2363">
                  <c:v>27.71</c:v>
                </c:pt>
                <c:pt idx="2364">
                  <c:v>27.73</c:v>
                </c:pt>
                <c:pt idx="2365">
                  <c:v>27.76</c:v>
                </c:pt>
                <c:pt idx="2366">
                  <c:v>27.74</c:v>
                </c:pt>
                <c:pt idx="2367">
                  <c:v>27.74</c:v>
                </c:pt>
                <c:pt idx="2368">
                  <c:v>27.72</c:v>
                </c:pt>
                <c:pt idx="2369">
                  <c:v>27.73</c:v>
                </c:pt>
                <c:pt idx="2370">
                  <c:v>27.72</c:v>
                </c:pt>
                <c:pt idx="2371">
                  <c:v>27.71</c:v>
                </c:pt>
                <c:pt idx="2372">
                  <c:v>27.73</c:v>
                </c:pt>
                <c:pt idx="2373">
                  <c:v>27.73</c:v>
                </c:pt>
                <c:pt idx="2374">
                  <c:v>27.74</c:v>
                </c:pt>
                <c:pt idx="2375">
                  <c:v>27.73</c:v>
                </c:pt>
                <c:pt idx="2376">
                  <c:v>27.72</c:v>
                </c:pt>
                <c:pt idx="2377">
                  <c:v>27.72</c:v>
                </c:pt>
                <c:pt idx="2378">
                  <c:v>27.73</c:v>
                </c:pt>
                <c:pt idx="2379">
                  <c:v>27.75</c:v>
                </c:pt>
                <c:pt idx="2380">
                  <c:v>27.75</c:v>
                </c:pt>
                <c:pt idx="2381">
                  <c:v>27.75</c:v>
                </c:pt>
                <c:pt idx="2382">
                  <c:v>27.76</c:v>
                </c:pt>
                <c:pt idx="2383">
                  <c:v>27.76</c:v>
                </c:pt>
                <c:pt idx="2384">
                  <c:v>27.75</c:v>
                </c:pt>
                <c:pt idx="2385">
                  <c:v>27.73</c:v>
                </c:pt>
                <c:pt idx="2386">
                  <c:v>27.76</c:v>
                </c:pt>
                <c:pt idx="2387">
                  <c:v>27.74</c:v>
                </c:pt>
                <c:pt idx="2388">
                  <c:v>27.75</c:v>
                </c:pt>
                <c:pt idx="2389">
                  <c:v>27.73</c:v>
                </c:pt>
                <c:pt idx="2390">
                  <c:v>27.73</c:v>
                </c:pt>
                <c:pt idx="2391">
                  <c:v>27.74</c:v>
                </c:pt>
                <c:pt idx="2392">
                  <c:v>27.74</c:v>
                </c:pt>
                <c:pt idx="2393">
                  <c:v>27.74</c:v>
                </c:pt>
                <c:pt idx="2394">
                  <c:v>27.73</c:v>
                </c:pt>
                <c:pt idx="2395">
                  <c:v>27.7</c:v>
                </c:pt>
                <c:pt idx="2396">
                  <c:v>27.72</c:v>
                </c:pt>
                <c:pt idx="2397">
                  <c:v>27.71</c:v>
                </c:pt>
                <c:pt idx="2398">
                  <c:v>27.72</c:v>
                </c:pt>
                <c:pt idx="2399">
                  <c:v>27.7</c:v>
                </c:pt>
                <c:pt idx="2400">
                  <c:v>27.72</c:v>
                </c:pt>
                <c:pt idx="2401">
                  <c:v>27.72</c:v>
                </c:pt>
                <c:pt idx="2402">
                  <c:v>27.74</c:v>
                </c:pt>
                <c:pt idx="2403">
                  <c:v>27.72</c:v>
                </c:pt>
                <c:pt idx="2404">
                  <c:v>27.7</c:v>
                </c:pt>
                <c:pt idx="2405">
                  <c:v>27.71</c:v>
                </c:pt>
                <c:pt idx="2406">
                  <c:v>27.72</c:v>
                </c:pt>
                <c:pt idx="2407">
                  <c:v>27.72</c:v>
                </c:pt>
                <c:pt idx="2408">
                  <c:v>27.73</c:v>
                </c:pt>
                <c:pt idx="2409">
                  <c:v>27.74</c:v>
                </c:pt>
                <c:pt idx="2410">
                  <c:v>27.75</c:v>
                </c:pt>
                <c:pt idx="2411">
                  <c:v>27.74</c:v>
                </c:pt>
                <c:pt idx="2412">
                  <c:v>27.73</c:v>
                </c:pt>
                <c:pt idx="2413">
                  <c:v>27.74</c:v>
                </c:pt>
                <c:pt idx="2414">
                  <c:v>27.75</c:v>
                </c:pt>
                <c:pt idx="2415">
                  <c:v>27.74</c:v>
                </c:pt>
                <c:pt idx="2416">
                  <c:v>27.71</c:v>
                </c:pt>
                <c:pt idx="2417">
                  <c:v>27.72</c:v>
                </c:pt>
                <c:pt idx="2418">
                  <c:v>27.75</c:v>
                </c:pt>
                <c:pt idx="2419">
                  <c:v>27.76</c:v>
                </c:pt>
                <c:pt idx="2420">
                  <c:v>27.73</c:v>
                </c:pt>
                <c:pt idx="2421">
                  <c:v>27.74</c:v>
                </c:pt>
                <c:pt idx="2422">
                  <c:v>27.74</c:v>
                </c:pt>
                <c:pt idx="2423">
                  <c:v>27.76</c:v>
                </c:pt>
                <c:pt idx="2424">
                  <c:v>27.75</c:v>
                </c:pt>
                <c:pt idx="2425">
                  <c:v>27.74</c:v>
                </c:pt>
                <c:pt idx="2426">
                  <c:v>27.72</c:v>
                </c:pt>
                <c:pt idx="2427">
                  <c:v>27.68</c:v>
                </c:pt>
                <c:pt idx="2428">
                  <c:v>27.72</c:v>
                </c:pt>
                <c:pt idx="2429">
                  <c:v>27.73</c:v>
                </c:pt>
                <c:pt idx="2430">
                  <c:v>27.73</c:v>
                </c:pt>
                <c:pt idx="2431">
                  <c:v>27.72</c:v>
                </c:pt>
                <c:pt idx="2432">
                  <c:v>27.76</c:v>
                </c:pt>
                <c:pt idx="2433">
                  <c:v>27.76</c:v>
                </c:pt>
                <c:pt idx="2434">
                  <c:v>27.75</c:v>
                </c:pt>
                <c:pt idx="2435">
                  <c:v>27.75</c:v>
                </c:pt>
                <c:pt idx="2436">
                  <c:v>27.75</c:v>
                </c:pt>
                <c:pt idx="2437">
                  <c:v>27.75</c:v>
                </c:pt>
                <c:pt idx="2438">
                  <c:v>27.75</c:v>
                </c:pt>
                <c:pt idx="2439">
                  <c:v>27.73</c:v>
                </c:pt>
                <c:pt idx="2440">
                  <c:v>27.74</c:v>
                </c:pt>
                <c:pt idx="2441">
                  <c:v>27.73</c:v>
                </c:pt>
                <c:pt idx="2442">
                  <c:v>27.74</c:v>
                </c:pt>
                <c:pt idx="2443">
                  <c:v>27.74</c:v>
                </c:pt>
                <c:pt idx="2444">
                  <c:v>27.73</c:v>
                </c:pt>
                <c:pt idx="2445">
                  <c:v>27.75</c:v>
                </c:pt>
                <c:pt idx="2446">
                  <c:v>27.74</c:v>
                </c:pt>
                <c:pt idx="2447">
                  <c:v>27.72</c:v>
                </c:pt>
                <c:pt idx="2448">
                  <c:v>27.72</c:v>
                </c:pt>
                <c:pt idx="2449">
                  <c:v>27.72</c:v>
                </c:pt>
                <c:pt idx="2450">
                  <c:v>27.72</c:v>
                </c:pt>
                <c:pt idx="2451">
                  <c:v>27.72</c:v>
                </c:pt>
                <c:pt idx="2452">
                  <c:v>27.74</c:v>
                </c:pt>
                <c:pt idx="2453">
                  <c:v>27.71</c:v>
                </c:pt>
                <c:pt idx="2454">
                  <c:v>27.71</c:v>
                </c:pt>
                <c:pt idx="2455">
                  <c:v>27.71</c:v>
                </c:pt>
                <c:pt idx="2456">
                  <c:v>27.71</c:v>
                </c:pt>
                <c:pt idx="2457">
                  <c:v>27.72</c:v>
                </c:pt>
                <c:pt idx="2458">
                  <c:v>27.72</c:v>
                </c:pt>
                <c:pt idx="2459">
                  <c:v>27.72</c:v>
                </c:pt>
                <c:pt idx="2460">
                  <c:v>27.71</c:v>
                </c:pt>
                <c:pt idx="2461">
                  <c:v>27.71</c:v>
                </c:pt>
                <c:pt idx="2462">
                  <c:v>27.7</c:v>
                </c:pt>
                <c:pt idx="2463">
                  <c:v>27.7</c:v>
                </c:pt>
                <c:pt idx="2464">
                  <c:v>27.73</c:v>
                </c:pt>
                <c:pt idx="2465">
                  <c:v>27.72</c:v>
                </c:pt>
                <c:pt idx="2466">
                  <c:v>27.73</c:v>
                </c:pt>
                <c:pt idx="2467">
                  <c:v>27.73</c:v>
                </c:pt>
                <c:pt idx="2468">
                  <c:v>27.71</c:v>
                </c:pt>
                <c:pt idx="2469">
                  <c:v>27.71</c:v>
                </c:pt>
                <c:pt idx="2470">
                  <c:v>27.7</c:v>
                </c:pt>
                <c:pt idx="2471">
                  <c:v>27.7</c:v>
                </c:pt>
                <c:pt idx="2472">
                  <c:v>27.7</c:v>
                </c:pt>
                <c:pt idx="2473">
                  <c:v>27.71</c:v>
                </c:pt>
                <c:pt idx="2474">
                  <c:v>27.72</c:v>
                </c:pt>
                <c:pt idx="2475">
                  <c:v>27.72</c:v>
                </c:pt>
                <c:pt idx="2476">
                  <c:v>27.7</c:v>
                </c:pt>
                <c:pt idx="2477">
                  <c:v>27.16</c:v>
                </c:pt>
                <c:pt idx="2478">
                  <c:v>25.01</c:v>
                </c:pt>
                <c:pt idx="2479">
                  <c:v>21.7</c:v>
                </c:pt>
                <c:pt idx="2480">
                  <c:v>17.73</c:v>
                </c:pt>
                <c:pt idx="2481">
                  <c:v>13.28</c:v>
                </c:pt>
                <c:pt idx="2482">
                  <c:v>8.39</c:v>
                </c:pt>
                <c:pt idx="2483">
                  <c:v>3.62</c:v>
                </c:pt>
                <c:pt idx="2484">
                  <c:v>1.19</c:v>
                </c:pt>
                <c:pt idx="2485">
                  <c:v>0.32</c:v>
                </c:pt>
                <c:pt idx="2486">
                  <c:v>0.03</c:v>
                </c:pt>
                <c:pt idx="2487">
                  <c:v>0.01</c:v>
                </c:pt>
                <c:pt idx="2488">
                  <c:v>0.01</c:v>
                </c:pt>
                <c:pt idx="2489">
                  <c:v>0.01</c:v>
                </c:pt>
                <c:pt idx="2490">
                  <c:v>0.01</c:v>
                </c:pt>
                <c:pt idx="2491">
                  <c:v>0.01</c:v>
                </c:pt>
                <c:pt idx="2492">
                  <c:v>0.03</c:v>
                </c:pt>
                <c:pt idx="2493">
                  <c:v>1.1200000000000001</c:v>
                </c:pt>
                <c:pt idx="2494">
                  <c:v>4.7300000000000004</c:v>
                </c:pt>
                <c:pt idx="2495">
                  <c:v>10.64</c:v>
                </c:pt>
                <c:pt idx="2496">
                  <c:v>17.600000000000001</c:v>
                </c:pt>
                <c:pt idx="2497">
                  <c:v>24.21</c:v>
                </c:pt>
                <c:pt idx="2498">
                  <c:v>29.61</c:v>
                </c:pt>
                <c:pt idx="2499">
                  <c:v>34.21</c:v>
                </c:pt>
                <c:pt idx="2500">
                  <c:v>38.479999999999997</c:v>
                </c:pt>
                <c:pt idx="2501">
                  <c:v>42.54</c:v>
                </c:pt>
                <c:pt idx="2502">
                  <c:v>46.47</c:v>
                </c:pt>
                <c:pt idx="2503">
                  <c:v>50.16</c:v>
                </c:pt>
                <c:pt idx="2504">
                  <c:v>53.71</c:v>
                </c:pt>
                <c:pt idx="2505">
                  <c:v>57.01</c:v>
                </c:pt>
                <c:pt idx="2506">
                  <c:v>60.12</c:v>
                </c:pt>
                <c:pt idx="2507">
                  <c:v>63.12</c:v>
                </c:pt>
                <c:pt idx="2508">
                  <c:v>65.55</c:v>
                </c:pt>
                <c:pt idx="2509">
                  <c:v>66.540000000000006</c:v>
                </c:pt>
                <c:pt idx="2510">
                  <c:v>67.03</c:v>
                </c:pt>
                <c:pt idx="2511">
                  <c:v>67.209999999999994</c:v>
                </c:pt>
                <c:pt idx="2512">
                  <c:v>67.239999999999995</c:v>
                </c:pt>
                <c:pt idx="2513">
                  <c:v>67.28</c:v>
                </c:pt>
                <c:pt idx="2514">
                  <c:v>67.349999999999994</c:v>
                </c:pt>
                <c:pt idx="2515">
                  <c:v>67.39</c:v>
                </c:pt>
                <c:pt idx="2516">
                  <c:v>67.45</c:v>
                </c:pt>
                <c:pt idx="2517">
                  <c:v>67.459999999999994</c:v>
                </c:pt>
                <c:pt idx="2518">
                  <c:v>67.430000000000007</c:v>
                </c:pt>
                <c:pt idx="2519">
                  <c:v>67.44</c:v>
                </c:pt>
                <c:pt idx="2520">
                  <c:v>67.430000000000007</c:v>
                </c:pt>
                <c:pt idx="2521">
                  <c:v>67.45</c:v>
                </c:pt>
                <c:pt idx="2522">
                  <c:v>67.27</c:v>
                </c:pt>
                <c:pt idx="2523">
                  <c:v>67.150000000000006</c:v>
                </c:pt>
                <c:pt idx="2524">
                  <c:v>67.13</c:v>
                </c:pt>
                <c:pt idx="2525">
                  <c:v>67.08</c:v>
                </c:pt>
                <c:pt idx="2526">
                  <c:v>66.989999999999995</c:v>
                </c:pt>
                <c:pt idx="2527">
                  <c:v>66.989999999999995</c:v>
                </c:pt>
                <c:pt idx="2528">
                  <c:v>67.02</c:v>
                </c:pt>
                <c:pt idx="2529">
                  <c:v>67.099999999999994</c:v>
                </c:pt>
                <c:pt idx="2530">
                  <c:v>67.12</c:v>
                </c:pt>
                <c:pt idx="2531">
                  <c:v>67.12</c:v>
                </c:pt>
                <c:pt idx="2532">
                  <c:v>67.11</c:v>
                </c:pt>
                <c:pt idx="2533">
                  <c:v>67.2</c:v>
                </c:pt>
                <c:pt idx="2534">
                  <c:v>67.31</c:v>
                </c:pt>
                <c:pt idx="2535">
                  <c:v>67.36</c:v>
                </c:pt>
                <c:pt idx="2536">
                  <c:v>67.37</c:v>
                </c:pt>
                <c:pt idx="2537">
                  <c:v>67.34</c:v>
                </c:pt>
                <c:pt idx="2538">
                  <c:v>67.349999999999994</c:v>
                </c:pt>
                <c:pt idx="2539">
                  <c:v>67.39</c:v>
                </c:pt>
                <c:pt idx="2540">
                  <c:v>67.400000000000006</c:v>
                </c:pt>
                <c:pt idx="2541">
                  <c:v>67.42</c:v>
                </c:pt>
                <c:pt idx="2542">
                  <c:v>67.430000000000007</c:v>
                </c:pt>
                <c:pt idx="2543">
                  <c:v>67.430000000000007</c:v>
                </c:pt>
                <c:pt idx="2544">
                  <c:v>67.41</c:v>
                </c:pt>
                <c:pt idx="2545">
                  <c:v>67.47</c:v>
                </c:pt>
                <c:pt idx="2546">
                  <c:v>67.459999999999994</c:v>
                </c:pt>
                <c:pt idx="2547">
                  <c:v>67.459999999999994</c:v>
                </c:pt>
                <c:pt idx="2548">
                  <c:v>67.44</c:v>
                </c:pt>
                <c:pt idx="2549">
                  <c:v>67.39</c:v>
                </c:pt>
                <c:pt idx="2550">
                  <c:v>67.38</c:v>
                </c:pt>
                <c:pt idx="2551">
                  <c:v>67.39</c:v>
                </c:pt>
                <c:pt idx="2552">
                  <c:v>67.38</c:v>
                </c:pt>
                <c:pt idx="2553">
                  <c:v>67.430000000000007</c:v>
                </c:pt>
                <c:pt idx="2554">
                  <c:v>67.459999999999994</c:v>
                </c:pt>
                <c:pt idx="2555">
                  <c:v>67.41</c:v>
                </c:pt>
                <c:pt idx="2556">
                  <c:v>67.400000000000006</c:v>
                </c:pt>
                <c:pt idx="2557">
                  <c:v>67.41</c:v>
                </c:pt>
                <c:pt idx="2558">
                  <c:v>66.77</c:v>
                </c:pt>
                <c:pt idx="2559">
                  <c:v>65.17</c:v>
                </c:pt>
                <c:pt idx="2560">
                  <c:v>63.52</c:v>
                </c:pt>
                <c:pt idx="2561">
                  <c:v>62.71</c:v>
                </c:pt>
                <c:pt idx="2562">
                  <c:v>62.49</c:v>
                </c:pt>
                <c:pt idx="2563">
                  <c:v>62.36</c:v>
                </c:pt>
                <c:pt idx="2564">
                  <c:v>62.28</c:v>
                </c:pt>
                <c:pt idx="2565">
                  <c:v>62.27</c:v>
                </c:pt>
                <c:pt idx="2566">
                  <c:v>62.26</c:v>
                </c:pt>
                <c:pt idx="2567">
                  <c:v>62.21</c:v>
                </c:pt>
                <c:pt idx="2568">
                  <c:v>62.25</c:v>
                </c:pt>
                <c:pt idx="2569">
                  <c:v>62.25</c:v>
                </c:pt>
                <c:pt idx="2570">
                  <c:v>62.27</c:v>
                </c:pt>
                <c:pt idx="2571">
                  <c:v>62.3</c:v>
                </c:pt>
                <c:pt idx="2572">
                  <c:v>62.27</c:v>
                </c:pt>
                <c:pt idx="2573">
                  <c:v>62.25</c:v>
                </c:pt>
                <c:pt idx="2574">
                  <c:v>62.24</c:v>
                </c:pt>
                <c:pt idx="2575">
                  <c:v>62.23</c:v>
                </c:pt>
                <c:pt idx="2576">
                  <c:v>62.22</c:v>
                </c:pt>
                <c:pt idx="2577">
                  <c:v>62.24</c:v>
                </c:pt>
                <c:pt idx="2578">
                  <c:v>62.23</c:v>
                </c:pt>
                <c:pt idx="2579">
                  <c:v>62.25</c:v>
                </c:pt>
                <c:pt idx="2580">
                  <c:v>62.24</c:v>
                </c:pt>
                <c:pt idx="2581">
                  <c:v>62.21</c:v>
                </c:pt>
                <c:pt idx="2582">
                  <c:v>62.23</c:v>
                </c:pt>
                <c:pt idx="2583">
                  <c:v>62.19</c:v>
                </c:pt>
                <c:pt idx="2584">
                  <c:v>62.19</c:v>
                </c:pt>
                <c:pt idx="2585">
                  <c:v>62.12</c:v>
                </c:pt>
                <c:pt idx="2586">
                  <c:v>61.98</c:v>
                </c:pt>
                <c:pt idx="2587">
                  <c:v>61.78</c:v>
                </c:pt>
                <c:pt idx="2588">
                  <c:v>60.99</c:v>
                </c:pt>
                <c:pt idx="2589">
                  <c:v>60</c:v>
                </c:pt>
                <c:pt idx="2590">
                  <c:v>59.6</c:v>
                </c:pt>
                <c:pt idx="2591">
                  <c:v>59.47</c:v>
                </c:pt>
                <c:pt idx="2592">
                  <c:v>59.39</c:v>
                </c:pt>
                <c:pt idx="2593">
                  <c:v>59.34</c:v>
                </c:pt>
                <c:pt idx="2594">
                  <c:v>59.28</c:v>
                </c:pt>
                <c:pt idx="2595">
                  <c:v>59.31</c:v>
                </c:pt>
                <c:pt idx="2596">
                  <c:v>59.35</c:v>
                </c:pt>
                <c:pt idx="2597">
                  <c:v>59.31</c:v>
                </c:pt>
                <c:pt idx="2598">
                  <c:v>59.34</c:v>
                </c:pt>
                <c:pt idx="2599">
                  <c:v>59.32</c:v>
                </c:pt>
                <c:pt idx="2600">
                  <c:v>59.32</c:v>
                </c:pt>
                <c:pt idx="2601">
                  <c:v>59.32</c:v>
                </c:pt>
                <c:pt idx="2602">
                  <c:v>59.29</c:v>
                </c:pt>
                <c:pt idx="2603">
                  <c:v>59.34</c:v>
                </c:pt>
                <c:pt idx="2604">
                  <c:v>59.33</c:v>
                </c:pt>
                <c:pt idx="2605">
                  <c:v>59.33</c:v>
                </c:pt>
                <c:pt idx="2606">
                  <c:v>59.38</c:v>
                </c:pt>
                <c:pt idx="2607">
                  <c:v>59.33</c:v>
                </c:pt>
                <c:pt idx="2608">
                  <c:v>59.29</c:v>
                </c:pt>
                <c:pt idx="2609">
                  <c:v>59.28</c:v>
                </c:pt>
                <c:pt idx="2610">
                  <c:v>59.23</c:v>
                </c:pt>
                <c:pt idx="2611">
                  <c:v>59.2</c:v>
                </c:pt>
                <c:pt idx="2612">
                  <c:v>59.17</c:v>
                </c:pt>
                <c:pt idx="2613">
                  <c:v>59.18</c:v>
                </c:pt>
                <c:pt idx="2614">
                  <c:v>59.22</c:v>
                </c:pt>
                <c:pt idx="2615">
                  <c:v>59.21</c:v>
                </c:pt>
                <c:pt idx="2616">
                  <c:v>59.26</c:v>
                </c:pt>
                <c:pt idx="2617">
                  <c:v>59.25</c:v>
                </c:pt>
                <c:pt idx="2618">
                  <c:v>59.25</c:v>
                </c:pt>
                <c:pt idx="2619">
                  <c:v>59.22</c:v>
                </c:pt>
                <c:pt idx="2620">
                  <c:v>59.09</c:v>
                </c:pt>
                <c:pt idx="2621">
                  <c:v>58.93</c:v>
                </c:pt>
                <c:pt idx="2622">
                  <c:v>58.45</c:v>
                </c:pt>
                <c:pt idx="2623">
                  <c:v>57.2</c:v>
                </c:pt>
                <c:pt idx="2624">
                  <c:v>56.28</c:v>
                </c:pt>
                <c:pt idx="2625">
                  <c:v>56.16</c:v>
                </c:pt>
                <c:pt idx="2626">
                  <c:v>56.03</c:v>
                </c:pt>
                <c:pt idx="2627">
                  <c:v>55.95</c:v>
                </c:pt>
                <c:pt idx="2628">
                  <c:v>56.03</c:v>
                </c:pt>
                <c:pt idx="2629">
                  <c:v>56.19</c:v>
                </c:pt>
                <c:pt idx="2630">
                  <c:v>56.28</c:v>
                </c:pt>
                <c:pt idx="2631">
                  <c:v>56.25</c:v>
                </c:pt>
                <c:pt idx="2632">
                  <c:v>56.32</c:v>
                </c:pt>
                <c:pt idx="2633">
                  <c:v>56.33</c:v>
                </c:pt>
                <c:pt idx="2634">
                  <c:v>56.27</c:v>
                </c:pt>
                <c:pt idx="2635">
                  <c:v>56.14</c:v>
                </c:pt>
                <c:pt idx="2636">
                  <c:v>55.94</c:v>
                </c:pt>
                <c:pt idx="2637">
                  <c:v>56.04</c:v>
                </c:pt>
                <c:pt idx="2638">
                  <c:v>56.2</c:v>
                </c:pt>
                <c:pt idx="2639">
                  <c:v>56.14</c:v>
                </c:pt>
                <c:pt idx="2640">
                  <c:v>56.04</c:v>
                </c:pt>
                <c:pt idx="2641">
                  <c:v>56.07</c:v>
                </c:pt>
                <c:pt idx="2642">
                  <c:v>56.08</c:v>
                </c:pt>
                <c:pt idx="2643">
                  <c:v>55.99</c:v>
                </c:pt>
                <c:pt idx="2644">
                  <c:v>56.16</c:v>
                </c:pt>
                <c:pt idx="2645">
                  <c:v>56.14</c:v>
                </c:pt>
                <c:pt idx="2646">
                  <c:v>56.2</c:v>
                </c:pt>
                <c:pt idx="2647">
                  <c:v>56.23</c:v>
                </c:pt>
                <c:pt idx="2648">
                  <c:v>56.2</c:v>
                </c:pt>
                <c:pt idx="2649">
                  <c:v>56.2</c:v>
                </c:pt>
                <c:pt idx="2650">
                  <c:v>56.04</c:v>
                </c:pt>
                <c:pt idx="2651">
                  <c:v>56.14</c:v>
                </c:pt>
                <c:pt idx="2652">
                  <c:v>56.25</c:v>
                </c:pt>
                <c:pt idx="2653">
                  <c:v>56.22</c:v>
                </c:pt>
                <c:pt idx="2654">
                  <c:v>56.25</c:v>
                </c:pt>
                <c:pt idx="2655">
                  <c:v>56.26</c:v>
                </c:pt>
                <c:pt idx="2656">
                  <c:v>56.24</c:v>
                </c:pt>
                <c:pt idx="2657">
                  <c:v>56.24</c:v>
                </c:pt>
                <c:pt idx="2658">
                  <c:v>56.28</c:v>
                </c:pt>
                <c:pt idx="2659">
                  <c:v>56.25</c:v>
                </c:pt>
                <c:pt idx="2660">
                  <c:v>56.27</c:v>
                </c:pt>
                <c:pt idx="2661">
                  <c:v>56.28</c:v>
                </c:pt>
                <c:pt idx="2662">
                  <c:v>56.19</c:v>
                </c:pt>
                <c:pt idx="2663">
                  <c:v>55.94</c:v>
                </c:pt>
                <c:pt idx="2664">
                  <c:v>56.06</c:v>
                </c:pt>
                <c:pt idx="2665">
                  <c:v>56.19</c:v>
                </c:pt>
                <c:pt idx="2666">
                  <c:v>56.25</c:v>
                </c:pt>
                <c:pt idx="2667">
                  <c:v>56.27</c:v>
                </c:pt>
                <c:pt idx="2668">
                  <c:v>56.36</c:v>
                </c:pt>
                <c:pt idx="2669">
                  <c:v>56.3</c:v>
                </c:pt>
                <c:pt idx="2670">
                  <c:v>56.29</c:v>
                </c:pt>
                <c:pt idx="2671">
                  <c:v>56.25</c:v>
                </c:pt>
                <c:pt idx="2672">
                  <c:v>56.19</c:v>
                </c:pt>
                <c:pt idx="2673">
                  <c:v>56.04</c:v>
                </c:pt>
                <c:pt idx="2674">
                  <c:v>56.22</c:v>
                </c:pt>
                <c:pt idx="2675">
                  <c:v>56.29</c:v>
                </c:pt>
                <c:pt idx="2676">
                  <c:v>56.31</c:v>
                </c:pt>
                <c:pt idx="2677">
                  <c:v>56.39</c:v>
                </c:pt>
                <c:pt idx="2678">
                  <c:v>56.26</c:v>
                </c:pt>
                <c:pt idx="2679">
                  <c:v>56.25</c:v>
                </c:pt>
                <c:pt idx="2680">
                  <c:v>56.28</c:v>
                </c:pt>
                <c:pt idx="2681">
                  <c:v>56.23</c:v>
                </c:pt>
                <c:pt idx="2682">
                  <c:v>56.24</c:v>
                </c:pt>
                <c:pt idx="2683">
                  <c:v>55.98</c:v>
                </c:pt>
                <c:pt idx="2684">
                  <c:v>56.18</c:v>
                </c:pt>
                <c:pt idx="2685">
                  <c:v>56.19</c:v>
                </c:pt>
                <c:pt idx="2686">
                  <c:v>56</c:v>
                </c:pt>
                <c:pt idx="2687">
                  <c:v>55.76</c:v>
                </c:pt>
                <c:pt idx="2688">
                  <c:v>55</c:v>
                </c:pt>
                <c:pt idx="2689">
                  <c:v>53.43</c:v>
                </c:pt>
                <c:pt idx="2690">
                  <c:v>52.18</c:v>
                </c:pt>
                <c:pt idx="2691">
                  <c:v>51.63</c:v>
                </c:pt>
                <c:pt idx="2692">
                  <c:v>51.36</c:v>
                </c:pt>
                <c:pt idx="2693">
                  <c:v>51.24</c:v>
                </c:pt>
                <c:pt idx="2694">
                  <c:v>51.21</c:v>
                </c:pt>
                <c:pt idx="2695">
                  <c:v>51.17</c:v>
                </c:pt>
                <c:pt idx="2696">
                  <c:v>51.18</c:v>
                </c:pt>
                <c:pt idx="2697">
                  <c:v>51.23</c:v>
                </c:pt>
                <c:pt idx="2698">
                  <c:v>51.29</c:v>
                </c:pt>
                <c:pt idx="2699">
                  <c:v>51.33</c:v>
                </c:pt>
                <c:pt idx="2700">
                  <c:v>51.3</c:v>
                </c:pt>
                <c:pt idx="2701">
                  <c:v>51.27</c:v>
                </c:pt>
                <c:pt idx="2702">
                  <c:v>51.26</c:v>
                </c:pt>
                <c:pt idx="2703">
                  <c:v>51.28</c:v>
                </c:pt>
                <c:pt idx="2704">
                  <c:v>51.23</c:v>
                </c:pt>
                <c:pt idx="2705">
                  <c:v>51.22</c:v>
                </c:pt>
                <c:pt idx="2706">
                  <c:v>51.26</c:v>
                </c:pt>
                <c:pt idx="2707">
                  <c:v>51.3</c:v>
                </c:pt>
                <c:pt idx="2708">
                  <c:v>51.34</c:v>
                </c:pt>
                <c:pt idx="2709">
                  <c:v>51.31</c:v>
                </c:pt>
                <c:pt idx="2710">
                  <c:v>51.31</c:v>
                </c:pt>
                <c:pt idx="2711">
                  <c:v>51.26</c:v>
                </c:pt>
                <c:pt idx="2712">
                  <c:v>51.25</c:v>
                </c:pt>
                <c:pt idx="2713">
                  <c:v>51.23</c:v>
                </c:pt>
                <c:pt idx="2714">
                  <c:v>51.24</c:v>
                </c:pt>
                <c:pt idx="2715">
                  <c:v>51.27</c:v>
                </c:pt>
                <c:pt idx="2716">
                  <c:v>51.26</c:v>
                </c:pt>
                <c:pt idx="2717">
                  <c:v>51.29</c:v>
                </c:pt>
                <c:pt idx="2718">
                  <c:v>51.28</c:v>
                </c:pt>
                <c:pt idx="2719">
                  <c:v>51.29</c:v>
                </c:pt>
                <c:pt idx="2720">
                  <c:v>51.29</c:v>
                </c:pt>
                <c:pt idx="2721">
                  <c:v>51.27</c:v>
                </c:pt>
                <c:pt idx="2722">
                  <c:v>51.24</c:v>
                </c:pt>
                <c:pt idx="2723">
                  <c:v>51.19</c:v>
                </c:pt>
                <c:pt idx="2724">
                  <c:v>51.24</c:v>
                </c:pt>
                <c:pt idx="2725">
                  <c:v>51.01</c:v>
                </c:pt>
                <c:pt idx="2726">
                  <c:v>50.45</c:v>
                </c:pt>
                <c:pt idx="2727">
                  <c:v>50</c:v>
                </c:pt>
                <c:pt idx="2728">
                  <c:v>49.48</c:v>
                </c:pt>
                <c:pt idx="2729">
                  <c:v>49.17</c:v>
                </c:pt>
                <c:pt idx="2730">
                  <c:v>48.5</c:v>
                </c:pt>
                <c:pt idx="2731">
                  <c:v>47.37</c:v>
                </c:pt>
                <c:pt idx="2732">
                  <c:v>46.63</c:v>
                </c:pt>
                <c:pt idx="2733">
                  <c:v>46.26</c:v>
                </c:pt>
                <c:pt idx="2734">
                  <c:v>46.16</c:v>
                </c:pt>
                <c:pt idx="2735">
                  <c:v>46.1</c:v>
                </c:pt>
                <c:pt idx="2736">
                  <c:v>46.04</c:v>
                </c:pt>
                <c:pt idx="2737">
                  <c:v>46.09</c:v>
                </c:pt>
                <c:pt idx="2738">
                  <c:v>46.1</c:v>
                </c:pt>
                <c:pt idx="2739">
                  <c:v>46.37</c:v>
                </c:pt>
                <c:pt idx="2740">
                  <c:v>47.71</c:v>
                </c:pt>
                <c:pt idx="2741">
                  <c:v>49.19</c:v>
                </c:pt>
                <c:pt idx="2742">
                  <c:v>50.49</c:v>
                </c:pt>
                <c:pt idx="2743">
                  <c:v>51.72</c:v>
                </c:pt>
                <c:pt idx="2744">
                  <c:v>52.81</c:v>
                </c:pt>
                <c:pt idx="2745">
                  <c:v>53.39</c:v>
                </c:pt>
                <c:pt idx="2746">
                  <c:v>53.58</c:v>
                </c:pt>
                <c:pt idx="2747">
                  <c:v>53.61</c:v>
                </c:pt>
                <c:pt idx="2748">
                  <c:v>53.64</c:v>
                </c:pt>
                <c:pt idx="2749">
                  <c:v>53.63</c:v>
                </c:pt>
                <c:pt idx="2750">
                  <c:v>53.62</c:v>
                </c:pt>
                <c:pt idx="2751">
                  <c:v>53.64</c:v>
                </c:pt>
                <c:pt idx="2752">
                  <c:v>53.65</c:v>
                </c:pt>
                <c:pt idx="2753">
                  <c:v>53.62</c:v>
                </c:pt>
                <c:pt idx="2754">
                  <c:v>53.63</c:v>
                </c:pt>
                <c:pt idx="2755">
                  <c:v>53.64</c:v>
                </c:pt>
                <c:pt idx="2756">
                  <c:v>53.66</c:v>
                </c:pt>
                <c:pt idx="2757">
                  <c:v>53.63</c:v>
                </c:pt>
                <c:pt idx="2758">
                  <c:v>53.61</c:v>
                </c:pt>
                <c:pt idx="2759">
                  <c:v>53.62</c:v>
                </c:pt>
                <c:pt idx="2760">
                  <c:v>53.62</c:v>
                </c:pt>
                <c:pt idx="2761">
                  <c:v>53.61</c:v>
                </c:pt>
                <c:pt idx="2762">
                  <c:v>53.62</c:v>
                </c:pt>
                <c:pt idx="2763">
                  <c:v>53.62</c:v>
                </c:pt>
                <c:pt idx="2764">
                  <c:v>53.59</c:v>
                </c:pt>
                <c:pt idx="2765">
                  <c:v>53.59</c:v>
                </c:pt>
                <c:pt idx="2766">
                  <c:v>53.59</c:v>
                </c:pt>
                <c:pt idx="2767">
                  <c:v>53.6</c:v>
                </c:pt>
                <c:pt idx="2768">
                  <c:v>53.62</c:v>
                </c:pt>
                <c:pt idx="2769">
                  <c:v>53.62</c:v>
                </c:pt>
                <c:pt idx="2770">
                  <c:v>53.61</c:v>
                </c:pt>
                <c:pt idx="2771">
                  <c:v>53.59</c:v>
                </c:pt>
                <c:pt idx="2772">
                  <c:v>53.58</c:v>
                </c:pt>
                <c:pt idx="2773">
                  <c:v>53.59</c:v>
                </c:pt>
                <c:pt idx="2774">
                  <c:v>53.58</c:v>
                </c:pt>
                <c:pt idx="2775">
                  <c:v>53.6</c:v>
                </c:pt>
                <c:pt idx="2776">
                  <c:v>53.61</c:v>
                </c:pt>
                <c:pt idx="2777">
                  <c:v>53.61</c:v>
                </c:pt>
                <c:pt idx="2778">
                  <c:v>53.57</c:v>
                </c:pt>
                <c:pt idx="2779">
                  <c:v>53.58</c:v>
                </c:pt>
                <c:pt idx="2780">
                  <c:v>53.56</c:v>
                </c:pt>
                <c:pt idx="2781">
                  <c:v>53.54</c:v>
                </c:pt>
                <c:pt idx="2782">
                  <c:v>53.54</c:v>
                </c:pt>
                <c:pt idx="2783">
                  <c:v>53.56</c:v>
                </c:pt>
                <c:pt idx="2784">
                  <c:v>53.59</c:v>
                </c:pt>
                <c:pt idx="2785">
                  <c:v>53.59</c:v>
                </c:pt>
                <c:pt idx="2786">
                  <c:v>53.52</c:v>
                </c:pt>
                <c:pt idx="2787">
                  <c:v>53.31</c:v>
                </c:pt>
                <c:pt idx="2788">
                  <c:v>52.79</c:v>
                </c:pt>
                <c:pt idx="2789">
                  <c:v>51.7</c:v>
                </c:pt>
                <c:pt idx="2790">
                  <c:v>51.17</c:v>
                </c:pt>
                <c:pt idx="2791">
                  <c:v>50.99</c:v>
                </c:pt>
                <c:pt idx="2792">
                  <c:v>50.9</c:v>
                </c:pt>
                <c:pt idx="2793">
                  <c:v>50.93</c:v>
                </c:pt>
                <c:pt idx="2794">
                  <c:v>50.92</c:v>
                </c:pt>
                <c:pt idx="2795">
                  <c:v>50.91</c:v>
                </c:pt>
                <c:pt idx="2796">
                  <c:v>50.87</c:v>
                </c:pt>
                <c:pt idx="2797">
                  <c:v>50.91</c:v>
                </c:pt>
                <c:pt idx="2798">
                  <c:v>50.89</c:v>
                </c:pt>
                <c:pt idx="2799">
                  <c:v>50.86</c:v>
                </c:pt>
                <c:pt idx="2800">
                  <c:v>50.89</c:v>
                </c:pt>
                <c:pt idx="2801">
                  <c:v>50.88</c:v>
                </c:pt>
                <c:pt idx="2802">
                  <c:v>50.87</c:v>
                </c:pt>
                <c:pt idx="2803">
                  <c:v>50.92</c:v>
                </c:pt>
                <c:pt idx="2804">
                  <c:v>50.93</c:v>
                </c:pt>
                <c:pt idx="2805">
                  <c:v>50.88</c:v>
                </c:pt>
                <c:pt idx="2806">
                  <c:v>50.88</c:v>
                </c:pt>
                <c:pt idx="2807">
                  <c:v>50.92</c:v>
                </c:pt>
                <c:pt idx="2808">
                  <c:v>50.94</c:v>
                </c:pt>
                <c:pt idx="2809">
                  <c:v>50.95</c:v>
                </c:pt>
                <c:pt idx="2810">
                  <c:v>50.94</c:v>
                </c:pt>
                <c:pt idx="2811">
                  <c:v>50.95</c:v>
                </c:pt>
                <c:pt idx="2812">
                  <c:v>50.91</c:v>
                </c:pt>
                <c:pt idx="2813">
                  <c:v>50.9</c:v>
                </c:pt>
                <c:pt idx="2814">
                  <c:v>50.89</c:v>
                </c:pt>
                <c:pt idx="2815">
                  <c:v>50.86</c:v>
                </c:pt>
                <c:pt idx="2816">
                  <c:v>50.84</c:v>
                </c:pt>
                <c:pt idx="2817">
                  <c:v>50.84</c:v>
                </c:pt>
                <c:pt idx="2818">
                  <c:v>50.87</c:v>
                </c:pt>
                <c:pt idx="2819">
                  <c:v>50.89</c:v>
                </c:pt>
                <c:pt idx="2820">
                  <c:v>50.9</c:v>
                </c:pt>
                <c:pt idx="2821">
                  <c:v>50.91</c:v>
                </c:pt>
                <c:pt idx="2822">
                  <c:v>50.85</c:v>
                </c:pt>
                <c:pt idx="2823">
                  <c:v>50.84</c:v>
                </c:pt>
                <c:pt idx="2824">
                  <c:v>50.87</c:v>
                </c:pt>
                <c:pt idx="2825">
                  <c:v>50.87</c:v>
                </c:pt>
                <c:pt idx="2826">
                  <c:v>50.87</c:v>
                </c:pt>
                <c:pt idx="2827">
                  <c:v>50.87</c:v>
                </c:pt>
                <c:pt idx="2828">
                  <c:v>50.88</c:v>
                </c:pt>
                <c:pt idx="2829">
                  <c:v>50.85</c:v>
                </c:pt>
                <c:pt idx="2830">
                  <c:v>50.7</c:v>
                </c:pt>
                <c:pt idx="2831">
                  <c:v>50.41</c:v>
                </c:pt>
                <c:pt idx="2832">
                  <c:v>49.46</c:v>
                </c:pt>
                <c:pt idx="2833">
                  <c:v>48.18</c:v>
                </c:pt>
                <c:pt idx="2834">
                  <c:v>47.51</c:v>
                </c:pt>
                <c:pt idx="2835">
                  <c:v>47.1</c:v>
                </c:pt>
                <c:pt idx="2836">
                  <c:v>46.87</c:v>
                </c:pt>
                <c:pt idx="2837">
                  <c:v>46.83</c:v>
                </c:pt>
                <c:pt idx="2838">
                  <c:v>46.77</c:v>
                </c:pt>
                <c:pt idx="2839">
                  <c:v>46.74</c:v>
                </c:pt>
                <c:pt idx="2840">
                  <c:v>46.76</c:v>
                </c:pt>
                <c:pt idx="2841">
                  <c:v>46.73</c:v>
                </c:pt>
                <c:pt idx="2842">
                  <c:v>46.72</c:v>
                </c:pt>
                <c:pt idx="2843">
                  <c:v>46.74</c:v>
                </c:pt>
                <c:pt idx="2844">
                  <c:v>46.73</c:v>
                </c:pt>
                <c:pt idx="2845">
                  <c:v>46.73</c:v>
                </c:pt>
                <c:pt idx="2846">
                  <c:v>46.75</c:v>
                </c:pt>
                <c:pt idx="2847">
                  <c:v>46.76</c:v>
                </c:pt>
                <c:pt idx="2848">
                  <c:v>46.76</c:v>
                </c:pt>
                <c:pt idx="2849">
                  <c:v>46.78</c:v>
                </c:pt>
                <c:pt idx="2850">
                  <c:v>46.83</c:v>
                </c:pt>
                <c:pt idx="2851">
                  <c:v>46.82</c:v>
                </c:pt>
                <c:pt idx="2852">
                  <c:v>46.78</c:v>
                </c:pt>
                <c:pt idx="2853">
                  <c:v>46.77</c:v>
                </c:pt>
                <c:pt idx="2854">
                  <c:v>46.74</c:v>
                </c:pt>
                <c:pt idx="2855">
                  <c:v>46.75</c:v>
                </c:pt>
                <c:pt idx="2856">
                  <c:v>46.75</c:v>
                </c:pt>
                <c:pt idx="2857">
                  <c:v>46.77</c:v>
                </c:pt>
                <c:pt idx="2858">
                  <c:v>46.81</c:v>
                </c:pt>
                <c:pt idx="2859">
                  <c:v>46.8</c:v>
                </c:pt>
                <c:pt idx="2860">
                  <c:v>46.8</c:v>
                </c:pt>
                <c:pt idx="2861">
                  <c:v>46.77</c:v>
                </c:pt>
                <c:pt idx="2862">
                  <c:v>46.79</c:v>
                </c:pt>
                <c:pt idx="2863">
                  <c:v>46.8</c:v>
                </c:pt>
                <c:pt idx="2864">
                  <c:v>46.79</c:v>
                </c:pt>
                <c:pt idx="2865">
                  <c:v>46.77</c:v>
                </c:pt>
                <c:pt idx="2866">
                  <c:v>46.76</c:v>
                </c:pt>
                <c:pt idx="2867">
                  <c:v>46.77</c:v>
                </c:pt>
                <c:pt idx="2868">
                  <c:v>46.77</c:v>
                </c:pt>
                <c:pt idx="2869">
                  <c:v>46.78</c:v>
                </c:pt>
                <c:pt idx="2870">
                  <c:v>46.78</c:v>
                </c:pt>
                <c:pt idx="2871">
                  <c:v>46.79</c:v>
                </c:pt>
                <c:pt idx="2872">
                  <c:v>46.75</c:v>
                </c:pt>
                <c:pt idx="2873">
                  <c:v>46.75</c:v>
                </c:pt>
                <c:pt idx="2874">
                  <c:v>46.76</c:v>
                </c:pt>
                <c:pt idx="2875">
                  <c:v>46.76</c:v>
                </c:pt>
                <c:pt idx="2876">
                  <c:v>46.76</c:v>
                </c:pt>
                <c:pt idx="2877">
                  <c:v>46.76</c:v>
                </c:pt>
                <c:pt idx="2878">
                  <c:v>46.75</c:v>
                </c:pt>
                <c:pt idx="2879">
                  <c:v>46.77</c:v>
                </c:pt>
                <c:pt idx="2880">
                  <c:v>46.78</c:v>
                </c:pt>
                <c:pt idx="2881">
                  <c:v>46.78</c:v>
                </c:pt>
                <c:pt idx="2882">
                  <c:v>46.78</c:v>
                </c:pt>
                <c:pt idx="2883">
                  <c:v>46.79</c:v>
                </c:pt>
                <c:pt idx="2884">
                  <c:v>46.79</c:v>
                </c:pt>
                <c:pt idx="2885">
                  <c:v>46.79</c:v>
                </c:pt>
                <c:pt idx="2886">
                  <c:v>46.78</c:v>
                </c:pt>
                <c:pt idx="2887">
                  <c:v>46.75</c:v>
                </c:pt>
                <c:pt idx="2888">
                  <c:v>46.7</c:v>
                </c:pt>
                <c:pt idx="2889">
                  <c:v>46.63</c:v>
                </c:pt>
                <c:pt idx="2890">
                  <c:v>46.41</c:v>
                </c:pt>
                <c:pt idx="2891">
                  <c:v>45.79</c:v>
                </c:pt>
                <c:pt idx="2892">
                  <c:v>44.41</c:v>
                </c:pt>
                <c:pt idx="2893">
                  <c:v>43.51</c:v>
                </c:pt>
                <c:pt idx="2894">
                  <c:v>43.05</c:v>
                </c:pt>
                <c:pt idx="2895">
                  <c:v>42.64</c:v>
                </c:pt>
                <c:pt idx="2896">
                  <c:v>41.8</c:v>
                </c:pt>
                <c:pt idx="2897">
                  <c:v>41.06</c:v>
                </c:pt>
                <c:pt idx="2898">
                  <c:v>40.75</c:v>
                </c:pt>
                <c:pt idx="2899">
                  <c:v>40.619999999999997</c:v>
                </c:pt>
                <c:pt idx="2900">
                  <c:v>40.57</c:v>
                </c:pt>
                <c:pt idx="2901">
                  <c:v>40.56</c:v>
                </c:pt>
                <c:pt idx="2902">
                  <c:v>40.57</c:v>
                </c:pt>
                <c:pt idx="2903">
                  <c:v>40.56</c:v>
                </c:pt>
                <c:pt idx="2904">
                  <c:v>40.57</c:v>
                </c:pt>
                <c:pt idx="2905">
                  <c:v>40.590000000000003</c:v>
                </c:pt>
                <c:pt idx="2906">
                  <c:v>40.56</c:v>
                </c:pt>
                <c:pt idx="2907">
                  <c:v>40.56</c:v>
                </c:pt>
                <c:pt idx="2908">
                  <c:v>40.53</c:v>
                </c:pt>
                <c:pt idx="2909">
                  <c:v>40.54</c:v>
                </c:pt>
                <c:pt idx="2910">
                  <c:v>40.549999999999997</c:v>
                </c:pt>
                <c:pt idx="2911">
                  <c:v>40.54</c:v>
                </c:pt>
                <c:pt idx="2912">
                  <c:v>40.549999999999997</c:v>
                </c:pt>
                <c:pt idx="2913">
                  <c:v>40.58</c:v>
                </c:pt>
                <c:pt idx="2914">
                  <c:v>40.58</c:v>
                </c:pt>
                <c:pt idx="2915">
                  <c:v>40.58</c:v>
                </c:pt>
                <c:pt idx="2916">
                  <c:v>40.6</c:v>
                </c:pt>
                <c:pt idx="2917">
                  <c:v>40.58</c:v>
                </c:pt>
                <c:pt idx="2918">
                  <c:v>40.58</c:v>
                </c:pt>
                <c:pt idx="2919">
                  <c:v>40.56</c:v>
                </c:pt>
                <c:pt idx="2920">
                  <c:v>40.54</c:v>
                </c:pt>
                <c:pt idx="2921">
                  <c:v>40.54</c:v>
                </c:pt>
                <c:pt idx="2922">
                  <c:v>40.54</c:v>
                </c:pt>
                <c:pt idx="2923">
                  <c:v>40.53</c:v>
                </c:pt>
                <c:pt idx="2924">
                  <c:v>40.56</c:v>
                </c:pt>
                <c:pt idx="2925">
                  <c:v>40.56</c:v>
                </c:pt>
                <c:pt idx="2926">
                  <c:v>40.56</c:v>
                </c:pt>
                <c:pt idx="2927">
                  <c:v>40.54</c:v>
                </c:pt>
                <c:pt idx="2928">
                  <c:v>40.53</c:v>
                </c:pt>
                <c:pt idx="2929">
                  <c:v>40.520000000000003</c:v>
                </c:pt>
                <c:pt idx="2930">
                  <c:v>40.54</c:v>
                </c:pt>
                <c:pt idx="2931">
                  <c:v>40.520000000000003</c:v>
                </c:pt>
                <c:pt idx="2932">
                  <c:v>40.520000000000003</c:v>
                </c:pt>
                <c:pt idx="2933">
                  <c:v>40.520000000000003</c:v>
                </c:pt>
                <c:pt idx="2934">
                  <c:v>40.54</c:v>
                </c:pt>
                <c:pt idx="2935">
                  <c:v>40.549999999999997</c:v>
                </c:pt>
                <c:pt idx="2936">
                  <c:v>40.54</c:v>
                </c:pt>
                <c:pt idx="2937">
                  <c:v>40.56</c:v>
                </c:pt>
                <c:pt idx="2938">
                  <c:v>40.57</c:v>
                </c:pt>
                <c:pt idx="2939">
                  <c:v>40.56</c:v>
                </c:pt>
                <c:pt idx="2940">
                  <c:v>40.54</c:v>
                </c:pt>
                <c:pt idx="2941">
                  <c:v>40.520000000000003</c:v>
                </c:pt>
                <c:pt idx="2942">
                  <c:v>40.54</c:v>
                </c:pt>
                <c:pt idx="2943">
                  <c:v>40.57</c:v>
                </c:pt>
                <c:pt idx="2944">
                  <c:v>40.57</c:v>
                </c:pt>
                <c:pt idx="2945">
                  <c:v>40.57</c:v>
                </c:pt>
                <c:pt idx="2946">
                  <c:v>40.56</c:v>
                </c:pt>
                <c:pt idx="2947">
                  <c:v>40.54</c:v>
                </c:pt>
                <c:pt idx="2948">
                  <c:v>40.42</c:v>
                </c:pt>
                <c:pt idx="2949">
                  <c:v>40.18</c:v>
                </c:pt>
                <c:pt idx="2950">
                  <c:v>39.28</c:v>
                </c:pt>
                <c:pt idx="2951">
                  <c:v>37.549999999999997</c:v>
                </c:pt>
                <c:pt idx="2952">
                  <c:v>36.299999999999997</c:v>
                </c:pt>
                <c:pt idx="2953">
                  <c:v>35.76</c:v>
                </c:pt>
                <c:pt idx="2954">
                  <c:v>35.54</c:v>
                </c:pt>
                <c:pt idx="2955">
                  <c:v>35.46</c:v>
                </c:pt>
                <c:pt idx="2956">
                  <c:v>35.42</c:v>
                </c:pt>
                <c:pt idx="2957">
                  <c:v>35.4</c:v>
                </c:pt>
                <c:pt idx="2958">
                  <c:v>35.42</c:v>
                </c:pt>
                <c:pt idx="2959">
                  <c:v>35.43</c:v>
                </c:pt>
                <c:pt idx="2960">
                  <c:v>35.42</c:v>
                </c:pt>
                <c:pt idx="2961">
                  <c:v>35.409999999999997</c:v>
                </c:pt>
                <c:pt idx="2962">
                  <c:v>35.409999999999997</c:v>
                </c:pt>
                <c:pt idx="2963">
                  <c:v>35.44</c:v>
                </c:pt>
                <c:pt idx="2964">
                  <c:v>35.44</c:v>
                </c:pt>
                <c:pt idx="2965">
                  <c:v>35.450000000000003</c:v>
                </c:pt>
                <c:pt idx="2966">
                  <c:v>35.44</c:v>
                </c:pt>
                <c:pt idx="2967">
                  <c:v>35.43</c:v>
                </c:pt>
                <c:pt idx="2968">
                  <c:v>35.43</c:v>
                </c:pt>
                <c:pt idx="2969">
                  <c:v>35.44</c:v>
                </c:pt>
                <c:pt idx="2970">
                  <c:v>35.43</c:v>
                </c:pt>
                <c:pt idx="2971">
                  <c:v>35.43</c:v>
                </c:pt>
                <c:pt idx="2972">
                  <c:v>35.42</c:v>
                </c:pt>
                <c:pt idx="2973">
                  <c:v>35.44</c:v>
                </c:pt>
                <c:pt idx="2974">
                  <c:v>35.44</c:v>
                </c:pt>
                <c:pt idx="2975">
                  <c:v>35.44</c:v>
                </c:pt>
                <c:pt idx="2976">
                  <c:v>35.43</c:v>
                </c:pt>
                <c:pt idx="2977">
                  <c:v>35.44</c:v>
                </c:pt>
                <c:pt idx="2978">
                  <c:v>35.44</c:v>
                </c:pt>
                <c:pt idx="2979">
                  <c:v>35.409999999999997</c:v>
                </c:pt>
                <c:pt idx="2980">
                  <c:v>35.409999999999997</c:v>
                </c:pt>
                <c:pt idx="2981">
                  <c:v>35.43</c:v>
                </c:pt>
                <c:pt idx="2982">
                  <c:v>35.42</c:v>
                </c:pt>
                <c:pt idx="2983">
                  <c:v>35.409999999999997</c:v>
                </c:pt>
                <c:pt idx="2984">
                  <c:v>35.42</c:v>
                </c:pt>
                <c:pt idx="2985">
                  <c:v>35.43</c:v>
                </c:pt>
                <c:pt idx="2986">
                  <c:v>35.42</c:v>
                </c:pt>
                <c:pt idx="2987">
                  <c:v>35.4</c:v>
                </c:pt>
                <c:pt idx="2988">
                  <c:v>35.39</c:v>
                </c:pt>
                <c:pt idx="2989">
                  <c:v>35.409999999999997</c:v>
                </c:pt>
                <c:pt idx="2990">
                  <c:v>35.43</c:v>
                </c:pt>
                <c:pt idx="2991">
                  <c:v>35.43</c:v>
                </c:pt>
                <c:pt idx="2992">
                  <c:v>35.42</c:v>
                </c:pt>
                <c:pt idx="2993">
                  <c:v>35.4</c:v>
                </c:pt>
                <c:pt idx="2994">
                  <c:v>35.42</c:v>
                </c:pt>
                <c:pt idx="2995">
                  <c:v>35.43</c:v>
                </c:pt>
                <c:pt idx="2996">
                  <c:v>35.409999999999997</c:v>
                </c:pt>
                <c:pt idx="2997">
                  <c:v>35.409999999999997</c:v>
                </c:pt>
                <c:pt idx="2998">
                  <c:v>35.409999999999997</c:v>
                </c:pt>
                <c:pt idx="2999">
                  <c:v>35.39</c:v>
                </c:pt>
                <c:pt idx="3000">
                  <c:v>35.4</c:v>
                </c:pt>
                <c:pt idx="3001">
                  <c:v>35.42</c:v>
                </c:pt>
                <c:pt idx="3002">
                  <c:v>35.39</c:v>
                </c:pt>
                <c:pt idx="3003">
                  <c:v>35.380000000000003</c:v>
                </c:pt>
                <c:pt idx="3004">
                  <c:v>35.380000000000003</c:v>
                </c:pt>
                <c:pt idx="3005">
                  <c:v>35.32</c:v>
                </c:pt>
                <c:pt idx="3006">
                  <c:v>35.15</c:v>
                </c:pt>
                <c:pt idx="3007">
                  <c:v>34.78</c:v>
                </c:pt>
                <c:pt idx="3008">
                  <c:v>33.56</c:v>
                </c:pt>
                <c:pt idx="3009">
                  <c:v>31.98</c:v>
                </c:pt>
                <c:pt idx="3010">
                  <c:v>31.13</c:v>
                </c:pt>
                <c:pt idx="3011">
                  <c:v>30.78</c:v>
                </c:pt>
                <c:pt idx="3012">
                  <c:v>30.64</c:v>
                </c:pt>
                <c:pt idx="3013">
                  <c:v>30.6</c:v>
                </c:pt>
                <c:pt idx="3014">
                  <c:v>30.57</c:v>
                </c:pt>
                <c:pt idx="3015">
                  <c:v>30.56</c:v>
                </c:pt>
                <c:pt idx="3016">
                  <c:v>30.56</c:v>
                </c:pt>
                <c:pt idx="3017">
                  <c:v>30.58</c:v>
                </c:pt>
                <c:pt idx="3018">
                  <c:v>30.57</c:v>
                </c:pt>
                <c:pt idx="3019">
                  <c:v>30.56</c:v>
                </c:pt>
                <c:pt idx="3020">
                  <c:v>30.54</c:v>
                </c:pt>
                <c:pt idx="3021">
                  <c:v>30.54</c:v>
                </c:pt>
                <c:pt idx="3022">
                  <c:v>30.54</c:v>
                </c:pt>
                <c:pt idx="3023">
                  <c:v>30.55</c:v>
                </c:pt>
                <c:pt idx="3024">
                  <c:v>30.55</c:v>
                </c:pt>
                <c:pt idx="3025">
                  <c:v>30.56</c:v>
                </c:pt>
                <c:pt idx="3026">
                  <c:v>30.58</c:v>
                </c:pt>
                <c:pt idx="3027">
                  <c:v>30.56</c:v>
                </c:pt>
                <c:pt idx="3028">
                  <c:v>30.54</c:v>
                </c:pt>
                <c:pt idx="3029">
                  <c:v>30.57</c:v>
                </c:pt>
                <c:pt idx="3030">
                  <c:v>30.57</c:v>
                </c:pt>
                <c:pt idx="3031">
                  <c:v>30.56</c:v>
                </c:pt>
                <c:pt idx="3032">
                  <c:v>30.58</c:v>
                </c:pt>
                <c:pt idx="3033">
                  <c:v>30.59</c:v>
                </c:pt>
                <c:pt idx="3034">
                  <c:v>30.59</c:v>
                </c:pt>
                <c:pt idx="3035">
                  <c:v>30.59</c:v>
                </c:pt>
                <c:pt idx="3036">
                  <c:v>30.58</c:v>
                </c:pt>
                <c:pt idx="3037">
                  <c:v>30.56</c:v>
                </c:pt>
                <c:pt idx="3038">
                  <c:v>30.56</c:v>
                </c:pt>
                <c:pt idx="3039">
                  <c:v>30.58</c:v>
                </c:pt>
                <c:pt idx="3040">
                  <c:v>30.56</c:v>
                </c:pt>
                <c:pt idx="3041">
                  <c:v>30.55</c:v>
                </c:pt>
                <c:pt idx="3042">
                  <c:v>30.57</c:v>
                </c:pt>
                <c:pt idx="3043">
                  <c:v>30.57</c:v>
                </c:pt>
                <c:pt idx="3044">
                  <c:v>30.56</c:v>
                </c:pt>
                <c:pt idx="3045">
                  <c:v>30.48</c:v>
                </c:pt>
                <c:pt idx="3046">
                  <c:v>30.26</c:v>
                </c:pt>
                <c:pt idx="3047">
                  <c:v>29.73</c:v>
                </c:pt>
                <c:pt idx="3048">
                  <c:v>28.2</c:v>
                </c:pt>
                <c:pt idx="3049">
                  <c:v>26.57</c:v>
                </c:pt>
                <c:pt idx="3050">
                  <c:v>25.72</c:v>
                </c:pt>
                <c:pt idx="3051">
                  <c:v>25.34</c:v>
                </c:pt>
                <c:pt idx="3052">
                  <c:v>25.18</c:v>
                </c:pt>
                <c:pt idx="3053">
                  <c:v>25.14</c:v>
                </c:pt>
                <c:pt idx="3054">
                  <c:v>25.11</c:v>
                </c:pt>
                <c:pt idx="3055">
                  <c:v>25.06</c:v>
                </c:pt>
                <c:pt idx="3056">
                  <c:v>25.06</c:v>
                </c:pt>
                <c:pt idx="3057">
                  <c:v>25.06</c:v>
                </c:pt>
                <c:pt idx="3058">
                  <c:v>25.06</c:v>
                </c:pt>
                <c:pt idx="3059">
                  <c:v>25.08</c:v>
                </c:pt>
                <c:pt idx="3060">
                  <c:v>25.1</c:v>
                </c:pt>
                <c:pt idx="3061">
                  <c:v>25.08</c:v>
                </c:pt>
                <c:pt idx="3062">
                  <c:v>25.08</c:v>
                </c:pt>
                <c:pt idx="3063">
                  <c:v>25.1</c:v>
                </c:pt>
                <c:pt idx="3064">
                  <c:v>25.12</c:v>
                </c:pt>
                <c:pt idx="3065">
                  <c:v>25.1</c:v>
                </c:pt>
                <c:pt idx="3066">
                  <c:v>25.08</c:v>
                </c:pt>
                <c:pt idx="3067">
                  <c:v>25.09</c:v>
                </c:pt>
                <c:pt idx="3068">
                  <c:v>25.1</c:v>
                </c:pt>
                <c:pt idx="3069">
                  <c:v>25.08</c:v>
                </c:pt>
                <c:pt idx="3070">
                  <c:v>25.08</c:v>
                </c:pt>
                <c:pt idx="3071">
                  <c:v>25.1</c:v>
                </c:pt>
                <c:pt idx="3072">
                  <c:v>25.11</c:v>
                </c:pt>
                <c:pt idx="3073">
                  <c:v>25.12</c:v>
                </c:pt>
                <c:pt idx="3074">
                  <c:v>25.11</c:v>
                </c:pt>
                <c:pt idx="3075">
                  <c:v>25.12</c:v>
                </c:pt>
                <c:pt idx="3076">
                  <c:v>25.12</c:v>
                </c:pt>
                <c:pt idx="3077">
                  <c:v>25.09</c:v>
                </c:pt>
                <c:pt idx="3078">
                  <c:v>25.11</c:v>
                </c:pt>
                <c:pt idx="3079">
                  <c:v>25.1</c:v>
                </c:pt>
                <c:pt idx="3080">
                  <c:v>25.11</c:v>
                </c:pt>
                <c:pt idx="3081">
                  <c:v>25.11</c:v>
                </c:pt>
                <c:pt idx="3082">
                  <c:v>25.13</c:v>
                </c:pt>
                <c:pt idx="3083">
                  <c:v>25.14</c:v>
                </c:pt>
                <c:pt idx="3084">
                  <c:v>25.13</c:v>
                </c:pt>
                <c:pt idx="3085">
                  <c:v>25.11</c:v>
                </c:pt>
                <c:pt idx="3086">
                  <c:v>25.03</c:v>
                </c:pt>
                <c:pt idx="3087">
                  <c:v>24.81</c:v>
                </c:pt>
                <c:pt idx="3088">
                  <c:v>24.24</c:v>
                </c:pt>
                <c:pt idx="3089">
                  <c:v>22.84</c:v>
                </c:pt>
                <c:pt idx="3090">
                  <c:v>21.57</c:v>
                </c:pt>
                <c:pt idx="3091">
                  <c:v>20.89</c:v>
                </c:pt>
                <c:pt idx="3092">
                  <c:v>20.58</c:v>
                </c:pt>
                <c:pt idx="3093">
                  <c:v>20.45</c:v>
                </c:pt>
                <c:pt idx="3094">
                  <c:v>20.41</c:v>
                </c:pt>
                <c:pt idx="3095">
                  <c:v>20.39</c:v>
                </c:pt>
                <c:pt idx="3096">
                  <c:v>20.38</c:v>
                </c:pt>
                <c:pt idx="3097">
                  <c:v>20.38</c:v>
                </c:pt>
                <c:pt idx="3098">
                  <c:v>20.38</c:v>
                </c:pt>
                <c:pt idx="3099">
                  <c:v>20.38</c:v>
                </c:pt>
                <c:pt idx="3100">
                  <c:v>20.38</c:v>
                </c:pt>
                <c:pt idx="3101">
                  <c:v>20.38</c:v>
                </c:pt>
                <c:pt idx="3102">
                  <c:v>20.38</c:v>
                </c:pt>
                <c:pt idx="3103">
                  <c:v>20.37</c:v>
                </c:pt>
                <c:pt idx="3104">
                  <c:v>20.38</c:v>
                </c:pt>
                <c:pt idx="3105">
                  <c:v>20.38</c:v>
                </c:pt>
                <c:pt idx="3106">
                  <c:v>20.36</c:v>
                </c:pt>
                <c:pt idx="3107">
                  <c:v>20.350000000000001</c:v>
                </c:pt>
                <c:pt idx="3108">
                  <c:v>20.36</c:v>
                </c:pt>
                <c:pt idx="3109">
                  <c:v>20.350000000000001</c:v>
                </c:pt>
                <c:pt idx="3110">
                  <c:v>20.34</c:v>
                </c:pt>
                <c:pt idx="3111">
                  <c:v>20.36</c:v>
                </c:pt>
                <c:pt idx="3112">
                  <c:v>20.37</c:v>
                </c:pt>
                <c:pt idx="3113">
                  <c:v>20.37</c:v>
                </c:pt>
                <c:pt idx="3114">
                  <c:v>20.36</c:v>
                </c:pt>
                <c:pt idx="3115">
                  <c:v>20.36</c:v>
                </c:pt>
                <c:pt idx="3116">
                  <c:v>20.38</c:v>
                </c:pt>
                <c:pt idx="3117">
                  <c:v>20.38</c:v>
                </c:pt>
                <c:pt idx="3118">
                  <c:v>20.38</c:v>
                </c:pt>
                <c:pt idx="3119">
                  <c:v>20.37</c:v>
                </c:pt>
                <c:pt idx="3120">
                  <c:v>20.38</c:v>
                </c:pt>
                <c:pt idx="3121">
                  <c:v>20.38</c:v>
                </c:pt>
                <c:pt idx="3122">
                  <c:v>20.38</c:v>
                </c:pt>
                <c:pt idx="3123">
                  <c:v>20.37</c:v>
                </c:pt>
                <c:pt idx="3124">
                  <c:v>20.36</c:v>
                </c:pt>
                <c:pt idx="3125">
                  <c:v>20.37</c:v>
                </c:pt>
                <c:pt idx="3126">
                  <c:v>20.38</c:v>
                </c:pt>
                <c:pt idx="3127">
                  <c:v>20.38</c:v>
                </c:pt>
                <c:pt idx="3128">
                  <c:v>20.32</c:v>
                </c:pt>
                <c:pt idx="3129">
                  <c:v>20.149999999999999</c:v>
                </c:pt>
                <c:pt idx="3130">
                  <c:v>19.739999999999998</c:v>
                </c:pt>
                <c:pt idx="3131">
                  <c:v>18.600000000000001</c:v>
                </c:pt>
                <c:pt idx="3132">
                  <c:v>17.28</c:v>
                </c:pt>
                <c:pt idx="3133">
                  <c:v>16.399999999999999</c:v>
                </c:pt>
                <c:pt idx="3134">
                  <c:v>15.88</c:v>
                </c:pt>
                <c:pt idx="3135">
                  <c:v>15.56</c:v>
                </c:pt>
                <c:pt idx="3136">
                  <c:v>15.37</c:v>
                </c:pt>
                <c:pt idx="3137">
                  <c:v>15.29</c:v>
                </c:pt>
                <c:pt idx="3138">
                  <c:v>15.25</c:v>
                </c:pt>
                <c:pt idx="3139">
                  <c:v>15.23</c:v>
                </c:pt>
                <c:pt idx="3140">
                  <c:v>15.23</c:v>
                </c:pt>
                <c:pt idx="3141">
                  <c:v>15.24</c:v>
                </c:pt>
                <c:pt idx="3142">
                  <c:v>15.23</c:v>
                </c:pt>
                <c:pt idx="3143">
                  <c:v>15.22</c:v>
                </c:pt>
                <c:pt idx="3144">
                  <c:v>15.24</c:v>
                </c:pt>
                <c:pt idx="3145">
                  <c:v>15.25</c:v>
                </c:pt>
                <c:pt idx="3146">
                  <c:v>15.25</c:v>
                </c:pt>
                <c:pt idx="3147">
                  <c:v>15.27</c:v>
                </c:pt>
                <c:pt idx="3148">
                  <c:v>15.27</c:v>
                </c:pt>
                <c:pt idx="3149">
                  <c:v>15.27</c:v>
                </c:pt>
                <c:pt idx="3150">
                  <c:v>15.26</c:v>
                </c:pt>
                <c:pt idx="3151">
                  <c:v>15.25</c:v>
                </c:pt>
                <c:pt idx="3152">
                  <c:v>15.25</c:v>
                </c:pt>
                <c:pt idx="3153">
                  <c:v>15.24</c:v>
                </c:pt>
                <c:pt idx="3154">
                  <c:v>15.25</c:v>
                </c:pt>
                <c:pt idx="3155">
                  <c:v>15.27</c:v>
                </c:pt>
                <c:pt idx="3156">
                  <c:v>15.28</c:v>
                </c:pt>
                <c:pt idx="3157">
                  <c:v>15.27</c:v>
                </c:pt>
                <c:pt idx="3158">
                  <c:v>15.27</c:v>
                </c:pt>
                <c:pt idx="3159">
                  <c:v>15.27</c:v>
                </c:pt>
                <c:pt idx="3160">
                  <c:v>15.25</c:v>
                </c:pt>
                <c:pt idx="3161">
                  <c:v>15.25</c:v>
                </c:pt>
                <c:pt idx="3162">
                  <c:v>15.25</c:v>
                </c:pt>
                <c:pt idx="3163">
                  <c:v>15.26</c:v>
                </c:pt>
                <c:pt idx="3164">
                  <c:v>15.25</c:v>
                </c:pt>
                <c:pt idx="3165">
                  <c:v>15.26</c:v>
                </c:pt>
                <c:pt idx="3166">
                  <c:v>15.26</c:v>
                </c:pt>
                <c:pt idx="3167">
                  <c:v>15.26</c:v>
                </c:pt>
                <c:pt idx="3168">
                  <c:v>15.25</c:v>
                </c:pt>
                <c:pt idx="3169">
                  <c:v>15.25</c:v>
                </c:pt>
                <c:pt idx="3170">
                  <c:v>15.27</c:v>
                </c:pt>
                <c:pt idx="3171">
                  <c:v>15.27</c:v>
                </c:pt>
                <c:pt idx="3172">
                  <c:v>15.26</c:v>
                </c:pt>
                <c:pt idx="3173">
                  <c:v>15.17</c:v>
                </c:pt>
                <c:pt idx="3174">
                  <c:v>14.95</c:v>
                </c:pt>
                <c:pt idx="3175">
                  <c:v>14.33</c:v>
                </c:pt>
                <c:pt idx="3176">
                  <c:v>12.95</c:v>
                </c:pt>
                <c:pt idx="3177">
                  <c:v>11.61</c:v>
                </c:pt>
                <c:pt idx="3178">
                  <c:v>10.66</c:v>
                </c:pt>
                <c:pt idx="3179">
                  <c:v>10.06</c:v>
                </c:pt>
                <c:pt idx="3180">
                  <c:v>9.67</c:v>
                </c:pt>
                <c:pt idx="3181">
                  <c:v>9.44</c:v>
                </c:pt>
                <c:pt idx="3182">
                  <c:v>9.31</c:v>
                </c:pt>
                <c:pt idx="3183">
                  <c:v>9.24</c:v>
                </c:pt>
                <c:pt idx="3184">
                  <c:v>9.19</c:v>
                </c:pt>
                <c:pt idx="3185">
                  <c:v>9.17</c:v>
                </c:pt>
                <c:pt idx="3186">
                  <c:v>9.16</c:v>
                </c:pt>
                <c:pt idx="3187">
                  <c:v>9.16</c:v>
                </c:pt>
                <c:pt idx="3188">
                  <c:v>9.16</c:v>
                </c:pt>
                <c:pt idx="3189">
                  <c:v>9.18</c:v>
                </c:pt>
                <c:pt idx="3190">
                  <c:v>9.19</c:v>
                </c:pt>
                <c:pt idx="3191">
                  <c:v>9.1999999999999993</c:v>
                </c:pt>
                <c:pt idx="3192">
                  <c:v>9.2100000000000009</c:v>
                </c:pt>
                <c:pt idx="3193">
                  <c:v>9.2200000000000006</c:v>
                </c:pt>
                <c:pt idx="3194">
                  <c:v>9.23</c:v>
                </c:pt>
                <c:pt idx="3195">
                  <c:v>9.24</c:v>
                </c:pt>
                <c:pt idx="3196">
                  <c:v>9.25</c:v>
                </c:pt>
                <c:pt idx="3197">
                  <c:v>9.25</c:v>
                </c:pt>
                <c:pt idx="3198">
                  <c:v>9.25</c:v>
                </c:pt>
                <c:pt idx="3199">
                  <c:v>9.24</c:v>
                </c:pt>
                <c:pt idx="3200">
                  <c:v>9.24</c:v>
                </c:pt>
                <c:pt idx="3201">
                  <c:v>9.25</c:v>
                </c:pt>
                <c:pt idx="3202">
                  <c:v>9.27</c:v>
                </c:pt>
                <c:pt idx="3203">
                  <c:v>9.2899999999999991</c:v>
                </c:pt>
                <c:pt idx="3204">
                  <c:v>9.31</c:v>
                </c:pt>
                <c:pt idx="3205">
                  <c:v>9.3000000000000007</c:v>
                </c:pt>
                <c:pt idx="3206">
                  <c:v>9.2899999999999991</c:v>
                </c:pt>
                <c:pt idx="3207">
                  <c:v>9.2799999999999994</c:v>
                </c:pt>
                <c:pt idx="3208">
                  <c:v>9.26</c:v>
                </c:pt>
                <c:pt idx="3209">
                  <c:v>9.26</c:v>
                </c:pt>
                <c:pt idx="3210">
                  <c:v>9.27</c:v>
                </c:pt>
                <c:pt idx="3211">
                  <c:v>9.2799999999999994</c:v>
                </c:pt>
                <c:pt idx="3212">
                  <c:v>9.2899999999999991</c:v>
                </c:pt>
                <c:pt idx="3213">
                  <c:v>9.3000000000000007</c:v>
                </c:pt>
                <c:pt idx="3214">
                  <c:v>9.2799999999999994</c:v>
                </c:pt>
                <c:pt idx="3215">
                  <c:v>9.19</c:v>
                </c:pt>
                <c:pt idx="3216">
                  <c:v>8.94</c:v>
                </c:pt>
                <c:pt idx="3217">
                  <c:v>8.31</c:v>
                </c:pt>
                <c:pt idx="3218">
                  <c:v>7.15</c:v>
                </c:pt>
                <c:pt idx="3219">
                  <c:v>6.01</c:v>
                </c:pt>
                <c:pt idx="3220">
                  <c:v>5.05</c:v>
                </c:pt>
                <c:pt idx="3221">
                  <c:v>4.3</c:v>
                </c:pt>
                <c:pt idx="3222">
                  <c:v>3.72</c:v>
                </c:pt>
                <c:pt idx="3223">
                  <c:v>3.29</c:v>
                </c:pt>
                <c:pt idx="3224">
                  <c:v>2.97</c:v>
                </c:pt>
                <c:pt idx="3225">
                  <c:v>2.73</c:v>
                </c:pt>
                <c:pt idx="3226">
                  <c:v>2.5499999999999998</c:v>
                </c:pt>
                <c:pt idx="3227">
                  <c:v>2.44</c:v>
                </c:pt>
                <c:pt idx="3228">
                  <c:v>2.37</c:v>
                </c:pt>
                <c:pt idx="3229">
                  <c:v>2.35</c:v>
                </c:pt>
                <c:pt idx="3230">
                  <c:v>2.35</c:v>
                </c:pt>
                <c:pt idx="3231">
                  <c:v>2.35</c:v>
                </c:pt>
                <c:pt idx="3232">
                  <c:v>2.36</c:v>
                </c:pt>
                <c:pt idx="3233">
                  <c:v>2.38</c:v>
                </c:pt>
                <c:pt idx="3234">
                  <c:v>2.4300000000000002</c:v>
                </c:pt>
                <c:pt idx="3235">
                  <c:v>2.46</c:v>
                </c:pt>
                <c:pt idx="3236">
                  <c:v>2.5</c:v>
                </c:pt>
                <c:pt idx="3237">
                  <c:v>2.5299999999999998</c:v>
                </c:pt>
                <c:pt idx="3238">
                  <c:v>2.57</c:v>
                </c:pt>
                <c:pt idx="3239">
                  <c:v>2.6</c:v>
                </c:pt>
                <c:pt idx="3240">
                  <c:v>2.64</c:v>
                </c:pt>
                <c:pt idx="3241">
                  <c:v>2.66</c:v>
                </c:pt>
                <c:pt idx="3242">
                  <c:v>2.69</c:v>
                </c:pt>
                <c:pt idx="3243">
                  <c:v>2.72</c:v>
                </c:pt>
                <c:pt idx="3244">
                  <c:v>2.74</c:v>
                </c:pt>
                <c:pt idx="3245">
                  <c:v>2.76</c:v>
                </c:pt>
                <c:pt idx="3246">
                  <c:v>2.77</c:v>
                </c:pt>
                <c:pt idx="3247">
                  <c:v>2.79</c:v>
                </c:pt>
                <c:pt idx="3248">
                  <c:v>2.78</c:v>
                </c:pt>
                <c:pt idx="3249">
                  <c:v>2.78</c:v>
                </c:pt>
                <c:pt idx="3250">
                  <c:v>2.8</c:v>
                </c:pt>
                <c:pt idx="3251">
                  <c:v>2.8</c:v>
                </c:pt>
                <c:pt idx="3252">
                  <c:v>2.81</c:v>
                </c:pt>
                <c:pt idx="3253">
                  <c:v>2.82</c:v>
                </c:pt>
                <c:pt idx="3254">
                  <c:v>2.83</c:v>
                </c:pt>
                <c:pt idx="3255">
                  <c:v>2.84</c:v>
                </c:pt>
                <c:pt idx="3256">
                  <c:v>2.83</c:v>
                </c:pt>
                <c:pt idx="3257">
                  <c:v>2.83</c:v>
                </c:pt>
                <c:pt idx="3258">
                  <c:v>2.81</c:v>
                </c:pt>
                <c:pt idx="3259">
                  <c:v>2.81</c:v>
                </c:pt>
                <c:pt idx="3260">
                  <c:v>2.8</c:v>
                </c:pt>
                <c:pt idx="3261">
                  <c:v>2.81</c:v>
                </c:pt>
                <c:pt idx="3262">
                  <c:v>2.83</c:v>
                </c:pt>
                <c:pt idx="3263">
                  <c:v>2.84</c:v>
                </c:pt>
                <c:pt idx="3264">
                  <c:v>2.85</c:v>
                </c:pt>
                <c:pt idx="3265">
                  <c:v>2.89</c:v>
                </c:pt>
                <c:pt idx="3266">
                  <c:v>3.08</c:v>
                </c:pt>
                <c:pt idx="3267">
                  <c:v>3.42</c:v>
                </c:pt>
                <c:pt idx="3268">
                  <c:v>3.84</c:v>
                </c:pt>
                <c:pt idx="3269">
                  <c:v>4.1900000000000004</c:v>
                </c:pt>
                <c:pt idx="3270">
                  <c:v>4.7300000000000004</c:v>
                </c:pt>
                <c:pt idx="3271">
                  <c:v>5.15</c:v>
                </c:pt>
                <c:pt idx="3272">
                  <c:v>5.45</c:v>
                </c:pt>
                <c:pt idx="3273">
                  <c:v>5.67</c:v>
                </c:pt>
                <c:pt idx="3274">
                  <c:v>5.82</c:v>
                </c:pt>
                <c:pt idx="3275">
                  <c:v>5.91</c:v>
                </c:pt>
                <c:pt idx="3276">
                  <c:v>5.98</c:v>
                </c:pt>
                <c:pt idx="3277">
                  <c:v>6.03</c:v>
                </c:pt>
                <c:pt idx="3278">
                  <c:v>6.05</c:v>
                </c:pt>
                <c:pt idx="3279">
                  <c:v>6.05</c:v>
                </c:pt>
                <c:pt idx="3280">
                  <c:v>6.04</c:v>
                </c:pt>
                <c:pt idx="3281">
                  <c:v>6.05</c:v>
                </c:pt>
                <c:pt idx="3282">
                  <c:v>6.05</c:v>
                </c:pt>
                <c:pt idx="3283">
                  <c:v>6.05</c:v>
                </c:pt>
                <c:pt idx="3284">
                  <c:v>6.06</c:v>
                </c:pt>
                <c:pt idx="3285">
                  <c:v>6.06</c:v>
                </c:pt>
                <c:pt idx="3286">
                  <c:v>6.07</c:v>
                </c:pt>
                <c:pt idx="3287">
                  <c:v>6.06</c:v>
                </c:pt>
                <c:pt idx="3288">
                  <c:v>6.07</c:v>
                </c:pt>
                <c:pt idx="3289">
                  <c:v>6.07</c:v>
                </c:pt>
                <c:pt idx="3290">
                  <c:v>6.08</c:v>
                </c:pt>
                <c:pt idx="3291">
                  <c:v>6.09</c:v>
                </c:pt>
                <c:pt idx="3292">
                  <c:v>6.08</c:v>
                </c:pt>
                <c:pt idx="3293">
                  <c:v>6.08</c:v>
                </c:pt>
                <c:pt idx="3294">
                  <c:v>6.07</c:v>
                </c:pt>
                <c:pt idx="3295">
                  <c:v>6.06</c:v>
                </c:pt>
                <c:pt idx="3296">
                  <c:v>6.04</c:v>
                </c:pt>
                <c:pt idx="3297">
                  <c:v>6.06</c:v>
                </c:pt>
                <c:pt idx="3298">
                  <c:v>6.08</c:v>
                </c:pt>
                <c:pt idx="3299">
                  <c:v>6.09</c:v>
                </c:pt>
                <c:pt idx="3300">
                  <c:v>6.09</c:v>
                </c:pt>
                <c:pt idx="3301">
                  <c:v>6.08</c:v>
                </c:pt>
                <c:pt idx="3302">
                  <c:v>6.08</c:v>
                </c:pt>
                <c:pt idx="3303">
                  <c:v>6.08</c:v>
                </c:pt>
                <c:pt idx="3304">
                  <c:v>6.08</c:v>
                </c:pt>
                <c:pt idx="3305">
                  <c:v>6.09</c:v>
                </c:pt>
                <c:pt idx="3306">
                  <c:v>6.14</c:v>
                </c:pt>
                <c:pt idx="3307">
                  <c:v>6.32</c:v>
                </c:pt>
                <c:pt idx="3308">
                  <c:v>6.77</c:v>
                </c:pt>
                <c:pt idx="3309">
                  <c:v>8.23</c:v>
                </c:pt>
                <c:pt idx="3310">
                  <c:v>11.14</c:v>
                </c:pt>
                <c:pt idx="3311">
                  <c:v>14.87</c:v>
                </c:pt>
                <c:pt idx="3312">
                  <c:v>17.89</c:v>
                </c:pt>
                <c:pt idx="3313">
                  <c:v>19.75</c:v>
                </c:pt>
                <c:pt idx="3314">
                  <c:v>21</c:v>
                </c:pt>
                <c:pt idx="3315">
                  <c:v>22.78</c:v>
                </c:pt>
                <c:pt idx="3316">
                  <c:v>24.58</c:v>
                </c:pt>
                <c:pt idx="3317">
                  <c:v>25.59</c:v>
                </c:pt>
                <c:pt idx="3318">
                  <c:v>26.2</c:v>
                </c:pt>
                <c:pt idx="3319">
                  <c:v>26.58</c:v>
                </c:pt>
                <c:pt idx="3320">
                  <c:v>26.89</c:v>
                </c:pt>
                <c:pt idx="3321">
                  <c:v>27.19</c:v>
                </c:pt>
                <c:pt idx="3322">
                  <c:v>27.45</c:v>
                </c:pt>
                <c:pt idx="3323">
                  <c:v>27.65</c:v>
                </c:pt>
                <c:pt idx="3324">
                  <c:v>27.78</c:v>
                </c:pt>
                <c:pt idx="3325">
                  <c:v>27.85</c:v>
                </c:pt>
                <c:pt idx="3326">
                  <c:v>27.89</c:v>
                </c:pt>
                <c:pt idx="3327">
                  <c:v>27.88</c:v>
                </c:pt>
                <c:pt idx="3328">
                  <c:v>27.86</c:v>
                </c:pt>
                <c:pt idx="3329">
                  <c:v>27.87</c:v>
                </c:pt>
                <c:pt idx="3330">
                  <c:v>27.88</c:v>
                </c:pt>
                <c:pt idx="3331">
                  <c:v>27.88</c:v>
                </c:pt>
                <c:pt idx="3332">
                  <c:v>27.88</c:v>
                </c:pt>
                <c:pt idx="3333">
                  <c:v>27.89</c:v>
                </c:pt>
                <c:pt idx="3334">
                  <c:v>27.87</c:v>
                </c:pt>
                <c:pt idx="3335">
                  <c:v>27.87</c:v>
                </c:pt>
                <c:pt idx="3336">
                  <c:v>27.88</c:v>
                </c:pt>
                <c:pt idx="3337">
                  <c:v>27.89</c:v>
                </c:pt>
                <c:pt idx="3338">
                  <c:v>27.88</c:v>
                </c:pt>
                <c:pt idx="3339">
                  <c:v>27.85</c:v>
                </c:pt>
                <c:pt idx="3340">
                  <c:v>27.89</c:v>
                </c:pt>
                <c:pt idx="3341">
                  <c:v>27.87</c:v>
                </c:pt>
                <c:pt idx="3342">
                  <c:v>27.88</c:v>
                </c:pt>
                <c:pt idx="3343">
                  <c:v>27.88</c:v>
                </c:pt>
                <c:pt idx="3344">
                  <c:v>27.88</c:v>
                </c:pt>
                <c:pt idx="3345">
                  <c:v>27.9</c:v>
                </c:pt>
                <c:pt idx="3346">
                  <c:v>27.92</c:v>
                </c:pt>
                <c:pt idx="3347">
                  <c:v>27.97</c:v>
                </c:pt>
                <c:pt idx="3348">
                  <c:v>28.12</c:v>
                </c:pt>
                <c:pt idx="3349">
                  <c:v>28.65</c:v>
                </c:pt>
                <c:pt idx="3350">
                  <c:v>30.19</c:v>
                </c:pt>
                <c:pt idx="3351">
                  <c:v>32.479999999999997</c:v>
                </c:pt>
                <c:pt idx="3352">
                  <c:v>35.1</c:v>
                </c:pt>
                <c:pt idx="3353">
                  <c:v>37.86</c:v>
                </c:pt>
                <c:pt idx="3354">
                  <c:v>40.619999999999997</c:v>
                </c:pt>
                <c:pt idx="3355">
                  <c:v>43.4</c:v>
                </c:pt>
                <c:pt idx="3356">
                  <c:v>46.16</c:v>
                </c:pt>
                <c:pt idx="3357">
                  <c:v>48.78</c:v>
                </c:pt>
                <c:pt idx="3358">
                  <c:v>50.71</c:v>
                </c:pt>
                <c:pt idx="3359">
                  <c:v>51.51</c:v>
                </c:pt>
                <c:pt idx="3360">
                  <c:v>51.77</c:v>
                </c:pt>
                <c:pt idx="3361">
                  <c:v>51.84</c:v>
                </c:pt>
                <c:pt idx="3362">
                  <c:v>51.88</c:v>
                </c:pt>
                <c:pt idx="3363">
                  <c:v>51.91</c:v>
                </c:pt>
                <c:pt idx="3364">
                  <c:v>51.95</c:v>
                </c:pt>
                <c:pt idx="3365">
                  <c:v>51.99</c:v>
                </c:pt>
                <c:pt idx="3366">
                  <c:v>52</c:v>
                </c:pt>
                <c:pt idx="3367">
                  <c:v>52.01</c:v>
                </c:pt>
                <c:pt idx="3368">
                  <c:v>52</c:v>
                </c:pt>
                <c:pt idx="3369">
                  <c:v>52</c:v>
                </c:pt>
                <c:pt idx="3370">
                  <c:v>52</c:v>
                </c:pt>
                <c:pt idx="3371">
                  <c:v>51.98</c:v>
                </c:pt>
                <c:pt idx="3372">
                  <c:v>51.96</c:v>
                </c:pt>
                <c:pt idx="3373">
                  <c:v>51.93</c:v>
                </c:pt>
                <c:pt idx="3374">
                  <c:v>51.93</c:v>
                </c:pt>
                <c:pt idx="3375">
                  <c:v>51.91</c:v>
                </c:pt>
                <c:pt idx="3376">
                  <c:v>51.93</c:v>
                </c:pt>
                <c:pt idx="3377">
                  <c:v>51.96</c:v>
                </c:pt>
                <c:pt idx="3378">
                  <c:v>51.98</c:v>
                </c:pt>
                <c:pt idx="3379">
                  <c:v>52</c:v>
                </c:pt>
                <c:pt idx="3380">
                  <c:v>52.03</c:v>
                </c:pt>
                <c:pt idx="3381">
                  <c:v>52.03</c:v>
                </c:pt>
                <c:pt idx="3382">
                  <c:v>52.06</c:v>
                </c:pt>
                <c:pt idx="3383">
                  <c:v>52.09</c:v>
                </c:pt>
                <c:pt idx="3384">
                  <c:v>52.09</c:v>
                </c:pt>
                <c:pt idx="3385">
                  <c:v>52.11</c:v>
                </c:pt>
                <c:pt idx="3386">
                  <c:v>52.07</c:v>
                </c:pt>
                <c:pt idx="3387">
                  <c:v>52.02</c:v>
                </c:pt>
                <c:pt idx="3388">
                  <c:v>52.02</c:v>
                </c:pt>
                <c:pt idx="3389">
                  <c:v>52.02</c:v>
                </c:pt>
                <c:pt idx="3390">
                  <c:v>52.06</c:v>
                </c:pt>
                <c:pt idx="3391">
                  <c:v>52.14</c:v>
                </c:pt>
                <c:pt idx="3392">
                  <c:v>52.34</c:v>
                </c:pt>
                <c:pt idx="3393">
                  <c:v>52.89</c:v>
                </c:pt>
                <c:pt idx="3394">
                  <c:v>54.41</c:v>
                </c:pt>
                <c:pt idx="3395">
                  <c:v>56.5</c:v>
                </c:pt>
                <c:pt idx="3396">
                  <c:v>58.78</c:v>
                </c:pt>
                <c:pt idx="3397">
                  <c:v>60.75</c:v>
                </c:pt>
                <c:pt idx="3398">
                  <c:v>61.68</c:v>
                </c:pt>
                <c:pt idx="3399">
                  <c:v>62.05</c:v>
                </c:pt>
                <c:pt idx="3400">
                  <c:v>62.19</c:v>
                </c:pt>
                <c:pt idx="3401">
                  <c:v>62.21</c:v>
                </c:pt>
                <c:pt idx="3402">
                  <c:v>62.3</c:v>
                </c:pt>
                <c:pt idx="3403">
                  <c:v>62.3</c:v>
                </c:pt>
                <c:pt idx="3404">
                  <c:v>62.29</c:v>
                </c:pt>
                <c:pt idx="3405">
                  <c:v>62.32</c:v>
                </c:pt>
                <c:pt idx="3406">
                  <c:v>62.3</c:v>
                </c:pt>
                <c:pt idx="3407">
                  <c:v>62.25</c:v>
                </c:pt>
                <c:pt idx="3408">
                  <c:v>62.23</c:v>
                </c:pt>
                <c:pt idx="3409">
                  <c:v>62.23</c:v>
                </c:pt>
                <c:pt idx="3410">
                  <c:v>62.22</c:v>
                </c:pt>
                <c:pt idx="3411">
                  <c:v>62.24</c:v>
                </c:pt>
                <c:pt idx="3412">
                  <c:v>62.24</c:v>
                </c:pt>
                <c:pt idx="3413">
                  <c:v>62.19</c:v>
                </c:pt>
                <c:pt idx="3414">
                  <c:v>62.19</c:v>
                </c:pt>
                <c:pt idx="3415">
                  <c:v>62.19</c:v>
                </c:pt>
                <c:pt idx="3416">
                  <c:v>62.22</c:v>
                </c:pt>
                <c:pt idx="3417">
                  <c:v>62.24</c:v>
                </c:pt>
                <c:pt idx="3418">
                  <c:v>62.25</c:v>
                </c:pt>
                <c:pt idx="3419">
                  <c:v>62.22</c:v>
                </c:pt>
                <c:pt idx="3420">
                  <c:v>62.24</c:v>
                </c:pt>
                <c:pt idx="3421">
                  <c:v>62.2</c:v>
                </c:pt>
                <c:pt idx="3422">
                  <c:v>62.17</c:v>
                </c:pt>
                <c:pt idx="3423">
                  <c:v>62.18</c:v>
                </c:pt>
                <c:pt idx="3424">
                  <c:v>62.24</c:v>
                </c:pt>
                <c:pt idx="3425">
                  <c:v>62.24</c:v>
                </c:pt>
                <c:pt idx="3426">
                  <c:v>62.17</c:v>
                </c:pt>
                <c:pt idx="3427">
                  <c:v>62.19</c:v>
                </c:pt>
                <c:pt idx="3428">
                  <c:v>62.24</c:v>
                </c:pt>
                <c:pt idx="3429">
                  <c:v>61.37</c:v>
                </c:pt>
                <c:pt idx="3430">
                  <c:v>58.9</c:v>
                </c:pt>
                <c:pt idx="3431">
                  <c:v>55.68</c:v>
                </c:pt>
                <c:pt idx="3432">
                  <c:v>52.19</c:v>
                </c:pt>
                <c:pt idx="3433">
                  <c:v>48.51</c:v>
                </c:pt>
                <c:pt idx="3434">
                  <c:v>44.71</c:v>
                </c:pt>
                <c:pt idx="3435">
                  <c:v>40.869999999999997</c:v>
                </c:pt>
                <c:pt idx="3436">
                  <c:v>37.020000000000003</c:v>
                </c:pt>
                <c:pt idx="3437">
                  <c:v>33.07</c:v>
                </c:pt>
                <c:pt idx="3438">
                  <c:v>29.73</c:v>
                </c:pt>
                <c:pt idx="3439">
                  <c:v>29.61</c:v>
                </c:pt>
                <c:pt idx="3440">
                  <c:v>32.07</c:v>
                </c:pt>
                <c:pt idx="3441">
                  <c:v>35.51</c:v>
                </c:pt>
                <c:pt idx="3442">
                  <c:v>37.97</c:v>
                </c:pt>
                <c:pt idx="3443">
                  <c:v>38.979999999999997</c:v>
                </c:pt>
                <c:pt idx="3444">
                  <c:v>39.25</c:v>
                </c:pt>
                <c:pt idx="3445">
                  <c:v>39.15</c:v>
                </c:pt>
                <c:pt idx="3446">
                  <c:v>38.42</c:v>
                </c:pt>
                <c:pt idx="3447">
                  <c:v>37.450000000000003</c:v>
                </c:pt>
                <c:pt idx="3448">
                  <c:v>36.97</c:v>
                </c:pt>
                <c:pt idx="3449">
                  <c:v>36.78</c:v>
                </c:pt>
                <c:pt idx="3450">
                  <c:v>36.71</c:v>
                </c:pt>
                <c:pt idx="3451">
                  <c:v>36.68</c:v>
                </c:pt>
                <c:pt idx="3452">
                  <c:v>36.69</c:v>
                </c:pt>
                <c:pt idx="3453">
                  <c:v>36.659999999999997</c:v>
                </c:pt>
                <c:pt idx="3454">
                  <c:v>36.53</c:v>
                </c:pt>
                <c:pt idx="3455">
                  <c:v>36.39</c:v>
                </c:pt>
                <c:pt idx="3456">
                  <c:v>36.35</c:v>
                </c:pt>
                <c:pt idx="3457">
                  <c:v>36.35</c:v>
                </c:pt>
                <c:pt idx="3458">
                  <c:v>36.36</c:v>
                </c:pt>
                <c:pt idx="3459">
                  <c:v>36.35</c:v>
                </c:pt>
                <c:pt idx="3460">
                  <c:v>36.33</c:v>
                </c:pt>
                <c:pt idx="3461">
                  <c:v>36.33</c:v>
                </c:pt>
                <c:pt idx="3462">
                  <c:v>36.299999999999997</c:v>
                </c:pt>
                <c:pt idx="3463">
                  <c:v>36.29</c:v>
                </c:pt>
                <c:pt idx="3464">
                  <c:v>36.299999999999997</c:v>
                </c:pt>
                <c:pt idx="3465">
                  <c:v>36.299999999999997</c:v>
                </c:pt>
                <c:pt idx="3466">
                  <c:v>36.299999999999997</c:v>
                </c:pt>
                <c:pt idx="3467">
                  <c:v>36.28</c:v>
                </c:pt>
                <c:pt idx="3468">
                  <c:v>36.299999999999997</c:v>
                </c:pt>
                <c:pt idx="3469">
                  <c:v>36.299999999999997</c:v>
                </c:pt>
                <c:pt idx="3470">
                  <c:v>36.299999999999997</c:v>
                </c:pt>
                <c:pt idx="3471">
                  <c:v>36.299999999999997</c:v>
                </c:pt>
                <c:pt idx="3472">
                  <c:v>36.33</c:v>
                </c:pt>
                <c:pt idx="3473">
                  <c:v>36.299999999999997</c:v>
                </c:pt>
                <c:pt idx="3474">
                  <c:v>36.270000000000003</c:v>
                </c:pt>
                <c:pt idx="3475">
                  <c:v>36.270000000000003</c:v>
                </c:pt>
                <c:pt idx="3476">
                  <c:v>36.29</c:v>
                </c:pt>
                <c:pt idx="3477">
                  <c:v>36.32</c:v>
                </c:pt>
                <c:pt idx="3478">
                  <c:v>36.31</c:v>
                </c:pt>
                <c:pt idx="3479">
                  <c:v>36.299999999999997</c:v>
                </c:pt>
                <c:pt idx="3480">
                  <c:v>36.31</c:v>
                </c:pt>
                <c:pt idx="3481">
                  <c:v>36.299999999999997</c:v>
                </c:pt>
                <c:pt idx="3482">
                  <c:v>36.29</c:v>
                </c:pt>
                <c:pt idx="3483">
                  <c:v>36.29</c:v>
                </c:pt>
                <c:pt idx="3484">
                  <c:v>36.299999999999997</c:v>
                </c:pt>
                <c:pt idx="3485">
                  <c:v>36.29</c:v>
                </c:pt>
                <c:pt idx="3486">
                  <c:v>36.299999999999997</c:v>
                </c:pt>
                <c:pt idx="3487">
                  <c:v>36.32</c:v>
                </c:pt>
                <c:pt idx="3488">
                  <c:v>36.35</c:v>
                </c:pt>
                <c:pt idx="3489">
                  <c:v>36.36</c:v>
                </c:pt>
                <c:pt idx="3490">
                  <c:v>36.340000000000003</c:v>
                </c:pt>
                <c:pt idx="3491">
                  <c:v>36.44</c:v>
                </c:pt>
                <c:pt idx="3492">
                  <c:v>36.47</c:v>
                </c:pt>
                <c:pt idx="3493">
                  <c:v>36.380000000000003</c:v>
                </c:pt>
                <c:pt idx="3494">
                  <c:v>36.31</c:v>
                </c:pt>
                <c:pt idx="3495">
                  <c:v>36.36</c:v>
                </c:pt>
                <c:pt idx="3496">
                  <c:v>36.32</c:v>
                </c:pt>
                <c:pt idx="3497">
                  <c:v>36.369999999999997</c:v>
                </c:pt>
                <c:pt idx="3498">
                  <c:v>36.36</c:v>
                </c:pt>
                <c:pt idx="3499">
                  <c:v>36.29</c:v>
                </c:pt>
                <c:pt idx="3500">
                  <c:v>36.33</c:v>
                </c:pt>
                <c:pt idx="3501">
                  <c:v>36.340000000000003</c:v>
                </c:pt>
                <c:pt idx="3502">
                  <c:v>36.44</c:v>
                </c:pt>
                <c:pt idx="3503">
                  <c:v>36.43</c:v>
                </c:pt>
                <c:pt idx="3504">
                  <c:v>36.380000000000003</c:v>
                </c:pt>
                <c:pt idx="3505">
                  <c:v>36.340000000000003</c:v>
                </c:pt>
                <c:pt idx="3506">
                  <c:v>36.340000000000003</c:v>
                </c:pt>
                <c:pt idx="3507">
                  <c:v>36.32</c:v>
                </c:pt>
                <c:pt idx="3508">
                  <c:v>36.380000000000003</c:v>
                </c:pt>
                <c:pt idx="3509">
                  <c:v>36.36</c:v>
                </c:pt>
                <c:pt idx="3510">
                  <c:v>36.33</c:v>
                </c:pt>
                <c:pt idx="3511">
                  <c:v>36.29</c:v>
                </c:pt>
                <c:pt idx="3512">
                  <c:v>36.299999999999997</c:v>
                </c:pt>
                <c:pt idx="3513">
                  <c:v>36.409999999999997</c:v>
                </c:pt>
                <c:pt idx="3514">
                  <c:v>36.36</c:v>
                </c:pt>
                <c:pt idx="3515">
                  <c:v>36.299999999999997</c:v>
                </c:pt>
                <c:pt idx="3516">
                  <c:v>36.28</c:v>
                </c:pt>
                <c:pt idx="3517">
                  <c:v>36.31</c:v>
                </c:pt>
                <c:pt idx="3518">
                  <c:v>36.29</c:v>
                </c:pt>
                <c:pt idx="3519">
                  <c:v>36.31</c:v>
                </c:pt>
                <c:pt idx="3520">
                  <c:v>36.409999999999997</c:v>
                </c:pt>
                <c:pt idx="3521">
                  <c:v>36.42</c:v>
                </c:pt>
                <c:pt idx="3522">
                  <c:v>36.369999999999997</c:v>
                </c:pt>
                <c:pt idx="3523">
                  <c:v>36.32</c:v>
                </c:pt>
                <c:pt idx="3524">
                  <c:v>36.28</c:v>
                </c:pt>
                <c:pt idx="3525">
                  <c:v>36.32</c:v>
                </c:pt>
                <c:pt idx="3526">
                  <c:v>36.369999999999997</c:v>
                </c:pt>
                <c:pt idx="3527">
                  <c:v>36.36</c:v>
                </c:pt>
                <c:pt idx="3528">
                  <c:v>36.340000000000003</c:v>
                </c:pt>
                <c:pt idx="3529">
                  <c:v>36.340000000000003</c:v>
                </c:pt>
                <c:pt idx="3530">
                  <c:v>36.340000000000003</c:v>
                </c:pt>
                <c:pt idx="3531">
                  <c:v>36.33</c:v>
                </c:pt>
                <c:pt idx="3532">
                  <c:v>36.340000000000003</c:v>
                </c:pt>
                <c:pt idx="3533">
                  <c:v>36.29</c:v>
                </c:pt>
                <c:pt idx="3534">
                  <c:v>36.28</c:v>
                </c:pt>
                <c:pt idx="3535">
                  <c:v>36.299999999999997</c:v>
                </c:pt>
                <c:pt idx="3536">
                  <c:v>36.31</c:v>
                </c:pt>
                <c:pt idx="3537">
                  <c:v>36.32</c:v>
                </c:pt>
                <c:pt idx="3538">
                  <c:v>36.33</c:v>
                </c:pt>
                <c:pt idx="3539">
                  <c:v>36.340000000000003</c:v>
                </c:pt>
                <c:pt idx="3540">
                  <c:v>36.35</c:v>
                </c:pt>
                <c:pt idx="3541">
                  <c:v>36.35</c:v>
                </c:pt>
                <c:pt idx="3542">
                  <c:v>36.33</c:v>
                </c:pt>
                <c:pt idx="3543">
                  <c:v>36.32</c:v>
                </c:pt>
                <c:pt idx="3544">
                  <c:v>36.33</c:v>
                </c:pt>
                <c:pt idx="3545">
                  <c:v>36.33</c:v>
                </c:pt>
                <c:pt idx="3546">
                  <c:v>36.33</c:v>
                </c:pt>
                <c:pt idx="3547">
                  <c:v>36.29</c:v>
                </c:pt>
                <c:pt idx="3548">
                  <c:v>36.28</c:v>
                </c:pt>
                <c:pt idx="3549">
                  <c:v>36.29</c:v>
                </c:pt>
                <c:pt idx="3550">
                  <c:v>36.29</c:v>
                </c:pt>
                <c:pt idx="3551">
                  <c:v>36.270000000000003</c:v>
                </c:pt>
                <c:pt idx="3552">
                  <c:v>36.28</c:v>
                </c:pt>
                <c:pt idx="3553">
                  <c:v>36.28</c:v>
                </c:pt>
                <c:pt idx="3554">
                  <c:v>36.299999999999997</c:v>
                </c:pt>
                <c:pt idx="3555">
                  <c:v>36.299999999999997</c:v>
                </c:pt>
                <c:pt idx="3556">
                  <c:v>36.28</c:v>
                </c:pt>
                <c:pt idx="3557">
                  <c:v>36.28</c:v>
                </c:pt>
                <c:pt idx="3558">
                  <c:v>36.29</c:v>
                </c:pt>
                <c:pt idx="3559">
                  <c:v>36.26</c:v>
                </c:pt>
                <c:pt idx="3560">
                  <c:v>36.24</c:v>
                </c:pt>
                <c:pt idx="3561">
                  <c:v>36.24</c:v>
                </c:pt>
                <c:pt idx="3562">
                  <c:v>36.270000000000003</c:v>
                </c:pt>
                <c:pt idx="3563">
                  <c:v>36.31</c:v>
                </c:pt>
                <c:pt idx="3564">
                  <c:v>36.299999999999997</c:v>
                </c:pt>
                <c:pt idx="3565">
                  <c:v>36.28</c:v>
                </c:pt>
                <c:pt idx="3566">
                  <c:v>36.26</c:v>
                </c:pt>
                <c:pt idx="3567">
                  <c:v>36.270000000000003</c:v>
                </c:pt>
                <c:pt idx="3568">
                  <c:v>36.270000000000003</c:v>
                </c:pt>
                <c:pt idx="3569">
                  <c:v>36.25</c:v>
                </c:pt>
                <c:pt idx="3570">
                  <c:v>36.25</c:v>
                </c:pt>
                <c:pt idx="3571">
                  <c:v>36.24</c:v>
                </c:pt>
                <c:pt idx="3572">
                  <c:v>36.25</c:v>
                </c:pt>
                <c:pt idx="3573">
                  <c:v>36.24</c:v>
                </c:pt>
                <c:pt idx="3574">
                  <c:v>36.229999999999997</c:v>
                </c:pt>
                <c:pt idx="3575">
                  <c:v>36.24</c:v>
                </c:pt>
                <c:pt idx="3576">
                  <c:v>36.26</c:v>
                </c:pt>
                <c:pt idx="3577">
                  <c:v>36.26</c:v>
                </c:pt>
                <c:pt idx="3578">
                  <c:v>36.29</c:v>
                </c:pt>
                <c:pt idx="3579">
                  <c:v>36.299999999999997</c:v>
                </c:pt>
                <c:pt idx="3580">
                  <c:v>36.270000000000003</c:v>
                </c:pt>
                <c:pt idx="3581">
                  <c:v>36.28</c:v>
                </c:pt>
                <c:pt idx="3582">
                  <c:v>36.31</c:v>
                </c:pt>
                <c:pt idx="3583">
                  <c:v>36.299999999999997</c:v>
                </c:pt>
                <c:pt idx="3584">
                  <c:v>36.31</c:v>
                </c:pt>
                <c:pt idx="3585">
                  <c:v>36.29</c:v>
                </c:pt>
                <c:pt idx="3586">
                  <c:v>36.31</c:v>
                </c:pt>
                <c:pt idx="3587">
                  <c:v>36.340000000000003</c:v>
                </c:pt>
                <c:pt idx="3588">
                  <c:v>36.35</c:v>
                </c:pt>
                <c:pt idx="3589">
                  <c:v>36.35</c:v>
                </c:pt>
                <c:pt idx="3590">
                  <c:v>36.369999999999997</c:v>
                </c:pt>
                <c:pt idx="3591">
                  <c:v>36.369999999999997</c:v>
                </c:pt>
                <c:pt idx="3592">
                  <c:v>36.4</c:v>
                </c:pt>
                <c:pt idx="3593">
                  <c:v>36.42</c:v>
                </c:pt>
                <c:pt idx="3594">
                  <c:v>36.450000000000003</c:v>
                </c:pt>
                <c:pt idx="3595">
                  <c:v>36.46</c:v>
                </c:pt>
                <c:pt idx="3596">
                  <c:v>36.44</c:v>
                </c:pt>
                <c:pt idx="3597">
                  <c:v>36.43</c:v>
                </c:pt>
                <c:pt idx="3598">
                  <c:v>36.44</c:v>
                </c:pt>
                <c:pt idx="3599">
                  <c:v>36.479999999999997</c:v>
                </c:pt>
                <c:pt idx="3600">
                  <c:v>36.5</c:v>
                </c:pt>
                <c:pt idx="3601">
                  <c:v>36.520000000000003</c:v>
                </c:pt>
                <c:pt idx="3602">
                  <c:v>36.549999999999997</c:v>
                </c:pt>
                <c:pt idx="3603">
                  <c:v>36.57</c:v>
                </c:pt>
                <c:pt idx="3604">
                  <c:v>36.57</c:v>
                </c:pt>
                <c:pt idx="3605">
                  <c:v>36.6</c:v>
                </c:pt>
                <c:pt idx="3606">
                  <c:v>36.61</c:v>
                </c:pt>
                <c:pt idx="3607">
                  <c:v>36.6</c:v>
                </c:pt>
                <c:pt idx="3608">
                  <c:v>36.61</c:v>
                </c:pt>
                <c:pt idx="3609">
                  <c:v>36.630000000000003</c:v>
                </c:pt>
                <c:pt idx="3610">
                  <c:v>36.65</c:v>
                </c:pt>
                <c:pt idx="3611">
                  <c:v>36.68</c:v>
                </c:pt>
                <c:pt idx="3612">
                  <c:v>36.69</c:v>
                </c:pt>
                <c:pt idx="3613">
                  <c:v>36.72</c:v>
                </c:pt>
                <c:pt idx="3614">
                  <c:v>36.729999999999997</c:v>
                </c:pt>
                <c:pt idx="3615">
                  <c:v>36.729999999999997</c:v>
                </c:pt>
                <c:pt idx="3616">
                  <c:v>36.75</c:v>
                </c:pt>
                <c:pt idx="3617">
                  <c:v>36.770000000000003</c:v>
                </c:pt>
                <c:pt idx="3618">
                  <c:v>36.79</c:v>
                </c:pt>
                <c:pt idx="3619">
                  <c:v>36.799999999999997</c:v>
                </c:pt>
                <c:pt idx="3620">
                  <c:v>36.799999999999997</c:v>
                </c:pt>
                <c:pt idx="3621">
                  <c:v>36.83</c:v>
                </c:pt>
                <c:pt idx="3622">
                  <c:v>36.85</c:v>
                </c:pt>
                <c:pt idx="3623">
                  <c:v>36.83</c:v>
                </c:pt>
                <c:pt idx="3624">
                  <c:v>36.840000000000003</c:v>
                </c:pt>
                <c:pt idx="3625">
                  <c:v>36.85</c:v>
                </c:pt>
                <c:pt idx="3626">
                  <c:v>36.85</c:v>
                </c:pt>
                <c:pt idx="3627">
                  <c:v>36.869999999999997</c:v>
                </c:pt>
                <c:pt idx="3628">
                  <c:v>36.89</c:v>
                </c:pt>
                <c:pt idx="3629">
                  <c:v>36.92</c:v>
                </c:pt>
                <c:pt idx="3630">
                  <c:v>36.909999999999997</c:v>
                </c:pt>
                <c:pt idx="3631">
                  <c:v>36.93</c:v>
                </c:pt>
                <c:pt idx="3632">
                  <c:v>36.94</c:v>
                </c:pt>
                <c:pt idx="3633">
                  <c:v>36.96</c:v>
                </c:pt>
                <c:pt idx="3634">
                  <c:v>36.99</c:v>
                </c:pt>
                <c:pt idx="3635">
                  <c:v>36.979999999999997</c:v>
                </c:pt>
                <c:pt idx="3636">
                  <c:v>36.99</c:v>
                </c:pt>
                <c:pt idx="3637">
                  <c:v>37.020000000000003</c:v>
                </c:pt>
                <c:pt idx="3638">
                  <c:v>37.03</c:v>
                </c:pt>
                <c:pt idx="3639">
                  <c:v>37.07</c:v>
                </c:pt>
                <c:pt idx="3640">
                  <c:v>37.090000000000003</c:v>
                </c:pt>
                <c:pt idx="3641">
                  <c:v>37.1</c:v>
                </c:pt>
                <c:pt idx="3642">
                  <c:v>37.1</c:v>
                </c:pt>
                <c:pt idx="3643">
                  <c:v>37.15</c:v>
                </c:pt>
                <c:pt idx="3644">
                  <c:v>37.159999999999997</c:v>
                </c:pt>
                <c:pt idx="3645">
                  <c:v>37.130000000000003</c:v>
                </c:pt>
                <c:pt idx="3646">
                  <c:v>37.14</c:v>
                </c:pt>
                <c:pt idx="3647">
                  <c:v>37.15</c:v>
                </c:pt>
                <c:pt idx="3648">
                  <c:v>37.17</c:v>
                </c:pt>
                <c:pt idx="3649">
                  <c:v>37.17</c:v>
                </c:pt>
                <c:pt idx="3650">
                  <c:v>37.17</c:v>
                </c:pt>
                <c:pt idx="3651">
                  <c:v>37.200000000000003</c:v>
                </c:pt>
                <c:pt idx="3652">
                  <c:v>37.19</c:v>
                </c:pt>
                <c:pt idx="3653">
                  <c:v>37.18</c:v>
                </c:pt>
                <c:pt idx="3654">
                  <c:v>37.18</c:v>
                </c:pt>
                <c:pt idx="3655">
                  <c:v>37.19</c:v>
                </c:pt>
                <c:pt idx="3656">
                  <c:v>37.22</c:v>
                </c:pt>
                <c:pt idx="3657">
                  <c:v>37.21</c:v>
                </c:pt>
                <c:pt idx="3658">
                  <c:v>37.19</c:v>
                </c:pt>
                <c:pt idx="3659">
                  <c:v>37.17</c:v>
                </c:pt>
                <c:pt idx="3660">
                  <c:v>37.18</c:v>
                </c:pt>
                <c:pt idx="3661">
                  <c:v>37.19</c:v>
                </c:pt>
                <c:pt idx="3662">
                  <c:v>37.21</c:v>
                </c:pt>
                <c:pt idx="3663">
                  <c:v>37.21</c:v>
                </c:pt>
                <c:pt idx="3664">
                  <c:v>37.21</c:v>
                </c:pt>
                <c:pt idx="3665">
                  <c:v>37.21</c:v>
                </c:pt>
                <c:pt idx="3666">
                  <c:v>37.19</c:v>
                </c:pt>
                <c:pt idx="3667">
                  <c:v>37.21</c:v>
                </c:pt>
                <c:pt idx="3668">
                  <c:v>37.21</c:v>
                </c:pt>
                <c:pt idx="3669">
                  <c:v>37.19</c:v>
                </c:pt>
                <c:pt idx="3670">
                  <c:v>37.21</c:v>
                </c:pt>
                <c:pt idx="3671">
                  <c:v>37.200000000000003</c:v>
                </c:pt>
                <c:pt idx="3672">
                  <c:v>37.200000000000003</c:v>
                </c:pt>
                <c:pt idx="3673">
                  <c:v>37.22</c:v>
                </c:pt>
                <c:pt idx="3674">
                  <c:v>37.229999999999997</c:v>
                </c:pt>
                <c:pt idx="3675">
                  <c:v>37.25</c:v>
                </c:pt>
                <c:pt idx="3676">
                  <c:v>37.229999999999997</c:v>
                </c:pt>
                <c:pt idx="3677">
                  <c:v>37.24</c:v>
                </c:pt>
                <c:pt idx="3678">
                  <c:v>37.229999999999997</c:v>
                </c:pt>
                <c:pt idx="3679">
                  <c:v>37.229999999999997</c:v>
                </c:pt>
                <c:pt idx="3680">
                  <c:v>37.26</c:v>
                </c:pt>
                <c:pt idx="3681">
                  <c:v>37.26</c:v>
                </c:pt>
                <c:pt idx="3682">
                  <c:v>37.270000000000003</c:v>
                </c:pt>
                <c:pt idx="3683">
                  <c:v>37.25</c:v>
                </c:pt>
                <c:pt idx="3684">
                  <c:v>37.26</c:v>
                </c:pt>
                <c:pt idx="3685">
                  <c:v>37.28</c:v>
                </c:pt>
                <c:pt idx="3686">
                  <c:v>37.299999999999997</c:v>
                </c:pt>
                <c:pt idx="3687">
                  <c:v>37.35</c:v>
                </c:pt>
                <c:pt idx="3688">
                  <c:v>37.35</c:v>
                </c:pt>
                <c:pt idx="3689">
                  <c:v>37.35</c:v>
                </c:pt>
                <c:pt idx="3690">
                  <c:v>37.36</c:v>
                </c:pt>
                <c:pt idx="3691">
                  <c:v>37.340000000000003</c:v>
                </c:pt>
                <c:pt idx="3692">
                  <c:v>37.33</c:v>
                </c:pt>
                <c:pt idx="3693">
                  <c:v>37.33</c:v>
                </c:pt>
                <c:pt idx="3694">
                  <c:v>37.340000000000003</c:v>
                </c:pt>
                <c:pt idx="3695">
                  <c:v>37.35</c:v>
                </c:pt>
                <c:pt idx="3696">
                  <c:v>37.36</c:v>
                </c:pt>
                <c:pt idx="3697">
                  <c:v>37.380000000000003</c:v>
                </c:pt>
                <c:pt idx="3698">
                  <c:v>37.39</c:v>
                </c:pt>
                <c:pt idx="3699">
                  <c:v>37.380000000000003</c:v>
                </c:pt>
                <c:pt idx="3700">
                  <c:v>37.369999999999997</c:v>
                </c:pt>
                <c:pt idx="3701">
                  <c:v>37.380000000000003</c:v>
                </c:pt>
                <c:pt idx="3702">
                  <c:v>37.4</c:v>
                </c:pt>
                <c:pt idx="3703">
                  <c:v>37.4</c:v>
                </c:pt>
                <c:pt idx="3704">
                  <c:v>37.42</c:v>
                </c:pt>
                <c:pt idx="3705">
                  <c:v>37.409999999999997</c:v>
                </c:pt>
                <c:pt idx="3706">
                  <c:v>37.44</c:v>
                </c:pt>
                <c:pt idx="3707">
                  <c:v>37.47</c:v>
                </c:pt>
                <c:pt idx="3708">
                  <c:v>37.49</c:v>
                </c:pt>
                <c:pt idx="3709">
                  <c:v>37.51</c:v>
                </c:pt>
                <c:pt idx="3710">
                  <c:v>37.51</c:v>
                </c:pt>
                <c:pt idx="3711">
                  <c:v>37.5</c:v>
                </c:pt>
                <c:pt idx="3712">
                  <c:v>37.47</c:v>
                </c:pt>
                <c:pt idx="3713">
                  <c:v>37.479999999999997</c:v>
                </c:pt>
                <c:pt idx="3714">
                  <c:v>37.5</c:v>
                </c:pt>
                <c:pt idx="3715">
                  <c:v>37.56</c:v>
                </c:pt>
                <c:pt idx="3716">
                  <c:v>37.57</c:v>
                </c:pt>
                <c:pt idx="3717">
                  <c:v>37.53</c:v>
                </c:pt>
                <c:pt idx="3718">
                  <c:v>37.549999999999997</c:v>
                </c:pt>
                <c:pt idx="3719">
                  <c:v>37.56</c:v>
                </c:pt>
                <c:pt idx="3720">
                  <c:v>37.58</c:v>
                </c:pt>
                <c:pt idx="3721">
                  <c:v>37.590000000000003</c:v>
                </c:pt>
                <c:pt idx="3722">
                  <c:v>37.6</c:v>
                </c:pt>
                <c:pt idx="3723">
                  <c:v>37.6</c:v>
                </c:pt>
                <c:pt idx="3724">
                  <c:v>37.6</c:v>
                </c:pt>
                <c:pt idx="3725">
                  <c:v>37.590000000000003</c:v>
                </c:pt>
                <c:pt idx="3726">
                  <c:v>37.56</c:v>
                </c:pt>
                <c:pt idx="3727">
                  <c:v>37.549999999999997</c:v>
                </c:pt>
                <c:pt idx="3728">
                  <c:v>37.56</c:v>
                </c:pt>
                <c:pt idx="3729">
                  <c:v>37.54</c:v>
                </c:pt>
                <c:pt idx="3730">
                  <c:v>37.51</c:v>
                </c:pt>
                <c:pt idx="3731">
                  <c:v>37.53</c:v>
                </c:pt>
                <c:pt idx="3732">
                  <c:v>37.51</c:v>
                </c:pt>
                <c:pt idx="3733">
                  <c:v>37.549999999999997</c:v>
                </c:pt>
                <c:pt idx="3734">
                  <c:v>37.56</c:v>
                </c:pt>
                <c:pt idx="3735">
                  <c:v>37.549999999999997</c:v>
                </c:pt>
                <c:pt idx="3736">
                  <c:v>37.549999999999997</c:v>
                </c:pt>
                <c:pt idx="3737">
                  <c:v>37.54</c:v>
                </c:pt>
                <c:pt idx="3738">
                  <c:v>37.56</c:v>
                </c:pt>
                <c:pt idx="3739">
                  <c:v>37.57</c:v>
                </c:pt>
                <c:pt idx="3740">
                  <c:v>37.57</c:v>
                </c:pt>
                <c:pt idx="3741">
                  <c:v>37.57</c:v>
                </c:pt>
                <c:pt idx="3742">
                  <c:v>37.57</c:v>
                </c:pt>
                <c:pt idx="3743">
                  <c:v>37.56</c:v>
                </c:pt>
                <c:pt idx="3744">
                  <c:v>37.57</c:v>
                </c:pt>
                <c:pt idx="3745">
                  <c:v>37.57</c:v>
                </c:pt>
                <c:pt idx="3746">
                  <c:v>37.54</c:v>
                </c:pt>
                <c:pt idx="3747">
                  <c:v>37.54</c:v>
                </c:pt>
                <c:pt idx="3748">
                  <c:v>37.6</c:v>
                </c:pt>
                <c:pt idx="3749">
                  <c:v>37.590000000000003</c:v>
                </c:pt>
                <c:pt idx="3750">
                  <c:v>37.56</c:v>
                </c:pt>
                <c:pt idx="3751">
                  <c:v>37.57</c:v>
                </c:pt>
                <c:pt idx="3752">
                  <c:v>37.549999999999997</c:v>
                </c:pt>
                <c:pt idx="3753">
                  <c:v>37.58</c:v>
                </c:pt>
                <c:pt idx="3754">
                  <c:v>37.61</c:v>
                </c:pt>
                <c:pt idx="3755">
                  <c:v>37.64</c:v>
                </c:pt>
                <c:pt idx="3756">
                  <c:v>37.659999999999997</c:v>
                </c:pt>
                <c:pt idx="3757">
                  <c:v>37.659999999999997</c:v>
                </c:pt>
                <c:pt idx="3758">
                  <c:v>37.68</c:v>
                </c:pt>
                <c:pt idx="3759">
                  <c:v>37.71</c:v>
                </c:pt>
                <c:pt idx="3760">
                  <c:v>37.700000000000003</c:v>
                </c:pt>
                <c:pt idx="3761">
                  <c:v>37.68</c:v>
                </c:pt>
                <c:pt idx="3762">
                  <c:v>37.68</c:v>
                </c:pt>
                <c:pt idx="3763">
                  <c:v>37.659999999999997</c:v>
                </c:pt>
                <c:pt idx="3764">
                  <c:v>37.659999999999997</c:v>
                </c:pt>
                <c:pt idx="3765">
                  <c:v>37.630000000000003</c:v>
                </c:pt>
                <c:pt idx="3766">
                  <c:v>37.69</c:v>
                </c:pt>
                <c:pt idx="3767">
                  <c:v>37.68</c:v>
                </c:pt>
                <c:pt idx="3768">
                  <c:v>37.72</c:v>
                </c:pt>
                <c:pt idx="3769">
                  <c:v>37.729999999999997</c:v>
                </c:pt>
                <c:pt idx="3770">
                  <c:v>37.74</c:v>
                </c:pt>
                <c:pt idx="3771">
                  <c:v>37.75</c:v>
                </c:pt>
                <c:pt idx="3772">
                  <c:v>37.75</c:v>
                </c:pt>
                <c:pt idx="3773">
                  <c:v>37.75</c:v>
                </c:pt>
                <c:pt idx="3774">
                  <c:v>37.75</c:v>
                </c:pt>
                <c:pt idx="3775">
                  <c:v>37.75</c:v>
                </c:pt>
                <c:pt idx="3776">
                  <c:v>37.75</c:v>
                </c:pt>
                <c:pt idx="3777">
                  <c:v>37.75</c:v>
                </c:pt>
                <c:pt idx="3778">
                  <c:v>37.729999999999997</c:v>
                </c:pt>
                <c:pt idx="3779">
                  <c:v>37.71</c:v>
                </c:pt>
                <c:pt idx="3780">
                  <c:v>37.72</c:v>
                </c:pt>
                <c:pt idx="3781">
                  <c:v>37.700000000000003</c:v>
                </c:pt>
                <c:pt idx="3782">
                  <c:v>37.700000000000003</c:v>
                </c:pt>
                <c:pt idx="3783">
                  <c:v>37.71</c:v>
                </c:pt>
                <c:pt idx="3784">
                  <c:v>37.71</c:v>
                </c:pt>
                <c:pt idx="3785">
                  <c:v>37.76</c:v>
                </c:pt>
                <c:pt idx="3786">
                  <c:v>37.75</c:v>
                </c:pt>
                <c:pt idx="3787">
                  <c:v>37.74</c:v>
                </c:pt>
                <c:pt idx="3788">
                  <c:v>37.74</c:v>
                </c:pt>
                <c:pt idx="3789">
                  <c:v>37.75</c:v>
                </c:pt>
                <c:pt idx="3790">
                  <c:v>37.75</c:v>
                </c:pt>
                <c:pt idx="3791">
                  <c:v>37.770000000000003</c:v>
                </c:pt>
                <c:pt idx="3792">
                  <c:v>37.78</c:v>
                </c:pt>
                <c:pt idx="3793">
                  <c:v>37.78</c:v>
                </c:pt>
                <c:pt idx="3794">
                  <c:v>37.76</c:v>
                </c:pt>
                <c:pt idx="3795">
                  <c:v>37.76</c:v>
                </c:pt>
                <c:pt idx="3796">
                  <c:v>37.75</c:v>
                </c:pt>
                <c:pt idx="3797">
                  <c:v>37.729999999999997</c:v>
                </c:pt>
                <c:pt idx="3798">
                  <c:v>37.729999999999997</c:v>
                </c:pt>
                <c:pt idx="3799">
                  <c:v>37.700000000000003</c:v>
                </c:pt>
                <c:pt idx="3800">
                  <c:v>37.71</c:v>
                </c:pt>
                <c:pt idx="3801">
                  <c:v>37.75</c:v>
                </c:pt>
                <c:pt idx="3802">
                  <c:v>37.75</c:v>
                </c:pt>
                <c:pt idx="3803">
                  <c:v>37.75</c:v>
                </c:pt>
                <c:pt idx="3804">
                  <c:v>37.72</c:v>
                </c:pt>
                <c:pt idx="3805">
                  <c:v>37.75</c:v>
                </c:pt>
                <c:pt idx="3806">
                  <c:v>37.78</c:v>
                </c:pt>
                <c:pt idx="3807">
                  <c:v>37.72</c:v>
                </c:pt>
                <c:pt idx="3808">
                  <c:v>37.729999999999997</c:v>
                </c:pt>
                <c:pt idx="3809">
                  <c:v>37.75</c:v>
                </c:pt>
                <c:pt idx="3810">
                  <c:v>37.770000000000003</c:v>
                </c:pt>
                <c:pt idx="3811">
                  <c:v>37.78</c:v>
                </c:pt>
                <c:pt idx="3812">
                  <c:v>37.799999999999997</c:v>
                </c:pt>
                <c:pt idx="3813">
                  <c:v>37.799999999999997</c:v>
                </c:pt>
                <c:pt idx="3814">
                  <c:v>37.82</c:v>
                </c:pt>
                <c:pt idx="3815">
                  <c:v>37.79</c:v>
                </c:pt>
                <c:pt idx="3816">
                  <c:v>37.79</c:v>
                </c:pt>
                <c:pt idx="3817">
                  <c:v>37.83</c:v>
                </c:pt>
                <c:pt idx="3818">
                  <c:v>37.82</c:v>
                </c:pt>
                <c:pt idx="3819">
                  <c:v>37.82</c:v>
                </c:pt>
                <c:pt idx="3820">
                  <c:v>37.81</c:v>
                </c:pt>
                <c:pt idx="3821">
                  <c:v>37.78</c:v>
                </c:pt>
                <c:pt idx="3822">
                  <c:v>37.78</c:v>
                </c:pt>
                <c:pt idx="3823">
                  <c:v>37.770000000000003</c:v>
                </c:pt>
                <c:pt idx="3824">
                  <c:v>37.729999999999997</c:v>
                </c:pt>
                <c:pt idx="3825">
                  <c:v>37.729999999999997</c:v>
                </c:pt>
                <c:pt idx="3826">
                  <c:v>37.76</c:v>
                </c:pt>
                <c:pt idx="3827">
                  <c:v>37.79</c:v>
                </c:pt>
                <c:pt idx="3828">
                  <c:v>37.78</c:v>
                </c:pt>
                <c:pt idx="3829">
                  <c:v>37.76</c:v>
                </c:pt>
                <c:pt idx="3830">
                  <c:v>37.76</c:v>
                </c:pt>
                <c:pt idx="3831">
                  <c:v>37.76</c:v>
                </c:pt>
                <c:pt idx="3832">
                  <c:v>37.78</c:v>
                </c:pt>
                <c:pt idx="3833">
                  <c:v>37.75</c:v>
                </c:pt>
                <c:pt idx="3834">
                  <c:v>37.74</c:v>
                </c:pt>
                <c:pt idx="3835">
                  <c:v>37.74</c:v>
                </c:pt>
                <c:pt idx="3836">
                  <c:v>37.74</c:v>
                </c:pt>
                <c:pt idx="3837">
                  <c:v>37.75</c:v>
                </c:pt>
                <c:pt idx="3838">
                  <c:v>37.74</c:v>
                </c:pt>
                <c:pt idx="3839">
                  <c:v>37.729999999999997</c:v>
                </c:pt>
                <c:pt idx="3840">
                  <c:v>37.74</c:v>
                </c:pt>
                <c:pt idx="3841">
                  <c:v>37.75</c:v>
                </c:pt>
                <c:pt idx="3842">
                  <c:v>37.71</c:v>
                </c:pt>
                <c:pt idx="3843">
                  <c:v>37.72</c:v>
                </c:pt>
                <c:pt idx="3844">
                  <c:v>37.729999999999997</c:v>
                </c:pt>
                <c:pt idx="3845">
                  <c:v>37.74</c:v>
                </c:pt>
                <c:pt idx="3846">
                  <c:v>37.729999999999997</c:v>
                </c:pt>
                <c:pt idx="3847">
                  <c:v>37.72</c:v>
                </c:pt>
                <c:pt idx="3848">
                  <c:v>37.74</c:v>
                </c:pt>
                <c:pt idx="3849">
                  <c:v>37.75</c:v>
                </c:pt>
                <c:pt idx="3850">
                  <c:v>37.76</c:v>
                </c:pt>
                <c:pt idx="3851">
                  <c:v>37.770000000000003</c:v>
                </c:pt>
                <c:pt idx="3852">
                  <c:v>37.74</c:v>
                </c:pt>
                <c:pt idx="3853">
                  <c:v>37.729999999999997</c:v>
                </c:pt>
                <c:pt idx="3854">
                  <c:v>37.75</c:v>
                </c:pt>
                <c:pt idx="3855">
                  <c:v>37.770000000000003</c:v>
                </c:pt>
                <c:pt idx="3856">
                  <c:v>37.729999999999997</c:v>
                </c:pt>
                <c:pt idx="3857">
                  <c:v>37.729999999999997</c:v>
                </c:pt>
                <c:pt idx="3858">
                  <c:v>37.74</c:v>
                </c:pt>
                <c:pt idx="3859">
                  <c:v>37.729999999999997</c:v>
                </c:pt>
                <c:pt idx="3860">
                  <c:v>37.72</c:v>
                </c:pt>
                <c:pt idx="3861">
                  <c:v>37.729999999999997</c:v>
                </c:pt>
                <c:pt idx="3862">
                  <c:v>37.74</c:v>
                </c:pt>
                <c:pt idx="3863">
                  <c:v>37.76</c:v>
                </c:pt>
                <c:pt idx="3864">
                  <c:v>37.76</c:v>
                </c:pt>
                <c:pt idx="3865">
                  <c:v>37.729999999999997</c:v>
                </c:pt>
                <c:pt idx="3866">
                  <c:v>37.74</c:v>
                </c:pt>
                <c:pt idx="3867">
                  <c:v>37.69</c:v>
                </c:pt>
                <c:pt idx="3868">
                  <c:v>37.71</c:v>
                </c:pt>
                <c:pt idx="3869">
                  <c:v>37.729999999999997</c:v>
                </c:pt>
                <c:pt idx="3870">
                  <c:v>37.75</c:v>
                </c:pt>
                <c:pt idx="3871">
                  <c:v>37.729999999999997</c:v>
                </c:pt>
                <c:pt idx="3872">
                  <c:v>37.72</c:v>
                </c:pt>
                <c:pt idx="3873">
                  <c:v>37.700000000000003</c:v>
                </c:pt>
                <c:pt idx="3874">
                  <c:v>37.700000000000003</c:v>
                </c:pt>
                <c:pt idx="3875">
                  <c:v>37.71</c:v>
                </c:pt>
                <c:pt idx="3876">
                  <c:v>37.700000000000003</c:v>
                </c:pt>
                <c:pt idx="3877">
                  <c:v>37.71</c:v>
                </c:pt>
                <c:pt idx="3878">
                  <c:v>37.74</c:v>
                </c:pt>
                <c:pt idx="3879">
                  <c:v>37.76</c:v>
                </c:pt>
                <c:pt idx="3880">
                  <c:v>37.729999999999997</c:v>
                </c:pt>
                <c:pt idx="3881">
                  <c:v>37.76</c:v>
                </c:pt>
                <c:pt idx="3882">
                  <c:v>37.770000000000003</c:v>
                </c:pt>
                <c:pt idx="3883">
                  <c:v>37.75</c:v>
                </c:pt>
                <c:pt idx="3884">
                  <c:v>37.729999999999997</c:v>
                </c:pt>
                <c:pt idx="3885">
                  <c:v>37.74</c:v>
                </c:pt>
                <c:pt idx="3886">
                  <c:v>37.74</c:v>
                </c:pt>
                <c:pt idx="3887">
                  <c:v>37.74</c:v>
                </c:pt>
                <c:pt idx="3888">
                  <c:v>37.74</c:v>
                </c:pt>
                <c:pt idx="3889">
                  <c:v>37.74</c:v>
                </c:pt>
                <c:pt idx="3890">
                  <c:v>37.75</c:v>
                </c:pt>
                <c:pt idx="3891">
                  <c:v>37.78</c:v>
                </c:pt>
                <c:pt idx="3892">
                  <c:v>37.78</c:v>
                </c:pt>
                <c:pt idx="3893">
                  <c:v>37.76</c:v>
                </c:pt>
                <c:pt idx="3894">
                  <c:v>37.74</c:v>
                </c:pt>
                <c:pt idx="3895">
                  <c:v>37.71</c:v>
                </c:pt>
                <c:pt idx="3896">
                  <c:v>37.71</c:v>
                </c:pt>
                <c:pt idx="3897">
                  <c:v>37.75</c:v>
                </c:pt>
                <c:pt idx="3898">
                  <c:v>37.71</c:v>
                </c:pt>
                <c:pt idx="3899">
                  <c:v>37.72</c:v>
                </c:pt>
                <c:pt idx="3900">
                  <c:v>37.78</c:v>
                </c:pt>
                <c:pt idx="3901">
                  <c:v>37.770000000000003</c:v>
                </c:pt>
                <c:pt idx="3902">
                  <c:v>37.75</c:v>
                </c:pt>
                <c:pt idx="3903">
                  <c:v>37.74</c:v>
                </c:pt>
                <c:pt idx="3904">
                  <c:v>37.71</c:v>
                </c:pt>
                <c:pt idx="3905">
                  <c:v>37.71</c:v>
                </c:pt>
                <c:pt idx="3906">
                  <c:v>37.71</c:v>
                </c:pt>
                <c:pt idx="3907">
                  <c:v>37.72</c:v>
                </c:pt>
                <c:pt idx="3908">
                  <c:v>37.74</c:v>
                </c:pt>
                <c:pt idx="3909">
                  <c:v>37.72</c:v>
                </c:pt>
                <c:pt idx="3910">
                  <c:v>37.74</c:v>
                </c:pt>
                <c:pt idx="3911">
                  <c:v>37.76</c:v>
                </c:pt>
                <c:pt idx="3912">
                  <c:v>37.78</c:v>
                </c:pt>
                <c:pt idx="3913">
                  <c:v>37.76</c:v>
                </c:pt>
                <c:pt idx="3914">
                  <c:v>37.75</c:v>
                </c:pt>
                <c:pt idx="3915">
                  <c:v>37.78</c:v>
                </c:pt>
                <c:pt idx="3916">
                  <c:v>37.770000000000003</c:v>
                </c:pt>
                <c:pt idx="3917">
                  <c:v>37.799999999999997</c:v>
                </c:pt>
                <c:pt idx="3918">
                  <c:v>37.81</c:v>
                </c:pt>
                <c:pt idx="3919">
                  <c:v>37.799999999999997</c:v>
                </c:pt>
                <c:pt idx="3920">
                  <c:v>37.76</c:v>
                </c:pt>
                <c:pt idx="3921">
                  <c:v>37.74</c:v>
                </c:pt>
                <c:pt idx="3922">
                  <c:v>37.76</c:v>
                </c:pt>
                <c:pt idx="3923">
                  <c:v>37.74</c:v>
                </c:pt>
                <c:pt idx="3924">
                  <c:v>37.78</c:v>
                </c:pt>
                <c:pt idx="3925">
                  <c:v>37.79</c:v>
                </c:pt>
                <c:pt idx="3926">
                  <c:v>37.799999999999997</c:v>
                </c:pt>
                <c:pt idx="3927">
                  <c:v>37.81</c:v>
                </c:pt>
                <c:pt idx="3928">
                  <c:v>37.770000000000003</c:v>
                </c:pt>
                <c:pt idx="3929">
                  <c:v>37.770000000000003</c:v>
                </c:pt>
                <c:pt idx="3930">
                  <c:v>37.76</c:v>
                </c:pt>
                <c:pt idx="3931">
                  <c:v>37.75</c:v>
                </c:pt>
                <c:pt idx="3932">
                  <c:v>37.78</c:v>
                </c:pt>
                <c:pt idx="3933">
                  <c:v>37.78</c:v>
                </c:pt>
                <c:pt idx="3934">
                  <c:v>37.76</c:v>
                </c:pt>
                <c:pt idx="3935">
                  <c:v>37.75</c:v>
                </c:pt>
                <c:pt idx="3936">
                  <c:v>37.770000000000003</c:v>
                </c:pt>
                <c:pt idx="3937">
                  <c:v>37.729999999999997</c:v>
                </c:pt>
                <c:pt idx="3938">
                  <c:v>37.75</c:v>
                </c:pt>
                <c:pt idx="3939">
                  <c:v>37.770000000000003</c:v>
                </c:pt>
                <c:pt idx="3940">
                  <c:v>37.78</c:v>
                </c:pt>
                <c:pt idx="3941">
                  <c:v>37.78</c:v>
                </c:pt>
                <c:pt idx="3942">
                  <c:v>37.770000000000003</c:v>
                </c:pt>
                <c:pt idx="3943">
                  <c:v>37.78</c:v>
                </c:pt>
                <c:pt idx="3944">
                  <c:v>37.79</c:v>
                </c:pt>
                <c:pt idx="3945">
                  <c:v>37.79</c:v>
                </c:pt>
                <c:pt idx="3946">
                  <c:v>37.78</c:v>
                </c:pt>
                <c:pt idx="3947">
                  <c:v>37.75</c:v>
                </c:pt>
                <c:pt idx="3948">
                  <c:v>37.74</c:v>
                </c:pt>
                <c:pt idx="3949">
                  <c:v>37.76</c:v>
                </c:pt>
                <c:pt idx="3950">
                  <c:v>37.76</c:v>
                </c:pt>
                <c:pt idx="3951">
                  <c:v>37.76</c:v>
                </c:pt>
                <c:pt idx="3952">
                  <c:v>37.75</c:v>
                </c:pt>
                <c:pt idx="3953">
                  <c:v>37.71</c:v>
                </c:pt>
                <c:pt idx="3954">
                  <c:v>37.74</c:v>
                </c:pt>
                <c:pt idx="3955">
                  <c:v>37.76</c:v>
                </c:pt>
                <c:pt idx="3956">
                  <c:v>37.770000000000003</c:v>
                </c:pt>
                <c:pt idx="3957">
                  <c:v>37.76</c:v>
                </c:pt>
                <c:pt idx="3958">
                  <c:v>37.76</c:v>
                </c:pt>
                <c:pt idx="3959">
                  <c:v>37.770000000000003</c:v>
                </c:pt>
                <c:pt idx="3960">
                  <c:v>37.76</c:v>
                </c:pt>
                <c:pt idx="3961">
                  <c:v>37.74</c:v>
                </c:pt>
                <c:pt idx="3962">
                  <c:v>37.76</c:v>
                </c:pt>
                <c:pt idx="3963">
                  <c:v>37.75</c:v>
                </c:pt>
                <c:pt idx="3964">
                  <c:v>37.72</c:v>
                </c:pt>
                <c:pt idx="3965">
                  <c:v>37.700000000000003</c:v>
                </c:pt>
                <c:pt idx="3966">
                  <c:v>37.729999999999997</c:v>
                </c:pt>
                <c:pt idx="3967">
                  <c:v>37.78</c:v>
                </c:pt>
                <c:pt idx="3968">
                  <c:v>37.79</c:v>
                </c:pt>
                <c:pt idx="3969">
                  <c:v>37.770000000000003</c:v>
                </c:pt>
                <c:pt idx="3970">
                  <c:v>37.74</c:v>
                </c:pt>
                <c:pt idx="3971">
                  <c:v>37.75</c:v>
                </c:pt>
                <c:pt idx="3972">
                  <c:v>37.79</c:v>
                </c:pt>
                <c:pt idx="3973">
                  <c:v>37.78</c:v>
                </c:pt>
                <c:pt idx="3974">
                  <c:v>37.799999999999997</c:v>
                </c:pt>
                <c:pt idx="3975">
                  <c:v>37.82</c:v>
                </c:pt>
                <c:pt idx="3976">
                  <c:v>37.79</c:v>
                </c:pt>
                <c:pt idx="3977">
                  <c:v>37.79</c:v>
                </c:pt>
                <c:pt idx="3978">
                  <c:v>37.79</c:v>
                </c:pt>
                <c:pt idx="3979">
                  <c:v>37.799999999999997</c:v>
                </c:pt>
                <c:pt idx="3980">
                  <c:v>37.81</c:v>
                </c:pt>
                <c:pt idx="3981">
                  <c:v>37.82</c:v>
                </c:pt>
                <c:pt idx="3982">
                  <c:v>37.81</c:v>
                </c:pt>
                <c:pt idx="3983">
                  <c:v>37.799999999999997</c:v>
                </c:pt>
                <c:pt idx="3984">
                  <c:v>37.81</c:v>
                </c:pt>
                <c:pt idx="3985">
                  <c:v>37.83</c:v>
                </c:pt>
                <c:pt idx="3986">
                  <c:v>37.83</c:v>
                </c:pt>
                <c:pt idx="3987">
                  <c:v>37.82</c:v>
                </c:pt>
                <c:pt idx="3988">
                  <c:v>37.82</c:v>
                </c:pt>
                <c:pt idx="3989">
                  <c:v>37.81</c:v>
                </c:pt>
                <c:pt idx="3990">
                  <c:v>37.840000000000003</c:v>
                </c:pt>
                <c:pt idx="3991">
                  <c:v>37.85</c:v>
                </c:pt>
                <c:pt idx="3992">
                  <c:v>37.89</c:v>
                </c:pt>
                <c:pt idx="3993">
                  <c:v>37.909999999999997</c:v>
                </c:pt>
                <c:pt idx="3994">
                  <c:v>37.85</c:v>
                </c:pt>
                <c:pt idx="3995">
                  <c:v>37.85</c:v>
                </c:pt>
                <c:pt idx="3996">
                  <c:v>37.200000000000003</c:v>
                </c:pt>
                <c:pt idx="3997">
                  <c:v>34.9</c:v>
                </c:pt>
                <c:pt idx="3998">
                  <c:v>31.69</c:v>
                </c:pt>
                <c:pt idx="3999">
                  <c:v>28.06</c:v>
                </c:pt>
                <c:pt idx="4000">
                  <c:v>24.28</c:v>
                </c:pt>
                <c:pt idx="4001">
                  <c:v>20.309999999999999</c:v>
                </c:pt>
                <c:pt idx="4002">
                  <c:v>16.18</c:v>
                </c:pt>
                <c:pt idx="4003">
                  <c:v>11.87</c:v>
                </c:pt>
                <c:pt idx="4004">
                  <c:v>7.32</c:v>
                </c:pt>
                <c:pt idx="4005">
                  <c:v>3.13</c:v>
                </c:pt>
                <c:pt idx="4006">
                  <c:v>1.08</c:v>
                </c:pt>
                <c:pt idx="4007">
                  <c:v>0.33</c:v>
                </c:pt>
                <c:pt idx="4008">
                  <c:v>7.0000000000000007E-2</c:v>
                </c:pt>
                <c:pt idx="4009">
                  <c:v>0.01</c:v>
                </c:pt>
                <c:pt idx="4010">
                  <c:v>0.01</c:v>
                </c:pt>
                <c:pt idx="4011">
                  <c:v>0.01</c:v>
                </c:pt>
                <c:pt idx="4012">
                  <c:v>0.01</c:v>
                </c:pt>
                <c:pt idx="4013">
                  <c:v>0.01</c:v>
                </c:pt>
                <c:pt idx="4014">
                  <c:v>0.01</c:v>
                </c:pt>
                <c:pt idx="4015">
                  <c:v>0.01</c:v>
                </c:pt>
                <c:pt idx="4016">
                  <c:v>0.02</c:v>
                </c:pt>
                <c:pt idx="4017">
                  <c:v>0.88</c:v>
                </c:pt>
                <c:pt idx="4018">
                  <c:v>4</c:v>
                </c:pt>
                <c:pt idx="4019">
                  <c:v>9.56</c:v>
                </c:pt>
                <c:pt idx="4020">
                  <c:v>16.54</c:v>
                </c:pt>
                <c:pt idx="4021">
                  <c:v>23.21</c:v>
                </c:pt>
                <c:pt idx="4022">
                  <c:v>28.72</c:v>
                </c:pt>
                <c:pt idx="4023">
                  <c:v>33.51</c:v>
                </c:pt>
                <c:pt idx="4024">
                  <c:v>37.94</c:v>
                </c:pt>
                <c:pt idx="4025">
                  <c:v>42.2</c:v>
                </c:pt>
                <c:pt idx="4026">
                  <c:v>46.31</c:v>
                </c:pt>
                <c:pt idx="4027">
                  <c:v>50.23</c:v>
                </c:pt>
                <c:pt idx="4028">
                  <c:v>53.98</c:v>
                </c:pt>
                <c:pt idx="4029">
                  <c:v>57.69</c:v>
                </c:pt>
                <c:pt idx="4030">
                  <c:v>61.22</c:v>
                </c:pt>
                <c:pt idx="4031">
                  <c:v>64.55</c:v>
                </c:pt>
                <c:pt idx="4032">
                  <c:v>67.72</c:v>
                </c:pt>
                <c:pt idx="4033">
                  <c:v>69.64</c:v>
                </c:pt>
                <c:pt idx="4034">
                  <c:v>70.28</c:v>
                </c:pt>
                <c:pt idx="4035">
                  <c:v>70.44</c:v>
                </c:pt>
                <c:pt idx="4036">
                  <c:v>70.52</c:v>
                </c:pt>
                <c:pt idx="4037">
                  <c:v>70.63</c:v>
                </c:pt>
                <c:pt idx="4038">
                  <c:v>70.58</c:v>
                </c:pt>
                <c:pt idx="4039">
                  <c:v>70.55</c:v>
                </c:pt>
                <c:pt idx="4040">
                  <c:v>70.48</c:v>
                </c:pt>
                <c:pt idx="4041">
                  <c:v>70.510000000000005</c:v>
                </c:pt>
                <c:pt idx="4042">
                  <c:v>70.55</c:v>
                </c:pt>
                <c:pt idx="4043">
                  <c:v>70.47</c:v>
                </c:pt>
                <c:pt idx="4044">
                  <c:v>70.510000000000005</c:v>
                </c:pt>
                <c:pt idx="4045">
                  <c:v>70.569999999999993</c:v>
                </c:pt>
                <c:pt idx="4046">
                  <c:v>70.56</c:v>
                </c:pt>
                <c:pt idx="4047">
                  <c:v>70.58</c:v>
                </c:pt>
                <c:pt idx="4048">
                  <c:v>70.52</c:v>
                </c:pt>
                <c:pt idx="4049">
                  <c:v>70.540000000000006</c:v>
                </c:pt>
                <c:pt idx="4050">
                  <c:v>70.52</c:v>
                </c:pt>
                <c:pt idx="4051">
                  <c:v>70.55</c:v>
                </c:pt>
                <c:pt idx="4052">
                  <c:v>70.489999999999995</c:v>
                </c:pt>
                <c:pt idx="4053">
                  <c:v>70.53</c:v>
                </c:pt>
                <c:pt idx="4054">
                  <c:v>70.56</c:v>
                </c:pt>
                <c:pt idx="4055">
                  <c:v>70.63</c:v>
                </c:pt>
                <c:pt idx="4056">
                  <c:v>70.69</c:v>
                </c:pt>
                <c:pt idx="4057">
                  <c:v>70.7</c:v>
                </c:pt>
                <c:pt idx="4058">
                  <c:v>70.58</c:v>
                </c:pt>
                <c:pt idx="4059">
                  <c:v>70.59</c:v>
                </c:pt>
                <c:pt idx="4060">
                  <c:v>70.569999999999993</c:v>
                </c:pt>
                <c:pt idx="4061">
                  <c:v>70.510000000000005</c:v>
                </c:pt>
                <c:pt idx="4062">
                  <c:v>70.59</c:v>
                </c:pt>
                <c:pt idx="4063">
                  <c:v>70.540000000000006</c:v>
                </c:pt>
                <c:pt idx="4064">
                  <c:v>70.61</c:v>
                </c:pt>
                <c:pt idx="4065">
                  <c:v>70.69</c:v>
                </c:pt>
                <c:pt idx="4066">
                  <c:v>70.680000000000007</c:v>
                </c:pt>
                <c:pt idx="4067">
                  <c:v>70.58</c:v>
                </c:pt>
                <c:pt idx="4068">
                  <c:v>70.52</c:v>
                </c:pt>
                <c:pt idx="4069">
                  <c:v>70.55</c:v>
                </c:pt>
                <c:pt idx="4070">
                  <c:v>70.569999999999993</c:v>
                </c:pt>
                <c:pt idx="4071">
                  <c:v>70.62</c:v>
                </c:pt>
                <c:pt idx="4072">
                  <c:v>70.63</c:v>
                </c:pt>
                <c:pt idx="4073">
                  <c:v>70.67</c:v>
                </c:pt>
                <c:pt idx="4074">
                  <c:v>70.650000000000006</c:v>
                </c:pt>
                <c:pt idx="4075">
                  <c:v>70.62</c:v>
                </c:pt>
                <c:pt idx="4076">
                  <c:v>70.650000000000006</c:v>
                </c:pt>
                <c:pt idx="4077">
                  <c:v>70.66</c:v>
                </c:pt>
                <c:pt idx="4078">
                  <c:v>70.67</c:v>
                </c:pt>
                <c:pt idx="4079">
                  <c:v>70.680000000000007</c:v>
                </c:pt>
                <c:pt idx="4080">
                  <c:v>70.650000000000006</c:v>
                </c:pt>
                <c:pt idx="4081">
                  <c:v>70.599999999999994</c:v>
                </c:pt>
                <c:pt idx="4082">
                  <c:v>70.489999999999995</c:v>
                </c:pt>
                <c:pt idx="4083">
                  <c:v>69.069999999999993</c:v>
                </c:pt>
                <c:pt idx="4084">
                  <c:v>67.17</c:v>
                </c:pt>
                <c:pt idx="4085">
                  <c:v>66.17</c:v>
                </c:pt>
                <c:pt idx="4086">
                  <c:v>65.86</c:v>
                </c:pt>
                <c:pt idx="4087">
                  <c:v>65.84</c:v>
                </c:pt>
                <c:pt idx="4088">
                  <c:v>65.8</c:v>
                </c:pt>
                <c:pt idx="4089">
                  <c:v>65.92</c:v>
                </c:pt>
                <c:pt idx="4090">
                  <c:v>66.03</c:v>
                </c:pt>
                <c:pt idx="4091">
                  <c:v>65.8</c:v>
                </c:pt>
                <c:pt idx="4092">
                  <c:v>65.680000000000007</c:v>
                </c:pt>
                <c:pt idx="4093">
                  <c:v>65.59</c:v>
                </c:pt>
                <c:pt idx="4094">
                  <c:v>65.59</c:v>
                </c:pt>
                <c:pt idx="4095">
                  <c:v>65.73</c:v>
                </c:pt>
                <c:pt idx="4096">
                  <c:v>65.72</c:v>
                </c:pt>
                <c:pt idx="4097">
                  <c:v>65.900000000000006</c:v>
                </c:pt>
                <c:pt idx="4098">
                  <c:v>66.23</c:v>
                </c:pt>
                <c:pt idx="4099">
                  <c:v>66.349999999999994</c:v>
                </c:pt>
                <c:pt idx="4100">
                  <c:v>66.319999999999993</c:v>
                </c:pt>
                <c:pt idx="4101">
                  <c:v>66.39</c:v>
                </c:pt>
                <c:pt idx="4102">
                  <c:v>66.31</c:v>
                </c:pt>
                <c:pt idx="4103">
                  <c:v>66.349999999999994</c:v>
                </c:pt>
                <c:pt idx="4104">
                  <c:v>66.36</c:v>
                </c:pt>
                <c:pt idx="4105">
                  <c:v>66.42</c:v>
                </c:pt>
                <c:pt idx="4106">
                  <c:v>66.41</c:v>
                </c:pt>
                <c:pt idx="4107">
                  <c:v>66.39</c:v>
                </c:pt>
                <c:pt idx="4108">
                  <c:v>66.400000000000006</c:v>
                </c:pt>
                <c:pt idx="4109">
                  <c:v>66.209999999999994</c:v>
                </c:pt>
                <c:pt idx="4110">
                  <c:v>66.02</c:v>
                </c:pt>
                <c:pt idx="4111">
                  <c:v>66.2</c:v>
                </c:pt>
                <c:pt idx="4112">
                  <c:v>66.069999999999993</c:v>
                </c:pt>
                <c:pt idx="4113">
                  <c:v>65.84</c:v>
                </c:pt>
                <c:pt idx="4114">
                  <c:v>65.75</c:v>
                </c:pt>
                <c:pt idx="4115">
                  <c:v>65.75</c:v>
                </c:pt>
                <c:pt idx="4116">
                  <c:v>65.81</c:v>
                </c:pt>
                <c:pt idx="4117">
                  <c:v>66.040000000000006</c:v>
                </c:pt>
                <c:pt idx="4118">
                  <c:v>66.209999999999994</c:v>
                </c:pt>
                <c:pt idx="4119">
                  <c:v>66.28</c:v>
                </c:pt>
                <c:pt idx="4120">
                  <c:v>66.09</c:v>
                </c:pt>
                <c:pt idx="4121">
                  <c:v>65.650000000000006</c:v>
                </c:pt>
                <c:pt idx="4122">
                  <c:v>64.48</c:v>
                </c:pt>
                <c:pt idx="4123">
                  <c:v>62.86</c:v>
                </c:pt>
                <c:pt idx="4124">
                  <c:v>61.81</c:v>
                </c:pt>
                <c:pt idx="4125">
                  <c:v>61.35</c:v>
                </c:pt>
                <c:pt idx="4126">
                  <c:v>61.23</c:v>
                </c:pt>
                <c:pt idx="4127">
                  <c:v>61.21</c:v>
                </c:pt>
                <c:pt idx="4128">
                  <c:v>61.25</c:v>
                </c:pt>
                <c:pt idx="4129">
                  <c:v>61.2</c:v>
                </c:pt>
                <c:pt idx="4130">
                  <c:v>60.78</c:v>
                </c:pt>
                <c:pt idx="4131">
                  <c:v>60.76</c:v>
                </c:pt>
                <c:pt idx="4132">
                  <c:v>61.03</c:v>
                </c:pt>
                <c:pt idx="4133">
                  <c:v>61.21</c:v>
                </c:pt>
                <c:pt idx="4134">
                  <c:v>61.26</c:v>
                </c:pt>
                <c:pt idx="4135">
                  <c:v>61.23</c:v>
                </c:pt>
                <c:pt idx="4136">
                  <c:v>61.2</c:v>
                </c:pt>
                <c:pt idx="4137">
                  <c:v>61.21</c:v>
                </c:pt>
                <c:pt idx="4138">
                  <c:v>61.25</c:v>
                </c:pt>
                <c:pt idx="4139">
                  <c:v>61.2</c:v>
                </c:pt>
                <c:pt idx="4140">
                  <c:v>61.21</c:v>
                </c:pt>
                <c:pt idx="4141">
                  <c:v>61.18</c:v>
                </c:pt>
                <c:pt idx="4142">
                  <c:v>61.23</c:v>
                </c:pt>
                <c:pt idx="4143">
                  <c:v>61.26</c:v>
                </c:pt>
                <c:pt idx="4144">
                  <c:v>61.25</c:v>
                </c:pt>
                <c:pt idx="4145">
                  <c:v>61.29</c:v>
                </c:pt>
                <c:pt idx="4146">
                  <c:v>61.29</c:v>
                </c:pt>
                <c:pt idx="4147">
                  <c:v>61.21</c:v>
                </c:pt>
                <c:pt idx="4148">
                  <c:v>61.2</c:v>
                </c:pt>
                <c:pt idx="4149">
                  <c:v>61.21</c:v>
                </c:pt>
                <c:pt idx="4150">
                  <c:v>61.2</c:v>
                </c:pt>
                <c:pt idx="4151">
                  <c:v>61.17</c:v>
                </c:pt>
                <c:pt idx="4152">
                  <c:v>61.17</c:v>
                </c:pt>
                <c:pt idx="4153">
                  <c:v>61.22</c:v>
                </c:pt>
                <c:pt idx="4154">
                  <c:v>61.26</c:v>
                </c:pt>
                <c:pt idx="4155">
                  <c:v>61.25</c:v>
                </c:pt>
                <c:pt idx="4156">
                  <c:v>61.15</c:v>
                </c:pt>
                <c:pt idx="4157">
                  <c:v>61.19</c:v>
                </c:pt>
                <c:pt idx="4158">
                  <c:v>61.2</c:v>
                </c:pt>
                <c:pt idx="4159">
                  <c:v>61.21</c:v>
                </c:pt>
                <c:pt idx="4160">
                  <c:v>61.19</c:v>
                </c:pt>
                <c:pt idx="4161">
                  <c:v>61.23</c:v>
                </c:pt>
                <c:pt idx="4162">
                  <c:v>61.22</c:v>
                </c:pt>
                <c:pt idx="4163">
                  <c:v>61.23</c:v>
                </c:pt>
                <c:pt idx="4164">
                  <c:v>61.25</c:v>
                </c:pt>
                <c:pt idx="4165">
                  <c:v>61.23</c:v>
                </c:pt>
                <c:pt idx="4166">
                  <c:v>61.17</c:v>
                </c:pt>
                <c:pt idx="4167">
                  <c:v>61.15</c:v>
                </c:pt>
                <c:pt idx="4168">
                  <c:v>61.22</c:v>
                </c:pt>
                <c:pt idx="4169">
                  <c:v>61.21</c:v>
                </c:pt>
                <c:pt idx="4170">
                  <c:v>61.17</c:v>
                </c:pt>
                <c:pt idx="4171">
                  <c:v>61</c:v>
                </c:pt>
                <c:pt idx="4172">
                  <c:v>60.81</c:v>
                </c:pt>
                <c:pt idx="4173">
                  <c:v>61.01</c:v>
                </c:pt>
                <c:pt idx="4174">
                  <c:v>61.2</c:v>
                </c:pt>
                <c:pt idx="4175">
                  <c:v>61.27</c:v>
                </c:pt>
                <c:pt idx="4176">
                  <c:v>61.26</c:v>
                </c:pt>
                <c:pt idx="4177">
                  <c:v>61.14</c:v>
                </c:pt>
                <c:pt idx="4178">
                  <c:v>61.13</c:v>
                </c:pt>
                <c:pt idx="4179">
                  <c:v>61.25</c:v>
                </c:pt>
                <c:pt idx="4180">
                  <c:v>61.26</c:v>
                </c:pt>
                <c:pt idx="4181">
                  <c:v>61.26</c:v>
                </c:pt>
                <c:pt idx="4182">
                  <c:v>61.22</c:v>
                </c:pt>
                <c:pt idx="4183">
                  <c:v>61.17</c:v>
                </c:pt>
                <c:pt idx="4184">
                  <c:v>61.23</c:v>
                </c:pt>
                <c:pt idx="4185">
                  <c:v>61.25</c:v>
                </c:pt>
                <c:pt idx="4186">
                  <c:v>61.27</c:v>
                </c:pt>
                <c:pt idx="4187">
                  <c:v>61.11</c:v>
                </c:pt>
                <c:pt idx="4188">
                  <c:v>60.84</c:v>
                </c:pt>
                <c:pt idx="4189">
                  <c:v>59.94</c:v>
                </c:pt>
                <c:pt idx="4190">
                  <c:v>58.29</c:v>
                </c:pt>
                <c:pt idx="4191">
                  <c:v>56.97</c:v>
                </c:pt>
                <c:pt idx="4192">
                  <c:v>56.41</c:v>
                </c:pt>
                <c:pt idx="4193">
                  <c:v>56.2</c:v>
                </c:pt>
                <c:pt idx="4194">
                  <c:v>56.13</c:v>
                </c:pt>
                <c:pt idx="4195">
                  <c:v>56.13</c:v>
                </c:pt>
                <c:pt idx="4196">
                  <c:v>56.1</c:v>
                </c:pt>
                <c:pt idx="4197">
                  <c:v>56.09</c:v>
                </c:pt>
                <c:pt idx="4198">
                  <c:v>56.09</c:v>
                </c:pt>
                <c:pt idx="4199">
                  <c:v>56.06</c:v>
                </c:pt>
                <c:pt idx="4200">
                  <c:v>56.04</c:v>
                </c:pt>
                <c:pt idx="4201">
                  <c:v>56.06</c:v>
                </c:pt>
                <c:pt idx="4202">
                  <c:v>56.06</c:v>
                </c:pt>
                <c:pt idx="4203">
                  <c:v>56.09</c:v>
                </c:pt>
                <c:pt idx="4204">
                  <c:v>56.09</c:v>
                </c:pt>
                <c:pt idx="4205">
                  <c:v>56.1</c:v>
                </c:pt>
                <c:pt idx="4206">
                  <c:v>56.1</c:v>
                </c:pt>
                <c:pt idx="4207">
                  <c:v>56.14</c:v>
                </c:pt>
                <c:pt idx="4208">
                  <c:v>56.12</c:v>
                </c:pt>
                <c:pt idx="4209">
                  <c:v>56.07</c:v>
                </c:pt>
                <c:pt idx="4210">
                  <c:v>56.05</c:v>
                </c:pt>
                <c:pt idx="4211">
                  <c:v>56.04</c:v>
                </c:pt>
                <c:pt idx="4212">
                  <c:v>56.08</c:v>
                </c:pt>
                <c:pt idx="4213">
                  <c:v>56.06</c:v>
                </c:pt>
                <c:pt idx="4214">
                  <c:v>56.08</c:v>
                </c:pt>
                <c:pt idx="4215">
                  <c:v>56.13</c:v>
                </c:pt>
                <c:pt idx="4216">
                  <c:v>56.09</c:v>
                </c:pt>
                <c:pt idx="4217">
                  <c:v>56.06</c:v>
                </c:pt>
                <c:pt idx="4218">
                  <c:v>56.05</c:v>
                </c:pt>
                <c:pt idx="4219">
                  <c:v>56.1</c:v>
                </c:pt>
                <c:pt idx="4220">
                  <c:v>56.1</c:v>
                </c:pt>
                <c:pt idx="4221">
                  <c:v>56.08</c:v>
                </c:pt>
                <c:pt idx="4222">
                  <c:v>56.05</c:v>
                </c:pt>
                <c:pt idx="4223">
                  <c:v>56.05</c:v>
                </c:pt>
                <c:pt idx="4224">
                  <c:v>56.07</c:v>
                </c:pt>
                <c:pt idx="4225">
                  <c:v>56.1</c:v>
                </c:pt>
                <c:pt idx="4226">
                  <c:v>56.07</c:v>
                </c:pt>
                <c:pt idx="4227">
                  <c:v>56.05</c:v>
                </c:pt>
                <c:pt idx="4228">
                  <c:v>56.08</c:v>
                </c:pt>
                <c:pt idx="4229">
                  <c:v>56.09</c:v>
                </c:pt>
                <c:pt idx="4230">
                  <c:v>56.06</c:v>
                </c:pt>
                <c:pt idx="4231">
                  <c:v>56.04</c:v>
                </c:pt>
                <c:pt idx="4232">
                  <c:v>56.06</c:v>
                </c:pt>
                <c:pt idx="4233">
                  <c:v>56.07</c:v>
                </c:pt>
                <c:pt idx="4234">
                  <c:v>56.06</c:v>
                </c:pt>
                <c:pt idx="4235">
                  <c:v>56.07</c:v>
                </c:pt>
                <c:pt idx="4236">
                  <c:v>56.07</c:v>
                </c:pt>
                <c:pt idx="4237">
                  <c:v>56.07</c:v>
                </c:pt>
                <c:pt idx="4238">
                  <c:v>56.05</c:v>
                </c:pt>
                <c:pt idx="4239">
                  <c:v>56.08</c:v>
                </c:pt>
                <c:pt idx="4240">
                  <c:v>56.01</c:v>
                </c:pt>
                <c:pt idx="4241">
                  <c:v>55.77</c:v>
                </c:pt>
                <c:pt idx="4242">
                  <c:v>55.2</c:v>
                </c:pt>
                <c:pt idx="4243">
                  <c:v>53.62</c:v>
                </c:pt>
                <c:pt idx="4244">
                  <c:v>52.08</c:v>
                </c:pt>
                <c:pt idx="4245">
                  <c:v>51.43</c:v>
                </c:pt>
                <c:pt idx="4246">
                  <c:v>51.21</c:v>
                </c:pt>
                <c:pt idx="4247">
                  <c:v>51.11</c:v>
                </c:pt>
                <c:pt idx="4248">
                  <c:v>51.07</c:v>
                </c:pt>
                <c:pt idx="4249">
                  <c:v>51.06</c:v>
                </c:pt>
                <c:pt idx="4250">
                  <c:v>51.08</c:v>
                </c:pt>
                <c:pt idx="4251">
                  <c:v>51.06</c:v>
                </c:pt>
                <c:pt idx="4252">
                  <c:v>51.05</c:v>
                </c:pt>
                <c:pt idx="4253">
                  <c:v>51.05</c:v>
                </c:pt>
                <c:pt idx="4254">
                  <c:v>51.03</c:v>
                </c:pt>
                <c:pt idx="4255">
                  <c:v>51.03</c:v>
                </c:pt>
                <c:pt idx="4256">
                  <c:v>51.05</c:v>
                </c:pt>
                <c:pt idx="4257">
                  <c:v>51.05</c:v>
                </c:pt>
                <c:pt idx="4258">
                  <c:v>51.05</c:v>
                </c:pt>
                <c:pt idx="4259">
                  <c:v>51.06</c:v>
                </c:pt>
                <c:pt idx="4260">
                  <c:v>51.07</c:v>
                </c:pt>
                <c:pt idx="4261">
                  <c:v>51.09</c:v>
                </c:pt>
                <c:pt idx="4262">
                  <c:v>51.08</c:v>
                </c:pt>
                <c:pt idx="4263">
                  <c:v>51.07</c:v>
                </c:pt>
                <c:pt idx="4264">
                  <c:v>51.07</c:v>
                </c:pt>
                <c:pt idx="4265">
                  <c:v>51.07</c:v>
                </c:pt>
                <c:pt idx="4266">
                  <c:v>51.08</c:v>
                </c:pt>
                <c:pt idx="4267">
                  <c:v>51.07</c:v>
                </c:pt>
                <c:pt idx="4268">
                  <c:v>51.04</c:v>
                </c:pt>
                <c:pt idx="4269">
                  <c:v>51.01</c:v>
                </c:pt>
                <c:pt idx="4270">
                  <c:v>50.99</c:v>
                </c:pt>
                <c:pt idx="4271">
                  <c:v>51.03</c:v>
                </c:pt>
                <c:pt idx="4272">
                  <c:v>51.05</c:v>
                </c:pt>
                <c:pt idx="4273">
                  <c:v>51.05</c:v>
                </c:pt>
                <c:pt idx="4274">
                  <c:v>51.06</c:v>
                </c:pt>
                <c:pt idx="4275">
                  <c:v>51.06</c:v>
                </c:pt>
                <c:pt idx="4276">
                  <c:v>51.04</c:v>
                </c:pt>
                <c:pt idx="4277">
                  <c:v>51.01</c:v>
                </c:pt>
                <c:pt idx="4278">
                  <c:v>50.96</c:v>
                </c:pt>
                <c:pt idx="4279">
                  <c:v>50.81</c:v>
                </c:pt>
                <c:pt idx="4280">
                  <c:v>50.56</c:v>
                </c:pt>
                <c:pt idx="4281">
                  <c:v>49.57</c:v>
                </c:pt>
                <c:pt idx="4282">
                  <c:v>48.01</c:v>
                </c:pt>
                <c:pt idx="4283">
                  <c:v>47.13</c:v>
                </c:pt>
                <c:pt idx="4284">
                  <c:v>46.79</c:v>
                </c:pt>
                <c:pt idx="4285">
                  <c:v>46.68</c:v>
                </c:pt>
                <c:pt idx="4286">
                  <c:v>46.64</c:v>
                </c:pt>
                <c:pt idx="4287">
                  <c:v>46.64</c:v>
                </c:pt>
                <c:pt idx="4288">
                  <c:v>46.64</c:v>
                </c:pt>
                <c:pt idx="4289">
                  <c:v>46.64</c:v>
                </c:pt>
                <c:pt idx="4290">
                  <c:v>46.64</c:v>
                </c:pt>
                <c:pt idx="4291">
                  <c:v>46.66</c:v>
                </c:pt>
                <c:pt idx="4292">
                  <c:v>46.66</c:v>
                </c:pt>
                <c:pt idx="4293">
                  <c:v>46.65</c:v>
                </c:pt>
                <c:pt idx="4294">
                  <c:v>46.64</c:v>
                </c:pt>
                <c:pt idx="4295">
                  <c:v>46.66</c:v>
                </c:pt>
                <c:pt idx="4296">
                  <c:v>46.65</c:v>
                </c:pt>
                <c:pt idx="4297">
                  <c:v>46.63</c:v>
                </c:pt>
                <c:pt idx="4298">
                  <c:v>46.6</c:v>
                </c:pt>
                <c:pt idx="4299">
                  <c:v>46.6</c:v>
                </c:pt>
                <c:pt idx="4300">
                  <c:v>46.62</c:v>
                </c:pt>
                <c:pt idx="4301">
                  <c:v>46.6</c:v>
                </c:pt>
                <c:pt idx="4302">
                  <c:v>46.64</c:v>
                </c:pt>
                <c:pt idx="4303">
                  <c:v>46.66</c:v>
                </c:pt>
                <c:pt idx="4304">
                  <c:v>46.68</c:v>
                </c:pt>
                <c:pt idx="4305">
                  <c:v>46.66</c:v>
                </c:pt>
                <c:pt idx="4306">
                  <c:v>46.66</c:v>
                </c:pt>
                <c:pt idx="4307">
                  <c:v>46.67</c:v>
                </c:pt>
                <c:pt idx="4308">
                  <c:v>46.67</c:v>
                </c:pt>
                <c:pt idx="4309">
                  <c:v>46.67</c:v>
                </c:pt>
                <c:pt idx="4310">
                  <c:v>46.67</c:v>
                </c:pt>
                <c:pt idx="4311">
                  <c:v>46.66</c:v>
                </c:pt>
                <c:pt idx="4312">
                  <c:v>46.63</c:v>
                </c:pt>
                <c:pt idx="4313">
                  <c:v>46.63</c:v>
                </c:pt>
                <c:pt idx="4314">
                  <c:v>46.65</c:v>
                </c:pt>
                <c:pt idx="4315">
                  <c:v>46.65</c:v>
                </c:pt>
                <c:pt idx="4316">
                  <c:v>46.67</c:v>
                </c:pt>
                <c:pt idx="4317">
                  <c:v>46.66</c:v>
                </c:pt>
                <c:pt idx="4318">
                  <c:v>46.63</c:v>
                </c:pt>
                <c:pt idx="4319">
                  <c:v>46.62</c:v>
                </c:pt>
                <c:pt idx="4320">
                  <c:v>46.61</c:v>
                </c:pt>
                <c:pt idx="4321">
                  <c:v>46.62</c:v>
                </c:pt>
                <c:pt idx="4322">
                  <c:v>46.62</c:v>
                </c:pt>
                <c:pt idx="4323">
                  <c:v>46.6</c:v>
                </c:pt>
                <c:pt idx="4324">
                  <c:v>46.49</c:v>
                </c:pt>
                <c:pt idx="4325">
                  <c:v>46.25</c:v>
                </c:pt>
                <c:pt idx="4326">
                  <c:v>45.55</c:v>
                </c:pt>
                <c:pt idx="4327">
                  <c:v>43.91</c:v>
                </c:pt>
                <c:pt idx="4328">
                  <c:v>42.61</c:v>
                </c:pt>
                <c:pt idx="4329">
                  <c:v>42.06</c:v>
                </c:pt>
                <c:pt idx="4330">
                  <c:v>41.83</c:v>
                </c:pt>
                <c:pt idx="4331">
                  <c:v>41.81</c:v>
                </c:pt>
                <c:pt idx="4332">
                  <c:v>41.79</c:v>
                </c:pt>
                <c:pt idx="4333">
                  <c:v>41.75</c:v>
                </c:pt>
                <c:pt idx="4334">
                  <c:v>41.77</c:v>
                </c:pt>
                <c:pt idx="4335">
                  <c:v>41.77</c:v>
                </c:pt>
                <c:pt idx="4336">
                  <c:v>41.75</c:v>
                </c:pt>
                <c:pt idx="4337">
                  <c:v>41.77</c:v>
                </c:pt>
                <c:pt idx="4338">
                  <c:v>41.81</c:v>
                </c:pt>
                <c:pt idx="4339">
                  <c:v>41.81</c:v>
                </c:pt>
                <c:pt idx="4340">
                  <c:v>41.81</c:v>
                </c:pt>
                <c:pt idx="4341">
                  <c:v>41.79</c:v>
                </c:pt>
                <c:pt idx="4342">
                  <c:v>41.81</c:v>
                </c:pt>
                <c:pt idx="4343">
                  <c:v>41.82</c:v>
                </c:pt>
                <c:pt idx="4344">
                  <c:v>41.82</c:v>
                </c:pt>
                <c:pt idx="4345">
                  <c:v>41.81</c:v>
                </c:pt>
                <c:pt idx="4346">
                  <c:v>41.79</c:v>
                </c:pt>
                <c:pt idx="4347">
                  <c:v>41.78</c:v>
                </c:pt>
                <c:pt idx="4348">
                  <c:v>41.8</c:v>
                </c:pt>
                <c:pt idx="4349">
                  <c:v>41.81</c:v>
                </c:pt>
                <c:pt idx="4350">
                  <c:v>41.8</c:v>
                </c:pt>
                <c:pt idx="4351">
                  <c:v>41.79</c:v>
                </c:pt>
                <c:pt idx="4352">
                  <c:v>41.79</c:v>
                </c:pt>
                <c:pt idx="4353">
                  <c:v>41.79</c:v>
                </c:pt>
                <c:pt idx="4354">
                  <c:v>41.77</c:v>
                </c:pt>
                <c:pt idx="4355">
                  <c:v>41.77</c:v>
                </c:pt>
                <c:pt idx="4356">
                  <c:v>41.64</c:v>
                </c:pt>
                <c:pt idx="4357">
                  <c:v>41.36</c:v>
                </c:pt>
                <c:pt idx="4358">
                  <c:v>40.33</c:v>
                </c:pt>
                <c:pt idx="4359">
                  <c:v>38.71</c:v>
                </c:pt>
                <c:pt idx="4360">
                  <c:v>37.770000000000003</c:v>
                </c:pt>
                <c:pt idx="4361">
                  <c:v>37.42</c:v>
                </c:pt>
                <c:pt idx="4362">
                  <c:v>37.26</c:v>
                </c:pt>
                <c:pt idx="4363">
                  <c:v>37.229999999999997</c:v>
                </c:pt>
                <c:pt idx="4364">
                  <c:v>37.22</c:v>
                </c:pt>
                <c:pt idx="4365">
                  <c:v>37.22</c:v>
                </c:pt>
                <c:pt idx="4366">
                  <c:v>37.21</c:v>
                </c:pt>
                <c:pt idx="4367">
                  <c:v>37.19</c:v>
                </c:pt>
                <c:pt idx="4368">
                  <c:v>37.19</c:v>
                </c:pt>
                <c:pt idx="4369">
                  <c:v>37.24</c:v>
                </c:pt>
                <c:pt idx="4370">
                  <c:v>37.25</c:v>
                </c:pt>
                <c:pt idx="4371">
                  <c:v>37.229999999999997</c:v>
                </c:pt>
                <c:pt idx="4372">
                  <c:v>37.229999999999997</c:v>
                </c:pt>
                <c:pt idx="4373">
                  <c:v>37.229999999999997</c:v>
                </c:pt>
                <c:pt idx="4374">
                  <c:v>37.25</c:v>
                </c:pt>
                <c:pt idx="4375">
                  <c:v>37.21</c:v>
                </c:pt>
                <c:pt idx="4376">
                  <c:v>37.200000000000003</c:v>
                </c:pt>
                <c:pt idx="4377">
                  <c:v>37.229999999999997</c:v>
                </c:pt>
                <c:pt idx="4378">
                  <c:v>37.229999999999997</c:v>
                </c:pt>
                <c:pt idx="4379">
                  <c:v>37.22</c:v>
                </c:pt>
                <c:pt idx="4380">
                  <c:v>37.22</c:v>
                </c:pt>
                <c:pt idx="4381">
                  <c:v>37.24</c:v>
                </c:pt>
                <c:pt idx="4382">
                  <c:v>37.24</c:v>
                </c:pt>
                <c:pt idx="4383">
                  <c:v>37.25</c:v>
                </c:pt>
                <c:pt idx="4384">
                  <c:v>37.24</c:v>
                </c:pt>
                <c:pt idx="4385">
                  <c:v>37.21</c:v>
                </c:pt>
                <c:pt idx="4386">
                  <c:v>37.200000000000003</c:v>
                </c:pt>
                <c:pt idx="4387">
                  <c:v>37.200000000000003</c:v>
                </c:pt>
                <c:pt idx="4388">
                  <c:v>37.18</c:v>
                </c:pt>
                <c:pt idx="4389">
                  <c:v>37.19</c:v>
                </c:pt>
                <c:pt idx="4390">
                  <c:v>37.159999999999997</c:v>
                </c:pt>
                <c:pt idx="4391">
                  <c:v>36.97</c:v>
                </c:pt>
                <c:pt idx="4392">
                  <c:v>36.57</c:v>
                </c:pt>
                <c:pt idx="4393">
                  <c:v>35.299999999999997</c:v>
                </c:pt>
                <c:pt idx="4394">
                  <c:v>33.29</c:v>
                </c:pt>
                <c:pt idx="4395">
                  <c:v>31.64</c:v>
                </c:pt>
                <c:pt idx="4396">
                  <c:v>30.86</c:v>
                </c:pt>
                <c:pt idx="4397">
                  <c:v>30.54</c:v>
                </c:pt>
                <c:pt idx="4398">
                  <c:v>30.43</c:v>
                </c:pt>
                <c:pt idx="4399">
                  <c:v>30.37</c:v>
                </c:pt>
                <c:pt idx="4400">
                  <c:v>30.34</c:v>
                </c:pt>
                <c:pt idx="4401">
                  <c:v>30.31</c:v>
                </c:pt>
                <c:pt idx="4402">
                  <c:v>30.33</c:v>
                </c:pt>
                <c:pt idx="4403">
                  <c:v>30.35</c:v>
                </c:pt>
                <c:pt idx="4404">
                  <c:v>30.36</c:v>
                </c:pt>
                <c:pt idx="4405">
                  <c:v>30.36</c:v>
                </c:pt>
                <c:pt idx="4406">
                  <c:v>30.37</c:v>
                </c:pt>
                <c:pt idx="4407">
                  <c:v>30.37</c:v>
                </c:pt>
                <c:pt idx="4408">
                  <c:v>30.34</c:v>
                </c:pt>
                <c:pt idx="4409">
                  <c:v>30.34</c:v>
                </c:pt>
                <c:pt idx="4410">
                  <c:v>30.34</c:v>
                </c:pt>
                <c:pt idx="4411">
                  <c:v>30.32</c:v>
                </c:pt>
                <c:pt idx="4412">
                  <c:v>30.32</c:v>
                </c:pt>
                <c:pt idx="4413">
                  <c:v>30.32</c:v>
                </c:pt>
                <c:pt idx="4414">
                  <c:v>30.33</c:v>
                </c:pt>
                <c:pt idx="4415">
                  <c:v>30.35</c:v>
                </c:pt>
                <c:pt idx="4416">
                  <c:v>30.34</c:v>
                </c:pt>
                <c:pt idx="4417">
                  <c:v>30.33</c:v>
                </c:pt>
                <c:pt idx="4418">
                  <c:v>30.35</c:v>
                </c:pt>
                <c:pt idx="4419">
                  <c:v>30.33</c:v>
                </c:pt>
                <c:pt idx="4420">
                  <c:v>30.34</c:v>
                </c:pt>
                <c:pt idx="4421">
                  <c:v>30.34</c:v>
                </c:pt>
                <c:pt idx="4422">
                  <c:v>30.32</c:v>
                </c:pt>
                <c:pt idx="4423">
                  <c:v>30.32</c:v>
                </c:pt>
                <c:pt idx="4424">
                  <c:v>30.35</c:v>
                </c:pt>
                <c:pt idx="4425">
                  <c:v>30.36</c:v>
                </c:pt>
                <c:pt idx="4426">
                  <c:v>30.36</c:v>
                </c:pt>
                <c:pt idx="4427">
                  <c:v>30.35</c:v>
                </c:pt>
                <c:pt idx="4428">
                  <c:v>30.36</c:v>
                </c:pt>
                <c:pt idx="4429">
                  <c:v>30.36</c:v>
                </c:pt>
                <c:pt idx="4430">
                  <c:v>30.36</c:v>
                </c:pt>
                <c:pt idx="4431">
                  <c:v>30.36</c:v>
                </c:pt>
                <c:pt idx="4432">
                  <c:v>30.35</c:v>
                </c:pt>
                <c:pt idx="4433">
                  <c:v>30.35</c:v>
                </c:pt>
                <c:pt idx="4434">
                  <c:v>30.35</c:v>
                </c:pt>
                <c:pt idx="4435">
                  <c:v>30.26</c:v>
                </c:pt>
                <c:pt idx="4436">
                  <c:v>30.03</c:v>
                </c:pt>
                <c:pt idx="4437">
                  <c:v>29.47</c:v>
                </c:pt>
                <c:pt idx="4438">
                  <c:v>28</c:v>
                </c:pt>
                <c:pt idx="4439">
                  <c:v>26.65</c:v>
                </c:pt>
                <c:pt idx="4440">
                  <c:v>25.98</c:v>
                </c:pt>
                <c:pt idx="4441">
                  <c:v>25.7</c:v>
                </c:pt>
                <c:pt idx="4442">
                  <c:v>25.59</c:v>
                </c:pt>
                <c:pt idx="4443">
                  <c:v>25.53</c:v>
                </c:pt>
                <c:pt idx="4444">
                  <c:v>25.5</c:v>
                </c:pt>
                <c:pt idx="4445">
                  <c:v>25.5</c:v>
                </c:pt>
                <c:pt idx="4446">
                  <c:v>25.48</c:v>
                </c:pt>
                <c:pt idx="4447">
                  <c:v>25.47</c:v>
                </c:pt>
                <c:pt idx="4448">
                  <c:v>25.47</c:v>
                </c:pt>
                <c:pt idx="4449">
                  <c:v>25.47</c:v>
                </c:pt>
                <c:pt idx="4450">
                  <c:v>25.5</c:v>
                </c:pt>
                <c:pt idx="4451">
                  <c:v>25.5</c:v>
                </c:pt>
                <c:pt idx="4452">
                  <c:v>25.51</c:v>
                </c:pt>
                <c:pt idx="4453">
                  <c:v>25.49</c:v>
                </c:pt>
                <c:pt idx="4454">
                  <c:v>25.47</c:v>
                </c:pt>
                <c:pt idx="4455">
                  <c:v>25.49</c:v>
                </c:pt>
                <c:pt idx="4456">
                  <c:v>25.49</c:v>
                </c:pt>
                <c:pt idx="4457">
                  <c:v>25.48</c:v>
                </c:pt>
                <c:pt idx="4458">
                  <c:v>25.48</c:v>
                </c:pt>
                <c:pt idx="4459">
                  <c:v>25.49</c:v>
                </c:pt>
                <c:pt idx="4460">
                  <c:v>25.51</c:v>
                </c:pt>
                <c:pt idx="4461">
                  <c:v>25.5</c:v>
                </c:pt>
                <c:pt idx="4462">
                  <c:v>25.49</c:v>
                </c:pt>
                <c:pt idx="4463">
                  <c:v>25.49</c:v>
                </c:pt>
                <c:pt idx="4464">
                  <c:v>25.48</c:v>
                </c:pt>
                <c:pt idx="4465">
                  <c:v>25.48</c:v>
                </c:pt>
                <c:pt idx="4466">
                  <c:v>25.48</c:v>
                </c:pt>
                <c:pt idx="4467">
                  <c:v>25.49</c:v>
                </c:pt>
                <c:pt idx="4468">
                  <c:v>25.4</c:v>
                </c:pt>
                <c:pt idx="4469">
                  <c:v>25.2</c:v>
                </c:pt>
                <c:pt idx="4470">
                  <c:v>24.73</c:v>
                </c:pt>
                <c:pt idx="4471">
                  <c:v>23.37</c:v>
                </c:pt>
                <c:pt idx="4472">
                  <c:v>21.9</c:v>
                </c:pt>
                <c:pt idx="4473">
                  <c:v>21.09</c:v>
                </c:pt>
                <c:pt idx="4474">
                  <c:v>20.69</c:v>
                </c:pt>
                <c:pt idx="4475">
                  <c:v>20.52</c:v>
                </c:pt>
                <c:pt idx="4476">
                  <c:v>20.440000000000001</c:v>
                </c:pt>
                <c:pt idx="4477">
                  <c:v>20.420000000000002</c:v>
                </c:pt>
                <c:pt idx="4478">
                  <c:v>20.39</c:v>
                </c:pt>
                <c:pt idx="4479">
                  <c:v>20.399999999999999</c:v>
                </c:pt>
                <c:pt idx="4480">
                  <c:v>20.41</c:v>
                </c:pt>
                <c:pt idx="4481">
                  <c:v>20.41</c:v>
                </c:pt>
                <c:pt idx="4482">
                  <c:v>20.420000000000002</c:v>
                </c:pt>
                <c:pt idx="4483">
                  <c:v>20.420000000000002</c:v>
                </c:pt>
                <c:pt idx="4484">
                  <c:v>20.43</c:v>
                </c:pt>
                <c:pt idx="4485">
                  <c:v>20.420000000000002</c:v>
                </c:pt>
                <c:pt idx="4486">
                  <c:v>20.41</c:v>
                </c:pt>
                <c:pt idx="4487">
                  <c:v>20.420000000000002</c:v>
                </c:pt>
                <c:pt idx="4488">
                  <c:v>20.440000000000001</c:v>
                </c:pt>
                <c:pt idx="4489">
                  <c:v>20.440000000000001</c:v>
                </c:pt>
                <c:pt idx="4490">
                  <c:v>20.43</c:v>
                </c:pt>
                <c:pt idx="4491">
                  <c:v>20.43</c:v>
                </c:pt>
                <c:pt idx="4492">
                  <c:v>20.440000000000001</c:v>
                </c:pt>
                <c:pt idx="4493">
                  <c:v>20.46</c:v>
                </c:pt>
                <c:pt idx="4494">
                  <c:v>20.43</c:v>
                </c:pt>
                <c:pt idx="4495">
                  <c:v>20.420000000000002</c:v>
                </c:pt>
                <c:pt idx="4496">
                  <c:v>20.43</c:v>
                </c:pt>
                <c:pt idx="4497">
                  <c:v>20.420000000000002</c:v>
                </c:pt>
                <c:pt idx="4498">
                  <c:v>20.420000000000002</c:v>
                </c:pt>
                <c:pt idx="4499">
                  <c:v>20.420000000000002</c:v>
                </c:pt>
                <c:pt idx="4500">
                  <c:v>20.43</c:v>
                </c:pt>
                <c:pt idx="4501">
                  <c:v>20.45</c:v>
                </c:pt>
                <c:pt idx="4502">
                  <c:v>20.49</c:v>
                </c:pt>
                <c:pt idx="4503">
                  <c:v>20.48</c:v>
                </c:pt>
                <c:pt idx="4504">
                  <c:v>20.46</c:v>
                </c:pt>
                <c:pt idx="4505">
                  <c:v>20.47</c:v>
                </c:pt>
                <c:pt idx="4506">
                  <c:v>20.48</c:v>
                </c:pt>
                <c:pt idx="4507">
                  <c:v>20.48</c:v>
                </c:pt>
                <c:pt idx="4508">
                  <c:v>20.49</c:v>
                </c:pt>
                <c:pt idx="4509">
                  <c:v>20.48</c:v>
                </c:pt>
                <c:pt idx="4510">
                  <c:v>20.47</c:v>
                </c:pt>
                <c:pt idx="4511">
                  <c:v>20.47</c:v>
                </c:pt>
                <c:pt idx="4512">
                  <c:v>20.47</c:v>
                </c:pt>
                <c:pt idx="4513">
                  <c:v>20.47</c:v>
                </c:pt>
                <c:pt idx="4514">
                  <c:v>20.47</c:v>
                </c:pt>
                <c:pt idx="4515">
                  <c:v>20.43</c:v>
                </c:pt>
                <c:pt idx="4516">
                  <c:v>20.34</c:v>
                </c:pt>
                <c:pt idx="4517">
                  <c:v>20.11</c:v>
                </c:pt>
                <c:pt idx="4518">
                  <c:v>19.43</c:v>
                </c:pt>
                <c:pt idx="4519">
                  <c:v>17.899999999999999</c:v>
                </c:pt>
                <c:pt idx="4520">
                  <c:v>16.57</c:v>
                </c:pt>
                <c:pt idx="4521">
                  <c:v>15.76</c:v>
                </c:pt>
                <c:pt idx="4522">
                  <c:v>15.34</c:v>
                </c:pt>
                <c:pt idx="4523">
                  <c:v>15.11</c:v>
                </c:pt>
                <c:pt idx="4524">
                  <c:v>15</c:v>
                </c:pt>
                <c:pt idx="4525">
                  <c:v>14.94</c:v>
                </c:pt>
                <c:pt idx="4526">
                  <c:v>14.9</c:v>
                </c:pt>
                <c:pt idx="4527">
                  <c:v>14.88</c:v>
                </c:pt>
                <c:pt idx="4528">
                  <c:v>14.88</c:v>
                </c:pt>
                <c:pt idx="4529">
                  <c:v>14.91</c:v>
                </c:pt>
                <c:pt idx="4530">
                  <c:v>14.92</c:v>
                </c:pt>
                <c:pt idx="4531">
                  <c:v>14.91</c:v>
                </c:pt>
                <c:pt idx="4532">
                  <c:v>14.9</c:v>
                </c:pt>
                <c:pt idx="4533">
                  <c:v>14.9</c:v>
                </c:pt>
                <c:pt idx="4534">
                  <c:v>14.9</c:v>
                </c:pt>
                <c:pt idx="4535">
                  <c:v>14.91</c:v>
                </c:pt>
                <c:pt idx="4536">
                  <c:v>14.91</c:v>
                </c:pt>
                <c:pt idx="4537">
                  <c:v>14.91</c:v>
                </c:pt>
                <c:pt idx="4538">
                  <c:v>14.91</c:v>
                </c:pt>
                <c:pt idx="4539">
                  <c:v>14.91</c:v>
                </c:pt>
                <c:pt idx="4540">
                  <c:v>14.9</c:v>
                </c:pt>
                <c:pt idx="4541">
                  <c:v>14.91</c:v>
                </c:pt>
                <c:pt idx="4542">
                  <c:v>14.93</c:v>
                </c:pt>
                <c:pt idx="4543">
                  <c:v>14.92</c:v>
                </c:pt>
                <c:pt idx="4544">
                  <c:v>14.91</c:v>
                </c:pt>
                <c:pt idx="4545">
                  <c:v>14.9</c:v>
                </c:pt>
                <c:pt idx="4546">
                  <c:v>14.92</c:v>
                </c:pt>
                <c:pt idx="4547">
                  <c:v>14.93</c:v>
                </c:pt>
                <c:pt idx="4548">
                  <c:v>14.92</c:v>
                </c:pt>
                <c:pt idx="4549">
                  <c:v>14.87</c:v>
                </c:pt>
                <c:pt idx="4550">
                  <c:v>14.67</c:v>
                </c:pt>
                <c:pt idx="4551">
                  <c:v>14.29</c:v>
                </c:pt>
                <c:pt idx="4552">
                  <c:v>13.84</c:v>
                </c:pt>
                <c:pt idx="4553">
                  <c:v>13.52</c:v>
                </c:pt>
                <c:pt idx="4554">
                  <c:v>13.32</c:v>
                </c:pt>
                <c:pt idx="4555">
                  <c:v>13.22</c:v>
                </c:pt>
                <c:pt idx="4556">
                  <c:v>13.17</c:v>
                </c:pt>
                <c:pt idx="4557">
                  <c:v>13.14</c:v>
                </c:pt>
                <c:pt idx="4558">
                  <c:v>13.11</c:v>
                </c:pt>
                <c:pt idx="4559">
                  <c:v>13.11</c:v>
                </c:pt>
                <c:pt idx="4560">
                  <c:v>13.11</c:v>
                </c:pt>
                <c:pt idx="4561">
                  <c:v>13.12</c:v>
                </c:pt>
                <c:pt idx="4562">
                  <c:v>13.12</c:v>
                </c:pt>
                <c:pt idx="4563">
                  <c:v>13.13</c:v>
                </c:pt>
                <c:pt idx="4564">
                  <c:v>13.12</c:v>
                </c:pt>
                <c:pt idx="4565">
                  <c:v>13.13</c:v>
                </c:pt>
                <c:pt idx="4566">
                  <c:v>13.12</c:v>
                </c:pt>
                <c:pt idx="4567">
                  <c:v>13.12</c:v>
                </c:pt>
                <c:pt idx="4568">
                  <c:v>13.11</c:v>
                </c:pt>
                <c:pt idx="4569">
                  <c:v>13.1</c:v>
                </c:pt>
                <c:pt idx="4570">
                  <c:v>13.08</c:v>
                </c:pt>
                <c:pt idx="4571">
                  <c:v>13.09</c:v>
                </c:pt>
                <c:pt idx="4572">
                  <c:v>13.1</c:v>
                </c:pt>
                <c:pt idx="4573">
                  <c:v>13.12</c:v>
                </c:pt>
                <c:pt idx="4574">
                  <c:v>13.12</c:v>
                </c:pt>
                <c:pt idx="4575">
                  <c:v>13.11</c:v>
                </c:pt>
                <c:pt idx="4576">
                  <c:v>13.1</c:v>
                </c:pt>
                <c:pt idx="4577">
                  <c:v>13.11</c:v>
                </c:pt>
                <c:pt idx="4578">
                  <c:v>13.1</c:v>
                </c:pt>
                <c:pt idx="4579">
                  <c:v>13.1</c:v>
                </c:pt>
                <c:pt idx="4580">
                  <c:v>13.1</c:v>
                </c:pt>
                <c:pt idx="4581">
                  <c:v>13.08</c:v>
                </c:pt>
                <c:pt idx="4582">
                  <c:v>13.09</c:v>
                </c:pt>
                <c:pt idx="4583">
                  <c:v>13.08</c:v>
                </c:pt>
                <c:pt idx="4584">
                  <c:v>13.07</c:v>
                </c:pt>
                <c:pt idx="4585">
                  <c:v>12.95</c:v>
                </c:pt>
                <c:pt idx="4586">
                  <c:v>12.68</c:v>
                </c:pt>
                <c:pt idx="4587">
                  <c:v>11.9</c:v>
                </c:pt>
                <c:pt idx="4588">
                  <c:v>10.73</c:v>
                </c:pt>
                <c:pt idx="4589">
                  <c:v>9.76</c:v>
                </c:pt>
                <c:pt idx="4590">
                  <c:v>9.06</c:v>
                </c:pt>
                <c:pt idx="4591">
                  <c:v>8.6199999999999992</c:v>
                </c:pt>
                <c:pt idx="4592">
                  <c:v>8.32</c:v>
                </c:pt>
                <c:pt idx="4593">
                  <c:v>8.1300000000000008</c:v>
                </c:pt>
                <c:pt idx="4594">
                  <c:v>8.01</c:v>
                </c:pt>
                <c:pt idx="4595">
                  <c:v>7.93</c:v>
                </c:pt>
                <c:pt idx="4596">
                  <c:v>7.87</c:v>
                </c:pt>
                <c:pt idx="4597">
                  <c:v>7.84</c:v>
                </c:pt>
                <c:pt idx="4598">
                  <c:v>7.83</c:v>
                </c:pt>
                <c:pt idx="4599">
                  <c:v>7.79</c:v>
                </c:pt>
                <c:pt idx="4600">
                  <c:v>7.8</c:v>
                </c:pt>
                <c:pt idx="4601">
                  <c:v>7.81</c:v>
                </c:pt>
                <c:pt idx="4602">
                  <c:v>7.79</c:v>
                </c:pt>
                <c:pt idx="4603">
                  <c:v>7.78</c:v>
                </c:pt>
                <c:pt idx="4604">
                  <c:v>7.77</c:v>
                </c:pt>
                <c:pt idx="4605">
                  <c:v>7.8</c:v>
                </c:pt>
                <c:pt idx="4606">
                  <c:v>7.82</c:v>
                </c:pt>
                <c:pt idx="4607">
                  <c:v>7.82</c:v>
                </c:pt>
                <c:pt idx="4608">
                  <c:v>7.78</c:v>
                </c:pt>
                <c:pt idx="4609">
                  <c:v>7.81</c:v>
                </c:pt>
                <c:pt idx="4610">
                  <c:v>7.83</c:v>
                </c:pt>
                <c:pt idx="4611">
                  <c:v>7.83</c:v>
                </c:pt>
                <c:pt idx="4612">
                  <c:v>7.82</c:v>
                </c:pt>
                <c:pt idx="4613">
                  <c:v>7.81</c:v>
                </c:pt>
                <c:pt idx="4614">
                  <c:v>7.81</c:v>
                </c:pt>
                <c:pt idx="4615">
                  <c:v>7.8</c:v>
                </c:pt>
                <c:pt idx="4616">
                  <c:v>7.81</c:v>
                </c:pt>
                <c:pt idx="4617">
                  <c:v>7.83</c:v>
                </c:pt>
                <c:pt idx="4618">
                  <c:v>7.84</c:v>
                </c:pt>
                <c:pt idx="4619">
                  <c:v>7.83</c:v>
                </c:pt>
                <c:pt idx="4620">
                  <c:v>7.84</c:v>
                </c:pt>
                <c:pt idx="4621">
                  <c:v>7.84</c:v>
                </c:pt>
                <c:pt idx="4622">
                  <c:v>7.84</c:v>
                </c:pt>
                <c:pt idx="4623">
                  <c:v>7.85</c:v>
                </c:pt>
                <c:pt idx="4624">
                  <c:v>7.85</c:v>
                </c:pt>
                <c:pt idx="4625">
                  <c:v>7.86</c:v>
                </c:pt>
                <c:pt idx="4626">
                  <c:v>7.87</c:v>
                </c:pt>
                <c:pt idx="4627">
                  <c:v>7.87</c:v>
                </c:pt>
                <c:pt idx="4628">
                  <c:v>7.87</c:v>
                </c:pt>
                <c:pt idx="4629">
                  <c:v>7.87</c:v>
                </c:pt>
                <c:pt idx="4630">
                  <c:v>7.83</c:v>
                </c:pt>
                <c:pt idx="4631">
                  <c:v>7.84</c:v>
                </c:pt>
                <c:pt idx="4632">
                  <c:v>7.79</c:v>
                </c:pt>
                <c:pt idx="4633">
                  <c:v>7.64</c:v>
                </c:pt>
                <c:pt idx="4634">
                  <c:v>7.23</c:v>
                </c:pt>
                <c:pt idx="4635">
                  <c:v>6.25</c:v>
                </c:pt>
                <c:pt idx="4636">
                  <c:v>5.12</c:v>
                </c:pt>
                <c:pt idx="4637">
                  <c:v>4.1900000000000004</c:v>
                </c:pt>
                <c:pt idx="4638">
                  <c:v>3.51</c:v>
                </c:pt>
                <c:pt idx="4639">
                  <c:v>2.82</c:v>
                </c:pt>
                <c:pt idx="4640">
                  <c:v>2.36</c:v>
                </c:pt>
                <c:pt idx="4641">
                  <c:v>2.0499999999999998</c:v>
                </c:pt>
                <c:pt idx="4642">
                  <c:v>1.77</c:v>
                </c:pt>
                <c:pt idx="4643">
                  <c:v>1.52</c:v>
                </c:pt>
                <c:pt idx="4644">
                  <c:v>1.47</c:v>
                </c:pt>
                <c:pt idx="4645">
                  <c:v>1.01</c:v>
                </c:pt>
                <c:pt idx="4646">
                  <c:v>0.78</c:v>
                </c:pt>
                <c:pt idx="4647">
                  <c:v>1.24</c:v>
                </c:pt>
                <c:pt idx="4648">
                  <c:v>1.25</c:v>
                </c:pt>
                <c:pt idx="4649">
                  <c:v>0.83</c:v>
                </c:pt>
                <c:pt idx="4650">
                  <c:v>0.6</c:v>
                </c:pt>
                <c:pt idx="4651">
                  <c:v>0.44</c:v>
                </c:pt>
                <c:pt idx="4652">
                  <c:v>0.1</c:v>
                </c:pt>
                <c:pt idx="4653">
                  <c:v>0.56999999999999995</c:v>
                </c:pt>
                <c:pt idx="4654">
                  <c:v>1.02</c:v>
                </c:pt>
                <c:pt idx="4655">
                  <c:v>0.77</c:v>
                </c:pt>
                <c:pt idx="4656">
                  <c:v>2.4300000000000002</c:v>
                </c:pt>
                <c:pt idx="4657">
                  <c:v>2.17</c:v>
                </c:pt>
                <c:pt idx="4658">
                  <c:v>0.57999999999999996</c:v>
                </c:pt>
                <c:pt idx="4659">
                  <c:v>0.66</c:v>
                </c:pt>
                <c:pt idx="4660">
                  <c:v>1.04</c:v>
                </c:pt>
                <c:pt idx="4661">
                  <c:v>1.33</c:v>
                </c:pt>
                <c:pt idx="4662">
                  <c:v>1.38</c:v>
                </c:pt>
                <c:pt idx="4663">
                  <c:v>0.95</c:v>
                </c:pt>
                <c:pt idx="4664">
                  <c:v>0.87</c:v>
                </c:pt>
                <c:pt idx="4665">
                  <c:v>1.1200000000000001</c:v>
                </c:pt>
                <c:pt idx="4666">
                  <c:v>1.62</c:v>
                </c:pt>
                <c:pt idx="4667">
                  <c:v>1.74</c:v>
                </c:pt>
                <c:pt idx="4668">
                  <c:v>1.97</c:v>
                </c:pt>
                <c:pt idx="4669">
                  <c:v>1.54</c:v>
                </c:pt>
                <c:pt idx="4670">
                  <c:v>1.43</c:v>
                </c:pt>
                <c:pt idx="4671">
                  <c:v>1.99</c:v>
                </c:pt>
                <c:pt idx="4672">
                  <c:v>1.83</c:v>
                </c:pt>
                <c:pt idx="4673">
                  <c:v>1.87</c:v>
                </c:pt>
                <c:pt idx="4674">
                  <c:v>2.42</c:v>
                </c:pt>
                <c:pt idx="4675">
                  <c:v>1.41</c:v>
                </c:pt>
                <c:pt idx="4676">
                  <c:v>1.1100000000000001</c:v>
                </c:pt>
                <c:pt idx="4677">
                  <c:v>1.46</c:v>
                </c:pt>
                <c:pt idx="4678">
                  <c:v>1.27</c:v>
                </c:pt>
                <c:pt idx="4679">
                  <c:v>1.03</c:v>
                </c:pt>
                <c:pt idx="4680">
                  <c:v>1.41</c:v>
                </c:pt>
                <c:pt idx="4681">
                  <c:v>1.83</c:v>
                </c:pt>
                <c:pt idx="4682">
                  <c:v>1.55</c:v>
                </c:pt>
                <c:pt idx="4683">
                  <c:v>1.63</c:v>
                </c:pt>
                <c:pt idx="4684">
                  <c:v>2.39</c:v>
                </c:pt>
                <c:pt idx="4685">
                  <c:v>2.27</c:v>
                </c:pt>
                <c:pt idx="4686">
                  <c:v>1.7</c:v>
                </c:pt>
                <c:pt idx="4687">
                  <c:v>1.81</c:v>
                </c:pt>
                <c:pt idx="4688">
                  <c:v>1.6</c:v>
                </c:pt>
                <c:pt idx="4689">
                  <c:v>1.82</c:v>
                </c:pt>
                <c:pt idx="4690">
                  <c:v>1.65</c:v>
                </c:pt>
                <c:pt idx="4691">
                  <c:v>1.59</c:v>
                </c:pt>
                <c:pt idx="4692">
                  <c:v>1.71</c:v>
                </c:pt>
                <c:pt idx="4693">
                  <c:v>1.31</c:v>
                </c:pt>
                <c:pt idx="4694">
                  <c:v>1.31</c:v>
                </c:pt>
                <c:pt idx="4695">
                  <c:v>1.47</c:v>
                </c:pt>
                <c:pt idx="4696">
                  <c:v>2.0299999999999998</c:v>
                </c:pt>
                <c:pt idx="4697">
                  <c:v>1.67</c:v>
                </c:pt>
                <c:pt idx="4698">
                  <c:v>1.05</c:v>
                </c:pt>
                <c:pt idx="4699">
                  <c:v>1.76</c:v>
                </c:pt>
                <c:pt idx="4700">
                  <c:v>2.31</c:v>
                </c:pt>
                <c:pt idx="4701">
                  <c:v>2.98</c:v>
                </c:pt>
                <c:pt idx="4702">
                  <c:v>3.73</c:v>
                </c:pt>
                <c:pt idx="4703">
                  <c:v>1.99</c:v>
                </c:pt>
                <c:pt idx="4704">
                  <c:v>1.99</c:v>
                </c:pt>
                <c:pt idx="4705">
                  <c:v>2.4900000000000002</c:v>
                </c:pt>
                <c:pt idx="4706">
                  <c:v>4.13</c:v>
                </c:pt>
                <c:pt idx="4707">
                  <c:v>5.97</c:v>
                </c:pt>
                <c:pt idx="4708">
                  <c:v>7.66</c:v>
                </c:pt>
                <c:pt idx="4709">
                  <c:v>8.8699999999999992</c:v>
                </c:pt>
                <c:pt idx="4710">
                  <c:v>9.6300000000000008</c:v>
                </c:pt>
                <c:pt idx="4711">
                  <c:v>10.11</c:v>
                </c:pt>
                <c:pt idx="4712">
                  <c:v>10.45</c:v>
                </c:pt>
                <c:pt idx="4713">
                  <c:v>10.68</c:v>
                </c:pt>
                <c:pt idx="4714">
                  <c:v>10.82</c:v>
                </c:pt>
                <c:pt idx="4715">
                  <c:v>10.91</c:v>
                </c:pt>
                <c:pt idx="4716">
                  <c:v>10.97</c:v>
                </c:pt>
                <c:pt idx="4717">
                  <c:v>11.02</c:v>
                </c:pt>
                <c:pt idx="4718">
                  <c:v>11.07</c:v>
                </c:pt>
                <c:pt idx="4719">
                  <c:v>11.1</c:v>
                </c:pt>
                <c:pt idx="4720">
                  <c:v>11.11</c:v>
                </c:pt>
                <c:pt idx="4721">
                  <c:v>11.09</c:v>
                </c:pt>
                <c:pt idx="4722">
                  <c:v>11.09</c:v>
                </c:pt>
                <c:pt idx="4723">
                  <c:v>11.09</c:v>
                </c:pt>
                <c:pt idx="4724">
                  <c:v>11.08</c:v>
                </c:pt>
                <c:pt idx="4725">
                  <c:v>11.1</c:v>
                </c:pt>
                <c:pt idx="4726">
                  <c:v>11.1</c:v>
                </c:pt>
                <c:pt idx="4727">
                  <c:v>11.13</c:v>
                </c:pt>
                <c:pt idx="4728">
                  <c:v>11.13</c:v>
                </c:pt>
                <c:pt idx="4729">
                  <c:v>11.15</c:v>
                </c:pt>
                <c:pt idx="4730">
                  <c:v>11.14</c:v>
                </c:pt>
                <c:pt idx="4731">
                  <c:v>11.14</c:v>
                </c:pt>
                <c:pt idx="4732">
                  <c:v>11.1</c:v>
                </c:pt>
                <c:pt idx="4733">
                  <c:v>11.09</c:v>
                </c:pt>
                <c:pt idx="4734">
                  <c:v>11.13</c:v>
                </c:pt>
                <c:pt idx="4735">
                  <c:v>11.13</c:v>
                </c:pt>
                <c:pt idx="4736">
                  <c:v>11.12</c:v>
                </c:pt>
                <c:pt idx="4737">
                  <c:v>11.14</c:v>
                </c:pt>
                <c:pt idx="4738">
                  <c:v>11.14</c:v>
                </c:pt>
                <c:pt idx="4739">
                  <c:v>11.16</c:v>
                </c:pt>
                <c:pt idx="4740">
                  <c:v>11.15</c:v>
                </c:pt>
                <c:pt idx="4741">
                  <c:v>11.16</c:v>
                </c:pt>
                <c:pt idx="4742">
                  <c:v>11.17</c:v>
                </c:pt>
                <c:pt idx="4743">
                  <c:v>11.16</c:v>
                </c:pt>
                <c:pt idx="4744">
                  <c:v>11.16</c:v>
                </c:pt>
                <c:pt idx="4745">
                  <c:v>11.17</c:v>
                </c:pt>
                <c:pt idx="4746">
                  <c:v>11.17</c:v>
                </c:pt>
                <c:pt idx="4747">
                  <c:v>11.15</c:v>
                </c:pt>
                <c:pt idx="4748">
                  <c:v>11.17</c:v>
                </c:pt>
                <c:pt idx="4749">
                  <c:v>11.17</c:v>
                </c:pt>
                <c:pt idx="4750">
                  <c:v>11.17</c:v>
                </c:pt>
                <c:pt idx="4751">
                  <c:v>11.28</c:v>
                </c:pt>
                <c:pt idx="4752">
                  <c:v>11.54</c:v>
                </c:pt>
                <c:pt idx="4753">
                  <c:v>12.42</c:v>
                </c:pt>
                <c:pt idx="4754">
                  <c:v>14.52</c:v>
                </c:pt>
                <c:pt idx="4755">
                  <c:v>17.62</c:v>
                </c:pt>
                <c:pt idx="4756">
                  <c:v>21.06</c:v>
                </c:pt>
                <c:pt idx="4757">
                  <c:v>24.41</c:v>
                </c:pt>
                <c:pt idx="4758">
                  <c:v>27.5</c:v>
                </c:pt>
                <c:pt idx="4759">
                  <c:v>30.47</c:v>
                </c:pt>
                <c:pt idx="4760">
                  <c:v>33.29</c:v>
                </c:pt>
                <c:pt idx="4761">
                  <c:v>35.14</c:v>
                </c:pt>
                <c:pt idx="4762">
                  <c:v>35.93</c:v>
                </c:pt>
                <c:pt idx="4763">
                  <c:v>36.24</c:v>
                </c:pt>
                <c:pt idx="4764">
                  <c:v>36.369999999999997</c:v>
                </c:pt>
                <c:pt idx="4765">
                  <c:v>36.42</c:v>
                </c:pt>
                <c:pt idx="4766">
                  <c:v>36.380000000000003</c:v>
                </c:pt>
                <c:pt idx="4767">
                  <c:v>36.36</c:v>
                </c:pt>
                <c:pt idx="4768">
                  <c:v>36.369999999999997</c:v>
                </c:pt>
                <c:pt idx="4769">
                  <c:v>36.409999999999997</c:v>
                </c:pt>
                <c:pt idx="4770">
                  <c:v>36.4</c:v>
                </c:pt>
                <c:pt idx="4771">
                  <c:v>36.409999999999997</c:v>
                </c:pt>
                <c:pt idx="4772">
                  <c:v>36.409999999999997</c:v>
                </c:pt>
                <c:pt idx="4773">
                  <c:v>36.42</c:v>
                </c:pt>
                <c:pt idx="4774">
                  <c:v>36.42</c:v>
                </c:pt>
                <c:pt idx="4775">
                  <c:v>36.44</c:v>
                </c:pt>
                <c:pt idx="4776">
                  <c:v>36.43</c:v>
                </c:pt>
                <c:pt idx="4777">
                  <c:v>36.43</c:v>
                </c:pt>
                <c:pt idx="4778">
                  <c:v>36.4</c:v>
                </c:pt>
                <c:pt idx="4779">
                  <c:v>36.4</c:v>
                </c:pt>
                <c:pt idx="4780">
                  <c:v>36.39</c:v>
                </c:pt>
                <c:pt idx="4781">
                  <c:v>36.42</c:v>
                </c:pt>
                <c:pt idx="4782">
                  <c:v>36.44</c:v>
                </c:pt>
                <c:pt idx="4783">
                  <c:v>36.450000000000003</c:v>
                </c:pt>
                <c:pt idx="4784">
                  <c:v>36.43</c:v>
                </c:pt>
                <c:pt idx="4785">
                  <c:v>36.42</c:v>
                </c:pt>
                <c:pt idx="4786">
                  <c:v>36.49</c:v>
                </c:pt>
                <c:pt idx="4787">
                  <c:v>36.69</c:v>
                </c:pt>
                <c:pt idx="4788">
                  <c:v>37.32</c:v>
                </c:pt>
                <c:pt idx="4789">
                  <c:v>38.96</c:v>
                </c:pt>
                <c:pt idx="4790">
                  <c:v>41.25</c:v>
                </c:pt>
                <c:pt idx="4791">
                  <c:v>43.33</c:v>
                </c:pt>
                <c:pt idx="4792">
                  <c:v>44.35</c:v>
                </c:pt>
                <c:pt idx="4793">
                  <c:v>44.78</c:v>
                </c:pt>
                <c:pt idx="4794">
                  <c:v>44.99</c:v>
                </c:pt>
                <c:pt idx="4795">
                  <c:v>45.05</c:v>
                </c:pt>
                <c:pt idx="4796">
                  <c:v>45.07</c:v>
                </c:pt>
                <c:pt idx="4797">
                  <c:v>45.07</c:v>
                </c:pt>
                <c:pt idx="4798">
                  <c:v>45.08</c:v>
                </c:pt>
                <c:pt idx="4799">
                  <c:v>45.07</c:v>
                </c:pt>
                <c:pt idx="4800">
                  <c:v>45.05</c:v>
                </c:pt>
                <c:pt idx="4801">
                  <c:v>45.04</c:v>
                </c:pt>
                <c:pt idx="4802">
                  <c:v>45.03</c:v>
                </c:pt>
                <c:pt idx="4803">
                  <c:v>45.04</c:v>
                </c:pt>
                <c:pt idx="4804">
                  <c:v>45.01</c:v>
                </c:pt>
                <c:pt idx="4805">
                  <c:v>45.03</c:v>
                </c:pt>
                <c:pt idx="4806">
                  <c:v>45.01</c:v>
                </c:pt>
                <c:pt idx="4807">
                  <c:v>44.99</c:v>
                </c:pt>
                <c:pt idx="4808">
                  <c:v>45.01</c:v>
                </c:pt>
                <c:pt idx="4809">
                  <c:v>44.98</c:v>
                </c:pt>
                <c:pt idx="4810">
                  <c:v>45</c:v>
                </c:pt>
                <c:pt idx="4811">
                  <c:v>44.99</c:v>
                </c:pt>
                <c:pt idx="4812">
                  <c:v>44.98</c:v>
                </c:pt>
                <c:pt idx="4813">
                  <c:v>44.99</c:v>
                </c:pt>
                <c:pt idx="4814">
                  <c:v>45</c:v>
                </c:pt>
                <c:pt idx="4815">
                  <c:v>45.04</c:v>
                </c:pt>
                <c:pt idx="4816">
                  <c:v>45.09</c:v>
                </c:pt>
                <c:pt idx="4817">
                  <c:v>45.33</c:v>
                </c:pt>
                <c:pt idx="4818">
                  <c:v>46.01</c:v>
                </c:pt>
                <c:pt idx="4819">
                  <c:v>47.73</c:v>
                </c:pt>
                <c:pt idx="4820">
                  <c:v>50.01</c:v>
                </c:pt>
                <c:pt idx="4821">
                  <c:v>52.46</c:v>
                </c:pt>
                <c:pt idx="4822">
                  <c:v>54.75</c:v>
                </c:pt>
                <c:pt idx="4823">
                  <c:v>55.92</c:v>
                </c:pt>
                <c:pt idx="4824">
                  <c:v>56.39</c:v>
                </c:pt>
                <c:pt idx="4825">
                  <c:v>56.57</c:v>
                </c:pt>
                <c:pt idx="4826">
                  <c:v>56.63</c:v>
                </c:pt>
                <c:pt idx="4827">
                  <c:v>56.66</c:v>
                </c:pt>
                <c:pt idx="4828">
                  <c:v>56.69</c:v>
                </c:pt>
                <c:pt idx="4829">
                  <c:v>56.68</c:v>
                </c:pt>
                <c:pt idx="4830">
                  <c:v>56.67</c:v>
                </c:pt>
                <c:pt idx="4831">
                  <c:v>56.67</c:v>
                </c:pt>
                <c:pt idx="4832">
                  <c:v>56.68</c:v>
                </c:pt>
                <c:pt idx="4833">
                  <c:v>56.7</c:v>
                </c:pt>
                <c:pt idx="4834">
                  <c:v>56.71</c:v>
                </c:pt>
                <c:pt idx="4835">
                  <c:v>56.7</c:v>
                </c:pt>
                <c:pt idx="4836">
                  <c:v>56.68</c:v>
                </c:pt>
                <c:pt idx="4837">
                  <c:v>56.63</c:v>
                </c:pt>
                <c:pt idx="4838">
                  <c:v>56.65</c:v>
                </c:pt>
                <c:pt idx="4839">
                  <c:v>56.63</c:v>
                </c:pt>
                <c:pt idx="4840">
                  <c:v>56.66</c:v>
                </c:pt>
                <c:pt idx="4841">
                  <c:v>56.68</c:v>
                </c:pt>
                <c:pt idx="4842">
                  <c:v>56.65</c:v>
                </c:pt>
                <c:pt idx="4843">
                  <c:v>56.65</c:v>
                </c:pt>
                <c:pt idx="4844">
                  <c:v>56.65</c:v>
                </c:pt>
                <c:pt idx="4845">
                  <c:v>56.68</c:v>
                </c:pt>
                <c:pt idx="4846">
                  <c:v>56.67</c:v>
                </c:pt>
                <c:pt idx="4847">
                  <c:v>56.7</c:v>
                </c:pt>
                <c:pt idx="4848">
                  <c:v>56.67</c:v>
                </c:pt>
                <c:pt idx="4849">
                  <c:v>56.72</c:v>
                </c:pt>
                <c:pt idx="4850">
                  <c:v>56.92</c:v>
                </c:pt>
                <c:pt idx="4851">
                  <c:v>57.32</c:v>
                </c:pt>
                <c:pt idx="4852">
                  <c:v>58.55</c:v>
                </c:pt>
                <c:pt idx="4853">
                  <c:v>60.48</c:v>
                </c:pt>
                <c:pt idx="4854">
                  <c:v>62.58</c:v>
                </c:pt>
                <c:pt idx="4855">
                  <c:v>64.760000000000005</c:v>
                </c:pt>
                <c:pt idx="4856">
                  <c:v>66.59</c:v>
                </c:pt>
                <c:pt idx="4857">
                  <c:v>67.39</c:v>
                </c:pt>
                <c:pt idx="4858">
                  <c:v>67.73</c:v>
                </c:pt>
                <c:pt idx="4859">
                  <c:v>67.75</c:v>
                </c:pt>
                <c:pt idx="4860">
                  <c:v>67.78</c:v>
                </c:pt>
                <c:pt idx="4861">
                  <c:v>67.75</c:v>
                </c:pt>
                <c:pt idx="4862">
                  <c:v>67.790000000000006</c:v>
                </c:pt>
                <c:pt idx="4863">
                  <c:v>67.81</c:v>
                </c:pt>
                <c:pt idx="4864">
                  <c:v>67.72</c:v>
                </c:pt>
                <c:pt idx="4865">
                  <c:v>67.739999999999995</c:v>
                </c:pt>
                <c:pt idx="4866">
                  <c:v>67.83</c:v>
                </c:pt>
                <c:pt idx="4867">
                  <c:v>67.84</c:v>
                </c:pt>
                <c:pt idx="4868">
                  <c:v>67.819999999999993</c:v>
                </c:pt>
                <c:pt idx="4869">
                  <c:v>67.900000000000006</c:v>
                </c:pt>
                <c:pt idx="4870">
                  <c:v>67.94</c:v>
                </c:pt>
                <c:pt idx="4871">
                  <c:v>67.930000000000007</c:v>
                </c:pt>
                <c:pt idx="4872">
                  <c:v>67.91</c:v>
                </c:pt>
                <c:pt idx="4873">
                  <c:v>67.62</c:v>
                </c:pt>
                <c:pt idx="4874">
                  <c:v>67.319999999999993</c:v>
                </c:pt>
                <c:pt idx="4875">
                  <c:v>67.180000000000007</c:v>
                </c:pt>
                <c:pt idx="4876">
                  <c:v>67.13</c:v>
                </c:pt>
                <c:pt idx="4877">
                  <c:v>67.06</c:v>
                </c:pt>
                <c:pt idx="4878">
                  <c:v>66.17</c:v>
                </c:pt>
                <c:pt idx="4879">
                  <c:v>64.040000000000006</c:v>
                </c:pt>
                <c:pt idx="4880">
                  <c:v>61.2</c:v>
                </c:pt>
                <c:pt idx="4881">
                  <c:v>57.91</c:v>
                </c:pt>
                <c:pt idx="4882">
                  <c:v>54.44</c:v>
                </c:pt>
                <c:pt idx="4883">
                  <c:v>50.81</c:v>
                </c:pt>
                <c:pt idx="4884">
                  <c:v>47.09</c:v>
                </c:pt>
                <c:pt idx="4885">
                  <c:v>43.35</c:v>
                </c:pt>
                <c:pt idx="4886">
                  <c:v>41.21</c:v>
                </c:pt>
                <c:pt idx="4887">
                  <c:v>42.39</c:v>
                </c:pt>
                <c:pt idx="4888">
                  <c:v>45.37</c:v>
                </c:pt>
                <c:pt idx="4889">
                  <c:v>47.55</c:v>
                </c:pt>
                <c:pt idx="4890">
                  <c:v>47.07</c:v>
                </c:pt>
                <c:pt idx="4891">
                  <c:v>45.3</c:v>
                </c:pt>
                <c:pt idx="4892">
                  <c:v>43.01</c:v>
                </c:pt>
                <c:pt idx="4893">
                  <c:v>40.549999999999997</c:v>
                </c:pt>
                <c:pt idx="4894">
                  <c:v>38.26</c:v>
                </c:pt>
                <c:pt idx="4895">
                  <c:v>37.03</c:v>
                </c:pt>
                <c:pt idx="4896">
                  <c:v>36.54</c:v>
                </c:pt>
                <c:pt idx="4897">
                  <c:v>36.36</c:v>
                </c:pt>
                <c:pt idx="4898">
                  <c:v>36.28</c:v>
                </c:pt>
                <c:pt idx="4899">
                  <c:v>36.24</c:v>
                </c:pt>
                <c:pt idx="4900">
                  <c:v>36.26</c:v>
                </c:pt>
                <c:pt idx="4901">
                  <c:v>36.299999999999997</c:v>
                </c:pt>
                <c:pt idx="4902">
                  <c:v>36.299999999999997</c:v>
                </c:pt>
                <c:pt idx="4903">
                  <c:v>36.28</c:v>
                </c:pt>
                <c:pt idx="4904">
                  <c:v>36.270000000000003</c:v>
                </c:pt>
                <c:pt idx="4905">
                  <c:v>36.28</c:v>
                </c:pt>
                <c:pt idx="4906">
                  <c:v>36.29</c:v>
                </c:pt>
                <c:pt idx="4907">
                  <c:v>36.29</c:v>
                </c:pt>
                <c:pt idx="4908">
                  <c:v>36.25</c:v>
                </c:pt>
                <c:pt idx="4909">
                  <c:v>36.200000000000003</c:v>
                </c:pt>
                <c:pt idx="4910">
                  <c:v>36.21</c:v>
                </c:pt>
                <c:pt idx="4911">
                  <c:v>36.24</c:v>
                </c:pt>
                <c:pt idx="4912">
                  <c:v>36.26</c:v>
                </c:pt>
                <c:pt idx="4913">
                  <c:v>36.26</c:v>
                </c:pt>
                <c:pt idx="4914">
                  <c:v>36.28</c:v>
                </c:pt>
                <c:pt idx="4915">
                  <c:v>36.32</c:v>
                </c:pt>
                <c:pt idx="4916">
                  <c:v>36.299999999999997</c:v>
                </c:pt>
                <c:pt idx="4917">
                  <c:v>36.28</c:v>
                </c:pt>
                <c:pt idx="4918">
                  <c:v>36.29</c:v>
                </c:pt>
                <c:pt idx="4919">
                  <c:v>36.28</c:v>
                </c:pt>
                <c:pt idx="4920">
                  <c:v>36.31</c:v>
                </c:pt>
                <c:pt idx="4921">
                  <c:v>36.31</c:v>
                </c:pt>
                <c:pt idx="4922">
                  <c:v>36.31</c:v>
                </c:pt>
                <c:pt idx="4923">
                  <c:v>36.33</c:v>
                </c:pt>
                <c:pt idx="4924">
                  <c:v>36.31</c:v>
                </c:pt>
                <c:pt idx="4925">
                  <c:v>36.299999999999997</c:v>
                </c:pt>
                <c:pt idx="4926">
                  <c:v>36.28</c:v>
                </c:pt>
                <c:pt idx="4927">
                  <c:v>36.270000000000003</c:v>
                </c:pt>
                <c:pt idx="4928">
                  <c:v>36.28</c:v>
                </c:pt>
                <c:pt idx="4929">
                  <c:v>36.29</c:v>
                </c:pt>
                <c:pt idx="4930">
                  <c:v>36.29</c:v>
                </c:pt>
                <c:pt idx="4931">
                  <c:v>36.29</c:v>
                </c:pt>
                <c:pt idx="4932">
                  <c:v>36.299999999999997</c:v>
                </c:pt>
                <c:pt idx="4933">
                  <c:v>36.28</c:v>
                </c:pt>
                <c:pt idx="4934">
                  <c:v>36.26</c:v>
                </c:pt>
                <c:pt idx="4935">
                  <c:v>36.25</c:v>
                </c:pt>
                <c:pt idx="4936">
                  <c:v>36.25</c:v>
                </c:pt>
                <c:pt idx="4937">
                  <c:v>36.26</c:v>
                </c:pt>
                <c:pt idx="4938">
                  <c:v>36.270000000000003</c:v>
                </c:pt>
                <c:pt idx="4939">
                  <c:v>36.29</c:v>
                </c:pt>
                <c:pt idx="4940">
                  <c:v>36.299999999999997</c:v>
                </c:pt>
                <c:pt idx="4941">
                  <c:v>36.28</c:v>
                </c:pt>
                <c:pt idx="4942">
                  <c:v>36.28</c:v>
                </c:pt>
                <c:pt idx="4943">
                  <c:v>36.29</c:v>
                </c:pt>
                <c:pt idx="4944">
                  <c:v>36.270000000000003</c:v>
                </c:pt>
                <c:pt idx="4945">
                  <c:v>36.28</c:v>
                </c:pt>
                <c:pt idx="4946">
                  <c:v>36.479999999999997</c:v>
                </c:pt>
                <c:pt idx="4947">
                  <c:v>36.39</c:v>
                </c:pt>
                <c:pt idx="4948">
                  <c:v>36.299999999999997</c:v>
                </c:pt>
                <c:pt idx="4949">
                  <c:v>36.33</c:v>
                </c:pt>
                <c:pt idx="4950">
                  <c:v>36.43</c:v>
                </c:pt>
                <c:pt idx="4951">
                  <c:v>36.56</c:v>
                </c:pt>
                <c:pt idx="4952">
                  <c:v>36.409999999999997</c:v>
                </c:pt>
                <c:pt idx="4953">
                  <c:v>36.32</c:v>
                </c:pt>
                <c:pt idx="4954">
                  <c:v>36.299999999999997</c:v>
                </c:pt>
                <c:pt idx="4955">
                  <c:v>36.450000000000003</c:v>
                </c:pt>
                <c:pt idx="4956">
                  <c:v>36.53</c:v>
                </c:pt>
                <c:pt idx="4957">
                  <c:v>36.39</c:v>
                </c:pt>
                <c:pt idx="4958">
                  <c:v>36.340000000000003</c:v>
                </c:pt>
                <c:pt idx="4959">
                  <c:v>36.33</c:v>
                </c:pt>
                <c:pt idx="4960">
                  <c:v>36.28</c:v>
                </c:pt>
                <c:pt idx="4961">
                  <c:v>36.33</c:v>
                </c:pt>
                <c:pt idx="4962">
                  <c:v>36.31</c:v>
                </c:pt>
                <c:pt idx="4963">
                  <c:v>36.299999999999997</c:v>
                </c:pt>
                <c:pt idx="4964">
                  <c:v>36.29</c:v>
                </c:pt>
                <c:pt idx="4965">
                  <c:v>36.299999999999997</c:v>
                </c:pt>
                <c:pt idx="4966">
                  <c:v>36.29</c:v>
                </c:pt>
                <c:pt idx="4967">
                  <c:v>36.299999999999997</c:v>
                </c:pt>
                <c:pt idx="4968">
                  <c:v>36.28</c:v>
                </c:pt>
                <c:pt idx="4969">
                  <c:v>36.409999999999997</c:v>
                </c:pt>
                <c:pt idx="4970">
                  <c:v>36.4</c:v>
                </c:pt>
                <c:pt idx="4971">
                  <c:v>36.380000000000003</c:v>
                </c:pt>
                <c:pt idx="4972">
                  <c:v>36.380000000000003</c:v>
                </c:pt>
                <c:pt idx="4973">
                  <c:v>36.36</c:v>
                </c:pt>
                <c:pt idx="4974">
                  <c:v>36.33</c:v>
                </c:pt>
                <c:pt idx="4975">
                  <c:v>36.29</c:v>
                </c:pt>
                <c:pt idx="4976">
                  <c:v>36.42</c:v>
                </c:pt>
                <c:pt idx="4977">
                  <c:v>36.44</c:v>
                </c:pt>
                <c:pt idx="4978">
                  <c:v>36.33</c:v>
                </c:pt>
                <c:pt idx="4979">
                  <c:v>36.31</c:v>
                </c:pt>
                <c:pt idx="4980">
                  <c:v>36.31</c:v>
                </c:pt>
                <c:pt idx="4981">
                  <c:v>36.29</c:v>
                </c:pt>
                <c:pt idx="4982">
                  <c:v>36.340000000000003</c:v>
                </c:pt>
                <c:pt idx="4983">
                  <c:v>36.299999999999997</c:v>
                </c:pt>
                <c:pt idx="4984">
                  <c:v>36.32</c:v>
                </c:pt>
                <c:pt idx="4985">
                  <c:v>36.33</c:v>
                </c:pt>
                <c:pt idx="4986">
                  <c:v>36.32</c:v>
                </c:pt>
                <c:pt idx="4987">
                  <c:v>36.32</c:v>
                </c:pt>
                <c:pt idx="4988">
                  <c:v>36.32</c:v>
                </c:pt>
                <c:pt idx="4989">
                  <c:v>36.299999999999997</c:v>
                </c:pt>
                <c:pt idx="4990">
                  <c:v>36.270000000000003</c:v>
                </c:pt>
                <c:pt idx="4991">
                  <c:v>36.270000000000003</c:v>
                </c:pt>
                <c:pt idx="4992">
                  <c:v>36.32</c:v>
                </c:pt>
                <c:pt idx="4993">
                  <c:v>36.32</c:v>
                </c:pt>
                <c:pt idx="4994">
                  <c:v>36.340000000000003</c:v>
                </c:pt>
                <c:pt idx="4995">
                  <c:v>36.32</c:v>
                </c:pt>
                <c:pt idx="4996">
                  <c:v>36.340000000000003</c:v>
                </c:pt>
                <c:pt idx="4997">
                  <c:v>36.340000000000003</c:v>
                </c:pt>
                <c:pt idx="4998">
                  <c:v>36.29</c:v>
                </c:pt>
                <c:pt idx="4999">
                  <c:v>36.270000000000003</c:v>
                </c:pt>
                <c:pt idx="5000">
                  <c:v>36.28</c:v>
                </c:pt>
                <c:pt idx="5001">
                  <c:v>36.29</c:v>
                </c:pt>
                <c:pt idx="5002">
                  <c:v>36.270000000000003</c:v>
                </c:pt>
                <c:pt idx="5003">
                  <c:v>36.270000000000003</c:v>
                </c:pt>
                <c:pt idx="5004">
                  <c:v>36.28</c:v>
                </c:pt>
                <c:pt idx="5005">
                  <c:v>36.26</c:v>
                </c:pt>
                <c:pt idx="5006">
                  <c:v>36.25</c:v>
                </c:pt>
                <c:pt idx="5007">
                  <c:v>36.25</c:v>
                </c:pt>
                <c:pt idx="5008">
                  <c:v>36.270000000000003</c:v>
                </c:pt>
                <c:pt idx="5009">
                  <c:v>36.24</c:v>
                </c:pt>
                <c:pt idx="5010">
                  <c:v>36.24</c:v>
                </c:pt>
                <c:pt idx="5011">
                  <c:v>36.25</c:v>
                </c:pt>
                <c:pt idx="5012">
                  <c:v>36.270000000000003</c:v>
                </c:pt>
                <c:pt idx="5013">
                  <c:v>36.29</c:v>
                </c:pt>
                <c:pt idx="5014">
                  <c:v>36.270000000000003</c:v>
                </c:pt>
                <c:pt idx="5015">
                  <c:v>36.270000000000003</c:v>
                </c:pt>
                <c:pt idx="5016">
                  <c:v>36.26</c:v>
                </c:pt>
                <c:pt idx="5017">
                  <c:v>36.25</c:v>
                </c:pt>
                <c:pt idx="5018">
                  <c:v>36.28</c:v>
                </c:pt>
                <c:pt idx="5019">
                  <c:v>36.229999999999997</c:v>
                </c:pt>
                <c:pt idx="5020">
                  <c:v>36.24</c:v>
                </c:pt>
                <c:pt idx="5021">
                  <c:v>36.28</c:v>
                </c:pt>
                <c:pt idx="5022">
                  <c:v>36.28</c:v>
                </c:pt>
                <c:pt idx="5023">
                  <c:v>36.29</c:v>
                </c:pt>
                <c:pt idx="5024">
                  <c:v>36.32</c:v>
                </c:pt>
                <c:pt idx="5025">
                  <c:v>36.340000000000003</c:v>
                </c:pt>
                <c:pt idx="5026">
                  <c:v>36.340000000000003</c:v>
                </c:pt>
                <c:pt idx="5027">
                  <c:v>36.380000000000003</c:v>
                </c:pt>
                <c:pt idx="5028">
                  <c:v>36.39</c:v>
                </c:pt>
                <c:pt idx="5029">
                  <c:v>36.409999999999997</c:v>
                </c:pt>
                <c:pt idx="5030">
                  <c:v>36.39</c:v>
                </c:pt>
                <c:pt idx="5031">
                  <c:v>36.450000000000003</c:v>
                </c:pt>
                <c:pt idx="5032">
                  <c:v>36.479999999999997</c:v>
                </c:pt>
                <c:pt idx="5033">
                  <c:v>36.5</c:v>
                </c:pt>
                <c:pt idx="5034">
                  <c:v>36.54</c:v>
                </c:pt>
                <c:pt idx="5035">
                  <c:v>36.5</c:v>
                </c:pt>
                <c:pt idx="5036">
                  <c:v>36.53</c:v>
                </c:pt>
                <c:pt idx="5037">
                  <c:v>36.54</c:v>
                </c:pt>
                <c:pt idx="5038">
                  <c:v>36.520000000000003</c:v>
                </c:pt>
                <c:pt idx="5039">
                  <c:v>36.56</c:v>
                </c:pt>
                <c:pt idx="5040">
                  <c:v>36.57</c:v>
                </c:pt>
                <c:pt idx="5041">
                  <c:v>36.61</c:v>
                </c:pt>
                <c:pt idx="5042">
                  <c:v>36.61</c:v>
                </c:pt>
                <c:pt idx="5043">
                  <c:v>36.6</c:v>
                </c:pt>
                <c:pt idx="5044">
                  <c:v>36.619999999999997</c:v>
                </c:pt>
                <c:pt idx="5045">
                  <c:v>36.67</c:v>
                </c:pt>
                <c:pt idx="5046">
                  <c:v>36.64</c:v>
                </c:pt>
                <c:pt idx="5047">
                  <c:v>36.630000000000003</c:v>
                </c:pt>
                <c:pt idx="5048">
                  <c:v>36.65</c:v>
                </c:pt>
                <c:pt idx="5049">
                  <c:v>36.65</c:v>
                </c:pt>
                <c:pt idx="5050">
                  <c:v>36.630000000000003</c:v>
                </c:pt>
                <c:pt idx="5051">
                  <c:v>36.67</c:v>
                </c:pt>
                <c:pt idx="5052">
                  <c:v>36.68</c:v>
                </c:pt>
                <c:pt idx="5053">
                  <c:v>36.68</c:v>
                </c:pt>
                <c:pt idx="5054">
                  <c:v>36.659999999999997</c:v>
                </c:pt>
                <c:pt idx="5055">
                  <c:v>36.64</c:v>
                </c:pt>
                <c:pt idx="5056">
                  <c:v>36.64</c:v>
                </c:pt>
                <c:pt idx="5057">
                  <c:v>36.630000000000003</c:v>
                </c:pt>
                <c:pt idx="5058">
                  <c:v>36.619999999999997</c:v>
                </c:pt>
                <c:pt idx="5059">
                  <c:v>36.630000000000003</c:v>
                </c:pt>
                <c:pt idx="5060">
                  <c:v>36.619999999999997</c:v>
                </c:pt>
                <c:pt idx="5061">
                  <c:v>36.619999999999997</c:v>
                </c:pt>
                <c:pt idx="5062">
                  <c:v>36.61</c:v>
                </c:pt>
                <c:pt idx="5063">
                  <c:v>36.590000000000003</c:v>
                </c:pt>
                <c:pt idx="5064">
                  <c:v>36.6</c:v>
                </c:pt>
                <c:pt idx="5065">
                  <c:v>36.630000000000003</c:v>
                </c:pt>
                <c:pt idx="5066">
                  <c:v>36.630000000000003</c:v>
                </c:pt>
                <c:pt idx="5067">
                  <c:v>36.65</c:v>
                </c:pt>
                <c:pt idx="5068">
                  <c:v>36.659999999999997</c:v>
                </c:pt>
                <c:pt idx="5069">
                  <c:v>36.67</c:v>
                </c:pt>
                <c:pt idx="5070">
                  <c:v>36.659999999999997</c:v>
                </c:pt>
                <c:pt idx="5071">
                  <c:v>36.69</c:v>
                </c:pt>
                <c:pt idx="5072">
                  <c:v>36.700000000000003</c:v>
                </c:pt>
                <c:pt idx="5073">
                  <c:v>36.700000000000003</c:v>
                </c:pt>
                <c:pt idx="5074">
                  <c:v>36.72</c:v>
                </c:pt>
                <c:pt idx="5075">
                  <c:v>36.72</c:v>
                </c:pt>
                <c:pt idx="5076">
                  <c:v>36.770000000000003</c:v>
                </c:pt>
                <c:pt idx="5077">
                  <c:v>36.79</c:v>
                </c:pt>
                <c:pt idx="5078">
                  <c:v>36.81</c:v>
                </c:pt>
                <c:pt idx="5079">
                  <c:v>36.81</c:v>
                </c:pt>
                <c:pt idx="5080">
                  <c:v>36.82</c:v>
                </c:pt>
                <c:pt idx="5081">
                  <c:v>36.83</c:v>
                </c:pt>
                <c:pt idx="5082">
                  <c:v>36.869999999999997</c:v>
                </c:pt>
                <c:pt idx="5083">
                  <c:v>36.89</c:v>
                </c:pt>
                <c:pt idx="5084">
                  <c:v>36.869999999999997</c:v>
                </c:pt>
                <c:pt idx="5085">
                  <c:v>36.869999999999997</c:v>
                </c:pt>
                <c:pt idx="5086">
                  <c:v>36.869999999999997</c:v>
                </c:pt>
                <c:pt idx="5087">
                  <c:v>36.880000000000003</c:v>
                </c:pt>
                <c:pt idx="5088">
                  <c:v>36.89</c:v>
                </c:pt>
                <c:pt idx="5089">
                  <c:v>36.909999999999997</c:v>
                </c:pt>
                <c:pt idx="5090">
                  <c:v>36.89</c:v>
                </c:pt>
                <c:pt idx="5091">
                  <c:v>36.92</c:v>
                </c:pt>
                <c:pt idx="5092">
                  <c:v>36.94</c:v>
                </c:pt>
                <c:pt idx="5093">
                  <c:v>36.950000000000003</c:v>
                </c:pt>
                <c:pt idx="5094">
                  <c:v>36.93</c:v>
                </c:pt>
                <c:pt idx="5095">
                  <c:v>36.950000000000003</c:v>
                </c:pt>
                <c:pt idx="5096">
                  <c:v>36.97</c:v>
                </c:pt>
                <c:pt idx="5097">
                  <c:v>36.94</c:v>
                </c:pt>
                <c:pt idx="5098">
                  <c:v>36.92</c:v>
                </c:pt>
                <c:pt idx="5099">
                  <c:v>36.9</c:v>
                </c:pt>
                <c:pt idx="5100">
                  <c:v>36.909999999999997</c:v>
                </c:pt>
                <c:pt idx="5101">
                  <c:v>36.9</c:v>
                </c:pt>
                <c:pt idx="5102">
                  <c:v>36.92</c:v>
                </c:pt>
                <c:pt idx="5103">
                  <c:v>36.94</c:v>
                </c:pt>
                <c:pt idx="5104">
                  <c:v>36.94</c:v>
                </c:pt>
                <c:pt idx="5105">
                  <c:v>36.93</c:v>
                </c:pt>
                <c:pt idx="5106">
                  <c:v>36.93</c:v>
                </c:pt>
                <c:pt idx="5107">
                  <c:v>36.94</c:v>
                </c:pt>
                <c:pt idx="5108">
                  <c:v>36.950000000000003</c:v>
                </c:pt>
                <c:pt idx="5109">
                  <c:v>36.93</c:v>
                </c:pt>
                <c:pt idx="5110">
                  <c:v>36.92</c:v>
                </c:pt>
                <c:pt idx="5111">
                  <c:v>36.9</c:v>
                </c:pt>
                <c:pt idx="5112">
                  <c:v>36.93</c:v>
                </c:pt>
                <c:pt idx="5113">
                  <c:v>36.92</c:v>
                </c:pt>
                <c:pt idx="5114">
                  <c:v>36.9</c:v>
                </c:pt>
                <c:pt idx="5115">
                  <c:v>36.89</c:v>
                </c:pt>
                <c:pt idx="5116">
                  <c:v>36.9</c:v>
                </c:pt>
                <c:pt idx="5117">
                  <c:v>36.909999999999997</c:v>
                </c:pt>
                <c:pt idx="5118">
                  <c:v>36.909999999999997</c:v>
                </c:pt>
                <c:pt idx="5119">
                  <c:v>36.89</c:v>
                </c:pt>
                <c:pt idx="5120">
                  <c:v>36.89</c:v>
                </c:pt>
                <c:pt idx="5121">
                  <c:v>36.89</c:v>
                </c:pt>
                <c:pt idx="5122">
                  <c:v>36.89</c:v>
                </c:pt>
                <c:pt idx="5123">
                  <c:v>36.9</c:v>
                </c:pt>
                <c:pt idx="5124">
                  <c:v>36.93</c:v>
                </c:pt>
                <c:pt idx="5125">
                  <c:v>36.93</c:v>
                </c:pt>
                <c:pt idx="5126">
                  <c:v>36.909999999999997</c:v>
                </c:pt>
                <c:pt idx="5127">
                  <c:v>36.93</c:v>
                </c:pt>
                <c:pt idx="5128">
                  <c:v>36.92</c:v>
                </c:pt>
                <c:pt idx="5129">
                  <c:v>36.89</c:v>
                </c:pt>
                <c:pt idx="5130">
                  <c:v>36.92</c:v>
                </c:pt>
                <c:pt idx="5131">
                  <c:v>36.950000000000003</c:v>
                </c:pt>
                <c:pt idx="5132">
                  <c:v>36.96</c:v>
                </c:pt>
                <c:pt idx="5133">
                  <c:v>36.94</c:v>
                </c:pt>
                <c:pt idx="5134">
                  <c:v>36.97</c:v>
                </c:pt>
                <c:pt idx="5135">
                  <c:v>36.99</c:v>
                </c:pt>
                <c:pt idx="5136">
                  <c:v>37</c:v>
                </c:pt>
                <c:pt idx="5137">
                  <c:v>37.020000000000003</c:v>
                </c:pt>
                <c:pt idx="5138">
                  <c:v>37.020000000000003</c:v>
                </c:pt>
                <c:pt idx="5139">
                  <c:v>37.01</c:v>
                </c:pt>
                <c:pt idx="5140">
                  <c:v>37.03</c:v>
                </c:pt>
                <c:pt idx="5141">
                  <c:v>37.01</c:v>
                </c:pt>
                <c:pt idx="5142">
                  <c:v>36.99</c:v>
                </c:pt>
                <c:pt idx="5143">
                  <c:v>36.99</c:v>
                </c:pt>
                <c:pt idx="5144">
                  <c:v>36.97</c:v>
                </c:pt>
                <c:pt idx="5145">
                  <c:v>36.97</c:v>
                </c:pt>
                <c:pt idx="5146">
                  <c:v>36.96</c:v>
                </c:pt>
                <c:pt idx="5147">
                  <c:v>36.99</c:v>
                </c:pt>
                <c:pt idx="5148">
                  <c:v>36.99</c:v>
                </c:pt>
                <c:pt idx="5149">
                  <c:v>36.96</c:v>
                </c:pt>
                <c:pt idx="5150">
                  <c:v>36.97</c:v>
                </c:pt>
                <c:pt idx="5151">
                  <c:v>36.99</c:v>
                </c:pt>
                <c:pt idx="5152">
                  <c:v>36.97</c:v>
                </c:pt>
                <c:pt idx="5153">
                  <c:v>36.97</c:v>
                </c:pt>
                <c:pt idx="5154">
                  <c:v>36.979999999999997</c:v>
                </c:pt>
                <c:pt idx="5155">
                  <c:v>36.97</c:v>
                </c:pt>
                <c:pt idx="5156">
                  <c:v>36.96</c:v>
                </c:pt>
                <c:pt idx="5157">
                  <c:v>36.93</c:v>
                </c:pt>
                <c:pt idx="5158">
                  <c:v>36.950000000000003</c:v>
                </c:pt>
                <c:pt idx="5159">
                  <c:v>36.950000000000003</c:v>
                </c:pt>
                <c:pt idx="5160">
                  <c:v>36.93</c:v>
                </c:pt>
                <c:pt idx="5161">
                  <c:v>36.909999999999997</c:v>
                </c:pt>
                <c:pt idx="5162">
                  <c:v>36.92</c:v>
                </c:pt>
                <c:pt idx="5163">
                  <c:v>36.92</c:v>
                </c:pt>
                <c:pt idx="5164">
                  <c:v>36.92</c:v>
                </c:pt>
                <c:pt idx="5165">
                  <c:v>36.92</c:v>
                </c:pt>
                <c:pt idx="5166">
                  <c:v>36.93</c:v>
                </c:pt>
                <c:pt idx="5167">
                  <c:v>36.94</c:v>
                </c:pt>
                <c:pt idx="5168">
                  <c:v>36.94</c:v>
                </c:pt>
                <c:pt idx="5169">
                  <c:v>36.93</c:v>
                </c:pt>
                <c:pt idx="5170">
                  <c:v>36.94</c:v>
                </c:pt>
                <c:pt idx="5171">
                  <c:v>36.950000000000003</c:v>
                </c:pt>
                <c:pt idx="5172">
                  <c:v>36.94</c:v>
                </c:pt>
                <c:pt idx="5173">
                  <c:v>36.92</c:v>
                </c:pt>
                <c:pt idx="5174">
                  <c:v>36.950000000000003</c:v>
                </c:pt>
                <c:pt idx="5175">
                  <c:v>36.96</c:v>
                </c:pt>
                <c:pt idx="5176">
                  <c:v>36.950000000000003</c:v>
                </c:pt>
                <c:pt idx="5177">
                  <c:v>36.93</c:v>
                </c:pt>
                <c:pt idx="5178">
                  <c:v>36.92</c:v>
                </c:pt>
                <c:pt idx="5179">
                  <c:v>36.93</c:v>
                </c:pt>
                <c:pt idx="5180">
                  <c:v>36.909999999999997</c:v>
                </c:pt>
                <c:pt idx="5181">
                  <c:v>36.93</c:v>
                </c:pt>
                <c:pt idx="5182">
                  <c:v>36.92</c:v>
                </c:pt>
                <c:pt idx="5183">
                  <c:v>36.92</c:v>
                </c:pt>
                <c:pt idx="5184">
                  <c:v>36.950000000000003</c:v>
                </c:pt>
                <c:pt idx="5185">
                  <c:v>36.96</c:v>
                </c:pt>
                <c:pt idx="5186">
                  <c:v>36.93</c:v>
                </c:pt>
                <c:pt idx="5187">
                  <c:v>36.9</c:v>
                </c:pt>
                <c:pt idx="5188">
                  <c:v>36.909999999999997</c:v>
                </c:pt>
                <c:pt idx="5189">
                  <c:v>36.92</c:v>
                </c:pt>
                <c:pt idx="5190">
                  <c:v>36.92</c:v>
                </c:pt>
                <c:pt idx="5191">
                  <c:v>36.909999999999997</c:v>
                </c:pt>
                <c:pt idx="5192">
                  <c:v>36.89</c:v>
                </c:pt>
                <c:pt idx="5193">
                  <c:v>36.880000000000003</c:v>
                </c:pt>
                <c:pt idx="5194">
                  <c:v>36.9</c:v>
                </c:pt>
                <c:pt idx="5195">
                  <c:v>36.92</c:v>
                </c:pt>
                <c:pt idx="5196">
                  <c:v>36.92</c:v>
                </c:pt>
                <c:pt idx="5197">
                  <c:v>36.880000000000003</c:v>
                </c:pt>
                <c:pt idx="5198">
                  <c:v>36.869999999999997</c:v>
                </c:pt>
                <c:pt idx="5199">
                  <c:v>36.89</c:v>
                </c:pt>
                <c:pt idx="5200">
                  <c:v>36.94</c:v>
                </c:pt>
                <c:pt idx="5201">
                  <c:v>36.97</c:v>
                </c:pt>
                <c:pt idx="5202">
                  <c:v>36.950000000000003</c:v>
                </c:pt>
                <c:pt idx="5203">
                  <c:v>36.94</c:v>
                </c:pt>
                <c:pt idx="5204">
                  <c:v>36.950000000000003</c:v>
                </c:pt>
                <c:pt idx="5205">
                  <c:v>36.97</c:v>
                </c:pt>
                <c:pt idx="5206">
                  <c:v>36.93</c:v>
                </c:pt>
                <c:pt idx="5207">
                  <c:v>36.909999999999997</c:v>
                </c:pt>
                <c:pt idx="5208">
                  <c:v>36.94</c:v>
                </c:pt>
                <c:pt idx="5209">
                  <c:v>36.92</c:v>
                </c:pt>
                <c:pt idx="5210">
                  <c:v>36.909999999999997</c:v>
                </c:pt>
                <c:pt idx="5211">
                  <c:v>36.89</c:v>
                </c:pt>
                <c:pt idx="5212">
                  <c:v>36.89</c:v>
                </c:pt>
                <c:pt idx="5213">
                  <c:v>36.93</c:v>
                </c:pt>
                <c:pt idx="5214">
                  <c:v>36.94</c:v>
                </c:pt>
                <c:pt idx="5215">
                  <c:v>36.950000000000003</c:v>
                </c:pt>
                <c:pt idx="5216">
                  <c:v>36.94</c:v>
                </c:pt>
                <c:pt idx="5217">
                  <c:v>36.950000000000003</c:v>
                </c:pt>
                <c:pt idx="5218">
                  <c:v>36.96</c:v>
                </c:pt>
                <c:pt idx="5219">
                  <c:v>36.9</c:v>
                </c:pt>
                <c:pt idx="5220">
                  <c:v>36.89</c:v>
                </c:pt>
                <c:pt idx="5221">
                  <c:v>36.909999999999997</c:v>
                </c:pt>
                <c:pt idx="5222">
                  <c:v>36.950000000000003</c:v>
                </c:pt>
                <c:pt idx="5223">
                  <c:v>36.97</c:v>
                </c:pt>
                <c:pt idx="5224">
                  <c:v>36.97</c:v>
                </c:pt>
                <c:pt idx="5225">
                  <c:v>36.96</c:v>
                </c:pt>
                <c:pt idx="5226">
                  <c:v>36.94</c:v>
                </c:pt>
                <c:pt idx="5227">
                  <c:v>36.950000000000003</c:v>
                </c:pt>
                <c:pt idx="5228">
                  <c:v>36.94</c:v>
                </c:pt>
                <c:pt idx="5229">
                  <c:v>36.92</c:v>
                </c:pt>
                <c:pt idx="5230">
                  <c:v>36.92</c:v>
                </c:pt>
                <c:pt idx="5231">
                  <c:v>36.909999999999997</c:v>
                </c:pt>
                <c:pt idx="5232">
                  <c:v>36.94</c:v>
                </c:pt>
                <c:pt idx="5233">
                  <c:v>36.950000000000003</c:v>
                </c:pt>
                <c:pt idx="5234">
                  <c:v>36.94</c:v>
                </c:pt>
                <c:pt idx="5235">
                  <c:v>36.950000000000003</c:v>
                </c:pt>
                <c:pt idx="5236">
                  <c:v>36.96</c:v>
                </c:pt>
                <c:pt idx="5237">
                  <c:v>36.94</c:v>
                </c:pt>
                <c:pt idx="5238">
                  <c:v>36.92</c:v>
                </c:pt>
                <c:pt idx="5239">
                  <c:v>36.950000000000003</c:v>
                </c:pt>
                <c:pt idx="5240">
                  <c:v>36.94</c:v>
                </c:pt>
                <c:pt idx="5241">
                  <c:v>36.97</c:v>
                </c:pt>
                <c:pt idx="5242">
                  <c:v>36.97</c:v>
                </c:pt>
                <c:pt idx="5243">
                  <c:v>36.950000000000003</c:v>
                </c:pt>
                <c:pt idx="5244">
                  <c:v>36.950000000000003</c:v>
                </c:pt>
                <c:pt idx="5245">
                  <c:v>36.94</c:v>
                </c:pt>
                <c:pt idx="5246">
                  <c:v>36.93</c:v>
                </c:pt>
                <c:pt idx="5247">
                  <c:v>36.97</c:v>
                </c:pt>
                <c:pt idx="5248">
                  <c:v>36.97</c:v>
                </c:pt>
                <c:pt idx="5249">
                  <c:v>36.96</c:v>
                </c:pt>
                <c:pt idx="5250">
                  <c:v>36.979999999999997</c:v>
                </c:pt>
                <c:pt idx="5251">
                  <c:v>37</c:v>
                </c:pt>
                <c:pt idx="5252">
                  <c:v>37</c:v>
                </c:pt>
                <c:pt idx="5253">
                  <c:v>36.979999999999997</c:v>
                </c:pt>
                <c:pt idx="5254">
                  <c:v>36.950000000000003</c:v>
                </c:pt>
                <c:pt idx="5255">
                  <c:v>36.93</c:v>
                </c:pt>
                <c:pt idx="5256">
                  <c:v>36.94</c:v>
                </c:pt>
                <c:pt idx="5257">
                  <c:v>36.96</c:v>
                </c:pt>
                <c:pt idx="5258">
                  <c:v>36.97</c:v>
                </c:pt>
                <c:pt idx="5259">
                  <c:v>36.94</c:v>
                </c:pt>
                <c:pt idx="5260">
                  <c:v>36.950000000000003</c:v>
                </c:pt>
                <c:pt idx="5261">
                  <c:v>36.97</c:v>
                </c:pt>
                <c:pt idx="5262">
                  <c:v>36.97</c:v>
                </c:pt>
                <c:pt idx="5263">
                  <c:v>36.950000000000003</c:v>
                </c:pt>
                <c:pt idx="5264">
                  <c:v>36.93</c:v>
                </c:pt>
                <c:pt idx="5265">
                  <c:v>36.94</c:v>
                </c:pt>
                <c:pt idx="5266">
                  <c:v>36.96</c:v>
                </c:pt>
                <c:pt idx="5267">
                  <c:v>36.96</c:v>
                </c:pt>
                <c:pt idx="5268">
                  <c:v>36.96</c:v>
                </c:pt>
                <c:pt idx="5269">
                  <c:v>36.96</c:v>
                </c:pt>
                <c:pt idx="5270">
                  <c:v>36.950000000000003</c:v>
                </c:pt>
                <c:pt idx="5271">
                  <c:v>36.96</c:v>
                </c:pt>
                <c:pt idx="5272">
                  <c:v>36.950000000000003</c:v>
                </c:pt>
                <c:pt idx="5273">
                  <c:v>36.96</c:v>
                </c:pt>
                <c:pt idx="5274">
                  <c:v>36.950000000000003</c:v>
                </c:pt>
                <c:pt idx="5275">
                  <c:v>36.94</c:v>
                </c:pt>
                <c:pt idx="5276">
                  <c:v>36.96</c:v>
                </c:pt>
                <c:pt idx="5277">
                  <c:v>36.96</c:v>
                </c:pt>
                <c:pt idx="5278">
                  <c:v>36.96</c:v>
                </c:pt>
                <c:pt idx="5279">
                  <c:v>36.92</c:v>
                </c:pt>
                <c:pt idx="5280">
                  <c:v>36.92</c:v>
                </c:pt>
                <c:pt idx="5281">
                  <c:v>36.950000000000003</c:v>
                </c:pt>
                <c:pt idx="5282">
                  <c:v>36.94</c:v>
                </c:pt>
                <c:pt idx="5283">
                  <c:v>36.96</c:v>
                </c:pt>
                <c:pt idx="5284">
                  <c:v>36.950000000000003</c:v>
                </c:pt>
                <c:pt idx="5285">
                  <c:v>36.94</c:v>
                </c:pt>
                <c:pt idx="5286">
                  <c:v>36.94</c:v>
                </c:pt>
                <c:pt idx="5287">
                  <c:v>36.94</c:v>
                </c:pt>
                <c:pt idx="5288">
                  <c:v>36.909999999999997</c:v>
                </c:pt>
                <c:pt idx="5289">
                  <c:v>36.909999999999997</c:v>
                </c:pt>
                <c:pt idx="5290">
                  <c:v>36.93</c:v>
                </c:pt>
                <c:pt idx="5291">
                  <c:v>36.950000000000003</c:v>
                </c:pt>
                <c:pt idx="5292">
                  <c:v>36.94</c:v>
                </c:pt>
                <c:pt idx="5293">
                  <c:v>36.92</c:v>
                </c:pt>
                <c:pt idx="5294">
                  <c:v>36.93</c:v>
                </c:pt>
                <c:pt idx="5295">
                  <c:v>36.909999999999997</c:v>
                </c:pt>
                <c:pt idx="5296">
                  <c:v>36.9</c:v>
                </c:pt>
                <c:pt idx="5297">
                  <c:v>36.94</c:v>
                </c:pt>
                <c:pt idx="5298">
                  <c:v>36.979999999999997</c:v>
                </c:pt>
                <c:pt idx="5299">
                  <c:v>36.97</c:v>
                </c:pt>
                <c:pt idx="5300">
                  <c:v>36.979999999999997</c:v>
                </c:pt>
                <c:pt idx="5301">
                  <c:v>36.97</c:v>
                </c:pt>
                <c:pt idx="5302">
                  <c:v>36.97</c:v>
                </c:pt>
                <c:pt idx="5303">
                  <c:v>36.99</c:v>
                </c:pt>
                <c:pt idx="5304">
                  <c:v>36.97</c:v>
                </c:pt>
                <c:pt idx="5305">
                  <c:v>36.93</c:v>
                </c:pt>
                <c:pt idx="5306">
                  <c:v>36.909999999999997</c:v>
                </c:pt>
                <c:pt idx="5307">
                  <c:v>36.9</c:v>
                </c:pt>
                <c:pt idx="5308">
                  <c:v>36.9</c:v>
                </c:pt>
                <c:pt idx="5309">
                  <c:v>36.909999999999997</c:v>
                </c:pt>
                <c:pt idx="5310">
                  <c:v>36.93</c:v>
                </c:pt>
                <c:pt idx="5311">
                  <c:v>36.92</c:v>
                </c:pt>
                <c:pt idx="5312">
                  <c:v>36.909999999999997</c:v>
                </c:pt>
                <c:pt idx="5313">
                  <c:v>36.909999999999997</c:v>
                </c:pt>
                <c:pt idx="5314">
                  <c:v>36.94</c:v>
                </c:pt>
                <c:pt idx="5315">
                  <c:v>36.96</c:v>
                </c:pt>
                <c:pt idx="5316">
                  <c:v>36.950000000000003</c:v>
                </c:pt>
                <c:pt idx="5317">
                  <c:v>36.93</c:v>
                </c:pt>
                <c:pt idx="5318">
                  <c:v>36.92</c:v>
                </c:pt>
                <c:pt idx="5319">
                  <c:v>36.950000000000003</c:v>
                </c:pt>
                <c:pt idx="5320">
                  <c:v>36.97</c:v>
                </c:pt>
                <c:pt idx="5321">
                  <c:v>36.94</c:v>
                </c:pt>
                <c:pt idx="5322">
                  <c:v>36.92</c:v>
                </c:pt>
                <c:pt idx="5323">
                  <c:v>36.909999999999997</c:v>
                </c:pt>
                <c:pt idx="5324">
                  <c:v>36.909999999999997</c:v>
                </c:pt>
                <c:pt idx="5325">
                  <c:v>36.92</c:v>
                </c:pt>
                <c:pt idx="5326">
                  <c:v>36.94</c:v>
                </c:pt>
                <c:pt idx="5327">
                  <c:v>36.93</c:v>
                </c:pt>
                <c:pt idx="5328">
                  <c:v>36.909999999999997</c:v>
                </c:pt>
                <c:pt idx="5329">
                  <c:v>36.93</c:v>
                </c:pt>
                <c:pt idx="5330">
                  <c:v>36.9</c:v>
                </c:pt>
                <c:pt idx="5331">
                  <c:v>36.54</c:v>
                </c:pt>
                <c:pt idx="5332">
                  <c:v>34.65</c:v>
                </c:pt>
                <c:pt idx="5333">
                  <c:v>31.62</c:v>
                </c:pt>
                <c:pt idx="5334">
                  <c:v>28.13</c:v>
                </c:pt>
                <c:pt idx="5335">
                  <c:v>24.51</c:v>
                </c:pt>
                <c:pt idx="5336">
                  <c:v>20.81</c:v>
                </c:pt>
                <c:pt idx="5337">
                  <c:v>17.05</c:v>
                </c:pt>
                <c:pt idx="5338">
                  <c:v>13.21</c:v>
                </c:pt>
                <c:pt idx="5339">
                  <c:v>9.32</c:v>
                </c:pt>
                <c:pt idx="5340">
                  <c:v>5.42</c:v>
                </c:pt>
                <c:pt idx="5341">
                  <c:v>2.19</c:v>
                </c:pt>
                <c:pt idx="5342">
                  <c:v>0.72</c:v>
                </c:pt>
                <c:pt idx="5343">
                  <c:v>0.19</c:v>
                </c:pt>
                <c:pt idx="5344">
                  <c:v>0.02</c:v>
                </c:pt>
                <c:pt idx="5345">
                  <c:v>0.01</c:v>
                </c:pt>
                <c:pt idx="5346">
                  <c:v>0.01</c:v>
                </c:pt>
                <c:pt idx="5347">
                  <c:v>0.2</c:v>
                </c:pt>
                <c:pt idx="5348">
                  <c:v>1.98</c:v>
                </c:pt>
                <c:pt idx="5349">
                  <c:v>6.16</c:v>
                </c:pt>
                <c:pt idx="5350">
                  <c:v>12.34</c:v>
                </c:pt>
                <c:pt idx="5351">
                  <c:v>18.95</c:v>
                </c:pt>
                <c:pt idx="5352">
                  <c:v>23.2</c:v>
                </c:pt>
                <c:pt idx="5353">
                  <c:v>23.48</c:v>
                </c:pt>
                <c:pt idx="5354">
                  <c:v>22.6</c:v>
                </c:pt>
                <c:pt idx="5355">
                  <c:v>23.73</c:v>
                </c:pt>
                <c:pt idx="5356">
                  <c:v>26.63</c:v>
                </c:pt>
                <c:pt idx="5357">
                  <c:v>30.38</c:v>
                </c:pt>
                <c:pt idx="5358">
                  <c:v>34.42</c:v>
                </c:pt>
                <c:pt idx="5359">
                  <c:v>38.49</c:v>
                </c:pt>
                <c:pt idx="5360">
                  <c:v>42.51</c:v>
                </c:pt>
                <c:pt idx="5361">
                  <c:v>46.33</c:v>
                </c:pt>
                <c:pt idx="5362">
                  <c:v>50.2</c:v>
                </c:pt>
                <c:pt idx="5363">
                  <c:v>53.85</c:v>
                </c:pt>
                <c:pt idx="5364">
                  <c:v>57.58</c:v>
                </c:pt>
                <c:pt idx="5365">
                  <c:v>61.08</c:v>
                </c:pt>
                <c:pt idx="5366">
                  <c:v>64.400000000000006</c:v>
                </c:pt>
                <c:pt idx="5367">
                  <c:v>67.25</c:v>
                </c:pt>
                <c:pt idx="5368">
                  <c:v>68.87</c:v>
                </c:pt>
                <c:pt idx="5369">
                  <c:v>69.930000000000007</c:v>
                </c:pt>
                <c:pt idx="5370">
                  <c:v>70.78</c:v>
                </c:pt>
                <c:pt idx="5371">
                  <c:v>71.05</c:v>
                </c:pt>
                <c:pt idx="5372">
                  <c:v>70.75</c:v>
                </c:pt>
                <c:pt idx="5373">
                  <c:v>70.84</c:v>
                </c:pt>
                <c:pt idx="5374">
                  <c:v>70.91</c:v>
                </c:pt>
                <c:pt idx="5375">
                  <c:v>70.959999999999994</c:v>
                </c:pt>
                <c:pt idx="5376">
                  <c:v>71</c:v>
                </c:pt>
                <c:pt idx="5377">
                  <c:v>70.94</c:v>
                </c:pt>
                <c:pt idx="5378">
                  <c:v>70.95</c:v>
                </c:pt>
                <c:pt idx="5379">
                  <c:v>70.94</c:v>
                </c:pt>
                <c:pt idx="5380">
                  <c:v>70.97</c:v>
                </c:pt>
                <c:pt idx="5381">
                  <c:v>70.95</c:v>
                </c:pt>
                <c:pt idx="5382">
                  <c:v>70.959999999999994</c:v>
                </c:pt>
                <c:pt idx="5383">
                  <c:v>70.97</c:v>
                </c:pt>
                <c:pt idx="5384">
                  <c:v>71.099999999999994</c:v>
                </c:pt>
                <c:pt idx="5385">
                  <c:v>71.040000000000006</c:v>
                </c:pt>
                <c:pt idx="5386">
                  <c:v>70.97</c:v>
                </c:pt>
                <c:pt idx="5387">
                  <c:v>71</c:v>
                </c:pt>
                <c:pt idx="5388">
                  <c:v>71.05</c:v>
                </c:pt>
                <c:pt idx="5389">
                  <c:v>71.06</c:v>
                </c:pt>
                <c:pt idx="5390">
                  <c:v>71.06</c:v>
                </c:pt>
                <c:pt idx="5391">
                  <c:v>71.08</c:v>
                </c:pt>
                <c:pt idx="5392">
                  <c:v>70.97</c:v>
                </c:pt>
                <c:pt idx="5393">
                  <c:v>71.09</c:v>
                </c:pt>
                <c:pt idx="5394">
                  <c:v>71.099999999999994</c:v>
                </c:pt>
                <c:pt idx="5395">
                  <c:v>71.040000000000006</c:v>
                </c:pt>
                <c:pt idx="5396">
                  <c:v>71.08</c:v>
                </c:pt>
                <c:pt idx="5397">
                  <c:v>71.02</c:v>
                </c:pt>
                <c:pt idx="5398">
                  <c:v>71.08</c:v>
                </c:pt>
                <c:pt idx="5399">
                  <c:v>71.03</c:v>
                </c:pt>
                <c:pt idx="5400">
                  <c:v>71.040000000000006</c:v>
                </c:pt>
                <c:pt idx="5401">
                  <c:v>71</c:v>
                </c:pt>
                <c:pt idx="5402">
                  <c:v>71.05</c:v>
                </c:pt>
                <c:pt idx="5403">
                  <c:v>71.02</c:v>
                </c:pt>
                <c:pt idx="5404">
                  <c:v>71.069999999999993</c:v>
                </c:pt>
                <c:pt idx="5405">
                  <c:v>71.010000000000005</c:v>
                </c:pt>
                <c:pt idx="5406">
                  <c:v>70.98</c:v>
                </c:pt>
                <c:pt idx="5407">
                  <c:v>70.59</c:v>
                </c:pt>
                <c:pt idx="5408">
                  <c:v>69.47</c:v>
                </c:pt>
                <c:pt idx="5409">
                  <c:v>68.72</c:v>
                </c:pt>
                <c:pt idx="5410">
                  <c:v>68.27</c:v>
                </c:pt>
                <c:pt idx="5411">
                  <c:v>67.790000000000006</c:v>
                </c:pt>
                <c:pt idx="5412">
                  <c:v>66.900000000000006</c:v>
                </c:pt>
                <c:pt idx="5413">
                  <c:v>66.290000000000006</c:v>
                </c:pt>
                <c:pt idx="5414">
                  <c:v>66.09</c:v>
                </c:pt>
                <c:pt idx="5415">
                  <c:v>65.98</c:v>
                </c:pt>
                <c:pt idx="5416">
                  <c:v>65.900000000000006</c:v>
                </c:pt>
                <c:pt idx="5417">
                  <c:v>65.95</c:v>
                </c:pt>
                <c:pt idx="5418">
                  <c:v>65.930000000000007</c:v>
                </c:pt>
                <c:pt idx="5419">
                  <c:v>65.94</c:v>
                </c:pt>
                <c:pt idx="5420">
                  <c:v>65.88</c:v>
                </c:pt>
                <c:pt idx="5421">
                  <c:v>65.84</c:v>
                </c:pt>
                <c:pt idx="5422">
                  <c:v>65.87</c:v>
                </c:pt>
                <c:pt idx="5423">
                  <c:v>65.91</c:v>
                </c:pt>
                <c:pt idx="5424">
                  <c:v>65.95</c:v>
                </c:pt>
                <c:pt idx="5425">
                  <c:v>65.959999999999994</c:v>
                </c:pt>
                <c:pt idx="5426">
                  <c:v>65.95</c:v>
                </c:pt>
                <c:pt idx="5427">
                  <c:v>66.17</c:v>
                </c:pt>
                <c:pt idx="5428">
                  <c:v>66.09</c:v>
                </c:pt>
                <c:pt idx="5429">
                  <c:v>65.98</c:v>
                </c:pt>
                <c:pt idx="5430">
                  <c:v>65.94</c:v>
                </c:pt>
                <c:pt idx="5431">
                  <c:v>65.930000000000007</c:v>
                </c:pt>
                <c:pt idx="5432">
                  <c:v>65.89</c:v>
                </c:pt>
                <c:pt idx="5433">
                  <c:v>65.92</c:v>
                </c:pt>
                <c:pt idx="5434">
                  <c:v>65.94</c:v>
                </c:pt>
                <c:pt idx="5435">
                  <c:v>65.91</c:v>
                </c:pt>
                <c:pt idx="5436">
                  <c:v>66.08</c:v>
                </c:pt>
                <c:pt idx="5437">
                  <c:v>66.05</c:v>
                </c:pt>
                <c:pt idx="5438">
                  <c:v>65.95</c:v>
                </c:pt>
                <c:pt idx="5439">
                  <c:v>65.92</c:v>
                </c:pt>
                <c:pt idx="5440">
                  <c:v>65.94</c:v>
                </c:pt>
                <c:pt idx="5441">
                  <c:v>65.92</c:v>
                </c:pt>
                <c:pt idx="5442">
                  <c:v>65.87</c:v>
                </c:pt>
                <c:pt idx="5443">
                  <c:v>65.88</c:v>
                </c:pt>
                <c:pt idx="5444">
                  <c:v>65.91</c:v>
                </c:pt>
                <c:pt idx="5445">
                  <c:v>65.86</c:v>
                </c:pt>
                <c:pt idx="5446">
                  <c:v>65.930000000000007</c:v>
                </c:pt>
                <c:pt idx="5447">
                  <c:v>65.92</c:v>
                </c:pt>
                <c:pt idx="5448">
                  <c:v>65.959999999999994</c:v>
                </c:pt>
                <c:pt idx="5449">
                  <c:v>65.900000000000006</c:v>
                </c:pt>
                <c:pt idx="5450">
                  <c:v>65.91</c:v>
                </c:pt>
                <c:pt idx="5451">
                  <c:v>65.900000000000006</c:v>
                </c:pt>
                <c:pt idx="5452">
                  <c:v>65.8</c:v>
                </c:pt>
                <c:pt idx="5453">
                  <c:v>65.53</c:v>
                </c:pt>
                <c:pt idx="5454">
                  <c:v>64.75</c:v>
                </c:pt>
                <c:pt idx="5455">
                  <c:v>63.08</c:v>
                </c:pt>
                <c:pt idx="5456">
                  <c:v>61.65</c:v>
                </c:pt>
                <c:pt idx="5457">
                  <c:v>61.04</c:v>
                </c:pt>
                <c:pt idx="5458">
                  <c:v>60.78</c:v>
                </c:pt>
                <c:pt idx="5459">
                  <c:v>60.71</c:v>
                </c:pt>
                <c:pt idx="5460">
                  <c:v>60.67</c:v>
                </c:pt>
                <c:pt idx="5461">
                  <c:v>60.71</c:v>
                </c:pt>
                <c:pt idx="5462">
                  <c:v>60.7</c:v>
                </c:pt>
                <c:pt idx="5463">
                  <c:v>60.68</c:v>
                </c:pt>
                <c:pt idx="5464">
                  <c:v>60.68</c:v>
                </c:pt>
                <c:pt idx="5465">
                  <c:v>60.72</c:v>
                </c:pt>
                <c:pt idx="5466">
                  <c:v>60.75</c:v>
                </c:pt>
                <c:pt idx="5467">
                  <c:v>60.75</c:v>
                </c:pt>
                <c:pt idx="5468">
                  <c:v>60.84</c:v>
                </c:pt>
                <c:pt idx="5469">
                  <c:v>60.89</c:v>
                </c:pt>
                <c:pt idx="5470">
                  <c:v>60.92</c:v>
                </c:pt>
                <c:pt idx="5471">
                  <c:v>60.87</c:v>
                </c:pt>
                <c:pt idx="5472">
                  <c:v>60.88</c:v>
                </c:pt>
                <c:pt idx="5473">
                  <c:v>60.96</c:v>
                </c:pt>
                <c:pt idx="5474">
                  <c:v>61.22</c:v>
                </c:pt>
                <c:pt idx="5475">
                  <c:v>61.12</c:v>
                </c:pt>
                <c:pt idx="5476">
                  <c:v>60.98</c:v>
                </c:pt>
                <c:pt idx="5477">
                  <c:v>60.95</c:v>
                </c:pt>
                <c:pt idx="5478">
                  <c:v>61</c:v>
                </c:pt>
                <c:pt idx="5479">
                  <c:v>60.97</c:v>
                </c:pt>
                <c:pt idx="5480">
                  <c:v>60.95</c:v>
                </c:pt>
                <c:pt idx="5481">
                  <c:v>61.1</c:v>
                </c:pt>
                <c:pt idx="5482">
                  <c:v>61.38</c:v>
                </c:pt>
                <c:pt idx="5483">
                  <c:v>61.46</c:v>
                </c:pt>
                <c:pt idx="5484">
                  <c:v>61.24</c:v>
                </c:pt>
                <c:pt idx="5485">
                  <c:v>60.99</c:v>
                </c:pt>
                <c:pt idx="5486">
                  <c:v>60.96</c:v>
                </c:pt>
                <c:pt idx="5487">
                  <c:v>61.05</c:v>
                </c:pt>
                <c:pt idx="5488">
                  <c:v>61.19</c:v>
                </c:pt>
                <c:pt idx="5489">
                  <c:v>61.2</c:v>
                </c:pt>
                <c:pt idx="5490">
                  <c:v>61.21</c:v>
                </c:pt>
                <c:pt idx="5491">
                  <c:v>61.47</c:v>
                </c:pt>
                <c:pt idx="5492">
                  <c:v>61.71</c:v>
                </c:pt>
                <c:pt idx="5493">
                  <c:v>61.78</c:v>
                </c:pt>
                <c:pt idx="5494">
                  <c:v>61.78</c:v>
                </c:pt>
                <c:pt idx="5495">
                  <c:v>61.72</c:v>
                </c:pt>
                <c:pt idx="5496">
                  <c:v>61.82</c:v>
                </c:pt>
                <c:pt idx="5497">
                  <c:v>61.79</c:v>
                </c:pt>
                <c:pt idx="5498">
                  <c:v>61.47</c:v>
                </c:pt>
                <c:pt idx="5499">
                  <c:v>61.32</c:v>
                </c:pt>
                <c:pt idx="5500">
                  <c:v>61.24</c:v>
                </c:pt>
                <c:pt idx="5501">
                  <c:v>61.21</c:v>
                </c:pt>
                <c:pt idx="5502">
                  <c:v>61.21</c:v>
                </c:pt>
                <c:pt idx="5503">
                  <c:v>61.22</c:v>
                </c:pt>
                <c:pt idx="5504">
                  <c:v>61.2</c:v>
                </c:pt>
                <c:pt idx="5505">
                  <c:v>61.2</c:v>
                </c:pt>
                <c:pt idx="5506">
                  <c:v>61.2</c:v>
                </c:pt>
                <c:pt idx="5507">
                  <c:v>61.2</c:v>
                </c:pt>
                <c:pt idx="5508">
                  <c:v>61.08</c:v>
                </c:pt>
                <c:pt idx="5509">
                  <c:v>60.81</c:v>
                </c:pt>
                <c:pt idx="5510">
                  <c:v>59.87</c:v>
                </c:pt>
                <c:pt idx="5511">
                  <c:v>58.42</c:v>
                </c:pt>
                <c:pt idx="5512">
                  <c:v>57.66</c:v>
                </c:pt>
                <c:pt idx="5513">
                  <c:v>57.38</c:v>
                </c:pt>
                <c:pt idx="5514">
                  <c:v>57.27</c:v>
                </c:pt>
                <c:pt idx="5515">
                  <c:v>57.2</c:v>
                </c:pt>
                <c:pt idx="5516">
                  <c:v>57.24</c:v>
                </c:pt>
                <c:pt idx="5517">
                  <c:v>57.51</c:v>
                </c:pt>
                <c:pt idx="5518">
                  <c:v>57.7</c:v>
                </c:pt>
                <c:pt idx="5519">
                  <c:v>57.77</c:v>
                </c:pt>
                <c:pt idx="5520">
                  <c:v>57.76</c:v>
                </c:pt>
                <c:pt idx="5521">
                  <c:v>57.8</c:v>
                </c:pt>
                <c:pt idx="5522">
                  <c:v>57.79</c:v>
                </c:pt>
                <c:pt idx="5523">
                  <c:v>57.48</c:v>
                </c:pt>
                <c:pt idx="5524">
                  <c:v>57.29</c:v>
                </c:pt>
                <c:pt idx="5525">
                  <c:v>57.26</c:v>
                </c:pt>
                <c:pt idx="5526">
                  <c:v>57.22</c:v>
                </c:pt>
                <c:pt idx="5527">
                  <c:v>57.21</c:v>
                </c:pt>
                <c:pt idx="5528">
                  <c:v>57.18</c:v>
                </c:pt>
                <c:pt idx="5529">
                  <c:v>57.19</c:v>
                </c:pt>
                <c:pt idx="5530">
                  <c:v>57.2</c:v>
                </c:pt>
                <c:pt idx="5531">
                  <c:v>57.22</c:v>
                </c:pt>
                <c:pt idx="5532">
                  <c:v>57.22</c:v>
                </c:pt>
                <c:pt idx="5533">
                  <c:v>57.18</c:v>
                </c:pt>
                <c:pt idx="5534">
                  <c:v>57.17</c:v>
                </c:pt>
                <c:pt idx="5535">
                  <c:v>57.26</c:v>
                </c:pt>
                <c:pt idx="5536">
                  <c:v>57.57</c:v>
                </c:pt>
                <c:pt idx="5537">
                  <c:v>57.73</c:v>
                </c:pt>
                <c:pt idx="5538">
                  <c:v>57.69</c:v>
                </c:pt>
                <c:pt idx="5539">
                  <c:v>57.44</c:v>
                </c:pt>
                <c:pt idx="5540">
                  <c:v>57.28</c:v>
                </c:pt>
                <c:pt idx="5541">
                  <c:v>57.23</c:v>
                </c:pt>
                <c:pt idx="5542">
                  <c:v>57.2</c:v>
                </c:pt>
                <c:pt idx="5543">
                  <c:v>57.23</c:v>
                </c:pt>
                <c:pt idx="5544">
                  <c:v>57.25</c:v>
                </c:pt>
                <c:pt idx="5545">
                  <c:v>57.22</c:v>
                </c:pt>
                <c:pt idx="5546">
                  <c:v>57.19</c:v>
                </c:pt>
                <c:pt idx="5547">
                  <c:v>57.22</c:v>
                </c:pt>
                <c:pt idx="5548">
                  <c:v>57.24</c:v>
                </c:pt>
                <c:pt idx="5549">
                  <c:v>57.27</c:v>
                </c:pt>
                <c:pt idx="5550">
                  <c:v>57.24</c:v>
                </c:pt>
                <c:pt idx="5551">
                  <c:v>57.21</c:v>
                </c:pt>
                <c:pt idx="5552">
                  <c:v>57.26</c:v>
                </c:pt>
                <c:pt idx="5553">
                  <c:v>57.44</c:v>
                </c:pt>
                <c:pt idx="5554">
                  <c:v>57.31</c:v>
                </c:pt>
                <c:pt idx="5555">
                  <c:v>57.2</c:v>
                </c:pt>
                <c:pt idx="5556">
                  <c:v>57.22</c:v>
                </c:pt>
                <c:pt idx="5557">
                  <c:v>57.21</c:v>
                </c:pt>
                <c:pt idx="5558">
                  <c:v>57.18</c:v>
                </c:pt>
                <c:pt idx="5559">
                  <c:v>57.18</c:v>
                </c:pt>
                <c:pt idx="5560">
                  <c:v>57.19</c:v>
                </c:pt>
                <c:pt idx="5561">
                  <c:v>57.18</c:v>
                </c:pt>
                <c:pt idx="5562">
                  <c:v>57.14</c:v>
                </c:pt>
                <c:pt idx="5563">
                  <c:v>57.2</c:v>
                </c:pt>
                <c:pt idx="5564">
                  <c:v>57.2</c:v>
                </c:pt>
                <c:pt idx="5565">
                  <c:v>57.19</c:v>
                </c:pt>
                <c:pt idx="5566">
                  <c:v>57.18</c:v>
                </c:pt>
                <c:pt idx="5567">
                  <c:v>57.2</c:v>
                </c:pt>
                <c:pt idx="5568">
                  <c:v>57.23</c:v>
                </c:pt>
                <c:pt idx="5569">
                  <c:v>57.21</c:v>
                </c:pt>
                <c:pt idx="5570">
                  <c:v>57.16</c:v>
                </c:pt>
                <c:pt idx="5571">
                  <c:v>57.23</c:v>
                </c:pt>
                <c:pt idx="5572">
                  <c:v>57.51</c:v>
                </c:pt>
                <c:pt idx="5573">
                  <c:v>57.39</c:v>
                </c:pt>
                <c:pt idx="5574">
                  <c:v>57.28</c:v>
                </c:pt>
                <c:pt idx="5575">
                  <c:v>57.24</c:v>
                </c:pt>
                <c:pt idx="5576">
                  <c:v>57.18</c:v>
                </c:pt>
                <c:pt idx="5577">
                  <c:v>57.36</c:v>
                </c:pt>
                <c:pt idx="5578">
                  <c:v>57.67</c:v>
                </c:pt>
                <c:pt idx="5579">
                  <c:v>57.77</c:v>
                </c:pt>
                <c:pt idx="5580">
                  <c:v>57.82</c:v>
                </c:pt>
                <c:pt idx="5581">
                  <c:v>57.72</c:v>
                </c:pt>
                <c:pt idx="5582">
                  <c:v>57.52</c:v>
                </c:pt>
                <c:pt idx="5583">
                  <c:v>56.76</c:v>
                </c:pt>
                <c:pt idx="5584">
                  <c:v>55.04</c:v>
                </c:pt>
                <c:pt idx="5585">
                  <c:v>54.13</c:v>
                </c:pt>
                <c:pt idx="5586">
                  <c:v>53.58</c:v>
                </c:pt>
                <c:pt idx="5587">
                  <c:v>53.24</c:v>
                </c:pt>
                <c:pt idx="5588">
                  <c:v>53.2</c:v>
                </c:pt>
                <c:pt idx="5589">
                  <c:v>53.44</c:v>
                </c:pt>
                <c:pt idx="5590">
                  <c:v>53.54</c:v>
                </c:pt>
                <c:pt idx="5591">
                  <c:v>53.59</c:v>
                </c:pt>
                <c:pt idx="5592">
                  <c:v>53.68</c:v>
                </c:pt>
                <c:pt idx="5593">
                  <c:v>53.77</c:v>
                </c:pt>
                <c:pt idx="5594">
                  <c:v>53.72</c:v>
                </c:pt>
                <c:pt idx="5595">
                  <c:v>53.63</c:v>
                </c:pt>
                <c:pt idx="5596">
                  <c:v>53.66</c:v>
                </c:pt>
                <c:pt idx="5597">
                  <c:v>53.67</c:v>
                </c:pt>
                <c:pt idx="5598">
                  <c:v>53.71</c:v>
                </c:pt>
                <c:pt idx="5599">
                  <c:v>53.73</c:v>
                </c:pt>
                <c:pt idx="5600">
                  <c:v>53.69</c:v>
                </c:pt>
                <c:pt idx="5601">
                  <c:v>53.69</c:v>
                </c:pt>
                <c:pt idx="5602">
                  <c:v>53.69</c:v>
                </c:pt>
                <c:pt idx="5603">
                  <c:v>53.39</c:v>
                </c:pt>
                <c:pt idx="5604">
                  <c:v>53.21</c:v>
                </c:pt>
                <c:pt idx="5605">
                  <c:v>53.44</c:v>
                </c:pt>
                <c:pt idx="5606">
                  <c:v>53.62</c:v>
                </c:pt>
                <c:pt idx="5607">
                  <c:v>53.63</c:v>
                </c:pt>
                <c:pt idx="5608">
                  <c:v>53.37</c:v>
                </c:pt>
                <c:pt idx="5609">
                  <c:v>53.23</c:v>
                </c:pt>
                <c:pt idx="5610">
                  <c:v>53.14</c:v>
                </c:pt>
                <c:pt idx="5611">
                  <c:v>53.11</c:v>
                </c:pt>
                <c:pt idx="5612">
                  <c:v>53.09</c:v>
                </c:pt>
                <c:pt idx="5613">
                  <c:v>53.08</c:v>
                </c:pt>
                <c:pt idx="5614">
                  <c:v>53.14</c:v>
                </c:pt>
                <c:pt idx="5615">
                  <c:v>53.12</c:v>
                </c:pt>
                <c:pt idx="5616">
                  <c:v>53.1</c:v>
                </c:pt>
                <c:pt idx="5617">
                  <c:v>53.12</c:v>
                </c:pt>
                <c:pt idx="5618">
                  <c:v>53.13</c:v>
                </c:pt>
                <c:pt idx="5619">
                  <c:v>53.12</c:v>
                </c:pt>
                <c:pt idx="5620">
                  <c:v>53.09</c:v>
                </c:pt>
                <c:pt idx="5621">
                  <c:v>53.1</c:v>
                </c:pt>
                <c:pt idx="5622">
                  <c:v>53.12</c:v>
                </c:pt>
                <c:pt idx="5623">
                  <c:v>53.09</c:v>
                </c:pt>
                <c:pt idx="5624">
                  <c:v>53.13</c:v>
                </c:pt>
                <c:pt idx="5625">
                  <c:v>53.28</c:v>
                </c:pt>
                <c:pt idx="5626">
                  <c:v>53.56</c:v>
                </c:pt>
                <c:pt idx="5627">
                  <c:v>53.47</c:v>
                </c:pt>
                <c:pt idx="5628">
                  <c:v>53.3</c:v>
                </c:pt>
                <c:pt idx="5629">
                  <c:v>53.47</c:v>
                </c:pt>
                <c:pt idx="5630">
                  <c:v>53.62</c:v>
                </c:pt>
                <c:pt idx="5631">
                  <c:v>53.68</c:v>
                </c:pt>
                <c:pt idx="5632">
                  <c:v>53.65</c:v>
                </c:pt>
                <c:pt idx="5633">
                  <c:v>53.68</c:v>
                </c:pt>
                <c:pt idx="5634">
                  <c:v>53.74</c:v>
                </c:pt>
                <c:pt idx="5635">
                  <c:v>53.79</c:v>
                </c:pt>
                <c:pt idx="5636">
                  <c:v>53.74</c:v>
                </c:pt>
                <c:pt idx="5637">
                  <c:v>53.78</c:v>
                </c:pt>
                <c:pt idx="5638">
                  <c:v>53.77</c:v>
                </c:pt>
                <c:pt idx="5639">
                  <c:v>53.72</c:v>
                </c:pt>
                <c:pt idx="5640">
                  <c:v>53.67</c:v>
                </c:pt>
                <c:pt idx="5641">
                  <c:v>53.67</c:v>
                </c:pt>
                <c:pt idx="5642">
                  <c:v>53.75</c:v>
                </c:pt>
                <c:pt idx="5643">
                  <c:v>53.79</c:v>
                </c:pt>
                <c:pt idx="5644">
                  <c:v>53.84</c:v>
                </c:pt>
                <c:pt idx="5645">
                  <c:v>53.8</c:v>
                </c:pt>
                <c:pt idx="5646">
                  <c:v>53.73</c:v>
                </c:pt>
                <c:pt idx="5647">
                  <c:v>53.8</c:v>
                </c:pt>
                <c:pt idx="5648">
                  <c:v>53.77</c:v>
                </c:pt>
                <c:pt idx="5649">
                  <c:v>53.79</c:v>
                </c:pt>
                <c:pt idx="5650">
                  <c:v>53.71</c:v>
                </c:pt>
                <c:pt idx="5651">
                  <c:v>53.76</c:v>
                </c:pt>
                <c:pt idx="5652">
                  <c:v>53.8</c:v>
                </c:pt>
                <c:pt idx="5653">
                  <c:v>53.79</c:v>
                </c:pt>
                <c:pt idx="5654">
                  <c:v>53.68</c:v>
                </c:pt>
                <c:pt idx="5655">
                  <c:v>53.62</c:v>
                </c:pt>
                <c:pt idx="5656">
                  <c:v>53.55</c:v>
                </c:pt>
                <c:pt idx="5657">
                  <c:v>53.29</c:v>
                </c:pt>
                <c:pt idx="5658">
                  <c:v>53.17</c:v>
                </c:pt>
                <c:pt idx="5659">
                  <c:v>53.34</c:v>
                </c:pt>
                <c:pt idx="5660">
                  <c:v>53.66</c:v>
                </c:pt>
                <c:pt idx="5661">
                  <c:v>53.82</c:v>
                </c:pt>
                <c:pt idx="5662">
                  <c:v>53.81</c:v>
                </c:pt>
                <c:pt idx="5663">
                  <c:v>53.83</c:v>
                </c:pt>
                <c:pt idx="5664">
                  <c:v>53.84</c:v>
                </c:pt>
                <c:pt idx="5665">
                  <c:v>53.82</c:v>
                </c:pt>
                <c:pt idx="5666">
                  <c:v>53.81</c:v>
                </c:pt>
                <c:pt idx="5667">
                  <c:v>53.82</c:v>
                </c:pt>
                <c:pt idx="5668">
                  <c:v>53.82</c:v>
                </c:pt>
                <c:pt idx="5669">
                  <c:v>53.8</c:v>
                </c:pt>
                <c:pt idx="5670">
                  <c:v>53.83</c:v>
                </c:pt>
                <c:pt idx="5671">
                  <c:v>53.85</c:v>
                </c:pt>
                <c:pt idx="5672">
                  <c:v>53.85</c:v>
                </c:pt>
                <c:pt idx="5673">
                  <c:v>53.83</c:v>
                </c:pt>
                <c:pt idx="5674">
                  <c:v>53.8</c:v>
                </c:pt>
                <c:pt idx="5675">
                  <c:v>53.8</c:v>
                </c:pt>
                <c:pt idx="5676">
                  <c:v>53.81</c:v>
                </c:pt>
                <c:pt idx="5677">
                  <c:v>53.84</c:v>
                </c:pt>
                <c:pt idx="5678">
                  <c:v>53.85</c:v>
                </c:pt>
                <c:pt idx="5679">
                  <c:v>53.82</c:v>
                </c:pt>
                <c:pt idx="5680">
                  <c:v>53.79</c:v>
                </c:pt>
                <c:pt idx="5681">
                  <c:v>53.82</c:v>
                </c:pt>
                <c:pt idx="5682">
                  <c:v>53.8</c:v>
                </c:pt>
                <c:pt idx="5683">
                  <c:v>53.78</c:v>
                </c:pt>
                <c:pt idx="5684">
                  <c:v>53.65</c:v>
                </c:pt>
                <c:pt idx="5685">
                  <c:v>53.59</c:v>
                </c:pt>
                <c:pt idx="5686">
                  <c:v>53.58</c:v>
                </c:pt>
                <c:pt idx="5687">
                  <c:v>53.54</c:v>
                </c:pt>
                <c:pt idx="5688">
                  <c:v>53.53</c:v>
                </c:pt>
                <c:pt idx="5689">
                  <c:v>53.5</c:v>
                </c:pt>
                <c:pt idx="5690">
                  <c:v>53.56</c:v>
                </c:pt>
                <c:pt idx="5691">
                  <c:v>53.58</c:v>
                </c:pt>
                <c:pt idx="5692">
                  <c:v>53.58</c:v>
                </c:pt>
                <c:pt idx="5693">
                  <c:v>53.52</c:v>
                </c:pt>
                <c:pt idx="5694">
                  <c:v>53.5</c:v>
                </c:pt>
                <c:pt idx="5695">
                  <c:v>53.54</c:v>
                </c:pt>
                <c:pt idx="5696">
                  <c:v>53.54</c:v>
                </c:pt>
                <c:pt idx="5697">
                  <c:v>53.56</c:v>
                </c:pt>
                <c:pt idx="5698">
                  <c:v>53.59</c:v>
                </c:pt>
                <c:pt idx="5699">
                  <c:v>53.6</c:v>
                </c:pt>
                <c:pt idx="5700">
                  <c:v>53.6</c:v>
                </c:pt>
                <c:pt idx="5701">
                  <c:v>53.55</c:v>
                </c:pt>
                <c:pt idx="5702">
                  <c:v>53.5</c:v>
                </c:pt>
                <c:pt idx="5703">
                  <c:v>53.46</c:v>
                </c:pt>
                <c:pt idx="5704">
                  <c:v>53.28</c:v>
                </c:pt>
                <c:pt idx="5705">
                  <c:v>52.86</c:v>
                </c:pt>
                <c:pt idx="5706">
                  <c:v>51.6</c:v>
                </c:pt>
                <c:pt idx="5707">
                  <c:v>49.84</c:v>
                </c:pt>
                <c:pt idx="5708">
                  <c:v>48.87</c:v>
                </c:pt>
                <c:pt idx="5709">
                  <c:v>48.52</c:v>
                </c:pt>
                <c:pt idx="5710">
                  <c:v>48.38</c:v>
                </c:pt>
                <c:pt idx="5711">
                  <c:v>48.33</c:v>
                </c:pt>
                <c:pt idx="5712">
                  <c:v>48.31</c:v>
                </c:pt>
                <c:pt idx="5713">
                  <c:v>48.3</c:v>
                </c:pt>
                <c:pt idx="5714">
                  <c:v>48.3</c:v>
                </c:pt>
                <c:pt idx="5715">
                  <c:v>48.29</c:v>
                </c:pt>
                <c:pt idx="5716">
                  <c:v>48.31</c:v>
                </c:pt>
                <c:pt idx="5717">
                  <c:v>48.35</c:v>
                </c:pt>
                <c:pt idx="5718">
                  <c:v>48.31</c:v>
                </c:pt>
                <c:pt idx="5719">
                  <c:v>48.27</c:v>
                </c:pt>
                <c:pt idx="5720">
                  <c:v>48.29</c:v>
                </c:pt>
                <c:pt idx="5721">
                  <c:v>48.32</c:v>
                </c:pt>
                <c:pt idx="5722">
                  <c:v>48.33</c:v>
                </c:pt>
                <c:pt idx="5723">
                  <c:v>48.32</c:v>
                </c:pt>
                <c:pt idx="5724">
                  <c:v>48.33</c:v>
                </c:pt>
                <c:pt idx="5725">
                  <c:v>48.34</c:v>
                </c:pt>
                <c:pt idx="5726">
                  <c:v>48.35</c:v>
                </c:pt>
                <c:pt idx="5727">
                  <c:v>48.34</c:v>
                </c:pt>
                <c:pt idx="5728">
                  <c:v>48.34</c:v>
                </c:pt>
                <c:pt idx="5729">
                  <c:v>48.33</c:v>
                </c:pt>
                <c:pt idx="5730">
                  <c:v>48.31</c:v>
                </c:pt>
                <c:pt idx="5731">
                  <c:v>48.33</c:v>
                </c:pt>
                <c:pt idx="5732">
                  <c:v>48.31</c:v>
                </c:pt>
                <c:pt idx="5733">
                  <c:v>48.33</c:v>
                </c:pt>
                <c:pt idx="5734">
                  <c:v>48.34</c:v>
                </c:pt>
                <c:pt idx="5735">
                  <c:v>48.35</c:v>
                </c:pt>
                <c:pt idx="5736">
                  <c:v>48.36</c:v>
                </c:pt>
                <c:pt idx="5737">
                  <c:v>48.35</c:v>
                </c:pt>
                <c:pt idx="5738">
                  <c:v>48.33</c:v>
                </c:pt>
                <c:pt idx="5739">
                  <c:v>48.34</c:v>
                </c:pt>
                <c:pt idx="5740">
                  <c:v>48.33</c:v>
                </c:pt>
                <c:pt idx="5741">
                  <c:v>48.31</c:v>
                </c:pt>
                <c:pt idx="5742">
                  <c:v>48.31</c:v>
                </c:pt>
                <c:pt idx="5743">
                  <c:v>48.31</c:v>
                </c:pt>
                <c:pt idx="5744">
                  <c:v>48.34</c:v>
                </c:pt>
                <c:pt idx="5745">
                  <c:v>48.35</c:v>
                </c:pt>
                <c:pt idx="5746">
                  <c:v>48.36</c:v>
                </c:pt>
                <c:pt idx="5747">
                  <c:v>48.35</c:v>
                </c:pt>
                <c:pt idx="5748">
                  <c:v>48.36</c:v>
                </c:pt>
                <c:pt idx="5749">
                  <c:v>48.34</c:v>
                </c:pt>
                <c:pt idx="5750">
                  <c:v>48.32</c:v>
                </c:pt>
                <c:pt idx="5751">
                  <c:v>48.3</c:v>
                </c:pt>
                <c:pt idx="5752">
                  <c:v>48.31</c:v>
                </c:pt>
                <c:pt idx="5753">
                  <c:v>48.35</c:v>
                </c:pt>
                <c:pt idx="5754">
                  <c:v>48.35</c:v>
                </c:pt>
                <c:pt idx="5755">
                  <c:v>48.34</c:v>
                </c:pt>
                <c:pt idx="5756">
                  <c:v>48.37</c:v>
                </c:pt>
                <c:pt idx="5757">
                  <c:v>48.35</c:v>
                </c:pt>
                <c:pt idx="5758">
                  <c:v>48.31</c:v>
                </c:pt>
                <c:pt idx="5759">
                  <c:v>48.32</c:v>
                </c:pt>
                <c:pt idx="5760">
                  <c:v>48.35</c:v>
                </c:pt>
                <c:pt idx="5761">
                  <c:v>48.27</c:v>
                </c:pt>
                <c:pt idx="5762">
                  <c:v>48.08</c:v>
                </c:pt>
                <c:pt idx="5763">
                  <c:v>47.73</c:v>
                </c:pt>
                <c:pt idx="5764">
                  <c:v>46.51</c:v>
                </c:pt>
                <c:pt idx="5765">
                  <c:v>44.66</c:v>
                </c:pt>
                <c:pt idx="5766">
                  <c:v>43.46</c:v>
                </c:pt>
                <c:pt idx="5767">
                  <c:v>42.96</c:v>
                </c:pt>
                <c:pt idx="5768">
                  <c:v>42.79</c:v>
                </c:pt>
                <c:pt idx="5769">
                  <c:v>42.71</c:v>
                </c:pt>
                <c:pt idx="5770">
                  <c:v>42.68</c:v>
                </c:pt>
                <c:pt idx="5771">
                  <c:v>42.67</c:v>
                </c:pt>
                <c:pt idx="5772">
                  <c:v>42.69</c:v>
                </c:pt>
                <c:pt idx="5773">
                  <c:v>42.64</c:v>
                </c:pt>
                <c:pt idx="5774">
                  <c:v>42.65</c:v>
                </c:pt>
                <c:pt idx="5775">
                  <c:v>42.64</c:v>
                </c:pt>
                <c:pt idx="5776">
                  <c:v>42.66</c:v>
                </c:pt>
                <c:pt idx="5777">
                  <c:v>42.68</c:v>
                </c:pt>
                <c:pt idx="5778">
                  <c:v>42.69</c:v>
                </c:pt>
                <c:pt idx="5779">
                  <c:v>42.68</c:v>
                </c:pt>
                <c:pt idx="5780">
                  <c:v>42.66</c:v>
                </c:pt>
                <c:pt idx="5781">
                  <c:v>42.66</c:v>
                </c:pt>
                <c:pt idx="5782">
                  <c:v>42.69</c:v>
                </c:pt>
                <c:pt idx="5783">
                  <c:v>42.69</c:v>
                </c:pt>
                <c:pt idx="5784">
                  <c:v>42.65</c:v>
                </c:pt>
                <c:pt idx="5785">
                  <c:v>42.65</c:v>
                </c:pt>
                <c:pt idx="5786">
                  <c:v>42.69</c:v>
                </c:pt>
                <c:pt idx="5787">
                  <c:v>42.67</c:v>
                </c:pt>
                <c:pt idx="5788">
                  <c:v>42.7</c:v>
                </c:pt>
                <c:pt idx="5789">
                  <c:v>42.71</c:v>
                </c:pt>
                <c:pt idx="5790">
                  <c:v>42.68</c:v>
                </c:pt>
                <c:pt idx="5791">
                  <c:v>42.69</c:v>
                </c:pt>
                <c:pt idx="5792">
                  <c:v>42.71</c:v>
                </c:pt>
                <c:pt idx="5793">
                  <c:v>42.68</c:v>
                </c:pt>
                <c:pt idx="5794">
                  <c:v>42.68</c:v>
                </c:pt>
                <c:pt idx="5795">
                  <c:v>42.67</c:v>
                </c:pt>
                <c:pt idx="5796">
                  <c:v>42.66</c:v>
                </c:pt>
                <c:pt idx="5797">
                  <c:v>42.67</c:v>
                </c:pt>
                <c:pt idx="5798">
                  <c:v>42.68</c:v>
                </c:pt>
                <c:pt idx="5799">
                  <c:v>42.68</c:v>
                </c:pt>
                <c:pt idx="5800">
                  <c:v>42.67</c:v>
                </c:pt>
                <c:pt idx="5801">
                  <c:v>42.67</c:v>
                </c:pt>
                <c:pt idx="5802">
                  <c:v>42.69</c:v>
                </c:pt>
                <c:pt idx="5803">
                  <c:v>42.67</c:v>
                </c:pt>
                <c:pt idx="5804">
                  <c:v>42.67</c:v>
                </c:pt>
                <c:pt idx="5805">
                  <c:v>42.67</c:v>
                </c:pt>
                <c:pt idx="5806">
                  <c:v>42.66</c:v>
                </c:pt>
                <c:pt idx="5807">
                  <c:v>42.69</c:v>
                </c:pt>
                <c:pt idx="5808">
                  <c:v>42.67</c:v>
                </c:pt>
                <c:pt idx="5809">
                  <c:v>42.65</c:v>
                </c:pt>
                <c:pt idx="5810">
                  <c:v>42.67</c:v>
                </c:pt>
                <c:pt idx="5811">
                  <c:v>42.64</c:v>
                </c:pt>
                <c:pt idx="5812">
                  <c:v>42.64</c:v>
                </c:pt>
                <c:pt idx="5813">
                  <c:v>42.59</c:v>
                </c:pt>
                <c:pt idx="5814">
                  <c:v>42.43</c:v>
                </c:pt>
                <c:pt idx="5815">
                  <c:v>42.09</c:v>
                </c:pt>
                <c:pt idx="5816">
                  <c:v>40.909999999999997</c:v>
                </c:pt>
                <c:pt idx="5817">
                  <c:v>39.61</c:v>
                </c:pt>
                <c:pt idx="5818">
                  <c:v>39.020000000000003</c:v>
                </c:pt>
                <c:pt idx="5819">
                  <c:v>38.770000000000003</c:v>
                </c:pt>
                <c:pt idx="5820">
                  <c:v>38.68</c:v>
                </c:pt>
                <c:pt idx="5821">
                  <c:v>38.6</c:v>
                </c:pt>
                <c:pt idx="5822">
                  <c:v>38.58</c:v>
                </c:pt>
                <c:pt idx="5823">
                  <c:v>38.56</c:v>
                </c:pt>
                <c:pt idx="5824">
                  <c:v>38.549999999999997</c:v>
                </c:pt>
                <c:pt idx="5825">
                  <c:v>38.54</c:v>
                </c:pt>
                <c:pt idx="5826">
                  <c:v>38.51</c:v>
                </c:pt>
                <c:pt idx="5827">
                  <c:v>38.520000000000003</c:v>
                </c:pt>
                <c:pt idx="5828">
                  <c:v>38.549999999999997</c:v>
                </c:pt>
                <c:pt idx="5829">
                  <c:v>38.56</c:v>
                </c:pt>
                <c:pt idx="5830">
                  <c:v>38.56</c:v>
                </c:pt>
                <c:pt idx="5831">
                  <c:v>38.57</c:v>
                </c:pt>
                <c:pt idx="5832">
                  <c:v>38.549999999999997</c:v>
                </c:pt>
                <c:pt idx="5833">
                  <c:v>38.57</c:v>
                </c:pt>
                <c:pt idx="5834">
                  <c:v>38.549999999999997</c:v>
                </c:pt>
                <c:pt idx="5835">
                  <c:v>38.520000000000003</c:v>
                </c:pt>
                <c:pt idx="5836">
                  <c:v>38.549999999999997</c:v>
                </c:pt>
                <c:pt idx="5837">
                  <c:v>38.58</c:v>
                </c:pt>
                <c:pt idx="5838">
                  <c:v>38.6</c:v>
                </c:pt>
                <c:pt idx="5839">
                  <c:v>38.58</c:v>
                </c:pt>
                <c:pt idx="5840">
                  <c:v>38.58</c:v>
                </c:pt>
                <c:pt idx="5841">
                  <c:v>38.6</c:v>
                </c:pt>
                <c:pt idx="5842">
                  <c:v>38.590000000000003</c:v>
                </c:pt>
                <c:pt idx="5843">
                  <c:v>38.590000000000003</c:v>
                </c:pt>
                <c:pt idx="5844">
                  <c:v>38.58</c:v>
                </c:pt>
                <c:pt idx="5845">
                  <c:v>38.53</c:v>
                </c:pt>
                <c:pt idx="5846">
                  <c:v>38.380000000000003</c:v>
                </c:pt>
                <c:pt idx="5847">
                  <c:v>38.03</c:v>
                </c:pt>
                <c:pt idx="5848">
                  <c:v>36.99</c:v>
                </c:pt>
                <c:pt idx="5849">
                  <c:v>36.06</c:v>
                </c:pt>
                <c:pt idx="5850">
                  <c:v>35.64</c:v>
                </c:pt>
                <c:pt idx="5851">
                  <c:v>35.49</c:v>
                </c:pt>
                <c:pt idx="5852">
                  <c:v>35.43</c:v>
                </c:pt>
                <c:pt idx="5853">
                  <c:v>35.4</c:v>
                </c:pt>
                <c:pt idx="5854">
                  <c:v>35.409999999999997</c:v>
                </c:pt>
                <c:pt idx="5855">
                  <c:v>35.43</c:v>
                </c:pt>
                <c:pt idx="5856">
                  <c:v>35.43</c:v>
                </c:pt>
                <c:pt idx="5857">
                  <c:v>35.409999999999997</c:v>
                </c:pt>
                <c:pt idx="5858">
                  <c:v>35.4</c:v>
                </c:pt>
                <c:pt idx="5859">
                  <c:v>35.369999999999997</c:v>
                </c:pt>
                <c:pt idx="5860">
                  <c:v>35.39</c:v>
                </c:pt>
                <c:pt idx="5861">
                  <c:v>35.42</c:v>
                </c:pt>
                <c:pt idx="5862">
                  <c:v>35.42</c:v>
                </c:pt>
                <c:pt idx="5863">
                  <c:v>35.42</c:v>
                </c:pt>
                <c:pt idx="5864">
                  <c:v>35.43</c:v>
                </c:pt>
                <c:pt idx="5865">
                  <c:v>35.409999999999997</c:v>
                </c:pt>
                <c:pt idx="5866">
                  <c:v>35.369999999999997</c:v>
                </c:pt>
                <c:pt idx="5867">
                  <c:v>35.380000000000003</c:v>
                </c:pt>
                <c:pt idx="5868">
                  <c:v>35.39</c:v>
                </c:pt>
                <c:pt idx="5869">
                  <c:v>35.4</c:v>
                </c:pt>
                <c:pt idx="5870">
                  <c:v>35.42</c:v>
                </c:pt>
                <c:pt idx="5871">
                  <c:v>35.42</c:v>
                </c:pt>
                <c:pt idx="5872">
                  <c:v>35.42</c:v>
                </c:pt>
                <c:pt idx="5873">
                  <c:v>35.409999999999997</c:v>
                </c:pt>
                <c:pt idx="5874">
                  <c:v>35.39</c:v>
                </c:pt>
                <c:pt idx="5875">
                  <c:v>35.4</c:v>
                </c:pt>
                <c:pt idx="5876">
                  <c:v>35.42</c:v>
                </c:pt>
                <c:pt idx="5877">
                  <c:v>35.42</c:v>
                </c:pt>
                <c:pt idx="5878">
                  <c:v>35.43</c:v>
                </c:pt>
                <c:pt idx="5879">
                  <c:v>35.42</c:v>
                </c:pt>
                <c:pt idx="5880">
                  <c:v>35.4</c:v>
                </c:pt>
                <c:pt idx="5881">
                  <c:v>35.369999999999997</c:v>
                </c:pt>
                <c:pt idx="5882">
                  <c:v>35.39</c:v>
                </c:pt>
                <c:pt idx="5883">
                  <c:v>35.39</c:v>
                </c:pt>
                <c:pt idx="5884">
                  <c:v>35.409999999999997</c:v>
                </c:pt>
                <c:pt idx="5885">
                  <c:v>35.39</c:v>
                </c:pt>
                <c:pt idx="5886">
                  <c:v>35.39</c:v>
                </c:pt>
                <c:pt idx="5887">
                  <c:v>35.409999999999997</c:v>
                </c:pt>
                <c:pt idx="5888">
                  <c:v>35.44</c:v>
                </c:pt>
                <c:pt idx="5889">
                  <c:v>35.44</c:v>
                </c:pt>
                <c:pt idx="5890">
                  <c:v>35.46</c:v>
                </c:pt>
                <c:pt idx="5891">
                  <c:v>35.450000000000003</c:v>
                </c:pt>
                <c:pt idx="5892">
                  <c:v>35.44</c:v>
                </c:pt>
                <c:pt idx="5893">
                  <c:v>35.44</c:v>
                </c:pt>
                <c:pt idx="5894">
                  <c:v>35.43</c:v>
                </c:pt>
                <c:pt idx="5895">
                  <c:v>35.380000000000003</c:v>
                </c:pt>
                <c:pt idx="5896">
                  <c:v>35.25</c:v>
                </c:pt>
                <c:pt idx="5897">
                  <c:v>35</c:v>
                </c:pt>
                <c:pt idx="5898">
                  <c:v>34.11</c:v>
                </c:pt>
                <c:pt idx="5899">
                  <c:v>32.799999999999997</c:v>
                </c:pt>
                <c:pt idx="5900">
                  <c:v>32.130000000000003</c:v>
                </c:pt>
                <c:pt idx="5901">
                  <c:v>31.86</c:v>
                </c:pt>
                <c:pt idx="5902">
                  <c:v>31.78</c:v>
                </c:pt>
                <c:pt idx="5903">
                  <c:v>31.75</c:v>
                </c:pt>
                <c:pt idx="5904">
                  <c:v>31.74</c:v>
                </c:pt>
                <c:pt idx="5905">
                  <c:v>31.73</c:v>
                </c:pt>
                <c:pt idx="5906">
                  <c:v>31.71</c:v>
                </c:pt>
                <c:pt idx="5907">
                  <c:v>31.71</c:v>
                </c:pt>
                <c:pt idx="5908">
                  <c:v>31.72</c:v>
                </c:pt>
                <c:pt idx="5909">
                  <c:v>31.72</c:v>
                </c:pt>
                <c:pt idx="5910">
                  <c:v>31.71</c:v>
                </c:pt>
                <c:pt idx="5911">
                  <c:v>31.71</c:v>
                </c:pt>
                <c:pt idx="5912">
                  <c:v>31.69</c:v>
                </c:pt>
                <c:pt idx="5913">
                  <c:v>31.67</c:v>
                </c:pt>
                <c:pt idx="5914">
                  <c:v>31.66</c:v>
                </c:pt>
                <c:pt idx="5915">
                  <c:v>31.65</c:v>
                </c:pt>
                <c:pt idx="5916">
                  <c:v>31.66</c:v>
                </c:pt>
                <c:pt idx="5917">
                  <c:v>31.67</c:v>
                </c:pt>
                <c:pt idx="5918">
                  <c:v>31.69</c:v>
                </c:pt>
                <c:pt idx="5919">
                  <c:v>31.7</c:v>
                </c:pt>
                <c:pt idx="5920">
                  <c:v>31.7</c:v>
                </c:pt>
                <c:pt idx="5921">
                  <c:v>31.71</c:v>
                </c:pt>
                <c:pt idx="5922">
                  <c:v>31.71</c:v>
                </c:pt>
                <c:pt idx="5923">
                  <c:v>31.73</c:v>
                </c:pt>
                <c:pt idx="5924">
                  <c:v>31.76</c:v>
                </c:pt>
                <c:pt idx="5925">
                  <c:v>31.73</c:v>
                </c:pt>
                <c:pt idx="5926">
                  <c:v>31.73</c:v>
                </c:pt>
                <c:pt idx="5927">
                  <c:v>31.7</c:v>
                </c:pt>
                <c:pt idx="5928">
                  <c:v>31.7</c:v>
                </c:pt>
                <c:pt idx="5929">
                  <c:v>31.69</c:v>
                </c:pt>
                <c:pt idx="5930">
                  <c:v>31.69</c:v>
                </c:pt>
                <c:pt idx="5931">
                  <c:v>31.73</c:v>
                </c:pt>
                <c:pt idx="5932">
                  <c:v>31.72</c:v>
                </c:pt>
                <c:pt idx="5933">
                  <c:v>31.72</c:v>
                </c:pt>
                <c:pt idx="5934">
                  <c:v>31.71</c:v>
                </c:pt>
                <c:pt idx="5935">
                  <c:v>31.7</c:v>
                </c:pt>
                <c:pt idx="5936">
                  <c:v>31.71</c:v>
                </c:pt>
                <c:pt idx="5937">
                  <c:v>31.72</c:v>
                </c:pt>
                <c:pt idx="5938">
                  <c:v>31.72</c:v>
                </c:pt>
                <c:pt idx="5939">
                  <c:v>31.72</c:v>
                </c:pt>
                <c:pt idx="5940">
                  <c:v>31.73</c:v>
                </c:pt>
                <c:pt idx="5941">
                  <c:v>31.73</c:v>
                </c:pt>
                <c:pt idx="5942">
                  <c:v>31.74</c:v>
                </c:pt>
                <c:pt idx="5943">
                  <c:v>31.72</c:v>
                </c:pt>
                <c:pt idx="5944">
                  <c:v>31.72</c:v>
                </c:pt>
                <c:pt idx="5945">
                  <c:v>31.71</c:v>
                </c:pt>
                <c:pt idx="5946">
                  <c:v>31.72</c:v>
                </c:pt>
                <c:pt idx="5947">
                  <c:v>31.72</c:v>
                </c:pt>
                <c:pt idx="5948">
                  <c:v>31.71</c:v>
                </c:pt>
                <c:pt idx="5949">
                  <c:v>31.71</c:v>
                </c:pt>
                <c:pt idx="5950">
                  <c:v>31.7</c:v>
                </c:pt>
                <c:pt idx="5951">
                  <c:v>31.7</c:v>
                </c:pt>
                <c:pt idx="5952">
                  <c:v>31.72</c:v>
                </c:pt>
                <c:pt idx="5953">
                  <c:v>31.71</c:v>
                </c:pt>
                <c:pt idx="5954">
                  <c:v>31.71</c:v>
                </c:pt>
                <c:pt idx="5955">
                  <c:v>31.7</c:v>
                </c:pt>
                <c:pt idx="5956">
                  <c:v>31.69</c:v>
                </c:pt>
                <c:pt idx="5957">
                  <c:v>31.69</c:v>
                </c:pt>
                <c:pt idx="5958">
                  <c:v>31.65</c:v>
                </c:pt>
                <c:pt idx="5959">
                  <c:v>31.59</c:v>
                </c:pt>
                <c:pt idx="5960">
                  <c:v>31.4</c:v>
                </c:pt>
                <c:pt idx="5961">
                  <c:v>30.86</c:v>
                </c:pt>
                <c:pt idx="5962">
                  <c:v>29.82</c:v>
                </c:pt>
                <c:pt idx="5963">
                  <c:v>29.18</c:v>
                </c:pt>
                <c:pt idx="5964">
                  <c:v>28.92</c:v>
                </c:pt>
                <c:pt idx="5965">
                  <c:v>28.81</c:v>
                </c:pt>
                <c:pt idx="5966">
                  <c:v>28.81</c:v>
                </c:pt>
                <c:pt idx="5967">
                  <c:v>28.77</c:v>
                </c:pt>
                <c:pt idx="5968">
                  <c:v>28.79</c:v>
                </c:pt>
                <c:pt idx="5969">
                  <c:v>28.81</c:v>
                </c:pt>
                <c:pt idx="5970">
                  <c:v>28.8</c:v>
                </c:pt>
                <c:pt idx="5971">
                  <c:v>28.79</c:v>
                </c:pt>
                <c:pt idx="5972">
                  <c:v>28.82</c:v>
                </c:pt>
                <c:pt idx="5973">
                  <c:v>28.78</c:v>
                </c:pt>
                <c:pt idx="5974">
                  <c:v>28.78</c:v>
                </c:pt>
                <c:pt idx="5975">
                  <c:v>28.79</c:v>
                </c:pt>
                <c:pt idx="5976">
                  <c:v>28.79</c:v>
                </c:pt>
                <c:pt idx="5977">
                  <c:v>28.79</c:v>
                </c:pt>
                <c:pt idx="5978">
                  <c:v>28.81</c:v>
                </c:pt>
                <c:pt idx="5979">
                  <c:v>28.78</c:v>
                </c:pt>
                <c:pt idx="5980">
                  <c:v>28.8</c:v>
                </c:pt>
                <c:pt idx="5981">
                  <c:v>28.79</c:v>
                </c:pt>
                <c:pt idx="5982">
                  <c:v>28.79</c:v>
                </c:pt>
                <c:pt idx="5983">
                  <c:v>28.78</c:v>
                </c:pt>
                <c:pt idx="5984">
                  <c:v>28.78</c:v>
                </c:pt>
                <c:pt idx="5985">
                  <c:v>28.77</c:v>
                </c:pt>
                <c:pt idx="5986">
                  <c:v>28.78</c:v>
                </c:pt>
                <c:pt idx="5987">
                  <c:v>28.78</c:v>
                </c:pt>
                <c:pt idx="5988">
                  <c:v>28.79</c:v>
                </c:pt>
                <c:pt idx="5989">
                  <c:v>28.78</c:v>
                </c:pt>
                <c:pt idx="5990">
                  <c:v>28.76</c:v>
                </c:pt>
                <c:pt idx="5991">
                  <c:v>28.79</c:v>
                </c:pt>
                <c:pt idx="5992">
                  <c:v>28.81</c:v>
                </c:pt>
                <c:pt idx="5993">
                  <c:v>28.79</c:v>
                </c:pt>
                <c:pt idx="5994">
                  <c:v>28.77</c:v>
                </c:pt>
                <c:pt idx="5995">
                  <c:v>28.77</c:v>
                </c:pt>
                <c:pt idx="5996">
                  <c:v>28.79</c:v>
                </c:pt>
                <c:pt idx="5997">
                  <c:v>28.75</c:v>
                </c:pt>
                <c:pt idx="5998">
                  <c:v>28.63</c:v>
                </c:pt>
                <c:pt idx="5999">
                  <c:v>28.35</c:v>
                </c:pt>
                <c:pt idx="6000">
                  <c:v>27.49</c:v>
                </c:pt>
                <c:pt idx="6001">
                  <c:v>26.23</c:v>
                </c:pt>
                <c:pt idx="6002">
                  <c:v>25.49</c:v>
                </c:pt>
                <c:pt idx="6003">
                  <c:v>25.18</c:v>
                </c:pt>
                <c:pt idx="6004">
                  <c:v>25.05</c:v>
                </c:pt>
                <c:pt idx="6005">
                  <c:v>24.99</c:v>
                </c:pt>
                <c:pt idx="6006">
                  <c:v>24.97</c:v>
                </c:pt>
                <c:pt idx="6007">
                  <c:v>24.98</c:v>
                </c:pt>
                <c:pt idx="6008">
                  <c:v>24.99</c:v>
                </c:pt>
                <c:pt idx="6009">
                  <c:v>25</c:v>
                </c:pt>
                <c:pt idx="6010">
                  <c:v>24.99</c:v>
                </c:pt>
                <c:pt idx="6011">
                  <c:v>24.97</c:v>
                </c:pt>
                <c:pt idx="6012">
                  <c:v>24.96</c:v>
                </c:pt>
                <c:pt idx="6013">
                  <c:v>24.96</c:v>
                </c:pt>
                <c:pt idx="6014">
                  <c:v>24.97</c:v>
                </c:pt>
                <c:pt idx="6015">
                  <c:v>24.99</c:v>
                </c:pt>
                <c:pt idx="6016">
                  <c:v>24.96</c:v>
                </c:pt>
                <c:pt idx="6017">
                  <c:v>24.96</c:v>
                </c:pt>
                <c:pt idx="6018">
                  <c:v>24.99</c:v>
                </c:pt>
                <c:pt idx="6019">
                  <c:v>25</c:v>
                </c:pt>
                <c:pt idx="6020">
                  <c:v>25</c:v>
                </c:pt>
                <c:pt idx="6021">
                  <c:v>25</c:v>
                </c:pt>
                <c:pt idx="6022">
                  <c:v>24.98</c:v>
                </c:pt>
                <c:pt idx="6023">
                  <c:v>24.97</c:v>
                </c:pt>
                <c:pt idx="6024">
                  <c:v>24.98</c:v>
                </c:pt>
                <c:pt idx="6025">
                  <c:v>24.97</c:v>
                </c:pt>
                <c:pt idx="6026">
                  <c:v>24.98</c:v>
                </c:pt>
                <c:pt idx="6027">
                  <c:v>25</c:v>
                </c:pt>
                <c:pt idx="6028">
                  <c:v>24.96</c:v>
                </c:pt>
                <c:pt idx="6029">
                  <c:v>24.86</c:v>
                </c:pt>
                <c:pt idx="6030">
                  <c:v>24.63</c:v>
                </c:pt>
                <c:pt idx="6031">
                  <c:v>23.83</c:v>
                </c:pt>
                <c:pt idx="6032">
                  <c:v>22.43</c:v>
                </c:pt>
                <c:pt idx="6033">
                  <c:v>21.48</c:v>
                </c:pt>
                <c:pt idx="6034">
                  <c:v>20.99</c:v>
                </c:pt>
                <c:pt idx="6035">
                  <c:v>20.8</c:v>
                </c:pt>
                <c:pt idx="6036">
                  <c:v>20.71</c:v>
                </c:pt>
                <c:pt idx="6037">
                  <c:v>20.66</c:v>
                </c:pt>
                <c:pt idx="6038">
                  <c:v>20.64</c:v>
                </c:pt>
                <c:pt idx="6039">
                  <c:v>20.64</c:v>
                </c:pt>
                <c:pt idx="6040">
                  <c:v>20.65</c:v>
                </c:pt>
                <c:pt idx="6041">
                  <c:v>20.66</c:v>
                </c:pt>
                <c:pt idx="6042">
                  <c:v>20.65</c:v>
                </c:pt>
                <c:pt idx="6043">
                  <c:v>20.62</c:v>
                </c:pt>
                <c:pt idx="6044">
                  <c:v>20.61</c:v>
                </c:pt>
                <c:pt idx="6045">
                  <c:v>20.62</c:v>
                </c:pt>
                <c:pt idx="6046">
                  <c:v>20.58</c:v>
                </c:pt>
                <c:pt idx="6047">
                  <c:v>20.59</c:v>
                </c:pt>
                <c:pt idx="6048">
                  <c:v>20.6</c:v>
                </c:pt>
                <c:pt idx="6049">
                  <c:v>20.6</c:v>
                </c:pt>
                <c:pt idx="6050">
                  <c:v>20.62</c:v>
                </c:pt>
                <c:pt idx="6051">
                  <c:v>20.61</c:v>
                </c:pt>
                <c:pt idx="6052">
                  <c:v>20.6</c:v>
                </c:pt>
                <c:pt idx="6053">
                  <c:v>20.63</c:v>
                </c:pt>
                <c:pt idx="6054">
                  <c:v>20.62</c:v>
                </c:pt>
                <c:pt idx="6055">
                  <c:v>20.62</c:v>
                </c:pt>
                <c:pt idx="6056">
                  <c:v>20.61</c:v>
                </c:pt>
                <c:pt idx="6057">
                  <c:v>20.61</c:v>
                </c:pt>
                <c:pt idx="6058">
                  <c:v>20.6</c:v>
                </c:pt>
                <c:pt idx="6059">
                  <c:v>20.61</c:v>
                </c:pt>
                <c:pt idx="6060">
                  <c:v>20.63</c:v>
                </c:pt>
                <c:pt idx="6061">
                  <c:v>20.65</c:v>
                </c:pt>
                <c:pt idx="6062">
                  <c:v>20.66</c:v>
                </c:pt>
                <c:pt idx="6063">
                  <c:v>20.65</c:v>
                </c:pt>
                <c:pt idx="6064">
                  <c:v>20.64</c:v>
                </c:pt>
                <c:pt idx="6065">
                  <c:v>20.63</c:v>
                </c:pt>
                <c:pt idx="6066">
                  <c:v>20.62</c:v>
                </c:pt>
                <c:pt idx="6067">
                  <c:v>20.64</c:v>
                </c:pt>
                <c:pt idx="6068">
                  <c:v>20.62</c:v>
                </c:pt>
                <c:pt idx="6069">
                  <c:v>20.61</c:v>
                </c:pt>
                <c:pt idx="6070">
                  <c:v>20.58</c:v>
                </c:pt>
                <c:pt idx="6071">
                  <c:v>20.58</c:v>
                </c:pt>
                <c:pt idx="6072">
                  <c:v>20.6</c:v>
                </c:pt>
                <c:pt idx="6073">
                  <c:v>20.63</c:v>
                </c:pt>
                <c:pt idx="6074">
                  <c:v>20.64</c:v>
                </c:pt>
                <c:pt idx="6075">
                  <c:v>20.64</c:v>
                </c:pt>
                <c:pt idx="6076">
                  <c:v>20.6</c:v>
                </c:pt>
                <c:pt idx="6077">
                  <c:v>20.47</c:v>
                </c:pt>
                <c:pt idx="6078">
                  <c:v>20.149999999999999</c:v>
                </c:pt>
                <c:pt idx="6079">
                  <c:v>19.100000000000001</c:v>
                </c:pt>
                <c:pt idx="6080">
                  <c:v>17.73</c:v>
                </c:pt>
                <c:pt idx="6081">
                  <c:v>16.760000000000002</c:v>
                </c:pt>
                <c:pt idx="6082">
                  <c:v>16.28</c:v>
                </c:pt>
                <c:pt idx="6083">
                  <c:v>16.05</c:v>
                </c:pt>
                <c:pt idx="6084">
                  <c:v>15.97</c:v>
                </c:pt>
                <c:pt idx="6085">
                  <c:v>15.92</c:v>
                </c:pt>
                <c:pt idx="6086">
                  <c:v>15.88</c:v>
                </c:pt>
                <c:pt idx="6087">
                  <c:v>15.87</c:v>
                </c:pt>
                <c:pt idx="6088">
                  <c:v>15.86</c:v>
                </c:pt>
                <c:pt idx="6089">
                  <c:v>15.84</c:v>
                </c:pt>
                <c:pt idx="6090">
                  <c:v>15.84</c:v>
                </c:pt>
                <c:pt idx="6091">
                  <c:v>15.83</c:v>
                </c:pt>
                <c:pt idx="6092">
                  <c:v>15.84</c:v>
                </c:pt>
                <c:pt idx="6093">
                  <c:v>15.85</c:v>
                </c:pt>
                <c:pt idx="6094">
                  <c:v>15.85</c:v>
                </c:pt>
                <c:pt idx="6095">
                  <c:v>15.85</c:v>
                </c:pt>
                <c:pt idx="6096">
                  <c:v>15.86</c:v>
                </c:pt>
                <c:pt idx="6097">
                  <c:v>15.85</c:v>
                </c:pt>
                <c:pt idx="6098">
                  <c:v>15.85</c:v>
                </c:pt>
                <c:pt idx="6099">
                  <c:v>15.84</c:v>
                </c:pt>
                <c:pt idx="6100">
                  <c:v>15.85</c:v>
                </c:pt>
                <c:pt idx="6101">
                  <c:v>15.85</c:v>
                </c:pt>
                <c:pt idx="6102">
                  <c:v>15.88</c:v>
                </c:pt>
                <c:pt idx="6103">
                  <c:v>15.87</c:v>
                </c:pt>
                <c:pt idx="6104">
                  <c:v>15.85</c:v>
                </c:pt>
                <c:pt idx="6105">
                  <c:v>15.84</c:v>
                </c:pt>
                <c:pt idx="6106">
                  <c:v>15.86</c:v>
                </c:pt>
                <c:pt idx="6107">
                  <c:v>15.89</c:v>
                </c:pt>
                <c:pt idx="6108">
                  <c:v>15.87</c:v>
                </c:pt>
                <c:pt idx="6109">
                  <c:v>15.81</c:v>
                </c:pt>
                <c:pt idx="6110">
                  <c:v>15.86</c:v>
                </c:pt>
                <c:pt idx="6111">
                  <c:v>15.84</c:v>
                </c:pt>
                <c:pt idx="6112">
                  <c:v>15.83</c:v>
                </c:pt>
                <c:pt idx="6113">
                  <c:v>15.84</c:v>
                </c:pt>
                <c:pt idx="6114">
                  <c:v>15.87</c:v>
                </c:pt>
                <c:pt idx="6115">
                  <c:v>15.86</c:v>
                </c:pt>
                <c:pt idx="6116">
                  <c:v>15.84</c:v>
                </c:pt>
                <c:pt idx="6117">
                  <c:v>15.85</c:v>
                </c:pt>
                <c:pt idx="6118">
                  <c:v>15.87</c:v>
                </c:pt>
                <c:pt idx="6119">
                  <c:v>15.87</c:v>
                </c:pt>
                <c:pt idx="6120">
                  <c:v>15.88</c:v>
                </c:pt>
                <c:pt idx="6121">
                  <c:v>15.88</c:v>
                </c:pt>
                <c:pt idx="6122">
                  <c:v>15.86</c:v>
                </c:pt>
                <c:pt idx="6123">
                  <c:v>15.84</c:v>
                </c:pt>
                <c:pt idx="6124">
                  <c:v>15.88</c:v>
                </c:pt>
                <c:pt idx="6125">
                  <c:v>15.84</c:v>
                </c:pt>
                <c:pt idx="6126">
                  <c:v>15.82</c:v>
                </c:pt>
                <c:pt idx="6127">
                  <c:v>15.83</c:v>
                </c:pt>
                <c:pt idx="6128">
                  <c:v>15.75</c:v>
                </c:pt>
                <c:pt idx="6129">
                  <c:v>15.57</c:v>
                </c:pt>
                <c:pt idx="6130">
                  <c:v>15.37</c:v>
                </c:pt>
                <c:pt idx="6131">
                  <c:v>15.15</c:v>
                </c:pt>
                <c:pt idx="6132">
                  <c:v>15.05</c:v>
                </c:pt>
                <c:pt idx="6133">
                  <c:v>15</c:v>
                </c:pt>
                <c:pt idx="6134">
                  <c:v>14.83</c:v>
                </c:pt>
                <c:pt idx="6135">
                  <c:v>14.52</c:v>
                </c:pt>
                <c:pt idx="6136">
                  <c:v>13.68</c:v>
                </c:pt>
                <c:pt idx="6137">
                  <c:v>12.86</c:v>
                </c:pt>
                <c:pt idx="6138">
                  <c:v>12.28</c:v>
                </c:pt>
                <c:pt idx="6139">
                  <c:v>11.92</c:v>
                </c:pt>
                <c:pt idx="6140">
                  <c:v>11.72</c:v>
                </c:pt>
                <c:pt idx="6141">
                  <c:v>11.64</c:v>
                </c:pt>
                <c:pt idx="6142">
                  <c:v>11.56</c:v>
                </c:pt>
                <c:pt idx="6143">
                  <c:v>11.43</c:v>
                </c:pt>
                <c:pt idx="6144">
                  <c:v>11.46</c:v>
                </c:pt>
                <c:pt idx="6145">
                  <c:v>11.54</c:v>
                </c:pt>
                <c:pt idx="6146">
                  <c:v>11.43</c:v>
                </c:pt>
                <c:pt idx="6147">
                  <c:v>11.43</c:v>
                </c:pt>
                <c:pt idx="6148">
                  <c:v>11.46</c:v>
                </c:pt>
                <c:pt idx="6149">
                  <c:v>11.49</c:v>
                </c:pt>
                <c:pt idx="6150">
                  <c:v>11.45</c:v>
                </c:pt>
                <c:pt idx="6151">
                  <c:v>11.46</c:v>
                </c:pt>
                <c:pt idx="6152">
                  <c:v>11.47</c:v>
                </c:pt>
                <c:pt idx="6153">
                  <c:v>11.41</c:v>
                </c:pt>
                <c:pt idx="6154">
                  <c:v>11.34</c:v>
                </c:pt>
                <c:pt idx="6155">
                  <c:v>11.42</c:v>
                </c:pt>
                <c:pt idx="6156">
                  <c:v>11.43</c:v>
                </c:pt>
                <c:pt idx="6157">
                  <c:v>11.45</c:v>
                </c:pt>
                <c:pt idx="6158">
                  <c:v>11.44</c:v>
                </c:pt>
                <c:pt idx="6159">
                  <c:v>11.44</c:v>
                </c:pt>
                <c:pt idx="6160">
                  <c:v>11.41</c:v>
                </c:pt>
                <c:pt idx="6161">
                  <c:v>11.43</c:v>
                </c:pt>
                <c:pt idx="6162">
                  <c:v>11.45</c:v>
                </c:pt>
                <c:pt idx="6163">
                  <c:v>11.46</c:v>
                </c:pt>
                <c:pt idx="6164">
                  <c:v>11.44</c:v>
                </c:pt>
                <c:pt idx="6165">
                  <c:v>11.46</c:v>
                </c:pt>
                <c:pt idx="6166">
                  <c:v>11.39</c:v>
                </c:pt>
                <c:pt idx="6167">
                  <c:v>11.1</c:v>
                </c:pt>
                <c:pt idx="6168">
                  <c:v>10.63</c:v>
                </c:pt>
                <c:pt idx="6169">
                  <c:v>9.77</c:v>
                </c:pt>
                <c:pt idx="6170">
                  <c:v>8.8699999999999992</c:v>
                </c:pt>
                <c:pt idx="6171">
                  <c:v>8.3800000000000008</c:v>
                </c:pt>
                <c:pt idx="6172">
                  <c:v>7.95</c:v>
                </c:pt>
                <c:pt idx="6173">
                  <c:v>7.69</c:v>
                </c:pt>
                <c:pt idx="6174">
                  <c:v>7.52</c:v>
                </c:pt>
                <c:pt idx="6175">
                  <c:v>7.46</c:v>
                </c:pt>
                <c:pt idx="6176">
                  <c:v>7.3</c:v>
                </c:pt>
                <c:pt idx="6177">
                  <c:v>7.32</c:v>
                </c:pt>
                <c:pt idx="6178">
                  <c:v>7.33</c:v>
                </c:pt>
                <c:pt idx="6179">
                  <c:v>7.32</c:v>
                </c:pt>
                <c:pt idx="6180">
                  <c:v>7.33</c:v>
                </c:pt>
                <c:pt idx="6181">
                  <c:v>7.31</c:v>
                </c:pt>
                <c:pt idx="6182">
                  <c:v>7.41</c:v>
                </c:pt>
                <c:pt idx="6183">
                  <c:v>7.29</c:v>
                </c:pt>
                <c:pt idx="6184">
                  <c:v>7.28</c:v>
                </c:pt>
                <c:pt idx="6185">
                  <c:v>7.24</c:v>
                </c:pt>
                <c:pt idx="6186">
                  <c:v>7.2</c:v>
                </c:pt>
                <c:pt idx="6187">
                  <c:v>7.24</c:v>
                </c:pt>
                <c:pt idx="6188">
                  <c:v>7.32</c:v>
                </c:pt>
                <c:pt idx="6189">
                  <c:v>7.43</c:v>
                </c:pt>
                <c:pt idx="6190">
                  <c:v>7.35</c:v>
                </c:pt>
                <c:pt idx="6191">
                  <c:v>7.27</c:v>
                </c:pt>
                <c:pt idx="6192">
                  <c:v>7.34</c:v>
                </c:pt>
                <c:pt idx="6193">
                  <c:v>7.25</c:v>
                </c:pt>
                <c:pt idx="6194">
                  <c:v>7.2</c:v>
                </c:pt>
                <c:pt idx="6195">
                  <c:v>7.26</c:v>
                </c:pt>
                <c:pt idx="6196">
                  <c:v>7.28</c:v>
                </c:pt>
                <c:pt idx="6197">
                  <c:v>7.27</c:v>
                </c:pt>
                <c:pt idx="6198">
                  <c:v>7.18</c:v>
                </c:pt>
                <c:pt idx="6199">
                  <c:v>7.25</c:v>
                </c:pt>
                <c:pt idx="6200">
                  <c:v>33.159999999999997</c:v>
                </c:pt>
                <c:pt idx="6201">
                  <c:v>33.159999999999997</c:v>
                </c:pt>
                <c:pt idx="6202">
                  <c:v>33.18</c:v>
                </c:pt>
                <c:pt idx="6203">
                  <c:v>33.200000000000003</c:v>
                </c:pt>
                <c:pt idx="6204">
                  <c:v>33.270000000000003</c:v>
                </c:pt>
                <c:pt idx="6205">
                  <c:v>33.28</c:v>
                </c:pt>
                <c:pt idx="6206">
                  <c:v>33.31</c:v>
                </c:pt>
                <c:pt idx="6207">
                  <c:v>33.299999999999997</c:v>
                </c:pt>
                <c:pt idx="6208">
                  <c:v>33.31</c:v>
                </c:pt>
                <c:pt idx="6209">
                  <c:v>33.32</c:v>
                </c:pt>
                <c:pt idx="6210">
                  <c:v>33.380000000000003</c:v>
                </c:pt>
                <c:pt idx="6211">
                  <c:v>33.39</c:v>
                </c:pt>
                <c:pt idx="6212">
                  <c:v>33.36</c:v>
                </c:pt>
                <c:pt idx="6213">
                  <c:v>33.340000000000003</c:v>
                </c:pt>
                <c:pt idx="6214">
                  <c:v>33.33</c:v>
                </c:pt>
                <c:pt idx="6215">
                  <c:v>33.33</c:v>
                </c:pt>
                <c:pt idx="6216">
                  <c:v>33.31</c:v>
                </c:pt>
                <c:pt idx="6217">
                  <c:v>33.340000000000003</c:v>
                </c:pt>
                <c:pt idx="6218">
                  <c:v>33.33</c:v>
                </c:pt>
                <c:pt idx="6219">
                  <c:v>33.32</c:v>
                </c:pt>
                <c:pt idx="6220">
                  <c:v>33.31</c:v>
                </c:pt>
                <c:pt idx="6221">
                  <c:v>33.340000000000003</c:v>
                </c:pt>
                <c:pt idx="6222">
                  <c:v>33.32</c:v>
                </c:pt>
                <c:pt idx="6223">
                  <c:v>33.33</c:v>
                </c:pt>
                <c:pt idx="6224">
                  <c:v>33.31</c:v>
                </c:pt>
                <c:pt idx="6225">
                  <c:v>33.32</c:v>
                </c:pt>
                <c:pt idx="6226">
                  <c:v>33.32</c:v>
                </c:pt>
                <c:pt idx="6227">
                  <c:v>33.35</c:v>
                </c:pt>
                <c:pt idx="6228">
                  <c:v>33.47</c:v>
                </c:pt>
                <c:pt idx="6229">
                  <c:v>33.75</c:v>
                </c:pt>
                <c:pt idx="6230">
                  <c:v>34.729999999999997</c:v>
                </c:pt>
                <c:pt idx="6231">
                  <c:v>36.68</c:v>
                </c:pt>
                <c:pt idx="6232">
                  <c:v>39.03</c:v>
                </c:pt>
                <c:pt idx="6233">
                  <c:v>41.54</c:v>
                </c:pt>
                <c:pt idx="6234">
                  <c:v>44.07</c:v>
                </c:pt>
                <c:pt idx="6235">
                  <c:v>46.34</c:v>
                </c:pt>
                <c:pt idx="6236">
                  <c:v>47.49</c:v>
                </c:pt>
                <c:pt idx="6237">
                  <c:v>48.13</c:v>
                </c:pt>
                <c:pt idx="6238">
                  <c:v>48.55</c:v>
                </c:pt>
                <c:pt idx="6239">
                  <c:v>48.73</c:v>
                </c:pt>
                <c:pt idx="6240">
                  <c:v>48.81</c:v>
                </c:pt>
                <c:pt idx="6241">
                  <c:v>48.81</c:v>
                </c:pt>
                <c:pt idx="6242">
                  <c:v>48.82</c:v>
                </c:pt>
                <c:pt idx="6243">
                  <c:v>48.88</c:v>
                </c:pt>
                <c:pt idx="6244">
                  <c:v>48.88</c:v>
                </c:pt>
                <c:pt idx="6245">
                  <c:v>48.85</c:v>
                </c:pt>
                <c:pt idx="6246">
                  <c:v>48.85</c:v>
                </c:pt>
                <c:pt idx="6247">
                  <c:v>48.9</c:v>
                </c:pt>
                <c:pt idx="6248">
                  <c:v>48.92</c:v>
                </c:pt>
                <c:pt idx="6249">
                  <c:v>48.9</c:v>
                </c:pt>
                <c:pt idx="6250">
                  <c:v>48.91</c:v>
                </c:pt>
                <c:pt idx="6251">
                  <c:v>48.94</c:v>
                </c:pt>
                <c:pt idx="6252">
                  <c:v>48.92</c:v>
                </c:pt>
                <c:pt idx="6253">
                  <c:v>48.87</c:v>
                </c:pt>
                <c:pt idx="6254">
                  <c:v>48.93</c:v>
                </c:pt>
                <c:pt idx="6255">
                  <c:v>48.89</c:v>
                </c:pt>
                <c:pt idx="6256">
                  <c:v>48.91</c:v>
                </c:pt>
                <c:pt idx="6257">
                  <c:v>48.93</c:v>
                </c:pt>
                <c:pt idx="6258">
                  <c:v>48.95</c:v>
                </c:pt>
                <c:pt idx="6259">
                  <c:v>48.91</c:v>
                </c:pt>
                <c:pt idx="6260">
                  <c:v>48.91</c:v>
                </c:pt>
                <c:pt idx="6261">
                  <c:v>48.9</c:v>
                </c:pt>
                <c:pt idx="6262">
                  <c:v>48.92</c:v>
                </c:pt>
                <c:pt idx="6263">
                  <c:v>48.92</c:v>
                </c:pt>
                <c:pt idx="6264">
                  <c:v>48.91</c:v>
                </c:pt>
                <c:pt idx="6265">
                  <c:v>48.93</c:v>
                </c:pt>
                <c:pt idx="6266">
                  <c:v>48.94</c:v>
                </c:pt>
                <c:pt idx="6267">
                  <c:v>48.95</c:v>
                </c:pt>
                <c:pt idx="6268">
                  <c:v>48.89</c:v>
                </c:pt>
                <c:pt idx="6269">
                  <c:v>48.92</c:v>
                </c:pt>
                <c:pt idx="6270">
                  <c:v>48.93</c:v>
                </c:pt>
                <c:pt idx="6271">
                  <c:v>48.9</c:v>
                </c:pt>
                <c:pt idx="6272">
                  <c:v>48.93</c:v>
                </c:pt>
                <c:pt idx="6273">
                  <c:v>48.9</c:v>
                </c:pt>
                <c:pt idx="6274">
                  <c:v>48.9</c:v>
                </c:pt>
                <c:pt idx="6275">
                  <c:v>48.94</c:v>
                </c:pt>
                <c:pt idx="6276">
                  <c:v>48.96</c:v>
                </c:pt>
                <c:pt idx="6277">
                  <c:v>49.19</c:v>
                </c:pt>
                <c:pt idx="6278">
                  <c:v>49.8</c:v>
                </c:pt>
                <c:pt idx="6279">
                  <c:v>51.38</c:v>
                </c:pt>
                <c:pt idx="6280">
                  <c:v>53.48</c:v>
                </c:pt>
                <c:pt idx="6281">
                  <c:v>55.74</c:v>
                </c:pt>
                <c:pt idx="6282">
                  <c:v>57.93</c:v>
                </c:pt>
                <c:pt idx="6283">
                  <c:v>59.24</c:v>
                </c:pt>
                <c:pt idx="6284">
                  <c:v>59.74</c:v>
                </c:pt>
                <c:pt idx="6285">
                  <c:v>59.91</c:v>
                </c:pt>
                <c:pt idx="6286">
                  <c:v>59.96</c:v>
                </c:pt>
                <c:pt idx="6287">
                  <c:v>59.93</c:v>
                </c:pt>
                <c:pt idx="6288">
                  <c:v>59.97</c:v>
                </c:pt>
                <c:pt idx="6289">
                  <c:v>60.01</c:v>
                </c:pt>
                <c:pt idx="6290">
                  <c:v>59.97</c:v>
                </c:pt>
                <c:pt idx="6291">
                  <c:v>59.94</c:v>
                </c:pt>
                <c:pt idx="6292">
                  <c:v>59.95</c:v>
                </c:pt>
                <c:pt idx="6293">
                  <c:v>59.95</c:v>
                </c:pt>
                <c:pt idx="6294">
                  <c:v>59.95</c:v>
                </c:pt>
                <c:pt idx="6295">
                  <c:v>59.98</c:v>
                </c:pt>
                <c:pt idx="6296">
                  <c:v>59.96</c:v>
                </c:pt>
                <c:pt idx="6297">
                  <c:v>59.97</c:v>
                </c:pt>
                <c:pt idx="6298">
                  <c:v>59.99</c:v>
                </c:pt>
                <c:pt idx="6299">
                  <c:v>59.99</c:v>
                </c:pt>
                <c:pt idx="6300">
                  <c:v>60</c:v>
                </c:pt>
                <c:pt idx="6301">
                  <c:v>60.04</c:v>
                </c:pt>
                <c:pt idx="6302">
                  <c:v>60.02</c:v>
                </c:pt>
                <c:pt idx="6303">
                  <c:v>60.04</c:v>
                </c:pt>
                <c:pt idx="6304">
                  <c:v>60.05</c:v>
                </c:pt>
                <c:pt idx="6305">
                  <c:v>60.08</c:v>
                </c:pt>
                <c:pt idx="6306">
                  <c:v>60.02</c:v>
                </c:pt>
                <c:pt idx="6307">
                  <c:v>60.01</c:v>
                </c:pt>
                <c:pt idx="6308">
                  <c:v>60.02</c:v>
                </c:pt>
                <c:pt idx="6309">
                  <c:v>52</c:v>
                </c:pt>
                <c:pt idx="6310">
                  <c:v>55.01</c:v>
                </c:pt>
                <c:pt idx="6311">
                  <c:v>57.2</c:v>
                </c:pt>
                <c:pt idx="6312">
                  <c:v>56.58</c:v>
                </c:pt>
                <c:pt idx="6313">
                  <c:v>54.56</c:v>
                </c:pt>
                <c:pt idx="6314">
                  <c:v>52.14</c:v>
                </c:pt>
                <c:pt idx="6315">
                  <c:v>51.83</c:v>
                </c:pt>
                <c:pt idx="6316">
                  <c:v>53.52</c:v>
                </c:pt>
                <c:pt idx="6317">
                  <c:v>56.06</c:v>
                </c:pt>
                <c:pt idx="6318">
                  <c:v>58.03</c:v>
                </c:pt>
                <c:pt idx="6319">
                  <c:v>58.27</c:v>
                </c:pt>
                <c:pt idx="6320">
                  <c:v>56.65</c:v>
                </c:pt>
                <c:pt idx="6321">
                  <c:v>54.15</c:v>
                </c:pt>
                <c:pt idx="6322">
                  <c:v>51.39</c:v>
                </c:pt>
                <c:pt idx="6323">
                  <c:v>48.52</c:v>
                </c:pt>
                <c:pt idx="6324">
                  <c:v>45.73</c:v>
                </c:pt>
                <c:pt idx="6325">
                  <c:v>42.92</c:v>
                </c:pt>
                <c:pt idx="6326">
                  <c:v>40.57</c:v>
                </c:pt>
                <c:pt idx="6327">
                  <c:v>38.369999999999997</c:v>
                </c:pt>
                <c:pt idx="6328">
                  <c:v>35.81</c:v>
                </c:pt>
                <c:pt idx="6329">
                  <c:v>32.909999999999997</c:v>
                </c:pt>
                <c:pt idx="6330">
                  <c:v>29.74</c:v>
                </c:pt>
                <c:pt idx="6331">
                  <c:v>26.42</c:v>
                </c:pt>
                <c:pt idx="6332">
                  <c:v>22.91</c:v>
                </c:pt>
                <c:pt idx="6333">
                  <c:v>55.7</c:v>
                </c:pt>
                <c:pt idx="6334">
                  <c:v>59.53</c:v>
                </c:pt>
                <c:pt idx="6335">
                  <c:v>63.32</c:v>
                </c:pt>
                <c:pt idx="6336">
                  <c:v>66.91</c:v>
                </c:pt>
                <c:pt idx="6337">
                  <c:v>69.290000000000006</c:v>
                </c:pt>
                <c:pt idx="6338">
                  <c:v>70.22</c:v>
                </c:pt>
                <c:pt idx="6339">
                  <c:v>70.64</c:v>
                </c:pt>
                <c:pt idx="6340">
                  <c:v>70.77</c:v>
                </c:pt>
                <c:pt idx="6341">
                  <c:v>70.97</c:v>
                </c:pt>
                <c:pt idx="6342">
                  <c:v>70.86</c:v>
                </c:pt>
                <c:pt idx="6343">
                  <c:v>70.78</c:v>
                </c:pt>
                <c:pt idx="6344">
                  <c:v>70.73</c:v>
                </c:pt>
                <c:pt idx="6345">
                  <c:v>70.66</c:v>
                </c:pt>
                <c:pt idx="6346">
                  <c:v>70.709999999999994</c:v>
                </c:pt>
                <c:pt idx="6347">
                  <c:v>70.760000000000005</c:v>
                </c:pt>
                <c:pt idx="6348">
                  <c:v>70.84</c:v>
                </c:pt>
                <c:pt idx="6349">
                  <c:v>70.819999999999993</c:v>
                </c:pt>
                <c:pt idx="6350">
                  <c:v>70.78</c:v>
                </c:pt>
                <c:pt idx="6351">
                  <c:v>70.73</c:v>
                </c:pt>
                <c:pt idx="6352">
                  <c:v>70.7</c:v>
                </c:pt>
                <c:pt idx="6353">
                  <c:v>70.7</c:v>
                </c:pt>
                <c:pt idx="6354">
                  <c:v>70.77</c:v>
                </c:pt>
                <c:pt idx="6355">
                  <c:v>70.78</c:v>
                </c:pt>
                <c:pt idx="6356">
                  <c:v>70.75</c:v>
                </c:pt>
                <c:pt idx="6357">
                  <c:v>70.900000000000006</c:v>
                </c:pt>
                <c:pt idx="6358">
                  <c:v>70.84</c:v>
                </c:pt>
                <c:pt idx="6359">
                  <c:v>70.849999999999994</c:v>
                </c:pt>
                <c:pt idx="6360">
                  <c:v>70.77</c:v>
                </c:pt>
                <c:pt idx="6361">
                  <c:v>70.81</c:v>
                </c:pt>
                <c:pt idx="6362">
                  <c:v>70.819999999999993</c:v>
                </c:pt>
                <c:pt idx="6363">
                  <c:v>70.760000000000005</c:v>
                </c:pt>
                <c:pt idx="6364">
                  <c:v>70.78</c:v>
                </c:pt>
                <c:pt idx="6365">
                  <c:v>70.790000000000006</c:v>
                </c:pt>
                <c:pt idx="6366">
                  <c:v>70.83</c:v>
                </c:pt>
                <c:pt idx="6367">
                  <c:v>70.92</c:v>
                </c:pt>
                <c:pt idx="6368">
                  <c:v>70.84</c:v>
                </c:pt>
                <c:pt idx="6369">
                  <c:v>70.89</c:v>
                </c:pt>
                <c:pt idx="6370">
                  <c:v>70.8</c:v>
                </c:pt>
                <c:pt idx="6371">
                  <c:v>70.78</c:v>
                </c:pt>
                <c:pt idx="6372">
                  <c:v>70.900000000000006</c:v>
                </c:pt>
                <c:pt idx="6373">
                  <c:v>70.91</c:v>
                </c:pt>
                <c:pt idx="6374">
                  <c:v>70.83</c:v>
                </c:pt>
                <c:pt idx="6375">
                  <c:v>70.84</c:v>
                </c:pt>
                <c:pt idx="6376">
                  <c:v>70.84</c:v>
                </c:pt>
                <c:pt idx="6377">
                  <c:v>70.78</c:v>
                </c:pt>
                <c:pt idx="6378">
                  <c:v>69.510000000000005</c:v>
                </c:pt>
                <c:pt idx="6379">
                  <c:v>66.88</c:v>
                </c:pt>
                <c:pt idx="6380">
                  <c:v>63.62</c:v>
                </c:pt>
                <c:pt idx="6381">
                  <c:v>41.61</c:v>
                </c:pt>
                <c:pt idx="6382">
                  <c:v>41.62</c:v>
                </c:pt>
                <c:pt idx="6383">
                  <c:v>41.61</c:v>
                </c:pt>
                <c:pt idx="6384">
                  <c:v>41.56</c:v>
                </c:pt>
                <c:pt idx="6385">
                  <c:v>41.55</c:v>
                </c:pt>
                <c:pt idx="6386">
                  <c:v>41.58</c:v>
                </c:pt>
                <c:pt idx="6387">
                  <c:v>41.61</c:v>
                </c:pt>
                <c:pt idx="6388">
                  <c:v>41.61</c:v>
                </c:pt>
                <c:pt idx="6389">
                  <c:v>41.58</c:v>
                </c:pt>
                <c:pt idx="6390">
                  <c:v>41.54</c:v>
                </c:pt>
                <c:pt idx="6391">
                  <c:v>41.57</c:v>
                </c:pt>
                <c:pt idx="6392">
                  <c:v>41.59</c:v>
                </c:pt>
                <c:pt idx="6393">
                  <c:v>41.6</c:v>
                </c:pt>
                <c:pt idx="6394">
                  <c:v>41.54</c:v>
                </c:pt>
                <c:pt idx="6395">
                  <c:v>41.55</c:v>
                </c:pt>
                <c:pt idx="6396">
                  <c:v>41.57</c:v>
                </c:pt>
                <c:pt idx="6397">
                  <c:v>41.57</c:v>
                </c:pt>
                <c:pt idx="6398">
                  <c:v>41.58</c:v>
                </c:pt>
                <c:pt idx="6399">
                  <c:v>41.59</c:v>
                </c:pt>
                <c:pt idx="6400">
                  <c:v>41.57</c:v>
                </c:pt>
                <c:pt idx="6401">
                  <c:v>41.57</c:v>
                </c:pt>
                <c:pt idx="6402">
                  <c:v>41.58</c:v>
                </c:pt>
                <c:pt idx="6403">
                  <c:v>41.59</c:v>
                </c:pt>
                <c:pt idx="6404">
                  <c:v>41.57</c:v>
                </c:pt>
                <c:pt idx="6405">
                  <c:v>41.6</c:v>
                </c:pt>
                <c:pt idx="6406">
                  <c:v>41.62</c:v>
                </c:pt>
                <c:pt idx="6407">
                  <c:v>41.54</c:v>
                </c:pt>
                <c:pt idx="6408">
                  <c:v>41.53</c:v>
                </c:pt>
                <c:pt idx="6409">
                  <c:v>41.54</c:v>
                </c:pt>
                <c:pt idx="6410">
                  <c:v>41.54</c:v>
                </c:pt>
                <c:pt idx="6411">
                  <c:v>41.54</c:v>
                </c:pt>
                <c:pt idx="6412">
                  <c:v>41.52</c:v>
                </c:pt>
                <c:pt idx="6413">
                  <c:v>41.52</c:v>
                </c:pt>
                <c:pt idx="6414">
                  <c:v>41.55</c:v>
                </c:pt>
                <c:pt idx="6415">
                  <c:v>41.55</c:v>
                </c:pt>
                <c:pt idx="6416">
                  <c:v>41.57</c:v>
                </c:pt>
                <c:pt idx="6417">
                  <c:v>41.53</c:v>
                </c:pt>
                <c:pt idx="6418">
                  <c:v>41.53</c:v>
                </c:pt>
                <c:pt idx="6419">
                  <c:v>41.55</c:v>
                </c:pt>
                <c:pt idx="6420">
                  <c:v>41.54</c:v>
                </c:pt>
                <c:pt idx="6421">
                  <c:v>41.55</c:v>
                </c:pt>
                <c:pt idx="6422">
                  <c:v>41.57</c:v>
                </c:pt>
                <c:pt idx="6423">
                  <c:v>41.53</c:v>
                </c:pt>
                <c:pt idx="6424">
                  <c:v>41.5</c:v>
                </c:pt>
                <c:pt idx="6425">
                  <c:v>41.53</c:v>
                </c:pt>
                <c:pt idx="6426">
                  <c:v>41.53</c:v>
                </c:pt>
                <c:pt idx="6427">
                  <c:v>41.57</c:v>
                </c:pt>
                <c:pt idx="6428">
                  <c:v>41.55</c:v>
                </c:pt>
                <c:pt idx="6429">
                  <c:v>41.55</c:v>
                </c:pt>
                <c:pt idx="6430">
                  <c:v>41.47</c:v>
                </c:pt>
                <c:pt idx="6431">
                  <c:v>41.46</c:v>
                </c:pt>
                <c:pt idx="6432">
                  <c:v>41.5</c:v>
                </c:pt>
                <c:pt idx="6433">
                  <c:v>41.5</c:v>
                </c:pt>
                <c:pt idx="6434">
                  <c:v>41.52</c:v>
                </c:pt>
                <c:pt idx="6435">
                  <c:v>41.51</c:v>
                </c:pt>
                <c:pt idx="6436">
                  <c:v>41.52</c:v>
                </c:pt>
                <c:pt idx="6437">
                  <c:v>41.5</c:v>
                </c:pt>
                <c:pt idx="6438">
                  <c:v>41.47</c:v>
                </c:pt>
                <c:pt idx="6439">
                  <c:v>41.48</c:v>
                </c:pt>
                <c:pt idx="6440">
                  <c:v>41.52</c:v>
                </c:pt>
                <c:pt idx="6441">
                  <c:v>41.55</c:v>
                </c:pt>
                <c:pt idx="6442">
                  <c:v>41.52</c:v>
                </c:pt>
                <c:pt idx="6443">
                  <c:v>41.52</c:v>
                </c:pt>
                <c:pt idx="6444">
                  <c:v>41.58</c:v>
                </c:pt>
                <c:pt idx="6445">
                  <c:v>41.64</c:v>
                </c:pt>
                <c:pt idx="6446">
                  <c:v>41.59</c:v>
                </c:pt>
                <c:pt idx="6447">
                  <c:v>41.55</c:v>
                </c:pt>
                <c:pt idx="6448">
                  <c:v>41.58</c:v>
                </c:pt>
                <c:pt idx="6449">
                  <c:v>41.58</c:v>
                </c:pt>
                <c:pt idx="6450">
                  <c:v>41.6</c:v>
                </c:pt>
                <c:pt idx="6451">
                  <c:v>41.61</c:v>
                </c:pt>
                <c:pt idx="6452">
                  <c:v>41.61</c:v>
                </c:pt>
                <c:pt idx="6453">
                  <c:v>41.62</c:v>
                </c:pt>
                <c:pt idx="6454">
                  <c:v>41.61</c:v>
                </c:pt>
                <c:pt idx="6455">
                  <c:v>41.59</c:v>
                </c:pt>
                <c:pt idx="6456">
                  <c:v>41.6</c:v>
                </c:pt>
                <c:pt idx="6457">
                  <c:v>41.63</c:v>
                </c:pt>
                <c:pt idx="6458">
                  <c:v>41.61</c:v>
                </c:pt>
                <c:pt idx="6459">
                  <c:v>41.58</c:v>
                </c:pt>
                <c:pt idx="6460">
                  <c:v>41.58</c:v>
                </c:pt>
                <c:pt idx="6461">
                  <c:v>41.61</c:v>
                </c:pt>
                <c:pt idx="6462">
                  <c:v>41.63</c:v>
                </c:pt>
                <c:pt idx="6463">
                  <c:v>41.61</c:v>
                </c:pt>
                <c:pt idx="6464">
                  <c:v>41.56</c:v>
                </c:pt>
                <c:pt idx="6465">
                  <c:v>41.57</c:v>
                </c:pt>
                <c:pt idx="6466">
                  <c:v>41.57</c:v>
                </c:pt>
                <c:pt idx="6467">
                  <c:v>41.58</c:v>
                </c:pt>
                <c:pt idx="6468">
                  <c:v>41.57</c:v>
                </c:pt>
                <c:pt idx="6469">
                  <c:v>41.53</c:v>
                </c:pt>
                <c:pt idx="6470">
                  <c:v>41.55</c:v>
                </c:pt>
                <c:pt idx="6471">
                  <c:v>41.56</c:v>
                </c:pt>
                <c:pt idx="6472">
                  <c:v>41.58</c:v>
                </c:pt>
                <c:pt idx="6473">
                  <c:v>41.59</c:v>
                </c:pt>
                <c:pt idx="6474">
                  <c:v>41.61</c:v>
                </c:pt>
                <c:pt idx="6475">
                  <c:v>41.58</c:v>
                </c:pt>
                <c:pt idx="6476">
                  <c:v>41.63</c:v>
                </c:pt>
                <c:pt idx="6477">
                  <c:v>41.6</c:v>
                </c:pt>
                <c:pt idx="6478">
                  <c:v>41.59</c:v>
                </c:pt>
                <c:pt idx="6479">
                  <c:v>41.62</c:v>
                </c:pt>
                <c:pt idx="6480">
                  <c:v>41.62</c:v>
                </c:pt>
                <c:pt idx="6481">
                  <c:v>41.61</c:v>
                </c:pt>
                <c:pt idx="6482">
                  <c:v>41.61</c:v>
                </c:pt>
                <c:pt idx="6483">
                  <c:v>41.66</c:v>
                </c:pt>
                <c:pt idx="6484">
                  <c:v>41.67</c:v>
                </c:pt>
                <c:pt idx="6485">
                  <c:v>41.64</c:v>
                </c:pt>
                <c:pt idx="6486">
                  <c:v>41.6</c:v>
                </c:pt>
                <c:pt idx="6487">
                  <c:v>41.58</c:v>
                </c:pt>
                <c:pt idx="6488">
                  <c:v>41.6</c:v>
                </c:pt>
                <c:pt idx="6489">
                  <c:v>41.59</c:v>
                </c:pt>
                <c:pt idx="6490">
                  <c:v>41.64</c:v>
                </c:pt>
                <c:pt idx="6491">
                  <c:v>41.63</c:v>
                </c:pt>
                <c:pt idx="6492">
                  <c:v>41.6</c:v>
                </c:pt>
                <c:pt idx="6493">
                  <c:v>41.6</c:v>
                </c:pt>
                <c:pt idx="6494">
                  <c:v>41.61</c:v>
                </c:pt>
                <c:pt idx="6495">
                  <c:v>41.59</c:v>
                </c:pt>
                <c:pt idx="6496">
                  <c:v>41.58</c:v>
                </c:pt>
                <c:pt idx="6497">
                  <c:v>41.62</c:v>
                </c:pt>
                <c:pt idx="6498">
                  <c:v>41.62</c:v>
                </c:pt>
                <c:pt idx="6499">
                  <c:v>41.62</c:v>
                </c:pt>
                <c:pt idx="6500">
                  <c:v>41.62</c:v>
                </c:pt>
                <c:pt idx="6501">
                  <c:v>41.58</c:v>
                </c:pt>
                <c:pt idx="6502">
                  <c:v>41.51</c:v>
                </c:pt>
                <c:pt idx="6503">
                  <c:v>41.52</c:v>
                </c:pt>
                <c:pt idx="6504">
                  <c:v>41.55</c:v>
                </c:pt>
                <c:pt idx="6505">
                  <c:v>41.57</c:v>
                </c:pt>
                <c:pt idx="6506">
                  <c:v>41.57</c:v>
                </c:pt>
                <c:pt idx="6507">
                  <c:v>41.54</c:v>
                </c:pt>
                <c:pt idx="6508">
                  <c:v>41.55</c:v>
                </c:pt>
                <c:pt idx="6509">
                  <c:v>41.56</c:v>
                </c:pt>
                <c:pt idx="6510">
                  <c:v>41.53</c:v>
                </c:pt>
                <c:pt idx="6511">
                  <c:v>41.52</c:v>
                </c:pt>
                <c:pt idx="6512">
                  <c:v>41.57</c:v>
                </c:pt>
                <c:pt idx="6513">
                  <c:v>41.58</c:v>
                </c:pt>
                <c:pt idx="6514">
                  <c:v>41.58</c:v>
                </c:pt>
                <c:pt idx="6515">
                  <c:v>41.62</c:v>
                </c:pt>
                <c:pt idx="6516">
                  <c:v>41.66</c:v>
                </c:pt>
                <c:pt idx="6517">
                  <c:v>41.6</c:v>
                </c:pt>
                <c:pt idx="6518">
                  <c:v>41.59</c:v>
                </c:pt>
                <c:pt idx="6519">
                  <c:v>41.6</c:v>
                </c:pt>
                <c:pt idx="6520">
                  <c:v>41.6</c:v>
                </c:pt>
                <c:pt idx="6521">
                  <c:v>41.59</c:v>
                </c:pt>
                <c:pt idx="6522">
                  <c:v>41.63</c:v>
                </c:pt>
                <c:pt idx="6523">
                  <c:v>41.63</c:v>
                </c:pt>
                <c:pt idx="6524">
                  <c:v>41.66</c:v>
                </c:pt>
                <c:pt idx="6525">
                  <c:v>41.68</c:v>
                </c:pt>
                <c:pt idx="6526">
                  <c:v>41.64</c:v>
                </c:pt>
                <c:pt idx="6527">
                  <c:v>41.63</c:v>
                </c:pt>
                <c:pt idx="6528">
                  <c:v>41.66</c:v>
                </c:pt>
                <c:pt idx="6529">
                  <c:v>41.7</c:v>
                </c:pt>
                <c:pt idx="6530">
                  <c:v>41.66</c:v>
                </c:pt>
                <c:pt idx="6531">
                  <c:v>41.62</c:v>
                </c:pt>
                <c:pt idx="6532">
                  <c:v>41.65</c:v>
                </c:pt>
                <c:pt idx="6533">
                  <c:v>41.65</c:v>
                </c:pt>
                <c:pt idx="6534">
                  <c:v>41.65</c:v>
                </c:pt>
                <c:pt idx="6535">
                  <c:v>41.65</c:v>
                </c:pt>
                <c:pt idx="6536">
                  <c:v>41.65</c:v>
                </c:pt>
                <c:pt idx="6537">
                  <c:v>41.63</c:v>
                </c:pt>
                <c:pt idx="6538">
                  <c:v>41.6</c:v>
                </c:pt>
                <c:pt idx="6539">
                  <c:v>41.62</c:v>
                </c:pt>
                <c:pt idx="6540">
                  <c:v>41.67</c:v>
                </c:pt>
                <c:pt idx="6541">
                  <c:v>41.69</c:v>
                </c:pt>
                <c:pt idx="6542">
                  <c:v>41.67</c:v>
                </c:pt>
                <c:pt idx="6543">
                  <c:v>41.64</c:v>
                </c:pt>
                <c:pt idx="6544">
                  <c:v>41.7</c:v>
                </c:pt>
                <c:pt idx="6545">
                  <c:v>41.89</c:v>
                </c:pt>
                <c:pt idx="6546">
                  <c:v>42.22</c:v>
                </c:pt>
                <c:pt idx="6547">
                  <c:v>43.27</c:v>
                </c:pt>
                <c:pt idx="6548">
                  <c:v>44.47</c:v>
                </c:pt>
                <c:pt idx="6549">
                  <c:v>44.96</c:v>
                </c:pt>
                <c:pt idx="6550">
                  <c:v>45.19</c:v>
                </c:pt>
                <c:pt idx="6551">
                  <c:v>45.23</c:v>
                </c:pt>
                <c:pt idx="6552">
                  <c:v>45.23</c:v>
                </c:pt>
                <c:pt idx="6553">
                  <c:v>45.25</c:v>
                </c:pt>
                <c:pt idx="6554">
                  <c:v>45.26</c:v>
                </c:pt>
                <c:pt idx="6555">
                  <c:v>45.23</c:v>
                </c:pt>
                <c:pt idx="6556">
                  <c:v>45.13</c:v>
                </c:pt>
                <c:pt idx="6557">
                  <c:v>45.06</c:v>
                </c:pt>
                <c:pt idx="6558">
                  <c:v>45.03</c:v>
                </c:pt>
                <c:pt idx="6559">
                  <c:v>44.99</c:v>
                </c:pt>
                <c:pt idx="6560">
                  <c:v>45.02</c:v>
                </c:pt>
                <c:pt idx="6561">
                  <c:v>45.03</c:v>
                </c:pt>
                <c:pt idx="6562">
                  <c:v>45.06</c:v>
                </c:pt>
                <c:pt idx="6563">
                  <c:v>45.03</c:v>
                </c:pt>
                <c:pt idx="6564">
                  <c:v>45.05</c:v>
                </c:pt>
                <c:pt idx="6565">
                  <c:v>45.04</c:v>
                </c:pt>
                <c:pt idx="6566">
                  <c:v>45.04</c:v>
                </c:pt>
                <c:pt idx="6567">
                  <c:v>45.06</c:v>
                </c:pt>
                <c:pt idx="6568">
                  <c:v>45.04</c:v>
                </c:pt>
                <c:pt idx="6569">
                  <c:v>45.06</c:v>
                </c:pt>
                <c:pt idx="6570">
                  <c:v>45.09</c:v>
                </c:pt>
                <c:pt idx="6571">
                  <c:v>45.1</c:v>
                </c:pt>
                <c:pt idx="6572">
                  <c:v>45.1</c:v>
                </c:pt>
                <c:pt idx="6573">
                  <c:v>45.14</c:v>
                </c:pt>
                <c:pt idx="6574">
                  <c:v>45.19</c:v>
                </c:pt>
                <c:pt idx="6575">
                  <c:v>45.25</c:v>
                </c:pt>
                <c:pt idx="6576">
                  <c:v>45.31</c:v>
                </c:pt>
                <c:pt idx="6577">
                  <c:v>45.33</c:v>
                </c:pt>
                <c:pt idx="6578">
                  <c:v>45.4</c:v>
                </c:pt>
                <c:pt idx="6579">
                  <c:v>45.41</c:v>
                </c:pt>
                <c:pt idx="6580">
                  <c:v>45.37</c:v>
                </c:pt>
                <c:pt idx="6581">
                  <c:v>45.34</c:v>
                </c:pt>
                <c:pt idx="6582">
                  <c:v>45.36</c:v>
                </c:pt>
                <c:pt idx="6583">
                  <c:v>45.37</c:v>
                </c:pt>
                <c:pt idx="6584">
                  <c:v>45.4</c:v>
                </c:pt>
                <c:pt idx="6585">
                  <c:v>45.39</c:v>
                </c:pt>
                <c:pt idx="6586">
                  <c:v>45.38</c:v>
                </c:pt>
                <c:pt idx="6587">
                  <c:v>45.33</c:v>
                </c:pt>
                <c:pt idx="6588">
                  <c:v>45.28</c:v>
                </c:pt>
                <c:pt idx="6589">
                  <c:v>45.34</c:v>
                </c:pt>
                <c:pt idx="6590">
                  <c:v>45.34</c:v>
                </c:pt>
                <c:pt idx="6591">
                  <c:v>45.36</c:v>
                </c:pt>
                <c:pt idx="6592">
                  <c:v>45.35</c:v>
                </c:pt>
                <c:pt idx="6593">
                  <c:v>45.36</c:v>
                </c:pt>
                <c:pt idx="6594">
                  <c:v>45.35</c:v>
                </c:pt>
                <c:pt idx="6595">
                  <c:v>45.32</c:v>
                </c:pt>
                <c:pt idx="6596">
                  <c:v>45.3</c:v>
                </c:pt>
                <c:pt idx="6597">
                  <c:v>45.35</c:v>
                </c:pt>
                <c:pt idx="6598">
                  <c:v>45.36</c:v>
                </c:pt>
                <c:pt idx="6599">
                  <c:v>45.37</c:v>
                </c:pt>
                <c:pt idx="6600">
                  <c:v>45.4</c:v>
                </c:pt>
                <c:pt idx="6601">
                  <c:v>45.37</c:v>
                </c:pt>
                <c:pt idx="6602">
                  <c:v>45.36</c:v>
                </c:pt>
                <c:pt idx="6603">
                  <c:v>45.33</c:v>
                </c:pt>
                <c:pt idx="6604">
                  <c:v>45.33</c:v>
                </c:pt>
                <c:pt idx="6605">
                  <c:v>45.31</c:v>
                </c:pt>
                <c:pt idx="6606">
                  <c:v>45.31</c:v>
                </c:pt>
                <c:pt idx="6607">
                  <c:v>45.31</c:v>
                </c:pt>
                <c:pt idx="6608">
                  <c:v>45.27</c:v>
                </c:pt>
                <c:pt idx="6609">
                  <c:v>45.29</c:v>
                </c:pt>
                <c:pt idx="6610">
                  <c:v>45.3</c:v>
                </c:pt>
                <c:pt idx="6611">
                  <c:v>45.31</c:v>
                </c:pt>
                <c:pt idx="6612">
                  <c:v>45.3</c:v>
                </c:pt>
                <c:pt idx="6613">
                  <c:v>45.31</c:v>
                </c:pt>
                <c:pt idx="6614">
                  <c:v>45.3</c:v>
                </c:pt>
                <c:pt idx="6615">
                  <c:v>45.33</c:v>
                </c:pt>
                <c:pt idx="6616">
                  <c:v>45.35</c:v>
                </c:pt>
                <c:pt idx="6617">
                  <c:v>45.34</c:v>
                </c:pt>
                <c:pt idx="6618">
                  <c:v>45.33</c:v>
                </c:pt>
                <c:pt idx="6619">
                  <c:v>45.32</c:v>
                </c:pt>
                <c:pt idx="6620">
                  <c:v>45.35</c:v>
                </c:pt>
                <c:pt idx="6621">
                  <c:v>45.35</c:v>
                </c:pt>
                <c:pt idx="6622">
                  <c:v>45.35</c:v>
                </c:pt>
                <c:pt idx="6623">
                  <c:v>45.36</c:v>
                </c:pt>
                <c:pt idx="6624">
                  <c:v>45.38</c:v>
                </c:pt>
                <c:pt idx="6625">
                  <c:v>45.39</c:v>
                </c:pt>
                <c:pt idx="6626">
                  <c:v>45.4</c:v>
                </c:pt>
                <c:pt idx="6627">
                  <c:v>45.39</c:v>
                </c:pt>
                <c:pt idx="6628">
                  <c:v>45.36</c:v>
                </c:pt>
                <c:pt idx="6629">
                  <c:v>45.38</c:v>
                </c:pt>
                <c:pt idx="6630">
                  <c:v>45.37</c:v>
                </c:pt>
                <c:pt idx="6631">
                  <c:v>45.35</c:v>
                </c:pt>
                <c:pt idx="6632">
                  <c:v>45.38</c:v>
                </c:pt>
                <c:pt idx="6633">
                  <c:v>45.39</c:v>
                </c:pt>
                <c:pt idx="6634">
                  <c:v>45.35</c:v>
                </c:pt>
                <c:pt idx="6635">
                  <c:v>45.39</c:v>
                </c:pt>
                <c:pt idx="6636">
                  <c:v>45.38</c:v>
                </c:pt>
                <c:pt idx="6637">
                  <c:v>45.35</c:v>
                </c:pt>
                <c:pt idx="6638">
                  <c:v>45.35</c:v>
                </c:pt>
                <c:pt idx="6639">
                  <c:v>45.38</c:v>
                </c:pt>
                <c:pt idx="6640">
                  <c:v>45.35</c:v>
                </c:pt>
                <c:pt idx="6641">
                  <c:v>45.34</c:v>
                </c:pt>
                <c:pt idx="6642">
                  <c:v>45.35</c:v>
                </c:pt>
                <c:pt idx="6643">
                  <c:v>45.35</c:v>
                </c:pt>
                <c:pt idx="6644">
                  <c:v>45.36</c:v>
                </c:pt>
                <c:pt idx="6645">
                  <c:v>45.36</c:v>
                </c:pt>
                <c:pt idx="6646">
                  <c:v>45.35</c:v>
                </c:pt>
                <c:pt idx="6647">
                  <c:v>45.34</c:v>
                </c:pt>
                <c:pt idx="6648">
                  <c:v>45.33</c:v>
                </c:pt>
                <c:pt idx="6649">
                  <c:v>45.32</c:v>
                </c:pt>
                <c:pt idx="6650">
                  <c:v>45.35</c:v>
                </c:pt>
                <c:pt idx="6651">
                  <c:v>45.38</c:v>
                </c:pt>
                <c:pt idx="6652">
                  <c:v>45.39</c:v>
                </c:pt>
                <c:pt idx="6653">
                  <c:v>45.34</c:v>
                </c:pt>
                <c:pt idx="6654">
                  <c:v>45.34</c:v>
                </c:pt>
                <c:pt idx="6655">
                  <c:v>45.35</c:v>
                </c:pt>
                <c:pt idx="6656">
                  <c:v>45.37</c:v>
                </c:pt>
                <c:pt idx="6657">
                  <c:v>45.36</c:v>
                </c:pt>
                <c:pt idx="6658">
                  <c:v>45.34</c:v>
                </c:pt>
                <c:pt idx="6659">
                  <c:v>45.35</c:v>
                </c:pt>
                <c:pt idx="6660">
                  <c:v>45.37</c:v>
                </c:pt>
                <c:pt idx="6661">
                  <c:v>45.36</c:v>
                </c:pt>
                <c:pt idx="6662">
                  <c:v>45.4</c:v>
                </c:pt>
                <c:pt idx="6663">
                  <c:v>45.4</c:v>
                </c:pt>
                <c:pt idx="6664">
                  <c:v>45.37</c:v>
                </c:pt>
                <c:pt idx="6665">
                  <c:v>45.39</c:v>
                </c:pt>
                <c:pt idx="6666">
                  <c:v>45.4</c:v>
                </c:pt>
                <c:pt idx="6667">
                  <c:v>45.41</c:v>
                </c:pt>
                <c:pt idx="6668">
                  <c:v>45.37</c:v>
                </c:pt>
                <c:pt idx="6669">
                  <c:v>45.37</c:v>
                </c:pt>
                <c:pt idx="6670">
                  <c:v>45.32</c:v>
                </c:pt>
                <c:pt idx="6671">
                  <c:v>45.35</c:v>
                </c:pt>
                <c:pt idx="6672">
                  <c:v>45.41</c:v>
                </c:pt>
                <c:pt idx="6673">
                  <c:v>45.35</c:v>
                </c:pt>
                <c:pt idx="6674">
                  <c:v>45.3</c:v>
                </c:pt>
                <c:pt idx="6675">
                  <c:v>45.28</c:v>
                </c:pt>
                <c:pt idx="6676">
                  <c:v>45.29</c:v>
                </c:pt>
                <c:pt idx="6677">
                  <c:v>45.22</c:v>
                </c:pt>
                <c:pt idx="6678">
                  <c:v>45.09</c:v>
                </c:pt>
                <c:pt idx="6679">
                  <c:v>45.07</c:v>
                </c:pt>
                <c:pt idx="6680">
                  <c:v>45.11</c:v>
                </c:pt>
                <c:pt idx="6681">
                  <c:v>45.12</c:v>
                </c:pt>
                <c:pt idx="6682">
                  <c:v>45.15</c:v>
                </c:pt>
                <c:pt idx="6683">
                  <c:v>45.22</c:v>
                </c:pt>
                <c:pt idx="6684">
                  <c:v>45.26</c:v>
                </c:pt>
                <c:pt idx="6685">
                  <c:v>45.26</c:v>
                </c:pt>
                <c:pt idx="6686">
                  <c:v>45.28</c:v>
                </c:pt>
                <c:pt idx="6687">
                  <c:v>45.33</c:v>
                </c:pt>
                <c:pt idx="6688">
                  <c:v>45.34</c:v>
                </c:pt>
                <c:pt idx="6689">
                  <c:v>45.35</c:v>
                </c:pt>
                <c:pt idx="6690">
                  <c:v>45.35</c:v>
                </c:pt>
                <c:pt idx="6691">
                  <c:v>45.34</c:v>
                </c:pt>
                <c:pt idx="6692">
                  <c:v>45.38</c:v>
                </c:pt>
                <c:pt idx="6693">
                  <c:v>45.36</c:v>
                </c:pt>
                <c:pt idx="6694">
                  <c:v>45.38</c:v>
                </c:pt>
                <c:pt idx="6695">
                  <c:v>45.42</c:v>
                </c:pt>
                <c:pt idx="6696">
                  <c:v>45.38</c:v>
                </c:pt>
                <c:pt idx="6697">
                  <c:v>45.38</c:v>
                </c:pt>
                <c:pt idx="6698">
                  <c:v>45.38</c:v>
                </c:pt>
                <c:pt idx="6699">
                  <c:v>45.36</c:v>
                </c:pt>
                <c:pt idx="6700">
                  <c:v>45.36</c:v>
                </c:pt>
                <c:pt idx="6701">
                  <c:v>45.34</c:v>
                </c:pt>
                <c:pt idx="6702">
                  <c:v>45.35</c:v>
                </c:pt>
                <c:pt idx="6703">
                  <c:v>45.35</c:v>
                </c:pt>
                <c:pt idx="6704">
                  <c:v>45.39</c:v>
                </c:pt>
                <c:pt idx="6705">
                  <c:v>45.34</c:v>
                </c:pt>
                <c:pt idx="6706">
                  <c:v>45.34</c:v>
                </c:pt>
                <c:pt idx="6707">
                  <c:v>45.35</c:v>
                </c:pt>
                <c:pt idx="6708">
                  <c:v>45.4</c:v>
                </c:pt>
                <c:pt idx="6709">
                  <c:v>45.35</c:v>
                </c:pt>
                <c:pt idx="6710">
                  <c:v>45.34</c:v>
                </c:pt>
                <c:pt idx="6711">
                  <c:v>45.39</c:v>
                </c:pt>
                <c:pt idx="6712">
                  <c:v>45.39</c:v>
                </c:pt>
                <c:pt idx="6713">
                  <c:v>45.39</c:v>
                </c:pt>
                <c:pt idx="6714">
                  <c:v>45.42</c:v>
                </c:pt>
                <c:pt idx="6715">
                  <c:v>45.41</c:v>
                </c:pt>
                <c:pt idx="6716">
                  <c:v>45.45</c:v>
                </c:pt>
                <c:pt idx="6717">
                  <c:v>45.42</c:v>
                </c:pt>
                <c:pt idx="6718">
                  <c:v>45.38</c:v>
                </c:pt>
                <c:pt idx="6719">
                  <c:v>45.36</c:v>
                </c:pt>
                <c:pt idx="6720">
                  <c:v>45.36</c:v>
                </c:pt>
                <c:pt idx="6721">
                  <c:v>45.36</c:v>
                </c:pt>
                <c:pt idx="6722">
                  <c:v>45.36</c:v>
                </c:pt>
                <c:pt idx="6723">
                  <c:v>45.34</c:v>
                </c:pt>
                <c:pt idx="6724">
                  <c:v>45.34</c:v>
                </c:pt>
                <c:pt idx="6725">
                  <c:v>45.3</c:v>
                </c:pt>
                <c:pt idx="6726">
                  <c:v>45.3</c:v>
                </c:pt>
                <c:pt idx="6727">
                  <c:v>45.35</c:v>
                </c:pt>
                <c:pt idx="6728">
                  <c:v>45.35</c:v>
                </c:pt>
                <c:pt idx="6729">
                  <c:v>45.37</c:v>
                </c:pt>
                <c:pt idx="6730">
                  <c:v>45.35</c:v>
                </c:pt>
                <c:pt idx="6731">
                  <c:v>45.33</c:v>
                </c:pt>
                <c:pt idx="6732">
                  <c:v>45.35</c:v>
                </c:pt>
                <c:pt idx="6733">
                  <c:v>45.39</c:v>
                </c:pt>
                <c:pt idx="6734">
                  <c:v>45.37</c:v>
                </c:pt>
                <c:pt idx="6735">
                  <c:v>45.38</c:v>
                </c:pt>
                <c:pt idx="6736">
                  <c:v>45.36</c:v>
                </c:pt>
                <c:pt idx="6737">
                  <c:v>45.32</c:v>
                </c:pt>
                <c:pt idx="6738">
                  <c:v>45.36</c:v>
                </c:pt>
                <c:pt idx="6739">
                  <c:v>45.37</c:v>
                </c:pt>
                <c:pt idx="6740">
                  <c:v>45.34</c:v>
                </c:pt>
                <c:pt idx="6741">
                  <c:v>45.39</c:v>
                </c:pt>
                <c:pt idx="6742">
                  <c:v>45.39</c:v>
                </c:pt>
                <c:pt idx="6743">
                  <c:v>45.39</c:v>
                </c:pt>
                <c:pt idx="6744">
                  <c:v>45.4</c:v>
                </c:pt>
                <c:pt idx="6745">
                  <c:v>45.39</c:v>
                </c:pt>
                <c:pt idx="6746">
                  <c:v>45.37</c:v>
                </c:pt>
                <c:pt idx="6747">
                  <c:v>45.41</c:v>
                </c:pt>
                <c:pt idx="6748">
                  <c:v>45.41</c:v>
                </c:pt>
                <c:pt idx="6749">
                  <c:v>45.44</c:v>
                </c:pt>
                <c:pt idx="6750">
                  <c:v>45.43</c:v>
                </c:pt>
                <c:pt idx="6751">
                  <c:v>45.39</c:v>
                </c:pt>
                <c:pt idx="6752">
                  <c:v>45.38</c:v>
                </c:pt>
                <c:pt idx="6753">
                  <c:v>45.39</c:v>
                </c:pt>
                <c:pt idx="6754">
                  <c:v>45.4</c:v>
                </c:pt>
                <c:pt idx="6755">
                  <c:v>45.39</c:v>
                </c:pt>
                <c:pt idx="6756">
                  <c:v>45.38</c:v>
                </c:pt>
                <c:pt idx="6757">
                  <c:v>45.38</c:v>
                </c:pt>
                <c:pt idx="6758">
                  <c:v>45.4</c:v>
                </c:pt>
                <c:pt idx="6759">
                  <c:v>45.39</c:v>
                </c:pt>
                <c:pt idx="6760">
                  <c:v>45.4</c:v>
                </c:pt>
                <c:pt idx="6761">
                  <c:v>45.42</c:v>
                </c:pt>
                <c:pt idx="6762">
                  <c:v>45.42</c:v>
                </c:pt>
                <c:pt idx="6763">
                  <c:v>45.42</c:v>
                </c:pt>
                <c:pt idx="6764">
                  <c:v>45.41</c:v>
                </c:pt>
                <c:pt idx="6765">
                  <c:v>45.38</c:v>
                </c:pt>
                <c:pt idx="6766">
                  <c:v>45.45</c:v>
                </c:pt>
                <c:pt idx="6767">
                  <c:v>45.41</c:v>
                </c:pt>
                <c:pt idx="6768">
                  <c:v>45.39</c:v>
                </c:pt>
                <c:pt idx="6769">
                  <c:v>45.39</c:v>
                </c:pt>
                <c:pt idx="6770">
                  <c:v>45.41</c:v>
                </c:pt>
                <c:pt idx="6771">
                  <c:v>45.38</c:v>
                </c:pt>
                <c:pt idx="6772">
                  <c:v>45.37</c:v>
                </c:pt>
                <c:pt idx="6773">
                  <c:v>45.35</c:v>
                </c:pt>
                <c:pt idx="6774">
                  <c:v>45.26</c:v>
                </c:pt>
                <c:pt idx="6775">
                  <c:v>45.21</c:v>
                </c:pt>
                <c:pt idx="6776">
                  <c:v>45.16</c:v>
                </c:pt>
                <c:pt idx="6777">
                  <c:v>45.18</c:v>
                </c:pt>
                <c:pt idx="6778">
                  <c:v>45.24</c:v>
                </c:pt>
                <c:pt idx="6779">
                  <c:v>45.31</c:v>
                </c:pt>
                <c:pt idx="6780">
                  <c:v>45.34</c:v>
                </c:pt>
                <c:pt idx="6781">
                  <c:v>45.34</c:v>
                </c:pt>
                <c:pt idx="6782">
                  <c:v>45.37</c:v>
                </c:pt>
                <c:pt idx="6783">
                  <c:v>45.44</c:v>
                </c:pt>
                <c:pt idx="6784">
                  <c:v>45.37</c:v>
                </c:pt>
                <c:pt idx="6785">
                  <c:v>45.32</c:v>
                </c:pt>
                <c:pt idx="6786">
                  <c:v>45.31</c:v>
                </c:pt>
                <c:pt idx="6787">
                  <c:v>45.34</c:v>
                </c:pt>
                <c:pt idx="6788">
                  <c:v>45.36</c:v>
                </c:pt>
                <c:pt idx="6789">
                  <c:v>45.34</c:v>
                </c:pt>
                <c:pt idx="6790">
                  <c:v>45.25</c:v>
                </c:pt>
                <c:pt idx="6791">
                  <c:v>45.21</c:v>
                </c:pt>
                <c:pt idx="6792">
                  <c:v>45.22</c:v>
                </c:pt>
                <c:pt idx="6793">
                  <c:v>45.22</c:v>
                </c:pt>
                <c:pt idx="6794">
                  <c:v>45.2</c:v>
                </c:pt>
                <c:pt idx="6795">
                  <c:v>45.22</c:v>
                </c:pt>
                <c:pt idx="6796">
                  <c:v>45.22</c:v>
                </c:pt>
                <c:pt idx="6797">
                  <c:v>45.18</c:v>
                </c:pt>
                <c:pt idx="6798">
                  <c:v>45.2</c:v>
                </c:pt>
                <c:pt idx="6799">
                  <c:v>45.17</c:v>
                </c:pt>
                <c:pt idx="6800">
                  <c:v>45.16</c:v>
                </c:pt>
                <c:pt idx="6801">
                  <c:v>45.2</c:v>
                </c:pt>
                <c:pt idx="6802">
                  <c:v>45.2</c:v>
                </c:pt>
                <c:pt idx="6803">
                  <c:v>45.21</c:v>
                </c:pt>
                <c:pt idx="6804">
                  <c:v>45.14</c:v>
                </c:pt>
                <c:pt idx="6805">
                  <c:v>45.19</c:v>
                </c:pt>
                <c:pt idx="6806">
                  <c:v>45.22</c:v>
                </c:pt>
                <c:pt idx="6807">
                  <c:v>45.19</c:v>
                </c:pt>
                <c:pt idx="6808">
                  <c:v>45.2</c:v>
                </c:pt>
                <c:pt idx="6809">
                  <c:v>45.18</c:v>
                </c:pt>
                <c:pt idx="6810">
                  <c:v>45.2</c:v>
                </c:pt>
                <c:pt idx="6811">
                  <c:v>45.15</c:v>
                </c:pt>
                <c:pt idx="6812">
                  <c:v>45.17</c:v>
                </c:pt>
                <c:pt idx="6813">
                  <c:v>45.18</c:v>
                </c:pt>
                <c:pt idx="6814">
                  <c:v>45.13</c:v>
                </c:pt>
                <c:pt idx="6815">
                  <c:v>45.12</c:v>
                </c:pt>
                <c:pt idx="6816">
                  <c:v>45.14</c:v>
                </c:pt>
                <c:pt idx="6817">
                  <c:v>45.22</c:v>
                </c:pt>
                <c:pt idx="6818">
                  <c:v>45.21</c:v>
                </c:pt>
                <c:pt idx="6819">
                  <c:v>45.19</c:v>
                </c:pt>
                <c:pt idx="6820">
                  <c:v>45.24</c:v>
                </c:pt>
                <c:pt idx="6821">
                  <c:v>45.3</c:v>
                </c:pt>
                <c:pt idx="6822">
                  <c:v>45.39</c:v>
                </c:pt>
                <c:pt idx="6823">
                  <c:v>45.43</c:v>
                </c:pt>
                <c:pt idx="6824">
                  <c:v>45.38</c:v>
                </c:pt>
                <c:pt idx="6825">
                  <c:v>45.36</c:v>
                </c:pt>
                <c:pt idx="6826">
                  <c:v>45.35</c:v>
                </c:pt>
                <c:pt idx="6827">
                  <c:v>45.36</c:v>
                </c:pt>
                <c:pt idx="6828">
                  <c:v>45.4</c:v>
                </c:pt>
                <c:pt idx="6829">
                  <c:v>45.41</c:v>
                </c:pt>
                <c:pt idx="6830">
                  <c:v>45.45</c:v>
                </c:pt>
                <c:pt idx="6831">
                  <c:v>45.45</c:v>
                </c:pt>
                <c:pt idx="6832">
                  <c:v>45.44</c:v>
                </c:pt>
                <c:pt idx="6833">
                  <c:v>45.4</c:v>
                </c:pt>
                <c:pt idx="6834">
                  <c:v>45.35</c:v>
                </c:pt>
                <c:pt idx="6835">
                  <c:v>45.39</c:v>
                </c:pt>
                <c:pt idx="6836">
                  <c:v>45.4</c:v>
                </c:pt>
                <c:pt idx="6837">
                  <c:v>45.35</c:v>
                </c:pt>
                <c:pt idx="6838">
                  <c:v>45.37</c:v>
                </c:pt>
                <c:pt idx="6839">
                  <c:v>45.38</c:v>
                </c:pt>
                <c:pt idx="6840">
                  <c:v>45.41</c:v>
                </c:pt>
                <c:pt idx="6841">
                  <c:v>45.25</c:v>
                </c:pt>
                <c:pt idx="6842">
                  <c:v>43.74</c:v>
                </c:pt>
                <c:pt idx="6843">
                  <c:v>40.96</c:v>
                </c:pt>
                <c:pt idx="6844">
                  <c:v>37.549999999999997</c:v>
                </c:pt>
                <c:pt idx="6845">
                  <c:v>33.880000000000003</c:v>
                </c:pt>
                <c:pt idx="6846">
                  <c:v>30.17</c:v>
                </c:pt>
                <c:pt idx="6847">
                  <c:v>26.49</c:v>
                </c:pt>
                <c:pt idx="6848">
                  <c:v>22.82</c:v>
                </c:pt>
                <c:pt idx="6849">
                  <c:v>19.18</c:v>
                </c:pt>
                <c:pt idx="6850">
                  <c:v>15.61</c:v>
                </c:pt>
                <c:pt idx="6851">
                  <c:v>12.1</c:v>
                </c:pt>
                <c:pt idx="6852">
                  <c:v>8.8000000000000007</c:v>
                </c:pt>
                <c:pt idx="6853">
                  <c:v>6.51</c:v>
                </c:pt>
                <c:pt idx="6854">
                  <c:v>6.05</c:v>
                </c:pt>
                <c:pt idx="6855">
                  <c:v>7.8</c:v>
                </c:pt>
                <c:pt idx="6856">
                  <c:v>11.63</c:v>
                </c:pt>
                <c:pt idx="6857">
                  <c:v>16.64</c:v>
                </c:pt>
                <c:pt idx="6858">
                  <c:v>21.74</c:v>
                </c:pt>
                <c:pt idx="6859">
                  <c:v>26.58</c:v>
                </c:pt>
                <c:pt idx="6860">
                  <c:v>31.12</c:v>
                </c:pt>
                <c:pt idx="6861">
                  <c:v>35.44</c:v>
                </c:pt>
                <c:pt idx="6862">
                  <c:v>39.57</c:v>
                </c:pt>
                <c:pt idx="6863">
                  <c:v>43.62</c:v>
                </c:pt>
                <c:pt idx="6864">
                  <c:v>47.68</c:v>
                </c:pt>
                <c:pt idx="6865">
                  <c:v>51.53</c:v>
                </c:pt>
                <c:pt idx="6866">
                  <c:v>55.44</c:v>
                </c:pt>
                <c:pt idx="6867">
                  <c:v>59.31</c:v>
                </c:pt>
                <c:pt idx="6868">
                  <c:v>63.06</c:v>
                </c:pt>
                <c:pt idx="6869">
                  <c:v>66.7</c:v>
                </c:pt>
                <c:pt idx="6870">
                  <c:v>70.260000000000005</c:v>
                </c:pt>
                <c:pt idx="6871">
                  <c:v>72.92</c:v>
                </c:pt>
                <c:pt idx="6872">
                  <c:v>74.34</c:v>
                </c:pt>
                <c:pt idx="6873">
                  <c:v>74.77</c:v>
                </c:pt>
                <c:pt idx="6874">
                  <c:v>74.75</c:v>
                </c:pt>
                <c:pt idx="6875">
                  <c:v>74.59</c:v>
                </c:pt>
                <c:pt idx="6876">
                  <c:v>74.72</c:v>
                </c:pt>
                <c:pt idx="6877">
                  <c:v>74.87</c:v>
                </c:pt>
                <c:pt idx="6878">
                  <c:v>74.900000000000006</c:v>
                </c:pt>
                <c:pt idx="6879">
                  <c:v>74.849999999999994</c:v>
                </c:pt>
                <c:pt idx="6880">
                  <c:v>74.73</c:v>
                </c:pt>
                <c:pt idx="6881">
                  <c:v>74.78</c:v>
                </c:pt>
                <c:pt idx="6882">
                  <c:v>74.97</c:v>
                </c:pt>
                <c:pt idx="6883">
                  <c:v>74.92</c:v>
                </c:pt>
                <c:pt idx="6884">
                  <c:v>74.84</c:v>
                </c:pt>
                <c:pt idx="6885">
                  <c:v>74.84</c:v>
                </c:pt>
                <c:pt idx="6886">
                  <c:v>74.92</c:v>
                </c:pt>
                <c:pt idx="6887">
                  <c:v>74.88</c:v>
                </c:pt>
                <c:pt idx="6888">
                  <c:v>74.88</c:v>
                </c:pt>
                <c:pt idx="6889">
                  <c:v>74.87</c:v>
                </c:pt>
                <c:pt idx="6890">
                  <c:v>74.900000000000006</c:v>
                </c:pt>
                <c:pt idx="6891">
                  <c:v>74.930000000000007</c:v>
                </c:pt>
                <c:pt idx="6892">
                  <c:v>74.84</c:v>
                </c:pt>
                <c:pt idx="6893">
                  <c:v>74.84</c:v>
                </c:pt>
                <c:pt idx="6894">
                  <c:v>74.81</c:v>
                </c:pt>
                <c:pt idx="6895">
                  <c:v>74.81</c:v>
                </c:pt>
                <c:pt idx="6896">
                  <c:v>74.8</c:v>
                </c:pt>
                <c:pt idx="6897">
                  <c:v>74.91</c:v>
                </c:pt>
                <c:pt idx="6898">
                  <c:v>74.92</c:v>
                </c:pt>
                <c:pt idx="6899">
                  <c:v>74.73</c:v>
                </c:pt>
                <c:pt idx="6900">
                  <c:v>74.069999999999993</c:v>
                </c:pt>
                <c:pt idx="6901">
                  <c:v>73.06</c:v>
                </c:pt>
                <c:pt idx="6902">
                  <c:v>72.540000000000006</c:v>
                </c:pt>
                <c:pt idx="6903">
                  <c:v>72.33</c:v>
                </c:pt>
                <c:pt idx="6904">
                  <c:v>72.3</c:v>
                </c:pt>
                <c:pt idx="6905">
                  <c:v>72.430000000000007</c:v>
                </c:pt>
                <c:pt idx="6906">
                  <c:v>72.400000000000006</c:v>
                </c:pt>
                <c:pt idx="6907">
                  <c:v>72.45</c:v>
                </c:pt>
                <c:pt idx="6908">
                  <c:v>72.39</c:v>
                </c:pt>
                <c:pt idx="6909">
                  <c:v>72.37</c:v>
                </c:pt>
                <c:pt idx="6910">
                  <c:v>72.37</c:v>
                </c:pt>
                <c:pt idx="6911">
                  <c:v>72.27</c:v>
                </c:pt>
                <c:pt idx="6912">
                  <c:v>72.19</c:v>
                </c:pt>
                <c:pt idx="6913">
                  <c:v>72.239999999999995</c:v>
                </c:pt>
                <c:pt idx="6914">
                  <c:v>72.17</c:v>
                </c:pt>
                <c:pt idx="6915">
                  <c:v>72.03</c:v>
                </c:pt>
                <c:pt idx="6916">
                  <c:v>72.040000000000006</c:v>
                </c:pt>
                <c:pt idx="6917">
                  <c:v>72.06</c:v>
                </c:pt>
                <c:pt idx="6918">
                  <c:v>71.989999999999995</c:v>
                </c:pt>
                <c:pt idx="6919">
                  <c:v>71.98</c:v>
                </c:pt>
                <c:pt idx="6920">
                  <c:v>71.98</c:v>
                </c:pt>
                <c:pt idx="6921">
                  <c:v>72.010000000000005</c:v>
                </c:pt>
                <c:pt idx="6922">
                  <c:v>72.08</c:v>
                </c:pt>
                <c:pt idx="6923">
                  <c:v>72.2</c:v>
                </c:pt>
                <c:pt idx="6924">
                  <c:v>72.3</c:v>
                </c:pt>
                <c:pt idx="6925">
                  <c:v>72.25</c:v>
                </c:pt>
                <c:pt idx="6926">
                  <c:v>72.319999999999993</c:v>
                </c:pt>
                <c:pt idx="6927">
                  <c:v>72.34</c:v>
                </c:pt>
                <c:pt idx="6928">
                  <c:v>72.319999999999993</c:v>
                </c:pt>
                <c:pt idx="6929">
                  <c:v>72.33</c:v>
                </c:pt>
                <c:pt idx="6930">
                  <c:v>72.239999999999995</c:v>
                </c:pt>
                <c:pt idx="6931">
                  <c:v>72.260000000000005</c:v>
                </c:pt>
                <c:pt idx="6932">
                  <c:v>72.31</c:v>
                </c:pt>
                <c:pt idx="6933">
                  <c:v>72.31</c:v>
                </c:pt>
                <c:pt idx="6934">
                  <c:v>72.23</c:v>
                </c:pt>
                <c:pt idx="6935">
                  <c:v>72.34</c:v>
                </c:pt>
                <c:pt idx="6936">
                  <c:v>72.349999999999994</c:v>
                </c:pt>
                <c:pt idx="6937">
                  <c:v>72.34</c:v>
                </c:pt>
                <c:pt idx="6938">
                  <c:v>72.260000000000005</c:v>
                </c:pt>
                <c:pt idx="6939">
                  <c:v>72.319999999999993</c:v>
                </c:pt>
                <c:pt idx="6940">
                  <c:v>72.290000000000006</c:v>
                </c:pt>
                <c:pt idx="6941">
                  <c:v>72.28</c:v>
                </c:pt>
                <c:pt idx="6942">
                  <c:v>72.3</c:v>
                </c:pt>
                <c:pt idx="6943">
                  <c:v>72.319999999999993</c:v>
                </c:pt>
                <c:pt idx="6944">
                  <c:v>72.36</c:v>
                </c:pt>
                <c:pt idx="6945">
                  <c:v>72.28</c:v>
                </c:pt>
                <c:pt idx="6946">
                  <c:v>72.22</c:v>
                </c:pt>
                <c:pt idx="6947">
                  <c:v>72.31</c:v>
                </c:pt>
                <c:pt idx="6948">
                  <c:v>72.38</c:v>
                </c:pt>
                <c:pt idx="6949">
                  <c:v>72.36</c:v>
                </c:pt>
                <c:pt idx="6950">
                  <c:v>72.319999999999993</c:v>
                </c:pt>
                <c:pt idx="6951">
                  <c:v>72.180000000000007</c:v>
                </c:pt>
                <c:pt idx="6952">
                  <c:v>71.83</c:v>
                </c:pt>
                <c:pt idx="6953">
                  <c:v>70.599999999999994</c:v>
                </c:pt>
                <c:pt idx="6954">
                  <c:v>69.09</c:v>
                </c:pt>
                <c:pt idx="6955">
                  <c:v>68.41</c:v>
                </c:pt>
                <c:pt idx="6956">
                  <c:v>68.17</c:v>
                </c:pt>
                <c:pt idx="6957">
                  <c:v>68.06</c:v>
                </c:pt>
                <c:pt idx="6958">
                  <c:v>68.010000000000005</c:v>
                </c:pt>
                <c:pt idx="6959">
                  <c:v>68.040000000000006</c:v>
                </c:pt>
                <c:pt idx="6960">
                  <c:v>68.06</c:v>
                </c:pt>
                <c:pt idx="6961">
                  <c:v>68.03</c:v>
                </c:pt>
                <c:pt idx="6962">
                  <c:v>68.11</c:v>
                </c:pt>
                <c:pt idx="6963">
                  <c:v>68.08</c:v>
                </c:pt>
                <c:pt idx="6964">
                  <c:v>68.02</c:v>
                </c:pt>
                <c:pt idx="6965">
                  <c:v>67.98</c:v>
                </c:pt>
                <c:pt idx="6966">
                  <c:v>67.95</c:v>
                </c:pt>
                <c:pt idx="6967">
                  <c:v>67.98</c:v>
                </c:pt>
                <c:pt idx="6968">
                  <c:v>67.98</c:v>
                </c:pt>
                <c:pt idx="6969">
                  <c:v>68.02</c:v>
                </c:pt>
                <c:pt idx="6970">
                  <c:v>68.03</c:v>
                </c:pt>
                <c:pt idx="6971">
                  <c:v>67.989999999999995</c:v>
                </c:pt>
                <c:pt idx="6972">
                  <c:v>68.08</c:v>
                </c:pt>
                <c:pt idx="6973">
                  <c:v>68.05</c:v>
                </c:pt>
                <c:pt idx="6974">
                  <c:v>67.98</c:v>
                </c:pt>
                <c:pt idx="6975">
                  <c:v>68.08</c:v>
                </c:pt>
                <c:pt idx="6976">
                  <c:v>67.97</c:v>
                </c:pt>
                <c:pt idx="6977">
                  <c:v>67.989999999999995</c:v>
                </c:pt>
                <c:pt idx="6978">
                  <c:v>68</c:v>
                </c:pt>
                <c:pt idx="6979">
                  <c:v>67.959999999999994</c:v>
                </c:pt>
                <c:pt idx="6980">
                  <c:v>68.010000000000005</c:v>
                </c:pt>
                <c:pt idx="6981">
                  <c:v>67.95</c:v>
                </c:pt>
                <c:pt idx="6982">
                  <c:v>67.989999999999995</c:v>
                </c:pt>
                <c:pt idx="6983">
                  <c:v>67.95</c:v>
                </c:pt>
                <c:pt idx="6984">
                  <c:v>68.010000000000005</c:v>
                </c:pt>
                <c:pt idx="6985">
                  <c:v>68</c:v>
                </c:pt>
                <c:pt idx="6986">
                  <c:v>68.010000000000005</c:v>
                </c:pt>
                <c:pt idx="6987">
                  <c:v>67.87</c:v>
                </c:pt>
                <c:pt idx="6988">
                  <c:v>67.86</c:v>
                </c:pt>
                <c:pt idx="6989">
                  <c:v>67.98</c:v>
                </c:pt>
                <c:pt idx="6990">
                  <c:v>68.08</c:v>
                </c:pt>
                <c:pt idx="6991">
                  <c:v>68.12</c:v>
                </c:pt>
                <c:pt idx="6992">
                  <c:v>68.02</c:v>
                </c:pt>
                <c:pt idx="6993">
                  <c:v>67.98</c:v>
                </c:pt>
                <c:pt idx="6994">
                  <c:v>67.790000000000006</c:v>
                </c:pt>
                <c:pt idx="6995">
                  <c:v>67.39</c:v>
                </c:pt>
                <c:pt idx="6996">
                  <c:v>66.08</c:v>
                </c:pt>
                <c:pt idx="6997">
                  <c:v>64.989999999999995</c:v>
                </c:pt>
                <c:pt idx="6998">
                  <c:v>64.510000000000005</c:v>
                </c:pt>
                <c:pt idx="6999">
                  <c:v>64.34</c:v>
                </c:pt>
                <c:pt idx="7000">
                  <c:v>64.22</c:v>
                </c:pt>
                <c:pt idx="7001">
                  <c:v>64.180000000000007</c:v>
                </c:pt>
                <c:pt idx="7002">
                  <c:v>64.150000000000006</c:v>
                </c:pt>
                <c:pt idx="7003">
                  <c:v>64.239999999999995</c:v>
                </c:pt>
                <c:pt idx="7004">
                  <c:v>64.23</c:v>
                </c:pt>
                <c:pt idx="7005">
                  <c:v>64.180000000000007</c:v>
                </c:pt>
                <c:pt idx="7006">
                  <c:v>64.180000000000007</c:v>
                </c:pt>
                <c:pt idx="7007">
                  <c:v>64.25</c:v>
                </c:pt>
                <c:pt idx="7008">
                  <c:v>64.25</c:v>
                </c:pt>
                <c:pt idx="7009">
                  <c:v>64.17</c:v>
                </c:pt>
                <c:pt idx="7010">
                  <c:v>64.2</c:v>
                </c:pt>
                <c:pt idx="7011">
                  <c:v>64.13</c:v>
                </c:pt>
                <c:pt idx="7012">
                  <c:v>64.180000000000007</c:v>
                </c:pt>
                <c:pt idx="7013">
                  <c:v>64.16</c:v>
                </c:pt>
                <c:pt idx="7014">
                  <c:v>64.16</c:v>
                </c:pt>
                <c:pt idx="7015">
                  <c:v>64.25</c:v>
                </c:pt>
                <c:pt idx="7016">
                  <c:v>64.239999999999995</c:v>
                </c:pt>
                <c:pt idx="7017">
                  <c:v>64.17</c:v>
                </c:pt>
                <c:pt idx="7018">
                  <c:v>64.16</c:v>
                </c:pt>
                <c:pt idx="7019">
                  <c:v>64.08</c:v>
                </c:pt>
                <c:pt idx="7020">
                  <c:v>64.08</c:v>
                </c:pt>
                <c:pt idx="7021">
                  <c:v>64.16</c:v>
                </c:pt>
                <c:pt idx="7022">
                  <c:v>64.2</c:v>
                </c:pt>
                <c:pt idx="7023">
                  <c:v>64.16</c:v>
                </c:pt>
                <c:pt idx="7024">
                  <c:v>64.14</c:v>
                </c:pt>
                <c:pt idx="7025">
                  <c:v>64.03</c:v>
                </c:pt>
                <c:pt idx="7026">
                  <c:v>63.82</c:v>
                </c:pt>
                <c:pt idx="7027">
                  <c:v>63.09</c:v>
                </c:pt>
                <c:pt idx="7028">
                  <c:v>61.39</c:v>
                </c:pt>
                <c:pt idx="7029">
                  <c:v>60.28</c:v>
                </c:pt>
                <c:pt idx="7030">
                  <c:v>59.78</c:v>
                </c:pt>
                <c:pt idx="7031">
                  <c:v>59.58</c:v>
                </c:pt>
                <c:pt idx="7032">
                  <c:v>59.55</c:v>
                </c:pt>
                <c:pt idx="7033">
                  <c:v>59.57</c:v>
                </c:pt>
                <c:pt idx="7034">
                  <c:v>59.53</c:v>
                </c:pt>
                <c:pt idx="7035">
                  <c:v>59.53</c:v>
                </c:pt>
                <c:pt idx="7036">
                  <c:v>59.55</c:v>
                </c:pt>
                <c:pt idx="7037">
                  <c:v>59.52</c:v>
                </c:pt>
                <c:pt idx="7038">
                  <c:v>59.54</c:v>
                </c:pt>
                <c:pt idx="7039">
                  <c:v>59.57</c:v>
                </c:pt>
                <c:pt idx="7040">
                  <c:v>59.61</c:v>
                </c:pt>
                <c:pt idx="7041">
                  <c:v>59.53</c:v>
                </c:pt>
                <c:pt idx="7042">
                  <c:v>59.59</c:v>
                </c:pt>
                <c:pt idx="7043">
                  <c:v>59.54</c:v>
                </c:pt>
                <c:pt idx="7044">
                  <c:v>59.54</c:v>
                </c:pt>
                <c:pt idx="7045">
                  <c:v>59.57</c:v>
                </c:pt>
                <c:pt idx="7046">
                  <c:v>59.57</c:v>
                </c:pt>
                <c:pt idx="7047">
                  <c:v>59.57</c:v>
                </c:pt>
                <c:pt idx="7048">
                  <c:v>59.54</c:v>
                </c:pt>
                <c:pt idx="7049">
                  <c:v>59.51</c:v>
                </c:pt>
                <c:pt idx="7050">
                  <c:v>59.51</c:v>
                </c:pt>
                <c:pt idx="7051">
                  <c:v>59.46</c:v>
                </c:pt>
                <c:pt idx="7052">
                  <c:v>59.46</c:v>
                </c:pt>
                <c:pt idx="7053">
                  <c:v>59.52</c:v>
                </c:pt>
                <c:pt idx="7054">
                  <c:v>59.57</c:v>
                </c:pt>
                <c:pt idx="7055">
                  <c:v>59.53</c:v>
                </c:pt>
                <c:pt idx="7056">
                  <c:v>59.51</c:v>
                </c:pt>
                <c:pt idx="7057">
                  <c:v>59.55</c:v>
                </c:pt>
                <c:pt idx="7058">
                  <c:v>59.56</c:v>
                </c:pt>
                <c:pt idx="7059">
                  <c:v>59.6</c:v>
                </c:pt>
                <c:pt idx="7060">
                  <c:v>59.59</c:v>
                </c:pt>
                <c:pt idx="7061">
                  <c:v>59.56</c:v>
                </c:pt>
                <c:pt idx="7062">
                  <c:v>59.55</c:v>
                </c:pt>
                <c:pt idx="7063">
                  <c:v>59.58</c:v>
                </c:pt>
                <c:pt idx="7064">
                  <c:v>59.6</c:v>
                </c:pt>
                <c:pt idx="7065">
                  <c:v>59.61</c:v>
                </c:pt>
                <c:pt idx="7066">
                  <c:v>59.55</c:v>
                </c:pt>
                <c:pt idx="7067">
                  <c:v>59.43</c:v>
                </c:pt>
                <c:pt idx="7068">
                  <c:v>59.15</c:v>
                </c:pt>
                <c:pt idx="7069">
                  <c:v>58.22</c:v>
                </c:pt>
                <c:pt idx="7070">
                  <c:v>56.63</c:v>
                </c:pt>
                <c:pt idx="7071">
                  <c:v>55.68</c:v>
                </c:pt>
                <c:pt idx="7072">
                  <c:v>55.38</c:v>
                </c:pt>
                <c:pt idx="7073">
                  <c:v>55.28</c:v>
                </c:pt>
                <c:pt idx="7074">
                  <c:v>55.23</c:v>
                </c:pt>
                <c:pt idx="7075">
                  <c:v>55.18</c:v>
                </c:pt>
                <c:pt idx="7076">
                  <c:v>55.16</c:v>
                </c:pt>
                <c:pt idx="7077">
                  <c:v>55.17</c:v>
                </c:pt>
                <c:pt idx="7078">
                  <c:v>55.1</c:v>
                </c:pt>
                <c:pt idx="7079">
                  <c:v>55.15</c:v>
                </c:pt>
                <c:pt idx="7080">
                  <c:v>55.17</c:v>
                </c:pt>
                <c:pt idx="7081">
                  <c:v>55.21</c:v>
                </c:pt>
                <c:pt idx="7082">
                  <c:v>55.31</c:v>
                </c:pt>
                <c:pt idx="7083">
                  <c:v>55.33</c:v>
                </c:pt>
                <c:pt idx="7084">
                  <c:v>55.4</c:v>
                </c:pt>
                <c:pt idx="7085">
                  <c:v>55.42</c:v>
                </c:pt>
                <c:pt idx="7086">
                  <c:v>55.43</c:v>
                </c:pt>
                <c:pt idx="7087">
                  <c:v>55.4</c:v>
                </c:pt>
                <c:pt idx="7088">
                  <c:v>55.4</c:v>
                </c:pt>
                <c:pt idx="7089">
                  <c:v>55.42</c:v>
                </c:pt>
                <c:pt idx="7090">
                  <c:v>55.36</c:v>
                </c:pt>
                <c:pt idx="7091">
                  <c:v>55.4</c:v>
                </c:pt>
                <c:pt idx="7092">
                  <c:v>55.33</c:v>
                </c:pt>
                <c:pt idx="7093">
                  <c:v>55.19</c:v>
                </c:pt>
                <c:pt idx="7094">
                  <c:v>55.16</c:v>
                </c:pt>
                <c:pt idx="7095">
                  <c:v>55.17</c:v>
                </c:pt>
                <c:pt idx="7096">
                  <c:v>55.19</c:v>
                </c:pt>
                <c:pt idx="7097">
                  <c:v>55.19</c:v>
                </c:pt>
                <c:pt idx="7098">
                  <c:v>55.19</c:v>
                </c:pt>
                <c:pt idx="7099">
                  <c:v>55.16</c:v>
                </c:pt>
                <c:pt idx="7100">
                  <c:v>55.13</c:v>
                </c:pt>
                <c:pt idx="7101">
                  <c:v>55.16</c:v>
                </c:pt>
                <c:pt idx="7102">
                  <c:v>55.23</c:v>
                </c:pt>
                <c:pt idx="7103">
                  <c:v>55.16</c:v>
                </c:pt>
                <c:pt idx="7104">
                  <c:v>55.16</c:v>
                </c:pt>
                <c:pt idx="7105">
                  <c:v>55.2</c:v>
                </c:pt>
                <c:pt idx="7106">
                  <c:v>55.23</c:v>
                </c:pt>
                <c:pt idx="7107">
                  <c:v>55.21</c:v>
                </c:pt>
                <c:pt idx="7108">
                  <c:v>55.22</c:v>
                </c:pt>
                <c:pt idx="7109">
                  <c:v>55.19</c:v>
                </c:pt>
                <c:pt idx="7110">
                  <c:v>55.23</c:v>
                </c:pt>
                <c:pt idx="7111">
                  <c:v>55.24</c:v>
                </c:pt>
                <c:pt idx="7112">
                  <c:v>55.22</c:v>
                </c:pt>
                <c:pt idx="7113">
                  <c:v>55.19</c:v>
                </c:pt>
                <c:pt idx="7114">
                  <c:v>55.15</c:v>
                </c:pt>
                <c:pt idx="7115">
                  <c:v>55.18</c:v>
                </c:pt>
                <c:pt idx="7116">
                  <c:v>55.17</c:v>
                </c:pt>
                <c:pt idx="7117">
                  <c:v>55.16</c:v>
                </c:pt>
                <c:pt idx="7118">
                  <c:v>55.16</c:v>
                </c:pt>
                <c:pt idx="7119">
                  <c:v>55.15</c:v>
                </c:pt>
                <c:pt idx="7120">
                  <c:v>55.13</c:v>
                </c:pt>
                <c:pt idx="7121">
                  <c:v>55.16</c:v>
                </c:pt>
                <c:pt idx="7122">
                  <c:v>55.13</c:v>
                </c:pt>
                <c:pt idx="7123">
                  <c:v>55.17</c:v>
                </c:pt>
                <c:pt idx="7124">
                  <c:v>55.14</c:v>
                </c:pt>
                <c:pt idx="7125">
                  <c:v>55.17</c:v>
                </c:pt>
                <c:pt idx="7126">
                  <c:v>55.08</c:v>
                </c:pt>
                <c:pt idx="7127">
                  <c:v>54.92</c:v>
                </c:pt>
                <c:pt idx="7128">
                  <c:v>54.61</c:v>
                </c:pt>
                <c:pt idx="7129">
                  <c:v>53.53</c:v>
                </c:pt>
                <c:pt idx="7130">
                  <c:v>52.57</c:v>
                </c:pt>
                <c:pt idx="7131">
                  <c:v>52.22</c:v>
                </c:pt>
                <c:pt idx="7132">
                  <c:v>52.08</c:v>
                </c:pt>
                <c:pt idx="7133">
                  <c:v>52.01</c:v>
                </c:pt>
                <c:pt idx="7134">
                  <c:v>51.98</c:v>
                </c:pt>
                <c:pt idx="7135">
                  <c:v>51.96</c:v>
                </c:pt>
                <c:pt idx="7136">
                  <c:v>51.98</c:v>
                </c:pt>
                <c:pt idx="7137">
                  <c:v>51.99</c:v>
                </c:pt>
                <c:pt idx="7138">
                  <c:v>51.97</c:v>
                </c:pt>
                <c:pt idx="7139">
                  <c:v>51.95</c:v>
                </c:pt>
                <c:pt idx="7140">
                  <c:v>51.98</c:v>
                </c:pt>
                <c:pt idx="7141">
                  <c:v>51.96</c:v>
                </c:pt>
                <c:pt idx="7142">
                  <c:v>51.98</c:v>
                </c:pt>
                <c:pt idx="7143">
                  <c:v>52.03</c:v>
                </c:pt>
                <c:pt idx="7144">
                  <c:v>51.99</c:v>
                </c:pt>
                <c:pt idx="7145">
                  <c:v>51.97</c:v>
                </c:pt>
                <c:pt idx="7146">
                  <c:v>51.98</c:v>
                </c:pt>
                <c:pt idx="7147">
                  <c:v>51.97</c:v>
                </c:pt>
                <c:pt idx="7148">
                  <c:v>51.98</c:v>
                </c:pt>
                <c:pt idx="7149">
                  <c:v>51.96</c:v>
                </c:pt>
                <c:pt idx="7150">
                  <c:v>52.02</c:v>
                </c:pt>
                <c:pt idx="7151">
                  <c:v>52.02</c:v>
                </c:pt>
                <c:pt idx="7152">
                  <c:v>51.99</c:v>
                </c:pt>
                <c:pt idx="7153">
                  <c:v>51.96</c:v>
                </c:pt>
                <c:pt idx="7154">
                  <c:v>51.95</c:v>
                </c:pt>
                <c:pt idx="7155">
                  <c:v>52.03</c:v>
                </c:pt>
                <c:pt idx="7156">
                  <c:v>52.15</c:v>
                </c:pt>
                <c:pt idx="7157">
                  <c:v>52.19</c:v>
                </c:pt>
                <c:pt idx="7158">
                  <c:v>52.19</c:v>
                </c:pt>
                <c:pt idx="7159">
                  <c:v>52.19</c:v>
                </c:pt>
                <c:pt idx="7160">
                  <c:v>52.2</c:v>
                </c:pt>
                <c:pt idx="7161">
                  <c:v>52.21</c:v>
                </c:pt>
                <c:pt idx="7162">
                  <c:v>52.16</c:v>
                </c:pt>
                <c:pt idx="7163">
                  <c:v>52.02</c:v>
                </c:pt>
                <c:pt idx="7164">
                  <c:v>51.77</c:v>
                </c:pt>
                <c:pt idx="7165">
                  <c:v>50.8</c:v>
                </c:pt>
                <c:pt idx="7166">
                  <c:v>49.09</c:v>
                </c:pt>
                <c:pt idx="7167">
                  <c:v>47.9</c:v>
                </c:pt>
                <c:pt idx="7168">
                  <c:v>47.4</c:v>
                </c:pt>
                <c:pt idx="7169">
                  <c:v>47.23</c:v>
                </c:pt>
                <c:pt idx="7170">
                  <c:v>47.2</c:v>
                </c:pt>
                <c:pt idx="7171">
                  <c:v>47.19</c:v>
                </c:pt>
                <c:pt idx="7172">
                  <c:v>47.16</c:v>
                </c:pt>
                <c:pt idx="7173">
                  <c:v>47.18</c:v>
                </c:pt>
                <c:pt idx="7174">
                  <c:v>47.11</c:v>
                </c:pt>
                <c:pt idx="7175">
                  <c:v>47.1</c:v>
                </c:pt>
                <c:pt idx="7176">
                  <c:v>47.06</c:v>
                </c:pt>
                <c:pt idx="7177">
                  <c:v>47.04</c:v>
                </c:pt>
                <c:pt idx="7178">
                  <c:v>47.09</c:v>
                </c:pt>
                <c:pt idx="7179">
                  <c:v>47.23</c:v>
                </c:pt>
                <c:pt idx="7180">
                  <c:v>47.31</c:v>
                </c:pt>
                <c:pt idx="7181">
                  <c:v>47.35</c:v>
                </c:pt>
                <c:pt idx="7182">
                  <c:v>47.36</c:v>
                </c:pt>
                <c:pt idx="7183">
                  <c:v>47.39</c:v>
                </c:pt>
                <c:pt idx="7184">
                  <c:v>47.39</c:v>
                </c:pt>
                <c:pt idx="7185">
                  <c:v>47.36</c:v>
                </c:pt>
                <c:pt idx="7186">
                  <c:v>47.38</c:v>
                </c:pt>
                <c:pt idx="7187">
                  <c:v>47.37</c:v>
                </c:pt>
                <c:pt idx="7188">
                  <c:v>47.38</c:v>
                </c:pt>
                <c:pt idx="7189">
                  <c:v>47.38</c:v>
                </c:pt>
                <c:pt idx="7190">
                  <c:v>47.39</c:v>
                </c:pt>
                <c:pt idx="7191">
                  <c:v>47.39</c:v>
                </c:pt>
                <c:pt idx="7192">
                  <c:v>47.36</c:v>
                </c:pt>
                <c:pt idx="7193">
                  <c:v>47.24</c:v>
                </c:pt>
                <c:pt idx="7194">
                  <c:v>47.15</c:v>
                </c:pt>
                <c:pt idx="7195">
                  <c:v>47.15</c:v>
                </c:pt>
                <c:pt idx="7196">
                  <c:v>47.14</c:v>
                </c:pt>
                <c:pt idx="7197">
                  <c:v>47.12</c:v>
                </c:pt>
                <c:pt idx="7198">
                  <c:v>47.14</c:v>
                </c:pt>
                <c:pt idx="7199">
                  <c:v>47.16</c:v>
                </c:pt>
                <c:pt idx="7200">
                  <c:v>47.16</c:v>
                </c:pt>
                <c:pt idx="7201">
                  <c:v>47.15</c:v>
                </c:pt>
                <c:pt idx="7202">
                  <c:v>47.14</c:v>
                </c:pt>
                <c:pt idx="7203">
                  <c:v>47.18</c:v>
                </c:pt>
                <c:pt idx="7204">
                  <c:v>47.18</c:v>
                </c:pt>
                <c:pt idx="7205">
                  <c:v>47.09</c:v>
                </c:pt>
                <c:pt idx="7206">
                  <c:v>47.12</c:v>
                </c:pt>
                <c:pt idx="7207">
                  <c:v>47.15</c:v>
                </c:pt>
                <c:pt idx="7208">
                  <c:v>47.14</c:v>
                </c:pt>
                <c:pt idx="7209">
                  <c:v>47.13</c:v>
                </c:pt>
                <c:pt idx="7210">
                  <c:v>47.15</c:v>
                </c:pt>
                <c:pt idx="7211">
                  <c:v>47.11</c:v>
                </c:pt>
                <c:pt idx="7212">
                  <c:v>47.15</c:v>
                </c:pt>
                <c:pt idx="7213">
                  <c:v>47.22</c:v>
                </c:pt>
                <c:pt idx="7214">
                  <c:v>47.26</c:v>
                </c:pt>
                <c:pt idx="7215">
                  <c:v>47.2</c:v>
                </c:pt>
                <c:pt idx="7216">
                  <c:v>47.17</c:v>
                </c:pt>
                <c:pt idx="7217">
                  <c:v>47.17</c:v>
                </c:pt>
                <c:pt idx="7218">
                  <c:v>47.09</c:v>
                </c:pt>
                <c:pt idx="7219">
                  <c:v>46.89</c:v>
                </c:pt>
                <c:pt idx="7220">
                  <c:v>46.61</c:v>
                </c:pt>
                <c:pt idx="7221">
                  <c:v>45.49</c:v>
                </c:pt>
                <c:pt idx="7222">
                  <c:v>44.12</c:v>
                </c:pt>
                <c:pt idx="7223">
                  <c:v>43.49</c:v>
                </c:pt>
                <c:pt idx="7224">
                  <c:v>43.21</c:v>
                </c:pt>
                <c:pt idx="7225">
                  <c:v>43.16</c:v>
                </c:pt>
                <c:pt idx="7226">
                  <c:v>43.13</c:v>
                </c:pt>
                <c:pt idx="7227">
                  <c:v>43.14</c:v>
                </c:pt>
                <c:pt idx="7228">
                  <c:v>43.08</c:v>
                </c:pt>
                <c:pt idx="7229">
                  <c:v>43.07</c:v>
                </c:pt>
                <c:pt idx="7230">
                  <c:v>43.09</c:v>
                </c:pt>
                <c:pt idx="7231">
                  <c:v>43.09</c:v>
                </c:pt>
                <c:pt idx="7232">
                  <c:v>43.11</c:v>
                </c:pt>
                <c:pt idx="7233">
                  <c:v>43.19</c:v>
                </c:pt>
                <c:pt idx="7234">
                  <c:v>43.26</c:v>
                </c:pt>
                <c:pt idx="7235">
                  <c:v>43.25</c:v>
                </c:pt>
                <c:pt idx="7236">
                  <c:v>43.29</c:v>
                </c:pt>
                <c:pt idx="7237">
                  <c:v>43.32</c:v>
                </c:pt>
                <c:pt idx="7238">
                  <c:v>43.31</c:v>
                </c:pt>
                <c:pt idx="7239">
                  <c:v>43.28</c:v>
                </c:pt>
                <c:pt idx="7240">
                  <c:v>43.29</c:v>
                </c:pt>
                <c:pt idx="7241">
                  <c:v>43.31</c:v>
                </c:pt>
                <c:pt idx="7242">
                  <c:v>43.3</c:v>
                </c:pt>
                <c:pt idx="7243">
                  <c:v>43.25</c:v>
                </c:pt>
                <c:pt idx="7244">
                  <c:v>43.26</c:v>
                </c:pt>
                <c:pt idx="7245">
                  <c:v>43.31</c:v>
                </c:pt>
                <c:pt idx="7246">
                  <c:v>43.31</c:v>
                </c:pt>
                <c:pt idx="7247">
                  <c:v>43.32</c:v>
                </c:pt>
                <c:pt idx="7248">
                  <c:v>43.31</c:v>
                </c:pt>
                <c:pt idx="7249">
                  <c:v>43.29</c:v>
                </c:pt>
                <c:pt idx="7250">
                  <c:v>43.28</c:v>
                </c:pt>
                <c:pt idx="7251">
                  <c:v>43.25</c:v>
                </c:pt>
                <c:pt idx="7252">
                  <c:v>43.27</c:v>
                </c:pt>
                <c:pt idx="7253">
                  <c:v>43.28</c:v>
                </c:pt>
                <c:pt idx="7254">
                  <c:v>43.25</c:v>
                </c:pt>
                <c:pt idx="7255">
                  <c:v>43.28</c:v>
                </c:pt>
                <c:pt idx="7256">
                  <c:v>43.28</c:v>
                </c:pt>
                <c:pt idx="7257">
                  <c:v>43.31</c:v>
                </c:pt>
                <c:pt idx="7258">
                  <c:v>43.3</c:v>
                </c:pt>
                <c:pt idx="7259">
                  <c:v>43.31</c:v>
                </c:pt>
                <c:pt idx="7260">
                  <c:v>43.34</c:v>
                </c:pt>
                <c:pt idx="7261">
                  <c:v>43.35</c:v>
                </c:pt>
                <c:pt idx="7262">
                  <c:v>43.32</c:v>
                </c:pt>
                <c:pt idx="7263">
                  <c:v>43.32</c:v>
                </c:pt>
                <c:pt idx="7264">
                  <c:v>43.29</c:v>
                </c:pt>
                <c:pt idx="7265">
                  <c:v>43.16</c:v>
                </c:pt>
                <c:pt idx="7266">
                  <c:v>42.88</c:v>
                </c:pt>
                <c:pt idx="7267">
                  <c:v>41.99</c:v>
                </c:pt>
                <c:pt idx="7268">
                  <c:v>40.270000000000003</c:v>
                </c:pt>
                <c:pt idx="7269">
                  <c:v>38.909999999999997</c:v>
                </c:pt>
                <c:pt idx="7270">
                  <c:v>38.29</c:v>
                </c:pt>
                <c:pt idx="7271">
                  <c:v>38.020000000000003</c:v>
                </c:pt>
                <c:pt idx="7272">
                  <c:v>37.96</c:v>
                </c:pt>
                <c:pt idx="7273">
                  <c:v>37.94</c:v>
                </c:pt>
                <c:pt idx="7274">
                  <c:v>37.979999999999997</c:v>
                </c:pt>
                <c:pt idx="7275">
                  <c:v>37.97</c:v>
                </c:pt>
                <c:pt idx="7276">
                  <c:v>37.96</c:v>
                </c:pt>
                <c:pt idx="7277">
                  <c:v>37.97</c:v>
                </c:pt>
                <c:pt idx="7278">
                  <c:v>37.99</c:v>
                </c:pt>
                <c:pt idx="7279">
                  <c:v>37.99</c:v>
                </c:pt>
                <c:pt idx="7280">
                  <c:v>37.97</c:v>
                </c:pt>
                <c:pt idx="7281">
                  <c:v>37.93</c:v>
                </c:pt>
                <c:pt idx="7282">
                  <c:v>37.909999999999997</c:v>
                </c:pt>
                <c:pt idx="7283">
                  <c:v>37.97</c:v>
                </c:pt>
                <c:pt idx="7284">
                  <c:v>37.99</c:v>
                </c:pt>
                <c:pt idx="7285">
                  <c:v>37.97</c:v>
                </c:pt>
                <c:pt idx="7286">
                  <c:v>37.979999999999997</c:v>
                </c:pt>
                <c:pt idx="7287">
                  <c:v>38</c:v>
                </c:pt>
                <c:pt idx="7288">
                  <c:v>38</c:v>
                </c:pt>
                <c:pt idx="7289">
                  <c:v>37.94</c:v>
                </c:pt>
                <c:pt idx="7290">
                  <c:v>37.97</c:v>
                </c:pt>
                <c:pt idx="7291">
                  <c:v>37.950000000000003</c:v>
                </c:pt>
                <c:pt idx="7292">
                  <c:v>37.909999999999997</c:v>
                </c:pt>
                <c:pt idx="7293">
                  <c:v>37.950000000000003</c:v>
                </c:pt>
                <c:pt idx="7294">
                  <c:v>37.97</c:v>
                </c:pt>
                <c:pt idx="7295">
                  <c:v>37.96</c:v>
                </c:pt>
                <c:pt idx="7296">
                  <c:v>38</c:v>
                </c:pt>
                <c:pt idx="7297">
                  <c:v>37.97</c:v>
                </c:pt>
                <c:pt idx="7298">
                  <c:v>37.94</c:v>
                </c:pt>
                <c:pt idx="7299">
                  <c:v>37.92</c:v>
                </c:pt>
                <c:pt idx="7300">
                  <c:v>37.92</c:v>
                </c:pt>
                <c:pt idx="7301">
                  <c:v>37.950000000000003</c:v>
                </c:pt>
                <c:pt idx="7302">
                  <c:v>37.94</c:v>
                </c:pt>
                <c:pt idx="7303">
                  <c:v>37.96</c:v>
                </c:pt>
                <c:pt idx="7304">
                  <c:v>37.93</c:v>
                </c:pt>
                <c:pt idx="7305">
                  <c:v>37.950000000000003</c:v>
                </c:pt>
                <c:pt idx="7306">
                  <c:v>37.96</c:v>
                </c:pt>
                <c:pt idx="7307">
                  <c:v>37.909999999999997</c:v>
                </c:pt>
                <c:pt idx="7308">
                  <c:v>37.729999999999997</c:v>
                </c:pt>
                <c:pt idx="7309">
                  <c:v>37.4</c:v>
                </c:pt>
                <c:pt idx="7310">
                  <c:v>36.35</c:v>
                </c:pt>
                <c:pt idx="7311">
                  <c:v>35.01</c:v>
                </c:pt>
                <c:pt idx="7312">
                  <c:v>34.29</c:v>
                </c:pt>
                <c:pt idx="7313">
                  <c:v>33.979999999999997</c:v>
                </c:pt>
                <c:pt idx="7314">
                  <c:v>33.85</c:v>
                </c:pt>
                <c:pt idx="7315">
                  <c:v>33.869999999999997</c:v>
                </c:pt>
                <c:pt idx="7316">
                  <c:v>33.86</c:v>
                </c:pt>
                <c:pt idx="7317">
                  <c:v>33.85</c:v>
                </c:pt>
                <c:pt idx="7318">
                  <c:v>33.83</c:v>
                </c:pt>
                <c:pt idx="7319">
                  <c:v>33.82</c:v>
                </c:pt>
                <c:pt idx="7320">
                  <c:v>33.840000000000003</c:v>
                </c:pt>
                <c:pt idx="7321">
                  <c:v>33.86</c:v>
                </c:pt>
                <c:pt idx="7322">
                  <c:v>33.86</c:v>
                </c:pt>
                <c:pt idx="7323">
                  <c:v>33.85</c:v>
                </c:pt>
                <c:pt idx="7324">
                  <c:v>33.85</c:v>
                </c:pt>
                <c:pt idx="7325">
                  <c:v>33.85</c:v>
                </c:pt>
                <c:pt idx="7326">
                  <c:v>33.85</c:v>
                </c:pt>
                <c:pt idx="7327">
                  <c:v>33.86</c:v>
                </c:pt>
                <c:pt idx="7328">
                  <c:v>33.81</c:v>
                </c:pt>
                <c:pt idx="7329">
                  <c:v>33.81</c:v>
                </c:pt>
                <c:pt idx="7330">
                  <c:v>33.79</c:v>
                </c:pt>
                <c:pt idx="7331">
                  <c:v>33.76</c:v>
                </c:pt>
                <c:pt idx="7332">
                  <c:v>33.78</c:v>
                </c:pt>
                <c:pt idx="7333">
                  <c:v>33.78</c:v>
                </c:pt>
                <c:pt idx="7334">
                  <c:v>33.770000000000003</c:v>
                </c:pt>
                <c:pt idx="7335">
                  <c:v>33.76</c:v>
                </c:pt>
                <c:pt idx="7336">
                  <c:v>33.78</c:v>
                </c:pt>
                <c:pt idx="7337">
                  <c:v>33.79</c:v>
                </c:pt>
                <c:pt idx="7338">
                  <c:v>33.770000000000003</c:v>
                </c:pt>
                <c:pt idx="7339">
                  <c:v>33.79</c:v>
                </c:pt>
                <c:pt idx="7340">
                  <c:v>33.799999999999997</c:v>
                </c:pt>
                <c:pt idx="7341">
                  <c:v>33.78</c:v>
                </c:pt>
                <c:pt idx="7342">
                  <c:v>33.74</c:v>
                </c:pt>
                <c:pt idx="7343">
                  <c:v>33.54</c:v>
                </c:pt>
                <c:pt idx="7344">
                  <c:v>32.94</c:v>
                </c:pt>
                <c:pt idx="7345">
                  <c:v>31.46</c:v>
                </c:pt>
                <c:pt idx="7346">
                  <c:v>30.05</c:v>
                </c:pt>
                <c:pt idx="7347">
                  <c:v>29.37</c:v>
                </c:pt>
                <c:pt idx="7348">
                  <c:v>29.06</c:v>
                </c:pt>
                <c:pt idx="7349">
                  <c:v>28.93</c:v>
                </c:pt>
                <c:pt idx="7350">
                  <c:v>28.87</c:v>
                </c:pt>
                <c:pt idx="7351">
                  <c:v>28.89</c:v>
                </c:pt>
                <c:pt idx="7352">
                  <c:v>28.91</c:v>
                </c:pt>
                <c:pt idx="7353">
                  <c:v>28.92</c:v>
                </c:pt>
                <c:pt idx="7354">
                  <c:v>28.91</c:v>
                </c:pt>
                <c:pt idx="7355">
                  <c:v>28.92</c:v>
                </c:pt>
                <c:pt idx="7356">
                  <c:v>28.91</c:v>
                </c:pt>
                <c:pt idx="7357">
                  <c:v>28.88</c:v>
                </c:pt>
                <c:pt idx="7358">
                  <c:v>28.87</c:v>
                </c:pt>
                <c:pt idx="7359">
                  <c:v>28.86</c:v>
                </c:pt>
                <c:pt idx="7360">
                  <c:v>28.85</c:v>
                </c:pt>
                <c:pt idx="7361">
                  <c:v>28.87</c:v>
                </c:pt>
                <c:pt idx="7362">
                  <c:v>28.87</c:v>
                </c:pt>
                <c:pt idx="7363">
                  <c:v>28.89</c:v>
                </c:pt>
                <c:pt idx="7364">
                  <c:v>28.86</c:v>
                </c:pt>
                <c:pt idx="7365">
                  <c:v>28.85</c:v>
                </c:pt>
                <c:pt idx="7366">
                  <c:v>28.85</c:v>
                </c:pt>
                <c:pt idx="7367">
                  <c:v>28.87</c:v>
                </c:pt>
                <c:pt idx="7368">
                  <c:v>28.87</c:v>
                </c:pt>
                <c:pt idx="7369">
                  <c:v>28.87</c:v>
                </c:pt>
                <c:pt idx="7370">
                  <c:v>28.87</c:v>
                </c:pt>
                <c:pt idx="7371">
                  <c:v>28.87</c:v>
                </c:pt>
                <c:pt idx="7372">
                  <c:v>28.86</c:v>
                </c:pt>
                <c:pt idx="7373">
                  <c:v>28.86</c:v>
                </c:pt>
                <c:pt idx="7374">
                  <c:v>28.85</c:v>
                </c:pt>
                <c:pt idx="7375">
                  <c:v>28.85</c:v>
                </c:pt>
                <c:pt idx="7376">
                  <c:v>28.88</c:v>
                </c:pt>
                <c:pt idx="7377">
                  <c:v>28.87</c:v>
                </c:pt>
                <c:pt idx="7378">
                  <c:v>28.88</c:v>
                </c:pt>
                <c:pt idx="7379">
                  <c:v>28.88</c:v>
                </c:pt>
                <c:pt idx="7380">
                  <c:v>28.87</c:v>
                </c:pt>
                <c:pt idx="7381">
                  <c:v>28.89</c:v>
                </c:pt>
                <c:pt idx="7382">
                  <c:v>28.81</c:v>
                </c:pt>
                <c:pt idx="7383">
                  <c:v>28.58</c:v>
                </c:pt>
                <c:pt idx="7384">
                  <c:v>27.94</c:v>
                </c:pt>
                <c:pt idx="7385">
                  <c:v>26.44</c:v>
                </c:pt>
                <c:pt idx="7386">
                  <c:v>25.06</c:v>
                </c:pt>
                <c:pt idx="7387">
                  <c:v>24.32</c:v>
                </c:pt>
                <c:pt idx="7388">
                  <c:v>24.02</c:v>
                </c:pt>
                <c:pt idx="7389">
                  <c:v>23.9</c:v>
                </c:pt>
                <c:pt idx="7390">
                  <c:v>23.84</c:v>
                </c:pt>
                <c:pt idx="7391">
                  <c:v>23.83</c:v>
                </c:pt>
                <c:pt idx="7392">
                  <c:v>23.81</c:v>
                </c:pt>
                <c:pt idx="7393">
                  <c:v>23.8</c:v>
                </c:pt>
                <c:pt idx="7394">
                  <c:v>23.79</c:v>
                </c:pt>
                <c:pt idx="7395">
                  <c:v>23.77</c:v>
                </c:pt>
                <c:pt idx="7396">
                  <c:v>23.79</c:v>
                </c:pt>
                <c:pt idx="7397">
                  <c:v>23.78</c:v>
                </c:pt>
                <c:pt idx="7398">
                  <c:v>23.75</c:v>
                </c:pt>
                <c:pt idx="7399">
                  <c:v>23.81</c:v>
                </c:pt>
                <c:pt idx="7400">
                  <c:v>23.81</c:v>
                </c:pt>
                <c:pt idx="7401">
                  <c:v>23.82</c:v>
                </c:pt>
                <c:pt idx="7402">
                  <c:v>23.82</c:v>
                </c:pt>
                <c:pt idx="7403">
                  <c:v>23.78</c:v>
                </c:pt>
                <c:pt idx="7404">
                  <c:v>23.79</c:v>
                </c:pt>
                <c:pt idx="7405">
                  <c:v>23.8</c:v>
                </c:pt>
                <c:pt idx="7406">
                  <c:v>23.77</c:v>
                </c:pt>
                <c:pt idx="7407">
                  <c:v>23.8</c:v>
                </c:pt>
                <c:pt idx="7408">
                  <c:v>23.77</c:v>
                </c:pt>
                <c:pt idx="7409">
                  <c:v>23.8</c:v>
                </c:pt>
                <c:pt idx="7410">
                  <c:v>23.77</c:v>
                </c:pt>
                <c:pt idx="7411">
                  <c:v>23.79</c:v>
                </c:pt>
                <c:pt idx="7412">
                  <c:v>23.83</c:v>
                </c:pt>
                <c:pt idx="7413">
                  <c:v>23.83</c:v>
                </c:pt>
                <c:pt idx="7414">
                  <c:v>23.82</c:v>
                </c:pt>
                <c:pt idx="7415">
                  <c:v>23.8</c:v>
                </c:pt>
                <c:pt idx="7416">
                  <c:v>23.8</c:v>
                </c:pt>
                <c:pt idx="7417">
                  <c:v>23.76</c:v>
                </c:pt>
                <c:pt idx="7418">
                  <c:v>23.81</c:v>
                </c:pt>
                <c:pt idx="7419">
                  <c:v>23.81</c:v>
                </c:pt>
                <c:pt idx="7420">
                  <c:v>23.79</c:v>
                </c:pt>
                <c:pt idx="7421">
                  <c:v>23.78</c:v>
                </c:pt>
                <c:pt idx="7422">
                  <c:v>23.78</c:v>
                </c:pt>
                <c:pt idx="7423">
                  <c:v>23.79</c:v>
                </c:pt>
                <c:pt idx="7424">
                  <c:v>23.77</c:v>
                </c:pt>
                <c:pt idx="7425">
                  <c:v>23.79</c:v>
                </c:pt>
                <c:pt idx="7426">
                  <c:v>23.8</c:v>
                </c:pt>
                <c:pt idx="7427">
                  <c:v>23.7</c:v>
                </c:pt>
                <c:pt idx="7428">
                  <c:v>23.56</c:v>
                </c:pt>
                <c:pt idx="7429">
                  <c:v>23.13</c:v>
                </c:pt>
                <c:pt idx="7430">
                  <c:v>22.03</c:v>
                </c:pt>
                <c:pt idx="7431">
                  <c:v>20.94</c:v>
                </c:pt>
                <c:pt idx="7432">
                  <c:v>20.37</c:v>
                </c:pt>
                <c:pt idx="7433">
                  <c:v>20.100000000000001</c:v>
                </c:pt>
                <c:pt idx="7434">
                  <c:v>19.97</c:v>
                </c:pt>
                <c:pt idx="7435">
                  <c:v>19.93</c:v>
                </c:pt>
                <c:pt idx="7436">
                  <c:v>19.920000000000002</c:v>
                </c:pt>
                <c:pt idx="7437">
                  <c:v>19.89</c:v>
                </c:pt>
                <c:pt idx="7438">
                  <c:v>19.89</c:v>
                </c:pt>
                <c:pt idx="7439">
                  <c:v>19.88</c:v>
                </c:pt>
                <c:pt idx="7440">
                  <c:v>19.899999999999999</c:v>
                </c:pt>
                <c:pt idx="7441">
                  <c:v>19.89</c:v>
                </c:pt>
                <c:pt idx="7442">
                  <c:v>19.91</c:v>
                </c:pt>
                <c:pt idx="7443">
                  <c:v>19.920000000000002</c:v>
                </c:pt>
                <c:pt idx="7444">
                  <c:v>19.91</c:v>
                </c:pt>
                <c:pt idx="7445">
                  <c:v>19.89</c:v>
                </c:pt>
                <c:pt idx="7446">
                  <c:v>19.89</c:v>
                </c:pt>
                <c:pt idx="7447">
                  <c:v>19.89</c:v>
                </c:pt>
                <c:pt idx="7448">
                  <c:v>19.88</c:v>
                </c:pt>
                <c:pt idx="7449">
                  <c:v>19.86</c:v>
                </c:pt>
                <c:pt idx="7450">
                  <c:v>19.88</c:v>
                </c:pt>
                <c:pt idx="7451">
                  <c:v>19.91</c:v>
                </c:pt>
                <c:pt idx="7452">
                  <c:v>19.899999999999999</c:v>
                </c:pt>
                <c:pt idx="7453">
                  <c:v>19.88</c:v>
                </c:pt>
                <c:pt idx="7454">
                  <c:v>19.87</c:v>
                </c:pt>
                <c:pt idx="7455">
                  <c:v>19.899999999999999</c:v>
                </c:pt>
                <c:pt idx="7456">
                  <c:v>19.93</c:v>
                </c:pt>
                <c:pt idx="7457">
                  <c:v>19.829999999999998</c:v>
                </c:pt>
                <c:pt idx="7458">
                  <c:v>19.82</c:v>
                </c:pt>
                <c:pt idx="7459">
                  <c:v>19.829999999999998</c:v>
                </c:pt>
                <c:pt idx="7460">
                  <c:v>19.850000000000001</c:v>
                </c:pt>
                <c:pt idx="7461">
                  <c:v>19.89</c:v>
                </c:pt>
                <c:pt idx="7462">
                  <c:v>19.86</c:v>
                </c:pt>
                <c:pt idx="7463">
                  <c:v>19.84</c:v>
                </c:pt>
                <c:pt idx="7464">
                  <c:v>19.84</c:v>
                </c:pt>
                <c:pt idx="7465">
                  <c:v>19.86</c:v>
                </c:pt>
                <c:pt idx="7466">
                  <c:v>73.2</c:v>
                </c:pt>
                <c:pt idx="7467">
                  <c:v>73.239999999999995</c:v>
                </c:pt>
                <c:pt idx="7468">
                  <c:v>73.33</c:v>
                </c:pt>
                <c:pt idx="7469">
                  <c:v>73.3</c:v>
                </c:pt>
                <c:pt idx="7470">
                  <c:v>73.33</c:v>
                </c:pt>
                <c:pt idx="7471">
                  <c:v>73.31</c:v>
                </c:pt>
                <c:pt idx="7472">
                  <c:v>73.3</c:v>
                </c:pt>
                <c:pt idx="7473">
                  <c:v>73.209999999999994</c:v>
                </c:pt>
                <c:pt idx="7474">
                  <c:v>73.290000000000006</c:v>
                </c:pt>
                <c:pt idx="7475">
                  <c:v>73.3</c:v>
                </c:pt>
                <c:pt idx="7476">
                  <c:v>73.400000000000006</c:v>
                </c:pt>
                <c:pt idx="7477">
                  <c:v>73.38</c:v>
                </c:pt>
                <c:pt idx="7478">
                  <c:v>73.41</c:v>
                </c:pt>
                <c:pt idx="7479">
                  <c:v>73.430000000000007</c:v>
                </c:pt>
                <c:pt idx="7480">
                  <c:v>73.34</c:v>
                </c:pt>
                <c:pt idx="7481">
                  <c:v>73.42</c:v>
                </c:pt>
                <c:pt idx="7482">
                  <c:v>73.33</c:v>
                </c:pt>
                <c:pt idx="7483">
                  <c:v>73.41</c:v>
                </c:pt>
                <c:pt idx="7484">
                  <c:v>73.319999999999993</c:v>
                </c:pt>
                <c:pt idx="7485">
                  <c:v>73.28</c:v>
                </c:pt>
                <c:pt idx="7486">
                  <c:v>73.3</c:v>
                </c:pt>
                <c:pt idx="7487">
                  <c:v>73.48</c:v>
                </c:pt>
                <c:pt idx="7488">
                  <c:v>73.44</c:v>
                </c:pt>
                <c:pt idx="7489">
                  <c:v>73.34</c:v>
                </c:pt>
                <c:pt idx="7490">
                  <c:v>73.25</c:v>
                </c:pt>
                <c:pt idx="7491">
                  <c:v>73.31</c:v>
                </c:pt>
                <c:pt idx="7492">
                  <c:v>73.41</c:v>
                </c:pt>
                <c:pt idx="7493">
                  <c:v>73.37</c:v>
                </c:pt>
                <c:pt idx="7494">
                  <c:v>73.349999999999994</c:v>
                </c:pt>
                <c:pt idx="7495">
                  <c:v>73.42</c:v>
                </c:pt>
                <c:pt idx="7496">
                  <c:v>73.38</c:v>
                </c:pt>
                <c:pt idx="7497">
                  <c:v>73.319999999999993</c:v>
                </c:pt>
                <c:pt idx="7498">
                  <c:v>73.38</c:v>
                </c:pt>
                <c:pt idx="7499">
                  <c:v>73.41</c:v>
                </c:pt>
                <c:pt idx="7500">
                  <c:v>73.36</c:v>
                </c:pt>
                <c:pt idx="7501">
                  <c:v>73.37</c:v>
                </c:pt>
                <c:pt idx="7502">
                  <c:v>73.349999999999994</c:v>
                </c:pt>
                <c:pt idx="7503">
                  <c:v>73.33</c:v>
                </c:pt>
                <c:pt idx="7504">
                  <c:v>73.34</c:v>
                </c:pt>
                <c:pt idx="7505">
                  <c:v>73.38</c:v>
                </c:pt>
                <c:pt idx="7506">
                  <c:v>73.34</c:v>
                </c:pt>
                <c:pt idx="7507">
                  <c:v>73.349999999999994</c:v>
                </c:pt>
                <c:pt idx="7508">
                  <c:v>73.36</c:v>
                </c:pt>
                <c:pt idx="7509">
                  <c:v>73.34</c:v>
                </c:pt>
                <c:pt idx="7510">
                  <c:v>73.260000000000005</c:v>
                </c:pt>
                <c:pt idx="7511">
                  <c:v>73.16</c:v>
                </c:pt>
                <c:pt idx="7512">
                  <c:v>71.72</c:v>
                </c:pt>
                <c:pt idx="7513">
                  <c:v>69.06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93-4C17-8DFD-BC1FE023A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310208"/>
        <c:axId val="73308416"/>
      </c:lineChart>
      <c:catAx>
        <c:axId val="73292800"/>
        <c:scaling>
          <c:orientation val="minMax"/>
        </c:scaling>
        <c:delete val="0"/>
        <c:axPos val="b"/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306880"/>
        <c:crosses val="autoZero"/>
        <c:auto val="1"/>
        <c:lblAlgn val="ctr"/>
        <c:lblOffset val="100"/>
        <c:noMultiLvlLbl val="0"/>
      </c:catAx>
      <c:valAx>
        <c:axId val="73306880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92800"/>
        <c:crosses val="autoZero"/>
        <c:crossBetween val="between"/>
      </c:valAx>
      <c:valAx>
        <c:axId val="733084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310208"/>
        <c:crosses val="max"/>
        <c:crossBetween val="between"/>
      </c:valAx>
      <c:catAx>
        <c:axId val="73310208"/>
        <c:scaling>
          <c:orientation val="minMax"/>
        </c:scaling>
        <c:delete val="1"/>
        <c:axPos val="b"/>
        <c:majorTickMark val="out"/>
        <c:minorTickMark val="none"/>
        <c:tickLblPos val="nextTo"/>
        <c:crossAx val="733084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625653963313165"/>
                  <c:y val="5.669278371864521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Comparison!$C$4842:$C$12355</c:f>
              <c:numCache>
                <c:formatCode>General</c:formatCode>
                <c:ptCount val="7514"/>
                <c:pt idx="0">
                  <c:v>1733.8</c:v>
                </c:pt>
                <c:pt idx="1">
                  <c:v>1732.8</c:v>
                </c:pt>
                <c:pt idx="2">
                  <c:v>1732.3</c:v>
                </c:pt>
                <c:pt idx="3">
                  <c:v>1731.7</c:v>
                </c:pt>
                <c:pt idx="4">
                  <c:v>1732.3</c:v>
                </c:pt>
                <c:pt idx="5">
                  <c:v>1732.8</c:v>
                </c:pt>
                <c:pt idx="6">
                  <c:v>1733.4</c:v>
                </c:pt>
                <c:pt idx="7">
                  <c:v>1733.4</c:v>
                </c:pt>
                <c:pt idx="8">
                  <c:v>1733.4</c:v>
                </c:pt>
                <c:pt idx="9">
                  <c:v>1733.4</c:v>
                </c:pt>
                <c:pt idx="10">
                  <c:v>1732.8</c:v>
                </c:pt>
                <c:pt idx="11">
                  <c:v>1732.2</c:v>
                </c:pt>
                <c:pt idx="12">
                  <c:v>1731.7</c:v>
                </c:pt>
                <c:pt idx="13">
                  <c:v>1732.3</c:v>
                </c:pt>
                <c:pt idx="14">
                  <c:v>1732.8</c:v>
                </c:pt>
                <c:pt idx="15">
                  <c:v>1733.4</c:v>
                </c:pt>
                <c:pt idx="16">
                  <c:v>1733.4</c:v>
                </c:pt>
                <c:pt idx="17">
                  <c:v>1733.4</c:v>
                </c:pt>
                <c:pt idx="18">
                  <c:v>1734</c:v>
                </c:pt>
                <c:pt idx="19">
                  <c:v>1735.1</c:v>
                </c:pt>
                <c:pt idx="20">
                  <c:v>1735.7</c:v>
                </c:pt>
                <c:pt idx="21">
                  <c:v>1735.7</c:v>
                </c:pt>
                <c:pt idx="22">
                  <c:v>1735.7</c:v>
                </c:pt>
                <c:pt idx="23">
                  <c:v>1735.1</c:v>
                </c:pt>
                <c:pt idx="24">
                  <c:v>1734.6</c:v>
                </c:pt>
                <c:pt idx="25">
                  <c:v>1733.4</c:v>
                </c:pt>
                <c:pt idx="26">
                  <c:v>1732.3</c:v>
                </c:pt>
                <c:pt idx="27">
                  <c:v>1730.9</c:v>
                </c:pt>
                <c:pt idx="28">
                  <c:v>1729.4</c:v>
                </c:pt>
                <c:pt idx="29">
                  <c:v>1729.4</c:v>
                </c:pt>
                <c:pt idx="30">
                  <c:v>1730</c:v>
                </c:pt>
                <c:pt idx="31">
                  <c:v>1730.5</c:v>
                </c:pt>
                <c:pt idx="32">
                  <c:v>1730</c:v>
                </c:pt>
                <c:pt idx="33">
                  <c:v>1729.4</c:v>
                </c:pt>
                <c:pt idx="34">
                  <c:v>1728.9</c:v>
                </c:pt>
                <c:pt idx="35">
                  <c:v>1728.3</c:v>
                </c:pt>
                <c:pt idx="36">
                  <c:v>1727.7</c:v>
                </c:pt>
                <c:pt idx="37">
                  <c:v>1727.7</c:v>
                </c:pt>
                <c:pt idx="38">
                  <c:v>1727.7</c:v>
                </c:pt>
                <c:pt idx="39">
                  <c:v>1727.7</c:v>
                </c:pt>
                <c:pt idx="40">
                  <c:v>1728.3</c:v>
                </c:pt>
                <c:pt idx="41">
                  <c:v>1728.8</c:v>
                </c:pt>
                <c:pt idx="42">
                  <c:v>1729.4</c:v>
                </c:pt>
                <c:pt idx="43">
                  <c:v>1730</c:v>
                </c:pt>
                <c:pt idx="44">
                  <c:v>1731.1</c:v>
                </c:pt>
                <c:pt idx="45">
                  <c:v>1731.7</c:v>
                </c:pt>
                <c:pt idx="46">
                  <c:v>1731.1</c:v>
                </c:pt>
                <c:pt idx="47">
                  <c:v>1730.6</c:v>
                </c:pt>
                <c:pt idx="48">
                  <c:v>1730.5</c:v>
                </c:pt>
                <c:pt idx="49">
                  <c:v>1731.2</c:v>
                </c:pt>
                <c:pt idx="50">
                  <c:v>1731.7</c:v>
                </c:pt>
                <c:pt idx="51">
                  <c:v>1731.1</c:v>
                </c:pt>
                <c:pt idx="52">
                  <c:v>1731.1</c:v>
                </c:pt>
                <c:pt idx="53">
                  <c:v>1731.1</c:v>
                </c:pt>
                <c:pt idx="54">
                  <c:v>1731.8</c:v>
                </c:pt>
                <c:pt idx="55">
                  <c:v>1732.8</c:v>
                </c:pt>
                <c:pt idx="56">
                  <c:v>1733.4</c:v>
                </c:pt>
                <c:pt idx="57">
                  <c:v>1733.6</c:v>
                </c:pt>
                <c:pt idx="58">
                  <c:v>1734</c:v>
                </c:pt>
                <c:pt idx="59">
                  <c:v>1734</c:v>
                </c:pt>
                <c:pt idx="60">
                  <c:v>1734</c:v>
                </c:pt>
                <c:pt idx="61">
                  <c:v>1734</c:v>
                </c:pt>
                <c:pt idx="62">
                  <c:v>1734.6</c:v>
                </c:pt>
                <c:pt idx="63">
                  <c:v>1735.1</c:v>
                </c:pt>
                <c:pt idx="64">
                  <c:v>1735.7</c:v>
                </c:pt>
                <c:pt idx="65">
                  <c:v>1736.3</c:v>
                </c:pt>
                <c:pt idx="66">
                  <c:v>1736.8</c:v>
                </c:pt>
                <c:pt idx="67">
                  <c:v>1736.3</c:v>
                </c:pt>
                <c:pt idx="68">
                  <c:v>1735.9</c:v>
                </c:pt>
                <c:pt idx="69">
                  <c:v>1735.7</c:v>
                </c:pt>
                <c:pt idx="70">
                  <c:v>1735.1</c:v>
                </c:pt>
                <c:pt idx="71">
                  <c:v>1735.7</c:v>
                </c:pt>
                <c:pt idx="72">
                  <c:v>1736.3</c:v>
                </c:pt>
                <c:pt idx="73">
                  <c:v>1736.3</c:v>
                </c:pt>
                <c:pt idx="74">
                  <c:v>1736.3</c:v>
                </c:pt>
                <c:pt idx="75">
                  <c:v>1736.1</c:v>
                </c:pt>
                <c:pt idx="76">
                  <c:v>1735.1</c:v>
                </c:pt>
                <c:pt idx="77">
                  <c:v>1735.1</c:v>
                </c:pt>
                <c:pt idx="78">
                  <c:v>1735.1</c:v>
                </c:pt>
                <c:pt idx="79">
                  <c:v>1735.1</c:v>
                </c:pt>
                <c:pt idx="80">
                  <c:v>1735.1</c:v>
                </c:pt>
                <c:pt idx="81">
                  <c:v>1734.6</c:v>
                </c:pt>
                <c:pt idx="82">
                  <c:v>1735.1</c:v>
                </c:pt>
                <c:pt idx="83">
                  <c:v>1735.1</c:v>
                </c:pt>
                <c:pt idx="84">
                  <c:v>1734.5</c:v>
                </c:pt>
                <c:pt idx="85">
                  <c:v>1733.4</c:v>
                </c:pt>
                <c:pt idx="86">
                  <c:v>1732.8</c:v>
                </c:pt>
                <c:pt idx="87">
                  <c:v>1732.8</c:v>
                </c:pt>
                <c:pt idx="88">
                  <c:v>1732.9</c:v>
                </c:pt>
                <c:pt idx="89">
                  <c:v>1732.8</c:v>
                </c:pt>
                <c:pt idx="90">
                  <c:v>1732.8</c:v>
                </c:pt>
                <c:pt idx="91">
                  <c:v>1732.8</c:v>
                </c:pt>
                <c:pt idx="92">
                  <c:v>1732.8</c:v>
                </c:pt>
                <c:pt idx="93">
                  <c:v>1733.4</c:v>
                </c:pt>
                <c:pt idx="94">
                  <c:v>1733.4</c:v>
                </c:pt>
                <c:pt idx="95">
                  <c:v>1734</c:v>
                </c:pt>
                <c:pt idx="96">
                  <c:v>1733.4</c:v>
                </c:pt>
                <c:pt idx="97">
                  <c:v>1732.8</c:v>
                </c:pt>
                <c:pt idx="98">
                  <c:v>1732.2</c:v>
                </c:pt>
                <c:pt idx="99">
                  <c:v>1732.3</c:v>
                </c:pt>
                <c:pt idx="100">
                  <c:v>1732.3</c:v>
                </c:pt>
                <c:pt idx="101">
                  <c:v>1732.3</c:v>
                </c:pt>
                <c:pt idx="102">
                  <c:v>1733.4</c:v>
                </c:pt>
                <c:pt idx="103">
                  <c:v>1734.6</c:v>
                </c:pt>
                <c:pt idx="104">
                  <c:v>1734.6</c:v>
                </c:pt>
                <c:pt idx="105">
                  <c:v>1734.6</c:v>
                </c:pt>
                <c:pt idx="106">
                  <c:v>1734.6</c:v>
                </c:pt>
                <c:pt idx="107">
                  <c:v>1734.6</c:v>
                </c:pt>
                <c:pt idx="108">
                  <c:v>1735.1</c:v>
                </c:pt>
                <c:pt idx="109">
                  <c:v>1735.1</c:v>
                </c:pt>
                <c:pt idx="110">
                  <c:v>1736</c:v>
                </c:pt>
                <c:pt idx="111">
                  <c:v>1736.9</c:v>
                </c:pt>
                <c:pt idx="112">
                  <c:v>1737.4</c:v>
                </c:pt>
                <c:pt idx="113">
                  <c:v>1738</c:v>
                </c:pt>
                <c:pt idx="114">
                  <c:v>1738</c:v>
                </c:pt>
                <c:pt idx="115">
                  <c:v>1738</c:v>
                </c:pt>
                <c:pt idx="116">
                  <c:v>1738</c:v>
                </c:pt>
                <c:pt idx="117">
                  <c:v>1737.9</c:v>
                </c:pt>
                <c:pt idx="118">
                  <c:v>1737.4</c:v>
                </c:pt>
                <c:pt idx="119">
                  <c:v>1737.1</c:v>
                </c:pt>
                <c:pt idx="120">
                  <c:v>1736.7</c:v>
                </c:pt>
                <c:pt idx="121">
                  <c:v>1736.3</c:v>
                </c:pt>
                <c:pt idx="122">
                  <c:v>1735.7</c:v>
                </c:pt>
                <c:pt idx="123">
                  <c:v>1735.7</c:v>
                </c:pt>
                <c:pt idx="124">
                  <c:v>1735.7</c:v>
                </c:pt>
                <c:pt idx="125">
                  <c:v>1736.3</c:v>
                </c:pt>
                <c:pt idx="126">
                  <c:v>1735.7</c:v>
                </c:pt>
                <c:pt idx="127">
                  <c:v>1735.1</c:v>
                </c:pt>
                <c:pt idx="128">
                  <c:v>1734.3</c:v>
                </c:pt>
                <c:pt idx="129">
                  <c:v>1733.4</c:v>
                </c:pt>
                <c:pt idx="130">
                  <c:v>1733.4</c:v>
                </c:pt>
                <c:pt idx="131">
                  <c:v>1734</c:v>
                </c:pt>
                <c:pt idx="132">
                  <c:v>1734.6</c:v>
                </c:pt>
                <c:pt idx="133">
                  <c:v>1735.1</c:v>
                </c:pt>
                <c:pt idx="134">
                  <c:v>1734.6</c:v>
                </c:pt>
                <c:pt idx="135">
                  <c:v>1734</c:v>
                </c:pt>
                <c:pt idx="136">
                  <c:v>1734</c:v>
                </c:pt>
                <c:pt idx="137">
                  <c:v>1734</c:v>
                </c:pt>
                <c:pt idx="138">
                  <c:v>1734.6</c:v>
                </c:pt>
                <c:pt idx="139">
                  <c:v>1735.7</c:v>
                </c:pt>
                <c:pt idx="140">
                  <c:v>1735.7</c:v>
                </c:pt>
                <c:pt idx="141">
                  <c:v>1736.3</c:v>
                </c:pt>
                <c:pt idx="142">
                  <c:v>1736.8</c:v>
                </c:pt>
                <c:pt idx="143">
                  <c:v>1736.6</c:v>
                </c:pt>
                <c:pt idx="144">
                  <c:v>1736.3</c:v>
                </c:pt>
                <c:pt idx="145">
                  <c:v>1735.7</c:v>
                </c:pt>
                <c:pt idx="146">
                  <c:v>1734.6</c:v>
                </c:pt>
                <c:pt idx="147">
                  <c:v>1734</c:v>
                </c:pt>
                <c:pt idx="148">
                  <c:v>1734</c:v>
                </c:pt>
                <c:pt idx="149">
                  <c:v>1734</c:v>
                </c:pt>
                <c:pt idx="150">
                  <c:v>1733.4</c:v>
                </c:pt>
                <c:pt idx="151">
                  <c:v>1732.8</c:v>
                </c:pt>
                <c:pt idx="152">
                  <c:v>1733.1</c:v>
                </c:pt>
                <c:pt idx="153">
                  <c:v>1733.4</c:v>
                </c:pt>
                <c:pt idx="154">
                  <c:v>1732.8</c:v>
                </c:pt>
                <c:pt idx="155">
                  <c:v>1732.3</c:v>
                </c:pt>
                <c:pt idx="156">
                  <c:v>1732.3</c:v>
                </c:pt>
                <c:pt idx="157">
                  <c:v>1731.7</c:v>
                </c:pt>
                <c:pt idx="158">
                  <c:v>1731.7</c:v>
                </c:pt>
                <c:pt idx="159">
                  <c:v>1731.1</c:v>
                </c:pt>
                <c:pt idx="160">
                  <c:v>1731.1</c:v>
                </c:pt>
                <c:pt idx="161">
                  <c:v>1731.7</c:v>
                </c:pt>
                <c:pt idx="162">
                  <c:v>1731.7</c:v>
                </c:pt>
                <c:pt idx="163">
                  <c:v>1732.3</c:v>
                </c:pt>
                <c:pt idx="164">
                  <c:v>1731.7</c:v>
                </c:pt>
                <c:pt idx="165">
                  <c:v>1731</c:v>
                </c:pt>
                <c:pt idx="166">
                  <c:v>1730.6</c:v>
                </c:pt>
                <c:pt idx="167">
                  <c:v>1730</c:v>
                </c:pt>
                <c:pt idx="168">
                  <c:v>1730</c:v>
                </c:pt>
                <c:pt idx="169">
                  <c:v>1729</c:v>
                </c:pt>
                <c:pt idx="170">
                  <c:v>1729.4</c:v>
                </c:pt>
                <c:pt idx="171">
                  <c:v>1730</c:v>
                </c:pt>
                <c:pt idx="172">
                  <c:v>1730</c:v>
                </c:pt>
                <c:pt idx="173">
                  <c:v>1730</c:v>
                </c:pt>
                <c:pt idx="174">
                  <c:v>1729.4</c:v>
                </c:pt>
                <c:pt idx="175">
                  <c:v>1730</c:v>
                </c:pt>
                <c:pt idx="176">
                  <c:v>1729.4</c:v>
                </c:pt>
                <c:pt idx="177">
                  <c:v>1729.4</c:v>
                </c:pt>
                <c:pt idx="178">
                  <c:v>1728.9</c:v>
                </c:pt>
                <c:pt idx="179">
                  <c:v>1729.4</c:v>
                </c:pt>
                <c:pt idx="180">
                  <c:v>1730</c:v>
                </c:pt>
                <c:pt idx="181">
                  <c:v>1730</c:v>
                </c:pt>
                <c:pt idx="182">
                  <c:v>1729.4</c:v>
                </c:pt>
                <c:pt idx="183">
                  <c:v>1728.8</c:v>
                </c:pt>
                <c:pt idx="184">
                  <c:v>1727.7</c:v>
                </c:pt>
                <c:pt idx="185">
                  <c:v>1726.6</c:v>
                </c:pt>
                <c:pt idx="186">
                  <c:v>1726</c:v>
                </c:pt>
                <c:pt idx="187">
                  <c:v>1726.6</c:v>
                </c:pt>
                <c:pt idx="188">
                  <c:v>1726.6</c:v>
                </c:pt>
                <c:pt idx="189">
                  <c:v>1727.2</c:v>
                </c:pt>
                <c:pt idx="190">
                  <c:v>1727.2</c:v>
                </c:pt>
                <c:pt idx="191">
                  <c:v>1727.1</c:v>
                </c:pt>
                <c:pt idx="192">
                  <c:v>1727.1</c:v>
                </c:pt>
                <c:pt idx="193">
                  <c:v>1727.1</c:v>
                </c:pt>
                <c:pt idx="194">
                  <c:v>1727.7</c:v>
                </c:pt>
                <c:pt idx="195">
                  <c:v>1728.3</c:v>
                </c:pt>
                <c:pt idx="196">
                  <c:v>1728.8</c:v>
                </c:pt>
                <c:pt idx="197">
                  <c:v>1730</c:v>
                </c:pt>
                <c:pt idx="198">
                  <c:v>1730.6</c:v>
                </c:pt>
                <c:pt idx="199">
                  <c:v>1731.1</c:v>
                </c:pt>
                <c:pt idx="200">
                  <c:v>1731.7</c:v>
                </c:pt>
                <c:pt idx="201">
                  <c:v>1732.8</c:v>
                </c:pt>
                <c:pt idx="202">
                  <c:v>1732.9</c:v>
                </c:pt>
                <c:pt idx="203">
                  <c:v>1732.9</c:v>
                </c:pt>
                <c:pt idx="204">
                  <c:v>1732.3</c:v>
                </c:pt>
                <c:pt idx="205">
                  <c:v>1732.3</c:v>
                </c:pt>
                <c:pt idx="206">
                  <c:v>1732.3</c:v>
                </c:pt>
                <c:pt idx="207">
                  <c:v>1732.3</c:v>
                </c:pt>
                <c:pt idx="208">
                  <c:v>1732.7</c:v>
                </c:pt>
                <c:pt idx="209">
                  <c:v>1732.8</c:v>
                </c:pt>
                <c:pt idx="210">
                  <c:v>1733.4</c:v>
                </c:pt>
                <c:pt idx="211">
                  <c:v>1732.8</c:v>
                </c:pt>
                <c:pt idx="212">
                  <c:v>1732.8</c:v>
                </c:pt>
                <c:pt idx="213">
                  <c:v>1732.9</c:v>
                </c:pt>
                <c:pt idx="214">
                  <c:v>1732.4</c:v>
                </c:pt>
                <c:pt idx="215">
                  <c:v>1731.7</c:v>
                </c:pt>
                <c:pt idx="216">
                  <c:v>1731.7</c:v>
                </c:pt>
                <c:pt idx="217">
                  <c:v>1732.3</c:v>
                </c:pt>
                <c:pt idx="218">
                  <c:v>1732.9</c:v>
                </c:pt>
                <c:pt idx="219">
                  <c:v>1732.9</c:v>
                </c:pt>
                <c:pt idx="220">
                  <c:v>1732.3</c:v>
                </c:pt>
                <c:pt idx="221">
                  <c:v>1731.7</c:v>
                </c:pt>
                <c:pt idx="222">
                  <c:v>1731.7</c:v>
                </c:pt>
                <c:pt idx="223">
                  <c:v>1732.3</c:v>
                </c:pt>
                <c:pt idx="224">
                  <c:v>1732.3</c:v>
                </c:pt>
                <c:pt idx="225">
                  <c:v>1731.7</c:v>
                </c:pt>
                <c:pt idx="226">
                  <c:v>1731.7</c:v>
                </c:pt>
                <c:pt idx="227">
                  <c:v>1731.7</c:v>
                </c:pt>
                <c:pt idx="228">
                  <c:v>1731.7</c:v>
                </c:pt>
                <c:pt idx="229">
                  <c:v>1732.3</c:v>
                </c:pt>
                <c:pt idx="230">
                  <c:v>1732.8</c:v>
                </c:pt>
                <c:pt idx="231">
                  <c:v>1732.8</c:v>
                </c:pt>
                <c:pt idx="232">
                  <c:v>1733.3</c:v>
                </c:pt>
                <c:pt idx="233">
                  <c:v>1734</c:v>
                </c:pt>
                <c:pt idx="234">
                  <c:v>1734</c:v>
                </c:pt>
                <c:pt idx="235">
                  <c:v>1733.4</c:v>
                </c:pt>
                <c:pt idx="236">
                  <c:v>1732.8</c:v>
                </c:pt>
                <c:pt idx="237">
                  <c:v>1732.8</c:v>
                </c:pt>
                <c:pt idx="238">
                  <c:v>1732.8</c:v>
                </c:pt>
                <c:pt idx="239">
                  <c:v>1732.8</c:v>
                </c:pt>
                <c:pt idx="240">
                  <c:v>1732.8</c:v>
                </c:pt>
                <c:pt idx="241">
                  <c:v>1731.7</c:v>
                </c:pt>
                <c:pt idx="242">
                  <c:v>1731.7</c:v>
                </c:pt>
                <c:pt idx="243">
                  <c:v>1731.7</c:v>
                </c:pt>
                <c:pt idx="244">
                  <c:v>1732.3</c:v>
                </c:pt>
                <c:pt idx="245">
                  <c:v>1732.8</c:v>
                </c:pt>
                <c:pt idx="246">
                  <c:v>1732.3</c:v>
                </c:pt>
                <c:pt idx="247">
                  <c:v>1731.7</c:v>
                </c:pt>
                <c:pt idx="248">
                  <c:v>1730.6</c:v>
                </c:pt>
                <c:pt idx="249">
                  <c:v>1729.9</c:v>
                </c:pt>
                <c:pt idx="250">
                  <c:v>1728.8</c:v>
                </c:pt>
                <c:pt idx="251">
                  <c:v>1727.7</c:v>
                </c:pt>
                <c:pt idx="252">
                  <c:v>1727.7</c:v>
                </c:pt>
                <c:pt idx="253">
                  <c:v>1728.3</c:v>
                </c:pt>
                <c:pt idx="254">
                  <c:v>1728.3</c:v>
                </c:pt>
                <c:pt idx="255">
                  <c:v>1728.3</c:v>
                </c:pt>
                <c:pt idx="256">
                  <c:v>1727.7</c:v>
                </c:pt>
                <c:pt idx="257">
                  <c:v>1727.7</c:v>
                </c:pt>
                <c:pt idx="258">
                  <c:v>1728.3</c:v>
                </c:pt>
                <c:pt idx="259">
                  <c:v>1728.3</c:v>
                </c:pt>
                <c:pt idx="260">
                  <c:v>1728.3</c:v>
                </c:pt>
                <c:pt idx="261">
                  <c:v>1728.3</c:v>
                </c:pt>
                <c:pt idx="262">
                  <c:v>1728.3</c:v>
                </c:pt>
                <c:pt idx="263">
                  <c:v>1728.3</c:v>
                </c:pt>
                <c:pt idx="264">
                  <c:v>1727.7</c:v>
                </c:pt>
                <c:pt idx="265">
                  <c:v>1727.2</c:v>
                </c:pt>
                <c:pt idx="266">
                  <c:v>1726.6</c:v>
                </c:pt>
                <c:pt idx="267">
                  <c:v>1726.1</c:v>
                </c:pt>
                <c:pt idx="268">
                  <c:v>1726</c:v>
                </c:pt>
                <c:pt idx="269">
                  <c:v>1726.6</c:v>
                </c:pt>
                <c:pt idx="270">
                  <c:v>1726.6</c:v>
                </c:pt>
                <c:pt idx="271">
                  <c:v>1726.6</c:v>
                </c:pt>
                <c:pt idx="272">
                  <c:v>1726.6</c:v>
                </c:pt>
                <c:pt idx="273">
                  <c:v>1726.6</c:v>
                </c:pt>
                <c:pt idx="274">
                  <c:v>1727.2</c:v>
                </c:pt>
                <c:pt idx="275">
                  <c:v>1726.6</c:v>
                </c:pt>
                <c:pt idx="276">
                  <c:v>1726.5</c:v>
                </c:pt>
                <c:pt idx="277">
                  <c:v>1726.6</c:v>
                </c:pt>
                <c:pt idx="278">
                  <c:v>1726.6</c:v>
                </c:pt>
                <c:pt idx="279">
                  <c:v>1727.2</c:v>
                </c:pt>
                <c:pt idx="280">
                  <c:v>1727.7</c:v>
                </c:pt>
                <c:pt idx="281">
                  <c:v>1727.7</c:v>
                </c:pt>
                <c:pt idx="282">
                  <c:v>1727.2</c:v>
                </c:pt>
                <c:pt idx="283">
                  <c:v>1727.2</c:v>
                </c:pt>
                <c:pt idx="284">
                  <c:v>1727.2</c:v>
                </c:pt>
                <c:pt idx="285">
                  <c:v>1727.2</c:v>
                </c:pt>
                <c:pt idx="286">
                  <c:v>1727.7</c:v>
                </c:pt>
                <c:pt idx="287">
                  <c:v>1728.3</c:v>
                </c:pt>
                <c:pt idx="288">
                  <c:v>1728.3</c:v>
                </c:pt>
                <c:pt idx="289">
                  <c:v>1728.3</c:v>
                </c:pt>
                <c:pt idx="290">
                  <c:v>1728.3</c:v>
                </c:pt>
                <c:pt idx="291">
                  <c:v>1728.2</c:v>
                </c:pt>
                <c:pt idx="292">
                  <c:v>1727.7</c:v>
                </c:pt>
                <c:pt idx="293">
                  <c:v>1727.2</c:v>
                </c:pt>
                <c:pt idx="294">
                  <c:v>1726.6</c:v>
                </c:pt>
                <c:pt idx="295">
                  <c:v>1726</c:v>
                </c:pt>
                <c:pt idx="296">
                  <c:v>1726</c:v>
                </c:pt>
                <c:pt idx="297">
                  <c:v>1726</c:v>
                </c:pt>
                <c:pt idx="298">
                  <c:v>1725.4</c:v>
                </c:pt>
                <c:pt idx="299">
                  <c:v>1724.3</c:v>
                </c:pt>
                <c:pt idx="300">
                  <c:v>1724.3</c:v>
                </c:pt>
                <c:pt idx="301">
                  <c:v>1724.9</c:v>
                </c:pt>
                <c:pt idx="302">
                  <c:v>1724.9</c:v>
                </c:pt>
                <c:pt idx="303">
                  <c:v>1724.9</c:v>
                </c:pt>
                <c:pt idx="304">
                  <c:v>1724.9</c:v>
                </c:pt>
                <c:pt idx="305">
                  <c:v>1724.3</c:v>
                </c:pt>
                <c:pt idx="306">
                  <c:v>1724.3</c:v>
                </c:pt>
                <c:pt idx="307">
                  <c:v>1724.3</c:v>
                </c:pt>
                <c:pt idx="308">
                  <c:v>1724.9</c:v>
                </c:pt>
                <c:pt idx="309">
                  <c:v>1725.5</c:v>
                </c:pt>
                <c:pt idx="310">
                  <c:v>1726</c:v>
                </c:pt>
                <c:pt idx="311">
                  <c:v>1726</c:v>
                </c:pt>
                <c:pt idx="312">
                  <c:v>1726.6</c:v>
                </c:pt>
                <c:pt idx="313">
                  <c:v>1727.2</c:v>
                </c:pt>
                <c:pt idx="314">
                  <c:v>1727.2</c:v>
                </c:pt>
                <c:pt idx="315">
                  <c:v>1727.2</c:v>
                </c:pt>
                <c:pt idx="316">
                  <c:v>1728.1</c:v>
                </c:pt>
                <c:pt idx="317">
                  <c:v>1728.9</c:v>
                </c:pt>
                <c:pt idx="318">
                  <c:v>1728.9</c:v>
                </c:pt>
                <c:pt idx="319">
                  <c:v>1728.9</c:v>
                </c:pt>
                <c:pt idx="320">
                  <c:v>1728.9</c:v>
                </c:pt>
                <c:pt idx="321">
                  <c:v>1728.3</c:v>
                </c:pt>
                <c:pt idx="322">
                  <c:v>1727.7</c:v>
                </c:pt>
                <c:pt idx="323">
                  <c:v>1727.7</c:v>
                </c:pt>
                <c:pt idx="324">
                  <c:v>1727.8</c:v>
                </c:pt>
                <c:pt idx="325">
                  <c:v>1728.3</c:v>
                </c:pt>
                <c:pt idx="326">
                  <c:v>1728.3</c:v>
                </c:pt>
                <c:pt idx="327">
                  <c:v>1727.7</c:v>
                </c:pt>
                <c:pt idx="328">
                  <c:v>1727.7</c:v>
                </c:pt>
                <c:pt idx="329">
                  <c:v>1727.7</c:v>
                </c:pt>
                <c:pt idx="330">
                  <c:v>1727.8</c:v>
                </c:pt>
                <c:pt idx="331">
                  <c:v>1728.6</c:v>
                </c:pt>
                <c:pt idx="332">
                  <c:v>1729.4</c:v>
                </c:pt>
                <c:pt idx="333">
                  <c:v>1730</c:v>
                </c:pt>
                <c:pt idx="334">
                  <c:v>1730</c:v>
                </c:pt>
                <c:pt idx="335">
                  <c:v>1730.6</c:v>
                </c:pt>
                <c:pt idx="336">
                  <c:v>1730.6</c:v>
                </c:pt>
                <c:pt idx="337">
                  <c:v>1730.6</c:v>
                </c:pt>
                <c:pt idx="338">
                  <c:v>1730.6</c:v>
                </c:pt>
                <c:pt idx="339">
                  <c:v>1730.5</c:v>
                </c:pt>
                <c:pt idx="340">
                  <c:v>1730.6</c:v>
                </c:pt>
                <c:pt idx="341">
                  <c:v>1731.2</c:v>
                </c:pt>
                <c:pt idx="342">
                  <c:v>1731.7</c:v>
                </c:pt>
                <c:pt idx="343">
                  <c:v>1732.3</c:v>
                </c:pt>
                <c:pt idx="344">
                  <c:v>1732.3</c:v>
                </c:pt>
                <c:pt idx="345">
                  <c:v>1731.7</c:v>
                </c:pt>
                <c:pt idx="346">
                  <c:v>1731.1</c:v>
                </c:pt>
                <c:pt idx="347">
                  <c:v>1731.1</c:v>
                </c:pt>
                <c:pt idx="348">
                  <c:v>1731.7</c:v>
                </c:pt>
                <c:pt idx="349">
                  <c:v>1732.3</c:v>
                </c:pt>
                <c:pt idx="350">
                  <c:v>1732.3</c:v>
                </c:pt>
                <c:pt idx="351">
                  <c:v>1732.8</c:v>
                </c:pt>
                <c:pt idx="352">
                  <c:v>1732.8</c:v>
                </c:pt>
                <c:pt idx="353">
                  <c:v>1732.3</c:v>
                </c:pt>
                <c:pt idx="354">
                  <c:v>1731.7</c:v>
                </c:pt>
                <c:pt idx="355">
                  <c:v>1731.7</c:v>
                </c:pt>
                <c:pt idx="356">
                  <c:v>1731.7</c:v>
                </c:pt>
                <c:pt idx="357">
                  <c:v>1731.1</c:v>
                </c:pt>
                <c:pt idx="358">
                  <c:v>1731.1</c:v>
                </c:pt>
                <c:pt idx="359">
                  <c:v>1730.6</c:v>
                </c:pt>
                <c:pt idx="360">
                  <c:v>1730.6</c:v>
                </c:pt>
                <c:pt idx="361">
                  <c:v>1731.1</c:v>
                </c:pt>
                <c:pt idx="362">
                  <c:v>1731.7</c:v>
                </c:pt>
                <c:pt idx="363">
                  <c:v>1731.7</c:v>
                </c:pt>
                <c:pt idx="364">
                  <c:v>1732.2</c:v>
                </c:pt>
                <c:pt idx="365">
                  <c:v>1732.3</c:v>
                </c:pt>
                <c:pt idx="366">
                  <c:v>1732.3</c:v>
                </c:pt>
                <c:pt idx="367">
                  <c:v>1732.3</c:v>
                </c:pt>
                <c:pt idx="368">
                  <c:v>1732.3</c:v>
                </c:pt>
                <c:pt idx="369">
                  <c:v>1732.8</c:v>
                </c:pt>
                <c:pt idx="370">
                  <c:v>1732.3</c:v>
                </c:pt>
                <c:pt idx="371">
                  <c:v>1732.3</c:v>
                </c:pt>
                <c:pt idx="372">
                  <c:v>1732.3</c:v>
                </c:pt>
                <c:pt idx="373">
                  <c:v>1732.3</c:v>
                </c:pt>
                <c:pt idx="374">
                  <c:v>1732.3</c:v>
                </c:pt>
                <c:pt idx="375">
                  <c:v>1732.8</c:v>
                </c:pt>
                <c:pt idx="376">
                  <c:v>1733.4</c:v>
                </c:pt>
                <c:pt idx="377">
                  <c:v>1734</c:v>
                </c:pt>
                <c:pt idx="378">
                  <c:v>1733.4</c:v>
                </c:pt>
                <c:pt idx="379">
                  <c:v>1732.8</c:v>
                </c:pt>
                <c:pt idx="380">
                  <c:v>1732.3</c:v>
                </c:pt>
                <c:pt idx="381">
                  <c:v>1731.8</c:v>
                </c:pt>
                <c:pt idx="382">
                  <c:v>1732.3</c:v>
                </c:pt>
                <c:pt idx="383">
                  <c:v>1732.3</c:v>
                </c:pt>
                <c:pt idx="384">
                  <c:v>1732.3</c:v>
                </c:pt>
                <c:pt idx="385">
                  <c:v>1732.3</c:v>
                </c:pt>
                <c:pt idx="386">
                  <c:v>1731.1</c:v>
                </c:pt>
                <c:pt idx="387">
                  <c:v>1730.6</c:v>
                </c:pt>
                <c:pt idx="388">
                  <c:v>1730</c:v>
                </c:pt>
                <c:pt idx="389">
                  <c:v>1729.4</c:v>
                </c:pt>
                <c:pt idx="390">
                  <c:v>1729.4</c:v>
                </c:pt>
                <c:pt idx="391">
                  <c:v>1730</c:v>
                </c:pt>
                <c:pt idx="392">
                  <c:v>1730.6</c:v>
                </c:pt>
                <c:pt idx="393">
                  <c:v>1731.1</c:v>
                </c:pt>
                <c:pt idx="394">
                  <c:v>1731.1</c:v>
                </c:pt>
                <c:pt idx="395">
                  <c:v>1731.1</c:v>
                </c:pt>
                <c:pt idx="396">
                  <c:v>1731.1</c:v>
                </c:pt>
                <c:pt idx="397">
                  <c:v>1731.1</c:v>
                </c:pt>
                <c:pt idx="398">
                  <c:v>1730.6</c:v>
                </c:pt>
                <c:pt idx="399">
                  <c:v>1730</c:v>
                </c:pt>
                <c:pt idx="400">
                  <c:v>1729.4</c:v>
                </c:pt>
                <c:pt idx="401">
                  <c:v>1728.3</c:v>
                </c:pt>
                <c:pt idx="402">
                  <c:v>1727.7</c:v>
                </c:pt>
                <c:pt idx="403">
                  <c:v>1727.6</c:v>
                </c:pt>
                <c:pt idx="404">
                  <c:v>1727.2</c:v>
                </c:pt>
                <c:pt idx="405">
                  <c:v>1726.6</c:v>
                </c:pt>
                <c:pt idx="406">
                  <c:v>1726</c:v>
                </c:pt>
                <c:pt idx="407">
                  <c:v>1726</c:v>
                </c:pt>
                <c:pt idx="408">
                  <c:v>1725.5</c:v>
                </c:pt>
                <c:pt idx="409">
                  <c:v>1725.5</c:v>
                </c:pt>
                <c:pt idx="410">
                  <c:v>1726.5</c:v>
                </c:pt>
                <c:pt idx="411">
                  <c:v>1727.2</c:v>
                </c:pt>
                <c:pt idx="412">
                  <c:v>1727.7</c:v>
                </c:pt>
                <c:pt idx="413">
                  <c:v>1728.3</c:v>
                </c:pt>
                <c:pt idx="414">
                  <c:v>1728.3</c:v>
                </c:pt>
                <c:pt idx="415">
                  <c:v>1728.3</c:v>
                </c:pt>
                <c:pt idx="416">
                  <c:v>1727.7</c:v>
                </c:pt>
                <c:pt idx="417">
                  <c:v>1727.2</c:v>
                </c:pt>
                <c:pt idx="418">
                  <c:v>1726.5</c:v>
                </c:pt>
                <c:pt idx="419">
                  <c:v>1725.6</c:v>
                </c:pt>
                <c:pt idx="420">
                  <c:v>1724.9</c:v>
                </c:pt>
                <c:pt idx="421">
                  <c:v>1724.9</c:v>
                </c:pt>
                <c:pt idx="422">
                  <c:v>1724.9</c:v>
                </c:pt>
                <c:pt idx="423">
                  <c:v>1724.9</c:v>
                </c:pt>
                <c:pt idx="424">
                  <c:v>1724.9</c:v>
                </c:pt>
                <c:pt idx="425">
                  <c:v>1724.9</c:v>
                </c:pt>
                <c:pt idx="426">
                  <c:v>1725.5</c:v>
                </c:pt>
                <c:pt idx="427">
                  <c:v>1726</c:v>
                </c:pt>
                <c:pt idx="428">
                  <c:v>1727.1</c:v>
                </c:pt>
                <c:pt idx="429">
                  <c:v>1727.2</c:v>
                </c:pt>
                <c:pt idx="430">
                  <c:v>1726.6</c:v>
                </c:pt>
                <c:pt idx="431">
                  <c:v>1726.6</c:v>
                </c:pt>
                <c:pt idx="432">
                  <c:v>1726.6</c:v>
                </c:pt>
                <c:pt idx="433">
                  <c:v>1727.2</c:v>
                </c:pt>
                <c:pt idx="434">
                  <c:v>1726.7</c:v>
                </c:pt>
                <c:pt idx="435">
                  <c:v>1726.6</c:v>
                </c:pt>
                <c:pt idx="436">
                  <c:v>1726.6</c:v>
                </c:pt>
                <c:pt idx="437">
                  <c:v>1726.6</c:v>
                </c:pt>
                <c:pt idx="438">
                  <c:v>1726</c:v>
                </c:pt>
                <c:pt idx="439">
                  <c:v>1726.6</c:v>
                </c:pt>
                <c:pt idx="440">
                  <c:v>1727.6</c:v>
                </c:pt>
                <c:pt idx="441">
                  <c:v>1728.3</c:v>
                </c:pt>
                <c:pt idx="442">
                  <c:v>1728.9</c:v>
                </c:pt>
                <c:pt idx="443">
                  <c:v>1729.4</c:v>
                </c:pt>
                <c:pt idx="444">
                  <c:v>1730</c:v>
                </c:pt>
                <c:pt idx="445">
                  <c:v>1729.9</c:v>
                </c:pt>
                <c:pt idx="446">
                  <c:v>1729.4</c:v>
                </c:pt>
                <c:pt idx="447">
                  <c:v>1729.4</c:v>
                </c:pt>
                <c:pt idx="448">
                  <c:v>1729.4</c:v>
                </c:pt>
                <c:pt idx="449">
                  <c:v>1729.4</c:v>
                </c:pt>
                <c:pt idx="450">
                  <c:v>1730</c:v>
                </c:pt>
                <c:pt idx="451">
                  <c:v>1730.6</c:v>
                </c:pt>
                <c:pt idx="452">
                  <c:v>1730</c:v>
                </c:pt>
                <c:pt idx="453">
                  <c:v>1730</c:v>
                </c:pt>
                <c:pt idx="454">
                  <c:v>1730.5</c:v>
                </c:pt>
                <c:pt idx="455">
                  <c:v>1731.1</c:v>
                </c:pt>
                <c:pt idx="456">
                  <c:v>1731.7</c:v>
                </c:pt>
                <c:pt idx="457">
                  <c:v>1732.3</c:v>
                </c:pt>
                <c:pt idx="458">
                  <c:v>1732.3</c:v>
                </c:pt>
                <c:pt idx="459">
                  <c:v>1732.3</c:v>
                </c:pt>
                <c:pt idx="460">
                  <c:v>1732.3</c:v>
                </c:pt>
                <c:pt idx="461">
                  <c:v>1731.7</c:v>
                </c:pt>
                <c:pt idx="462">
                  <c:v>1731.7</c:v>
                </c:pt>
                <c:pt idx="463">
                  <c:v>1731.7</c:v>
                </c:pt>
                <c:pt idx="464">
                  <c:v>1731.7</c:v>
                </c:pt>
                <c:pt idx="465">
                  <c:v>1731.9</c:v>
                </c:pt>
                <c:pt idx="466">
                  <c:v>1732.3</c:v>
                </c:pt>
                <c:pt idx="467">
                  <c:v>1732.3</c:v>
                </c:pt>
                <c:pt idx="468">
                  <c:v>1732.3</c:v>
                </c:pt>
                <c:pt idx="469">
                  <c:v>1732.3</c:v>
                </c:pt>
                <c:pt idx="470">
                  <c:v>1732.3</c:v>
                </c:pt>
                <c:pt idx="471">
                  <c:v>1732.8</c:v>
                </c:pt>
                <c:pt idx="472">
                  <c:v>1732.3</c:v>
                </c:pt>
                <c:pt idx="473">
                  <c:v>1732.3</c:v>
                </c:pt>
                <c:pt idx="474">
                  <c:v>1730.5</c:v>
                </c:pt>
                <c:pt idx="475">
                  <c:v>1728.9</c:v>
                </c:pt>
                <c:pt idx="476">
                  <c:v>1727.9</c:v>
                </c:pt>
                <c:pt idx="477">
                  <c:v>1727.7</c:v>
                </c:pt>
                <c:pt idx="478">
                  <c:v>1727.7</c:v>
                </c:pt>
                <c:pt idx="479">
                  <c:v>1728.3</c:v>
                </c:pt>
                <c:pt idx="480">
                  <c:v>1728.9</c:v>
                </c:pt>
                <c:pt idx="481">
                  <c:v>1728.9</c:v>
                </c:pt>
                <c:pt idx="482">
                  <c:v>1728.3</c:v>
                </c:pt>
                <c:pt idx="483">
                  <c:v>1728.3</c:v>
                </c:pt>
                <c:pt idx="484">
                  <c:v>1728.9</c:v>
                </c:pt>
                <c:pt idx="485">
                  <c:v>1728.8</c:v>
                </c:pt>
                <c:pt idx="486">
                  <c:v>1728.1</c:v>
                </c:pt>
                <c:pt idx="487">
                  <c:v>1727.6</c:v>
                </c:pt>
                <c:pt idx="488">
                  <c:v>1727.2</c:v>
                </c:pt>
                <c:pt idx="489">
                  <c:v>1727.7</c:v>
                </c:pt>
                <c:pt idx="490">
                  <c:v>1727.7</c:v>
                </c:pt>
                <c:pt idx="491">
                  <c:v>1728.3</c:v>
                </c:pt>
                <c:pt idx="492">
                  <c:v>1727.7</c:v>
                </c:pt>
                <c:pt idx="493">
                  <c:v>1727.7</c:v>
                </c:pt>
                <c:pt idx="494">
                  <c:v>1727.2</c:v>
                </c:pt>
                <c:pt idx="495">
                  <c:v>1726.6</c:v>
                </c:pt>
                <c:pt idx="496">
                  <c:v>1727.2</c:v>
                </c:pt>
                <c:pt idx="497">
                  <c:v>1728.3</c:v>
                </c:pt>
                <c:pt idx="498">
                  <c:v>1729.4</c:v>
                </c:pt>
                <c:pt idx="499">
                  <c:v>1730</c:v>
                </c:pt>
                <c:pt idx="500">
                  <c:v>1730</c:v>
                </c:pt>
                <c:pt idx="501">
                  <c:v>1730</c:v>
                </c:pt>
                <c:pt idx="502">
                  <c:v>1730.6</c:v>
                </c:pt>
                <c:pt idx="503">
                  <c:v>1731.1</c:v>
                </c:pt>
                <c:pt idx="504">
                  <c:v>1731.7</c:v>
                </c:pt>
                <c:pt idx="505">
                  <c:v>1731.8</c:v>
                </c:pt>
                <c:pt idx="506">
                  <c:v>1731.7</c:v>
                </c:pt>
                <c:pt idx="507">
                  <c:v>1731.7</c:v>
                </c:pt>
                <c:pt idx="508">
                  <c:v>1731.7</c:v>
                </c:pt>
                <c:pt idx="509">
                  <c:v>1732.3</c:v>
                </c:pt>
                <c:pt idx="510">
                  <c:v>1732.8</c:v>
                </c:pt>
                <c:pt idx="511">
                  <c:v>1734</c:v>
                </c:pt>
                <c:pt idx="512">
                  <c:v>1734.6</c:v>
                </c:pt>
                <c:pt idx="513">
                  <c:v>1735.1</c:v>
                </c:pt>
                <c:pt idx="514">
                  <c:v>1735.1</c:v>
                </c:pt>
                <c:pt idx="515">
                  <c:v>1734.6</c:v>
                </c:pt>
                <c:pt idx="516">
                  <c:v>1734</c:v>
                </c:pt>
                <c:pt idx="517">
                  <c:v>1733.4</c:v>
                </c:pt>
                <c:pt idx="518">
                  <c:v>1734</c:v>
                </c:pt>
                <c:pt idx="519">
                  <c:v>1734.6</c:v>
                </c:pt>
                <c:pt idx="520">
                  <c:v>1734</c:v>
                </c:pt>
                <c:pt idx="521">
                  <c:v>1734</c:v>
                </c:pt>
                <c:pt idx="522">
                  <c:v>1734</c:v>
                </c:pt>
                <c:pt idx="523">
                  <c:v>1734</c:v>
                </c:pt>
                <c:pt idx="524">
                  <c:v>1733.4</c:v>
                </c:pt>
                <c:pt idx="525">
                  <c:v>1732.8</c:v>
                </c:pt>
                <c:pt idx="526">
                  <c:v>1732.8</c:v>
                </c:pt>
                <c:pt idx="527">
                  <c:v>1732.3</c:v>
                </c:pt>
                <c:pt idx="528">
                  <c:v>1731.5</c:v>
                </c:pt>
                <c:pt idx="529">
                  <c:v>1731.1</c:v>
                </c:pt>
                <c:pt idx="530">
                  <c:v>1731.1</c:v>
                </c:pt>
                <c:pt idx="531">
                  <c:v>1731.1</c:v>
                </c:pt>
                <c:pt idx="532">
                  <c:v>1731.1</c:v>
                </c:pt>
                <c:pt idx="533">
                  <c:v>1730.7</c:v>
                </c:pt>
                <c:pt idx="534">
                  <c:v>1730</c:v>
                </c:pt>
                <c:pt idx="535">
                  <c:v>1729.4</c:v>
                </c:pt>
                <c:pt idx="536">
                  <c:v>1728.9</c:v>
                </c:pt>
                <c:pt idx="537">
                  <c:v>1728.9</c:v>
                </c:pt>
                <c:pt idx="538">
                  <c:v>1728.9</c:v>
                </c:pt>
                <c:pt idx="539">
                  <c:v>1728.3</c:v>
                </c:pt>
                <c:pt idx="540">
                  <c:v>1727.7</c:v>
                </c:pt>
                <c:pt idx="541">
                  <c:v>1727.7</c:v>
                </c:pt>
                <c:pt idx="542">
                  <c:v>1728.1</c:v>
                </c:pt>
                <c:pt idx="543">
                  <c:v>1728.9</c:v>
                </c:pt>
                <c:pt idx="544">
                  <c:v>1729.4</c:v>
                </c:pt>
                <c:pt idx="545">
                  <c:v>1730</c:v>
                </c:pt>
                <c:pt idx="546">
                  <c:v>1730.6</c:v>
                </c:pt>
                <c:pt idx="547">
                  <c:v>1730.6</c:v>
                </c:pt>
                <c:pt idx="548">
                  <c:v>1730.6</c:v>
                </c:pt>
                <c:pt idx="549">
                  <c:v>1731.1</c:v>
                </c:pt>
                <c:pt idx="550">
                  <c:v>1730.5</c:v>
                </c:pt>
                <c:pt idx="551">
                  <c:v>1730.2</c:v>
                </c:pt>
                <c:pt idx="552">
                  <c:v>1730.2</c:v>
                </c:pt>
                <c:pt idx="553">
                  <c:v>1730.6</c:v>
                </c:pt>
                <c:pt idx="554">
                  <c:v>1730</c:v>
                </c:pt>
                <c:pt idx="555">
                  <c:v>1729.4</c:v>
                </c:pt>
                <c:pt idx="556">
                  <c:v>1729.4</c:v>
                </c:pt>
                <c:pt idx="557">
                  <c:v>1729.4</c:v>
                </c:pt>
                <c:pt idx="558">
                  <c:v>1728.7</c:v>
                </c:pt>
                <c:pt idx="559">
                  <c:v>1728.3</c:v>
                </c:pt>
                <c:pt idx="560">
                  <c:v>1728.3</c:v>
                </c:pt>
                <c:pt idx="561">
                  <c:v>1727.7</c:v>
                </c:pt>
                <c:pt idx="562">
                  <c:v>1727.7</c:v>
                </c:pt>
                <c:pt idx="563">
                  <c:v>1727.7</c:v>
                </c:pt>
                <c:pt idx="564">
                  <c:v>1727.2</c:v>
                </c:pt>
                <c:pt idx="565">
                  <c:v>1727.2</c:v>
                </c:pt>
                <c:pt idx="566">
                  <c:v>1727.1</c:v>
                </c:pt>
                <c:pt idx="567">
                  <c:v>1727.2</c:v>
                </c:pt>
                <c:pt idx="568">
                  <c:v>1727.7</c:v>
                </c:pt>
                <c:pt idx="569">
                  <c:v>1727.7</c:v>
                </c:pt>
                <c:pt idx="570">
                  <c:v>1728.3</c:v>
                </c:pt>
                <c:pt idx="571">
                  <c:v>1729.4</c:v>
                </c:pt>
                <c:pt idx="572">
                  <c:v>1729.4</c:v>
                </c:pt>
                <c:pt idx="573">
                  <c:v>1729.3</c:v>
                </c:pt>
                <c:pt idx="574">
                  <c:v>1728.9</c:v>
                </c:pt>
                <c:pt idx="575">
                  <c:v>1728.9</c:v>
                </c:pt>
                <c:pt idx="576">
                  <c:v>1729.4</c:v>
                </c:pt>
                <c:pt idx="577">
                  <c:v>1728.9</c:v>
                </c:pt>
                <c:pt idx="578">
                  <c:v>1727.9</c:v>
                </c:pt>
                <c:pt idx="579">
                  <c:v>1727.2</c:v>
                </c:pt>
                <c:pt idx="580">
                  <c:v>1727.2</c:v>
                </c:pt>
                <c:pt idx="581">
                  <c:v>1727.2</c:v>
                </c:pt>
                <c:pt idx="582">
                  <c:v>1727.7</c:v>
                </c:pt>
                <c:pt idx="583">
                  <c:v>1728.3</c:v>
                </c:pt>
                <c:pt idx="584">
                  <c:v>1728.7</c:v>
                </c:pt>
                <c:pt idx="585">
                  <c:v>1707.8</c:v>
                </c:pt>
                <c:pt idx="586">
                  <c:v>1706.7</c:v>
                </c:pt>
                <c:pt idx="587">
                  <c:v>1705.5</c:v>
                </c:pt>
                <c:pt idx="588">
                  <c:v>1705</c:v>
                </c:pt>
                <c:pt idx="589">
                  <c:v>1705</c:v>
                </c:pt>
                <c:pt idx="590">
                  <c:v>1704.6</c:v>
                </c:pt>
                <c:pt idx="591">
                  <c:v>1704.4</c:v>
                </c:pt>
                <c:pt idx="592">
                  <c:v>1704.4</c:v>
                </c:pt>
                <c:pt idx="593">
                  <c:v>1703.8</c:v>
                </c:pt>
                <c:pt idx="594">
                  <c:v>1703.1</c:v>
                </c:pt>
                <c:pt idx="595">
                  <c:v>1702.1</c:v>
                </c:pt>
                <c:pt idx="596">
                  <c:v>1701.6</c:v>
                </c:pt>
                <c:pt idx="597">
                  <c:v>1701</c:v>
                </c:pt>
                <c:pt idx="598">
                  <c:v>1700.4</c:v>
                </c:pt>
                <c:pt idx="599">
                  <c:v>1699.8</c:v>
                </c:pt>
                <c:pt idx="600">
                  <c:v>1700.3</c:v>
                </c:pt>
                <c:pt idx="601">
                  <c:v>1700.4</c:v>
                </c:pt>
                <c:pt idx="602">
                  <c:v>1700.4</c:v>
                </c:pt>
                <c:pt idx="603">
                  <c:v>1700.4</c:v>
                </c:pt>
                <c:pt idx="604">
                  <c:v>1700.4</c:v>
                </c:pt>
                <c:pt idx="605">
                  <c:v>1699.8</c:v>
                </c:pt>
                <c:pt idx="606">
                  <c:v>1699.3</c:v>
                </c:pt>
                <c:pt idx="607">
                  <c:v>1698.1</c:v>
                </c:pt>
                <c:pt idx="608">
                  <c:v>1698.2</c:v>
                </c:pt>
                <c:pt idx="609">
                  <c:v>1697.6</c:v>
                </c:pt>
                <c:pt idx="610">
                  <c:v>1697.6</c:v>
                </c:pt>
                <c:pt idx="611">
                  <c:v>1698.1</c:v>
                </c:pt>
                <c:pt idx="612">
                  <c:v>1697.6</c:v>
                </c:pt>
                <c:pt idx="613">
                  <c:v>1697.6</c:v>
                </c:pt>
                <c:pt idx="614">
                  <c:v>1697</c:v>
                </c:pt>
                <c:pt idx="615">
                  <c:v>1697</c:v>
                </c:pt>
                <c:pt idx="616">
                  <c:v>1697</c:v>
                </c:pt>
                <c:pt idx="617">
                  <c:v>1697.6</c:v>
                </c:pt>
                <c:pt idx="618">
                  <c:v>1697.6</c:v>
                </c:pt>
                <c:pt idx="619">
                  <c:v>1698.2</c:v>
                </c:pt>
                <c:pt idx="620">
                  <c:v>1698.1</c:v>
                </c:pt>
                <c:pt idx="621">
                  <c:v>1698.1</c:v>
                </c:pt>
                <c:pt idx="622">
                  <c:v>1698.1</c:v>
                </c:pt>
                <c:pt idx="623">
                  <c:v>1698.1</c:v>
                </c:pt>
                <c:pt idx="624">
                  <c:v>1698.7</c:v>
                </c:pt>
                <c:pt idx="625">
                  <c:v>1699.8</c:v>
                </c:pt>
                <c:pt idx="626">
                  <c:v>1701</c:v>
                </c:pt>
                <c:pt idx="627">
                  <c:v>1702.1</c:v>
                </c:pt>
                <c:pt idx="628">
                  <c:v>1702.7</c:v>
                </c:pt>
                <c:pt idx="629">
                  <c:v>1703.3</c:v>
                </c:pt>
                <c:pt idx="630">
                  <c:v>1703.3</c:v>
                </c:pt>
                <c:pt idx="631">
                  <c:v>1703.8</c:v>
                </c:pt>
                <c:pt idx="632">
                  <c:v>1703.9</c:v>
                </c:pt>
                <c:pt idx="633">
                  <c:v>1704.4</c:v>
                </c:pt>
                <c:pt idx="634">
                  <c:v>1704.4</c:v>
                </c:pt>
                <c:pt idx="635">
                  <c:v>1704.4</c:v>
                </c:pt>
                <c:pt idx="636">
                  <c:v>1704.4</c:v>
                </c:pt>
                <c:pt idx="637">
                  <c:v>1704.4</c:v>
                </c:pt>
                <c:pt idx="638">
                  <c:v>1704.4</c:v>
                </c:pt>
                <c:pt idx="639">
                  <c:v>1704.4</c:v>
                </c:pt>
                <c:pt idx="640">
                  <c:v>1705</c:v>
                </c:pt>
                <c:pt idx="641">
                  <c:v>1705</c:v>
                </c:pt>
                <c:pt idx="642">
                  <c:v>1705.5</c:v>
                </c:pt>
                <c:pt idx="643">
                  <c:v>1705.5</c:v>
                </c:pt>
                <c:pt idx="644">
                  <c:v>1705.5</c:v>
                </c:pt>
                <c:pt idx="645">
                  <c:v>1705</c:v>
                </c:pt>
                <c:pt idx="646">
                  <c:v>1703.8</c:v>
                </c:pt>
                <c:pt idx="647">
                  <c:v>1703.3</c:v>
                </c:pt>
                <c:pt idx="648">
                  <c:v>1703.3</c:v>
                </c:pt>
                <c:pt idx="649">
                  <c:v>1702.7</c:v>
                </c:pt>
                <c:pt idx="650">
                  <c:v>1702.7</c:v>
                </c:pt>
                <c:pt idx="651">
                  <c:v>1702.1</c:v>
                </c:pt>
                <c:pt idx="652">
                  <c:v>1702.1</c:v>
                </c:pt>
                <c:pt idx="653">
                  <c:v>1701.6</c:v>
                </c:pt>
                <c:pt idx="654">
                  <c:v>1701</c:v>
                </c:pt>
                <c:pt idx="655">
                  <c:v>1701</c:v>
                </c:pt>
                <c:pt idx="656">
                  <c:v>1701</c:v>
                </c:pt>
                <c:pt idx="657">
                  <c:v>1700.4</c:v>
                </c:pt>
                <c:pt idx="658">
                  <c:v>1699.3</c:v>
                </c:pt>
                <c:pt idx="659">
                  <c:v>1698.7</c:v>
                </c:pt>
                <c:pt idx="660">
                  <c:v>1697.6</c:v>
                </c:pt>
                <c:pt idx="661">
                  <c:v>1697</c:v>
                </c:pt>
                <c:pt idx="662">
                  <c:v>1697</c:v>
                </c:pt>
                <c:pt idx="663">
                  <c:v>1697</c:v>
                </c:pt>
                <c:pt idx="664">
                  <c:v>1698.1</c:v>
                </c:pt>
                <c:pt idx="665">
                  <c:v>1698.5</c:v>
                </c:pt>
                <c:pt idx="666">
                  <c:v>1699.4</c:v>
                </c:pt>
                <c:pt idx="667">
                  <c:v>1700.9</c:v>
                </c:pt>
                <c:pt idx="668">
                  <c:v>1701.9</c:v>
                </c:pt>
                <c:pt idx="669">
                  <c:v>1702.7</c:v>
                </c:pt>
                <c:pt idx="670">
                  <c:v>1702.7</c:v>
                </c:pt>
                <c:pt idx="671">
                  <c:v>1701.8</c:v>
                </c:pt>
                <c:pt idx="672">
                  <c:v>1701</c:v>
                </c:pt>
                <c:pt idx="673">
                  <c:v>1700.4</c:v>
                </c:pt>
                <c:pt idx="674">
                  <c:v>1700.4</c:v>
                </c:pt>
                <c:pt idx="675">
                  <c:v>1701</c:v>
                </c:pt>
                <c:pt idx="676">
                  <c:v>1701.6</c:v>
                </c:pt>
                <c:pt idx="677">
                  <c:v>1702.1</c:v>
                </c:pt>
                <c:pt idx="678">
                  <c:v>1701.6</c:v>
                </c:pt>
                <c:pt idx="679">
                  <c:v>1701.1</c:v>
                </c:pt>
                <c:pt idx="680">
                  <c:v>1701</c:v>
                </c:pt>
                <c:pt idx="681">
                  <c:v>1701.6</c:v>
                </c:pt>
                <c:pt idx="682">
                  <c:v>1701.6</c:v>
                </c:pt>
                <c:pt idx="683">
                  <c:v>1701.6</c:v>
                </c:pt>
                <c:pt idx="684">
                  <c:v>1702.1</c:v>
                </c:pt>
                <c:pt idx="685">
                  <c:v>1701.6</c:v>
                </c:pt>
                <c:pt idx="686">
                  <c:v>1701.6</c:v>
                </c:pt>
                <c:pt idx="687">
                  <c:v>1701.6</c:v>
                </c:pt>
                <c:pt idx="688">
                  <c:v>1702.1</c:v>
                </c:pt>
                <c:pt idx="689">
                  <c:v>1702.7</c:v>
                </c:pt>
                <c:pt idx="690">
                  <c:v>1703.4</c:v>
                </c:pt>
                <c:pt idx="691">
                  <c:v>1703.9</c:v>
                </c:pt>
                <c:pt idx="692">
                  <c:v>1703.8</c:v>
                </c:pt>
                <c:pt idx="693">
                  <c:v>1703.3</c:v>
                </c:pt>
                <c:pt idx="694">
                  <c:v>1702.7</c:v>
                </c:pt>
                <c:pt idx="695">
                  <c:v>1702.7</c:v>
                </c:pt>
                <c:pt idx="696">
                  <c:v>1702.1</c:v>
                </c:pt>
                <c:pt idx="697">
                  <c:v>1702.1</c:v>
                </c:pt>
                <c:pt idx="698">
                  <c:v>1702.7</c:v>
                </c:pt>
                <c:pt idx="699">
                  <c:v>1703.8</c:v>
                </c:pt>
                <c:pt idx="700">
                  <c:v>1704.9</c:v>
                </c:pt>
                <c:pt idx="701">
                  <c:v>1705</c:v>
                </c:pt>
                <c:pt idx="702">
                  <c:v>1704.4</c:v>
                </c:pt>
                <c:pt idx="703">
                  <c:v>1704.4</c:v>
                </c:pt>
                <c:pt idx="704">
                  <c:v>1703.9</c:v>
                </c:pt>
                <c:pt idx="705">
                  <c:v>1703.8</c:v>
                </c:pt>
                <c:pt idx="706">
                  <c:v>1704.4</c:v>
                </c:pt>
                <c:pt idx="707">
                  <c:v>1704.4</c:v>
                </c:pt>
                <c:pt idx="708">
                  <c:v>1704.4</c:v>
                </c:pt>
                <c:pt idx="709">
                  <c:v>1705</c:v>
                </c:pt>
                <c:pt idx="710">
                  <c:v>1705</c:v>
                </c:pt>
                <c:pt idx="711">
                  <c:v>1705.5</c:v>
                </c:pt>
                <c:pt idx="712">
                  <c:v>1705</c:v>
                </c:pt>
                <c:pt idx="713">
                  <c:v>1704.4</c:v>
                </c:pt>
                <c:pt idx="714">
                  <c:v>1704.4</c:v>
                </c:pt>
                <c:pt idx="715">
                  <c:v>1704.4</c:v>
                </c:pt>
                <c:pt idx="716">
                  <c:v>1703.9</c:v>
                </c:pt>
                <c:pt idx="717">
                  <c:v>1703.3</c:v>
                </c:pt>
                <c:pt idx="718">
                  <c:v>1703.8</c:v>
                </c:pt>
                <c:pt idx="719">
                  <c:v>1705</c:v>
                </c:pt>
                <c:pt idx="720">
                  <c:v>1705.6</c:v>
                </c:pt>
                <c:pt idx="721">
                  <c:v>1706.1</c:v>
                </c:pt>
                <c:pt idx="722">
                  <c:v>1706.1</c:v>
                </c:pt>
                <c:pt idx="723">
                  <c:v>1705</c:v>
                </c:pt>
                <c:pt idx="724">
                  <c:v>1704.4</c:v>
                </c:pt>
                <c:pt idx="725">
                  <c:v>1704</c:v>
                </c:pt>
                <c:pt idx="726">
                  <c:v>1703.9</c:v>
                </c:pt>
                <c:pt idx="727">
                  <c:v>1703.8</c:v>
                </c:pt>
                <c:pt idx="728">
                  <c:v>1704.4</c:v>
                </c:pt>
                <c:pt idx="729">
                  <c:v>1704.4</c:v>
                </c:pt>
                <c:pt idx="730">
                  <c:v>1704.4</c:v>
                </c:pt>
                <c:pt idx="731">
                  <c:v>1703.8</c:v>
                </c:pt>
                <c:pt idx="732">
                  <c:v>1703.3</c:v>
                </c:pt>
                <c:pt idx="733">
                  <c:v>1703.3</c:v>
                </c:pt>
                <c:pt idx="734">
                  <c:v>1703.8</c:v>
                </c:pt>
                <c:pt idx="735">
                  <c:v>1703.8</c:v>
                </c:pt>
                <c:pt idx="736">
                  <c:v>1703.8</c:v>
                </c:pt>
                <c:pt idx="737">
                  <c:v>1703.3</c:v>
                </c:pt>
                <c:pt idx="738">
                  <c:v>1702.7</c:v>
                </c:pt>
                <c:pt idx="739">
                  <c:v>1702.7</c:v>
                </c:pt>
                <c:pt idx="740">
                  <c:v>1702.7</c:v>
                </c:pt>
                <c:pt idx="741">
                  <c:v>1702.7</c:v>
                </c:pt>
                <c:pt idx="742">
                  <c:v>1702.1</c:v>
                </c:pt>
                <c:pt idx="743">
                  <c:v>1701.6</c:v>
                </c:pt>
                <c:pt idx="744">
                  <c:v>1701.6</c:v>
                </c:pt>
                <c:pt idx="745">
                  <c:v>1702.1</c:v>
                </c:pt>
                <c:pt idx="746">
                  <c:v>1703.3</c:v>
                </c:pt>
                <c:pt idx="747">
                  <c:v>1703.3</c:v>
                </c:pt>
                <c:pt idx="748">
                  <c:v>1703.3</c:v>
                </c:pt>
                <c:pt idx="749">
                  <c:v>1703.3</c:v>
                </c:pt>
                <c:pt idx="750">
                  <c:v>1703.8</c:v>
                </c:pt>
                <c:pt idx="751">
                  <c:v>1703.3</c:v>
                </c:pt>
                <c:pt idx="752">
                  <c:v>1702.8</c:v>
                </c:pt>
                <c:pt idx="753">
                  <c:v>1702.7</c:v>
                </c:pt>
                <c:pt idx="754">
                  <c:v>1702.7</c:v>
                </c:pt>
                <c:pt idx="755">
                  <c:v>1702.2</c:v>
                </c:pt>
                <c:pt idx="756">
                  <c:v>1701.6</c:v>
                </c:pt>
                <c:pt idx="757">
                  <c:v>1701.6</c:v>
                </c:pt>
                <c:pt idx="758">
                  <c:v>1701.6</c:v>
                </c:pt>
                <c:pt idx="759">
                  <c:v>1702.1</c:v>
                </c:pt>
                <c:pt idx="760">
                  <c:v>1702.1</c:v>
                </c:pt>
                <c:pt idx="761">
                  <c:v>1702.1</c:v>
                </c:pt>
                <c:pt idx="762">
                  <c:v>1702.7</c:v>
                </c:pt>
                <c:pt idx="763">
                  <c:v>1702.7</c:v>
                </c:pt>
                <c:pt idx="764">
                  <c:v>1702.3</c:v>
                </c:pt>
                <c:pt idx="765">
                  <c:v>1701.6</c:v>
                </c:pt>
                <c:pt idx="766">
                  <c:v>1701.5</c:v>
                </c:pt>
                <c:pt idx="767">
                  <c:v>1701</c:v>
                </c:pt>
                <c:pt idx="768">
                  <c:v>1701.5</c:v>
                </c:pt>
                <c:pt idx="769">
                  <c:v>1701.6</c:v>
                </c:pt>
                <c:pt idx="770">
                  <c:v>1702.1</c:v>
                </c:pt>
                <c:pt idx="771">
                  <c:v>1702.1</c:v>
                </c:pt>
                <c:pt idx="772">
                  <c:v>1702.1</c:v>
                </c:pt>
                <c:pt idx="773">
                  <c:v>1702.7</c:v>
                </c:pt>
                <c:pt idx="774">
                  <c:v>1702.7</c:v>
                </c:pt>
                <c:pt idx="775">
                  <c:v>1702.7</c:v>
                </c:pt>
                <c:pt idx="776">
                  <c:v>1702.7</c:v>
                </c:pt>
                <c:pt idx="777">
                  <c:v>1703.8</c:v>
                </c:pt>
                <c:pt idx="778">
                  <c:v>1703.9</c:v>
                </c:pt>
                <c:pt idx="779">
                  <c:v>1703.3</c:v>
                </c:pt>
                <c:pt idx="780">
                  <c:v>1703.3</c:v>
                </c:pt>
                <c:pt idx="781">
                  <c:v>1702.7</c:v>
                </c:pt>
                <c:pt idx="782">
                  <c:v>1702.7</c:v>
                </c:pt>
                <c:pt idx="783">
                  <c:v>1702.1</c:v>
                </c:pt>
                <c:pt idx="784">
                  <c:v>1702.1</c:v>
                </c:pt>
                <c:pt idx="785">
                  <c:v>1701.5</c:v>
                </c:pt>
                <c:pt idx="786">
                  <c:v>1701.6</c:v>
                </c:pt>
                <c:pt idx="787">
                  <c:v>1702.1</c:v>
                </c:pt>
                <c:pt idx="788">
                  <c:v>1702.1</c:v>
                </c:pt>
                <c:pt idx="789">
                  <c:v>1701.6</c:v>
                </c:pt>
                <c:pt idx="790">
                  <c:v>1701.5</c:v>
                </c:pt>
                <c:pt idx="791">
                  <c:v>1701.6</c:v>
                </c:pt>
                <c:pt idx="792">
                  <c:v>1701</c:v>
                </c:pt>
                <c:pt idx="793">
                  <c:v>1701</c:v>
                </c:pt>
                <c:pt idx="794">
                  <c:v>1701</c:v>
                </c:pt>
                <c:pt idx="795">
                  <c:v>1701.2</c:v>
                </c:pt>
                <c:pt idx="796">
                  <c:v>1701</c:v>
                </c:pt>
                <c:pt idx="797">
                  <c:v>1701</c:v>
                </c:pt>
                <c:pt idx="798">
                  <c:v>1701</c:v>
                </c:pt>
                <c:pt idx="799">
                  <c:v>1701</c:v>
                </c:pt>
                <c:pt idx="800">
                  <c:v>1701.5</c:v>
                </c:pt>
                <c:pt idx="801">
                  <c:v>1701.6</c:v>
                </c:pt>
                <c:pt idx="802">
                  <c:v>1702.1</c:v>
                </c:pt>
                <c:pt idx="803">
                  <c:v>1703.1</c:v>
                </c:pt>
                <c:pt idx="804">
                  <c:v>1703.3</c:v>
                </c:pt>
                <c:pt idx="805">
                  <c:v>1703.2</c:v>
                </c:pt>
                <c:pt idx="806">
                  <c:v>1702.7</c:v>
                </c:pt>
                <c:pt idx="807">
                  <c:v>1703.3</c:v>
                </c:pt>
                <c:pt idx="808">
                  <c:v>1703.3</c:v>
                </c:pt>
                <c:pt idx="809">
                  <c:v>1703.3</c:v>
                </c:pt>
                <c:pt idx="810">
                  <c:v>1702.7</c:v>
                </c:pt>
                <c:pt idx="811">
                  <c:v>1702.7</c:v>
                </c:pt>
                <c:pt idx="812">
                  <c:v>1701.6</c:v>
                </c:pt>
                <c:pt idx="813">
                  <c:v>1701</c:v>
                </c:pt>
                <c:pt idx="814">
                  <c:v>1701</c:v>
                </c:pt>
                <c:pt idx="815">
                  <c:v>1701.5</c:v>
                </c:pt>
                <c:pt idx="816">
                  <c:v>1701.6</c:v>
                </c:pt>
                <c:pt idx="817">
                  <c:v>1701.6</c:v>
                </c:pt>
                <c:pt idx="818">
                  <c:v>1701.6</c:v>
                </c:pt>
                <c:pt idx="819">
                  <c:v>1701</c:v>
                </c:pt>
                <c:pt idx="820">
                  <c:v>1700.4</c:v>
                </c:pt>
                <c:pt idx="821">
                  <c:v>1700.8</c:v>
                </c:pt>
                <c:pt idx="822">
                  <c:v>1700.3</c:v>
                </c:pt>
                <c:pt idx="823">
                  <c:v>1700.4</c:v>
                </c:pt>
                <c:pt idx="824">
                  <c:v>1701</c:v>
                </c:pt>
                <c:pt idx="825">
                  <c:v>1701.5</c:v>
                </c:pt>
                <c:pt idx="826">
                  <c:v>1701.6</c:v>
                </c:pt>
                <c:pt idx="827">
                  <c:v>1701.5</c:v>
                </c:pt>
                <c:pt idx="828">
                  <c:v>1701.6</c:v>
                </c:pt>
                <c:pt idx="829">
                  <c:v>1701.5</c:v>
                </c:pt>
                <c:pt idx="830">
                  <c:v>1701</c:v>
                </c:pt>
                <c:pt idx="831">
                  <c:v>1701</c:v>
                </c:pt>
                <c:pt idx="832">
                  <c:v>1701</c:v>
                </c:pt>
                <c:pt idx="833">
                  <c:v>1701.6</c:v>
                </c:pt>
                <c:pt idx="834">
                  <c:v>1702.1</c:v>
                </c:pt>
                <c:pt idx="835">
                  <c:v>1702.7</c:v>
                </c:pt>
                <c:pt idx="836">
                  <c:v>1703.3</c:v>
                </c:pt>
                <c:pt idx="837">
                  <c:v>1703.8</c:v>
                </c:pt>
                <c:pt idx="838">
                  <c:v>1704.4</c:v>
                </c:pt>
                <c:pt idx="839">
                  <c:v>1704.4</c:v>
                </c:pt>
                <c:pt idx="840">
                  <c:v>1704.4</c:v>
                </c:pt>
                <c:pt idx="841">
                  <c:v>1704.4</c:v>
                </c:pt>
                <c:pt idx="842">
                  <c:v>1703.8</c:v>
                </c:pt>
                <c:pt idx="843">
                  <c:v>1703.8</c:v>
                </c:pt>
                <c:pt idx="844">
                  <c:v>1704.4</c:v>
                </c:pt>
                <c:pt idx="845">
                  <c:v>1705</c:v>
                </c:pt>
                <c:pt idx="846">
                  <c:v>1705.5</c:v>
                </c:pt>
                <c:pt idx="847">
                  <c:v>1705</c:v>
                </c:pt>
                <c:pt idx="848">
                  <c:v>1704.4</c:v>
                </c:pt>
                <c:pt idx="849">
                  <c:v>1704.4</c:v>
                </c:pt>
                <c:pt idx="850">
                  <c:v>1704.4</c:v>
                </c:pt>
                <c:pt idx="851">
                  <c:v>1703.8</c:v>
                </c:pt>
                <c:pt idx="852">
                  <c:v>1703.1</c:v>
                </c:pt>
                <c:pt idx="853">
                  <c:v>1702.1</c:v>
                </c:pt>
                <c:pt idx="854">
                  <c:v>1701.6</c:v>
                </c:pt>
                <c:pt idx="855">
                  <c:v>1701.6</c:v>
                </c:pt>
                <c:pt idx="856">
                  <c:v>1701.6</c:v>
                </c:pt>
                <c:pt idx="857">
                  <c:v>1701.6</c:v>
                </c:pt>
                <c:pt idx="858">
                  <c:v>1701</c:v>
                </c:pt>
                <c:pt idx="859">
                  <c:v>1701</c:v>
                </c:pt>
                <c:pt idx="860">
                  <c:v>1701.6</c:v>
                </c:pt>
                <c:pt idx="861">
                  <c:v>1701.6</c:v>
                </c:pt>
                <c:pt idx="862">
                  <c:v>1702.1</c:v>
                </c:pt>
                <c:pt idx="863">
                  <c:v>1702.7</c:v>
                </c:pt>
                <c:pt idx="864">
                  <c:v>1703.4</c:v>
                </c:pt>
                <c:pt idx="865">
                  <c:v>1703.8</c:v>
                </c:pt>
                <c:pt idx="866">
                  <c:v>1703.9</c:v>
                </c:pt>
                <c:pt idx="867">
                  <c:v>1703.9</c:v>
                </c:pt>
                <c:pt idx="868">
                  <c:v>1703.9</c:v>
                </c:pt>
                <c:pt idx="869">
                  <c:v>1704.4</c:v>
                </c:pt>
                <c:pt idx="870">
                  <c:v>1704.4</c:v>
                </c:pt>
                <c:pt idx="871">
                  <c:v>1704.4</c:v>
                </c:pt>
                <c:pt idx="872">
                  <c:v>1704.4</c:v>
                </c:pt>
                <c:pt idx="873">
                  <c:v>1704.4</c:v>
                </c:pt>
                <c:pt idx="874">
                  <c:v>1705</c:v>
                </c:pt>
                <c:pt idx="875">
                  <c:v>1705</c:v>
                </c:pt>
                <c:pt idx="876">
                  <c:v>1705.1</c:v>
                </c:pt>
                <c:pt idx="877">
                  <c:v>1706</c:v>
                </c:pt>
                <c:pt idx="878">
                  <c:v>1706.6</c:v>
                </c:pt>
                <c:pt idx="879">
                  <c:v>1707.2</c:v>
                </c:pt>
                <c:pt idx="880">
                  <c:v>1707.2</c:v>
                </c:pt>
                <c:pt idx="881">
                  <c:v>1707.2</c:v>
                </c:pt>
                <c:pt idx="882">
                  <c:v>1706.6</c:v>
                </c:pt>
                <c:pt idx="883">
                  <c:v>1706.6</c:v>
                </c:pt>
                <c:pt idx="884">
                  <c:v>1706.6</c:v>
                </c:pt>
                <c:pt idx="885">
                  <c:v>1706.6</c:v>
                </c:pt>
                <c:pt idx="886">
                  <c:v>1706.6</c:v>
                </c:pt>
                <c:pt idx="887">
                  <c:v>1707.2</c:v>
                </c:pt>
                <c:pt idx="888">
                  <c:v>1708</c:v>
                </c:pt>
                <c:pt idx="889">
                  <c:v>1708.4</c:v>
                </c:pt>
                <c:pt idx="890">
                  <c:v>1707.8</c:v>
                </c:pt>
                <c:pt idx="891">
                  <c:v>1707.2</c:v>
                </c:pt>
                <c:pt idx="892">
                  <c:v>1707.8</c:v>
                </c:pt>
                <c:pt idx="893">
                  <c:v>1707.8</c:v>
                </c:pt>
                <c:pt idx="894">
                  <c:v>1707.8</c:v>
                </c:pt>
                <c:pt idx="895">
                  <c:v>1707.2</c:v>
                </c:pt>
                <c:pt idx="896">
                  <c:v>1707.8</c:v>
                </c:pt>
                <c:pt idx="897">
                  <c:v>1707.8</c:v>
                </c:pt>
                <c:pt idx="898">
                  <c:v>1708.4</c:v>
                </c:pt>
                <c:pt idx="899">
                  <c:v>1708.1</c:v>
                </c:pt>
                <c:pt idx="900">
                  <c:v>1707.2</c:v>
                </c:pt>
                <c:pt idx="901">
                  <c:v>1707.2</c:v>
                </c:pt>
                <c:pt idx="902">
                  <c:v>1707.2</c:v>
                </c:pt>
                <c:pt idx="903">
                  <c:v>1707.2</c:v>
                </c:pt>
                <c:pt idx="904">
                  <c:v>1708.3</c:v>
                </c:pt>
                <c:pt idx="905">
                  <c:v>1708.4</c:v>
                </c:pt>
                <c:pt idx="906">
                  <c:v>1708.4</c:v>
                </c:pt>
                <c:pt idx="907">
                  <c:v>1707.8</c:v>
                </c:pt>
                <c:pt idx="908">
                  <c:v>1706.6</c:v>
                </c:pt>
                <c:pt idx="909">
                  <c:v>1706</c:v>
                </c:pt>
                <c:pt idx="910">
                  <c:v>1705</c:v>
                </c:pt>
                <c:pt idx="911">
                  <c:v>1704.4</c:v>
                </c:pt>
                <c:pt idx="912">
                  <c:v>1703.9</c:v>
                </c:pt>
                <c:pt idx="913">
                  <c:v>1703.8</c:v>
                </c:pt>
                <c:pt idx="914">
                  <c:v>1704.4</c:v>
                </c:pt>
                <c:pt idx="915">
                  <c:v>1704.4</c:v>
                </c:pt>
                <c:pt idx="916">
                  <c:v>1704.4</c:v>
                </c:pt>
                <c:pt idx="917">
                  <c:v>1704.4</c:v>
                </c:pt>
                <c:pt idx="918">
                  <c:v>1704.4</c:v>
                </c:pt>
                <c:pt idx="919">
                  <c:v>1704.4</c:v>
                </c:pt>
                <c:pt idx="920">
                  <c:v>1704.4</c:v>
                </c:pt>
                <c:pt idx="921">
                  <c:v>1704.4</c:v>
                </c:pt>
                <c:pt idx="922">
                  <c:v>1703.9</c:v>
                </c:pt>
                <c:pt idx="923">
                  <c:v>1703.8</c:v>
                </c:pt>
                <c:pt idx="924">
                  <c:v>1703.9</c:v>
                </c:pt>
                <c:pt idx="925">
                  <c:v>1703.9</c:v>
                </c:pt>
                <c:pt idx="926">
                  <c:v>1704.4</c:v>
                </c:pt>
                <c:pt idx="927">
                  <c:v>1705</c:v>
                </c:pt>
                <c:pt idx="928">
                  <c:v>1705</c:v>
                </c:pt>
                <c:pt idx="929">
                  <c:v>1705</c:v>
                </c:pt>
                <c:pt idx="930">
                  <c:v>1704.4</c:v>
                </c:pt>
                <c:pt idx="931">
                  <c:v>1704.4</c:v>
                </c:pt>
                <c:pt idx="932">
                  <c:v>1703.8</c:v>
                </c:pt>
                <c:pt idx="933">
                  <c:v>1703.8</c:v>
                </c:pt>
                <c:pt idx="934">
                  <c:v>1703.8</c:v>
                </c:pt>
                <c:pt idx="935">
                  <c:v>1703.3</c:v>
                </c:pt>
                <c:pt idx="936">
                  <c:v>1703.4</c:v>
                </c:pt>
                <c:pt idx="937">
                  <c:v>1704.3</c:v>
                </c:pt>
                <c:pt idx="938">
                  <c:v>1704.4</c:v>
                </c:pt>
                <c:pt idx="939">
                  <c:v>1705</c:v>
                </c:pt>
                <c:pt idx="940">
                  <c:v>1705</c:v>
                </c:pt>
                <c:pt idx="941">
                  <c:v>1704.7</c:v>
                </c:pt>
                <c:pt idx="942">
                  <c:v>1704.3</c:v>
                </c:pt>
                <c:pt idx="943">
                  <c:v>1703.8</c:v>
                </c:pt>
                <c:pt idx="944">
                  <c:v>1703.3</c:v>
                </c:pt>
                <c:pt idx="945">
                  <c:v>1703.3</c:v>
                </c:pt>
                <c:pt idx="946">
                  <c:v>1702.7</c:v>
                </c:pt>
                <c:pt idx="947">
                  <c:v>1702.7</c:v>
                </c:pt>
                <c:pt idx="948">
                  <c:v>1703.3</c:v>
                </c:pt>
                <c:pt idx="949">
                  <c:v>1703.3</c:v>
                </c:pt>
                <c:pt idx="950">
                  <c:v>1703.3</c:v>
                </c:pt>
                <c:pt idx="951">
                  <c:v>1703.9</c:v>
                </c:pt>
                <c:pt idx="952">
                  <c:v>1704.4</c:v>
                </c:pt>
                <c:pt idx="953">
                  <c:v>1703.8</c:v>
                </c:pt>
                <c:pt idx="954">
                  <c:v>1703.8</c:v>
                </c:pt>
                <c:pt idx="955">
                  <c:v>1703.8</c:v>
                </c:pt>
                <c:pt idx="956">
                  <c:v>1704.4</c:v>
                </c:pt>
                <c:pt idx="957">
                  <c:v>1703.9</c:v>
                </c:pt>
                <c:pt idx="958">
                  <c:v>1703.9</c:v>
                </c:pt>
                <c:pt idx="959">
                  <c:v>1704.4</c:v>
                </c:pt>
                <c:pt idx="960">
                  <c:v>1704.4</c:v>
                </c:pt>
                <c:pt idx="961">
                  <c:v>1704.4</c:v>
                </c:pt>
                <c:pt idx="962">
                  <c:v>1705</c:v>
                </c:pt>
                <c:pt idx="963">
                  <c:v>1704.9</c:v>
                </c:pt>
                <c:pt idx="964">
                  <c:v>1703.8</c:v>
                </c:pt>
                <c:pt idx="965">
                  <c:v>1702.7</c:v>
                </c:pt>
                <c:pt idx="966">
                  <c:v>1701.6</c:v>
                </c:pt>
                <c:pt idx="967">
                  <c:v>1702.1</c:v>
                </c:pt>
                <c:pt idx="968">
                  <c:v>1702.2</c:v>
                </c:pt>
                <c:pt idx="969">
                  <c:v>1702.7</c:v>
                </c:pt>
                <c:pt idx="970">
                  <c:v>1703.2</c:v>
                </c:pt>
                <c:pt idx="971">
                  <c:v>1703.8</c:v>
                </c:pt>
                <c:pt idx="972">
                  <c:v>1704.4</c:v>
                </c:pt>
                <c:pt idx="973">
                  <c:v>1704.4</c:v>
                </c:pt>
                <c:pt idx="974">
                  <c:v>1704.4</c:v>
                </c:pt>
                <c:pt idx="975">
                  <c:v>1703.9</c:v>
                </c:pt>
                <c:pt idx="976">
                  <c:v>1703.8</c:v>
                </c:pt>
                <c:pt idx="977">
                  <c:v>1704.4</c:v>
                </c:pt>
                <c:pt idx="978">
                  <c:v>1704.4</c:v>
                </c:pt>
                <c:pt idx="979">
                  <c:v>1704.4</c:v>
                </c:pt>
                <c:pt idx="980">
                  <c:v>1703.9</c:v>
                </c:pt>
                <c:pt idx="981">
                  <c:v>1702.7</c:v>
                </c:pt>
                <c:pt idx="982">
                  <c:v>1701.5</c:v>
                </c:pt>
                <c:pt idx="983">
                  <c:v>1701</c:v>
                </c:pt>
                <c:pt idx="984">
                  <c:v>1700.4</c:v>
                </c:pt>
                <c:pt idx="985">
                  <c:v>1699.9</c:v>
                </c:pt>
                <c:pt idx="986">
                  <c:v>1699.8</c:v>
                </c:pt>
                <c:pt idx="987">
                  <c:v>1699.8</c:v>
                </c:pt>
                <c:pt idx="988">
                  <c:v>1699.8</c:v>
                </c:pt>
                <c:pt idx="989">
                  <c:v>1701</c:v>
                </c:pt>
                <c:pt idx="990">
                  <c:v>1701.6</c:v>
                </c:pt>
                <c:pt idx="991">
                  <c:v>1701.1</c:v>
                </c:pt>
                <c:pt idx="992">
                  <c:v>1701</c:v>
                </c:pt>
                <c:pt idx="993">
                  <c:v>1701.6</c:v>
                </c:pt>
                <c:pt idx="994">
                  <c:v>1701.6</c:v>
                </c:pt>
                <c:pt idx="995">
                  <c:v>1702.1</c:v>
                </c:pt>
                <c:pt idx="996">
                  <c:v>1702.7</c:v>
                </c:pt>
                <c:pt idx="997">
                  <c:v>1703.3</c:v>
                </c:pt>
                <c:pt idx="998">
                  <c:v>1703.9</c:v>
                </c:pt>
                <c:pt idx="999">
                  <c:v>1703.8</c:v>
                </c:pt>
                <c:pt idx="1000">
                  <c:v>1703.8</c:v>
                </c:pt>
                <c:pt idx="1001">
                  <c:v>1703.9</c:v>
                </c:pt>
                <c:pt idx="1002">
                  <c:v>1704.4</c:v>
                </c:pt>
                <c:pt idx="1003">
                  <c:v>1704.4</c:v>
                </c:pt>
                <c:pt idx="1004">
                  <c:v>1703.6</c:v>
                </c:pt>
                <c:pt idx="1005">
                  <c:v>1703.3</c:v>
                </c:pt>
                <c:pt idx="1006">
                  <c:v>1703.3</c:v>
                </c:pt>
                <c:pt idx="1007">
                  <c:v>1703.5</c:v>
                </c:pt>
                <c:pt idx="1008">
                  <c:v>1703.8</c:v>
                </c:pt>
                <c:pt idx="1009">
                  <c:v>1703.9</c:v>
                </c:pt>
                <c:pt idx="1010">
                  <c:v>1703.9</c:v>
                </c:pt>
                <c:pt idx="1011">
                  <c:v>1704.4</c:v>
                </c:pt>
                <c:pt idx="1012">
                  <c:v>1704.4</c:v>
                </c:pt>
                <c:pt idx="1013">
                  <c:v>1704.4</c:v>
                </c:pt>
                <c:pt idx="1014">
                  <c:v>1703.8</c:v>
                </c:pt>
                <c:pt idx="1015">
                  <c:v>1703.3</c:v>
                </c:pt>
                <c:pt idx="1016">
                  <c:v>1703.3</c:v>
                </c:pt>
                <c:pt idx="1017">
                  <c:v>1703.9</c:v>
                </c:pt>
                <c:pt idx="1018">
                  <c:v>1703.9</c:v>
                </c:pt>
                <c:pt idx="1019">
                  <c:v>1703.3</c:v>
                </c:pt>
                <c:pt idx="1020">
                  <c:v>1703.3</c:v>
                </c:pt>
                <c:pt idx="1021">
                  <c:v>1703.3</c:v>
                </c:pt>
                <c:pt idx="1022">
                  <c:v>1703.3</c:v>
                </c:pt>
                <c:pt idx="1023">
                  <c:v>1703.9</c:v>
                </c:pt>
                <c:pt idx="1024">
                  <c:v>1703.9</c:v>
                </c:pt>
                <c:pt idx="1025">
                  <c:v>1704.4</c:v>
                </c:pt>
                <c:pt idx="1026">
                  <c:v>1705</c:v>
                </c:pt>
                <c:pt idx="1027">
                  <c:v>1705.5</c:v>
                </c:pt>
                <c:pt idx="1028">
                  <c:v>1705</c:v>
                </c:pt>
                <c:pt idx="1029">
                  <c:v>1704.4</c:v>
                </c:pt>
                <c:pt idx="1030">
                  <c:v>1703.8</c:v>
                </c:pt>
                <c:pt idx="1031">
                  <c:v>1703.3</c:v>
                </c:pt>
                <c:pt idx="1032">
                  <c:v>1702.7</c:v>
                </c:pt>
                <c:pt idx="1033">
                  <c:v>1702.7</c:v>
                </c:pt>
                <c:pt idx="1034">
                  <c:v>1702.7</c:v>
                </c:pt>
                <c:pt idx="1035">
                  <c:v>1702.7</c:v>
                </c:pt>
                <c:pt idx="1036">
                  <c:v>1703.3</c:v>
                </c:pt>
                <c:pt idx="1037">
                  <c:v>1703.8</c:v>
                </c:pt>
                <c:pt idx="1038">
                  <c:v>1703.9</c:v>
                </c:pt>
                <c:pt idx="1039">
                  <c:v>1704.4</c:v>
                </c:pt>
                <c:pt idx="1040">
                  <c:v>1704.4</c:v>
                </c:pt>
                <c:pt idx="1041">
                  <c:v>1703.8</c:v>
                </c:pt>
                <c:pt idx="1042">
                  <c:v>1703.9</c:v>
                </c:pt>
                <c:pt idx="1043">
                  <c:v>1703.9</c:v>
                </c:pt>
                <c:pt idx="1044">
                  <c:v>1704.4</c:v>
                </c:pt>
                <c:pt idx="1045">
                  <c:v>1704.4</c:v>
                </c:pt>
                <c:pt idx="1046">
                  <c:v>1704.4</c:v>
                </c:pt>
                <c:pt idx="1047">
                  <c:v>1704.4</c:v>
                </c:pt>
                <c:pt idx="1048">
                  <c:v>1704.4</c:v>
                </c:pt>
                <c:pt idx="1049">
                  <c:v>1704.4</c:v>
                </c:pt>
                <c:pt idx="1050">
                  <c:v>1704.4</c:v>
                </c:pt>
                <c:pt idx="1051">
                  <c:v>1705</c:v>
                </c:pt>
                <c:pt idx="1052">
                  <c:v>1705</c:v>
                </c:pt>
                <c:pt idx="1053">
                  <c:v>1705</c:v>
                </c:pt>
                <c:pt idx="1054">
                  <c:v>1704.6</c:v>
                </c:pt>
                <c:pt idx="1055">
                  <c:v>1704.4</c:v>
                </c:pt>
                <c:pt idx="1056">
                  <c:v>1705</c:v>
                </c:pt>
                <c:pt idx="1057">
                  <c:v>1705.9</c:v>
                </c:pt>
                <c:pt idx="1058">
                  <c:v>1706.1</c:v>
                </c:pt>
                <c:pt idx="1059">
                  <c:v>1705.6</c:v>
                </c:pt>
                <c:pt idx="1060">
                  <c:v>1705</c:v>
                </c:pt>
                <c:pt idx="1061">
                  <c:v>1704.4</c:v>
                </c:pt>
                <c:pt idx="1062">
                  <c:v>1704.4</c:v>
                </c:pt>
                <c:pt idx="1063">
                  <c:v>1703.9</c:v>
                </c:pt>
                <c:pt idx="1064">
                  <c:v>1703.8</c:v>
                </c:pt>
                <c:pt idx="1065">
                  <c:v>1703.3</c:v>
                </c:pt>
                <c:pt idx="1066">
                  <c:v>1703.3</c:v>
                </c:pt>
                <c:pt idx="1067">
                  <c:v>1703.3</c:v>
                </c:pt>
                <c:pt idx="1068">
                  <c:v>1702.7</c:v>
                </c:pt>
                <c:pt idx="1069">
                  <c:v>1702.7</c:v>
                </c:pt>
                <c:pt idx="1070">
                  <c:v>1702.7</c:v>
                </c:pt>
                <c:pt idx="1071">
                  <c:v>1702.7</c:v>
                </c:pt>
                <c:pt idx="1072">
                  <c:v>1702.1</c:v>
                </c:pt>
                <c:pt idx="1073">
                  <c:v>1701</c:v>
                </c:pt>
                <c:pt idx="1074">
                  <c:v>1700.4</c:v>
                </c:pt>
                <c:pt idx="1075">
                  <c:v>1699.8</c:v>
                </c:pt>
                <c:pt idx="1076">
                  <c:v>1699.8</c:v>
                </c:pt>
                <c:pt idx="1077">
                  <c:v>1699.2</c:v>
                </c:pt>
                <c:pt idx="1078">
                  <c:v>1698.7</c:v>
                </c:pt>
                <c:pt idx="1079">
                  <c:v>1698.7</c:v>
                </c:pt>
                <c:pt idx="1080">
                  <c:v>1698.7</c:v>
                </c:pt>
                <c:pt idx="1081">
                  <c:v>1698.7</c:v>
                </c:pt>
                <c:pt idx="1082">
                  <c:v>1698.7</c:v>
                </c:pt>
                <c:pt idx="1083">
                  <c:v>1698.7</c:v>
                </c:pt>
                <c:pt idx="1084">
                  <c:v>1699.2</c:v>
                </c:pt>
                <c:pt idx="1085">
                  <c:v>1700</c:v>
                </c:pt>
                <c:pt idx="1086">
                  <c:v>1701</c:v>
                </c:pt>
                <c:pt idx="1087">
                  <c:v>1701</c:v>
                </c:pt>
                <c:pt idx="1088">
                  <c:v>1701</c:v>
                </c:pt>
                <c:pt idx="1089">
                  <c:v>1701.6</c:v>
                </c:pt>
                <c:pt idx="1090">
                  <c:v>1702.1</c:v>
                </c:pt>
                <c:pt idx="1091">
                  <c:v>1702.7</c:v>
                </c:pt>
                <c:pt idx="1092">
                  <c:v>1703.3</c:v>
                </c:pt>
                <c:pt idx="1093">
                  <c:v>1703.9</c:v>
                </c:pt>
                <c:pt idx="1094">
                  <c:v>1703.9</c:v>
                </c:pt>
                <c:pt idx="1095">
                  <c:v>1703.3</c:v>
                </c:pt>
                <c:pt idx="1096">
                  <c:v>1702.1</c:v>
                </c:pt>
                <c:pt idx="1097">
                  <c:v>1702.1</c:v>
                </c:pt>
                <c:pt idx="1098">
                  <c:v>1702.2</c:v>
                </c:pt>
                <c:pt idx="1099">
                  <c:v>1702.7</c:v>
                </c:pt>
                <c:pt idx="1100">
                  <c:v>1702.7</c:v>
                </c:pt>
                <c:pt idx="1101">
                  <c:v>1703.3</c:v>
                </c:pt>
                <c:pt idx="1102">
                  <c:v>1703.9</c:v>
                </c:pt>
                <c:pt idx="1103">
                  <c:v>1704.4</c:v>
                </c:pt>
                <c:pt idx="1104">
                  <c:v>1704.9</c:v>
                </c:pt>
                <c:pt idx="1105">
                  <c:v>1704.4</c:v>
                </c:pt>
                <c:pt idx="1106">
                  <c:v>1704.4</c:v>
                </c:pt>
                <c:pt idx="1107">
                  <c:v>1704.4</c:v>
                </c:pt>
                <c:pt idx="1108">
                  <c:v>1705</c:v>
                </c:pt>
                <c:pt idx="1109">
                  <c:v>1705</c:v>
                </c:pt>
                <c:pt idx="1110">
                  <c:v>1705</c:v>
                </c:pt>
                <c:pt idx="1111">
                  <c:v>1705</c:v>
                </c:pt>
                <c:pt idx="1112">
                  <c:v>1705</c:v>
                </c:pt>
                <c:pt idx="1113">
                  <c:v>1704.4</c:v>
                </c:pt>
                <c:pt idx="1114">
                  <c:v>1703.3</c:v>
                </c:pt>
                <c:pt idx="1115">
                  <c:v>1702.7</c:v>
                </c:pt>
                <c:pt idx="1116">
                  <c:v>1702.1</c:v>
                </c:pt>
                <c:pt idx="1117">
                  <c:v>1701.6</c:v>
                </c:pt>
                <c:pt idx="1118">
                  <c:v>1700.8</c:v>
                </c:pt>
                <c:pt idx="1119">
                  <c:v>1699.8</c:v>
                </c:pt>
                <c:pt idx="1120">
                  <c:v>1699.8</c:v>
                </c:pt>
                <c:pt idx="1121">
                  <c:v>1699.3</c:v>
                </c:pt>
                <c:pt idx="1122">
                  <c:v>1698.7</c:v>
                </c:pt>
                <c:pt idx="1123">
                  <c:v>1698.7</c:v>
                </c:pt>
                <c:pt idx="1124">
                  <c:v>1698.2</c:v>
                </c:pt>
                <c:pt idx="1125">
                  <c:v>1698.7</c:v>
                </c:pt>
                <c:pt idx="1126">
                  <c:v>1699.2</c:v>
                </c:pt>
                <c:pt idx="1127">
                  <c:v>1699.8</c:v>
                </c:pt>
                <c:pt idx="1128">
                  <c:v>1699.8</c:v>
                </c:pt>
                <c:pt idx="1129">
                  <c:v>1699.2</c:v>
                </c:pt>
                <c:pt idx="1130">
                  <c:v>1699.3</c:v>
                </c:pt>
                <c:pt idx="1131">
                  <c:v>1699.2</c:v>
                </c:pt>
                <c:pt idx="1132">
                  <c:v>1699.3</c:v>
                </c:pt>
                <c:pt idx="1133">
                  <c:v>1699.3</c:v>
                </c:pt>
                <c:pt idx="1134">
                  <c:v>1699.8</c:v>
                </c:pt>
                <c:pt idx="1135">
                  <c:v>1700.8</c:v>
                </c:pt>
                <c:pt idx="1136">
                  <c:v>1701</c:v>
                </c:pt>
                <c:pt idx="1137">
                  <c:v>1701</c:v>
                </c:pt>
                <c:pt idx="1138">
                  <c:v>1701.6</c:v>
                </c:pt>
                <c:pt idx="1139">
                  <c:v>1702.1</c:v>
                </c:pt>
                <c:pt idx="1140">
                  <c:v>1702.2</c:v>
                </c:pt>
                <c:pt idx="1141">
                  <c:v>1701.6</c:v>
                </c:pt>
                <c:pt idx="1142">
                  <c:v>1701</c:v>
                </c:pt>
                <c:pt idx="1143">
                  <c:v>1700.4</c:v>
                </c:pt>
                <c:pt idx="1144">
                  <c:v>1700.4</c:v>
                </c:pt>
                <c:pt idx="1145">
                  <c:v>1700.4</c:v>
                </c:pt>
                <c:pt idx="1146">
                  <c:v>1700.9</c:v>
                </c:pt>
                <c:pt idx="1147">
                  <c:v>1701</c:v>
                </c:pt>
                <c:pt idx="1148">
                  <c:v>1701</c:v>
                </c:pt>
                <c:pt idx="1149">
                  <c:v>1701.6</c:v>
                </c:pt>
                <c:pt idx="1150">
                  <c:v>1702.1</c:v>
                </c:pt>
                <c:pt idx="1151">
                  <c:v>1702.7</c:v>
                </c:pt>
                <c:pt idx="1152">
                  <c:v>1702.7</c:v>
                </c:pt>
                <c:pt idx="1153">
                  <c:v>1702.1</c:v>
                </c:pt>
                <c:pt idx="1154">
                  <c:v>1701.6</c:v>
                </c:pt>
                <c:pt idx="1155">
                  <c:v>1702.2</c:v>
                </c:pt>
                <c:pt idx="1156">
                  <c:v>1702.7</c:v>
                </c:pt>
                <c:pt idx="1157">
                  <c:v>1703.3</c:v>
                </c:pt>
                <c:pt idx="1158">
                  <c:v>1703.3</c:v>
                </c:pt>
                <c:pt idx="1159">
                  <c:v>1703.3</c:v>
                </c:pt>
                <c:pt idx="1160">
                  <c:v>1702.7</c:v>
                </c:pt>
                <c:pt idx="1161">
                  <c:v>1702.1</c:v>
                </c:pt>
                <c:pt idx="1162">
                  <c:v>1701.3</c:v>
                </c:pt>
                <c:pt idx="1163">
                  <c:v>1699.8</c:v>
                </c:pt>
                <c:pt idx="1164">
                  <c:v>1698.7</c:v>
                </c:pt>
                <c:pt idx="1165">
                  <c:v>1698.2</c:v>
                </c:pt>
                <c:pt idx="1166">
                  <c:v>1697.6</c:v>
                </c:pt>
                <c:pt idx="1167">
                  <c:v>1697.6</c:v>
                </c:pt>
                <c:pt idx="1168">
                  <c:v>1698.1</c:v>
                </c:pt>
                <c:pt idx="1169">
                  <c:v>1697.6</c:v>
                </c:pt>
                <c:pt idx="1170">
                  <c:v>1696.4</c:v>
                </c:pt>
                <c:pt idx="1171">
                  <c:v>1695.9</c:v>
                </c:pt>
                <c:pt idx="1172">
                  <c:v>1695.3</c:v>
                </c:pt>
                <c:pt idx="1173">
                  <c:v>1694.8</c:v>
                </c:pt>
                <c:pt idx="1174">
                  <c:v>1694.2</c:v>
                </c:pt>
                <c:pt idx="1175">
                  <c:v>1694.2</c:v>
                </c:pt>
                <c:pt idx="1176">
                  <c:v>1694.2</c:v>
                </c:pt>
                <c:pt idx="1177">
                  <c:v>1694.7</c:v>
                </c:pt>
                <c:pt idx="1178">
                  <c:v>1694.7</c:v>
                </c:pt>
                <c:pt idx="1179">
                  <c:v>1695.4</c:v>
                </c:pt>
                <c:pt idx="1180">
                  <c:v>1696.5</c:v>
                </c:pt>
                <c:pt idx="1181">
                  <c:v>1696.5</c:v>
                </c:pt>
                <c:pt idx="1182">
                  <c:v>1697</c:v>
                </c:pt>
                <c:pt idx="1183">
                  <c:v>1697.3</c:v>
                </c:pt>
                <c:pt idx="1184">
                  <c:v>1698.1</c:v>
                </c:pt>
                <c:pt idx="1185">
                  <c:v>1698.6</c:v>
                </c:pt>
                <c:pt idx="1186">
                  <c:v>1698.7</c:v>
                </c:pt>
                <c:pt idx="1187">
                  <c:v>1699.2</c:v>
                </c:pt>
                <c:pt idx="1188">
                  <c:v>1699.2</c:v>
                </c:pt>
                <c:pt idx="1189">
                  <c:v>1699.5</c:v>
                </c:pt>
                <c:pt idx="1190">
                  <c:v>1699.8</c:v>
                </c:pt>
                <c:pt idx="1191">
                  <c:v>1699.8</c:v>
                </c:pt>
                <c:pt idx="1192">
                  <c:v>1699.8</c:v>
                </c:pt>
                <c:pt idx="1193">
                  <c:v>1700.5</c:v>
                </c:pt>
                <c:pt idx="1194">
                  <c:v>1701.6</c:v>
                </c:pt>
                <c:pt idx="1195">
                  <c:v>1701.6</c:v>
                </c:pt>
                <c:pt idx="1196">
                  <c:v>1701</c:v>
                </c:pt>
                <c:pt idx="1197">
                  <c:v>1700.4</c:v>
                </c:pt>
                <c:pt idx="1198">
                  <c:v>1701</c:v>
                </c:pt>
                <c:pt idx="1199">
                  <c:v>1701.6</c:v>
                </c:pt>
                <c:pt idx="1200">
                  <c:v>1701.6</c:v>
                </c:pt>
                <c:pt idx="1201">
                  <c:v>1701.6</c:v>
                </c:pt>
                <c:pt idx="1202">
                  <c:v>1702.1</c:v>
                </c:pt>
                <c:pt idx="1203">
                  <c:v>1702.7</c:v>
                </c:pt>
                <c:pt idx="1204">
                  <c:v>1703.9</c:v>
                </c:pt>
                <c:pt idx="1205">
                  <c:v>1705.5</c:v>
                </c:pt>
                <c:pt idx="1206">
                  <c:v>1706.1</c:v>
                </c:pt>
                <c:pt idx="1207">
                  <c:v>1706.1</c:v>
                </c:pt>
                <c:pt idx="1208">
                  <c:v>1706.2</c:v>
                </c:pt>
                <c:pt idx="1209">
                  <c:v>1706.7</c:v>
                </c:pt>
                <c:pt idx="1210">
                  <c:v>1706.1</c:v>
                </c:pt>
                <c:pt idx="1211">
                  <c:v>1706.1</c:v>
                </c:pt>
                <c:pt idx="1212">
                  <c:v>1706.6</c:v>
                </c:pt>
                <c:pt idx="1213">
                  <c:v>1706.4</c:v>
                </c:pt>
                <c:pt idx="1214">
                  <c:v>1706.1</c:v>
                </c:pt>
                <c:pt idx="1215">
                  <c:v>1706.1</c:v>
                </c:pt>
                <c:pt idx="1216">
                  <c:v>1706.1</c:v>
                </c:pt>
                <c:pt idx="1217">
                  <c:v>1705.6</c:v>
                </c:pt>
                <c:pt idx="1218">
                  <c:v>1705.6</c:v>
                </c:pt>
                <c:pt idx="1219">
                  <c:v>1706.1</c:v>
                </c:pt>
                <c:pt idx="1220">
                  <c:v>1706.1</c:v>
                </c:pt>
                <c:pt idx="1221">
                  <c:v>1705.7</c:v>
                </c:pt>
                <c:pt idx="1222">
                  <c:v>1705.5</c:v>
                </c:pt>
                <c:pt idx="1223">
                  <c:v>1705</c:v>
                </c:pt>
                <c:pt idx="1224">
                  <c:v>1704.4</c:v>
                </c:pt>
                <c:pt idx="1225">
                  <c:v>1703.9</c:v>
                </c:pt>
                <c:pt idx="1226">
                  <c:v>1703.3</c:v>
                </c:pt>
                <c:pt idx="1227">
                  <c:v>1703.3</c:v>
                </c:pt>
                <c:pt idx="1228">
                  <c:v>1703.9</c:v>
                </c:pt>
                <c:pt idx="1229">
                  <c:v>1704.4</c:v>
                </c:pt>
                <c:pt idx="1230">
                  <c:v>1704.4</c:v>
                </c:pt>
                <c:pt idx="1231">
                  <c:v>1703.9</c:v>
                </c:pt>
                <c:pt idx="1232">
                  <c:v>1703.3</c:v>
                </c:pt>
                <c:pt idx="1233">
                  <c:v>1703.3</c:v>
                </c:pt>
                <c:pt idx="1234">
                  <c:v>1703.3</c:v>
                </c:pt>
                <c:pt idx="1235">
                  <c:v>1703.3</c:v>
                </c:pt>
                <c:pt idx="1236">
                  <c:v>1703.9</c:v>
                </c:pt>
                <c:pt idx="1237">
                  <c:v>1704.4</c:v>
                </c:pt>
                <c:pt idx="1238">
                  <c:v>1705</c:v>
                </c:pt>
                <c:pt idx="1239">
                  <c:v>1705</c:v>
                </c:pt>
                <c:pt idx="1240">
                  <c:v>1705</c:v>
                </c:pt>
                <c:pt idx="1241">
                  <c:v>1705</c:v>
                </c:pt>
                <c:pt idx="1242">
                  <c:v>1705</c:v>
                </c:pt>
                <c:pt idx="1243">
                  <c:v>1704.4</c:v>
                </c:pt>
                <c:pt idx="1244">
                  <c:v>1704.4</c:v>
                </c:pt>
                <c:pt idx="1245">
                  <c:v>1703.8</c:v>
                </c:pt>
                <c:pt idx="1246">
                  <c:v>1703.3</c:v>
                </c:pt>
                <c:pt idx="1247">
                  <c:v>1702.7</c:v>
                </c:pt>
                <c:pt idx="1248">
                  <c:v>1703.3</c:v>
                </c:pt>
                <c:pt idx="1249">
                  <c:v>1702.7</c:v>
                </c:pt>
                <c:pt idx="1250">
                  <c:v>1702.1</c:v>
                </c:pt>
                <c:pt idx="1251">
                  <c:v>1702.1</c:v>
                </c:pt>
                <c:pt idx="1252">
                  <c:v>1702.7</c:v>
                </c:pt>
                <c:pt idx="1253">
                  <c:v>1703.3</c:v>
                </c:pt>
                <c:pt idx="1254">
                  <c:v>1703.9</c:v>
                </c:pt>
                <c:pt idx="1255">
                  <c:v>1704.4</c:v>
                </c:pt>
                <c:pt idx="1256">
                  <c:v>1704.9</c:v>
                </c:pt>
                <c:pt idx="1257">
                  <c:v>1705.6</c:v>
                </c:pt>
                <c:pt idx="1258">
                  <c:v>1706.7</c:v>
                </c:pt>
                <c:pt idx="1259">
                  <c:v>1707.2</c:v>
                </c:pt>
                <c:pt idx="1260">
                  <c:v>1707.2</c:v>
                </c:pt>
                <c:pt idx="1261">
                  <c:v>1707.2</c:v>
                </c:pt>
                <c:pt idx="1262">
                  <c:v>1707.2</c:v>
                </c:pt>
                <c:pt idx="1263">
                  <c:v>1707.2</c:v>
                </c:pt>
                <c:pt idx="1264">
                  <c:v>1707.2</c:v>
                </c:pt>
                <c:pt idx="1265">
                  <c:v>1707.2</c:v>
                </c:pt>
                <c:pt idx="1266">
                  <c:v>1707</c:v>
                </c:pt>
                <c:pt idx="1267">
                  <c:v>1706.6</c:v>
                </c:pt>
                <c:pt idx="1268">
                  <c:v>1705.5</c:v>
                </c:pt>
                <c:pt idx="1269">
                  <c:v>1705.5</c:v>
                </c:pt>
                <c:pt idx="1270">
                  <c:v>1705.5</c:v>
                </c:pt>
                <c:pt idx="1271">
                  <c:v>1706.1</c:v>
                </c:pt>
                <c:pt idx="1272">
                  <c:v>1706.1</c:v>
                </c:pt>
                <c:pt idx="1273">
                  <c:v>1706.1</c:v>
                </c:pt>
                <c:pt idx="1274">
                  <c:v>1706.1</c:v>
                </c:pt>
                <c:pt idx="1275">
                  <c:v>1706.1</c:v>
                </c:pt>
                <c:pt idx="1276">
                  <c:v>1706.2</c:v>
                </c:pt>
                <c:pt idx="1277">
                  <c:v>1706.6</c:v>
                </c:pt>
                <c:pt idx="1278">
                  <c:v>1706.1</c:v>
                </c:pt>
                <c:pt idx="1279">
                  <c:v>1705</c:v>
                </c:pt>
                <c:pt idx="1280">
                  <c:v>1704.4</c:v>
                </c:pt>
                <c:pt idx="1281">
                  <c:v>1703.9</c:v>
                </c:pt>
                <c:pt idx="1282">
                  <c:v>1703.3</c:v>
                </c:pt>
                <c:pt idx="1283">
                  <c:v>1703.3</c:v>
                </c:pt>
                <c:pt idx="1284">
                  <c:v>1703.3</c:v>
                </c:pt>
                <c:pt idx="1285">
                  <c:v>1703.8</c:v>
                </c:pt>
                <c:pt idx="1286">
                  <c:v>1703.9</c:v>
                </c:pt>
                <c:pt idx="1287">
                  <c:v>1703.3</c:v>
                </c:pt>
                <c:pt idx="1288">
                  <c:v>1702.7</c:v>
                </c:pt>
                <c:pt idx="1289">
                  <c:v>1702.7</c:v>
                </c:pt>
                <c:pt idx="1290">
                  <c:v>1702.7</c:v>
                </c:pt>
                <c:pt idx="1291">
                  <c:v>1703.3</c:v>
                </c:pt>
                <c:pt idx="1292">
                  <c:v>1703.9</c:v>
                </c:pt>
                <c:pt idx="1293">
                  <c:v>1704.1</c:v>
                </c:pt>
                <c:pt idx="1294">
                  <c:v>1704.4</c:v>
                </c:pt>
                <c:pt idx="1295">
                  <c:v>1705</c:v>
                </c:pt>
                <c:pt idx="1296">
                  <c:v>1705</c:v>
                </c:pt>
                <c:pt idx="1297">
                  <c:v>1706</c:v>
                </c:pt>
                <c:pt idx="1298">
                  <c:v>1706.6</c:v>
                </c:pt>
                <c:pt idx="1299">
                  <c:v>1707.2</c:v>
                </c:pt>
                <c:pt idx="1300">
                  <c:v>1706.6</c:v>
                </c:pt>
                <c:pt idx="1301">
                  <c:v>1706.2</c:v>
                </c:pt>
                <c:pt idx="1302">
                  <c:v>1706.1</c:v>
                </c:pt>
                <c:pt idx="1303">
                  <c:v>1706.1</c:v>
                </c:pt>
                <c:pt idx="1304">
                  <c:v>1705.5</c:v>
                </c:pt>
                <c:pt idx="1305">
                  <c:v>1705.6</c:v>
                </c:pt>
                <c:pt idx="1306">
                  <c:v>1705.5</c:v>
                </c:pt>
                <c:pt idx="1307">
                  <c:v>1705.9</c:v>
                </c:pt>
                <c:pt idx="1308">
                  <c:v>1706.6</c:v>
                </c:pt>
                <c:pt idx="1309">
                  <c:v>1707.2</c:v>
                </c:pt>
                <c:pt idx="1310">
                  <c:v>1706.7</c:v>
                </c:pt>
                <c:pt idx="1311">
                  <c:v>1706.1</c:v>
                </c:pt>
                <c:pt idx="1312">
                  <c:v>1706.1</c:v>
                </c:pt>
                <c:pt idx="1313">
                  <c:v>1706.6</c:v>
                </c:pt>
                <c:pt idx="1314">
                  <c:v>1706.1</c:v>
                </c:pt>
                <c:pt idx="1315">
                  <c:v>1705.5</c:v>
                </c:pt>
                <c:pt idx="1316">
                  <c:v>1705.5</c:v>
                </c:pt>
                <c:pt idx="1317">
                  <c:v>1706.1</c:v>
                </c:pt>
                <c:pt idx="1318">
                  <c:v>1705.5</c:v>
                </c:pt>
                <c:pt idx="1319">
                  <c:v>1705.5</c:v>
                </c:pt>
                <c:pt idx="1320">
                  <c:v>1705.9</c:v>
                </c:pt>
                <c:pt idx="1321">
                  <c:v>1705.5</c:v>
                </c:pt>
                <c:pt idx="1322">
                  <c:v>1705.5</c:v>
                </c:pt>
                <c:pt idx="1323">
                  <c:v>1705</c:v>
                </c:pt>
                <c:pt idx="1324">
                  <c:v>1704.4</c:v>
                </c:pt>
                <c:pt idx="1325">
                  <c:v>1703.9</c:v>
                </c:pt>
                <c:pt idx="1326">
                  <c:v>1703.3</c:v>
                </c:pt>
                <c:pt idx="1327">
                  <c:v>1703.3</c:v>
                </c:pt>
                <c:pt idx="1328">
                  <c:v>1703.3</c:v>
                </c:pt>
                <c:pt idx="1329">
                  <c:v>1703.9</c:v>
                </c:pt>
                <c:pt idx="1330">
                  <c:v>1703.9</c:v>
                </c:pt>
                <c:pt idx="1331">
                  <c:v>1703.3</c:v>
                </c:pt>
                <c:pt idx="1332">
                  <c:v>1703.9</c:v>
                </c:pt>
                <c:pt idx="1333">
                  <c:v>1703.9</c:v>
                </c:pt>
                <c:pt idx="1334">
                  <c:v>1704.4</c:v>
                </c:pt>
                <c:pt idx="1335">
                  <c:v>1705</c:v>
                </c:pt>
                <c:pt idx="1336">
                  <c:v>1705.5</c:v>
                </c:pt>
                <c:pt idx="1337">
                  <c:v>1705.6</c:v>
                </c:pt>
                <c:pt idx="1338">
                  <c:v>1705.6</c:v>
                </c:pt>
                <c:pt idx="1339">
                  <c:v>1705.6</c:v>
                </c:pt>
                <c:pt idx="1340">
                  <c:v>1706.5</c:v>
                </c:pt>
                <c:pt idx="1341">
                  <c:v>1706.8</c:v>
                </c:pt>
                <c:pt idx="1342">
                  <c:v>1707.2</c:v>
                </c:pt>
                <c:pt idx="1343">
                  <c:v>1707.2</c:v>
                </c:pt>
                <c:pt idx="1344">
                  <c:v>1702.6</c:v>
                </c:pt>
                <c:pt idx="1345">
                  <c:v>1703.3</c:v>
                </c:pt>
                <c:pt idx="1346">
                  <c:v>1702.7</c:v>
                </c:pt>
                <c:pt idx="1347">
                  <c:v>1702.7</c:v>
                </c:pt>
                <c:pt idx="1348">
                  <c:v>1702.7</c:v>
                </c:pt>
                <c:pt idx="1349">
                  <c:v>1702.7</c:v>
                </c:pt>
                <c:pt idx="1350">
                  <c:v>1702.7</c:v>
                </c:pt>
                <c:pt idx="1351">
                  <c:v>1702.7</c:v>
                </c:pt>
                <c:pt idx="1352">
                  <c:v>1702.7</c:v>
                </c:pt>
                <c:pt idx="1353">
                  <c:v>1702.2</c:v>
                </c:pt>
                <c:pt idx="1354">
                  <c:v>1702.1</c:v>
                </c:pt>
                <c:pt idx="1355">
                  <c:v>1702.2</c:v>
                </c:pt>
                <c:pt idx="1356">
                  <c:v>1702.1</c:v>
                </c:pt>
                <c:pt idx="1357">
                  <c:v>1702.7</c:v>
                </c:pt>
                <c:pt idx="1358">
                  <c:v>1702.7</c:v>
                </c:pt>
                <c:pt idx="1359">
                  <c:v>1702.7</c:v>
                </c:pt>
                <c:pt idx="1360">
                  <c:v>1702.7</c:v>
                </c:pt>
                <c:pt idx="1361">
                  <c:v>1702.7</c:v>
                </c:pt>
                <c:pt idx="1362">
                  <c:v>1702.7</c:v>
                </c:pt>
                <c:pt idx="1363">
                  <c:v>1702.2</c:v>
                </c:pt>
                <c:pt idx="1364">
                  <c:v>1701</c:v>
                </c:pt>
                <c:pt idx="1365">
                  <c:v>1701.6</c:v>
                </c:pt>
                <c:pt idx="1366">
                  <c:v>1702.1</c:v>
                </c:pt>
                <c:pt idx="1367">
                  <c:v>1702.7</c:v>
                </c:pt>
                <c:pt idx="1368">
                  <c:v>1702.7</c:v>
                </c:pt>
                <c:pt idx="1369">
                  <c:v>1702.4</c:v>
                </c:pt>
                <c:pt idx="1370">
                  <c:v>1702</c:v>
                </c:pt>
                <c:pt idx="1371">
                  <c:v>1701</c:v>
                </c:pt>
                <c:pt idx="1372">
                  <c:v>1701</c:v>
                </c:pt>
                <c:pt idx="1373">
                  <c:v>1701.6</c:v>
                </c:pt>
                <c:pt idx="1374">
                  <c:v>1701.6</c:v>
                </c:pt>
                <c:pt idx="1375">
                  <c:v>1702.1</c:v>
                </c:pt>
                <c:pt idx="1376">
                  <c:v>1702.7</c:v>
                </c:pt>
                <c:pt idx="1377">
                  <c:v>1703.2</c:v>
                </c:pt>
                <c:pt idx="1378">
                  <c:v>1703.6</c:v>
                </c:pt>
                <c:pt idx="1379">
                  <c:v>1704</c:v>
                </c:pt>
                <c:pt idx="1380">
                  <c:v>1704.4</c:v>
                </c:pt>
                <c:pt idx="1381">
                  <c:v>1703.9</c:v>
                </c:pt>
                <c:pt idx="1382">
                  <c:v>1703.3</c:v>
                </c:pt>
                <c:pt idx="1383">
                  <c:v>1702.7</c:v>
                </c:pt>
                <c:pt idx="1384">
                  <c:v>1702.1</c:v>
                </c:pt>
                <c:pt idx="1385">
                  <c:v>1702.1</c:v>
                </c:pt>
                <c:pt idx="1386">
                  <c:v>1701.6</c:v>
                </c:pt>
                <c:pt idx="1387">
                  <c:v>1701.6</c:v>
                </c:pt>
                <c:pt idx="1388">
                  <c:v>1701</c:v>
                </c:pt>
                <c:pt idx="1389">
                  <c:v>1701</c:v>
                </c:pt>
                <c:pt idx="1390">
                  <c:v>1701</c:v>
                </c:pt>
                <c:pt idx="1391">
                  <c:v>1701.6</c:v>
                </c:pt>
                <c:pt idx="1392">
                  <c:v>1701.6</c:v>
                </c:pt>
                <c:pt idx="1393">
                  <c:v>1701.6</c:v>
                </c:pt>
                <c:pt idx="1394">
                  <c:v>1702.1</c:v>
                </c:pt>
                <c:pt idx="1395">
                  <c:v>1703.3</c:v>
                </c:pt>
                <c:pt idx="1396">
                  <c:v>1703.9</c:v>
                </c:pt>
                <c:pt idx="1397">
                  <c:v>1704.4</c:v>
                </c:pt>
                <c:pt idx="1398">
                  <c:v>1704.4</c:v>
                </c:pt>
                <c:pt idx="1399">
                  <c:v>1703.9</c:v>
                </c:pt>
                <c:pt idx="1400">
                  <c:v>1703.3</c:v>
                </c:pt>
                <c:pt idx="1401">
                  <c:v>1703.3</c:v>
                </c:pt>
                <c:pt idx="1402">
                  <c:v>1703.9</c:v>
                </c:pt>
                <c:pt idx="1403">
                  <c:v>1704.4</c:v>
                </c:pt>
                <c:pt idx="1404">
                  <c:v>1705</c:v>
                </c:pt>
                <c:pt idx="1405">
                  <c:v>1705</c:v>
                </c:pt>
                <c:pt idx="1406">
                  <c:v>1704.5</c:v>
                </c:pt>
                <c:pt idx="1407">
                  <c:v>1683.4</c:v>
                </c:pt>
                <c:pt idx="1408">
                  <c:v>1681.5</c:v>
                </c:pt>
                <c:pt idx="1409">
                  <c:v>1679.3</c:v>
                </c:pt>
                <c:pt idx="1410">
                  <c:v>1678.1</c:v>
                </c:pt>
                <c:pt idx="1411">
                  <c:v>1676.3</c:v>
                </c:pt>
                <c:pt idx="1412">
                  <c:v>1675.2</c:v>
                </c:pt>
                <c:pt idx="1413">
                  <c:v>1673.7</c:v>
                </c:pt>
                <c:pt idx="1414">
                  <c:v>1672.3</c:v>
                </c:pt>
                <c:pt idx="1415">
                  <c:v>1671.2</c:v>
                </c:pt>
                <c:pt idx="1416">
                  <c:v>1670.3</c:v>
                </c:pt>
                <c:pt idx="1417">
                  <c:v>1669.5</c:v>
                </c:pt>
                <c:pt idx="1418">
                  <c:v>1669.5</c:v>
                </c:pt>
                <c:pt idx="1419">
                  <c:v>1669.8</c:v>
                </c:pt>
                <c:pt idx="1420">
                  <c:v>1670</c:v>
                </c:pt>
                <c:pt idx="1421">
                  <c:v>1670</c:v>
                </c:pt>
                <c:pt idx="1422">
                  <c:v>1668.9</c:v>
                </c:pt>
                <c:pt idx="1423">
                  <c:v>1669</c:v>
                </c:pt>
                <c:pt idx="1424">
                  <c:v>1669.5</c:v>
                </c:pt>
                <c:pt idx="1425">
                  <c:v>1670.1</c:v>
                </c:pt>
                <c:pt idx="1426">
                  <c:v>1670.1</c:v>
                </c:pt>
                <c:pt idx="1427">
                  <c:v>1670.1</c:v>
                </c:pt>
                <c:pt idx="1428">
                  <c:v>1669.5</c:v>
                </c:pt>
                <c:pt idx="1429">
                  <c:v>1669.5</c:v>
                </c:pt>
                <c:pt idx="1430">
                  <c:v>1670.1</c:v>
                </c:pt>
                <c:pt idx="1431">
                  <c:v>1669.5</c:v>
                </c:pt>
                <c:pt idx="1432">
                  <c:v>1668.9</c:v>
                </c:pt>
                <c:pt idx="1433">
                  <c:v>1667.8</c:v>
                </c:pt>
                <c:pt idx="1434">
                  <c:v>1666.7</c:v>
                </c:pt>
                <c:pt idx="1435">
                  <c:v>1666.7</c:v>
                </c:pt>
                <c:pt idx="1436">
                  <c:v>1666.7</c:v>
                </c:pt>
                <c:pt idx="1437">
                  <c:v>1666.1</c:v>
                </c:pt>
                <c:pt idx="1438">
                  <c:v>1665.6</c:v>
                </c:pt>
                <c:pt idx="1439">
                  <c:v>1665.5</c:v>
                </c:pt>
                <c:pt idx="1440">
                  <c:v>1665.5</c:v>
                </c:pt>
                <c:pt idx="1441">
                  <c:v>1665.4</c:v>
                </c:pt>
                <c:pt idx="1442">
                  <c:v>1665</c:v>
                </c:pt>
                <c:pt idx="1443">
                  <c:v>1664.4</c:v>
                </c:pt>
                <c:pt idx="1444">
                  <c:v>1663.8</c:v>
                </c:pt>
                <c:pt idx="1445">
                  <c:v>1663.3</c:v>
                </c:pt>
                <c:pt idx="1446">
                  <c:v>1662.7</c:v>
                </c:pt>
                <c:pt idx="1447">
                  <c:v>1662.2</c:v>
                </c:pt>
                <c:pt idx="1448">
                  <c:v>1661.7</c:v>
                </c:pt>
                <c:pt idx="1449">
                  <c:v>1661.6</c:v>
                </c:pt>
                <c:pt idx="1450">
                  <c:v>1661.6</c:v>
                </c:pt>
                <c:pt idx="1451">
                  <c:v>1661.6</c:v>
                </c:pt>
                <c:pt idx="1452">
                  <c:v>1661.3</c:v>
                </c:pt>
                <c:pt idx="1453">
                  <c:v>1661</c:v>
                </c:pt>
                <c:pt idx="1454">
                  <c:v>1660.5</c:v>
                </c:pt>
                <c:pt idx="1455">
                  <c:v>1659.3</c:v>
                </c:pt>
                <c:pt idx="1456">
                  <c:v>1658.7</c:v>
                </c:pt>
                <c:pt idx="1457">
                  <c:v>1658.2</c:v>
                </c:pt>
                <c:pt idx="1458">
                  <c:v>1658.2</c:v>
                </c:pt>
                <c:pt idx="1459">
                  <c:v>1658.2</c:v>
                </c:pt>
                <c:pt idx="1460">
                  <c:v>1658.2</c:v>
                </c:pt>
                <c:pt idx="1461">
                  <c:v>1657.6</c:v>
                </c:pt>
                <c:pt idx="1462">
                  <c:v>1657.6</c:v>
                </c:pt>
                <c:pt idx="1463">
                  <c:v>1658.2</c:v>
                </c:pt>
                <c:pt idx="1464">
                  <c:v>1658.2</c:v>
                </c:pt>
                <c:pt idx="1465">
                  <c:v>1658.2</c:v>
                </c:pt>
                <c:pt idx="1466">
                  <c:v>1658.2</c:v>
                </c:pt>
                <c:pt idx="1467">
                  <c:v>1657.6</c:v>
                </c:pt>
                <c:pt idx="1468">
                  <c:v>1657.6</c:v>
                </c:pt>
                <c:pt idx="1469">
                  <c:v>1657.6</c:v>
                </c:pt>
                <c:pt idx="1470">
                  <c:v>1658.1</c:v>
                </c:pt>
                <c:pt idx="1471">
                  <c:v>1658.2</c:v>
                </c:pt>
                <c:pt idx="1472">
                  <c:v>1658.2</c:v>
                </c:pt>
                <c:pt idx="1473">
                  <c:v>1658.2</c:v>
                </c:pt>
                <c:pt idx="1474">
                  <c:v>1657.6</c:v>
                </c:pt>
                <c:pt idx="1475">
                  <c:v>1657.6</c:v>
                </c:pt>
                <c:pt idx="1476">
                  <c:v>1657.6</c:v>
                </c:pt>
                <c:pt idx="1477">
                  <c:v>1658.2</c:v>
                </c:pt>
                <c:pt idx="1478">
                  <c:v>1659.3</c:v>
                </c:pt>
                <c:pt idx="1479">
                  <c:v>1659.3</c:v>
                </c:pt>
                <c:pt idx="1480">
                  <c:v>1658.1</c:v>
                </c:pt>
                <c:pt idx="1481">
                  <c:v>1657.6</c:v>
                </c:pt>
                <c:pt idx="1482">
                  <c:v>1657</c:v>
                </c:pt>
                <c:pt idx="1483">
                  <c:v>1657.6</c:v>
                </c:pt>
                <c:pt idx="1484">
                  <c:v>1657.6</c:v>
                </c:pt>
                <c:pt idx="1485">
                  <c:v>1657.6</c:v>
                </c:pt>
                <c:pt idx="1486">
                  <c:v>1657.6</c:v>
                </c:pt>
                <c:pt idx="1487">
                  <c:v>1657.6</c:v>
                </c:pt>
                <c:pt idx="1488">
                  <c:v>1657.6</c:v>
                </c:pt>
                <c:pt idx="1489">
                  <c:v>1657.6</c:v>
                </c:pt>
                <c:pt idx="1490">
                  <c:v>1657.6</c:v>
                </c:pt>
                <c:pt idx="1491">
                  <c:v>1657.6</c:v>
                </c:pt>
                <c:pt idx="1492">
                  <c:v>1658.2</c:v>
                </c:pt>
                <c:pt idx="1493">
                  <c:v>1659.3</c:v>
                </c:pt>
                <c:pt idx="1494">
                  <c:v>1660.5</c:v>
                </c:pt>
                <c:pt idx="1495">
                  <c:v>1661.6</c:v>
                </c:pt>
                <c:pt idx="1496">
                  <c:v>1661.6</c:v>
                </c:pt>
                <c:pt idx="1497">
                  <c:v>1661.6</c:v>
                </c:pt>
                <c:pt idx="1498">
                  <c:v>1661.6</c:v>
                </c:pt>
                <c:pt idx="1499">
                  <c:v>1661.6</c:v>
                </c:pt>
                <c:pt idx="1500">
                  <c:v>1662.1</c:v>
                </c:pt>
                <c:pt idx="1501">
                  <c:v>1662.1</c:v>
                </c:pt>
                <c:pt idx="1502">
                  <c:v>1661.6</c:v>
                </c:pt>
                <c:pt idx="1503">
                  <c:v>1661</c:v>
                </c:pt>
                <c:pt idx="1504">
                  <c:v>1661.6</c:v>
                </c:pt>
                <c:pt idx="1505">
                  <c:v>1662.1</c:v>
                </c:pt>
                <c:pt idx="1506">
                  <c:v>1662.7</c:v>
                </c:pt>
                <c:pt idx="1507">
                  <c:v>1663.3</c:v>
                </c:pt>
                <c:pt idx="1508">
                  <c:v>1662.7</c:v>
                </c:pt>
                <c:pt idx="1509">
                  <c:v>1662.7</c:v>
                </c:pt>
                <c:pt idx="1510">
                  <c:v>1662.1</c:v>
                </c:pt>
                <c:pt idx="1511">
                  <c:v>1661.6</c:v>
                </c:pt>
                <c:pt idx="1512">
                  <c:v>1661</c:v>
                </c:pt>
                <c:pt idx="1513">
                  <c:v>1661</c:v>
                </c:pt>
                <c:pt idx="1514">
                  <c:v>1660.8</c:v>
                </c:pt>
                <c:pt idx="1515">
                  <c:v>1659.9</c:v>
                </c:pt>
                <c:pt idx="1516">
                  <c:v>1659.3</c:v>
                </c:pt>
                <c:pt idx="1517">
                  <c:v>1658.9</c:v>
                </c:pt>
                <c:pt idx="1518">
                  <c:v>1659.3</c:v>
                </c:pt>
                <c:pt idx="1519">
                  <c:v>1659.3</c:v>
                </c:pt>
                <c:pt idx="1520">
                  <c:v>1659.5</c:v>
                </c:pt>
                <c:pt idx="1521">
                  <c:v>1660.4</c:v>
                </c:pt>
                <c:pt idx="1522">
                  <c:v>1661</c:v>
                </c:pt>
                <c:pt idx="1523">
                  <c:v>1661.6</c:v>
                </c:pt>
                <c:pt idx="1524">
                  <c:v>1662.2</c:v>
                </c:pt>
                <c:pt idx="1525">
                  <c:v>1663.3</c:v>
                </c:pt>
                <c:pt idx="1526">
                  <c:v>1663.3</c:v>
                </c:pt>
                <c:pt idx="1527">
                  <c:v>1663.3</c:v>
                </c:pt>
                <c:pt idx="1528">
                  <c:v>1662.7</c:v>
                </c:pt>
                <c:pt idx="1529">
                  <c:v>1662.7</c:v>
                </c:pt>
                <c:pt idx="1530">
                  <c:v>1663.3</c:v>
                </c:pt>
                <c:pt idx="1531">
                  <c:v>1663.3</c:v>
                </c:pt>
                <c:pt idx="1532">
                  <c:v>1663.3</c:v>
                </c:pt>
                <c:pt idx="1533">
                  <c:v>1663.3</c:v>
                </c:pt>
                <c:pt idx="1534">
                  <c:v>1663.3</c:v>
                </c:pt>
                <c:pt idx="1535">
                  <c:v>1664</c:v>
                </c:pt>
                <c:pt idx="1536">
                  <c:v>1664.4</c:v>
                </c:pt>
                <c:pt idx="1537">
                  <c:v>1663.8</c:v>
                </c:pt>
                <c:pt idx="1538">
                  <c:v>1663.8</c:v>
                </c:pt>
                <c:pt idx="1539">
                  <c:v>1663.3</c:v>
                </c:pt>
                <c:pt idx="1540">
                  <c:v>1662.9</c:v>
                </c:pt>
                <c:pt idx="1541">
                  <c:v>1662.2</c:v>
                </c:pt>
                <c:pt idx="1542">
                  <c:v>1661.5</c:v>
                </c:pt>
                <c:pt idx="1543">
                  <c:v>1661</c:v>
                </c:pt>
                <c:pt idx="1544">
                  <c:v>1661.6</c:v>
                </c:pt>
                <c:pt idx="1545">
                  <c:v>1662.7</c:v>
                </c:pt>
                <c:pt idx="1546">
                  <c:v>1663.6</c:v>
                </c:pt>
                <c:pt idx="1547">
                  <c:v>1663.8</c:v>
                </c:pt>
                <c:pt idx="1548">
                  <c:v>1663.3</c:v>
                </c:pt>
                <c:pt idx="1549">
                  <c:v>1662.7</c:v>
                </c:pt>
                <c:pt idx="1550">
                  <c:v>1662.7</c:v>
                </c:pt>
                <c:pt idx="1551">
                  <c:v>1662.2</c:v>
                </c:pt>
                <c:pt idx="1552">
                  <c:v>1661.6</c:v>
                </c:pt>
                <c:pt idx="1553">
                  <c:v>1661</c:v>
                </c:pt>
                <c:pt idx="1554">
                  <c:v>1660.5</c:v>
                </c:pt>
                <c:pt idx="1555">
                  <c:v>1660.5</c:v>
                </c:pt>
                <c:pt idx="1556">
                  <c:v>1660.5</c:v>
                </c:pt>
                <c:pt idx="1557">
                  <c:v>1660.5</c:v>
                </c:pt>
                <c:pt idx="1558">
                  <c:v>1661</c:v>
                </c:pt>
                <c:pt idx="1559">
                  <c:v>1661</c:v>
                </c:pt>
                <c:pt idx="1560">
                  <c:v>1661</c:v>
                </c:pt>
                <c:pt idx="1561">
                  <c:v>1661.6</c:v>
                </c:pt>
                <c:pt idx="1562">
                  <c:v>1661.6</c:v>
                </c:pt>
                <c:pt idx="1563">
                  <c:v>1661.6</c:v>
                </c:pt>
                <c:pt idx="1564">
                  <c:v>1662.2</c:v>
                </c:pt>
                <c:pt idx="1565">
                  <c:v>1662.3</c:v>
                </c:pt>
                <c:pt idx="1566">
                  <c:v>1662.7</c:v>
                </c:pt>
                <c:pt idx="1567">
                  <c:v>1663.3</c:v>
                </c:pt>
                <c:pt idx="1568">
                  <c:v>1663.3</c:v>
                </c:pt>
                <c:pt idx="1569">
                  <c:v>1663.8</c:v>
                </c:pt>
                <c:pt idx="1570">
                  <c:v>1663.3</c:v>
                </c:pt>
                <c:pt idx="1571">
                  <c:v>1663.3</c:v>
                </c:pt>
                <c:pt idx="1572">
                  <c:v>1663.3</c:v>
                </c:pt>
                <c:pt idx="1573">
                  <c:v>1663.8</c:v>
                </c:pt>
                <c:pt idx="1574">
                  <c:v>1663.8</c:v>
                </c:pt>
                <c:pt idx="1575">
                  <c:v>1663.8</c:v>
                </c:pt>
                <c:pt idx="1576">
                  <c:v>1663.8</c:v>
                </c:pt>
                <c:pt idx="1577">
                  <c:v>1664.4</c:v>
                </c:pt>
                <c:pt idx="1578">
                  <c:v>1665</c:v>
                </c:pt>
                <c:pt idx="1579">
                  <c:v>1664.4</c:v>
                </c:pt>
                <c:pt idx="1580">
                  <c:v>1664.4</c:v>
                </c:pt>
                <c:pt idx="1581">
                  <c:v>1664.4</c:v>
                </c:pt>
                <c:pt idx="1582">
                  <c:v>1664.4</c:v>
                </c:pt>
                <c:pt idx="1583">
                  <c:v>1663.8</c:v>
                </c:pt>
                <c:pt idx="1584">
                  <c:v>1663.8</c:v>
                </c:pt>
                <c:pt idx="1585">
                  <c:v>1663.3</c:v>
                </c:pt>
                <c:pt idx="1586">
                  <c:v>1662.7</c:v>
                </c:pt>
                <c:pt idx="1587">
                  <c:v>1662.7</c:v>
                </c:pt>
                <c:pt idx="1588">
                  <c:v>1663.3</c:v>
                </c:pt>
                <c:pt idx="1589">
                  <c:v>1663.3</c:v>
                </c:pt>
                <c:pt idx="1590">
                  <c:v>1663.3</c:v>
                </c:pt>
                <c:pt idx="1591">
                  <c:v>1662.7</c:v>
                </c:pt>
                <c:pt idx="1592">
                  <c:v>1661.6</c:v>
                </c:pt>
                <c:pt idx="1593">
                  <c:v>1660.5</c:v>
                </c:pt>
                <c:pt idx="1594">
                  <c:v>1659.9</c:v>
                </c:pt>
                <c:pt idx="1595">
                  <c:v>1659.9</c:v>
                </c:pt>
                <c:pt idx="1596">
                  <c:v>1659.3</c:v>
                </c:pt>
                <c:pt idx="1597">
                  <c:v>1658.2</c:v>
                </c:pt>
                <c:pt idx="1598">
                  <c:v>1657</c:v>
                </c:pt>
                <c:pt idx="1599">
                  <c:v>1657.6</c:v>
                </c:pt>
                <c:pt idx="1600">
                  <c:v>1658.2</c:v>
                </c:pt>
                <c:pt idx="1601">
                  <c:v>1658.2</c:v>
                </c:pt>
                <c:pt idx="1602">
                  <c:v>1658.2</c:v>
                </c:pt>
                <c:pt idx="1603">
                  <c:v>1658.7</c:v>
                </c:pt>
                <c:pt idx="1604">
                  <c:v>1658.6</c:v>
                </c:pt>
                <c:pt idx="1605">
                  <c:v>1657.1</c:v>
                </c:pt>
                <c:pt idx="1606">
                  <c:v>1656.5</c:v>
                </c:pt>
                <c:pt idx="1607">
                  <c:v>1657</c:v>
                </c:pt>
                <c:pt idx="1608">
                  <c:v>1657</c:v>
                </c:pt>
                <c:pt idx="1609">
                  <c:v>1657</c:v>
                </c:pt>
                <c:pt idx="1610">
                  <c:v>1657.1</c:v>
                </c:pt>
                <c:pt idx="1611">
                  <c:v>1657</c:v>
                </c:pt>
                <c:pt idx="1612">
                  <c:v>1657.6</c:v>
                </c:pt>
                <c:pt idx="1613">
                  <c:v>1657.7</c:v>
                </c:pt>
                <c:pt idx="1614">
                  <c:v>1657.6</c:v>
                </c:pt>
                <c:pt idx="1615">
                  <c:v>1657</c:v>
                </c:pt>
                <c:pt idx="1616">
                  <c:v>1657</c:v>
                </c:pt>
                <c:pt idx="1617">
                  <c:v>1658.1</c:v>
                </c:pt>
                <c:pt idx="1618">
                  <c:v>1658.2</c:v>
                </c:pt>
                <c:pt idx="1619">
                  <c:v>1658.7</c:v>
                </c:pt>
                <c:pt idx="1620">
                  <c:v>1658.7</c:v>
                </c:pt>
                <c:pt idx="1621">
                  <c:v>1658.7</c:v>
                </c:pt>
                <c:pt idx="1622">
                  <c:v>1658.7</c:v>
                </c:pt>
                <c:pt idx="1623">
                  <c:v>1657.6</c:v>
                </c:pt>
                <c:pt idx="1624">
                  <c:v>1657</c:v>
                </c:pt>
                <c:pt idx="1625">
                  <c:v>1657</c:v>
                </c:pt>
                <c:pt idx="1626">
                  <c:v>1657.1</c:v>
                </c:pt>
                <c:pt idx="1627">
                  <c:v>1657.6</c:v>
                </c:pt>
                <c:pt idx="1628">
                  <c:v>1657.6</c:v>
                </c:pt>
                <c:pt idx="1629">
                  <c:v>1657.6</c:v>
                </c:pt>
                <c:pt idx="1630">
                  <c:v>1657.6</c:v>
                </c:pt>
                <c:pt idx="1631">
                  <c:v>1658.2</c:v>
                </c:pt>
                <c:pt idx="1632">
                  <c:v>1658.1</c:v>
                </c:pt>
                <c:pt idx="1633">
                  <c:v>1658.2</c:v>
                </c:pt>
                <c:pt idx="1634">
                  <c:v>1657.6</c:v>
                </c:pt>
                <c:pt idx="1635">
                  <c:v>1657.6</c:v>
                </c:pt>
                <c:pt idx="1636">
                  <c:v>1657.6</c:v>
                </c:pt>
                <c:pt idx="1637">
                  <c:v>1657</c:v>
                </c:pt>
                <c:pt idx="1638">
                  <c:v>1657</c:v>
                </c:pt>
                <c:pt idx="1639">
                  <c:v>1657.6</c:v>
                </c:pt>
                <c:pt idx="1640">
                  <c:v>1658.3</c:v>
                </c:pt>
                <c:pt idx="1641">
                  <c:v>1659.3</c:v>
                </c:pt>
                <c:pt idx="1642">
                  <c:v>1659.9</c:v>
                </c:pt>
                <c:pt idx="1643">
                  <c:v>1659.9</c:v>
                </c:pt>
                <c:pt idx="1644">
                  <c:v>1659.3</c:v>
                </c:pt>
                <c:pt idx="1645">
                  <c:v>1659.3</c:v>
                </c:pt>
                <c:pt idx="1646">
                  <c:v>1658.2</c:v>
                </c:pt>
                <c:pt idx="1647">
                  <c:v>1657.6</c:v>
                </c:pt>
                <c:pt idx="1648">
                  <c:v>1656.7</c:v>
                </c:pt>
                <c:pt idx="1649">
                  <c:v>1656.4</c:v>
                </c:pt>
                <c:pt idx="1650">
                  <c:v>1655.4</c:v>
                </c:pt>
                <c:pt idx="1651">
                  <c:v>1654.8</c:v>
                </c:pt>
                <c:pt idx="1652">
                  <c:v>1654.8</c:v>
                </c:pt>
                <c:pt idx="1653">
                  <c:v>1654.8</c:v>
                </c:pt>
                <c:pt idx="1654">
                  <c:v>1654.8</c:v>
                </c:pt>
                <c:pt idx="1655">
                  <c:v>1654.7</c:v>
                </c:pt>
                <c:pt idx="1656">
                  <c:v>1653.7</c:v>
                </c:pt>
                <c:pt idx="1657">
                  <c:v>1653.7</c:v>
                </c:pt>
                <c:pt idx="1658">
                  <c:v>1653.7</c:v>
                </c:pt>
                <c:pt idx="1659">
                  <c:v>1654.2</c:v>
                </c:pt>
                <c:pt idx="1660">
                  <c:v>1654.8</c:v>
                </c:pt>
                <c:pt idx="1661">
                  <c:v>1654.8</c:v>
                </c:pt>
                <c:pt idx="1662">
                  <c:v>1654.8</c:v>
                </c:pt>
                <c:pt idx="1663">
                  <c:v>1654.2</c:v>
                </c:pt>
                <c:pt idx="1664">
                  <c:v>1653.7</c:v>
                </c:pt>
                <c:pt idx="1665">
                  <c:v>1653.1</c:v>
                </c:pt>
                <c:pt idx="1666">
                  <c:v>1653.1</c:v>
                </c:pt>
                <c:pt idx="1667">
                  <c:v>1653.1</c:v>
                </c:pt>
                <c:pt idx="1668">
                  <c:v>1653.1</c:v>
                </c:pt>
                <c:pt idx="1669">
                  <c:v>1652.5</c:v>
                </c:pt>
                <c:pt idx="1670">
                  <c:v>1652</c:v>
                </c:pt>
                <c:pt idx="1671">
                  <c:v>1651.4</c:v>
                </c:pt>
                <c:pt idx="1672">
                  <c:v>1650.8</c:v>
                </c:pt>
                <c:pt idx="1673">
                  <c:v>1650.8</c:v>
                </c:pt>
                <c:pt idx="1674">
                  <c:v>1651.4</c:v>
                </c:pt>
                <c:pt idx="1675">
                  <c:v>1651.9</c:v>
                </c:pt>
                <c:pt idx="1676">
                  <c:v>1651.9</c:v>
                </c:pt>
                <c:pt idx="1677">
                  <c:v>1651.9</c:v>
                </c:pt>
                <c:pt idx="1678">
                  <c:v>1652.5</c:v>
                </c:pt>
                <c:pt idx="1679">
                  <c:v>1652.5</c:v>
                </c:pt>
                <c:pt idx="1680">
                  <c:v>1652.5</c:v>
                </c:pt>
                <c:pt idx="1681">
                  <c:v>1653.7</c:v>
                </c:pt>
                <c:pt idx="1682">
                  <c:v>1654.8</c:v>
                </c:pt>
                <c:pt idx="1683">
                  <c:v>1655.3</c:v>
                </c:pt>
                <c:pt idx="1684">
                  <c:v>1655.9</c:v>
                </c:pt>
                <c:pt idx="1685">
                  <c:v>1655.9</c:v>
                </c:pt>
                <c:pt idx="1686">
                  <c:v>1655.5</c:v>
                </c:pt>
                <c:pt idx="1687">
                  <c:v>1655.4</c:v>
                </c:pt>
                <c:pt idx="1688">
                  <c:v>1655.3</c:v>
                </c:pt>
                <c:pt idx="1689">
                  <c:v>1655.8</c:v>
                </c:pt>
                <c:pt idx="1690">
                  <c:v>1656.5</c:v>
                </c:pt>
                <c:pt idx="1691">
                  <c:v>1657</c:v>
                </c:pt>
                <c:pt idx="1692">
                  <c:v>1656.6</c:v>
                </c:pt>
                <c:pt idx="1693">
                  <c:v>1656.5</c:v>
                </c:pt>
                <c:pt idx="1694">
                  <c:v>1656.5</c:v>
                </c:pt>
                <c:pt idx="1695">
                  <c:v>1657</c:v>
                </c:pt>
                <c:pt idx="1696">
                  <c:v>1657.6</c:v>
                </c:pt>
                <c:pt idx="1697">
                  <c:v>1657.6</c:v>
                </c:pt>
                <c:pt idx="1698">
                  <c:v>1657.1</c:v>
                </c:pt>
                <c:pt idx="1699">
                  <c:v>1656.8</c:v>
                </c:pt>
                <c:pt idx="1700">
                  <c:v>1655.9</c:v>
                </c:pt>
                <c:pt idx="1701">
                  <c:v>1655.9</c:v>
                </c:pt>
                <c:pt idx="1702">
                  <c:v>1656.2</c:v>
                </c:pt>
                <c:pt idx="1703">
                  <c:v>1657</c:v>
                </c:pt>
                <c:pt idx="1704">
                  <c:v>1658.2</c:v>
                </c:pt>
                <c:pt idx="1705">
                  <c:v>1657.6</c:v>
                </c:pt>
                <c:pt idx="1706">
                  <c:v>1657.6</c:v>
                </c:pt>
                <c:pt idx="1707">
                  <c:v>1658</c:v>
                </c:pt>
                <c:pt idx="1708">
                  <c:v>1658.2</c:v>
                </c:pt>
                <c:pt idx="1709">
                  <c:v>1658.2</c:v>
                </c:pt>
                <c:pt idx="1710">
                  <c:v>1657.6</c:v>
                </c:pt>
                <c:pt idx="1711">
                  <c:v>1656.5</c:v>
                </c:pt>
                <c:pt idx="1712">
                  <c:v>1655.9</c:v>
                </c:pt>
                <c:pt idx="1713">
                  <c:v>1656.3</c:v>
                </c:pt>
                <c:pt idx="1714">
                  <c:v>1656.5</c:v>
                </c:pt>
                <c:pt idx="1715">
                  <c:v>1656.4</c:v>
                </c:pt>
                <c:pt idx="1716">
                  <c:v>1655.9</c:v>
                </c:pt>
                <c:pt idx="1717">
                  <c:v>1655.9</c:v>
                </c:pt>
                <c:pt idx="1718">
                  <c:v>1655.9</c:v>
                </c:pt>
                <c:pt idx="1719">
                  <c:v>1655.9</c:v>
                </c:pt>
                <c:pt idx="1720">
                  <c:v>1655.9</c:v>
                </c:pt>
                <c:pt idx="1721">
                  <c:v>1655.4</c:v>
                </c:pt>
                <c:pt idx="1722">
                  <c:v>1655.3</c:v>
                </c:pt>
                <c:pt idx="1723">
                  <c:v>1655.3</c:v>
                </c:pt>
                <c:pt idx="1724">
                  <c:v>1655.4</c:v>
                </c:pt>
                <c:pt idx="1725">
                  <c:v>1655.8</c:v>
                </c:pt>
                <c:pt idx="1726">
                  <c:v>1656.5</c:v>
                </c:pt>
                <c:pt idx="1727">
                  <c:v>1656.5</c:v>
                </c:pt>
                <c:pt idx="1728">
                  <c:v>1656.5</c:v>
                </c:pt>
                <c:pt idx="1729">
                  <c:v>1656.1</c:v>
                </c:pt>
                <c:pt idx="1730">
                  <c:v>1656.5</c:v>
                </c:pt>
                <c:pt idx="1731">
                  <c:v>1656.5</c:v>
                </c:pt>
                <c:pt idx="1732">
                  <c:v>1656.5</c:v>
                </c:pt>
                <c:pt idx="1733">
                  <c:v>1656.5</c:v>
                </c:pt>
                <c:pt idx="1734">
                  <c:v>1656.5</c:v>
                </c:pt>
                <c:pt idx="1735">
                  <c:v>1655.9</c:v>
                </c:pt>
                <c:pt idx="1736">
                  <c:v>1655.9</c:v>
                </c:pt>
                <c:pt idx="1737">
                  <c:v>1655.9</c:v>
                </c:pt>
                <c:pt idx="1738">
                  <c:v>1655.4</c:v>
                </c:pt>
                <c:pt idx="1739">
                  <c:v>1655.4</c:v>
                </c:pt>
                <c:pt idx="1740">
                  <c:v>1655.9</c:v>
                </c:pt>
                <c:pt idx="1741">
                  <c:v>1656.5</c:v>
                </c:pt>
                <c:pt idx="1742">
                  <c:v>1656.5</c:v>
                </c:pt>
                <c:pt idx="1743">
                  <c:v>1656.5</c:v>
                </c:pt>
                <c:pt idx="1744">
                  <c:v>1657</c:v>
                </c:pt>
                <c:pt idx="1745">
                  <c:v>1657</c:v>
                </c:pt>
                <c:pt idx="1746">
                  <c:v>1656.5</c:v>
                </c:pt>
                <c:pt idx="1747">
                  <c:v>1656.3</c:v>
                </c:pt>
                <c:pt idx="1748">
                  <c:v>1655.9</c:v>
                </c:pt>
                <c:pt idx="1749">
                  <c:v>1656.5</c:v>
                </c:pt>
                <c:pt idx="1750">
                  <c:v>1657.6</c:v>
                </c:pt>
                <c:pt idx="1751">
                  <c:v>1658.2</c:v>
                </c:pt>
                <c:pt idx="1752">
                  <c:v>1658.2</c:v>
                </c:pt>
                <c:pt idx="1753">
                  <c:v>1657.6</c:v>
                </c:pt>
                <c:pt idx="1754">
                  <c:v>1657.6</c:v>
                </c:pt>
                <c:pt idx="1755">
                  <c:v>1657.6</c:v>
                </c:pt>
                <c:pt idx="1756">
                  <c:v>1656.9</c:v>
                </c:pt>
                <c:pt idx="1757">
                  <c:v>1655.9</c:v>
                </c:pt>
                <c:pt idx="1758">
                  <c:v>1655.9</c:v>
                </c:pt>
                <c:pt idx="1759">
                  <c:v>1652.5</c:v>
                </c:pt>
                <c:pt idx="1760">
                  <c:v>1652</c:v>
                </c:pt>
                <c:pt idx="1761">
                  <c:v>1652</c:v>
                </c:pt>
                <c:pt idx="1762">
                  <c:v>1652</c:v>
                </c:pt>
                <c:pt idx="1763">
                  <c:v>1652.5</c:v>
                </c:pt>
                <c:pt idx="1764">
                  <c:v>1653.1</c:v>
                </c:pt>
                <c:pt idx="1765">
                  <c:v>1653.1</c:v>
                </c:pt>
                <c:pt idx="1766">
                  <c:v>1653.7</c:v>
                </c:pt>
                <c:pt idx="1767">
                  <c:v>1654.2</c:v>
                </c:pt>
                <c:pt idx="1768">
                  <c:v>1655.4</c:v>
                </c:pt>
                <c:pt idx="1769">
                  <c:v>1655.9</c:v>
                </c:pt>
                <c:pt idx="1770">
                  <c:v>1656.5</c:v>
                </c:pt>
                <c:pt idx="1771">
                  <c:v>1655.9</c:v>
                </c:pt>
                <c:pt idx="1772">
                  <c:v>1655.9</c:v>
                </c:pt>
                <c:pt idx="1773">
                  <c:v>1655.3</c:v>
                </c:pt>
                <c:pt idx="1774">
                  <c:v>1654.8</c:v>
                </c:pt>
                <c:pt idx="1775">
                  <c:v>1654.8</c:v>
                </c:pt>
                <c:pt idx="1776">
                  <c:v>1655</c:v>
                </c:pt>
                <c:pt idx="1777">
                  <c:v>1655.9</c:v>
                </c:pt>
                <c:pt idx="1778">
                  <c:v>1656.5</c:v>
                </c:pt>
                <c:pt idx="1779">
                  <c:v>1656.5</c:v>
                </c:pt>
                <c:pt idx="1780">
                  <c:v>1655.9</c:v>
                </c:pt>
                <c:pt idx="1781">
                  <c:v>1655.4</c:v>
                </c:pt>
                <c:pt idx="1782">
                  <c:v>1655.9</c:v>
                </c:pt>
                <c:pt idx="1783">
                  <c:v>1656.5</c:v>
                </c:pt>
                <c:pt idx="1784">
                  <c:v>1657.6</c:v>
                </c:pt>
                <c:pt idx="1785">
                  <c:v>1658.2</c:v>
                </c:pt>
                <c:pt idx="1786">
                  <c:v>1658.7</c:v>
                </c:pt>
                <c:pt idx="1787">
                  <c:v>1658.7</c:v>
                </c:pt>
                <c:pt idx="1788">
                  <c:v>1659.5</c:v>
                </c:pt>
                <c:pt idx="1789">
                  <c:v>1659.9</c:v>
                </c:pt>
                <c:pt idx="1790">
                  <c:v>1660.1</c:v>
                </c:pt>
                <c:pt idx="1791">
                  <c:v>1659.9</c:v>
                </c:pt>
                <c:pt idx="1792">
                  <c:v>1659.9</c:v>
                </c:pt>
                <c:pt idx="1793">
                  <c:v>1660.5</c:v>
                </c:pt>
                <c:pt idx="1794">
                  <c:v>1660.3</c:v>
                </c:pt>
                <c:pt idx="1795">
                  <c:v>1659.9</c:v>
                </c:pt>
                <c:pt idx="1796">
                  <c:v>1659.9</c:v>
                </c:pt>
                <c:pt idx="1797">
                  <c:v>1659.3</c:v>
                </c:pt>
                <c:pt idx="1798">
                  <c:v>1659.3</c:v>
                </c:pt>
                <c:pt idx="1799">
                  <c:v>1659.3</c:v>
                </c:pt>
                <c:pt idx="1800">
                  <c:v>1659.9</c:v>
                </c:pt>
                <c:pt idx="1801">
                  <c:v>1660.5</c:v>
                </c:pt>
                <c:pt idx="1802">
                  <c:v>1660.5</c:v>
                </c:pt>
                <c:pt idx="1803">
                  <c:v>1660.5</c:v>
                </c:pt>
                <c:pt idx="1804">
                  <c:v>1659.9</c:v>
                </c:pt>
                <c:pt idx="1805">
                  <c:v>1659.3</c:v>
                </c:pt>
                <c:pt idx="1806">
                  <c:v>1659.3</c:v>
                </c:pt>
                <c:pt idx="1807">
                  <c:v>1658.8</c:v>
                </c:pt>
                <c:pt idx="1808">
                  <c:v>1658.7</c:v>
                </c:pt>
                <c:pt idx="1809">
                  <c:v>1658.8</c:v>
                </c:pt>
                <c:pt idx="1810">
                  <c:v>1658.7</c:v>
                </c:pt>
                <c:pt idx="1811">
                  <c:v>1658.7</c:v>
                </c:pt>
                <c:pt idx="1812">
                  <c:v>1658.2</c:v>
                </c:pt>
                <c:pt idx="1813">
                  <c:v>1657.1</c:v>
                </c:pt>
                <c:pt idx="1814">
                  <c:v>1657</c:v>
                </c:pt>
                <c:pt idx="1815">
                  <c:v>1657.6</c:v>
                </c:pt>
                <c:pt idx="1816">
                  <c:v>1658.2</c:v>
                </c:pt>
                <c:pt idx="1817">
                  <c:v>1658.2</c:v>
                </c:pt>
                <c:pt idx="1818">
                  <c:v>1657.1</c:v>
                </c:pt>
                <c:pt idx="1819">
                  <c:v>1657</c:v>
                </c:pt>
                <c:pt idx="1820">
                  <c:v>1657.6</c:v>
                </c:pt>
                <c:pt idx="1821">
                  <c:v>1658.2</c:v>
                </c:pt>
                <c:pt idx="1822">
                  <c:v>1658.2</c:v>
                </c:pt>
                <c:pt idx="1823">
                  <c:v>1658.8</c:v>
                </c:pt>
                <c:pt idx="1824">
                  <c:v>1658.8</c:v>
                </c:pt>
                <c:pt idx="1825">
                  <c:v>1658.2</c:v>
                </c:pt>
                <c:pt idx="1826">
                  <c:v>1658.2</c:v>
                </c:pt>
                <c:pt idx="1827">
                  <c:v>1658.2</c:v>
                </c:pt>
                <c:pt idx="1828">
                  <c:v>1658.2</c:v>
                </c:pt>
                <c:pt idx="1829">
                  <c:v>1658.2</c:v>
                </c:pt>
                <c:pt idx="1830">
                  <c:v>1658.2</c:v>
                </c:pt>
                <c:pt idx="1831">
                  <c:v>1657.6</c:v>
                </c:pt>
                <c:pt idx="1832">
                  <c:v>1657</c:v>
                </c:pt>
                <c:pt idx="1833">
                  <c:v>1657</c:v>
                </c:pt>
                <c:pt idx="1834">
                  <c:v>1657</c:v>
                </c:pt>
                <c:pt idx="1835">
                  <c:v>1657.6</c:v>
                </c:pt>
                <c:pt idx="1836">
                  <c:v>1657.6</c:v>
                </c:pt>
                <c:pt idx="1837">
                  <c:v>1657</c:v>
                </c:pt>
                <c:pt idx="1838">
                  <c:v>1657.6</c:v>
                </c:pt>
                <c:pt idx="1839">
                  <c:v>1658.2</c:v>
                </c:pt>
                <c:pt idx="1840">
                  <c:v>1658.7</c:v>
                </c:pt>
                <c:pt idx="1841">
                  <c:v>1658.8</c:v>
                </c:pt>
                <c:pt idx="1842">
                  <c:v>1658.7</c:v>
                </c:pt>
                <c:pt idx="1843">
                  <c:v>1658.2</c:v>
                </c:pt>
                <c:pt idx="1844">
                  <c:v>1657.6</c:v>
                </c:pt>
                <c:pt idx="1845">
                  <c:v>1657.6</c:v>
                </c:pt>
                <c:pt idx="1846">
                  <c:v>1657.6</c:v>
                </c:pt>
                <c:pt idx="1847">
                  <c:v>1657.6</c:v>
                </c:pt>
                <c:pt idx="1848">
                  <c:v>1657</c:v>
                </c:pt>
                <c:pt idx="1849">
                  <c:v>1657</c:v>
                </c:pt>
                <c:pt idx="1850">
                  <c:v>1657</c:v>
                </c:pt>
                <c:pt idx="1851">
                  <c:v>1656.5</c:v>
                </c:pt>
                <c:pt idx="1852">
                  <c:v>1656.5</c:v>
                </c:pt>
                <c:pt idx="1853">
                  <c:v>1656.5</c:v>
                </c:pt>
                <c:pt idx="1854">
                  <c:v>1656.5</c:v>
                </c:pt>
                <c:pt idx="1855">
                  <c:v>1656.5</c:v>
                </c:pt>
                <c:pt idx="1856">
                  <c:v>1656.5</c:v>
                </c:pt>
                <c:pt idx="1857">
                  <c:v>1657</c:v>
                </c:pt>
                <c:pt idx="1858">
                  <c:v>1657</c:v>
                </c:pt>
                <c:pt idx="1859">
                  <c:v>1657</c:v>
                </c:pt>
                <c:pt idx="1860">
                  <c:v>1657.7</c:v>
                </c:pt>
                <c:pt idx="1861">
                  <c:v>1658.2</c:v>
                </c:pt>
                <c:pt idx="1862">
                  <c:v>1658.7</c:v>
                </c:pt>
                <c:pt idx="1863">
                  <c:v>1658.8</c:v>
                </c:pt>
                <c:pt idx="1864">
                  <c:v>1659.3</c:v>
                </c:pt>
                <c:pt idx="1865">
                  <c:v>1659.3</c:v>
                </c:pt>
                <c:pt idx="1866">
                  <c:v>1658.7</c:v>
                </c:pt>
                <c:pt idx="1867">
                  <c:v>1658.2</c:v>
                </c:pt>
                <c:pt idx="1868">
                  <c:v>1658.2</c:v>
                </c:pt>
                <c:pt idx="1869">
                  <c:v>1657.6</c:v>
                </c:pt>
                <c:pt idx="1870">
                  <c:v>1657</c:v>
                </c:pt>
                <c:pt idx="1871">
                  <c:v>1655.9</c:v>
                </c:pt>
                <c:pt idx="1872">
                  <c:v>1655.4</c:v>
                </c:pt>
                <c:pt idx="1873">
                  <c:v>1654.8</c:v>
                </c:pt>
                <c:pt idx="1874">
                  <c:v>1654.8</c:v>
                </c:pt>
                <c:pt idx="1875">
                  <c:v>1655.4</c:v>
                </c:pt>
                <c:pt idx="1876">
                  <c:v>1655.9</c:v>
                </c:pt>
                <c:pt idx="1877">
                  <c:v>1655.9</c:v>
                </c:pt>
                <c:pt idx="1878">
                  <c:v>1656.5</c:v>
                </c:pt>
                <c:pt idx="1879">
                  <c:v>1657</c:v>
                </c:pt>
                <c:pt idx="1880">
                  <c:v>1657.6</c:v>
                </c:pt>
                <c:pt idx="1881">
                  <c:v>1658.2</c:v>
                </c:pt>
                <c:pt idx="1882">
                  <c:v>1658.2</c:v>
                </c:pt>
                <c:pt idx="1883">
                  <c:v>1658.8</c:v>
                </c:pt>
                <c:pt idx="1884">
                  <c:v>1658.7</c:v>
                </c:pt>
                <c:pt idx="1885">
                  <c:v>1659.3</c:v>
                </c:pt>
                <c:pt idx="1886">
                  <c:v>1659.9</c:v>
                </c:pt>
                <c:pt idx="1887">
                  <c:v>1659.3</c:v>
                </c:pt>
                <c:pt idx="1888">
                  <c:v>1659.3</c:v>
                </c:pt>
                <c:pt idx="1889">
                  <c:v>1658.8</c:v>
                </c:pt>
                <c:pt idx="1890">
                  <c:v>1659.3</c:v>
                </c:pt>
                <c:pt idx="1891">
                  <c:v>1658.8</c:v>
                </c:pt>
                <c:pt idx="1892">
                  <c:v>1657.6</c:v>
                </c:pt>
                <c:pt idx="1893">
                  <c:v>1657</c:v>
                </c:pt>
                <c:pt idx="1894">
                  <c:v>1656.5</c:v>
                </c:pt>
                <c:pt idx="1895">
                  <c:v>1655.9</c:v>
                </c:pt>
                <c:pt idx="1896">
                  <c:v>1655.4</c:v>
                </c:pt>
                <c:pt idx="1897">
                  <c:v>1655.3</c:v>
                </c:pt>
                <c:pt idx="1898">
                  <c:v>1655.9</c:v>
                </c:pt>
                <c:pt idx="1899">
                  <c:v>1657.1</c:v>
                </c:pt>
                <c:pt idx="1900">
                  <c:v>1658.2</c:v>
                </c:pt>
                <c:pt idx="1901">
                  <c:v>1659.3</c:v>
                </c:pt>
                <c:pt idx="1902">
                  <c:v>1659.3</c:v>
                </c:pt>
                <c:pt idx="1903">
                  <c:v>1658.2</c:v>
                </c:pt>
                <c:pt idx="1904">
                  <c:v>1657</c:v>
                </c:pt>
                <c:pt idx="1905">
                  <c:v>1657</c:v>
                </c:pt>
                <c:pt idx="1906">
                  <c:v>1657</c:v>
                </c:pt>
                <c:pt idx="1907">
                  <c:v>1657</c:v>
                </c:pt>
                <c:pt idx="1908">
                  <c:v>1657</c:v>
                </c:pt>
                <c:pt idx="1909">
                  <c:v>1657</c:v>
                </c:pt>
                <c:pt idx="1910">
                  <c:v>1657</c:v>
                </c:pt>
                <c:pt idx="1911">
                  <c:v>1657.1</c:v>
                </c:pt>
                <c:pt idx="1912">
                  <c:v>1657</c:v>
                </c:pt>
                <c:pt idx="1913">
                  <c:v>1656.5</c:v>
                </c:pt>
                <c:pt idx="1914">
                  <c:v>1655.4</c:v>
                </c:pt>
                <c:pt idx="1915">
                  <c:v>1654.8</c:v>
                </c:pt>
                <c:pt idx="1916">
                  <c:v>1654.8</c:v>
                </c:pt>
                <c:pt idx="1917">
                  <c:v>1655.3</c:v>
                </c:pt>
                <c:pt idx="1918">
                  <c:v>1655.3</c:v>
                </c:pt>
                <c:pt idx="1919">
                  <c:v>1655.3</c:v>
                </c:pt>
                <c:pt idx="1920">
                  <c:v>1655.9</c:v>
                </c:pt>
                <c:pt idx="1921">
                  <c:v>1654.9</c:v>
                </c:pt>
                <c:pt idx="1922">
                  <c:v>1654.2</c:v>
                </c:pt>
                <c:pt idx="1923">
                  <c:v>1653.7</c:v>
                </c:pt>
                <c:pt idx="1924">
                  <c:v>1654.8</c:v>
                </c:pt>
                <c:pt idx="1925">
                  <c:v>1655.9</c:v>
                </c:pt>
                <c:pt idx="1926">
                  <c:v>1656.5</c:v>
                </c:pt>
                <c:pt idx="1927">
                  <c:v>1657</c:v>
                </c:pt>
                <c:pt idx="1928">
                  <c:v>1657</c:v>
                </c:pt>
                <c:pt idx="1929">
                  <c:v>1657</c:v>
                </c:pt>
                <c:pt idx="1930">
                  <c:v>1657.5</c:v>
                </c:pt>
                <c:pt idx="1931">
                  <c:v>1657.6</c:v>
                </c:pt>
                <c:pt idx="1932">
                  <c:v>1657.6</c:v>
                </c:pt>
                <c:pt idx="1933">
                  <c:v>1657.6</c:v>
                </c:pt>
                <c:pt idx="1934">
                  <c:v>1658.7</c:v>
                </c:pt>
                <c:pt idx="1935">
                  <c:v>1659.3</c:v>
                </c:pt>
                <c:pt idx="1936">
                  <c:v>1659.3</c:v>
                </c:pt>
                <c:pt idx="1937">
                  <c:v>1659.3</c:v>
                </c:pt>
                <c:pt idx="1938">
                  <c:v>1659.3</c:v>
                </c:pt>
                <c:pt idx="1939">
                  <c:v>1659.8</c:v>
                </c:pt>
                <c:pt idx="1940">
                  <c:v>1659.9</c:v>
                </c:pt>
                <c:pt idx="1941">
                  <c:v>1659.9</c:v>
                </c:pt>
                <c:pt idx="1942">
                  <c:v>1660.5</c:v>
                </c:pt>
                <c:pt idx="1943">
                  <c:v>1660.5</c:v>
                </c:pt>
                <c:pt idx="1944">
                  <c:v>1661.1</c:v>
                </c:pt>
                <c:pt idx="1945">
                  <c:v>1661</c:v>
                </c:pt>
                <c:pt idx="1946">
                  <c:v>1661.1</c:v>
                </c:pt>
                <c:pt idx="1947">
                  <c:v>1661.1</c:v>
                </c:pt>
                <c:pt idx="1948">
                  <c:v>1661.1</c:v>
                </c:pt>
                <c:pt idx="1949">
                  <c:v>1661.6</c:v>
                </c:pt>
                <c:pt idx="1950">
                  <c:v>1661</c:v>
                </c:pt>
                <c:pt idx="1951">
                  <c:v>1661.1</c:v>
                </c:pt>
                <c:pt idx="1952">
                  <c:v>1661.6</c:v>
                </c:pt>
                <c:pt idx="1953">
                  <c:v>1661.6</c:v>
                </c:pt>
                <c:pt idx="1954">
                  <c:v>1661.6</c:v>
                </c:pt>
                <c:pt idx="1955">
                  <c:v>1661.6</c:v>
                </c:pt>
                <c:pt idx="1956">
                  <c:v>1661.6</c:v>
                </c:pt>
                <c:pt idx="1957">
                  <c:v>1661.1</c:v>
                </c:pt>
                <c:pt idx="1958">
                  <c:v>1661</c:v>
                </c:pt>
                <c:pt idx="1959">
                  <c:v>1661.1</c:v>
                </c:pt>
                <c:pt idx="1960">
                  <c:v>1661.1</c:v>
                </c:pt>
                <c:pt idx="1961">
                  <c:v>1661.6</c:v>
                </c:pt>
                <c:pt idx="1962">
                  <c:v>1662.2</c:v>
                </c:pt>
                <c:pt idx="1963">
                  <c:v>1661.6</c:v>
                </c:pt>
                <c:pt idx="1964">
                  <c:v>1661.1</c:v>
                </c:pt>
                <c:pt idx="1965">
                  <c:v>1661</c:v>
                </c:pt>
                <c:pt idx="1966">
                  <c:v>1661.6</c:v>
                </c:pt>
                <c:pt idx="1967">
                  <c:v>1662.2</c:v>
                </c:pt>
                <c:pt idx="1968">
                  <c:v>1662.2</c:v>
                </c:pt>
                <c:pt idx="1969">
                  <c:v>1662.7</c:v>
                </c:pt>
                <c:pt idx="1970">
                  <c:v>1662.7</c:v>
                </c:pt>
                <c:pt idx="1971">
                  <c:v>1662.7</c:v>
                </c:pt>
                <c:pt idx="1972">
                  <c:v>1662.7</c:v>
                </c:pt>
                <c:pt idx="1973">
                  <c:v>1663.3</c:v>
                </c:pt>
                <c:pt idx="1974">
                  <c:v>1663.3</c:v>
                </c:pt>
                <c:pt idx="1975">
                  <c:v>1663.3</c:v>
                </c:pt>
                <c:pt idx="1976">
                  <c:v>1662.7</c:v>
                </c:pt>
                <c:pt idx="1977">
                  <c:v>1662.7</c:v>
                </c:pt>
                <c:pt idx="1978">
                  <c:v>1663.3</c:v>
                </c:pt>
                <c:pt idx="1979">
                  <c:v>1663.8</c:v>
                </c:pt>
                <c:pt idx="1980">
                  <c:v>1663.8</c:v>
                </c:pt>
                <c:pt idx="1981">
                  <c:v>1663.8</c:v>
                </c:pt>
                <c:pt idx="1982">
                  <c:v>1663.9</c:v>
                </c:pt>
                <c:pt idx="1983">
                  <c:v>1664.4</c:v>
                </c:pt>
                <c:pt idx="1984">
                  <c:v>1665</c:v>
                </c:pt>
                <c:pt idx="1985">
                  <c:v>1664.9</c:v>
                </c:pt>
                <c:pt idx="1986">
                  <c:v>1664.4</c:v>
                </c:pt>
                <c:pt idx="1987">
                  <c:v>1664.2</c:v>
                </c:pt>
                <c:pt idx="1988">
                  <c:v>1663.8</c:v>
                </c:pt>
                <c:pt idx="1989">
                  <c:v>1663.8</c:v>
                </c:pt>
                <c:pt idx="1990">
                  <c:v>1663.9</c:v>
                </c:pt>
                <c:pt idx="1991">
                  <c:v>1663.8</c:v>
                </c:pt>
                <c:pt idx="1992">
                  <c:v>1663.9</c:v>
                </c:pt>
                <c:pt idx="1993">
                  <c:v>1663.3</c:v>
                </c:pt>
                <c:pt idx="1994">
                  <c:v>1662.2</c:v>
                </c:pt>
                <c:pt idx="1995">
                  <c:v>1661.6</c:v>
                </c:pt>
                <c:pt idx="1996">
                  <c:v>1661.6</c:v>
                </c:pt>
                <c:pt idx="1997">
                  <c:v>1661.6</c:v>
                </c:pt>
                <c:pt idx="1998">
                  <c:v>1661.3</c:v>
                </c:pt>
                <c:pt idx="1999">
                  <c:v>1661</c:v>
                </c:pt>
                <c:pt idx="2000">
                  <c:v>1661.1</c:v>
                </c:pt>
                <c:pt idx="2001">
                  <c:v>1661</c:v>
                </c:pt>
                <c:pt idx="2002">
                  <c:v>1660.5</c:v>
                </c:pt>
                <c:pt idx="2003">
                  <c:v>1659.8</c:v>
                </c:pt>
                <c:pt idx="2004">
                  <c:v>1659.3</c:v>
                </c:pt>
                <c:pt idx="2005">
                  <c:v>1659.9</c:v>
                </c:pt>
                <c:pt idx="2006">
                  <c:v>1659.9</c:v>
                </c:pt>
                <c:pt idx="2007">
                  <c:v>1659.3</c:v>
                </c:pt>
                <c:pt idx="2008">
                  <c:v>1658.6</c:v>
                </c:pt>
                <c:pt idx="2009">
                  <c:v>1657.6</c:v>
                </c:pt>
                <c:pt idx="2010">
                  <c:v>1657.1</c:v>
                </c:pt>
                <c:pt idx="2011">
                  <c:v>1656.5</c:v>
                </c:pt>
                <c:pt idx="2012">
                  <c:v>1655.4</c:v>
                </c:pt>
                <c:pt idx="2013">
                  <c:v>1654.5</c:v>
                </c:pt>
                <c:pt idx="2014">
                  <c:v>1654.3</c:v>
                </c:pt>
                <c:pt idx="2015">
                  <c:v>1654.8</c:v>
                </c:pt>
                <c:pt idx="2016">
                  <c:v>1654.8</c:v>
                </c:pt>
                <c:pt idx="2017">
                  <c:v>1655.4</c:v>
                </c:pt>
                <c:pt idx="2018">
                  <c:v>1655.9</c:v>
                </c:pt>
                <c:pt idx="2019">
                  <c:v>1655.9</c:v>
                </c:pt>
                <c:pt idx="2020">
                  <c:v>1655.9</c:v>
                </c:pt>
                <c:pt idx="2021">
                  <c:v>1655.9</c:v>
                </c:pt>
                <c:pt idx="2022">
                  <c:v>1655.4</c:v>
                </c:pt>
                <c:pt idx="2023">
                  <c:v>1654.8</c:v>
                </c:pt>
                <c:pt idx="2024">
                  <c:v>1654.2</c:v>
                </c:pt>
                <c:pt idx="2025">
                  <c:v>1654.3</c:v>
                </c:pt>
                <c:pt idx="2026">
                  <c:v>1654.3</c:v>
                </c:pt>
                <c:pt idx="2027">
                  <c:v>1654.8</c:v>
                </c:pt>
                <c:pt idx="2028">
                  <c:v>1654.8</c:v>
                </c:pt>
                <c:pt idx="2029">
                  <c:v>1654.2</c:v>
                </c:pt>
                <c:pt idx="2030">
                  <c:v>1653.7</c:v>
                </c:pt>
                <c:pt idx="2031">
                  <c:v>1653.1</c:v>
                </c:pt>
                <c:pt idx="2032">
                  <c:v>1653.1</c:v>
                </c:pt>
                <c:pt idx="2033">
                  <c:v>1653.7</c:v>
                </c:pt>
                <c:pt idx="2034">
                  <c:v>1653.7</c:v>
                </c:pt>
                <c:pt idx="2035">
                  <c:v>1653.8</c:v>
                </c:pt>
                <c:pt idx="2036">
                  <c:v>1654.3</c:v>
                </c:pt>
                <c:pt idx="2037">
                  <c:v>1654.2</c:v>
                </c:pt>
                <c:pt idx="2038">
                  <c:v>1655</c:v>
                </c:pt>
                <c:pt idx="2039">
                  <c:v>1655.9</c:v>
                </c:pt>
                <c:pt idx="2040">
                  <c:v>1656.5</c:v>
                </c:pt>
                <c:pt idx="2041">
                  <c:v>1656.5</c:v>
                </c:pt>
                <c:pt idx="2042">
                  <c:v>1655.9</c:v>
                </c:pt>
                <c:pt idx="2043">
                  <c:v>1655.4</c:v>
                </c:pt>
                <c:pt idx="2044">
                  <c:v>1654.8</c:v>
                </c:pt>
                <c:pt idx="2045">
                  <c:v>1655.4</c:v>
                </c:pt>
                <c:pt idx="2046">
                  <c:v>1655.4</c:v>
                </c:pt>
                <c:pt idx="2047">
                  <c:v>1655.4</c:v>
                </c:pt>
                <c:pt idx="2048">
                  <c:v>1655.4</c:v>
                </c:pt>
                <c:pt idx="2049">
                  <c:v>1654.8</c:v>
                </c:pt>
                <c:pt idx="2050">
                  <c:v>1653.7</c:v>
                </c:pt>
                <c:pt idx="2051">
                  <c:v>1652.5</c:v>
                </c:pt>
                <c:pt idx="2052">
                  <c:v>1652.5</c:v>
                </c:pt>
                <c:pt idx="2053">
                  <c:v>1653.1</c:v>
                </c:pt>
                <c:pt idx="2054">
                  <c:v>1653.1</c:v>
                </c:pt>
                <c:pt idx="2055">
                  <c:v>1652</c:v>
                </c:pt>
                <c:pt idx="2056">
                  <c:v>1651.4</c:v>
                </c:pt>
                <c:pt idx="2057">
                  <c:v>1652</c:v>
                </c:pt>
                <c:pt idx="2058">
                  <c:v>1652.5</c:v>
                </c:pt>
                <c:pt idx="2059">
                  <c:v>1652</c:v>
                </c:pt>
                <c:pt idx="2060">
                  <c:v>1652</c:v>
                </c:pt>
                <c:pt idx="2061">
                  <c:v>1652</c:v>
                </c:pt>
                <c:pt idx="2062">
                  <c:v>1652.5</c:v>
                </c:pt>
                <c:pt idx="2063">
                  <c:v>1653.7</c:v>
                </c:pt>
                <c:pt idx="2064">
                  <c:v>1654.3</c:v>
                </c:pt>
                <c:pt idx="2065">
                  <c:v>1654.9</c:v>
                </c:pt>
                <c:pt idx="2066">
                  <c:v>1655.9</c:v>
                </c:pt>
                <c:pt idx="2067">
                  <c:v>1655.9</c:v>
                </c:pt>
                <c:pt idx="2068">
                  <c:v>1655.9</c:v>
                </c:pt>
                <c:pt idx="2069">
                  <c:v>1655.9</c:v>
                </c:pt>
                <c:pt idx="2070">
                  <c:v>1655.9</c:v>
                </c:pt>
                <c:pt idx="2071">
                  <c:v>1655.9</c:v>
                </c:pt>
                <c:pt idx="2072">
                  <c:v>1655.4</c:v>
                </c:pt>
                <c:pt idx="2073">
                  <c:v>1655.9</c:v>
                </c:pt>
                <c:pt idx="2074">
                  <c:v>1657</c:v>
                </c:pt>
                <c:pt idx="2075">
                  <c:v>1657.6</c:v>
                </c:pt>
                <c:pt idx="2076">
                  <c:v>1658.2</c:v>
                </c:pt>
                <c:pt idx="2077">
                  <c:v>1658.2</c:v>
                </c:pt>
                <c:pt idx="2078">
                  <c:v>1657.1</c:v>
                </c:pt>
                <c:pt idx="2079">
                  <c:v>1656.5</c:v>
                </c:pt>
                <c:pt idx="2080">
                  <c:v>1656.5</c:v>
                </c:pt>
                <c:pt idx="2081">
                  <c:v>1656.5</c:v>
                </c:pt>
                <c:pt idx="2082">
                  <c:v>1656.5</c:v>
                </c:pt>
                <c:pt idx="2083">
                  <c:v>1655.9</c:v>
                </c:pt>
                <c:pt idx="2084">
                  <c:v>1655.4</c:v>
                </c:pt>
                <c:pt idx="2085">
                  <c:v>1655.4</c:v>
                </c:pt>
                <c:pt idx="2086">
                  <c:v>1655.9</c:v>
                </c:pt>
                <c:pt idx="2087">
                  <c:v>1655.9</c:v>
                </c:pt>
                <c:pt idx="2088">
                  <c:v>1655.4</c:v>
                </c:pt>
                <c:pt idx="2089">
                  <c:v>1654.7</c:v>
                </c:pt>
                <c:pt idx="2090">
                  <c:v>1653.7</c:v>
                </c:pt>
                <c:pt idx="2091">
                  <c:v>1653.7</c:v>
                </c:pt>
                <c:pt idx="2092">
                  <c:v>1653.7</c:v>
                </c:pt>
                <c:pt idx="2093">
                  <c:v>1653.7</c:v>
                </c:pt>
                <c:pt idx="2094">
                  <c:v>1654.3</c:v>
                </c:pt>
                <c:pt idx="2095">
                  <c:v>1654.8</c:v>
                </c:pt>
                <c:pt idx="2096">
                  <c:v>1655.4</c:v>
                </c:pt>
                <c:pt idx="2097">
                  <c:v>1655.4</c:v>
                </c:pt>
                <c:pt idx="2098">
                  <c:v>1655.9</c:v>
                </c:pt>
                <c:pt idx="2099">
                  <c:v>1655.9</c:v>
                </c:pt>
                <c:pt idx="2100">
                  <c:v>1655.9</c:v>
                </c:pt>
                <c:pt idx="2101">
                  <c:v>1656.5</c:v>
                </c:pt>
                <c:pt idx="2102">
                  <c:v>1657.1</c:v>
                </c:pt>
                <c:pt idx="2103">
                  <c:v>1657.6</c:v>
                </c:pt>
                <c:pt idx="2104">
                  <c:v>1658.2</c:v>
                </c:pt>
                <c:pt idx="2105">
                  <c:v>1658.8</c:v>
                </c:pt>
                <c:pt idx="2106">
                  <c:v>1658.7</c:v>
                </c:pt>
                <c:pt idx="2107">
                  <c:v>1658.8</c:v>
                </c:pt>
                <c:pt idx="2108">
                  <c:v>1658.2</c:v>
                </c:pt>
                <c:pt idx="2109">
                  <c:v>1658.8</c:v>
                </c:pt>
                <c:pt idx="2110">
                  <c:v>1659.4</c:v>
                </c:pt>
                <c:pt idx="2111">
                  <c:v>1660.5</c:v>
                </c:pt>
                <c:pt idx="2112">
                  <c:v>1661.1</c:v>
                </c:pt>
                <c:pt idx="2113">
                  <c:v>1660.5</c:v>
                </c:pt>
                <c:pt idx="2114">
                  <c:v>1660.5</c:v>
                </c:pt>
                <c:pt idx="2115">
                  <c:v>1660.5</c:v>
                </c:pt>
                <c:pt idx="2116">
                  <c:v>1660.5</c:v>
                </c:pt>
                <c:pt idx="2117">
                  <c:v>1660.9</c:v>
                </c:pt>
                <c:pt idx="2118">
                  <c:v>1661.6</c:v>
                </c:pt>
                <c:pt idx="2119">
                  <c:v>1661.6</c:v>
                </c:pt>
                <c:pt idx="2120">
                  <c:v>1661.6</c:v>
                </c:pt>
                <c:pt idx="2121">
                  <c:v>1661.6</c:v>
                </c:pt>
                <c:pt idx="2122">
                  <c:v>1661.6</c:v>
                </c:pt>
                <c:pt idx="2123">
                  <c:v>1661.6</c:v>
                </c:pt>
                <c:pt idx="2124">
                  <c:v>1660.5</c:v>
                </c:pt>
                <c:pt idx="2125">
                  <c:v>1659.3</c:v>
                </c:pt>
                <c:pt idx="2126">
                  <c:v>1659.8</c:v>
                </c:pt>
                <c:pt idx="2127">
                  <c:v>1660.5</c:v>
                </c:pt>
                <c:pt idx="2128">
                  <c:v>1661.1</c:v>
                </c:pt>
                <c:pt idx="2129">
                  <c:v>1660.6</c:v>
                </c:pt>
                <c:pt idx="2130">
                  <c:v>1659.9</c:v>
                </c:pt>
                <c:pt idx="2131">
                  <c:v>1659.3</c:v>
                </c:pt>
                <c:pt idx="2132">
                  <c:v>1659.3</c:v>
                </c:pt>
                <c:pt idx="2133">
                  <c:v>1658.8</c:v>
                </c:pt>
                <c:pt idx="2134">
                  <c:v>1658.1</c:v>
                </c:pt>
                <c:pt idx="2135">
                  <c:v>1657.2</c:v>
                </c:pt>
                <c:pt idx="2136">
                  <c:v>1657</c:v>
                </c:pt>
                <c:pt idx="2137">
                  <c:v>1656.5</c:v>
                </c:pt>
                <c:pt idx="2138">
                  <c:v>1655.9</c:v>
                </c:pt>
                <c:pt idx="2139">
                  <c:v>1655.4</c:v>
                </c:pt>
                <c:pt idx="2140">
                  <c:v>1654.8</c:v>
                </c:pt>
                <c:pt idx="2141">
                  <c:v>1654.8</c:v>
                </c:pt>
                <c:pt idx="2142">
                  <c:v>1654.8</c:v>
                </c:pt>
                <c:pt idx="2143">
                  <c:v>1655.4</c:v>
                </c:pt>
                <c:pt idx="2144">
                  <c:v>1655.8</c:v>
                </c:pt>
                <c:pt idx="2145">
                  <c:v>1655.9</c:v>
                </c:pt>
                <c:pt idx="2146">
                  <c:v>1656.6</c:v>
                </c:pt>
                <c:pt idx="2147">
                  <c:v>1657</c:v>
                </c:pt>
                <c:pt idx="2148">
                  <c:v>1657.1</c:v>
                </c:pt>
                <c:pt idx="2149">
                  <c:v>1657.1</c:v>
                </c:pt>
                <c:pt idx="2150">
                  <c:v>1657.6</c:v>
                </c:pt>
                <c:pt idx="2151">
                  <c:v>1658.2</c:v>
                </c:pt>
                <c:pt idx="2152">
                  <c:v>1658.2</c:v>
                </c:pt>
                <c:pt idx="2153">
                  <c:v>1657.6</c:v>
                </c:pt>
                <c:pt idx="2154">
                  <c:v>1657.1</c:v>
                </c:pt>
                <c:pt idx="2155">
                  <c:v>1657</c:v>
                </c:pt>
                <c:pt idx="2156">
                  <c:v>1658.2</c:v>
                </c:pt>
                <c:pt idx="2157">
                  <c:v>1658.7</c:v>
                </c:pt>
                <c:pt idx="2158">
                  <c:v>1658.2</c:v>
                </c:pt>
                <c:pt idx="2159">
                  <c:v>1658.6</c:v>
                </c:pt>
                <c:pt idx="2160">
                  <c:v>1658.8</c:v>
                </c:pt>
                <c:pt idx="2161">
                  <c:v>1659.3</c:v>
                </c:pt>
                <c:pt idx="2162">
                  <c:v>1659.9</c:v>
                </c:pt>
                <c:pt idx="2163">
                  <c:v>1659.9</c:v>
                </c:pt>
                <c:pt idx="2164">
                  <c:v>1659.9</c:v>
                </c:pt>
                <c:pt idx="2165">
                  <c:v>1659.3</c:v>
                </c:pt>
                <c:pt idx="2166">
                  <c:v>1659.3</c:v>
                </c:pt>
                <c:pt idx="2167">
                  <c:v>1659.3</c:v>
                </c:pt>
                <c:pt idx="2168">
                  <c:v>1659.3</c:v>
                </c:pt>
                <c:pt idx="2169">
                  <c:v>1659.3</c:v>
                </c:pt>
                <c:pt idx="2170">
                  <c:v>1658.8</c:v>
                </c:pt>
                <c:pt idx="2171">
                  <c:v>1658.8</c:v>
                </c:pt>
                <c:pt idx="2172">
                  <c:v>1658.8</c:v>
                </c:pt>
                <c:pt idx="2173">
                  <c:v>1658.8</c:v>
                </c:pt>
                <c:pt idx="2174">
                  <c:v>1659.2</c:v>
                </c:pt>
                <c:pt idx="2175">
                  <c:v>1659.3</c:v>
                </c:pt>
                <c:pt idx="2176">
                  <c:v>1658.7</c:v>
                </c:pt>
                <c:pt idx="2177">
                  <c:v>1658.2</c:v>
                </c:pt>
                <c:pt idx="2178">
                  <c:v>1658.4</c:v>
                </c:pt>
                <c:pt idx="2179">
                  <c:v>1658.8</c:v>
                </c:pt>
                <c:pt idx="2180">
                  <c:v>1658.8</c:v>
                </c:pt>
                <c:pt idx="2181">
                  <c:v>1658.8</c:v>
                </c:pt>
                <c:pt idx="2182">
                  <c:v>1659.3</c:v>
                </c:pt>
                <c:pt idx="2183">
                  <c:v>1659.9</c:v>
                </c:pt>
                <c:pt idx="2184">
                  <c:v>1660.5</c:v>
                </c:pt>
                <c:pt idx="2185">
                  <c:v>1660.5</c:v>
                </c:pt>
                <c:pt idx="2186">
                  <c:v>1659.9</c:v>
                </c:pt>
                <c:pt idx="2187">
                  <c:v>1659.9</c:v>
                </c:pt>
                <c:pt idx="2188">
                  <c:v>1659.3</c:v>
                </c:pt>
                <c:pt idx="2189">
                  <c:v>1658.8</c:v>
                </c:pt>
                <c:pt idx="2190">
                  <c:v>1657.1</c:v>
                </c:pt>
                <c:pt idx="2191">
                  <c:v>1657.1</c:v>
                </c:pt>
                <c:pt idx="2192">
                  <c:v>1656.1</c:v>
                </c:pt>
                <c:pt idx="2193">
                  <c:v>1655.9</c:v>
                </c:pt>
                <c:pt idx="2194">
                  <c:v>1655.4</c:v>
                </c:pt>
                <c:pt idx="2195">
                  <c:v>1654.8</c:v>
                </c:pt>
                <c:pt idx="2196">
                  <c:v>1654.8</c:v>
                </c:pt>
                <c:pt idx="2197">
                  <c:v>1654.8</c:v>
                </c:pt>
                <c:pt idx="2198">
                  <c:v>1655.4</c:v>
                </c:pt>
                <c:pt idx="2199">
                  <c:v>1655.4</c:v>
                </c:pt>
                <c:pt idx="2200">
                  <c:v>1655.9</c:v>
                </c:pt>
                <c:pt idx="2201">
                  <c:v>1655.9</c:v>
                </c:pt>
                <c:pt idx="2202">
                  <c:v>1655.9</c:v>
                </c:pt>
                <c:pt idx="2203">
                  <c:v>1655.9</c:v>
                </c:pt>
                <c:pt idx="2204">
                  <c:v>1656.5</c:v>
                </c:pt>
                <c:pt idx="2205">
                  <c:v>1657.1</c:v>
                </c:pt>
                <c:pt idx="2206">
                  <c:v>1657.6</c:v>
                </c:pt>
                <c:pt idx="2207">
                  <c:v>1658</c:v>
                </c:pt>
                <c:pt idx="2208">
                  <c:v>1658.8</c:v>
                </c:pt>
                <c:pt idx="2209">
                  <c:v>1659.4</c:v>
                </c:pt>
                <c:pt idx="2210">
                  <c:v>1659.9</c:v>
                </c:pt>
                <c:pt idx="2211">
                  <c:v>1659.4</c:v>
                </c:pt>
                <c:pt idx="2212">
                  <c:v>1658.8</c:v>
                </c:pt>
                <c:pt idx="2213">
                  <c:v>1658.2</c:v>
                </c:pt>
                <c:pt idx="2214">
                  <c:v>1658.2</c:v>
                </c:pt>
                <c:pt idx="2215">
                  <c:v>1657.6</c:v>
                </c:pt>
                <c:pt idx="2216">
                  <c:v>1656.7</c:v>
                </c:pt>
                <c:pt idx="2217">
                  <c:v>1655.7</c:v>
                </c:pt>
                <c:pt idx="2218">
                  <c:v>1654.8</c:v>
                </c:pt>
                <c:pt idx="2219">
                  <c:v>1654.8</c:v>
                </c:pt>
                <c:pt idx="2220">
                  <c:v>1654.8</c:v>
                </c:pt>
                <c:pt idx="2221">
                  <c:v>1654.8</c:v>
                </c:pt>
                <c:pt idx="2222">
                  <c:v>1627.7</c:v>
                </c:pt>
                <c:pt idx="2223">
                  <c:v>1628.2</c:v>
                </c:pt>
                <c:pt idx="2224">
                  <c:v>1628.8</c:v>
                </c:pt>
                <c:pt idx="2225">
                  <c:v>1629.3</c:v>
                </c:pt>
                <c:pt idx="2226">
                  <c:v>1628.8</c:v>
                </c:pt>
                <c:pt idx="2227">
                  <c:v>1628.2</c:v>
                </c:pt>
                <c:pt idx="2228">
                  <c:v>1628.8</c:v>
                </c:pt>
                <c:pt idx="2229">
                  <c:v>1628.8</c:v>
                </c:pt>
                <c:pt idx="2230">
                  <c:v>1628.8</c:v>
                </c:pt>
                <c:pt idx="2231">
                  <c:v>1628.2</c:v>
                </c:pt>
                <c:pt idx="2232">
                  <c:v>1627.7</c:v>
                </c:pt>
                <c:pt idx="2233">
                  <c:v>1627.7</c:v>
                </c:pt>
                <c:pt idx="2234">
                  <c:v>1627.7</c:v>
                </c:pt>
                <c:pt idx="2235">
                  <c:v>1627.7</c:v>
                </c:pt>
                <c:pt idx="2236">
                  <c:v>1628.2</c:v>
                </c:pt>
                <c:pt idx="2237">
                  <c:v>1628.8</c:v>
                </c:pt>
                <c:pt idx="2238">
                  <c:v>1628.2</c:v>
                </c:pt>
                <c:pt idx="2239">
                  <c:v>1627.3</c:v>
                </c:pt>
                <c:pt idx="2240">
                  <c:v>1627.1</c:v>
                </c:pt>
                <c:pt idx="2241">
                  <c:v>1626.6</c:v>
                </c:pt>
                <c:pt idx="2242">
                  <c:v>1626.5</c:v>
                </c:pt>
                <c:pt idx="2243">
                  <c:v>1626.5</c:v>
                </c:pt>
                <c:pt idx="2244">
                  <c:v>1627.1</c:v>
                </c:pt>
                <c:pt idx="2245">
                  <c:v>1628.2</c:v>
                </c:pt>
                <c:pt idx="2246">
                  <c:v>1629.3</c:v>
                </c:pt>
                <c:pt idx="2247">
                  <c:v>1629.9</c:v>
                </c:pt>
                <c:pt idx="2248">
                  <c:v>1629.9</c:v>
                </c:pt>
                <c:pt idx="2249">
                  <c:v>1629.9</c:v>
                </c:pt>
                <c:pt idx="2250">
                  <c:v>1629.3</c:v>
                </c:pt>
                <c:pt idx="2251">
                  <c:v>1629.3</c:v>
                </c:pt>
                <c:pt idx="2252">
                  <c:v>1628.8</c:v>
                </c:pt>
                <c:pt idx="2253">
                  <c:v>1627.7</c:v>
                </c:pt>
                <c:pt idx="2254">
                  <c:v>1627.7</c:v>
                </c:pt>
                <c:pt idx="2255">
                  <c:v>1627.7</c:v>
                </c:pt>
                <c:pt idx="2256">
                  <c:v>1627.7</c:v>
                </c:pt>
                <c:pt idx="2257">
                  <c:v>1627.7</c:v>
                </c:pt>
                <c:pt idx="2258">
                  <c:v>1627</c:v>
                </c:pt>
                <c:pt idx="2259">
                  <c:v>1625.9</c:v>
                </c:pt>
                <c:pt idx="2260">
                  <c:v>1624.7</c:v>
                </c:pt>
                <c:pt idx="2261">
                  <c:v>1624.8</c:v>
                </c:pt>
                <c:pt idx="2262">
                  <c:v>1624.8</c:v>
                </c:pt>
                <c:pt idx="2263">
                  <c:v>1625.9</c:v>
                </c:pt>
                <c:pt idx="2264">
                  <c:v>1625.9</c:v>
                </c:pt>
                <c:pt idx="2265">
                  <c:v>1625.4</c:v>
                </c:pt>
                <c:pt idx="2266">
                  <c:v>1624.8</c:v>
                </c:pt>
                <c:pt idx="2267">
                  <c:v>1624.8</c:v>
                </c:pt>
                <c:pt idx="2268">
                  <c:v>1624.8</c:v>
                </c:pt>
                <c:pt idx="2269">
                  <c:v>1625.4</c:v>
                </c:pt>
                <c:pt idx="2270">
                  <c:v>1626</c:v>
                </c:pt>
                <c:pt idx="2271">
                  <c:v>1626.5</c:v>
                </c:pt>
                <c:pt idx="2272">
                  <c:v>1626.5</c:v>
                </c:pt>
                <c:pt idx="2273">
                  <c:v>1627.1</c:v>
                </c:pt>
                <c:pt idx="2274">
                  <c:v>1626.5</c:v>
                </c:pt>
                <c:pt idx="2275">
                  <c:v>1626.2</c:v>
                </c:pt>
                <c:pt idx="2276">
                  <c:v>1624.8</c:v>
                </c:pt>
                <c:pt idx="2277">
                  <c:v>1623.6</c:v>
                </c:pt>
                <c:pt idx="2278">
                  <c:v>1623</c:v>
                </c:pt>
                <c:pt idx="2279">
                  <c:v>1623</c:v>
                </c:pt>
                <c:pt idx="2280">
                  <c:v>1621.9</c:v>
                </c:pt>
                <c:pt idx="2281">
                  <c:v>1621</c:v>
                </c:pt>
                <c:pt idx="2282">
                  <c:v>1620.7</c:v>
                </c:pt>
                <c:pt idx="2283">
                  <c:v>1620.7</c:v>
                </c:pt>
                <c:pt idx="2284">
                  <c:v>1620.8</c:v>
                </c:pt>
                <c:pt idx="2285">
                  <c:v>1620.2</c:v>
                </c:pt>
                <c:pt idx="2286">
                  <c:v>1620.8</c:v>
                </c:pt>
                <c:pt idx="2287">
                  <c:v>1620.2</c:v>
                </c:pt>
                <c:pt idx="2288">
                  <c:v>1620.2</c:v>
                </c:pt>
                <c:pt idx="2289">
                  <c:v>1619.6</c:v>
                </c:pt>
                <c:pt idx="2290">
                  <c:v>1619</c:v>
                </c:pt>
                <c:pt idx="2291">
                  <c:v>1618.5</c:v>
                </c:pt>
                <c:pt idx="2292">
                  <c:v>1618.5</c:v>
                </c:pt>
                <c:pt idx="2293">
                  <c:v>1619</c:v>
                </c:pt>
                <c:pt idx="2294">
                  <c:v>1618.9</c:v>
                </c:pt>
                <c:pt idx="2295">
                  <c:v>1618.5</c:v>
                </c:pt>
                <c:pt idx="2296">
                  <c:v>1617.4</c:v>
                </c:pt>
                <c:pt idx="2297">
                  <c:v>1617.4</c:v>
                </c:pt>
                <c:pt idx="2298">
                  <c:v>1617.4</c:v>
                </c:pt>
                <c:pt idx="2299">
                  <c:v>1617.9</c:v>
                </c:pt>
                <c:pt idx="2300">
                  <c:v>1618</c:v>
                </c:pt>
                <c:pt idx="2301">
                  <c:v>1618.5</c:v>
                </c:pt>
                <c:pt idx="2302">
                  <c:v>1617.9</c:v>
                </c:pt>
                <c:pt idx="2303">
                  <c:v>1617.2</c:v>
                </c:pt>
                <c:pt idx="2304">
                  <c:v>1616.2</c:v>
                </c:pt>
                <c:pt idx="2305">
                  <c:v>1616.2</c:v>
                </c:pt>
                <c:pt idx="2306">
                  <c:v>1616.2</c:v>
                </c:pt>
                <c:pt idx="2307">
                  <c:v>1616.2</c:v>
                </c:pt>
                <c:pt idx="2308">
                  <c:v>1616.2</c:v>
                </c:pt>
                <c:pt idx="2309">
                  <c:v>1616.2</c:v>
                </c:pt>
                <c:pt idx="2310">
                  <c:v>1616.8</c:v>
                </c:pt>
                <c:pt idx="2311">
                  <c:v>1617.4</c:v>
                </c:pt>
                <c:pt idx="2312">
                  <c:v>1617.9</c:v>
                </c:pt>
                <c:pt idx="2313">
                  <c:v>1618.5</c:v>
                </c:pt>
                <c:pt idx="2314">
                  <c:v>1619</c:v>
                </c:pt>
                <c:pt idx="2315">
                  <c:v>1619</c:v>
                </c:pt>
                <c:pt idx="2316">
                  <c:v>1619</c:v>
                </c:pt>
                <c:pt idx="2317">
                  <c:v>1619</c:v>
                </c:pt>
                <c:pt idx="2318">
                  <c:v>1619</c:v>
                </c:pt>
                <c:pt idx="2319">
                  <c:v>1618.5</c:v>
                </c:pt>
                <c:pt idx="2320">
                  <c:v>1617.9</c:v>
                </c:pt>
                <c:pt idx="2321">
                  <c:v>1617.4</c:v>
                </c:pt>
                <c:pt idx="2322">
                  <c:v>1617.3</c:v>
                </c:pt>
                <c:pt idx="2323">
                  <c:v>1617.4</c:v>
                </c:pt>
                <c:pt idx="2324">
                  <c:v>1616.8</c:v>
                </c:pt>
                <c:pt idx="2325">
                  <c:v>1616.2</c:v>
                </c:pt>
                <c:pt idx="2326">
                  <c:v>1615.6</c:v>
                </c:pt>
                <c:pt idx="2327">
                  <c:v>1615.6</c:v>
                </c:pt>
                <c:pt idx="2328">
                  <c:v>1615.7</c:v>
                </c:pt>
                <c:pt idx="2329">
                  <c:v>1615.6</c:v>
                </c:pt>
                <c:pt idx="2330">
                  <c:v>1614.5</c:v>
                </c:pt>
                <c:pt idx="2331">
                  <c:v>1613.8</c:v>
                </c:pt>
                <c:pt idx="2332">
                  <c:v>1614.1</c:v>
                </c:pt>
                <c:pt idx="2333">
                  <c:v>1614.1</c:v>
                </c:pt>
                <c:pt idx="2334">
                  <c:v>1614.1</c:v>
                </c:pt>
                <c:pt idx="2335">
                  <c:v>1614.1</c:v>
                </c:pt>
                <c:pt idx="2336">
                  <c:v>1613.9</c:v>
                </c:pt>
                <c:pt idx="2337">
                  <c:v>1613.9</c:v>
                </c:pt>
                <c:pt idx="2338">
                  <c:v>1614.4</c:v>
                </c:pt>
                <c:pt idx="2339">
                  <c:v>1615</c:v>
                </c:pt>
                <c:pt idx="2340">
                  <c:v>1615</c:v>
                </c:pt>
                <c:pt idx="2341">
                  <c:v>1615</c:v>
                </c:pt>
                <c:pt idx="2342">
                  <c:v>1614.4</c:v>
                </c:pt>
                <c:pt idx="2343">
                  <c:v>1614.4</c:v>
                </c:pt>
                <c:pt idx="2344">
                  <c:v>1615</c:v>
                </c:pt>
                <c:pt idx="2345">
                  <c:v>1615.6</c:v>
                </c:pt>
                <c:pt idx="2346">
                  <c:v>1615.6</c:v>
                </c:pt>
                <c:pt idx="2347">
                  <c:v>1615.6</c:v>
                </c:pt>
                <c:pt idx="2348">
                  <c:v>1616.2</c:v>
                </c:pt>
                <c:pt idx="2349">
                  <c:v>1616.7</c:v>
                </c:pt>
                <c:pt idx="2350">
                  <c:v>1617.3</c:v>
                </c:pt>
                <c:pt idx="2351">
                  <c:v>1617.8</c:v>
                </c:pt>
                <c:pt idx="2352">
                  <c:v>1618.4</c:v>
                </c:pt>
                <c:pt idx="2353">
                  <c:v>1617.8</c:v>
                </c:pt>
                <c:pt idx="2354">
                  <c:v>1617.3</c:v>
                </c:pt>
                <c:pt idx="2355">
                  <c:v>1616.7</c:v>
                </c:pt>
                <c:pt idx="2356">
                  <c:v>1616.2</c:v>
                </c:pt>
                <c:pt idx="2357">
                  <c:v>1615.5</c:v>
                </c:pt>
                <c:pt idx="2358">
                  <c:v>1614.5</c:v>
                </c:pt>
                <c:pt idx="2359">
                  <c:v>1614.4</c:v>
                </c:pt>
                <c:pt idx="2360">
                  <c:v>1614.4</c:v>
                </c:pt>
                <c:pt idx="2361">
                  <c:v>1614.4</c:v>
                </c:pt>
                <c:pt idx="2362">
                  <c:v>1613.9</c:v>
                </c:pt>
                <c:pt idx="2363">
                  <c:v>1613.9</c:v>
                </c:pt>
                <c:pt idx="2364">
                  <c:v>1613.9</c:v>
                </c:pt>
                <c:pt idx="2365">
                  <c:v>1614.5</c:v>
                </c:pt>
                <c:pt idx="2366">
                  <c:v>1614.5</c:v>
                </c:pt>
                <c:pt idx="2367">
                  <c:v>1614.5</c:v>
                </c:pt>
                <c:pt idx="2368">
                  <c:v>1614.5</c:v>
                </c:pt>
                <c:pt idx="2369">
                  <c:v>1614.5</c:v>
                </c:pt>
                <c:pt idx="2370">
                  <c:v>1613.7</c:v>
                </c:pt>
                <c:pt idx="2371">
                  <c:v>1613.5</c:v>
                </c:pt>
                <c:pt idx="2372">
                  <c:v>1613.5</c:v>
                </c:pt>
                <c:pt idx="2373">
                  <c:v>1613.5</c:v>
                </c:pt>
                <c:pt idx="2374">
                  <c:v>1614.1</c:v>
                </c:pt>
                <c:pt idx="2375">
                  <c:v>1614.1</c:v>
                </c:pt>
                <c:pt idx="2376">
                  <c:v>1613.9</c:v>
                </c:pt>
                <c:pt idx="2377">
                  <c:v>1614.1</c:v>
                </c:pt>
                <c:pt idx="2378">
                  <c:v>1614</c:v>
                </c:pt>
                <c:pt idx="2379">
                  <c:v>1614</c:v>
                </c:pt>
                <c:pt idx="2380">
                  <c:v>1614</c:v>
                </c:pt>
                <c:pt idx="2381">
                  <c:v>1614.9</c:v>
                </c:pt>
                <c:pt idx="2382">
                  <c:v>1614.5</c:v>
                </c:pt>
                <c:pt idx="2383">
                  <c:v>1615</c:v>
                </c:pt>
                <c:pt idx="2384">
                  <c:v>1614.5</c:v>
                </c:pt>
                <c:pt idx="2385">
                  <c:v>1614.9</c:v>
                </c:pt>
                <c:pt idx="2386">
                  <c:v>1615.1</c:v>
                </c:pt>
                <c:pt idx="2387">
                  <c:v>1615.6</c:v>
                </c:pt>
                <c:pt idx="2388">
                  <c:v>1616.1</c:v>
                </c:pt>
                <c:pt idx="2389">
                  <c:v>1616.2</c:v>
                </c:pt>
                <c:pt idx="2390">
                  <c:v>1616.2</c:v>
                </c:pt>
                <c:pt idx="2391">
                  <c:v>1616.2</c:v>
                </c:pt>
                <c:pt idx="2392">
                  <c:v>1616.8</c:v>
                </c:pt>
                <c:pt idx="2393">
                  <c:v>1616.2</c:v>
                </c:pt>
                <c:pt idx="2394">
                  <c:v>1615.6</c:v>
                </c:pt>
                <c:pt idx="2395">
                  <c:v>1615.6</c:v>
                </c:pt>
                <c:pt idx="2396">
                  <c:v>1615.6</c:v>
                </c:pt>
                <c:pt idx="2397">
                  <c:v>1615.1</c:v>
                </c:pt>
                <c:pt idx="2398">
                  <c:v>1614.5</c:v>
                </c:pt>
                <c:pt idx="2399">
                  <c:v>1614.6</c:v>
                </c:pt>
                <c:pt idx="2400">
                  <c:v>1615.1</c:v>
                </c:pt>
                <c:pt idx="2401">
                  <c:v>1615.1</c:v>
                </c:pt>
                <c:pt idx="2402">
                  <c:v>1615.1</c:v>
                </c:pt>
                <c:pt idx="2403">
                  <c:v>1615.1</c:v>
                </c:pt>
                <c:pt idx="2404">
                  <c:v>1615.7</c:v>
                </c:pt>
                <c:pt idx="2405">
                  <c:v>1615.6</c:v>
                </c:pt>
                <c:pt idx="2406">
                  <c:v>1615.1</c:v>
                </c:pt>
                <c:pt idx="2407">
                  <c:v>1613.9</c:v>
                </c:pt>
                <c:pt idx="2408">
                  <c:v>1614</c:v>
                </c:pt>
                <c:pt idx="2409">
                  <c:v>1613.1</c:v>
                </c:pt>
                <c:pt idx="2410">
                  <c:v>1612.9</c:v>
                </c:pt>
                <c:pt idx="2411">
                  <c:v>1612.9</c:v>
                </c:pt>
                <c:pt idx="2412">
                  <c:v>1613.5</c:v>
                </c:pt>
                <c:pt idx="2413">
                  <c:v>1613.7</c:v>
                </c:pt>
                <c:pt idx="2414">
                  <c:v>1613.5</c:v>
                </c:pt>
                <c:pt idx="2415">
                  <c:v>1612.9</c:v>
                </c:pt>
                <c:pt idx="2416">
                  <c:v>1612.9</c:v>
                </c:pt>
                <c:pt idx="2417">
                  <c:v>1612.9</c:v>
                </c:pt>
                <c:pt idx="2418">
                  <c:v>1612.3</c:v>
                </c:pt>
                <c:pt idx="2419">
                  <c:v>1611.8</c:v>
                </c:pt>
                <c:pt idx="2420">
                  <c:v>1611.8</c:v>
                </c:pt>
                <c:pt idx="2421">
                  <c:v>1611.8</c:v>
                </c:pt>
                <c:pt idx="2422">
                  <c:v>1612.3</c:v>
                </c:pt>
                <c:pt idx="2423">
                  <c:v>1612.4</c:v>
                </c:pt>
                <c:pt idx="2424">
                  <c:v>1612.9</c:v>
                </c:pt>
                <c:pt idx="2425">
                  <c:v>1612.9</c:v>
                </c:pt>
                <c:pt idx="2426">
                  <c:v>1612.9</c:v>
                </c:pt>
                <c:pt idx="2427">
                  <c:v>1611.9</c:v>
                </c:pt>
                <c:pt idx="2428">
                  <c:v>1611.8</c:v>
                </c:pt>
                <c:pt idx="2429">
                  <c:v>1611.2</c:v>
                </c:pt>
                <c:pt idx="2430">
                  <c:v>1610.6</c:v>
                </c:pt>
                <c:pt idx="2431">
                  <c:v>1610</c:v>
                </c:pt>
                <c:pt idx="2432">
                  <c:v>1609.5</c:v>
                </c:pt>
                <c:pt idx="2433">
                  <c:v>1608.9</c:v>
                </c:pt>
                <c:pt idx="2434">
                  <c:v>1608.9</c:v>
                </c:pt>
                <c:pt idx="2435">
                  <c:v>1608.9</c:v>
                </c:pt>
                <c:pt idx="2436">
                  <c:v>1610</c:v>
                </c:pt>
                <c:pt idx="2437">
                  <c:v>1610.6</c:v>
                </c:pt>
                <c:pt idx="2438">
                  <c:v>1610.6</c:v>
                </c:pt>
                <c:pt idx="2439">
                  <c:v>1610.6</c:v>
                </c:pt>
                <c:pt idx="2440">
                  <c:v>1611.4</c:v>
                </c:pt>
                <c:pt idx="2441">
                  <c:v>1612.9</c:v>
                </c:pt>
                <c:pt idx="2442">
                  <c:v>1615.5</c:v>
                </c:pt>
                <c:pt idx="2443">
                  <c:v>1613.9</c:v>
                </c:pt>
                <c:pt idx="2444">
                  <c:v>1614.4</c:v>
                </c:pt>
                <c:pt idx="2445">
                  <c:v>1614.4</c:v>
                </c:pt>
                <c:pt idx="2446">
                  <c:v>1614.4</c:v>
                </c:pt>
                <c:pt idx="2447">
                  <c:v>1614.4</c:v>
                </c:pt>
                <c:pt idx="2448">
                  <c:v>1614.4</c:v>
                </c:pt>
                <c:pt idx="2449">
                  <c:v>1614.6</c:v>
                </c:pt>
                <c:pt idx="2450">
                  <c:v>1614.9</c:v>
                </c:pt>
                <c:pt idx="2451">
                  <c:v>1615</c:v>
                </c:pt>
                <c:pt idx="2452">
                  <c:v>1615.7</c:v>
                </c:pt>
                <c:pt idx="2453">
                  <c:v>1616.7</c:v>
                </c:pt>
                <c:pt idx="2454">
                  <c:v>1617.8</c:v>
                </c:pt>
                <c:pt idx="2455">
                  <c:v>1618.4</c:v>
                </c:pt>
                <c:pt idx="2456">
                  <c:v>1618.4</c:v>
                </c:pt>
                <c:pt idx="2457">
                  <c:v>1618.4</c:v>
                </c:pt>
                <c:pt idx="2458">
                  <c:v>1618.4</c:v>
                </c:pt>
                <c:pt idx="2459">
                  <c:v>1617.8</c:v>
                </c:pt>
                <c:pt idx="2460">
                  <c:v>1617.3</c:v>
                </c:pt>
                <c:pt idx="2461">
                  <c:v>1616.7</c:v>
                </c:pt>
                <c:pt idx="2462">
                  <c:v>1615.6</c:v>
                </c:pt>
                <c:pt idx="2463">
                  <c:v>1614.6</c:v>
                </c:pt>
                <c:pt idx="2464">
                  <c:v>1614.2</c:v>
                </c:pt>
                <c:pt idx="2465">
                  <c:v>1613.9</c:v>
                </c:pt>
                <c:pt idx="2466">
                  <c:v>1613.9</c:v>
                </c:pt>
                <c:pt idx="2467">
                  <c:v>1613.9</c:v>
                </c:pt>
                <c:pt idx="2468">
                  <c:v>1614.4</c:v>
                </c:pt>
                <c:pt idx="2469">
                  <c:v>1615.6</c:v>
                </c:pt>
                <c:pt idx="2470">
                  <c:v>1616.2</c:v>
                </c:pt>
                <c:pt idx="2471">
                  <c:v>1616.1</c:v>
                </c:pt>
                <c:pt idx="2472">
                  <c:v>1615.2</c:v>
                </c:pt>
                <c:pt idx="2473">
                  <c:v>1615</c:v>
                </c:pt>
                <c:pt idx="2474">
                  <c:v>1615.5</c:v>
                </c:pt>
                <c:pt idx="2475">
                  <c:v>1616.1</c:v>
                </c:pt>
                <c:pt idx="2476">
                  <c:v>1616.7</c:v>
                </c:pt>
                <c:pt idx="2477">
                  <c:v>1617.3</c:v>
                </c:pt>
                <c:pt idx="2478">
                  <c:v>1617.3</c:v>
                </c:pt>
                <c:pt idx="2479">
                  <c:v>1616.7</c:v>
                </c:pt>
                <c:pt idx="2480">
                  <c:v>1616.2</c:v>
                </c:pt>
                <c:pt idx="2481">
                  <c:v>1615.6</c:v>
                </c:pt>
                <c:pt idx="2482">
                  <c:v>1615</c:v>
                </c:pt>
                <c:pt idx="2483">
                  <c:v>1615</c:v>
                </c:pt>
                <c:pt idx="2484">
                  <c:v>1615.6</c:v>
                </c:pt>
                <c:pt idx="2485">
                  <c:v>1615.6</c:v>
                </c:pt>
                <c:pt idx="2486">
                  <c:v>1615</c:v>
                </c:pt>
                <c:pt idx="2487">
                  <c:v>1614.4</c:v>
                </c:pt>
                <c:pt idx="2488">
                  <c:v>1614.4</c:v>
                </c:pt>
                <c:pt idx="2489">
                  <c:v>1614.4</c:v>
                </c:pt>
                <c:pt idx="2490">
                  <c:v>1615</c:v>
                </c:pt>
                <c:pt idx="2491">
                  <c:v>1615.6</c:v>
                </c:pt>
                <c:pt idx="2492">
                  <c:v>1615.6</c:v>
                </c:pt>
                <c:pt idx="2493">
                  <c:v>1615</c:v>
                </c:pt>
                <c:pt idx="2494">
                  <c:v>1613.9</c:v>
                </c:pt>
                <c:pt idx="2495">
                  <c:v>1614.1</c:v>
                </c:pt>
                <c:pt idx="2496">
                  <c:v>1614.1</c:v>
                </c:pt>
                <c:pt idx="2497">
                  <c:v>1613.9</c:v>
                </c:pt>
                <c:pt idx="2498">
                  <c:v>1614.4</c:v>
                </c:pt>
                <c:pt idx="2499">
                  <c:v>1614.8</c:v>
                </c:pt>
                <c:pt idx="2500">
                  <c:v>1615</c:v>
                </c:pt>
                <c:pt idx="2501">
                  <c:v>1615.6</c:v>
                </c:pt>
                <c:pt idx="2502">
                  <c:v>1615.6</c:v>
                </c:pt>
                <c:pt idx="2503">
                  <c:v>1615</c:v>
                </c:pt>
                <c:pt idx="2504">
                  <c:v>1614.5</c:v>
                </c:pt>
                <c:pt idx="2505">
                  <c:v>1613.9</c:v>
                </c:pt>
                <c:pt idx="2506">
                  <c:v>1613.9</c:v>
                </c:pt>
                <c:pt idx="2507">
                  <c:v>1614.1</c:v>
                </c:pt>
                <c:pt idx="2508">
                  <c:v>1613.5</c:v>
                </c:pt>
                <c:pt idx="2509">
                  <c:v>1612.9</c:v>
                </c:pt>
                <c:pt idx="2510">
                  <c:v>1612.3</c:v>
                </c:pt>
                <c:pt idx="2511">
                  <c:v>1611.7</c:v>
                </c:pt>
                <c:pt idx="2512">
                  <c:v>1611.7</c:v>
                </c:pt>
                <c:pt idx="2513">
                  <c:v>1612.4</c:v>
                </c:pt>
                <c:pt idx="2514">
                  <c:v>1612.9</c:v>
                </c:pt>
                <c:pt idx="2515">
                  <c:v>1612.4</c:v>
                </c:pt>
                <c:pt idx="2516">
                  <c:v>1611.7</c:v>
                </c:pt>
                <c:pt idx="2517">
                  <c:v>1611.7</c:v>
                </c:pt>
                <c:pt idx="2518">
                  <c:v>1611.7</c:v>
                </c:pt>
                <c:pt idx="2519">
                  <c:v>1612.4</c:v>
                </c:pt>
                <c:pt idx="2520">
                  <c:v>1612.9</c:v>
                </c:pt>
                <c:pt idx="2521">
                  <c:v>1612.8</c:v>
                </c:pt>
                <c:pt idx="2522">
                  <c:v>1612.3</c:v>
                </c:pt>
                <c:pt idx="2523">
                  <c:v>1611.7</c:v>
                </c:pt>
                <c:pt idx="2524">
                  <c:v>1611.9</c:v>
                </c:pt>
                <c:pt idx="2525">
                  <c:v>1612.3</c:v>
                </c:pt>
                <c:pt idx="2526">
                  <c:v>1612.7</c:v>
                </c:pt>
                <c:pt idx="2527">
                  <c:v>1612.9</c:v>
                </c:pt>
                <c:pt idx="2528">
                  <c:v>1612.4</c:v>
                </c:pt>
                <c:pt idx="2529">
                  <c:v>1612</c:v>
                </c:pt>
                <c:pt idx="2530">
                  <c:v>1611.2</c:v>
                </c:pt>
                <c:pt idx="2531">
                  <c:v>1611.1</c:v>
                </c:pt>
                <c:pt idx="2532">
                  <c:v>1611.7</c:v>
                </c:pt>
                <c:pt idx="2533">
                  <c:v>1611.7</c:v>
                </c:pt>
                <c:pt idx="2534">
                  <c:v>1611.2</c:v>
                </c:pt>
                <c:pt idx="2535">
                  <c:v>1610.6</c:v>
                </c:pt>
                <c:pt idx="2536">
                  <c:v>1610.1</c:v>
                </c:pt>
                <c:pt idx="2537">
                  <c:v>1610</c:v>
                </c:pt>
                <c:pt idx="2538">
                  <c:v>1609.5</c:v>
                </c:pt>
                <c:pt idx="2539">
                  <c:v>1610</c:v>
                </c:pt>
                <c:pt idx="2540">
                  <c:v>1611.1</c:v>
                </c:pt>
                <c:pt idx="2541">
                  <c:v>1611.7</c:v>
                </c:pt>
                <c:pt idx="2542">
                  <c:v>1612.4</c:v>
                </c:pt>
                <c:pt idx="2543">
                  <c:v>1612.3</c:v>
                </c:pt>
                <c:pt idx="2544">
                  <c:v>1612.4</c:v>
                </c:pt>
                <c:pt idx="2545">
                  <c:v>1612.4</c:v>
                </c:pt>
                <c:pt idx="2546">
                  <c:v>1612.9</c:v>
                </c:pt>
                <c:pt idx="2547">
                  <c:v>1612.9</c:v>
                </c:pt>
                <c:pt idx="2548">
                  <c:v>1613.5</c:v>
                </c:pt>
                <c:pt idx="2549">
                  <c:v>1614.1</c:v>
                </c:pt>
                <c:pt idx="2550">
                  <c:v>1614.1</c:v>
                </c:pt>
                <c:pt idx="2551">
                  <c:v>1613.9</c:v>
                </c:pt>
                <c:pt idx="2552">
                  <c:v>1614</c:v>
                </c:pt>
                <c:pt idx="2553">
                  <c:v>1614</c:v>
                </c:pt>
                <c:pt idx="2554">
                  <c:v>1613.5</c:v>
                </c:pt>
                <c:pt idx="2555">
                  <c:v>1613.5</c:v>
                </c:pt>
                <c:pt idx="2556">
                  <c:v>1612.9</c:v>
                </c:pt>
                <c:pt idx="2557">
                  <c:v>1613.5</c:v>
                </c:pt>
                <c:pt idx="2558">
                  <c:v>1613.9</c:v>
                </c:pt>
                <c:pt idx="2559">
                  <c:v>1614.5</c:v>
                </c:pt>
                <c:pt idx="2560">
                  <c:v>1614.5</c:v>
                </c:pt>
                <c:pt idx="2561">
                  <c:v>1614.4</c:v>
                </c:pt>
                <c:pt idx="2562">
                  <c:v>1614.1</c:v>
                </c:pt>
                <c:pt idx="2563">
                  <c:v>1613.9</c:v>
                </c:pt>
                <c:pt idx="2564">
                  <c:v>1613.9</c:v>
                </c:pt>
                <c:pt idx="2565">
                  <c:v>1614</c:v>
                </c:pt>
                <c:pt idx="2566">
                  <c:v>1613.9</c:v>
                </c:pt>
                <c:pt idx="2567">
                  <c:v>1613.9</c:v>
                </c:pt>
                <c:pt idx="2568">
                  <c:v>1613.9</c:v>
                </c:pt>
                <c:pt idx="2569">
                  <c:v>1614</c:v>
                </c:pt>
                <c:pt idx="2570">
                  <c:v>1613.5</c:v>
                </c:pt>
                <c:pt idx="2571">
                  <c:v>1612.9</c:v>
                </c:pt>
                <c:pt idx="2572">
                  <c:v>1612.9</c:v>
                </c:pt>
                <c:pt idx="2573">
                  <c:v>1612.9</c:v>
                </c:pt>
                <c:pt idx="2574">
                  <c:v>1613.5</c:v>
                </c:pt>
                <c:pt idx="2575">
                  <c:v>1612.9</c:v>
                </c:pt>
                <c:pt idx="2576">
                  <c:v>1612.4</c:v>
                </c:pt>
                <c:pt idx="2577">
                  <c:v>1611.8</c:v>
                </c:pt>
                <c:pt idx="2578">
                  <c:v>1611.7</c:v>
                </c:pt>
                <c:pt idx="2579">
                  <c:v>1611.2</c:v>
                </c:pt>
                <c:pt idx="2580">
                  <c:v>1610.6</c:v>
                </c:pt>
                <c:pt idx="2581">
                  <c:v>1610.6</c:v>
                </c:pt>
                <c:pt idx="2582">
                  <c:v>1610.6</c:v>
                </c:pt>
                <c:pt idx="2583">
                  <c:v>1611.8</c:v>
                </c:pt>
                <c:pt idx="2584">
                  <c:v>1612.4</c:v>
                </c:pt>
                <c:pt idx="2585">
                  <c:v>1612.3</c:v>
                </c:pt>
                <c:pt idx="2586">
                  <c:v>1612.3</c:v>
                </c:pt>
                <c:pt idx="2587">
                  <c:v>1612.3</c:v>
                </c:pt>
                <c:pt idx="2588">
                  <c:v>1612.3</c:v>
                </c:pt>
                <c:pt idx="2589">
                  <c:v>1612.6</c:v>
                </c:pt>
                <c:pt idx="2590">
                  <c:v>1613.5</c:v>
                </c:pt>
                <c:pt idx="2591">
                  <c:v>1614</c:v>
                </c:pt>
                <c:pt idx="2592">
                  <c:v>1613.9</c:v>
                </c:pt>
                <c:pt idx="2593">
                  <c:v>1614.5</c:v>
                </c:pt>
                <c:pt idx="2594">
                  <c:v>1615.5</c:v>
                </c:pt>
                <c:pt idx="2595">
                  <c:v>1615.6</c:v>
                </c:pt>
                <c:pt idx="2596">
                  <c:v>1615.1</c:v>
                </c:pt>
                <c:pt idx="2597">
                  <c:v>1614</c:v>
                </c:pt>
                <c:pt idx="2598">
                  <c:v>1613.9</c:v>
                </c:pt>
                <c:pt idx="2599">
                  <c:v>1613.9</c:v>
                </c:pt>
                <c:pt idx="2600">
                  <c:v>1613.9</c:v>
                </c:pt>
                <c:pt idx="2601">
                  <c:v>1613.5</c:v>
                </c:pt>
                <c:pt idx="2602">
                  <c:v>1612.9</c:v>
                </c:pt>
                <c:pt idx="2603">
                  <c:v>1612.9</c:v>
                </c:pt>
                <c:pt idx="2604">
                  <c:v>1613.2</c:v>
                </c:pt>
                <c:pt idx="2605">
                  <c:v>1612.9</c:v>
                </c:pt>
                <c:pt idx="2606">
                  <c:v>1612.9</c:v>
                </c:pt>
                <c:pt idx="2607">
                  <c:v>1612.3</c:v>
                </c:pt>
                <c:pt idx="2608">
                  <c:v>1612.4</c:v>
                </c:pt>
                <c:pt idx="2609">
                  <c:v>1613.5</c:v>
                </c:pt>
                <c:pt idx="2610">
                  <c:v>1614.1</c:v>
                </c:pt>
                <c:pt idx="2611">
                  <c:v>1613.9</c:v>
                </c:pt>
                <c:pt idx="2612">
                  <c:v>1613.9</c:v>
                </c:pt>
                <c:pt idx="2613">
                  <c:v>1614.1</c:v>
                </c:pt>
                <c:pt idx="2614">
                  <c:v>1614</c:v>
                </c:pt>
                <c:pt idx="2615">
                  <c:v>1613.5</c:v>
                </c:pt>
                <c:pt idx="2616">
                  <c:v>1613.5</c:v>
                </c:pt>
                <c:pt idx="2617">
                  <c:v>1613.5</c:v>
                </c:pt>
                <c:pt idx="2618">
                  <c:v>1613.5</c:v>
                </c:pt>
                <c:pt idx="2619">
                  <c:v>1613.5</c:v>
                </c:pt>
                <c:pt idx="2620">
                  <c:v>1612.9</c:v>
                </c:pt>
                <c:pt idx="2621">
                  <c:v>1612.3</c:v>
                </c:pt>
                <c:pt idx="2622">
                  <c:v>1611.8</c:v>
                </c:pt>
                <c:pt idx="2623">
                  <c:v>1611.2</c:v>
                </c:pt>
                <c:pt idx="2624">
                  <c:v>1610.2</c:v>
                </c:pt>
                <c:pt idx="2625">
                  <c:v>1610.1</c:v>
                </c:pt>
                <c:pt idx="2626">
                  <c:v>1610.1</c:v>
                </c:pt>
                <c:pt idx="2627">
                  <c:v>1610.1</c:v>
                </c:pt>
                <c:pt idx="2628">
                  <c:v>1610.6</c:v>
                </c:pt>
                <c:pt idx="2629">
                  <c:v>1611.2</c:v>
                </c:pt>
                <c:pt idx="2630">
                  <c:v>1611.7</c:v>
                </c:pt>
                <c:pt idx="2631">
                  <c:v>1611.8</c:v>
                </c:pt>
                <c:pt idx="2632">
                  <c:v>1611.2</c:v>
                </c:pt>
                <c:pt idx="2633">
                  <c:v>1611.2</c:v>
                </c:pt>
                <c:pt idx="2634">
                  <c:v>1611.2</c:v>
                </c:pt>
                <c:pt idx="2635">
                  <c:v>1611.2</c:v>
                </c:pt>
                <c:pt idx="2636">
                  <c:v>1611.2</c:v>
                </c:pt>
                <c:pt idx="2637">
                  <c:v>1611.8</c:v>
                </c:pt>
                <c:pt idx="2638">
                  <c:v>1612.3</c:v>
                </c:pt>
                <c:pt idx="2639">
                  <c:v>1612.3</c:v>
                </c:pt>
                <c:pt idx="2640">
                  <c:v>1612.9</c:v>
                </c:pt>
                <c:pt idx="2641">
                  <c:v>1612.9</c:v>
                </c:pt>
                <c:pt idx="2642">
                  <c:v>1614.1</c:v>
                </c:pt>
                <c:pt idx="2643">
                  <c:v>1614.1</c:v>
                </c:pt>
                <c:pt idx="2644">
                  <c:v>1614.1</c:v>
                </c:pt>
                <c:pt idx="2645">
                  <c:v>1613.5</c:v>
                </c:pt>
                <c:pt idx="2646">
                  <c:v>1613.2</c:v>
                </c:pt>
                <c:pt idx="2647">
                  <c:v>1612.9</c:v>
                </c:pt>
                <c:pt idx="2648">
                  <c:v>1612.8</c:v>
                </c:pt>
                <c:pt idx="2649">
                  <c:v>1612.9</c:v>
                </c:pt>
                <c:pt idx="2650">
                  <c:v>1612.3</c:v>
                </c:pt>
                <c:pt idx="2651">
                  <c:v>1612.3</c:v>
                </c:pt>
                <c:pt idx="2652">
                  <c:v>1611.7</c:v>
                </c:pt>
                <c:pt idx="2653">
                  <c:v>1611.7</c:v>
                </c:pt>
                <c:pt idx="2654">
                  <c:v>1611.2</c:v>
                </c:pt>
                <c:pt idx="2655">
                  <c:v>1611.2</c:v>
                </c:pt>
                <c:pt idx="2656">
                  <c:v>1611.8</c:v>
                </c:pt>
                <c:pt idx="2657">
                  <c:v>1611.8</c:v>
                </c:pt>
                <c:pt idx="2658">
                  <c:v>1611.8</c:v>
                </c:pt>
                <c:pt idx="2659">
                  <c:v>1611.2</c:v>
                </c:pt>
                <c:pt idx="2660">
                  <c:v>1610.6</c:v>
                </c:pt>
                <c:pt idx="2661">
                  <c:v>1610.6</c:v>
                </c:pt>
                <c:pt idx="2662">
                  <c:v>1610.6</c:v>
                </c:pt>
                <c:pt idx="2663">
                  <c:v>1611.4</c:v>
                </c:pt>
                <c:pt idx="2664">
                  <c:v>1612.3</c:v>
                </c:pt>
                <c:pt idx="2665">
                  <c:v>1613.5</c:v>
                </c:pt>
                <c:pt idx="2666">
                  <c:v>1615.6</c:v>
                </c:pt>
                <c:pt idx="2667">
                  <c:v>1614.5</c:v>
                </c:pt>
                <c:pt idx="2668">
                  <c:v>1615.4</c:v>
                </c:pt>
                <c:pt idx="2669">
                  <c:v>1615</c:v>
                </c:pt>
                <c:pt idx="2670">
                  <c:v>1615</c:v>
                </c:pt>
                <c:pt idx="2671">
                  <c:v>1614.4</c:v>
                </c:pt>
                <c:pt idx="2672">
                  <c:v>1614</c:v>
                </c:pt>
                <c:pt idx="2673">
                  <c:v>1613.5</c:v>
                </c:pt>
                <c:pt idx="2674">
                  <c:v>1614</c:v>
                </c:pt>
                <c:pt idx="2675">
                  <c:v>1613.9</c:v>
                </c:pt>
                <c:pt idx="2676">
                  <c:v>1615</c:v>
                </c:pt>
                <c:pt idx="2677">
                  <c:v>1615.5</c:v>
                </c:pt>
                <c:pt idx="2678">
                  <c:v>1615.3</c:v>
                </c:pt>
                <c:pt idx="2679">
                  <c:v>1614.4</c:v>
                </c:pt>
                <c:pt idx="2680">
                  <c:v>1614.4</c:v>
                </c:pt>
                <c:pt idx="2681">
                  <c:v>1615</c:v>
                </c:pt>
                <c:pt idx="2682">
                  <c:v>1615</c:v>
                </c:pt>
                <c:pt idx="2683">
                  <c:v>1614.6</c:v>
                </c:pt>
                <c:pt idx="2684">
                  <c:v>1614.4</c:v>
                </c:pt>
                <c:pt idx="2685">
                  <c:v>1614.4</c:v>
                </c:pt>
                <c:pt idx="2686">
                  <c:v>1613.9</c:v>
                </c:pt>
                <c:pt idx="2687">
                  <c:v>1614.5</c:v>
                </c:pt>
                <c:pt idx="2688">
                  <c:v>1614.5</c:v>
                </c:pt>
                <c:pt idx="2689">
                  <c:v>1613.9</c:v>
                </c:pt>
                <c:pt idx="2690">
                  <c:v>1613.9</c:v>
                </c:pt>
                <c:pt idx="2691">
                  <c:v>1613.9</c:v>
                </c:pt>
                <c:pt idx="2692">
                  <c:v>1613.9</c:v>
                </c:pt>
                <c:pt idx="2693">
                  <c:v>1613.9</c:v>
                </c:pt>
                <c:pt idx="2694">
                  <c:v>1614</c:v>
                </c:pt>
                <c:pt idx="2695">
                  <c:v>1613.4</c:v>
                </c:pt>
                <c:pt idx="2696">
                  <c:v>1613.4</c:v>
                </c:pt>
                <c:pt idx="2697">
                  <c:v>1614.4</c:v>
                </c:pt>
                <c:pt idx="2698">
                  <c:v>1615</c:v>
                </c:pt>
                <c:pt idx="2699">
                  <c:v>1615</c:v>
                </c:pt>
                <c:pt idx="2700">
                  <c:v>1615</c:v>
                </c:pt>
                <c:pt idx="2701">
                  <c:v>1615</c:v>
                </c:pt>
                <c:pt idx="2702">
                  <c:v>1615</c:v>
                </c:pt>
                <c:pt idx="2703">
                  <c:v>1615</c:v>
                </c:pt>
                <c:pt idx="2704">
                  <c:v>1614.6</c:v>
                </c:pt>
                <c:pt idx="2705">
                  <c:v>1613.9</c:v>
                </c:pt>
                <c:pt idx="2706">
                  <c:v>1613.9</c:v>
                </c:pt>
                <c:pt idx="2707">
                  <c:v>1614.4</c:v>
                </c:pt>
                <c:pt idx="2708">
                  <c:v>1615</c:v>
                </c:pt>
                <c:pt idx="2709">
                  <c:v>1615.5</c:v>
                </c:pt>
                <c:pt idx="2710">
                  <c:v>1616.1</c:v>
                </c:pt>
                <c:pt idx="2711">
                  <c:v>1616.1</c:v>
                </c:pt>
                <c:pt idx="2712">
                  <c:v>1616.1</c:v>
                </c:pt>
                <c:pt idx="2713">
                  <c:v>1616.7</c:v>
                </c:pt>
                <c:pt idx="2714">
                  <c:v>1616.7</c:v>
                </c:pt>
                <c:pt idx="2715">
                  <c:v>1616.7</c:v>
                </c:pt>
                <c:pt idx="2716">
                  <c:v>1616.7</c:v>
                </c:pt>
                <c:pt idx="2717">
                  <c:v>1616.1</c:v>
                </c:pt>
                <c:pt idx="2718">
                  <c:v>1615.5</c:v>
                </c:pt>
                <c:pt idx="2719">
                  <c:v>1615.9</c:v>
                </c:pt>
                <c:pt idx="2720">
                  <c:v>1616.1</c:v>
                </c:pt>
                <c:pt idx="2721">
                  <c:v>1616.1</c:v>
                </c:pt>
                <c:pt idx="2722">
                  <c:v>1616.1</c:v>
                </c:pt>
                <c:pt idx="2723">
                  <c:v>1616.7</c:v>
                </c:pt>
                <c:pt idx="2724">
                  <c:v>1617.2</c:v>
                </c:pt>
                <c:pt idx="2725">
                  <c:v>1617.8</c:v>
                </c:pt>
                <c:pt idx="2726">
                  <c:v>1617.8</c:v>
                </c:pt>
                <c:pt idx="2727">
                  <c:v>1617.8</c:v>
                </c:pt>
                <c:pt idx="2728">
                  <c:v>1617.8</c:v>
                </c:pt>
                <c:pt idx="2729">
                  <c:v>1617.8</c:v>
                </c:pt>
                <c:pt idx="2730">
                  <c:v>1617.2</c:v>
                </c:pt>
                <c:pt idx="2731">
                  <c:v>1617.2</c:v>
                </c:pt>
                <c:pt idx="2732">
                  <c:v>1616.7</c:v>
                </c:pt>
                <c:pt idx="2733">
                  <c:v>1616.6</c:v>
                </c:pt>
                <c:pt idx="2734">
                  <c:v>1616.7</c:v>
                </c:pt>
                <c:pt idx="2735">
                  <c:v>1616.6</c:v>
                </c:pt>
                <c:pt idx="2736">
                  <c:v>1616.7</c:v>
                </c:pt>
                <c:pt idx="2737">
                  <c:v>1616.7</c:v>
                </c:pt>
                <c:pt idx="2738">
                  <c:v>1616.7</c:v>
                </c:pt>
                <c:pt idx="2739">
                  <c:v>1616.1</c:v>
                </c:pt>
                <c:pt idx="2740">
                  <c:v>1616.1</c:v>
                </c:pt>
                <c:pt idx="2741">
                  <c:v>1616.1</c:v>
                </c:pt>
                <c:pt idx="2742">
                  <c:v>1616.1</c:v>
                </c:pt>
                <c:pt idx="2743">
                  <c:v>1615.5</c:v>
                </c:pt>
                <c:pt idx="2744">
                  <c:v>1615.5</c:v>
                </c:pt>
                <c:pt idx="2745">
                  <c:v>1615</c:v>
                </c:pt>
                <c:pt idx="2746">
                  <c:v>1614.6</c:v>
                </c:pt>
                <c:pt idx="2747">
                  <c:v>1614.3</c:v>
                </c:pt>
                <c:pt idx="2748">
                  <c:v>1613.1</c:v>
                </c:pt>
                <c:pt idx="2749">
                  <c:v>1613.5</c:v>
                </c:pt>
                <c:pt idx="2750">
                  <c:v>1612.9</c:v>
                </c:pt>
                <c:pt idx="2751">
                  <c:v>1612.3</c:v>
                </c:pt>
                <c:pt idx="2752">
                  <c:v>1612.3</c:v>
                </c:pt>
                <c:pt idx="2753">
                  <c:v>1612.3</c:v>
                </c:pt>
                <c:pt idx="2754">
                  <c:v>1611.8</c:v>
                </c:pt>
                <c:pt idx="2755">
                  <c:v>1610.8</c:v>
                </c:pt>
                <c:pt idx="2756">
                  <c:v>1610</c:v>
                </c:pt>
                <c:pt idx="2757">
                  <c:v>1609.5</c:v>
                </c:pt>
                <c:pt idx="2758">
                  <c:v>1608.8</c:v>
                </c:pt>
                <c:pt idx="2759">
                  <c:v>1609</c:v>
                </c:pt>
                <c:pt idx="2760">
                  <c:v>1610</c:v>
                </c:pt>
                <c:pt idx="2761">
                  <c:v>1610.6</c:v>
                </c:pt>
                <c:pt idx="2762">
                  <c:v>1610.6</c:v>
                </c:pt>
                <c:pt idx="2763">
                  <c:v>1611.2</c:v>
                </c:pt>
                <c:pt idx="2764">
                  <c:v>1611.8</c:v>
                </c:pt>
                <c:pt idx="2765">
                  <c:v>1611.6</c:v>
                </c:pt>
                <c:pt idx="2766">
                  <c:v>1610.6</c:v>
                </c:pt>
                <c:pt idx="2767">
                  <c:v>1610.1</c:v>
                </c:pt>
                <c:pt idx="2768">
                  <c:v>1609.5</c:v>
                </c:pt>
                <c:pt idx="2769">
                  <c:v>1609.5</c:v>
                </c:pt>
                <c:pt idx="2770">
                  <c:v>1609.5</c:v>
                </c:pt>
                <c:pt idx="2771">
                  <c:v>1609.5</c:v>
                </c:pt>
                <c:pt idx="2772">
                  <c:v>1608.9</c:v>
                </c:pt>
                <c:pt idx="2773">
                  <c:v>1608.3</c:v>
                </c:pt>
                <c:pt idx="2774">
                  <c:v>1608.3</c:v>
                </c:pt>
                <c:pt idx="2775">
                  <c:v>1608.8</c:v>
                </c:pt>
                <c:pt idx="2776">
                  <c:v>1609.5</c:v>
                </c:pt>
                <c:pt idx="2777">
                  <c:v>1609.5</c:v>
                </c:pt>
                <c:pt idx="2778">
                  <c:v>1609.5</c:v>
                </c:pt>
                <c:pt idx="2779">
                  <c:v>1609.5</c:v>
                </c:pt>
                <c:pt idx="2780">
                  <c:v>1610</c:v>
                </c:pt>
                <c:pt idx="2781">
                  <c:v>1610.6</c:v>
                </c:pt>
                <c:pt idx="2782">
                  <c:v>1611.5</c:v>
                </c:pt>
                <c:pt idx="2783">
                  <c:v>1611.8</c:v>
                </c:pt>
                <c:pt idx="2784">
                  <c:v>1612.3</c:v>
                </c:pt>
                <c:pt idx="2785">
                  <c:v>1612.9</c:v>
                </c:pt>
                <c:pt idx="2786">
                  <c:v>1612.9</c:v>
                </c:pt>
                <c:pt idx="2787">
                  <c:v>1612.9</c:v>
                </c:pt>
                <c:pt idx="2788">
                  <c:v>1612.3</c:v>
                </c:pt>
                <c:pt idx="2789">
                  <c:v>1611.8</c:v>
                </c:pt>
                <c:pt idx="2790">
                  <c:v>1611.2</c:v>
                </c:pt>
                <c:pt idx="2791">
                  <c:v>1611.2</c:v>
                </c:pt>
                <c:pt idx="2792">
                  <c:v>1610.6</c:v>
                </c:pt>
                <c:pt idx="2793">
                  <c:v>1610</c:v>
                </c:pt>
                <c:pt idx="2794">
                  <c:v>1610</c:v>
                </c:pt>
                <c:pt idx="2795">
                  <c:v>1610.6</c:v>
                </c:pt>
                <c:pt idx="2796">
                  <c:v>1610.6</c:v>
                </c:pt>
                <c:pt idx="2797">
                  <c:v>1610.6</c:v>
                </c:pt>
                <c:pt idx="2798">
                  <c:v>1610.6</c:v>
                </c:pt>
                <c:pt idx="2799">
                  <c:v>1611.2</c:v>
                </c:pt>
                <c:pt idx="2800">
                  <c:v>1611.2</c:v>
                </c:pt>
                <c:pt idx="2801">
                  <c:v>1611.2</c:v>
                </c:pt>
                <c:pt idx="2802">
                  <c:v>1611.2</c:v>
                </c:pt>
                <c:pt idx="2803">
                  <c:v>1611.7</c:v>
                </c:pt>
                <c:pt idx="2804">
                  <c:v>1611.9</c:v>
                </c:pt>
                <c:pt idx="2805">
                  <c:v>1612.3</c:v>
                </c:pt>
                <c:pt idx="2806">
                  <c:v>1612.3</c:v>
                </c:pt>
                <c:pt idx="2807">
                  <c:v>1612.3</c:v>
                </c:pt>
                <c:pt idx="2808">
                  <c:v>1612.9</c:v>
                </c:pt>
                <c:pt idx="2809">
                  <c:v>1613.4</c:v>
                </c:pt>
                <c:pt idx="2810">
                  <c:v>1614</c:v>
                </c:pt>
                <c:pt idx="2811">
                  <c:v>1613.9</c:v>
                </c:pt>
                <c:pt idx="2812">
                  <c:v>1613.9</c:v>
                </c:pt>
                <c:pt idx="2813">
                  <c:v>1613.9</c:v>
                </c:pt>
                <c:pt idx="2814">
                  <c:v>1613.9</c:v>
                </c:pt>
                <c:pt idx="2815">
                  <c:v>1613.9</c:v>
                </c:pt>
                <c:pt idx="2816">
                  <c:v>1614.1</c:v>
                </c:pt>
                <c:pt idx="2817">
                  <c:v>1614</c:v>
                </c:pt>
                <c:pt idx="2818">
                  <c:v>1614.1</c:v>
                </c:pt>
                <c:pt idx="2819">
                  <c:v>1614.4</c:v>
                </c:pt>
                <c:pt idx="2820">
                  <c:v>1615</c:v>
                </c:pt>
                <c:pt idx="2821">
                  <c:v>1615.6</c:v>
                </c:pt>
                <c:pt idx="2822">
                  <c:v>1616.2</c:v>
                </c:pt>
                <c:pt idx="2823">
                  <c:v>1616.2</c:v>
                </c:pt>
                <c:pt idx="2824">
                  <c:v>1616.5</c:v>
                </c:pt>
                <c:pt idx="2825">
                  <c:v>1616.8</c:v>
                </c:pt>
                <c:pt idx="2826">
                  <c:v>1616.8</c:v>
                </c:pt>
                <c:pt idx="2827">
                  <c:v>1615.9</c:v>
                </c:pt>
                <c:pt idx="2828">
                  <c:v>1615.1</c:v>
                </c:pt>
                <c:pt idx="2829">
                  <c:v>1615</c:v>
                </c:pt>
                <c:pt idx="2830">
                  <c:v>1614.4</c:v>
                </c:pt>
                <c:pt idx="2831">
                  <c:v>1613.9</c:v>
                </c:pt>
                <c:pt idx="2832">
                  <c:v>1613.9</c:v>
                </c:pt>
                <c:pt idx="2833">
                  <c:v>1614.4</c:v>
                </c:pt>
                <c:pt idx="2834">
                  <c:v>1613.7</c:v>
                </c:pt>
                <c:pt idx="2835">
                  <c:v>1612.9</c:v>
                </c:pt>
                <c:pt idx="2836">
                  <c:v>1612.9</c:v>
                </c:pt>
                <c:pt idx="2837">
                  <c:v>1613.6</c:v>
                </c:pt>
                <c:pt idx="2838">
                  <c:v>1614.1</c:v>
                </c:pt>
                <c:pt idx="2839">
                  <c:v>1613.5</c:v>
                </c:pt>
                <c:pt idx="2840">
                  <c:v>1612.9</c:v>
                </c:pt>
                <c:pt idx="2841">
                  <c:v>1612.4</c:v>
                </c:pt>
                <c:pt idx="2842">
                  <c:v>1612.4</c:v>
                </c:pt>
                <c:pt idx="2843">
                  <c:v>1612.3</c:v>
                </c:pt>
                <c:pt idx="2844">
                  <c:v>1612.3</c:v>
                </c:pt>
                <c:pt idx="2845">
                  <c:v>1612.9</c:v>
                </c:pt>
                <c:pt idx="2846">
                  <c:v>1612.3</c:v>
                </c:pt>
                <c:pt idx="2847">
                  <c:v>1612.3</c:v>
                </c:pt>
                <c:pt idx="2848">
                  <c:v>1612.9</c:v>
                </c:pt>
                <c:pt idx="2849">
                  <c:v>1612.9</c:v>
                </c:pt>
                <c:pt idx="2850">
                  <c:v>1613.5</c:v>
                </c:pt>
                <c:pt idx="2851">
                  <c:v>1613.5</c:v>
                </c:pt>
                <c:pt idx="2852">
                  <c:v>1613.5</c:v>
                </c:pt>
                <c:pt idx="2853">
                  <c:v>1613.5</c:v>
                </c:pt>
                <c:pt idx="2854">
                  <c:v>1613.5</c:v>
                </c:pt>
                <c:pt idx="2855">
                  <c:v>1612.9</c:v>
                </c:pt>
                <c:pt idx="2856">
                  <c:v>1612.9</c:v>
                </c:pt>
                <c:pt idx="2857">
                  <c:v>1612.9</c:v>
                </c:pt>
                <c:pt idx="2858">
                  <c:v>1612.9</c:v>
                </c:pt>
                <c:pt idx="2859">
                  <c:v>1612.3</c:v>
                </c:pt>
                <c:pt idx="2860">
                  <c:v>1611.2</c:v>
                </c:pt>
                <c:pt idx="2861">
                  <c:v>1610.6</c:v>
                </c:pt>
                <c:pt idx="2862">
                  <c:v>1611.2</c:v>
                </c:pt>
                <c:pt idx="2863">
                  <c:v>1612.4</c:v>
                </c:pt>
                <c:pt idx="2864">
                  <c:v>1612.9</c:v>
                </c:pt>
                <c:pt idx="2865">
                  <c:v>1612.9</c:v>
                </c:pt>
                <c:pt idx="2866">
                  <c:v>1612.4</c:v>
                </c:pt>
                <c:pt idx="2867">
                  <c:v>1612.3</c:v>
                </c:pt>
                <c:pt idx="2868">
                  <c:v>1612.9</c:v>
                </c:pt>
                <c:pt idx="2869">
                  <c:v>1613.5</c:v>
                </c:pt>
                <c:pt idx="2870">
                  <c:v>1614.1</c:v>
                </c:pt>
                <c:pt idx="2871">
                  <c:v>1614</c:v>
                </c:pt>
                <c:pt idx="2872">
                  <c:v>1613.5</c:v>
                </c:pt>
                <c:pt idx="2873">
                  <c:v>1612.9</c:v>
                </c:pt>
                <c:pt idx="2874">
                  <c:v>1613.5</c:v>
                </c:pt>
                <c:pt idx="2875">
                  <c:v>1614.1</c:v>
                </c:pt>
                <c:pt idx="2876">
                  <c:v>1613.9</c:v>
                </c:pt>
                <c:pt idx="2877">
                  <c:v>1613.9</c:v>
                </c:pt>
                <c:pt idx="2878">
                  <c:v>1614.5</c:v>
                </c:pt>
                <c:pt idx="2879">
                  <c:v>1614.5</c:v>
                </c:pt>
                <c:pt idx="2880">
                  <c:v>1614.5</c:v>
                </c:pt>
                <c:pt idx="2881">
                  <c:v>1614.5</c:v>
                </c:pt>
                <c:pt idx="2882">
                  <c:v>1614.5</c:v>
                </c:pt>
                <c:pt idx="2883">
                  <c:v>1614.5</c:v>
                </c:pt>
                <c:pt idx="2884">
                  <c:v>1614.2</c:v>
                </c:pt>
                <c:pt idx="2885">
                  <c:v>1612.9</c:v>
                </c:pt>
                <c:pt idx="2886">
                  <c:v>1613.5</c:v>
                </c:pt>
                <c:pt idx="2887">
                  <c:v>1613.5</c:v>
                </c:pt>
                <c:pt idx="2888">
                  <c:v>1612.9</c:v>
                </c:pt>
                <c:pt idx="2889">
                  <c:v>1612.9</c:v>
                </c:pt>
                <c:pt idx="2890">
                  <c:v>1612.3</c:v>
                </c:pt>
                <c:pt idx="2891">
                  <c:v>1612.3</c:v>
                </c:pt>
                <c:pt idx="2892">
                  <c:v>1612.3</c:v>
                </c:pt>
                <c:pt idx="2893">
                  <c:v>1612.9</c:v>
                </c:pt>
                <c:pt idx="2894">
                  <c:v>1613.5</c:v>
                </c:pt>
                <c:pt idx="2895">
                  <c:v>1613.9</c:v>
                </c:pt>
                <c:pt idx="2896">
                  <c:v>1614</c:v>
                </c:pt>
                <c:pt idx="2897">
                  <c:v>1612.9</c:v>
                </c:pt>
                <c:pt idx="2898">
                  <c:v>1612.3</c:v>
                </c:pt>
                <c:pt idx="2899">
                  <c:v>1612.3</c:v>
                </c:pt>
                <c:pt idx="2900">
                  <c:v>1611.8</c:v>
                </c:pt>
                <c:pt idx="2901">
                  <c:v>1611.8</c:v>
                </c:pt>
                <c:pt idx="2902">
                  <c:v>1611.8</c:v>
                </c:pt>
                <c:pt idx="2903">
                  <c:v>1612.4</c:v>
                </c:pt>
                <c:pt idx="2904">
                  <c:v>1612.9</c:v>
                </c:pt>
                <c:pt idx="2905">
                  <c:v>1612.9</c:v>
                </c:pt>
                <c:pt idx="2906">
                  <c:v>1612.9</c:v>
                </c:pt>
                <c:pt idx="2907">
                  <c:v>1613.5</c:v>
                </c:pt>
                <c:pt idx="2908">
                  <c:v>1613.5</c:v>
                </c:pt>
                <c:pt idx="2909">
                  <c:v>1613.5</c:v>
                </c:pt>
                <c:pt idx="2910">
                  <c:v>1613.9</c:v>
                </c:pt>
                <c:pt idx="2911">
                  <c:v>1613.9</c:v>
                </c:pt>
                <c:pt idx="2912">
                  <c:v>1613.9</c:v>
                </c:pt>
                <c:pt idx="2913">
                  <c:v>1613.9</c:v>
                </c:pt>
                <c:pt idx="2914">
                  <c:v>1613.9</c:v>
                </c:pt>
                <c:pt idx="2915">
                  <c:v>1613.9</c:v>
                </c:pt>
                <c:pt idx="2916">
                  <c:v>1613.9</c:v>
                </c:pt>
                <c:pt idx="2917">
                  <c:v>1614.1</c:v>
                </c:pt>
                <c:pt idx="2918">
                  <c:v>1613.5</c:v>
                </c:pt>
                <c:pt idx="2919">
                  <c:v>1612.9</c:v>
                </c:pt>
                <c:pt idx="2920">
                  <c:v>1612.9</c:v>
                </c:pt>
                <c:pt idx="2921">
                  <c:v>1613.5</c:v>
                </c:pt>
                <c:pt idx="2922">
                  <c:v>1613.5</c:v>
                </c:pt>
                <c:pt idx="2923">
                  <c:v>1612.9</c:v>
                </c:pt>
                <c:pt idx="2924">
                  <c:v>1612.9</c:v>
                </c:pt>
                <c:pt idx="2925">
                  <c:v>1612.9</c:v>
                </c:pt>
                <c:pt idx="2926">
                  <c:v>1613.5</c:v>
                </c:pt>
                <c:pt idx="2927">
                  <c:v>1613.5</c:v>
                </c:pt>
                <c:pt idx="2928">
                  <c:v>1613.1</c:v>
                </c:pt>
                <c:pt idx="2929">
                  <c:v>1612.3</c:v>
                </c:pt>
                <c:pt idx="2930">
                  <c:v>1611.7</c:v>
                </c:pt>
                <c:pt idx="2931">
                  <c:v>1611.8</c:v>
                </c:pt>
                <c:pt idx="2932">
                  <c:v>1611.7</c:v>
                </c:pt>
                <c:pt idx="2933">
                  <c:v>1611.8</c:v>
                </c:pt>
                <c:pt idx="2934">
                  <c:v>1612.3</c:v>
                </c:pt>
                <c:pt idx="2935">
                  <c:v>1612.5</c:v>
                </c:pt>
                <c:pt idx="2936">
                  <c:v>1612.9</c:v>
                </c:pt>
                <c:pt idx="2937">
                  <c:v>1613.5</c:v>
                </c:pt>
                <c:pt idx="2938">
                  <c:v>1613.3</c:v>
                </c:pt>
                <c:pt idx="2939">
                  <c:v>1612.9</c:v>
                </c:pt>
                <c:pt idx="2940">
                  <c:v>1612.3</c:v>
                </c:pt>
                <c:pt idx="2941">
                  <c:v>1611.7</c:v>
                </c:pt>
                <c:pt idx="2942">
                  <c:v>1611.8</c:v>
                </c:pt>
                <c:pt idx="2943">
                  <c:v>1611.7</c:v>
                </c:pt>
                <c:pt idx="2944">
                  <c:v>1611.7</c:v>
                </c:pt>
                <c:pt idx="2945">
                  <c:v>1612.3</c:v>
                </c:pt>
                <c:pt idx="2946">
                  <c:v>1612.9</c:v>
                </c:pt>
                <c:pt idx="2947">
                  <c:v>1612.9</c:v>
                </c:pt>
                <c:pt idx="2948">
                  <c:v>1612.9</c:v>
                </c:pt>
                <c:pt idx="2949">
                  <c:v>1612.9</c:v>
                </c:pt>
                <c:pt idx="2950">
                  <c:v>1613.5</c:v>
                </c:pt>
                <c:pt idx="2951">
                  <c:v>1614</c:v>
                </c:pt>
                <c:pt idx="2952">
                  <c:v>1613.5</c:v>
                </c:pt>
                <c:pt idx="2953">
                  <c:v>1613.3</c:v>
                </c:pt>
                <c:pt idx="2954">
                  <c:v>1612.9</c:v>
                </c:pt>
                <c:pt idx="2955">
                  <c:v>1613.9</c:v>
                </c:pt>
                <c:pt idx="2956">
                  <c:v>1613.9</c:v>
                </c:pt>
                <c:pt idx="2957">
                  <c:v>1614</c:v>
                </c:pt>
                <c:pt idx="2958">
                  <c:v>1613.4</c:v>
                </c:pt>
                <c:pt idx="2959">
                  <c:v>1612.9</c:v>
                </c:pt>
                <c:pt idx="2960">
                  <c:v>1612.3</c:v>
                </c:pt>
                <c:pt idx="2961">
                  <c:v>1612.3</c:v>
                </c:pt>
                <c:pt idx="2962">
                  <c:v>1612.9</c:v>
                </c:pt>
                <c:pt idx="2963">
                  <c:v>1613.4</c:v>
                </c:pt>
                <c:pt idx="2964">
                  <c:v>1614</c:v>
                </c:pt>
                <c:pt idx="2965">
                  <c:v>1613.9</c:v>
                </c:pt>
                <c:pt idx="2966">
                  <c:v>1613.9</c:v>
                </c:pt>
                <c:pt idx="2967">
                  <c:v>1614.1</c:v>
                </c:pt>
                <c:pt idx="2968">
                  <c:v>1614.1</c:v>
                </c:pt>
                <c:pt idx="2969">
                  <c:v>1613.5</c:v>
                </c:pt>
                <c:pt idx="2970">
                  <c:v>1612.9</c:v>
                </c:pt>
                <c:pt idx="2971">
                  <c:v>1612.3</c:v>
                </c:pt>
                <c:pt idx="2972">
                  <c:v>1613.4</c:v>
                </c:pt>
                <c:pt idx="2973">
                  <c:v>1613.5</c:v>
                </c:pt>
                <c:pt idx="2974">
                  <c:v>1613.5</c:v>
                </c:pt>
                <c:pt idx="2975">
                  <c:v>1613</c:v>
                </c:pt>
                <c:pt idx="2976">
                  <c:v>1613.3</c:v>
                </c:pt>
                <c:pt idx="2977">
                  <c:v>1613.7</c:v>
                </c:pt>
                <c:pt idx="2978">
                  <c:v>1614.1</c:v>
                </c:pt>
                <c:pt idx="2979">
                  <c:v>1613.9</c:v>
                </c:pt>
                <c:pt idx="2980">
                  <c:v>1614.6</c:v>
                </c:pt>
                <c:pt idx="2981">
                  <c:v>1615.6</c:v>
                </c:pt>
                <c:pt idx="2982">
                  <c:v>1616.1</c:v>
                </c:pt>
                <c:pt idx="2983">
                  <c:v>1616.7</c:v>
                </c:pt>
                <c:pt idx="2984">
                  <c:v>1616.7</c:v>
                </c:pt>
                <c:pt idx="2985">
                  <c:v>1616.7</c:v>
                </c:pt>
                <c:pt idx="2986">
                  <c:v>1616.1</c:v>
                </c:pt>
                <c:pt idx="2987">
                  <c:v>1615.7</c:v>
                </c:pt>
                <c:pt idx="2988">
                  <c:v>1615</c:v>
                </c:pt>
                <c:pt idx="2989">
                  <c:v>1615</c:v>
                </c:pt>
                <c:pt idx="2990">
                  <c:v>1615</c:v>
                </c:pt>
                <c:pt idx="2991">
                  <c:v>1615.6</c:v>
                </c:pt>
                <c:pt idx="2992">
                  <c:v>1616.2</c:v>
                </c:pt>
                <c:pt idx="2993">
                  <c:v>1616.7</c:v>
                </c:pt>
                <c:pt idx="2994">
                  <c:v>1616.7</c:v>
                </c:pt>
                <c:pt idx="2995">
                  <c:v>1616.7</c:v>
                </c:pt>
                <c:pt idx="2996">
                  <c:v>1616.7</c:v>
                </c:pt>
                <c:pt idx="2997">
                  <c:v>1616.7</c:v>
                </c:pt>
                <c:pt idx="2998">
                  <c:v>1616.7</c:v>
                </c:pt>
                <c:pt idx="2999">
                  <c:v>1616.7</c:v>
                </c:pt>
                <c:pt idx="3000">
                  <c:v>1616.7</c:v>
                </c:pt>
                <c:pt idx="3001">
                  <c:v>1616.1</c:v>
                </c:pt>
                <c:pt idx="3002">
                  <c:v>1615.6</c:v>
                </c:pt>
                <c:pt idx="3003">
                  <c:v>1615.1</c:v>
                </c:pt>
                <c:pt idx="3004">
                  <c:v>1615.1</c:v>
                </c:pt>
                <c:pt idx="3005">
                  <c:v>1615</c:v>
                </c:pt>
                <c:pt idx="3006">
                  <c:v>1615.4</c:v>
                </c:pt>
                <c:pt idx="3007">
                  <c:v>1616.1</c:v>
                </c:pt>
                <c:pt idx="3008">
                  <c:v>1616.2</c:v>
                </c:pt>
                <c:pt idx="3009">
                  <c:v>1616.1</c:v>
                </c:pt>
                <c:pt idx="3010">
                  <c:v>1616.2</c:v>
                </c:pt>
                <c:pt idx="3011">
                  <c:v>1615.6</c:v>
                </c:pt>
                <c:pt idx="3012">
                  <c:v>1615.1</c:v>
                </c:pt>
                <c:pt idx="3013">
                  <c:v>1615</c:v>
                </c:pt>
                <c:pt idx="3014">
                  <c:v>1614.4</c:v>
                </c:pt>
                <c:pt idx="3015">
                  <c:v>1613.8</c:v>
                </c:pt>
                <c:pt idx="3016">
                  <c:v>1613.5</c:v>
                </c:pt>
                <c:pt idx="3017">
                  <c:v>1613.5</c:v>
                </c:pt>
                <c:pt idx="3018">
                  <c:v>1613.5</c:v>
                </c:pt>
                <c:pt idx="3019">
                  <c:v>1613.5</c:v>
                </c:pt>
                <c:pt idx="3020">
                  <c:v>1613</c:v>
                </c:pt>
                <c:pt idx="3021">
                  <c:v>1612.9</c:v>
                </c:pt>
                <c:pt idx="3022">
                  <c:v>1612.3</c:v>
                </c:pt>
                <c:pt idx="3023">
                  <c:v>1612.3</c:v>
                </c:pt>
                <c:pt idx="3024">
                  <c:v>1613.5</c:v>
                </c:pt>
                <c:pt idx="3025">
                  <c:v>1614</c:v>
                </c:pt>
                <c:pt idx="3026">
                  <c:v>1613.9</c:v>
                </c:pt>
                <c:pt idx="3027">
                  <c:v>1614</c:v>
                </c:pt>
                <c:pt idx="3028">
                  <c:v>1613.4</c:v>
                </c:pt>
                <c:pt idx="3029">
                  <c:v>1612.9</c:v>
                </c:pt>
                <c:pt idx="3030">
                  <c:v>1612.9</c:v>
                </c:pt>
                <c:pt idx="3031">
                  <c:v>1612.3</c:v>
                </c:pt>
                <c:pt idx="3032">
                  <c:v>1612.3</c:v>
                </c:pt>
                <c:pt idx="3033">
                  <c:v>1611.4</c:v>
                </c:pt>
                <c:pt idx="3034">
                  <c:v>1611.2</c:v>
                </c:pt>
                <c:pt idx="3035">
                  <c:v>1610.6</c:v>
                </c:pt>
                <c:pt idx="3036">
                  <c:v>1610.3</c:v>
                </c:pt>
                <c:pt idx="3037">
                  <c:v>1610</c:v>
                </c:pt>
                <c:pt idx="3038">
                  <c:v>1610.1</c:v>
                </c:pt>
                <c:pt idx="3039">
                  <c:v>1610.6</c:v>
                </c:pt>
                <c:pt idx="3040">
                  <c:v>1611.2</c:v>
                </c:pt>
                <c:pt idx="3041">
                  <c:v>1611.2</c:v>
                </c:pt>
                <c:pt idx="3042">
                  <c:v>1611.2</c:v>
                </c:pt>
                <c:pt idx="3043">
                  <c:v>1610.6</c:v>
                </c:pt>
                <c:pt idx="3044">
                  <c:v>1610.6</c:v>
                </c:pt>
                <c:pt idx="3045">
                  <c:v>1610</c:v>
                </c:pt>
                <c:pt idx="3046">
                  <c:v>1610</c:v>
                </c:pt>
                <c:pt idx="3047">
                  <c:v>1610.1</c:v>
                </c:pt>
                <c:pt idx="3048">
                  <c:v>1609.7</c:v>
                </c:pt>
                <c:pt idx="3049">
                  <c:v>1608.9</c:v>
                </c:pt>
                <c:pt idx="3050">
                  <c:v>1608.3</c:v>
                </c:pt>
                <c:pt idx="3051">
                  <c:v>1608.3</c:v>
                </c:pt>
                <c:pt idx="3052">
                  <c:v>1607.8</c:v>
                </c:pt>
                <c:pt idx="3053">
                  <c:v>1607.8</c:v>
                </c:pt>
                <c:pt idx="3054">
                  <c:v>1607.8</c:v>
                </c:pt>
                <c:pt idx="3055">
                  <c:v>1607.8</c:v>
                </c:pt>
                <c:pt idx="3056">
                  <c:v>1607.8</c:v>
                </c:pt>
                <c:pt idx="3057">
                  <c:v>1607.8</c:v>
                </c:pt>
                <c:pt idx="3058">
                  <c:v>1607.8</c:v>
                </c:pt>
                <c:pt idx="3059">
                  <c:v>1608.3</c:v>
                </c:pt>
                <c:pt idx="3060">
                  <c:v>1609.5</c:v>
                </c:pt>
                <c:pt idx="3061">
                  <c:v>1610.1</c:v>
                </c:pt>
                <c:pt idx="3062">
                  <c:v>1610</c:v>
                </c:pt>
                <c:pt idx="3063">
                  <c:v>1609.2</c:v>
                </c:pt>
                <c:pt idx="3064">
                  <c:v>1608.9</c:v>
                </c:pt>
                <c:pt idx="3065">
                  <c:v>1609.5</c:v>
                </c:pt>
                <c:pt idx="3066">
                  <c:v>1610.6</c:v>
                </c:pt>
                <c:pt idx="3067">
                  <c:v>1610.6</c:v>
                </c:pt>
                <c:pt idx="3068">
                  <c:v>1610.6</c:v>
                </c:pt>
                <c:pt idx="3069">
                  <c:v>1610</c:v>
                </c:pt>
                <c:pt idx="3070">
                  <c:v>1609.5</c:v>
                </c:pt>
                <c:pt idx="3071">
                  <c:v>1609.5</c:v>
                </c:pt>
                <c:pt idx="3072">
                  <c:v>1609.5</c:v>
                </c:pt>
                <c:pt idx="3073">
                  <c:v>1609.5</c:v>
                </c:pt>
                <c:pt idx="3074">
                  <c:v>1610.1</c:v>
                </c:pt>
                <c:pt idx="3075">
                  <c:v>1610.1</c:v>
                </c:pt>
                <c:pt idx="3076">
                  <c:v>1610.1</c:v>
                </c:pt>
                <c:pt idx="3077">
                  <c:v>1609.5</c:v>
                </c:pt>
                <c:pt idx="3078">
                  <c:v>1609.5</c:v>
                </c:pt>
                <c:pt idx="3079">
                  <c:v>1609.5</c:v>
                </c:pt>
                <c:pt idx="3080">
                  <c:v>1609.5</c:v>
                </c:pt>
                <c:pt idx="3081">
                  <c:v>1608.9</c:v>
                </c:pt>
                <c:pt idx="3082">
                  <c:v>1608.9</c:v>
                </c:pt>
                <c:pt idx="3083">
                  <c:v>1608.9</c:v>
                </c:pt>
                <c:pt idx="3084">
                  <c:v>1608.9</c:v>
                </c:pt>
                <c:pt idx="3085">
                  <c:v>1609.5</c:v>
                </c:pt>
                <c:pt idx="3086">
                  <c:v>1609.5</c:v>
                </c:pt>
                <c:pt idx="3087">
                  <c:v>1608.9</c:v>
                </c:pt>
                <c:pt idx="3088">
                  <c:v>1607.8</c:v>
                </c:pt>
                <c:pt idx="3089">
                  <c:v>1607.2</c:v>
                </c:pt>
                <c:pt idx="3090">
                  <c:v>1607.8</c:v>
                </c:pt>
                <c:pt idx="3091">
                  <c:v>1608.3</c:v>
                </c:pt>
                <c:pt idx="3092">
                  <c:v>1608.4</c:v>
                </c:pt>
                <c:pt idx="3093">
                  <c:v>1608.4</c:v>
                </c:pt>
                <c:pt idx="3094">
                  <c:v>1608.3</c:v>
                </c:pt>
                <c:pt idx="3095">
                  <c:v>1608.9</c:v>
                </c:pt>
                <c:pt idx="3096">
                  <c:v>1608.9</c:v>
                </c:pt>
                <c:pt idx="3097">
                  <c:v>1608.3</c:v>
                </c:pt>
                <c:pt idx="3098">
                  <c:v>1608.3</c:v>
                </c:pt>
                <c:pt idx="3099">
                  <c:v>1608.3</c:v>
                </c:pt>
                <c:pt idx="3100">
                  <c:v>1607.8</c:v>
                </c:pt>
                <c:pt idx="3101">
                  <c:v>1607.8</c:v>
                </c:pt>
                <c:pt idx="3102">
                  <c:v>1607.2</c:v>
                </c:pt>
                <c:pt idx="3103">
                  <c:v>1607.2</c:v>
                </c:pt>
                <c:pt idx="3104">
                  <c:v>1606.6</c:v>
                </c:pt>
                <c:pt idx="3105">
                  <c:v>1606.6</c:v>
                </c:pt>
                <c:pt idx="3106">
                  <c:v>1607.2</c:v>
                </c:pt>
                <c:pt idx="3107">
                  <c:v>1607.8</c:v>
                </c:pt>
                <c:pt idx="3108">
                  <c:v>1608.3</c:v>
                </c:pt>
                <c:pt idx="3109">
                  <c:v>1607.8</c:v>
                </c:pt>
                <c:pt idx="3110">
                  <c:v>1606.7</c:v>
                </c:pt>
                <c:pt idx="3111">
                  <c:v>1606</c:v>
                </c:pt>
                <c:pt idx="3112">
                  <c:v>1606.6</c:v>
                </c:pt>
                <c:pt idx="3113">
                  <c:v>1607.2</c:v>
                </c:pt>
                <c:pt idx="3114">
                  <c:v>1607.8</c:v>
                </c:pt>
                <c:pt idx="3115">
                  <c:v>1608.3</c:v>
                </c:pt>
                <c:pt idx="3116">
                  <c:v>1608.3</c:v>
                </c:pt>
                <c:pt idx="3117">
                  <c:v>1608.4</c:v>
                </c:pt>
                <c:pt idx="3118">
                  <c:v>1608.3</c:v>
                </c:pt>
                <c:pt idx="3119">
                  <c:v>1609.5</c:v>
                </c:pt>
                <c:pt idx="3120">
                  <c:v>1610.6</c:v>
                </c:pt>
                <c:pt idx="3121">
                  <c:v>1610.6</c:v>
                </c:pt>
                <c:pt idx="3122">
                  <c:v>1610.6</c:v>
                </c:pt>
                <c:pt idx="3123">
                  <c:v>1610.6</c:v>
                </c:pt>
                <c:pt idx="3124">
                  <c:v>1610.1</c:v>
                </c:pt>
                <c:pt idx="3125">
                  <c:v>1608.9</c:v>
                </c:pt>
                <c:pt idx="3126">
                  <c:v>1608.9</c:v>
                </c:pt>
                <c:pt idx="3127">
                  <c:v>1608.9</c:v>
                </c:pt>
                <c:pt idx="3128">
                  <c:v>1608.9</c:v>
                </c:pt>
                <c:pt idx="3129">
                  <c:v>1608.9</c:v>
                </c:pt>
                <c:pt idx="3130">
                  <c:v>1608.3</c:v>
                </c:pt>
                <c:pt idx="3131">
                  <c:v>1608.8</c:v>
                </c:pt>
                <c:pt idx="3132">
                  <c:v>1608.9</c:v>
                </c:pt>
                <c:pt idx="3133">
                  <c:v>1609.5</c:v>
                </c:pt>
                <c:pt idx="3134">
                  <c:v>1609.5</c:v>
                </c:pt>
                <c:pt idx="3135">
                  <c:v>1608.9</c:v>
                </c:pt>
                <c:pt idx="3136">
                  <c:v>1608.9</c:v>
                </c:pt>
                <c:pt idx="3137">
                  <c:v>1610.1</c:v>
                </c:pt>
                <c:pt idx="3138">
                  <c:v>1610.4</c:v>
                </c:pt>
                <c:pt idx="3139">
                  <c:v>1610</c:v>
                </c:pt>
                <c:pt idx="3140">
                  <c:v>1610.1</c:v>
                </c:pt>
                <c:pt idx="3141">
                  <c:v>1610.6</c:v>
                </c:pt>
                <c:pt idx="3142">
                  <c:v>1610.6</c:v>
                </c:pt>
                <c:pt idx="3143">
                  <c:v>1610</c:v>
                </c:pt>
                <c:pt idx="3144">
                  <c:v>1610.1</c:v>
                </c:pt>
                <c:pt idx="3145">
                  <c:v>1609.5</c:v>
                </c:pt>
                <c:pt idx="3146">
                  <c:v>1609.5</c:v>
                </c:pt>
                <c:pt idx="3147">
                  <c:v>1608.9</c:v>
                </c:pt>
                <c:pt idx="3148">
                  <c:v>1608.9</c:v>
                </c:pt>
                <c:pt idx="3149">
                  <c:v>1609.5</c:v>
                </c:pt>
                <c:pt idx="3150">
                  <c:v>1610.1</c:v>
                </c:pt>
                <c:pt idx="3151">
                  <c:v>1610.6</c:v>
                </c:pt>
                <c:pt idx="3152">
                  <c:v>1610.6</c:v>
                </c:pt>
                <c:pt idx="3153">
                  <c:v>1611.7</c:v>
                </c:pt>
                <c:pt idx="3154">
                  <c:v>1612.3</c:v>
                </c:pt>
                <c:pt idx="3155">
                  <c:v>1612.3</c:v>
                </c:pt>
                <c:pt idx="3156">
                  <c:v>1612.3</c:v>
                </c:pt>
                <c:pt idx="3157">
                  <c:v>1612.9</c:v>
                </c:pt>
                <c:pt idx="3158">
                  <c:v>1614</c:v>
                </c:pt>
                <c:pt idx="3159">
                  <c:v>1614</c:v>
                </c:pt>
                <c:pt idx="3160">
                  <c:v>1613.4</c:v>
                </c:pt>
                <c:pt idx="3161">
                  <c:v>1613.4</c:v>
                </c:pt>
                <c:pt idx="3162">
                  <c:v>1613.2</c:v>
                </c:pt>
                <c:pt idx="3163">
                  <c:v>1612.9</c:v>
                </c:pt>
                <c:pt idx="3164">
                  <c:v>1612.9</c:v>
                </c:pt>
                <c:pt idx="3165">
                  <c:v>1613.4</c:v>
                </c:pt>
                <c:pt idx="3166">
                  <c:v>1613.4</c:v>
                </c:pt>
                <c:pt idx="3167">
                  <c:v>1613.4</c:v>
                </c:pt>
                <c:pt idx="3168">
                  <c:v>1612.9</c:v>
                </c:pt>
                <c:pt idx="3169">
                  <c:v>1612.9</c:v>
                </c:pt>
                <c:pt idx="3170">
                  <c:v>1612.3</c:v>
                </c:pt>
                <c:pt idx="3171">
                  <c:v>1611.8</c:v>
                </c:pt>
                <c:pt idx="3172">
                  <c:v>1610.6</c:v>
                </c:pt>
                <c:pt idx="3173">
                  <c:v>1610</c:v>
                </c:pt>
                <c:pt idx="3174">
                  <c:v>1609.5</c:v>
                </c:pt>
                <c:pt idx="3175">
                  <c:v>1608.8</c:v>
                </c:pt>
                <c:pt idx="3176">
                  <c:v>1607.8</c:v>
                </c:pt>
                <c:pt idx="3177">
                  <c:v>1607.2</c:v>
                </c:pt>
                <c:pt idx="3178">
                  <c:v>1607.8</c:v>
                </c:pt>
                <c:pt idx="3179">
                  <c:v>1608.3</c:v>
                </c:pt>
                <c:pt idx="3180">
                  <c:v>1608.3</c:v>
                </c:pt>
                <c:pt idx="3181">
                  <c:v>1608.3</c:v>
                </c:pt>
                <c:pt idx="3182">
                  <c:v>1608.3</c:v>
                </c:pt>
                <c:pt idx="3183">
                  <c:v>1608.9</c:v>
                </c:pt>
                <c:pt idx="3184">
                  <c:v>1609.5</c:v>
                </c:pt>
                <c:pt idx="3185">
                  <c:v>1610.1</c:v>
                </c:pt>
                <c:pt idx="3186">
                  <c:v>1611.1</c:v>
                </c:pt>
                <c:pt idx="3187">
                  <c:v>1611.2</c:v>
                </c:pt>
                <c:pt idx="3188">
                  <c:v>1611</c:v>
                </c:pt>
                <c:pt idx="3189">
                  <c:v>1610.6</c:v>
                </c:pt>
                <c:pt idx="3190">
                  <c:v>1610.6</c:v>
                </c:pt>
                <c:pt idx="3191">
                  <c:v>1610.6</c:v>
                </c:pt>
                <c:pt idx="3192">
                  <c:v>1610.6</c:v>
                </c:pt>
                <c:pt idx="3193">
                  <c:v>1610</c:v>
                </c:pt>
                <c:pt idx="3194">
                  <c:v>1610.6</c:v>
                </c:pt>
                <c:pt idx="3195">
                  <c:v>1610.6</c:v>
                </c:pt>
                <c:pt idx="3196">
                  <c:v>1611.2</c:v>
                </c:pt>
                <c:pt idx="3197">
                  <c:v>1611.2</c:v>
                </c:pt>
                <c:pt idx="3198">
                  <c:v>1611.2</c:v>
                </c:pt>
                <c:pt idx="3199">
                  <c:v>1611.2</c:v>
                </c:pt>
                <c:pt idx="3200">
                  <c:v>1611.2</c:v>
                </c:pt>
                <c:pt idx="3201">
                  <c:v>1611.1</c:v>
                </c:pt>
                <c:pt idx="3202">
                  <c:v>1610</c:v>
                </c:pt>
                <c:pt idx="3203">
                  <c:v>1609.5</c:v>
                </c:pt>
                <c:pt idx="3204">
                  <c:v>1608.9</c:v>
                </c:pt>
                <c:pt idx="3205">
                  <c:v>1609.5</c:v>
                </c:pt>
                <c:pt idx="3206">
                  <c:v>1609.5</c:v>
                </c:pt>
                <c:pt idx="3207">
                  <c:v>1608.9</c:v>
                </c:pt>
                <c:pt idx="3208">
                  <c:v>1608.3</c:v>
                </c:pt>
                <c:pt idx="3209">
                  <c:v>1608.3</c:v>
                </c:pt>
                <c:pt idx="3210">
                  <c:v>1608.4</c:v>
                </c:pt>
                <c:pt idx="3211">
                  <c:v>1608.9</c:v>
                </c:pt>
                <c:pt idx="3212">
                  <c:v>1609.5</c:v>
                </c:pt>
                <c:pt idx="3213">
                  <c:v>1609.5</c:v>
                </c:pt>
                <c:pt idx="3214">
                  <c:v>1609.5</c:v>
                </c:pt>
                <c:pt idx="3215">
                  <c:v>1610.1</c:v>
                </c:pt>
                <c:pt idx="3216">
                  <c:v>1610</c:v>
                </c:pt>
                <c:pt idx="3217">
                  <c:v>1610.1</c:v>
                </c:pt>
                <c:pt idx="3218">
                  <c:v>1610.6</c:v>
                </c:pt>
                <c:pt idx="3219">
                  <c:v>1611.2</c:v>
                </c:pt>
                <c:pt idx="3220">
                  <c:v>1611.2</c:v>
                </c:pt>
                <c:pt idx="3221">
                  <c:v>1611.2</c:v>
                </c:pt>
                <c:pt idx="3222">
                  <c:v>1611.7</c:v>
                </c:pt>
                <c:pt idx="3223">
                  <c:v>1611.2</c:v>
                </c:pt>
                <c:pt idx="3224">
                  <c:v>1611.8</c:v>
                </c:pt>
                <c:pt idx="3225">
                  <c:v>1611.7</c:v>
                </c:pt>
                <c:pt idx="3226">
                  <c:v>1611.8</c:v>
                </c:pt>
                <c:pt idx="3227">
                  <c:v>1611.2</c:v>
                </c:pt>
                <c:pt idx="3228">
                  <c:v>1611.2</c:v>
                </c:pt>
                <c:pt idx="3229">
                  <c:v>1611.2</c:v>
                </c:pt>
                <c:pt idx="3230">
                  <c:v>1611.2</c:v>
                </c:pt>
                <c:pt idx="3231">
                  <c:v>1610.6</c:v>
                </c:pt>
                <c:pt idx="3232">
                  <c:v>1610.6</c:v>
                </c:pt>
                <c:pt idx="3233">
                  <c:v>1610.6</c:v>
                </c:pt>
                <c:pt idx="3234">
                  <c:v>1611.2</c:v>
                </c:pt>
                <c:pt idx="3235">
                  <c:v>1611.2</c:v>
                </c:pt>
                <c:pt idx="3236">
                  <c:v>1611.2</c:v>
                </c:pt>
                <c:pt idx="3237">
                  <c:v>1611.8</c:v>
                </c:pt>
                <c:pt idx="3238">
                  <c:v>1612.3</c:v>
                </c:pt>
                <c:pt idx="3239">
                  <c:v>1612.3</c:v>
                </c:pt>
                <c:pt idx="3240">
                  <c:v>1611.8</c:v>
                </c:pt>
                <c:pt idx="3241">
                  <c:v>1611.2</c:v>
                </c:pt>
                <c:pt idx="3242">
                  <c:v>1610.1</c:v>
                </c:pt>
                <c:pt idx="3243">
                  <c:v>1610.1</c:v>
                </c:pt>
                <c:pt idx="3244">
                  <c:v>1609.7</c:v>
                </c:pt>
                <c:pt idx="3245">
                  <c:v>1609.5</c:v>
                </c:pt>
                <c:pt idx="3246">
                  <c:v>1610</c:v>
                </c:pt>
                <c:pt idx="3247">
                  <c:v>1610.6</c:v>
                </c:pt>
                <c:pt idx="3248">
                  <c:v>1610.6</c:v>
                </c:pt>
                <c:pt idx="3249">
                  <c:v>1611.2</c:v>
                </c:pt>
                <c:pt idx="3250">
                  <c:v>1611.7</c:v>
                </c:pt>
                <c:pt idx="3251">
                  <c:v>1612.3</c:v>
                </c:pt>
                <c:pt idx="3252">
                  <c:v>1612.3</c:v>
                </c:pt>
                <c:pt idx="3253">
                  <c:v>1611.2</c:v>
                </c:pt>
                <c:pt idx="3254">
                  <c:v>1610.1</c:v>
                </c:pt>
                <c:pt idx="3255">
                  <c:v>1609</c:v>
                </c:pt>
                <c:pt idx="3256">
                  <c:v>1607.8</c:v>
                </c:pt>
                <c:pt idx="3257">
                  <c:v>1606.6</c:v>
                </c:pt>
                <c:pt idx="3258">
                  <c:v>1606.6</c:v>
                </c:pt>
                <c:pt idx="3259">
                  <c:v>1607</c:v>
                </c:pt>
                <c:pt idx="3260">
                  <c:v>1607.8</c:v>
                </c:pt>
                <c:pt idx="3261">
                  <c:v>1608.3</c:v>
                </c:pt>
                <c:pt idx="3262">
                  <c:v>1608.9</c:v>
                </c:pt>
                <c:pt idx="3263">
                  <c:v>1608.9</c:v>
                </c:pt>
                <c:pt idx="3264">
                  <c:v>1608.9</c:v>
                </c:pt>
                <c:pt idx="3265">
                  <c:v>1608.9</c:v>
                </c:pt>
                <c:pt idx="3266">
                  <c:v>1608.9</c:v>
                </c:pt>
                <c:pt idx="3267">
                  <c:v>1609.5</c:v>
                </c:pt>
                <c:pt idx="3268">
                  <c:v>1609.5</c:v>
                </c:pt>
                <c:pt idx="3269">
                  <c:v>1608.9</c:v>
                </c:pt>
                <c:pt idx="3270">
                  <c:v>1608.9</c:v>
                </c:pt>
                <c:pt idx="3271">
                  <c:v>1609.2</c:v>
                </c:pt>
                <c:pt idx="3272">
                  <c:v>1609.5</c:v>
                </c:pt>
                <c:pt idx="3273">
                  <c:v>1609.5</c:v>
                </c:pt>
                <c:pt idx="3274">
                  <c:v>1609.5</c:v>
                </c:pt>
                <c:pt idx="3275">
                  <c:v>1609.5</c:v>
                </c:pt>
                <c:pt idx="3276">
                  <c:v>1609.5</c:v>
                </c:pt>
                <c:pt idx="3277">
                  <c:v>1610.6</c:v>
                </c:pt>
                <c:pt idx="3278">
                  <c:v>1610.6</c:v>
                </c:pt>
                <c:pt idx="3279">
                  <c:v>1611.2</c:v>
                </c:pt>
                <c:pt idx="3280">
                  <c:v>1611.2</c:v>
                </c:pt>
                <c:pt idx="3281">
                  <c:v>1611.2</c:v>
                </c:pt>
                <c:pt idx="3282">
                  <c:v>1611.2</c:v>
                </c:pt>
                <c:pt idx="3283">
                  <c:v>1611.2</c:v>
                </c:pt>
                <c:pt idx="3284">
                  <c:v>1610.6</c:v>
                </c:pt>
                <c:pt idx="3285">
                  <c:v>1610.6</c:v>
                </c:pt>
                <c:pt idx="3286">
                  <c:v>1609.7</c:v>
                </c:pt>
                <c:pt idx="3287">
                  <c:v>1609.5</c:v>
                </c:pt>
                <c:pt idx="3288">
                  <c:v>1609</c:v>
                </c:pt>
                <c:pt idx="3289">
                  <c:v>1608.9</c:v>
                </c:pt>
                <c:pt idx="3290">
                  <c:v>1608.9</c:v>
                </c:pt>
                <c:pt idx="3291">
                  <c:v>1608.3</c:v>
                </c:pt>
                <c:pt idx="3292">
                  <c:v>1608.4</c:v>
                </c:pt>
                <c:pt idx="3293">
                  <c:v>1608.3</c:v>
                </c:pt>
                <c:pt idx="3294">
                  <c:v>1608.9</c:v>
                </c:pt>
                <c:pt idx="3295">
                  <c:v>1609.5</c:v>
                </c:pt>
                <c:pt idx="3296">
                  <c:v>1610</c:v>
                </c:pt>
                <c:pt idx="3297">
                  <c:v>1610.1</c:v>
                </c:pt>
                <c:pt idx="3298">
                  <c:v>1610.6</c:v>
                </c:pt>
                <c:pt idx="3299">
                  <c:v>1610.6</c:v>
                </c:pt>
                <c:pt idx="3300">
                  <c:v>1610.1</c:v>
                </c:pt>
                <c:pt idx="3301">
                  <c:v>1610</c:v>
                </c:pt>
                <c:pt idx="3302">
                  <c:v>1610</c:v>
                </c:pt>
                <c:pt idx="3303">
                  <c:v>1610.6</c:v>
                </c:pt>
                <c:pt idx="3304">
                  <c:v>1610.6</c:v>
                </c:pt>
                <c:pt idx="3305">
                  <c:v>1610.6</c:v>
                </c:pt>
                <c:pt idx="3306">
                  <c:v>1610.6</c:v>
                </c:pt>
                <c:pt idx="3307">
                  <c:v>1610.6</c:v>
                </c:pt>
                <c:pt idx="3308">
                  <c:v>1611.2</c:v>
                </c:pt>
                <c:pt idx="3309">
                  <c:v>1611.2</c:v>
                </c:pt>
                <c:pt idx="3310">
                  <c:v>1611.2</c:v>
                </c:pt>
                <c:pt idx="3311">
                  <c:v>1611.2</c:v>
                </c:pt>
                <c:pt idx="3312">
                  <c:v>1611.7</c:v>
                </c:pt>
                <c:pt idx="3313">
                  <c:v>1611.7</c:v>
                </c:pt>
                <c:pt idx="3314">
                  <c:v>1612.3</c:v>
                </c:pt>
                <c:pt idx="3315">
                  <c:v>1612.3</c:v>
                </c:pt>
                <c:pt idx="3316">
                  <c:v>1613.2</c:v>
                </c:pt>
                <c:pt idx="3317">
                  <c:v>1613.5</c:v>
                </c:pt>
                <c:pt idx="3318">
                  <c:v>1613.4</c:v>
                </c:pt>
                <c:pt idx="3319">
                  <c:v>1613.4</c:v>
                </c:pt>
                <c:pt idx="3320">
                  <c:v>1613.5</c:v>
                </c:pt>
                <c:pt idx="3321">
                  <c:v>1612.9</c:v>
                </c:pt>
                <c:pt idx="3322">
                  <c:v>1611.8</c:v>
                </c:pt>
                <c:pt idx="3323">
                  <c:v>1611.2</c:v>
                </c:pt>
                <c:pt idx="3324">
                  <c:v>1610.6</c:v>
                </c:pt>
                <c:pt idx="3325">
                  <c:v>1610.6</c:v>
                </c:pt>
                <c:pt idx="3326">
                  <c:v>1610.6</c:v>
                </c:pt>
                <c:pt idx="3327">
                  <c:v>1610.6</c:v>
                </c:pt>
                <c:pt idx="3328">
                  <c:v>1610.6</c:v>
                </c:pt>
                <c:pt idx="3329">
                  <c:v>1611.2</c:v>
                </c:pt>
                <c:pt idx="3330">
                  <c:v>1611.7</c:v>
                </c:pt>
                <c:pt idx="3331">
                  <c:v>1612.3</c:v>
                </c:pt>
                <c:pt idx="3332">
                  <c:v>1612.3</c:v>
                </c:pt>
                <c:pt idx="3333">
                  <c:v>1612.3</c:v>
                </c:pt>
                <c:pt idx="3334">
                  <c:v>1612.9</c:v>
                </c:pt>
                <c:pt idx="3335">
                  <c:v>1612.9</c:v>
                </c:pt>
                <c:pt idx="3336">
                  <c:v>1612.3</c:v>
                </c:pt>
                <c:pt idx="3337">
                  <c:v>1611.7</c:v>
                </c:pt>
                <c:pt idx="3338">
                  <c:v>1612.3</c:v>
                </c:pt>
                <c:pt idx="3339">
                  <c:v>1613.4</c:v>
                </c:pt>
                <c:pt idx="3340">
                  <c:v>1614</c:v>
                </c:pt>
                <c:pt idx="3341">
                  <c:v>1614</c:v>
                </c:pt>
                <c:pt idx="3342">
                  <c:v>1613.8</c:v>
                </c:pt>
                <c:pt idx="3343">
                  <c:v>1612.2</c:v>
                </c:pt>
                <c:pt idx="3344">
                  <c:v>1614</c:v>
                </c:pt>
                <c:pt idx="3345">
                  <c:v>1613.5</c:v>
                </c:pt>
                <c:pt idx="3346">
                  <c:v>1613.5</c:v>
                </c:pt>
                <c:pt idx="3347">
                  <c:v>1613.5</c:v>
                </c:pt>
                <c:pt idx="3348">
                  <c:v>1613.5</c:v>
                </c:pt>
                <c:pt idx="3349">
                  <c:v>1612.9</c:v>
                </c:pt>
                <c:pt idx="3350">
                  <c:v>1611.8</c:v>
                </c:pt>
                <c:pt idx="3351">
                  <c:v>1611.1</c:v>
                </c:pt>
                <c:pt idx="3352">
                  <c:v>1610.6</c:v>
                </c:pt>
                <c:pt idx="3353">
                  <c:v>1611.1</c:v>
                </c:pt>
                <c:pt idx="3354">
                  <c:v>1611.8</c:v>
                </c:pt>
                <c:pt idx="3355">
                  <c:v>1611.1</c:v>
                </c:pt>
                <c:pt idx="3356">
                  <c:v>1610</c:v>
                </c:pt>
                <c:pt idx="3357">
                  <c:v>1609.5</c:v>
                </c:pt>
                <c:pt idx="3358">
                  <c:v>1610</c:v>
                </c:pt>
                <c:pt idx="3359">
                  <c:v>1610.6</c:v>
                </c:pt>
                <c:pt idx="3360">
                  <c:v>1611</c:v>
                </c:pt>
                <c:pt idx="3361">
                  <c:v>1610.6</c:v>
                </c:pt>
                <c:pt idx="3362">
                  <c:v>1610.6</c:v>
                </c:pt>
                <c:pt idx="3363">
                  <c:v>1610</c:v>
                </c:pt>
                <c:pt idx="3364">
                  <c:v>1609.5</c:v>
                </c:pt>
                <c:pt idx="3365">
                  <c:v>1609.5</c:v>
                </c:pt>
                <c:pt idx="3366">
                  <c:v>1609.5</c:v>
                </c:pt>
                <c:pt idx="3367">
                  <c:v>1609.5</c:v>
                </c:pt>
                <c:pt idx="3368">
                  <c:v>1609.5</c:v>
                </c:pt>
                <c:pt idx="3369">
                  <c:v>1609.5</c:v>
                </c:pt>
                <c:pt idx="3370">
                  <c:v>1608.9</c:v>
                </c:pt>
                <c:pt idx="3371">
                  <c:v>1609.5</c:v>
                </c:pt>
                <c:pt idx="3372">
                  <c:v>1609.9</c:v>
                </c:pt>
                <c:pt idx="3373">
                  <c:v>1610</c:v>
                </c:pt>
                <c:pt idx="3374">
                  <c:v>1609.5</c:v>
                </c:pt>
                <c:pt idx="3375">
                  <c:v>1608.9</c:v>
                </c:pt>
                <c:pt idx="3376">
                  <c:v>1608.9</c:v>
                </c:pt>
                <c:pt idx="3377">
                  <c:v>1609.5</c:v>
                </c:pt>
                <c:pt idx="3378">
                  <c:v>1609.1</c:v>
                </c:pt>
                <c:pt idx="3379">
                  <c:v>1608.9</c:v>
                </c:pt>
                <c:pt idx="3380">
                  <c:v>1609.5</c:v>
                </c:pt>
                <c:pt idx="3381">
                  <c:v>1610</c:v>
                </c:pt>
                <c:pt idx="3382">
                  <c:v>1610</c:v>
                </c:pt>
                <c:pt idx="3383">
                  <c:v>1609.5</c:v>
                </c:pt>
                <c:pt idx="3384">
                  <c:v>1608.9</c:v>
                </c:pt>
                <c:pt idx="3385">
                  <c:v>1608.9</c:v>
                </c:pt>
                <c:pt idx="3386">
                  <c:v>1608.9</c:v>
                </c:pt>
                <c:pt idx="3387">
                  <c:v>1608.4</c:v>
                </c:pt>
                <c:pt idx="3388">
                  <c:v>1607.6</c:v>
                </c:pt>
                <c:pt idx="3389">
                  <c:v>1607.2</c:v>
                </c:pt>
                <c:pt idx="3390">
                  <c:v>1607.8</c:v>
                </c:pt>
                <c:pt idx="3391">
                  <c:v>1609.2</c:v>
                </c:pt>
                <c:pt idx="3392">
                  <c:v>1610.6</c:v>
                </c:pt>
                <c:pt idx="3393">
                  <c:v>1610.6</c:v>
                </c:pt>
                <c:pt idx="3394">
                  <c:v>1610.6</c:v>
                </c:pt>
                <c:pt idx="3395">
                  <c:v>1610.6</c:v>
                </c:pt>
                <c:pt idx="3396">
                  <c:v>1610.6</c:v>
                </c:pt>
                <c:pt idx="3397">
                  <c:v>1610.6</c:v>
                </c:pt>
                <c:pt idx="3398">
                  <c:v>1610.1</c:v>
                </c:pt>
                <c:pt idx="3399">
                  <c:v>1609.5</c:v>
                </c:pt>
                <c:pt idx="3400">
                  <c:v>1609.5</c:v>
                </c:pt>
                <c:pt idx="3401">
                  <c:v>1609.6</c:v>
                </c:pt>
                <c:pt idx="3402">
                  <c:v>1610.1</c:v>
                </c:pt>
                <c:pt idx="3403">
                  <c:v>1610.6</c:v>
                </c:pt>
                <c:pt idx="3404">
                  <c:v>1611.2</c:v>
                </c:pt>
                <c:pt idx="3405">
                  <c:v>1611.8</c:v>
                </c:pt>
                <c:pt idx="3406">
                  <c:v>1611.8</c:v>
                </c:pt>
                <c:pt idx="3407">
                  <c:v>1611.1</c:v>
                </c:pt>
                <c:pt idx="3408">
                  <c:v>1611.1</c:v>
                </c:pt>
                <c:pt idx="3409">
                  <c:v>1611.8</c:v>
                </c:pt>
                <c:pt idx="3410">
                  <c:v>1611.8</c:v>
                </c:pt>
                <c:pt idx="3411">
                  <c:v>1611.8</c:v>
                </c:pt>
                <c:pt idx="3412">
                  <c:v>1612.4</c:v>
                </c:pt>
                <c:pt idx="3413">
                  <c:v>1612.3</c:v>
                </c:pt>
                <c:pt idx="3414">
                  <c:v>1611.8</c:v>
                </c:pt>
                <c:pt idx="3415">
                  <c:v>1610.9</c:v>
                </c:pt>
                <c:pt idx="3416">
                  <c:v>1610</c:v>
                </c:pt>
                <c:pt idx="3417">
                  <c:v>1608.9</c:v>
                </c:pt>
                <c:pt idx="3418">
                  <c:v>1608.9</c:v>
                </c:pt>
                <c:pt idx="3419">
                  <c:v>1609.5</c:v>
                </c:pt>
                <c:pt idx="3420">
                  <c:v>1610.6</c:v>
                </c:pt>
                <c:pt idx="3421">
                  <c:v>1611.4</c:v>
                </c:pt>
                <c:pt idx="3422">
                  <c:v>1612.4</c:v>
                </c:pt>
                <c:pt idx="3423">
                  <c:v>1613.5</c:v>
                </c:pt>
                <c:pt idx="3424">
                  <c:v>1613.5</c:v>
                </c:pt>
                <c:pt idx="3425">
                  <c:v>1613.5</c:v>
                </c:pt>
                <c:pt idx="3426">
                  <c:v>1612.9</c:v>
                </c:pt>
                <c:pt idx="3427">
                  <c:v>1612.3</c:v>
                </c:pt>
                <c:pt idx="3428">
                  <c:v>1612.3</c:v>
                </c:pt>
                <c:pt idx="3429">
                  <c:v>1611.8</c:v>
                </c:pt>
                <c:pt idx="3430">
                  <c:v>1611.1</c:v>
                </c:pt>
                <c:pt idx="3431">
                  <c:v>1611.8</c:v>
                </c:pt>
                <c:pt idx="3432">
                  <c:v>1611.8</c:v>
                </c:pt>
                <c:pt idx="3433">
                  <c:v>1611.8</c:v>
                </c:pt>
                <c:pt idx="3434">
                  <c:v>1612.3</c:v>
                </c:pt>
                <c:pt idx="3435">
                  <c:v>1611.8</c:v>
                </c:pt>
                <c:pt idx="3436">
                  <c:v>1611.1</c:v>
                </c:pt>
                <c:pt idx="3437">
                  <c:v>1611.1</c:v>
                </c:pt>
                <c:pt idx="3438">
                  <c:v>1611.1</c:v>
                </c:pt>
                <c:pt idx="3439">
                  <c:v>1611.1</c:v>
                </c:pt>
                <c:pt idx="3440">
                  <c:v>1611.2</c:v>
                </c:pt>
                <c:pt idx="3441">
                  <c:v>1611.8</c:v>
                </c:pt>
                <c:pt idx="3442">
                  <c:v>1612.4</c:v>
                </c:pt>
                <c:pt idx="3443">
                  <c:v>1612.9</c:v>
                </c:pt>
                <c:pt idx="3444">
                  <c:v>1612.4</c:v>
                </c:pt>
                <c:pt idx="3445">
                  <c:v>1611.8</c:v>
                </c:pt>
                <c:pt idx="3446">
                  <c:v>1611.8</c:v>
                </c:pt>
                <c:pt idx="3447">
                  <c:v>1611.8</c:v>
                </c:pt>
                <c:pt idx="3448">
                  <c:v>1611.8</c:v>
                </c:pt>
                <c:pt idx="3449">
                  <c:v>1611.8</c:v>
                </c:pt>
                <c:pt idx="3450">
                  <c:v>1611.8</c:v>
                </c:pt>
                <c:pt idx="3451">
                  <c:v>1611.8</c:v>
                </c:pt>
                <c:pt idx="3452">
                  <c:v>1611.8</c:v>
                </c:pt>
                <c:pt idx="3453">
                  <c:v>1611.8</c:v>
                </c:pt>
                <c:pt idx="3454">
                  <c:v>1611.8</c:v>
                </c:pt>
                <c:pt idx="3455">
                  <c:v>1611.8</c:v>
                </c:pt>
                <c:pt idx="3456">
                  <c:v>1612.9</c:v>
                </c:pt>
                <c:pt idx="3457">
                  <c:v>1612.9</c:v>
                </c:pt>
                <c:pt idx="3458">
                  <c:v>1612.4</c:v>
                </c:pt>
                <c:pt idx="3459">
                  <c:v>1612.3</c:v>
                </c:pt>
                <c:pt idx="3460">
                  <c:v>1611.8</c:v>
                </c:pt>
                <c:pt idx="3461">
                  <c:v>1611.8</c:v>
                </c:pt>
                <c:pt idx="3462">
                  <c:v>1611.8</c:v>
                </c:pt>
                <c:pt idx="3463">
                  <c:v>1612.3</c:v>
                </c:pt>
                <c:pt idx="3464">
                  <c:v>1612.4</c:v>
                </c:pt>
                <c:pt idx="3465">
                  <c:v>1612.9</c:v>
                </c:pt>
                <c:pt idx="3466">
                  <c:v>1614.1</c:v>
                </c:pt>
                <c:pt idx="3467">
                  <c:v>1613.9</c:v>
                </c:pt>
                <c:pt idx="3468">
                  <c:v>1614.1</c:v>
                </c:pt>
                <c:pt idx="3469">
                  <c:v>1613.9</c:v>
                </c:pt>
                <c:pt idx="3470">
                  <c:v>1614</c:v>
                </c:pt>
                <c:pt idx="3471">
                  <c:v>1614</c:v>
                </c:pt>
                <c:pt idx="3472">
                  <c:v>1614</c:v>
                </c:pt>
                <c:pt idx="3473">
                  <c:v>1614.1</c:v>
                </c:pt>
                <c:pt idx="3474">
                  <c:v>1613.7</c:v>
                </c:pt>
                <c:pt idx="3475">
                  <c:v>1613.5</c:v>
                </c:pt>
                <c:pt idx="3476">
                  <c:v>1614</c:v>
                </c:pt>
                <c:pt idx="3477">
                  <c:v>1613.7</c:v>
                </c:pt>
                <c:pt idx="3478">
                  <c:v>1613.5</c:v>
                </c:pt>
                <c:pt idx="3479">
                  <c:v>1613.5</c:v>
                </c:pt>
                <c:pt idx="3480">
                  <c:v>1613.5</c:v>
                </c:pt>
                <c:pt idx="3481">
                  <c:v>1613.5</c:v>
                </c:pt>
                <c:pt idx="3482">
                  <c:v>1613.5</c:v>
                </c:pt>
                <c:pt idx="3483">
                  <c:v>1613.5</c:v>
                </c:pt>
                <c:pt idx="3484">
                  <c:v>1612.3</c:v>
                </c:pt>
                <c:pt idx="3485">
                  <c:v>1612.9</c:v>
                </c:pt>
                <c:pt idx="3486">
                  <c:v>1613.9</c:v>
                </c:pt>
                <c:pt idx="3487">
                  <c:v>1613.9</c:v>
                </c:pt>
                <c:pt idx="3488">
                  <c:v>1613.9</c:v>
                </c:pt>
                <c:pt idx="3489">
                  <c:v>1613.9</c:v>
                </c:pt>
                <c:pt idx="3490">
                  <c:v>1613.9</c:v>
                </c:pt>
                <c:pt idx="3491">
                  <c:v>1613.9</c:v>
                </c:pt>
                <c:pt idx="3492">
                  <c:v>1612.4</c:v>
                </c:pt>
                <c:pt idx="3493">
                  <c:v>1613.9</c:v>
                </c:pt>
                <c:pt idx="3494">
                  <c:v>1613</c:v>
                </c:pt>
                <c:pt idx="3495">
                  <c:v>1612.9</c:v>
                </c:pt>
                <c:pt idx="3496">
                  <c:v>1612.9</c:v>
                </c:pt>
                <c:pt idx="3497">
                  <c:v>1612.9</c:v>
                </c:pt>
                <c:pt idx="3498">
                  <c:v>1612.9</c:v>
                </c:pt>
                <c:pt idx="3499">
                  <c:v>1612.9</c:v>
                </c:pt>
                <c:pt idx="3500">
                  <c:v>1612.3</c:v>
                </c:pt>
                <c:pt idx="3501">
                  <c:v>1612.3</c:v>
                </c:pt>
                <c:pt idx="3502">
                  <c:v>1612.3</c:v>
                </c:pt>
                <c:pt idx="3503">
                  <c:v>1612.9</c:v>
                </c:pt>
                <c:pt idx="3504">
                  <c:v>1612.6</c:v>
                </c:pt>
                <c:pt idx="3505">
                  <c:v>1612.3</c:v>
                </c:pt>
                <c:pt idx="3506">
                  <c:v>1611.8</c:v>
                </c:pt>
                <c:pt idx="3507">
                  <c:v>1611.8</c:v>
                </c:pt>
                <c:pt idx="3508">
                  <c:v>1612.5</c:v>
                </c:pt>
                <c:pt idx="3509">
                  <c:v>1613.5</c:v>
                </c:pt>
                <c:pt idx="3510">
                  <c:v>1614.1</c:v>
                </c:pt>
                <c:pt idx="3511">
                  <c:v>1613.9</c:v>
                </c:pt>
                <c:pt idx="3512">
                  <c:v>1614.4</c:v>
                </c:pt>
                <c:pt idx="3513">
                  <c:v>1614.4</c:v>
                </c:pt>
                <c:pt idx="3514">
                  <c:v>1614.3</c:v>
                </c:pt>
                <c:pt idx="3515">
                  <c:v>1613.9</c:v>
                </c:pt>
                <c:pt idx="3516">
                  <c:v>1613.9</c:v>
                </c:pt>
                <c:pt idx="3517">
                  <c:v>1613.9</c:v>
                </c:pt>
                <c:pt idx="3518">
                  <c:v>1613.4</c:v>
                </c:pt>
                <c:pt idx="3519">
                  <c:v>1613.4</c:v>
                </c:pt>
                <c:pt idx="3520">
                  <c:v>1613.4</c:v>
                </c:pt>
                <c:pt idx="3521">
                  <c:v>1613.4</c:v>
                </c:pt>
                <c:pt idx="3522">
                  <c:v>1612.8</c:v>
                </c:pt>
                <c:pt idx="3523">
                  <c:v>1612.8</c:v>
                </c:pt>
                <c:pt idx="3524">
                  <c:v>1613.4</c:v>
                </c:pt>
                <c:pt idx="3525">
                  <c:v>1613.9</c:v>
                </c:pt>
                <c:pt idx="3526">
                  <c:v>1612.9</c:v>
                </c:pt>
                <c:pt idx="3527">
                  <c:v>1612.3</c:v>
                </c:pt>
                <c:pt idx="3528">
                  <c:v>1611.7</c:v>
                </c:pt>
                <c:pt idx="3529">
                  <c:v>1611.7</c:v>
                </c:pt>
                <c:pt idx="3530">
                  <c:v>1611.7</c:v>
                </c:pt>
                <c:pt idx="3531">
                  <c:v>1611.2</c:v>
                </c:pt>
                <c:pt idx="3532">
                  <c:v>1610.6</c:v>
                </c:pt>
                <c:pt idx="3533">
                  <c:v>1610</c:v>
                </c:pt>
                <c:pt idx="3534">
                  <c:v>1610</c:v>
                </c:pt>
                <c:pt idx="3535">
                  <c:v>1610</c:v>
                </c:pt>
                <c:pt idx="3536">
                  <c:v>1610</c:v>
                </c:pt>
                <c:pt idx="3537">
                  <c:v>1610</c:v>
                </c:pt>
                <c:pt idx="3538">
                  <c:v>1610.6</c:v>
                </c:pt>
                <c:pt idx="3539">
                  <c:v>1611.2</c:v>
                </c:pt>
                <c:pt idx="3540">
                  <c:v>1611.7</c:v>
                </c:pt>
                <c:pt idx="3541">
                  <c:v>1612.3</c:v>
                </c:pt>
                <c:pt idx="3542">
                  <c:v>1612.3</c:v>
                </c:pt>
                <c:pt idx="3543">
                  <c:v>1612.3</c:v>
                </c:pt>
                <c:pt idx="3544">
                  <c:v>1612.3</c:v>
                </c:pt>
                <c:pt idx="3545">
                  <c:v>1612.3</c:v>
                </c:pt>
                <c:pt idx="3546">
                  <c:v>1612.8</c:v>
                </c:pt>
                <c:pt idx="3547">
                  <c:v>1612.8</c:v>
                </c:pt>
                <c:pt idx="3548">
                  <c:v>1612.3</c:v>
                </c:pt>
                <c:pt idx="3549">
                  <c:v>1612.3</c:v>
                </c:pt>
                <c:pt idx="3550">
                  <c:v>1611.7</c:v>
                </c:pt>
                <c:pt idx="3551">
                  <c:v>1611.7</c:v>
                </c:pt>
                <c:pt idx="3552">
                  <c:v>1611.7</c:v>
                </c:pt>
                <c:pt idx="3553">
                  <c:v>1611.7</c:v>
                </c:pt>
                <c:pt idx="3554">
                  <c:v>1611.1</c:v>
                </c:pt>
                <c:pt idx="3555">
                  <c:v>1611.2</c:v>
                </c:pt>
                <c:pt idx="3556">
                  <c:v>1611.2</c:v>
                </c:pt>
                <c:pt idx="3557">
                  <c:v>1611.2</c:v>
                </c:pt>
                <c:pt idx="3558">
                  <c:v>1611.2</c:v>
                </c:pt>
                <c:pt idx="3559">
                  <c:v>1611.7</c:v>
                </c:pt>
                <c:pt idx="3560">
                  <c:v>1611.7</c:v>
                </c:pt>
                <c:pt idx="3561">
                  <c:v>1612.3</c:v>
                </c:pt>
                <c:pt idx="3562">
                  <c:v>1612.4</c:v>
                </c:pt>
                <c:pt idx="3563">
                  <c:v>1612.9</c:v>
                </c:pt>
                <c:pt idx="3564">
                  <c:v>1613.4</c:v>
                </c:pt>
                <c:pt idx="3565">
                  <c:v>1613.4</c:v>
                </c:pt>
                <c:pt idx="3566">
                  <c:v>1613.4</c:v>
                </c:pt>
                <c:pt idx="3567">
                  <c:v>1613.4</c:v>
                </c:pt>
                <c:pt idx="3568">
                  <c:v>1613.9</c:v>
                </c:pt>
                <c:pt idx="3569">
                  <c:v>1614</c:v>
                </c:pt>
                <c:pt idx="3570">
                  <c:v>1613.4</c:v>
                </c:pt>
                <c:pt idx="3571">
                  <c:v>1613.3</c:v>
                </c:pt>
                <c:pt idx="3572">
                  <c:v>1612.3</c:v>
                </c:pt>
                <c:pt idx="3573">
                  <c:v>1611.7</c:v>
                </c:pt>
                <c:pt idx="3574">
                  <c:v>1611.1</c:v>
                </c:pt>
                <c:pt idx="3575">
                  <c:v>1611.2</c:v>
                </c:pt>
                <c:pt idx="3576">
                  <c:v>1610.6</c:v>
                </c:pt>
                <c:pt idx="3577">
                  <c:v>1610.6</c:v>
                </c:pt>
                <c:pt idx="3578">
                  <c:v>1610</c:v>
                </c:pt>
                <c:pt idx="3579">
                  <c:v>1609.7</c:v>
                </c:pt>
                <c:pt idx="3580">
                  <c:v>1608.9</c:v>
                </c:pt>
                <c:pt idx="3581">
                  <c:v>1608.3</c:v>
                </c:pt>
                <c:pt idx="3582">
                  <c:v>1608.9</c:v>
                </c:pt>
                <c:pt idx="3583">
                  <c:v>1608.9</c:v>
                </c:pt>
                <c:pt idx="3584">
                  <c:v>1608.3</c:v>
                </c:pt>
                <c:pt idx="3585">
                  <c:v>1607.1</c:v>
                </c:pt>
                <c:pt idx="3586">
                  <c:v>1606.6</c:v>
                </c:pt>
                <c:pt idx="3587">
                  <c:v>1606</c:v>
                </c:pt>
                <c:pt idx="3588">
                  <c:v>1605.5</c:v>
                </c:pt>
                <c:pt idx="3589">
                  <c:v>1604.3</c:v>
                </c:pt>
                <c:pt idx="3590">
                  <c:v>1603.8</c:v>
                </c:pt>
                <c:pt idx="3591">
                  <c:v>1604.1</c:v>
                </c:pt>
                <c:pt idx="3592">
                  <c:v>1604.2</c:v>
                </c:pt>
                <c:pt idx="3593">
                  <c:v>1603.3</c:v>
                </c:pt>
                <c:pt idx="3594">
                  <c:v>1602.1</c:v>
                </c:pt>
                <c:pt idx="3595">
                  <c:v>1600.9</c:v>
                </c:pt>
                <c:pt idx="3596">
                  <c:v>1600.3</c:v>
                </c:pt>
                <c:pt idx="3597">
                  <c:v>1600.3</c:v>
                </c:pt>
                <c:pt idx="3598">
                  <c:v>1600.9</c:v>
                </c:pt>
                <c:pt idx="3599">
                  <c:v>1602</c:v>
                </c:pt>
                <c:pt idx="3600">
                  <c:v>1602.6</c:v>
                </c:pt>
                <c:pt idx="3601">
                  <c:v>1602.6</c:v>
                </c:pt>
                <c:pt idx="3602">
                  <c:v>1602.1</c:v>
                </c:pt>
                <c:pt idx="3603">
                  <c:v>1601.8</c:v>
                </c:pt>
                <c:pt idx="3604">
                  <c:v>1600.9</c:v>
                </c:pt>
                <c:pt idx="3605">
                  <c:v>1599.8</c:v>
                </c:pt>
                <c:pt idx="3606">
                  <c:v>1599.2</c:v>
                </c:pt>
                <c:pt idx="3607">
                  <c:v>1598.6</c:v>
                </c:pt>
                <c:pt idx="3608">
                  <c:v>1598.2</c:v>
                </c:pt>
                <c:pt idx="3609">
                  <c:v>1598.1</c:v>
                </c:pt>
                <c:pt idx="3610">
                  <c:v>1598</c:v>
                </c:pt>
                <c:pt idx="3611">
                  <c:v>1597</c:v>
                </c:pt>
                <c:pt idx="3612">
                  <c:v>1596.4</c:v>
                </c:pt>
                <c:pt idx="3613">
                  <c:v>1596.4</c:v>
                </c:pt>
                <c:pt idx="3614">
                  <c:v>1596.4</c:v>
                </c:pt>
                <c:pt idx="3615">
                  <c:v>1596.4</c:v>
                </c:pt>
                <c:pt idx="3616">
                  <c:v>1595.8</c:v>
                </c:pt>
                <c:pt idx="3617">
                  <c:v>1595.2</c:v>
                </c:pt>
                <c:pt idx="3618">
                  <c:v>1595.2</c:v>
                </c:pt>
                <c:pt idx="3619">
                  <c:v>1595.2</c:v>
                </c:pt>
                <c:pt idx="3620">
                  <c:v>1594.7</c:v>
                </c:pt>
                <c:pt idx="3621">
                  <c:v>1594.7</c:v>
                </c:pt>
                <c:pt idx="3622">
                  <c:v>1595.2</c:v>
                </c:pt>
                <c:pt idx="3623">
                  <c:v>1595.2</c:v>
                </c:pt>
                <c:pt idx="3624">
                  <c:v>1595.2</c:v>
                </c:pt>
                <c:pt idx="3625">
                  <c:v>1594.7</c:v>
                </c:pt>
                <c:pt idx="3626">
                  <c:v>1593.6</c:v>
                </c:pt>
                <c:pt idx="3627">
                  <c:v>1593.2</c:v>
                </c:pt>
                <c:pt idx="3628">
                  <c:v>1592.9</c:v>
                </c:pt>
                <c:pt idx="3629">
                  <c:v>1592.4</c:v>
                </c:pt>
                <c:pt idx="3630">
                  <c:v>1591.8</c:v>
                </c:pt>
                <c:pt idx="3631">
                  <c:v>1591.3</c:v>
                </c:pt>
                <c:pt idx="3632">
                  <c:v>1590.7</c:v>
                </c:pt>
                <c:pt idx="3633">
                  <c:v>1589.6</c:v>
                </c:pt>
                <c:pt idx="3634">
                  <c:v>1589</c:v>
                </c:pt>
                <c:pt idx="3635">
                  <c:v>1589</c:v>
                </c:pt>
                <c:pt idx="3636">
                  <c:v>1589</c:v>
                </c:pt>
                <c:pt idx="3637">
                  <c:v>1589</c:v>
                </c:pt>
                <c:pt idx="3638">
                  <c:v>1588.4</c:v>
                </c:pt>
                <c:pt idx="3639">
                  <c:v>1587.6</c:v>
                </c:pt>
                <c:pt idx="3640">
                  <c:v>1586.6</c:v>
                </c:pt>
                <c:pt idx="3641">
                  <c:v>1586.1</c:v>
                </c:pt>
                <c:pt idx="3642">
                  <c:v>1585.5</c:v>
                </c:pt>
                <c:pt idx="3643">
                  <c:v>1586.1</c:v>
                </c:pt>
                <c:pt idx="3644">
                  <c:v>1586.1</c:v>
                </c:pt>
                <c:pt idx="3645">
                  <c:v>1586.7</c:v>
                </c:pt>
                <c:pt idx="3646">
                  <c:v>1587.3</c:v>
                </c:pt>
                <c:pt idx="3647">
                  <c:v>1586.7</c:v>
                </c:pt>
                <c:pt idx="3648">
                  <c:v>1586.1</c:v>
                </c:pt>
                <c:pt idx="3649">
                  <c:v>1585.5</c:v>
                </c:pt>
                <c:pt idx="3650">
                  <c:v>1585.5</c:v>
                </c:pt>
                <c:pt idx="3651">
                  <c:v>1586.1</c:v>
                </c:pt>
                <c:pt idx="3652">
                  <c:v>1586.1</c:v>
                </c:pt>
                <c:pt idx="3653">
                  <c:v>1586.1</c:v>
                </c:pt>
                <c:pt idx="3654">
                  <c:v>1585.9</c:v>
                </c:pt>
                <c:pt idx="3655">
                  <c:v>1585</c:v>
                </c:pt>
                <c:pt idx="3656">
                  <c:v>1584.4</c:v>
                </c:pt>
                <c:pt idx="3657">
                  <c:v>1583.9</c:v>
                </c:pt>
                <c:pt idx="3658">
                  <c:v>1584.4</c:v>
                </c:pt>
                <c:pt idx="3659">
                  <c:v>1584.4</c:v>
                </c:pt>
                <c:pt idx="3660">
                  <c:v>1584.4</c:v>
                </c:pt>
                <c:pt idx="3661">
                  <c:v>1583.9</c:v>
                </c:pt>
                <c:pt idx="3662">
                  <c:v>1583.9</c:v>
                </c:pt>
                <c:pt idx="3663">
                  <c:v>1583.9</c:v>
                </c:pt>
                <c:pt idx="3664">
                  <c:v>1584.4</c:v>
                </c:pt>
                <c:pt idx="3665">
                  <c:v>1584.4</c:v>
                </c:pt>
                <c:pt idx="3666">
                  <c:v>1585.2</c:v>
                </c:pt>
                <c:pt idx="3667">
                  <c:v>1586.1</c:v>
                </c:pt>
                <c:pt idx="3668">
                  <c:v>1586.1</c:v>
                </c:pt>
                <c:pt idx="3669">
                  <c:v>1586.1</c:v>
                </c:pt>
                <c:pt idx="3670">
                  <c:v>1586.1</c:v>
                </c:pt>
                <c:pt idx="3671">
                  <c:v>1586.1</c:v>
                </c:pt>
                <c:pt idx="3672">
                  <c:v>1586.7</c:v>
                </c:pt>
                <c:pt idx="3673">
                  <c:v>1586.1</c:v>
                </c:pt>
                <c:pt idx="3674">
                  <c:v>1586.1</c:v>
                </c:pt>
                <c:pt idx="3675">
                  <c:v>1586.1</c:v>
                </c:pt>
                <c:pt idx="3676">
                  <c:v>1586.1</c:v>
                </c:pt>
                <c:pt idx="3677">
                  <c:v>1585.5</c:v>
                </c:pt>
                <c:pt idx="3678">
                  <c:v>1585.5</c:v>
                </c:pt>
                <c:pt idx="3679">
                  <c:v>1585</c:v>
                </c:pt>
                <c:pt idx="3680">
                  <c:v>1584.4</c:v>
                </c:pt>
                <c:pt idx="3681">
                  <c:v>1583.9</c:v>
                </c:pt>
                <c:pt idx="3682">
                  <c:v>1583.3</c:v>
                </c:pt>
                <c:pt idx="3683">
                  <c:v>1582.7</c:v>
                </c:pt>
                <c:pt idx="3684">
                  <c:v>1582.2</c:v>
                </c:pt>
                <c:pt idx="3685">
                  <c:v>1581.6</c:v>
                </c:pt>
                <c:pt idx="3686">
                  <c:v>1581</c:v>
                </c:pt>
                <c:pt idx="3687">
                  <c:v>1580.4</c:v>
                </c:pt>
                <c:pt idx="3688">
                  <c:v>1579.8</c:v>
                </c:pt>
                <c:pt idx="3689">
                  <c:v>1579.4</c:v>
                </c:pt>
                <c:pt idx="3690">
                  <c:v>1579.3</c:v>
                </c:pt>
                <c:pt idx="3691">
                  <c:v>1578.7</c:v>
                </c:pt>
                <c:pt idx="3692">
                  <c:v>1578.7</c:v>
                </c:pt>
                <c:pt idx="3693">
                  <c:v>1578.2</c:v>
                </c:pt>
                <c:pt idx="3694">
                  <c:v>1578.2</c:v>
                </c:pt>
                <c:pt idx="3695">
                  <c:v>1578.2</c:v>
                </c:pt>
                <c:pt idx="3696">
                  <c:v>1577.6</c:v>
                </c:pt>
                <c:pt idx="3697">
                  <c:v>1577.6</c:v>
                </c:pt>
                <c:pt idx="3698">
                  <c:v>1577</c:v>
                </c:pt>
                <c:pt idx="3699">
                  <c:v>1576.9</c:v>
                </c:pt>
                <c:pt idx="3700">
                  <c:v>1576.4</c:v>
                </c:pt>
                <c:pt idx="3701">
                  <c:v>1575.5</c:v>
                </c:pt>
                <c:pt idx="3702">
                  <c:v>1574.8</c:v>
                </c:pt>
                <c:pt idx="3703">
                  <c:v>1574.1</c:v>
                </c:pt>
                <c:pt idx="3704">
                  <c:v>1573.6</c:v>
                </c:pt>
                <c:pt idx="3705">
                  <c:v>1573.1</c:v>
                </c:pt>
                <c:pt idx="3706">
                  <c:v>1573</c:v>
                </c:pt>
                <c:pt idx="3707">
                  <c:v>1571.9</c:v>
                </c:pt>
                <c:pt idx="3708">
                  <c:v>1570.7</c:v>
                </c:pt>
                <c:pt idx="3709">
                  <c:v>1569.6</c:v>
                </c:pt>
                <c:pt idx="3710">
                  <c:v>1569</c:v>
                </c:pt>
                <c:pt idx="3711">
                  <c:v>1569</c:v>
                </c:pt>
                <c:pt idx="3712">
                  <c:v>1569.6</c:v>
                </c:pt>
                <c:pt idx="3713">
                  <c:v>1569.6</c:v>
                </c:pt>
                <c:pt idx="3714">
                  <c:v>1570.2</c:v>
                </c:pt>
                <c:pt idx="3715">
                  <c:v>1570.7</c:v>
                </c:pt>
                <c:pt idx="3716">
                  <c:v>1571.3</c:v>
                </c:pt>
                <c:pt idx="3717">
                  <c:v>1571.3</c:v>
                </c:pt>
                <c:pt idx="3718">
                  <c:v>1570.7</c:v>
                </c:pt>
                <c:pt idx="3719">
                  <c:v>1570.7</c:v>
                </c:pt>
                <c:pt idx="3720">
                  <c:v>1570.7</c:v>
                </c:pt>
                <c:pt idx="3721">
                  <c:v>1570.7</c:v>
                </c:pt>
                <c:pt idx="3722">
                  <c:v>1571.3</c:v>
                </c:pt>
                <c:pt idx="3723">
                  <c:v>1571.3</c:v>
                </c:pt>
                <c:pt idx="3724">
                  <c:v>1571.9</c:v>
                </c:pt>
                <c:pt idx="3725">
                  <c:v>1572.5</c:v>
                </c:pt>
                <c:pt idx="3726">
                  <c:v>1573.6</c:v>
                </c:pt>
                <c:pt idx="3727">
                  <c:v>1574.2</c:v>
                </c:pt>
                <c:pt idx="3728">
                  <c:v>1574.2</c:v>
                </c:pt>
                <c:pt idx="3729">
                  <c:v>1574.2</c:v>
                </c:pt>
                <c:pt idx="3730">
                  <c:v>1573.6</c:v>
                </c:pt>
                <c:pt idx="3731">
                  <c:v>1572.3</c:v>
                </c:pt>
                <c:pt idx="3732">
                  <c:v>1570.7</c:v>
                </c:pt>
                <c:pt idx="3733">
                  <c:v>1569.6</c:v>
                </c:pt>
                <c:pt idx="3734">
                  <c:v>1570.2</c:v>
                </c:pt>
                <c:pt idx="3735">
                  <c:v>1570.7</c:v>
                </c:pt>
                <c:pt idx="3736">
                  <c:v>1570.7</c:v>
                </c:pt>
                <c:pt idx="3737">
                  <c:v>1570.2</c:v>
                </c:pt>
                <c:pt idx="3738">
                  <c:v>1569.6</c:v>
                </c:pt>
                <c:pt idx="3739">
                  <c:v>1568.7</c:v>
                </c:pt>
                <c:pt idx="3740">
                  <c:v>1568.5</c:v>
                </c:pt>
                <c:pt idx="3741">
                  <c:v>1568.5</c:v>
                </c:pt>
                <c:pt idx="3742">
                  <c:v>1567.9</c:v>
                </c:pt>
                <c:pt idx="3743">
                  <c:v>1567.4</c:v>
                </c:pt>
                <c:pt idx="3744">
                  <c:v>1566.7</c:v>
                </c:pt>
                <c:pt idx="3745">
                  <c:v>1566.2</c:v>
                </c:pt>
                <c:pt idx="3746">
                  <c:v>1566.8</c:v>
                </c:pt>
                <c:pt idx="3747">
                  <c:v>1566.8</c:v>
                </c:pt>
                <c:pt idx="3748">
                  <c:v>1566.8</c:v>
                </c:pt>
                <c:pt idx="3749">
                  <c:v>1566.8</c:v>
                </c:pt>
                <c:pt idx="3750">
                  <c:v>1566.8</c:v>
                </c:pt>
                <c:pt idx="3751">
                  <c:v>1566.2</c:v>
                </c:pt>
                <c:pt idx="3752">
                  <c:v>1565</c:v>
                </c:pt>
                <c:pt idx="3753">
                  <c:v>1564.5</c:v>
                </c:pt>
                <c:pt idx="3754">
                  <c:v>1563.9</c:v>
                </c:pt>
                <c:pt idx="3755">
                  <c:v>1563.3</c:v>
                </c:pt>
                <c:pt idx="3756">
                  <c:v>1562.2</c:v>
                </c:pt>
                <c:pt idx="3757">
                  <c:v>1561</c:v>
                </c:pt>
                <c:pt idx="3758">
                  <c:v>1560.3</c:v>
                </c:pt>
                <c:pt idx="3759">
                  <c:v>1559.9</c:v>
                </c:pt>
                <c:pt idx="3760">
                  <c:v>1559.9</c:v>
                </c:pt>
                <c:pt idx="3761">
                  <c:v>1559.9</c:v>
                </c:pt>
                <c:pt idx="3762">
                  <c:v>1560.4</c:v>
                </c:pt>
                <c:pt idx="3763">
                  <c:v>1561</c:v>
                </c:pt>
                <c:pt idx="3764">
                  <c:v>1561.6</c:v>
                </c:pt>
                <c:pt idx="3765">
                  <c:v>1561.6</c:v>
                </c:pt>
                <c:pt idx="3766">
                  <c:v>1561.5</c:v>
                </c:pt>
                <c:pt idx="3767">
                  <c:v>1561</c:v>
                </c:pt>
                <c:pt idx="3768">
                  <c:v>1561</c:v>
                </c:pt>
                <c:pt idx="3769">
                  <c:v>1561</c:v>
                </c:pt>
                <c:pt idx="3770">
                  <c:v>1560.9</c:v>
                </c:pt>
                <c:pt idx="3771">
                  <c:v>1559.9</c:v>
                </c:pt>
                <c:pt idx="3772">
                  <c:v>1558.8</c:v>
                </c:pt>
                <c:pt idx="3773">
                  <c:v>1558.8</c:v>
                </c:pt>
                <c:pt idx="3774">
                  <c:v>1558.8</c:v>
                </c:pt>
                <c:pt idx="3775">
                  <c:v>1558.8</c:v>
                </c:pt>
                <c:pt idx="3776">
                  <c:v>1558.8</c:v>
                </c:pt>
                <c:pt idx="3777">
                  <c:v>1558.8</c:v>
                </c:pt>
                <c:pt idx="3778">
                  <c:v>1558.2</c:v>
                </c:pt>
                <c:pt idx="3779">
                  <c:v>1557.6</c:v>
                </c:pt>
                <c:pt idx="3780">
                  <c:v>1557.1</c:v>
                </c:pt>
                <c:pt idx="3781">
                  <c:v>1557.6</c:v>
                </c:pt>
                <c:pt idx="3782">
                  <c:v>1557.6</c:v>
                </c:pt>
                <c:pt idx="3783">
                  <c:v>1557.6</c:v>
                </c:pt>
                <c:pt idx="3784">
                  <c:v>1557.1</c:v>
                </c:pt>
                <c:pt idx="3785">
                  <c:v>1555.9</c:v>
                </c:pt>
                <c:pt idx="3786">
                  <c:v>1555.9</c:v>
                </c:pt>
                <c:pt idx="3787">
                  <c:v>1557.1</c:v>
                </c:pt>
                <c:pt idx="3788">
                  <c:v>1557.6</c:v>
                </c:pt>
                <c:pt idx="3789">
                  <c:v>1558.1</c:v>
                </c:pt>
                <c:pt idx="3790">
                  <c:v>1557.6</c:v>
                </c:pt>
                <c:pt idx="3791">
                  <c:v>1557.5</c:v>
                </c:pt>
                <c:pt idx="3792">
                  <c:v>1557.1</c:v>
                </c:pt>
                <c:pt idx="3793">
                  <c:v>1557.1</c:v>
                </c:pt>
                <c:pt idx="3794">
                  <c:v>1555.9</c:v>
                </c:pt>
                <c:pt idx="3795">
                  <c:v>1555.9</c:v>
                </c:pt>
                <c:pt idx="3796">
                  <c:v>1555.9</c:v>
                </c:pt>
                <c:pt idx="3797">
                  <c:v>1555.9</c:v>
                </c:pt>
                <c:pt idx="3798">
                  <c:v>1555.3</c:v>
                </c:pt>
                <c:pt idx="3799">
                  <c:v>1554.2</c:v>
                </c:pt>
                <c:pt idx="3800">
                  <c:v>1554.1</c:v>
                </c:pt>
                <c:pt idx="3801">
                  <c:v>1553.6</c:v>
                </c:pt>
                <c:pt idx="3802">
                  <c:v>1553.9</c:v>
                </c:pt>
                <c:pt idx="3803">
                  <c:v>1554.2</c:v>
                </c:pt>
                <c:pt idx="3804">
                  <c:v>1554.2</c:v>
                </c:pt>
                <c:pt idx="3805">
                  <c:v>1554.2</c:v>
                </c:pt>
                <c:pt idx="3806">
                  <c:v>1554.2</c:v>
                </c:pt>
                <c:pt idx="3807">
                  <c:v>1554.2</c:v>
                </c:pt>
                <c:pt idx="3808">
                  <c:v>1554.8</c:v>
                </c:pt>
                <c:pt idx="3809">
                  <c:v>1554.8</c:v>
                </c:pt>
                <c:pt idx="3810">
                  <c:v>1555.9</c:v>
                </c:pt>
                <c:pt idx="3811">
                  <c:v>1556.8</c:v>
                </c:pt>
                <c:pt idx="3812">
                  <c:v>1557.1</c:v>
                </c:pt>
                <c:pt idx="3813">
                  <c:v>1557.6</c:v>
                </c:pt>
                <c:pt idx="3814">
                  <c:v>1557.6</c:v>
                </c:pt>
                <c:pt idx="3815">
                  <c:v>1557.6</c:v>
                </c:pt>
                <c:pt idx="3816">
                  <c:v>1557.6</c:v>
                </c:pt>
                <c:pt idx="3817">
                  <c:v>1557.9</c:v>
                </c:pt>
                <c:pt idx="3818">
                  <c:v>1558.2</c:v>
                </c:pt>
                <c:pt idx="3819">
                  <c:v>1558.2</c:v>
                </c:pt>
                <c:pt idx="3820">
                  <c:v>1558.2</c:v>
                </c:pt>
                <c:pt idx="3821">
                  <c:v>1558.8</c:v>
                </c:pt>
                <c:pt idx="3822">
                  <c:v>1558.8</c:v>
                </c:pt>
                <c:pt idx="3823">
                  <c:v>1558.8</c:v>
                </c:pt>
                <c:pt idx="3824">
                  <c:v>1558.2</c:v>
                </c:pt>
                <c:pt idx="3825">
                  <c:v>1557.7</c:v>
                </c:pt>
                <c:pt idx="3826">
                  <c:v>1557.6</c:v>
                </c:pt>
                <c:pt idx="3827">
                  <c:v>1557.1</c:v>
                </c:pt>
                <c:pt idx="3828">
                  <c:v>1557.1</c:v>
                </c:pt>
                <c:pt idx="3829">
                  <c:v>1557.1</c:v>
                </c:pt>
                <c:pt idx="3830">
                  <c:v>1557.1</c:v>
                </c:pt>
                <c:pt idx="3831">
                  <c:v>1557.6</c:v>
                </c:pt>
                <c:pt idx="3832">
                  <c:v>1558.2</c:v>
                </c:pt>
                <c:pt idx="3833">
                  <c:v>1558.8</c:v>
                </c:pt>
                <c:pt idx="3834">
                  <c:v>1558.8</c:v>
                </c:pt>
                <c:pt idx="3835">
                  <c:v>1558.8</c:v>
                </c:pt>
                <c:pt idx="3836">
                  <c:v>1558.2</c:v>
                </c:pt>
                <c:pt idx="3837">
                  <c:v>1557.6</c:v>
                </c:pt>
                <c:pt idx="3838">
                  <c:v>1557.6</c:v>
                </c:pt>
                <c:pt idx="3839">
                  <c:v>1557.6</c:v>
                </c:pt>
                <c:pt idx="3840">
                  <c:v>1557.6</c:v>
                </c:pt>
                <c:pt idx="3841">
                  <c:v>1558.2</c:v>
                </c:pt>
                <c:pt idx="3842">
                  <c:v>1558.2</c:v>
                </c:pt>
                <c:pt idx="3843">
                  <c:v>1558.2</c:v>
                </c:pt>
                <c:pt idx="3844">
                  <c:v>1558.5</c:v>
                </c:pt>
                <c:pt idx="3845">
                  <c:v>1558.8</c:v>
                </c:pt>
                <c:pt idx="3846">
                  <c:v>1559.3</c:v>
                </c:pt>
                <c:pt idx="3847">
                  <c:v>1559.3</c:v>
                </c:pt>
                <c:pt idx="3848">
                  <c:v>1559.3</c:v>
                </c:pt>
                <c:pt idx="3849">
                  <c:v>1559.3</c:v>
                </c:pt>
                <c:pt idx="3850">
                  <c:v>1559.3</c:v>
                </c:pt>
                <c:pt idx="3851">
                  <c:v>1559.9</c:v>
                </c:pt>
                <c:pt idx="3852">
                  <c:v>1559.9</c:v>
                </c:pt>
                <c:pt idx="3853">
                  <c:v>1559.3</c:v>
                </c:pt>
                <c:pt idx="3854">
                  <c:v>1559.3</c:v>
                </c:pt>
                <c:pt idx="3855">
                  <c:v>1559.3</c:v>
                </c:pt>
                <c:pt idx="3856">
                  <c:v>1559.3</c:v>
                </c:pt>
                <c:pt idx="3857">
                  <c:v>1559.4</c:v>
                </c:pt>
                <c:pt idx="3858">
                  <c:v>1559.9</c:v>
                </c:pt>
                <c:pt idx="3859">
                  <c:v>1559.9</c:v>
                </c:pt>
                <c:pt idx="3860">
                  <c:v>1560.4</c:v>
                </c:pt>
                <c:pt idx="3861">
                  <c:v>1561</c:v>
                </c:pt>
                <c:pt idx="3862">
                  <c:v>1561</c:v>
                </c:pt>
                <c:pt idx="3863">
                  <c:v>1561.5</c:v>
                </c:pt>
                <c:pt idx="3864">
                  <c:v>1561.6</c:v>
                </c:pt>
                <c:pt idx="3865">
                  <c:v>1562.4</c:v>
                </c:pt>
                <c:pt idx="3866">
                  <c:v>1562.8</c:v>
                </c:pt>
                <c:pt idx="3867">
                  <c:v>1562.8</c:v>
                </c:pt>
                <c:pt idx="3868">
                  <c:v>1563.3</c:v>
                </c:pt>
                <c:pt idx="3869">
                  <c:v>1563.9</c:v>
                </c:pt>
                <c:pt idx="3870">
                  <c:v>1563.9</c:v>
                </c:pt>
                <c:pt idx="3871">
                  <c:v>1563.9</c:v>
                </c:pt>
                <c:pt idx="3872">
                  <c:v>1563.3</c:v>
                </c:pt>
                <c:pt idx="3873">
                  <c:v>1563.3</c:v>
                </c:pt>
                <c:pt idx="3874">
                  <c:v>1563.3</c:v>
                </c:pt>
                <c:pt idx="3875">
                  <c:v>1563.9</c:v>
                </c:pt>
                <c:pt idx="3876">
                  <c:v>1563.9</c:v>
                </c:pt>
                <c:pt idx="3877">
                  <c:v>1563.3</c:v>
                </c:pt>
                <c:pt idx="3878">
                  <c:v>1562.8</c:v>
                </c:pt>
                <c:pt idx="3879">
                  <c:v>1562.2</c:v>
                </c:pt>
                <c:pt idx="3880">
                  <c:v>1561.5</c:v>
                </c:pt>
                <c:pt idx="3881">
                  <c:v>1561.5</c:v>
                </c:pt>
                <c:pt idx="3882">
                  <c:v>1561.5</c:v>
                </c:pt>
                <c:pt idx="3883">
                  <c:v>1561.6</c:v>
                </c:pt>
                <c:pt idx="3884">
                  <c:v>1561.5</c:v>
                </c:pt>
                <c:pt idx="3885">
                  <c:v>1561.6</c:v>
                </c:pt>
                <c:pt idx="3886">
                  <c:v>1562.2</c:v>
                </c:pt>
                <c:pt idx="3887">
                  <c:v>1563.3</c:v>
                </c:pt>
                <c:pt idx="3888">
                  <c:v>1563.9</c:v>
                </c:pt>
                <c:pt idx="3889">
                  <c:v>1563.3</c:v>
                </c:pt>
                <c:pt idx="3890">
                  <c:v>1562.8</c:v>
                </c:pt>
                <c:pt idx="3891">
                  <c:v>1562.2</c:v>
                </c:pt>
                <c:pt idx="3892">
                  <c:v>1561.5</c:v>
                </c:pt>
                <c:pt idx="3893">
                  <c:v>1561</c:v>
                </c:pt>
                <c:pt idx="3894">
                  <c:v>1561</c:v>
                </c:pt>
                <c:pt idx="3895">
                  <c:v>1561.6</c:v>
                </c:pt>
                <c:pt idx="3896">
                  <c:v>1562.2</c:v>
                </c:pt>
                <c:pt idx="3897">
                  <c:v>1562.8</c:v>
                </c:pt>
                <c:pt idx="3898">
                  <c:v>1562.2</c:v>
                </c:pt>
                <c:pt idx="3899">
                  <c:v>1562.2</c:v>
                </c:pt>
                <c:pt idx="3900">
                  <c:v>1562.2</c:v>
                </c:pt>
                <c:pt idx="3901">
                  <c:v>1561</c:v>
                </c:pt>
                <c:pt idx="3902">
                  <c:v>1560.4</c:v>
                </c:pt>
                <c:pt idx="3903">
                  <c:v>1561</c:v>
                </c:pt>
                <c:pt idx="3904">
                  <c:v>1561.6</c:v>
                </c:pt>
                <c:pt idx="3905">
                  <c:v>1562.2</c:v>
                </c:pt>
                <c:pt idx="3906">
                  <c:v>1563.2</c:v>
                </c:pt>
                <c:pt idx="3907">
                  <c:v>1562.7</c:v>
                </c:pt>
                <c:pt idx="3908">
                  <c:v>1562.2</c:v>
                </c:pt>
                <c:pt idx="3909">
                  <c:v>1561.5</c:v>
                </c:pt>
                <c:pt idx="3910">
                  <c:v>1561</c:v>
                </c:pt>
                <c:pt idx="3911">
                  <c:v>1560.4</c:v>
                </c:pt>
                <c:pt idx="3912">
                  <c:v>1560</c:v>
                </c:pt>
                <c:pt idx="3913">
                  <c:v>1559.9</c:v>
                </c:pt>
                <c:pt idx="3914">
                  <c:v>1559.9</c:v>
                </c:pt>
                <c:pt idx="3915">
                  <c:v>1559.5</c:v>
                </c:pt>
                <c:pt idx="3916">
                  <c:v>1558.8</c:v>
                </c:pt>
                <c:pt idx="3917">
                  <c:v>1558.2</c:v>
                </c:pt>
                <c:pt idx="3918">
                  <c:v>1557.6</c:v>
                </c:pt>
                <c:pt idx="3919">
                  <c:v>1557.1</c:v>
                </c:pt>
                <c:pt idx="3920">
                  <c:v>1557.1</c:v>
                </c:pt>
                <c:pt idx="3921">
                  <c:v>1557.5</c:v>
                </c:pt>
                <c:pt idx="3922">
                  <c:v>1558.2</c:v>
                </c:pt>
                <c:pt idx="3923">
                  <c:v>1558.8</c:v>
                </c:pt>
                <c:pt idx="3924">
                  <c:v>1559.3</c:v>
                </c:pt>
                <c:pt idx="3925">
                  <c:v>1558.8</c:v>
                </c:pt>
                <c:pt idx="3926">
                  <c:v>1558.7</c:v>
                </c:pt>
                <c:pt idx="3927">
                  <c:v>1558.8</c:v>
                </c:pt>
                <c:pt idx="3928">
                  <c:v>1559.9</c:v>
                </c:pt>
                <c:pt idx="3929">
                  <c:v>1560.4</c:v>
                </c:pt>
                <c:pt idx="3930">
                  <c:v>1561</c:v>
                </c:pt>
                <c:pt idx="3931">
                  <c:v>1561.5</c:v>
                </c:pt>
                <c:pt idx="3932">
                  <c:v>1561.6</c:v>
                </c:pt>
                <c:pt idx="3933">
                  <c:v>1561.2</c:v>
                </c:pt>
                <c:pt idx="3934">
                  <c:v>1560.4</c:v>
                </c:pt>
                <c:pt idx="3935">
                  <c:v>1559.8</c:v>
                </c:pt>
                <c:pt idx="3936">
                  <c:v>1559.3</c:v>
                </c:pt>
                <c:pt idx="3937">
                  <c:v>1559.3</c:v>
                </c:pt>
                <c:pt idx="3938">
                  <c:v>1559.3</c:v>
                </c:pt>
                <c:pt idx="3939">
                  <c:v>1559.3</c:v>
                </c:pt>
                <c:pt idx="3940">
                  <c:v>1559.3</c:v>
                </c:pt>
                <c:pt idx="3941">
                  <c:v>1558.8</c:v>
                </c:pt>
                <c:pt idx="3942">
                  <c:v>1558.2</c:v>
                </c:pt>
                <c:pt idx="3943">
                  <c:v>1557.6</c:v>
                </c:pt>
                <c:pt idx="3944">
                  <c:v>1557.6</c:v>
                </c:pt>
                <c:pt idx="3945">
                  <c:v>1558.2</c:v>
                </c:pt>
                <c:pt idx="3946">
                  <c:v>1558.8</c:v>
                </c:pt>
                <c:pt idx="3947">
                  <c:v>1558.8</c:v>
                </c:pt>
                <c:pt idx="3948">
                  <c:v>1559.3</c:v>
                </c:pt>
                <c:pt idx="3949">
                  <c:v>1559.5</c:v>
                </c:pt>
                <c:pt idx="3950">
                  <c:v>1559.9</c:v>
                </c:pt>
                <c:pt idx="3951">
                  <c:v>1559.9</c:v>
                </c:pt>
                <c:pt idx="3952">
                  <c:v>1559.3</c:v>
                </c:pt>
                <c:pt idx="3953">
                  <c:v>1559.3</c:v>
                </c:pt>
                <c:pt idx="3954">
                  <c:v>1559.3</c:v>
                </c:pt>
                <c:pt idx="3955">
                  <c:v>1559.3</c:v>
                </c:pt>
                <c:pt idx="3956">
                  <c:v>1559.3</c:v>
                </c:pt>
                <c:pt idx="3957">
                  <c:v>1559.3</c:v>
                </c:pt>
                <c:pt idx="3958">
                  <c:v>1559.3</c:v>
                </c:pt>
                <c:pt idx="3959">
                  <c:v>1559.4</c:v>
                </c:pt>
                <c:pt idx="3960">
                  <c:v>1560.4</c:v>
                </c:pt>
                <c:pt idx="3961">
                  <c:v>1561</c:v>
                </c:pt>
                <c:pt idx="3962">
                  <c:v>1561.6</c:v>
                </c:pt>
                <c:pt idx="3963">
                  <c:v>1562.2</c:v>
                </c:pt>
                <c:pt idx="3964">
                  <c:v>1562.8</c:v>
                </c:pt>
                <c:pt idx="3965">
                  <c:v>1562.8</c:v>
                </c:pt>
                <c:pt idx="3966">
                  <c:v>1562.8</c:v>
                </c:pt>
                <c:pt idx="3967">
                  <c:v>1562.8</c:v>
                </c:pt>
                <c:pt idx="3968">
                  <c:v>1561.6</c:v>
                </c:pt>
                <c:pt idx="3969">
                  <c:v>1560.4</c:v>
                </c:pt>
                <c:pt idx="3970">
                  <c:v>1559.3</c:v>
                </c:pt>
                <c:pt idx="3971">
                  <c:v>1558.8</c:v>
                </c:pt>
                <c:pt idx="3972">
                  <c:v>1559.3</c:v>
                </c:pt>
                <c:pt idx="3973">
                  <c:v>1559.3</c:v>
                </c:pt>
                <c:pt idx="3974">
                  <c:v>1559.9</c:v>
                </c:pt>
                <c:pt idx="3975">
                  <c:v>1559.9</c:v>
                </c:pt>
                <c:pt idx="3976">
                  <c:v>1560.4</c:v>
                </c:pt>
                <c:pt idx="3977">
                  <c:v>1560.4</c:v>
                </c:pt>
                <c:pt idx="3978">
                  <c:v>1561</c:v>
                </c:pt>
                <c:pt idx="3979">
                  <c:v>1561.6</c:v>
                </c:pt>
                <c:pt idx="3980">
                  <c:v>1562.2</c:v>
                </c:pt>
                <c:pt idx="3981">
                  <c:v>1562.8</c:v>
                </c:pt>
                <c:pt idx="3982">
                  <c:v>1562.2</c:v>
                </c:pt>
                <c:pt idx="3983">
                  <c:v>1561.5</c:v>
                </c:pt>
                <c:pt idx="3984">
                  <c:v>1562.2</c:v>
                </c:pt>
                <c:pt idx="3985">
                  <c:v>1562.2</c:v>
                </c:pt>
                <c:pt idx="3986">
                  <c:v>1562.7</c:v>
                </c:pt>
                <c:pt idx="3987">
                  <c:v>1563.3</c:v>
                </c:pt>
                <c:pt idx="3988">
                  <c:v>1563.3</c:v>
                </c:pt>
                <c:pt idx="3989">
                  <c:v>1563.9</c:v>
                </c:pt>
                <c:pt idx="3990">
                  <c:v>1563.3</c:v>
                </c:pt>
                <c:pt idx="3991">
                  <c:v>1562.7</c:v>
                </c:pt>
                <c:pt idx="3992">
                  <c:v>1562.7</c:v>
                </c:pt>
                <c:pt idx="3993">
                  <c:v>1562.2</c:v>
                </c:pt>
                <c:pt idx="3994">
                  <c:v>1561.4</c:v>
                </c:pt>
                <c:pt idx="3995">
                  <c:v>1561</c:v>
                </c:pt>
                <c:pt idx="3996">
                  <c:v>1561</c:v>
                </c:pt>
                <c:pt idx="3997">
                  <c:v>1561</c:v>
                </c:pt>
                <c:pt idx="3998">
                  <c:v>1560.4</c:v>
                </c:pt>
                <c:pt idx="3999">
                  <c:v>1559.9</c:v>
                </c:pt>
                <c:pt idx="4000">
                  <c:v>1559.3</c:v>
                </c:pt>
                <c:pt idx="4001">
                  <c:v>1559.3</c:v>
                </c:pt>
                <c:pt idx="4002">
                  <c:v>1559.3</c:v>
                </c:pt>
                <c:pt idx="4003">
                  <c:v>1559.3</c:v>
                </c:pt>
                <c:pt idx="4004">
                  <c:v>1559.8</c:v>
                </c:pt>
                <c:pt idx="4005">
                  <c:v>1559.3</c:v>
                </c:pt>
                <c:pt idx="4006">
                  <c:v>1559.3</c:v>
                </c:pt>
                <c:pt idx="4007">
                  <c:v>1558.8</c:v>
                </c:pt>
                <c:pt idx="4008">
                  <c:v>1558.8</c:v>
                </c:pt>
                <c:pt idx="4009">
                  <c:v>1558.9</c:v>
                </c:pt>
                <c:pt idx="4010">
                  <c:v>1559.3</c:v>
                </c:pt>
                <c:pt idx="4011">
                  <c:v>1559.9</c:v>
                </c:pt>
                <c:pt idx="4012">
                  <c:v>1559.9</c:v>
                </c:pt>
                <c:pt idx="4013">
                  <c:v>1559.9</c:v>
                </c:pt>
                <c:pt idx="4014">
                  <c:v>1559.5</c:v>
                </c:pt>
                <c:pt idx="4015">
                  <c:v>1559.3</c:v>
                </c:pt>
                <c:pt idx="4016">
                  <c:v>1559.8</c:v>
                </c:pt>
                <c:pt idx="4017">
                  <c:v>1559.9</c:v>
                </c:pt>
                <c:pt idx="4018">
                  <c:v>1559.9</c:v>
                </c:pt>
                <c:pt idx="4019">
                  <c:v>1560.4</c:v>
                </c:pt>
                <c:pt idx="4020">
                  <c:v>1561</c:v>
                </c:pt>
                <c:pt idx="4021">
                  <c:v>1561.7</c:v>
                </c:pt>
                <c:pt idx="4022">
                  <c:v>1562.7</c:v>
                </c:pt>
                <c:pt idx="4023">
                  <c:v>1562.8</c:v>
                </c:pt>
                <c:pt idx="4024">
                  <c:v>1562.8</c:v>
                </c:pt>
                <c:pt idx="4025">
                  <c:v>1561.6</c:v>
                </c:pt>
                <c:pt idx="4026">
                  <c:v>1561</c:v>
                </c:pt>
                <c:pt idx="4027">
                  <c:v>1560.4</c:v>
                </c:pt>
                <c:pt idx="4028">
                  <c:v>1560.4</c:v>
                </c:pt>
                <c:pt idx="4029">
                  <c:v>1560.4</c:v>
                </c:pt>
                <c:pt idx="4030">
                  <c:v>1560.4</c:v>
                </c:pt>
                <c:pt idx="4031">
                  <c:v>1561</c:v>
                </c:pt>
                <c:pt idx="4032">
                  <c:v>1561.5</c:v>
                </c:pt>
                <c:pt idx="4033">
                  <c:v>1561.5</c:v>
                </c:pt>
                <c:pt idx="4034">
                  <c:v>1561.6</c:v>
                </c:pt>
                <c:pt idx="4035">
                  <c:v>1561</c:v>
                </c:pt>
                <c:pt idx="4036">
                  <c:v>1560.6</c:v>
                </c:pt>
                <c:pt idx="4037">
                  <c:v>1561</c:v>
                </c:pt>
                <c:pt idx="4038">
                  <c:v>1561.5</c:v>
                </c:pt>
                <c:pt idx="4039">
                  <c:v>1561.5</c:v>
                </c:pt>
                <c:pt idx="4040">
                  <c:v>1560.4</c:v>
                </c:pt>
                <c:pt idx="4041">
                  <c:v>1559.9</c:v>
                </c:pt>
                <c:pt idx="4042">
                  <c:v>1559.3</c:v>
                </c:pt>
                <c:pt idx="4043">
                  <c:v>1559.9</c:v>
                </c:pt>
                <c:pt idx="4044">
                  <c:v>1561</c:v>
                </c:pt>
                <c:pt idx="4045">
                  <c:v>1561.6</c:v>
                </c:pt>
                <c:pt idx="4046">
                  <c:v>1561.5</c:v>
                </c:pt>
                <c:pt idx="4047">
                  <c:v>1560.7</c:v>
                </c:pt>
                <c:pt idx="4048">
                  <c:v>1560.4</c:v>
                </c:pt>
                <c:pt idx="4049">
                  <c:v>1561</c:v>
                </c:pt>
                <c:pt idx="4050">
                  <c:v>1561</c:v>
                </c:pt>
                <c:pt idx="4051">
                  <c:v>1560.9</c:v>
                </c:pt>
                <c:pt idx="4052">
                  <c:v>1560.4</c:v>
                </c:pt>
                <c:pt idx="4053">
                  <c:v>1560.4</c:v>
                </c:pt>
                <c:pt idx="4054">
                  <c:v>1561.6</c:v>
                </c:pt>
                <c:pt idx="4055">
                  <c:v>1562.2</c:v>
                </c:pt>
                <c:pt idx="4056">
                  <c:v>1561.5</c:v>
                </c:pt>
                <c:pt idx="4057">
                  <c:v>1560.9</c:v>
                </c:pt>
                <c:pt idx="4058">
                  <c:v>1561</c:v>
                </c:pt>
                <c:pt idx="4059">
                  <c:v>1561</c:v>
                </c:pt>
                <c:pt idx="4060">
                  <c:v>1561</c:v>
                </c:pt>
                <c:pt idx="4061">
                  <c:v>1561</c:v>
                </c:pt>
                <c:pt idx="4062">
                  <c:v>1561</c:v>
                </c:pt>
                <c:pt idx="4063">
                  <c:v>1560.4</c:v>
                </c:pt>
                <c:pt idx="4064">
                  <c:v>1559.9</c:v>
                </c:pt>
                <c:pt idx="4065">
                  <c:v>1560.4</c:v>
                </c:pt>
                <c:pt idx="4066">
                  <c:v>1561</c:v>
                </c:pt>
                <c:pt idx="4067">
                  <c:v>1561</c:v>
                </c:pt>
                <c:pt idx="4068">
                  <c:v>1560.4</c:v>
                </c:pt>
                <c:pt idx="4069">
                  <c:v>1560.4</c:v>
                </c:pt>
                <c:pt idx="4070">
                  <c:v>1560.4</c:v>
                </c:pt>
                <c:pt idx="4071">
                  <c:v>1561</c:v>
                </c:pt>
                <c:pt idx="4072">
                  <c:v>1561.6</c:v>
                </c:pt>
                <c:pt idx="4073">
                  <c:v>1562.7</c:v>
                </c:pt>
                <c:pt idx="4074">
                  <c:v>1562.8</c:v>
                </c:pt>
                <c:pt idx="4075">
                  <c:v>1562.8</c:v>
                </c:pt>
                <c:pt idx="4076">
                  <c:v>1562.2</c:v>
                </c:pt>
                <c:pt idx="4077">
                  <c:v>1562.2</c:v>
                </c:pt>
                <c:pt idx="4078">
                  <c:v>1562.2</c:v>
                </c:pt>
                <c:pt idx="4079">
                  <c:v>1562.2</c:v>
                </c:pt>
                <c:pt idx="4080">
                  <c:v>1562.8</c:v>
                </c:pt>
                <c:pt idx="4081">
                  <c:v>1562.8</c:v>
                </c:pt>
                <c:pt idx="4082">
                  <c:v>1562.3</c:v>
                </c:pt>
                <c:pt idx="4083">
                  <c:v>1561.6</c:v>
                </c:pt>
                <c:pt idx="4084">
                  <c:v>1561.6</c:v>
                </c:pt>
                <c:pt idx="4085">
                  <c:v>1561.6</c:v>
                </c:pt>
                <c:pt idx="4086">
                  <c:v>1562.2</c:v>
                </c:pt>
                <c:pt idx="4087">
                  <c:v>1562.8</c:v>
                </c:pt>
                <c:pt idx="4088">
                  <c:v>1562.8</c:v>
                </c:pt>
                <c:pt idx="4089">
                  <c:v>1562.7</c:v>
                </c:pt>
                <c:pt idx="4090">
                  <c:v>1562.8</c:v>
                </c:pt>
                <c:pt idx="4091">
                  <c:v>1562.8</c:v>
                </c:pt>
                <c:pt idx="4092">
                  <c:v>1562.8</c:v>
                </c:pt>
                <c:pt idx="4093">
                  <c:v>1562.8</c:v>
                </c:pt>
                <c:pt idx="4094">
                  <c:v>1562.7</c:v>
                </c:pt>
                <c:pt idx="4095">
                  <c:v>1562.2</c:v>
                </c:pt>
                <c:pt idx="4096">
                  <c:v>1562.2</c:v>
                </c:pt>
                <c:pt idx="4097">
                  <c:v>1562.2</c:v>
                </c:pt>
                <c:pt idx="4098">
                  <c:v>1561.5</c:v>
                </c:pt>
                <c:pt idx="4099">
                  <c:v>1561</c:v>
                </c:pt>
                <c:pt idx="4100">
                  <c:v>1561.6</c:v>
                </c:pt>
                <c:pt idx="4101">
                  <c:v>1562.2</c:v>
                </c:pt>
                <c:pt idx="4102">
                  <c:v>1562.1</c:v>
                </c:pt>
                <c:pt idx="4103">
                  <c:v>1561</c:v>
                </c:pt>
                <c:pt idx="4104">
                  <c:v>1559.9</c:v>
                </c:pt>
                <c:pt idx="4105">
                  <c:v>1559.3</c:v>
                </c:pt>
                <c:pt idx="4106">
                  <c:v>1559.9</c:v>
                </c:pt>
                <c:pt idx="4107">
                  <c:v>1560.7</c:v>
                </c:pt>
                <c:pt idx="4108">
                  <c:v>1561</c:v>
                </c:pt>
                <c:pt idx="4109">
                  <c:v>1561</c:v>
                </c:pt>
                <c:pt idx="4110">
                  <c:v>1561</c:v>
                </c:pt>
                <c:pt idx="4111">
                  <c:v>1561</c:v>
                </c:pt>
                <c:pt idx="4112">
                  <c:v>1561</c:v>
                </c:pt>
                <c:pt idx="4113">
                  <c:v>1560.4</c:v>
                </c:pt>
                <c:pt idx="4114">
                  <c:v>1559.9</c:v>
                </c:pt>
                <c:pt idx="4115">
                  <c:v>1559.3</c:v>
                </c:pt>
                <c:pt idx="4116">
                  <c:v>1559.3</c:v>
                </c:pt>
                <c:pt idx="4117">
                  <c:v>1559.9</c:v>
                </c:pt>
                <c:pt idx="4118">
                  <c:v>1560.4</c:v>
                </c:pt>
                <c:pt idx="4119">
                  <c:v>1561</c:v>
                </c:pt>
                <c:pt idx="4120">
                  <c:v>1561</c:v>
                </c:pt>
                <c:pt idx="4121">
                  <c:v>1561</c:v>
                </c:pt>
                <c:pt idx="4122">
                  <c:v>1561.5</c:v>
                </c:pt>
                <c:pt idx="4123">
                  <c:v>1562.2</c:v>
                </c:pt>
                <c:pt idx="4124">
                  <c:v>1562.2</c:v>
                </c:pt>
                <c:pt idx="4125">
                  <c:v>1562.2</c:v>
                </c:pt>
                <c:pt idx="4126">
                  <c:v>1562.2</c:v>
                </c:pt>
                <c:pt idx="4127">
                  <c:v>1562.2</c:v>
                </c:pt>
                <c:pt idx="4128">
                  <c:v>1562.7</c:v>
                </c:pt>
                <c:pt idx="4129">
                  <c:v>1563.3</c:v>
                </c:pt>
                <c:pt idx="4130">
                  <c:v>1562.8</c:v>
                </c:pt>
                <c:pt idx="4131">
                  <c:v>1562.8</c:v>
                </c:pt>
                <c:pt idx="4132">
                  <c:v>1562.7</c:v>
                </c:pt>
                <c:pt idx="4133">
                  <c:v>1561.5</c:v>
                </c:pt>
                <c:pt idx="4134">
                  <c:v>1560.8</c:v>
                </c:pt>
                <c:pt idx="4135">
                  <c:v>1560.4</c:v>
                </c:pt>
                <c:pt idx="4136">
                  <c:v>1561</c:v>
                </c:pt>
                <c:pt idx="4137">
                  <c:v>1560.4</c:v>
                </c:pt>
                <c:pt idx="4138">
                  <c:v>1559.9</c:v>
                </c:pt>
                <c:pt idx="4139">
                  <c:v>1558.8</c:v>
                </c:pt>
                <c:pt idx="4140">
                  <c:v>1557.6</c:v>
                </c:pt>
                <c:pt idx="4141">
                  <c:v>1557.6</c:v>
                </c:pt>
                <c:pt idx="4142">
                  <c:v>1557.6</c:v>
                </c:pt>
                <c:pt idx="4143">
                  <c:v>1557.1</c:v>
                </c:pt>
                <c:pt idx="4144">
                  <c:v>1556.5</c:v>
                </c:pt>
                <c:pt idx="4145">
                  <c:v>1556.5</c:v>
                </c:pt>
                <c:pt idx="4146">
                  <c:v>1556.5</c:v>
                </c:pt>
                <c:pt idx="4147">
                  <c:v>1555.9</c:v>
                </c:pt>
                <c:pt idx="4148">
                  <c:v>1555.9</c:v>
                </c:pt>
                <c:pt idx="4149">
                  <c:v>1555.9</c:v>
                </c:pt>
                <c:pt idx="4150">
                  <c:v>1555.9</c:v>
                </c:pt>
                <c:pt idx="4151">
                  <c:v>1555.9</c:v>
                </c:pt>
                <c:pt idx="4152">
                  <c:v>1555.9</c:v>
                </c:pt>
                <c:pt idx="4153">
                  <c:v>1556</c:v>
                </c:pt>
                <c:pt idx="4154">
                  <c:v>1556.5</c:v>
                </c:pt>
                <c:pt idx="4155">
                  <c:v>1556.5</c:v>
                </c:pt>
                <c:pt idx="4156">
                  <c:v>1556.5</c:v>
                </c:pt>
                <c:pt idx="4157">
                  <c:v>1557.1</c:v>
                </c:pt>
                <c:pt idx="4158">
                  <c:v>1557.1</c:v>
                </c:pt>
                <c:pt idx="4159">
                  <c:v>1556.5</c:v>
                </c:pt>
                <c:pt idx="4160">
                  <c:v>1556.1</c:v>
                </c:pt>
                <c:pt idx="4161">
                  <c:v>1555.9</c:v>
                </c:pt>
                <c:pt idx="4162">
                  <c:v>1556.5</c:v>
                </c:pt>
                <c:pt idx="4163">
                  <c:v>1557.1</c:v>
                </c:pt>
                <c:pt idx="4164">
                  <c:v>1557.6</c:v>
                </c:pt>
                <c:pt idx="4165">
                  <c:v>1557.6</c:v>
                </c:pt>
                <c:pt idx="4166">
                  <c:v>1558.2</c:v>
                </c:pt>
                <c:pt idx="4167">
                  <c:v>1557.6</c:v>
                </c:pt>
                <c:pt idx="4168">
                  <c:v>1557.1</c:v>
                </c:pt>
                <c:pt idx="4169">
                  <c:v>1557.1</c:v>
                </c:pt>
                <c:pt idx="4170">
                  <c:v>1557.1</c:v>
                </c:pt>
                <c:pt idx="4171">
                  <c:v>1557.6</c:v>
                </c:pt>
                <c:pt idx="4172">
                  <c:v>1557.6</c:v>
                </c:pt>
                <c:pt idx="4173">
                  <c:v>1557</c:v>
                </c:pt>
                <c:pt idx="4174">
                  <c:v>1556.5</c:v>
                </c:pt>
                <c:pt idx="4175">
                  <c:v>1556.5</c:v>
                </c:pt>
                <c:pt idx="4176">
                  <c:v>1557.1</c:v>
                </c:pt>
                <c:pt idx="4177">
                  <c:v>1557.6</c:v>
                </c:pt>
                <c:pt idx="4178">
                  <c:v>1557.1</c:v>
                </c:pt>
                <c:pt idx="4179">
                  <c:v>1556.5</c:v>
                </c:pt>
                <c:pt idx="4180">
                  <c:v>1556.5</c:v>
                </c:pt>
                <c:pt idx="4181">
                  <c:v>1556.5</c:v>
                </c:pt>
                <c:pt idx="4182">
                  <c:v>1556.5</c:v>
                </c:pt>
                <c:pt idx="4183">
                  <c:v>1556.5</c:v>
                </c:pt>
                <c:pt idx="4184">
                  <c:v>1556.5</c:v>
                </c:pt>
                <c:pt idx="4185">
                  <c:v>1556.5</c:v>
                </c:pt>
                <c:pt idx="4186">
                  <c:v>1556.5</c:v>
                </c:pt>
                <c:pt idx="4187">
                  <c:v>1556.5</c:v>
                </c:pt>
                <c:pt idx="4188">
                  <c:v>1556.5</c:v>
                </c:pt>
                <c:pt idx="4189">
                  <c:v>1557</c:v>
                </c:pt>
                <c:pt idx="4190">
                  <c:v>1557.1</c:v>
                </c:pt>
                <c:pt idx="4191">
                  <c:v>1557.7</c:v>
                </c:pt>
                <c:pt idx="4192">
                  <c:v>1557.1</c:v>
                </c:pt>
                <c:pt idx="4193">
                  <c:v>1556.5</c:v>
                </c:pt>
                <c:pt idx="4194">
                  <c:v>1556.5</c:v>
                </c:pt>
                <c:pt idx="4195">
                  <c:v>1556.5</c:v>
                </c:pt>
                <c:pt idx="4196">
                  <c:v>1555.9</c:v>
                </c:pt>
                <c:pt idx="4197">
                  <c:v>1555.3</c:v>
                </c:pt>
                <c:pt idx="4198">
                  <c:v>1555.3</c:v>
                </c:pt>
                <c:pt idx="4199">
                  <c:v>1555.9</c:v>
                </c:pt>
                <c:pt idx="4200">
                  <c:v>1556.5</c:v>
                </c:pt>
                <c:pt idx="4201">
                  <c:v>1557</c:v>
                </c:pt>
                <c:pt idx="4202">
                  <c:v>1557.6</c:v>
                </c:pt>
                <c:pt idx="4203">
                  <c:v>1557.6</c:v>
                </c:pt>
                <c:pt idx="4204">
                  <c:v>1557.6</c:v>
                </c:pt>
                <c:pt idx="4205">
                  <c:v>1558.2</c:v>
                </c:pt>
                <c:pt idx="4206">
                  <c:v>1558.8</c:v>
                </c:pt>
                <c:pt idx="4207">
                  <c:v>1559.4</c:v>
                </c:pt>
                <c:pt idx="4208">
                  <c:v>1559.9</c:v>
                </c:pt>
                <c:pt idx="4209">
                  <c:v>1559.9</c:v>
                </c:pt>
                <c:pt idx="4210">
                  <c:v>1559.3</c:v>
                </c:pt>
                <c:pt idx="4211">
                  <c:v>1558.8</c:v>
                </c:pt>
                <c:pt idx="4212">
                  <c:v>1558.8</c:v>
                </c:pt>
                <c:pt idx="4213">
                  <c:v>1558.7</c:v>
                </c:pt>
                <c:pt idx="4214">
                  <c:v>1558.2</c:v>
                </c:pt>
                <c:pt idx="4215">
                  <c:v>1558.2</c:v>
                </c:pt>
                <c:pt idx="4216">
                  <c:v>1558.8</c:v>
                </c:pt>
                <c:pt idx="4217">
                  <c:v>1558.8</c:v>
                </c:pt>
                <c:pt idx="4218">
                  <c:v>1559.3</c:v>
                </c:pt>
                <c:pt idx="4219">
                  <c:v>1558.7</c:v>
                </c:pt>
                <c:pt idx="4220">
                  <c:v>1558.2</c:v>
                </c:pt>
                <c:pt idx="4221">
                  <c:v>1557.6</c:v>
                </c:pt>
                <c:pt idx="4222">
                  <c:v>1557.6</c:v>
                </c:pt>
                <c:pt idx="4223">
                  <c:v>1558.2</c:v>
                </c:pt>
                <c:pt idx="4224">
                  <c:v>1558.2</c:v>
                </c:pt>
                <c:pt idx="4225">
                  <c:v>1557.6</c:v>
                </c:pt>
                <c:pt idx="4226">
                  <c:v>1557.1</c:v>
                </c:pt>
                <c:pt idx="4227">
                  <c:v>1557.1</c:v>
                </c:pt>
                <c:pt idx="4228">
                  <c:v>1556.5</c:v>
                </c:pt>
                <c:pt idx="4229">
                  <c:v>1556.5</c:v>
                </c:pt>
                <c:pt idx="4230">
                  <c:v>1557.1</c:v>
                </c:pt>
                <c:pt idx="4231">
                  <c:v>1557.6</c:v>
                </c:pt>
                <c:pt idx="4232">
                  <c:v>1557.8</c:v>
                </c:pt>
                <c:pt idx="4233">
                  <c:v>1558.8</c:v>
                </c:pt>
                <c:pt idx="4234">
                  <c:v>1559.3</c:v>
                </c:pt>
                <c:pt idx="4235">
                  <c:v>1559.3</c:v>
                </c:pt>
                <c:pt idx="4236">
                  <c:v>1558.8</c:v>
                </c:pt>
                <c:pt idx="4237">
                  <c:v>1558.8</c:v>
                </c:pt>
                <c:pt idx="4238">
                  <c:v>1558.8</c:v>
                </c:pt>
                <c:pt idx="4239">
                  <c:v>1558.8</c:v>
                </c:pt>
                <c:pt idx="4240">
                  <c:v>1559.3</c:v>
                </c:pt>
                <c:pt idx="4241">
                  <c:v>1559.9</c:v>
                </c:pt>
                <c:pt idx="4242">
                  <c:v>1560.4</c:v>
                </c:pt>
                <c:pt idx="4243">
                  <c:v>1559.9</c:v>
                </c:pt>
                <c:pt idx="4244">
                  <c:v>1559.2</c:v>
                </c:pt>
                <c:pt idx="4245">
                  <c:v>1558.2</c:v>
                </c:pt>
                <c:pt idx="4246">
                  <c:v>1557.6</c:v>
                </c:pt>
                <c:pt idx="4247">
                  <c:v>1558.2</c:v>
                </c:pt>
                <c:pt idx="4248">
                  <c:v>1558.8</c:v>
                </c:pt>
                <c:pt idx="4249">
                  <c:v>1559.3</c:v>
                </c:pt>
                <c:pt idx="4250">
                  <c:v>1559.5</c:v>
                </c:pt>
                <c:pt idx="4251">
                  <c:v>1559.9</c:v>
                </c:pt>
                <c:pt idx="4252">
                  <c:v>1560.5</c:v>
                </c:pt>
                <c:pt idx="4253">
                  <c:v>1561.5</c:v>
                </c:pt>
                <c:pt idx="4254">
                  <c:v>1562.2</c:v>
                </c:pt>
                <c:pt idx="4255">
                  <c:v>1562.2</c:v>
                </c:pt>
                <c:pt idx="4256">
                  <c:v>1561.5</c:v>
                </c:pt>
                <c:pt idx="4257">
                  <c:v>1561</c:v>
                </c:pt>
                <c:pt idx="4258">
                  <c:v>1561</c:v>
                </c:pt>
                <c:pt idx="4259">
                  <c:v>1561.7</c:v>
                </c:pt>
                <c:pt idx="4260">
                  <c:v>1562.2</c:v>
                </c:pt>
                <c:pt idx="4261">
                  <c:v>1562.2</c:v>
                </c:pt>
                <c:pt idx="4262">
                  <c:v>1561.4</c:v>
                </c:pt>
                <c:pt idx="4263">
                  <c:v>1560.5</c:v>
                </c:pt>
                <c:pt idx="4264">
                  <c:v>1560.4</c:v>
                </c:pt>
                <c:pt idx="4265">
                  <c:v>1560.4</c:v>
                </c:pt>
                <c:pt idx="4266">
                  <c:v>1559.9</c:v>
                </c:pt>
                <c:pt idx="4267">
                  <c:v>1559</c:v>
                </c:pt>
                <c:pt idx="4268">
                  <c:v>1558.8</c:v>
                </c:pt>
                <c:pt idx="4269">
                  <c:v>1558.8</c:v>
                </c:pt>
                <c:pt idx="4270">
                  <c:v>1558.2</c:v>
                </c:pt>
                <c:pt idx="4271">
                  <c:v>1558.2</c:v>
                </c:pt>
                <c:pt idx="4272">
                  <c:v>1558.8</c:v>
                </c:pt>
                <c:pt idx="4273">
                  <c:v>1559.3</c:v>
                </c:pt>
                <c:pt idx="4274">
                  <c:v>1559.3</c:v>
                </c:pt>
                <c:pt idx="4275">
                  <c:v>1558.8</c:v>
                </c:pt>
                <c:pt idx="4276">
                  <c:v>1558.7</c:v>
                </c:pt>
                <c:pt idx="4277">
                  <c:v>1558.8</c:v>
                </c:pt>
                <c:pt idx="4278">
                  <c:v>1558.8</c:v>
                </c:pt>
                <c:pt idx="4279">
                  <c:v>1557.9</c:v>
                </c:pt>
                <c:pt idx="4280">
                  <c:v>1556.9</c:v>
                </c:pt>
                <c:pt idx="4281">
                  <c:v>1556.5</c:v>
                </c:pt>
                <c:pt idx="4282">
                  <c:v>1556.5</c:v>
                </c:pt>
                <c:pt idx="4283">
                  <c:v>1556.5</c:v>
                </c:pt>
                <c:pt idx="4284">
                  <c:v>1556.5</c:v>
                </c:pt>
                <c:pt idx="4285">
                  <c:v>1557.1</c:v>
                </c:pt>
                <c:pt idx="4286">
                  <c:v>1557.1</c:v>
                </c:pt>
                <c:pt idx="4287">
                  <c:v>1556.5</c:v>
                </c:pt>
                <c:pt idx="4288">
                  <c:v>1555.9</c:v>
                </c:pt>
                <c:pt idx="4289">
                  <c:v>1555.9</c:v>
                </c:pt>
                <c:pt idx="4290">
                  <c:v>1556.5</c:v>
                </c:pt>
                <c:pt idx="4291">
                  <c:v>1557.1</c:v>
                </c:pt>
                <c:pt idx="4292">
                  <c:v>1557.7</c:v>
                </c:pt>
                <c:pt idx="4293">
                  <c:v>1558.1</c:v>
                </c:pt>
                <c:pt idx="4294">
                  <c:v>1558.2</c:v>
                </c:pt>
                <c:pt idx="4295">
                  <c:v>1558.8</c:v>
                </c:pt>
                <c:pt idx="4296">
                  <c:v>1558.8</c:v>
                </c:pt>
                <c:pt idx="4297">
                  <c:v>1559.3</c:v>
                </c:pt>
                <c:pt idx="4298">
                  <c:v>1559.3</c:v>
                </c:pt>
                <c:pt idx="4299">
                  <c:v>1559.8</c:v>
                </c:pt>
                <c:pt idx="4300">
                  <c:v>1559.9</c:v>
                </c:pt>
                <c:pt idx="4301">
                  <c:v>1559.2</c:v>
                </c:pt>
                <c:pt idx="4302">
                  <c:v>1557.7</c:v>
                </c:pt>
                <c:pt idx="4303">
                  <c:v>1557.1</c:v>
                </c:pt>
                <c:pt idx="4304">
                  <c:v>1556.5</c:v>
                </c:pt>
                <c:pt idx="4305">
                  <c:v>1556.5</c:v>
                </c:pt>
                <c:pt idx="4306">
                  <c:v>1556.5</c:v>
                </c:pt>
                <c:pt idx="4307">
                  <c:v>1556.5</c:v>
                </c:pt>
                <c:pt idx="4308">
                  <c:v>1556.5</c:v>
                </c:pt>
                <c:pt idx="4309">
                  <c:v>1556.5</c:v>
                </c:pt>
                <c:pt idx="4310">
                  <c:v>1556.5</c:v>
                </c:pt>
                <c:pt idx="4311">
                  <c:v>1556</c:v>
                </c:pt>
                <c:pt idx="4312">
                  <c:v>1555.9</c:v>
                </c:pt>
                <c:pt idx="4313">
                  <c:v>1555.3</c:v>
                </c:pt>
                <c:pt idx="4314">
                  <c:v>1555.4</c:v>
                </c:pt>
                <c:pt idx="4315">
                  <c:v>1555.9</c:v>
                </c:pt>
                <c:pt idx="4316">
                  <c:v>1555.3</c:v>
                </c:pt>
                <c:pt idx="4317">
                  <c:v>1554.2</c:v>
                </c:pt>
                <c:pt idx="4318">
                  <c:v>1553.6</c:v>
                </c:pt>
                <c:pt idx="4319">
                  <c:v>1553.1</c:v>
                </c:pt>
                <c:pt idx="4320">
                  <c:v>1553.6</c:v>
                </c:pt>
                <c:pt idx="4321">
                  <c:v>1553.6</c:v>
                </c:pt>
                <c:pt idx="4322">
                  <c:v>1553.5</c:v>
                </c:pt>
                <c:pt idx="4323">
                  <c:v>1553</c:v>
                </c:pt>
                <c:pt idx="4324">
                  <c:v>1553</c:v>
                </c:pt>
                <c:pt idx="4325">
                  <c:v>1553.1</c:v>
                </c:pt>
                <c:pt idx="4326">
                  <c:v>1553</c:v>
                </c:pt>
                <c:pt idx="4327">
                  <c:v>1553.6</c:v>
                </c:pt>
                <c:pt idx="4328">
                  <c:v>1554.2</c:v>
                </c:pt>
                <c:pt idx="4329">
                  <c:v>1554.8</c:v>
                </c:pt>
                <c:pt idx="4330">
                  <c:v>1555.3</c:v>
                </c:pt>
                <c:pt idx="4331">
                  <c:v>1555.3</c:v>
                </c:pt>
                <c:pt idx="4332">
                  <c:v>1555.3</c:v>
                </c:pt>
                <c:pt idx="4333">
                  <c:v>1555.3</c:v>
                </c:pt>
                <c:pt idx="4334">
                  <c:v>1554.8</c:v>
                </c:pt>
                <c:pt idx="4335">
                  <c:v>1554.2</c:v>
                </c:pt>
                <c:pt idx="4336">
                  <c:v>1554.8</c:v>
                </c:pt>
                <c:pt idx="4337">
                  <c:v>1555.9</c:v>
                </c:pt>
                <c:pt idx="4338">
                  <c:v>1556.5</c:v>
                </c:pt>
                <c:pt idx="4339">
                  <c:v>1556.5</c:v>
                </c:pt>
                <c:pt idx="4340">
                  <c:v>1555.8</c:v>
                </c:pt>
                <c:pt idx="4341">
                  <c:v>1555.3</c:v>
                </c:pt>
                <c:pt idx="4342">
                  <c:v>1555.9</c:v>
                </c:pt>
                <c:pt idx="4343">
                  <c:v>1556.6</c:v>
                </c:pt>
                <c:pt idx="4344">
                  <c:v>1557.6</c:v>
                </c:pt>
                <c:pt idx="4345">
                  <c:v>1557.9</c:v>
                </c:pt>
                <c:pt idx="4346">
                  <c:v>1558.2</c:v>
                </c:pt>
                <c:pt idx="4347">
                  <c:v>1558.2</c:v>
                </c:pt>
                <c:pt idx="4348">
                  <c:v>1558.2</c:v>
                </c:pt>
                <c:pt idx="4349">
                  <c:v>1557.6</c:v>
                </c:pt>
                <c:pt idx="4350">
                  <c:v>1557.6</c:v>
                </c:pt>
                <c:pt idx="4351">
                  <c:v>1557.4</c:v>
                </c:pt>
                <c:pt idx="4352">
                  <c:v>1557.1</c:v>
                </c:pt>
                <c:pt idx="4353">
                  <c:v>1557.1</c:v>
                </c:pt>
                <c:pt idx="4354">
                  <c:v>1557.1</c:v>
                </c:pt>
                <c:pt idx="4355">
                  <c:v>1557.1</c:v>
                </c:pt>
                <c:pt idx="4356">
                  <c:v>1558.1</c:v>
                </c:pt>
                <c:pt idx="4357">
                  <c:v>1558.8</c:v>
                </c:pt>
                <c:pt idx="4358">
                  <c:v>1558.2</c:v>
                </c:pt>
                <c:pt idx="4359">
                  <c:v>1557.6</c:v>
                </c:pt>
                <c:pt idx="4360">
                  <c:v>1557.6</c:v>
                </c:pt>
                <c:pt idx="4361">
                  <c:v>1558.2</c:v>
                </c:pt>
                <c:pt idx="4362">
                  <c:v>1557.7</c:v>
                </c:pt>
                <c:pt idx="4363">
                  <c:v>1557.6</c:v>
                </c:pt>
                <c:pt idx="4364">
                  <c:v>1557.6</c:v>
                </c:pt>
                <c:pt idx="4365">
                  <c:v>1558.2</c:v>
                </c:pt>
                <c:pt idx="4366">
                  <c:v>1559</c:v>
                </c:pt>
                <c:pt idx="4367">
                  <c:v>1559.9</c:v>
                </c:pt>
                <c:pt idx="4368">
                  <c:v>1559.9</c:v>
                </c:pt>
                <c:pt idx="4369">
                  <c:v>1560.4</c:v>
                </c:pt>
                <c:pt idx="4370">
                  <c:v>1561</c:v>
                </c:pt>
                <c:pt idx="4371">
                  <c:v>1561</c:v>
                </c:pt>
                <c:pt idx="4372">
                  <c:v>1561</c:v>
                </c:pt>
                <c:pt idx="4373">
                  <c:v>1560.4</c:v>
                </c:pt>
                <c:pt idx="4374">
                  <c:v>1560.4</c:v>
                </c:pt>
                <c:pt idx="4375">
                  <c:v>1561</c:v>
                </c:pt>
                <c:pt idx="4376">
                  <c:v>1561.6</c:v>
                </c:pt>
                <c:pt idx="4377">
                  <c:v>1561</c:v>
                </c:pt>
                <c:pt idx="4378">
                  <c:v>1560.4</c:v>
                </c:pt>
                <c:pt idx="4379">
                  <c:v>1559.9</c:v>
                </c:pt>
                <c:pt idx="4380">
                  <c:v>1559.9</c:v>
                </c:pt>
                <c:pt idx="4381">
                  <c:v>1559.3</c:v>
                </c:pt>
                <c:pt idx="4382">
                  <c:v>1559.2</c:v>
                </c:pt>
                <c:pt idx="4383">
                  <c:v>1558.8</c:v>
                </c:pt>
                <c:pt idx="4384">
                  <c:v>1558.2</c:v>
                </c:pt>
                <c:pt idx="4385">
                  <c:v>1557.6</c:v>
                </c:pt>
                <c:pt idx="4386">
                  <c:v>1557.1</c:v>
                </c:pt>
                <c:pt idx="4387">
                  <c:v>1557.1</c:v>
                </c:pt>
                <c:pt idx="4388">
                  <c:v>1557.1</c:v>
                </c:pt>
                <c:pt idx="4389">
                  <c:v>1557.1</c:v>
                </c:pt>
                <c:pt idx="4390">
                  <c:v>1557.1</c:v>
                </c:pt>
                <c:pt idx="4391">
                  <c:v>1557.6</c:v>
                </c:pt>
                <c:pt idx="4392">
                  <c:v>1558.8</c:v>
                </c:pt>
                <c:pt idx="4393">
                  <c:v>1559.3</c:v>
                </c:pt>
                <c:pt idx="4394">
                  <c:v>1559.3</c:v>
                </c:pt>
                <c:pt idx="4395">
                  <c:v>1558.2</c:v>
                </c:pt>
                <c:pt idx="4396">
                  <c:v>1557.4</c:v>
                </c:pt>
                <c:pt idx="4397">
                  <c:v>1556.5</c:v>
                </c:pt>
                <c:pt idx="4398">
                  <c:v>1556.5</c:v>
                </c:pt>
                <c:pt idx="4399">
                  <c:v>1557.1</c:v>
                </c:pt>
                <c:pt idx="4400">
                  <c:v>1557.1</c:v>
                </c:pt>
                <c:pt idx="4401">
                  <c:v>1557.6</c:v>
                </c:pt>
                <c:pt idx="4402">
                  <c:v>1558.2</c:v>
                </c:pt>
                <c:pt idx="4403">
                  <c:v>1558.1</c:v>
                </c:pt>
                <c:pt idx="4404">
                  <c:v>1557.6</c:v>
                </c:pt>
                <c:pt idx="4405">
                  <c:v>1557.1</c:v>
                </c:pt>
                <c:pt idx="4406">
                  <c:v>1557.1</c:v>
                </c:pt>
                <c:pt idx="4407">
                  <c:v>1557.1</c:v>
                </c:pt>
                <c:pt idx="4408">
                  <c:v>1557.6</c:v>
                </c:pt>
                <c:pt idx="4409">
                  <c:v>1558.2</c:v>
                </c:pt>
                <c:pt idx="4410">
                  <c:v>1558.2</c:v>
                </c:pt>
                <c:pt idx="4411">
                  <c:v>1557.6</c:v>
                </c:pt>
                <c:pt idx="4412">
                  <c:v>1558.2</c:v>
                </c:pt>
                <c:pt idx="4413">
                  <c:v>1558.2</c:v>
                </c:pt>
                <c:pt idx="4414">
                  <c:v>1558.2</c:v>
                </c:pt>
                <c:pt idx="4415">
                  <c:v>1558.2</c:v>
                </c:pt>
                <c:pt idx="4416">
                  <c:v>1558.2</c:v>
                </c:pt>
                <c:pt idx="4417">
                  <c:v>1558.2</c:v>
                </c:pt>
                <c:pt idx="4418">
                  <c:v>1558.2</c:v>
                </c:pt>
                <c:pt idx="4419">
                  <c:v>1558.6</c:v>
                </c:pt>
                <c:pt idx="4420">
                  <c:v>1558.8</c:v>
                </c:pt>
                <c:pt idx="4421">
                  <c:v>1558.8</c:v>
                </c:pt>
                <c:pt idx="4422">
                  <c:v>1558.2</c:v>
                </c:pt>
                <c:pt idx="4423">
                  <c:v>1557.4</c:v>
                </c:pt>
                <c:pt idx="4424">
                  <c:v>1557.1</c:v>
                </c:pt>
                <c:pt idx="4425">
                  <c:v>1556.5</c:v>
                </c:pt>
                <c:pt idx="4426">
                  <c:v>1556.5</c:v>
                </c:pt>
                <c:pt idx="4427">
                  <c:v>1556.5</c:v>
                </c:pt>
                <c:pt idx="4428">
                  <c:v>1556.5</c:v>
                </c:pt>
                <c:pt idx="4429">
                  <c:v>1556.5</c:v>
                </c:pt>
                <c:pt idx="4430">
                  <c:v>1557.6</c:v>
                </c:pt>
                <c:pt idx="4431">
                  <c:v>1558.2</c:v>
                </c:pt>
                <c:pt idx="4432">
                  <c:v>1558.2</c:v>
                </c:pt>
                <c:pt idx="4433">
                  <c:v>1557.6</c:v>
                </c:pt>
                <c:pt idx="4434">
                  <c:v>1557.6</c:v>
                </c:pt>
                <c:pt idx="4435">
                  <c:v>1557.6</c:v>
                </c:pt>
                <c:pt idx="4436">
                  <c:v>1557.6</c:v>
                </c:pt>
                <c:pt idx="4437">
                  <c:v>1558.2</c:v>
                </c:pt>
                <c:pt idx="4438">
                  <c:v>1558.2</c:v>
                </c:pt>
                <c:pt idx="4439">
                  <c:v>1558.2</c:v>
                </c:pt>
                <c:pt idx="4440">
                  <c:v>1557.6</c:v>
                </c:pt>
                <c:pt idx="4441">
                  <c:v>1557.6</c:v>
                </c:pt>
                <c:pt idx="4442">
                  <c:v>1557.6</c:v>
                </c:pt>
                <c:pt idx="4443">
                  <c:v>1557.6</c:v>
                </c:pt>
                <c:pt idx="4444">
                  <c:v>1557.1</c:v>
                </c:pt>
                <c:pt idx="4445">
                  <c:v>1555.9</c:v>
                </c:pt>
                <c:pt idx="4446">
                  <c:v>1555.3</c:v>
                </c:pt>
                <c:pt idx="4447">
                  <c:v>1555.3</c:v>
                </c:pt>
                <c:pt idx="4448">
                  <c:v>1555.4</c:v>
                </c:pt>
                <c:pt idx="4449">
                  <c:v>1554.8</c:v>
                </c:pt>
                <c:pt idx="4450">
                  <c:v>1554.8</c:v>
                </c:pt>
                <c:pt idx="4451">
                  <c:v>1554.8</c:v>
                </c:pt>
                <c:pt idx="4452">
                  <c:v>1555.4</c:v>
                </c:pt>
                <c:pt idx="4453">
                  <c:v>1554.8</c:v>
                </c:pt>
                <c:pt idx="4454">
                  <c:v>1554.8</c:v>
                </c:pt>
                <c:pt idx="4455">
                  <c:v>1555.3</c:v>
                </c:pt>
                <c:pt idx="4456">
                  <c:v>1555.4</c:v>
                </c:pt>
                <c:pt idx="4457">
                  <c:v>1555.9</c:v>
                </c:pt>
                <c:pt idx="4458">
                  <c:v>1555.9</c:v>
                </c:pt>
                <c:pt idx="4459">
                  <c:v>1556.7</c:v>
                </c:pt>
                <c:pt idx="4460">
                  <c:v>1558.2</c:v>
                </c:pt>
                <c:pt idx="4461">
                  <c:v>1559.3</c:v>
                </c:pt>
                <c:pt idx="4462">
                  <c:v>1559.3</c:v>
                </c:pt>
                <c:pt idx="4463">
                  <c:v>1559.3</c:v>
                </c:pt>
                <c:pt idx="4464">
                  <c:v>1558.8</c:v>
                </c:pt>
                <c:pt idx="4465">
                  <c:v>1558.8</c:v>
                </c:pt>
                <c:pt idx="4466">
                  <c:v>1559.3</c:v>
                </c:pt>
                <c:pt idx="4467">
                  <c:v>1559.9</c:v>
                </c:pt>
                <c:pt idx="4468">
                  <c:v>1559.9</c:v>
                </c:pt>
                <c:pt idx="4469">
                  <c:v>1559.3</c:v>
                </c:pt>
                <c:pt idx="4470">
                  <c:v>1558.8</c:v>
                </c:pt>
                <c:pt idx="4471">
                  <c:v>1558.2</c:v>
                </c:pt>
                <c:pt idx="4472">
                  <c:v>1557.1</c:v>
                </c:pt>
                <c:pt idx="4473">
                  <c:v>1556.5</c:v>
                </c:pt>
                <c:pt idx="4474">
                  <c:v>1555.9</c:v>
                </c:pt>
                <c:pt idx="4475">
                  <c:v>1556.5</c:v>
                </c:pt>
                <c:pt idx="4476">
                  <c:v>1557.1</c:v>
                </c:pt>
                <c:pt idx="4477">
                  <c:v>1557.7</c:v>
                </c:pt>
                <c:pt idx="4478">
                  <c:v>1557.6</c:v>
                </c:pt>
                <c:pt idx="4479">
                  <c:v>1557.1</c:v>
                </c:pt>
                <c:pt idx="4480">
                  <c:v>1557.1</c:v>
                </c:pt>
                <c:pt idx="4481">
                  <c:v>1557.1</c:v>
                </c:pt>
                <c:pt idx="4482">
                  <c:v>1557.1</c:v>
                </c:pt>
                <c:pt idx="4483">
                  <c:v>1557.1</c:v>
                </c:pt>
                <c:pt idx="4484">
                  <c:v>1557.6</c:v>
                </c:pt>
                <c:pt idx="4485">
                  <c:v>1557.6</c:v>
                </c:pt>
                <c:pt idx="4486">
                  <c:v>1558.2</c:v>
                </c:pt>
                <c:pt idx="4487">
                  <c:v>1558.2</c:v>
                </c:pt>
                <c:pt idx="4488">
                  <c:v>1558.2</c:v>
                </c:pt>
                <c:pt idx="4489">
                  <c:v>1558.8</c:v>
                </c:pt>
                <c:pt idx="4490">
                  <c:v>1559.3</c:v>
                </c:pt>
                <c:pt idx="4491">
                  <c:v>1559.3</c:v>
                </c:pt>
                <c:pt idx="4492">
                  <c:v>1559.3</c:v>
                </c:pt>
                <c:pt idx="4493">
                  <c:v>1559.8</c:v>
                </c:pt>
                <c:pt idx="4494">
                  <c:v>1559.9</c:v>
                </c:pt>
                <c:pt idx="4495">
                  <c:v>1559.9</c:v>
                </c:pt>
                <c:pt idx="4496">
                  <c:v>1559.9</c:v>
                </c:pt>
                <c:pt idx="4497">
                  <c:v>1559.9</c:v>
                </c:pt>
                <c:pt idx="4498">
                  <c:v>1559.9</c:v>
                </c:pt>
                <c:pt idx="4499">
                  <c:v>1560.4</c:v>
                </c:pt>
                <c:pt idx="4500">
                  <c:v>1560.4</c:v>
                </c:pt>
                <c:pt idx="4501">
                  <c:v>1559.9</c:v>
                </c:pt>
                <c:pt idx="4502">
                  <c:v>1559.9</c:v>
                </c:pt>
                <c:pt idx="4503">
                  <c:v>1560.4</c:v>
                </c:pt>
                <c:pt idx="4504">
                  <c:v>1560.4</c:v>
                </c:pt>
                <c:pt idx="4505">
                  <c:v>1560.5</c:v>
                </c:pt>
                <c:pt idx="4506">
                  <c:v>1559.9</c:v>
                </c:pt>
                <c:pt idx="4507">
                  <c:v>1559.9</c:v>
                </c:pt>
                <c:pt idx="4508">
                  <c:v>1559.3</c:v>
                </c:pt>
                <c:pt idx="4509">
                  <c:v>1559</c:v>
                </c:pt>
                <c:pt idx="4510">
                  <c:v>1558.2</c:v>
                </c:pt>
                <c:pt idx="4511">
                  <c:v>1557.6</c:v>
                </c:pt>
                <c:pt idx="4512">
                  <c:v>1557.6</c:v>
                </c:pt>
                <c:pt idx="4513">
                  <c:v>1557.6</c:v>
                </c:pt>
                <c:pt idx="4514">
                  <c:v>1557.6</c:v>
                </c:pt>
                <c:pt idx="4515">
                  <c:v>1557.6</c:v>
                </c:pt>
                <c:pt idx="4516">
                  <c:v>1557.6</c:v>
                </c:pt>
                <c:pt idx="4517">
                  <c:v>1558.2</c:v>
                </c:pt>
                <c:pt idx="4518">
                  <c:v>1558.2</c:v>
                </c:pt>
                <c:pt idx="4519">
                  <c:v>1558.2</c:v>
                </c:pt>
                <c:pt idx="4520">
                  <c:v>1558.2</c:v>
                </c:pt>
                <c:pt idx="4521">
                  <c:v>1559.1</c:v>
                </c:pt>
                <c:pt idx="4522">
                  <c:v>1559.5</c:v>
                </c:pt>
                <c:pt idx="4523">
                  <c:v>1559.9</c:v>
                </c:pt>
                <c:pt idx="4524">
                  <c:v>1559.9</c:v>
                </c:pt>
                <c:pt idx="4525">
                  <c:v>1560.6</c:v>
                </c:pt>
                <c:pt idx="4526">
                  <c:v>1561</c:v>
                </c:pt>
                <c:pt idx="4527">
                  <c:v>1560.4</c:v>
                </c:pt>
                <c:pt idx="4528">
                  <c:v>1560.4</c:v>
                </c:pt>
                <c:pt idx="4529">
                  <c:v>1560.4</c:v>
                </c:pt>
                <c:pt idx="4530">
                  <c:v>1561</c:v>
                </c:pt>
                <c:pt idx="4531">
                  <c:v>1561</c:v>
                </c:pt>
                <c:pt idx="4532">
                  <c:v>1561</c:v>
                </c:pt>
                <c:pt idx="4533">
                  <c:v>1561</c:v>
                </c:pt>
                <c:pt idx="4534">
                  <c:v>1561</c:v>
                </c:pt>
                <c:pt idx="4535">
                  <c:v>1561</c:v>
                </c:pt>
                <c:pt idx="4536">
                  <c:v>1561</c:v>
                </c:pt>
                <c:pt idx="4537">
                  <c:v>1561.6</c:v>
                </c:pt>
                <c:pt idx="4538">
                  <c:v>1562.8</c:v>
                </c:pt>
                <c:pt idx="4539">
                  <c:v>1563.9</c:v>
                </c:pt>
                <c:pt idx="4540">
                  <c:v>1563.9</c:v>
                </c:pt>
                <c:pt idx="4541">
                  <c:v>1563.3</c:v>
                </c:pt>
                <c:pt idx="4542">
                  <c:v>1563.3</c:v>
                </c:pt>
                <c:pt idx="4543">
                  <c:v>1562.6</c:v>
                </c:pt>
                <c:pt idx="4544">
                  <c:v>1561.6</c:v>
                </c:pt>
                <c:pt idx="4545">
                  <c:v>1561</c:v>
                </c:pt>
                <c:pt idx="4546">
                  <c:v>1561</c:v>
                </c:pt>
                <c:pt idx="4547">
                  <c:v>1561</c:v>
                </c:pt>
                <c:pt idx="4548">
                  <c:v>1561</c:v>
                </c:pt>
                <c:pt idx="4549">
                  <c:v>1561</c:v>
                </c:pt>
                <c:pt idx="4550">
                  <c:v>1560.4</c:v>
                </c:pt>
                <c:pt idx="4551">
                  <c:v>1559.9</c:v>
                </c:pt>
                <c:pt idx="4552">
                  <c:v>1559.3</c:v>
                </c:pt>
                <c:pt idx="4553">
                  <c:v>1559.3</c:v>
                </c:pt>
                <c:pt idx="4554">
                  <c:v>1558.8</c:v>
                </c:pt>
                <c:pt idx="4555">
                  <c:v>1558.8</c:v>
                </c:pt>
                <c:pt idx="4556">
                  <c:v>1558.8</c:v>
                </c:pt>
                <c:pt idx="4557">
                  <c:v>1558.8</c:v>
                </c:pt>
                <c:pt idx="4558">
                  <c:v>1558.2</c:v>
                </c:pt>
                <c:pt idx="4559">
                  <c:v>1558.2</c:v>
                </c:pt>
                <c:pt idx="4560">
                  <c:v>1557.6</c:v>
                </c:pt>
                <c:pt idx="4561">
                  <c:v>1558.2</c:v>
                </c:pt>
                <c:pt idx="4562">
                  <c:v>1558.8</c:v>
                </c:pt>
                <c:pt idx="4563">
                  <c:v>1559.6</c:v>
                </c:pt>
                <c:pt idx="4564">
                  <c:v>1559.3</c:v>
                </c:pt>
                <c:pt idx="4565">
                  <c:v>1558.8</c:v>
                </c:pt>
                <c:pt idx="4566">
                  <c:v>1558.2</c:v>
                </c:pt>
                <c:pt idx="4567">
                  <c:v>1558.7</c:v>
                </c:pt>
                <c:pt idx="4568">
                  <c:v>1558.8</c:v>
                </c:pt>
                <c:pt idx="4569">
                  <c:v>1558.8</c:v>
                </c:pt>
                <c:pt idx="4570">
                  <c:v>1558.8</c:v>
                </c:pt>
                <c:pt idx="4571">
                  <c:v>1558.2</c:v>
                </c:pt>
                <c:pt idx="4572">
                  <c:v>1557.6</c:v>
                </c:pt>
                <c:pt idx="4573">
                  <c:v>1556.5</c:v>
                </c:pt>
                <c:pt idx="4574">
                  <c:v>1555.9</c:v>
                </c:pt>
                <c:pt idx="4575">
                  <c:v>1555.9</c:v>
                </c:pt>
                <c:pt idx="4576">
                  <c:v>1556.5</c:v>
                </c:pt>
                <c:pt idx="4577">
                  <c:v>1556.5</c:v>
                </c:pt>
                <c:pt idx="4578">
                  <c:v>1556.2</c:v>
                </c:pt>
                <c:pt idx="4579">
                  <c:v>1555.9</c:v>
                </c:pt>
                <c:pt idx="4580">
                  <c:v>1555.9</c:v>
                </c:pt>
                <c:pt idx="4581">
                  <c:v>1556.2</c:v>
                </c:pt>
                <c:pt idx="4582">
                  <c:v>1557.2</c:v>
                </c:pt>
                <c:pt idx="4583">
                  <c:v>1558.2</c:v>
                </c:pt>
                <c:pt idx="4584">
                  <c:v>1557.9</c:v>
                </c:pt>
                <c:pt idx="4585">
                  <c:v>1557.1</c:v>
                </c:pt>
                <c:pt idx="4586">
                  <c:v>1556.5</c:v>
                </c:pt>
                <c:pt idx="4587">
                  <c:v>1556.5</c:v>
                </c:pt>
                <c:pt idx="4588">
                  <c:v>1557.6</c:v>
                </c:pt>
                <c:pt idx="4589">
                  <c:v>1558.8</c:v>
                </c:pt>
                <c:pt idx="4590">
                  <c:v>1560.1</c:v>
                </c:pt>
                <c:pt idx="4591">
                  <c:v>1560.4</c:v>
                </c:pt>
                <c:pt idx="4592">
                  <c:v>1561</c:v>
                </c:pt>
                <c:pt idx="4593">
                  <c:v>1561</c:v>
                </c:pt>
                <c:pt idx="4594">
                  <c:v>1561.5</c:v>
                </c:pt>
                <c:pt idx="4595">
                  <c:v>1561.6</c:v>
                </c:pt>
                <c:pt idx="4596">
                  <c:v>1561.6</c:v>
                </c:pt>
                <c:pt idx="4597">
                  <c:v>1561.7</c:v>
                </c:pt>
                <c:pt idx="4598">
                  <c:v>1562.6</c:v>
                </c:pt>
                <c:pt idx="4599">
                  <c:v>1563</c:v>
                </c:pt>
                <c:pt idx="4600">
                  <c:v>1562.8</c:v>
                </c:pt>
                <c:pt idx="4601">
                  <c:v>1562.2</c:v>
                </c:pt>
                <c:pt idx="4602">
                  <c:v>1562.2</c:v>
                </c:pt>
                <c:pt idx="4603">
                  <c:v>1562.2</c:v>
                </c:pt>
                <c:pt idx="4604">
                  <c:v>1562.2</c:v>
                </c:pt>
                <c:pt idx="4605">
                  <c:v>1562.8</c:v>
                </c:pt>
                <c:pt idx="4606">
                  <c:v>1562.8</c:v>
                </c:pt>
                <c:pt idx="4607">
                  <c:v>1562.2</c:v>
                </c:pt>
                <c:pt idx="4608">
                  <c:v>1561</c:v>
                </c:pt>
                <c:pt idx="4609">
                  <c:v>1560.4</c:v>
                </c:pt>
                <c:pt idx="4610">
                  <c:v>1560.4</c:v>
                </c:pt>
                <c:pt idx="4611">
                  <c:v>1561.2</c:v>
                </c:pt>
                <c:pt idx="4612">
                  <c:v>1562.2</c:v>
                </c:pt>
                <c:pt idx="4613">
                  <c:v>1562.2</c:v>
                </c:pt>
                <c:pt idx="4614">
                  <c:v>1561.6</c:v>
                </c:pt>
                <c:pt idx="4615">
                  <c:v>1561.6</c:v>
                </c:pt>
                <c:pt idx="4616">
                  <c:v>1561.6</c:v>
                </c:pt>
                <c:pt idx="4617">
                  <c:v>1561.5</c:v>
                </c:pt>
                <c:pt idx="4618">
                  <c:v>1561.6</c:v>
                </c:pt>
                <c:pt idx="4619">
                  <c:v>1561</c:v>
                </c:pt>
                <c:pt idx="4620">
                  <c:v>1561</c:v>
                </c:pt>
                <c:pt idx="4621">
                  <c:v>1561.5</c:v>
                </c:pt>
                <c:pt idx="4622">
                  <c:v>1561</c:v>
                </c:pt>
                <c:pt idx="4623">
                  <c:v>1561</c:v>
                </c:pt>
                <c:pt idx="4624">
                  <c:v>1561</c:v>
                </c:pt>
                <c:pt idx="4625">
                  <c:v>1560.4</c:v>
                </c:pt>
                <c:pt idx="4626">
                  <c:v>1559.9</c:v>
                </c:pt>
                <c:pt idx="4627">
                  <c:v>1559.9</c:v>
                </c:pt>
                <c:pt idx="4628">
                  <c:v>1560.4</c:v>
                </c:pt>
                <c:pt idx="4629">
                  <c:v>1560.4</c:v>
                </c:pt>
                <c:pt idx="4630">
                  <c:v>1561</c:v>
                </c:pt>
                <c:pt idx="4631">
                  <c:v>1561</c:v>
                </c:pt>
                <c:pt idx="4632">
                  <c:v>1561</c:v>
                </c:pt>
                <c:pt idx="4633">
                  <c:v>1561</c:v>
                </c:pt>
                <c:pt idx="4634">
                  <c:v>1560.4</c:v>
                </c:pt>
                <c:pt idx="4635">
                  <c:v>1559.9</c:v>
                </c:pt>
                <c:pt idx="4636">
                  <c:v>1559.3</c:v>
                </c:pt>
                <c:pt idx="4637">
                  <c:v>1558.8</c:v>
                </c:pt>
                <c:pt idx="4638">
                  <c:v>1558.8</c:v>
                </c:pt>
                <c:pt idx="4639">
                  <c:v>1558.8</c:v>
                </c:pt>
                <c:pt idx="4640">
                  <c:v>1559.3</c:v>
                </c:pt>
                <c:pt idx="4641">
                  <c:v>1559.3</c:v>
                </c:pt>
                <c:pt idx="4642">
                  <c:v>1559.3</c:v>
                </c:pt>
                <c:pt idx="4643">
                  <c:v>1558.8</c:v>
                </c:pt>
                <c:pt idx="4644">
                  <c:v>1558.5</c:v>
                </c:pt>
                <c:pt idx="4645">
                  <c:v>1558.2</c:v>
                </c:pt>
                <c:pt idx="4646">
                  <c:v>1557.6</c:v>
                </c:pt>
                <c:pt idx="4647">
                  <c:v>1556.5</c:v>
                </c:pt>
                <c:pt idx="4648">
                  <c:v>1555.4</c:v>
                </c:pt>
                <c:pt idx="4649">
                  <c:v>1555.9</c:v>
                </c:pt>
                <c:pt idx="4650">
                  <c:v>1556.5</c:v>
                </c:pt>
                <c:pt idx="4651">
                  <c:v>1557.1</c:v>
                </c:pt>
                <c:pt idx="4652">
                  <c:v>1556.5</c:v>
                </c:pt>
                <c:pt idx="4653">
                  <c:v>1555.9</c:v>
                </c:pt>
                <c:pt idx="4654">
                  <c:v>1554.8</c:v>
                </c:pt>
                <c:pt idx="4655">
                  <c:v>1554.2</c:v>
                </c:pt>
                <c:pt idx="4656">
                  <c:v>1553.4</c:v>
                </c:pt>
                <c:pt idx="4657">
                  <c:v>1553</c:v>
                </c:pt>
                <c:pt idx="4658">
                  <c:v>1553.6</c:v>
                </c:pt>
                <c:pt idx="4659">
                  <c:v>1554.8</c:v>
                </c:pt>
                <c:pt idx="4660">
                  <c:v>1555.4</c:v>
                </c:pt>
                <c:pt idx="4661">
                  <c:v>1555.9</c:v>
                </c:pt>
                <c:pt idx="4662">
                  <c:v>1555.3</c:v>
                </c:pt>
                <c:pt idx="4663">
                  <c:v>1555.9</c:v>
                </c:pt>
                <c:pt idx="4664">
                  <c:v>1556.9</c:v>
                </c:pt>
                <c:pt idx="4665">
                  <c:v>1557.6</c:v>
                </c:pt>
                <c:pt idx="4666">
                  <c:v>1558.2</c:v>
                </c:pt>
                <c:pt idx="4667">
                  <c:v>1558.2</c:v>
                </c:pt>
                <c:pt idx="4668">
                  <c:v>1558.2</c:v>
                </c:pt>
                <c:pt idx="4669">
                  <c:v>1558.2</c:v>
                </c:pt>
                <c:pt idx="4670">
                  <c:v>1558.2</c:v>
                </c:pt>
                <c:pt idx="4671">
                  <c:v>1559</c:v>
                </c:pt>
                <c:pt idx="4672">
                  <c:v>1559.9</c:v>
                </c:pt>
                <c:pt idx="4673">
                  <c:v>1559.9</c:v>
                </c:pt>
                <c:pt idx="4674">
                  <c:v>1559.9</c:v>
                </c:pt>
                <c:pt idx="4675">
                  <c:v>1559.3</c:v>
                </c:pt>
                <c:pt idx="4676">
                  <c:v>1559.9</c:v>
                </c:pt>
                <c:pt idx="4677">
                  <c:v>1560.1</c:v>
                </c:pt>
                <c:pt idx="4678">
                  <c:v>1561.5</c:v>
                </c:pt>
                <c:pt idx="4679">
                  <c:v>1562.2</c:v>
                </c:pt>
                <c:pt idx="4680">
                  <c:v>1562.2</c:v>
                </c:pt>
                <c:pt idx="4681">
                  <c:v>1561.5</c:v>
                </c:pt>
                <c:pt idx="4682">
                  <c:v>1561.5</c:v>
                </c:pt>
                <c:pt idx="4683">
                  <c:v>1561.6</c:v>
                </c:pt>
                <c:pt idx="4684">
                  <c:v>1561.6</c:v>
                </c:pt>
                <c:pt idx="4685">
                  <c:v>1561.6</c:v>
                </c:pt>
                <c:pt idx="4686">
                  <c:v>1562.2</c:v>
                </c:pt>
                <c:pt idx="4687">
                  <c:v>1562.2</c:v>
                </c:pt>
                <c:pt idx="4688">
                  <c:v>1561.6</c:v>
                </c:pt>
                <c:pt idx="4689">
                  <c:v>1560.4</c:v>
                </c:pt>
                <c:pt idx="4690">
                  <c:v>1559.9</c:v>
                </c:pt>
                <c:pt idx="4691">
                  <c:v>1560.4</c:v>
                </c:pt>
                <c:pt idx="4692">
                  <c:v>1561</c:v>
                </c:pt>
                <c:pt idx="4693">
                  <c:v>1561.6</c:v>
                </c:pt>
                <c:pt idx="4694">
                  <c:v>1562.8</c:v>
                </c:pt>
                <c:pt idx="4695">
                  <c:v>1563.3</c:v>
                </c:pt>
                <c:pt idx="4696">
                  <c:v>1563.9</c:v>
                </c:pt>
                <c:pt idx="4697">
                  <c:v>1563.3</c:v>
                </c:pt>
                <c:pt idx="4698">
                  <c:v>1563.3</c:v>
                </c:pt>
                <c:pt idx="4699">
                  <c:v>1563.3</c:v>
                </c:pt>
                <c:pt idx="4700">
                  <c:v>1563.3</c:v>
                </c:pt>
                <c:pt idx="4701">
                  <c:v>1563.1</c:v>
                </c:pt>
                <c:pt idx="4702">
                  <c:v>1562.8</c:v>
                </c:pt>
                <c:pt idx="4703">
                  <c:v>1562.2</c:v>
                </c:pt>
                <c:pt idx="4704">
                  <c:v>1561.6</c:v>
                </c:pt>
                <c:pt idx="4705">
                  <c:v>1561</c:v>
                </c:pt>
                <c:pt idx="4706">
                  <c:v>1560.8</c:v>
                </c:pt>
                <c:pt idx="4707">
                  <c:v>1561</c:v>
                </c:pt>
                <c:pt idx="4708">
                  <c:v>1561</c:v>
                </c:pt>
                <c:pt idx="4709">
                  <c:v>1560.4</c:v>
                </c:pt>
                <c:pt idx="4710">
                  <c:v>1559.9</c:v>
                </c:pt>
                <c:pt idx="4711">
                  <c:v>1559.3</c:v>
                </c:pt>
                <c:pt idx="4712">
                  <c:v>1559.3</c:v>
                </c:pt>
                <c:pt idx="4713">
                  <c:v>1559.9</c:v>
                </c:pt>
                <c:pt idx="4714">
                  <c:v>1559.9</c:v>
                </c:pt>
                <c:pt idx="4715">
                  <c:v>1560.2</c:v>
                </c:pt>
                <c:pt idx="4716">
                  <c:v>1560.4</c:v>
                </c:pt>
                <c:pt idx="4717">
                  <c:v>1561</c:v>
                </c:pt>
                <c:pt idx="4718">
                  <c:v>1561.5</c:v>
                </c:pt>
                <c:pt idx="4719">
                  <c:v>1561.4</c:v>
                </c:pt>
                <c:pt idx="4720">
                  <c:v>1561</c:v>
                </c:pt>
                <c:pt idx="4721">
                  <c:v>1561.6</c:v>
                </c:pt>
                <c:pt idx="4722">
                  <c:v>1561.4</c:v>
                </c:pt>
                <c:pt idx="4723">
                  <c:v>1560.4</c:v>
                </c:pt>
                <c:pt idx="4724">
                  <c:v>1559.5</c:v>
                </c:pt>
                <c:pt idx="4725">
                  <c:v>1559.9</c:v>
                </c:pt>
                <c:pt idx="4726">
                  <c:v>1560.4</c:v>
                </c:pt>
                <c:pt idx="4727">
                  <c:v>1561</c:v>
                </c:pt>
                <c:pt idx="4728">
                  <c:v>1561</c:v>
                </c:pt>
                <c:pt idx="4729">
                  <c:v>1561</c:v>
                </c:pt>
                <c:pt idx="4730">
                  <c:v>1561</c:v>
                </c:pt>
                <c:pt idx="4731">
                  <c:v>1561</c:v>
                </c:pt>
                <c:pt idx="4732">
                  <c:v>1561</c:v>
                </c:pt>
                <c:pt idx="4733">
                  <c:v>1561</c:v>
                </c:pt>
                <c:pt idx="4734">
                  <c:v>1561.6</c:v>
                </c:pt>
                <c:pt idx="4735">
                  <c:v>1562.2</c:v>
                </c:pt>
                <c:pt idx="4736">
                  <c:v>1562.2</c:v>
                </c:pt>
                <c:pt idx="4737">
                  <c:v>1562.2</c:v>
                </c:pt>
                <c:pt idx="4738">
                  <c:v>1562.2</c:v>
                </c:pt>
                <c:pt idx="4739">
                  <c:v>1562.2</c:v>
                </c:pt>
                <c:pt idx="4740">
                  <c:v>1562.8</c:v>
                </c:pt>
                <c:pt idx="4741">
                  <c:v>1562.8</c:v>
                </c:pt>
                <c:pt idx="4742">
                  <c:v>1562.2</c:v>
                </c:pt>
                <c:pt idx="4743">
                  <c:v>1562.2</c:v>
                </c:pt>
                <c:pt idx="4744">
                  <c:v>1562.8</c:v>
                </c:pt>
                <c:pt idx="4745">
                  <c:v>1562.2</c:v>
                </c:pt>
                <c:pt idx="4746">
                  <c:v>1561.6</c:v>
                </c:pt>
                <c:pt idx="4747">
                  <c:v>1561.5</c:v>
                </c:pt>
                <c:pt idx="4748">
                  <c:v>1561.6</c:v>
                </c:pt>
                <c:pt idx="4749">
                  <c:v>1561.5</c:v>
                </c:pt>
                <c:pt idx="4750">
                  <c:v>1561.5</c:v>
                </c:pt>
                <c:pt idx="4751">
                  <c:v>1561.6</c:v>
                </c:pt>
                <c:pt idx="4752">
                  <c:v>1561</c:v>
                </c:pt>
                <c:pt idx="4753">
                  <c:v>1560.4</c:v>
                </c:pt>
                <c:pt idx="4754">
                  <c:v>1559.9</c:v>
                </c:pt>
                <c:pt idx="4755">
                  <c:v>1559.9</c:v>
                </c:pt>
                <c:pt idx="4756">
                  <c:v>1559.9</c:v>
                </c:pt>
                <c:pt idx="4757">
                  <c:v>1559.3</c:v>
                </c:pt>
                <c:pt idx="4758">
                  <c:v>1558.3</c:v>
                </c:pt>
                <c:pt idx="4759">
                  <c:v>1557.6</c:v>
                </c:pt>
                <c:pt idx="4760">
                  <c:v>1557.1</c:v>
                </c:pt>
                <c:pt idx="4761">
                  <c:v>1556.5</c:v>
                </c:pt>
                <c:pt idx="4762">
                  <c:v>1556.5</c:v>
                </c:pt>
                <c:pt idx="4763">
                  <c:v>1557.1</c:v>
                </c:pt>
                <c:pt idx="4764">
                  <c:v>1557.6</c:v>
                </c:pt>
                <c:pt idx="4765">
                  <c:v>1557.6</c:v>
                </c:pt>
                <c:pt idx="4766">
                  <c:v>1557.6</c:v>
                </c:pt>
                <c:pt idx="4767">
                  <c:v>1557.1</c:v>
                </c:pt>
                <c:pt idx="4768">
                  <c:v>1556.5</c:v>
                </c:pt>
                <c:pt idx="4769">
                  <c:v>1556.5</c:v>
                </c:pt>
                <c:pt idx="4770">
                  <c:v>1555.9</c:v>
                </c:pt>
                <c:pt idx="4771">
                  <c:v>1555.6</c:v>
                </c:pt>
                <c:pt idx="4772">
                  <c:v>1554.8</c:v>
                </c:pt>
                <c:pt idx="4773">
                  <c:v>1554.2</c:v>
                </c:pt>
                <c:pt idx="4774">
                  <c:v>1554.2</c:v>
                </c:pt>
                <c:pt idx="4775">
                  <c:v>1554.2</c:v>
                </c:pt>
                <c:pt idx="4776">
                  <c:v>1554.8</c:v>
                </c:pt>
                <c:pt idx="4777">
                  <c:v>1555.3</c:v>
                </c:pt>
                <c:pt idx="4778">
                  <c:v>1555.9</c:v>
                </c:pt>
                <c:pt idx="4779">
                  <c:v>1555.9</c:v>
                </c:pt>
                <c:pt idx="4780">
                  <c:v>1555.9</c:v>
                </c:pt>
                <c:pt idx="4781">
                  <c:v>1555.9</c:v>
                </c:pt>
                <c:pt idx="4782">
                  <c:v>1556.5</c:v>
                </c:pt>
                <c:pt idx="4783">
                  <c:v>1557.6</c:v>
                </c:pt>
                <c:pt idx="4784">
                  <c:v>1558.3</c:v>
                </c:pt>
                <c:pt idx="4785">
                  <c:v>1558.8</c:v>
                </c:pt>
                <c:pt idx="4786">
                  <c:v>1559.3</c:v>
                </c:pt>
                <c:pt idx="4787">
                  <c:v>1559.3</c:v>
                </c:pt>
                <c:pt idx="4788">
                  <c:v>1559.3</c:v>
                </c:pt>
                <c:pt idx="4789">
                  <c:v>1558.8</c:v>
                </c:pt>
                <c:pt idx="4790">
                  <c:v>1558.2</c:v>
                </c:pt>
                <c:pt idx="4791">
                  <c:v>1557.7</c:v>
                </c:pt>
                <c:pt idx="4792">
                  <c:v>1557.1</c:v>
                </c:pt>
                <c:pt idx="4793">
                  <c:v>1556.5</c:v>
                </c:pt>
                <c:pt idx="4794">
                  <c:v>1555.9</c:v>
                </c:pt>
                <c:pt idx="4795">
                  <c:v>1555.4</c:v>
                </c:pt>
                <c:pt idx="4796">
                  <c:v>1554.8</c:v>
                </c:pt>
                <c:pt idx="4797">
                  <c:v>1554.8</c:v>
                </c:pt>
                <c:pt idx="4798">
                  <c:v>1554.2</c:v>
                </c:pt>
                <c:pt idx="4799">
                  <c:v>1553.6</c:v>
                </c:pt>
                <c:pt idx="4800">
                  <c:v>1553.6</c:v>
                </c:pt>
                <c:pt idx="4801">
                  <c:v>1553.6</c:v>
                </c:pt>
                <c:pt idx="4802">
                  <c:v>1554.2</c:v>
                </c:pt>
                <c:pt idx="4803">
                  <c:v>1554.2</c:v>
                </c:pt>
                <c:pt idx="4804">
                  <c:v>1554.8</c:v>
                </c:pt>
                <c:pt idx="4805">
                  <c:v>1556</c:v>
                </c:pt>
                <c:pt idx="4806">
                  <c:v>1557.5</c:v>
                </c:pt>
                <c:pt idx="4807">
                  <c:v>1558.8</c:v>
                </c:pt>
                <c:pt idx="4808">
                  <c:v>1559.9</c:v>
                </c:pt>
                <c:pt idx="4809">
                  <c:v>1559.9</c:v>
                </c:pt>
                <c:pt idx="4810">
                  <c:v>1559.9</c:v>
                </c:pt>
                <c:pt idx="4811">
                  <c:v>1559.9</c:v>
                </c:pt>
                <c:pt idx="4812">
                  <c:v>1560.4</c:v>
                </c:pt>
                <c:pt idx="4813">
                  <c:v>1560.4</c:v>
                </c:pt>
                <c:pt idx="4814">
                  <c:v>1559.9</c:v>
                </c:pt>
                <c:pt idx="4815">
                  <c:v>1559.9</c:v>
                </c:pt>
                <c:pt idx="4816">
                  <c:v>1559.9</c:v>
                </c:pt>
                <c:pt idx="4817">
                  <c:v>1559.9</c:v>
                </c:pt>
                <c:pt idx="4818">
                  <c:v>1559.9</c:v>
                </c:pt>
                <c:pt idx="4819">
                  <c:v>1559.3</c:v>
                </c:pt>
                <c:pt idx="4820">
                  <c:v>1558.8</c:v>
                </c:pt>
                <c:pt idx="4821">
                  <c:v>1558.8</c:v>
                </c:pt>
                <c:pt idx="4822">
                  <c:v>1558.8</c:v>
                </c:pt>
                <c:pt idx="4823">
                  <c:v>1558.8</c:v>
                </c:pt>
                <c:pt idx="4824">
                  <c:v>1559.3</c:v>
                </c:pt>
                <c:pt idx="4825">
                  <c:v>1559.9</c:v>
                </c:pt>
                <c:pt idx="4826">
                  <c:v>1559.9</c:v>
                </c:pt>
                <c:pt idx="4827">
                  <c:v>1559.9</c:v>
                </c:pt>
                <c:pt idx="4828">
                  <c:v>1560.7</c:v>
                </c:pt>
                <c:pt idx="4829">
                  <c:v>1561.6</c:v>
                </c:pt>
                <c:pt idx="4830">
                  <c:v>1562.2</c:v>
                </c:pt>
                <c:pt idx="4831">
                  <c:v>1562.2</c:v>
                </c:pt>
                <c:pt idx="4832">
                  <c:v>1562.7</c:v>
                </c:pt>
                <c:pt idx="4833">
                  <c:v>1562.3</c:v>
                </c:pt>
                <c:pt idx="4834">
                  <c:v>1562.4</c:v>
                </c:pt>
                <c:pt idx="4835">
                  <c:v>1562.8</c:v>
                </c:pt>
                <c:pt idx="4836">
                  <c:v>1563.3</c:v>
                </c:pt>
                <c:pt idx="4837">
                  <c:v>1563.9</c:v>
                </c:pt>
                <c:pt idx="4838">
                  <c:v>1563.3</c:v>
                </c:pt>
                <c:pt idx="4839">
                  <c:v>1562.8</c:v>
                </c:pt>
                <c:pt idx="4840">
                  <c:v>1562.2</c:v>
                </c:pt>
                <c:pt idx="4841">
                  <c:v>1562.7</c:v>
                </c:pt>
                <c:pt idx="4842">
                  <c:v>1563.9</c:v>
                </c:pt>
                <c:pt idx="4843">
                  <c:v>1564.5</c:v>
                </c:pt>
                <c:pt idx="4844">
                  <c:v>1563.8</c:v>
                </c:pt>
                <c:pt idx="4845">
                  <c:v>1563.3</c:v>
                </c:pt>
                <c:pt idx="4846">
                  <c:v>1563.3</c:v>
                </c:pt>
                <c:pt idx="4847">
                  <c:v>1563.3</c:v>
                </c:pt>
                <c:pt idx="4848">
                  <c:v>1562.7</c:v>
                </c:pt>
                <c:pt idx="4849">
                  <c:v>1561.5</c:v>
                </c:pt>
                <c:pt idx="4850">
                  <c:v>1561.1</c:v>
                </c:pt>
                <c:pt idx="4851">
                  <c:v>1561.6</c:v>
                </c:pt>
                <c:pt idx="4852">
                  <c:v>1561.6</c:v>
                </c:pt>
                <c:pt idx="4853">
                  <c:v>1560.4</c:v>
                </c:pt>
                <c:pt idx="4854">
                  <c:v>1560.4</c:v>
                </c:pt>
                <c:pt idx="4855">
                  <c:v>1560.4</c:v>
                </c:pt>
                <c:pt idx="4856">
                  <c:v>1560.4</c:v>
                </c:pt>
                <c:pt idx="4857">
                  <c:v>1560.5</c:v>
                </c:pt>
                <c:pt idx="4858">
                  <c:v>1561</c:v>
                </c:pt>
                <c:pt idx="4859">
                  <c:v>1561</c:v>
                </c:pt>
                <c:pt idx="4860">
                  <c:v>1560.4</c:v>
                </c:pt>
                <c:pt idx="4861">
                  <c:v>1559.9</c:v>
                </c:pt>
                <c:pt idx="4862">
                  <c:v>1559.3</c:v>
                </c:pt>
                <c:pt idx="4863">
                  <c:v>1559.3</c:v>
                </c:pt>
                <c:pt idx="4864">
                  <c:v>1559.9</c:v>
                </c:pt>
                <c:pt idx="4865">
                  <c:v>1561</c:v>
                </c:pt>
                <c:pt idx="4866">
                  <c:v>1561.5</c:v>
                </c:pt>
                <c:pt idx="4867">
                  <c:v>1561.5</c:v>
                </c:pt>
                <c:pt idx="4868">
                  <c:v>1560.4</c:v>
                </c:pt>
                <c:pt idx="4869">
                  <c:v>1560.4</c:v>
                </c:pt>
                <c:pt idx="4870">
                  <c:v>1560.4</c:v>
                </c:pt>
                <c:pt idx="4871">
                  <c:v>1561</c:v>
                </c:pt>
                <c:pt idx="4872">
                  <c:v>1560.4</c:v>
                </c:pt>
                <c:pt idx="4873">
                  <c:v>1560.4</c:v>
                </c:pt>
                <c:pt idx="4874">
                  <c:v>1559.9</c:v>
                </c:pt>
                <c:pt idx="4875">
                  <c:v>1559.3</c:v>
                </c:pt>
                <c:pt idx="4876">
                  <c:v>1558.7</c:v>
                </c:pt>
                <c:pt idx="4877">
                  <c:v>1558.2</c:v>
                </c:pt>
                <c:pt idx="4878">
                  <c:v>1558.8</c:v>
                </c:pt>
                <c:pt idx="4879">
                  <c:v>1559.3</c:v>
                </c:pt>
                <c:pt idx="4880">
                  <c:v>1559.9</c:v>
                </c:pt>
                <c:pt idx="4881">
                  <c:v>1560.4</c:v>
                </c:pt>
                <c:pt idx="4882">
                  <c:v>1560.7</c:v>
                </c:pt>
                <c:pt idx="4883">
                  <c:v>1560.4</c:v>
                </c:pt>
                <c:pt idx="4884">
                  <c:v>1560.4</c:v>
                </c:pt>
                <c:pt idx="4885">
                  <c:v>1560.4</c:v>
                </c:pt>
                <c:pt idx="4886">
                  <c:v>1560.4</c:v>
                </c:pt>
                <c:pt idx="4887">
                  <c:v>1559.9</c:v>
                </c:pt>
                <c:pt idx="4888">
                  <c:v>1558.8</c:v>
                </c:pt>
                <c:pt idx="4889">
                  <c:v>1558.8</c:v>
                </c:pt>
                <c:pt idx="4890">
                  <c:v>1558.8</c:v>
                </c:pt>
                <c:pt idx="4891">
                  <c:v>1559.3</c:v>
                </c:pt>
                <c:pt idx="4892">
                  <c:v>1559.3</c:v>
                </c:pt>
                <c:pt idx="4893">
                  <c:v>1559.3</c:v>
                </c:pt>
                <c:pt idx="4894">
                  <c:v>1559.3</c:v>
                </c:pt>
                <c:pt idx="4895">
                  <c:v>1559.3</c:v>
                </c:pt>
                <c:pt idx="4896">
                  <c:v>1558.8</c:v>
                </c:pt>
                <c:pt idx="4897">
                  <c:v>1558.5</c:v>
                </c:pt>
                <c:pt idx="4898">
                  <c:v>1558.1</c:v>
                </c:pt>
                <c:pt idx="4899">
                  <c:v>1558.2</c:v>
                </c:pt>
                <c:pt idx="4900">
                  <c:v>1558.2</c:v>
                </c:pt>
                <c:pt idx="4901">
                  <c:v>1558.8</c:v>
                </c:pt>
                <c:pt idx="4902">
                  <c:v>1558.8</c:v>
                </c:pt>
                <c:pt idx="4903">
                  <c:v>1559.9</c:v>
                </c:pt>
                <c:pt idx="4904">
                  <c:v>1559.9</c:v>
                </c:pt>
                <c:pt idx="4905">
                  <c:v>1559.3</c:v>
                </c:pt>
                <c:pt idx="4906">
                  <c:v>1559.3</c:v>
                </c:pt>
                <c:pt idx="4907">
                  <c:v>1558.8</c:v>
                </c:pt>
                <c:pt idx="4908">
                  <c:v>1558.2</c:v>
                </c:pt>
                <c:pt idx="4909">
                  <c:v>1557.1</c:v>
                </c:pt>
                <c:pt idx="4910">
                  <c:v>1557.1</c:v>
                </c:pt>
                <c:pt idx="4911">
                  <c:v>1557.1</c:v>
                </c:pt>
                <c:pt idx="4912">
                  <c:v>1557.1</c:v>
                </c:pt>
                <c:pt idx="4913">
                  <c:v>1555.9</c:v>
                </c:pt>
                <c:pt idx="4914">
                  <c:v>1555.3</c:v>
                </c:pt>
                <c:pt idx="4915">
                  <c:v>1555.3</c:v>
                </c:pt>
                <c:pt idx="4916">
                  <c:v>1555.9</c:v>
                </c:pt>
                <c:pt idx="4917">
                  <c:v>1557.1</c:v>
                </c:pt>
                <c:pt idx="4918">
                  <c:v>1558.2</c:v>
                </c:pt>
                <c:pt idx="4919">
                  <c:v>1558.2</c:v>
                </c:pt>
                <c:pt idx="4920">
                  <c:v>1558.2</c:v>
                </c:pt>
                <c:pt idx="4921">
                  <c:v>1558.2</c:v>
                </c:pt>
                <c:pt idx="4922">
                  <c:v>1557.4</c:v>
                </c:pt>
                <c:pt idx="4923">
                  <c:v>1556.5</c:v>
                </c:pt>
                <c:pt idx="4924">
                  <c:v>1556.5</c:v>
                </c:pt>
                <c:pt idx="4925">
                  <c:v>1557.1</c:v>
                </c:pt>
                <c:pt idx="4926">
                  <c:v>1557.6</c:v>
                </c:pt>
                <c:pt idx="4927">
                  <c:v>1558.2</c:v>
                </c:pt>
                <c:pt idx="4928">
                  <c:v>1558.2</c:v>
                </c:pt>
                <c:pt idx="4929">
                  <c:v>1557.6</c:v>
                </c:pt>
                <c:pt idx="4930">
                  <c:v>1557.6</c:v>
                </c:pt>
                <c:pt idx="4931">
                  <c:v>1557.1</c:v>
                </c:pt>
                <c:pt idx="4932">
                  <c:v>1556.5</c:v>
                </c:pt>
                <c:pt idx="4933">
                  <c:v>1556.5</c:v>
                </c:pt>
                <c:pt idx="4934">
                  <c:v>1556.5</c:v>
                </c:pt>
                <c:pt idx="4935">
                  <c:v>1557.1</c:v>
                </c:pt>
                <c:pt idx="4936">
                  <c:v>1558</c:v>
                </c:pt>
                <c:pt idx="4937">
                  <c:v>1558.2</c:v>
                </c:pt>
                <c:pt idx="4938">
                  <c:v>1558.2</c:v>
                </c:pt>
                <c:pt idx="4939">
                  <c:v>1558.2</c:v>
                </c:pt>
                <c:pt idx="4940">
                  <c:v>1558.2</c:v>
                </c:pt>
                <c:pt idx="4941">
                  <c:v>1557.6</c:v>
                </c:pt>
                <c:pt idx="4942">
                  <c:v>1558.2</c:v>
                </c:pt>
                <c:pt idx="4943">
                  <c:v>1558.8</c:v>
                </c:pt>
                <c:pt idx="4944">
                  <c:v>1558.8</c:v>
                </c:pt>
                <c:pt idx="4945">
                  <c:v>1558.8</c:v>
                </c:pt>
                <c:pt idx="4946">
                  <c:v>1558.8</c:v>
                </c:pt>
                <c:pt idx="4947">
                  <c:v>1558.2</c:v>
                </c:pt>
                <c:pt idx="4948">
                  <c:v>1558.2</c:v>
                </c:pt>
                <c:pt idx="4949">
                  <c:v>1558.2</c:v>
                </c:pt>
                <c:pt idx="4950">
                  <c:v>1558.2</c:v>
                </c:pt>
                <c:pt idx="4951">
                  <c:v>1557.6</c:v>
                </c:pt>
                <c:pt idx="4952">
                  <c:v>1557.6</c:v>
                </c:pt>
                <c:pt idx="4953">
                  <c:v>1557.6</c:v>
                </c:pt>
                <c:pt idx="4954">
                  <c:v>1557.6</c:v>
                </c:pt>
                <c:pt idx="4955">
                  <c:v>1557.6</c:v>
                </c:pt>
                <c:pt idx="4956">
                  <c:v>1557.6</c:v>
                </c:pt>
                <c:pt idx="4957">
                  <c:v>1557</c:v>
                </c:pt>
                <c:pt idx="4958">
                  <c:v>1556.5</c:v>
                </c:pt>
                <c:pt idx="4959">
                  <c:v>1557.1</c:v>
                </c:pt>
                <c:pt idx="4960">
                  <c:v>1557.6</c:v>
                </c:pt>
                <c:pt idx="4961">
                  <c:v>1557.1</c:v>
                </c:pt>
                <c:pt idx="4962">
                  <c:v>1557.1</c:v>
                </c:pt>
                <c:pt idx="4963">
                  <c:v>1557.1</c:v>
                </c:pt>
                <c:pt idx="4964">
                  <c:v>1556.5</c:v>
                </c:pt>
                <c:pt idx="4965">
                  <c:v>1556.5</c:v>
                </c:pt>
                <c:pt idx="4966">
                  <c:v>1555.9</c:v>
                </c:pt>
                <c:pt idx="4967">
                  <c:v>1555.4</c:v>
                </c:pt>
                <c:pt idx="4968">
                  <c:v>1554.8</c:v>
                </c:pt>
                <c:pt idx="4969">
                  <c:v>1554.8</c:v>
                </c:pt>
                <c:pt idx="4970">
                  <c:v>1554.8</c:v>
                </c:pt>
                <c:pt idx="4971">
                  <c:v>1554.8</c:v>
                </c:pt>
                <c:pt idx="4972">
                  <c:v>1554.8</c:v>
                </c:pt>
                <c:pt idx="4973">
                  <c:v>1554.2</c:v>
                </c:pt>
                <c:pt idx="4974">
                  <c:v>1553.6</c:v>
                </c:pt>
                <c:pt idx="4975">
                  <c:v>1553</c:v>
                </c:pt>
                <c:pt idx="4976">
                  <c:v>1553</c:v>
                </c:pt>
                <c:pt idx="4977">
                  <c:v>1553</c:v>
                </c:pt>
                <c:pt idx="4978">
                  <c:v>1553.6</c:v>
                </c:pt>
                <c:pt idx="4979">
                  <c:v>1554.2</c:v>
                </c:pt>
                <c:pt idx="4980">
                  <c:v>1554.8</c:v>
                </c:pt>
                <c:pt idx="4981">
                  <c:v>1555.3</c:v>
                </c:pt>
                <c:pt idx="4982">
                  <c:v>1555.9</c:v>
                </c:pt>
                <c:pt idx="4983">
                  <c:v>1556.5</c:v>
                </c:pt>
                <c:pt idx="4984">
                  <c:v>1556.5</c:v>
                </c:pt>
                <c:pt idx="4985">
                  <c:v>1556.5</c:v>
                </c:pt>
                <c:pt idx="4986">
                  <c:v>1557.1</c:v>
                </c:pt>
                <c:pt idx="4987">
                  <c:v>1557.1</c:v>
                </c:pt>
                <c:pt idx="4988">
                  <c:v>1557.1</c:v>
                </c:pt>
                <c:pt idx="4989">
                  <c:v>1557.1</c:v>
                </c:pt>
                <c:pt idx="4990">
                  <c:v>1557.6</c:v>
                </c:pt>
                <c:pt idx="4991">
                  <c:v>1557.8</c:v>
                </c:pt>
                <c:pt idx="4992">
                  <c:v>1558.2</c:v>
                </c:pt>
                <c:pt idx="4993">
                  <c:v>1558.2</c:v>
                </c:pt>
                <c:pt idx="4994">
                  <c:v>1558.8</c:v>
                </c:pt>
                <c:pt idx="4995">
                  <c:v>1558.2</c:v>
                </c:pt>
                <c:pt idx="4996">
                  <c:v>1557.3</c:v>
                </c:pt>
                <c:pt idx="4997">
                  <c:v>1557.1</c:v>
                </c:pt>
                <c:pt idx="4998">
                  <c:v>1557.1</c:v>
                </c:pt>
                <c:pt idx="4999">
                  <c:v>1557.6</c:v>
                </c:pt>
                <c:pt idx="5000">
                  <c:v>1557.6</c:v>
                </c:pt>
                <c:pt idx="5001">
                  <c:v>1558.2</c:v>
                </c:pt>
                <c:pt idx="5002">
                  <c:v>1557.6</c:v>
                </c:pt>
                <c:pt idx="5003">
                  <c:v>1557.8</c:v>
                </c:pt>
                <c:pt idx="5004">
                  <c:v>1558.8</c:v>
                </c:pt>
                <c:pt idx="5005">
                  <c:v>1558.8</c:v>
                </c:pt>
                <c:pt idx="5006">
                  <c:v>1558.1</c:v>
                </c:pt>
                <c:pt idx="5007">
                  <c:v>1557.1</c:v>
                </c:pt>
                <c:pt idx="5008">
                  <c:v>1557.1</c:v>
                </c:pt>
                <c:pt idx="5009">
                  <c:v>1556.9</c:v>
                </c:pt>
                <c:pt idx="5010">
                  <c:v>1555.9</c:v>
                </c:pt>
                <c:pt idx="5011">
                  <c:v>1555.3</c:v>
                </c:pt>
                <c:pt idx="5012">
                  <c:v>1555.3</c:v>
                </c:pt>
                <c:pt idx="5013">
                  <c:v>1554.8</c:v>
                </c:pt>
                <c:pt idx="5014">
                  <c:v>1554.8</c:v>
                </c:pt>
                <c:pt idx="5015">
                  <c:v>1554.2</c:v>
                </c:pt>
                <c:pt idx="5016">
                  <c:v>1554.2</c:v>
                </c:pt>
                <c:pt idx="5017">
                  <c:v>1553.9</c:v>
                </c:pt>
                <c:pt idx="5018">
                  <c:v>1553.6</c:v>
                </c:pt>
                <c:pt idx="5019">
                  <c:v>1553.6</c:v>
                </c:pt>
                <c:pt idx="5020">
                  <c:v>1553.6</c:v>
                </c:pt>
                <c:pt idx="5021">
                  <c:v>1553</c:v>
                </c:pt>
                <c:pt idx="5022">
                  <c:v>1552.5</c:v>
                </c:pt>
                <c:pt idx="5023">
                  <c:v>1551.9</c:v>
                </c:pt>
                <c:pt idx="5024">
                  <c:v>1551.9</c:v>
                </c:pt>
                <c:pt idx="5025">
                  <c:v>1551.3</c:v>
                </c:pt>
                <c:pt idx="5026">
                  <c:v>1550.8</c:v>
                </c:pt>
                <c:pt idx="5027">
                  <c:v>1550.2</c:v>
                </c:pt>
                <c:pt idx="5028">
                  <c:v>1549.6</c:v>
                </c:pt>
                <c:pt idx="5029">
                  <c:v>1549</c:v>
                </c:pt>
                <c:pt idx="5030">
                  <c:v>1547.9</c:v>
                </c:pt>
                <c:pt idx="5031">
                  <c:v>1547.9</c:v>
                </c:pt>
                <c:pt idx="5032">
                  <c:v>1547.3</c:v>
                </c:pt>
                <c:pt idx="5033">
                  <c:v>1546.2</c:v>
                </c:pt>
                <c:pt idx="5034">
                  <c:v>1545.1</c:v>
                </c:pt>
                <c:pt idx="5035">
                  <c:v>1543.9</c:v>
                </c:pt>
                <c:pt idx="5036">
                  <c:v>1542.8</c:v>
                </c:pt>
                <c:pt idx="5037">
                  <c:v>1542.2</c:v>
                </c:pt>
                <c:pt idx="5038">
                  <c:v>1541.7</c:v>
                </c:pt>
                <c:pt idx="5039">
                  <c:v>1542.4</c:v>
                </c:pt>
                <c:pt idx="5040">
                  <c:v>1542.4</c:v>
                </c:pt>
                <c:pt idx="5041">
                  <c:v>1541.9</c:v>
                </c:pt>
                <c:pt idx="5042">
                  <c:v>1541.7</c:v>
                </c:pt>
                <c:pt idx="5043">
                  <c:v>1540.7</c:v>
                </c:pt>
                <c:pt idx="5044">
                  <c:v>1540.4</c:v>
                </c:pt>
                <c:pt idx="5045">
                  <c:v>1539.6</c:v>
                </c:pt>
                <c:pt idx="5046">
                  <c:v>1538.9</c:v>
                </c:pt>
                <c:pt idx="5047">
                  <c:v>1538.4</c:v>
                </c:pt>
                <c:pt idx="5048">
                  <c:v>1538.4</c:v>
                </c:pt>
                <c:pt idx="5049">
                  <c:v>1538.4</c:v>
                </c:pt>
                <c:pt idx="5050">
                  <c:v>1539</c:v>
                </c:pt>
                <c:pt idx="5051">
                  <c:v>1537.9</c:v>
                </c:pt>
                <c:pt idx="5052">
                  <c:v>1536.7</c:v>
                </c:pt>
                <c:pt idx="5053">
                  <c:v>1535.6</c:v>
                </c:pt>
                <c:pt idx="5054">
                  <c:v>1535</c:v>
                </c:pt>
                <c:pt idx="5055">
                  <c:v>1533.9</c:v>
                </c:pt>
                <c:pt idx="5056">
                  <c:v>1532.8</c:v>
                </c:pt>
                <c:pt idx="5057">
                  <c:v>1531.9</c:v>
                </c:pt>
                <c:pt idx="5058">
                  <c:v>1530.7</c:v>
                </c:pt>
                <c:pt idx="5059">
                  <c:v>1530.1</c:v>
                </c:pt>
                <c:pt idx="5060">
                  <c:v>1529.5</c:v>
                </c:pt>
                <c:pt idx="5061">
                  <c:v>1528.9</c:v>
                </c:pt>
                <c:pt idx="5062">
                  <c:v>1527.7</c:v>
                </c:pt>
                <c:pt idx="5063">
                  <c:v>1526.5</c:v>
                </c:pt>
                <c:pt idx="5064">
                  <c:v>1525.9</c:v>
                </c:pt>
                <c:pt idx="5065">
                  <c:v>1525.3</c:v>
                </c:pt>
                <c:pt idx="5066">
                  <c:v>1524.6</c:v>
                </c:pt>
                <c:pt idx="5067">
                  <c:v>1524</c:v>
                </c:pt>
                <c:pt idx="5068">
                  <c:v>1523.5</c:v>
                </c:pt>
                <c:pt idx="5069">
                  <c:v>1523.5</c:v>
                </c:pt>
                <c:pt idx="5070">
                  <c:v>1524</c:v>
                </c:pt>
                <c:pt idx="5071">
                  <c:v>1524.6</c:v>
                </c:pt>
                <c:pt idx="5072">
                  <c:v>1524</c:v>
                </c:pt>
                <c:pt idx="5073">
                  <c:v>1523.5</c:v>
                </c:pt>
                <c:pt idx="5074">
                  <c:v>1523</c:v>
                </c:pt>
                <c:pt idx="5075">
                  <c:v>1522.4</c:v>
                </c:pt>
                <c:pt idx="5076">
                  <c:v>1521.4</c:v>
                </c:pt>
                <c:pt idx="5077">
                  <c:v>1520.6</c:v>
                </c:pt>
                <c:pt idx="5078">
                  <c:v>1519.6</c:v>
                </c:pt>
                <c:pt idx="5079">
                  <c:v>1519.5</c:v>
                </c:pt>
                <c:pt idx="5080">
                  <c:v>1519.6</c:v>
                </c:pt>
                <c:pt idx="5081">
                  <c:v>1519.6</c:v>
                </c:pt>
                <c:pt idx="5082">
                  <c:v>1519</c:v>
                </c:pt>
                <c:pt idx="5083">
                  <c:v>1518.4</c:v>
                </c:pt>
                <c:pt idx="5084">
                  <c:v>1517.8</c:v>
                </c:pt>
                <c:pt idx="5085">
                  <c:v>1517.1</c:v>
                </c:pt>
                <c:pt idx="5086">
                  <c:v>1516.6</c:v>
                </c:pt>
                <c:pt idx="5087">
                  <c:v>1516.1</c:v>
                </c:pt>
                <c:pt idx="5088">
                  <c:v>1516</c:v>
                </c:pt>
                <c:pt idx="5089">
                  <c:v>1516.1</c:v>
                </c:pt>
                <c:pt idx="5090">
                  <c:v>1516.6</c:v>
                </c:pt>
                <c:pt idx="5091">
                  <c:v>1516.6</c:v>
                </c:pt>
                <c:pt idx="5092">
                  <c:v>1517.1</c:v>
                </c:pt>
                <c:pt idx="5093">
                  <c:v>1517.8</c:v>
                </c:pt>
                <c:pt idx="5094">
                  <c:v>1517.7</c:v>
                </c:pt>
                <c:pt idx="5095">
                  <c:v>1517.1</c:v>
                </c:pt>
                <c:pt idx="5096">
                  <c:v>1517.1</c:v>
                </c:pt>
                <c:pt idx="5097">
                  <c:v>1517.1</c:v>
                </c:pt>
                <c:pt idx="5098">
                  <c:v>1517.1</c:v>
                </c:pt>
                <c:pt idx="5099">
                  <c:v>1517.8</c:v>
                </c:pt>
                <c:pt idx="5100">
                  <c:v>1517.1</c:v>
                </c:pt>
                <c:pt idx="5101">
                  <c:v>1516.6</c:v>
                </c:pt>
                <c:pt idx="5102">
                  <c:v>1516.1</c:v>
                </c:pt>
                <c:pt idx="5103">
                  <c:v>1515.5</c:v>
                </c:pt>
                <c:pt idx="5104">
                  <c:v>1515.6</c:v>
                </c:pt>
                <c:pt idx="5105">
                  <c:v>1515.5</c:v>
                </c:pt>
                <c:pt idx="5106">
                  <c:v>1515</c:v>
                </c:pt>
                <c:pt idx="5107">
                  <c:v>1514.3</c:v>
                </c:pt>
                <c:pt idx="5108">
                  <c:v>1514.4</c:v>
                </c:pt>
                <c:pt idx="5109">
                  <c:v>1515</c:v>
                </c:pt>
                <c:pt idx="5110">
                  <c:v>1515</c:v>
                </c:pt>
                <c:pt idx="5111">
                  <c:v>1514.9</c:v>
                </c:pt>
                <c:pt idx="5112">
                  <c:v>1514.4</c:v>
                </c:pt>
                <c:pt idx="5113">
                  <c:v>1513.2</c:v>
                </c:pt>
                <c:pt idx="5114">
                  <c:v>1512.1</c:v>
                </c:pt>
                <c:pt idx="5115">
                  <c:v>1511.5</c:v>
                </c:pt>
                <c:pt idx="5116">
                  <c:v>1510.9</c:v>
                </c:pt>
                <c:pt idx="5117">
                  <c:v>1510.3</c:v>
                </c:pt>
                <c:pt idx="5118">
                  <c:v>1509.7</c:v>
                </c:pt>
                <c:pt idx="5119">
                  <c:v>1509.7</c:v>
                </c:pt>
                <c:pt idx="5120">
                  <c:v>1509.7</c:v>
                </c:pt>
                <c:pt idx="5121">
                  <c:v>1509.8</c:v>
                </c:pt>
                <c:pt idx="5122">
                  <c:v>1509.7</c:v>
                </c:pt>
                <c:pt idx="5123">
                  <c:v>1509.2</c:v>
                </c:pt>
                <c:pt idx="5124">
                  <c:v>1509.7</c:v>
                </c:pt>
                <c:pt idx="5125">
                  <c:v>1510.3</c:v>
                </c:pt>
                <c:pt idx="5126">
                  <c:v>1510.3</c:v>
                </c:pt>
                <c:pt idx="5127">
                  <c:v>1510.9</c:v>
                </c:pt>
                <c:pt idx="5128">
                  <c:v>1510.3</c:v>
                </c:pt>
                <c:pt idx="5129">
                  <c:v>1510.2</c:v>
                </c:pt>
                <c:pt idx="5130">
                  <c:v>1509.7</c:v>
                </c:pt>
                <c:pt idx="5131">
                  <c:v>1509.2</c:v>
                </c:pt>
                <c:pt idx="5132">
                  <c:v>1508.6</c:v>
                </c:pt>
                <c:pt idx="5133">
                  <c:v>1507.5</c:v>
                </c:pt>
                <c:pt idx="5134">
                  <c:v>1506.9</c:v>
                </c:pt>
                <c:pt idx="5135">
                  <c:v>1506.3</c:v>
                </c:pt>
                <c:pt idx="5136">
                  <c:v>1505.8</c:v>
                </c:pt>
                <c:pt idx="5137">
                  <c:v>1506.4</c:v>
                </c:pt>
                <c:pt idx="5138">
                  <c:v>1506.9</c:v>
                </c:pt>
                <c:pt idx="5139">
                  <c:v>1506.9</c:v>
                </c:pt>
                <c:pt idx="5140">
                  <c:v>1506.4</c:v>
                </c:pt>
                <c:pt idx="5141">
                  <c:v>1506.5</c:v>
                </c:pt>
                <c:pt idx="5142">
                  <c:v>1506.4</c:v>
                </c:pt>
                <c:pt idx="5143">
                  <c:v>1506.4</c:v>
                </c:pt>
                <c:pt idx="5144">
                  <c:v>1506.4</c:v>
                </c:pt>
                <c:pt idx="5145">
                  <c:v>1505.9</c:v>
                </c:pt>
                <c:pt idx="5146">
                  <c:v>1505.6</c:v>
                </c:pt>
                <c:pt idx="5147">
                  <c:v>1505.2</c:v>
                </c:pt>
                <c:pt idx="5148">
                  <c:v>1504.6</c:v>
                </c:pt>
                <c:pt idx="5149">
                  <c:v>1504.7</c:v>
                </c:pt>
                <c:pt idx="5150">
                  <c:v>1504.1</c:v>
                </c:pt>
                <c:pt idx="5151">
                  <c:v>1503.5</c:v>
                </c:pt>
                <c:pt idx="5152">
                  <c:v>1503.5</c:v>
                </c:pt>
                <c:pt idx="5153">
                  <c:v>1503.5</c:v>
                </c:pt>
                <c:pt idx="5154">
                  <c:v>1503.5</c:v>
                </c:pt>
                <c:pt idx="5155">
                  <c:v>1502.9</c:v>
                </c:pt>
                <c:pt idx="5156">
                  <c:v>1502.4</c:v>
                </c:pt>
                <c:pt idx="5157">
                  <c:v>1502</c:v>
                </c:pt>
                <c:pt idx="5158">
                  <c:v>1501.3</c:v>
                </c:pt>
                <c:pt idx="5159">
                  <c:v>1501.3</c:v>
                </c:pt>
                <c:pt idx="5160">
                  <c:v>1502.2</c:v>
                </c:pt>
                <c:pt idx="5161">
                  <c:v>1503.1</c:v>
                </c:pt>
                <c:pt idx="5162">
                  <c:v>1504.1</c:v>
                </c:pt>
                <c:pt idx="5163">
                  <c:v>1505.2</c:v>
                </c:pt>
                <c:pt idx="5164">
                  <c:v>1506.4</c:v>
                </c:pt>
                <c:pt idx="5165">
                  <c:v>1506.4</c:v>
                </c:pt>
                <c:pt idx="5166">
                  <c:v>1506.4</c:v>
                </c:pt>
                <c:pt idx="5167">
                  <c:v>1506.9</c:v>
                </c:pt>
                <c:pt idx="5168">
                  <c:v>1506.9</c:v>
                </c:pt>
                <c:pt idx="5169">
                  <c:v>1507</c:v>
                </c:pt>
                <c:pt idx="5170">
                  <c:v>1507.5</c:v>
                </c:pt>
                <c:pt idx="5171">
                  <c:v>1507.5</c:v>
                </c:pt>
                <c:pt idx="5172">
                  <c:v>1508.1</c:v>
                </c:pt>
                <c:pt idx="5173">
                  <c:v>1508.1</c:v>
                </c:pt>
                <c:pt idx="5174">
                  <c:v>1508.1</c:v>
                </c:pt>
                <c:pt idx="5175">
                  <c:v>1508.1</c:v>
                </c:pt>
                <c:pt idx="5176">
                  <c:v>1508.1</c:v>
                </c:pt>
                <c:pt idx="5177">
                  <c:v>1508.7</c:v>
                </c:pt>
                <c:pt idx="5178">
                  <c:v>1508.6</c:v>
                </c:pt>
                <c:pt idx="5179">
                  <c:v>1508.1</c:v>
                </c:pt>
                <c:pt idx="5180">
                  <c:v>1508.1</c:v>
                </c:pt>
                <c:pt idx="5181">
                  <c:v>1508.1</c:v>
                </c:pt>
                <c:pt idx="5182">
                  <c:v>1507.5</c:v>
                </c:pt>
                <c:pt idx="5183">
                  <c:v>1507.5</c:v>
                </c:pt>
                <c:pt idx="5184">
                  <c:v>1507.5</c:v>
                </c:pt>
                <c:pt idx="5185">
                  <c:v>1508.1</c:v>
                </c:pt>
                <c:pt idx="5186">
                  <c:v>1508.6</c:v>
                </c:pt>
                <c:pt idx="5187">
                  <c:v>1508.7</c:v>
                </c:pt>
                <c:pt idx="5188">
                  <c:v>1509.2</c:v>
                </c:pt>
                <c:pt idx="5189">
                  <c:v>1509.2</c:v>
                </c:pt>
                <c:pt idx="5190">
                  <c:v>1509.2</c:v>
                </c:pt>
                <c:pt idx="5191">
                  <c:v>1509.2</c:v>
                </c:pt>
                <c:pt idx="5192">
                  <c:v>1509.7</c:v>
                </c:pt>
                <c:pt idx="5193">
                  <c:v>1509.2</c:v>
                </c:pt>
                <c:pt idx="5194">
                  <c:v>1508.7</c:v>
                </c:pt>
                <c:pt idx="5195">
                  <c:v>1508.1</c:v>
                </c:pt>
                <c:pt idx="5196">
                  <c:v>1508.7</c:v>
                </c:pt>
                <c:pt idx="5197">
                  <c:v>1508.1</c:v>
                </c:pt>
                <c:pt idx="5198">
                  <c:v>1507.5</c:v>
                </c:pt>
                <c:pt idx="5199">
                  <c:v>1506.9</c:v>
                </c:pt>
                <c:pt idx="5200">
                  <c:v>1507</c:v>
                </c:pt>
                <c:pt idx="5201">
                  <c:v>1507.5</c:v>
                </c:pt>
                <c:pt idx="5202">
                  <c:v>1508.1</c:v>
                </c:pt>
                <c:pt idx="5203">
                  <c:v>1508.1</c:v>
                </c:pt>
                <c:pt idx="5204">
                  <c:v>1508.1</c:v>
                </c:pt>
                <c:pt idx="5205">
                  <c:v>1507.8</c:v>
                </c:pt>
                <c:pt idx="5206">
                  <c:v>1507</c:v>
                </c:pt>
                <c:pt idx="5207">
                  <c:v>1506.4</c:v>
                </c:pt>
                <c:pt idx="5208">
                  <c:v>1506.4</c:v>
                </c:pt>
                <c:pt idx="5209">
                  <c:v>1505.8</c:v>
                </c:pt>
                <c:pt idx="5210">
                  <c:v>1505.8</c:v>
                </c:pt>
                <c:pt idx="5211">
                  <c:v>1505.2</c:v>
                </c:pt>
                <c:pt idx="5212">
                  <c:v>1505.2</c:v>
                </c:pt>
                <c:pt idx="5213">
                  <c:v>1504.7</c:v>
                </c:pt>
                <c:pt idx="5214">
                  <c:v>1504.7</c:v>
                </c:pt>
                <c:pt idx="5215">
                  <c:v>1504.8</c:v>
                </c:pt>
                <c:pt idx="5216">
                  <c:v>1505.2</c:v>
                </c:pt>
                <c:pt idx="5217">
                  <c:v>1505.2</c:v>
                </c:pt>
                <c:pt idx="5218">
                  <c:v>1505.2</c:v>
                </c:pt>
                <c:pt idx="5219">
                  <c:v>1504.7</c:v>
                </c:pt>
                <c:pt idx="5220">
                  <c:v>1504.7</c:v>
                </c:pt>
                <c:pt idx="5221">
                  <c:v>1504.6</c:v>
                </c:pt>
                <c:pt idx="5222">
                  <c:v>1504.7</c:v>
                </c:pt>
                <c:pt idx="5223">
                  <c:v>1504.7</c:v>
                </c:pt>
                <c:pt idx="5224">
                  <c:v>1505.3</c:v>
                </c:pt>
                <c:pt idx="5225">
                  <c:v>1505.2</c:v>
                </c:pt>
                <c:pt idx="5226">
                  <c:v>1505.3</c:v>
                </c:pt>
                <c:pt idx="5227">
                  <c:v>1505.8</c:v>
                </c:pt>
                <c:pt idx="5228">
                  <c:v>1505.8</c:v>
                </c:pt>
                <c:pt idx="5229">
                  <c:v>1505.2</c:v>
                </c:pt>
                <c:pt idx="5230">
                  <c:v>1505.2</c:v>
                </c:pt>
                <c:pt idx="5231">
                  <c:v>1505.2</c:v>
                </c:pt>
                <c:pt idx="5232">
                  <c:v>1504.7</c:v>
                </c:pt>
                <c:pt idx="5233">
                  <c:v>1504.1</c:v>
                </c:pt>
                <c:pt idx="5234">
                  <c:v>1504.1</c:v>
                </c:pt>
                <c:pt idx="5235">
                  <c:v>1504.5</c:v>
                </c:pt>
                <c:pt idx="5236">
                  <c:v>1505.8</c:v>
                </c:pt>
                <c:pt idx="5237">
                  <c:v>1506.3</c:v>
                </c:pt>
                <c:pt idx="5238">
                  <c:v>1506.4</c:v>
                </c:pt>
                <c:pt idx="5239">
                  <c:v>1505.8</c:v>
                </c:pt>
                <c:pt idx="5240">
                  <c:v>1505.2</c:v>
                </c:pt>
                <c:pt idx="5241">
                  <c:v>1505.8</c:v>
                </c:pt>
                <c:pt idx="5242">
                  <c:v>1505.8</c:v>
                </c:pt>
                <c:pt idx="5243">
                  <c:v>1505.9</c:v>
                </c:pt>
                <c:pt idx="5244">
                  <c:v>1505.7</c:v>
                </c:pt>
                <c:pt idx="5245">
                  <c:v>1505.8</c:v>
                </c:pt>
                <c:pt idx="5246">
                  <c:v>1506.4</c:v>
                </c:pt>
                <c:pt idx="5247">
                  <c:v>1506.4</c:v>
                </c:pt>
                <c:pt idx="5248">
                  <c:v>1506.2</c:v>
                </c:pt>
                <c:pt idx="5249">
                  <c:v>1505.8</c:v>
                </c:pt>
                <c:pt idx="5250">
                  <c:v>1505.8</c:v>
                </c:pt>
                <c:pt idx="5251">
                  <c:v>1505.2</c:v>
                </c:pt>
                <c:pt idx="5252">
                  <c:v>1505.2</c:v>
                </c:pt>
                <c:pt idx="5253">
                  <c:v>1505.2</c:v>
                </c:pt>
                <c:pt idx="5254">
                  <c:v>1505.8</c:v>
                </c:pt>
                <c:pt idx="5255">
                  <c:v>1505.8</c:v>
                </c:pt>
                <c:pt idx="5256">
                  <c:v>1505.8</c:v>
                </c:pt>
                <c:pt idx="5257">
                  <c:v>1505.1</c:v>
                </c:pt>
                <c:pt idx="5258">
                  <c:v>1504.1</c:v>
                </c:pt>
                <c:pt idx="5259">
                  <c:v>1504.1</c:v>
                </c:pt>
                <c:pt idx="5260">
                  <c:v>1504.1</c:v>
                </c:pt>
                <c:pt idx="5261">
                  <c:v>1504.1</c:v>
                </c:pt>
                <c:pt idx="5262">
                  <c:v>1504.1</c:v>
                </c:pt>
                <c:pt idx="5263">
                  <c:v>1504.1</c:v>
                </c:pt>
                <c:pt idx="5264">
                  <c:v>1504.1</c:v>
                </c:pt>
                <c:pt idx="5265">
                  <c:v>1504.1</c:v>
                </c:pt>
                <c:pt idx="5266">
                  <c:v>1504.1</c:v>
                </c:pt>
                <c:pt idx="5267">
                  <c:v>1503.5</c:v>
                </c:pt>
                <c:pt idx="5268">
                  <c:v>1502.9</c:v>
                </c:pt>
                <c:pt idx="5269">
                  <c:v>1502.9</c:v>
                </c:pt>
                <c:pt idx="5270">
                  <c:v>1502.9</c:v>
                </c:pt>
                <c:pt idx="5271">
                  <c:v>1503.5</c:v>
                </c:pt>
                <c:pt idx="5272">
                  <c:v>1502.9</c:v>
                </c:pt>
                <c:pt idx="5273">
                  <c:v>1502.9</c:v>
                </c:pt>
                <c:pt idx="5274">
                  <c:v>1503.5</c:v>
                </c:pt>
                <c:pt idx="5275">
                  <c:v>1504.1</c:v>
                </c:pt>
                <c:pt idx="5276">
                  <c:v>1504.7</c:v>
                </c:pt>
                <c:pt idx="5277">
                  <c:v>1505.2</c:v>
                </c:pt>
                <c:pt idx="5278">
                  <c:v>1505.8</c:v>
                </c:pt>
                <c:pt idx="5279">
                  <c:v>1505.8</c:v>
                </c:pt>
                <c:pt idx="5280">
                  <c:v>1505.8</c:v>
                </c:pt>
                <c:pt idx="5281">
                  <c:v>1506.3</c:v>
                </c:pt>
                <c:pt idx="5282">
                  <c:v>1506.4</c:v>
                </c:pt>
                <c:pt idx="5283">
                  <c:v>1506.3</c:v>
                </c:pt>
                <c:pt idx="5284">
                  <c:v>1507</c:v>
                </c:pt>
                <c:pt idx="5285">
                  <c:v>1507</c:v>
                </c:pt>
                <c:pt idx="5286">
                  <c:v>1506.9</c:v>
                </c:pt>
                <c:pt idx="5287">
                  <c:v>1506.5</c:v>
                </c:pt>
                <c:pt idx="5288">
                  <c:v>1506.4</c:v>
                </c:pt>
                <c:pt idx="5289">
                  <c:v>1506.4</c:v>
                </c:pt>
                <c:pt idx="5290">
                  <c:v>1506.4</c:v>
                </c:pt>
                <c:pt idx="5291">
                  <c:v>1506.4</c:v>
                </c:pt>
                <c:pt idx="5292">
                  <c:v>1506.9</c:v>
                </c:pt>
                <c:pt idx="5293">
                  <c:v>1506.9</c:v>
                </c:pt>
                <c:pt idx="5294">
                  <c:v>1507</c:v>
                </c:pt>
                <c:pt idx="5295">
                  <c:v>1507</c:v>
                </c:pt>
                <c:pt idx="5296">
                  <c:v>1507.5</c:v>
                </c:pt>
                <c:pt idx="5297">
                  <c:v>1507.5</c:v>
                </c:pt>
                <c:pt idx="5298">
                  <c:v>1508.1</c:v>
                </c:pt>
                <c:pt idx="5299">
                  <c:v>1508.7</c:v>
                </c:pt>
                <c:pt idx="5300">
                  <c:v>1508.7</c:v>
                </c:pt>
                <c:pt idx="5301">
                  <c:v>1508.7</c:v>
                </c:pt>
                <c:pt idx="5302">
                  <c:v>1508.7</c:v>
                </c:pt>
                <c:pt idx="5303">
                  <c:v>1508.6</c:v>
                </c:pt>
                <c:pt idx="5304">
                  <c:v>1508.6</c:v>
                </c:pt>
                <c:pt idx="5305">
                  <c:v>1508.1</c:v>
                </c:pt>
                <c:pt idx="5306">
                  <c:v>1508.1</c:v>
                </c:pt>
                <c:pt idx="5307">
                  <c:v>1508.1</c:v>
                </c:pt>
                <c:pt idx="5308">
                  <c:v>1508.1</c:v>
                </c:pt>
                <c:pt idx="5309">
                  <c:v>1508.1</c:v>
                </c:pt>
                <c:pt idx="5310">
                  <c:v>1507.5</c:v>
                </c:pt>
                <c:pt idx="5311">
                  <c:v>1507.5</c:v>
                </c:pt>
                <c:pt idx="5312">
                  <c:v>1506.9</c:v>
                </c:pt>
                <c:pt idx="5313">
                  <c:v>1507</c:v>
                </c:pt>
                <c:pt idx="5314">
                  <c:v>1506.9</c:v>
                </c:pt>
                <c:pt idx="5315">
                  <c:v>1506.4</c:v>
                </c:pt>
                <c:pt idx="5316">
                  <c:v>1506.4</c:v>
                </c:pt>
                <c:pt idx="5317">
                  <c:v>1506.9</c:v>
                </c:pt>
                <c:pt idx="5318">
                  <c:v>1507</c:v>
                </c:pt>
                <c:pt idx="5319">
                  <c:v>1506.9</c:v>
                </c:pt>
                <c:pt idx="5320">
                  <c:v>1506.9</c:v>
                </c:pt>
                <c:pt idx="5321">
                  <c:v>1506.9</c:v>
                </c:pt>
                <c:pt idx="5322">
                  <c:v>1507</c:v>
                </c:pt>
                <c:pt idx="5323">
                  <c:v>1506.9</c:v>
                </c:pt>
                <c:pt idx="5324">
                  <c:v>1506.4</c:v>
                </c:pt>
                <c:pt idx="5325">
                  <c:v>1506.4</c:v>
                </c:pt>
                <c:pt idx="5326">
                  <c:v>1505.8</c:v>
                </c:pt>
                <c:pt idx="5327">
                  <c:v>1505.8</c:v>
                </c:pt>
                <c:pt idx="5328">
                  <c:v>1506.4</c:v>
                </c:pt>
                <c:pt idx="5329">
                  <c:v>1507.4</c:v>
                </c:pt>
                <c:pt idx="5330">
                  <c:v>1507.5</c:v>
                </c:pt>
                <c:pt idx="5331">
                  <c:v>1507</c:v>
                </c:pt>
                <c:pt idx="5332">
                  <c:v>1506.5</c:v>
                </c:pt>
                <c:pt idx="5333">
                  <c:v>1507</c:v>
                </c:pt>
                <c:pt idx="5334">
                  <c:v>1507.5</c:v>
                </c:pt>
                <c:pt idx="5335">
                  <c:v>1507.5</c:v>
                </c:pt>
                <c:pt idx="5336">
                  <c:v>1508.4</c:v>
                </c:pt>
                <c:pt idx="5337">
                  <c:v>1508.6</c:v>
                </c:pt>
                <c:pt idx="5338">
                  <c:v>1508.2</c:v>
                </c:pt>
                <c:pt idx="5339">
                  <c:v>1508.1</c:v>
                </c:pt>
                <c:pt idx="5340">
                  <c:v>1508.1</c:v>
                </c:pt>
                <c:pt idx="5341">
                  <c:v>1508.1</c:v>
                </c:pt>
                <c:pt idx="5342">
                  <c:v>1508.1</c:v>
                </c:pt>
                <c:pt idx="5343">
                  <c:v>1508.1</c:v>
                </c:pt>
                <c:pt idx="5344">
                  <c:v>1508.1</c:v>
                </c:pt>
                <c:pt idx="5345">
                  <c:v>1508.1</c:v>
                </c:pt>
                <c:pt idx="5346">
                  <c:v>1508.1</c:v>
                </c:pt>
                <c:pt idx="5347">
                  <c:v>1508.7</c:v>
                </c:pt>
                <c:pt idx="5348">
                  <c:v>1509</c:v>
                </c:pt>
                <c:pt idx="5349">
                  <c:v>1508.1</c:v>
                </c:pt>
                <c:pt idx="5350">
                  <c:v>1506.9</c:v>
                </c:pt>
                <c:pt idx="5351">
                  <c:v>1506.4</c:v>
                </c:pt>
                <c:pt idx="5352">
                  <c:v>1506.9</c:v>
                </c:pt>
                <c:pt idx="5353">
                  <c:v>1507</c:v>
                </c:pt>
                <c:pt idx="5354">
                  <c:v>1507.2</c:v>
                </c:pt>
                <c:pt idx="5355">
                  <c:v>1507.5</c:v>
                </c:pt>
                <c:pt idx="5356">
                  <c:v>1507.5</c:v>
                </c:pt>
                <c:pt idx="5357">
                  <c:v>1507.5</c:v>
                </c:pt>
                <c:pt idx="5358">
                  <c:v>1507</c:v>
                </c:pt>
                <c:pt idx="5359">
                  <c:v>1507.5</c:v>
                </c:pt>
                <c:pt idx="5360">
                  <c:v>1507.5</c:v>
                </c:pt>
                <c:pt idx="5361">
                  <c:v>1508.1</c:v>
                </c:pt>
                <c:pt idx="5362">
                  <c:v>1507.5</c:v>
                </c:pt>
                <c:pt idx="5363">
                  <c:v>1506.9</c:v>
                </c:pt>
                <c:pt idx="5364">
                  <c:v>1506.4</c:v>
                </c:pt>
                <c:pt idx="5365">
                  <c:v>1506.4</c:v>
                </c:pt>
                <c:pt idx="5366">
                  <c:v>1506.4</c:v>
                </c:pt>
                <c:pt idx="5367">
                  <c:v>1506.3</c:v>
                </c:pt>
                <c:pt idx="5368">
                  <c:v>1505.8</c:v>
                </c:pt>
                <c:pt idx="5369">
                  <c:v>1505.2</c:v>
                </c:pt>
                <c:pt idx="5370">
                  <c:v>1505.2</c:v>
                </c:pt>
                <c:pt idx="5371">
                  <c:v>1505.2</c:v>
                </c:pt>
                <c:pt idx="5372">
                  <c:v>1505.2</c:v>
                </c:pt>
                <c:pt idx="5373">
                  <c:v>1505.2</c:v>
                </c:pt>
                <c:pt idx="5374">
                  <c:v>1505.8</c:v>
                </c:pt>
                <c:pt idx="5375">
                  <c:v>1506.4</c:v>
                </c:pt>
                <c:pt idx="5376">
                  <c:v>1506.9</c:v>
                </c:pt>
                <c:pt idx="5377">
                  <c:v>1506.9</c:v>
                </c:pt>
                <c:pt idx="5378">
                  <c:v>1507</c:v>
                </c:pt>
                <c:pt idx="5379">
                  <c:v>1506.4</c:v>
                </c:pt>
                <c:pt idx="5380">
                  <c:v>1505.4</c:v>
                </c:pt>
                <c:pt idx="5381">
                  <c:v>1504.7</c:v>
                </c:pt>
                <c:pt idx="5382">
                  <c:v>1504.7</c:v>
                </c:pt>
                <c:pt idx="5383">
                  <c:v>1504.7</c:v>
                </c:pt>
                <c:pt idx="5384">
                  <c:v>1504.7</c:v>
                </c:pt>
                <c:pt idx="5385">
                  <c:v>1504.7</c:v>
                </c:pt>
                <c:pt idx="5386">
                  <c:v>1504.1</c:v>
                </c:pt>
                <c:pt idx="5387">
                  <c:v>1504.3</c:v>
                </c:pt>
                <c:pt idx="5388">
                  <c:v>1504.7</c:v>
                </c:pt>
                <c:pt idx="5389">
                  <c:v>1504.7</c:v>
                </c:pt>
                <c:pt idx="5390">
                  <c:v>1504.1</c:v>
                </c:pt>
                <c:pt idx="5391">
                  <c:v>1503.5</c:v>
                </c:pt>
                <c:pt idx="5392">
                  <c:v>1502.9</c:v>
                </c:pt>
                <c:pt idx="5393">
                  <c:v>1502.4</c:v>
                </c:pt>
                <c:pt idx="5394">
                  <c:v>1502.4</c:v>
                </c:pt>
                <c:pt idx="5395">
                  <c:v>1502.4</c:v>
                </c:pt>
                <c:pt idx="5396">
                  <c:v>1502.4</c:v>
                </c:pt>
                <c:pt idx="5397">
                  <c:v>1502.4</c:v>
                </c:pt>
                <c:pt idx="5398">
                  <c:v>1502.4</c:v>
                </c:pt>
                <c:pt idx="5399">
                  <c:v>1502.4</c:v>
                </c:pt>
                <c:pt idx="5400">
                  <c:v>1502.9</c:v>
                </c:pt>
                <c:pt idx="5401">
                  <c:v>1502.4</c:v>
                </c:pt>
                <c:pt idx="5402">
                  <c:v>1502.4</c:v>
                </c:pt>
                <c:pt idx="5403">
                  <c:v>1502.4</c:v>
                </c:pt>
                <c:pt idx="5404">
                  <c:v>1502.9</c:v>
                </c:pt>
                <c:pt idx="5405">
                  <c:v>1503.5</c:v>
                </c:pt>
                <c:pt idx="5406">
                  <c:v>1504.1</c:v>
                </c:pt>
                <c:pt idx="5407">
                  <c:v>1504.1</c:v>
                </c:pt>
                <c:pt idx="5408">
                  <c:v>1504.1</c:v>
                </c:pt>
                <c:pt idx="5409">
                  <c:v>1505.3</c:v>
                </c:pt>
                <c:pt idx="5410">
                  <c:v>1506.3</c:v>
                </c:pt>
                <c:pt idx="5411">
                  <c:v>1507.5</c:v>
                </c:pt>
                <c:pt idx="5412">
                  <c:v>1507.6</c:v>
                </c:pt>
                <c:pt idx="5413">
                  <c:v>1508.1</c:v>
                </c:pt>
                <c:pt idx="5414">
                  <c:v>1508.7</c:v>
                </c:pt>
                <c:pt idx="5415">
                  <c:v>1508.1</c:v>
                </c:pt>
                <c:pt idx="5416">
                  <c:v>1508.1</c:v>
                </c:pt>
                <c:pt idx="5417">
                  <c:v>1508.1</c:v>
                </c:pt>
                <c:pt idx="5418">
                  <c:v>1508.1</c:v>
                </c:pt>
                <c:pt idx="5419">
                  <c:v>1508.1</c:v>
                </c:pt>
                <c:pt idx="5420">
                  <c:v>1508.1</c:v>
                </c:pt>
                <c:pt idx="5421">
                  <c:v>1508.1</c:v>
                </c:pt>
                <c:pt idx="5422">
                  <c:v>1508.1</c:v>
                </c:pt>
                <c:pt idx="5423">
                  <c:v>1508.3</c:v>
                </c:pt>
                <c:pt idx="5424">
                  <c:v>1508.7</c:v>
                </c:pt>
                <c:pt idx="5425">
                  <c:v>1509.2</c:v>
                </c:pt>
                <c:pt idx="5426">
                  <c:v>1509.2</c:v>
                </c:pt>
                <c:pt idx="5427">
                  <c:v>1509.2</c:v>
                </c:pt>
                <c:pt idx="5428">
                  <c:v>1508.6</c:v>
                </c:pt>
                <c:pt idx="5429">
                  <c:v>1508.1</c:v>
                </c:pt>
                <c:pt idx="5430">
                  <c:v>1507.5</c:v>
                </c:pt>
                <c:pt idx="5431">
                  <c:v>1507</c:v>
                </c:pt>
                <c:pt idx="5432">
                  <c:v>1506.9</c:v>
                </c:pt>
                <c:pt idx="5433">
                  <c:v>1507.5</c:v>
                </c:pt>
                <c:pt idx="5434">
                  <c:v>1508.1</c:v>
                </c:pt>
                <c:pt idx="5435">
                  <c:v>1508.1</c:v>
                </c:pt>
                <c:pt idx="5436">
                  <c:v>1508.1</c:v>
                </c:pt>
                <c:pt idx="5437">
                  <c:v>1508.1</c:v>
                </c:pt>
                <c:pt idx="5438">
                  <c:v>1508.7</c:v>
                </c:pt>
                <c:pt idx="5439">
                  <c:v>1508.6</c:v>
                </c:pt>
                <c:pt idx="5440">
                  <c:v>1508.7</c:v>
                </c:pt>
                <c:pt idx="5441">
                  <c:v>1508.6</c:v>
                </c:pt>
                <c:pt idx="5442">
                  <c:v>1508.7</c:v>
                </c:pt>
                <c:pt idx="5443">
                  <c:v>1508.7</c:v>
                </c:pt>
                <c:pt idx="5444">
                  <c:v>1508.7</c:v>
                </c:pt>
                <c:pt idx="5445">
                  <c:v>1508.7</c:v>
                </c:pt>
                <c:pt idx="5446">
                  <c:v>1508.7</c:v>
                </c:pt>
                <c:pt idx="5447">
                  <c:v>1508.7</c:v>
                </c:pt>
                <c:pt idx="5448">
                  <c:v>1508.6</c:v>
                </c:pt>
                <c:pt idx="5449">
                  <c:v>1509.2</c:v>
                </c:pt>
                <c:pt idx="5450">
                  <c:v>1509.2</c:v>
                </c:pt>
                <c:pt idx="5451">
                  <c:v>1508.6</c:v>
                </c:pt>
                <c:pt idx="5452">
                  <c:v>1508.1</c:v>
                </c:pt>
                <c:pt idx="5453">
                  <c:v>1508.1</c:v>
                </c:pt>
                <c:pt idx="5454">
                  <c:v>1507.6</c:v>
                </c:pt>
                <c:pt idx="5455">
                  <c:v>1507.5</c:v>
                </c:pt>
                <c:pt idx="5456">
                  <c:v>1506.9</c:v>
                </c:pt>
                <c:pt idx="5457">
                  <c:v>1506.4</c:v>
                </c:pt>
                <c:pt idx="5458">
                  <c:v>1506.4</c:v>
                </c:pt>
                <c:pt idx="5459">
                  <c:v>1505.8</c:v>
                </c:pt>
                <c:pt idx="5460">
                  <c:v>1505.8</c:v>
                </c:pt>
                <c:pt idx="5461">
                  <c:v>1505.8</c:v>
                </c:pt>
                <c:pt idx="5462">
                  <c:v>1505.8</c:v>
                </c:pt>
                <c:pt idx="5463">
                  <c:v>1506.3</c:v>
                </c:pt>
                <c:pt idx="5464">
                  <c:v>1506.4</c:v>
                </c:pt>
                <c:pt idx="5465">
                  <c:v>1507</c:v>
                </c:pt>
                <c:pt idx="5466">
                  <c:v>1507</c:v>
                </c:pt>
                <c:pt idx="5467">
                  <c:v>1507.5</c:v>
                </c:pt>
                <c:pt idx="5468">
                  <c:v>1507.5</c:v>
                </c:pt>
                <c:pt idx="5469">
                  <c:v>1507.5</c:v>
                </c:pt>
                <c:pt idx="5470">
                  <c:v>1508.1</c:v>
                </c:pt>
                <c:pt idx="5471">
                  <c:v>1508.1</c:v>
                </c:pt>
                <c:pt idx="5472">
                  <c:v>1507.5</c:v>
                </c:pt>
                <c:pt idx="5473">
                  <c:v>1507.2</c:v>
                </c:pt>
                <c:pt idx="5474">
                  <c:v>1507</c:v>
                </c:pt>
                <c:pt idx="5475">
                  <c:v>1507.5</c:v>
                </c:pt>
                <c:pt idx="5476">
                  <c:v>1507.5</c:v>
                </c:pt>
                <c:pt idx="5477">
                  <c:v>1508.1</c:v>
                </c:pt>
                <c:pt idx="5478">
                  <c:v>1508.7</c:v>
                </c:pt>
                <c:pt idx="5479">
                  <c:v>1508.7</c:v>
                </c:pt>
                <c:pt idx="5480">
                  <c:v>1508.1</c:v>
                </c:pt>
                <c:pt idx="5481">
                  <c:v>1508.1</c:v>
                </c:pt>
                <c:pt idx="5482">
                  <c:v>1507.5</c:v>
                </c:pt>
                <c:pt idx="5483">
                  <c:v>1506.8</c:v>
                </c:pt>
                <c:pt idx="5484">
                  <c:v>1506.4</c:v>
                </c:pt>
                <c:pt idx="5485">
                  <c:v>1506.4</c:v>
                </c:pt>
                <c:pt idx="5486">
                  <c:v>1506.9</c:v>
                </c:pt>
                <c:pt idx="5487">
                  <c:v>1506.9</c:v>
                </c:pt>
                <c:pt idx="5488">
                  <c:v>1507.6</c:v>
                </c:pt>
                <c:pt idx="5489">
                  <c:v>1508.1</c:v>
                </c:pt>
                <c:pt idx="5490">
                  <c:v>1508</c:v>
                </c:pt>
                <c:pt idx="5491">
                  <c:v>1507.2</c:v>
                </c:pt>
                <c:pt idx="5492">
                  <c:v>1506.7</c:v>
                </c:pt>
                <c:pt idx="5493">
                  <c:v>1506.4</c:v>
                </c:pt>
                <c:pt idx="5494">
                  <c:v>1505.8</c:v>
                </c:pt>
                <c:pt idx="5495">
                  <c:v>1505.8</c:v>
                </c:pt>
                <c:pt idx="5496">
                  <c:v>1506.4</c:v>
                </c:pt>
                <c:pt idx="5497">
                  <c:v>1506.4</c:v>
                </c:pt>
                <c:pt idx="5498">
                  <c:v>1507</c:v>
                </c:pt>
                <c:pt idx="5499">
                  <c:v>1506.9</c:v>
                </c:pt>
                <c:pt idx="5500">
                  <c:v>1506.9</c:v>
                </c:pt>
                <c:pt idx="5501">
                  <c:v>1506.4</c:v>
                </c:pt>
                <c:pt idx="5502">
                  <c:v>1505.3</c:v>
                </c:pt>
                <c:pt idx="5503">
                  <c:v>1504.7</c:v>
                </c:pt>
                <c:pt idx="5504">
                  <c:v>1503.5</c:v>
                </c:pt>
                <c:pt idx="5505">
                  <c:v>1502.9</c:v>
                </c:pt>
                <c:pt idx="5506">
                  <c:v>1502.4</c:v>
                </c:pt>
                <c:pt idx="5507">
                  <c:v>1501.8</c:v>
                </c:pt>
                <c:pt idx="5508">
                  <c:v>1502.4</c:v>
                </c:pt>
                <c:pt idx="5509">
                  <c:v>1503.5</c:v>
                </c:pt>
                <c:pt idx="5510">
                  <c:v>1504.1</c:v>
                </c:pt>
                <c:pt idx="5511">
                  <c:v>1504.1</c:v>
                </c:pt>
                <c:pt idx="5512">
                  <c:v>1504.1</c:v>
                </c:pt>
                <c:pt idx="5513">
                  <c:v>1504.1</c:v>
                </c:pt>
                <c:pt idx="5514">
                  <c:v>1504.1</c:v>
                </c:pt>
                <c:pt idx="5515">
                  <c:v>1504.1</c:v>
                </c:pt>
                <c:pt idx="5516">
                  <c:v>1504.7</c:v>
                </c:pt>
                <c:pt idx="5517">
                  <c:v>1504.2</c:v>
                </c:pt>
                <c:pt idx="5518">
                  <c:v>1504.1</c:v>
                </c:pt>
                <c:pt idx="5519">
                  <c:v>1504.1</c:v>
                </c:pt>
                <c:pt idx="5520">
                  <c:v>1504.1</c:v>
                </c:pt>
                <c:pt idx="5521">
                  <c:v>1504.1</c:v>
                </c:pt>
                <c:pt idx="5522">
                  <c:v>1503.5</c:v>
                </c:pt>
                <c:pt idx="5523">
                  <c:v>1503.5</c:v>
                </c:pt>
                <c:pt idx="5524">
                  <c:v>1504.1</c:v>
                </c:pt>
                <c:pt idx="5525">
                  <c:v>1504.1</c:v>
                </c:pt>
                <c:pt idx="5526">
                  <c:v>1503.5</c:v>
                </c:pt>
                <c:pt idx="5527">
                  <c:v>1503.5</c:v>
                </c:pt>
                <c:pt idx="5528">
                  <c:v>1503.5</c:v>
                </c:pt>
                <c:pt idx="5529">
                  <c:v>1504.1</c:v>
                </c:pt>
                <c:pt idx="5530">
                  <c:v>1504.7</c:v>
                </c:pt>
                <c:pt idx="5531">
                  <c:v>1505.2</c:v>
                </c:pt>
                <c:pt idx="5532">
                  <c:v>1505.8</c:v>
                </c:pt>
                <c:pt idx="5533">
                  <c:v>1505.8</c:v>
                </c:pt>
                <c:pt idx="5534">
                  <c:v>1505.8</c:v>
                </c:pt>
                <c:pt idx="5535">
                  <c:v>1505.8</c:v>
                </c:pt>
                <c:pt idx="5536">
                  <c:v>1505.8</c:v>
                </c:pt>
                <c:pt idx="5537">
                  <c:v>1505.2</c:v>
                </c:pt>
                <c:pt idx="5538">
                  <c:v>1505.2</c:v>
                </c:pt>
                <c:pt idx="5539">
                  <c:v>1505.8</c:v>
                </c:pt>
                <c:pt idx="5540">
                  <c:v>1505.8</c:v>
                </c:pt>
                <c:pt idx="5541">
                  <c:v>1505.2</c:v>
                </c:pt>
                <c:pt idx="5542">
                  <c:v>1504.7</c:v>
                </c:pt>
                <c:pt idx="5543">
                  <c:v>1505.2</c:v>
                </c:pt>
                <c:pt idx="5544">
                  <c:v>1505.8</c:v>
                </c:pt>
                <c:pt idx="5545">
                  <c:v>1506.1</c:v>
                </c:pt>
                <c:pt idx="5546">
                  <c:v>1506.4</c:v>
                </c:pt>
                <c:pt idx="5547">
                  <c:v>1505.9</c:v>
                </c:pt>
                <c:pt idx="5548">
                  <c:v>1505.8</c:v>
                </c:pt>
                <c:pt idx="5549">
                  <c:v>1505.8</c:v>
                </c:pt>
                <c:pt idx="5550">
                  <c:v>1505.8</c:v>
                </c:pt>
                <c:pt idx="5551">
                  <c:v>1505.8</c:v>
                </c:pt>
                <c:pt idx="5552">
                  <c:v>1505.8</c:v>
                </c:pt>
                <c:pt idx="5553">
                  <c:v>1505.8</c:v>
                </c:pt>
                <c:pt idx="5554">
                  <c:v>1505.8</c:v>
                </c:pt>
                <c:pt idx="5555">
                  <c:v>1506.4</c:v>
                </c:pt>
                <c:pt idx="5556">
                  <c:v>1506.4</c:v>
                </c:pt>
                <c:pt idx="5557">
                  <c:v>1506.4</c:v>
                </c:pt>
                <c:pt idx="5558">
                  <c:v>1506.4</c:v>
                </c:pt>
                <c:pt idx="5559">
                  <c:v>1505.9</c:v>
                </c:pt>
                <c:pt idx="5560">
                  <c:v>1505.8</c:v>
                </c:pt>
                <c:pt idx="5561">
                  <c:v>1505.8</c:v>
                </c:pt>
                <c:pt idx="5562">
                  <c:v>1506.4</c:v>
                </c:pt>
                <c:pt idx="5563">
                  <c:v>1507.5</c:v>
                </c:pt>
                <c:pt idx="5564">
                  <c:v>1507.5</c:v>
                </c:pt>
                <c:pt idx="5565">
                  <c:v>1506.9</c:v>
                </c:pt>
                <c:pt idx="5566">
                  <c:v>1506.9</c:v>
                </c:pt>
                <c:pt idx="5567">
                  <c:v>1507.5</c:v>
                </c:pt>
                <c:pt idx="5568">
                  <c:v>1507.5</c:v>
                </c:pt>
                <c:pt idx="5569">
                  <c:v>1508.1</c:v>
                </c:pt>
                <c:pt idx="5570">
                  <c:v>1508.7</c:v>
                </c:pt>
                <c:pt idx="5571">
                  <c:v>1509.7</c:v>
                </c:pt>
                <c:pt idx="5572">
                  <c:v>1510.9</c:v>
                </c:pt>
                <c:pt idx="5573">
                  <c:v>1511.5</c:v>
                </c:pt>
                <c:pt idx="5574">
                  <c:v>1510.9</c:v>
                </c:pt>
                <c:pt idx="5575">
                  <c:v>1511</c:v>
                </c:pt>
                <c:pt idx="5576">
                  <c:v>1510.8</c:v>
                </c:pt>
                <c:pt idx="5577">
                  <c:v>1510.3</c:v>
                </c:pt>
                <c:pt idx="5578">
                  <c:v>1509.5</c:v>
                </c:pt>
                <c:pt idx="5579">
                  <c:v>1509.2</c:v>
                </c:pt>
                <c:pt idx="5580">
                  <c:v>1509.2</c:v>
                </c:pt>
                <c:pt idx="5581">
                  <c:v>1509.2</c:v>
                </c:pt>
                <c:pt idx="5582">
                  <c:v>1509.2</c:v>
                </c:pt>
                <c:pt idx="5583">
                  <c:v>1509.2</c:v>
                </c:pt>
                <c:pt idx="5584">
                  <c:v>1509.2</c:v>
                </c:pt>
                <c:pt idx="5585">
                  <c:v>1509.7</c:v>
                </c:pt>
                <c:pt idx="5586">
                  <c:v>1509.7</c:v>
                </c:pt>
                <c:pt idx="5587">
                  <c:v>1509.2</c:v>
                </c:pt>
                <c:pt idx="5588">
                  <c:v>1509.2</c:v>
                </c:pt>
                <c:pt idx="5589">
                  <c:v>1509.2</c:v>
                </c:pt>
                <c:pt idx="5590">
                  <c:v>1509.2</c:v>
                </c:pt>
                <c:pt idx="5591">
                  <c:v>1509.3</c:v>
                </c:pt>
                <c:pt idx="5592">
                  <c:v>1510.2</c:v>
                </c:pt>
                <c:pt idx="5593">
                  <c:v>1510.6</c:v>
                </c:pt>
                <c:pt idx="5594">
                  <c:v>1510.9</c:v>
                </c:pt>
                <c:pt idx="5595">
                  <c:v>1510.4</c:v>
                </c:pt>
                <c:pt idx="5596">
                  <c:v>1509.7</c:v>
                </c:pt>
                <c:pt idx="5597">
                  <c:v>1509.2</c:v>
                </c:pt>
                <c:pt idx="5598">
                  <c:v>1509.7</c:v>
                </c:pt>
                <c:pt idx="5599">
                  <c:v>1510.9</c:v>
                </c:pt>
                <c:pt idx="5600">
                  <c:v>1511.5</c:v>
                </c:pt>
                <c:pt idx="5601">
                  <c:v>1512</c:v>
                </c:pt>
                <c:pt idx="5602">
                  <c:v>1512</c:v>
                </c:pt>
                <c:pt idx="5603">
                  <c:v>1512.7</c:v>
                </c:pt>
                <c:pt idx="5604">
                  <c:v>1513.8</c:v>
                </c:pt>
                <c:pt idx="5605">
                  <c:v>1513.8</c:v>
                </c:pt>
                <c:pt idx="5606">
                  <c:v>1513.8</c:v>
                </c:pt>
                <c:pt idx="5607">
                  <c:v>1512.8</c:v>
                </c:pt>
                <c:pt idx="5608">
                  <c:v>1512.1</c:v>
                </c:pt>
                <c:pt idx="5609">
                  <c:v>1511.4</c:v>
                </c:pt>
                <c:pt idx="5610">
                  <c:v>1510.4</c:v>
                </c:pt>
                <c:pt idx="5611">
                  <c:v>1510.3</c:v>
                </c:pt>
                <c:pt idx="5612">
                  <c:v>1510.3</c:v>
                </c:pt>
                <c:pt idx="5613">
                  <c:v>1510.3</c:v>
                </c:pt>
                <c:pt idx="5614">
                  <c:v>1510.5</c:v>
                </c:pt>
                <c:pt idx="5615">
                  <c:v>1510.9</c:v>
                </c:pt>
                <c:pt idx="5616">
                  <c:v>1510.9</c:v>
                </c:pt>
                <c:pt idx="5617">
                  <c:v>1510.3</c:v>
                </c:pt>
                <c:pt idx="5618">
                  <c:v>1510.3</c:v>
                </c:pt>
                <c:pt idx="5619">
                  <c:v>1510.3</c:v>
                </c:pt>
                <c:pt idx="5620">
                  <c:v>1510.3</c:v>
                </c:pt>
                <c:pt idx="5621">
                  <c:v>1509.7</c:v>
                </c:pt>
                <c:pt idx="5622">
                  <c:v>1509.7</c:v>
                </c:pt>
                <c:pt idx="5623">
                  <c:v>1509.2</c:v>
                </c:pt>
                <c:pt idx="5624">
                  <c:v>1508.7</c:v>
                </c:pt>
                <c:pt idx="5625">
                  <c:v>1508.6</c:v>
                </c:pt>
                <c:pt idx="5626">
                  <c:v>1509.2</c:v>
                </c:pt>
                <c:pt idx="5627">
                  <c:v>1509.1</c:v>
                </c:pt>
                <c:pt idx="5628">
                  <c:v>1508.6</c:v>
                </c:pt>
                <c:pt idx="5629">
                  <c:v>1508.7</c:v>
                </c:pt>
                <c:pt idx="5630">
                  <c:v>1508.1</c:v>
                </c:pt>
                <c:pt idx="5631">
                  <c:v>1508.1</c:v>
                </c:pt>
                <c:pt idx="5632">
                  <c:v>1507.5</c:v>
                </c:pt>
                <c:pt idx="5633">
                  <c:v>1507</c:v>
                </c:pt>
                <c:pt idx="5634">
                  <c:v>1506.4</c:v>
                </c:pt>
                <c:pt idx="5635">
                  <c:v>1505.8</c:v>
                </c:pt>
                <c:pt idx="5636">
                  <c:v>1505.8</c:v>
                </c:pt>
                <c:pt idx="5637">
                  <c:v>1506.2</c:v>
                </c:pt>
                <c:pt idx="5638">
                  <c:v>1507</c:v>
                </c:pt>
                <c:pt idx="5639">
                  <c:v>1506.9</c:v>
                </c:pt>
                <c:pt idx="5640">
                  <c:v>1506.5</c:v>
                </c:pt>
                <c:pt idx="5641">
                  <c:v>1506.4</c:v>
                </c:pt>
                <c:pt idx="5642">
                  <c:v>1505.8</c:v>
                </c:pt>
                <c:pt idx="5643">
                  <c:v>1505.2</c:v>
                </c:pt>
                <c:pt idx="5644">
                  <c:v>1503.9</c:v>
                </c:pt>
                <c:pt idx="5645">
                  <c:v>1502.9</c:v>
                </c:pt>
                <c:pt idx="5646">
                  <c:v>1502.9</c:v>
                </c:pt>
                <c:pt idx="5647">
                  <c:v>1504.1</c:v>
                </c:pt>
                <c:pt idx="5648">
                  <c:v>1505.3</c:v>
                </c:pt>
                <c:pt idx="5649">
                  <c:v>1505.8</c:v>
                </c:pt>
                <c:pt idx="5650">
                  <c:v>1505.8</c:v>
                </c:pt>
                <c:pt idx="5651">
                  <c:v>1505.8</c:v>
                </c:pt>
                <c:pt idx="5652">
                  <c:v>1505.8</c:v>
                </c:pt>
                <c:pt idx="5653">
                  <c:v>1506.4</c:v>
                </c:pt>
                <c:pt idx="5654">
                  <c:v>1506.3</c:v>
                </c:pt>
                <c:pt idx="5655">
                  <c:v>1505.8</c:v>
                </c:pt>
                <c:pt idx="5656">
                  <c:v>1505.8</c:v>
                </c:pt>
                <c:pt idx="5657">
                  <c:v>1505.2</c:v>
                </c:pt>
                <c:pt idx="5658">
                  <c:v>1505.2</c:v>
                </c:pt>
                <c:pt idx="5659">
                  <c:v>1505.3</c:v>
                </c:pt>
                <c:pt idx="5660">
                  <c:v>1505.8</c:v>
                </c:pt>
                <c:pt idx="5661">
                  <c:v>1506.4</c:v>
                </c:pt>
                <c:pt idx="5662">
                  <c:v>1507.5</c:v>
                </c:pt>
                <c:pt idx="5663">
                  <c:v>1508.1</c:v>
                </c:pt>
                <c:pt idx="5664">
                  <c:v>1508.1</c:v>
                </c:pt>
                <c:pt idx="5665">
                  <c:v>1506.9</c:v>
                </c:pt>
                <c:pt idx="5666">
                  <c:v>1505.8</c:v>
                </c:pt>
                <c:pt idx="5667">
                  <c:v>1505.8</c:v>
                </c:pt>
                <c:pt idx="5668">
                  <c:v>1505.8</c:v>
                </c:pt>
                <c:pt idx="5669">
                  <c:v>1505.9</c:v>
                </c:pt>
                <c:pt idx="5670">
                  <c:v>1506.4</c:v>
                </c:pt>
                <c:pt idx="5671">
                  <c:v>1506.4</c:v>
                </c:pt>
                <c:pt idx="5672">
                  <c:v>1506.4</c:v>
                </c:pt>
                <c:pt idx="5673">
                  <c:v>1506.4</c:v>
                </c:pt>
                <c:pt idx="5674">
                  <c:v>1507</c:v>
                </c:pt>
                <c:pt idx="5675">
                  <c:v>1506.4</c:v>
                </c:pt>
                <c:pt idx="5676">
                  <c:v>1505.8</c:v>
                </c:pt>
                <c:pt idx="5677">
                  <c:v>1505.3</c:v>
                </c:pt>
                <c:pt idx="5678">
                  <c:v>1504.7</c:v>
                </c:pt>
                <c:pt idx="5679">
                  <c:v>1504.1</c:v>
                </c:pt>
                <c:pt idx="5680">
                  <c:v>1504.7</c:v>
                </c:pt>
                <c:pt idx="5681">
                  <c:v>1505.3</c:v>
                </c:pt>
                <c:pt idx="5682">
                  <c:v>1506.8</c:v>
                </c:pt>
                <c:pt idx="5683">
                  <c:v>1506.9</c:v>
                </c:pt>
                <c:pt idx="5684">
                  <c:v>1507</c:v>
                </c:pt>
                <c:pt idx="5685">
                  <c:v>1505.8</c:v>
                </c:pt>
                <c:pt idx="5686">
                  <c:v>1505.2</c:v>
                </c:pt>
                <c:pt idx="5687">
                  <c:v>1504.1</c:v>
                </c:pt>
                <c:pt idx="5688">
                  <c:v>1503.5</c:v>
                </c:pt>
                <c:pt idx="5689">
                  <c:v>1502.9</c:v>
                </c:pt>
                <c:pt idx="5690">
                  <c:v>1502.4</c:v>
                </c:pt>
                <c:pt idx="5691">
                  <c:v>1502.4</c:v>
                </c:pt>
                <c:pt idx="5692">
                  <c:v>1502.9</c:v>
                </c:pt>
                <c:pt idx="5693">
                  <c:v>1503.5</c:v>
                </c:pt>
                <c:pt idx="5694">
                  <c:v>1503.9</c:v>
                </c:pt>
                <c:pt idx="5695">
                  <c:v>1504.7</c:v>
                </c:pt>
                <c:pt idx="5696">
                  <c:v>1505.2</c:v>
                </c:pt>
                <c:pt idx="5697">
                  <c:v>1505.2</c:v>
                </c:pt>
                <c:pt idx="5698">
                  <c:v>1505.2</c:v>
                </c:pt>
                <c:pt idx="5699">
                  <c:v>1505.2</c:v>
                </c:pt>
                <c:pt idx="5700">
                  <c:v>1505.2</c:v>
                </c:pt>
                <c:pt idx="5701">
                  <c:v>1505.2</c:v>
                </c:pt>
                <c:pt idx="5702">
                  <c:v>1505.2</c:v>
                </c:pt>
                <c:pt idx="5703">
                  <c:v>1505.8</c:v>
                </c:pt>
                <c:pt idx="5704">
                  <c:v>1506.5</c:v>
                </c:pt>
                <c:pt idx="5705">
                  <c:v>1507</c:v>
                </c:pt>
                <c:pt idx="5706">
                  <c:v>1506.9</c:v>
                </c:pt>
                <c:pt idx="5707">
                  <c:v>1506.4</c:v>
                </c:pt>
                <c:pt idx="5708">
                  <c:v>1506.4</c:v>
                </c:pt>
                <c:pt idx="5709">
                  <c:v>1506.4</c:v>
                </c:pt>
                <c:pt idx="5710">
                  <c:v>1505.8</c:v>
                </c:pt>
                <c:pt idx="5711">
                  <c:v>1505.8</c:v>
                </c:pt>
                <c:pt idx="5712">
                  <c:v>1505.2</c:v>
                </c:pt>
                <c:pt idx="5713">
                  <c:v>1504.7</c:v>
                </c:pt>
                <c:pt idx="5714">
                  <c:v>1504.1</c:v>
                </c:pt>
                <c:pt idx="5715">
                  <c:v>1504.1</c:v>
                </c:pt>
                <c:pt idx="5716">
                  <c:v>1504.8</c:v>
                </c:pt>
                <c:pt idx="5717">
                  <c:v>1505.8</c:v>
                </c:pt>
                <c:pt idx="5718">
                  <c:v>1506.2</c:v>
                </c:pt>
                <c:pt idx="5719">
                  <c:v>1506.4</c:v>
                </c:pt>
                <c:pt idx="5720">
                  <c:v>1507</c:v>
                </c:pt>
                <c:pt idx="5721">
                  <c:v>1507.5</c:v>
                </c:pt>
                <c:pt idx="5722">
                  <c:v>1508.1</c:v>
                </c:pt>
                <c:pt idx="5723">
                  <c:v>1508.7</c:v>
                </c:pt>
                <c:pt idx="5724">
                  <c:v>1509</c:v>
                </c:pt>
                <c:pt idx="5725">
                  <c:v>1509.2</c:v>
                </c:pt>
                <c:pt idx="5726">
                  <c:v>1509.2</c:v>
                </c:pt>
                <c:pt idx="5727">
                  <c:v>1509.2</c:v>
                </c:pt>
                <c:pt idx="5728">
                  <c:v>1508.1</c:v>
                </c:pt>
                <c:pt idx="5729">
                  <c:v>1508.1</c:v>
                </c:pt>
                <c:pt idx="5730">
                  <c:v>1508.1</c:v>
                </c:pt>
                <c:pt idx="5731">
                  <c:v>1508.7</c:v>
                </c:pt>
                <c:pt idx="5732">
                  <c:v>1508.1</c:v>
                </c:pt>
                <c:pt idx="5733">
                  <c:v>1508.1</c:v>
                </c:pt>
                <c:pt idx="5734">
                  <c:v>1508.7</c:v>
                </c:pt>
                <c:pt idx="5735">
                  <c:v>1508.7</c:v>
                </c:pt>
                <c:pt idx="5736">
                  <c:v>1508.7</c:v>
                </c:pt>
                <c:pt idx="5737">
                  <c:v>1509.2</c:v>
                </c:pt>
                <c:pt idx="5738">
                  <c:v>1509.7</c:v>
                </c:pt>
                <c:pt idx="5739">
                  <c:v>1509.7</c:v>
                </c:pt>
                <c:pt idx="5740">
                  <c:v>1509.6</c:v>
                </c:pt>
                <c:pt idx="5741">
                  <c:v>1508.7</c:v>
                </c:pt>
                <c:pt idx="5742">
                  <c:v>1508.6</c:v>
                </c:pt>
                <c:pt idx="5743">
                  <c:v>1508.6</c:v>
                </c:pt>
                <c:pt idx="5744">
                  <c:v>1509.2</c:v>
                </c:pt>
                <c:pt idx="5745">
                  <c:v>1509.2</c:v>
                </c:pt>
                <c:pt idx="5746">
                  <c:v>1509.9</c:v>
                </c:pt>
                <c:pt idx="5747">
                  <c:v>1510.9</c:v>
                </c:pt>
                <c:pt idx="5748">
                  <c:v>1510.9</c:v>
                </c:pt>
                <c:pt idx="5749">
                  <c:v>1510.9</c:v>
                </c:pt>
                <c:pt idx="5750">
                  <c:v>1510.9</c:v>
                </c:pt>
                <c:pt idx="5751">
                  <c:v>1510.9</c:v>
                </c:pt>
                <c:pt idx="5752">
                  <c:v>1510.3</c:v>
                </c:pt>
                <c:pt idx="5753">
                  <c:v>1510.3</c:v>
                </c:pt>
                <c:pt idx="5754">
                  <c:v>1510.9</c:v>
                </c:pt>
                <c:pt idx="5755">
                  <c:v>1511.5</c:v>
                </c:pt>
                <c:pt idx="5756">
                  <c:v>1512</c:v>
                </c:pt>
                <c:pt idx="5757">
                  <c:v>1512.6</c:v>
                </c:pt>
                <c:pt idx="5758">
                  <c:v>1512.5</c:v>
                </c:pt>
                <c:pt idx="5759">
                  <c:v>1512.1</c:v>
                </c:pt>
                <c:pt idx="5760">
                  <c:v>1512</c:v>
                </c:pt>
                <c:pt idx="5761">
                  <c:v>1512.1</c:v>
                </c:pt>
                <c:pt idx="5762">
                  <c:v>1511.5</c:v>
                </c:pt>
                <c:pt idx="5763">
                  <c:v>1510.9</c:v>
                </c:pt>
                <c:pt idx="5764">
                  <c:v>1510.9</c:v>
                </c:pt>
                <c:pt idx="5765">
                  <c:v>1511.5</c:v>
                </c:pt>
                <c:pt idx="5766">
                  <c:v>1511.5</c:v>
                </c:pt>
                <c:pt idx="5767">
                  <c:v>1511.5</c:v>
                </c:pt>
                <c:pt idx="5768">
                  <c:v>1511.5</c:v>
                </c:pt>
                <c:pt idx="5769">
                  <c:v>1510.9</c:v>
                </c:pt>
                <c:pt idx="5770">
                  <c:v>1510.3</c:v>
                </c:pt>
                <c:pt idx="5771">
                  <c:v>1509.7</c:v>
                </c:pt>
                <c:pt idx="5772">
                  <c:v>1509.7</c:v>
                </c:pt>
                <c:pt idx="5773">
                  <c:v>1509.3</c:v>
                </c:pt>
                <c:pt idx="5774">
                  <c:v>1508.7</c:v>
                </c:pt>
                <c:pt idx="5775">
                  <c:v>1508.1</c:v>
                </c:pt>
                <c:pt idx="5776">
                  <c:v>1508.1</c:v>
                </c:pt>
                <c:pt idx="5777">
                  <c:v>1508.1</c:v>
                </c:pt>
                <c:pt idx="5778">
                  <c:v>1509.2</c:v>
                </c:pt>
                <c:pt idx="5779">
                  <c:v>1510.3</c:v>
                </c:pt>
                <c:pt idx="5780">
                  <c:v>1510.3</c:v>
                </c:pt>
                <c:pt idx="5781">
                  <c:v>1510.3</c:v>
                </c:pt>
                <c:pt idx="5782">
                  <c:v>1510.3</c:v>
                </c:pt>
                <c:pt idx="5783">
                  <c:v>1510.3</c:v>
                </c:pt>
                <c:pt idx="5784">
                  <c:v>1509.8</c:v>
                </c:pt>
                <c:pt idx="5785">
                  <c:v>1509.2</c:v>
                </c:pt>
                <c:pt idx="5786">
                  <c:v>1508.7</c:v>
                </c:pt>
                <c:pt idx="5787">
                  <c:v>1508.7</c:v>
                </c:pt>
                <c:pt idx="5788">
                  <c:v>1508.6</c:v>
                </c:pt>
                <c:pt idx="5789">
                  <c:v>1508.2</c:v>
                </c:pt>
                <c:pt idx="5790">
                  <c:v>1508.1</c:v>
                </c:pt>
                <c:pt idx="5791">
                  <c:v>1508.1</c:v>
                </c:pt>
                <c:pt idx="5792">
                  <c:v>1508.1</c:v>
                </c:pt>
                <c:pt idx="5793">
                  <c:v>1507.5</c:v>
                </c:pt>
                <c:pt idx="5794">
                  <c:v>1507</c:v>
                </c:pt>
                <c:pt idx="5795">
                  <c:v>1506.4</c:v>
                </c:pt>
                <c:pt idx="5796">
                  <c:v>1506.7</c:v>
                </c:pt>
                <c:pt idx="5797">
                  <c:v>1507</c:v>
                </c:pt>
                <c:pt idx="5798">
                  <c:v>1507</c:v>
                </c:pt>
                <c:pt idx="5799">
                  <c:v>1507.3</c:v>
                </c:pt>
                <c:pt idx="5800">
                  <c:v>1508.1</c:v>
                </c:pt>
                <c:pt idx="5801">
                  <c:v>1508.1</c:v>
                </c:pt>
                <c:pt idx="5802">
                  <c:v>1507.5</c:v>
                </c:pt>
                <c:pt idx="5803">
                  <c:v>1506.5</c:v>
                </c:pt>
                <c:pt idx="5804">
                  <c:v>1505.8</c:v>
                </c:pt>
                <c:pt idx="5805">
                  <c:v>1505.2</c:v>
                </c:pt>
                <c:pt idx="5806">
                  <c:v>1504.7</c:v>
                </c:pt>
                <c:pt idx="5807">
                  <c:v>1504.7</c:v>
                </c:pt>
                <c:pt idx="5808">
                  <c:v>1505.8</c:v>
                </c:pt>
                <c:pt idx="5809">
                  <c:v>1506.4</c:v>
                </c:pt>
                <c:pt idx="5810">
                  <c:v>1507</c:v>
                </c:pt>
                <c:pt idx="5811">
                  <c:v>1506.9</c:v>
                </c:pt>
                <c:pt idx="5812">
                  <c:v>1506.9</c:v>
                </c:pt>
                <c:pt idx="5813">
                  <c:v>1506.4</c:v>
                </c:pt>
                <c:pt idx="5814">
                  <c:v>1505.7</c:v>
                </c:pt>
                <c:pt idx="5815">
                  <c:v>1504.1</c:v>
                </c:pt>
                <c:pt idx="5816">
                  <c:v>1502.9</c:v>
                </c:pt>
                <c:pt idx="5817">
                  <c:v>1502.4</c:v>
                </c:pt>
                <c:pt idx="5818">
                  <c:v>1502.4</c:v>
                </c:pt>
                <c:pt idx="5819">
                  <c:v>1502.4</c:v>
                </c:pt>
                <c:pt idx="5820">
                  <c:v>1502.4</c:v>
                </c:pt>
                <c:pt idx="5821">
                  <c:v>1502.9</c:v>
                </c:pt>
                <c:pt idx="5822">
                  <c:v>1503.5</c:v>
                </c:pt>
                <c:pt idx="5823">
                  <c:v>1503.5</c:v>
                </c:pt>
                <c:pt idx="5824">
                  <c:v>1503.5</c:v>
                </c:pt>
                <c:pt idx="5825">
                  <c:v>1502.9</c:v>
                </c:pt>
                <c:pt idx="5826">
                  <c:v>1502.4</c:v>
                </c:pt>
                <c:pt idx="5827">
                  <c:v>1502.4</c:v>
                </c:pt>
                <c:pt idx="5828">
                  <c:v>1502.9</c:v>
                </c:pt>
                <c:pt idx="5829">
                  <c:v>1504.1</c:v>
                </c:pt>
                <c:pt idx="5830">
                  <c:v>1504.1</c:v>
                </c:pt>
                <c:pt idx="5831">
                  <c:v>1503.5</c:v>
                </c:pt>
                <c:pt idx="5832">
                  <c:v>1502.9</c:v>
                </c:pt>
                <c:pt idx="5833">
                  <c:v>1502.9</c:v>
                </c:pt>
                <c:pt idx="5834">
                  <c:v>1503</c:v>
                </c:pt>
                <c:pt idx="5835">
                  <c:v>1503.5</c:v>
                </c:pt>
                <c:pt idx="5836">
                  <c:v>1504.7</c:v>
                </c:pt>
                <c:pt idx="5837">
                  <c:v>1505.2</c:v>
                </c:pt>
                <c:pt idx="5838">
                  <c:v>1505.8</c:v>
                </c:pt>
                <c:pt idx="5839">
                  <c:v>1505.2</c:v>
                </c:pt>
                <c:pt idx="5840">
                  <c:v>1504.7</c:v>
                </c:pt>
                <c:pt idx="5841">
                  <c:v>1504</c:v>
                </c:pt>
                <c:pt idx="5842">
                  <c:v>1503.5</c:v>
                </c:pt>
                <c:pt idx="5843">
                  <c:v>1502.4</c:v>
                </c:pt>
                <c:pt idx="5844">
                  <c:v>1502.4</c:v>
                </c:pt>
                <c:pt idx="5845">
                  <c:v>1502.4</c:v>
                </c:pt>
                <c:pt idx="5846">
                  <c:v>1502.2</c:v>
                </c:pt>
                <c:pt idx="5847">
                  <c:v>1501.8</c:v>
                </c:pt>
                <c:pt idx="5848">
                  <c:v>1501.8</c:v>
                </c:pt>
                <c:pt idx="5849">
                  <c:v>1501.9</c:v>
                </c:pt>
                <c:pt idx="5850">
                  <c:v>1501.8</c:v>
                </c:pt>
                <c:pt idx="5851">
                  <c:v>1502.9</c:v>
                </c:pt>
                <c:pt idx="5852">
                  <c:v>1503.5</c:v>
                </c:pt>
                <c:pt idx="5853">
                  <c:v>1502.9</c:v>
                </c:pt>
                <c:pt idx="5854">
                  <c:v>1501.4</c:v>
                </c:pt>
                <c:pt idx="5855">
                  <c:v>1500.9</c:v>
                </c:pt>
                <c:pt idx="5856">
                  <c:v>1501.8</c:v>
                </c:pt>
                <c:pt idx="5857">
                  <c:v>1502.9</c:v>
                </c:pt>
                <c:pt idx="5858">
                  <c:v>1504.1</c:v>
                </c:pt>
                <c:pt idx="5859">
                  <c:v>1505.2</c:v>
                </c:pt>
                <c:pt idx="5860">
                  <c:v>1505.2</c:v>
                </c:pt>
                <c:pt idx="5861">
                  <c:v>1505.8</c:v>
                </c:pt>
                <c:pt idx="5862">
                  <c:v>1505.8</c:v>
                </c:pt>
                <c:pt idx="5863">
                  <c:v>1505.8</c:v>
                </c:pt>
                <c:pt idx="5864">
                  <c:v>1505.8</c:v>
                </c:pt>
                <c:pt idx="5865">
                  <c:v>1505.8</c:v>
                </c:pt>
                <c:pt idx="5866">
                  <c:v>1505.8</c:v>
                </c:pt>
                <c:pt idx="5867">
                  <c:v>1505.2</c:v>
                </c:pt>
                <c:pt idx="5868">
                  <c:v>1504.7</c:v>
                </c:pt>
                <c:pt idx="5869">
                  <c:v>1504.7</c:v>
                </c:pt>
                <c:pt idx="5870">
                  <c:v>1503.8</c:v>
                </c:pt>
                <c:pt idx="5871">
                  <c:v>1503.5</c:v>
                </c:pt>
                <c:pt idx="5872">
                  <c:v>1503.5</c:v>
                </c:pt>
                <c:pt idx="5873">
                  <c:v>1504.1</c:v>
                </c:pt>
                <c:pt idx="5874">
                  <c:v>1505.2</c:v>
                </c:pt>
                <c:pt idx="5875">
                  <c:v>1506.4</c:v>
                </c:pt>
                <c:pt idx="5876">
                  <c:v>1507</c:v>
                </c:pt>
                <c:pt idx="5877">
                  <c:v>1507</c:v>
                </c:pt>
                <c:pt idx="5878">
                  <c:v>1507</c:v>
                </c:pt>
                <c:pt idx="5879">
                  <c:v>1507</c:v>
                </c:pt>
                <c:pt idx="5880">
                  <c:v>1506.9</c:v>
                </c:pt>
                <c:pt idx="5881">
                  <c:v>1507</c:v>
                </c:pt>
                <c:pt idx="5882">
                  <c:v>1507.5</c:v>
                </c:pt>
                <c:pt idx="5883">
                  <c:v>1508.1</c:v>
                </c:pt>
                <c:pt idx="5884">
                  <c:v>1508.1</c:v>
                </c:pt>
                <c:pt idx="5885">
                  <c:v>1507.5</c:v>
                </c:pt>
                <c:pt idx="5886">
                  <c:v>1507.6</c:v>
                </c:pt>
                <c:pt idx="5887">
                  <c:v>1507.5</c:v>
                </c:pt>
                <c:pt idx="5888">
                  <c:v>1506.9</c:v>
                </c:pt>
                <c:pt idx="5889">
                  <c:v>1507</c:v>
                </c:pt>
                <c:pt idx="5890">
                  <c:v>1507</c:v>
                </c:pt>
                <c:pt idx="5891">
                  <c:v>1507</c:v>
                </c:pt>
                <c:pt idx="5892">
                  <c:v>1507</c:v>
                </c:pt>
                <c:pt idx="5893">
                  <c:v>1507</c:v>
                </c:pt>
                <c:pt idx="5894">
                  <c:v>1507.5</c:v>
                </c:pt>
                <c:pt idx="5895">
                  <c:v>1507.5</c:v>
                </c:pt>
                <c:pt idx="5896">
                  <c:v>1507.5</c:v>
                </c:pt>
                <c:pt idx="5897">
                  <c:v>1507.5</c:v>
                </c:pt>
                <c:pt idx="5898">
                  <c:v>1508.1</c:v>
                </c:pt>
                <c:pt idx="5899">
                  <c:v>1508.1</c:v>
                </c:pt>
                <c:pt idx="5900">
                  <c:v>1508.7</c:v>
                </c:pt>
                <c:pt idx="5901">
                  <c:v>1509.7</c:v>
                </c:pt>
                <c:pt idx="5902">
                  <c:v>1509.7</c:v>
                </c:pt>
                <c:pt idx="5903">
                  <c:v>1509.7</c:v>
                </c:pt>
                <c:pt idx="5904">
                  <c:v>1509.8</c:v>
                </c:pt>
                <c:pt idx="5905">
                  <c:v>1509.7</c:v>
                </c:pt>
                <c:pt idx="5906">
                  <c:v>1509.8</c:v>
                </c:pt>
                <c:pt idx="5907">
                  <c:v>1509.2</c:v>
                </c:pt>
                <c:pt idx="5908">
                  <c:v>1508.7</c:v>
                </c:pt>
                <c:pt idx="5909">
                  <c:v>1508.7</c:v>
                </c:pt>
                <c:pt idx="5910">
                  <c:v>1508.7</c:v>
                </c:pt>
                <c:pt idx="5911">
                  <c:v>1509.2</c:v>
                </c:pt>
                <c:pt idx="5912">
                  <c:v>1509.7</c:v>
                </c:pt>
                <c:pt idx="5913">
                  <c:v>1509.8</c:v>
                </c:pt>
                <c:pt idx="5914">
                  <c:v>1509.7</c:v>
                </c:pt>
                <c:pt idx="5915">
                  <c:v>1509.5</c:v>
                </c:pt>
                <c:pt idx="5916">
                  <c:v>1509.2</c:v>
                </c:pt>
                <c:pt idx="5917">
                  <c:v>1509.2</c:v>
                </c:pt>
                <c:pt idx="5918">
                  <c:v>1508.7</c:v>
                </c:pt>
                <c:pt idx="5919">
                  <c:v>1508.6</c:v>
                </c:pt>
                <c:pt idx="5920">
                  <c:v>1509.2</c:v>
                </c:pt>
                <c:pt idx="5921">
                  <c:v>1509</c:v>
                </c:pt>
                <c:pt idx="5922">
                  <c:v>1508.6</c:v>
                </c:pt>
                <c:pt idx="5923">
                  <c:v>1508.1</c:v>
                </c:pt>
                <c:pt idx="5924">
                  <c:v>1508.1</c:v>
                </c:pt>
                <c:pt idx="5925">
                  <c:v>1508.1</c:v>
                </c:pt>
                <c:pt idx="5926">
                  <c:v>1508.1</c:v>
                </c:pt>
                <c:pt idx="5927">
                  <c:v>1508.1</c:v>
                </c:pt>
                <c:pt idx="5928">
                  <c:v>1507.5</c:v>
                </c:pt>
                <c:pt idx="5929">
                  <c:v>1507.5</c:v>
                </c:pt>
                <c:pt idx="5930">
                  <c:v>1507.5</c:v>
                </c:pt>
                <c:pt idx="5931">
                  <c:v>1507.5</c:v>
                </c:pt>
                <c:pt idx="5932">
                  <c:v>1507.6</c:v>
                </c:pt>
                <c:pt idx="5933">
                  <c:v>1507.5</c:v>
                </c:pt>
                <c:pt idx="5934">
                  <c:v>1507.6</c:v>
                </c:pt>
                <c:pt idx="5935">
                  <c:v>1508.1</c:v>
                </c:pt>
                <c:pt idx="5936">
                  <c:v>1508.1</c:v>
                </c:pt>
                <c:pt idx="5937">
                  <c:v>1508.1</c:v>
                </c:pt>
                <c:pt idx="5938">
                  <c:v>1508.1</c:v>
                </c:pt>
                <c:pt idx="5939">
                  <c:v>1507.5</c:v>
                </c:pt>
                <c:pt idx="5940">
                  <c:v>1506.9</c:v>
                </c:pt>
                <c:pt idx="5941">
                  <c:v>1506.9</c:v>
                </c:pt>
                <c:pt idx="5942">
                  <c:v>1507</c:v>
                </c:pt>
                <c:pt idx="5943">
                  <c:v>1506.3</c:v>
                </c:pt>
                <c:pt idx="5944">
                  <c:v>1505.8</c:v>
                </c:pt>
                <c:pt idx="5945">
                  <c:v>1505.8</c:v>
                </c:pt>
                <c:pt idx="5946">
                  <c:v>1506.4</c:v>
                </c:pt>
                <c:pt idx="5947">
                  <c:v>1507</c:v>
                </c:pt>
                <c:pt idx="5948">
                  <c:v>1507</c:v>
                </c:pt>
                <c:pt idx="5949">
                  <c:v>1507</c:v>
                </c:pt>
                <c:pt idx="5950">
                  <c:v>1507</c:v>
                </c:pt>
                <c:pt idx="5951">
                  <c:v>1506.9</c:v>
                </c:pt>
                <c:pt idx="5952">
                  <c:v>1507.5</c:v>
                </c:pt>
                <c:pt idx="5953">
                  <c:v>1507.1</c:v>
                </c:pt>
                <c:pt idx="5954">
                  <c:v>1506.3</c:v>
                </c:pt>
                <c:pt idx="5955">
                  <c:v>1506.3</c:v>
                </c:pt>
                <c:pt idx="5956">
                  <c:v>1507.3</c:v>
                </c:pt>
                <c:pt idx="5957">
                  <c:v>1507.5</c:v>
                </c:pt>
                <c:pt idx="5958">
                  <c:v>1507.5</c:v>
                </c:pt>
                <c:pt idx="5959">
                  <c:v>1506.6</c:v>
                </c:pt>
                <c:pt idx="5960">
                  <c:v>1505.8</c:v>
                </c:pt>
                <c:pt idx="5961">
                  <c:v>1505.8</c:v>
                </c:pt>
                <c:pt idx="5962">
                  <c:v>1506.2</c:v>
                </c:pt>
                <c:pt idx="5963">
                  <c:v>1505.8</c:v>
                </c:pt>
                <c:pt idx="5964">
                  <c:v>1505.2</c:v>
                </c:pt>
                <c:pt idx="5965">
                  <c:v>1504.7</c:v>
                </c:pt>
                <c:pt idx="5966">
                  <c:v>1504.7</c:v>
                </c:pt>
                <c:pt idx="5967">
                  <c:v>1505.2</c:v>
                </c:pt>
                <c:pt idx="5968">
                  <c:v>1505.3</c:v>
                </c:pt>
                <c:pt idx="5969">
                  <c:v>1505.8</c:v>
                </c:pt>
                <c:pt idx="5970">
                  <c:v>1505.8</c:v>
                </c:pt>
                <c:pt idx="5971">
                  <c:v>1505.2</c:v>
                </c:pt>
                <c:pt idx="5972">
                  <c:v>1504.7</c:v>
                </c:pt>
                <c:pt idx="5973">
                  <c:v>1504.1</c:v>
                </c:pt>
                <c:pt idx="5974">
                  <c:v>1504.1</c:v>
                </c:pt>
                <c:pt idx="5975">
                  <c:v>1503.5</c:v>
                </c:pt>
                <c:pt idx="5976">
                  <c:v>1503.5</c:v>
                </c:pt>
                <c:pt idx="5977">
                  <c:v>1503</c:v>
                </c:pt>
                <c:pt idx="5978">
                  <c:v>1502.4</c:v>
                </c:pt>
                <c:pt idx="5979">
                  <c:v>1501.4</c:v>
                </c:pt>
                <c:pt idx="5980">
                  <c:v>1500.9</c:v>
                </c:pt>
                <c:pt idx="5981">
                  <c:v>1500.7</c:v>
                </c:pt>
                <c:pt idx="5982">
                  <c:v>1500.1</c:v>
                </c:pt>
                <c:pt idx="5983">
                  <c:v>1500.2</c:v>
                </c:pt>
                <c:pt idx="5984">
                  <c:v>1500.1</c:v>
                </c:pt>
                <c:pt idx="5985">
                  <c:v>1500.1</c:v>
                </c:pt>
                <c:pt idx="5986">
                  <c:v>1499.2</c:v>
                </c:pt>
                <c:pt idx="5987">
                  <c:v>1498.4</c:v>
                </c:pt>
                <c:pt idx="5988">
                  <c:v>1498.5</c:v>
                </c:pt>
                <c:pt idx="5989">
                  <c:v>1499</c:v>
                </c:pt>
                <c:pt idx="5990">
                  <c:v>1499.6</c:v>
                </c:pt>
                <c:pt idx="5991">
                  <c:v>1499.6</c:v>
                </c:pt>
                <c:pt idx="5992">
                  <c:v>1500.7</c:v>
                </c:pt>
                <c:pt idx="5993">
                  <c:v>1502.4</c:v>
                </c:pt>
                <c:pt idx="5994">
                  <c:v>1503.5</c:v>
                </c:pt>
                <c:pt idx="5995">
                  <c:v>1504.7</c:v>
                </c:pt>
                <c:pt idx="5996">
                  <c:v>1504.7</c:v>
                </c:pt>
                <c:pt idx="5997">
                  <c:v>1504.1</c:v>
                </c:pt>
                <c:pt idx="5998">
                  <c:v>1504.1</c:v>
                </c:pt>
                <c:pt idx="5999">
                  <c:v>1504.7</c:v>
                </c:pt>
                <c:pt idx="6000">
                  <c:v>1505.3</c:v>
                </c:pt>
                <c:pt idx="6001">
                  <c:v>1505.8</c:v>
                </c:pt>
                <c:pt idx="6002">
                  <c:v>1506.4</c:v>
                </c:pt>
                <c:pt idx="6003">
                  <c:v>1507</c:v>
                </c:pt>
                <c:pt idx="6004">
                  <c:v>1506.4</c:v>
                </c:pt>
                <c:pt idx="6005">
                  <c:v>1505.8</c:v>
                </c:pt>
                <c:pt idx="6006">
                  <c:v>1505.3</c:v>
                </c:pt>
                <c:pt idx="6007">
                  <c:v>1505.2</c:v>
                </c:pt>
                <c:pt idx="6008">
                  <c:v>1505.3</c:v>
                </c:pt>
                <c:pt idx="6009">
                  <c:v>1505.8</c:v>
                </c:pt>
                <c:pt idx="6010">
                  <c:v>1506.4</c:v>
                </c:pt>
                <c:pt idx="6011">
                  <c:v>1506.9</c:v>
                </c:pt>
                <c:pt idx="6012">
                  <c:v>1506.4</c:v>
                </c:pt>
                <c:pt idx="6013">
                  <c:v>1506.4</c:v>
                </c:pt>
                <c:pt idx="6014">
                  <c:v>1506.4</c:v>
                </c:pt>
                <c:pt idx="6015">
                  <c:v>1505.8</c:v>
                </c:pt>
                <c:pt idx="6016">
                  <c:v>1505.8</c:v>
                </c:pt>
                <c:pt idx="6017">
                  <c:v>1505.8</c:v>
                </c:pt>
                <c:pt idx="6018">
                  <c:v>1505.8</c:v>
                </c:pt>
                <c:pt idx="6019">
                  <c:v>1505.8</c:v>
                </c:pt>
                <c:pt idx="6020">
                  <c:v>1505.2</c:v>
                </c:pt>
                <c:pt idx="6021">
                  <c:v>1505.2</c:v>
                </c:pt>
                <c:pt idx="6022">
                  <c:v>1505.2</c:v>
                </c:pt>
                <c:pt idx="6023">
                  <c:v>1505.2</c:v>
                </c:pt>
                <c:pt idx="6024">
                  <c:v>1505.2</c:v>
                </c:pt>
                <c:pt idx="6025">
                  <c:v>1505.8</c:v>
                </c:pt>
                <c:pt idx="6026">
                  <c:v>1505.8</c:v>
                </c:pt>
                <c:pt idx="6027">
                  <c:v>1505.8</c:v>
                </c:pt>
                <c:pt idx="6028">
                  <c:v>1505.2</c:v>
                </c:pt>
                <c:pt idx="6029">
                  <c:v>1505.1</c:v>
                </c:pt>
                <c:pt idx="6030">
                  <c:v>1504.7</c:v>
                </c:pt>
                <c:pt idx="6031">
                  <c:v>1504.7</c:v>
                </c:pt>
                <c:pt idx="6032">
                  <c:v>1504.7</c:v>
                </c:pt>
                <c:pt idx="6033">
                  <c:v>1504.7</c:v>
                </c:pt>
                <c:pt idx="6034">
                  <c:v>1504.7</c:v>
                </c:pt>
                <c:pt idx="6035">
                  <c:v>1504.7</c:v>
                </c:pt>
                <c:pt idx="6036">
                  <c:v>1504.1</c:v>
                </c:pt>
                <c:pt idx="6037">
                  <c:v>1504.1</c:v>
                </c:pt>
                <c:pt idx="6038">
                  <c:v>1504.7</c:v>
                </c:pt>
                <c:pt idx="6039">
                  <c:v>1504.6</c:v>
                </c:pt>
                <c:pt idx="6040">
                  <c:v>1504.4</c:v>
                </c:pt>
                <c:pt idx="6041">
                  <c:v>1503.5</c:v>
                </c:pt>
                <c:pt idx="6042">
                  <c:v>1502.9</c:v>
                </c:pt>
                <c:pt idx="6043">
                  <c:v>1502.9</c:v>
                </c:pt>
                <c:pt idx="6044">
                  <c:v>1503.5</c:v>
                </c:pt>
                <c:pt idx="6045">
                  <c:v>1504.1</c:v>
                </c:pt>
                <c:pt idx="6046">
                  <c:v>1504.1</c:v>
                </c:pt>
                <c:pt idx="6047">
                  <c:v>1504.6</c:v>
                </c:pt>
                <c:pt idx="6048">
                  <c:v>1504.7</c:v>
                </c:pt>
                <c:pt idx="6049">
                  <c:v>1504.7</c:v>
                </c:pt>
                <c:pt idx="6050">
                  <c:v>1504.1</c:v>
                </c:pt>
                <c:pt idx="6051">
                  <c:v>1503.5</c:v>
                </c:pt>
                <c:pt idx="6052">
                  <c:v>1502.9</c:v>
                </c:pt>
                <c:pt idx="6053">
                  <c:v>1502.4</c:v>
                </c:pt>
                <c:pt idx="6054">
                  <c:v>1502</c:v>
                </c:pt>
                <c:pt idx="6055">
                  <c:v>1501.9</c:v>
                </c:pt>
                <c:pt idx="6056">
                  <c:v>1501.8</c:v>
                </c:pt>
                <c:pt idx="6057">
                  <c:v>1501.8</c:v>
                </c:pt>
                <c:pt idx="6058">
                  <c:v>1501.8</c:v>
                </c:pt>
                <c:pt idx="6059">
                  <c:v>1502.4</c:v>
                </c:pt>
                <c:pt idx="6060">
                  <c:v>1502.8</c:v>
                </c:pt>
                <c:pt idx="6061">
                  <c:v>1502.9</c:v>
                </c:pt>
                <c:pt idx="6062">
                  <c:v>1503.5</c:v>
                </c:pt>
                <c:pt idx="6063">
                  <c:v>1502.9</c:v>
                </c:pt>
                <c:pt idx="6064">
                  <c:v>1502.9</c:v>
                </c:pt>
                <c:pt idx="6065">
                  <c:v>1503</c:v>
                </c:pt>
                <c:pt idx="6066">
                  <c:v>1503.5</c:v>
                </c:pt>
                <c:pt idx="6067">
                  <c:v>1503.5</c:v>
                </c:pt>
                <c:pt idx="6068">
                  <c:v>1503.5</c:v>
                </c:pt>
                <c:pt idx="6069">
                  <c:v>1503.5</c:v>
                </c:pt>
                <c:pt idx="6070">
                  <c:v>1504.1</c:v>
                </c:pt>
                <c:pt idx="6071">
                  <c:v>1504.7</c:v>
                </c:pt>
                <c:pt idx="6072">
                  <c:v>1504.7</c:v>
                </c:pt>
                <c:pt idx="6073">
                  <c:v>1504.7</c:v>
                </c:pt>
                <c:pt idx="6074">
                  <c:v>1504.7</c:v>
                </c:pt>
                <c:pt idx="6075">
                  <c:v>1504.7</c:v>
                </c:pt>
                <c:pt idx="6076">
                  <c:v>1504.7</c:v>
                </c:pt>
                <c:pt idx="6077">
                  <c:v>1504.1</c:v>
                </c:pt>
                <c:pt idx="6078">
                  <c:v>1504.1</c:v>
                </c:pt>
                <c:pt idx="6079">
                  <c:v>1504.1</c:v>
                </c:pt>
                <c:pt idx="6080">
                  <c:v>1504.6</c:v>
                </c:pt>
                <c:pt idx="6081">
                  <c:v>1504.7</c:v>
                </c:pt>
                <c:pt idx="6082">
                  <c:v>1505.5</c:v>
                </c:pt>
                <c:pt idx="6083">
                  <c:v>1506.4</c:v>
                </c:pt>
                <c:pt idx="6084">
                  <c:v>1507</c:v>
                </c:pt>
                <c:pt idx="6085">
                  <c:v>1507</c:v>
                </c:pt>
                <c:pt idx="6086">
                  <c:v>1506.4</c:v>
                </c:pt>
                <c:pt idx="6087">
                  <c:v>1505.4</c:v>
                </c:pt>
                <c:pt idx="6088">
                  <c:v>1505.2</c:v>
                </c:pt>
                <c:pt idx="6089">
                  <c:v>1505.2</c:v>
                </c:pt>
                <c:pt idx="6090">
                  <c:v>1505.2</c:v>
                </c:pt>
                <c:pt idx="6091">
                  <c:v>1505.2</c:v>
                </c:pt>
                <c:pt idx="6092">
                  <c:v>1504.6</c:v>
                </c:pt>
                <c:pt idx="6093">
                  <c:v>1504.6</c:v>
                </c:pt>
                <c:pt idx="6094">
                  <c:v>1504.1</c:v>
                </c:pt>
                <c:pt idx="6095">
                  <c:v>1504.1</c:v>
                </c:pt>
                <c:pt idx="6096">
                  <c:v>1504.7</c:v>
                </c:pt>
                <c:pt idx="6097">
                  <c:v>1505.2</c:v>
                </c:pt>
                <c:pt idx="6098">
                  <c:v>1505.3</c:v>
                </c:pt>
                <c:pt idx="6099">
                  <c:v>1505.4</c:v>
                </c:pt>
                <c:pt idx="6100">
                  <c:v>1505.2</c:v>
                </c:pt>
                <c:pt idx="6101">
                  <c:v>1504.7</c:v>
                </c:pt>
                <c:pt idx="6102">
                  <c:v>1504.7</c:v>
                </c:pt>
                <c:pt idx="6103">
                  <c:v>1504.7</c:v>
                </c:pt>
                <c:pt idx="6104">
                  <c:v>1504.1</c:v>
                </c:pt>
                <c:pt idx="6105">
                  <c:v>1503.5</c:v>
                </c:pt>
                <c:pt idx="6106">
                  <c:v>1502.9</c:v>
                </c:pt>
                <c:pt idx="6107">
                  <c:v>1502.4</c:v>
                </c:pt>
                <c:pt idx="6108">
                  <c:v>1502.9</c:v>
                </c:pt>
                <c:pt idx="6109">
                  <c:v>1502.9</c:v>
                </c:pt>
                <c:pt idx="6110">
                  <c:v>1503</c:v>
                </c:pt>
                <c:pt idx="6111">
                  <c:v>1502.9</c:v>
                </c:pt>
                <c:pt idx="6112">
                  <c:v>1503.5</c:v>
                </c:pt>
                <c:pt idx="6113">
                  <c:v>1504.1</c:v>
                </c:pt>
                <c:pt idx="6114">
                  <c:v>1504.1</c:v>
                </c:pt>
                <c:pt idx="6115">
                  <c:v>1504.1</c:v>
                </c:pt>
                <c:pt idx="6116">
                  <c:v>1504.1</c:v>
                </c:pt>
                <c:pt idx="6117">
                  <c:v>1504.7</c:v>
                </c:pt>
                <c:pt idx="6118">
                  <c:v>1504.7</c:v>
                </c:pt>
                <c:pt idx="6119">
                  <c:v>1504</c:v>
                </c:pt>
                <c:pt idx="6120">
                  <c:v>1503.5</c:v>
                </c:pt>
                <c:pt idx="6121">
                  <c:v>1503.5</c:v>
                </c:pt>
                <c:pt idx="6122">
                  <c:v>1504.1</c:v>
                </c:pt>
                <c:pt idx="6123">
                  <c:v>1504.7</c:v>
                </c:pt>
                <c:pt idx="6124">
                  <c:v>1505.5</c:v>
                </c:pt>
                <c:pt idx="6125">
                  <c:v>1505.8</c:v>
                </c:pt>
                <c:pt idx="6126">
                  <c:v>1505.4</c:v>
                </c:pt>
                <c:pt idx="6127">
                  <c:v>1504.7</c:v>
                </c:pt>
                <c:pt idx="6128">
                  <c:v>1503.5</c:v>
                </c:pt>
                <c:pt idx="6129">
                  <c:v>1502.4</c:v>
                </c:pt>
                <c:pt idx="6130">
                  <c:v>1502.4</c:v>
                </c:pt>
                <c:pt idx="6131">
                  <c:v>1502.9</c:v>
                </c:pt>
                <c:pt idx="6132">
                  <c:v>1503.5</c:v>
                </c:pt>
                <c:pt idx="6133">
                  <c:v>1504.1</c:v>
                </c:pt>
                <c:pt idx="6134">
                  <c:v>1504.1</c:v>
                </c:pt>
                <c:pt idx="6135">
                  <c:v>1504.1</c:v>
                </c:pt>
                <c:pt idx="6136">
                  <c:v>1503.5</c:v>
                </c:pt>
                <c:pt idx="6137">
                  <c:v>1503.5</c:v>
                </c:pt>
                <c:pt idx="6138">
                  <c:v>1503.5</c:v>
                </c:pt>
                <c:pt idx="6139">
                  <c:v>1502.9</c:v>
                </c:pt>
                <c:pt idx="6140">
                  <c:v>1502.9</c:v>
                </c:pt>
                <c:pt idx="6141">
                  <c:v>1502.9</c:v>
                </c:pt>
                <c:pt idx="6142">
                  <c:v>1503.5</c:v>
                </c:pt>
                <c:pt idx="6143">
                  <c:v>1502.9</c:v>
                </c:pt>
                <c:pt idx="6144">
                  <c:v>1502.9</c:v>
                </c:pt>
                <c:pt idx="6145">
                  <c:v>1502.9</c:v>
                </c:pt>
                <c:pt idx="6146">
                  <c:v>1502.9</c:v>
                </c:pt>
                <c:pt idx="6147">
                  <c:v>1502.9</c:v>
                </c:pt>
                <c:pt idx="6148">
                  <c:v>1502.7</c:v>
                </c:pt>
                <c:pt idx="6149">
                  <c:v>1502.4</c:v>
                </c:pt>
                <c:pt idx="6150">
                  <c:v>1502.4</c:v>
                </c:pt>
                <c:pt idx="6151">
                  <c:v>1502.4</c:v>
                </c:pt>
                <c:pt idx="6152">
                  <c:v>1501.9</c:v>
                </c:pt>
                <c:pt idx="6153">
                  <c:v>1501.9</c:v>
                </c:pt>
                <c:pt idx="6154">
                  <c:v>1501.9</c:v>
                </c:pt>
                <c:pt idx="6155">
                  <c:v>1501.2</c:v>
                </c:pt>
                <c:pt idx="6156">
                  <c:v>1500.2</c:v>
                </c:pt>
                <c:pt idx="6157">
                  <c:v>1499.6</c:v>
                </c:pt>
                <c:pt idx="6158">
                  <c:v>1499.6</c:v>
                </c:pt>
                <c:pt idx="6159">
                  <c:v>1499.6</c:v>
                </c:pt>
                <c:pt idx="6160">
                  <c:v>1500.1</c:v>
                </c:pt>
                <c:pt idx="6161">
                  <c:v>1500.2</c:v>
                </c:pt>
                <c:pt idx="6162">
                  <c:v>1500.1</c:v>
                </c:pt>
                <c:pt idx="6163">
                  <c:v>1500.7</c:v>
                </c:pt>
                <c:pt idx="6164">
                  <c:v>1501.3</c:v>
                </c:pt>
                <c:pt idx="6165">
                  <c:v>1501.3</c:v>
                </c:pt>
                <c:pt idx="6166">
                  <c:v>1500.7</c:v>
                </c:pt>
                <c:pt idx="6167">
                  <c:v>1501.2</c:v>
                </c:pt>
                <c:pt idx="6168">
                  <c:v>1501.9</c:v>
                </c:pt>
                <c:pt idx="6169">
                  <c:v>1501.8</c:v>
                </c:pt>
                <c:pt idx="6170">
                  <c:v>1501.9</c:v>
                </c:pt>
                <c:pt idx="6171">
                  <c:v>1501.9</c:v>
                </c:pt>
                <c:pt idx="6172">
                  <c:v>1502.1</c:v>
                </c:pt>
                <c:pt idx="6173">
                  <c:v>1502.9</c:v>
                </c:pt>
                <c:pt idx="6174">
                  <c:v>1503.5</c:v>
                </c:pt>
                <c:pt idx="6175">
                  <c:v>1503.5</c:v>
                </c:pt>
                <c:pt idx="6176">
                  <c:v>1502.9</c:v>
                </c:pt>
                <c:pt idx="6177">
                  <c:v>1502.9</c:v>
                </c:pt>
                <c:pt idx="6178">
                  <c:v>1503.5</c:v>
                </c:pt>
                <c:pt idx="6179">
                  <c:v>1504.1</c:v>
                </c:pt>
                <c:pt idx="6180">
                  <c:v>1504.1</c:v>
                </c:pt>
                <c:pt idx="6181">
                  <c:v>1503.9</c:v>
                </c:pt>
                <c:pt idx="6182">
                  <c:v>1503.5</c:v>
                </c:pt>
                <c:pt idx="6183">
                  <c:v>1502.9</c:v>
                </c:pt>
                <c:pt idx="6184">
                  <c:v>1502.9</c:v>
                </c:pt>
                <c:pt idx="6185">
                  <c:v>1503.5</c:v>
                </c:pt>
                <c:pt idx="6186">
                  <c:v>1504.1</c:v>
                </c:pt>
                <c:pt idx="6187">
                  <c:v>1504.7</c:v>
                </c:pt>
                <c:pt idx="6188">
                  <c:v>1505.2</c:v>
                </c:pt>
                <c:pt idx="6189">
                  <c:v>1504.7</c:v>
                </c:pt>
                <c:pt idx="6190">
                  <c:v>1505.3</c:v>
                </c:pt>
                <c:pt idx="6191">
                  <c:v>1505.3</c:v>
                </c:pt>
                <c:pt idx="6192">
                  <c:v>1504.7</c:v>
                </c:pt>
                <c:pt idx="6193">
                  <c:v>1504.7</c:v>
                </c:pt>
                <c:pt idx="6194">
                  <c:v>1504.7</c:v>
                </c:pt>
                <c:pt idx="6195">
                  <c:v>1504.7</c:v>
                </c:pt>
                <c:pt idx="6196">
                  <c:v>1504.5</c:v>
                </c:pt>
                <c:pt idx="6197">
                  <c:v>1503.6</c:v>
                </c:pt>
                <c:pt idx="6198">
                  <c:v>1503.5</c:v>
                </c:pt>
                <c:pt idx="6199">
                  <c:v>1503</c:v>
                </c:pt>
                <c:pt idx="6200">
                  <c:v>1500.7</c:v>
                </c:pt>
                <c:pt idx="6201">
                  <c:v>1500.7</c:v>
                </c:pt>
                <c:pt idx="6202">
                  <c:v>1500.7</c:v>
                </c:pt>
                <c:pt idx="6203">
                  <c:v>1500.7</c:v>
                </c:pt>
                <c:pt idx="6204">
                  <c:v>1501.3</c:v>
                </c:pt>
                <c:pt idx="6205">
                  <c:v>1501.8</c:v>
                </c:pt>
                <c:pt idx="6206">
                  <c:v>1501.9</c:v>
                </c:pt>
                <c:pt idx="6207">
                  <c:v>1502.4</c:v>
                </c:pt>
                <c:pt idx="6208">
                  <c:v>1502.9</c:v>
                </c:pt>
                <c:pt idx="6209">
                  <c:v>1503.6</c:v>
                </c:pt>
                <c:pt idx="6210">
                  <c:v>1504.7</c:v>
                </c:pt>
                <c:pt idx="6211">
                  <c:v>1505.2</c:v>
                </c:pt>
                <c:pt idx="6212">
                  <c:v>1505.8</c:v>
                </c:pt>
                <c:pt idx="6213">
                  <c:v>1505.8</c:v>
                </c:pt>
                <c:pt idx="6214">
                  <c:v>1505.8</c:v>
                </c:pt>
                <c:pt idx="6215">
                  <c:v>1505.8</c:v>
                </c:pt>
                <c:pt idx="6216">
                  <c:v>1505.2</c:v>
                </c:pt>
                <c:pt idx="6217">
                  <c:v>1505.3</c:v>
                </c:pt>
                <c:pt idx="6218">
                  <c:v>1505.2</c:v>
                </c:pt>
                <c:pt idx="6219">
                  <c:v>1505.8</c:v>
                </c:pt>
                <c:pt idx="6220">
                  <c:v>1505.8</c:v>
                </c:pt>
                <c:pt idx="6221">
                  <c:v>1506.4</c:v>
                </c:pt>
                <c:pt idx="6222">
                  <c:v>1506.4</c:v>
                </c:pt>
                <c:pt idx="6223">
                  <c:v>1507</c:v>
                </c:pt>
                <c:pt idx="6224">
                  <c:v>1507</c:v>
                </c:pt>
                <c:pt idx="6225">
                  <c:v>1506.7</c:v>
                </c:pt>
                <c:pt idx="6226">
                  <c:v>1506.4</c:v>
                </c:pt>
                <c:pt idx="6227">
                  <c:v>1505.8</c:v>
                </c:pt>
                <c:pt idx="6228">
                  <c:v>1504.7</c:v>
                </c:pt>
                <c:pt idx="6229">
                  <c:v>1504.1</c:v>
                </c:pt>
                <c:pt idx="6230">
                  <c:v>1504.1</c:v>
                </c:pt>
                <c:pt idx="6231">
                  <c:v>1504.1</c:v>
                </c:pt>
                <c:pt idx="6232">
                  <c:v>1504.1</c:v>
                </c:pt>
                <c:pt idx="6233">
                  <c:v>1504.1</c:v>
                </c:pt>
                <c:pt idx="6234">
                  <c:v>1504.7</c:v>
                </c:pt>
                <c:pt idx="6235">
                  <c:v>1505.2</c:v>
                </c:pt>
                <c:pt idx="6236">
                  <c:v>1505.8</c:v>
                </c:pt>
                <c:pt idx="6237">
                  <c:v>1505.8</c:v>
                </c:pt>
                <c:pt idx="6238">
                  <c:v>1505.2</c:v>
                </c:pt>
                <c:pt idx="6239">
                  <c:v>1504.8</c:v>
                </c:pt>
                <c:pt idx="6240">
                  <c:v>1504.7</c:v>
                </c:pt>
                <c:pt idx="6241">
                  <c:v>1504.1</c:v>
                </c:pt>
                <c:pt idx="6242">
                  <c:v>1504.1</c:v>
                </c:pt>
                <c:pt idx="6243">
                  <c:v>1504.1</c:v>
                </c:pt>
                <c:pt idx="6244">
                  <c:v>1504</c:v>
                </c:pt>
                <c:pt idx="6245">
                  <c:v>1503.5</c:v>
                </c:pt>
                <c:pt idx="6246">
                  <c:v>1503.8</c:v>
                </c:pt>
                <c:pt idx="6247">
                  <c:v>1504.7</c:v>
                </c:pt>
                <c:pt idx="6248">
                  <c:v>1505.8</c:v>
                </c:pt>
                <c:pt idx="6249">
                  <c:v>1505.8</c:v>
                </c:pt>
                <c:pt idx="6250">
                  <c:v>1505.8</c:v>
                </c:pt>
                <c:pt idx="6251">
                  <c:v>1506.4</c:v>
                </c:pt>
                <c:pt idx="6252">
                  <c:v>1506.4</c:v>
                </c:pt>
                <c:pt idx="6253">
                  <c:v>1507</c:v>
                </c:pt>
                <c:pt idx="6254">
                  <c:v>1507.5</c:v>
                </c:pt>
                <c:pt idx="6255">
                  <c:v>1507.5</c:v>
                </c:pt>
                <c:pt idx="6256">
                  <c:v>1507</c:v>
                </c:pt>
                <c:pt idx="6257">
                  <c:v>1506.4</c:v>
                </c:pt>
                <c:pt idx="6258">
                  <c:v>1506.4</c:v>
                </c:pt>
                <c:pt idx="6259">
                  <c:v>1506.4</c:v>
                </c:pt>
                <c:pt idx="6260">
                  <c:v>1507</c:v>
                </c:pt>
                <c:pt idx="6261">
                  <c:v>1506.4</c:v>
                </c:pt>
                <c:pt idx="6262">
                  <c:v>1505.8</c:v>
                </c:pt>
                <c:pt idx="6263">
                  <c:v>1504.7</c:v>
                </c:pt>
                <c:pt idx="6264">
                  <c:v>1504.1</c:v>
                </c:pt>
                <c:pt idx="6265">
                  <c:v>1504.1</c:v>
                </c:pt>
                <c:pt idx="6266">
                  <c:v>1504.7</c:v>
                </c:pt>
                <c:pt idx="6267">
                  <c:v>1504.7</c:v>
                </c:pt>
                <c:pt idx="6268">
                  <c:v>1504.7</c:v>
                </c:pt>
                <c:pt idx="6269">
                  <c:v>1504.7</c:v>
                </c:pt>
                <c:pt idx="6270">
                  <c:v>1505.2</c:v>
                </c:pt>
                <c:pt idx="6271">
                  <c:v>1504.7</c:v>
                </c:pt>
                <c:pt idx="6272">
                  <c:v>1504.1</c:v>
                </c:pt>
                <c:pt idx="6273">
                  <c:v>1503.5</c:v>
                </c:pt>
                <c:pt idx="6274">
                  <c:v>1503.5</c:v>
                </c:pt>
                <c:pt idx="6275">
                  <c:v>1503.5</c:v>
                </c:pt>
                <c:pt idx="6276">
                  <c:v>1504.1</c:v>
                </c:pt>
                <c:pt idx="6277">
                  <c:v>1504.1</c:v>
                </c:pt>
                <c:pt idx="6278">
                  <c:v>1504.1</c:v>
                </c:pt>
                <c:pt idx="6279">
                  <c:v>1503.5</c:v>
                </c:pt>
                <c:pt idx="6280">
                  <c:v>1503.5</c:v>
                </c:pt>
                <c:pt idx="6281">
                  <c:v>1503.5</c:v>
                </c:pt>
                <c:pt idx="6282">
                  <c:v>1503.5</c:v>
                </c:pt>
                <c:pt idx="6283">
                  <c:v>1503.5</c:v>
                </c:pt>
                <c:pt idx="6284">
                  <c:v>1503.5</c:v>
                </c:pt>
                <c:pt idx="6285">
                  <c:v>1503.5</c:v>
                </c:pt>
                <c:pt idx="6286">
                  <c:v>1503.6</c:v>
                </c:pt>
                <c:pt idx="6287">
                  <c:v>1504.1</c:v>
                </c:pt>
                <c:pt idx="6288">
                  <c:v>1503.9</c:v>
                </c:pt>
                <c:pt idx="6289">
                  <c:v>1503</c:v>
                </c:pt>
                <c:pt idx="6290">
                  <c:v>1502.6</c:v>
                </c:pt>
                <c:pt idx="6291">
                  <c:v>1502.4</c:v>
                </c:pt>
                <c:pt idx="6292">
                  <c:v>1501.9</c:v>
                </c:pt>
                <c:pt idx="6293">
                  <c:v>1502.4</c:v>
                </c:pt>
                <c:pt idx="6294">
                  <c:v>1503.5</c:v>
                </c:pt>
                <c:pt idx="6295">
                  <c:v>1503.6</c:v>
                </c:pt>
                <c:pt idx="6296">
                  <c:v>1503.5</c:v>
                </c:pt>
                <c:pt idx="6297">
                  <c:v>1503.5</c:v>
                </c:pt>
                <c:pt idx="6298">
                  <c:v>1503</c:v>
                </c:pt>
                <c:pt idx="6299">
                  <c:v>1502.4</c:v>
                </c:pt>
                <c:pt idx="6300">
                  <c:v>1501.9</c:v>
                </c:pt>
                <c:pt idx="6301">
                  <c:v>1501.9</c:v>
                </c:pt>
                <c:pt idx="6302">
                  <c:v>1502.4</c:v>
                </c:pt>
                <c:pt idx="6303">
                  <c:v>1502.4</c:v>
                </c:pt>
                <c:pt idx="6304">
                  <c:v>1502.4</c:v>
                </c:pt>
                <c:pt idx="6305">
                  <c:v>1502.4</c:v>
                </c:pt>
                <c:pt idx="6306">
                  <c:v>1501.8</c:v>
                </c:pt>
                <c:pt idx="6307">
                  <c:v>1501.9</c:v>
                </c:pt>
                <c:pt idx="6308">
                  <c:v>1502.2</c:v>
                </c:pt>
                <c:pt idx="6309">
                  <c:v>1504.7</c:v>
                </c:pt>
                <c:pt idx="6310">
                  <c:v>1504.1</c:v>
                </c:pt>
                <c:pt idx="6311">
                  <c:v>1503.5</c:v>
                </c:pt>
                <c:pt idx="6312">
                  <c:v>1502.9</c:v>
                </c:pt>
                <c:pt idx="6313">
                  <c:v>1502.9</c:v>
                </c:pt>
                <c:pt idx="6314">
                  <c:v>1503.3</c:v>
                </c:pt>
                <c:pt idx="6315">
                  <c:v>1504.1</c:v>
                </c:pt>
                <c:pt idx="6316">
                  <c:v>1504.1</c:v>
                </c:pt>
                <c:pt idx="6317">
                  <c:v>1504.1</c:v>
                </c:pt>
                <c:pt idx="6318">
                  <c:v>1504.6</c:v>
                </c:pt>
                <c:pt idx="6319">
                  <c:v>1504.7</c:v>
                </c:pt>
                <c:pt idx="6320">
                  <c:v>1504.9</c:v>
                </c:pt>
                <c:pt idx="6321">
                  <c:v>1505.8</c:v>
                </c:pt>
                <c:pt idx="6322">
                  <c:v>1507</c:v>
                </c:pt>
                <c:pt idx="6323">
                  <c:v>1508.1</c:v>
                </c:pt>
                <c:pt idx="6324">
                  <c:v>1508.7</c:v>
                </c:pt>
                <c:pt idx="6325">
                  <c:v>1508.1</c:v>
                </c:pt>
                <c:pt idx="6326">
                  <c:v>1508.1</c:v>
                </c:pt>
                <c:pt idx="6327">
                  <c:v>1508.1</c:v>
                </c:pt>
                <c:pt idx="6328">
                  <c:v>1508.1</c:v>
                </c:pt>
                <c:pt idx="6329">
                  <c:v>1506.9</c:v>
                </c:pt>
                <c:pt idx="6330">
                  <c:v>1507</c:v>
                </c:pt>
                <c:pt idx="6331">
                  <c:v>1507</c:v>
                </c:pt>
                <c:pt idx="6332">
                  <c:v>1506.1</c:v>
                </c:pt>
                <c:pt idx="6333">
                  <c:v>1507</c:v>
                </c:pt>
                <c:pt idx="6334">
                  <c:v>1507</c:v>
                </c:pt>
                <c:pt idx="6335">
                  <c:v>1506.9</c:v>
                </c:pt>
                <c:pt idx="6336">
                  <c:v>1507.5</c:v>
                </c:pt>
                <c:pt idx="6337">
                  <c:v>1507.9</c:v>
                </c:pt>
                <c:pt idx="6338">
                  <c:v>1508.1</c:v>
                </c:pt>
                <c:pt idx="6339">
                  <c:v>1508.1</c:v>
                </c:pt>
                <c:pt idx="6340">
                  <c:v>1509.1</c:v>
                </c:pt>
                <c:pt idx="6341">
                  <c:v>1509.7</c:v>
                </c:pt>
                <c:pt idx="6342">
                  <c:v>1509.8</c:v>
                </c:pt>
                <c:pt idx="6343">
                  <c:v>1510.3</c:v>
                </c:pt>
                <c:pt idx="6344">
                  <c:v>1510.9</c:v>
                </c:pt>
                <c:pt idx="6345">
                  <c:v>1510.9</c:v>
                </c:pt>
                <c:pt idx="6346">
                  <c:v>1510.5</c:v>
                </c:pt>
                <c:pt idx="6347">
                  <c:v>1509.7</c:v>
                </c:pt>
                <c:pt idx="6348">
                  <c:v>1509.7</c:v>
                </c:pt>
                <c:pt idx="6349">
                  <c:v>1509.8</c:v>
                </c:pt>
                <c:pt idx="6350">
                  <c:v>1509.2</c:v>
                </c:pt>
                <c:pt idx="6351">
                  <c:v>1509.2</c:v>
                </c:pt>
                <c:pt idx="6352">
                  <c:v>1509.2</c:v>
                </c:pt>
                <c:pt idx="6353">
                  <c:v>1509.2</c:v>
                </c:pt>
                <c:pt idx="6354">
                  <c:v>1508.7</c:v>
                </c:pt>
                <c:pt idx="6355">
                  <c:v>1508.7</c:v>
                </c:pt>
                <c:pt idx="6356">
                  <c:v>1508.1</c:v>
                </c:pt>
                <c:pt idx="6357">
                  <c:v>1507.5</c:v>
                </c:pt>
                <c:pt idx="6358">
                  <c:v>1507.5</c:v>
                </c:pt>
                <c:pt idx="6359">
                  <c:v>1507</c:v>
                </c:pt>
                <c:pt idx="6360">
                  <c:v>1506.9</c:v>
                </c:pt>
                <c:pt idx="6361">
                  <c:v>1507</c:v>
                </c:pt>
                <c:pt idx="6362">
                  <c:v>1506.9</c:v>
                </c:pt>
                <c:pt idx="6363">
                  <c:v>1507</c:v>
                </c:pt>
                <c:pt idx="6364">
                  <c:v>1507.9</c:v>
                </c:pt>
                <c:pt idx="6365">
                  <c:v>1508.3</c:v>
                </c:pt>
                <c:pt idx="6366">
                  <c:v>1508.7</c:v>
                </c:pt>
                <c:pt idx="6367">
                  <c:v>1508.2</c:v>
                </c:pt>
                <c:pt idx="6368">
                  <c:v>1507.5</c:v>
                </c:pt>
                <c:pt idx="6369">
                  <c:v>1506.4</c:v>
                </c:pt>
                <c:pt idx="6370">
                  <c:v>1506.4</c:v>
                </c:pt>
                <c:pt idx="6371">
                  <c:v>1506.4</c:v>
                </c:pt>
                <c:pt idx="6372">
                  <c:v>1506.4</c:v>
                </c:pt>
                <c:pt idx="6373">
                  <c:v>1506.4</c:v>
                </c:pt>
                <c:pt idx="6374">
                  <c:v>1505.8</c:v>
                </c:pt>
                <c:pt idx="6375">
                  <c:v>1505.3</c:v>
                </c:pt>
                <c:pt idx="6376">
                  <c:v>1504.7</c:v>
                </c:pt>
                <c:pt idx="6377">
                  <c:v>1504.1</c:v>
                </c:pt>
                <c:pt idx="6378">
                  <c:v>1504.1</c:v>
                </c:pt>
                <c:pt idx="6379">
                  <c:v>1504.7</c:v>
                </c:pt>
                <c:pt idx="6380">
                  <c:v>1505.8</c:v>
                </c:pt>
                <c:pt idx="6381">
                  <c:v>1495.3</c:v>
                </c:pt>
                <c:pt idx="6382">
                  <c:v>1494.5</c:v>
                </c:pt>
                <c:pt idx="6383">
                  <c:v>1493.9</c:v>
                </c:pt>
                <c:pt idx="6384">
                  <c:v>1493.9</c:v>
                </c:pt>
                <c:pt idx="6385">
                  <c:v>1493.7</c:v>
                </c:pt>
                <c:pt idx="6386">
                  <c:v>1492.8</c:v>
                </c:pt>
                <c:pt idx="6387">
                  <c:v>1492.2</c:v>
                </c:pt>
                <c:pt idx="6388">
                  <c:v>1492.2</c:v>
                </c:pt>
                <c:pt idx="6389">
                  <c:v>1492.2</c:v>
                </c:pt>
                <c:pt idx="6390">
                  <c:v>1492.2</c:v>
                </c:pt>
                <c:pt idx="6391">
                  <c:v>1492.2</c:v>
                </c:pt>
                <c:pt idx="6392">
                  <c:v>1492.2</c:v>
                </c:pt>
                <c:pt idx="6393">
                  <c:v>1492.2</c:v>
                </c:pt>
                <c:pt idx="6394">
                  <c:v>1492.2</c:v>
                </c:pt>
                <c:pt idx="6395">
                  <c:v>1491.6</c:v>
                </c:pt>
                <c:pt idx="6396">
                  <c:v>1491.6</c:v>
                </c:pt>
                <c:pt idx="6397">
                  <c:v>1491.6</c:v>
                </c:pt>
                <c:pt idx="6398">
                  <c:v>1492.2</c:v>
                </c:pt>
                <c:pt idx="6399">
                  <c:v>1492.7</c:v>
                </c:pt>
                <c:pt idx="6400">
                  <c:v>1492.2</c:v>
                </c:pt>
                <c:pt idx="6401">
                  <c:v>1491.6</c:v>
                </c:pt>
                <c:pt idx="6402">
                  <c:v>1491.1</c:v>
                </c:pt>
                <c:pt idx="6403">
                  <c:v>1490.4</c:v>
                </c:pt>
                <c:pt idx="6404">
                  <c:v>1489.4</c:v>
                </c:pt>
                <c:pt idx="6405">
                  <c:v>1489.4</c:v>
                </c:pt>
                <c:pt idx="6406">
                  <c:v>1489.4</c:v>
                </c:pt>
                <c:pt idx="6407">
                  <c:v>1489.4</c:v>
                </c:pt>
                <c:pt idx="6408">
                  <c:v>1489.4</c:v>
                </c:pt>
                <c:pt idx="6409">
                  <c:v>1489.4</c:v>
                </c:pt>
                <c:pt idx="6410">
                  <c:v>1490</c:v>
                </c:pt>
                <c:pt idx="6411">
                  <c:v>1490</c:v>
                </c:pt>
                <c:pt idx="6412">
                  <c:v>1490.5</c:v>
                </c:pt>
                <c:pt idx="6413">
                  <c:v>1490.5</c:v>
                </c:pt>
                <c:pt idx="6414">
                  <c:v>1490</c:v>
                </c:pt>
                <c:pt idx="6415">
                  <c:v>1489.4</c:v>
                </c:pt>
                <c:pt idx="6416">
                  <c:v>1489.4</c:v>
                </c:pt>
                <c:pt idx="6417">
                  <c:v>1489.4</c:v>
                </c:pt>
                <c:pt idx="6418">
                  <c:v>1488.8</c:v>
                </c:pt>
                <c:pt idx="6419">
                  <c:v>1488.2</c:v>
                </c:pt>
                <c:pt idx="6420">
                  <c:v>1487.6</c:v>
                </c:pt>
                <c:pt idx="6421">
                  <c:v>1487.1</c:v>
                </c:pt>
                <c:pt idx="6422">
                  <c:v>1486.5</c:v>
                </c:pt>
                <c:pt idx="6423">
                  <c:v>1487.1</c:v>
                </c:pt>
                <c:pt idx="6424">
                  <c:v>1487.1</c:v>
                </c:pt>
                <c:pt idx="6425">
                  <c:v>1487.1</c:v>
                </c:pt>
                <c:pt idx="6426">
                  <c:v>1487.7</c:v>
                </c:pt>
                <c:pt idx="6427">
                  <c:v>1488.2</c:v>
                </c:pt>
                <c:pt idx="6428">
                  <c:v>1487.6</c:v>
                </c:pt>
                <c:pt idx="6429">
                  <c:v>1487.6</c:v>
                </c:pt>
                <c:pt idx="6430">
                  <c:v>1487.5</c:v>
                </c:pt>
                <c:pt idx="6431">
                  <c:v>1486.6</c:v>
                </c:pt>
                <c:pt idx="6432">
                  <c:v>1486</c:v>
                </c:pt>
                <c:pt idx="6433">
                  <c:v>1486</c:v>
                </c:pt>
                <c:pt idx="6434">
                  <c:v>1486</c:v>
                </c:pt>
                <c:pt idx="6435">
                  <c:v>1486</c:v>
                </c:pt>
                <c:pt idx="6436">
                  <c:v>1485.9</c:v>
                </c:pt>
                <c:pt idx="6437">
                  <c:v>1485</c:v>
                </c:pt>
                <c:pt idx="6438">
                  <c:v>1484</c:v>
                </c:pt>
                <c:pt idx="6439">
                  <c:v>1483.6</c:v>
                </c:pt>
                <c:pt idx="6440">
                  <c:v>1482.6</c:v>
                </c:pt>
                <c:pt idx="6441">
                  <c:v>1481.9</c:v>
                </c:pt>
                <c:pt idx="6442">
                  <c:v>1481.4</c:v>
                </c:pt>
                <c:pt idx="6443">
                  <c:v>1480.8</c:v>
                </c:pt>
                <c:pt idx="6444">
                  <c:v>1480.2</c:v>
                </c:pt>
                <c:pt idx="6445">
                  <c:v>1480.2</c:v>
                </c:pt>
                <c:pt idx="6446">
                  <c:v>1480.2</c:v>
                </c:pt>
                <c:pt idx="6447">
                  <c:v>1480.2</c:v>
                </c:pt>
                <c:pt idx="6448">
                  <c:v>1480.2</c:v>
                </c:pt>
                <c:pt idx="6449">
                  <c:v>1480.8</c:v>
                </c:pt>
                <c:pt idx="6450">
                  <c:v>1480.8</c:v>
                </c:pt>
                <c:pt idx="6451">
                  <c:v>1479.7</c:v>
                </c:pt>
                <c:pt idx="6452">
                  <c:v>1479.1</c:v>
                </c:pt>
                <c:pt idx="6453">
                  <c:v>1478.5</c:v>
                </c:pt>
                <c:pt idx="6454">
                  <c:v>1478.5</c:v>
                </c:pt>
                <c:pt idx="6455">
                  <c:v>1478.5</c:v>
                </c:pt>
                <c:pt idx="6456">
                  <c:v>1478.2</c:v>
                </c:pt>
                <c:pt idx="6457">
                  <c:v>1477.8</c:v>
                </c:pt>
                <c:pt idx="6458">
                  <c:v>1477.4</c:v>
                </c:pt>
                <c:pt idx="6459">
                  <c:v>1477.4</c:v>
                </c:pt>
                <c:pt idx="6460">
                  <c:v>1477.9</c:v>
                </c:pt>
                <c:pt idx="6461">
                  <c:v>1477.9</c:v>
                </c:pt>
                <c:pt idx="6462">
                  <c:v>1477.9</c:v>
                </c:pt>
                <c:pt idx="6463">
                  <c:v>1477.9</c:v>
                </c:pt>
                <c:pt idx="6464">
                  <c:v>1477.9</c:v>
                </c:pt>
                <c:pt idx="6465">
                  <c:v>1477.9</c:v>
                </c:pt>
                <c:pt idx="6466">
                  <c:v>1477.9</c:v>
                </c:pt>
                <c:pt idx="6467">
                  <c:v>1477.9</c:v>
                </c:pt>
                <c:pt idx="6468">
                  <c:v>1477.9</c:v>
                </c:pt>
                <c:pt idx="6469">
                  <c:v>1477.3</c:v>
                </c:pt>
                <c:pt idx="6470">
                  <c:v>1477.4</c:v>
                </c:pt>
                <c:pt idx="6471">
                  <c:v>1478.2</c:v>
                </c:pt>
                <c:pt idx="6472">
                  <c:v>1478.6</c:v>
                </c:pt>
                <c:pt idx="6473">
                  <c:v>1479.1</c:v>
                </c:pt>
                <c:pt idx="6474">
                  <c:v>1479.1</c:v>
                </c:pt>
                <c:pt idx="6475">
                  <c:v>1478.5</c:v>
                </c:pt>
                <c:pt idx="6476">
                  <c:v>1477.5</c:v>
                </c:pt>
                <c:pt idx="6477">
                  <c:v>1477.9</c:v>
                </c:pt>
                <c:pt idx="6478">
                  <c:v>1478.5</c:v>
                </c:pt>
                <c:pt idx="6479">
                  <c:v>1479.1</c:v>
                </c:pt>
                <c:pt idx="6480">
                  <c:v>1478.5</c:v>
                </c:pt>
                <c:pt idx="6481">
                  <c:v>1478.5</c:v>
                </c:pt>
                <c:pt idx="6482">
                  <c:v>1479.1</c:v>
                </c:pt>
                <c:pt idx="6483">
                  <c:v>1479.7</c:v>
                </c:pt>
                <c:pt idx="6484">
                  <c:v>1479.2</c:v>
                </c:pt>
                <c:pt idx="6485">
                  <c:v>1479.7</c:v>
                </c:pt>
                <c:pt idx="6486">
                  <c:v>1479.6</c:v>
                </c:pt>
                <c:pt idx="6487">
                  <c:v>1479.6</c:v>
                </c:pt>
                <c:pt idx="6488">
                  <c:v>1479.1</c:v>
                </c:pt>
                <c:pt idx="6489">
                  <c:v>1477.9</c:v>
                </c:pt>
                <c:pt idx="6490">
                  <c:v>1477.4</c:v>
                </c:pt>
                <c:pt idx="6491">
                  <c:v>1477.1</c:v>
                </c:pt>
                <c:pt idx="6492">
                  <c:v>1476.8</c:v>
                </c:pt>
                <c:pt idx="6493">
                  <c:v>1476.8</c:v>
                </c:pt>
                <c:pt idx="6494">
                  <c:v>1476.8</c:v>
                </c:pt>
                <c:pt idx="6495">
                  <c:v>1476.2</c:v>
                </c:pt>
                <c:pt idx="6496">
                  <c:v>1476.2</c:v>
                </c:pt>
                <c:pt idx="6497">
                  <c:v>1475.6</c:v>
                </c:pt>
                <c:pt idx="6498">
                  <c:v>1475.6</c:v>
                </c:pt>
                <c:pt idx="6499">
                  <c:v>1475.6</c:v>
                </c:pt>
                <c:pt idx="6500">
                  <c:v>1475.6</c:v>
                </c:pt>
                <c:pt idx="6501">
                  <c:v>1475.7</c:v>
                </c:pt>
                <c:pt idx="6502">
                  <c:v>1476.2</c:v>
                </c:pt>
                <c:pt idx="6503">
                  <c:v>1476.2</c:v>
                </c:pt>
                <c:pt idx="6504">
                  <c:v>1476.3</c:v>
                </c:pt>
                <c:pt idx="6505">
                  <c:v>1476.4</c:v>
                </c:pt>
                <c:pt idx="6506">
                  <c:v>1476.2</c:v>
                </c:pt>
                <c:pt idx="6507">
                  <c:v>1475.5</c:v>
                </c:pt>
                <c:pt idx="6508">
                  <c:v>1474.5</c:v>
                </c:pt>
                <c:pt idx="6509">
                  <c:v>1473.9</c:v>
                </c:pt>
                <c:pt idx="6510">
                  <c:v>1473.4</c:v>
                </c:pt>
                <c:pt idx="6511">
                  <c:v>1472.8</c:v>
                </c:pt>
                <c:pt idx="6512">
                  <c:v>1472.2</c:v>
                </c:pt>
                <c:pt idx="6513">
                  <c:v>1471.6</c:v>
                </c:pt>
                <c:pt idx="6514">
                  <c:v>1471.6</c:v>
                </c:pt>
                <c:pt idx="6515">
                  <c:v>1471.7</c:v>
                </c:pt>
                <c:pt idx="6516">
                  <c:v>1471.1</c:v>
                </c:pt>
                <c:pt idx="6517">
                  <c:v>1470.7</c:v>
                </c:pt>
                <c:pt idx="6518">
                  <c:v>1470.5</c:v>
                </c:pt>
                <c:pt idx="6519">
                  <c:v>1470.5</c:v>
                </c:pt>
                <c:pt idx="6520">
                  <c:v>1470.5</c:v>
                </c:pt>
                <c:pt idx="6521">
                  <c:v>1471.1</c:v>
                </c:pt>
                <c:pt idx="6522">
                  <c:v>1470.5</c:v>
                </c:pt>
                <c:pt idx="6523">
                  <c:v>1470.5</c:v>
                </c:pt>
                <c:pt idx="6524">
                  <c:v>1470.5</c:v>
                </c:pt>
                <c:pt idx="6525">
                  <c:v>1471.1</c:v>
                </c:pt>
                <c:pt idx="6526">
                  <c:v>1471.1</c:v>
                </c:pt>
                <c:pt idx="6527">
                  <c:v>1471.1</c:v>
                </c:pt>
                <c:pt idx="6528">
                  <c:v>1471.1</c:v>
                </c:pt>
                <c:pt idx="6529">
                  <c:v>1471.1</c:v>
                </c:pt>
                <c:pt idx="6530">
                  <c:v>1470.9</c:v>
                </c:pt>
                <c:pt idx="6531">
                  <c:v>1470.5</c:v>
                </c:pt>
                <c:pt idx="6532">
                  <c:v>1471.1</c:v>
                </c:pt>
                <c:pt idx="6533">
                  <c:v>1470.5</c:v>
                </c:pt>
                <c:pt idx="6534">
                  <c:v>1469.9</c:v>
                </c:pt>
                <c:pt idx="6535">
                  <c:v>1469.4</c:v>
                </c:pt>
                <c:pt idx="6536">
                  <c:v>1469.4</c:v>
                </c:pt>
                <c:pt idx="6537">
                  <c:v>1468.8</c:v>
                </c:pt>
                <c:pt idx="6538">
                  <c:v>1468.8</c:v>
                </c:pt>
                <c:pt idx="6539">
                  <c:v>1468.8</c:v>
                </c:pt>
                <c:pt idx="6540">
                  <c:v>1468.8</c:v>
                </c:pt>
                <c:pt idx="6541">
                  <c:v>1469.4</c:v>
                </c:pt>
                <c:pt idx="6542">
                  <c:v>1469.4</c:v>
                </c:pt>
                <c:pt idx="6543">
                  <c:v>1469.4</c:v>
                </c:pt>
                <c:pt idx="6544">
                  <c:v>1468.8</c:v>
                </c:pt>
                <c:pt idx="6545">
                  <c:v>1468.1</c:v>
                </c:pt>
                <c:pt idx="6546">
                  <c:v>1469.4</c:v>
                </c:pt>
                <c:pt idx="6547">
                  <c:v>1468.1</c:v>
                </c:pt>
                <c:pt idx="6548">
                  <c:v>1469.5</c:v>
                </c:pt>
                <c:pt idx="6549">
                  <c:v>1468.3</c:v>
                </c:pt>
                <c:pt idx="6550">
                  <c:v>1466.8</c:v>
                </c:pt>
                <c:pt idx="6551">
                  <c:v>1465.5</c:v>
                </c:pt>
                <c:pt idx="6552">
                  <c:v>1464.5</c:v>
                </c:pt>
                <c:pt idx="6553">
                  <c:v>1463.8</c:v>
                </c:pt>
                <c:pt idx="6554">
                  <c:v>1462.7</c:v>
                </c:pt>
                <c:pt idx="6555">
                  <c:v>1462</c:v>
                </c:pt>
                <c:pt idx="6556">
                  <c:v>1461.5</c:v>
                </c:pt>
                <c:pt idx="6557">
                  <c:v>1460.9</c:v>
                </c:pt>
                <c:pt idx="6558">
                  <c:v>1460.4</c:v>
                </c:pt>
                <c:pt idx="6559">
                  <c:v>1459.8</c:v>
                </c:pt>
                <c:pt idx="6560">
                  <c:v>1459.2</c:v>
                </c:pt>
                <c:pt idx="6561">
                  <c:v>1458.6</c:v>
                </c:pt>
                <c:pt idx="6562">
                  <c:v>1458.6</c:v>
                </c:pt>
                <c:pt idx="6563">
                  <c:v>1458.7</c:v>
                </c:pt>
                <c:pt idx="6564">
                  <c:v>1458.1</c:v>
                </c:pt>
                <c:pt idx="6565">
                  <c:v>1458.1</c:v>
                </c:pt>
                <c:pt idx="6566">
                  <c:v>1457.3</c:v>
                </c:pt>
                <c:pt idx="6567">
                  <c:v>1456.9</c:v>
                </c:pt>
                <c:pt idx="6568">
                  <c:v>1456.9</c:v>
                </c:pt>
                <c:pt idx="6569">
                  <c:v>1457</c:v>
                </c:pt>
                <c:pt idx="6570">
                  <c:v>1456.9</c:v>
                </c:pt>
                <c:pt idx="6571">
                  <c:v>1457.5</c:v>
                </c:pt>
                <c:pt idx="6572">
                  <c:v>1457.6</c:v>
                </c:pt>
                <c:pt idx="6573">
                  <c:v>1458</c:v>
                </c:pt>
                <c:pt idx="6574">
                  <c:v>1458</c:v>
                </c:pt>
                <c:pt idx="6575">
                  <c:v>1458.1</c:v>
                </c:pt>
                <c:pt idx="6576">
                  <c:v>1458.7</c:v>
                </c:pt>
                <c:pt idx="6577">
                  <c:v>1459.6</c:v>
                </c:pt>
                <c:pt idx="6578">
                  <c:v>1460.4</c:v>
                </c:pt>
                <c:pt idx="6579">
                  <c:v>1460.3</c:v>
                </c:pt>
                <c:pt idx="6580">
                  <c:v>1460.9</c:v>
                </c:pt>
                <c:pt idx="6581">
                  <c:v>1460.9</c:v>
                </c:pt>
                <c:pt idx="6582">
                  <c:v>1460.3</c:v>
                </c:pt>
                <c:pt idx="6583">
                  <c:v>1460.3</c:v>
                </c:pt>
                <c:pt idx="6584">
                  <c:v>1460.3</c:v>
                </c:pt>
                <c:pt idx="6585">
                  <c:v>1460.4</c:v>
                </c:pt>
                <c:pt idx="6586">
                  <c:v>1460.4</c:v>
                </c:pt>
                <c:pt idx="6587">
                  <c:v>1460.3</c:v>
                </c:pt>
                <c:pt idx="6588">
                  <c:v>1460.5</c:v>
                </c:pt>
                <c:pt idx="6589">
                  <c:v>1460.9</c:v>
                </c:pt>
                <c:pt idx="6590">
                  <c:v>1460.9</c:v>
                </c:pt>
                <c:pt idx="6591">
                  <c:v>1460.4</c:v>
                </c:pt>
                <c:pt idx="6592">
                  <c:v>1460</c:v>
                </c:pt>
                <c:pt idx="6593">
                  <c:v>1459.6</c:v>
                </c:pt>
                <c:pt idx="6594">
                  <c:v>1459.2</c:v>
                </c:pt>
                <c:pt idx="6595">
                  <c:v>1458.7</c:v>
                </c:pt>
                <c:pt idx="6596">
                  <c:v>1458.7</c:v>
                </c:pt>
                <c:pt idx="6597">
                  <c:v>1458.7</c:v>
                </c:pt>
                <c:pt idx="6598">
                  <c:v>1458</c:v>
                </c:pt>
                <c:pt idx="6599">
                  <c:v>1457.5</c:v>
                </c:pt>
                <c:pt idx="6600">
                  <c:v>1456.9</c:v>
                </c:pt>
                <c:pt idx="6601">
                  <c:v>1456.4</c:v>
                </c:pt>
                <c:pt idx="6602">
                  <c:v>1455.8</c:v>
                </c:pt>
                <c:pt idx="6603">
                  <c:v>1455.1</c:v>
                </c:pt>
                <c:pt idx="6604">
                  <c:v>1455.1</c:v>
                </c:pt>
                <c:pt idx="6605">
                  <c:v>1455.1</c:v>
                </c:pt>
                <c:pt idx="6606">
                  <c:v>1454.6</c:v>
                </c:pt>
                <c:pt idx="6607">
                  <c:v>1454</c:v>
                </c:pt>
                <c:pt idx="6608">
                  <c:v>1453.5</c:v>
                </c:pt>
                <c:pt idx="6609">
                  <c:v>1453.5</c:v>
                </c:pt>
                <c:pt idx="6610">
                  <c:v>1454</c:v>
                </c:pt>
                <c:pt idx="6611">
                  <c:v>1454</c:v>
                </c:pt>
                <c:pt idx="6612">
                  <c:v>1454.5</c:v>
                </c:pt>
                <c:pt idx="6613">
                  <c:v>1454.6</c:v>
                </c:pt>
                <c:pt idx="6614">
                  <c:v>1455.1</c:v>
                </c:pt>
                <c:pt idx="6615">
                  <c:v>1455.1</c:v>
                </c:pt>
                <c:pt idx="6616">
                  <c:v>1455.1</c:v>
                </c:pt>
                <c:pt idx="6617">
                  <c:v>1455.2</c:v>
                </c:pt>
                <c:pt idx="6618">
                  <c:v>1455.1</c:v>
                </c:pt>
                <c:pt idx="6619">
                  <c:v>1455.1</c:v>
                </c:pt>
                <c:pt idx="6620">
                  <c:v>1455.1</c:v>
                </c:pt>
                <c:pt idx="6621">
                  <c:v>1455.1</c:v>
                </c:pt>
                <c:pt idx="6622">
                  <c:v>1455.2</c:v>
                </c:pt>
                <c:pt idx="6623">
                  <c:v>1455.2</c:v>
                </c:pt>
                <c:pt idx="6624">
                  <c:v>1455.7</c:v>
                </c:pt>
                <c:pt idx="6625">
                  <c:v>1455.7</c:v>
                </c:pt>
                <c:pt idx="6626">
                  <c:v>1455.8</c:v>
                </c:pt>
                <c:pt idx="6627">
                  <c:v>1455.8</c:v>
                </c:pt>
                <c:pt idx="6628">
                  <c:v>1455.1</c:v>
                </c:pt>
                <c:pt idx="6629">
                  <c:v>1454.6</c:v>
                </c:pt>
                <c:pt idx="6630">
                  <c:v>1454</c:v>
                </c:pt>
                <c:pt idx="6631">
                  <c:v>1454</c:v>
                </c:pt>
                <c:pt idx="6632">
                  <c:v>1454</c:v>
                </c:pt>
                <c:pt idx="6633">
                  <c:v>1454</c:v>
                </c:pt>
                <c:pt idx="6634">
                  <c:v>1453.1</c:v>
                </c:pt>
                <c:pt idx="6635">
                  <c:v>1452.3</c:v>
                </c:pt>
                <c:pt idx="6636">
                  <c:v>1451.7</c:v>
                </c:pt>
                <c:pt idx="6637">
                  <c:v>1451.8</c:v>
                </c:pt>
                <c:pt idx="6638">
                  <c:v>1452.3</c:v>
                </c:pt>
                <c:pt idx="6639">
                  <c:v>1451.8</c:v>
                </c:pt>
                <c:pt idx="6640">
                  <c:v>1451.8</c:v>
                </c:pt>
                <c:pt idx="6641">
                  <c:v>1451.2</c:v>
                </c:pt>
                <c:pt idx="6642">
                  <c:v>1451.8</c:v>
                </c:pt>
                <c:pt idx="6643">
                  <c:v>1451.8</c:v>
                </c:pt>
                <c:pt idx="6644">
                  <c:v>1451.8</c:v>
                </c:pt>
                <c:pt idx="6645">
                  <c:v>1452.3</c:v>
                </c:pt>
                <c:pt idx="6646">
                  <c:v>1452.9</c:v>
                </c:pt>
                <c:pt idx="6647">
                  <c:v>1452.9</c:v>
                </c:pt>
                <c:pt idx="6648">
                  <c:v>1452.9</c:v>
                </c:pt>
                <c:pt idx="6649">
                  <c:v>1452.9</c:v>
                </c:pt>
                <c:pt idx="6650">
                  <c:v>1452.3</c:v>
                </c:pt>
                <c:pt idx="6651">
                  <c:v>1452.3</c:v>
                </c:pt>
                <c:pt idx="6652">
                  <c:v>1452.3</c:v>
                </c:pt>
                <c:pt idx="6653">
                  <c:v>1452.3</c:v>
                </c:pt>
                <c:pt idx="6654">
                  <c:v>1452.4</c:v>
                </c:pt>
                <c:pt idx="6655">
                  <c:v>1452.3</c:v>
                </c:pt>
                <c:pt idx="6656">
                  <c:v>1452.9</c:v>
                </c:pt>
                <c:pt idx="6657">
                  <c:v>1452.9</c:v>
                </c:pt>
                <c:pt idx="6658">
                  <c:v>1453.4</c:v>
                </c:pt>
                <c:pt idx="6659">
                  <c:v>1454</c:v>
                </c:pt>
                <c:pt idx="6660">
                  <c:v>1454.6</c:v>
                </c:pt>
                <c:pt idx="6661">
                  <c:v>1455.2</c:v>
                </c:pt>
                <c:pt idx="6662">
                  <c:v>1455.7</c:v>
                </c:pt>
                <c:pt idx="6663">
                  <c:v>1455.7</c:v>
                </c:pt>
                <c:pt idx="6664">
                  <c:v>1455.8</c:v>
                </c:pt>
                <c:pt idx="6665">
                  <c:v>1456.3</c:v>
                </c:pt>
                <c:pt idx="6666">
                  <c:v>1456.9</c:v>
                </c:pt>
                <c:pt idx="6667">
                  <c:v>1457.4</c:v>
                </c:pt>
                <c:pt idx="6668">
                  <c:v>1457.5</c:v>
                </c:pt>
                <c:pt idx="6669">
                  <c:v>1457.5</c:v>
                </c:pt>
                <c:pt idx="6670">
                  <c:v>1457.5</c:v>
                </c:pt>
                <c:pt idx="6671">
                  <c:v>1457.6</c:v>
                </c:pt>
                <c:pt idx="6672">
                  <c:v>1458</c:v>
                </c:pt>
                <c:pt idx="6673">
                  <c:v>1458.4</c:v>
                </c:pt>
                <c:pt idx="6674">
                  <c:v>1459.2</c:v>
                </c:pt>
                <c:pt idx="6675">
                  <c:v>1460.3</c:v>
                </c:pt>
                <c:pt idx="6676">
                  <c:v>1460.9</c:v>
                </c:pt>
                <c:pt idx="6677">
                  <c:v>1461.5</c:v>
                </c:pt>
                <c:pt idx="6678">
                  <c:v>1461.5</c:v>
                </c:pt>
                <c:pt idx="6679">
                  <c:v>1460.9</c:v>
                </c:pt>
                <c:pt idx="6680">
                  <c:v>1460.2</c:v>
                </c:pt>
                <c:pt idx="6681">
                  <c:v>1459.8</c:v>
                </c:pt>
                <c:pt idx="6682">
                  <c:v>1459.3</c:v>
                </c:pt>
                <c:pt idx="6683">
                  <c:v>1458.6</c:v>
                </c:pt>
                <c:pt idx="6684">
                  <c:v>1458.2</c:v>
                </c:pt>
                <c:pt idx="6685">
                  <c:v>1457.4</c:v>
                </c:pt>
                <c:pt idx="6686">
                  <c:v>1457.5</c:v>
                </c:pt>
                <c:pt idx="6687">
                  <c:v>1458.5</c:v>
                </c:pt>
                <c:pt idx="6688">
                  <c:v>1458.6</c:v>
                </c:pt>
                <c:pt idx="6689">
                  <c:v>1458.7</c:v>
                </c:pt>
                <c:pt idx="6690">
                  <c:v>1458.1</c:v>
                </c:pt>
                <c:pt idx="6691">
                  <c:v>1457.5</c:v>
                </c:pt>
                <c:pt idx="6692">
                  <c:v>1457.4</c:v>
                </c:pt>
                <c:pt idx="6693">
                  <c:v>1456.9</c:v>
                </c:pt>
                <c:pt idx="6694">
                  <c:v>1456.4</c:v>
                </c:pt>
                <c:pt idx="6695">
                  <c:v>1455.6</c:v>
                </c:pt>
                <c:pt idx="6696">
                  <c:v>1455.2</c:v>
                </c:pt>
                <c:pt idx="6697">
                  <c:v>1454.6</c:v>
                </c:pt>
                <c:pt idx="6698">
                  <c:v>1454.5</c:v>
                </c:pt>
                <c:pt idx="6699">
                  <c:v>1454</c:v>
                </c:pt>
                <c:pt idx="6700">
                  <c:v>1454</c:v>
                </c:pt>
                <c:pt idx="6701">
                  <c:v>1454.6</c:v>
                </c:pt>
                <c:pt idx="6702">
                  <c:v>1455.1</c:v>
                </c:pt>
                <c:pt idx="6703">
                  <c:v>1455.1</c:v>
                </c:pt>
                <c:pt idx="6704">
                  <c:v>1454.6</c:v>
                </c:pt>
                <c:pt idx="6705">
                  <c:v>1453.6</c:v>
                </c:pt>
                <c:pt idx="6706">
                  <c:v>1453.4</c:v>
                </c:pt>
                <c:pt idx="6707">
                  <c:v>1454</c:v>
                </c:pt>
                <c:pt idx="6708">
                  <c:v>1454</c:v>
                </c:pt>
                <c:pt idx="6709">
                  <c:v>1454</c:v>
                </c:pt>
                <c:pt idx="6710">
                  <c:v>1453.4</c:v>
                </c:pt>
                <c:pt idx="6711">
                  <c:v>1452.3</c:v>
                </c:pt>
                <c:pt idx="6712">
                  <c:v>1451.2</c:v>
                </c:pt>
                <c:pt idx="6713">
                  <c:v>1451.2</c:v>
                </c:pt>
                <c:pt idx="6714">
                  <c:v>1451.2</c:v>
                </c:pt>
                <c:pt idx="6715">
                  <c:v>1451.2</c:v>
                </c:pt>
                <c:pt idx="6716">
                  <c:v>1451.2</c:v>
                </c:pt>
                <c:pt idx="6717">
                  <c:v>1451.2</c:v>
                </c:pt>
                <c:pt idx="6718">
                  <c:v>1451.2</c:v>
                </c:pt>
                <c:pt idx="6719">
                  <c:v>1451.2</c:v>
                </c:pt>
                <c:pt idx="6720">
                  <c:v>1451.7</c:v>
                </c:pt>
                <c:pt idx="6721">
                  <c:v>1451.8</c:v>
                </c:pt>
                <c:pt idx="6722">
                  <c:v>1452.4</c:v>
                </c:pt>
                <c:pt idx="6723">
                  <c:v>1452.3</c:v>
                </c:pt>
                <c:pt idx="6724">
                  <c:v>1451.8</c:v>
                </c:pt>
                <c:pt idx="6725">
                  <c:v>1451.2</c:v>
                </c:pt>
                <c:pt idx="6726">
                  <c:v>1450.6</c:v>
                </c:pt>
                <c:pt idx="6727">
                  <c:v>1451.2</c:v>
                </c:pt>
                <c:pt idx="6728">
                  <c:v>1451.7</c:v>
                </c:pt>
                <c:pt idx="6729">
                  <c:v>1451.2</c:v>
                </c:pt>
                <c:pt idx="6730">
                  <c:v>1450.6</c:v>
                </c:pt>
                <c:pt idx="6731">
                  <c:v>1450.1</c:v>
                </c:pt>
                <c:pt idx="6732">
                  <c:v>1449.5</c:v>
                </c:pt>
                <c:pt idx="6733">
                  <c:v>1449.5</c:v>
                </c:pt>
                <c:pt idx="6734">
                  <c:v>1449.5</c:v>
                </c:pt>
                <c:pt idx="6735">
                  <c:v>1450.1</c:v>
                </c:pt>
                <c:pt idx="6736">
                  <c:v>1450</c:v>
                </c:pt>
                <c:pt idx="6737">
                  <c:v>1449.5</c:v>
                </c:pt>
                <c:pt idx="6738">
                  <c:v>1449.7</c:v>
                </c:pt>
                <c:pt idx="6739">
                  <c:v>1449</c:v>
                </c:pt>
                <c:pt idx="6740">
                  <c:v>1449.5</c:v>
                </c:pt>
                <c:pt idx="6741">
                  <c:v>1449.5</c:v>
                </c:pt>
                <c:pt idx="6742">
                  <c:v>1450.1</c:v>
                </c:pt>
                <c:pt idx="6743">
                  <c:v>1450.1</c:v>
                </c:pt>
                <c:pt idx="6744">
                  <c:v>1449.7</c:v>
                </c:pt>
                <c:pt idx="6745">
                  <c:v>1448.9</c:v>
                </c:pt>
                <c:pt idx="6746">
                  <c:v>1448.4</c:v>
                </c:pt>
                <c:pt idx="6747">
                  <c:v>1447.3</c:v>
                </c:pt>
                <c:pt idx="6748">
                  <c:v>1446.9</c:v>
                </c:pt>
                <c:pt idx="6749">
                  <c:v>1446.6</c:v>
                </c:pt>
                <c:pt idx="6750">
                  <c:v>1446.6</c:v>
                </c:pt>
                <c:pt idx="6751">
                  <c:v>1445.8</c:v>
                </c:pt>
                <c:pt idx="6752">
                  <c:v>1445.6</c:v>
                </c:pt>
                <c:pt idx="6753">
                  <c:v>1445.5</c:v>
                </c:pt>
                <c:pt idx="6754">
                  <c:v>1445.4</c:v>
                </c:pt>
                <c:pt idx="6755">
                  <c:v>1445.5</c:v>
                </c:pt>
                <c:pt idx="6756">
                  <c:v>1445.4</c:v>
                </c:pt>
                <c:pt idx="6757">
                  <c:v>1444.8</c:v>
                </c:pt>
                <c:pt idx="6758">
                  <c:v>1444.9</c:v>
                </c:pt>
                <c:pt idx="6759">
                  <c:v>1444.7</c:v>
                </c:pt>
                <c:pt idx="6760">
                  <c:v>1444.9</c:v>
                </c:pt>
                <c:pt idx="6761">
                  <c:v>1444.8</c:v>
                </c:pt>
                <c:pt idx="6762">
                  <c:v>1443.7</c:v>
                </c:pt>
                <c:pt idx="6763">
                  <c:v>1443.7</c:v>
                </c:pt>
                <c:pt idx="6764">
                  <c:v>1443.2</c:v>
                </c:pt>
                <c:pt idx="6765">
                  <c:v>1443.2</c:v>
                </c:pt>
                <c:pt idx="6766">
                  <c:v>1443.2</c:v>
                </c:pt>
                <c:pt idx="6767">
                  <c:v>1443.7</c:v>
                </c:pt>
                <c:pt idx="6768">
                  <c:v>1444.3</c:v>
                </c:pt>
                <c:pt idx="6769">
                  <c:v>1444.9</c:v>
                </c:pt>
                <c:pt idx="6770">
                  <c:v>1444.4</c:v>
                </c:pt>
                <c:pt idx="6771">
                  <c:v>1443.7</c:v>
                </c:pt>
                <c:pt idx="6772">
                  <c:v>1443.2</c:v>
                </c:pt>
                <c:pt idx="6773">
                  <c:v>1443.7</c:v>
                </c:pt>
                <c:pt idx="6774">
                  <c:v>1443.7</c:v>
                </c:pt>
                <c:pt idx="6775">
                  <c:v>1443.7</c:v>
                </c:pt>
                <c:pt idx="6776">
                  <c:v>1444.3</c:v>
                </c:pt>
                <c:pt idx="6777">
                  <c:v>1444.3</c:v>
                </c:pt>
                <c:pt idx="6778">
                  <c:v>1444.3</c:v>
                </c:pt>
                <c:pt idx="6779">
                  <c:v>1444.3</c:v>
                </c:pt>
                <c:pt idx="6780">
                  <c:v>1443.7</c:v>
                </c:pt>
                <c:pt idx="6781">
                  <c:v>1443.6</c:v>
                </c:pt>
                <c:pt idx="6782">
                  <c:v>1442.6</c:v>
                </c:pt>
                <c:pt idx="6783">
                  <c:v>1441.5</c:v>
                </c:pt>
                <c:pt idx="6784">
                  <c:v>1440.3</c:v>
                </c:pt>
                <c:pt idx="6785">
                  <c:v>1440.4</c:v>
                </c:pt>
                <c:pt idx="6786">
                  <c:v>1440.9</c:v>
                </c:pt>
                <c:pt idx="6787">
                  <c:v>1442</c:v>
                </c:pt>
                <c:pt idx="6788">
                  <c:v>1442.6</c:v>
                </c:pt>
                <c:pt idx="6789">
                  <c:v>1443.2</c:v>
                </c:pt>
                <c:pt idx="6790">
                  <c:v>1442.6</c:v>
                </c:pt>
                <c:pt idx="6791">
                  <c:v>1442</c:v>
                </c:pt>
                <c:pt idx="6792">
                  <c:v>1442</c:v>
                </c:pt>
                <c:pt idx="6793">
                  <c:v>1442.1</c:v>
                </c:pt>
                <c:pt idx="6794">
                  <c:v>1442.6</c:v>
                </c:pt>
                <c:pt idx="6795">
                  <c:v>1442.6</c:v>
                </c:pt>
                <c:pt idx="6796">
                  <c:v>1442.6</c:v>
                </c:pt>
                <c:pt idx="6797">
                  <c:v>1442.6</c:v>
                </c:pt>
                <c:pt idx="6798">
                  <c:v>1442.1</c:v>
                </c:pt>
                <c:pt idx="6799">
                  <c:v>1442</c:v>
                </c:pt>
                <c:pt idx="6800">
                  <c:v>1442</c:v>
                </c:pt>
                <c:pt idx="6801">
                  <c:v>1442.6</c:v>
                </c:pt>
                <c:pt idx="6802">
                  <c:v>1442.6</c:v>
                </c:pt>
                <c:pt idx="6803">
                  <c:v>1442.6</c:v>
                </c:pt>
                <c:pt idx="6804">
                  <c:v>1442.1</c:v>
                </c:pt>
                <c:pt idx="6805">
                  <c:v>1441.5</c:v>
                </c:pt>
                <c:pt idx="6806">
                  <c:v>1441.4</c:v>
                </c:pt>
                <c:pt idx="6807">
                  <c:v>1442</c:v>
                </c:pt>
                <c:pt idx="6808">
                  <c:v>1442.1</c:v>
                </c:pt>
                <c:pt idx="6809">
                  <c:v>1442</c:v>
                </c:pt>
                <c:pt idx="6810">
                  <c:v>1442</c:v>
                </c:pt>
                <c:pt idx="6811">
                  <c:v>1441.4</c:v>
                </c:pt>
                <c:pt idx="6812">
                  <c:v>1441.5</c:v>
                </c:pt>
                <c:pt idx="6813">
                  <c:v>1440.9</c:v>
                </c:pt>
                <c:pt idx="6814">
                  <c:v>1440.9</c:v>
                </c:pt>
                <c:pt idx="6815">
                  <c:v>1440.9</c:v>
                </c:pt>
                <c:pt idx="6816">
                  <c:v>1440.9</c:v>
                </c:pt>
                <c:pt idx="6817">
                  <c:v>1440.9</c:v>
                </c:pt>
                <c:pt idx="6818">
                  <c:v>1440.9</c:v>
                </c:pt>
                <c:pt idx="6819">
                  <c:v>1441.3</c:v>
                </c:pt>
                <c:pt idx="6820">
                  <c:v>1441.5</c:v>
                </c:pt>
                <c:pt idx="6821">
                  <c:v>1441.4</c:v>
                </c:pt>
                <c:pt idx="6822">
                  <c:v>1441.1</c:v>
                </c:pt>
                <c:pt idx="6823">
                  <c:v>1440.9</c:v>
                </c:pt>
                <c:pt idx="6824">
                  <c:v>1440.9</c:v>
                </c:pt>
                <c:pt idx="6825">
                  <c:v>1440.3</c:v>
                </c:pt>
                <c:pt idx="6826">
                  <c:v>1439.2</c:v>
                </c:pt>
                <c:pt idx="6827">
                  <c:v>1438.1</c:v>
                </c:pt>
                <c:pt idx="6828">
                  <c:v>1437.5</c:v>
                </c:pt>
                <c:pt idx="6829">
                  <c:v>1436.9</c:v>
                </c:pt>
                <c:pt idx="6830">
                  <c:v>1435.8</c:v>
                </c:pt>
                <c:pt idx="6831">
                  <c:v>1435.8</c:v>
                </c:pt>
                <c:pt idx="6832">
                  <c:v>1436.5</c:v>
                </c:pt>
                <c:pt idx="6833">
                  <c:v>1436.9</c:v>
                </c:pt>
                <c:pt idx="6834">
                  <c:v>1436.4</c:v>
                </c:pt>
                <c:pt idx="6835">
                  <c:v>1435.8</c:v>
                </c:pt>
                <c:pt idx="6836">
                  <c:v>1434.6</c:v>
                </c:pt>
                <c:pt idx="6837">
                  <c:v>1434.6</c:v>
                </c:pt>
                <c:pt idx="6838">
                  <c:v>1435.3</c:v>
                </c:pt>
                <c:pt idx="6839">
                  <c:v>1435.8</c:v>
                </c:pt>
                <c:pt idx="6840">
                  <c:v>1435.2</c:v>
                </c:pt>
                <c:pt idx="6841">
                  <c:v>1435.8</c:v>
                </c:pt>
                <c:pt idx="6842">
                  <c:v>1435.8</c:v>
                </c:pt>
                <c:pt idx="6843">
                  <c:v>1435.4</c:v>
                </c:pt>
                <c:pt idx="6844">
                  <c:v>1435.2</c:v>
                </c:pt>
                <c:pt idx="6845">
                  <c:v>1435.2</c:v>
                </c:pt>
                <c:pt idx="6846">
                  <c:v>1435.8</c:v>
                </c:pt>
                <c:pt idx="6847">
                  <c:v>1435.8</c:v>
                </c:pt>
                <c:pt idx="6848">
                  <c:v>1436.3</c:v>
                </c:pt>
                <c:pt idx="6849">
                  <c:v>1436.9</c:v>
                </c:pt>
                <c:pt idx="6850">
                  <c:v>1437.5</c:v>
                </c:pt>
                <c:pt idx="6851">
                  <c:v>1437.6</c:v>
                </c:pt>
                <c:pt idx="6852">
                  <c:v>1437.6</c:v>
                </c:pt>
                <c:pt idx="6853">
                  <c:v>1437.5</c:v>
                </c:pt>
                <c:pt idx="6854">
                  <c:v>1437.6</c:v>
                </c:pt>
                <c:pt idx="6855">
                  <c:v>1437.5</c:v>
                </c:pt>
                <c:pt idx="6856">
                  <c:v>1437.6</c:v>
                </c:pt>
                <c:pt idx="6857">
                  <c:v>1437.5</c:v>
                </c:pt>
                <c:pt idx="6858">
                  <c:v>1438.6</c:v>
                </c:pt>
                <c:pt idx="6859">
                  <c:v>1439.8</c:v>
                </c:pt>
                <c:pt idx="6860">
                  <c:v>1440.4</c:v>
                </c:pt>
                <c:pt idx="6861">
                  <c:v>1440.9</c:v>
                </c:pt>
                <c:pt idx="6862">
                  <c:v>1440.9</c:v>
                </c:pt>
                <c:pt idx="6863">
                  <c:v>1440.9</c:v>
                </c:pt>
                <c:pt idx="6864">
                  <c:v>1440.9</c:v>
                </c:pt>
                <c:pt idx="6865">
                  <c:v>1441</c:v>
                </c:pt>
                <c:pt idx="6866">
                  <c:v>1441.5</c:v>
                </c:pt>
                <c:pt idx="6867">
                  <c:v>1441.4</c:v>
                </c:pt>
                <c:pt idx="6868">
                  <c:v>1441.5</c:v>
                </c:pt>
                <c:pt idx="6869">
                  <c:v>1441.4</c:v>
                </c:pt>
                <c:pt idx="6870">
                  <c:v>1440.9</c:v>
                </c:pt>
                <c:pt idx="6871">
                  <c:v>1440.3</c:v>
                </c:pt>
                <c:pt idx="6872">
                  <c:v>1440.3</c:v>
                </c:pt>
                <c:pt idx="6873">
                  <c:v>1440.3</c:v>
                </c:pt>
                <c:pt idx="6874">
                  <c:v>1440.9</c:v>
                </c:pt>
                <c:pt idx="6875">
                  <c:v>1441.4</c:v>
                </c:pt>
                <c:pt idx="6876">
                  <c:v>1441.5</c:v>
                </c:pt>
                <c:pt idx="6877">
                  <c:v>1442</c:v>
                </c:pt>
                <c:pt idx="6878">
                  <c:v>1441.5</c:v>
                </c:pt>
                <c:pt idx="6879">
                  <c:v>1441.1</c:v>
                </c:pt>
                <c:pt idx="6880">
                  <c:v>1440.9</c:v>
                </c:pt>
                <c:pt idx="6881">
                  <c:v>1440.9</c:v>
                </c:pt>
                <c:pt idx="6882">
                  <c:v>1440.9</c:v>
                </c:pt>
                <c:pt idx="6883">
                  <c:v>1441.4</c:v>
                </c:pt>
                <c:pt idx="6884">
                  <c:v>1441.4</c:v>
                </c:pt>
                <c:pt idx="6885">
                  <c:v>1440.9</c:v>
                </c:pt>
                <c:pt idx="6886">
                  <c:v>1440.3</c:v>
                </c:pt>
                <c:pt idx="6887">
                  <c:v>1439.7</c:v>
                </c:pt>
                <c:pt idx="6888">
                  <c:v>1439.2</c:v>
                </c:pt>
                <c:pt idx="6889">
                  <c:v>1439.2</c:v>
                </c:pt>
                <c:pt idx="6890">
                  <c:v>1439.2</c:v>
                </c:pt>
                <c:pt idx="6891">
                  <c:v>1439.8</c:v>
                </c:pt>
                <c:pt idx="6892">
                  <c:v>1439.8</c:v>
                </c:pt>
                <c:pt idx="6893">
                  <c:v>1439.8</c:v>
                </c:pt>
                <c:pt idx="6894">
                  <c:v>1440.3</c:v>
                </c:pt>
                <c:pt idx="6895">
                  <c:v>1440.3</c:v>
                </c:pt>
                <c:pt idx="6896">
                  <c:v>1439.8</c:v>
                </c:pt>
                <c:pt idx="6897">
                  <c:v>1439.2</c:v>
                </c:pt>
                <c:pt idx="6898">
                  <c:v>1439.2</c:v>
                </c:pt>
                <c:pt idx="6899">
                  <c:v>1439.7</c:v>
                </c:pt>
                <c:pt idx="6900">
                  <c:v>1440.3</c:v>
                </c:pt>
                <c:pt idx="6901">
                  <c:v>1440.9</c:v>
                </c:pt>
                <c:pt idx="6902">
                  <c:v>1440.3</c:v>
                </c:pt>
                <c:pt idx="6903">
                  <c:v>1439.4</c:v>
                </c:pt>
                <c:pt idx="6904">
                  <c:v>1439.2</c:v>
                </c:pt>
                <c:pt idx="6905">
                  <c:v>1439.2</c:v>
                </c:pt>
                <c:pt idx="6906">
                  <c:v>1439.8</c:v>
                </c:pt>
                <c:pt idx="6907">
                  <c:v>1440.3</c:v>
                </c:pt>
                <c:pt idx="6908">
                  <c:v>1440.4</c:v>
                </c:pt>
                <c:pt idx="6909">
                  <c:v>1440.6</c:v>
                </c:pt>
                <c:pt idx="6910">
                  <c:v>1439.8</c:v>
                </c:pt>
                <c:pt idx="6911">
                  <c:v>1439.2</c:v>
                </c:pt>
                <c:pt idx="6912">
                  <c:v>1439.2</c:v>
                </c:pt>
                <c:pt idx="6913">
                  <c:v>1438.6</c:v>
                </c:pt>
                <c:pt idx="6914">
                  <c:v>1438.1</c:v>
                </c:pt>
                <c:pt idx="6915">
                  <c:v>1438.1</c:v>
                </c:pt>
                <c:pt idx="6916">
                  <c:v>1438.1</c:v>
                </c:pt>
                <c:pt idx="6917">
                  <c:v>1438.7</c:v>
                </c:pt>
                <c:pt idx="6918">
                  <c:v>1438.7</c:v>
                </c:pt>
                <c:pt idx="6919">
                  <c:v>1438.1</c:v>
                </c:pt>
                <c:pt idx="6920">
                  <c:v>1438.2</c:v>
                </c:pt>
                <c:pt idx="6921">
                  <c:v>1438.1</c:v>
                </c:pt>
                <c:pt idx="6922">
                  <c:v>1438.1</c:v>
                </c:pt>
                <c:pt idx="6923">
                  <c:v>1438.1</c:v>
                </c:pt>
                <c:pt idx="6924">
                  <c:v>1438.1</c:v>
                </c:pt>
                <c:pt idx="6925">
                  <c:v>1438.1</c:v>
                </c:pt>
                <c:pt idx="6926">
                  <c:v>1437.5</c:v>
                </c:pt>
                <c:pt idx="6927">
                  <c:v>1436.9</c:v>
                </c:pt>
                <c:pt idx="6928">
                  <c:v>1436.4</c:v>
                </c:pt>
                <c:pt idx="6929">
                  <c:v>1436.4</c:v>
                </c:pt>
                <c:pt idx="6930">
                  <c:v>1436.4</c:v>
                </c:pt>
                <c:pt idx="6931">
                  <c:v>1436.4</c:v>
                </c:pt>
                <c:pt idx="6932">
                  <c:v>1436.4</c:v>
                </c:pt>
                <c:pt idx="6933">
                  <c:v>1436.4</c:v>
                </c:pt>
                <c:pt idx="6934">
                  <c:v>1437</c:v>
                </c:pt>
                <c:pt idx="6935">
                  <c:v>1437.6</c:v>
                </c:pt>
                <c:pt idx="6936">
                  <c:v>1437.5</c:v>
                </c:pt>
                <c:pt idx="6937">
                  <c:v>1438.1</c:v>
                </c:pt>
                <c:pt idx="6938">
                  <c:v>1438.6</c:v>
                </c:pt>
                <c:pt idx="6939">
                  <c:v>1438.9</c:v>
                </c:pt>
                <c:pt idx="6940">
                  <c:v>1439.2</c:v>
                </c:pt>
                <c:pt idx="6941">
                  <c:v>1439.8</c:v>
                </c:pt>
                <c:pt idx="6942">
                  <c:v>1440.3</c:v>
                </c:pt>
                <c:pt idx="6943">
                  <c:v>1440.4</c:v>
                </c:pt>
                <c:pt idx="6944">
                  <c:v>1440.9</c:v>
                </c:pt>
                <c:pt idx="6945">
                  <c:v>1440.9</c:v>
                </c:pt>
                <c:pt idx="6946">
                  <c:v>1440.2</c:v>
                </c:pt>
                <c:pt idx="6947">
                  <c:v>1439.3</c:v>
                </c:pt>
                <c:pt idx="6948">
                  <c:v>1438.9</c:v>
                </c:pt>
                <c:pt idx="6949">
                  <c:v>1438.6</c:v>
                </c:pt>
                <c:pt idx="6950">
                  <c:v>1438.7</c:v>
                </c:pt>
                <c:pt idx="6951">
                  <c:v>1438.1</c:v>
                </c:pt>
                <c:pt idx="6952">
                  <c:v>1438.1</c:v>
                </c:pt>
                <c:pt idx="6953">
                  <c:v>1438.1</c:v>
                </c:pt>
                <c:pt idx="6954">
                  <c:v>1438.1</c:v>
                </c:pt>
                <c:pt idx="6955">
                  <c:v>1438.1</c:v>
                </c:pt>
                <c:pt idx="6956">
                  <c:v>1438.1</c:v>
                </c:pt>
                <c:pt idx="6957">
                  <c:v>1437.5</c:v>
                </c:pt>
                <c:pt idx="6958">
                  <c:v>1437.5</c:v>
                </c:pt>
                <c:pt idx="6959">
                  <c:v>1437.6</c:v>
                </c:pt>
                <c:pt idx="6960">
                  <c:v>1438.1</c:v>
                </c:pt>
                <c:pt idx="6961">
                  <c:v>1438</c:v>
                </c:pt>
                <c:pt idx="6962">
                  <c:v>1437.6</c:v>
                </c:pt>
                <c:pt idx="6963">
                  <c:v>1437.5</c:v>
                </c:pt>
                <c:pt idx="6964">
                  <c:v>1438.1</c:v>
                </c:pt>
                <c:pt idx="6965">
                  <c:v>1438.1</c:v>
                </c:pt>
                <c:pt idx="6966">
                  <c:v>1437.5</c:v>
                </c:pt>
                <c:pt idx="6967">
                  <c:v>1437</c:v>
                </c:pt>
                <c:pt idx="6968">
                  <c:v>1436.3</c:v>
                </c:pt>
                <c:pt idx="6969">
                  <c:v>1435.8</c:v>
                </c:pt>
                <c:pt idx="6970">
                  <c:v>1435.8</c:v>
                </c:pt>
                <c:pt idx="6971">
                  <c:v>1436.4</c:v>
                </c:pt>
                <c:pt idx="6972">
                  <c:v>1437</c:v>
                </c:pt>
                <c:pt idx="6973">
                  <c:v>1437.5</c:v>
                </c:pt>
                <c:pt idx="6974">
                  <c:v>1437.6</c:v>
                </c:pt>
                <c:pt idx="6975">
                  <c:v>1437.5</c:v>
                </c:pt>
                <c:pt idx="6976">
                  <c:v>1437.5</c:v>
                </c:pt>
                <c:pt idx="6977">
                  <c:v>1438.1</c:v>
                </c:pt>
                <c:pt idx="6978">
                  <c:v>1438.1</c:v>
                </c:pt>
                <c:pt idx="6979">
                  <c:v>1438.1</c:v>
                </c:pt>
                <c:pt idx="6980">
                  <c:v>1438.6</c:v>
                </c:pt>
                <c:pt idx="6981">
                  <c:v>1438.6</c:v>
                </c:pt>
                <c:pt idx="6982">
                  <c:v>1438.6</c:v>
                </c:pt>
                <c:pt idx="6983">
                  <c:v>1438.6</c:v>
                </c:pt>
                <c:pt idx="6984">
                  <c:v>1438.7</c:v>
                </c:pt>
                <c:pt idx="6985">
                  <c:v>1438.6</c:v>
                </c:pt>
                <c:pt idx="6986">
                  <c:v>1439.2</c:v>
                </c:pt>
                <c:pt idx="6987">
                  <c:v>1439.8</c:v>
                </c:pt>
                <c:pt idx="6988">
                  <c:v>1439.7</c:v>
                </c:pt>
                <c:pt idx="6989">
                  <c:v>1439.8</c:v>
                </c:pt>
                <c:pt idx="6990">
                  <c:v>1440.3</c:v>
                </c:pt>
                <c:pt idx="6991">
                  <c:v>1440.9</c:v>
                </c:pt>
                <c:pt idx="6992">
                  <c:v>1441.4</c:v>
                </c:pt>
                <c:pt idx="6993">
                  <c:v>1441.2</c:v>
                </c:pt>
                <c:pt idx="6994">
                  <c:v>1440.3</c:v>
                </c:pt>
                <c:pt idx="6995">
                  <c:v>1439.7</c:v>
                </c:pt>
                <c:pt idx="6996">
                  <c:v>1439.2</c:v>
                </c:pt>
                <c:pt idx="6997">
                  <c:v>1439.2</c:v>
                </c:pt>
                <c:pt idx="6998">
                  <c:v>1438.8</c:v>
                </c:pt>
                <c:pt idx="6999">
                  <c:v>1438.1</c:v>
                </c:pt>
                <c:pt idx="7000">
                  <c:v>1438.6</c:v>
                </c:pt>
                <c:pt idx="7001">
                  <c:v>1439.2</c:v>
                </c:pt>
                <c:pt idx="7002">
                  <c:v>1440.3</c:v>
                </c:pt>
                <c:pt idx="7003">
                  <c:v>1441.4</c:v>
                </c:pt>
                <c:pt idx="7004">
                  <c:v>1442.6</c:v>
                </c:pt>
                <c:pt idx="7005">
                  <c:v>1443.1</c:v>
                </c:pt>
                <c:pt idx="7006">
                  <c:v>1443.2</c:v>
                </c:pt>
                <c:pt idx="7007">
                  <c:v>1442.6</c:v>
                </c:pt>
                <c:pt idx="7008">
                  <c:v>1442</c:v>
                </c:pt>
                <c:pt idx="7009">
                  <c:v>1441</c:v>
                </c:pt>
                <c:pt idx="7010">
                  <c:v>1440.9</c:v>
                </c:pt>
                <c:pt idx="7011">
                  <c:v>1440.3</c:v>
                </c:pt>
                <c:pt idx="7012">
                  <c:v>1439.3</c:v>
                </c:pt>
                <c:pt idx="7013">
                  <c:v>1438.6</c:v>
                </c:pt>
                <c:pt idx="7014">
                  <c:v>1439.1</c:v>
                </c:pt>
                <c:pt idx="7015">
                  <c:v>1439.2</c:v>
                </c:pt>
                <c:pt idx="7016">
                  <c:v>1439.8</c:v>
                </c:pt>
                <c:pt idx="7017">
                  <c:v>1439.8</c:v>
                </c:pt>
                <c:pt idx="7018">
                  <c:v>1439.7</c:v>
                </c:pt>
                <c:pt idx="7019">
                  <c:v>1439.8</c:v>
                </c:pt>
                <c:pt idx="7020">
                  <c:v>1439.2</c:v>
                </c:pt>
                <c:pt idx="7021">
                  <c:v>1438.6</c:v>
                </c:pt>
                <c:pt idx="7022">
                  <c:v>1438.5</c:v>
                </c:pt>
                <c:pt idx="7023">
                  <c:v>1438.1</c:v>
                </c:pt>
                <c:pt idx="7024">
                  <c:v>1437.5</c:v>
                </c:pt>
                <c:pt idx="7025">
                  <c:v>1437</c:v>
                </c:pt>
                <c:pt idx="7026">
                  <c:v>1436.4</c:v>
                </c:pt>
                <c:pt idx="7027">
                  <c:v>1436.4</c:v>
                </c:pt>
                <c:pt idx="7028">
                  <c:v>1436.4</c:v>
                </c:pt>
                <c:pt idx="7029">
                  <c:v>1437</c:v>
                </c:pt>
                <c:pt idx="7030">
                  <c:v>1438.1</c:v>
                </c:pt>
                <c:pt idx="7031">
                  <c:v>1438.6</c:v>
                </c:pt>
                <c:pt idx="7032">
                  <c:v>1439.1</c:v>
                </c:pt>
                <c:pt idx="7033">
                  <c:v>1439.2</c:v>
                </c:pt>
                <c:pt idx="7034">
                  <c:v>1439.8</c:v>
                </c:pt>
                <c:pt idx="7035">
                  <c:v>1439.8</c:v>
                </c:pt>
                <c:pt idx="7036">
                  <c:v>1439.8</c:v>
                </c:pt>
                <c:pt idx="7037">
                  <c:v>1439.8</c:v>
                </c:pt>
                <c:pt idx="7038">
                  <c:v>1439.8</c:v>
                </c:pt>
                <c:pt idx="7039">
                  <c:v>1439.8</c:v>
                </c:pt>
                <c:pt idx="7040">
                  <c:v>1439.8</c:v>
                </c:pt>
                <c:pt idx="7041">
                  <c:v>1440.3</c:v>
                </c:pt>
                <c:pt idx="7042">
                  <c:v>1440.9</c:v>
                </c:pt>
                <c:pt idx="7043">
                  <c:v>1441.4</c:v>
                </c:pt>
                <c:pt idx="7044">
                  <c:v>1442</c:v>
                </c:pt>
                <c:pt idx="7045">
                  <c:v>1442</c:v>
                </c:pt>
                <c:pt idx="7046">
                  <c:v>1442</c:v>
                </c:pt>
                <c:pt idx="7047">
                  <c:v>1442</c:v>
                </c:pt>
                <c:pt idx="7048">
                  <c:v>1441.8</c:v>
                </c:pt>
                <c:pt idx="7049">
                  <c:v>1442.1</c:v>
                </c:pt>
                <c:pt idx="7050">
                  <c:v>1442</c:v>
                </c:pt>
                <c:pt idx="7051">
                  <c:v>1443</c:v>
                </c:pt>
                <c:pt idx="7052">
                  <c:v>1443.4</c:v>
                </c:pt>
                <c:pt idx="7053">
                  <c:v>1443.7</c:v>
                </c:pt>
                <c:pt idx="7054">
                  <c:v>1443.1</c:v>
                </c:pt>
                <c:pt idx="7055">
                  <c:v>1442</c:v>
                </c:pt>
                <c:pt idx="7056">
                  <c:v>1441.4</c:v>
                </c:pt>
                <c:pt idx="7057">
                  <c:v>1440.9</c:v>
                </c:pt>
                <c:pt idx="7058">
                  <c:v>1441.4</c:v>
                </c:pt>
                <c:pt idx="7059">
                  <c:v>1441.4</c:v>
                </c:pt>
                <c:pt idx="7060">
                  <c:v>1441.5</c:v>
                </c:pt>
                <c:pt idx="7061">
                  <c:v>1442</c:v>
                </c:pt>
                <c:pt idx="7062">
                  <c:v>1442.1</c:v>
                </c:pt>
                <c:pt idx="7063">
                  <c:v>1441.4</c:v>
                </c:pt>
                <c:pt idx="7064">
                  <c:v>1440.7</c:v>
                </c:pt>
                <c:pt idx="7065">
                  <c:v>1440.4</c:v>
                </c:pt>
                <c:pt idx="7066">
                  <c:v>1440.3</c:v>
                </c:pt>
                <c:pt idx="7067">
                  <c:v>1440.9</c:v>
                </c:pt>
                <c:pt idx="7068">
                  <c:v>1442</c:v>
                </c:pt>
                <c:pt idx="7069">
                  <c:v>1442.6</c:v>
                </c:pt>
                <c:pt idx="7070">
                  <c:v>1443.1</c:v>
                </c:pt>
                <c:pt idx="7071">
                  <c:v>1443.2</c:v>
                </c:pt>
                <c:pt idx="7072">
                  <c:v>1443.7</c:v>
                </c:pt>
                <c:pt idx="7073">
                  <c:v>1443.7</c:v>
                </c:pt>
                <c:pt idx="7074">
                  <c:v>1443.7</c:v>
                </c:pt>
                <c:pt idx="7075">
                  <c:v>1443.2</c:v>
                </c:pt>
                <c:pt idx="7076">
                  <c:v>1442.6</c:v>
                </c:pt>
                <c:pt idx="7077">
                  <c:v>1442</c:v>
                </c:pt>
                <c:pt idx="7078">
                  <c:v>1441.6</c:v>
                </c:pt>
                <c:pt idx="7079">
                  <c:v>1440.9</c:v>
                </c:pt>
                <c:pt idx="7080">
                  <c:v>1440.8</c:v>
                </c:pt>
                <c:pt idx="7081">
                  <c:v>1440.3</c:v>
                </c:pt>
                <c:pt idx="7082">
                  <c:v>1440.3</c:v>
                </c:pt>
                <c:pt idx="7083">
                  <c:v>1440.9</c:v>
                </c:pt>
                <c:pt idx="7084">
                  <c:v>1441.5</c:v>
                </c:pt>
                <c:pt idx="7085">
                  <c:v>1442.1</c:v>
                </c:pt>
                <c:pt idx="7086">
                  <c:v>1441.4</c:v>
                </c:pt>
                <c:pt idx="7087">
                  <c:v>1440.3</c:v>
                </c:pt>
                <c:pt idx="7088">
                  <c:v>1439.2</c:v>
                </c:pt>
                <c:pt idx="7089">
                  <c:v>1439.2</c:v>
                </c:pt>
                <c:pt idx="7090">
                  <c:v>1439.8</c:v>
                </c:pt>
                <c:pt idx="7091">
                  <c:v>1440.3</c:v>
                </c:pt>
                <c:pt idx="7092">
                  <c:v>1440.4</c:v>
                </c:pt>
                <c:pt idx="7093">
                  <c:v>1440.7</c:v>
                </c:pt>
                <c:pt idx="7094">
                  <c:v>1440.9</c:v>
                </c:pt>
                <c:pt idx="7095">
                  <c:v>1440.9</c:v>
                </c:pt>
                <c:pt idx="7096">
                  <c:v>1440.9</c:v>
                </c:pt>
                <c:pt idx="7097">
                  <c:v>1441.5</c:v>
                </c:pt>
                <c:pt idx="7098">
                  <c:v>1442</c:v>
                </c:pt>
                <c:pt idx="7099">
                  <c:v>1442</c:v>
                </c:pt>
                <c:pt idx="7100">
                  <c:v>1441.5</c:v>
                </c:pt>
                <c:pt idx="7101">
                  <c:v>1440.4</c:v>
                </c:pt>
                <c:pt idx="7102">
                  <c:v>1439.8</c:v>
                </c:pt>
                <c:pt idx="7103">
                  <c:v>1439.8</c:v>
                </c:pt>
                <c:pt idx="7104">
                  <c:v>1439.8</c:v>
                </c:pt>
                <c:pt idx="7105">
                  <c:v>1439.2</c:v>
                </c:pt>
                <c:pt idx="7106">
                  <c:v>1439.2</c:v>
                </c:pt>
                <c:pt idx="7107">
                  <c:v>1439.7</c:v>
                </c:pt>
                <c:pt idx="7108">
                  <c:v>1440.3</c:v>
                </c:pt>
                <c:pt idx="7109">
                  <c:v>1440.9</c:v>
                </c:pt>
                <c:pt idx="7110">
                  <c:v>1440.9</c:v>
                </c:pt>
                <c:pt idx="7111">
                  <c:v>1440.3</c:v>
                </c:pt>
                <c:pt idx="7112">
                  <c:v>1440.5</c:v>
                </c:pt>
                <c:pt idx="7113">
                  <c:v>1440.9</c:v>
                </c:pt>
                <c:pt idx="7114">
                  <c:v>1440.9</c:v>
                </c:pt>
                <c:pt idx="7115">
                  <c:v>1440.3</c:v>
                </c:pt>
                <c:pt idx="7116">
                  <c:v>1439.8</c:v>
                </c:pt>
                <c:pt idx="7117">
                  <c:v>1440.1</c:v>
                </c:pt>
                <c:pt idx="7118">
                  <c:v>1440.3</c:v>
                </c:pt>
                <c:pt idx="7119">
                  <c:v>1439.8</c:v>
                </c:pt>
                <c:pt idx="7120">
                  <c:v>1439.2</c:v>
                </c:pt>
                <c:pt idx="7121">
                  <c:v>1439.4</c:v>
                </c:pt>
                <c:pt idx="7122">
                  <c:v>1439.8</c:v>
                </c:pt>
                <c:pt idx="7123">
                  <c:v>1439.8</c:v>
                </c:pt>
                <c:pt idx="7124">
                  <c:v>1439.2</c:v>
                </c:pt>
                <c:pt idx="7125">
                  <c:v>1439.2</c:v>
                </c:pt>
                <c:pt idx="7126">
                  <c:v>1438.6</c:v>
                </c:pt>
                <c:pt idx="7127">
                  <c:v>1438.7</c:v>
                </c:pt>
                <c:pt idx="7128">
                  <c:v>1438.7</c:v>
                </c:pt>
                <c:pt idx="7129">
                  <c:v>1438.7</c:v>
                </c:pt>
                <c:pt idx="7130">
                  <c:v>1438.6</c:v>
                </c:pt>
                <c:pt idx="7131">
                  <c:v>1438.6</c:v>
                </c:pt>
                <c:pt idx="7132">
                  <c:v>1438.6</c:v>
                </c:pt>
                <c:pt idx="7133">
                  <c:v>1439.2</c:v>
                </c:pt>
                <c:pt idx="7134">
                  <c:v>1439.8</c:v>
                </c:pt>
                <c:pt idx="7135">
                  <c:v>1440.3</c:v>
                </c:pt>
                <c:pt idx="7136">
                  <c:v>1440.3</c:v>
                </c:pt>
                <c:pt idx="7137">
                  <c:v>1439.7</c:v>
                </c:pt>
                <c:pt idx="7138">
                  <c:v>1439.8</c:v>
                </c:pt>
                <c:pt idx="7139">
                  <c:v>1439.8</c:v>
                </c:pt>
                <c:pt idx="7140">
                  <c:v>1439.2</c:v>
                </c:pt>
                <c:pt idx="7141">
                  <c:v>1439.2</c:v>
                </c:pt>
                <c:pt idx="7142">
                  <c:v>1439.2</c:v>
                </c:pt>
                <c:pt idx="7143">
                  <c:v>1439.2</c:v>
                </c:pt>
                <c:pt idx="7144">
                  <c:v>1439.2</c:v>
                </c:pt>
                <c:pt idx="7145">
                  <c:v>1439.2</c:v>
                </c:pt>
                <c:pt idx="7146">
                  <c:v>1439.8</c:v>
                </c:pt>
                <c:pt idx="7147">
                  <c:v>1440.9</c:v>
                </c:pt>
                <c:pt idx="7148">
                  <c:v>1442</c:v>
                </c:pt>
                <c:pt idx="7149">
                  <c:v>1442.6</c:v>
                </c:pt>
                <c:pt idx="7150">
                  <c:v>1443.2</c:v>
                </c:pt>
                <c:pt idx="7151">
                  <c:v>1443.1</c:v>
                </c:pt>
                <c:pt idx="7152">
                  <c:v>1443.1</c:v>
                </c:pt>
                <c:pt idx="7153">
                  <c:v>1442.6</c:v>
                </c:pt>
                <c:pt idx="7154">
                  <c:v>1442.5</c:v>
                </c:pt>
                <c:pt idx="7155">
                  <c:v>1442.5</c:v>
                </c:pt>
                <c:pt idx="7156">
                  <c:v>1443.2</c:v>
                </c:pt>
                <c:pt idx="7157">
                  <c:v>1443.1</c:v>
                </c:pt>
                <c:pt idx="7158">
                  <c:v>1443.2</c:v>
                </c:pt>
                <c:pt idx="7159">
                  <c:v>1441.7</c:v>
                </c:pt>
                <c:pt idx="7160">
                  <c:v>1440.8</c:v>
                </c:pt>
                <c:pt idx="7161">
                  <c:v>1440.3</c:v>
                </c:pt>
                <c:pt idx="7162">
                  <c:v>1440.9</c:v>
                </c:pt>
                <c:pt idx="7163">
                  <c:v>1441.4</c:v>
                </c:pt>
                <c:pt idx="7164">
                  <c:v>1442</c:v>
                </c:pt>
                <c:pt idx="7165">
                  <c:v>1442</c:v>
                </c:pt>
                <c:pt idx="7166">
                  <c:v>1441.9</c:v>
                </c:pt>
                <c:pt idx="7167">
                  <c:v>1441.5</c:v>
                </c:pt>
                <c:pt idx="7168">
                  <c:v>1441.5</c:v>
                </c:pt>
                <c:pt idx="7169">
                  <c:v>1441.4</c:v>
                </c:pt>
                <c:pt idx="7170">
                  <c:v>1440.9</c:v>
                </c:pt>
                <c:pt idx="7171">
                  <c:v>1440</c:v>
                </c:pt>
                <c:pt idx="7172">
                  <c:v>1439.2</c:v>
                </c:pt>
                <c:pt idx="7173">
                  <c:v>1439.2</c:v>
                </c:pt>
                <c:pt idx="7174">
                  <c:v>1439.2</c:v>
                </c:pt>
                <c:pt idx="7175">
                  <c:v>1440.3</c:v>
                </c:pt>
                <c:pt idx="7176">
                  <c:v>1440.9</c:v>
                </c:pt>
                <c:pt idx="7177">
                  <c:v>1440.3</c:v>
                </c:pt>
                <c:pt idx="7178">
                  <c:v>1440.3</c:v>
                </c:pt>
                <c:pt idx="7179">
                  <c:v>1439.8</c:v>
                </c:pt>
                <c:pt idx="7180">
                  <c:v>1439.8</c:v>
                </c:pt>
                <c:pt idx="7181">
                  <c:v>1439.8</c:v>
                </c:pt>
                <c:pt idx="7182">
                  <c:v>1439.8</c:v>
                </c:pt>
                <c:pt idx="7183">
                  <c:v>1439.8</c:v>
                </c:pt>
                <c:pt idx="7184">
                  <c:v>1440.3</c:v>
                </c:pt>
                <c:pt idx="7185">
                  <c:v>1440.9</c:v>
                </c:pt>
                <c:pt idx="7186">
                  <c:v>1440.3</c:v>
                </c:pt>
                <c:pt idx="7187">
                  <c:v>1439.7</c:v>
                </c:pt>
                <c:pt idx="7188">
                  <c:v>1438.6</c:v>
                </c:pt>
                <c:pt idx="7189">
                  <c:v>1438.1</c:v>
                </c:pt>
                <c:pt idx="7190">
                  <c:v>1437</c:v>
                </c:pt>
                <c:pt idx="7191">
                  <c:v>1436.4</c:v>
                </c:pt>
                <c:pt idx="7192">
                  <c:v>1436.1</c:v>
                </c:pt>
                <c:pt idx="7193">
                  <c:v>1435.8</c:v>
                </c:pt>
                <c:pt idx="7194">
                  <c:v>1435.2</c:v>
                </c:pt>
                <c:pt idx="7195">
                  <c:v>1435.3</c:v>
                </c:pt>
                <c:pt idx="7196">
                  <c:v>1435.3</c:v>
                </c:pt>
                <c:pt idx="7197">
                  <c:v>1435.2</c:v>
                </c:pt>
                <c:pt idx="7198">
                  <c:v>1435.2</c:v>
                </c:pt>
                <c:pt idx="7199">
                  <c:v>1435.8</c:v>
                </c:pt>
                <c:pt idx="7200">
                  <c:v>1436.4</c:v>
                </c:pt>
                <c:pt idx="7201">
                  <c:v>1437</c:v>
                </c:pt>
                <c:pt idx="7202">
                  <c:v>1437.5</c:v>
                </c:pt>
                <c:pt idx="7203">
                  <c:v>1438.1</c:v>
                </c:pt>
                <c:pt idx="7204">
                  <c:v>1438.6</c:v>
                </c:pt>
                <c:pt idx="7205">
                  <c:v>1438.7</c:v>
                </c:pt>
                <c:pt idx="7206">
                  <c:v>1439.2</c:v>
                </c:pt>
                <c:pt idx="7207">
                  <c:v>1439.7</c:v>
                </c:pt>
                <c:pt idx="7208">
                  <c:v>1439.2</c:v>
                </c:pt>
                <c:pt idx="7209">
                  <c:v>1439.2</c:v>
                </c:pt>
                <c:pt idx="7210">
                  <c:v>1439.2</c:v>
                </c:pt>
                <c:pt idx="7211">
                  <c:v>1439.3</c:v>
                </c:pt>
                <c:pt idx="7212">
                  <c:v>1440.3</c:v>
                </c:pt>
                <c:pt idx="7213">
                  <c:v>1440.9</c:v>
                </c:pt>
                <c:pt idx="7214">
                  <c:v>1440.3</c:v>
                </c:pt>
                <c:pt idx="7215">
                  <c:v>1440.3</c:v>
                </c:pt>
                <c:pt idx="7216">
                  <c:v>1439.7</c:v>
                </c:pt>
                <c:pt idx="7217">
                  <c:v>1439.2</c:v>
                </c:pt>
                <c:pt idx="7218">
                  <c:v>1438.6</c:v>
                </c:pt>
                <c:pt idx="7219">
                  <c:v>1438.3</c:v>
                </c:pt>
                <c:pt idx="7220">
                  <c:v>1438.6</c:v>
                </c:pt>
                <c:pt idx="7221">
                  <c:v>1439.2</c:v>
                </c:pt>
                <c:pt idx="7222">
                  <c:v>1438.7</c:v>
                </c:pt>
                <c:pt idx="7223">
                  <c:v>1438.6</c:v>
                </c:pt>
                <c:pt idx="7224">
                  <c:v>1438.1</c:v>
                </c:pt>
                <c:pt idx="7225">
                  <c:v>1438.1</c:v>
                </c:pt>
                <c:pt idx="7226">
                  <c:v>1437.6</c:v>
                </c:pt>
                <c:pt idx="7227">
                  <c:v>1437.1</c:v>
                </c:pt>
                <c:pt idx="7228">
                  <c:v>1437</c:v>
                </c:pt>
                <c:pt idx="7229">
                  <c:v>1437</c:v>
                </c:pt>
                <c:pt idx="7230">
                  <c:v>1436.4</c:v>
                </c:pt>
                <c:pt idx="7231">
                  <c:v>1436.3</c:v>
                </c:pt>
                <c:pt idx="7232">
                  <c:v>1436.5</c:v>
                </c:pt>
                <c:pt idx="7233">
                  <c:v>1437</c:v>
                </c:pt>
                <c:pt idx="7234">
                  <c:v>1437.2</c:v>
                </c:pt>
                <c:pt idx="7235">
                  <c:v>1438.1</c:v>
                </c:pt>
                <c:pt idx="7236">
                  <c:v>1439.2</c:v>
                </c:pt>
                <c:pt idx="7237">
                  <c:v>1439.2</c:v>
                </c:pt>
                <c:pt idx="7238">
                  <c:v>1439.2</c:v>
                </c:pt>
                <c:pt idx="7239">
                  <c:v>1439.2</c:v>
                </c:pt>
                <c:pt idx="7240">
                  <c:v>1439.2</c:v>
                </c:pt>
                <c:pt idx="7241">
                  <c:v>1438.6</c:v>
                </c:pt>
                <c:pt idx="7242">
                  <c:v>1438.7</c:v>
                </c:pt>
                <c:pt idx="7243">
                  <c:v>1438.7</c:v>
                </c:pt>
                <c:pt idx="7244">
                  <c:v>1438.6</c:v>
                </c:pt>
                <c:pt idx="7245">
                  <c:v>1438.1</c:v>
                </c:pt>
                <c:pt idx="7246">
                  <c:v>1438.7</c:v>
                </c:pt>
                <c:pt idx="7247">
                  <c:v>1439.8</c:v>
                </c:pt>
                <c:pt idx="7248">
                  <c:v>1439.9</c:v>
                </c:pt>
                <c:pt idx="7249">
                  <c:v>1439.7</c:v>
                </c:pt>
                <c:pt idx="7250">
                  <c:v>1439.8</c:v>
                </c:pt>
                <c:pt idx="7251">
                  <c:v>1439.7</c:v>
                </c:pt>
                <c:pt idx="7252">
                  <c:v>1439.8</c:v>
                </c:pt>
                <c:pt idx="7253">
                  <c:v>1439.8</c:v>
                </c:pt>
                <c:pt idx="7254">
                  <c:v>1439.7</c:v>
                </c:pt>
                <c:pt idx="7255">
                  <c:v>1439.2</c:v>
                </c:pt>
                <c:pt idx="7256">
                  <c:v>1439.2</c:v>
                </c:pt>
                <c:pt idx="7257">
                  <c:v>1439.2</c:v>
                </c:pt>
                <c:pt idx="7258">
                  <c:v>1438.7</c:v>
                </c:pt>
                <c:pt idx="7259">
                  <c:v>1437.5</c:v>
                </c:pt>
                <c:pt idx="7260">
                  <c:v>1437</c:v>
                </c:pt>
                <c:pt idx="7261">
                  <c:v>1436.4</c:v>
                </c:pt>
                <c:pt idx="7262">
                  <c:v>1436.5</c:v>
                </c:pt>
                <c:pt idx="7263">
                  <c:v>1437</c:v>
                </c:pt>
                <c:pt idx="7264">
                  <c:v>1437</c:v>
                </c:pt>
                <c:pt idx="7265">
                  <c:v>1436.9</c:v>
                </c:pt>
                <c:pt idx="7266">
                  <c:v>1437</c:v>
                </c:pt>
                <c:pt idx="7267">
                  <c:v>1437.7</c:v>
                </c:pt>
                <c:pt idx="7268">
                  <c:v>1437.5</c:v>
                </c:pt>
                <c:pt idx="7269">
                  <c:v>1437.5</c:v>
                </c:pt>
                <c:pt idx="7270">
                  <c:v>1437.5</c:v>
                </c:pt>
                <c:pt idx="7271">
                  <c:v>1437.6</c:v>
                </c:pt>
                <c:pt idx="7272">
                  <c:v>1438.1</c:v>
                </c:pt>
                <c:pt idx="7273">
                  <c:v>1438.1</c:v>
                </c:pt>
                <c:pt idx="7274">
                  <c:v>1438.6</c:v>
                </c:pt>
                <c:pt idx="7275">
                  <c:v>1438.7</c:v>
                </c:pt>
                <c:pt idx="7276">
                  <c:v>1439.2</c:v>
                </c:pt>
                <c:pt idx="7277">
                  <c:v>1439.8</c:v>
                </c:pt>
                <c:pt idx="7278">
                  <c:v>1439.2</c:v>
                </c:pt>
                <c:pt idx="7279">
                  <c:v>1439.2</c:v>
                </c:pt>
                <c:pt idx="7280">
                  <c:v>1440.3</c:v>
                </c:pt>
                <c:pt idx="7281">
                  <c:v>1441.3</c:v>
                </c:pt>
                <c:pt idx="7282">
                  <c:v>1441.5</c:v>
                </c:pt>
                <c:pt idx="7283">
                  <c:v>1441.5</c:v>
                </c:pt>
                <c:pt idx="7284">
                  <c:v>1441.4</c:v>
                </c:pt>
                <c:pt idx="7285">
                  <c:v>1441.2</c:v>
                </c:pt>
                <c:pt idx="7286">
                  <c:v>1440.9</c:v>
                </c:pt>
                <c:pt idx="7287">
                  <c:v>1440.9</c:v>
                </c:pt>
                <c:pt idx="7288">
                  <c:v>1440.3</c:v>
                </c:pt>
                <c:pt idx="7289">
                  <c:v>1439.8</c:v>
                </c:pt>
                <c:pt idx="7290">
                  <c:v>1439.2</c:v>
                </c:pt>
                <c:pt idx="7291">
                  <c:v>1438.7</c:v>
                </c:pt>
                <c:pt idx="7292">
                  <c:v>1438.7</c:v>
                </c:pt>
                <c:pt idx="7293">
                  <c:v>1439.2</c:v>
                </c:pt>
                <c:pt idx="7294">
                  <c:v>1439.2</c:v>
                </c:pt>
                <c:pt idx="7295">
                  <c:v>1439.2</c:v>
                </c:pt>
                <c:pt idx="7296">
                  <c:v>1439.2</c:v>
                </c:pt>
                <c:pt idx="7297">
                  <c:v>1439.2</c:v>
                </c:pt>
                <c:pt idx="7298">
                  <c:v>1439.2</c:v>
                </c:pt>
                <c:pt idx="7299">
                  <c:v>1439.2</c:v>
                </c:pt>
                <c:pt idx="7300">
                  <c:v>1439.2</c:v>
                </c:pt>
                <c:pt idx="7301">
                  <c:v>1439.2</c:v>
                </c:pt>
                <c:pt idx="7302">
                  <c:v>1439.8</c:v>
                </c:pt>
                <c:pt idx="7303">
                  <c:v>1440.9</c:v>
                </c:pt>
                <c:pt idx="7304">
                  <c:v>1442</c:v>
                </c:pt>
                <c:pt idx="7305">
                  <c:v>1442</c:v>
                </c:pt>
                <c:pt idx="7306">
                  <c:v>1442.6</c:v>
                </c:pt>
                <c:pt idx="7307">
                  <c:v>1443.2</c:v>
                </c:pt>
                <c:pt idx="7308">
                  <c:v>1443.5</c:v>
                </c:pt>
                <c:pt idx="7309">
                  <c:v>1443.7</c:v>
                </c:pt>
                <c:pt idx="7310">
                  <c:v>1443.7</c:v>
                </c:pt>
                <c:pt idx="7311">
                  <c:v>1443.7</c:v>
                </c:pt>
                <c:pt idx="7312">
                  <c:v>1443.1</c:v>
                </c:pt>
                <c:pt idx="7313">
                  <c:v>1442.6</c:v>
                </c:pt>
                <c:pt idx="7314">
                  <c:v>1442.6</c:v>
                </c:pt>
                <c:pt idx="7315">
                  <c:v>1442.6</c:v>
                </c:pt>
                <c:pt idx="7316">
                  <c:v>1442.6</c:v>
                </c:pt>
                <c:pt idx="7317">
                  <c:v>1442.6</c:v>
                </c:pt>
                <c:pt idx="7318">
                  <c:v>1442.6</c:v>
                </c:pt>
                <c:pt idx="7319">
                  <c:v>1443.2</c:v>
                </c:pt>
                <c:pt idx="7320">
                  <c:v>1443.2</c:v>
                </c:pt>
                <c:pt idx="7321">
                  <c:v>1443.2</c:v>
                </c:pt>
                <c:pt idx="7322">
                  <c:v>1442.6</c:v>
                </c:pt>
                <c:pt idx="7323">
                  <c:v>1442.6</c:v>
                </c:pt>
                <c:pt idx="7324">
                  <c:v>1442.1</c:v>
                </c:pt>
                <c:pt idx="7325">
                  <c:v>1441.5</c:v>
                </c:pt>
                <c:pt idx="7326">
                  <c:v>1440.9</c:v>
                </c:pt>
                <c:pt idx="7327">
                  <c:v>1440.9</c:v>
                </c:pt>
                <c:pt idx="7328">
                  <c:v>1440.4</c:v>
                </c:pt>
                <c:pt idx="7329">
                  <c:v>1441.4</c:v>
                </c:pt>
                <c:pt idx="7330">
                  <c:v>1442</c:v>
                </c:pt>
                <c:pt idx="7331">
                  <c:v>1443.1</c:v>
                </c:pt>
                <c:pt idx="7332">
                  <c:v>1443.2</c:v>
                </c:pt>
                <c:pt idx="7333">
                  <c:v>1443.2</c:v>
                </c:pt>
                <c:pt idx="7334">
                  <c:v>1443.1</c:v>
                </c:pt>
                <c:pt idx="7335">
                  <c:v>1442</c:v>
                </c:pt>
                <c:pt idx="7336">
                  <c:v>1442</c:v>
                </c:pt>
                <c:pt idx="7337">
                  <c:v>1442</c:v>
                </c:pt>
                <c:pt idx="7338">
                  <c:v>1442</c:v>
                </c:pt>
                <c:pt idx="7339">
                  <c:v>1442</c:v>
                </c:pt>
                <c:pt idx="7340">
                  <c:v>1441.5</c:v>
                </c:pt>
                <c:pt idx="7341">
                  <c:v>1441.4</c:v>
                </c:pt>
                <c:pt idx="7342">
                  <c:v>1441.4</c:v>
                </c:pt>
                <c:pt idx="7343">
                  <c:v>1442</c:v>
                </c:pt>
                <c:pt idx="7344">
                  <c:v>1442</c:v>
                </c:pt>
                <c:pt idx="7345">
                  <c:v>1442</c:v>
                </c:pt>
                <c:pt idx="7346">
                  <c:v>1442</c:v>
                </c:pt>
                <c:pt idx="7347">
                  <c:v>1442</c:v>
                </c:pt>
                <c:pt idx="7348">
                  <c:v>1441.3</c:v>
                </c:pt>
                <c:pt idx="7349">
                  <c:v>1441</c:v>
                </c:pt>
                <c:pt idx="7350">
                  <c:v>1440.9</c:v>
                </c:pt>
                <c:pt idx="7351">
                  <c:v>1441.5</c:v>
                </c:pt>
                <c:pt idx="7352">
                  <c:v>1442</c:v>
                </c:pt>
                <c:pt idx="7353">
                  <c:v>1442.6</c:v>
                </c:pt>
                <c:pt idx="7354">
                  <c:v>1442.6</c:v>
                </c:pt>
                <c:pt idx="7355">
                  <c:v>1442.6</c:v>
                </c:pt>
                <c:pt idx="7356">
                  <c:v>1442</c:v>
                </c:pt>
                <c:pt idx="7357">
                  <c:v>1441.5</c:v>
                </c:pt>
                <c:pt idx="7358">
                  <c:v>1440.9</c:v>
                </c:pt>
                <c:pt idx="7359">
                  <c:v>1440.3</c:v>
                </c:pt>
                <c:pt idx="7360">
                  <c:v>1440.5</c:v>
                </c:pt>
                <c:pt idx="7361">
                  <c:v>1441.5</c:v>
                </c:pt>
                <c:pt idx="7362">
                  <c:v>1441.5</c:v>
                </c:pt>
                <c:pt idx="7363">
                  <c:v>1441.5</c:v>
                </c:pt>
                <c:pt idx="7364">
                  <c:v>1442</c:v>
                </c:pt>
                <c:pt idx="7365">
                  <c:v>1442.6</c:v>
                </c:pt>
                <c:pt idx="7366">
                  <c:v>1442.6</c:v>
                </c:pt>
                <c:pt idx="7367">
                  <c:v>1442.6</c:v>
                </c:pt>
                <c:pt idx="7368">
                  <c:v>1442.6</c:v>
                </c:pt>
                <c:pt idx="7369">
                  <c:v>1442.6</c:v>
                </c:pt>
                <c:pt idx="7370">
                  <c:v>1442</c:v>
                </c:pt>
                <c:pt idx="7371">
                  <c:v>1442</c:v>
                </c:pt>
                <c:pt idx="7372">
                  <c:v>1442</c:v>
                </c:pt>
                <c:pt idx="7373">
                  <c:v>1442.1</c:v>
                </c:pt>
                <c:pt idx="7374">
                  <c:v>1441.5</c:v>
                </c:pt>
                <c:pt idx="7375">
                  <c:v>1441.4</c:v>
                </c:pt>
                <c:pt idx="7376">
                  <c:v>1441.5</c:v>
                </c:pt>
                <c:pt idx="7377">
                  <c:v>1441.8</c:v>
                </c:pt>
                <c:pt idx="7378">
                  <c:v>1442</c:v>
                </c:pt>
                <c:pt idx="7379">
                  <c:v>1442.6</c:v>
                </c:pt>
                <c:pt idx="7380">
                  <c:v>1442.6</c:v>
                </c:pt>
                <c:pt idx="7381">
                  <c:v>1442</c:v>
                </c:pt>
                <c:pt idx="7382">
                  <c:v>1441.6</c:v>
                </c:pt>
                <c:pt idx="7383">
                  <c:v>1440.9</c:v>
                </c:pt>
                <c:pt idx="7384">
                  <c:v>1440.3</c:v>
                </c:pt>
                <c:pt idx="7385">
                  <c:v>1440.4</c:v>
                </c:pt>
                <c:pt idx="7386">
                  <c:v>1440.9</c:v>
                </c:pt>
                <c:pt idx="7387">
                  <c:v>1441.5</c:v>
                </c:pt>
                <c:pt idx="7388">
                  <c:v>1442</c:v>
                </c:pt>
                <c:pt idx="7389">
                  <c:v>1442</c:v>
                </c:pt>
                <c:pt idx="7390">
                  <c:v>1441.5</c:v>
                </c:pt>
                <c:pt idx="7391">
                  <c:v>1440.9</c:v>
                </c:pt>
                <c:pt idx="7392">
                  <c:v>1440.3</c:v>
                </c:pt>
                <c:pt idx="7393">
                  <c:v>1440.3</c:v>
                </c:pt>
                <c:pt idx="7394">
                  <c:v>1440.4</c:v>
                </c:pt>
                <c:pt idx="7395">
                  <c:v>1440.3</c:v>
                </c:pt>
                <c:pt idx="7396">
                  <c:v>1440.5</c:v>
                </c:pt>
                <c:pt idx="7397">
                  <c:v>1441.4</c:v>
                </c:pt>
                <c:pt idx="7398">
                  <c:v>1441.5</c:v>
                </c:pt>
                <c:pt idx="7399">
                  <c:v>1441.5</c:v>
                </c:pt>
                <c:pt idx="7400">
                  <c:v>1442.1</c:v>
                </c:pt>
                <c:pt idx="7401">
                  <c:v>1442.6</c:v>
                </c:pt>
                <c:pt idx="7402">
                  <c:v>1442</c:v>
                </c:pt>
                <c:pt idx="7403">
                  <c:v>1441.4</c:v>
                </c:pt>
                <c:pt idx="7404">
                  <c:v>1440.9</c:v>
                </c:pt>
                <c:pt idx="7405">
                  <c:v>1440.9</c:v>
                </c:pt>
                <c:pt idx="7406">
                  <c:v>1440.9</c:v>
                </c:pt>
                <c:pt idx="7407">
                  <c:v>1440.3</c:v>
                </c:pt>
                <c:pt idx="7408">
                  <c:v>1440.3</c:v>
                </c:pt>
                <c:pt idx="7409">
                  <c:v>1439.3</c:v>
                </c:pt>
                <c:pt idx="7410">
                  <c:v>1439.2</c:v>
                </c:pt>
                <c:pt idx="7411">
                  <c:v>1439.7</c:v>
                </c:pt>
                <c:pt idx="7412">
                  <c:v>1440.3</c:v>
                </c:pt>
                <c:pt idx="7413">
                  <c:v>1440.6</c:v>
                </c:pt>
                <c:pt idx="7414">
                  <c:v>1440.9</c:v>
                </c:pt>
                <c:pt idx="7415">
                  <c:v>1441.5</c:v>
                </c:pt>
                <c:pt idx="7416">
                  <c:v>1441.1</c:v>
                </c:pt>
                <c:pt idx="7417">
                  <c:v>1440.3</c:v>
                </c:pt>
                <c:pt idx="7418">
                  <c:v>1439.8</c:v>
                </c:pt>
                <c:pt idx="7419">
                  <c:v>1439.5</c:v>
                </c:pt>
                <c:pt idx="7420">
                  <c:v>1439.8</c:v>
                </c:pt>
                <c:pt idx="7421">
                  <c:v>1439.8</c:v>
                </c:pt>
                <c:pt idx="7422">
                  <c:v>1439.2</c:v>
                </c:pt>
                <c:pt idx="7423">
                  <c:v>1439.9</c:v>
                </c:pt>
                <c:pt idx="7424">
                  <c:v>1440.9</c:v>
                </c:pt>
                <c:pt idx="7425">
                  <c:v>1440.8</c:v>
                </c:pt>
                <c:pt idx="7426">
                  <c:v>1440.3</c:v>
                </c:pt>
                <c:pt idx="7427">
                  <c:v>1440.9</c:v>
                </c:pt>
                <c:pt idx="7428">
                  <c:v>1442</c:v>
                </c:pt>
                <c:pt idx="7429">
                  <c:v>1442.6</c:v>
                </c:pt>
                <c:pt idx="7430">
                  <c:v>1442.6</c:v>
                </c:pt>
                <c:pt idx="7431">
                  <c:v>1442.6</c:v>
                </c:pt>
                <c:pt idx="7432">
                  <c:v>1443.1</c:v>
                </c:pt>
                <c:pt idx="7433">
                  <c:v>1443.2</c:v>
                </c:pt>
                <c:pt idx="7434">
                  <c:v>1443.2</c:v>
                </c:pt>
                <c:pt idx="7435">
                  <c:v>1443.2</c:v>
                </c:pt>
                <c:pt idx="7436">
                  <c:v>1442.8</c:v>
                </c:pt>
                <c:pt idx="7437">
                  <c:v>1442.6</c:v>
                </c:pt>
                <c:pt idx="7438">
                  <c:v>1442</c:v>
                </c:pt>
                <c:pt idx="7439">
                  <c:v>1442</c:v>
                </c:pt>
                <c:pt idx="7440">
                  <c:v>1441.5</c:v>
                </c:pt>
                <c:pt idx="7441">
                  <c:v>1441.4</c:v>
                </c:pt>
                <c:pt idx="7442">
                  <c:v>1441.5</c:v>
                </c:pt>
                <c:pt idx="7443">
                  <c:v>1442</c:v>
                </c:pt>
                <c:pt idx="7444">
                  <c:v>1442.6</c:v>
                </c:pt>
                <c:pt idx="7445">
                  <c:v>1443.2</c:v>
                </c:pt>
                <c:pt idx="7446">
                  <c:v>1443.7</c:v>
                </c:pt>
                <c:pt idx="7447">
                  <c:v>1443.7</c:v>
                </c:pt>
                <c:pt idx="7448">
                  <c:v>1443.8</c:v>
                </c:pt>
                <c:pt idx="7449">
                  <c:v>1442.9</c:v>
                </c:pt>
                <c:pt idx="7450">
                  <c:v>1442.6</c:v>
                </c:pt>
                <c:pt idx="7451">
                  <c:v>1442.6</c:v>
                </c:pt>
                <c:pt idx="7452">
                  <c:v>1442</c:v>
                </c:pt>
                <c:pt idx="7453">
                  <c:v>1442</c:v>
                </c:pt>
                <c:pt idx="7454">
                  <c:v>1442</c:v>
                </c:pt>
                <c:pt idx="7455">
                  <c:v>1442.6</c:v>
                </c:pt>
                <c:pt idx="7456">
                  <c:v>1442</c:v>
                </c:pt>
                <c:pt idx="7457">
                  <c:v>1441.4</c:v>
                </c:pt>
                <c:pt idx="7458">
                  <c:v>1440.3</c:v>
                </c:pt>
                <c:pt idx="7459">
                  <c:v>1439.2</c:v>
                </c:pt>
                <c:pt idx="7460">
                  <c:v>1438.7</c:v>
                </c:pt>
                <c:pt idx="7461">
                  <c:v>1438.1</c:v>
                </c:pt>
                <c:pt idx="7462">
                  <c:v>1438.2</c:v>
                </c:pt>
                <c:pt idx="7463">
                  <c:v>1438.1</c:v>
                </c:pt>
                <c:pt idx="7464">
                  <c:v>1438.1</c:v>
                </c:pt>
                <c:pt idx="7465">
                  <c:v>1438.1</c:v>
                </c:pt>
                <c:pt idx="7466">
                  <c:v>1436.4</c:v>
                </c:pt>
                <c:pt idx="7467">
                  <c:v>1437</c:v>
                </c:pt>
                <c:pt idx="7468">
                  <c:v>1436.9</c:v>
                </c:pt>
                <c:pt idx="7469">
                  <c:v>1437.7</c:v>
                </c:pt>
                <c:pt idx="7470">
                  <c:v>1438.1</c:v>
                </c:pt>
                <c:pt idx="7471">
                  <c:v>1438.6</c:v>
                </c:pt>
                <c:pt idx="7472">
                  <c:v>1438.7</c:v>
                </c:pt>
                <c:pt idx="7473">
                  <c:v>1438.7</c:v>
                </c:pt>
                <c:pt idx="7474">
                  <c:v>1438.1</c:v>
                </c:pt>
                <c:pt idx="7475">
                  <c:v>1438.1</c:v>
                </c:pt>
                <c:pt idx="7476">
                  <c:v>1437.5</c:v>
                </c:pt>
                <c:pt idx="7477">
                  <c:v>1437</c:v>
                </c:pt>
                <c:pt idx="7478">
                  <c:v>1436.1</c:v>
                </c:pt>
                <c:pt idx="7479">
                  <c:v>1435.7</c:v>
                </c:pt>
                <c:pt idx="7480">
                  <c:v>1435.2</c:v>
                </c:pt>
                <c:pt idx="7481">
                  <c:v>1436.1</c:v>
                </c:pt>
                <c:pt idx="7482">
                  <c:v>1437</c:v>
                </c:pt>
                <c:pt idx="7483">
                  <c:v>1438.5</c:v>
                </c:pt>
                <c:pt idx="7484">
                  <c:v>1439.2</c:v>
                </c:pt>
                <c:pt idx="7485">
                  <c:v>1439.2</c:v>
                </c:pt>
                <c:pt idx="7486">
                  <c:v>1439.2</c:v>
                </c:pt>
                <c:pt idx="7487">
                  <c:v>1438.7</c:v>
                </c:pt>
                <c:pt idx="7488">
                  <c:v>1438.1</c:v>
                </c:pt>
                <c:pt idx="7489">
                  <c:v>1438.7</c:v>
                </c:pt>
                <c:pt idx="7490">
                  <c:v>1439.8</c:v>
                </c:pt>
                <c:pt idx="7491">
                  <c:v>1440.9</c:v>
                </c:pt>
                <c:pt idx="7492">
                  <c:v>1441.9</c:v>
                </c:pt>
                <c:pt idx="7493">
                  <c:v>1442</c:v>
                </c:pt>
                <c:pt idx="7494">
                  <c:v>1441.9</c:v>
                </c:pt>
                <c:pt idx="7495">
                  <c:v>1441.4</c:v>
                </c:pt>
                <c:pt idx="7496">
                  <c:v>1440.9</c:v>
                </c:pt>
                <c:pt idx="7497">
                  <c:v>1440.2</c:v>
                </c:pt>
                <c:pt idx="7498">
                  <c:v>1439.3</c:v>
                </c:pt>
                <c:pt idx="7499">
                  <c:v>1439.7</c:v>
                </c:pt>
                <c:pt idx="7500">
                  <c:v>1439.7</c:v>
                </c:pt>
                <c:pt idx="7501">
                  <c:v>1439.8</c:v>
                </c:pt>
                <c:pt idx="7502">
                  <c:v>1438.9</c:v>
                </c:pt>
                <c:pt idx="7503">
                  <c:v>1438</c:v>
                </c:pt>
                <c:pt idx="7504">
                  <c:v>1436.9</c:v>
                </c:pt>
                <c:pt idx="7505">
                  <c:v>1437.2</c:v>
                </c:pt>
                <c:pt idx="7506">
                  <c:v>1438.1</c:v>
                </c:pt>
                <c:pt idx="7507">
                  <c:v>1438.7</c:v>
                </c:pt>
                <c:pt idx="7508">
                  <c:v>1439.2</c:v>
                </c:pt>
                <c:pt idx="7509">
                  <c:v>1439.2</c:v>
                </c:pt>
                <c:pt idx="7510">
                  <c:v>1439.2</c:v>
                </c:pt>
                <c:pt idx="7511">
                  <c:v>1439.2</c:v>
                </c:pt>
                <c:pt idx="7512">
                  <c:v>1439.7</c:v>
                </c:pt>
                <c:pt idx="7513">
                  <c:v>1439.8</c:v>
                </c:pt>
              </c:numCache>
            </c:numRef>
          </c:xVal>
          <c:yVal>
            <c:numRef>
              <c:f>Comparison!$F$4842:$F$12355</c:f>
              <c:numCache>
                <c:formatCode>General</c:formatCode>
                <c:ptCount val="7514"/>
                <c:pt idx="0">
                  <c:v>1688.769</c:v>
                </c:pt>
                <c:pt idx="1">
                  <c:v>1688.7631818181815</c:v>
                </c:pt>
                <c:pt idx="2">
                  <c:v>1688.7581652892557</c:v>
                </c:pt>
                <c:pt idx="3">
                  <c:v>1688.9598775356869</c:v>
                </c:pt>
                <c:pt idx="4">
                  <c:v>1689.267161396079</c:v>
                </c:pt>
                <c:pt idx="5">
                  <c:v>1689.3389649055264</c:v>
                </c:pt>
                <c:pt idx="6">
                  <c:v>1689.5006953686604</c:v>
                </c:pt>
                <c:pt idx="7">
                  <c:v>1689.5439048806002</c:v>
                </c:pt>
                <c:pt idx="8">
                  <c:v>1689.4760044369091</c:v>
                </c:pt>
                <c:pt idx="9">
                  <c:v>1689.619731306281</c:v>
                </c:pt>
                <c:pt idx="10">
                  <c:v>1689.8702102784373</c:v>
                </c:pt>
                <c:pt idx="11">
                  <c:v>1689.7831002531248</c:v>
                </c:pt>
                <c:pt idx="12">
                  <c:v>1689.6849093210224</c:v>
                </c:pt>
                <c:pt idx="13">
                  <c:v>1689.6950993827477</c:v>
                </c:pt>
                <c:pt idx="14">
                  <c:v>1689.2897267115891</c:v>
                </c:pt>
                <c:pt idx="15">
                  <c:v>1689.0044788287175</c:v>
                </c:pt>
                <c:pt idx="16">
                  <c:v>1688.8591625715612</c:v>
                </c:pt>
                <c:pt idx="17">
                  <c:v>1688.6233296105102</c:v>
                </c:pt>
                <c:pt idx="18">
                  <c:v>1688.4002087368274</c:v>
                </c:pt>
                <c:pt idx="19">
                  <c:v>1688.3062806698429</c:v>
                </c:pt>
                <c:pt idx="20">
                  <c:v>1688.3359824271299</c:v>
                </c:pt>
                <c:pt idx="21">
                  <c:v>1688.3715294792089</c:v>
                </c:pt>
                <c:pt idx="22">
                  <c:v>1688.7262086174626</c:v>
                </c:pt>
                <c:pt idx="23">
                  <c:v>1689.171826015875</c:v>
                </c:pt>
                <c:pt idx="24">
                  <c:v>1689.3656600144316</c:v>
                </c:pt>
                <c:pt idx="25">
                  <c:v>1689.3139636494832</c:v>
                </c:pt>
                <c:pt idx="26">
                  <c:v>1689.4624214995301</c:v>
                </c:pt>
                <c:pt idx="27">
                  <c:v>1689.5045649995729</c:v>
                </c:pt>
                <c:pt idx="28">
                  <c:v>1689.4372409087025</c:v>
                </c:pt>
                <c:pt idx="29">
                  <c:v>1689.3689462806387</c:v>
                </c:pt>
                <c:pt idx="30">
                  <c:v>1689.4095875278535</c:v>
                </c:pt>
                <c:pt idx="31">
                  <c:v>1689.3522613889579</c:v>
                </c:pt>
                <c:pt idx="32">
                  <c:v>1689.5040558081434</c:v>
                </c:pt>
                <c:pt idx="33">
                  <c:v>1689.4466870983122</c:v>
                </c:pt>
                <c:pt idx="34">
                  <c:v>1689.4794428166474</c:v>
                </c:pt>
                <c:pt idx="35">
                  <c:v>1689.5184025605886</c:v>
                </c:pt>
                <c:pt idx="36">
                  <c:v>1689.5536386914441</c:v>
                </c:pt>
                <c:pt idx="37">
                  <c:v>1689.5863079013129</c:v>
                </c:pt>
                <c:pt idx="38">
                  <c:v>1688.6752799102842</c:v>
                </c:pt>
                <c:pt idx="39">
                  <c:v>1687.9898908275309</c:v>
                </c:pt>
                <c:pt idx="40">
                  <c:v>1687.5910825704827</c:v>
                </c:pt>
                <c:pt idx="41">
                  <c:v>1687.3446205186208</c:v>
                </c:pt>
                <c:pt idx="42">
                  <c:v>1687.4425641078369</c:v>
                </c:pt>
                <c:pt idx="43">
                  <c:v>1687.5601491889429</c:v>
                </c:pt>
                <c:pt idx="44">
                  <c:v>1687.2491356263117</c:v>
                </c:pt>
                <c:pt idx="45">
                  <c:v>1687.1336687511925</c:v>
                </c:pt>
                <c:pt idx="46">
                  <c:v>1687.2225170465388</c:v>
                </c:pt>
                <c:pt idx="47">
                  <c:v>1687.359106405944</c:v>
                </c:pt>
                <c:pt idx="48">
                  <c:v>1687.4808240054037</c:v>
                </c:pt>
                <c:pt idx="49">
                  <c:v>1687.5942945503668</c:v>
                </c:pt>
                <c:pt idx="50">
                  <c:v>1687.6965405003336</c:v>
                </c:pt>
                <c:pt idx="51">
                  <c:v>1687.7344004548488</c:v>
                </c:pt>
                <c:pt idx="52">
                  <c:v>1687.7082731407718</c:v>
                </c:pt>
                <c:pt idx="53">
                  <c:v>1687.7779755825197</c:v>
                </c:pt>
                <c:pt idx="54">
                  <c:v>1687.8603414386546</c:v>
                </c:pt>
                <c:pt idx="55">
                  <c:v>1688.1435831260496</c:v>
                </c:pt>
                <c:pt idx="56">
                  <c:v>1688.2136210236815</c:v>
                </c:pt>
                <c:pt idx="57">
                  <c:v>1688.2593827488015</c:v>
                </c:pt>
                <c:pt idx="58">
                  <c:v>1688.3028024989105</c:v>
                </c:pt>
                <c:pt idx="59">
                  <c:v>1688.3428204535549</c:v>
                </c:pt>
                <c:pt idx="60">
                  <c:v>1688.4806549577772</c:v>
                </c:pt>
                <c:pt idx="61">
                  <c:v>1688.5116863252522</c:v>
                </c:pt>
                <c:pt idx="62">
                  <c:v>1688.5325330229568</c:v>
                </c:pt>
                <c:pt idx="63">
                  <c:v>1688.341848202688</c:v>
                </c:pt>
                <c:pt idx="64">
                  <c:v>1688.1469529115345</c:v>
                </c:pt>
                <c:pt idx="65">
                  <c:v>1688.0765026468493</c:v>
                </c:pt>
                <c:pt idx="66">
                  <c:v>1688.1292751334993</c:v>
                </c:pt>
                <c:pt idx="67">
                  <c:v>1688.1838864849994</c:v>
                </c:pt>
                <c:pt idx="68">
                  <c:v>1688.1286240772722</c:v>
                </c:pt>
                <c:pt idx="69">
                  <c:v>1688.069203706611</c:v>
                </c:pt>
                <c:pt idx="70">
                  <c:v>1688.0156397332828</c:v>
                </c:pt>
                <c:pt idx="71">
                  <c:v>1688.0668543029844</c:v>
                </c:pt>
                <c:pt idx="72">
                  <c:v>1688.2233220936223</c:v>
                </c:pt>
                <c:pt idx="73">
                  <c:v>1688.2778382669292</c:v>
                </c:pt>
                <c:pt idx="74">
                  <c:v>1688.3201256972081</c:v>
                </c:pt>
                <c:pt idx="75">
                  <c:v>1688.4571142701895</c:v>
                </c:pt>
                <c:pt idx="76">
                  <c:v>1688.6937402456269</c:v>
                </c:pt>
                <c:pt idx="77">
                  <c:v>1688.9181274960247</c:v>
                </c:pt>
                <c:pt idx="78">
                  <c:v>1689.0226613600223</c:v>
                </c:pt>
                <c:pt idx="79">
                  <c:v>1689.1031466909292</c:v>
                </c:pt>
                <c:pt idx="80">
                  <c:v>1689.2803151735718</c:v>
                </c:pt>
                <c:pt idx="81">
                  <c:v>1689.55337743052</c:v>
                </c:pt>
                <c:pt idx="82">
                  <c:v>1689.8149794822909</c:v>
                </c:pt>
                <c:pt idx="83">
                  <c:v>1689.9490722566281</c:v>
                </c:pt>
                <c:pt idx="84">
                  <c:v>1689.7525202332984</c:v>
                </c:pt>
                <c:pt idx="85">
                  <c:v>1689.5446547575441</c:v>
                </c:pt>
                <c:pt idx="86">
                  <c:v>1689.4576861432217</c:v>
                </c:pt>
                <c:pt idx="87">
                  <c:v>1689.4849874029292</c:v>
                </c:pt>
                <c:pt idx="88">
                  <c:v>1689.4266249117538</c:v>
                </c:pt>
                <c:pt idx="89">
                  <c:v>1689.2552044652309</c:v>
                </c:pt>
                <c:pt idx="90">
                  <c:v>1689.1932767865735</c:v>
                </c:pt>
                <c:pt idx="91">
                  <c:v>1689.251978896885</c:v>
                </c:pt>
                <c:pt idx="92">
                  <c:v>1689.4154353608044</c:v>
                </c:pt>
                <c:pt idx="93">
                  <c:v>1689.471032146186</c:v>
                </c:pt>
                <c:pt idx="94">
                  <c:v>1689.4130292238051</c:v>
                </c:pt>
                <c:pt idx="95">
                  <c:v>1689.3505720216408</c:v>
                </c:pt>
                <c:pt idx="96">
                  <c:v>1689.2909745651282</c:v>
                </c:pt>
                <c:pt idx="97">
                  <c:v>1689.1345223319347</c:v>
                </c:pt>
                <c:pt idx="98">
                  <c:v>1689.0796566653951</c:v>
                </c:pt>
                <c:pt idx="99">
                  <c:v>1689.0463242412682</c:v>
                </c:pt>
                <c:pt idx="100">
                  <c:v>1689.2130220375168</c:v>
                </c:pt>
                <c:pt idx="101">
                  <c:v>1689.1832927613789</c:v>
                </c:pt>
                <c:pt idx="102">
                  <c:v>1689.2373570557988</c:v>
                </c:pt>
                <c:pt idx="103">
                  <c:v>1689.2971427779992</c:v>
                </c:pt>
                <c:pt idx="104">
                  <c:v>1689.4505843436355</c:v>
                </c:pt>
                <c:pt idx="105">
                  <c:v>1689.6050766760322</c:v>
                </c:pt>
                <c:pt idx="106">
                  <c:v>1689.8489787963931</c:v>
                </c:pt>
                <c:pt idx="107">
                  <c:v>1689.7769807239938</c:v>
                </c:pt>
                <c:pt idx="108">
                  <c:v>1689.6783461127213</c:v>
                </c:pt>
                <c:pt idx="109">
                  <c:v>1689.6868601024739</c:v>
                </c:pt>
                <c:pt idx="110">
                  <c:v>1689.5044182749764</c:v>
                </c:pt>
                <c:pt idx="111">
                  <c:v>1687.4480166136148</c:v>
                </c:pt>
                <c:pt idx="112">
                  <c:v>1685.91937873965</c:v>
                </c:pt>
                <c:pt idx="113">
                  <c:v>1685.1044352178637</c:v>
                </c:pt>
                <c:pt idx="114">
                  <c:v>1684.8181229253307</c:v>
                </c:pt>
                <c:pt idx="115">
                  <c:v>1684.9178390230279</c:v>
                </c:pt>
                <c:pt idx="116">
                  <c:v>1685.236944566389</c:v>
                </c:pt>
                <c:pt idx="117">
                  <c:v>1685.5483132421721</c:v>
                </c:pt>
                <c:pt idx="118">
                  <c:v>1686.0314665837927</c:v>
                </c:pt>
                <c:pt idx="119">
                  <c:v>1686.6998787125385</c:v>
                </c:pt>
                <c:pt idx="120">
                  <c:v>1687.3345261023076</c:v>
                </c:pt>
                <c:pt idx="121">
                  <c:v>1687.7089328202796</c:v>
                </c:pt>
                <c:pt idx="122">
                  <c:v>1687.923848018436</c:v>
                </c:pt>
                <c:pt idx="123">
                  <c:v>1688.0114072894874</c:v>
                </c:pt>
                <c:pt idx="124">
                  <c:v>1688.1711884449885</c:v>
                </c:pt>
                <c:pt idx="125">
                  <c:v>1688.5319894954439</c:v>
                </c:pt>
                <c:pt idx="126">
                  <c:v>1689.0803540867671</c:v>
                </c:pt>
                <c:pt idx="127">
                  <c:v>1689.5125946243336</c:v>
                </c:pt>
                <c:pt idx="128">
                  <c:v>1689.9888132948488</c:v>
                </c:pt>
                <c:pt idx="129">
                  <c:v>1690.2284666316807</c:v>
                </c:pt>
                <c:pt idx="130">
                  <c:v>1690.4282423924369</c:v>
                </c:pt>
                <c:pt idx="131">
                  <c:v>1690.6084021749427</c:v>
                </c:pt>
                <c:pt idx="132">
                  <c:v>1690.6674565226751</c:v>
                </c:pt>
                <c:pt idx="133">
                  <c:v>1690.610233202432</c:v>
                </c:pt>
                <c:pt idx="134">
                  <c:v>1690.5447574567561</c:v>
                </c:pt>
                <c:pt idx="135">
                  <c:v>1690.5899613243237</c:v>
                </c:pt>
                <c:pt idx="136">
                  <c:v>1690.6416921130215</c:v>
                </c:pt>
                <c:pt idx="137">
                  <c:v>1690.7872655572921</c:v>
                </c:pt>
                <c:pt idx="138">
                  <c:v>1690.9377868702657</c:v>
                </c:pt>
                <c:pt idx="139">
                  <c:v>1691.0729880638778</c:v>
                </c:pt>
                <c:pt idx="140">
                  <c:v>1691.300898239889</c:v>
                </c:pt>
                <c:pt idx="141">
                  <c:v>1691.5189074908083</c:v>
                </c:pt>
                <c:pt idx="142">
                  <c:v>1691.6184613552803</c:v>
                </c:pt>
                <c:pt idx="143">
                  <c:v>1691.5894194138912</c:v>
                </c:pt>
                <c:pt idx="144">
                  <c:v>1691.5499267399011</c:v>
                </c:pt>
                <c:pt idx="145">
                  <c:v>1691.5163879453648</c:v>
                </c:pt>
                <c:pt idx="146">
                  <c:v>1691.4846254048773</c:v>
                </c:pt>
                <c:pt idx="147">
                  <c:v>1691.4544776407974</c:v>
                </c:pt>
                <c:pt idx="148">
                  <c:v>1691.428161491634</c:v>
                </c:pt>
                <c:pt idx="149">
                  <c:v>1691.3031468105764</c:v>
                </c:pt>
                <c:pt idx="150">
                  <c:v>1691.1733152823422</c:v>
                </c:pt>
                <c:pt idx="151">
                  <c:v>1691.1150138930382</c:v>
                </c:pt>
                <c:pt idx="152">
                  <c:v>1691.0262853573074</c:v>
                </c:pt>
                <c:pt idx="153">
                  <c:v>1691.0232594157337</c:v>
                </c:pt>
                <c:pt idx="154">
                  <c:v>1691.1355994688486</c:v>
                </c:pt>
                <c:pt idx="155">
                  <c:v>1691.2517267898622</c:v>
                </c:pt>
                <c:pt idx="156">
                  <c:v>1691.3609334453295</c:v>
                </c:pt>
                <c:pt idx="157">
                  <c:v>1691.3593940412086</c:v>
                </c:pt>
                <c:pt idx="158">
                  <c:v>1691.0472673101897</c:v>
                </c:pt>
                <c:pt idx="159">
                  <c:v>1690.8163339183543</c:v>
                </c:pt>
                <c:pt idx="160">
                  <c:v>1690.4253035621402</c:v>
                </c:pt>
                <c:pt idx="161">
                  <c:v>1689.7255486928545</c:v>
                </c:pt>
                <c:pt idx="162">
                  <c:v>1689.8262260844131</c:v>
                </c:pt>
                <c:pt idx="163">
                  <c:v>1689.8427509858302</c:v>
                </c:pt>
                <c:pt idx="164">
                  <c:v>1689.9592281689365</c:v>
                </c:pt>
                <c:pt idx="165">
                  <c:v>1690.0692983353968</c:v>
                </c:pt>
                <c:pt idx="166">
                  <c:v>1690.2789075776336</c:v>
                </c:pt>
                <c:pt idx="167">
                  <c:v>1690.4746432523943</c:v>
                </c:pt>
                <c:pt idx="168">
                  <c:v>1690.5426756839945</c:v>
                </c:pt>
                <c:pt idx="169">
                  <c:v>1690.710250621813</c:v>
                </c:pt>
                <c:pt idx="170">
                  <c:v>1690.8675914743753</c:v>
                </c:pt>
                <c:pt idx="171">
                  <c:v>1691.2233558857959</c:v>
                </c:pt>
                <c:pt idx="172">
                  <c:v>1691.4527780779963</c:v>
                </c:pt>
                <c:pt idx="173">
                  <c:v>1691.5446164345421</c:v>
                </c:pt>
                <c:pt idx="174">
                  <c:v>1691.5116513041291</c:v>
                </c:pt>
                <c:pt idx="175">
                  <c:v>1691.5890466401177</c:v>
                </c:pt>
                <c:pt idx="176">
                  <c:v>1691.6661333091979</c:v>
                </c:pt>
                <c:pt idx="177">
                  <c:v>1691.4117575538162</c:v>
                </c:pt>
                <c:pt idx="178">
                  <c:v>1691.1668705034695</c:v>
                </c:pt>
                <c:pt idx="179">
                  <c:v>1691.2657004576997</c:v>
                </c:pt>
                <c:pt idx="180">
                  <c:v>1691.3741822342724</c:v>
                </c:pt>
                <c:pt idx="181">
                  <c:v>1691.5809838493385</c:v>
                </c:pt>
                <c:pt idx="182">
                  <c:v>1693.451167135762</c:v>
                </c:pt>
                <c:pt idx="183">
                  <c:v>1694.8555155779657</c:v>
                </c:pt>
                <c:pt idx="184">
                  <c:v>1695.4692868890597</c:v>
                </c:pt>
                <c:pt idx="185">
                  <c:v>1695.7665335355089</c:v>
                </c:pt>
                <c:pt idx="186">
                  <c:v>1695.8096668504625</c:v>
                </c:pt>
                <c:pt idx="187">
                  <c:v>1695.7335153186025</c:v>
                </c:pt>
                <c:pt idx="188">
                  <c:v>1695.5506502896387</c:v>
                </c:pt>
                <c:pt idx="189">
                  <c:v>1695.0534093542169</c:v>
                </c:pt>
                <c:pt idx="190">
                  <c:v>1694.5830994129246</c:v>
                </c:pt>
                <c:pt idx="191">
                  <c:v>1693.6292721935679</c:v>
                </c:pt>
                <c:pt idx="192">
                  <c:v>1692.9404292668798</c:v>
                </c:pt>
                <c:pt idx="193">
                  <c:v>1692.6512084244359</c:v>
                </c:pt>
                <c:pt idx="194">
                  <c:v>1692.4017349313051</c:v>
                </c:pt>
                <c:pt idx="195">
                  <c:v>1692.5943953920955</c:v>
                </c:pt>
                <c:pt idx="196">
                  <c:v>1693.0195412655414</c:v>
                </c:pt>
                <c:pt idx="197">
                  <c:v>1693.4184011504922</c:v>
                </c:pt>
                <c:pt idx="198">
                  <c:v>1693.6720919549925</c:v>
                </c:pt>
                <c:pt idx="199">
                  <c:v>1693.8963563227203</c:v>
                </c:pt>
                <c:pt idx="200">
                  <c:v>1693.9929602933821</c:v>
                </c:pt>
                <c:pt idx="201">
                  <c:v>1694.0743275394382</c:v>
                </c:pt>
                <c:pt idx="202">
                  <c:v>1694.0494795813074</c:v>
                </c:pt>
                <c:pt idx="203">
                  <c:v>1694.0184359830064</c:v>
                </c:pt>
                <c:pt idx="204">
                  <c:v>1693.9919418027328</c:v>
                </c:pt>
                <c:pt idx="205">
                  <c:v>1694.0692198206661</c:v>
                </c:pt>
                <c:pt idx="206">
                  <c:v>1694.1457452915149</c:v>
                </c:pt>
                <c:pt idx="207">
                  <c:v>1694.0044048104683</c:v>
                </c:pt>
                <c:pt idx="208">
                  <c:v>1693.7625498276984</c:v>
                </c:pt>
                <c:pt idx="209">
                  <c:v>1694.3977725706347</c:v>
                </c:pt>
                <c:pt idx="210">
                  <c:v>1694.6954296096678</c:v>
                </c:pt>
                <c:pt idx="211">
                  <c:v>1694.8402087360619</c:v>
                </c:pt>
                <c:pt idx="212">
                  <c:v>1694.8492806691472</c:v>
                </c:pt>
                <c:pt idx="213">
                  <c:v>1695.1654369719522</c:v>
                </c:pt>
                <c:pt idx="214">
                  <c:v>1694.6524881563203</c:v>
                </c:pt>
                <c:pt idx="215">
                  <c:v>1694.3214437784729</c:v>
                </c:pt>
                <c:pt idx="216">
                  <c:v>1694.1432216167937</c:v>
                </c:pt>
                <c:pt idx="217">
                  <c:v>1694.0943832879943</c:v>
                </c:pt>
                <c:pt idx="218">
                  <c:v>1693.9505302618129</c:v>
                </c:pt>
                <c:pt idx="219">
                  <c:v>1693.8130275107389</c:v>
                </c:pt>
                <c:pt idx="220">
                  <c:v>1693.6858431915809</c:v>
                </c:pt>
                <c:pt idx="221">
                  <c:v>1693.5727665378008</c:v>
                </c:pt>
                <c:pt idx="222">
                  <c:v>1693.5762423070917</c:v>
                </c:pt>
                <c:pt idx="223">
                  <c:v>1693.585311188265</c:v>
                </c:pt>
                <c:pt idx="224">
                  <c:v>1693.4831919893318</c:v>
                </c:pt>
                <c:pt idx="225">
                  <c:v>1692.5227199903018</c:v>
                </c:pt>
                <c:pt idx="226">
                  <c:v>1691.7227454457288</c:v>
                </c:pt>
                <c:pt idx="227">
                  <c:v>1691.4170413142988</c:v>
                </c:pt>
                <c:pt idx="228">
                  <c:v>1690.9566739220897</c:v>
                </c:pt>
                <c:pt idx="229">
                  <c:v>1690.6341581109905</c:v>
                </c:pt>
                <c:pt idx="230">
                  <c:v>1690.4550528281732</c:v>
                </c:pt>
                <c:pt idx="231">
                  <c:v>1690.3987752983392</c:v>
                </c:pt>
                <c:pt idx="232">
                  <c:v>1690.3578866348537</c:v>
                </c:pt>
                <c:pt idx="233">
                  <c:v>1690.5330787589578</c:v>
                </c:pt>
                <c:pt idx="234">
                  <c:v>1690.5981625081433</c:v>
                </c:pt>
                <c:pt idx="235">
                  <c:v>1690.7575113710393</c:v>
                </c:pt>
                <c:pt idx="236">
                  <c:v>1690.8008285191268</c:v>
                </c:pt>
                <c:pt idx="237">
                  <c:v>1690.7232077446606</c:v>
                </c:pt>
                <c:pt idx="238">
                  <c:v>1690.8578252224188</c:v>
                </c:pt>
                <c:pt idx="239">
                  <c:v>1690.7791138385621</c:v>
                </c:pt>
                <c:pt idx="240">
                  <c:v>1690.9123762168747</c:v>
                </c:pt>
                <c:pt idx="241">
                  <c:v>1691.0504329244316</c:v>
                </c:pt>
                <c:pt idx="242">
                  <c:v>1691.1733935676648</c:v>
                </c:pt>
                <c:pt idx="243">
                  <c:v>1691.3934486978769</c:v>
                </c:pt>
                <c:pt idx="244">
                  <c:v>1691.7014988162516</c:v>
                </c:pt>
                <c:pt idx="245">
                  <c:v>1691.9889989238652</c:v>
                </c:pt>
                <c:pt idx="246">
                  <c:v>1692.04445356715</c:v>
                </c:pt>
                <c:pt idx="247">
                  <c:v>1692.0774123337726</c:v>
                </c:pt>
                <c:pt idx="248">
                  <c:v>1692.1092839397934</c:v>
                </c:pt>
                <c:pt idx="249">
                  <c:v>1692.1400763089032</c:v>
                </c:pt>
                <c:pt idx="250">
                  <c:v>1692.1669784626395</c:v>
                </c:pt>
                <c:pt idx="251">
                  <c:v>1692.2956167842176</c:v>
                </c:pt>
                <c:pt idx="252">
                  <c:v>1692.4981061674705</c:v>
                </c:pt>
                <c:pt idx="253">
                  <c:v>1692.7152783340641</c:v>
                </c:pt>
                <c:pt idx="254">
                  <c:v>1692.9111621218763</c:v>
                </c:pt>
                <c:pt idx="255">
                  <c:v>1693.0866928380694</c:v>
                </c:pt>
                <c:pt idx="256">
                  <c:v>1693.0366298527906</c:v>
                </c:pt>
                <c:pt idx="257">
                  <c:v>1693.0843907752642</c:v>
                </c:pt>
                <c:pt idx="258">
                  <c:v>1693.0268097956948</c:v>
                </c:pt>
                <c:pt idx="259">
                  <c:v>1692.7577361779042</c:v>
                </c:pt>
                <c:pt idx="260">
                  <c:v>1692.5997601617312</c:v>
                </c:pt>
                <c:pt idx="261">
                  <c:v>1692.3593274197556</c:v>
                </c:pt>
                <c:pt idx="262">
                  <c:v>1692.3450249270506</c:v>
                </c:pt>
                <c:pt idx="263">
                  <c:v>1692.3488408427731</c:v>
                </c:pt>
                <c:pt idx="264">
                  <c:v>1692.5542189479756</c:v>
                </c:pt>
                <c:pt idx="265">
                  <c:v>1692.6580172254323</c:v>
                </c:pt>
                <c:pt idx="266">
                  <c:v>1692.6443792958476</c:v>
                </c:pt>
                <c:pt idx="267">
                  <c:v>1692.5183448144069</c:v>
                </c:pt>
                <c:pt idx="268">
                  <c:v>1692.2865861949153</c:v>
                </c:pt>
                <c:pt idx="269">
                  <c:v>1692.3835329044684</c:v>
                </c:pt>
                <c:pt idx="270">
                  <c:v>1692.4973935495166</c:v>
                </c:pt>
                <c:pt idx="271">
                  <c:v>1692.502175954106</c:v>
                </c:pt>
                <c:pt idx="272">
                  <c:v>1692.6015235946418</c:v>
                </c:pt>
                <c:pt idx="273">
                  <c:v>1692.5976578133109</c:v>
                </c:pt>
                <c:pt idx="274">
                  <c:v>1692.4722343757371</c:v>
                </c:pt>
                <c:pt idx="275">
                  <c:v>1692.2479403415791</c:v>
                </c:pt>
                <c:pt idx="276">
                  <c:v>1692.3473094014355</c:v>
                </c:pt>
                <c:pt idx="277">
                  <c:v>1692.3659176376686</c:v>
                </c:pt>
                <c:pt idx="278">
                  <c:v>1692.2617433069715</c:v>
                </c:pt>
                <c:pt idx="279">
                  <c:v>1692.1613120972468</c:v>
                </c:pt>
                <c:pt idx="280">
                  <c:v>1692.2749200884061</c:v>
                </c:pt>
                <c:pt idx="281">
                  <c:v>1692.40229098946</c:v>
                </c:pt>
                <c:pt idx="282">
                  <c:v>1692.6190827176908</c:v>
                </c:pt>
                <c:pt idx="283">
                  <c:v>1692.7255297433555</c:v>
                </c:pt>
                <c:pt idx="284">
                  <c:v>1692.3082997666868</c:v>
                </c:pt>
                <c:pt idx="285">
                  <c:v>1691.9744543333516</c:v>
                </c:pt>
                <c:pt idx="286">
                  <c:v>1691.7786857575923</c:v>
                </c:pt>
                <c:pt idx="287">
                  <c:v>1691.8228961432658</c:v>
                </c:pt>
                <c:pt idx="288">
                  <c:v>1691.9809964938779</c:v>
                </c:pt>
                <c:pt idx="289">
                  <c:v>1692.2289968126163</c:v>
                </c:pt>
                <c:pt idx="290">
                  <c:v>1692.469269829651</c:v>
                </c:pt>
                <c:pt idx="291">
                  <c:v>1692.7900634815007</c:v>
                </c:pt>
                <c:pt idx="292">
                  <c:v>1693.9191486195459</c:v>
                </c:pt>
                <c:pt idx="293">
                  <c:v>1694.6264987450415</c:v>
                </c:pt>
                <c:pt idx="294">
                  <c:v>1694.9132715864014</c:v>
                </c:pt>
                <c:pt idx="295">
                  <c:v>1695.1377923512739</c:v>
                </c:pt>
                <c:pt idx="296">
                  <c:v>1695.1414475920674</c:v>
                </c:pt>
                <c:pt idx="297">
                  <c:v>1695.4216796291521</c:v>
                </c:pt>
                <c:pt idx="298">
                  <c:v>1695.6117087537743</c:v>
                </c:pt>
                <c:pt idx="299">
                  <c:v>1695.7726443216131</c:v>
                </c:pt>
                <c:pt idx="300">
                  <c:v>1695.8131312014666</c:v>
                </c:pt>
                <c:pt idx="301">
                  <c:v>1695.7375738195151</c:v>
                </c:pt>
                <c:pt idx="302">
                  <c:v>1695.6546125631955</c:v>
                </c:pt>
                <c:pt idx="303">
                  <c:v>1695.4861932392685</c:v>
                </c:pt>
                <c:pt idx="304">
                  <c:v>1695.4167211266076</c:v>
                </c:pt>
                <c:pt idx="305">
                  <c:v>1695.3651101150974</c:v>
                </c:pt>
                <c:pt idx="306">
                  <c:v>1695.3186455591795</c:v>
                </c:pt>
                <c:pt idx="307">
                  <c:v>1695.0853141447085</c:v>
                </c:pt>
                <c:pt idx="308">
                  <c:v>1694.943012858826</c:v>
                </c:pt>
                <c:pt idx="309">
                  <c:v>1694.9259207807511</c:v>
                </c:pt>
                <c:pt idx="310">
                  <c:v>1694.8208370734101</c:v>
                </c:pt>
                <c:pt idx="311">
                  <c:v>1694.399215521282</c:v>
                </c:pt>
                <c:pt idx="312">
                  <c:v>1694.1927413829837</c:v>
                </c:pt>
                <c:pt idx="313">
                  <c:v>1694.03158307544</c:v>
                </c:pt>
                <c:pt idx="314">
                  <c:v>1693.8872573413091</c:v>
                </c:pt>
                <c:pt idx="315">
                  <c:v>1693.9477794011902</c:v>
                </c:pt>
                <c:pt idx="316">
                  <c:v>1694.0327085465367</c:v>
                </c:pt>
                <c:pt idx="317">
                  <c:v>1694.1079168604881</c:v>
                </c:pt>
                <c:pt idx="318">
                  <c:v>1694.1791062368072</c:v>
                </c:pt>
                <c:pt idx="319">
                  <c:v>1694.3415511243702</c:v>
                </c:pt>
                <c:pt idx="320">
                  <c:v>1694.4011373857909</c:v>
                </c:pt>
                <c:pt idx="321">
                  <c:v>1694.5417612598101</c:v>
                </c:pt>
                <c:pt idx="322">
                  <c:v>1694.6852375089181</c:v>
                </c:pt>
                <c:pt idx="323">
                  <c:v>1694.8147613717438</c:v>
                </c:pt>
                <c:pt idx="324">
                  <c:v>1695.0347830652217</c:v>
                </c:pt>
                <c:pt idx="325">
                  <c:v>1695.0482573320196</c:v>
                </c:pt>
                <c:pt idx="326">
                  <c:v>1694.9325975745633</c:v>
                </c:pt>
                <c:pt idx="327">
                  <c:v>1694.8203614314211</c:v>
                </c:pt>
                <c:pt idx="328">
                  <c:v>1694.6196922103829</c:v>
                </c:pt>
                <c:pt idx="329">
                  <c:v>1694.5216292821665</c:v>
                </c:pt>
                <c:pt idx="330">
                  <c:v>1694.5417538928784</c:v>
                </c:pt>
                <c:pt idx="331">
                  <c:v>1694.472230811708</c:v>
                </c:pt>
                <c:pt idx="332">
                  <c:v>1694.3013916470074</c:v>
                </c:pt>
                <c:pt idx="333">
                  <c:v>1694.2315378609158</c:v>
                </c:pt>
                <c:pt idx="334">
                  <c:v>1694.1825798735597</c:v>
                </c:pt>
                <c:pt idx="335">
                  <c:v>1694.1377998850542</c:v>
                </c:pt>
                <c:pt idx="336">
                  <c:v>1694.0941817136854</c:v>
                </c:pt>
                <c:pt idx="337">
                  <c:v>1694.0578015578956</c:v>
                </c:pt>
                <c:pt idx="338">
                  <c:v>1694.1237286889957</c:v>
                </c:pt>
                <c:pt idx="339">
                  <c:v>1694.1905715354508</c:v>
                </c:pt>
                <c:pt idx="340">
                  <c:v>1694.3503377595007</c:v>
                </c:pt>
                <c:pt idx="341">
                  <c:v>1694.4096706904552</c:v>
                </c:pt>
                <c:pt idx="342">
                  <c:v>1694.4527915367771</c:v>
                </c:pt>
                <c:pt idx="343">
                  <c:v>1694.6945377607065</c:v>
                </c:pt>
                <c:pt idx="344">
                  <c:v>1694.9417616006424</c:v>
                </c:pt>
                <c:pt idx="345">
                  <c:v>1694.9723287278566</c:v>
                </c:pt>
                <c:pt idx="346">
                  <c:v>1694.8726624798699</c:v>
                </c:pt>
                <c:pt idx="347">
                  <c:v>1694.7656931635181</c:v>
                </c:pt>
                <c:pt idx="348">
                  <c:v>1694.6302665122894</c:v>
                </c:pt>
                <c:pt idx="349">
                  <c:v>1694.4308786475356</c:v>
                </c:pt>
                <c:pt idx="350">
                  <c:v>1694.247798770487</c:v>
                </c:pt>
                <c:pt idx="351">
                  <c:v>1694.078998882261</c:v>
                </c:pt>
                <c:pt idx="352">
                  <c:v>1693.92763534751</c:v>
                </c:pt>
                <c:pt idx="353">
                  <c:v>1693.7911230431907</c:v>
                </c:pt>
                <c:pt idx="354">
                  <c:v>1693.7532027665368</c:v>
                </c:pt>
                <c:pt idx="355">
                  <c:v>1693.6492752423064</c:v>
                </c:pt>
                <c:pt idx="356">
                  <c:v>1693.5391593111881</c:v>
                </c:pt>
                <c:pt idx="357">
                  <c:v>1693.4401448283531</c:v>
                </c:pt>
                <c:pt idx="358">
                  <c:v>1693.4437680257754</c:v>
                </c:pt>
                <c:pt idx="359">
                  <c:v>1693.4621527507049</c:v>
                </c:pt>
                <c:pt idx="360">
                  <c:v>1693.3829570460955</c:v>
                </c:pt>
                <c:pt idx="361">
                  <c:v>1693.4944154964505</c:v>
                </c:pt>
                <c:pt idx="362">
                  <c:v>1693.6161959058641</c:v>
                </c:pt>
                <c:pt idx="363">
                  <c:v>1693.6354508235129</c:v>
                </c:pt>
                <c:pt idx="364">
                  <c:v>1693.5387734759208</c:v>
                </c:pt>
                <c:pt idx="365">
                  <c:v>1693.5330667962917</c:v>
                </c:pt>
                <c:pt idx="366">
                  <c:v>1693.6393334511743</c:v>
                </c:pt>
                <c:pt idx="367">
                  <c:v>1693.7496667737948</c:v>
                </c:pt>
                <c:pt idx="368">
                  <c:v>1693.7575152489044</c:v>
                </c:pt>
                <c:pt idx="369">
                  <c:v>1693.8446502262768</c:v>
                </c:pt>
                <c:pt idx="370">
                  <c:v>1693.8419547511608</c:v>
                </c:pt>
                <c:pt idx="371">
                  <c:v>1693.8270497737824</c:v>
                </c:pt>
                <c:pt idx="372">
                  <c:v>1693.7123179761657</c:v>
                </c:pt>
                <c:pt idx="373">
                  <c:v>1693.3111072510596</c:v>
                </c:pt>
                <c:pt idx="374">
                  <c:v>1693.0776429555087</c:v>
                </c:pt>
                <c:pt idx="375">
                  <c:v>1692.9034026868262</c:v>
                </c:pt>
                <c:pt idx="376">
                  <c:v>1692.8476388062059</c:v>
                </c:pt>
                <c:pt idx="377">
                  <c:v>1692.810217096551</c:v>
                </c:pt>
                <c:pt idx="378">
                  <c:v>1692.7763791786829</c:v>
                </c:pt>
                <c:pt idx="379">
                  <c:v>1692.8397992533478</c:v>
                </c:pt>
                <c:pt idx="380">
                  <c:v>1693.3069084121344</c:v>
                </c:pt>
                <c:pt idx="381">
                  <c:v>1693.5070985564855</c:v>
                </c:pt>
                <c:pt idx="382">
                  <c:v>1693.6317259604416</c:v>
                </c:pt>
                <c:pt idx="383">
                  <c:v>1694.3295690549471</c:v>
                </c:pt>
                <c:pt idx="384">
                  <c:v>1694.7739718681339</c:v>
                </c:pt>
                <c:pt idx="385">
                  <c:v>1695.0317016983036</c:v>
                </c:pt>
                <c:pt idx="386">
                  <c:v>1695.0582742711849</c:v>
                </c:pt>
                <c:pt idx="387">
                  <c:v>1695.0418857010773</c:v>
                </c:pt>
                <c:pt idx="388">
                  <c:v>1694.9346233646158</c:v>
                </c:pt>
                <c:pt idx="389">
                  <c:v>1694.9161121496509</c:v>
                </c:pt>
                <c:pt idx="390">
                  <c:v>1695.0098292269554</c:v>
                </c:pt>
                <c:pt idx="391">
                  <c:v>1695.0195720245049</c:v>
                </c:pt>
                <c:pt idx="392">
                  <c:v>1695.2051563859138</c:v>
                </c:pt>
                <c:pt idx="393">
                  <c:v>1695.2133239871944</c:v>
                </c:pt>
                <c:pt idx="394">
                  <c:v>1695.3816581701765</c:v>
                </c:pt>
                <c:pt idx="395">
                  <c:v>1695.3748710637969</c:v>
                </c:pt>
                <c:pt idx="396">
                  <c:v>1695.1460646034518</c:v>
                </c:pt>
                <c:pt idx="397">
                  <c:v>1695.0839678213197</c:v>
                </c:pt>
                <c:pt idx="398">
                  <c:v>1695.1636071102905</c:v>
                </c:pt>
                <c:pt idx="399">
                  <c:v>1695.2509155548096</c:v>
                </c:pt>
                <c:pt idx="400">
                  <c:v>1695.2317414134634</c:v>
                </c:pt>
                <c:pt idx="401">
                  <c:v>1695.1079467395123</c:v>
                </c:pt>
                <c:pt idx="402">
                  <c:v>1695.0675879450114</c:v>
                </c:pt>
                <c:pt idx="403">
                  <c:v>1695.049352677283</c:v>
                </c:pt>
                <c:pt idx="404">
                  <c:v>1694.8411387975298</c:v>
                </c:pt>
                <c:pt idx="405">
                  <c:v>1694.6234898159362</c:v>
                </c:pt>
                <c:pt idx="406">
                  <c:v>1694.42399074176</c:v>
                </c:pt>
                <c:pt idx="407">
                  <c:v>1694.3388097652364</c:v>
                </c:pt>
                <c:pt idx="408">
                  <c:v>1694.0894634229423</c:v>
                </c:pt>
                <c:pt idx="409">
                  <c:v>1693.9256031117657</c:v>
                </c:pt>
                <c:pt idx="410">
                  <c:v>1693.7920937379686</c:v>
                </c:pt>
                <c:pt idx="411">
                  <c:v>1693.8507215799712</c:v>
                </c:pt>
                <c:pt idx="412">
                  <c:v>1693.9432014363374</c:v>
                </c:pt>
                <c:pt idx="413">
                  <c:v>1693.9336376693975</c:v>
                </c:pt>
                <c:pt idx="414">
                  <c:v>1694.0946706085431</c:v>
                </c:pt>
                <c:pt idx="415">
                  <c:v>1694.1834278259482</c:v>
                </c:pt>
                <c:pt idx="416">
                  <c:v>1694.0503889326801</c:v>
                </c:pt>
                <c:pt idx="417">
                  <c:v>1693.9024444842544</c:v>
                </c:pt>
                <c:pt idx="418">
                  <c:v>1693.7671313493222</c:v>
                </c:pt>
                <c:pt idx="419">
                  <c:v>1693.5425739539291</c:v>
                </c:pt>
                <c:pt idx="420">
                  <c:v>1693.3223399581175</c:v>
                </c:pt>
                <c:pt idx="421">
                  <c:v>1693.2203999619253</c:v>
                </c:pt>
                <c:pt idx="422">
                  <c:v>1693.540727238114</c:v>
                </c:pt>
                <c:pt idx="423">
                  <c:v>1693.6945702164674</c:v>
                </c:pt>
                <c:pt idx="424">
                  <c:v>1693.7996092876974</c:v>
                </c:pt>
                <c:pt idx="425">
                  <c:v>1693.8954629888156</c:v>
                </c:pt>
                <c:pt idx="426">
                  <c:v>1693.8044208989231</c:v>
                </c:pt>
                <c:pt idx="427">
                  <c:v>1693.4873826353846</c:v>
                </c:pt>
                <c:pt idx="428">
                  <c:v>1691.9474387594405</c:v>
                </c:pt>
                <c:pt idx="429">
                  <c:v>1690.7644897813095</c:v>
                </c:pt>
                <c:pt idx="430">
                  <c:v>1690.2701725284633</c:v>
                </c:pt>
                <c:pt idx="431">
                  <c:v>1690.0841568440576</c:v>
                </c:pt>
                <c:pt idx="432">
                  <c:v>1689.9548698582344</c:v>
                </c:pt>
                <c:pt idx="433">
                  <c:v>1690.0230635074861</c:v>
                </c:pt>
                <c:pt idx="434">
                  <c:v>1690.0285122795328</c:v>
                </c:pt>
                <c:pt idx="435">
                  <c:v>1690.0138293450298</c:v>
                </c:pt>
                <c:pt idx="436">
                  <c:v>1690.0952994045726</c:v>
                </c:pt>
                <c:pt idx="437">
                  <c:v>1690.3887267314296</c:v>
                </c:pt>
                <c:pt idx="438">
                  <c:v>1690.7776606649363</c:v>
                </c:pt>
                <c:pt idx="439">
                  <c:v>1691.1476915135784</c:v>
                </c:pt>
                <c:pt idx="440">
                  <c:v>1691.4836286487077</c:v>
                </c:pt>
                <c:pt idx="441">
                  <c:v>1691.7006624079158</c:v>
                </c:pt>
                <c:pt idx="442">
                  <c:v>1691.7864203708325</c:v>
                </c:pt>
                <c:pt idx="443">
                  <c:v>1692.6995639734841</c:v>
                </c:pt>
                <c:pt idx="444">
                  <c:v>1693.6055127031677</c:v>
                </c:pt>
                <c:pt idx="445">
                  <c:v>1694.118284275607</c:v>
                </c:pt>
                <c:pt idx="446">
                  <c:v>1695.3919857050971</c:v>
                </c:pt>
                <c:pt idx="447">
                  <c:v>1696.2870779137249</c:v>
                </c:pt>
                <c:pt idx="448">
                  <c:v>1696.7169799215683</c:v>
                </c:pt>
                <c:pt idx="449">
                  <c:v>1696.8110726559714</c:v>
                </c:pt>
                <c:pt idx="450">
                  <c:v>1696.8679751417922</c:v>
                </c:pt>
                <c:pt idx="451">
                  <c:v>1696.8687955834473</c:v>
                </c:pt>
                <c:pt idx="452">
                  <c:v>1696.7209050758611</c:v>
                </c:pt>
                <c:pt idx="453">
                  <c:v>1696.4645500689649</c:v>
                </c:pt>
                <c:pt idx="454">
                  <c:v>1696.2137727899681</c:v>
                </c:pt>
                <c:pt idx="455">
                  <c:v>1696.0759752636075</c:v>
                </c:pt>
                <c:pt idx="456">
                  <c:v>1695.9694320578246</c:v>
                </c:pt>
                <c:pt idx="457">
                  <c:v>1695.8741200525676</c:v>
                </c:pt>
                <c:pt idx="458">
                  <c:v>1695.7868364114254</c:v>
                </c:pt>
                <c:pt idx="459">
                  <c:v>1695.7072149194776</c:v>
                </c:pt>
                <c:pt idx="460">
                  <c:v>1695.6354681086161</c:v>
                </c:pt>
                <c:pt idx="461">
                  <c:v>1695.4691528260148</c:v>
                </c:pt>
                <c:pt idx="462">
                  <c:v>1695.3079571145588</c:v>
                </c:pt>
                <c:pt idx="463">
                  <c:v>1695.0610519223262</c:v>
                </c:pt>
                <c:pt idx="464">
                  <c:v>1694.8215017475691</c:v>
                </c:pt>
                <c:pt idx="465">
                  <c:v>1694.7110924977899</c:v>
                </c:pt>
                <c:pt idx="466">
                  <c:v>1694.7138113616272</c:v>
                </c:pt>
                <c:pt idx="467">
                  <c:v>1695.0329194196609</c:v>
                </c:pt>
                <c:pt idx="468">
                  <c:v>1695.4674721996919</c:v>
                </c:pt>
                <c:pt idx="469">
                  <c:v>1695.7669747269924</c:v>
                </c:pt>
                <c:pt idx="470">
                  <c:v>1695.927340660902</c:v>
                </c:pt>
                <c:pt idx="471">
                  <c:v>1695.8608551462746</c:v>
                </c:pt>
                <c:pt idx="472">
                  <c:v>1695.8765046784313</c:v>
                </c:pt>
                <c:pt idx="473">
                  <c:v>1696.0002769803921</c:v>
                </c:pt>
                <c:pt idx="474">
                  <c:v>1695.8197063458108</c:v>
                </c:pt>
                <c:pt idx="475">
                  <c:v>1695.5224603143733</c:v>
                </c:pt>
                <c:pt idx="476">
                  <c:v>1695.1302366494301</c:v>
                </c:pt>
                <c:pt idx="477">
                  <c:v>1694.8733060449367</c:v>
                </c:pt>
                <c:pt idx="478">
                  <c:v>1694.755369131761</c:v>
                </c:pt>
                <c:pt idx="479">
                  <c:v>1694.55451739251</c:v>
                </c:pt>
                <c:pt idx="480">
                  <c:v>1694.8775612659183</c:v>
                </c:pt>
                <c:pt idx="481">
                  <c:v>1693.9090556962894</c:v>
                </c:pt>
                <c:pt idx="482">
                  <c:v>1692.9815051784449</c:v>
                </c:pt>
                <c:pt idx="483">
                  <c:v>1692.5674592531316</c:v>
                </c:pt>
                <c:pt idx="484">
                  <c:v>1692.4178720483012</c:v>
                </c:pt>
                <c:pt idx="485">
                  <c:v>1692.3023382257284</c:v>
                </c:pt>
                <c:pt idx="486">
                  <c:v>1692.404216568844</c:v>
                </c:pt>
                <c:pt idx="487">
                  <c:v>1692.4214696080401</c:v>
                </c:pt>
                <c:pt idx="488">
                  <c:v>1692.6339723709455</c:v>
                </c:pt>
                <c:pt idx="489">
                  <c:v>1692.8397021554049</c:v>
                </c:pt>
                <c:pt idx="490">
                  <c:v>1692.9296383230956</c:v>
                </c:pt>
                <c:pt idx="491">
                  <c:v>1693.0975802937232</c:v>
                </c:pt>
                <c:pt idx="492">
                  <c:v>1693.468891176112</c:v>
                </c:pt>
                <c:pt idx="493">
                  <c:v>1693.9305374328289</c:v>
                </c:pt>
                <c:pt idx="494">
                  <c:v>1694.2591249389357</c:v>
                </c:pt>
                <c:pt idx="495">
                  <c:v>1694.5445681263052</c:v>
                </c:pt>
                <c:pt idx="496">
                  <c:v>1694.601880114823</c:v>
                </c:pt>
                <c:pt idx="497">
                  <c:v>1694.8347091952937</c:v>
                </c:pt>
                <c:pt idx="498">
                  <c:v>1694.9540083593579</c:v>
                </c:pt>
                <c:pt idx="499">
                  <c:v>1695.0597348721435</c:v>
                </c:pt>
                <c:pt idx="500">
                  <c:v>1695.0469407928579</c:v>
                </c:pt>
                <c:pt idx="501">
                  <c:v>1695.0331279935074</c:v>
                </c:pt>
                <c:pt idx="502">
                  <c:v>1695.030298175916</c:v>
                </c:pt>
                <c:pt idx="503">
                  <c:v>1695.358907432651</c:v>
                </c:pt>
                <c:pt idx="504">
                  <c:v>1695.6618249387736</c:v>
                </c:pt>
                <c:pt idx="505">
                  <c:v>1696.0474772170667</c:v>
                </c:pt>
                <c:pt idx="506">
                  <c:v>1696.1854338336968</c:v>
                </c:pt>
                <c:pt idx="507">
                  <c:v>1696.3006671215428</c:v>
                </c:pt>
                <c:pt idx="508">
                  <c:v>1696.4046064741299</c:v>
                </c:pt>
                <c:pt idx="509">
                  <c:v>1696.4991877037544</c:v>
                </c:pt>
                <c:pt idx="510">
                  <c:v>1696.5835342761404</c:v>
                </c:pt>
                <c:pt idx="511">
                  <c:v>1696.5455766146733</c:v>
                </c:pt>
                <c:pt idx="512">
                  <c:v>1696.4008878315215</c:v>
                </c:pt>
                <c:pt idx="513">
                  <c:v>1696.3751707559284</c:v>
                </c:pt>
                <c:pt idx="514">
                  <c:v>1696.2427915962987</c:v>
                </c:pt>
                <c:pt idx="515">
                  <c:v>1696.0149014511808</c:v>
                </c:pt>
                <c:pt idx="516">
                  <c:v>1695.6961831374369</c:v>
                </c:pt>
                <c:pt idx="517">
                  <c:v>1695.4034392158517</c:v>
                </c:pt>
                <c:pt idx="518">
                  <c:v>1695.1357629235013</c:v>
                </c:pt>
                <c:pt idx="519">
                  <c:v>1694.89378447591</c:v>
                </c:pt>
                <c:pt idx="520">
                  <c:v>1694.7852586144638</c:v>
                </c:pt>
                <c:pt idx="521">
                  <c:v>1694.7914169222399</c:v>
                </c:pt>
                <c:pt idx="522">
                  <c:v>1694.798469929309</c:v>
                </c:pt>
                <c:pt idx="523">
                  <c:v>1694.7033362993718</c:v>
                </c:pt>
                <c:pt idx="524">
                  <c:v>1694.7193966357927</c:v>
                </c:pt>
                <c:pt idx="525">
                  <c:v>1694.7338151234478</c:v>
                </c:pt>
                <c:pt idx="526">
                  <c:v>1694.7490137485891</c:v>
                </c:pt>
                <c:pt idx="527">
                  <c:v>1694.9870124987171</c:v>
                </c:pt>
                <c:pt idx="528">
                  <c:v>1695.2083749988335</c:v>
                </c:pt>
                <c:pt idx="529">
                  <c:v>1695.299886362576</c:v>
                </c:pt>
                <c:pt idx="530">
                  <c:v>1695.2640785114324</c:v>
                </c:pt>
                <c:pt idx="531">
                  <c:v>1695.2419804649385</c:v>
                </c:pt>
                <c:pt idx="532">
                  <c:v>1695.9942549681257</c:v>
                </c:pt>
                <c:pt idx="533">
                  <c:v>1696.4670499710235</c:v>
                </c:pt>
                <c:pt idx="534">
                  <c:v>1696.6705908827485</c:v>
                </c:pt>
                <c:pt idx="535">
                  <c:v>1697.0707189843167</c:v>
                </c:pt>
                <c:pt idx="536">
                  <c:v>1697.3344718039245</c:v>
                </c:pt>
                <c:pt idx="537">
                  <c:v>1697.4595198217496</c:v>
                </c:pt>
                <c:pt idx="538">
                  <c:v>1697.6776543834087</c:v>
                </c:pt>
                <c:pt idx="539">
                  <c:v>1697.7685039849168</c:v>
                </c:pt>
                <c:pt idx="540">
                  <c:v>1697.8459127135609</c:v>
                </c:pt>
                <c:pt idx="541">
                  <c:v>1697.8061024668734</c:v>
                </c:pt>
                <c:pt idx="542">
                  <c:v>1697.6544567880667</c:v>
                </c:pt>
                <c:pt idx="543">
                  <c:v>1697.51550617097</c:v>
                </c:pt>
                <c:pt idx="544">
                  <c:v>1697.3865510645182</c:v>
                </c:pt>
                <c:pt idx="545">
                  <c:v>1697.1602282404713</c:v>
                </c:pt>
                <c:pt idx="546">
                  <c:v>1696.9515711277015</c:v>
                </c:pt>
                <c:pt idx="547">
                  <c:v>1696.7597919342741</c:v>
                </c:pt>
                <c:pt idx="548">
                  <c:v>1696.3732653947948</c:v>
                </c:pt>
                <c:pt idx="549">
                  <c:v>1696.0140594498132</c:v>
                </c:pt>
                <c:pt idx="550">
                  <c:v>1695.5169631361935</c:v>
                </c:pt>
                <c:pt idx="551">
                  <c:v>1694.8671483056305</c:v>
                </c:pt>
                <c:pt idx="552">
                  <c:v>1694.0921348233007</c:v>
                </c:pt>
                <c:pt idx="553">
                  <c:v>1693.6001225666371</c:v>
                </c:pt>
                <c:pt idx="554">
                  <c:v>1693.4356568787612</c:v>
                </c:pt>
                <c:pt idx="555">
                  <c:v>1693.5609607988736</c:v>
                </c:pt>
                <c:pt idx="556">
                  <c:v>1693.5739643626125</c:v>
                </c:pt>
                <c:pt idx="557">
                  <c:v>1693.6835130569204</c:v>
                </c:pt>
                <c:pt idx="558">
                  <c:v>1693.7871027790186</c:v>
                </c:pt>
                <c:pt idx="559">
                  <c:v>1693.8810025263804</c:v>
                </c:pt>
                <c:pt idx="560">
                  <c:v>1693.9703659330733</c:v>
                </c:pt>
                <c:pt idx="561">
                  <c:v>1694.1602417573392</c:v>
                </c:pt>
                <c:pt idx="562">
                  <c:v>1694.3371288703083</c:v>
                </c:pt>
                <c:pt idx="563">
                  <c:v>1694.3872080639167</c:v>
                </c:pt>
                <c:pt idx="564">
                  <c:v>1694.3297346035606</c:v>
                </c:pt>
                <c:pt idx="565">
                  <c:v>1695.5795769123281</c:v>
                </c:pt>
                <c:pt idx="566">
                  <c:v>1696.2284335566619</c:v>
                </c:pt>
                <c:pt idx="567">
                  <c:v>1696.5701214151472</c:v>
                </c:pt>
                <c:pt idx="568">
                  <c:v>1696.5451103774064</c:v>
                </c:pt>
                <c:pt idx="569">
                  <c:v>1696.3971912521877</c:v>
                </c:pt>
                <c:pt idx="570">
                  <c:v>1696.2559011383526</c:v>
                </c:pt>
                <c:pt idx="571">
                  <c:v>1695.9189101257748</c:v>
                </c:pt>
                <c:pt idx="572">
                  <c:v>1695.7101910234314</c:v>
                </c:pt>
                <c:pt idx="573">
                  <c:v>1695.4139009303922</c:v>
                </c:pt>
                <c:pt idx="574">
                  <c:v>1695.1410917549022</c:v>
                </c:pt>
                <c:pt idx="575">
                  <c:v>1694.7874470499112</c:v>
                </c:pt>
                <c:pt idx="576">
                  <c:v>1694.5680427726465</c:v>
                </c:pt>
                <c:pt idx="577">
                  <c:v>1694.3747661569514</c:v>
                </c:pt>
                <c:pt idx="578">
                  <c:v>1694.083878324501</c:v>
                </c:pt>
                <c:pt idx="579">
                  <c:v>1693.7104348404553</c:v>
                </c:pt>
                <c:pt idx="580">
                  <c:v>1693.3655771276865</c:v>
                </c:pt>
                <c:pt idx="581">
                  <c:v>1693.2662519342607</c:v>
                </c:pt>
                <c:pt idx="582">
                  <c:v>1692.7492290311463</c:v>
                </c:pt>
                <c:pt idx="583">
                  <c:v>1692.2661173010422</c:v>
                </c:pt>
                <c:pt idx="584">
                  <c:v>1691.8273793645837</c:v>
                </c:pt>
                <c:pt idx="585">
                  <c:v>1690.903617604167</c:v>
                </c:pt>
                <c:pt idx="586">
                  <c:v>1690.2445614583337</c:v>
                </c:pt>
                <c:pt idx="587">
                  <c:v>1689.652237689394</c:v>
                </c:pt>
                <c:pt idx="588">
                  <c:v>1688.8952160812673</c:v>
                </c:pt>
                <c:pt idx="589">
                  <c:v>1688.4107418920612</c:v>
                </c:pt>
                <c:pt idx="590">
                  <c:v>1687.9857653564193</c:v>
                </c:pt>
                <c:pt idx="591">
                  <c:v>1688.8957866876538</c:v>
                </c:pt>
                <c:pt idx="592">
                  <c:v>1692.0898060796853</c:v>
                </c:pt>
                <c:pt idx="593">
                  <c:v>1694.8311873451685</c:v>
                </c:pt>
                <c:pt idx="594">
                  <c:v>1695.367443041062</c:v>
                </c:pt>
                <c:pt idx="595">
                  <c:v>1694.5141300373289</c:v>
                </c:pt>
                <c:pt idx="596">
                  <c:v>1692.5782091248445</c:v>
                </c:pt>
                <c:pt idx="597">
                  <c:v>1689.980099204404</c:v>
                </c:pt>
                <c:pt idx="598">
                  <c:v>1687.0505447312767</c:v>
                </c:pt>
                <c:pt idx="599">
                  <c:v>1683.9246770284335</c:v>
                </c:pt>
                <c:pt idx="600">
                  <c:v>1680.832797298576</c:v>
                </c:pt>
                <c:pt idx="601">
                  <c:v>1678.0161793623417</c:v>
                </c:pt>
                <c:pt idx="602">
                  <c:v>1675.5618903294016</c:v>
                </c:pt>
                <c:pt idx="603">
                  <c:v>1673.3408093903652</c:v>
                </c:pt>
                <c:pt idx="604">
                  <c:v>1671.322372173059</c:v>
                </c:pt>
                <c:pt idx="605">
                  <c:v>1669.4857928845988</c:v>
                </c:pt>
                <c:pt idx="606">
                  <c:v>1667.816266258726</c:v>
                </c:pt>
                <c:pt idx="607">
                  <c:v>1666.2982420533872</c:v>
                </c:pt>
                <c:pt idx="608">
                  <c:v>1665.1359473212613</c:v>
                </c:pt>
                <c:pt idx="609">
                  <c:v>1663.8719521102373</c:v>
                </c:pt>
                <c:pt idx="610">
                  <c:v>1662.4958655547612</c:v>
                </c:pt>
                <c:pt idx="611">
                  <c:v>1661.2368777770557</c:v>
                </c:pt>
                <c:pt idx="612">
                  <c:v>1660.3020707064143</c:v>
                </c:pt>
                <c:pt idx="613">
                  <c:v>1659.5781551876491</c:v>
                </c:pt>
                <c:pt idx="614">
                  <c:v>1659.0292319887719</c:v>
                </c:pt>
                <c:pt idx="615">
                  <c:v>1658.8543927170651</c:v>
                </c:pt>
                <c:pt idx="616">
                  <c:v>1658.7283570155139</c:v>
                </c:pt>
                <c:pt idx="617">
                  <c:v>1658.8382336504669</c:v>
                </c:pt>
                <c:pt idx="618">
                  <c:v>1658.8316669549699</c:v>
                </c:pt>
                <c:pt idx="619">
                  <c:v>1658.8170608681542</c:v>
                </c:pt>
                <c:pt idx="620">
                  <c:v>1658.9138735165041</c:v>
                </c:pt>
                <c:pt idx="621">
                  <c:v>1659.0120668331854</c:v>
                </c:pt>
                <c:pt idx="622">
                  <c:v>1659.1067880301684</c:v>
                </c:pt>
                <c:pt idx="623">
                  <c:v>1659.9655345728804</c:v>
                </c:pt>
                <c:pt idx="624">
                  <c:v>1659.9070314298913</c:v>
                </c:pt>
                <c:pt idx="625">
                  <c:v>1659.793301299901</c:v>
                </c:pt>
                <c:pt idx="626">
                  <c:v>1659.1420011817283</c:v>
                </c:pt>
                <c:pt idx="627">
                  <c:v>1658.6333647106621</c:v>
                </c:pt>
                <c:pt idx="628">
                  <c:v>1658.283877009693</c:v>
                </c:pt>
                <c:pt idx="629">
                  <c:v>1658.0781609179028</c:v>
                </c:pt>
                <c:pt idx="630">
                  <c:v>1657.7935099253662</c:v>
                </c:pt>
                <c:pt idx="631">
                  <c:v>1657.635099932151</c:v>
                </c:pt>
                <c:pt idx="632">
                  <c:v>1657.7086363019553</c:v>
                </c:pt>
                <c:pt idx="633">
                  <c:v>1658.0170330017775</c:v>
                </c:pt>
                <c:pt idx="634">
                  <c:v>1658.3092118197978</c:v>
                </c:pt>
                <c:pt idx="635">
                  <c:v>1658.5753743816347</c:v>
                </c:pt>
                <c:pt idx="636">
                  <c:v>1658.7083403469405</c:v>
                </c:pt>
                <c:pt idx="637">
                  <c:v>1658.7134003154003</c:v>
                </c:pt>
                <c:pt idx="638">
                  <c:v>1658.7069093776365</c:v>
                </c:pt>
                <c:pt idx="639">
                  <c:v>1658.4903721614878</c:v>
                </c:pt>
                <c:pt idx="640">
                  <c:v>1658.1700656013527</c:v>
                </c:pt>
                <c:pt idx="641">
                  <c:v>1658.0899687285025</c:v>
                </c:pt>
                <c:pt idx="642">
                  <c:v>1658.027880662275</c:v>
                </c:pt>
                <c:pt idx="643">
                  <c:v>1657.9706187838865</c:v>
                </c:pt>
                <c:pt idx="644">
                  <c:v>1658.6767443489878</c:v>
                </c:pt>
                <c:pt idx="645">
                  <c:v>1658.9419494081706</c:v>
                </c:pt>
                <c:pt idx="646">
                  <c:v>1658.9251358256099</c:v>
                </c:pt>
                <c:pt idx="647">
                  <c:v>1658.5823962050999</c:v>
                </c:pt>
                <c:pt idx="648">
                  <c:v>1658.1412692773636</c:v>
                </c:pt>
                <c:pt idx="649">
                  <c:v>1657.5172447976036</c:v>
                </c:pt>
                <c:pt idx="650">
                  <c:v>1656.8284043614576</c:v>
                </c:pt>
                <c:pt idx="651">
                  <c:v>1656.1934585104163</c:v>
                </c:pt>
                <c:pt idx="652">
                  <c:v>1655.7198713731059</c:v>
                </c:pt>
                <c:pt idx="653">
                  <c:v>1655.1933376119143</c:v>
                </c:pt>
                <c:pt idx="654">
                  <c:v>1654.6021251017403</c:v>
                </c:pt>
                <c:pt idx="655">
                  <c:v>1654.2719319106729</c:v>
                </c:pt>
                <c:pt idx="656">
                  <c:v>1653.8781199187936</c:v>
                </c:pt>
                <c:pt idx="657">
                  <c:v>1653.0864726534485</c:v>
                </c:pt>
                <c:pt idx="658">
                  <c:v>1652.3377933213167</c:v>
                </c:pt>
                <c:pt idx="659">
                  <c:v>1651.6553575648331</c:v>
                </c:pt>
                <c:pt idx="660">
                  <c:v>1649.5408705134846</c:v>
                </c:pt>
                <c:pt idx="661">
                  <c:v>1648.0450641031678</c:v>
                </c:pt>
                <c:pt idx="662">
                  <c:v>1647.0480582756072</c:v>
                </c:pt>
                <c:pt idx="663">
                  <c:v>1646.2832347960064</c:v>
                </c:pt>
                <c:pt idx="664">
                  <c:v>1646.1081225418238</c:v>
                </c:pt>
                <c:pt idx="665">
                  <c:v>1645.994202310749</c:v>
                </c:pt>
                <c:pt idx="666">
                  <c:v>1645.8894566461356</c:v>
                </c:pt>
                <c:pt idx="667">
                  <c:v>1645.7945060419415</c:v>
                </c:pt>
                <c:pt idx="668">
                  <c:v>1645.7072782199466</c:v>
                </c:pt>
                <c:pt idx="669">
                  <c:v>1645.7850711090425</c:v>
                </c:pt>
                <c:pt idx="670">
                  <c:v>1645.8893373718568</c:v>
                </c:pt>
                <c:pt idx="671">
                  <c:v>1645.8450339744152</c:v>
                </c:pt>
                <c:pt idx="672">
                  <c:v>1645.7544854312864</c:v>
                </c:pt>
                <c:pt idx="673">
                  <c:v>1645.8908049375334</c:v>
                </c:pt>
                <c:pt idx="674">
                  <c:v>1646.0248226704853</c:v>
                </c:pt>
                <c:pt idx="675">
                  <c:v>1646.3467478822595</c:v>
                </c:pt>
                <c:pt idx="676">
                  <c:v>1646.562043529327</c:v>
                </c:pt>
                <c:pt idx="677">
                  <c:v>1646.4252213902973</c:v>
                </c:pt>
                <c:pt idx="678">
                  <c:v>1646.3873830820885</c:v>
                </c:pt>
                <c:pt idx="679">
                  <c:v>1646.4679846200806</c:v>
                </c:pt>
                <c:pt idx="680">
                  <c:v>1646.4412587455279</c:v>
                </c:pt>
                <c:pt idx="681">
                  <c:v>1646.3057806777526</c:v>
                </c:pt>
                <c:pt idx="682">
                  <c:v>1646.1735278888661</c:v>
                </c:pt>
                <c:pt idx="683">
                  <c:v>1645.9511162626054</c:v>
                </c:pt>
                <c:pt idx="684">
                  <c:v>1646.0481056932776</c:v>
                </c:pt>
                <c:pt idx="685">
                  <c:v>1646.0618233575251</c:v>
                </c:pt>
                <c:pt idx="686">
                  <c:v>1646.1692030522956</c:v>
                </c:pt>
                <c:pt idx="687">
                  <c:v>1646.1716391384507</c:v>
                </c:pt>
                <c:pt idx="688">
                  <c:v>1646.1653992167733</c:v>
                </c:pt>
                <c:pt idx="689">
                  <c:v>1646.1592720152482</c:v>
                </c:pt>
                <c:pt idx="690">
                  <c:v>1645.7325200138621</c:v>
                </c:pt>
                <c:pt idx="691">
                  <c:v>1645.3089272853292</c:v>
                </c:pt>
                <c:pt idx="692">
                  <c:v>1645.1382975321176</c:v>
                </c:pt>
                <c:pt idx="693">
                  <c:v>1645.2070886655615</c:v>
                </c:pt>
                <c:pt idx="694">
                  <c:v>1645.3905351505105</c:v>
                </c:pt>
                <c:pt idx="695">
                  <c:v>1644.6488501368278</c:v>
                </c:pt>
                <c:pt idx="696">
                  <c:v>1644.2771364880255</c:v>
                </c:pt>
                <c:pt idx="697">
                  <c:v>1644.2975786254776</c:v>
                </c:pt>
                <c:pt idx="698">
                  <c:v>1644.0487987504346</c:v>
                </c:pt>
                <c:pt idx="699">
                  <c:v>1644.1005443185766</c:v>
                </c:pt>
                <c:pt idx="700">
                  <c:v>1644.2747675623423</c:v>
                </c:pt>
                <c:pt idx="701">
                  <c:v>1644.3337886930385</c:v>
                </c:pt>
                <c:pt idx="702">
                  <c:v>1644.5858079027623</c:v>
                </c:pt>
                <c:pt idx="703">
                  <c:v>1644.9400071843295</c:v>
                </c:pt>
                <c:pt idx="704">
                  <c:v>1645.2738247130269</c:v>
                </c:pt>
                <c:pt idx="705">
                  <c:v>1645.5783861027519</c:v>
                </c:pt>
                <c:pt idx="706">
                  <c:v>1645.8556237297744</c:v>
                </c:pt>
                <c:pt idx="707">
                  <c:v>1646.2747488452494</c:v>
                </c:pt>
                <c:pt idx="708">
                  <c:v>1646.7007716774992</c:v>
                </c:pt>
                <c:pt idx="709">
                  <c:v>1647.1008833431808</c:v>
                </c:pt>
                <c:pt idx="710">
                  <c:v>1647.2685303119827</c:v>
                </c:pt>
                <c:pt idx="711">
                  <c:v>1647.3930275563478</c:v>
                </c:pt>
                <c:pt idx="712">
                  <c:v>1647.6050250512251</c:v>
                </c:pt>
                <c:pt idx="713">
                  <c:v>1647.6123864102046</c:v>
                </c:pt>
                <c:pt idx="714">
                  <c:v>1647.6901694638225</c:v>
                </c:pt>
                <c:pt idx="715">
                  <c:v>1647.7754267852933</c:v>
                </c:pt>
                <c:pt idx="716">
                  <c:v>1647.7528425320852</c:v>
                </c:pt>
                <c:pt idx="717">
                  <c:v>1647.6168568473504</c:v>
                </c:pt>
                <c:pt idx="718">
                  <c:v>1647.3812334975917</c:v>
                </c:pt>
                <c:pt idx="719">
                  <c:v>1647.1539395432651</c:v>
                </c:pt>
                <c:pt idx="720">
                  <c:v>1646.7486723120592</c:v>
                </c:pt>
                <c:pt idx="721">
                  <c:v>1646.4525202836905</c:v>
                </c:pt>
                <c:pt idx="722">
                  <c:v>1646.1962002579007</c:v>
                </c:pt>
                <c:pt idx="723">
                  <c:v>1645.9613638708188</c:v>
                </c:pt>
                <c:pt idx="724">
                  <c:v>1645.5458762461988</c:v>
                </c:pt>
                <c:pt idx="725">
                  <c:v>1645.4479784056355</c:v>
                </c:pt>
                <c:pt idx="726">
                  <c:v>1645.3956167323959</c:v>
                </c:pt>
                <c:pt idx="727">
                  <c:v>1645.3486515749055</c:v>
                </c:pt>
                <c:pt idx="728">
                  <c:v>1645.3065923408233</c:v>
                </c:pt>
                <c:pt idx="729">
                  <c:v>1645.3674475825667</c:v>
                </c:pt>
                <c:pt idx="730">
                  <c:v>1645.5359523477882</c:v>
                </c:pt>
                <c:pt idx="731">
                  <c:v>1645.6041384979894</c:v>
                </c:pt>
                <c:pt idx="732">
                  <c:v>1645.552125907263</c:v>
                </c:pt>
                <c:pt idx="733">
                  <c:v>1645.4886599156935</c:v>
                </c:pt>
                <c:pt idx="734">
                  <c:v>1645.6342362869939</c:v>
                </c:pt>
                <c:pt idx="735">
                  <c:v>1645.7946693518127</c:v>
                </c:pt>
                <c:pt idx="736">
                  <c:v>1646.0408812289206</c:v>
                </c:pt>
                <c:pt idx="737">
                  <c:v>1646.1835283899279</c:v>
                </c:pt>
                <c:pt idx="738">
                  <c:v>1646.3981167181164</c:v>
                </c:pt>
                <c:pt idx="739">
                  <c:v>1646.7085606528331</c:v>
                </c:pt>
                <c:pt idx="740">
                  <c:v>1646.1216005934846</c:v>
                </c:pt>
                <c:pt idx="741">
                  <c:v>1645.7389096304405</c:v>
                </c:pt>
                <c:pt idx="742">
                  <c:v>1645.6413723913095</c:v>
                </c:pt>
                <c:pt idx="743">
                  <c:v>1645.6755203557359</c:v>
                </c:pt>
                <c:pt idx="744">
                  <c:v>1645.8886548688511</c:v>
                </c:pt>
                <c:pt idx="745">
                  <c:v>1646.0225044262284</c:v>
                </c:pt>
                <c:pt idx="746">
                  <c:v>1646.1264585692986</c:v>
                </c:pt>
                <c:pt idx="747">
                  <c:v>1646.3725986993622</c:v>
                </c:pt>
                <c:pt idx="748">
                  <c:v>1646.6965442721478</c:v>
                </c:pt>
                <c:pt idx="749">
                  <c:v>1646.8205857019527</c:v>
                </c:pt>
                <c:pt idx="750">
                  <c:v>1646.8757142745023</c:v>
                </c:pt>
                <c:pt idx="751">
                  <c:v>1646.9271038859113</c:v>
                </c:pt>
                <c:pt idx="752">
                  <c:v>1647.1721853508282</c:v>
                </c:pt>
                <c:pt idx="753">
                  <c:v>1647.3283503189348</c:v>
                </c:pt>
                <c:pt idx="754">
                  <c:v>1647.4525911990315</c:v>
                </c:pt>
                <c:pt idx="755">
                  <c:v>1647.7542647263924</c:v>
                </c:pt>
                <c:pt idx="756">
                  <c:v>1647.8679679330839</c:v>
                </c:pt>
                <c:pt idx="757">
                  <c:v>1648.1341526664398</c:v>
                </c:pt>
                <c:pt idx="758">
                  <c:v>1648.3169569694908</c:v>
                </c:pt>
                <c:pt idx="759">
                  <c:v>1648.5605063359005</c:v>
                </c:pt>
                <c:pt idx="760">
                  <c:v>1648.4109148508187</c:v>
                </c:pt>
                <c:pt idx="761">
                  <c:v>1648.3088316825624</c:v>
                </c:pt>
                <c:pt idx="762">
                  <c:v>1648.2288469841478</c:v>
                </c:pt>
                <c:pt idx="763">
                  <c:v>1648.340679076498</c:v>
                </c:pt>
                <c:pt idx="764">
                  <c:v>1648.3898900695438</c:v>
                </c:pt>
                <c:pt idx="765">
                  <c:v>1648.6090818814032</c:v>
                </c:pt>
                <c:pt idx="766">
                  <c:v>1648.9426198921844</c:v>
                </c:pt>
                <c:pt idx="767">
                  <c:v>1649.1643817201677</c:v>
                </c:pt>
                <c:pt idx="768">
                  <c:v>1649.3478924728799</c:v>
                </c:pt>
                <c:pt idx="769">
                  <c:v>1649.5124477026181</c:v>
                </c:pt>
                <c:pt idx="770">
                  <c:v>1649.6636797296526</c:v>
                </c:pt>
                <c:pt idx="771">
                  <c:v>1649.8018906633208</c:v>
                </c:pt>
                <c:pt idx="772">
                  <c:v>1649.9274460575646</c:v>
                </c:pt>
                <c:pt idx="773">
                  <c:v>1650.1338600523313</c:v>
                </c:pt>
                <c:pt idx="774">
                  <c:v>1650.3436909566647</c:v>
                </c:pt>
                <c:pt idx="775">
                  <c:v>1650.7330826878772</c:v>
                </c:pt>
                <c:pt idx="776">
                  <c:v>1651.1137115344338</c:v>
                </c:pt>
                <c:pt idx="777">
                  <c:v>1651.6520104858491</c:v>
                </c:pt>
                <c:pt idx="778">
                  <c:v>1652.0800095325903</c:v>
                </c:pt>
                <c:pt idx="779">
                  <c:v>1652.2597359387184</c:v>
                </c:pt>
                <c:pt idx="780">
                  <c:v>1652.2918508533805</c:v>
                </c:pt>
                <c:pt idx="781">
                  <c:v>1652.3022280485277</c:v>
                </c:pt>
                <c:pt idx="782">
                  <c:v>1652.3107527713889</c:v>
                </c:pt>
                <c:pt idx="783">
                  <c:v>1652.2199570648988</c:v>
                </c:pt>
                <c:pt idx="784">
                  <c:v>1652.0277791499079</c:v>
                </c:pt>
                <c:pt idx="785">
                  <c:v>1651.636162863553</c:v>
                </c:pt>
                <c:pt idx="786">
                  <c:v>1651.4448753305026</c:v>
                </c:pt>
                <c:pt idx="787">
                  <c:v>1651.211159391366</c:v>
                </c:pt>
                <c:pt idx="788">
                  <c:v>1650.9799630830601</c:v>
                </c:pt>
                <c:pt idx="789">
                  <c:v>1650.8649664391453</c:v>
                </c:pt>
                <c:pt idx="790">
                  <c:v>1650.8699694901325</c:v>
                </c:pt>
                <c:pt idx="791">
                  <c:v>1650.7998813546658</c:v>
                </c:pt>
                <c:pt idx="792">
                  <c:v>1650.8126194133326</c:v>
                </c:pt>
                <c:pt idx="793">
                  <c:v>1650.942108557575</c:v>
                </c:pt>
                <c:pt idx="794">
                  <c:v>1651.0750986887042</c:v>
                </c:pt>
                <c:pt idx="795">
                  <c:v>1651.1982715351855</c:v>
                </c:pt>
                <c:pt idx="796">
                  <c:v>1651.4019741228958</c:v>
                </c:pt>
                <c:pt idx="797">
                  <c:v>1651.5128855662688</c:v>
                </c:pt>
                <c:pt idx="798">
                  <c:v>1651.7828050602445</c:v>
                </c:pt>
                <c:pt idx="799">
                  <c:v>1651.8699136911316</c:v>
                </c:pt>
                <c:pt idx="800">
                  <c:v>1651.8215579010287</c:v>
                </c:pt>
                <c:pt idx="801">
                  <c:v>1651.7606890009351</c:v>
                </c:pt>
                <c:pt idx="802">
                  <c:v>1651.889080909941</c:v>
                </c:pt>
                <c:pt idx="803">
                  <c:v>1652.0496190090371</c:v>
                </c:pt>
                <c:pt idx="804">
                  <c:v>1652.0973809173067</c:v>
                </c:pt>
                <c:pt idx="805">
                  <c:v>1652.0295281066426</c:v>
                </c:pt>
                <c:pt idx="806">
                  <c:v>1652.0441164605838</c:v>
                </c:pt>
                <c:pt idx="807">
                  <c:v>1652.0796513278037</c:v>
                </c:pt>
                <c:pt idx="808">
                  <c:v>1651.2536830252759</c:v>
                </c:pt>
                <c:pt idx="809">
                  <c:v>1650.6135300229782</c:v>
                </c:pt>
                <c:pt idx="810">
                  <c:v>1650.1908454754348</c:v>
                </c:pt>
                <c:pt idx="811">
                  <c:v>1650.0167686140317</c:v>
                </c:pt>
                <c:pt idx="812">
                  <c:v>1649.8932441945742</c:v>
                </c:pt>
                <c:pt idx="813">
                  <c:v>1649.9677674496127</c:v>
                </c:pt>
                <c:pt idx="814">
                  <c:v>1650.1756067723754</c:v>
                </c:pt>
                <c:pt idx="815">
                  <c:v>1650.2905516112505</c:v>
                </c:pt>
                <c:pt idx="816">
                  <c:v>1650.4655923738644</c:v>
                </c:pt>
                <c:pt idx="817">
                  <c:v>1650.5508112489674</c:v>
                </c:pt>
                <c:pt idx="818">
                  <c:v>1650.7081011354248</c:v>
                </c:pt>
                <c:pt idx="819">
                  <c:v>1650.8660919412951</c:v>
                </c:pt>
                <c:pt idx="820">
                  <c:v>1650.9146290375409</c:v>
                </c:pt>
                <c:pt idx="821">
                  <c:v>1650.9368445795824</c:v>
                </c:pt>
                <c:pt idx="822">
                  <c:v>1651.0503132541658</c:v>
                </c:pt>
                <c:pt idx="823">
                  <c:v>1651.2731029583324</c:v>
                </c:pt>
                <c:pt idx="824">
                  <c:v>1651.492093598484</c:v>
                </c:pt>
                <c:pt idx="825">
                  <c:v>1651.6913578168037</c:v>
                </c:pt>
                <c:pt idx="826">
                  <c:v>1651.8720525607307</c:v>
                </c:pt>
                <c:pt idx="827">
                  <c:v>1652.036593237028</c:v>
                </c:pt>
                <c:pt idx="828">
                  <c:v>1651.9671756700257</c:v>
                </c:pt>
                <c:pt idx="829">
                  <c:v>1651.8928869727506</c:v>
                </c:pt>
                <c:pt idx="830">
                  <c:v>1651.8243517934095</c:v>
                </c:pt>
                <c:pt idx="831">
                  <c:v>1651.9761379940085</c:v>
                </c:pt>
                <c:pt idx="832">
                  <c:v>1652.0273072672805</c:v>
                </c:pt>
                <c:pt idx="833">
                  <c:v>1652.0629156975278</c:v>
                </c:pt>
                <c:pt idx="834">
                  <c:v>1652.0955597250252</c:v>
                </c:pt>
                <c:pt idx="835">
                  <c:v>1651.9189633863864</c:v>
                </c:pt>
                <c:pt idx="836">
                  <c:v>1651.9518758058059</c:v>
                </c:pt>
                <c:pt idx="837">
                  <c:v>1651.9959780052779</c:v>
                </c:pt>
                <c:pt idx="838">
                  <c:v>1652.0365254593437</c:v>
                </c:pt>
                <c:pt idx="839">
                  <c:v>1652.1774776903126</c:v>
                </c:pt>
                <c:pt idx="840">
                  <c:v>1652.4214342639207</c:v>
                </c:pt>
                <c:pt idx="841">
                  <c:v>1652.549576603564</c:v>
                </c:pt>
                <c:pt idx="842">
                  <c:v>1652.3395241850585</c:v>
                </c:pt>
                <c:pt idx="843">
                  <c:v>1652.3368401682353</c:v>
                </c:pt>
                <c:pt idx="844">
                  <c:v>1652.3475819711232</c:v>
                </c:pt>
                <c:pt idx="845">
                  <c:v>1652.3594381555665</c:v>
                </c:pt>
                <c:pt idx="846">
                  <c:v>1652.3669437777876</c:v>
                </c:pt>
                <c:pt idx="847">
                  <c:v>1652.3070397979886</c:v>
                </c:pt>
                <c:pt idx="848">
                  <c:v>1652.2033089072625</c:v>
                </c:pt>
                <c:pt idx="849">
                  <c:v>1652.1102808247842</c:v>
                </c:pt>
                <c:pt idx="850">
                  <c:v>1652.1326189316221</c:v>
                </c:pt>
                <c:pt idx="851">
                  <c:v>1652.059653574202</c:v>
                </c:pt>
                <c:pt idx="852">
                  <c:v>1652.0977759765474</c:v>
                </c:pt>
                <c:pt idx="853">
                  <c:v>1652.2434327059525</c:v>
                </c:pt>
                <c:pt idx="854">
                  <c:v>1652.3704842781385</c:v>
                </c:pt>
                <c:pt idx="855">
                  <c:v>1652.3788038892169</c:v>
                </c:pt>
                <c:pt idx="856">
                  <c:v>1652.3864580811062</c:v>
                </c:pt>
                <c:pt idx="857">
                  <c:v>1652.3917800737329</c:v>
                </c:pt>
                <c:pt idx="858">
                  <c:v>1652.3978000670299</c:v>
                </c:pt>
                <c:pt idx="859">
                  <c:v>1652.5090909700273</c:v>
                </c:pt>
                <c:pt idx="860">
                  <c:v>1652.5036281545704</c:v>
                </c:pt>
                <c:pt idx="861">
                  <c:v>1652.5007528677916</c:v>
                </c:pt>
                <c:pt idx="862">
                  <c:v>1652.6050480616288</c:v>
                </c:pt>
                <c:pt idx="863">
                  <c:v>1652.7050436923898</c:v>
                </c:pt>
                <c:pt idx="864">
                  <c:v>1652.7940397203545</c:v>
                </c:pt>
                <c:pt idx="865">
                  <c:v>1652.8756724730492</c:v>
                </c:pt>
                <c:pt idx="866">
                  <c:v>1652.9545204300446</c:v>
                </c:pt>
                <c:pt idx="867">
                  <c:v>1653.1331094818588</c:v>
                </c:pt>
                <c:pt idx="868">
                  <c:v>1653.1872813471446</c:v>
                </c:pt>
                <c:pt idx="869">
                  <c:v>1653.2345284974042</c:v>
                </c:pt>
                <c:pt idx="870">
                  <c:v>1653.2796622703675</c:v>
                </c:pt>
                <c:pt idx="871">
                  <c:v>1653.321783882152</c:v>
                </c:pt>
                <c:pt idx="872">
                  <c:v>1653.4688035292288</c:v>
                </c:pt>
                <c:pt idx="873">
                  <c:v>1653.6044577538444</c:v>
                </c:pt>
                <c:pt idx="874">
                  <c:v>1653.8395979580403</c:v>
                </c:pt>
                <c:pt idx="875">
                  <c:v>1654.0564526891276</c:v>
                </c:pt>
                <c:pt idx="876">
                  <c:v>1654.2525024446616</c:v>
                </c:pt>
                <c:pt idx="877">
                  <c:v>1654.3244567678742</c:v>
                </c:pt>
                <c:pt idx="878">
                  <c:v>1654.4970516071587</c:v>
                </c:pt>
                <c:pt idx="879">
                  <c:v>1654.8766832792351</c:v>
                </c:pt>
                <c:pt idx="880">
                  <c:v>1655.00953025385</c:v>
                </c:pt>
                <c:pt idx="881">
                  <c:v>1655.2335729580452</c:v>
                </c:pt>
                <c:pt idx="882">
                  <c:v>1655.3217935982232</c:v>
                </c:pt>
                <c:pt idx="883">
                  <c:v>1655.2883578165668</c:v>
                </c:pt>
                <c:pt idx="884">
                  <c:v>1655.257325287788</c:v>
                </c:pt>
                <c:pt idx="885">
                  <c:v>1655.3353866252617</c:v>
                </c:pt>
                <c:pt idx="886">
                  <c:v>1655.2998969320558</c:v>
                </c:pt>
                <c:pt idx="887">
                  <c:v>1655.2661790291415</c:v>
                </c:pt>
                <c:pt idx="888">
                  <c:v>1655.2356172992195</c:v>
                </c:pt>
                <c:pt idx="889">
                  <c:v>1655.3165611811085</c:v>
                </c:pt>
                <c:pt idx="890">
                  <c:v>1655.1772374373713</c:v>
                </c:pt>
                <c:pt idx="891">
                  <c:v>1655.0408522157923</c:v>
                </c:pt>
                <c:pt idx="892">
                  <c:v>1654.9164111052655</c:v>
                </c:pt>
                <c:pt idx="893">
                  <c:v>1654.8012828229687</c:v>
                </c:pt>
                <c:pt idx="894">
                  <c:v>1654.7004389299714</c:v>
                </c:pt>
                <c:pt idx="895">
                  <c:v>1654.733853572701</c:v>
                </c:pt>
                <c:pt idx="896">
                  <c:v>1656.0980487024556</c:v>
                </c:pt>
                <c:pt idx="897">
                  <c:v>1657.0334079113234</c:v>
                </c:pt>
                <c:pt idx="898">
                  <c:v>1657.5339162830212</c:v>
                </c:pt>
                <c:pt idx="899">
                  <c:v>1657.6499238936558</c:v>
                </c:pt>
                <c:pt idx="900">
                  <c:v>1657.7413853578689</c:v>
                </c:pt>
                <c:pt idx="901">
                  <c:v>1657.602713961699</c:v>
                </c:pt>
                <c:pt idx="902">
                  <c:v>1657.4730126924537</c:v>
                </c:pt>
                <c:pt idx="903">
                  <c:v>1657.2470115385943</c:v>
                </c:pt>
                <c:pt idx="904">
                  <c:v>1657.1458286714492</c:v>
                </c:pt>
                <c:pt idx="905">
                  <c:v>1656.8356624285902</c:v>
                </c:pt>
                <c:pt idx="906">
                  <c:v>1656.5506022078093</c:v>
                </c:pt>
                <c:pt idx="907">
                  <c:v>1656.4038201889177</c:v>
                </c:pt>
                <c:pt idx="908">
                  <c:v>1656.273472899016</c:v>
                </c:pt>
                <c:pt idx="909">
                  <c:v>1656.1539753627417</c:v>
                </c:pt>
                <c:pt idx="910">
                  <c:v>1656.0430685115834</c:v>
                </c:pt>
                <c:pt idx="911">
                  <c:v>1655.8326986468937</c:v>
                </c:pt>
                <c:pt idx="912">
                  <c:v>1655.637271497176</c:v>
                </c:pt>
                <c:pt idx="913">
                  <c:v>1655.5688831792506</c:v>
                </c:pt>
                <c:pt idx="914">
                  <c:v>1655.5120756175006</c:v>
                </c:pt>
                <c:pt idx="915">
                  <c:v>1655.4587051068186</c:v>
                </c:pt>
                <c:pt idx="916">
                  <c:v>1655.3049137334713</c:v>
                </c:pt>
                <c:pt idx="917">
                  <c:v>1655.7043761213376</c:v>
                </c:pt>
                <c:pt idx="918">
                  <c:v>1655.7594328375797</c:v>
                </c:pt>
                <c:pt idx="919">
                  <c:v>1655.7978480341633</c:v>
                </c:pt>
                <c:pt idx="920">
                  <c:v>1655.7220436674213</c:v>
                </c:pt>
                <c:pt idx="921">
                  <c:v>1655.5434033340193</c:v>
                </c:pt>
                <c:pt idx="922">
                  <c:v>1655.3758212127448</c:v>
                </c:pt>
                <c:pt idx="923">
                  <c:v>1655.4381101934043</c:v>
                </c:pt>
                <c:pt idx="924">
                  <c:v>1655.3968274485494</c:v>
                </c:pt>
                <c:pt idx="925">
                  <c:v>1655.462843135045</c:v>
                </c:pt>
                <c:pt idx="926">
                  <c:v>1655.5280392136774</c:v>
                </c:pt>
                <c:pt idx="927">
                  <c:v>1655.4780356487975</c:v>
                </c:pt>
                <c:pt idx="928">
                  <c:v>1655.4288505898162</c:v>
                </c:pt>
                <c:pt idx="929">
                  <c:v>1655.4928641725603</c:v>
                </c:pt>
                <c:pt idx="930">
                  <c:v>1655.5574219750551</c:v>
                </c:pt>
                <c:pt idx="931">
                  <c:v>1655.6132927045956</c:v>
                </c:pt>
                <c:pt idx="932">
                  <c:v>1655.5549024587233</c:v>
                </c:pt>
                <c:pt idx="933">
                  <c:v>1655.497093144294</c:v>
                </c:pt>
                <c:pt idx="934">
                  <c:v>1655.4458119493584</c:v>
                </c:pt>
                <c:pt idx="935">
                  <c:v>1655.3992835903257</c:v>
                </c:pt>
                <c:pt idx="936">
                  <c:v>1655.3571669002961</c:v>
                </c:pt>
                <c:pt idx="937">
                  <c:v>1655.2140608184511</c:v>
                </c:pt>
                <c:pt idx="938">
                  <c:v>1655.2934189258647</c:v>
                </c:pt>
                <c:pt idx="939">
                  <c:v>1655.2631081144223</c:v>
                </c:pt>
                <c:pt idx="940">
                  <c:v>1655.3401891949295</c:v>
                </c:pt>
                <c:pt idx="941">
                  <c:v>1655.5260810862994</c:v>
                </c:pt>
                <c:pt idx="942">
                  <c:v>1655.5928918966356</c:v>
                </c:pt>
                <c:pt idx="943">
                  <c:v>1655.5381744514868</c:v>
                </c:pt>
                <c:pt idx="944">
                  <c:v>1655.4821585922605</c:v>
                </c:pt>
                <c:pt idx="945">
                  <c:v>1655.2047805384186</c:v>
                </c:pt>
                <c:pt idx="946">
                  <c:v>1654.9463459440171</c:v>
                </c:pt>
                <c:pt idx="947">
                  <c:v>1654.8102235854703</c:v>
                </c:pt>
                <c:pt idx="948">
                  <c:v>1654.7060214413368</c:v>
                </c:pt>
                <c:pt idx="949">
                  <c:v>1654.6111104012152</c:v>
                </c:pt>
                <c:pt idx="950">
                  <c:v>1654.5240094556502</c:v>
                </c:pt>
                <c:pt idx="951">
                  <c:v>1654.5523722324092</c:v>
                </c:pt>
                <c:pt idx="952">
                  <c:v>1654.9134293021903</c:v>
                </c:pt>
                <c:pt idx="953">
                  <c:v>1655.149663001991</c:v>
                </c:pt>
                <c:pt idx="954">
                  <c:v>1655.4667845472643</c:v>
                </c:pt>
                <c:pt idx="955">
                  <c:v>1655.5407132247856</c:v>
                </c:pt>
                <c:pt idx="956">
                  <c:v>1655.7047392952597</c:v>
                </c:pt>
                <c:pt idx="957">
                  <c:v>1656.0769448138724</c:v>
                </c:pt>
                <c:pt idx="958">
                  <c:v>1656.4335861944294</c:v>
                </c:pt>
                <c:pt idx="959">
                  <c:v>1656.4339874494815</c:v>
                </c:pt>
                <c:pt idx="960">
                  <c:v>1656.4108067722557</c:v>
                </c:pt>
                <c:pt idx="961">
                  <c:v>1656.3888243384145</c:v>
                </c:pt>
                <c:pt idx="962">
                  <c:v>1656.2632039440132</c:v>
                </c:pt>
                <c:pt idx="963">
                  <c:v>1656.0324581309212</c:v>
                </c:pt>
                <c:pt idx="964">
                  <c:v>1655.8179619372008</c:v>
                </c:pt>
                <c:pt idx="965">
                  <c:v>1655.6229653974551</c:v>
                </c:pt>
                <c:pt idx="966">
                  <c:v>1655.5561503613228</c:v>
                </c:pt>
                <c:pt idx="967">
                  <c:v>1655.498773055748</c:v>
                </c:pt>
                <c:pt idx="968">
                  <c:v>1655.6640664143163</c:v>
                </c:pt>
                <c:pt idx="969">
                  <c:v>1655.8266967402878</c:v>
                </c:pt>
                <c:pt idx="970">
                  <c:v>1656.0831788548073</c:v>
                </c:pt>
                <c:pt idx="971">
                  <c:v>1656.3213444134612</c:v>
                </c:pt>
                <c:pt idx="972">
                  <c:v>1656.427767648601</c:v>
                </c:pt>
                <c:pt idx="973">
                  <c:v>1656.298425135092</c:v>
                </c:pt>
                <c:pt idx="974">
                  <c:v>1656.065841031902</c:v>
                </c:pt>
                <c:pt idx="975">
                  <c:v>1654.4988554835472</c:v>
                </c:pt>
                <c:pt idx="976">
                  <c:v>1653.2639595304975</c:v>
                </c:pt>
                <c:pt idx="977">
                  <c:v>1652.6004177549978</c:v>
                </c:pt>
                <c:pt idx="978">
                  <c:v>1652.3377434136344</c:v>
                </c:pt>
                <c:pt idx="979">
                  <c:v>1652.3336758305768</c:v>
                </c:pt>
                <c:pt idx="980">
                  <c:v>1652.3432507550699</c:v>
                </c:pt>
                <c:pt idx="981">
                  <c:v>1652.3438643227908</c:v>
                </c:pt>
                <c:pt idx="982">
                  <c:v>1651.3603312025371</c:v>
                </c:pt>
                <c:pt idx="983">
                  <c:v>1650.7556647295789</c:v>
                </c:pt>
                <c:pt idx="984">
                  <c:v>1650.6489679359809</c:v>
                </c:pt>
                <c:pt idx="985">
                  <c:v>1650.6870617599825</c:v>
                </c:pt>
                <c:pt idx="986">
                  <c:v>1650.7327834181656</c:v>
                </c:pt>
                <c:pt idx="987">
                  <c:v>1650.8841667437869</c:v>
                </c:pt>
                <c:pt idx="988">
                  <c:v>1651.024969767079</c:v>
                </c:pt>
                <c:pt idx="989">
                  <c:v>1650.7353361518901</c:v>
                </c:pt>
                <c:pt idx="990">
                  <c:v>1650.6433965017181</c:v>
                </c:pt>
                <c:pt idx="991">
                  <c:v>1650.8944513651984</c:v>
                </c:pt>
                <c:pt idx="992">
                  <c:v>1651.3660466956346</c:v>
                </c:pt>
                <c:pt idx="993">
                  <c:v>1651.9115879051221</c:v>
                </c:pt>
                <c:pt idx="994">
                  <c:v>1652.4143526410198</c:v>
                </c:pt>
                <c:pt idx="995">
                  <c:v>1652.7634114918362</c:v>
                </c:pt>
                <c:pt idx="996">
                  <c:v>1653.0702831743963</c:v>
                </c:pt>
                <c:pt idx="997">
                  <c:v>1653.3520756130872</c:v>
                </c:pt>
                <c:pt idx="998">
                  <c:v>1653.7119778300794</c:v>
                </c:pt>
                <c:pt idx="999">
                  <c:v>1653.9408889364358</c:v>
                </c:pt>
                <c:pt idx="1000">
                  <c:v>1654.0361717603962</c:v>
                </c:pt>
                <c:pt idx="1001">
                  <c:v>1654.1152470549057</c:v>
                </c:pt>
                <c:pt idx="1002">
                  <c:v>1653.9764064135504</c:v>
                </c:pt>
                <c:pt idx="1003">
                  <c:v>1654.0383694668637</c:v>
                </c:pt>
                <c:pt idx="1004">
                  <c:v>1655.405699515331</c:v>
                </c:pt>
                <c:pt idx="1005">
                  <c:v>1656.321999559392</c:v>
                </c:pt>
                <c:pt idx="1006">
                  <c:v>1656.3750905085383</c:v>
                </c:pt>
                <c:pt idx="1007">
                  <c:v>1656.4681731895805</c:v>
                </c:pt>
                <c:pt idx="1008">
                  <c:v>1656.4517028996188</c:v>
                </c:pt>
                <c:pt idx="1009">
                  <c:v>1656.3223662723808</c:v>
                </c:pt>
                <c:pt idx="1010">
                  <c:v>1656.0889693385282</c:v>
                </c:pt>
                <c:pt idx="1011">
                  <c:v>1655.9741539441166</c:v>
                </c:pt>
                <c:pt idx="1012">
                  <c:v>1655.7764126764696</c:v>
                </c:pt>
                <c:pt idx="1013">
                  <c:v>1655.7976478876997</c:v>
                </c:pt>
                <c:pt idx="1014">
                  <c:v>1655.7245889888179</c:v>
                </c:pt>
                <c:pt idx="1015">
                  <c:v>1654.0451718080162</c:v>
                </c:pt>
                <c:pt idx="1016">
                  <c:v>1652.9390652800148</c:v>
                </c:pt>
                <c:pt idx="1017">
                  <c:v>1652.2820593454678</c:v>
                </c:pt>
                <c:pt idx="1018">
                  <c:v>1652.0372357686072</c:v>
                </c:pt>
                <c:pt idx="1019">
                  <c:v>1651.9498506987338</c:v>
                </c:pt>
                <c:pt idx="1020">
                  <c:v>1652.0885006352123</c:v>
                </c:pt>
                <c:pt idx="1021">
                  <c:v>1652.2305460320115</c:v>
                </c:pt>
                <c:pt idx="1022">
                  <c:v>1652.4641327563741</c:v>
                </c:pt>
                <c:pt idx="1023">
                  <c:v>1652.5843025057945</c:v>
                </c:pt>
                <c:pt idx="1024">
                  <c:v>1652.8867295507223</c:v>
                </c:pt>
                <c:pt idx="1025">
                  <c:v>1653.1870268642926</c:v>
                </c:pt>
                <c:pt idx="1026">
                  <c:v>1653.5631153311754</c:v>
                </c:pt>
                <c:pt idx="1027">
                  <c:v>1653.9181957556141</c:v>
                </c:pt>
                <c:pt idx="1028">
                  <c:v>1654.2407234141947</c:v>
                </c:pt>
                <c:pt idx="1029">
                  <c:v>1654.4246576492676</c:v>
                </c:pt>
                <c:pt idx="1030">
                  <c:v>1654.6913251356978</c:v>
                </c:pt>
                <c:pt idx="1031">
                  <c:v>1654.8401137597255</c:v>
                </c:pt>
                <c:pt idx="1032">
                  <c:v>1656.0328306906595</c:v>
                </c:pt>
                <c:pt idx="1033">
                  <c:v>1656.7650279005995</c:v>
                </c:pt>
                <c:pt idx="1034">
                  <c:v>1656.8651162732726</c:v>
                </c:pt>
                <c:pt idx="1035">
                  <c:v>1656.8068329757023</c:v>
                </c:pt>
                <c:pt idx="1036">
                  <c:v>1656.6448481597292</c:v>
                </c:pt>
                <c:pt idx="1037">
                  <c:v>1656.4884983270267</c:v>
                </c:pt>
                <c:pt idx="1038">
                  <c:v>1656.4515439336608</c:v>
                </c:pt>
                <c:pt idx="1039">
                  <c:v>1656.4254035760553</c:v>
                </c:pt>
                <c:pt idx="1040">
                  <c:v>1656.4028214327775</c:v>
                </c:pt>
                <c:pt idx="1041">
                  <c:v>1656.4872013025249</c:v>
                </c:pt>
                <c:pt idx="1042">
                  <c:v>1656.8882739113862</c:v>
                </c:pt>
                <c:pt idx="1043">
                  <c:v>1657.0711581012604</c:v>
                </c:pt>
                <c:pt idx="1044">
                  <c:v>1657.0161437284187</c:v>
                </c:pt>
                <c:pt idx="1045">
                  <c:v>1656.937948844017</c:v>
                </c:pt>
                <c:pt idx="1046">
                  <c:v>1657.0035898581971</c:v>
                </c:pt>
                <c:pt idx="1047">
                  <c:v>1657.1568998710879</c:v>
                </c:pt>
                <c:pt idx="1048">
                  <c:v>1657.1367271555346</c:v>
                </c:pt>
                <c:pt idx="1049">
                  <c:v>1657.0474792323041</c:v>
                </c:pt>
                <c:pt idx="1050">
                  <c:v>1656.7667993020948</c:v>
                </c:pt>
                <c:pt idx="1051">
                  <c:v>1656.7942720928133</c:v>
                </c:pt>
                <c:pt idx="1052">
                  <c:v>1656.7483382661942</c:v>
                </c:pt>
                <c:pt idx="1053">
                  <c:v>1656.6934893329039</c:v>
                </c:pt>
                <c:pt idx="1054">
                  <c:v>1656.7485357571852</c:v>
                </c:pt>
                <c:pt idx="1055">
                  <c:v>1656.7054870519867</c:v>
                </c:pt>
                <c:pt idx="1056">
                  <c:v>1658.0976245927152</c:v>
                </c:pt>
                <c:pt idx="1057">
                  <c:v>1659.0078405388319</c:v>
                </c:pt>
                <c:pt idx="1058">
                  <c:v>1659.3702186716653</c:v>
                </c:pt>
                <c:pt idx="1059">
                  <c:v>1659.6531987924229</c:v>
                </c:pt>
                <c:pt idx="1060">
                  <c:v>1659.7011807203846</c:v>
                </c:pt>
                <c:pt idx="1061">
                  <c:v>1659.7274370185316</c:v>
                </c:pt>
                <c:pt idx="1062">
                  <c:v>1659.7518518350289</c:v>
                </c:pt>
                <c:pt idx="1063">
                  <c:v>1659.4665016682084</c:v>
                </c:pt>
                <c:pt idx="1064">
                  <c:v>1659.4683651529167</c:v>
                </c:pt>
                <c:pt idx="1065">
                  <c:v>1659.296150139015</c:v>
                </c:pt>
                <c:pt idx="1066">
                  <c:v>1659.2271364900137</c:v>
                </c:pt>
                <c:pt idx="1067">
                  <c:v>1659.1771240818307</c:v>
                </c:pt>
                <c:pt idx="1068">
                  <c:v>1658.8130218925733</c:v>
                </c:pt>
                <c:pt idx="1069">
                  <c:v>1657.9438380841575</c:v>
                </c:pt>
                <c:pt idx="1070">
                  <c:v>1657.2965800765066</c:v>
                </c:pt>
                <c:pt idx="1071">
                  <c:v>1656.9475273422786</c:v>
                </c:pt>
                <c:pt idx="1072">
                  <c:v>1656.6483884929805</c:v>
                </c:pt>
                <c:pt idx="1073">
                  <c:v>1656.4817168118004</c:v>
                </c:pt>
                <c:pt idx="1074">
                  <c:v>1656.3391061925458</c:v>
                </c:pt>
                <c:pt idx="1075">
                  <c:v>1656.3153692659509</c:v>
                </c:pt>
                <c:pt idx="1076">
                  <c:v>1656.2029720599558</c:v>
                </c:pt>
                <c:pt idx="1077">
                  <c:v>1655.7891564181418</c:v>
                </c:pt>
                <c:pt idx="1078">
                  <c:v>1655.0764149255833</c:v>
                </c:pt>
                <c:pt idx="1079">
                  <c:v>1654.5790135687121</c:v>
                </c:pt>
                <c:pt idx="1080">
                  <c:v>1654.2588305170111</c:v>
                </c:pt>
                <c:pt idx="1081">
                  <c:v>1654.1790277427374</c:v>
                </c:pt>
                <c:pt idx="1082">
                  <c:v>1654.3360252206703</c:v>
                </c:pt>
                <c:pt idx="1083">
                  <c:v>1654.3045683824275</c:v>
                </c:pt>
                <c:pt idx="1084">
                  <c:v>1654.4523348931159</c:v>
                </c:pt>
                <c:pt idx="1085">
                  <c:v>1654.51257717556</c:v>
                </c:pt>
                <c:pt idx="1086">
                  <c:v>1654.6539792505091</c:v>
                </c:pt>
                <c:pt idx="1087">
                  <c:v>1655.0039811368267</c:v>
                </c:pt>
                <c:pt idx="1088">
                  <c:v>1654.8182555789333</c:v>
                </c:pt>
                <c:pt idx="1089">
                  <c:v>1654.701959617212</c:v>
                </c:pt>
                <c:pt idx="1090">
                  <c:v>1654.8089632883746</c:v>
                </c:pt>
                <c:pt idx="1091">
                  <c:v>1654.9350575348858</c:v>
                </c:pt>
                <c:pt idx="1092">
                  <c:v>1655.049506849896</c:v>
                </c:pt>
                <c:pt idx="1093">
                  <c:v>1655.1537334999055</c:v>
                </c:pt>
                <c:pt idx="1094">
                  <c:v>1655.3507577271869</c:v>
                </c:pt>
                <c:pt idx="1095">
                  <c:v>1655.5441433883518</c:v>
                </c:pt>
                <c:pt idx="1096">
                  <c:v>1655.931221262138</c:v>
                </c:pt>
                <c:pt idx="1097">
                  <c:v>1656.3073829655798</c:v>
                </c:pt>
                <c:pt idx="1098">
                  <c:v>1656.5399845141635</c:v>
                </c:pt>
                <c:pt idx="1099">
                  <c:v>1656.6382586492393</c:v>
                </c:pt>
                <c:pt idx="1100">
                  <c:v>1656.6099624083995</c:v>
                </c:pt>
                <c:pt idx="1101">
                  <c:v>1656.6690567349085</c:v>
                </c:pt>
                <c:pt idx="1102">
                  <c:v>1656.5459606680984</c:v>
                </c:pt>
                <c:pt idx="1103">
                  <c:v>1656.2958733346347</c:v>
                </c:pt>
                <c:pt idx="1104">
                  <c:v>1656.1562484860312</c:v>
                </c:pt>
                <c:pt idx="1105">
                  <c:v>1655.8391349873011</c:v>
                </c:pt>
                <c:pt idx="1106">
                  <c:v>1655.6301227157282</c:v>
                </c:pt>
                <c:pt idx="1107">
                  <c:v>1655.3541115597529</c:v>
                </c:pt>
                <c:pt idx="1108">
                  <c:v>1655.1891014179573</c:v>
                </c:pt>
                <c:pt idx="1109">
                  <c:v>1655.2519103799611</c:v>
                </c:pt>
                <c:pt idx="1110">
                  <c:v>1655.4342821636012</c:v>
                </c:pt>
                <c:pt idx="1111">
                  <c:v>1655.6183474214556</c:v>
                </c:pt>
                <c:pt idx="1112">
                  <c:v>1655.7827703831413</c:v>
                </c:pt>
                <c:pt idx="1113">
                  <c:v>1655.8332458028556</c:v>
                </c:pt>
                <c:pt idx="1114">
                  <c:v>1655.8642234571414</c:v>
                </c:pt>
                <c:pt idx="1115">
                  <c:v>1655.8941122337646</c:v>
                </c:pt>
                <c:pt idx="1116">
                  <c:v>1655.9183747579677</c:v>
                </c:pt>
                <c:pt idx="1117">
                  <c:v>1655.941886143607</c:v>
                </c:pt>
                <c:pt idx="1118">
                  <c:v>1655.9632601305516</c:v>
                </c:pt>
                <c:pt idx="1119">
                  <c:v>1655.6811455732286</c:v>
                </c:pt>
                <c:pt idx="1120">
                  <c:v>1655.3843141574805</c:v>
                </c:pt>
                <c:pt idx="1121">
                  <c:v>1655.0151946886187</c:v>
                </c:pt>
                <c:pt idx="1122">
                  <c:v>1654.8630860805627</c:v>
                </c:pt>
                <c:pt idx="1123">
                  <c:v>1654.7534418914206</c:v>
                </c:pt>
                <c:pt idx="1124">
                  <c:v>1654.6542199012913</c:v>
                </c:pt>
                <c:pt idx="1125">
                  <c:v>1654.6614726375376</c:v>
                </c:pt>
                <c:pt idx="1126">
                  <c:v>1654.6867933068525</c:v>
                </c:pt>
                <c:pt idx="1127">
                  <c:v>1654.9062666425932</c:v>
                </c:pt>
                <c:pt idx="1128">
                  <c:v>1655.0345151296301</c:v>
                </c:pt>
                <c:pt idx="1129">
                  <c:v>1655.1382864814818</c:v>
                </c:pt>
                <c:pt idx="1130">
                  <c:v>1655.2322604377107</c:v>
                </c:pt>
                <c:pt idx="1131">
                  <c:v>1655.5103276706461</c:v>
                </c:pt>
                <c:pt idx="1132">
                  <c:v>1655.7035706096781</c:v>
                </c:pt>
                <c:pt idx="1133">
                  <c:v>1655.7607914633436</c:v>
                </c:pt>
                <c:pt idx="1134">
                  <c:v>1655.9948104212215</c:v>
                </c:pt>
                <c:pt idx="1135">
                  <c:v>1656.1447367465648</c:v>
                </c:pt>
                <c:pt idx="1136">
                  <c:v>1656.2601243150589</c:v>
                </c:pt>
                <c:pt idx="1137">
                  <c:v>1656.2692039227807</c:v>
                </c:pt>
                <c:pt idx="1138">
                  <c:v>1656.1645490207097</c:v>
                </c:pt>
                <c:pt idx="1139">
                  <c:v>1655.9535900188273</c:v>
                </c:pt>
                <c:pt idx="1140">
                  <c:v>1655.8393545625702</c:v>
                </c:pt>
                <c:pt idx="1141">
                  <c:v>1655.9506859659728</c:v>
                </c:pt>
                <c:pt idx="1142">
                  <c:v>1656.0815326963386</c:v>
                </c:pt>
                <c:pt idx="1143">
                  <c:v>1656.2019388148533</c:v>
                </c:pt>
                <c:pt idx="1144">
                  <c:v>1656.3121261953211</c:v>
                </c:pt>
                <c:pt idx="1145">
                  <c:v>1656.4982965412009</c:v>
                </c:pt>
                <c:pt idx="1146">
                  <c:v>1656.7253604920008</c:v>
                </c:pt>
                <c:pt idx="1147">
                  <c:v>1657.0849640836373</c:v>
                </c:pt>
                <c:pt idx="1148">
                  <c:v>1657.4660582578522</c:v>
                </c:pt>
                <c:pt idx="1149">
                  <c:v>1657.6020529616837</c:v>
                </c:pt>
                <c:pt idx="1150">
                  <c:v>1657.4725026924398</c:v>
                </c:pt>
                <c:pt idx="1151">
                  <c:v>1657.2810933567632</c:v>
                </c:pt>
                <c:pt idx="1152">
                  <c:v>1657.1734485061484</c:v>
                </c:pt>
                <c:pt idx="1153">
                  <c:v>1657.0810440964983</c:v>
                </c:pt>
                <c:pt idx="1154">
                  <c:v>1657.1053128149981</c:v>
                </c:pt>
                <c:pt idx="1155">
                  <c:v>1657.2440116499986</c:v>
                </c:pt>
                <c:pt idx="1156">
                  <c:v>1657.1558287727262</c:v>
                </c:pt>
                <c:pt idx="1157">
                  <c:v>1657.0641170661147</c:v>
                </c:pt>
                <c:pt idx="1158">
                  <c:v>1657.0942882419224</c:v>
                </c:pt>
                <c:pt idx="1159">
                  <c:v>1657.0186256744748</c:v>
                </c:pt>
                <c:pt idx="1160">
                  <c:v>1657.0469324313408</c:v>
                </c:pt>
                <c:pt idx="1161">
                  <c:v>1656.9775749375826</c:v>
                </c:pt>
                <c:pt idx="1162">
                  <c:v>1656.9054317614389</c:v>
                </c:pt>
                <c:pt idx="1163">
                  <c:v>1656.7331197831261</c:v>
                </c:pt>
                <c:pt idx="1164">
                  <c:v>1656.6756543482961</c:v>
                </c:pt>
                <c:pt idx="1165">
                  <c:v>1656.2131403166327</c:v>
                </c:pt>
                <c:pt idx="1166">
                  <c:v>1656.0764002878479</c:v>
                </c:pt>
                <c:pt idx="1167">
                  <c:v>1656.0778184434982</c:v>
                </c:pt>
                <c:pt idx="1168">
                  <c:v>1656.0850167668164</c:v>
                </c:pt>
                <c:pt idx="1169">
                  <c:v>1656.2013788789241</c:v>
                </c:pt>
                <c:pt idx="1170">
                  <c:v>1656.4199807990219</c:v>
                </c:pt>
                <c:pt idx="1171">
                  <c:v>1656.4118916354744</c:v>
                </c:pt>
                <c:pt idx="1172">
                  <c:v>1656.3883560322492</c:v>
                </c:pt>
                <c:pt idx="1173">
                  <c:v>1656.3714145747724</c:v>
                </c:pt>
                <c:pt idx="1174">
                  <c:v>1656.5721950679747</c:v>
                </c:pt>
                <c:pt idx="1175">
                  <c:v>1656.553631879977</c:v>
                </c:pt>
                <c:pt idx="1176">
                  <c:v>1656.4132107999792</c:v>
                </c:pt>
                <c:pt idx="1177">
                  <c:v>1656.2774643636176</c:v>
                </c:pt>
                <c:pt idx="1178">
                  <c:v>1656.1566039669253</c:v>
                </c:pt>
                <c:pt idx="1179">
                  <c:v>1656.1540036062959</c:v>
                </c:pt>
                <c:pt idx="1180">
                  <c:v>1656.048639642087</c:v>
                </c:pt>
                <c:pt idx="1181">
                  <c:v>1655.7372178564428</c:v>
                </c:pt>
                <c:pt idx="1182">
                  <c:v>1655.3297435058573</c:v>
                </c:pt>
                <c:pt idx="1183">
                  <c:v>1655.1645850053246</c:v>
                </c:pt>
                <c:pt idx="1184">
                  <c:v>1655.134986368477</c:v>
                </c:pt>
                <c:pt idx="1185">
                  <c:v>1655.1168057895245</c:v>
                </c:pt>
                <c:pt idx="1186">
                  <c:v>1655.100096172295</c:v>
                </c:pt>
                <c:pt idx="1187">
                  <c:v>1655.0847237929956</c:v>
                </c:pt>
                <c:pt idx="1188">
                  <c:v>1654.966021629996</c:v>
                </c:pt>
                <c:pt idx="1189">
                  <c:v>1654.7431105727235</c:v>
                </c:pt>
                <c:pt idx="1190">
                  <c:v>1654.744827793385</c:v>
                </c:pt>
                <c:pt idx="1191">
                  <c:v>1654.8719343576229</c:v>
                </c:pt>
                <c:pt idx="1192">
                  <c:v>1654.9925766887479</c:v>
                </c:pt>
                <c:pt idx="1193">
                  <c:v>1655.1003424443161</c:v>
                </c:pt>
                <c:pt idx="1194">
                  <c:v>1655.0938567675598</c:v>
                </c:pt>
                <c:pt idx="1195">
                  <c:v>1654.8696879705092</c:v>
                </c:pt>
                <c:pt idx="1196">
                  <c:v>1654.7551708822809</c:v>
                </c:pt>
                <c:pt idx="1197">
                  <c:v>1654.8669735293463</c:v>
                </c:pt>
                <c:pt idx="1198">
                  <c:v>1654.986612299406</c:v>
                </c:pt>
                <c:pt idx="1199">
                  <c:v>1655.2040111812782</c:v>
                </c:pt>
                <c:pt idx="1200">
                  <c:v>1655.3023738011618</c:v>
                </c:pt>
                <c:pt idx="1201">
                  <c:v>1655.2777943646927</c:v>
                </c:pt>
                <c:pt idx="1202">
                  <c:v>1655.1419039679024</c:v>
                </c:pt>
                <c:pt idx="1203">
                  <c:v>1654.7983672435478</c:v>
                </c:pt>
                <c:pt idx="1204">
                  <c:v>1654.5776974941343</c:v>
                </c:pt>
                <c:pt idx="1205">
                  <c:v>1654.4878159037582</c:v>
                </c:pt>
                <c:pt idx="1206">
                  <c:v>1654.6225599125078</c:v>
                </c:pt>
                <c:pt idx="1207">
                  <c:v>1654.8735999204616</c:v>
                </c:pt>
                <c:pt idx="1208">
                  <c:v>1655.0023635640559</c:v>
                </c:pt>
                <c:pt idx="1209">
                  <c:v>1655.3241486945963</c:v>
                </c:pt>
                <c:pt idx="1210">
                  <c:v>1655.6346806314511</c:v>
                </c:pt>
                <c:pt idx="1211">
                  <c:v>1655.9151642104102</c:v>
                </c:pt>
                <c:pt idx="1212">
                  <c:v>1656.2808765549184</c:v>
                </c:pt>
                <c:pt idx="1213">
                  <c:v>1656.7256150499256</c:v>
                </c:pt>
                <c:pt idx="1214">
                  <c:v>1657.0380136817505</c:v>
                </c:pt>
                <c:pt idx="1215">
                  <c:v>1657.4120124379551</c:v>
                </c:pt>
                <c:pt idx="1216">
                  <c:v>1657.6580113072318</c:v>
                </c:pt>
                <c:pt idx="1217">
                  <c:v>1657.6576466429381</c:v>
                </c:pt>
                <c:pt idx="1218">
                  <c:v>1657.738224220853</c:v>
                </c:pt>
                <c:pt idx="1219">
                  <c:v>1657.8245674735028</c:v>
                </c:pt>
                <c:pt idx="1220">
                  <c:v>1657.9043340668211</c:v>
                </c:pt>
                <c:pt idx="1221">
                  <c:v>1657.9750309698372</c:v>
                </c:pt>
                <c:pt idx="1222">
                  <c:v>1658.1509372453065</c:v>
                </c:pt>
                <c:pt idx="1223">
                  <c:v>1658.9703974957336</c:v>
                </c:pt>
                <c:pt idx="1224">
                  <c:v>1659.428906814303</c:v>
                </c:pt>
                <c:pt idx="1225">
                  <c:v>1659.5121880130027</c:v>
                </c:pt>
                <c:pt idx="1226">
                  <c:v>1659.5608072845478</c:v>
                </c:pt>
                <c:pt idx="1227">
                  <c:v>1659.2767338950434</c:v>
                </c:pt>
                <c:pt idx="1228">
                  <c:v>1658.997848995494</c:v>
                </c:pt>
                <c:pt idx="1229">
                  <c:v>1658.7425899959037</c:v>
                </c:pt>
                <c:pt idx="1230">
                  <c:v>1658.5128090871854</c:v>
                </c:pt>
                <c:pt idx="1231">
                  <c:v>1658.4076446247141</c:v>
                </c:pt>
                <c:pt idx="1232">
                  <c:v>1658.3252223861039</c:v>
                </c:pt>
                <c:pt idx="1233">
                  <c:v>1658.4637476237308</c:v>
                </c:pt>
                <c:pt idx="1234">
                  <c:v>1658.607770567028</c:v>
                </c:pt>
                <c:pt idx="1235">
                  <c:v>1658.5195186972981</c:v>
                </c:pt>
                <c:pt idx="1236">
                  <c:v>1658.319926088453</c:v>
                </c:pt>
                <c:pt idx="1237">
                  <c:v>1658.1272055349575</c:v>
                </c:pt>
                <c:pt idx="1238">
                  <c:v>1657.8434595772342</c:v>
                </c:pt>
                <c:pt idx="1239">
                  <c:v>1657.7875996156674</c:v>
                </c:pt>
                <c:pt idx="1240">
                  <c:v>1657.9685451051521</c:v>
                </c:pt>
                <c:pt idx="1241">
                  <c:v>1658.1582228228656</c:v>
                </c:pt>
                <c:pt idx="1242">
                  <c:v>1658.2214752935142</c:v>
                </c:pt>
                <c:pt idx="1243">
                  <c:v>1658.2675229941037</c:v>
                </c:pt>
                <c:pt idx="1244">
                  <c:v>1658.3065663582761</c:v>
                </c:pt>
                <c:pt idx="1245">
                  <c:v>1658.1357875984329</c:v>
                </c:pt>
                <c:pt idx="1246">
                  <c:v>1657.8606250894845</c:v>
                </c:pt>
                <c:pt idx="1247">
                  <c:v>1657.7376591722589</c:v>
                </c:pt>
                <c:pt idx="1248">
                  <c:v>1657.7115992475083</c:v>
                </c:pt>
                <c:pt idx="1249">
                  <c:v>1657.5888174977349</c:v>
                </c:pt>
                <c:pt idx="1250">
                  <c:v>1657.60883408885</c:v>
                </c:pt>
                <c:pt idx="1251">
                  <c:v>1657.8210309898634</c:v>
                </c:pt>
                <c:pt idx="1252">
                  <c:v>1658.0242099907848</c:v>
                </c:pt>
                <c:pt idx="1253">
                  <c:v>1658.1008272643498</c:v>
                </c:pt>
                <c:pt idx="1254">
                  <c:v>1658.2682066039545</c:v>
                </c:pt>
                <c:pt idx="1255">
                  <c:v>1658.2207332763223</c:v>
                </c:pt>
                <c:pt idx="1256">
                  <c:v>1658.0424847966567</c:v>
                </c:pt>
                <c:pt idx="1257">
                  <c:v>1657.9778043605968</c:v>
                </c:pt>
                <c:pt idx="1258">
                  <c:v>1657.8234585096334</c:v>
                </c:pt>
                <c:pt idx="1259">
                  <c:v>1657.7800531905757</c:v>
                </c:pt>
                <c:pt idx="1260">
                  <c:v>1657.6499574459776</c:v>
                </c:pt>
                <c:pt idx="1261">
                  <c:v>1657.5183249508889</c:v>
                </c:pt>
                <c:pt idx="1262">
                  <c:v>1657.5006590462626</c:v>
                </c:pt>
                <c:pt idx="1263">
                  <c:v>1657.9113264056932</c:v>
                </c:pt>
                <c:pt idx="1264">
                  <c:v>1658.3358421869939</c:v>
                </c:pt>
                <c:pt idx="1265">
                  <c:v>1658.7201292609038</c:v>
                </c:pt>
                <c:pt idx="1266">
                  <c:v>1659.0693902371852</c:v>
                </c:pt>
                <c:pt idx="1267">
                  <c:v>1659.085718397441</c:v>
                </c:pt>
                <c:pt idx="1268">
                  <c:v>1659.0526530885829</c:v>
                </c:pt>
                <c:pt idx="1269">
                  <c:v>1659.0212300805297</c:v>
                </c:pt>
                <c:pt idx="1270">
                  <c:v>1658.8891182550267</c:v>
                </c:pt>
                <c:pt idx="1271">
                  <c:v>1658.7613802318424</c:v>
                </c:pt>
                <c:pt idx="1272">
                  <c:v>1658.8552547562206</c:v>
                </c:pt>
                <c:pt idx="1273">
                  <c:v>1659.0614134147459</c:v>
                </c:pt>
                <c:pt idx="1274">
                  <c:v>1659.366557649769</c:v>
                </c:pt>
                <c:pt idx="1275">
                  <c:v>1659.7564160452444</c:v>
                </c:pt>
                <c:pt idx="1276">
                  <c:v>1660.2344691320402</c:v>
                </c:pt>
                <c:pt idx="1277">
                  <c:v>1660.5716992109456</c:v>
                </c:pt>
                <c:pt idx="1278">
                  <c:v>1660.4689083735866</c:v>
                </c:pt>
                <c:pt idx="1279">
                  <c:v>1660.1061894305333</c:v>
                </c:pt>
                <c:pt idx="1280">
                  <c:v>1659.8519903913941</c:v>
                </c:pt>
                <c:pt idx="1281">
                  <c:v>1659.7369003558126</c:v>
                </c:pt>
                <c:pt idx="1282">
                  <c:v>1659.7479094143753</c:v>
                </c:pt>
                <c:pt idx="1283">
                  <c:v>1659.9834631039776</c:v>
                </c:pt>
                <c:pt idx="1284">
                  <c:v>1660.0153300945249</c:v>
                </c:pt>
                <c:pt idx="1285">
                  <c:v>1660.0180273586586</c:v>
                </c:pt>
                <c:pt idx="1286">
                  <c:v>1660.222843053326</c:v>
                </c:pt>
                <c:pt idx="1287">
                  <c:v>1660.3360391393871</c:v>
                </c:pt>
                <c:pt idx="1288">
                  <c:v>1660.4239446721701</c:v>
                </c:pt>
                <c:pt idx="1289">
                  <c:v>1660.6042224292455</c:v>
                </c:pt>
                <c:pt idx="1290">
                  <c:v>1660.7813840265867</c:v>
                </c:pt>
                <c:pt idx="1291">
                  <c:v>1660.9438036605331</c:v>
                </c:pt>
                <c:pt idx="1292">
                  <c:v>1660.9882760550302</c:v>
                </c:pt>
                <c:pt idx="1293">
                  <c:v>1661.0147055045729</c:v>
                </c:pt>
                <c:pt idx="1294">
                  <c:v>1661.1367322768847</c:v>
                </c:pt>
                <c:pt idx="1295">
                  <c:v>1661.3662111608044</c:v>
                </c:pt>
                <c:pt idx="1296">
                  <c:v>1661.2861919643676</c:v>
                </c:pt>
                <c:pt idx="1297">
                  <c:v>1661.1717199676073</c:v>
                </c:pt>
                <c:pt idx="1298">
                  <c:v>1661.0698363341885</c:v>
                </c:pt>
                <c:pt idx="1299">
                  <c:v>1660.9759421219896</c:v>
                </c:pt>
                <c:pt idx="1300">
                  <c:v>1660.986947383627</c:v>
                </c:pt>
                <c:pt idx="1301">
                  <c:v>1660.9164067123879</c:v>
                </c:pt>
                <c:pt idx="1302">
                  <c:v>1660.936733374898</c:v>
                </c:pt>
                <c:pt idx="1303">
                  <c:v>1660.9713030680891</c:v>
                </c:pt>
                <c:pt idx="1304">
                  <c:v>1661.1035482437173</c:v>
                </c:pt>
                <c:pt idx="1305">
                  <c:v>1661.6298620397431</c:v>
                </c:pt>
                <c:pt idx="1306">
                  <c:v>1662.0793291270393</c:v>
                </c:pt>
                <c:pt idx="1307">
                  <c:v>1662.2664810245808</c:v>
                </c:pt>
                <c:pt idx="1308">
                  <c:v>1662.6064372950736</c:v>
                </c:pt>
                <c:pt idx="1309">
                  <c:v>1663.2427611773396</c:v>
                </c:pt>
                <c:pt idx="1310">
                  <c:v>1664.0759647066725</c:v>
                </c:pt>
                <c:pt idx="1311">
                  <c:v>1664.854967915157</c:v>
                </c:pt>
                <c:pt idx="1312">
                  <c:v>1665.2776071955973</c:v>
                </c:pt>
                <c:pt idx="1313">
                  <c:v>1665.409097450543</c:v>
                </c:pt>
                <c:pt idx="1314">
                  <c:v>1665.1952704095847</c:v>
                </c:pt>
                <c:pt idx="1315">
                  <c:v>1664.9549730996225</c:v>
                </c:pt>
                <c:pt idx="1316">
                  <c:v>1664.7375209996569</c:v>
                </c:pt>
                <c:pt idx="1317">
                  <c:v>1664.7368372724152</c:v>
                </c:pt>
                <c:pt idx="1318">
                  <c:v>1664.8745793385592</c:v>
                </c:pt>
                <c:pt idx="1319">
                  <c:v>1665.2040721259627</c:v>
                </c:pt>
                <c:pt idx="1320">
                  <c:v>1665.5429746599659</c:v>
                </c:pt>
                <c:pt idx="1321">
                  <c:v>1665.7521587817873</c:v>
                </c:pt>
                <c:pt idx="1322">
                  <c:v>1665.7286898016246</c:v>
                </c:pt>
                <c:pt idx="1323">
                  <c:v>1665.9741725469314</c:v>
                </c:pt>
                <c:pt idx="1324">
                  <c:v>1665.9492477699378</c:v>
                </c:pt>
                <c:pt idx="1325">
                  <c:v>1666.0834979726708</c:v>
                </c:pt>
                <c:pt idx="1326">
                  <c:v>1666.3261799751554</c:v>
                </c:pt>
                <c:pt idx="1327">
                  <c:v>1666.4658908865051</c:v>
                </c:pt>
                <c:pt idx="1328">
                  <c:v>1666.6726280786411</c:v>
                </c:pt>
                <c:pt idx="1329">
                  <c:v>1666.7782982533099</c:v>
                </c:pt>
                <c:pt idx="1330">
                  <c:v>1666.8567256848271</c:v>
                </c:pt>
                <c:pt idx="1331">
                  <c:v>1666.9281142589336</c:v>
                </c:pt>
                <c:pt idx="1332">
                  <c:v>1667.2781038717578</c:v>
                </c:pt>
                <c:pt idx="1333">
                  <c:v>1667.6493671561436</c:v>
                </c:pt>
                <c:pt idx="1334">
                  <c:v>1667.9886974146759</c:v>
                </c:pt>
                <c:pt idx="1335">
                  <c:v>1668.1038158315239</c:v>
                </c:pt>
                <c:pt idx="1336">
                  <c:v>1668.2728325741125</c:v>
                </c:pt>
                <c:pt idx="1337">
                  <c:v>1668.145665976466</c:v>
                </c:pt>
                <c:pt idx="1338">
                  <c:v>1667.9817872513327</c:v>
                </c:pt>
                <c:pt idx="1339">
                  <c:v>1667.8329884103025</c:v>
                </c:pt>
                <c:pt idx="1340">
                  <c:v>1667.6988076457296</c:v>
                </c:pt>
                <c:pt idx="1341">
                  <c:v>1667.7686433142997</c:v>
                </c:pt>
                <c:pt idx="1342">
                  <c:v>1667.7674939220908</c:v>
                </c:pt>
                <c:pt idx="1343">
                  <c:v>1667.5549035655372</c:v>
                </c:pt>
                <c:pt idx="1344">
                  <c:v>1667.2388214232158</c:v>
                </c:pt>
                <c:pt idx="1345">
                  <c:v>1666.8210194756505</c:v>
                </c:pt>
                <c:pt idx="1346">
                  <c:v>1666.6535631596823</c:v>
                </c:pt>
                <c:pt idx="1347">
                  <c:v>1666.3996028724387</c:v>
                </c:pt>
                <c:pt idx="1348">
                  <c:v>1666.1581844294897</c:v>
                </c:pt>
                <c:pt idx="1349">
                  <c:v>1666.0505312995358</c:v>
                </c:pt>
                <c:pt idx="1350">
                  <c:v>1665.7413011813965</c:v>
                </c:pt>
                <c:pt idx="1351">
                  <c:v>1665.5494556194515</c:v>
                </c:pt>
                <c:pt idx="1352">
                  <c:v>1665.1750505631376</c:v>
                </c:pt>
                <c:pt idx="1353">
                  <c:v>1664.5981368755797</c:v>
                </c:pt>
                <c:pt idx="1354">
                  <c:v>1663.9508517050724</c:v>
                </c:pt>
                <c:pt idx="1355">
                  <c:v>1663.4595924591565</c:v>
                </c:pt>
                <c:pt idx="1356">
                  <c:v>1662.9159022355968</c:v>
                </c:pt>
                <c:pt idx="1357">
                  <c:v>1662.4161838505427</c:v>
                </c:pt>
                <c:pt idx="1358">
                  <c:v>1662.1738035004935</c:v>
                </c:pt>
                <c:pt idx="1359">
                  <c:v>1661.7580940913576</c:v>
                </c:pt>
                <c:pt idx="1360">
                  <c:v>1661.2568128103251</c:v>
                </c:pt>
                <c:pt idx="1361">
                  <c:v>1660.7910116457504</c:v>
                </c:pt>
                <c:pt idx="1362">
                  <c:v>1660.4749196779549</c:v>
                </c:pt>
                <c:pt idx="1363">
                  <c:v>1660.0904724345046</c:v>
                </c:pt>
                <c:pt idx="1364">
                  <c:v>1659.6297022131862</c:v>
                </c:pt>
                <c:pt idx="1365">
                  <c:v>1659.3060020119874</c:v>
                </c:pt>
                <c:pt idx="1366">
                  <c:v>1659.0189109199889</c:v>
                </c:pt>
                <c:pt idx="1367">
                  <c:v>1658.6539190181718</c:v>
                </c:pt>
                <c:pt idx="1368">
                  <c:v>1658.3122900165197</c:v>
                </c:pt>
                <c:pt idx="1369">
                  <c:v>1658.0013545604722</c:v>
                </c:pt>
                <c:pt idx="1370">
                  <c:v>1657.6169586913384</c:v>
                </c:pt>
                <c:pt idx="1371">
                  <c:v>1657.2553260830348</c:v>
                </c:pt>
                <c:pt idx="1372">
                  <c:v>1656.9265691663952</c:v>
                </c:pt>
                <c:pt idx="1373">
                  <c:v>1657.982426514905</c:v>
                </c:pt>
                <c:pt idx="1374">
                  <c:v>1658.6753877408228</c:v>
                </c:pt>
                <c:pt idx="1375">
                  <c:v>1658.9314434007479</c:v>
                </c:pt>
                <c:pt idx="1376">
                  <c:v>1658.7266758188618</c:v>
                </c:pt>
                <c:pt idx="1377">
                  <c:v>1658.4934325626018</c:v>
                </c:pt>
                <c:pt idx="1378">
                  <c:v>1658.1804841478197</c:v>
                </c:pt>
                <c:pt idx="1379">
                  <c:v>1657.7819855889268</c:v>
                </c:pt>
                <c:pt idx="1380">
                  <c:v>1657.4061687172064</c:v>
                </c:pt>
                <c:pt idx="1381">
                  <c:v>1657.1672442883691</c:v>
                </c:pt>
                <c:pt idx="1382">
                  <c:v>1656.8565857166991</c:v>
                </c:pt>
                <c:pt idx="1383">
                  <c:v>1656.5650779242721</c:v>
                </c:pt>
                <c:pt idx="1384">
                  <c:v>1656.3011617493385</c:v>
                </c:pt>
                <c:pt idx="1385">
                  <c:v>1655.9731470448532</c:v>
                </c:pt>
                <c:pt idx="1386">
                  <c:v>1655.6472245862301</c:v>
                </c:pt>
                <c:pt idx="1387">
                  <c:v>1655.3496587147545</c:v>
                </c:pt>
                <c:pt idx="1388">
                  <c:v>1654.918326104322</c:v>
                </c:pt>
                <c:pt idx="1389">
                  <c:v>1654.7965691857476</c:v>
                </c:pt>
                <c:pt idx="1390">
                  <c:v>1654.6887901688615</c:v>
                </c:pt>
                <c:pt idx="1391">
                  <c:v>1654.4829910626011</c:v>
                </c:pt>
                <c:pt idx="1392">
                  <c:v>1654.1798100569101</c:v>
                </c:pt>
                <c:pt idx="1393">
                  <c:v>1653.9049182335546</c:v>
                </c:pt>
                <c:pt idx="1394">
                  <c:v>1653.7659256668676</c:v>
                </c:pt>
                <c:pt idx="1395">
                  <c:v>1653.6415687880615</c:v>
                </c:pt>
                <c:pt idx="1396">
                  <c:v>1653.5319716255106</c:v>
                </c:pt>
                <c:pt idx="1397">
                  <c:v>1653.6513378413731</c:v>
                </c:pt>
                <c:pt idx="1398">
                  <c:v>1653.6549434921574</c:v>
                </c:pt>
                <c:pt idx="1399">
                  <c:v>1653.6525849928703</c:v>
                </c:pt>
                <c:pt idx="1400">
                  <c:v>1653.5404409026094</c:v>
                </c:pt>
                <c:pt idx="1401">
                  <c:v>1653.4360371841904</c:v>
                </c:pt>
                <c:pt idx="1402">
                  <c:v>1653.3408519856275</c:v>
                </c:pt>
                <c:pt idx="1403">
                  <c:v>1653.3636836232979</c:v>
                </c:pt>
                <c:pt idx="1404">
                  <c:v>1653.1681669302707</c:v>
                </c:pt>
                <c:pt idx="1405">
                  <c:v>1653.0986063002458</c:v>
                </c:pt>
                <c:pt idx="1406">
                  <c:v>1653.0390057274963</c:v>
                </c:pt>
                <c:pt idx="1407">
                  <c:v>1650.2505506613604</c:v>
                </c:pt>
                <c:pt idx="1408">
                  <c:v>1647.0918642376005</c:v>
                </c:pt>
                <c:pt idx="1409">
                  <c:v>1644.151512943273</c:v>
                </c:pt>
                <c:pt idx="1410">
                  <c:v>1641.7821935847935</c:v>
                </c:pt>
                <c:pt idx="1411">
                  <c:v>1640.5386305316306</c:v>
                </c:pt>
                <c:pt idx="1412">
                  <c:v>1640.2633913923914</c:v>
                </c:pt>
                <c:pt idx="1413">
                  <c:v>1640.6109012658103</c:v>
                </c:pt>
                <c:pt idx="1414">
                  <c:v>1641.1943647871003</c:v>
                </c:pt>
                <c:pt idx="1415">
                  <c:v>1639.6151498064551</c:v>
                </c:pt>
                <c:pt idx="1416">
                  <c:v>1636.63149982405</c:v>
                </c:pt>
                <c:pt idx="1417">
                  <c:v>1633.0542725673183</c:v>
                </c:pt>
                <c:pt idx="1418">
                  <c:v>1629.1887023339259</c:v>
                </c:pt>
                <c:pt idx="1419">
                  <c:v>1625.3118203035692</c:v>
                </c:pt>
                <c:pt idx="1420">
                  <c:v>1621.8439275486992</c:v>
                </c:pt>
                <c:pt idx="1421">
                  <c:v>1618.9032977715447</c:v>
                </c:pt>
                <c:pt idx="1422">
                  <c:v>1616.464725246859</c:v>
                </c:pt>
                <c:pt idx="1423">
                  <c:v>1614.3737502244171</c:v>
                </c:pt>
                <c:pt idx="1424">
                  <c:v>1612.5900456585609</c:v>
                </c:pt>
                <c:pt idx="1425">
                  <c:v>1610.9784051441463</c:v>
                </c:pt>
                <c:pt idx="1426">
                  <c:v>1609.5128228583148</c:v>
                </c:pt>
                <c:pt idx="1427">
                  <c:v>1608.1812935075591</c:v>
                </c:pt>
                <c:pt idx="1428">
                  <c:v>1606.969994097781</c:v>
                </c:pt>
                <c:pt idx="1429">
                  <c:v>1605.8709946343463</c:v>
                </c:pt>
                <c:pt idx="1430">
                  <c:v>1604.8722678494057</c:v>
                </c:pt>
                <c:pt idx="1431">
                  <c:v>1603.9636980449143</c:v>
                </c:pt>
                <c:pt idx="1432">
                  <c:v>1603.4483618590129</c:v>
                </c:pt>
                <c:pt idx="1433">
                  <c:v>1603.2087835081938</c:v>
                </c:pt>
                <c:pt idx="1434">
                  <c:v>1603.3102577347215</c:v>
                </c:pt>
                <c:pt idx="1435">
                  <c:v>1603.5438706679286</c:v>
                </c:pt>
                <c:pt idx="1436">
                  <c:v>1603.7737006072077</c:v>
                </c:pt>
                <c:pt idx="1437">
                  <c:v>1604.0862732792798</c:v>
                </c:pt>
                <c:pt idx="1438">
                  <c:v>1604.5730666175268</c:v>
                </c:pt>
                <c:pt idx="1439">
                  <c:v>1605.1403332886607</c:v>
                </c:pt>
                <c:pt idx="1440">
                  <c:v>1605.7763938987823</c:v>
                </c:pt>
                <c:pt idx="1441">
                  <c:v>1606.3676308170748</c:v>
                </c:pt>
                <c:pt idx="1442">
                  <c:v>1607.0066643791588</c:v>
                </c:pt>
                <c:pt idx="1443">
                  <c:v>1607.111876708326</c:v>
                </c:pt>
                <c:pt idx="1444">
                  <c:v>1607.3133424621146</c:v>
                </c:pt>
                <c:pt idx="1445">
                  <c:v>1607.3492204201043</c:v>
                </c:pt>
                <c:pt idx="1446">
                  <c:v>1607.4443822000949</c:v>
                </c:pt>
                <c:pt idx="1447">
                  <c:v>1607.4490747273592</c:v>
                </c:pt>
                <c:pt idx="1448">
                  <c:v>1607.4377042975991</c:v>
                </c:pt>
                <c:pt idx="1449">
                  <c:v>1607.3237311796356</c:v>
                </c:pt>
                <c:pt idx="1450">
                  <c:v>1607.2073919814868</c:v>
                </c:pt>
                <c:pt idx="1451">
                  <c:v>1607.0073563468061</c:v>
                </c:pt>
                <c:pt idx="1452">
                  <c:v>1606.8063239516416</c:v>
                </c:pt>
                <c:pt idx="1453">
                  <c:v>1606.5283854105835</c:v>
                </c:pt>
                <c:pt idx="1454">
                  <c:v>1606.1616231005305</c:v>
                </c:pt>
                <c:pt idx="1455">
                  <c:v>1605.6190210004822</c:v>
                </c:pt>
                <c:pt idx="1456">
                  <c:v>1605.1852009095294</c:v>
                </c:pt>
                <c:pt idx="1457">
                  <c:v>1604.8092735541177</c:v>
                </c:pt>
                <c:pt idx="1458">
                  <c:v>1604.4682486855615</c:v>
                </c:pt>
                <c:pt idx="1459">
                  <c:v>1604.0597715323288</c:v>
                </c:pt>
                <c:pt idx="1460">
                  <c:v>1603.6718832112083</c:v>
                </c:pt>
                <c:pt idx="1461">
                  <c:v>1603.2283483738256</c:v>
                </c:pt>
                <c:pt idx="1462">
                  <c:v>1602.7171348852962</c:v>
                </c:pt>
                <c:pt idx="1463">
                  <c:v>1602.1364862593603</c:v>
                </c:pt>
                <c:pt idx="1464">
                  <c:v>1601.6887147812367</c:v>
                </c:pt>
                <c:pt idx="1465">
                  <c:v>1601.2014679829424</c:v>
                </c:pt>
                <c:pt idx="1466">
                  <c:v>1600.7411527117658</c:v>
                </c:pt>
                <c:pt idx="1467">
                  <c:v>1600.4205024652415</c:v>
                </c:pt>
                <c:pt idx="1468">
                  <c:v>1599.9590931502198</c:v>
                </c:pt>
                <c:pt idx="1469">
                  <c:v>1599.4080846820179</c:v>
                </c:pt>
                <c:pt idx="1470">
                  <c:v>1598.7984406200164</c:v>
                </c:pt>
                <c:pt idx="1471">
                  <c:v>1598.2223096545604</c:v>
                </c:pt>
                <c:pt idx="1472">
                  <c:v>1597.7947360496003</c:v>
                </c:pt>
                <c:pt idx="1473">
                  <c:v>1597.4250327723639</c:v>
                </c:pt>
                <c:pt idx="1474">
                  <c:v>1596.896029793058</c:v>
                </c:pt>
                <c:pt idx="1475">
                  <c:v>1596.768299811871</c:v>
                </c:pt>
                <c:pt idx="1476">
                  <c:v>1596.6363634653374</c:v>
                </c:pt>
                <c:pt idx="1477">
                  <c:v>1596.4786031503065</c:v>
                </c:pt>
                <c:pt idx="1478">
                  <c:v>1596.3344574093696</c:v>
                </c:pt>
                <c:pt idx="1479">
                  <c:v>1596.1315976448816</c:v>
                </c:pt>
                <c:pt idx="1480">
                  <c:v>1595.9103614953469</c:v>
                </c:pt>
                <c:pt idx="1481">
                  <c:v>1595.8754195412248</c:v>
                </c:pt>
                <c:pt idx="1482">
                  <c:v>1595.7942904920224</c:v>
                </c:pt>
                <c:pt idx="1483">
                  <c:v>1595.6084459018384</c:v>
                </c:pt>
                <c:pt idx="1484">
                  <c:v>1595.4324053653074</c:v>
                </c:pt>
                <c:pt idx="1485">
                  <c:v>1595.0571866957339</c:v>
                </c:pt>
                <c:pt idx="1486">
                  <c:v>1594.8099879052127</c:v>
                </c:pt>
                <c:pt idx="1487">
                  <c:v>1594.5952617320115</c:v>
                </c:pt>
                <c:pt idx="1488">
                  <c:v>1594.3998743018287</c:v>
                </c:pt>
                <c:pt idx="1489">
                  <c:v>1594.3294311834807</c:v>
                </c:pt>
                <c:pt idx="1490">
                  <c:v>1594.3715738031642</c:v>
                </c:pt>
                <c:pt idx="1491">
                  <c:v>1594.2116125483312</c:v>
                </c:pt>
                <c:pt idx="1492">
                  <c:v>1594.1555568621195</c:v>
                </c:pt>
                <c:pt idx="1493">
                  <c:v>1594.1141426019269</c:v>
                </c:pt>
                <c:pt idx="1494">
                  <c:v>1593.9692205472063</c:v>
                </c:pt>
                <c:pt idx="1495">
                  <c:v>1593.8328368610967</c:v>
                </c:pt>
                <c:pt idx="1496">
                  <c:v>1593.7079426009971</c:v>
                </c:pt>
                <c:pt idx="1497">
                  <c:v>1593.4846750918152</c:v>
                </c:pt>
                <c:pt idx="1498">
                  <c:v>1593.2757955380139</c:v>
                </c:pt>
                <c:pt idx="1499">
                  <c:v>1593.1964504891037</c:v>
                </c:pt>
                <c:pt idx="1500">
                  <c:v>1593.3371368082762</c:v>
                </c:pt>
                <c:pt idx="1501">
                  <c:v>1594.1009425529783</c:v>
                </c:pt>
                <c:pt idx="1502">
                  <c:v>1594.4194932299804</c:v>
                </c:pt>
                <c:pt idx="1503">
                  <c:v>1594.5830847545278</c:v>
                </c:pt>
                <c:pt idx="1504">
                  <c:v>1594.7214406859346</c:v>
                </c:pt>
                <c:pt idx="1505">
                  <c:v>1594.7423097144858</c:v>
                </c:pt>
                <c:pt idx="1506">
                  <c:v>1594.6534633768053</c:v>
                </c:pt>
                <c:pt idx="1507">
                  <c:v>1594.5662394334593</c:v>
                </c:pt>
                <c:pt idx="1508">
                  <c:v>1594.5870358485993</c:v>
                </c:pt>
                <c:pt idx="1509">
                  <c:v>1594.6139416805447</c:v>
                </c:pt>
                <c:pt idx="1510">
                  <c:v>1594.4244924368586</c:v>
                </c:pt>
                <c:pt idx="1511">
                  <c:v>1594.134993124417</c:v>
                </c:pt>
                <c:pt idx="1512">
                  <c:v>1593.6519937494697</c:v>
                </c:pt>
                <c:pt idx="1513">
                  <c:v>1593.3011761358816</c:v>
                </c:pt>
                <c:pt idx="1514">
                  <c:v>1593.094614668983</c:v>
                </c:pt>
                <c:pt idx="1515">
                  <c:v>1592.9141042445299</c:v>
                </c:pt>
                <c:pt idx="1516">
                  <c:v>1592.751458404118</c:v>
                </c:pt>
                <c:pt idx="1517">
                  <c:v>1592.6053258219254</c:v>
                </c:pt>
                <c:pt idx="1518">
                  <c:v>1592.5809325653865</c:v>
                </c:pt>
                <c:pt idx="1519">
                  <c:v>1592.5641205139875</c:v>
                </c:pt>
                <c:pt idx="1520">
                  <c:v>1592.6523822854433</c:v>
                </c:pt>
                <c:pt idx="1521">
                  <c:v>1592.7427111685849</c:v>
                </c:pt>
                <c:pt idx="1522">
                  <c:v>1592.8289192441682</c:v>
                </c:pt>
                <c:pt idx="1523">
                  <c:v>1592.799290221971</c:v>
                </c:pt>
                <c:pt idx="1524">
                  <c:v>1592.6593547472462</c:v>
                </c:pt>
                <c:pt idx="1525">
                  <c:v>1592.6299588611328</c:v>
                </c:pt>
                <c:pt idx="1526">
                  <c:v>1592.6104171464845</c:v>
                </c:pt>
                <c:pt idx="1527">
                  <c:v>1592.3799246786223</c:v>
                </c:pt>
                <c:pt idx="1528">
                  <c:v>1592.2586587987475</c:v>
                </c:pt>
                <c:pt idx="1529">
                  <c:v>1593.3312352715889</c:v>
                </c:pt>
                <c:pt idx="1530">
                  <c:v>1593.5451229741718</c:v>
                </c:pt>
                <c:pt idx="1531">
                  <c:v>1593.5640208856107</c:v>
                </c:pt>
                <c:pt idx="1532">
                  <c:v>1593.4745644414645</c:v>
                </c:pt>
                <c:pt idx="1533">
                  <c:v>1593.275513128604</c:v>
                </c:pt>
                <c:pt idx="1534">
                  <c:v>1593.0827392078218</c:v>
                </c:pt>
                <c:pt idx="1535">
                  <c:v>1594.1175810980196</c:v>
                </c:pt>
                <c:pt idx="1536">
                  <c:v>1594.7813464527453</c:v>
                </c:pt>
                <c:pt idx="1537">
                  <c:v>1594.9474058661319</c:v>
                </c:pt>
                <c:pt idx="1538">
                  <c:v>1594.8573689692107</c:v>
                </c:pt>
                <c:pt idx="1539">
                  <c:v>1594.540517244737</c:v>
                </c:pt>
                <c:pt idx="1540">
                  <c:v>1594.234833858852</c:v>
                </c:pt>
                <c:pt idx="1541">
                  <c:v>1593.9565762353197</c:v>
                </c:pt>
                <c:pt idx="1542">
                  <c:v>1593.7038874866544</c:v>
                </c:pt>
                <c:pt idx="1543">
                  <c:v>1593.4724431696857</c:v>
                </c:pt>
                <c:pt idx="1544">
                  <c:v>1593.2595846997144</c:v>
                </c:pt>
                <c:pt idx="1545">
                  <c:v>1592.9658042724675</c:v>
                </c:pt>
                <c:pt idx="1546">
                  <c:v>1592.7860038840613</c:v>
                </c:pt>
                <c:pt idx="1547">
                  <c:v>1592.6354580764194</c:v>
                </c:pt>
                <c:pt idx="1548">
                  <c:v>1592.497870978563</c:v>
                </c:pt>
                <c:pt idx="1549">
                  <c:v>1592.3718827077844</c:v>
                </c:pt>
                <c:pt idx="1550">
                  <c:v>1592.0456206434405</c:v>
                </c:pt>
                <c:pt idx="1551">
                  <c:v>1592.1447460394913</c:v>
                </c:pt>
                <c:pt idx="1552">
                  <c:v>1592.2796782177195</c:v>
                </c:pt>
                <c:pt idx="1553">
                  <c:v>1592.5010711070174</c:v>
                </c:pt>
                <c:pt idx="1554">
                  <c:v>1592.6144282791067</c:v>
                </c:pt>
                <c:pt idx="1555">
                  <c:v>1592.8081166173697</c:v>
                </c:pt>
                <c:pt idx="1556">
                  <c:v>1592.7867423794269</c:v>
                </c:pt>
                <c:pt idx="1557">
                  <c:v>1592.8564930722061</c:v>
                </c:pt>
                <c:pt idx="1558">
                  <c:v>1592.9294482474602</c:v>
                </c:pt>
                <c:pt idx="1559">
                  <c:v>1593.0909529522362</c:v>
                </c:pt>
                <c:pt idx="1560">
                  <c:v>1593.2490481383966</c:v>
                </c:pt>
                <c:pt idx="1561">
                  <c:v>1593.2973164894515</c:v>
                </c:pt>
                <c:pt idx="1562">
                  <c:v>1593.2226513540468</c:v>
                </c:pt>
                <c:pt idx="1563">
                  <c:v>1593.3478648673151</c:v>
                </c:pt>
                <c:pt idx="1564">
                  <c:v>1593.2862407884684</c:v>
                </c:pt>
                <c:pt idx="1565">
                  <c:v>1593.102855262244</c:v>
                </c:pt>
                <c:pt idx="1566">
                  <c:v>1593.1342320565855</c:v>
                </c:pt>
                <c:pt idx="1567">
                  <c:v>1593.1841200514414</c:v>
                </c:pt>
                <c:pt idx="1568">
                  <c:v>1593.3276545922192</c:v>
                </c:pt>
                <c:pt idx="1569">
                  <c:v>1593.2723223565629</c:v>
                </c:pt>
                <c:pt idx="1570">
                  <c:v>1593.1973839605116</c:v>
                </c:pt>
                <c:pt idx="1571">
                  <c:v>1593.1312581459197</c:v>
                </c:pt>
                <c:pt idx="1572">
                  <c:v>1592.966052859927</c:v>
                </c:pt>
                <c:pt idx="1573">
                  <c:v>1593.1057753272064</c:v>
                </c:pt>
                <c:pt idx="1574">
                  <c:v>1592.8642502974603</c:v>
                </c:pt>
                <c:pt idx="1575">
                  <c:v>1592.6956820886001</c:v>
                </c:pt>
                <c:pt idx="1576">
                  <c:v>1592.6518018987272</c:v>
                </c:pt>
                <c:pt idx="1577">
                  <c:v>1592.7003653624793</c:v>
                </c:pt>
                <c:pt idx="1578">
                  <c:v>1592.4952412386176</c:v>
                </c:pt>
                <c:pt idx="1579">
                  <c:v>1592.3596738532885</c:v>
                </c:pt>
                <c:pt idx="1580">
                  <c:v>1592.2848853211713</c:v>
                </c:pt>
                <c:pt idx="1581">
                  <c:v>1592.2238048374284</c:v>
                </c:pt>
                <c:pt idx="1582">
                  <c:v>1592.241004397662</c:v>
                </c:pt>
                <c:pt idx="1583">
                  <c:v>1592.2583676342381</c:v>
                </c:pt>
                <c:pt idx="1584">
                  <c:v>1592.1736069402164</c:v>
                </c:pt>
                <c:pt idx="1585">
                  <c:v>1592.0803699456512</c:v>
                </c:pt>
                <c:pt idx="1586">
                  <c:v>1592.097881768774</c:v>
                </c:pt>
                <c:pt idx="1587">
                  <c:v>1592.1256197897944</c:v>
                </c:pt>
                <c:pt idx="1588">
                  <c:v>1592.2523816270857</c:v>
                </c:pt>
                <c:pt idx="1589">
                  <c:v>1592.2794378428052</c:v>
                </c:pt>
                <c:pt idx="1590">
                  <c:v>1592.2929434934595</c:v>
                </c:pt>
                <c:pt idx="1591">
                  <c:v>1592.2015849940542</c:v>
                </c:pt>
                <c:pt idx="1592">
                  <c:v>1592.2059863582313</c:v>
                </c:pt>
                <c:pt idx="1593">
                  <c:v>1592.2231694165739</c:v>
                </c:pt>
                <c:pt idx="1594">
                  <c:v>1592.3371540150672</c:v>
                </c:pt>
                <c:pt idx="1595">
                  <c:v>1592.2522309227884</c:v>
                </c:pt>
                <c:pt idx="1596">
                  <c:v>1592.1501190207166</c:v>
                </c:pt>
                <c:pt idx="1597">
                  <c:v>1592.0581991097424</c:v>
                </c:pt>
                <c:pt idx="1598">
                  <c:v>1591.973908281584</c:v>
                </c:pt>
                <c:pt idx="1599">
                  <c:v>1592.1023711650764</c:v>
                </c:pt>
                <c:pt idx="1600">
                  <c:v>1592.3389737864331</c:v>
                </c:pt>
                <c:pt idx="1601">
                  <c:v>1592.5691579876664</c:v>
                </c:pt>
                <c:pt idx="1602">
                  <c:v>1592.7785981706058</c:v>
                </c:pt>
                <c:pt idx="1603">
                  <c:v>1592.9658165187327</c:v>
                </c:pt>
                <c:pt idx="1604">
                  <c:v>1593.0405604715752</c:v>
                </c:pt>
                <c:pt idx="1605">
                  <c:v>1593.1944186105227</c:v>
                </c:pt>
                <c:pt idx="1606">
                  <c:v>1593.2493805550207</c:v>
                </c:pt>
                <c:pt idx="1607">
                  <c:v>1593.2838914136553</c:v>
                </c:pt>
                <c:pt idx="1608">
                  <c:v>1593.215264921505</c:v>
                </c:pt>
                <c:pt idx="1609">
                  <c:v>1593.1376953831862</c:v>
                </c:pt>
                <c:pt idx="1610">
                  <c:v>1593.164268530169</c:v>
                </c:pt>
                <c:pt idx="1611">
                  <c:v>1593.2090623001534</c:v>
                </c:pt>
                <c:pt idx="1612">
                  <c:v>1593.3444202728665</c:v>
                </c:pt>
                <c:pt idx="1613">
                  <c:v>1593.3885638844242</c:v>
                </c:pt>
                <c:pt idx="1614">
                  <c:v>1593.3134217131128</c:v>
                </c:pt>
                <c:pt idx="1615">
                  <c:v>1593.2304742846479</c:v>
                </c:pt>
                <c:pt idx="1616">
                  <c:v>1593.1525220769529</c:v>
                </c:pt>
                <c:pt idx="1617">
                  <c:v>1592.9718382517751</c:v>
                </c:pt>
                <c:pt idx="1618">
                  <c:v>1592.9138529561592</c:v>
                </c:pt>
                <c:pt idx="1619">
                  <c:v>1592.7569572328721</c:v>
                </c:pt>
                <c:pt idx="1620">
                  <c:v>1592.8275065753382</c:v>
                </c:pt>
                <c:pt idx="1621">
                  <c:v>1592.7899150684896</c:v>
                </c:pt>
                <c:pt idx="1622">
                  <c:v>1592.6424682440813</c:v>
                </c:pt>
                <c:pt idx="1623">
                  <c:v>1592.397971130983</c:v>
                </c:pt>
                <c:pt idx="1624">
                  <c:v>1592.2768828463484</c:v>
                </c:pt>
                <c:pt idx="1625">
                  <c:v>1591.9495298603169</c:v>
                </c:pt>
                <c:pt idx="1626">
                  <c:v>1591.6415726002881</c:v>
                </c:pt>
                <c:pt idx="1627">
                  <c:v>1591.256156909353</c:v>
                </c:pt>
                <c:pt idx="1628">
                  <c:v>1591.0077790085029</c:v>
                </c:pt>
                <c:pt idx="1629">
                  <c:v>1590.7890718259116</c:v>
                </c:pt>
                <c:pt idx="1630">
                  <c:v>1590.7018834781013</c:v>
                </c:pt>
                <c:pt idx="1631">
                  <c:v>1590.6273486164557</c:v>
                </c:pt>
                <c:pt idx="1632">
                  <c:v>1590.5580441967779</c:v>
                </c:pt>
                <c:pt idx="1633">
                  <c:v>1590.6051310879798</c:v>
                </c:pt>
                <c:pt idx="1634">
                  <c:v>1590.4339373527089</c:v>
                </c:pt>
                <c:pt idx="1635">
                  <c:v>1590.3822157751899</c:v>
                </c:pt>
                <c:pt idx="1636">
                  <c:v>1590.3385597956274</c:v>
                </c:pt>
                <c:pt idx="1637">
                  <c:v>1590.4019634505703</c:v>
                </c:pt>
                <c:pt idx="1638">
                  <c:v>1590.3595122277911</c:v>
                </c:pt>
                <c:pt idx="1639">
                  <c:v>1590.4245565707192</c:v>
                </c:pt>
                <c:pt idx="1640">
                  <c:v>1590.3800514279267</c:v>
                </c:pt>
                <c:pt idx="1641">
                  <c:v>1590.3390467526604</c:v>
                </c:pt>
                <c:pt idx="1642">
                  <c:v>1590.4092243206003</c:v>
                </c:pt>
                <c:pt idx="1643">
                  <c:v>1590.4756584732729</c:v>
                </c:pt>
                <c:pt idx="1644">
                  <c:v>1590.3141440666116</c:v>
                </c:pt>
                <c:pt idx="1645">
                  <c:v>1590.1544036969194</c:v>
                </c:pt>
                <c:pt idx="1646">
                  <c:v>1590.1255488153811</c:v>
                </c:pt>
                <c:pt idx="1647">
                  <c:v>1590.102408013983</c:v>
                </c:pt>
                <c:pt idx="1648">
                  <c:v>1590.1880072854392</c:v>
                </c:pt>
                <c:pt idx="1649">
                  <c:v>1590.2716429867628</c:v>
                </c:pt>
                <c:pt idx="1650">
                  <c:v>1590.3481299879663</c:v>
                </c:pt>
                <c:pt idx="1651">
                  <c:v>1590.4177545345149</c:v>
                </c:pt>
                <c:pt idx="1652">
                  <c:v>1590.3755041222864</c:v>
                </c:pt>
                <c:pt idx="1653">
                  <c:v>1590.3302764748057</c:v>
                </c:pt>
                <c:pt idx="1654">
                  <c:v>1590.3933422498233</c:v>
                </c:pt>
                <c:pt idx="1655">
                  <c:v>1590.2315838634756</c:v>
                </c:pt>
                <c:pt idx="1656">
                  <c:v>1589.858530784978</c:v>
                </c:pt>
                <c:pt idx="1657">
                  <c:v>1589.5106643499801</c:v>
                </c:pt>
                <c:pt idx="1658">
                  <c:v>1589.3046039545275</c:v>
                </c:pt>
                <c:pt idx="1659">
                  <c:v>1589.0160945041162</c:v>
                </c:pt>
                <c:pt idx="1660">
                  <c:v>1588.8555404582876</c:v>
                </c:pt>
                <c:pt idx="1661">
                  <c:v>1588.9323095075342</c:v>
                </c:pt>
                <c:pt idx="1662">
                  <c:v>1588.9092813704856</c:v>
                </c:pt>
                <c:pt idx="1663">
                  <c:v>1588.8784376095325</c:v>
                </c:pt>
                <c:pt idx="1664">
                  <c:v>1588.8487614632113</c:v>
                </c:pt>
                <c:pt idx="1665">
                  <c:v>1588.8235104211014</c:v>
                </c:pt>
                <c:pt idx="1666">
                  <c:v>1588.9111003828193</c:v>
                </c:pt>
                <c:pt idx="1667">
                  <c:v>1589.0033639843814</c:v>
                </c:pt>
                <c:pt idx="1668">
                  <c:v>1589.1916036221648</c:v>
                </c:pt>
                <c:pt idx="1669">
                  <c:v>1589.3689123837864</c:v>
                </c:pt>
                <c:pt idx="1670">
                  <c:v>1589.3160112579876</c:v>
                </c:pt>
                <c:pt idx="1671">
                  <c:v>1589.4660102345342</c:v>
                </c:pt>
                <c:pt idx="1672">
                  <c:v>1589.4003729404858</c:v>
                </c:pt>
                <c:pt idx="1673">
                  <c:v>1589.5505208549873</c:v>
                </c:pt>
                <c:pt idx="1674">
                  <c:v>1589.4786553227159</c:v>
                </c:pt>
                <c:pt idx="1675">
                  <c:v>1589.398050293378</c:v>
                </c:pt>
                <c:pt idx="1676">
                  <c:v>1589.4229548121618</c:v>
                </c:pt>
                <c:pt idx="1677">
                  <c:v>1589.5738680110562</c:v>
                </c:pt>
                <c:pt idx="1678">
                  <c:v>1589.528152737324</c:v>
                </c:pt>
                <c:pt idx="1679">
                  <c:v>1589.6031388521128</c:v>
                </c:pt>
                <c:pt idx="1680">
                  <c:v>1589.7434898655572</c:v>
                </c:pt>
                <c:pt idx="1681">
                  <c:v>1589.7733544232337</c:v>
                </c:pt>
                <c:pt idx="1682">
                  <c:v>1589.8946858393035</c:v>
                </c:pt>
                <c:pt idx="1683">
                  <c:v>1590.008623490276</c:v>
                </c:pt>
                <c:pt idx="1684">
                  <c:v>1590.0071122638872</c:v>
                </c:pt>
                <c:pt idx="1685">
                  <c:v>1589.5646475126248</c:v>
                </c:pt>
                <c:pt idx="1686">
                  <c:v>1589.2389522842045</c:v>
                </c:pt>
                <c:pt idx="1687">
                  <c:v>1588.9482293492767</c:v>
                </c:pt>
                <c:pt idx="1688">
                  <c:v>1588.3672084993423</c:v>
                </c:pt>
                <c:pt idx="1689">
                  <c:v>1588.1308259084931</c:v>
                </c:pt>
                <c:pt idx="1690">
                  <c:v>1587.8321144622664</c:v>
                </c:pt>
                <c:pt idx="1691">
                  <c:v>1587.7713767838786</c:v>
                </c:pt>
                <c:pt idx="1692">
                  <c:v>1587.7293425307987</c:v>
                </c:pt>
                <c:pt idx="1693">
                  <c:v>1587.6931295734532</c:v>
                </c:pt>
                <c:pt idx="1694">
                  <c:v>1587.8722996122303</c:v>
                </c:pt>
                <c:pt idx="1695">
                  <c:v>1588.0585451020277</c:v>
                </c:pt>
                <c:pt idx="1696">
                  <c:v>1588.2257682745708</c:v>
                </c:pt>
                <c:pt idx="1697">
                  <c:v>1588.3781529768828</c:v>
                </c:pt>
                <c:pt idx="1698">
                  <c:v>1588.4071390698934</c:v>
                </c:pt>
                <c:pt idx="1699">
                  <c:v>1588.4247627908123</c:v>
                </c:pt>
                <c:pt idx="1700">
                  <c:v>1588.4408752643749</c:v>
                </c:pt>
                <c:pt idx="1701">
                  <c:v>1588.3458866039771</c:v>
                </c:pt>
                <c:pt idx="1702">
                  <c:v>1588.1479878217976</c:v>
                </c:pt>
                <c:pt idx="1703">
                  <c:v>1588.1722616561797</c:v>
                </c:pt>
                <c:pt idx="1704">
                  <c:v>1588.2118742328908</c:v>
                </c:pt>
                <c:pt idx="1705">
                  <c:v>1588.1517038480824</c:v>
                </c:pt>
                <c:pt idx="1706">
                  <c:v>1588.1788216800749</c:v>
                </c:pt>
                <c:pt idx="1707">
                  <c:v>1588.1106560727953</c:v>
                </c:pt>
                <c:pt idx="1708">
                  <c:v>1588.1457782479956</c:v>
                </c:pt>
                <c:pt idx="1709">
                  <c:v>1588.1840711345415</c:v>
                </c:pt>
                <c:pt idx="1710">
                  <c:v>1588.2188828495832</c:v>
                </c:pt>
                <c:pt idx="1711">
                  <c:v>1588.042257135985</c:v>
                </c:pt>
                <c:pt idx="1712">
                  <c:v>1587.9597792145316</c:v>
                </c:pt>
                <c:pt idx="1713">
                  <c:v>1587.9006174677561</c:v>
                </c:pt>
                <c:pt idx="1714">
                  <c:v>1587.6447431525055</c:v>
                </c:pt>
                <c:pt idx="1715">
                  <c:v>1587.2840392295504</c:v>
                </c:pt>
                <c:pt idx="1716">
                  <c:v>1586.9463083905002</c:v>
                </c:pt>
                <c:pt idx="1717">
                  <c:v>1586.7463712640913</c:v>
                </c:pt>
                <c:pt idx="1718">
                  <c:v>1586.5687011491739</c:v>
                </c:pt>
                <c:pt idx="1719">
                  <c:v>1586.5101828628854</c:v>
                </c:pt>
                <c:pt idx="1720">
                  <c:v>1586.3638026026231</c:v>
                </c:pt>
                <c:pt idx="1721">
                  <c:v>1586.123729638748</c:v>
                </c:pt>
                <c:pt idx="1722">
                  <c:v>1586.2104814897712</c:v>
                </c:pt>
                <c:pt idx="1723">
                  <c:v>1586.6254377179737</c:v>
                </c:pt>
                <c:pt idx="1724">
                  <c:v>1586.9373070163397</c:v>
                </c:pt>
                <c:pt idx="1725">
                  <c:v>1587.204733651218</c:v>
                </c:pt>
                <c:pt idx="1726">
                  <c:v>1587.5495760465617</c:v>
                </c:pt>
                <c:pt idx="1727">
                  <c:v>1587.8762509514199</c:v>
                </c:pt>
                <c:pt idx="1728">
                  <c:v>1586.3309554103819</c:v>
                </c:pt>
                <c:pt idx="1729">
                  <c:v>1585.2160503730745</c:v>
                </c:pt>
                <c:pt idx="1730">
                  <c:v>1584.573318520977</c:v>
                </c:pt>
                <c:pt idx="1731">
                  <c:v>1584.3351077463428</c:v>
                </c:pt>
                <c:pt idx="1732">
                  <c:v>1584.3515524966754</c:v>
                </c:pt>
                <c:pt idx="1733">
                  <c:v>1584.5901386333412</c:v>
                </c:pt>
                <c:pt idx="1734">
                  <c:v>1584.7380351212194</c:v>
                </c:pt>
                <c:pt idx="1735">
                  <c:v>1584.8574864738359</c:v>
                </c:pt>
                <c:pt idx="1736">
                  <c:v>1585.069351339851</c:v>
                </c:pt>
                <c:pt idx="1737">
                  <c:v>1585.3751375816828</c:v>
                </c:pt>
                <c:pt idx="1738">
                  <c:v>1585.462034165166</c:v>
                </c:pt>
                <c:pt idx="1739">
                  <c:v>1585.514758331969</c:v>
                </c:pt>
                <c:pt idx="1740">
                  <c:v>1585.5626893926992</c:v>
                </c:pt>
                <c:pt idx="1741">
                  <c:v>1585.6066267206356</c:v>
                </c:pt>
                <c:pt idx="1742">
                  <c:v>1585.8515697460323</c:v>
                </c:pt>
                <c:pt idx="1743">
                  <c:v>1586.008972496393</c:v>
                </c:pt>
                <c:pt idx="1744">
                  <c:v>1586.12788408763</c:v>
                </c:pt>
                <c:pt idx="1745">
                  <c:v>1586.1345309887547</c:v>
                </c:pt>
                <c:pt idx="1746">
                  <c:v>1586.1268463534134</c:v>
                </c:pt>
                <c:pt idx="1747">
                  <c:v>1586.2284057758304</c:v>
                </c:pt>
                <c:pt idx="1748">
                  <c:v>1586.4181870689367</c:v>
                </c:pt>
                <c:pt idx="1749">
                  <c:v>1586.501079153579</c:v>
                </c:pt>
                <c:pt idx="1750">
                  <c:v>1586.6852537759808</c:v>
                </c:pt>
                <c:pt idx="1751">
                  <c:v>1586.9713216145281</c:v>
                </c:pt>
                <c:pt idx="1752">
                  <c:v>1587.3441105586617</c:v>
                </c:pt>
                <c:pt idx="1753">
                  <c:v>1587.6892823260562</c:v>
                </c:pt>
                <c:pt idx="1754">
                  <c:v>1588.003438478233</c:v>
                </c:pt>
                <c:pt idx="1755">
                  <c:v>1588.399671343848</c:v>
                </c:pt>
                <c:pt idx="1756">
                  <c:v>1588.6536103125893</c:v>
                </c:pt>
                <c:pt idx="1757">
                  <c:v>1588.9929184659902</c:v>
                </c:pt>
                <c:pt idx="1758">
                  <c:v>1589.3056531509001</c:v>
                </c:pt>
                <c:pt idx="1759">
                  <c:v>1589.487230137182</c:v>
                </c:pt>
                <c:pt idx="1760">
                  <c:v>1589.6351183065292</c:v>
                </c:pt>
                <c:pt idx="1761">
                  <c:v>1589.6602893695717</c:v>
                </c:pt>
                <c:pt idx="1762">
                  <c:v>1589.6798994268831</c:v>
                </c:pt>
                <c:pt idx="1763">
                  <c:v>1589.8051812971664</c:v>
                </c:pt>
                <c:pt idx="1764">
                  <c:v>1589.9271648156057</c:v>
                </c:pt>
                <c:pt idx="1765">
                  <c:v>1590.0372407414595</c:v>
                </c:pt>
                <c:pt idx="1766">
                  <c:v>1590.0272188558724</c:v>
                </c:pt>
                <c:pt idx="1767">
                  <c:v>1589.8991989598837</c:v>
                </c:pt>
                <c:pt idx="1768">
                  <c:v>1589.8928172362578</c:v>
                </c:pt>
                <c:pt idx="1769">
                  <c:v>1589.8908338511435</c:v>
                </c:pt>
                <c:pt idx="1770">
                  <c:v>1589.7722125919486</c:v>
                </c:pt>
                <c:pt idx="1771">
                  <c:v>1589.5519205381349</c:v>
                </c:pt>
                <c:pt idx="1772">
                  <c:v>1589.3522004892138</c:v>
                </c:pt>
                <c:pt idx="1773">
                  <c:v>1589.3935458992853</c:v>
                </c:pt>
                <c:pt idx="1774">
                  <c:v>1589.5454053629867</c:v>
                </c:pt>
                <c:pt idx="1775">
                  <c:v>1589.6899139663512</c:v>
                </c:pt>
                <c:pt idx="1776">
                  <c:v>1589.9341036057738</c:v>
                </c:pt>
                <c:pt idx="1777">
                  <c:v>1590.0475487325216</c:v>
                </c:pt>
                <c:pt idx="1778">
                  <c:v>1590.1442261204743</c:v>
                </c:pt>
                <c:pt idx="1779">
                  <c:v>1590.0089328367947</c:v>
                </c:pt>
                <c:pt idx="1780">
                  <c:v>1589.9886662152678</c:v>
                </c:pt>
                <c:pt idx="1781">
                  <c:v>1589.9775147411526</c:v>
                </c:pt>
                <c:pt idx="1782">
                  <c:v>1590.1852861283207</c:v>
                </c:pt>
                <c:pt idx="1783">
                  <c:v>1590.3843510257464</c:v>
                </c:pt>
                <c:pt idx="1784">
                  <c:v>1590.4566827506785</c:v>
                </c:pt>
                <c:pt idx="1785">
                  <c:v>1590.5131661369805</c:v>
                </c:pt>
                <c:pt idx="1786">
                  <c:v>1590.4563328518007</c:v>
                </c:pt>
                <c:pt idx="1787">
                  <c:v>1590.2903025925459</c:v>
                </c:pt>
                <c:pt idx="1788">
                  <c:v>1590.246093265951</c:v>
                </c:pt>
                <c:pt idx="1789">
                  <c:v>1590.3237211508642</c:v>
                </c:pt>
                <c:pt idx="1790">
                  <c:v>1590.506564682604</c:v>
                </c:pt>
                <c:pt idx="1791">
                  <c:v>1590.6802406205491</c:v>
                </c:pt>
                <c:pt idx="1792">
                  <c:v>1590.6208551095901</c:v>
                </c:pt>
                <c:pt idx="1793">
                  <c:v>1590.5557773723544</c:v>
                </c:pt>
                <c:pt idx="1794">
                  <c:v>1590.4956157930494</c:v>
                </c:pt>
                <c:pt idx="1795">
                  <c:v>1590.5474689027722</c:v>
                </c:pt>
                <c:pt idx="1796">
                  <c:v>1590.6005171843383</c:v>
                </c:pt>
                <c:pt idx="1797">
                  <c:v>1590.6459247130347</c:v>
                </c:pt>
                <c:pt idx="1798">
                  <c:v>1590.6909315573043</c:v>
                </c:pt>
                <c:pt idx="1799">
                  <c:v>1590.9484832339133</c:v>
                </c:pt>
                <c:pt idx="1800">
                  <c:v>1591.0856211217395</c:v>
                </c:pt>
                <c:pt idx="1801">
                  <c:v>1591.094201019763</c:v>
                </c:pt>
                <c:pt idx="1802">
                  <c:v>1590.9871827452391</c:v>
                </c:pt>
                <c:pt idx="1803">
                  <c:v>1591.1017115865811</c:v>
                </c:pt>
                <c:pt idx="1804">
                  <c:v>1591.2194650787103</c:v>
                </c:pt>
                <c:pt idx="1805">
                  <c:v>1591.3255137079184</c:v>
                </c:pt>
                <c:pt idx="1806">
                  <c:v>1591.4221033708347</c:v>
                </c:pt>
                <c:pt idx="1807">
                  <c:v>1591.6156394280317</c:v>
                </c:pt>
                <c:pt idx="1808">
                  <c:v>1591.6945812982106</c:v>
                </c:pt>
                <c:pt idx="1809">
                  <c:v>1591.7573466347369</c:v>
                </c:pt>
                <c:pt idx="1810">
                  <c:v>1591.7026787588518</c:v>
                </c:pt>
                <c:pt idx="1811">
                  <c:v>1591.752071598956</c:v>
                </c:pt>
                <c:pt idx="1812">
                  <c:v>1591.9977923626873</c:v>
                </c:pt>
                <c:pt idx="1813">
                  <c:v>1592.1130839660793</c:v>
                </c:pt>
                <c:pt idx="1814">
                  <c:v>1592.1359854237087</c:v>
                </c:pt>
                <c:pt idx="1815">
                  <c:v>1592.1590776579171</c:v>
                </c:pt>
                <c:pt idx="1816">
                  <c:v>1592.1521615071972</c:v>
                </c:pt>
                <c:pt idx="1817">
                  <c:v>1592.0586013701793</c:v>
                </c:pt>
                <c:pt idx="1818">
                  <c:v>1591.8775467001631</c:v>
                </c:pt>
                <c:pt idx="1819">
                  <c:v>1591.8018606365119</c:v>
                </c:pt>
                <c:pt idx="1820">
                  <c:v>1591.9521460331928</c:v>
                </c:pt>
                <c:pt idx="1821">
                  <c:v>1592.1063145756298</c:v>
                </c:pt>
                <c:pt idx="1822">
                  <c:v>1592.1389223414815</c:v>
                </c:pt>
                <c:pt idx="1823">
                  <c:v>1592.0516566740741</c:v>
                </c:pt>
                <c:pt idx="1824">
                  <c:v>1592.072596976431</c:v>
                </c:pt>
                <c:pt idx="1825">
                  <c:v>1592.3065427058464</c:v>
                </c:pt>
                <c:pt idx="1826">
                  <c:v>1592.3303115507695</c:v>
                </c:pt>
                <c:pt idx="1827">
                  <c:v>1592.2256468643357</c:v>
                </c:pt>
                <c:pt idx="1828">
                  <c:v>1592.4248607857596</c:v>
                </c:pt>
                <c:pt idx="1829">
                  <c:v>1592.6434188961452</c:v>
                </c:pt>
                <c:pt idx="1830">
                  <c:v>1592.7433808146773</c:v>
                </c:pt>
                <c:pt idx="1831">
                  <c:v>1592.6208916497067</c:v>
                </c:pt>
                <c:pt idx="1832">
                  <c:v>1592.5909014997335</c:v>
                </c:pt>
                <c:pt idx="1833">
                  <c:v>1592.3562740906666</c:v>
                </c:pt>
                <c:pt idx="1834">
                  <c:v>1592.2313400824241</c:v>
                </c:pt>
                <c:pt idx="1835">
                  <c:v>1591.9136728022038</c:v>
                </c:pt>
                <c:pt idx="1836">
                  <c:v>1591.7191570929126</c:v>
                </c:pt>
                <c:pt idx="1837">
                  <c:v>1591.6583246299206</c:v>
                </c:pt>
                <c:pt idx="1838">
                  <c:v>1591.1893860272003</c:v>
                </c:pt>
                <c:pt idx="1839">
                  <c:v>1590.9238054792731</c:v>
                </c:pt>
                <c:pt idx="1840">
                  <c:v>1590.9221867993392</c:v>
                </c:pt>
                <c:pt idx="1841">
                  <c:v>1590.9406243630358</c:v>
                </c:pt>
                <c:pt idx="1842">
                  <c:v>1590.9560221482143</c:v>
                </c:pt>
                <c:pt idx="1843">
                  <c:v>1591.076383771104</c:v>
                </c:pt>
                <c:pt idx="1844">
                  <c:v>1591.1946216100944</c:v>
                </c:pt>
                <c:pt idx="1845">
                  <c:v>1591.301201463722</c:v>
                </c:pt>
                <c:pt idx="1846">
                  <c:v>1591.5038195124746</c:v>
                </c:pt>
                <c:pt idx="1847">
                  <c:v>1591.800381374977</c:v>
                </c:pt>
                <c:pt idx="1848">
                  <c:v>1592.0772557954335</c:v>
                </c:pt>
                <c:pt idx="1849">
                  <c:v>1592.3296870867578</c:v>
                </c:pt>
                <c:pt idx="1850">
                  <c:v>1592.6616246243254</c:v>
                </c:pt>
                <c:pt idx="1851">
                  <c:v>1592.9742042039322</c:v>
                </c:pt>
                <c:pt idx="1852">
                  <c:v>1593.1521856399384</c:v>
                </c:pt>
                <c:pt idx="1853">
                  <c:v>1593.2086233090349</c:v>
                </c:pt>
                <c:pt idx="1854">
                  <c:v>1593.1452939173046</c:v>
                </c:pt>
                <c:pt idx="1855">
                  <c:v>1593.2773581066403</c:v>
                </c:pt>
                <c:pt idx="1856">
                  <c:v>1593.2110528242185</c:v>
                </c:pt>
                <c:pt idx="1857">
                  <c:v>1593.240775294744</c:v>
                </c:pt>
                <c:pt idx="1858">
                  <c:v>1593.2794320861308</c:v>
                </c:pt>
                <c:pt idx="1859">
                  <c:v>1593.2097564419369</c:v>
                </c:pt>
                <c:pt idx="1860">
                  <c:v>1593.1345058563063</c:v>
                </c:pt>
                <c:pt idx="1861">
                  <c:v>1593.1710962330058</c:v>
                </c:pt>
                <c:pt idx="1862">
                  <c:v>1593.000632939096</c:v>
                </c:pt>
                <c:pt idx="1863">
                  <c:v>1592.9343026719055</c:v>
                </c:pt>
                <c:pt idx="1864">
                  <c:v>1594.0433660653687</c:v>
                </c:pt>
                <c:pt idx="1865">
                  <c:v>1594.8229691503352</c:v>
                </c:pt>
                <c:pt idx="1866">
                  <c:v>1595.2072446821228</c:v>
                </c:pt>
                <c:pt idx="1867">
                  <c:v>1596.1316769837481</c:v>
                </c:pt>
                <c:pt idx="1868">
                  <c:v>1596.6319790761345</c:v>
                </c:pt>
                <c:pt idx="1869">
                  <c:v>1596.6293446146678</c:v>
                </c:pt>
                <c:pt idx="1870">
                  <c:v>1596.5798587406071</c:v>
                </c:pt>
                <c:pt idx="1871">
                  <c:v>1596.5365988550975</c:v>
                </c:pt>
                <c:pt idx="1872">
                  <c:v>1596.6013625955434</c:v>
                </c:pt>
                <c:pt idx="1873">
                  <c:v>1597.1634205414032</c:v>
                </c:pt>
                <c:pt idx="1874">
                  <c:v>1597.4468368558212</c:v>
                </c:pt>
                <c:pt idx="1875">
                  <c:v>1597.4581244143826</c:v>
                </c:pt>
                <c:pt idx="1876">
                  <c:v>1597.4498403767116</c:v>
                </c:pt>
                <c:pt idx="1877">
                  <c:v>1597.2387639788287</c:v>
                </c:pt>
                <c:pt idx="1878">
                  <c:v>1597.0180581625716</c:v>
                </c:pt>
                <c:pt idx="1879">
                  <c:v>1596.5225983296107</c:v>
                </c:pt>
                <c:pt idx="1880">
                  <c:v>1596.2378166632823</c:v>
                </c:pt>
                <c:pt idx="1881">
                  <c:v>1596.0004696938929</c:v>
                </c:pt>
                <c:pt idx="1882">
                  <c:v>1595.4646088126299</c:v>
                </c:pt>
                <c:pt idx="1883">
                  <c:v>1595.0548261933</c:v>
                </c:pt>
                <c:pt idx="1884">
                  <c:v>1594.6913874484546</c:v>
                </c:pt>
                <c:pt idx="1885">
                  <c:v>1594.5737158622314</c:v>
                </c:pt>
                <c:pt idx="1886">
                  <c:v>1594.5810144202105</c:v>
                </c:pt>
                <c:pt idx="1887">
                  <c:v>1594.7032858365551</c:v>
                </c:pt>
                <c:pt idx="1888">
                  <c:v>1594.93589621505</c:v>
                </c:pt>
                <c:pt idx="1889">
                  <c:v>1595.1547238318635</c:v>
                </c:pt>
                <c:pt idx="1890">
                  <c:v>1595.2476580289667</c:v>
                </c:pt>
                <c:pt idx="1891">
                  <c:v>1595.223234571788</c:v>
                </c:pt>
                <c:pt idx="1892">
                  <c:v>1595.1912132470798</c:v>
                </c:pt>
                <c:pt idx="1893">
                  <c:v>1595.0585574973454</c:v>
                </c:pt>
                <c:pt idx="1894">
                  <c:v>1595.1299613612232</c:v>
                </c:pt>
                <c:pt idx="1895">
                  <c:v>1595.316964873839</c:v>
                </c:pt>
                <c:pt idx="1896">
                  <c:v>1595.3985135216717</c:v>
                </c:pt>
                <c:pt idx="1897">
                  <c:v>1595.4595577469743</c:v>
                </c:pt>
                <c:pt idx="1898">
                  <c:v>1595.622507042704</c:v>
                </c:pt>
                <c:pt idx="1899">
                  <c:v>1595.5786427660946</c:v>
                </c:pt>
                <c:pt idx="1900">
                  <c:v>1595.5111297873589</c:v>
                </c:pt>
                <c:pt idx="1901">
                  <c:v>1595.4488452612352</c:v>
                </c:pt>
                <c:pt idx="1902">
                  <c:v>1595.392404782941</c:v>
                </c:pt>
                <c:pt idx="1903">
                  <c:v>1595.2425498026735</c:v>
                </c:pt>
                <c:pt idx="1904">
                  <c:v>1595.190772547885</c:v>
                </c:pt>
                <c:pt idx="1905">
                  <c:v>1595.1591568617137</c:v>
                </c:pt>
                <c:pt idx="1906">
                  <c:v>1595.2345062379216</c:v>
                </c:pt>
                <c:pt idx="1907">
                  <c:v>1595.2099147617469</c:v>
                </c:pt>
                <c:pt idx="1908">
                  <c:v>1595.1744679652243</c:v>
                </c:pt>
                <c:pt idx="1909">
                  <c:v>1595.1421526956583</c:v>
                </c:pt>
                <c:pt idx="1910">
                  <c:v>1595.113047905144</c:v>
                </c:pt>
                <c:pt idx="1911">
                  <c:v>1595.0879526410399</c:v>
                </c:pt>
                <c:pt idx="1912">
                  <c:v>1595.0631387645817</c:v>
                </c:pt>
                <c:pt idx="1913">
                  <c:v>1595.1240352405287</c:v>
                </c:pt>
                <c:pt idx="1914">
                  <c:v>1595.2721229459351</c:v>
                </c:pt>
                <c:pt idx="1915">
                  <c:v>1595.4776572235774</c:v>
                </c:pt>
                <c:pt idx="1916">
                  <c:v>1595.8085065668884</c:v>
                </c:pt>
                <c:pt idx="1917">
                  <c:v>1596.0125514244442</c:v>
                </c:pt>
                <c:pt idx="1918">
                  <c:v>1595.9994103858583</c:v>
                </c:pt>
                <c:pt idx="1919">
                  <c:v>1595.8953730780529</c:v>
                </c:pt>
                <c:pt idx="1920">
                  <c:v>1595.8015209800483</c:v>
                </c:pt>
                <c:pt idx="1921">
                  <c:v>1595.9221099818621</c:v>
                </c:pt>
                <c:pt idx="1922">
                  <c:v>1595.9507363471473</c:v>
                </c:pt>
                <c:pt idx="1923">
                  <c:v>1595.8623057701341</c:v>
                </c:pt>
                <c:pt idx="1924">
                  <c:v>1595.7699143364857</c:v>
                </c:pt>
                <c:pt idx="1925">
                  <c:v>1595.7831039422599</c:v>
                </c:pt>
                <c:pt idx="1926">
                  <c:v>1595.9101854020546</c:v>
                </c:pt>
                <c:pt idx="1927">
                  <c:v>1595.830532183686</c:v>
                </c:pt>
                <c:pt idx="1928">
                  <c:v>1595.7370292578964</c:v>
                </c:pt>
                <c:pt idx="1929">
                  <c:v>1595.6548447799059</c:v>
                </c:pt>
                <c:pt idx="1930">
                  <c:v>1595.4848588908237</c:v>
                </c:pt>
                <c:pt idx="1931">
                  <c:v>1595.4089626280218</c:v>
                </c:pt>
                <c:pt idx="1932">
                  <c:v>1595.3555114800197</c:v>
                </c:pt>
                <c:pt idx="1933">
                  <c:v>1595.3048286181997</c:v>
                </c:pt>
                <c:pt idx="1934">
                  <c:v>1595.2581169256364</c:v>
                </c:pt>
                <c:pt idx="1935">
                  <c:v>1595.2164699323969</c:v>
                </c:pt>
                <c:pt idx="1936">
                  <c:v>1595.1794272112697</c:v>
                </c:pt>
                <c:pt idx="1937">
                  <c:v>1595.0510247375178</c:v>
                </c:pt>
                <c:pt idx="1938">
                  <c:v>1594.9192952159253</c:v>
                </c:pt>
                <c:pt idx="1939">
                  <c:v>1594.8934501962956</c:v>
                </c:pt>
                <c:pt idx="1940">
                  <c:v>1594.8875910875415</c:v>
                </c:pt>
                <c:pt idx="1941">
                  <c:v>1594.8833555341284</c:v>
                </c:pt>
                <c:pt idx="1942">
                  <c:v>1594.9795050310256</c:v>
                </c:pt>
                <c:pt idx="1943">
                  <c:v>1595.0781863918417</c:v>
                </c:pt>
                <c:pt idx="1944">
                  <c:v>1595.1697149016743</c:v>
                </c:pt>
                <c:pt idx="1945">
                  <c:v>1595.3511044560676</c:v>
                </c:pt>
                <c:pt idx="1946">
                  <c:v>1595.5331858691525</c:v>
                </c:pt>
                <c:pt idx="1947">
                  <c:v>1595.4997144265021</c:v>
                </c:pt>
                <c:pt idx="1948">
                  <c:v>1595.6453767513653</c:v>
                </c:pt>
                <c:pt idx="1949">
                  <c:v>1595.8037061376046</c:v>
                </c:pt>
                <c:pt idx="1950">
                  <c:v>1595.9432783069133</c:v>
                </c:pt>
                <c:pt idx="1951">
                  <c:v>1596.0681620971939</c:v>
                </c:pt>
                <c:pt idx="1952">
                  <c:v>1596.1837837247215</c:v>
                </c:pt>
                <c:pt idx="1953">
                  <c:v>1596.0921670224741</c:v>
                </c:pt>
                <c:pt idx="1954">
                  <c:v>1595.9788791113401</c:v>
                </c:pt>
                <c:pt idx="1955">
                  <c:v>1596.0747991921273</c:v>
                </c:pt>
                <c:pt idx="1956">
                  <c:v>1596.1909083564794</c:v>
                </c:pt>
                <c:pt idx="1957">
                  <c:v>1596.1992803240721</c:v>
                </c:pt>
                <c:pt idx="1958">
                  <c:v>1596.2869821127927</c:v>
                </c:pt>
                <c:pt idx="1959">
                  <c:v>1596.567438284357</c:v>
                </c:pt>
                <c:pt idx="1960">
                  <c:v>1596.8602166221426</c:v>
                </c:pt>
                <c:pt idx="1961">
                  <c:v>1597.0377423837663</c:v>
                </c:pt>
                <c:pt idx="1962">
                  <c:v>1597.0825839852421</c:v>
                </c:pt>
                <c:pt idx="1963">
                  <c:v>1597.2868945320383</c:v>
                </c:pt>
                <c:pt idx="1964">
                  <c:v>1597.3349041200347</c:v>
                </c:pt>
                <c:pt idx="1965">
                  <c:v>1597.2381855636677</c:v>
                </c:pt>
                <c:pt idx="1966">
                  <c:v>1597.2337141487887</c:v>
                </c:pt>
                <c:pt idx="1967">
                  <c:v>1597.2485583170806</c:v>
                </c:pt>
                <c:pt idx="1968">
                  <c:v>1597.2595075609822</c:v>
                </c:pt>
                <c:pt idx="1969">
                  <c:v>1597.1710977827111</c:v>
                </c:pt>
                <c:pt idx="1970">
                  <c:v>1597.1753616206465</c:v>
                </c:pt>
                <c:pt idx="1971">
                  <c:v>1597.1934196551331</c:v>
                </c:pt>
                <c:pt idx="1972">
                  <c:v>1597.1093815046663</c:v>
                </c:pt>
                <c:pt idx="1973">
                  <c:v>1597.1215286406057</c:v>
                </c:pt>
                <c:pt idx="1974">
                  <c:v>1597.1472078550962</c:v>
                </c:pt>
                <c:pt idx="1975">
                  <c:v>1597.2620980500876</c:v>
                </c:pt>
                <c:pt idx="1976">
                  <c:v>1597.2931800455342</c:v>
                </c:pt>
                <c:pt idx="1977">
                  <c:v>1597.3023454959402</c:v>
                </c:pt>
                <c:pt idx="1978">
                  <c:v>1597.3084959054002</c:v>
                </c:pt>
                <c:pt idx="1979">
                  <c:v>1597.2159053685457</c:v>
                </c:pt>
                <c:pt idx="1980">
                  <c:v>1597.1141866986779</c:v>
                </c:pt>
                <c:pt idx="1981">
                  <c:v>1597.0214424533435</c:v>
                </c:pt>
                <c:pt idx="1982">
                  <c:v>1597.032856775767</c:v>
                </c:pt>
                <c:pt idx="1983">
                  <c:v>1596.96568797797</c:v>
                </c:pt>
                <c:pt idx="1984">
                  <c:v>1596.7936254345184</c:v>
                </c:pt>
                <c:pt idx="1985">
                  <c:v>1596.6204776677441</c:v>
                </c:pt>
                <c:pt idx="1986">
                  <c:v>1596.4608887888585</c:v>
                </c:pt>
                <c:pt idx="1987">
                  <c:v>1596.415171626235</c:v>
                </c:pt>
                <c:pt idx="1988">
                  <c:v>1596.3882469329408</c:v>
                </c:pt>
                <c:pt idx="1989">
                  <c:v>1596.1757699390371</c:v>
                </c:pt>
                <c:pt idx="1990">
                  <c:v>1596.0396090354882</c:v>
                </c:pt>
                <c:pt idx="1991">
                  <c:v>1595.8413718504437</c:v>
                </c:pt>
                <c:pt idx="1992">
                  <c:v>1595.7326107731305</c:v>
                </c:pt>
                <c:pt idx="1993">
                  <c:v>1595.6554643392096</c:v>
                </c:pt>
                <c:pt idx="1994">
                  <c:v>1595.679694853827</c:v>
                </c:pt>
                <c:pt idx="1995">
                  <c:v>1595.7214498671156</c:v>
                </c:pt>
                <c:pt idx="1996">
                  <c:v>1595.8604089701053</c:v>
                </c:pt>
                <c:pt idx="1997">
                  <c:v>1595.8078263364594</c:v>
                </c:pt>
                <c:pt idx="1998">
                  <c:v>1595.8206603058723</c:v>
                </c:pt>
                <c:pt idx="1999">
                  <c:v>1595.8465093689747</c:v>
                </c:pt>
                <c:pt idx="2000">
                  <c:v>1595.9714630627043</c:v>
                </c:pt>
                <c:pt idx="2001">
                  <c:v>1596.1021482388221</c:v>
                </c:pt>
                <c:pt idx="2002">
                  <c:v>1596.2189529443838</c:v>
                </c:pt>
                <c:pt idx="2003">
                  <c:v>1596.3247754039853</c:v>
                </c:pt>
                <c:pt idx="2004">
                  <c:v>1596.4220685490777</c:v>
                </c:pt>
                <c:pt idx="2005">
                  <c:v>1596.5121532264345</c:v>
                </c:pt>
                <c:pt idx="2006">
                  <c:v>1596.4981392967586</c:v>
                </c:pt>
                <c:pt idx="2007">
                  <c:v>1596.4636720879623</c:v>
                </c:pt>
                <c:pt idx="2008">
                  <c:v>1596.3367018981478</c:v>
                </c:pt>
                <c:pt idx="2009">
                  <c:v>1596.20209263468</c:v>
                </c:pt>
                <c:pt idx="2010">
                  <c:v>1596.0782660315272</c:v>
                </c:pt>
                <c:pt idx="2011">
                  <c:v>1595.7802418468427</c:v>
                </c:pt>
                <c:pt idx="2012">
                  <c:v>1595.5657653153116</c:v>
                </c:pt>
                <c:pt idx="2013">
                  <c:v>1595.4727866502835</c:v>
                </c:pt>
                <c:pt idx="2014">
                  <c:v>1595.4748060457123</c:v>
                </c:pt>
                <c:pt idx="2015">
                  <c:v>1595.5307327688292</c:v>
                </c:pt>
                <c:pt idx="2016">
                  <c:v>1595.5826661534811</c:v>
                </c:pt>
                <c:pt idx="2017">
                  <c:v>1595.7298783213466</c:v>
                </c:pt>
                <c:pt idx="2018">
                  <c:v>1595.878071201224</c:v>
                </c:pt>
                <c:pt idx="2019">
                  <c:v>1595.7935192738398</c:v>
                </c:pt>
                <c:pt idx="2020">
                  <c:v>1595.7060175216723</c:v>
                </c:pt>
                <c:pt idx="2021">
                  <c:v>1595.841015928793</c:v>
                </c:pt>
                <c:pt idx="2022">
                  <c:v>1595.766014480721</c:v>
                </c:pt>
                <c:pt idx="2023">
                  <c:v>1595.7861040733828</c:v>
                </c:pt>
                <c:pt idx="2024">
                  <c:v>1595.917094612166</c:v>
                </c:pt>
                <c:pt idx="2025">
                  <c:v>1596.0484496474237</c:v>
                </c:pt>
                <c:pt idx="2026">
                  <c:v>1596.1684996794759</c:v>
                </c:pt>
                <c:pt idx="2027">
                  <c:v>1596.2767269813414</c:v>
                </c:pt>
                <c:pt idx="2028">
                  <c:v>1596.4803881648559</c:v>
                </c:pt>
                <c:pt idx="2029">
                  <c:v>1596.5686256044144</c:v>
                </c:pt>
                <c:pt idx="2030">
                  <c:v>1596.6383869131039</c:v>
                </c:pt>
                <c:pt idx="2031">
                  <c:v>1596.5962608300945</c:v>
                </c:pt>
                <c:pt idx="2032">
                  <c:v>1596.5491462091768</c:v>
                </c:pt>
                <c:pt idx="2033">
                  <c:v>1596.5039510992517</c:v>
                </c:pt>
                <c:pt idx="2034">
                  <c:v>1596.3587737265925</c:v>
                </c:pt>
                <c:pt idx="2035">
                  <c:v>1596.3247033878113</c:v>
                </c:pt>
                <c:pt idx="2036">
                  <c:v>1596.5176394434648</c:v>
                </c:pt>
                <c:pt idx="2037">
                  <c:v>1596.7075813122408</c:v>
                </c:pt>
                <c:pt idx="2038">
                  <c:v>1596.774892102037</c:v>
                </c:pt>
                <c:pt idx="2039">
                  <c:v>1596.7186291836699</c:v>
                </c:pt>
                <c:pt idx="2040">
                  <c:v>1596.6594810760637</c:v>
                </c:pt>
                <c:pt idx="2041">
                  <c:v>1596.6065282509669</c:v>
                </c:pt>
                <c:pt idx="2042">
                  <c:v>1596.5575711372426</c:v>
                </c:pt>
                <c:pt idx="2043">
                  <c:v>1596.4048828520388</c:v>
                </c:pt>
                <c:pt idx="2044">
                  <c:v>1596.3617116836715</c:v>
                </c:pt>
                <c:pt idx="2045">
                  <c:v>1596.1389197124286</c:v>
                </c:pt>
                <c:pt idx="2046">
                  <c:v>1595.9103815567532</c:v>
                </c:pt>
                <c:pt idx="2047">
                  <c:v>1595.8018014152301</c:v>
                </c:pt>
                <c:pt idx="2048">
                  <c:v>1595.7132740138456</c:v>
                </c:pt>
                <c:pt idx="2049">
                  <c:v>1595.6354309216781</c:v>
                </c:pt>
                <c:pt idx="2050">
                  <c:v>1595.5648462924348</c:v>
                </c:pt>
                <c:pt idx="2051">
                  <c:v>1595.7089511749407</c:v>
                </c:pt>
                <c:pt idx="2052">
                  <c:v>1595.7545919772188</c:v>
                </c:pt>
                <c:pt idx="2053">
                  <c:v>1595.7840836156536</c:v>
                </c:pt>
                <c:pt idx="2054">
                  <c:v>1595.8122578324123</c:v>
                </c:pt>
                <c:pt idx="2055">
                  <c:v>1595.8376889385568</c:v>
                </c:pt>
                <c:pt idx="2056">
                  <c:v>1595.7576263077788</c:v>
                </c:pt>
                <c:pt idx="2057">
                  <c:v>1595.6739330070718</c:v>
                </c:pt>
                <c:pt idx="2058">
                  <c:v>1595.2878481882472</c:v>
                </c:pt>
                <c:pt idx="2059">
                  <c:v>1595.0108619893158</c:v>
                </c:pt>
                <c:pt idx="2060">
                  <c:v>1594.6636927175598</c:v>
                </c:pt>
                <c:pt idx="2061">
                  <c:v>1594.4458115614179</c:v>
                </c:pt>
                <c:pt idx="2062">
                  <c:v>1594.3591014194708</c:v>
                </c:pt>
                <c:pt idx="2063">
                  <c:v>1594.2937285631554</c:v>
                </c:pt>
                <c:pt idx="2064">
                  <c:v>1594.3316623301412</c:v>
                </c:pt>
                <c:pt idx="2065">
                  <c:v>1594.5881475728556</c:v>
                </c:pt>
                <c:pt idx="2066">
                  <c:v>1594.842770520778</c:v>
                </c:pt>
                <c:pt idx="2067">
                  <c:v>1595.0737004734344</c:v>
                </c:pt>
                <c:pt idx="2068">
                  <c:v>1595.1770004303951</c:v>
                </c:pt>
                <c:pt idx="2069">
                  <c:v>1595.2609094821773</c:v>
                </c:pt>
                <c:pt idx="2070">
                  <c:v>1595.2309177110701</c:v>
                </c:pt>
                <c:pt idx="2071">
                  <c:v>1595.1974706464273</c:v>
                </c:pt>
                <c:pt idx="2072">
                  <c:v>1595.2708824058429</c:v>
                </c:pt>
                <c:pt idx="2073">
                  <c:v>1595.4523476416755</c:v>
                </c:pt>
                <c:pt idx="2074">
                  <c:v>1595.5224069469775</c:v>
                </c:pt>
                <c:pt idx="2075">
                  <c:v>1595.5767335881612</c:v>
                </c:pt>
                <c:pt idx="2076">
                  <c:v>1595.8367578074192</c:v>
                </c:pt>
                <c:pt idx="2077">
                  <c:v>1595.9892343703812</c:v>
                </c:pt>
                <c:pt idx="2078">
                  <c:v>1596.1151221548921</c:v>
                </c:pt>
                <c:pt idx="2079">
                  <c:v>1596.4262019589928</c:v>
                </c:pt>
                <c:pt idx="2080">
                  <c:v>1596.7305472354483</c:v>
                </c:pt>
                <c:pt idx="2081">
                  <c:v>1596.9154974867713</c:v>
                </c:pt>
                <c:pt idx="2082">
                  <c:v>1596.9673613516104</c:v>
                </c:pt>
                <c:pt idx="2083">
                  <c:v>1597.0063285014642</c:v>
                </c:pt>
                <c:pt idx="2084">
                  <c:v>1597.0420259104219</c:v>
                </c:pt>
                <c:pt idx="2085">
                  <c:v>1596.9636599185653</c:v>
                </c:pt>
                <c:pt idx="2086">
                  <c:v>1597.0037817441503</c:v>
                </c:pt>
                <c:pt idx="2087">
                  <c:v>1597.1528015855911</c:v>
                </c:pt>
                <c:pt idx="2088">
                  <c:v>1597.286274168719</c:v>
                </c:pt>
                <c:pt idx="2089">
                  <c:v>1597.3069765170171</c:v>
                </c:pt>
                <c:pt idx="2090">
                  <c:v>1597.5330695609248</c:v>
                </c:pt>
                <c:pt idx="2091">
                  <c:v>1597.738426873568</c:v>
                </c:pt>
                <c:pt idx="2092">
                  <c:v>1598.0324789759709</c:v>
                </c:pt>
                <c:pt idx="2093">
                  <c:v>1598.1965263417917</c:v>
                </c:pt>
                <c:pt idx="2094">
                  <c:v>1598.452205765265</c:v>
                </c:pt>
                <c:pt idx="2095">
                  <c:v>1598.5703688775136</c:v>
                </c:pt>
                <c:pt idx="2096">
                  <c:v>1597.6919717068306</c:v>
                </c:pt>
                <c:pt idx="2097">
                  <c:v>1596.983974278937</c:v>
                </c:pt>
                <c:pt idx="2098">
                  <c:v>1596.6744311626701</c:v>
                </c:pt>
                <c:pt idx="2099">
                  <c:v>1596.4012101478818</c:v>
                </c:pt>
                <c:pt idx="2100">
                  <c:v>1596.2551910435288</c:v>
                </c:pt>
                <c:pt idx="2101">
                  <c:v>1595.918446403208</c:v>
                </c:pt>
                <c:pt idx="2102">
                  <c:v>1595.819496730189</c:v>
                </c:pt>
                <c:pt idx="2103">
                  <c:v>1595.732815209263</c:v>
                </c:pt>
                <c:pt idx="2104">
                  <c:v>1595.7656501902391</c:v>
                </c:pt>
                <c:pt idx="2105">
                  <c:v>1595.79604562749</c:v>
                </c:pt>
                <c:pt idx="2106">
                  <c:v>1595.7131323886272</c:v>
                </c:pt>
                <c:pt idx="2107">
                  <c:v>1595.531483989661</c:v>
                </c:pt>
                <c:pt idx="2108">
                  <c:v>1595.4690763542371</c:v>
                </c:pt>
                <c:pt idx="2109">
                  <c:v>1595.5258875947611</c:v>
                </c:pt>
                <c:pt idx="2110">
                  <c:v>1595.6937159952374</c:v>
                </c:pt>
                <c:pt idx="2111">
                  <c:v>1595.7343781774887</c:v>
                </c:pt>
                <c:pt idx="2112">
                  <c:v>1595.5569801613535</c:v>
                </c:pt>
                <c:pt idx="2113">
                  <c:v>1595.476800146685</c:v>
                </c:pt>
                <c:pt idx="2114">
                  <c:v>1595.4192728606229</c:v>
                </c:pt>
                <c:pt idx="2115">
                  <c:v>1595.3672480551118</c:v>
                </c:pt>
                <c:pt idx="2116">
                  <c:v>1595.3191345955563</c:v>
                </c:pt>
                <c:pt idx="2117">
                  <c:v>1595.2110314505057</c:v>
                </c:pt>
                <c:pt idx="2118">
                  <c:v>1595.1653922277326</c:v>
                </c:pt>
                <c:pt idx="2119">
                  <c:v>1595.3530838433935</c:v>
                </c:pt>
                <c:pt idx="2120">
                  <c:v>1595.4240762212669</c:v>
                </c:pt>
                <c:pt idx="2121">
                  <c:v>1595.4826147466063</c:v>
                </c:pt>
                <c:pt idx="2122">
                  <c:v>1595.5381043150965</c:v>
                </c:pt>
                <c:pt idx="2123">
                  <c:v>1595.5866402864513</c:v>
                </c:pt>
                <c:pt idx="2124">
                  <c:v>1595.5264002604104</c:v>
                </c:pt>
                <c:pt idx="2125">
                  <c:v>1595.5758184185549</c:v>
                </c:pt>
                <c:pt idx="2126">
                  <c:v>1595.6248349259592</c:v>
                </c:pt>
                <c:pt idx="2127">
                  <c:v>1595.7785772054174</c:v>
                </c:pt>
                <c:pt idx="2128">
                  <c:v>1595.7064338231066</c:v>
                </c:pt>
                <c:pt idx="2129">
                  <c:v>1595.7370307482788</c:v>
                </c:pt>
                <c:pt idx="2130">
                  <c:v>1595.7711188620715</c:v>
                </c:pt>
                <c:pt idx="2131">
                  <c:v>1595.7982898746106</c:v>
                </c:pt>
                <c:pt idx="2132">
                  <c:v>1595.7138998860098</c:v>
                </c:pt>
                <c:pt idx="2133">
                  <c:v>1595.6356362600091</c:v>
                </c:pt>
                <c:pt idx="2134">
                  <c:v>1595.6737602363719</c:v>
                </c:pt>
                <c:pt idx="2135">
                  <c:v>1595.8234183967018</c:v>
                </c:pt>
                <c:pt idx="2136">
                  <c:v>1595.7437439970015</c:v>
                </c:pt>
                <c:pt idx="2137">
                  <c:v>1595.7738581790923</c:v>
                </c:pt>
                <c:pt idx="2138">
                  <c:v>1595.693961980993</c:v>
                </c:pt>
                <c:pt idx="2139">
                  <c:v>1595.6176927099937</c:v>
                </c:pt>
                <c:pt idx="2140">
                  <c:v>1595.5480842818122</c:v>
                </c:pt>
                <c:pt idx="2141">
                  <c:v>1595.3790766198292</c:v>
                </c:pt>
                <c:pt idx="2142">
                  <c:v>1595.3246151089356</c:v>
                </c:pt>
                <c:pt idx="2143">
                  <c:v>1595.3873773717596</c:v>
                </c:pt>
                <c:pt idx="2144">
                  <c:v>1595.6727067015997</c:v>
                </c:pt>
                <c:pt idx="2145">
                  <c:v>1595.9388242741816</c:v>
                </c:pt>
                <c:pt idx="2146">
                  <c:v>1596.0714766128922</c:v>
                </c:pt>
                <c:pt idx="2147">
                  <c:v>1595.9721605571749</c:v>
                </c:pt>
                <c:pt idx="2148">
                  <c:v>1595.6687823247046</c:v>
                </c:pt>
                <c:pt idx="2149">
                  <c:v>1595.5891657497314</c:v>
                </c:pt>
                <c:pt idx="2150">
                  <c:v>1595.7456052270284</c:v>
                </c:pt>
                <c:pt idx="2151">
                  <c:v>1596.0032774791166</c:v>
                </c:pt>
                <c:pt idx="2152">
                  <c:v>1596.2430704355604</c:v>
                </c:pt>
                <c:pt idx="2153">
                  <c:v>1596.3500640323275</c:v>
                </c:pt>
                <c:pt idx="2154">
                  <c:v>1596.4437854839341</c:v>
                </c:pt>
                <c:pt idx="2155">
                  <c:v>1596.529441349031</c:v>
                </c:pt>
                <c:pt idx="2156">
                  <c:v>1596.6050375900281</c:v>
                </c:pt>
                <c:pt idx="2157">
                  <c:v>1596.7792159909347</c:v>
                </c:pt>
                <c:pt idx="2158">
                  <c:v>1596.8481054463043</c:v>
                </c:pt>
                <c:pt idx="2159">
                  <c:v>1597.665732223913</c:v>
                </c:pt>
                <c:pt idx="2160">
                  <c:v>1598.2111202035574</c:v>
                </c:pt>
                <c:pt idx="2161">
                  <c:v>1598.4774729123251</c:v>
                </c:pt>
                <c:pt idx="2162">
                  <c:v>1598.8167026475683</c:v>
                </c:pt>
                <c:pt idx="2163">
                  <c:v>1598.9134569523349</c:v>
                </c:pt>
                <c:pt idx="2164">
                  <c:v>1598.9876881384864</c:v>
                </c:pt>
                <c:pt idx="2165">
                  <c:v>1598.8481710349877</c:v>
                </c:pt>
                <c:pt idx="2166">
                  <c:v>1598.8187009408978</c:v>
                </c:pt>
                <c:pt idx="2167">
                  <c:v>1598.8011826735433</c:v>
                </c:pt>
                <c:pt idx="2168">
                  <c:v>1598.9901660668577</c:v>
                </c:pt>
                <c:pt idx="2169">
                  <c:v>1599.1690600607797</c:v>
                </c:pt>
                <c:pt idx="2170">
                  <c:v>1599.0119636916179</c:v>
                </c:pt>
                <c:pt idx="2171">
                  <c:v>1598.8614215378345</c:v>
                </c:pt>
                <c:pt idx="2172">
                  <c:v>1598.7246559434861</c:v>
                </c:pt>
                <c:pt idx="2173">
                  <c:v>1598.6014144940782</c:v>
                </c:pt>
                <c:pt idx="2174">
                  <c:v>1598.4877404491619</c:v>
                </c:pt>
                <c:pt idx="2175">
                  <c:v>1598.2726731356017</c:v>
                </c:pt>
                <c:pt idx="2176">
                  <c:v>1598.0759755778197</c:v>
                </c:pt>
                <c:pt idx="2177">
                  <c:v>1597.7883414343814</c:v>
                </c:pt>
                <c:pt idx="2178">
                  <c:v>1597.6241285767103</c:v>
                </c:pt>
                <c:pt idx="2179">
                  <c:v>1597.4847532515546</c:v>
                </c:pt>
                <c:pt idx="2180">
                  <c:v>1597.2487756832313</c:v>
                </c:pt>
                <c:pt idx="2181">
                  <c:v>1596.8144324393013</c:v>
                </c:pt>
                <c:pt idx="2182">
                  <c:v>1596.5209385811831</c:v>
                </c:pt>
                <c:pt idx="2183">
                  <c:v>1596.2606714374392</c:v>
                </c:pt>
                <c:pt idx="2184">
                  <c:v>1596.1234285794903</c:v>
                </c:pt>
                <c:pt idx="2185">
                  <c:v>1595.6975714359003</c:v>
                </c:pt>
                <c:pt idx="2186">
                  <c:v>1595.3884285780912</c:v>
                </c:pt>
                <c:pt idx="2187">
                  <c:v>1595.3194805255373</c:v>
                </c:pt>
                <c:pt idx="2188">
                  <c:v>1595.3828004777613</c:v>
                </c:pt>
                <c:pt idx="2189">
                  <c:v>1595.3427277070557</c:v>
                </c:pt>
                <c:pt idx="2190">
                  <c:v>1595.31075246096</c:v>
                </c:pt>
                <c:pt idx="2191">
                  <c:v>1595.3695931463271</c:v>
                </c:pt>
                <c:pt idx="2192">
                  <c:v>1595.4316301330248</c:v>
                </c:pt>
                <c:pt idx="2193">
                  <c:v>1595.3965728482042</c:v>
                </c:pt>
                <c:pt idx="2194">
                  <c:v>1595.3425207710948</c:v>
                </c:pt>
                <c:pt idx="2195">
                  <c:v>1595.3120188828136</c:v>
                </c:pt>
                <c:pt idx="2196">
                  <c:v>1595.3775626207396</c:v>
                </c:pt>
                <c:pt idx="2197">
                  <c:v>1595.3498751097634</c:v>
                </c:pt>
                <c:pt idx="2198">
                  <c:v>1595.299068281603</c:v>
                </c:pt>
                <c:pt idx="2199">
                  <c:v>1595.2545166196394</c:v>
                </c:pt>
                <c:pt idx="2200">
                  <c:v>1595.2128332905813</c:v>
                </c:pt>
                <c:pt idx="2201">
                  <c:v>1595.3842120823465</c:v>
                </c:pt>
                <c:pt idx="2202">
                  <c:v>1595.4541928021331</c:v>
                </c:pt>
                <c:pt idx="2203">
                  <c:v>1595.404629820121</c:v>
                </c:pt>
                <c:pt idx="2204">
                  <c:v>1595.4555725637465</c:v>
                </c:pt>
                <c:pt idx="2205">
                  <c:v>1595.4088841488606</c:v>
                </c:pt>
                <c:pt idx="2206">
                  <c:v>1595.3548946807823</c:v>
                </c:pt>
                <c:pt idx="2207">
                  <c:v>1595.0999042552567</c:v>
                </c:pt>
                <c:pt idx="2208">
                  <c:v>1595.0534584138697</c:v>
                </c:pt>
                <c:pt idx="2209">
                  <c:v>1595.0285076489724</c:v>
                </c:pt>
                <c:pt idx="2210">
                  <c:v>1594.9052796808842</c:v>
                </c:pt>
                <c:pt idx="2211">
                  <c:v>1594.7841633462585</c:v>
                </c:pt>
                <c:pt idx="2212">
                  <c:v>1594.6763303147804</c:v>
                </c:pt>
                <c:pt idx="2213">
                  <c:v>1594.5778457407096</c:v>
                </c:pt>
                <c:pt idx="2214">
                  <c:v>1594.4894961279178</c:v>
                </c:pt>
                <c:pt idx="2215">
                  <c:v>1594.4085419344708</c:v>
                </c:pt>
                <c:pt idx="2216">
                  <c:v>1594.23240175861</c:v>
                </c:pt>
                <c:pt idx="2217">
                  <c:v>1594.1655470532817</c:v>
                </c:pt>
                <c:pt idx="2218">
                  <c:v>1594.0089518666196</c:v>
                </c:pt>
                <c:pt idx="2219">
                  <c:v>1594.0627744241995</c:v>
                </c:pt>
                <c:pt idx="2220">
                  <c:v>1594.2357040219993</c:v>
                </c:pt>
                <c:pt idx="2221">
                  <c:v>1594.4027309290902</c:v>
                </c:pt>
                <c:pt idx="2222">
                  <c:v>1594.3466644809914</c:v>
                </c:pt>
                <c:pt idx="2223">
                  <c:v>1594.0074222554467</c:v>
                </c:pt>
                <c:pt idx="2224">
                  <c:v>1593.8502020504059</c:v>
                </c:pt>
                <c:pt idx="2225">
                  <c:v>1593.6177291367326</c:v>
                </c:pt>
                <c:pt idx="2226">
                  <c:v>1593.2851173970296</c:v>
                </c:pt>
                <c:pt idx="2227">
                  <c:v>1593.0999249063905</c:v>
                </c:pt>
                <c:pt idx="2228">
                  <c:v>1593.1138408239915</c:v>
                </c:pt>
                <c:pt idx="2229">
                  <c:v>1593.622582567265</c:v>
                </c:pt>
                <c:pt idx="2230">
                  <c:v>1594.4804386975136</c:v>
                </c:pt>
                <c:pt idx="2231">
                  <c:v>1595.4027624522851</c:v>
                </c:pt>
                <c:pt idx="2232">
                  <c:v>1596.3560567748048</c:v>
                </c:pt>
                <c:pt idx="2233">
                  <c:v>1597.2445970680042</c:v>
                </c:pt>
                <c:pt idx="2234">
                  <c:v>1598.2387246072765</c:v>
                </c:pt>
                <c:pt idx="2235">
                  <c:v>1599.0912950975239</c:v>
                </c:pt>
                <c:pt idx="2236">
                  <c:v>1599.8456319068398</c:v>
                </c:pt>
                <c:pt idx="2237">
                  <c:v>1600.6243017334907</c:v>
                </c:pt>
                <c:pt idx="2238">
                  <c:v>1601.6144561213553</c:v>
                </c:pt>
                <c:pt idx="2239">
                  <c:v>1602.5931419285046</c:v>
                </c:pt>
                <c:pt idx="2240">
                  <c:v>1603.663219935004</c:v>
                </c:pt>
                <c:pt idx="2241">
                  <c:v>1604.6797453954582</c:v>
                </c:pt>
                <c:pt idx="2242">
                  <c:v>1605.6007685413258</c:v>
                </c:pt>
                <c:pt idx="2243">
                  <c:v>1606.3526986739328</c:v>
                </c:pt>
                <c:pt idx="2244">
                  <c:v>1607.0989987944843</c:v>
                </c:pt>
                <c:pt idx="2245">
                  <c:v>1607.6241807222584</c:v>
                </c:pt>
                <c:pt idx="2246">
                  <c:v>1608.053527929326</c:v>
                </c:pt>
                <c:pt idx="2247">
                  <c:v>1608.5361162993875</c:v>
                </c:pt>
                <c:pt idx="2248">
                  <c:v>1608.996923908534</c:v>
                </c:pt>
                <c:pt idx="2249">
                  <c:v>1609.5033853713946</c:v>
                </c:pt>
                <c:pt idx="2250">
                  <c:v>1609.8108957921768</c:v>
                </c:pt>
                <c:pt idx="2251">
                  <c:v>1609.9472689019788</c:v>
                </c:pt>
                <c:pt idx="2252">
                  <c:v>1609.9600626381625</c:v>
                </c:pt>
                <c:pt idx="2253">
                  <c:v>1609.862238761966</c:v>
                </c:pt>
                <c:pt idx="2254">
                  <c:v>1610.0177625108781</c:v>
                </c:pt>
                <c:pt idx="2255">
                  <c:v>1610.0509659189802</c:v>
                </c:pt>
                <c:pt idx="2256">
                  <c:v>1609.9451508354366</c:v>
                </c:pt>
                <c:pt idx="2257">
                  <c:v>1609.8276825776695</c:v>
                </c:pt>
                <c:pt idx="2258">
                  <c:v>1609.5402568887905</c:v>
                </c:pt>
                <c:pt idx="2259">
                  <c:v>1609.2279608079914</c:v>
                </c:pt>
                <c:pt idx="2260">
                  <c:v>1608.7660552799921</c:v>
                </c:pt>
                <c:pt idx="2261">
                  <c:v>1608.0319593454471</c:v>
                </c:pt>
                <c:pt idx="2262">
                  <c:v>1607.2906903140429</c:v>
                </c:pt>
                <c:pt idx="2263">
                  <c:v>1606.4464457400391</c:v>
                </c:pt>
                <c:pt idx="2264">
                  <c:v>1605.7234052182173</c:v>
                </c:pt>
                <c:pt idx="2265">
                  <c:v>1605.1720047438341</c:v>
                </c:pt>
                <c:pt idx="2266">
                  <c:v>1604.6907315853036</c:v>
                </c:pt>
                <c:pt idx="2267">
                  <c:v>1604.2542105320942</c:v>
                </c:pt>
                <c:pt idx="2268">
                  <c:v>1604.0449186655403</c:v>
                </c:pt>
                <c:pt idx="2269">
                  <c:v>1603.8071987868548</c:v>
                </c:pt>
                <c:pt idx="2270">
                  <c:v>1603.4707261698679</c:v>
                </c:pt>
                <c:pt idx="2271">
                  <c:v>1603.231932881698</c:v>
                </c:pt>
                <c:pt idx="2272">
                  <c:v>1603.0384844379071</c:v>
                </c:pt>
                <c:pt idx="2273">
                  <c:v>1601.3854403980972</c:v>
                </c:pt>
                <c:pt idx="2274">
                  <c:v>1599.8965821800884</c:v>
                </c:pt>
                <c:pt idx="2275">
                  <c:v>1598.8200747091714</c:v>
                </c:pt>
                <c:pt idx="2276">
                  <c:v>1598.0670679174284</c:v>
                </c:pt>
                <c:pt idx="2277">
                  <c:v>1597.4428799249349</c:v>
                </c:pt>
                <c:pt idx="2278">
                  <c:v>1597.0538908408498</c:v>
                </c:pt>
                <c:pt idx="2279">
                  <c:v>1596.8375371280454</c:v>
                </c:pt>
                <c:pt idx="2280">
                  <c:v>1597.0964882982232</c:v>
                </c:pt>
                <c:pt idx="2281">
                  <c:v>1597.370171180203</c:v>
                </c:pt>
                <c:pt idx="2282">
                  <c:v>1597.4254283456391</c:v>
                </c:pt>
                <c:pt idx="2283">
                  <c:v>1597.5978439505809</c:v>
                </c:pt>
                <c:pt idx="2284">
                  <c:v>1597.8036763187099</c:v>
                </c:pt>
                <c:pt idx="2285">
                  <c:v>1598.1728875624635</c:v>
                </c:pt>
                <c:pt idx="2286">
                  <c:v>1598.4666250567848</c:v>
                </c:pt>
                <c:pt idx="2287">
                  <c:v>1598.5451136879863</c:v>
                </c:pt>
                <c:pt idx="2288">
                  <c:v>1598.5615578981692</c:v>
                </c:pt>
                <c:pt idx="2289">
                  <c:v>1598.4904162710627</c:v>
                </c:pt>
                <c:pt idx="2290">
                  <c:v>1598.4011057009664</c:v>
                </c:pt>
                <c:pt idx="2291">
                  <c:v>1598.1133688190603</c:v>
                </c:pt>
                <c:pt idx="2292">
                  <c:v>1597.731062562782</c:v>
                </c:pt>
                <c:pt idx="2293">
                  <c:v>1597.2704205116199</c:v>
                </c:pt>
                <c:pt idx="2294">
                  <c:v>1596.7342913741998</c:v>
                </c:pt>
                <c:pt idx="2295">
                  <c:v>1596.2326285219997</c:v>
                </c:pt>
                <c:pt idx="2296">
                  <c:v>1595.5762077472725</c:v>
                </c:pt>
                <c:pt idx="2297">
                  <c:v>1595.1502797702478</c:v>
                </c:pt>
                <c:pt idx="2298">
                  <c:v>1594.5938907002253</c:v>
                </c:pt>
                <c:pt idx="2299">
                  <c:v>1593.9510824547503</c:v>
                </c:pt>
                <c:pt idx="2300">
                  <c:v>1593.1596204134096</c:v>
                </c:pt>
                <c:pt idx="2301">
                  <c:v>1592.5080185576451</c:v>
                </c:pt>
                <c:pt idx="2302">
                  <c:v>1592.1274714160411</c:v>
                </c:pt>
                <c:pt idx="2303">
                  <c:v>1591.8132467418554</c:v>
                </c:pt>
                <c:pt idx="2304">
                  <c:v>1591.4272243107778</c:v>
                </c:pt>
                <c:pt idx="2305">
                  <c:v>1589.9889311916161</c:v>
                </c:pt>
                <c:pt idx="2306">
                  <c:v>1588.8090283560146</c:v>
                </c:pt>
                <c:pt idx="2307">
                  <c:v>1588.1520257781949</c:v>
                </c:pt>
                <c:pt idx="2308">
                  <c:v>1587.7262961619954</c:v>
                </c:pt>
                <c:pt idx="2309">
                  <c:v>1587.3547237836322</c:v>
                </c:pt>
                <c:pt idx="2310">
                  <c:v>1587.2035670760292</c:v>
                </c:pt>
                <c:pt idx="2311">
                  <c:v>1587.2019700691176</c:v>
                </c:pt>
                <c:pt idx="2312">
                  <c:v>1587.2185182446522</c:v>
                </c:pt>
                <c:pt idx="2313">
                  <c:v>1587.3337438587746</c:v>
                </c:pt>
                <c:pt idx="2314">
                  <c:v>1587.453494417068</c:v>
                </c:pt>
                <c:pt idx="2315">
                  <c:v>1587.6649040155164</c:v>
                </c:pt>
                <c:pt idx="2316">
                  <c:v>1587.9711854686511</c:v>
                </c:pt>
                <c:pt idx="2317">
                  <c:v>1588.0599867896826</c:v>
                </c:pt>
                <c:pt idx="2318">
                  <c:v>1588.2183516269843</c:v>
                </c:pt>
                <c:pt idx="2319">
                  <c:v>1588.2909560245314</c:v>
                </c:pt>
                <c:pt idx="2320">
                  <c:v>1588.3239600223014</c:v>
                </c:pt>
                <c:pt idx="2321">
                  <c:v>1588.374690929365</c:v>
                </c:pt>
                <c:pt idx="2322">
                  <c:v>1588.518082663059</c:v>
                </c:pt>
                <c:pt idx="2323">
                  <c:v>1588.5664387845989</c:v>
                </c:pt>
                <c:pt idx="2324">
                  <c:v>1588.7105807132718</c:v>
                </c:pt>
                <c:pt idx="2325">
                  <c:v>1588.8357097393382</c:v>
                </c:pt>
                <c:pt idx="2326">
                  <c:v>1588.8322815812164</c:v>
                </c:pt>
                <c:pt idx="2327">
                  <c:v>1588.8154378011059</c:v>
                </c:pt>
                <c:pt idx="2328">
                  <c:v>1588.7987616373691</c:v>
                </c:pt>
                <c:pt idx="2329">
                  <c:v>1588.6870560339719</c:v>
                </c:pt>
                <c:pt idx="2330">
                  <c:v>1588.5694145763382</c:v>
                </c:pt>
                <c:pt idx="2331">
                  <c:v>1588.3640132512164</c:v>
                </c:pt>
                <c:pt idx="2332">
                  <c:v>1587.9604665920151</c:v>
                </c:pt>
                <c:pt idx="2333">
                  <c:v>1587.3663332654685</c:v>
                </c:pt>
                <c:pt idx="2334">
                  <c:v>1586.7953029686078</c:v>
                </c:pt>
                <c:pt idx="2335">
                  <c:v>1586.2738208805524</c:v>
                </c:pt>
                <c:pt idx="2336">
                  <c:v>1585.8040189823203</c:v>
                </c:pt>
                <c:pt idx="2337">
                  <c:v>1585.377926347564</c:v>
                </c:pt>
                <c:pt idx="2338">
                  <c:v>1584.9904784977857</c:v>
                </c:pt>
                <c:pt idx="2339">
                  <c:v>1584.5391622707145</c:v>
                </c:pt>
                <c:pt idx="2340">
                  <c:v>1584.0226929733769</c:v>
                </c:pt>
                <c:pt idx="2341">
                  <c:v>1583.6225390667062</c:v>
                </c:pt>
                <c:pt idx="2342">
                  <c:v>1583.2805809697327</c:v>
                </c:pt>
                <c:pt idx="2343">
                  <c:v>1582.970073608848</c:v>
                </c:pt>
                <c:pt idx="2344">
                  <c:v>1582.7897941898618</c:v>
                </c:pt>
                <c:pt idx="2345">
                  <c:v>1582.5414492635107</c:v>
                </c:pt>
                <c:pt idx="2346">
                  <c:v>1582.3944993304642</c:v>
                </c:pt>
                <c:pt idx="2347">
                  <c:v>1582.1842721186038</c:v>
                </c:pt>
                <c:pt idx="2348">
                  <c:v>1581.8853382896398</c:v>
                </c:pt>
                <c:pt idx="2349">
                  <c:v>1581.6849438996724</c:v>
                </c:pt>
                <c:pt idx="2350">
                  <c:v>1581.5194944542477</c:v>
                </c:pt>
                <c:pt idx="2351">
                  <c:v>1581.2755404129523</c:v>
                </c:pt>
                <c:pt idx="2352">
                  <c:v>1581.3211276481386</c:v>
                </c:pt>
                <c:pt idx="2353">
                  <c:v>1581.3169342255808</c:v>
                </c:pt>
                <c:pt idx="2354">
                  <c:v>1581.5858492959824</c:v>
                </c:pt>
                <c:pt idx="2355">
                  <c:v>1581.7014084508933</c:v>
                </c:pt>
                <c:pt idx="2356">
                  <c:v>1581.7640985917212</c:v>
                </c:pt>
                <c:pt idx="2357">
                  <c:v>1581.822544174292</c:v>
                </c:pt>
                <c:pt idx="2358">
                  <c:v>1581.8741310675382</c:v>
                </c:pt>
                <c:pt idx="2359">
                  <c:v>1581.7300282432166</c:v>
                </c:pt>
                <c:pt idx="2360">
                  <c:v>1581.5601165847424</c:v>
                </c:pt>
                <c:pt idx="2361">
                  <c:v>1581.4075605315841</c:v>
                </c:pt>
                <c:pt idx="2362">
                  <c:v>1581.2679641196219</c:v>
                </c:pt>
                <c:pt idx="2363">
                  <c:v>1581.0525128360198</c:v>
                </c:pt>
                <c:pt idx="2364">
                  <c:v>1580.9273753054724</c:v>
                </c:pt>
                <c:pt idx="2365">
                  <c:v>1580.7399775504296</c:v>
                </c:pt>
                <c:pt idx="2366">
                  <c:v>1580.6405250458449</c:v>
                </c:pt>
                <c:pt idx="2367">
                  <c:v>1580.4791136780407</c:v>
                </c:pt>
                <c:pt idx="2368">
                  <c:v>1580.6017397073097</c:v>
                </c:pt>
                <c:pt idx="2369">
                  <c:v>1580.6734906430088</c:v>
                </c:pt>
                <c:pt idx="2370">
                  <c:v>1580.6188096754624</c:v>
                </c:pt>
                <c:pt idx="2371">
                  <c:v>1580.6458269776931</c:v>
                </c:pt>
                <c:pt idx="2372">
                  <c:v>1580.5031154342664</c:v>
                </c:pt>
                <c:pt idx="2373">
                  <c:v>1580.3353776675149</c:v>
                </c:pt>
                <c:pt idx="2374">
                  <c:v>1579.9952524250134</c:v>
                </c:pt>
                <c:pt idx="2375">
                  <c:v>1579.7426840227395</c:v>
                </c:pt>
                <c:pt idx="2376">
                  <c:v>1579.5306218388541</c:v>
                </c:pt>
                <c:pt idx="2377">
                  <c:v>1579.2432016716855</c:v>
                </c:pt>
                <c:pt idx="2378">
                  <c:v>1578.9625469742596</c:v>
                </c:pt>
                <c:pt idx="2379">
                  <c:v>1578.8990427038725</c:v>
                </c:pt>
                <c:pt idx="2380">
                  <c:v>1578.6890388217025</c:v>
                </c:pt>
                <c:pt idx="2381">
                  <c:v>1578.3656716560931</c:v>
                </c:pt>
                <c:pt idx="2382">
                  <c:v>1578.0507015055393</c:v>
                </c:pt>
                <c:pt idx="2383">
                  <c:v>1577.8576377323086</c:v>
                </c:pt>
                <c:pt idx="2384">
                  <c:v>1577.7041252111899</c:v>
                </c:pt>
                <c:pt idx="2385">
                  <c:v>1577.5662956465364</c:v>
                </c:pt>
                <c:pt idx="2386">
                  <c:v>1577.4409960423059</c:v>
                </c:pt>
                <c:pt idx="2387">
                  <c:v>1577.5066327657325</c:v>
                </c:pt>
                <c:pt idx="2388">
                  <c:v>1577.4307570597566</c:v>
                </c:pt>
                <c:pt idx="2389">
                  <c:v>1577.315051872506</c:v>
                </c:pt>
                <c:pt idx="2390">
                  <c:v>1577.3013198840963</c:v>
                </c:pt>
                <c:pt idx="2391">
                  <c:v>1577.3157453491783</c:v>
                </c:pt>
                <c:pt idx="2392">
                  <c:v>1577.2313139537985</c:v>
                </c:pt>
                <c:pt idx="2393">
                  <c:v>1577.3230126852714</c:v>
                </c:pt>
                <c:pt idx="2394">
                  <c:v>1577.3534660775194</c:v>
                </c:pt>
                <c:pt idx="2395">
                  <c:v>1577.5380600704723</c:v>
                </c:pt>
                <c:pt idx="2396">
                  <c:v>1577.3727818822474</c:v>
                </c:pt>
                <c:pt idx="2397">
                  <c:v>1577.1509835293159</c:v>
                </c:pt>
                <c:pt idx="2398">
                  <c:v>1576.9504395721053</c:v>
                </c:pt>
                <c:pt idx="2399">
                  <c:v>1576.8607632473684</c:v>
                </c:pt>
                <c:pt idx="2400">
                  <c:v>1576.9882393157895</c:v>
                </c:pt>
                <c:pt idx="2401">
                  <c:v>1577.0559448325359</c:v>
                </c:pt>
                <c:pt idx="2402">
                  <c:v>1577.1864953023053</c:v>
                </c:pt>
                <c:pt idx="2403">
                  <c:v>1577.4133593657318</c:v>
                </c:pt>
                <c:pt idx="2404">
                  <c:v>1577.6393266961197</c:v>
                </c:pt>
                <c:pt idx="2405">
                  <c:v>1577.5391151782906</c:v>
                </c:pt>
                <c:pt idx="2406">
                  <c:v>1577.1084683439005</c:v>
                </c:pt>
                <c:pt idx="2407">
                  <c:v>1576.7919712217276</c:v>
                </c:pt>
                <c:pt idx="2408">
                  <c:v>1576.7178829288432</c:v>
                </c:pt>
                <c:pt idx="2409">
                  <c:v>1576.6679844807666</c:v>
                </c:pt>
                <c:pt idx="2410">
                  <c:v>1576.622076800697</c:v>
                </c:pt>
                <c:pt idx="2411">
                  <c:v>1576.3754334551791</c:v>
                </c:pt>
                <c:pt idx="2412">
                  <c:v>1576.0207576865264</c:v>
                </c:pt>
                <c:pt idx="2413">
                  <c:v>1575.6913251695696</c:v>
                </c:pt>
                <c:pt idx="2414">
                  <c:v>1575.5984774268813</c:v>
                </c:pt>
                <c:pt idx="2415">
                  <c:v>1575.4287067517105</c:v>
                </c:pt>
                <c:pt idx="2416">
                  <c:v>1575.3728243197368</c:v>
                </c:pt>
                <c:pt idx="2417">
                  <c:v>1577.8829311997606</c:v>
                </c:pt>
                <c:pt idx="2418">
                  <c:v>1579.624846545237</c:v>
                </c:pt>
                <c:pt idx="2419">
                  <c:v>1580.5183150411247</c:v>
                </c:pt>
                <c:pt idx="2420">
                  <c:v>1582.6313773101135</c:v>
                </c:pt>
                <c:pt idx="2421">
                  <c:v>1584.0747066455579</c:v>
                </c:pt>
                <c:pt idx="2422">
                  <c:v>1584.8515514959618</c:v>
                </c:pt>
                <c:pt idx="2423">
                  <c:v>1585.2001377236018</c:v>
                </c:pt>
                <c:pt idx="2424">
                  <c:v>1585.2158524760016</c:v>
                </c:pt>
                <c:pt idx="2425">
                  <c:v>1584.8795022509105</c:v>
                </c:pt>
                <c:pt idx="2426">
                  <c:v>1584.3400020462823</c:v>
                </c:pt>
                <c:pt idx="2427">
                  <c:v>1583.7249109511656</c:v>
                </c:pt>
                <c:pt idx="2428">
                  <c:v>1582.9399190465142</c:v>
                </c:pt>
                <c:pt idx="2429">
                  <c:v>1582.311653678649</c:v>
                </c:pt>
                <c:pt idx="2430">
                  <c:v>1581.7543215260446</c:v>
                </c:pt>
                <c:pt idx="2431">
                  <c:v>1581.0440195691315</c:v>
                </c:pt>
                <c:pt idx="2432">
                  <c:v>1580.378563244665</c:v>
                </c:pt>
                <c:pt idx="2433">
                  <c:v>1579.876239313332</c:v>
                </c:pt>
                <c:pt idx="2434">
                  <c:v>1579.3238539212109</c:v>
                </c:pt>
                <c:pt idx="2435">
                  <c:v>1579.0094126556462</c:v>
                </c:pt>
                <c:pt idx="2436">
                  <c:v>1578.5491933233147</c:v>
                </c:pt>
                <c:pt idx="2437">
                  <c:v>1578.5181757484679</c:v>
                </c:pt>
                <c:pt idx="2438">
                  <c:v>1578.3347052258798</c:v>
                </c:pt>
                <c:pt idx="2439">
                  <c:v>1578.1375502053452</c:v>
                </c:pt>
                <c:pt idx="2440">
                  <c:v>1577.9585910957685</c:v>
                </c:pt>
                <c:pt idx="2441">
                  <c:v>1577.6936282688805</c:v>
                </c:pt>
                <c:pt idx="2442">
                  <c:v>1577.3383893353457</c:v>
                </c:pt>
                <c:pt idx="2443">
                  <c:v>1577.1038993957686</c:v>
                </c:pt>
                <c:pt idx="2444">
                  <c:v>1576.4931812688803</c:v>
                </c:pt>
                <c:pt idx="2445">
                  <c:v>1576.0916193353457</c:v>
                </c:pt>
                <c:pt idx="2446">
                  <c:v>1575.8577448503142</c:v>
                </c:pt>
                <c:pt idx="2447">
                  <c:v>1575.6564044093766</c:v>
                </c:pt>
                <c:pt idx="2448">
                  <c:v>1575.5741858267058</c:v>
                </c:pt>
                <c:pt idx="2449">
                  <c:v>1575.8202598424598</c:v>
                </c:pt>
                <c:pt idx="2450">
                  <c:v>1576.0795998567817</c:v>
                </c:pt>
                <c:pt idx="2451">
                  <c:v>1576.4099089607107</c:v>
                </c:pt>
                <c:pt idx="2452">
                  <c:v>1576.723371782464</c:v>
                </c:pt>
                <c:pt idx="2453">
                  <c:v>1576.9152470749673</c:v>
                </c:pt>
                <c:pt idx="2454">
                  <c:v>1578.9844973408792</c:v>
                </c:pt>
                <c:pt idx="2455">
                  <c:v>1580.5006339462539</c:v>
                </c:pt>
                <c:pt idx="2456">
                  <c:v>1581.3067581329581</c:v>
                </c:pt>
                <c:pt idx="2457">
                  <c:v>1581.5766892117799</c:v>
                </c:pt>
                <c:pt idx="2458">
                  <c:v>1581.5576265561635</c:v>
                </c:pt>
                <c:pt idx="2459">
                  <c:v>1581.2234786874214</c:v>
                </c:pt>
                <c:pt idx="2460">
                  <c:v>1580.8789806249288</c:v>
                </c:pt>
                <c:pt idx="2461">
                  <c:v>1580.4643460226625</c:v>
                </c:pt>
                <c:pt idx="2462">
                  <c:v>1580.0745872933296</c:v>
                </c:pt>
                <c:pt idx="2463">
                  <c:v>1579.8247157212086</c:v>
                </c:pt>
                <c:pt idx="2464">
                  <c:v>1579.6075597465533</c:v>
                </c:pt>
                <c:pt idx="2465">
                  <c:v>1579.41023613323</c:v>
                </c:pt>
                <c:pt idx="2466">
                  <c:v>1577.5195783029362</c:v>
                </c:pt>
                <c:pt idx="2467">
                  <c:v>1576.0708893663054</c:v>
                </c:pt>
                <c:pt idx="2468">
                  <c:v>1575.2389903330047</c:v>
                </c:pt>
                <c:pt idx="2469">
                  <c:v>1575.1254457572772</c:v>
                </c:pt>
                <c:pt idx="2470">
                  <c:v>1575.005950688434</c:v>
                </c:pt>
                <c:pt idx="2471">
                  <c:v>1574.9872278985763</c:v>
                </c:pt>
                <c:pt idx="2472">
                  <c:v>1574.9790253623423</c:v>
                </c:pt>
                <c:pt idx="2473">
                  <c:v>1574.9729321475838</c:v>
                </c:pt>
                <c:pt idx="2474">
                  <c:v>1574.8686655887127</c:v>
                </c:pt>
                <c:pt idx="2475">
                  <c:v>1575.0580596261025</c:v>
                </c:pt>
                <c:pt idx="2476">
                  <c:v>1574.1355087510021</c:v>
                </c:pt>
                <c:pt idx="2477">
                  <c:v>1573.4654625009111</c:v>
                </c:pt>
                <c:pt idx="2478">
                  <c:v>1572.9168750008284</c:v>
                </c:pt>
                <c:pt idx="2479">
                  <c:v>1572.7241590916622</c:v>
                </c:pt>
                <c:pt idx="2480">
                  <c:v>1572.7867809924201</c:v>
                </c:pt>
                <c:pt idx="2481">
                  <c:v>1572.8666190840181</c:v>
                </c:pt>
                <c:pt idx="2482">
                  <c:v>1572.9407446218347</c:v>
                </c:pt>
                <c:pt idx="2483">
                  <c:v>1573.2117678380316</c:v>
                </c:pt>
                <c:pt idx="2484">
                  <c:v>1573.5844253073017</c:v>
                </c:pt>
                <c:pt idx="2485">
                  <c:v>1574.033932097547</c:v>
                </c:pt>
                <c:pt idx="2486">
                  <c:v>1574.4592109977702</c:v>
                </c:pt>
                <c:pt idx="2487">
                  <c:v>1574.938009997973</c:v>
                </c:pt>
                <c:pt idx="2488">
                  <c:v>1575.4840999981573</c:v>
                </c:pt>
                <c:pt idx="2489">
                  <c:v>1576.0973636346885</c:v>
                </c:pt>
                <c:pt idx="2490">
                  <c:v>1576.5709669406258</c:v>
                </c:pt>
                <c:pt idx="2491">
                  <c:v>1577.0838790369328</c:v>
                </c:pt>
                <c:pt idx="2492">
                  <c:v>1577.5657991244843</c:v>
                </c:pt>
                <c:pt idx="2493">
                  <c:v>1578.0036355677132</c:v>
                </c:pt>
                <c:pt idx="2494">
                  <c:v>1578.2054868797393</c:v>
                </c:pt>
                <c:pt idx="2495">
                  <c:v>1578.2595335270357</c:v>
                </c:pt>
                <c:pt idx="2496">
                  <c:v>1578.0994850245779</c:v>
                </c:pt>
                <c:pt idx="2497">
                  <c:v>1577.7284409314345</c:v>
                </c:pt>
                <c:pt idx="2498">
                  <c:v>1577.260037210395</c:v>
                </c:pt>
                <c:pt idx="2499">
                  <c:v>1576.8204883730866</c:v>
                </c:pt>
                <c:pt idx="2500">
                  <c:v>1576.5216257937152</c:v>
                </c:pt>
                <c:pt idx="2501">
                  <c:v>1576.1649325397411</c:v>
                </c:pt>
                <c:pt idx="2502">
                  <c:v>1575.8241204906737</c:v>
                </c:pt>
                <c:pt idx="2503">
                  <c:v>1575.6083822642488</c:v>
                </c:pt>
                <c:pt idx="2504">
                  <c:v>1575.2235293311353</c:v>
                </c:pt>
                <c:pt idx="2505">
                  <c:v>1574.8492084828504</c:v>
                </c:pt>
                <c:pt idx="2506">
                  <c:v>1574.6104622571365</c:v>
                </c:pt>
                <c:pt idx="2507">
                  <c:v>1574.4093293246697</c:v>
                </c:pt>
                <c:pt idx="2508">
                  <c:v>1574.2254812042449</c:v>
                </c:pt>
                <c:pt idx="2509">
                  <c:v>1574.0592556402225</c:v>
                </c:pt>
                <c:pt idx="2510">
                  <c:v>1573.8108687638387</c:v>
                </c:pt>
                <c:pt idx="2511">
                  <c:v>1573.4712443307624</c:v>
                </c:pt>
                <c:pt idx="2512">
                  <c:v>1573.0562221188748</c:v>
                </c:pt>
                <c:pt idx="2513">
                  <c:v>1572.8490201080679</c:v>
                </c:pt>
                <c:pt idx="2514">
                  <c:v>1572.600563734607</c:v>
                </c:pt>
                <c:pt idx="2515">
                  <c:v>1572.7446943041882</c:v>
                </c:pt>
                <c:pt idx="2516">
                  <c:v>1572.8464493674439</c:v>
                </c:pt>
                <c:pt idx="2517">
                  <c:v>1573.593681243131</c:v>
                </c:pt>
                <c:pt idx="2518">
                  <c:v>1574.0096193119373</c:v>
                </c:pt>
                <c:pt idx="2519">
                  <c:v>1574.1307448290338</c:v>
                </c:pt>
                <c:pt idx="2520">
                  <c:v>1574.2044952991216</c:v>
                </c:pt>
                <c:pt idx="2521">
                  <c:v>1574.2709957264742</c:v>
                </c:pt>
                <c:pt idx="2522">
                  <c:v>1574.3236324786128</c:v>
                </c:pt>
                <c:pt idx="2523">
                  <c:v>1574.0936658896483</c:v>
                </c:pt>
                <c:pt idx="2524">
                  <c:v>1573.8236053542257</c:v>
                </c:pt>
                <c:pt idx="2525">
                  <c:v>1573.579004867478</c:v>
                </c:pt>
                <c:pt idx="2526">
                  <c:v>1573.3553680613438</c:v>
                </c:pt>
                <c:pt idx="2527">
                  <c:v>1573.1508800557674</c:v>
                </c:pt>
                <c:pt idx="2528">
                  <c:v>1572.9670727779703</c:v>
                </c:pt>
                <c:pt idx="2529">
                  <c:v>1572.7987934345185</c:v>
                </c:pt>
                <c:pt idx="2530">
                  <c:v>1572.7452667586533</c:v>
                </c:pt>
                <c:pt idx="2531">
                  <c:v>1572.7136061442302</c:v>
                </c:pt>
                <c:pt idx="2532">
                  <c:v>1572.6874601311183</c:v>
                </c:pt>
                <c:pt idx="2533">
                  <c:v>1572.5655092101076</c:v>
                </c:pt>
                <c:pt idx="2534">
                  <c:v>1572.4361901910067</c:v>
                </c:pt>
                <c:pt idx="2535">
                  <c:v>1572.3187183554605</c:v>
                </c:pt>
                <c:pt idx="2536">
                  <c:v>1572.3078348686004</c:v>
                </c:pt>
                <c:pt idx="2537">
                  <c:v>1572.2175771532732</c:v>
                </c:pt>
                <c:pt idx="2538">
                  <c:v>1572.1199792302482</c:v>
                </c:pt>
                <c:pt idx="2539">
                  <c:v>1572.030344754771</c:v>
                </c:pt>
                <c:pt idx="2540">
                  <c:v>1571.9496770497919</c:v>
                </c:pt>
                <c:pt idx="2541">
                  <c:v>1571.8784336816288</c:v>
                </c:pt>
                <c:pt idx="2542">
                  <c:v>1571.7211215287534</c:v>
                </c:pt>
                <c:pt idx="2543">
                  <c:v>1571.6496559352306</c:v>
                </c:pt>
                <c:pt idx="2544">
                  <c:v>1571.3264144865732</c:v>
                </c:pt>
                <c:pt idx="2545">
                  <c:v>1571.0664677150664</c:v>
                </c:pt>
                <c:pt idx="2546">
                  <c:v>1570.7577888318783</c:v>
                </c:pt>
                <c:pt idx="2547">
                  <c:v>1570.6455353017075</c:v>
                </c:pt>
                <c:pt idx="2548">
                  <c:v>1570.6740320924612</c:v>
                </c:pt>
                <c:pt idx="2549">
                  <c:v>1570.7197564476919</c:v>
                </c:pt>
                <c:pt idx="2550">
                  <c:v>1570.8553240433562</c:v>
                </c:pt>
                <c:pt idx="2551">
                  <c:v>1571.0002036757783</c:v>
                </c:pt>
                <c:pt idx="2552">
                  <c:v>1571.1312760688891</c:v>
                </c:pt>
                <c:pt idx="2553">
                  <c:v>1571.2491600626265</c:v>
                </c:pt>
                <c:pt idx="2554">
                  <c:v>1571.2624182387515</c:v>
                </c:pt>
                <c:pt idx="2555">
                  <c:v>1571.2524711261378</c:v>
                </c:pt>
                <c:pt idx="2556">
                  <c:v>1571.14951920558</c:v>
                </c:pt>
                <c:pt idx="2557">
                  <c:v>1571.0388356414362</c:v>
                </c:pt>
                <c:pt idx="2558">
                  <c:v>1570.9374869467601</c:v>
                </c:pt>
                <c:pt idx="2559">
                  <c:v>1570.9396244970549</c:v>
                </c:pt>
                <c:pt idx="2560">
                  <c:v>1570.9592949973228</c:v>
                </c:pt>
                <c:pt idx="2561">
                  <c:v>1571.6649045430206</c:v>
                </c:pt>
                <c:pt idx="2562">
                  <c:v>1572.1344586754733</c:v>
                </c:pt>
                <c:pt idx="2563">
                  <c:v>1572.7837806140667</c:v>
                </c:pt>
                <c:pt idx="2564">
                  <c:v>1573.1508005582423</c:v>
                </c:pt>
                <c:pt idx="2565">
                  <c:v>1573.2341823256747</c:v>
                </c:pt>
                <c:pt idx="2566">
                  <c:v>1573.2738021142497</c:v>
                </c:pt>
                <c:pt idx="2567">
                  <c:v>1573.2128201038634</c:v>
                </c:pt>
                <c:pt idx="2568">
                  <c:v>1573.0439273671486</c:v>
                </c:pt>
                <c:pt idx="2569">
                  <c:v>1572.8739339701351</c:v>
                </c:pt>
                <c:pt idx="2570">
                  <c:v>1572.7183945183046</c:v>
                </c:pt>
                <c:pt idx="2571">
                  <c:v>1574.4429041075498</c:v>
                </c:pt>
                <c:pt idx="2572">
                  <c:v>1575.8768219159545</c:v>
                </c:pt>
                <c:pt idx="2573">
                  <c:v>1576.3999290145041</c:v>
                </c:pt>
                <c:pt idx="2574">
                  <c:v>1576.4368445586399</c:v>
                </c:pt>
                <c:pt idx="2575">
                  <c:v>1576.2239495987635</c:v>
                </c:pt>
                <c:pt idx="2576">
                  <c:v>1575.8927723625122</c:v>
                </c:pt>
                <c:pt idx="2577">
                  <c:v>1575.6719748750111</c:v>
                </c:pt>
                <c:pt idx="2578">
                  <c:v>1575.2898862500101</c:v>
                </c:pt>
                <c:pt idx="2579">
                  <c:v>1574.910169318191</c:v>
                </c:pt>
                <c:pt idx="2580">
                  <c:v>1574.4731539256281</c:v>
                </c:pt>
                <c:pt idx="2581">
                  <c:v>1574.0549581142075</c:v>
                </c:pt>
                <c:pt idx="2582">
                  <c:v>1573.5854164674615</c:v>
                </c:pt>
                <c:pt idx="2583">
                  <c:v>1573.1382876976925</c:v>
                </c:pt>
                <c:pt idx="2584">
                  <c:v>1572.7308069979022</c:v>
                </c:pt>
                <c:pt idx="2585">
                  <c:v>1572.5439154526384</c:v>
                </c:pt>
                <c:pt idx="2586">
                  <c:v>1572.1379231387621</c:v>
                </c:pt>
                <c:pt idx="2587">
                  <c:v>1571.8002028534202</c:v>
                </c:pt>
                <c:pt idx="2588">
                  <c:v>1571.426366230382</c:v>
                </c:pt>
                <c:pt idx="2589">
                  <c:v>1571.0624238458017</c:v>
                </c:pt>
                <c:pt idx="2590">
                  <c:v>1570.91283985982</c:v>
                </c:pt>
                <c:pt idx="2591">
                  <c:v>1570.8181271452909</c:v>
                </c:pt>
                <c:pt idx="2592">
                  <c:v>1570.6423883139005</c:v>
                </c:pt>
                <c:pt idx="2593">
                  <c:v>1570.3703530126368</c:v>
                </c:pt>
                <c:pt idx="2594">
                  <c:v>1570.2848663751245</c:v>
                </c:pt>
                <c:pt idx="2595">
                  <c:v>1570.3409694319314</c:v>
                </c:pt>
                <c:pt idx="2596">
                  <c:v>1570.2328813017559</c:v>
                </c:pt>
                <c:pt idx="2597">
                  <c:v>1570.0912557288691</c:v>
                </c:pt>
                <c:pt idx="2598">
                  <c:v>1569.9627779353357</c:v>
                </c:pt>
                <c:pt idx="2599">
                  <c:v>1569.9336163048508</c:v>
                </c:pt>
                <c:pt idx="2600">
                  <c:v>1569.7456511862283</c:v>
                </c:pt>
                <c:pt idx="2601">
                  <c:v>1569.6241374420258</c:v>
                </c:pt>
                <c:pt idx="2602">
                  <c:v>1569.4454885836601</c:v>
                </c:pt>
                <c:pt idx="2603">
                  <c:v>1569.260353257873</c:v>
                </c:pt>
                <c:pt idx="2604">
                  <c:v>1567.267139325339</c:v>
                </c:pt>
                <c:pt idx="2605">
                  <c:v>1565.7599448412175</c:v>
                </c:pt>
                <c:pt idx="2606">
                  <c:v>1564.6443134920157</c:v>
                </c:pt>
                <c:pt idx="2607">
                  <c:v>1563.9260122654689</c:v>
                </c:pt>
                <c:pt idx="2608">
                  <c:v>1563.7081020595172</c:v>
                </c:pt>
                <c:pt idx="2609">
                  <c:v>1563.7688200541065</c:v>
                </c:pt>
                <c:pt idx="2610">
                  <c:v>1563.8742909582788</c:v>
                </c:pt>
                <c:pt idx="2611">
                  <c:v>1563.2349008711624</c:v>
                </c:pt>
                <c:pt idx="2612">
                  <c:v>1562.843000791966</c:v>
                </c:pt>
                <c:pt idx="2613">
                  <c:v>1562.7711825381512</c:v>
                </c:pt>
                <c:pt idx="2614">
                  <c:v>1562.8357113983193</c:v>
                </c:pt>
                <c:pt idx="2615">
                  <c:v>1563.0034649075628</c:v>
                </c:pt>
                <c:pt idx="2616">
                  <c:v>1563.2636953705116</c:v>
                </c:pt>
                <c:pt idx="2617">
                  <c:v>1563.5262685186469</c:v>
                </c:pt>
                <c:pt idx="2618">
                  <c:v>1563.7660622896792</c:v>
                </c:pt>
                <c:pt idx="2619">
                  <c:v>1563.9851475360722</c:v>
                </c:pt>
                <c:pt idx="2620">
                  <c:v>1564.1841341237021</c:v>
                </c:pt>
                <c:pt idx="2621">
                  <c:v>1564.4544855670019</c:v>
                </c:pt>
                <c:pt idx="2622">
                  <c:v>1564.7248959700016</c:v>
                </c:pt>
                <c:pt idx="2623">
                  <c:v>1564.9231781545468</c:v>
                </c:pt>
                <c:pt idx="2624">
                  <c:v>1565.108889231406</c:v>
                </c:pt>
                <c:pt idx="2625">
                  <c:v>1565.3192629376417</c:v>
                </c:pt>
                <c:pt idx="2626">
                  <c:v>1565.509966306947</c:v>
                </c:pt>
                <c:pt idx="2627">
                  <c:v>1565.6837875517701</c:v>
                </c:pt>
                <c:pt idx="2628">
                  <c:v>1565.747443228882</c:v>
                </c:pt>
                <c:pt idx="2629">
                  <c:v>1565.8763120262563</c:v>
                </c:pt>
                <c:pt idx="2630">
                  <c:v>1566.1093745693238</c:v>
                </c:pt>
                <c:pt idx="2631">
                  <c:v>1566.2566132448396</c:v>
                </c:pt>
                <c:pt idx="2632">
                  <c:v>1566.4556484043997</c:v>
                </c:pt>
                <c:pt idx="2633">
                  <c:v>1566.6591349130906</c:v>
                </c:pt>
                <c:pt idx="2634">
                  <c:v>1566.7495771937188</c:v>
                </c:pt>
                <c:pt idx="2635">
                  <c:v>1566.8128883579263</c:v>
                </c:pt>
                <c:pt idx="2636">
                  <c:v>1565.9740803253878</c:v>
                </c:pt>
                <c:pt idx="2637">
                  <c:v>1565.2406184776255</c:v>
                </c:pt>
                <c:pt idx="2638">
                  <c:v>1564.6446531614777</c:v>
                </c:pt>
                <c:pt idx="2639">
                  <c:v>1564.3841392377069</c:v>
                </c:pt>
                <c:pt idx="2640">
                  <c:v>1564.2989447615516</c:v>
                </c:pt>
                <c:pt idx="2641">
                  <c:v>1564.3326770559559</c:v>
                </c:pt>
                <c:pt idx="2642">
                  <c:v>1564.4767064145053</c:v>
                </c:pt>
                <c:pt idx="2643">
                  <c:v>1564.7234603768229</c:v>
                </c:pt>
                <c:pt idx="2644">
                  <c:v>1564.8758730698391</c:v>
                </c:pt>
                <c:pt idx="2645">
                  <c:v>1564.7392482453083</c:v>
                </c:pt>
                <c:pt idx="2646">
                  <c:v>1564.7049529502804</c:v>
                </c:pt>
                <c:pt idx="2647">
                  <c:v>1564.7226845002549</c:v>
                </c:pt>
                <c:pt idx="2648">
                  <c:v>1564.9185313638679</c:v>
                </c:pt>
                <c:pt idx="2649">
                  <c:v>1565.1462103307892</c:v>
                </c:pt>
                <c:pt idx="2650">
                  <c:v>1565.2641912098086</c:v>
                </c:pt>
                <c:pt idx="2651">
                  <c:v>1565.3459010998261</c:v>
                </c:pt>
                <c:pt idx="2652">
                  <c:v>1565.5125464543873</c:v>
                </c:pt>
                <c:pt idx="2653">
                  <c:v>1565.6864058676249</c:v>
                </c:pt>
                <c:pt idx="2654">
                  <c:v>1565.9331871523864</c:v>
                </c:pt>
                <c:pt idx="2655">
                  <c:v>1566.0926246839874</c:v>
                </c:pt>
                <c:pt idx="2656">
                  <c:v>1566.3956588036249</c:v>
                </c:pt>
                <c:pt idx="2657">
                  <c:v>1566.5420534578409</c:v>
                </c:pt>
                <c:pt idx="2658">
                  <c:v>1566.7118667798554</c:v>
                </c:pt>
                <c:pt idx="2659">
                  <c:v>1566.8032425271413</c:v>
                </c:pt>
                <c:pt idx="2660">
                  <c:v>1566.8610386610374</c:v>
                </c:pt>
                <c:pt idx="2661">
                  <c:v>1566.9148533282159</c:v>
                </c:pt>
                <c:pt idx="2662">
                  <c:v>1566.9629575711056</c:v>
                </c:pt>
                <c:pt idx="2663">
                  <c:v>1567.0065068828233</c:v>
                </c:pt>
                <c:pt idx="2664">
                  <c:v>1567.0448244389302</c:v>
                </c:pt>
                <c:pt idx="2665">
                  <c:v>1567.0795676717548</c:v>
                </c:pt>
                <c:pt idx="2666">
                  <c:v>1566.9334251561411</c:v>
                </c:pt>
                <c:pt idx="2667">
                  <c:v>1566.750022869219</c:v>
                </c:pt>
                <c:pt idx="2668">
                  <c:v>1566.6712935174719</c:v>
                </c:pt>
                <c:pt idx="2669">
                  <c:v>1566.5382668340653</c:v>
                </c:pt>
                <c:pt idx="2670">
                  <c:v>1565.7976062127868</c:v>
                </c:pt>
                <c:pt idx="2671">
                  <c:v>1565.01218746617</c:v>
                </c:pt>
                <c:pt idx="2672">
                  <c:v>1564.4979886056092</c:v>
                </c:pt>
                <c:pt idx="2673">
                  <c:v>1564.2668987323718</c:v>
                </c:pt>
                <c:pt idx="2674">
                  <c:v>1564.1891806657927</c:v>
                </c:pt>
                <c:pt idx="2675">
                  <c:v>1564.1442551507207</c:v>
                </c:pt>
                <c:pt idx="2676">
                  <c:v>1564.1021410461099</c:v>
                </c:pt>
                <c:pt idx="2677">
                  <c:v>1564.3361282237363</c:v>
                </c:pt>
                <c:pt idx="2678">
                  <c:v>1564.6208438397603</c:v>
                </c:pt>
                <c:pt idx="2679">
                  <c:v>1564.7024034906913</c:v>
                </c:pt>
                <c:pt idx="2680">
                  <c:v>1564.6327304460831</c:v>
                </c:pt>
                <c:pt idx="2681">
                  <c:v>1564.6347549509846</c:v>
                </c:pt>
                <c:pt idx="2682">
                  <c:v>1564.6637772281681</c:v>
                </c:pt>
                <c:pt idx="2683">
                  <c:v>1564.687797480153</c:v>
                </c:pt>
                <c:pt idx="2684">
                  <c:v>1564.7985431637753</c:v>
                </c:pt>
                <c:pt idx="2685">
                  <c:v>1564.8394937852502</c:v>
                </c:pt>
                <c:pt idx="2686">
                  <c:v>1564.8470852593184</c:v>
                </c:pt>
                <c:pt idx="2687">
                  <c:v>1564.4243502357438</c:v>
                </c:pt>
                <c:pt idx="2688">
                  <c:v>1564.1754093052216</c:v>
                </c:pt>
                <c:pt idx="2689">
                  <c:v>1564.0165539138377</c:v>
                </c:pt>
                <c:pt idx="2690">
                  <c:v>1563.7825944671254</c:v>
                </c:pt>
                <c:pt idx="2691">
                  <c:v>1563.6328131519322</c:v>
                </c:pt>
                <c:pt idx="2692">
                  <c:v>1563.5224665017565</c:v>
                </c:pt>
                <c:pt idx="2693">
                  <c:v>1563.4222422743239</c:v>
                </c:pt>
                <c:pt idx="2694">
                  <c:v>1563.5014929766583</c:v>
                </c:pt>
                <c:pt idx="2695">
                  <c:v>1563.6259936151439</c:v>
                </c:pt>
                <c:pt idx="2696">
                  <c:v>1563.7395396501306</c:v>
                </c:pt>
                <c:pt idx="2697">
                  <c:v>1563.8428542273914</c:v>
                </c:pt>
                <c:pt idx="2698">
                  <c:v>1564.1182311158104</c:v>
                </c:pt>
                <c:pt idx="2699">
                  <c:v>1564.4180282871005</c:v>
                </c:pt>
                <c:pt idx="2700">
                  <c:v>1564.5985711700914</c:v>
                </c:pt>
                <c:pt idx="2701">
                  <c:v>1564.6436101546285</c:v>
                </c:pt>
                <c:pt idx="2702">
                  <c:v>1564.8688274132985</c:v>
                </c:pt>
                <c:pt idx="2703">
                  <c:v>1564.9982976484532</c:v>
                </c:pt>
                <c:pt idx="2704">
                  <c:v>1565.0040887713212</c:v>
                </c:pt>
                <c:pt idx="2705">
                  <c:v>1564.9931716102919</c:v>
                </c:pt>
                <c:pt idx="2706">
                  <c:v>1564.7900651002653</c:v>
                </c:pt>
                <c:pt idx="2707">
                  <c:v>1564.6698773638775</c:v>
                </c:pt>
                <c:pt idx="2708">
                  <c:v>1564.4787066944339</c:v>
                </c:pt>
                <c:pt idx="2709">
                  <c:v>1564.482187904031</c:v>
                </c:pt>
                <c:pt idx="2710">
                  <c:v>1564.6176253673009</c:v>
                </c:pt>
                <c:pt idx="2711">
                  <c:v>1564.8541139702736</c:v>
                </c:pt>
                <c:pt idx="2712">
                  <c:v>1565.086649063885</c:v>
                </c:pt>
                <c:pt idx="2713">
                  <c:v>1565.1983173308045</c:v>
                </c:pt>
                <c:pt idx="2714">
                  <c:v>1566.8181066643679</c:v>
                </c:pt>
                <c:pt idx="2715">
                  <c:v>1567.9739151494252</c:v>
                </c:pt>
                <c:pt idx="2716">
                  <c:v>1568.5462864994772</c:v>
                </c:pt>
                <c:pt idx="2717">
                  <c:v>1568.8150786358883</c:v>
                </c:pt>
                <c:pt idx="2718">
                  <c:v>1568.740253305353</c:v>
                </c:pt>
                <c:pt idx="2719">
                  <c:v>1568.621775732139</c:v>
                </c:pt>
                <c:pt idx="2720">
                  <c:v>1568.2267961201264</c:v>
                </c:pt>
                <c:pt idx="2721">
                  <c:v>1567.8141782910243</c:v>
                </c:pt>
                <c:pt idx="2722">
                  <c:v>1567.4405257191131</c:v>
                </c:pt>
                <c:pt idx="2723">
                  <c:v>1567.0152961082845</c:v>
                </c:pt>
                <c:pt idx="2724">
                  <c:v>1566.6698146438948</c:v>
                </c:pt>
                <c:pt idx="2725">
                  <c:v>1566.4491951308135</c:v>
                </c:pt>
                <c:pt idx="2726">
                  <c:v>1566.3925410280121</c:v>
                </c:pt>
                <c:pt idx="2727">
                  <c:v>1566.3705827527383</c:v>
                </c:pt>
                <c:pt idx="2728">
                  <c:v>1566.2462570479438</c:v>
                </c:pt>
                <c:pt idx="2729">
                  <c:v>1566.2194154981307</c:v>
                </c:pt>
                <c:pt idx="2730">
                  <c:v>1566.1191049983006</c:v>
                </c:pt>
                <c:pt idx="2731">
                  <c:v>1566.0108227257281</c:v>
                </c:pt>
                <c:pt idx="2732">
                  <c:v>1565.9113842961162</c:v>
                </c:pt>
                <c:pt idx="2733">
                  <c:v>1565.8215311782876</c:v>
                </c:pt>
                <c:pt idx="2734">
                  <c:v>1565.7381192529888</c:v>
                </c:pt>
                <c:pt idx="2735">
                  <c:v>1565.5696538663533</c:v>
                </c:pt>
                <c:pt idx="2736">
                  <c:v>1565.5823216966849</c:v>
                </c:pt>
                <c:pt idx="2737">
                  <c:v>1565.6354742697135</c:v>
                </c:pt>
                <c:pt idx="2738">
                  <c:v>1565.6882493361031</c:v>
                </c:pt>
                <c:pt idx="2739">
                  <c:v>1565.8290448510029</c:v>
                </c:pt>
                <c:pt idx="2740">
                  <c:v>1565.8764953190935</c:v>
                </c:pt>
                <c:pt idx="2741">
                  <c:v>1565.8079957446303</c:v>
                </c:pt>
                <c:pt idx="2742">
                  <c:v>1565.725087040573</c:v>
                </c:pt>
                <c:pt idx="2743">
                  <c:v>1565.649533673248</c:v>
                </c:pt>
                <c:pt idx="2744">
                  <c:v>1565.5812124302254</c:v>
                </c:pt>
                <c:pt idx="2745">
                  <c:v>1565.5200113002049</c:v>
                </c:pt>
                <c:pt idx="2746">
                  <c:v>1565.3680102729136</c:v>
                </c:pt>
                <c:pt idx="2747">
                  <c:v>1565.2153729753759</c:v>
                </c:pt>
                <c:pt idx="2748">
                  <c:v>1565.1672481594326</c:v>
                </c:pt>
                <c:pt idx="2749">
                  <c:v>1564.9577710540295</c:v>
                </c:pt>
                <c:pt idx="2750">
                  <c:v>1564.8237009582087</c:v>
                </c:pt>
                <c:pt idx="2751">
                  <c:v>1564.7224554165534</c:v>
                </c:pt>
                <c:pt idx="2752">
                  <c:v>1564.7178685605031</c:v>
                </c:pt>
                <c:pt idx="2753">
                  <c:v>1564.7319714186392</c:v>
                </c:pt>
                <c:pt idx="2754">
                  <c:v>1564.8415194714901</c:v>
                </c:pt>
                <c:pt idx="2755">
                  <c:v>1564.8617449740816</c:v>
                </c:pt>
                <c:pt idx="2756">
                  <c:v>1564.7726772491651</c:v>
                </c:pt>
                <c:pt idx="2757">
                  <c:v>1565.3234338628774</c:v>
                </c:pt>
                <c:pt idx="2758">
                  <c:v>1565.8697580571613</c:v>
                </c:pt>
                <c:pt idx="2759">
                  <c:v>1566.3474164156012</c:v>
                </c:pt>
                <c:pt idx="2760">
                  <c:v>1566.780742196001</c:v>
                </c:pt>
                <c:pt idx="2761">
                  <c:v>1566.1508565418189</c:v>
                </c:pt>
                <c:pt idx="2762">
                  <c:v>1565.4479604925627</c:v>
                </c:pt>
                <c:pt idx="2763">
                  <c:v>1565.0180549932388</c:v>
                </c:pt>
                <c:pt idx="2764">
                  <c:v>1564.7572318120356</c:v>
                </c:pt>
                <c:pt idx="2765">
                  <c:v>1564.4501198291232</c:v>
                </c:pt>
                <c:pt idx="2766">
                  <c:v>1564.2441089355668</c:v>
                </c:pt>
                <c:pt idx="2767">
                  <c:v>1563.9849172141514</c:v>
                </c:pt>
                <c:pt idx="2768">
                  <c:v>1563.9251065583194</c:v>
                </c:pt>
                <c:pt idx="2769">
                  <c:v>1563.9966423257449</c:v>
                </c:pt>
                <c:pt idx="2770">
                  <c:v>1563.8906748415864</c:v>
                </c:pt>
                <c:pt idx="2771">
                  <c:v>1563.8506134923512</c:v>
                </c:pt>
                <c:pt idx="2772">
                  <c:v>1563.8335577203193</c:v>
                </c:pt>
                <c:pt idx="2773">
                  <c:v>1563.7251433821084</c:v>
                </c:pt>
                <c:pt idx="2774">
                  <c:v>1563.7019485291894</c:v>
                </c:pt>
                <c:pt idx="2775">
                  <c:v>1563.7922259356267</c:v>
                </c:pt>
                <c:pt idx="2776">
                  <c:v>1563.8927508505697</c:v>
                </c:pt>
                <c:pt idx="2777">
                  <c:v>1563.8024098641542</c:v>
                </c:pt>
                <c:pt idx="2778">
                  <c:v>1563.8685544219586</c:v>
                </c:pt>
                <c:pt idx="2779">
                  <c:v>1563.8740494745077</c:v>
                </c:pt>
                <c:pt idx="2780">
                  <c:v>1563.763317704098</c:v>
                </c:pt>
                <c:pt idx="2781">
                  <c:v>1563.7369251855437</c:v>
                </c:pt>
                <c:pt idx="2782">
                  <c:v>1563.7322047141306</c:v>
                </c:pt>
                <c:pt idx="2783">
                  <c:v>1563.6343679219369</c:v>
                </c:pt>
                <c:pt idx="2784">
                  <c:v>1563.6212435653972</c:v>
                </c:pt>
                <c:pt idx="2785">
                  <c:v>1563.5382214230883</c:v>
                </c:pt>
                <c:pt idx="2786">
                  <c:v>1563.4391103846256</c:v>
                </c:pt>
                <c:pt idx="2787">
                  <c:v>1563.3510094405685</c:v>
                </c:pt>
                <c:pt idx="2788">
                  <c:v>1563.3643722186987</c:v>
                </c:pt>
                <c:pt idx="2789">
                  <c:v>1563.3980656533624</c:v>
                </c:pt>
                <c:pt idx="2790">
                  <c:v>1563.4243324121476</c:v>
                </c:pt>
                <c:pt idx="2791">
                  <c:v>1563.6362112837705</c:v>
                </c:pt>
                <c:pt idx="2792">
                  <c:v>1563.8681920761553</c:v>
                </c:pt>
                <c:pt idx="2793">
                  <c:v>1563.9849927965049</c:v>
                </c:pt>
                <c:pt idx="2794">
                  <c:v>1564.251993451368</c:v>
                </c:pt>
                <c:pt idx="2795">
                  <c:v>1564.4490849557887</c:v>
                </c:pt>
                <c:pt idx="2796">
                  <c:v>1564.5130772325354</c:v>
                </c:pt>
                <c:pt idx="2797">
                  <c:v>1564.4627974841233</c:v>
                </c:pt>
                <c:pt idx="2798">
                  <c:v>1564.485361349203</c:v>
                </c:pt>
                <c:pt idx="2799">
                  <c:v>1564.3457830447298</c:v>
                </c:pt>
                <c:pt idx="2800">
                  <c:v>1564.4589845861178</c:v>
                </c:pt>
                <c:pt idx="2801">
                  <c:v>1564.5254405328342</c:v>
                </c:pt>
                <c:pt idx="2802">
                  <c:v>1564.4744913934856</c:v>
                </c:pt>
                <c:pt idx="2803">
                  <c:v>1564.404992175896</c:v>
                </c:pt>
                <c:pt idx="2804">
                  <c:v>1564.3431747053598</c:v>
                </c:pt>
                <c:pt idx="2805">
                  <c:v>1564.2877951866906</c:v>
                </c:pt>
                <c:pt idx="2806">
                  <c:v>1564.503995624264</c:v>
                </c:pt>
                <c:pt idx="2807">
                  <c:v>1564.7735414766037</c:v>
                </c:pt>
                <c:pt idx="2808">
                  <c:v>1565.0161286150942</c:v>
                </c:pt>
                <c:pt idx="2809">
                  <c:v>1565.1423896500855</c:v>
                </c:pt>
                <c:pt idx="2810">
                  <c:v>1565.1428087728052</c:v>
                </c:pt>
                <c:pt idx="2811">
                  <c:v>1565.0350988843684</c:v>
                </c:pt>
                <c:pt idx="2812">
                  <c:v>1564.8213626221529</c:v>
                </c:pt>
                <c:pt idx="2813">
                  <c:v>1564.6060569292299</c:v>
                </c:pt>
                <c:pt idx="2814">
                  <c:v>1564.5847790265725</c:v>
                </c:pt>
                <c:pt idx="2815">
                  <c:v>1564.5262536605203</c:v>
                </c:pt>
                <c:pt idx="2816">
                  <c:v>1564.4498669641093</c:v>
                </c:pt>
                <c:pt idx="2817">
                  <c:v>1564.2885154219175</c:v>
                </c:pt>
                <c:pt idx="2818">
                  <c:v>1564.0251049290162</c:v>
                </c:pt>
                <c:pt idx="2819">
                  <c:v>1563.856731753651</c:v>
                </c:pt>
                <c:pt idx="2820">
                  <c:v>1563.7299379578646</c:v>
                </c:pt>
                <c:pt idx="2821">
                  <c:v>1563.6123072344226</c:v>
                </c:pt>
                <c:pt idx="2822">
                  <c:v>1563.2296429403841</c:v>
                </c:pt>
                <c:pt idx="2823">
                  <c:v>1562.8154026730765</c:v>
                </c:pt>
                <c:pt idx="2824">
                  <c:v>1562.4400024300696</c:v>
                </c:pt>
                <c:pt idx="2825">
                  <c:v>1562.1939113000633</c:v>
                </c:pt>
                <c:pt idx="2826">
                  <c:v>1562.1558284546031</c:v>
                </c:pt>
                <c:pt idx="2827">
                  <c:v>1562.1842076860028</c:v>
                </c:pt>
                <c:pt idx="2828">
                  <c:v>1562.312188805457</c:v>
                </c:pt>
                <c:pt idx="2829">
                  <c:v>1562.3567170958702</c:v>
                </c:pt>
                <c:pt idx="2830">
                  <c:v>1562.3649246326092</c:v>
                </c:pt>
                <c:pt idx="2831">
                  <c:v>1562.2668405750994</c:v>
                </c:pt>
                <c:pt idx="2832">
                  <c:v>1562.2673096137266</c:v>
                </c:pt>
                <c:pt idx="2833">
                  <c:v>1562.2808269215698</c:v>
                </c:pt>
                <c:pt idx="2834">
                  <c:v>1562.192297201427</c:v>
                </c:pt>
                <c:pt idx="2835">
                  <c:v>1562.3098156376609</c:v>
                </c:pt>
                <c:pt idx="2836">
                  <c:v>1562.4339233069645</c:v>
                </c:pt>
                <c:pt idx="2837">
                  <c:v>1562.5477484608768</c:v>
                </c:pt>
                <c:pt idx="2838">
                  <c:v>1562.5528622371605</c:v>
                </c:pt>
                <c:pt idx="2839">
                  <c:v>1562.5434202156002</c:v>
                </c:pt>
                <c:pt idx="2840">
                  <c:v>1562.433472923273</c:v>
                </c:pt>
                <c:pt idx="2841">
                  <c:v>1563.6806117484302</c:v>
                </c:pt>
                <c:pt idx="2842">
                  <c:v>1564.5258288622092</c:v>
                </c:pt>
                <c:pt idx="2843">
                  <c:v>1564.9526626020086</c:v>
                </c:pt>
                <c:pt idx="2844">
                  <c:v>1565.0903296381896</c:v>
                </c:pt>
                <c:pt idx="2845">
                  <c:v>1565.8042087619906</c:v>
                </c:pt>
                <c:pt idx="2846">
                  <c:v>1566.2226443290822</c:v>
                </c:pt>
                <c:pt idx="2847">
                  <c:v>1566.354767571893</c:v>
                </c:pt>
                <c:pt idx="2848">
                  <c:v>1566.2493341562665</c:v>
                </c:pt>
                <c:pt idx="2849">
                  <c:v>1566.0356674147879</c:v>
                </c:pt>
                <c:pt idx="2850">
                  <c:v>1566.321879467989</c:v>
                </c:pt>
                <c:pt idx="2851">
                  <c:v>1566.3587995163537</c:v>
                </c:pt>
                <c:pt idx="2852">
                  <c:v>1566.2430904694122</c:v>
                </c:pt>
                <c:pt idx="2853">
                  <c:v>1565.8253549721928</c:v>
                </c:pt>
                <c:pt idx="2854">
                  <c:v>1565.4036863383569</c:v>
                </c:pt>
                <c:pt idx="2855">
                  <c:v>1565.1221693985062</c:v>
                </c:pt>
                <c:pt idx="2856">
                  <c:v>1564.8778812713695</c:v>
                </c:pt>
                <c:pt idx="2857">
                  <c:v>1564.6577102466995</c:v>
                </c:pt>
                <c:pt idx="2858">
                  <c:v>1564.4572820424544</c:v>
                </c:pt>
                <c:pt idx="2859">
                  <c:v>1564.2762564022312</c:v>
                </c:pt>
                <c:pt idx="2860">
                  <c:v>1564.1105967293013</c:v>
                </c:pt>
                <c:pt idx="2861">
                  <c:v>1564.0584515720921</c:v>
                </c:pt>
                <c:pt idx="2862">
                  <c:v>1563.926955974629</c:v>
                </c:pt>
                <c:pt idx="2863">
                  <c:v>1563.6907781587536</c:v>
                </c:pt>
                <c:pt idx="2864">
                  <c:v>1563.4607983261396</c:v>
                </c:pt>
                <c:pt idx="2865">
                  <c:v>1563.3539075692179</c:v>
                </c:pt>
                <c:pt idx="2866">
                  <c:v>1563.2720977901981</c:v>
                </c:pt>
                <c:pt idx="2867">
                  <c:v>1563.0919070819982</c:v>
                </c:pt>
                <c:pt idx="2868">
                  <c:v>1562.7171882563621</c:v>
                </c:pt>
                <c:pt idx="2869">
                  <c:v>1562.3496256876017</c:v>
                </c:pt>
                <c:pt idx="2870">
                  <c:v>1562.3151142614561</c:v>
                </c:pt>
                <c:pt idx="2871">
                  <c:v>1562.3255584195053</c:v>
                </c:pt>
                <c:pt idx="2872">
                  <c:v>1562.3346894722774</c:v>
                </c:pt>
                <c:pt idx="2873">
                  <c:v>1562.2423540657066</c:v>
                </c:pt>
                <c:pt idx="2874">
                  <c:v>1562.243594605188</c:v>
                </c:pt>
                <c:pt idx="2875">
                  <c:v>1561.9634496410799</c:v>
                </c:pt>
                <c:pt idx="2876">
                  <c:v>1561.7619542191635</c:v>
                </c:pt>
                <c:pt idx="2877">
                  <c:v>1561.5938674719669</c:v>
                </c:pt>
                <c:pt idx="2878">
                  <c:v>1561.4415158836064</c:v>
                </c:pt>
                <c:pt idx="2879">
                  <c:v>1561.2018326214602</c:v>
                </c:pt>
                <c:pt idx="2880">
                  <c:v>1561.2663023831456</c:v>
                </c:pt>
                <c:pt idx="2881">
                  <c:v>1561.3743658028595</c:v>
                </c:pt>
                <c:pt idx="2882">
                  <c:v>1561.4725143662361</c:v>
                </c:pt>
                <c:pt idx="2883">
                  <c:v>1561.5602857874874</c:v>
                </c:pt>
                <c:pt idx="2884">
                  <c:v>1561.7380779886248</c:v>
                </c:pt>
                <c:pt idx="2885">
                  <c:v>1561.8164345351133</c:v>
                </c:pt>
                <c:pt idx="2886">
                  <c:v>1561.9718495773757</c:v>
                </c:pt>
                <c:pt idx="2887">
                  <c:v>1562.0327723430689</c:v>
                </c:pt>
                <c:pt idx="2888">
                  <c:v>1562.0727021300627</c:v>
                </c:pt>
                <c:pt idx="2889">
                  <c:v>1561.5042746636934</c:v>
                </c:pt>
                <c:pt idx="2890">
                  <c:v>1561.0037951488123</c:v>
                </c:pt>
                <c:pt idx="2891">
                  <c:v>1560.7594501352839</c:v>
                </c:pt>
                <c:pt idx="2892">
                  <c:v>1560.5690455775309</c:v>
                </c:pt>
                <c:pt idx="2893">
                  <c:v>1560.5911323432099</c:v>
                </c:pt>
                <c:pt idx="2894">
                  <c:v>1560.7393930392818</c:v>
                </c:pt>
                <c:pt idx="2895">
                  <c:v>1560.8941754902562</c:v>
                </c:pt>
                <c:pt idx="2896">
                  <c:v>1561.0346140820511</c:v>
                </c:pt>
                <c:pt idx="2897">
                  <c:v>1561.1606491655009</c:v>
                </c:pt>
                <c:pt idx="2898">
                  <c:v>1561.2772265140918</c:v>
                </c:pt>
                <c:pt idx="2899">
                  <c:v>1561.3805695582653</c:v>
                </c:pt>
                <c:pt idx="2900">
                  <c:v>1561.5699723256957</c:v>
                </c:pt>
                <c:pt idx="2901">
                  <c:v>1561.7604293869961</c:v>
                </c:pt>
                <c:pt idx="2902">
                  <c:v>1561.8355721699963</c:v>
                </c:pt>
                <c:pt idx="2903">
                  <c:v>1561.8886110636331</c:v>
                </c:pt>
                <c:pt idx="2904">
                  <c:v>1561.935282785121</c:v>
                </c:pt>
                <c:pt idx="2905">
                  <c:v>1561.979802531928</c:v>
                </c:pt>
                <c:pt idx="2906">
                  <c:v>1561.9211841199344</c:v>
                </c:pt>
                <c:pt idx="2907">
                  <c:v>1561.850894654486</c:v>
                </c:pt>
                <c:pt idx="2908">
                  <c:v>1561.8863587768055</c:v>
                </c:pt>
                <c:pt idx="2909">
                  <c:v>1562.0317807061867</c:v>
                </c:pt>
                <c:pt idx="2910">
                  <c:v>1562.0801642783515</c:v>
                </c:pt>
                <c:pt idx="2911">
                  <c:v>1562.1124220712286</c:v>
                </c:pt>
                <c:pt idx="2912">
                  <c:v>1562.2382018829348</c:v>
                </c:pt>
                <c:pt idx="2913">
                  <c:v>1562.3703653481227</c:v>
                </c:pt>
                <c:pt idx="2914">
                  <c:v>1562.394241225566</c:v>
                </c:pt>
                <c:pt idx="2915">
                  <c:v>1562.3988556596053</c:v>
                </c:pt>
                <c:pt idx="2916">
                  <c:v>1562.4015960541867</c:v>
                </c:pt>
                <c:pt idx="2917">
                  <c:v>1562.3053600492606</c:v>
                </c:pt>
                <c:pt idx="2918">
                  <c:v>1562.2974182266005</c:v>
                </c:pt>
                <c:pt idx="2919">
                  <c:v>1562.3103802060004</c:v>
                </c:pt>
                <c:pt idx="2920">
                  <c:v>1562.2235274600005</c:v>
                </c:pt>
                <c:pt idx="2921">
                  <c:v>1562.127843145455</c:v>
                </c:pt>
                <c:pt idx="2922">
                  <c:v>1562.1383119504135</c:v>
                </c:pt>
                <c:pt idx="2923">
                  <c:v>1562.1657381367395</c:v>
                </c:pt>
                <c:pt idx="2924">
                  <c:v>1562.1918528515814</c:v>
                </c:pt>
                <c:pt idx="2925">
                  <c:v>1562.2154116832558</c:v>
                </c:pt>
                <c:pt idx="2926">
                  <c:v>1562.2368288029597</c:v>
                </c:pt>
                <c:pt idx="2927">
                  <c:v>1562.1650261845089</c:v>
                </c:pt>
                <c:pt idx="2928">
                  <c:v>1562.0675692586444</c:v>
                </c:pt>
                <c:pt idx="2929">
                  <c:v>1561.8696084169496</c:v>
                </c:pt>
                <c:pt idx="2930">
                  <c:v>1561.8776440154086</c:v>
                </c:pt>
                <c:pt idx="2931">
                  <c:v>1562.0421309230987</c:v>
                </c:pt>
                <c:pt idx="2932">
                  <c:v>1562.0992099300895</c:v>
                </c:pt>
                <c:pt idx="2933">
                  <c:v>1562.0297363000814</c:v>
                </c:pt>
                <c:pt idx="2934">
                  <c:v>1561.9502148182555</c:v>
                </c:pt>
                <c:pt idx="2935">
                  <c:v>1561.7826498347779</c:v>
                </c:pt>
                <c:pt idx="2936">
                  <c:v>1561.5184089407071</c:v>
                </c:pt>
                <c:pt idx="2937">
                  <c:v>1561.3500081279155</c:v>
                </c:pt>
                <c:pt idx="2938">
                  <c:v>1561.1275528435594</c:v>
                </c:pt>
                <c:pt idx="2939">
                  <c:v>1561.0952298577815</c:v>
                </c:pt>
                <c:pt idx="2940">
                  <c:v>1561.1002998707104</c:v>
                </c:pt>
                <c:pt idx="2941">
                  <c:v>1561.2013635188275</c:v>
                </c:pt>
                <c:pt idx="2942">
                  <c:v>1561.3126031989341</c:v>
                </c:pt>
                <c:pt idx="2943">
                  <c:v>1561.4133665444854</c:v>
                </c:pt>
                <c:pt idx="2944">
                  <c:v>1561.4096059495321</c:v>
                </c:pt>
                <c:pt idx="2945">
                  <c:v>1561.2860054086655</c:v>
                </c:pt>
                <c:pt idx="2946">
                  <c:v>1561.2521867351504</c:v>
                </c:pt>
                <c:pt idx="2947">
                  <c:v>1561.2409879410459</c:v>
                </c:pt>
                <c:pt idx="2948">
                  <c:v>1561.3240799464054</c:v>
                </c:pt>
                <c:pt idx="2949">
                  <c:v>1561.4218908603686</c:v>
                </c:pt>
                <c:pt idx="2950">
                  <c:v>1561.512173509426</c:v>
                </c:pt>
                <c:pt idx="2951">
                  <c:v>1561.5929759176602</c:v>
                </c:pt>
                <c:pt idx="2952">
                  <c:v>1561.5656144706002</c:v>
                </c:pt>
                <c:pt idx="2953">
                  <c:v>1561.5254677005455</c:v>
                </c:pt>
                <c:pt idx="2954">
                  <c:v>1561.5867888186776</c:v>
                </c:pt>
                <c:pt idx="2955">
                  <c:v>1561.661535289707</c:v>
                </c:pt>
                <c:pt idx="2956">
                  <c:v>1561.8275775360971</c:v>
                </c:pt>
                <c:pt idx="2957">
                  <c:v>1561.9005250328155</c:v>
                </c:pt>
                <c:pt idx="2958">
                  <c:v>1561.9474773025597</c:v>
                </c:pt>
                <c:pt idx="2959">
                  <c:v>1561.8938884568722</c:v>
                </c:pt>
                <c:pt idx="2960">
                  <c:v>1561.920353142611</c:v>
                </c:pt>
                <c:pt idx="2961">
                  <c:v>1562.0577755841916</c:v>
                </c:pt>
                <c:pt idx="2962">
                  <c:v>1562.0064323492652</c:v>
                </c:pt>
                <c:pt idx="2963">
                  <c:v>1562.0215748629685</c:v>
                </c:pt>
                <c:pt idx="2964">
                  <c:v>1560.6462498754261</c:v>
                </c:pt>
                <c:pt idx="2965">
                  <c:v>1559.7342271594782</c:v>
                </c:pt>
                <c:pt idx="2966">
                  <c:v>1559.3449337813438</c:v>
                </c:pt>
                <c:pt idx="2967">
                  <c:v>1559.241667073949</c:v>
                </c:pt>
                <c:pt idx="2968">
                  <c:v>1559.2799700672265</c:v>
                </c:pt>
                <c:pt idx="2969">
                  <c:v>1559.5232455156604</c:v>
                </c:pt>
                <c:pt idx="2970">
                  <c:v>1559.2264959233275</c:v>
                </c:pt>
                <c:pt idx="2971">
                  <c:v>1558.9185417484796</c:v>
                </c:pt>
                <c:pt idx="2972">
                  <c:v>1558.7534015895269</c:v>
                </c:pt>
                <c:pt idx="2973">
                  <c:v>1558.8150923541152</c:v>
                </c:pt>
                <c:pt idx="2974">
                  <c:v>1559.0960839582867</c:v>
                </c:pt>
                <c:pt idx="2975">
                  <c:v>1559.3054399620787</c:v>
                </c:pt>
                <c:pt idx="2976">
                  <c:v>1559.4727636018897</c:v>
                </c:pt>
                <c:pt idx="2977">
                  <c:v>1559.6243305471726</c:v>
                </c:pt>
                <c:pt idx="2978">
                  <c:v>1559.8541186792479</c:v>
                </c:pt>
                <c:pt idx="2979">
                  <c:v>1560.0880169811346</c:v>
                </c:pt>
                <c:pt idx="2980">
                  <c:v>1560.3906518010315</c:v>
                </c:pt>
                <c:pt idx="2981">
                  <c:v>1560.6873198191197</c:v>
                </c:pt>
                <c:pt idx="2982">
                  <c:v>1561.1466543810179</c:v>
                </c:pt>
                <c:pt idx="2983">
                  <c:v>1561.6948676191073</c:v>
                </c:pt>
                <c:pt idx="2984">
                  <c:v>1562.214879653734</c:v>
                </c:pt>
                <c:pt idx="2985">
                  <c:v>1562.5011633215763</c:v>
                </c:pt>
                <c:pt idx="2986">
                  <c:v>1562.6297848377967</c:v>
                </c:pt>
                <c:pt idx="2987">
                  <c:v>1562.7219862161787</c:v>
                </c:pt>
                <c:pt idx="2988">
                  <c:v>1562.8070783783442</c:v>
                </c:pt>
                <c:pt idx="2989">
                  <c:v>1562.7911621621313</c:v>
                </c:pt>
                <c:pt idx="2990">
                  <c:v>1562.7593292383012</c:v>
                </c:pt>
                <c:pt idx="2991">
                  <c:v>1562.7284811257282</c:v>
                </c:pt>
                <c:pt idx="2992">
                  <c:v>1562.6994373870257</c:v>
                </c:pt>
                <c:pt idx="2993">
                  <c:v>1562.5819430791141</c:v>
                </c:pt>
                <c:pt idx="2994">
                  <c:v>1562.5436755264673</c:v>
                </c:pt>
                <c:pt idx="2995">
                  <c:v>1562.5335232058794</c:v>
                </c:pt>
                <c:pt idx="2996">
                  <c:v>1562.6148392780722</c:v>
                </c:pt>
                <c:pt idx="2997">
                  <c:v>1562.798490252793</c:v>
                </c:pt>
                <c:pt idx="2998">
                  <c:v>1562.9872638661757</c:v>
                </c:pt>
                <c:pt idx="2999">
                  <c:v>1563.0621489692508</c:v>
                </c:pt>
                <c:pt idx="3000">
                  <c:v>1563.2182263356824</c:v>
                </c:pt>
                <c:pt idx="3001">
                  <c:v>1563.3699330324387</c:v>
                </c:pt>
                <c:pt idx="3002">
                  <c:v>1563.5083027567625</c:v>
                </c:pt>
                <c:pt idx="3003">
                  <c:v>1563.535638869784</c:v>
                </c:pt>
                <c:pt idx="3004">
                  <c:v>1563.6500353361671</c:v>
                </c:pt>
                <c:pt idx="3005">
                  <c:v>1563.6643957601518</c:v>
                </c:pt>
                <c:pt idx="3006">
                  <c:v>1563.4549961455925</c:v>
                </c:pt>
                <c:pt idx="3007">
                  <c:v>1563.3492692232658</c:v>
                </c:pt>
                <c:pt idx="3008">
                  <c:v>1563.3695174756961</c:v>
                </c:pt>
                <c:pt idx="3009">
                  <c:v>1563.2977431597237</c:v>
                </c:pt>
                <c:pt idx="3010">
                  <c:v>1563.2194028724762</c:v>
                </c:pt>
                <c:pt idx="3011">
                  <c:v>1563.14782079316</c:v>
                </c:pt>
                <c:pt idx="3012">
                  <c:v>1563.0842007210545</c:v>
                </c:pt>
                <c:pt idx="3013">
                  <c:v>1563.0252733827767</c:v>
                </c:pt>
                <c:pt idx="3014">
                  <c:v>1562.9737030752515</c:v>
                </c:pt>
                <c:pt idx="3015">
                  <c:v>1562.9250027956832</c:v>
                </c:pt>
                <c:pt idx="3016">
                  <c:v>1562.9828207233484</c:v>
                </c:pt>
                <c:pt idx="3017">
                  <c:v>1563.047746112135</c:v>
                </c:pt>
                <c:pt idx="3018">
                  <c:v>1563.1071328292137</c:v>
                </c:pt>
                <c:pt idx="3019">
                  <c:v>1563.0548480265579</c:v>
                </c:pt>
                <c:pt idx="3020">
                  <c:v>1563.1019527514161</c:v>
                </c:pt>
                <c:pt idx="3021">
                  <c:v>1563.2564115921966</c:v>
                </c:pt>
                <c:pt idx="3022">
                  <c:v>1563.5070105383604</c:v>
                </c:pt>
                <c:pt idx="3023">
                  <c:v>1563.7461004894185</c:v>
                </c:pt>
                <c:pt idx="3024">
                  <c:v>1563.9641822631077</c:v>
                </c:pt>
                <c:pt idx="3025">
                  <c:v>1564.073256602825</c:v>
                </c:pt>
                <c:pt idx="3026">
                  <c:v>1564.1487787298408</c:v>
                </c:pt>
                <c:pt idx="3027">
                  <c:v>1564.1017079362189</c:v>
                </c:pt>
                <c:pt idx="3028">
                  <c:v>1563.0334617601991</c:v>
                </c:pt>
                <c:pt idx="3029">
                  <c:v>1562.2297834183628</c:v>
                </c:pt>
                <c:pt idx="3030">
                  <c:v>1561.85853038033</c:v>
                </c:pt>
                <c:pt idx="3031">
                  <c:v>1561.7701185275728</c:v>
                </c:pt>
                <c:pt idx="3032">
                  <c:v>1561.7121077523391</c:v>
                </c:pt>
                <c:pt idx="3033">
                  <c:v>1561.7620979566718</c:v>
                </c:pt>
                <c:pt idx="3034">
                  <c:v>1561.8210890515197</c:v>
                </c:pt>
                <c:pt idx="3035">
                  <c:v>1563.3686264104726</c:v>
                </c:pt>
                <c:pt idx="3036">
                  <c:v>1564.4042058277023</c:v>
                </c:pt>
                <c:pt idx="3037">
                  <c:v>1565.0429143888205</c:v>
                </c:pt>
                <c:pt idx="3038">
                  <c:v>1565.4012858080184</c:v>
                </c:pt>
                <c:pt idx="3039">
                  <c:v>1565.599532552744</c:v>
                </c:pt>
                <c:pt idx="3040">
                  <c:v>1565.6634841388584</c:v>
                </c:pt>
                <c:pt idx="3041">
                  <c:v>1565.6020764898713</c:v>
                </c:pt>
                <c:pt idx="3042">
                  <c:v>1565.6371604453377</c:v>
                </c:pt>
                <c:pt idx="3043">
                  <c:v>1565.7824185866705</c:v>
                </c:pt>
                <c:pt idx="3044">
                  <c:v>1565.5387441697005</c:v>
                </c:pt>
                <c:pt idx="3045">
                  <c:v>1565.1524946997276</c:v>
                </c:pt>
                <c:pt idx="3046">
                  <c:v>1564.6893588179344</c:v>
                </c:pt>
                <c:pt idx="3047">
                  <c:v>1564.4605989253948</c:v>
                </c:pt>
                <c:pt idx="3048">
                  <c:v>1564.4750899321771</c:v>
                </c:pt>
                <c:pt idx="3049">
                  <c:v>1564.5139908474337</c:v>
                </c:pt>
                <c:pt idx="3050">
                  <c:v>1564.6464462249396</c:v>
                </c:pt>
                <c:pt idx="3051">
                  <c:v>1564.682405659036</c:v>
                </c:pt>
                <c:pt idx="3052">
                  <c:v>1564.7004596900326</c:v>
                </c:pt>
                <c:pt idx="3053">
                  <c:v>1564.7182360818479</c:v>
                </c:pt>
                <c:pt idx="3054">
                  <c:v>1564.6393055289525</c:v>
                </c:pt>
                <c:pt idx="3055">
                  <c:v>1564.5510050263206</c:v>
                </c:pt>
                <c:pt idx="3056">
                  <c:v>1564.5656409330186</c:v>
                </c:pt>
                <c:pt idx="3057">
                  <c:v>1564.5951281209259</c:v>
                </c:pt>
                <c:pt idx="3058">
                  <c:v>1564.4186619281143</c:v>
                </c:pt>
                <c:pt idx="3059">
                  <c:v>1564.7502381164675</c:v>
                </c:pt>
                <c:pt idx="3060">
                  <c:v>1565.005216469516</c:v>
                </c:pt>
                <c:pt idx="3061">
                  <c:v>1565.1238331541056</c:v>
                </c:pt>
                <c:pt idx="3062">
                  <c:v>1565.022121049187</c:v>
                </c:pt>
                <c:pt idx="3063">
                  <c:v>1565.0960191356246</c:v>
                </c:pt>
                <c:pt idx="3064">
                  <c:v>1565.1909264869316</c:v>
                </c:pt>
                <c:pt idx="3065">
                  <c:v>1565.3772058972106</c:v>
                </c:pt>
                <c:pt idx="3066">
                  <c:v>1565.5648235429187</c:v>
                </c:pt>
                <c:pt idx="3067">
                  <c:v>1565.7338395844715</c:v>
                </c:pt>
                <c:pt idx="3068">
                  <c:v>1565.7893087131561</c:v>
                </c:pt>
                <c:pt idx="3069">
                  <c:v>1565.82291701196</c:v>
                </c:pt>
                <c:pt idx="3070">
                  <c:v>1565.7557427381455</c:v>
                </c:pt>
                <c:pt idx="3071">
                  <c:v>1565.6785843074051</c:v>
                </c:pt>
                <c:pt idx="3072">
                  <c:v>1565.51153118855</c:v>
                </c:pt>
                <c:pt idx="3073">
                  <c:v>1565.4392101714091</c:v>
                </c:pt>
                <c:pt idx="3074">
                  <c:v>1565.3897365194628</c:v>
                </c:pt>
                <c:pt idx="3075">
                  <c:v>1565.3472150176933</c:v>
                </c:pt>
                <c:pt idx="3076">
                  <c:v>1565.3080136524484</c:v>
                </c:pt>
                <c:pt idx="3077">
                  <c:v>1565.1753760476802</c:v>
                </c:pt>
                <c:pt idx="3078">
                  <c:v>1565.1362509524367</c:v>
                </c:pt>
                <c:pt idx="3079">
                  <c:v>1565.2138645022153</c:v>
                </c:pt>
                <c:pt idx="3080">
                  <c:v>1565.3003313656502</c:v>
                </c:pt>
                <c:pt idx="3081">
                  <c:v>1565.4781194233183</c:v>
                </c:pt>
                <c:pt idx="3082">
                  <c:v>1565.5583812939258</c:v>
                </c:pt>
                <c:pt idx="3083">
                  <c:v>1565.5161648126598</c:v>
                </c:pt>
                <c:pt idx="3084">
                  <c:v>1565.4620589205997</c:v>
                </c:pt>
                <c:pt idx="3085">
                  <c:v>1565.4125081096361</c:v>
                </c:pt>
                <c:pt idx="3086">
                  <c:v>1565.3700073723965</c:v>
                </c:pt>
                <c:pt idx="3087">
                  <c:v>1565.3281885203605</c:v>
                </c:pt>
                <c:pt idx="3088">
                  <c:v>1565.2894441094186</c:v>
                </c:pt>
                <c:pt idx="3089">
                  <c:v>1565.0654946449258</c:v>
                </c:pt>
                <c:pt idx="3090">
                  <c:v>1565.0122678590235</c:v>
                </c:pt>
                <c:pt idx="3091">
                  <c:v>1564.914516235476</c:v>
                </c:pt>
                <c:pt idx="3092">
                  <c:v>1564.8081965777055</c:v>
                </c:pt>
                <c:pt idx="3093">
                  <c:v>1564.6124514342775</c:v>
                </c:pt>
                <c:pt idx="3094">
                  <c:v>1564.213137667525</c:v>
                </c:pt>
                <c:pt idx="3095">
                  <c:v>1563.8243069704774</c:v>
                </c:pt>
                <c:pt idx="3096">
                  <c:v>1563.6622790640706</c:v>
                </c:pt>
                <c:pt idx="3097">
                  <c:v>1563.5527082400642</c:v>
                </c:pt>
                <c:pt idx="3098">
                  <c:v>1563.4540074909673</c:v>
                </c:pt>
                <c:pt idx="3099">
                  <c:v>1563.3636431736065</c:v>
                </c:pt>
                <c:pt idx="3100">
                  <c:v>1563.2831301578242</c:v>
                </c:pt>
                <c:pt idx="3101">
                  <c:v>1563.2099365071131</c:v>
                </c:pt>
                <c:pt idx="3102">
                  <c:v>1563.2429422791938</c:v>
                </c:pt>
                <c:pt idx="3103">
                  <c:v>1563.2862202538126</c:v>
                </c:pt>
                <c:pt idx="3104">
                  <c:v>1563.4222911398297</c:v>
                </c:pt>
                <c:pt idx="3105">
                  <c:v>1563.6566283089362</c:v>
                </c:pt>
                <c:pt idx="3106">
                  <c:v>1563.7022075535785</c:v>
                </c:pt>
                <c:pt idx="3107">
                  <c:v>1561.8530977759804</c:v>
                </c:pt>
                <c:pt idx="3108">
                  <c:v>1560.5237252508914</c:v>
                </c:pt>
                <c:pt idx="3109">
                  <c:v>1560.0421138644467</c:v>
                </c:pt>
                <c:pt idx="3110">
                  <c:v>1559.8827398767696</c:v>
                </c:pt>
                <c:pt idx="3111">
                  <c:v>1559.955036251609</c:v>
                </c:pt>
                <c:pt idx="3112">
                  <c:v>1560.1590329560081</c:v>
                </c:pt>
                <c:pt idx="3113">
                  <c:v>1560.3620299600072</c:v>
                </c:pt>
                <c:pt idx="3114">
                  <c:v>1560.4491181454612</c:v>
                </c:pt>
                <c:pt idx="3115">
                  <c:v>1560.5123801322372</c:v>
                </c:pt>
                <c:pt idx="3116">
                  <c:v>1560.6706183020337</c:v>
                </c:pt>
                <c:pt idx="3117">
                  <c:v>1560.9255620927579</c:v>
                </c:pt>
                <c:pt idx="3118">
                  <c:v>1561.1743291752346</c:v>
                </c:pt>
                <c:pt idx="3119">
                  <c:v>1561.4945719774857</c:v>
                </c:pt>
                <c:pt idx="3120">
                  <c:v>1561.709974524987</c:v>
                </c:pt>
                <c:pt idx="3121">
                  <c:v>1561.8884313863518</c:v>
                </c:pt>
                <c:pt idx="3122">
                  <c:v>1561.9556648966834</c:v>
                </c:pt>
                <c:pt idx="3123">
                  <c:v>1561.9967862697122</c:v>
                </c:pt>
                <c:pt idx="3124">
                  <c:v>1562.03398751792</c:v>
                </c:pt>
                <c:pt idx="3125">
                  <c:v>1562.2087159253817</c:v>
                </c:pt>
                <c:pt idx="3126">
                  <c:v>1562.4516508412562</c:v>
                </c:pt>
                <c:pt idx="3127">
                  <c:v>1562.671955310233</c:v>
                </c:pt>
                <c:pt idx="3128">
                  <c:v>1562.8738684638481</c:v>
                </c:pt>
                <c:pt idx="3129">
                  <c:v>1563.0173349671347</c:v>
                </c:pt>
                <c:pt idx="3130">
                  <c:v>1563.0776681519405</c:v>
                </c:pt>
                <c:pt idx="3131">
                  <c:v>1563.0687892290368</c:v>
                </c:pt>
                <c:pt idx="3132">
                  <c:v>1563.0118992991245</c:v>
                </c:pt>
                <c:pt idx="3133">
                  <c:v>1563.209272090113</c:v>
                </c:pt>
                <c:pt idx="3134">
                  <c:v>1563.3792473546482</c:v>
                </c:pt>
                <c:pt idx="3135">
                  <c:v>1563.3297703224075</c:v>
                </c:pt>
                <c:pt idx="3136">
                  <c:v>1563.3429730203702</c:v>
                </c:pt>
                <c:pt idx="3137">
                  <c:v>1563.2798845639729</c:v>
                </c:pt>
                <c:pt idx="3138">
                  <c:v>1563.2989859672482</c:v>
                </c:pt>
                <c:pt idx="3139">
                  <c:v>1563.3355326974984</c:v>
                </c:pt>
                <c:pt idx="3140">
                  <c:v>1563.2789388159074</c:v>
                </c:pt>
                <c:pt idx="3141">
                  <c:v>1563.296580741734</c:v>
                </c:pt>
                <c:pt idx="3142">
                  <c:v>1563.3307097652128</c:v>
                </c:pt>
                <c:pt idx="3143">
                  <c:v>1563.2700088774661</c:v>
                </c:pt>
                <c:pt idx="3144">
                  <c:v>1563.2887353431508</c:v>
                </c:pt>
                <c:pt idx="3145">
                  <c:v>1563.3244866755915</c:v>
                </c:pt>
                <c:pt idx="3146">
                  <c:v>1563.5400787959923</c:v>
                </c:pt>
                <c:pt idx="3147">
                  <c:v>1563.5042534509021</c:v>
                </c:pt>
                <c:pt idx="3148">
                  <c:v>1563.4045940462747</c:v>
                </c:pt>
                <c:pt idx="3149">
                  <c:v>1563.2169945875225</c:v>
                </c:pt>
                <c:pt idx="3150">
                  <c:v>1563.0269041704751</c:v>
                </c:pt>
                <c:pt idx="3151">
                  <c:v>1562.7640037913409</c:v>
                </c:pt>
                <c:pt idx="3152">
                  <c:v>1562.7857307194006</c:v>
                </c:pt>
                <c:pt idx="3153">
                  <c:v>1562.7703006540005</c:v>
                </c:pt>
                <c:pt idx="3154">
                  <c:v>1562.828818776364</c:v>
                </c:pt>
                <c:pt idx="3155">
                  <c:v>1562.9062897966944</c:v>
                </c:pt>
                <c:pt idx="3156">
                  <c:v>1562.9766270879038</c:v>
                </c:pt>
                <c:pt idx="3157">
                  <c:v>1562.9486609890037</c:v>
                </c:pt>
                <c:pt idx="3158">
                  <c:v>1562.9049645354578</c:v>
                </c:pt>
                <c:pt idx="3159">
                  <c:v>1562.8627859413252</c:v>
                </c:pt>
                <c:pt idx="3160">
                  <c:v>1562.7299872193869</c:v>
                </c:pt>
                <c:pt idx="3161">
                  <c:v>1562.8773520176246</c:v>
                </c:pt>
                <c:pt idx="3162">
                  <c:v>1562.7817745614768</c:v>
                </c:pt>
                <c:pt idx="3163">
                  <c:v>1562.7293405104335</c:v>
                </c:pt>
                <c:pt idx="3164">
                  <c:v>1562.7035822822124</c:v>
                </c:pt>
                <c:pt idx="3165">
                  <c:v>1562.7729838929204</c:v>
                </c:pt>
                <c:pt idx="3166">
                  <c:v>1562.857621720837</c:v>
                </c:pt>
                <c:pt idx="3167">
                  <c:v>1562.8431106553064</c:v>
                </c:pt>
                <c:pt idx="3168">
                  <c:v>1562.8072824139149</c:v>
                </c:pt>
                <c:pt idx="3169">
                  <c:v>1561.3181658308315</c:v>
                </c:pt>
                <c:pt idx="3170">
                  <c:v>1560.1750598462104</c:v>
                </c:pt>
                <c:pt idx="3171">
                  <c:v>1559.6993271329186</c:v>
                </c:pt>
                <c:pt idx="3172">
                  <c:v>1559.6548428481076</c:v>
                </c:pt>
                <c:pt idx="3173">
                  <c:v>1559.6767662255522</c:v>
                </c:pt>
                <c:pt idx="3174">
                  <c:v>1559.7844238414111</c:v>
                </c:pt>
                <c:pt idx="3175">
                  <c:v>1560.0941125831012</c:v>
                </c:pt>
                <c:pt idx="3176">
                  <c:v>1560.2343750755465</c:v>
                </c:pt>
                <c:pt idx="3177">
                  <c:v>1560.5135227959511</c:v>
                </c:pt>
                <c:pt idx="3178">
                  <c:v>1560.8023843599556</c:v>
                </c:pt>
                <c:pt idx="3179">
                  <c:v>1561.0645312363233</c:v>
                </c:pt>
                <c:pt idx="3180">
                  <c:v>1561.111573851203</c:v>
                </c:pt>
                <c:pt idx="3181">
                  <c:v>1561.2060671374575</c:v>
                </c:pt>
                <c:pt idx="3182">
                  <c:v>1561.405333761325</c:v>
                </c:pt>
                <c:pt idx="3183">
                  <c:v>1561.6119397830228</c:v>
                </c:pt>
                <c:pt idx="3184">
                  <c:v>1561.7048543482024</c:v>
                </c:pt>
                <c:pt idx="3185">
                  <c:v>1561.6770494074567</c:v>
                </c:pt>
                <c:pt idx="3186">
                  <c:v>1561.7194085522335</c:v>
                </c:pt>
                <c:pt idx="3187">
                  <c:v>1561.6889168656669</c:v>
                </c:pt>
                <c:pt idx="3188">
                  <c:v>1561.6399244233335</c:v>
                </c:pt>
                <c:pt idx="3189">
                  <c:v>1561.6944767484849</c:v>
                </c:pt>
                <c:pt idx="3190">
                  <c:v>1561.7634334077136</c:v>
                </c:pt>
                <c:pt idx="3191">
                  <c:v>1561.8243030979213</c:v>
                </c:pt>
                <c:pt idx="3192">
                  <c:v>1561.9708209981102</c:v>
                </c:pt>
                <c:pt idx="3193">
                  <c:v>1561.9414736346457</c:v>
                </c:pt>
                <c:pt idx="3194">
                  <c:v>1561.7734305769509</c:v>
                </c:pt>
                <c:pt idx="3195">
                  <c:v>1561.601027797228</c:v>
                </c:pt>
                <c:pt idx="3196">
                  <c:v>1561.6211161792983</c:v>
                </c:pt>
                <c:pt idx="3197">
                  <c:v>1561.6918328902711</c:v>
                </c:pt>
                <c:pt idx="3198">
                  <c:v>1561.8424844457011</c:v>
                </c:pt>
                <c:pt idx="3199">
                  <c:v>1562.0954404051829</c:v>
                </c:pt>
                <c:pt idx="3200">
                  <c:v>1562.2604003683482</c:v>
                </c:pt>
                <c:pt idx="3201">
                  <c:v>1562.4770912439528</c:v>
                </c:pt>
                <c:pt idx="3202">
                  <c:v>1562.7893556763206</c:v>
                </c:pt>
                <c:pt idx="3203">
                  <c:v>1563.0919597057459</c:v>
                </c:pt>
                <c:pt idx="3204">
                  <c:v>1563.27396336886</c:v>
                </c:pt>
                <c:pt idx="3205">
                  <c:v>1563.5995121535091</c:v>
                </c:pt>
                <c:pt idx="3206">
                  <c:v>1563.7658292304629</c:v>
                </c:pt>
                <c:pt idx="3207">
                  <c:v>1563.9548447549664</c:v>
                </c:pt>
                <c:pt idx="3208">
                  <c:v>1564.243222504515</c:v>
                </c:pt>
                <c:pt idx="3209">
                  <c:v>1564.7916568222863</c:v>
                </c:pt>
                <c:pt idx="3210">
                  <c:v>1565.0977789293511</c:v>
                </c:pt>
                <c:pt idx="3211">
                  <c:v>1565.2159808448646</c:v>
                </c:pt>
                <c:pt idx="3212">
                  <c:v>1565.2068007680589</c:v>
                </c:pt>
                <c:pt idx="3213">
                  <c:v>1565.1760916073263</c:v>
                </c:pt>
                <c:pt idx="3214">
                  <c:v>1565.055810552115</c:v>
                </c:pt>
                <c:pt idx="3215">
                  <c:v>1564.9272823201047</c:v>
                </c:pt>
                <c:pt idx="3216">
                  <c:v>1565.0782566546407</c:v>
                </c:pt>
                <c:pt idx="3217">
                  <c:v>1565.287778776946</c:v>
                </c:pt>
                <c:pt idx="3218">
                  <c:v>1565.476707979042</c:v>
                </c:pt>
                <c:pt idx="3219">
                  <c:v>1565.6500072536744</c:v>
                </c:pt>
                <c:pt idx="3220">
                  <c:v>1565.8082793215224</c:v>
                </c:pt>
                <c:pt idx="3221">
                  <c:v>1565.8589812013843</c:v>
                </c:pt>
                <c:pt idx="3222">
                  <c:v>1565.7903465467132</c:v>
                </c:pt>
                <c:pt idx="3223">
                  <c:v>1565.8836786788304</c:v>
                </c:pt>
                <c:pt idx="3224">
                  <c:v>1565.9261624353005</c:v>
                </c:pt>
                <c:pt idx="3225">
                  <c:v>1566.0347840320915</c:v>
                </c:pt>
                <c:pt idx="3226">
                  <c:v>1566.2498036655379</c:v>
                </c:pt>
                <c:pt idx="3227">
                  <c:v>1566.4674578777617</c:v>
                </c:pt>
                <c:pt idx="3228">
                  <c:v>1566.6642344343288</c:v>
                </c:pt>
                <c:pt idx="3229">
                  <c:v>1566.7543949402991</c:v>
                </c:pt>
                <c:pt idx="3230">
                  <c:v>1566.8118135820901</c:v>
                </c:pt>
                <c:pt idx="3231">
                  <c:v>1566.9782850746271</c:v>
                </c:pt>
                <c:pt idx="3232">
                  <c:v>1567.0990773405699</c:v>
                </c:pt>
                <c:pt idx="3233">
                  <c:v>1567.0351612186998</c:v>
                </c:pt>
                <c:pt idx="3234">
                  <c:v>1566.9484192897269</c:v>
                </c:pt>
                <c:pt idx="3235">
                  <c:v>1566.7788357179336</c:v>
                </c:pt>
                <c:pt idx="3236">
                  <c:v>1566.4311233799397</c:v>
                </c:pt>
                <c:pt idx="3237">
                  <c:v>1566.0654757999453</c:v>
                </c:pt>
                <c:pt idx="3238">
                  <c:v>1565.732341636314</c:v>
                </c:pt>
                <c:pt idx="3239">
                  <c:v>1565.432674214831</c:v>
                </c:pt>
                <c:pt idx="3240">
                  <c:v>1565.159340195301</c:v>
                </c:pt>
                <c:pt idx="3241">
                  <c:v>1565.0853092684556</c:v>
                </c:pt>
                <c:pt idx="3242">
                  <c:v>1565.9830993349597</c:v>
                </c:pt>
                <c:pt idx="3243">
                  <c:v>1566.5755448499635</c:v>
                </c:pt>
                <c:pt idx="3244">
                  <c:v>1566.8160407726944</c:v>
                </c:pt>
                <c:pt idx="3245">
                  <c:v>1566.6224007024496</c:v>
                </c:pt>
                <c:pt idx="3246">
                  <c:v>1566.2667279113177</c:v>
                </c:pt>
                <c:pt idx="3247">
                  <c:v>1565.7391162830163</c:v>
                </c:pt>
                <c:pt idx="3248">
                  <c:v>1565.3949238936511</c:v>
                </c:pt>
                <c:pt idx="3249">
                  <c:v>1565.9195671760465</c:v>
                </c:pt>
                <c:pt idx="3250">
                  <c:v>1566.6231519782241</c:v>
                </c:pt>
                <c:pt idx="3251">
                  <c:v>1567.2589563438401</c:v>
                </c:pt>
                <c:pt idx="3252">
                  <c:v>1567.4861421307637</c:v>
                </c:pt>
                <c:pt idx="3253">
                  <c:v>1567.7664019370577</c:v>
                </c:pt>
                <c:pt idx="3254">
                  <c:v>1568.0700926700526</c:v>
                </c:pt>
                <c:pt idx="3255">
                  <c:v>1568.2612660636842</c:v>
                </c:pt>
                <c:pt idx="3256">
                  <c:v>1568.32460551244</c:v>
                </c:pt>
                <c:pt idx="3257">
                  <c:v>1568.5314595567636</c:v>
                </c:pt>
                <c:pt idx="3258">
                  <c:v>1568.8578723243306</c:v>
                </c:pt>
                <c:pt idx="3259">
                  <c:v>1568.9945202948461</c:v>
                </c:pt>
                <c:pt idx="3260">
                  <c:v>1569.0742002680417</c:v>
                </c:pt>
                <c:pt idx="3261">
                  <c:v>1569.1478184254922</c:v>
                </c:pt>
                <c:pt idx="3262">
                  <c:v>1569.1287440231747</c:v>
                </c:pt>
                <c:pt idx="3263">
                  <c:v>1569.0006763847043</c:v>
                </c:pt>
                <c:pt idx="3264">
                  <c:v>1568.8589785315492</c:v>
                </c:pt>
                <c:pt idx="3265">
                  <c:v>1568.9951623014085</c:v>
                </c:pt>
                <c:pt idx="3266">
                  <c:v>1569.1900566376441</c:v>
                </c:pt>
                <c:pt idx="3267">
                  <c:v>1569.3666878524039</c:v>
                </c:pt>
                <c:pt idx="3268">
                  <c:v>1569.3564435021851</c:v>
                </c:pt>
                <c:pt idx="3269">
                  <c:v>1569.3812213656229</c:v>
                </c:pt>
                <c:pt idx="3270">
                  <c:v>1569.3413830596573</c:v>
                </c:pt>
                <c:pt idx="3271">
                  <c:v>1569.3635300542339</c:v>
                </c:pt>
                <c:pt idx="3272">
                  <c:v>1569.327027322031</c:v>
                </c:pt>
                <c:pt idx="3273">
                  <c:v>1569.1781157473008</c:v>
                </c:pt>
                <c:pt idx="3274">
                  <c:v>1568.6720143157281</c:v>
                </c:pt>
                <c:pt idx="3275">
                  <c:v>1568.3633766506618</c:v>
                </c:pt>
                <c:pt idx="3276">
                  <c:v>1568.2457060460563</c:v>
                </c:pt>
                <c:pt idx="3277">
                  <c:v>1568.2589145873242</c:v>
                </c:pt>
                <c:pt idx="3278">
                  <c:v>1568.2097405339309</c:v>
                </c:pt>
                <c:pt idx="3279">
                  <c:v>1568.0474913944827</c:v>
                </c:pt>
                <c:pt idx="3280">
                  <c:v>1567.8729921768024</c:v>
                </c:pt>
                <c:pt idx="3281">
                  <c:v>1567.7164474334568</c:v>
                </c:pt>
                <c:pt idx="3282">
                  <c:v>1567.490315848597</c:v>
                </c:pt>
                <c:pt idx="3283">
                  <c:v>1567.3474689532702</c:v>
                </c:pt>
                <c:pt idx="3284">
                  <c:v>1567.4104263211548</c:v>
                </c:pt>
                <c:pt idx="3285">
                  <c:v>1567.4388421101407</c:v>
                </c:pt>
                <c:pt idx="3286">
                  <c:v>1567.6905837364916</c:v>
                </c:pt>
                <c:pt idx="3287">
                  <c:v>1567.9219852149924</c:v>
                </c:pt>
                <c:pt idx="3288">
                  <c:v>1568.0155320136294</c:v>
                </c:pt>
                <c:pt idx="3289">
                  <c:v>1568.1538472851173</c:v>
                </c:pt>
                <c:pt idx="3290">
                  <c:v>1568.3079520773792</c:v>
                </c:pt>
                <c:pt idx="3291">
                  <c:v>1568.5328655248902</c:v>
                </c:pt>
                <c:pt idx="3292">
                  <c:v>1568.7656050226274</c:v>
                </c:pt>
                <c:pt idx="3293">
                  <c:v>1566.916731838752</c:v>
                </c:pt>
                <c:pt idx="3294">
                  <c:v>1565.1607562170473</c:v>
                </c:pt>
                <c:pt idx="3295">
                  <c:v>1564.3048692882248</c:v>
                </c:pt>
                <c:pt idx="3296">
                  <c:v>1564.1568811711136</c:v>
                </c:pt>
                <c:pt idx="3297">
                  <c:v>1564.2026192464668</c:v>
                </c:pt>
                <c:pt idx="3298">
                  <c:v>1564.3617447695156</c:v>
                </c:pt>
                <c:pt idx="3299">
                  <c:v>1565.779677063196</c:v>
                </c:pt>
                <c:pt idx="3300">
                  <c:v>1567.0986155119963</c:v>
                </c:pt>
                <c:pt idx="3301">
                  <c:v>1567.872832283633</c:v>
                </c:pt>
                <c:pt idx="3302">
                  <c:v>1568.2168475305755</c:v>
                </c:pt>
                <c:pt idx="3303">
                  <c:v>1568.4802250277958</c:v>
                </c:pt>
                <c:pt idx="3304">
                  <c:v>1568.529659116178</c:v>
                </c:pt>
                <c:pt idx="3305">
                  <c:v>1568.5423264692529</c:v>
                </c:pt>
                <c:pt idx="3306">
                  <c:v>1568.5522967902298</c:v>
                </c:pt>
                <c:pt idx="3307">
                  <c:v>1568.5600879911181</c:v>
                </c:pt>
                <c:pt idx="3308">
                  <c:v>1568.4716254464709</c:v>
                </c:pt>
                <c:pt idx="3309">
                  <c:v>1568.5538413149734</c:v>
                </c:pt>
                <c:pt idx="3310">
                  <c:v>1568.5782193772486</c:v>
                </c:pt>
                <c:pt idx="3311">
                  <c:v>1568.389472161135</c:v>
                </c:pt>
                <c:pt idx="3312">
                  <c:v>1568.0893383283046</c:v>
                </c:pt>
                <c:pt idx="3313">
                  <c:v>1567.7979439348223</c:v>
                </c:pt>
                <c:pt idx="3314">
                  <c:v>1567.6236763043839</c:v>
                </c:pt>
                <c:pt idx="3315">
                  <c:v>1567.4876148221672</c:v>
                </c:pt>
                <c:pt idx="3316">
                  <c:v>1567.4611952928792</c:v>
                </c:pt>
                <c:pt idx="3317">
                  <c:v>1567.357359357163</c:v>
                </c:pt>
                <c:pt idx="3318">
                  <c:v>1567.3423266883299</c:v>
                </c:pt>
                <c:pt idx="3319">
                  <c:v>1567.3492060803001</c:v>
                </c:pt>
                <c:pt idx="3320">
                  <c:v>1567.3530964366364</c:v>
                </c:pt>
                <c:pt idx="3321">
                  <c:v>1567.4544513060332</c:v>
                </c:pt>
                <c:pt idx="3322">
                  <c:v>1567.5651375509392</c:v>
                </c:pt>
                <c:pt idx="3323">
                  <c:v>1567.6653977735812</c:v>
                </c:pt>
                <c:pt idx="3324">
                  <c:v>1567.6593616123464</c:v>
                </c:pt>
                <c:pt idx="3325">
                  <c:v>1567.6389651021332</c:v>
                </c:pt>
                <c:pt idx="3326">
                  <c:v>1567.6230591837573</c:v>
                </c:pt>
                <c:pt idx="3327">
                  <c:v>1567.4347810761431</c:v>
                </c:pt>
                <c:pt idx="3328">
                  <c:v>1567.2052555237665</c:v>
                </c:pt>
                <c:pt idx="3329">
                  <c:v>1566.8156868397875</c:v>
                </c:pt>
                <c:pt idx="3330">
                  <c:v>1566.4970789452614</c:v>
                </c:pt>
                <c:pt idx="3331">
                  <c:v>1566.3095263138741</c:v>
                </c:pt>
                <c:pt idx="3332">
                  <c:v>1566.1852057398855</c:v>
                </c:pt>
                <c:pt idx="3333">
                  <c:v>1566.0705506726233</c:v>
                </c:pt>
                <c:pt idx="3334">
                  <c:v>1565.9674097023851</c:v>
                </c:pt>
                <c:pt idx="3335">
                  <c:v>1565.8748270021681</c:v>
                </c:pt>
                <c:pt idx="3336">
                  <c:v>1565.7878427292437</c:v>
                </c:pt>
                <c:pt idx="3337">
                  <c:v>1565.8008570265849</c:v>
                </c:pt>
                <c:pt idx="3338">
                  <c:v>1565.7380518423497</c:v>
                </c:pt>
                <c:pt idx="3339">
                  <c:v>1565.6618653112271</c:v>
                </c:pt>
                <c:pt idx="3340">
                  <c:v>1565.5927866465702</c:v>
                </c:pt>
                <c:pt idx="3341">
                  <c:v>1565.5290787696094</c:v>
                </c:pt>
                <c:pt idx="3342">
                  <c:v>1565.5676170632812</c:v>
                </c:pt>
                <c:pt idx="3343">
                  <c:v>1564.2802882393466</c:v>
                </c:pt>
                <c:pt idx="3344">
                  <c:v>1563.4142620357698</c:v>
                </c:pt>
                <c:pt idx="3345">
                  <c:v>1563.0321473052454</c:v>
                </c:pt>
                <c:pt idx="3346">
                  <c:v>1562.8403157320413</c:v>
                </c:pt>
                <c:pt idx="3347">
                  <c:v>1562.6841961200373</c:v>
                </c:pt>
                <c:pt idx="3348">
                  <c:v>1562.6409055636702</c:v>
                </c:pt>
                <c:pt idx="3349">
                  <c:v>1562.9812777851548</c:v>
                </c:pt>
                <c:pt idx="3350">
                  <c:v>1563.2751616228679</c:v>
                </c:pt>
                <c:pt idx="3351">
                  <c:v>1563.6461469298802</c:v>
                </c:pt>
                <c:pt idx="3352">
                  <c:v>1563.9883153908004</c:v>
                </c:pt>
                <c:pt idx="3353">
                  <c:v>1564.0896503552731</c:v>
                </c:pt>
                <c:pt idx="3354">
                  <c:v>1564.1606821411574</c:v>
                </c:pt>
                <c:pt idx="3355">
                  <c:v>1564.227438310143</c:v>
                </c:pt>
                <c:pt idx="3356">
                  <c:v>1564.18376210013</c:v>
                </c:pt>
                <c:pt idx="3357">
                  <c:v>1564.0301473637546</c:v>
                </c:pt>
                <c:pt idx="3358">
                  <c:v>1563.8830430579585</c:v>
                </c:pt>
                <c:pt idx="3359">
                  <c:v>1563.7492209617803</c:v>
                </c:pt>
                <c:pt idx="3360">
                  <c:v>1563.7302008743457</c:v>
                </c:pt>
                <c:pt idx="3361">
                  <c:v>1563.6232735221324</c:v>
                </c:pt>
                <c:pt idx="3362">
                  <c:v>1563.4092486564841</c:v>
                </c:pt>
                <c:pt idx="3363">
                  <c:v>1563.205589687713</c:v>
                </c:pt>
                <c:pt idx="3364">
                  <c:v>1563.0213542615572</c:v>
                </c:pt>
                <c:pt idx="3365">
                  <c:v>1562.7483220559611</c:v>
                </c:pt>
                <c:pt idx="3366">
                  <c:v>1562.5905655054191</c:v>
                </c:pt>
                <c:pt idx="3367">
                  <c:v>1562.6710595503812</c:v>
                </c:pt>
                <c:pt idx="3368">
                  <c:v>1562.9656905003465</c:v>
                </c:pt>
                <c:pt idx="3369">
                  <c:v>1563.1456277275879</c:v>
                </c:pt>
                <c:pt idx="3370">
                  <c:v>1563.61620702508</c:v>
                </c:pt>
                <c:pt idx="3371">
                  <c:v>1563.9701882046181</c:v>
                </c:pt>
                <c:pt idx="3372">
                  <c:v>1564.0664438223801</c:v>
                </c:pt>
                <c:pt idx="3373">
                  <c:v>1564.1395852930727</c:v>
                </c:pt>
                <c:pt idx="3374">
                  <c:v>1564.2075320846116</c:v>
                </c:pt>
                <c:pt idx="3375">
                  <c:v>1564.8828473496469</c:v>
                </c:pt>
                <c:pt idx="3376">
                  <c:v>1565.3540430451335</c:v>
                </c:pt>
                <c:pt idx="3377">
                  <c:v>1565.560584586485</c:v>
                </c:pt>
                <c:pt idx="3378">
                  <c:v>1565.7265314422591</c:v>
                </c:pt>
                <c:pt idx="3379">
                  <c:v>1565.6774831293262</c:v>
                </c:pt>
                <c:pt idx="3380">
                  <c:v>1565.6053482993875</c:v>
                </c:pt>
                <c:pt idx="3381">
                  <c:v>1565.4444984539887</c:v>
                </c:pt>
                <c:pt idx="3382">
                  <c:v>1565.2839985945354</c:v>
                </c:pt>
                <c:pt idx="3383">
                  <c:v>1565.234907813214</c:v>
                </c:pt>
                <c:pt idx="3384">
                  <c:v>1565.10382528474</c:v>
                </c:pt>
                <c:pt idx="3385">
                  <c:v>1564.8713866224907</c:v>
                </c:pt>
                <c:pt idx="3386">
                  <c:v>1564.6455332931735</c:v>
                </c:pt>
                <c:pt idx="3387">
                  <c:v>1564.4404848119759</c:v>
                </c:pt>
                <c:pt idx="3388">
                  <c:v>1564.7860771017963</c:v>
                </c:pt>
                <c:pt idx="3389">
                  <c:v>1564.8281610016331</c:v>
                </c:pt>
                <c:pt idx="3390">
                  <c:v>1564.8304190923939</c:v>
                </c:pt>
                <c:pt idx="3391">
                  <c:v>1564.8331082658124</c:v>
                </c:pt>
                <c:pt idx="3392">
                  <c:v>1564.6370984234659</c:v>
                </c:pt>
                <c:pt idx="3393">
                  <c:v>1564.4354531122417</c:v>
                </c:pt>
                <c:pt idx="3394">
                  <c:v>1564.1489573747654</c:v>
                </c:pt>
                <c:pt idx="3395">
                  <c:v>1563.7705976134232</c:v>
                </c:pt>
                <c:pt idx="3396">
                  <c:v>1563.4141796485665</c:v>
                </c:pt>
                <c:pt idx="3397">
                  <c:v>1563.196526953242</c:v>
                </c:pt>
                <c:pt idx="3398">
                  <c:v>1562.9042972302202</c:v>
                </c:pt>
                <c:pt idx="3399">
                  <c:v>1562.5241793002001</c:v>
                </c:pt>
                <c:pt idx="3400">
                  <c:v>1562.171253909273</c:v>
                </c:pt>
                <c:pt idx="3401">
                  <c:v>1561.7497762811574</c:v>
                </c:pt>
                <c:pt idx="3402">
                  <c:v>1561.4554329828702</c:v>
                </c:pt>
                <c:pt idx="3403">
                  <c:v>1561.2983027117</c:v>
                </c:pt>
                <c:pt idx="3404">
                  <c:v>1561.0641842833634</c:v>
                </c:pt>
                <c:pt idx="3405">
                  <c:v>1560.7411675303301</c:v>
                </c:pt>
                <c:pt idx="3406">
                  <c:v>1560.535243209391</c:v>
                </c:pt>
                <c:pt idx="3407">
                  <c:v>1560.4644029176284</c:v>
                </c:pt>
                <c:pt idx="3408">
                  <c:v>1560.3099117432985</c:v>
                </c:pt>
                <c:pt idx="3409">
                  <c:v>1560.260919766635</c:v>
                </c:pt>
                <c:pt idx="3410">
                  <c:v>1560.1261997878501</c:v>
                </c:pt>
                <c:pt idx="3411">
                  <c:v>1560.1918179889544</c:v>
                </c:pt>
                <c:pt idx="3412">
                  <c:v>1560.1777436263221</c:v>
                </c:pt>
                <c:pt idx="3413">
                  <c:v>1560.7763123875657</c:v>
                </c:pt>
                <c:pt idx="3414">
                  <c:v>1561.079283988696</c:v>
                </c:pt>
                <c:pt idx="3415">
                  <c:v>1561.2051672624511</c:v>
                </c:pt>
                <c:pt idx="3416">
                  <c:v>1561.2065156931376</c:v>
                </c:pt>
                <c:pt idx="3417">
                  <c:v>1561.1991960846703</c:v>
                </c:pt>
                <c:pt idx="3418">
                  <c:v>1561.1905418951546</c:v>
                </c:pt>
                <c:pt idx="3419">
                  <c:v>1561.0848562683225</c:v>
                </c:pt>
                <c:pt idx="3420">
                  <c:v>1560.4735056984748</c:v>
                </c:pt>
                <c:pt idx="3421">
                  <c:v>1559.9486415440681</c:v>
                </c:pt>
                <c:pt idx="3422">
                  <c:v>1559.5862195855166</c:v>
                </c:pt>
                <c:pt idx="3423">
                  <c:v>1559.4681087141062</c:v>
                </c:pt>
                <c:pt idx="3424">
                  <c:v>1559.1888261037327</c:v>
                </c:pt>
                <c:pt idx="3425">
                  <c:v>1559.1107510033935</c:v>
                </c:pt>
                <c:pt idx="3426">
                  <c:v>1558.9680463667212</c:v>
                </c:pt>
                <c:pt idx="3427">
                  <c:v>1558.9092239697466</c:v>
                </c:pt>
                <c:pt idx="3428">
                  <c:v>1558.8832945179515</c:v>
                </c:pt>
                <c:pt idx="3429">
                  <c:v>1558.859267743592</c:v>
                </c:pt>
                <c:pt idx="3430">
                  <c:v>1558.8388797669018</c:v>
                </c:pt>
                <c:pt idx="3431">
                  <c:v>1558.8206179699105</c:v>
                </c:pt>
                <c:pt idx="3432">
                  <c:v>1558.8756526999184</c:v>
                </c:pt>
                <c:pt idx="3433">
                  <c:v>1559.0275024544715</c:v>
                </c:pt>
                <c:pt idx="3434">
                  <c:v>1559.2160931404287</c:v>
                </c:pt>
                <c:pt idx="3435">
                  <c:v>1559.3875392185714</c:v>
                </c:pt>
                <c:pt idx="3436">
                  <c:v>1559.5449447441556</c:v>
                </c:pt>
                <c:pt idx="3437">
                  <c:v>1559.8885861310505</c:v>
                </c:pt>
                <c:pt idx="3438">
                  <c:v>1560.2314419373186</c:v>
                </c:pt>
                <c:pt idx="3439">
                  <c:v>1560.543038124835</c:v>
                </c:pt>
                <c:pt idx="3440">
                  <c:v>1560.7245801134864</c:v>
                </c:pt>
                <c:pt idx="3441">
                  <c:v>1561.1708910122602</c:v>
                </c:pt>
                <c:pt idx="3442">
                  <c:v>1561.7206281929639</c:v>
                </c:pt>
                <c:pt idx="3443">
                  <c:v>1562.2369347208762</c:v>
                </c:pt>
                <c:pt idx="3444">
                  <c:v>1562.6027588371601</c:v>
                </c:pt>
                <c:pt idx="3445">
                  <c:v>1563.0182353065093</c:v>
                </c:pt>
                <c:pt idx="3446">
                  <c:v>1563.2127593695541</c:v>
                </c:pt>
                <c:pt idx="3447">
                  <c:v>1563.3627812450491</c:v>
                </c:pt>
                <c:pt idx="3448">
                  <c:v>1563.4989829500446</c:v>
                </c:pt>
                <c:pt idx="3449">
                  <c:v>1563.6228935909496</c:v>
                </c:pt>
                <c:pt idx="3450">
                  <c:v>1563.9271759917722</c:v>
                </c:pt>
                <c:pt idx="3451">
                  <c:v>1564.2409781743381</c:v>
                </c:pt>
                <c:pt idx="3452">
                  <c:v>1564.3237074312165</c:v>
                </c:pt>
                <c:pt idx="3453">
                  <c:v>1564.3719158465603</c:v>
                </c:pt>
                <c:pt idx="3454">
                  <c:v>1564.4161962241458</c:v>
                </c:pt>
                <c:pt idx="3455">
                  <c:v>1564.3640874764963</c:v>
                </c:pt>
                <c:pt idx="3456">
                  <c:v>1564.2060795240875</c:v>
                </c:pt>
                <c:pt idx="3457">
                  <c:v>1563.8447086582614</c:v>
                </c:pt>
                <c:pt idx="3458">
                  <c:v>1563.8815533256923</c:v>
                </c:pt>
                <c:pt idx="3459">
                  <c:v>1563.8818666597201</c:v>
                </c:pt>
                <c:pt idx="3460">
                  <c:v>1563.8612424179273</c:v>
                </c:pt>
                <c:pt idx="3461">
                  <c:v>1563.6422203799339</c:v>
                </c:pt>
                <c:pt idx="3462">
                  <c:v>1563.8057457999398</c:v>
                </c:pt>
                <c:pt idx="3463">
                  <c:v>1564.0173143635818</c:v>
                </c:pt>
                <c:pt idx="3464">
                  <c:v>1564.10983123962</c:v>
                </c:pt>
                <c:pt idx="3465">
                  <c:v>1564.3750283996546</c:v>
                </c:pt>
                <c:pt idx="3466">
                  <c:v>1564.5473894542315</c:v>
                </c:pt>
                <c:pt idx="3467">
                  <c:v>1564.5940813220288</c:v>
                </c:pt>
                <c:pt idx="3468">
                  <c:v>1564.6222557472988</c:v>
                </c:pt>
                <c:pt idx="3469">
                  <c:v>1564.5512324975446</c:v>
                </c:pt>
                <c:pt idx="3470">
                  <c:v>1564.3748477250404</c:v>
                </c:pt>
                <c:pt idx="3471">
                  <c:v>1564.1961342954912</c:v>
                </c:pt>
                <c:pt idx="3472">
                  <c:v>1564.035394814083</c:v>
                </c:pt>
                <c:pt idx="3473">
                  <c:v>1563.9882680128028</c:v>
                </c:pt>
                <c:pt idx="3474">
                  <c:v>1564.0493345570937</c:v>
                </c:pt>
                <c:pt idx="3475">
                  <c:v>1564.2219405064488</c:v>
                </c:pt>
                <c:pt idx="3476">
                  <c:v>1564.2980368240444</c:v>
                </c:pt>
                <c:pt idx="3477">
                  <c:v>1564.3497607491313</c:v>
                </c:pt>
                <c:pt idx="3478">
                  <c:v>1564.3976006810285</c:v>
                </c:pt>
                <c:pt idx="3479">
                  <c:v>1564.4410006191167</c:v>
                </c:pt>
                <c:pt idx="3480">
                  <c:v>1564.3860914719241</c:v>
                </c:pt>
                <c:pt idx="3481">
                  <c:v>1564.4132649744765</c:v>
                </c:pt>
                <c:pt idx="3482">
                  <c:v>1564.2635136131605</c:v>
                </c:pt>
                <c:pt idx="3483">
                  <c:v>1564.1933760119639</c:v>
                </c:pt>
                <c:pt idx="3484">
                  <c:v>1564.0530691017855</c:v>
                </c:pt>
                <c:pt idx="3485">
                  <c:v>1563.6163355470778</c:v>
                </c:pt>
                <c:pt idx="3486">
                  <c:v>1563.3489414064345</c:v>
                </c:pt>
                <c:pt idx="3487">
                  <c:v>1563.437219460395</c:v>
                </c:pt>
                <c:pt idx="3488">
                  <c:v>1563.5699267821772</c:v>
                </c:pt>
                <c:pt idx="3489">
                  <c:v>1563.6911152565247</c:v>
                </c:pt>
                <c:pt idx="3490">
                  <c:v>1563.3402865968405</c:v>
                </c:pt>
                <c:pt idx="3491">
                  <c:v>1562.915624178946</c:v>
                </c:pt>
                <c:pt idx="3492">
                  <c:v>1562.6241128899508</c:v>
                </c:pt>
                <c:pt idx="3493">
                  <c:v>1562.477011718137</c:v>
                </c:pt>
                <c:pt idx="3494">
                  <c:v>1562.4546470164883</c:v>
                </c:pt>
                <c:pt idx="3495">
                  <c:v>1562.5475881968073</c:v>
                </c:pt>
                <c:pt idx="3496">
                  <c:v>1562.74053472437</c:v>
                </c:pt>
                <c:pt idx="3497">
                  <c:v>1562.9327588403364</c:v>
                </c:pt>
                <c:pt idx="3498">
                  <c:v>1562.9226898548513</c:v>
                </c:pt>
                <c:pt idx="3499">
                  <c:v>1562.9770816862285</c:v>
                </c:pt>
                <c:pt idx="3500">
                  <c:v>1563.0381651692987</c:v>
                </c:pt>
                <c:pt idx="3501">
                  <c:v>1563.0028774266355</c:v>
                </c:pt>
                <c:pt idx="3502">
                  <c:v>1562.9495249333049</c:v>
                </c:pt>
                <c:pt idx="3503">
                  <c:v>1562.9951135757319</c:v>
                </c:pt>
                <c:pt idx="3504">
                  <c:v>1563.0551032506655</c:v>
                </c:pt>
                <c:pt idx="3505">
                  <c:v>1564.5332756824232</c:v>
                </c:pt>
                <c:pt idx="3506">
                  <c:v>1565.484977893112</c:v>
                </c:pt>
                <c:pt idx="3507">
                  <c:v>1565.9465253573746</c:v>
                </c:pt>
                <c:pt idx="3508">
                  <c:v>1566.1201139612497</c:v>
                </c:pt>
                <c:pt idx="3509">
                  <c:v>1566.0441036011362</c:v>
                </c:pt>
                <c:pt idx="3510">
                  <c:v>1566.1294578192146</c:v>
                </c:pt>
                <c:pt idx="3511">
                  <c:v>1565.4787798356497</c:v>
                </c:pt>
                <c:pt idx="3512">
                  <c:v>1564.7443453051362</c:v>
                </c:pt>
                <c:pt idx="3513">
                  <c:v>1564.1724048228511</c:v>
                </c:pt>
                <c:pt idx="3514">
                  <c:v>1563.7621862025919</c:v>
                </c:pt>
                <c:pt idx="3515">
                  <c:v>1563.4099874569017</c:v>
                </c:pt>
                <c:pt idx="3516">
                  <c:v>1563.0899885971835</c:v>
                </c:pt>
                <c:pt idx="3517">
                  <c:v>1562.7958078156212</c:v>
                </c:pt>
                <c:pt idx="3518">
                  <c:v>1562.5280980142009</c:v>
                </c:pt>
                <c:pt idx="3519">
                  <c:v>1562.3842709220007</c:v>
                </c:pt>
                <c:pt idx="3520">
                  <c:v>1562.3661553836371</c:v>
                </c:pt>
                <c:pt idx="3521">
                  <c:v>1562.1790503487609</c:v>
                </c:pt>
                <c:pt idx="3522">
                  <c:v>1562.0687730443281</c:v>
                </c:pt>
                <c:pt idx="3523">
                  <c:v>1561.9820664039346</c:v>
                </c:pt>
                <c:pt idx="3524">
                  <c:v>1562.001333094486</c:v>
                </c:pt>
                <c:pt idx="3525">
                  <c:v>1562.0397573586235</c:v>
                </c:pt>
                <c:pt idx="3526">
                  <c:v>1562.2606885078394</c:v>
                </c:pt>
                <c:pt idx="3527">
                  <c:v>1562.5009895525814</c:v>
                </c:pt>
                <c:pt idx="3528">
                  <c:v>1562.7198995932558</c:v>
                </c:pt>
                <c:pt idx="3529">
                  <c:v>1562.7899996302328</c:v>
                </c:pt>
                <c:pt idx="3530">
                  <c:v>1562.7573633002116</c:v>
                </c:pt>
                <c:pt idx="3531">
                  <c:v>1562.8134211820106</c:v>
                </c:pt>
                <c:pt idx="3532">
                  <c:v>1562.8267465291005</c:v>
                </c:pt>
                <c:pt idx="3533">
                  <c:v>1562.7920422991824</c:v>
                </c:pt>
                <c:pt idx="3534">
                  <c:v>1562.9455839083478</c:v>
                </c:pt>
                <c:pt idx="3535">
                  <c:v>1562.8448944621343</c:v>
                </c:pt>
                <c:pt idx="3536">
                  <c:v>1562.692540420122</c:v>
                </c:pt>
                <c:pt idx="3537">
                  <c:v>1562.4575822001107</c:v>
                </c:pt>
                <c:pt idx="3538">
                  <c:v>1562.1312565455553</c:v>
                </c:pt>
                <c:pt idx="3539">
                  <c:v>1561.9138695868685</c:v>
                </c:pt>
                <c:pt idx="3540">
                  <c:v>1561.7320632607896</c:v>
                </c:pt>
                <c:pt idx="3541">
                  <c:v>1561.4798756916271</c:v>
                </c:pt>
                <c:pt idx="3542">
                  <c:v>1561.3154324469338</c:v>
                </c:pt>
                <c:pt idx="3543">
                  <c:v>1561.3811204063036</c:v>
                </c:pt>
                <c:pt idx="3544">
                  <c:v>1561.3867458239124</c:v>
                </c:pt>
                <c:pt idx="3545">
                  <c:v>1561.4626780217388</c:v>
                </c:pt>
                <c:pt idx="3546">
                  <c:v>1561.4542527470353</c:v>
                </c:pt>
                <c:pt idx="3547">
                  <c:v>1561.4285024973046</c:v>
                </c:pt>
                <c:pt idx="3548">
                  <c:v>1560.1405477248225</c:v>
                </c:pt>
                <c:pt idx="3549">
                  <c:v>1559.0322252043841</c:v>
                </c:pt>
                <c:pt idx="3550">
                  <c:v>1558.4662047312581</c:v>
                </c:pt>
                <c:pt idx="3551">
                  <c:v>1558.3016406647801</c:v>
                </c:pt>
                <c:pt idx="3552">
                  <c:v>1558.3143096952547</c:v>
                </c:pt>
                <c:pt idx="3553">
                  <c:v>1558.5377360865953</c:v>
                </c:pt>
                <c:pt idx="3554">
                  <c:v>1557.6652146241775</c:v>
                </c:pt>
                <c:pt idx="3555">
                  <c:v>1557.1759223856161</c:v>
                </c:pt>
                <c:pt idx="3556">
                  <c:v>1557.2171112596509</c:v>
                </c:pt>
                <c:pt idx="3557">
                  <c:v>1557.3519193269553</c:v>
                </c:pt>
                <c:pt idx="3558">
                  <c:v>1557.4754721154138</c:v>
                </c:pt>
                <c:pt idx="3559">
                  <c:v>1557.5858837412852</c:v>
                </c:pt>
                <c:pt idx="3560">
                  <c:v>1557.593257946623</c:v>
                </c:pt>
                <c:pt idx="3561">
                  <c:v>1556.2889617696571</c:v>
                </c:pt>
                <c:pt idx="3562">
                  <c:v>1555.2532379724157</c:v>
                </c:pt>
                <c:pt idx="3563">
                  <c:v>1554.9833072476506</c:v>
                </c:pt>
                <c:pt idx="3564">
                  <c:v>1554.3241884069548</c:v>
                </c:pt>
                <c:pt idx="3565">
                  <c:v>1554.1379894608681</c:v>
                </c:pt>
                <c:pt idx="3566">
                  <c:v>1554.1852631462439</c:v>
                </c:pt>
                <c:pt idx="3567">
                  <c:v>1554.3419664965854</c:v>
                </c:pt>
                <c:pt idx="3568">
                  <c:v>1554.6897877241688</c:v>
                </c:pt>
                <c:pt idx="3569">
                  <c:v>1555.0511706583354</c:v>
                </c:pt>
                <c:pt idx="3570">
                  <c:v>1555.3782460530324</c:v>
                </c:pt>
                <c:pt idx="3571">
                  <c:v>1555.7643145936659</c:v>
                </c:pt>
                <c:pt idx="3572">
                  <c:v>1556.2317405396961</c:v>
                </c:pt>
                <c:pt idx="3573">
                  <c:v>1556.4934004906327</c:v>
                </c:pt>
                <c:pt idx="3574">
                  <c:v>1556.9798186278479</c:v>
                </c:pt>
                <c:pt idx="3575">
                  <c:v>1557.3819260253163</c:v>
                </c:pt>
                <c:pt idx="3576">
                  <c:v>1557.7256600230148</c:v>
                </c:pt>
                <c:pt idx="3577">
                  <c:v>1558.131145475468</c:v>
                </c:pt>
                <c:pt idx="3578">
                  <c:v>1558.4300413413346</c:v>
                </c:pt>
                <c:pt idx="3579">
                  <c:v>1559.7658557648499</c:v>
                </c:pt>
                <c:pt idx="3580">
                  <c:v>1560.8875961498636</c:v>
                </c:pt>
                <c:pt idx="3581">
                  <c:v>1561.5493601362396</c:v>
                </c:pt>
                <c:pt idx="3582">
                  <c:v>1561.9875092147631</c:v>
                </c:pt>
                <c:pt idx="3583">
                  <c:v>1562.2779174679665</c:v>
                </c:pt>
                <c:pt idx="3584">
                  <c:v>1562.2429249708787</c:v>
                </c:pt>
                <c:pt idx="3585">
                  <c:v>1562.0535681553445</c:v>
                </c:pt>
                <c:pt idx="3586">
                  <c:v>1561.7705165048587</c:v>
                </c:pt>
                <c:pt idx="3587">
                  <c:v>1561.4869240953265</c:v>
                </c:pt>
                <c:pt idx="3588">
                  <c:v>1561.2305673593876</c:v>
                </c:pt>
                <c:pt idx="3589">
                  <c:v>1560.9081521448977</c:v>
                </c:pt>
                <c:pt idx="3590">
                  <c:v>1560.5911383135433</c:v>
                </c:pt>
                <c:pt idx="3591">
                  <c:v>1560.2093984668575</c:v>
                </c:pt>
                <c:pt idx="3592">
                  <c:v>1559.9315440607795</c:v>
                </c:pt>
                <c:pt idx="3593">
                  <c:v>1559.8042218734358</c:v>
                </c:pt>
                <c:pt idx="3594">
                  <c:v>1559.4942017031235</c:v>
                </c:pt>
                <c:pt idx="3595">
                  <c:v>1559.0896379119304</c:v>
                </c:pt>
                <c:pt idx="3596">
                  <c:v>1558.6173071926639</c:v>
                </c:pt>
                <c:pt idx="3597">
                  <c:v>1558.1707338115127</c:v>
                </c:pt>
                <c:pt idx="3598">
                  <c:v>1557.7625761922843</c:v>
                </c:pt>
                <c:pt idx="3599">
                  <c:v>1557.2924329020766</c:v>
                </c:pt>
                <c:pt idx="3600">
                  <c:v>1556.9547571837063</c:v>
                </c:pt>
                <c:pt idx="3601">
                  <c:v>1558.1959610760966</c:v>
                </c:pt>
                <c:pt idx="3602">
                  <c:v>1559.1894191600879</c:v>
                </c:pt>
                <c:pt idx="3603">
                  <c:v>1559.3506537818982</c:v>
                </c:pt>
                <c:pt idx="3604">
                  <c:v>1559.2070488926349</c:v>
                </c:pt>
                <c:pt idx="3605">
                  <c:v>1558.9413171751228</c:v>
                </c:pt>
                <c:pt idx="3606">
                  <c:v>1558.4908337955662</c:v>
                </c:pt>
                <c:pt idx="3607">
                  <c:v>1557.9526670868784</c:v>
                </c:pt>
                <c:pt idx="3608">
                  <c:v>1557.1392428062529</c:v>
                </c:pt>
                <c:pt idx="3609">
                  <c:v>1556.1630389147756</c:v>
                </c:pt>
                <c:pt idx="3610">
                  <c:v>1555.2487626497962</c:v>
                </c:pt>
                <c:pt idx="3611">
                  <c:v>1554.4151478634512</c:v>
                </c:pt>
                <c:pt idx="3612">
                  <c:v>1553.6582253304105</c:v>
                </c:pt>
                <c:pt idx="3613">
                  <c:v>1552.9718412094639</c:v>
                </c:pt>
                <c:pt idx="3614">
                  <c:v>1552.3455829176944</c:v>
                </c:pt>
                <c:pt idx="3615">
                  <c:v>1551.8780753797221</c:v>
                </c:pt>
                <c:pt idx="3616">
                  <c:v>1551.366977617929</c:v>
                </c:pt>
                <c:pt idx="3617">
                  <c:v>1550.6846160162991</c:v>
                </c:pt>
                <c:pt idx="3618">
                  <c:v>1549.837741832999</c:v>
                </c:pt>
                <c:pt idx="3619">
                  <c:v>1549.1426743936354</c:v>
                </c:pt>
                <c:pt idx="3620">
                  <c:v>1548.4214312669412</c:v>
                </c:pt>
                <c:pt idx="3621">
                  <c:v>1547.7500284244923</c:v>
                </c:pt>
                <c:pt idx="3622">
                  <c:v>1547.2405712949928</c:v>
                </c:pt>
                <c:pt idx="3623">
                  <c:v>1546.5890648136299</c:v>
                </c:pt>
                <c:pt idx="3624">
                  <c:v>1546.0716043760272</c:v>
                </c:pt>
                <c:pt idx="3625">
                  <c:v>1545.3178221600247</c:v>
                </c:pt>
                <c:pt idx="3626">
                  <c:v>1545.1941110545677</c:v>
                </c:pt>
                <c:pt idx="3627">
                  <c:v>1544.8620100496069</c:v>
                </c:pt>
                <c:pt idx="3628">
                  <c:v>1544.4292818632787</c:v>
                </c:pt>
                <c:pt idx="3629">
                  <c:v>1543.8763471484351</c:v>
                </c:pt>
                <c:pt idx="3630">
                  <c:v>1543.2853155894866</c:v>
                </c:pt>
                <c:pt idx="3631">
                  <c:v>1542.6500141722606</c:v>
                </c:pt>
                <c:pt idx="3632">
                  <c:v>1542.0521037929641</c:v>
                </c:pt>
                <c:pt idx="3633">
                  <c:v>1541.32609435724</c:v>
                </c:pt>
                <c:pt idx="3634">
                  <c:v>1540.618267597491</c:v>
                </c:pt>
                <c:pt idx="3635">
                  <c:v>1539.9758796340827</c:v>
                </c:pt>
                <c:pt idx="3636">
                  <c:v>1539.2921633037115</c:v>
                </c:pt>
                <c:pt idx="3637">
                  <c:v>1538.5499666397375</c:v>
                </c:pt>
                <c:pt idx="3638">
                  <c:v>1537.8664242179432</c:v>
                </c:pt>
                <c:pt idx="3639">
                  <c:v>1537.3435674708576</c:v>
                </c:pt>
                <c:pt idx="3640">
                  <c:v>1536.9871522462342</c:v>
                </c:pt>
                <c:pt idx="3641">
                  <c:v>1536.5772293147586</c:v>
                </c:pt>
                <c:pt idx="3642">
                  <c:v>1536.1891175588714</c:v>
                </c:pt>
                <c:pt idx="3643">
                  <c:v>1535.7359250535194</c:v>
                </c:pt>
                <c:pt idx="3644">
                  <c:v>1535.3094773213813</c:v>
                </c:pt>
                <c:pt idx="3645">
                  <c:v>1534.919161201256</c:v>
                </c:pt>
                <c:pt idx="3646">
                  <c:v>1534.46751018296</c:v>
                </c:pt>
                <c:pt idx="3647">
                  <c:v>1534.0416456208729</c:v>
                </c:pt>
                <c:pt idx="3648">
                  <c:v>1533.7539505644299</c:v>
                </c:pt>
                <c:pt idx="3649">
                  <c:v>1533.4122277858455</c:v>
                </c:pt>
                <c:pt idx="3650">
                  <c:v>1532.9782070780414</c:v>
                </c:pt>
                <c:pt idx="3651">
                  <c:v>1532.5725518891284</c:v>
                </c:pt>
                <c:pt idx="3652">
                  <c:v>1532.2039562628443</c:v>
                </c:pt>
                <c:pt idx="3653">
                  <c:v>1531.3696875116766</c:v>
                </c:pt>
                <c:pt idx="3654">
                  <c:v>1530.7310795560697</c:v>
                </c:pt>
                <c:pt idx="3655">
                  <c:v>1530.2837995964271</c:v>
                </c:pt>
                <c:pt idx="3656">
                  <c:v>1529.9908178149337</c:v>
                </c:pt>
                <c:pt idx="3657">
                  <c:v>1529.8406525590306</c:v>
                </c:pt>
                <c:pt idx="3658">
                  <c:v>1529.7186841445734</c:v>
                </c:pt>
                <c:pt idx="3659">
                  <c:v>1529.7095310405211</c:v>
                </c:pt>
                <c:pt idx="3660">
                  <c:v>1529.5213918550194</c:v>
                </c:pt>
                <c:pt idx="3661">
                  <c:v>1529.1236289591086</c:v>
                </c:pt>
                <c:pt idx="3662">
                  <c:v>1528.7232081446441</c:v>
                </c:pt>
                <c:pt idx="3663">
                  <c:v>1528.35982558604</c:v>
                </c:pt>
                <c:pt idx="3664">
                  <c:v>1528.0307505327635</c:v>
                </c:pt>
                <c:pt idx="3665">
                  <c:v>1527.7330459388759</c:v>
                </c:pt>
                <c:pt idx="3666">
                  <c:v>1527.357223580796</c:v>
                </c:pt>
                <c:pt idx="3667">
                  <c:v>1527.1028396189054</c:v>
                </c:pt>
                <c:pt idx="3668">
                  <c:v>1526.884763289914</c:v>
                </c:pt>
                <c:pt idx="3669">
                  <c:v>1526.6867848090128</c:v>
                </c:pt>
                <c:pt idx="3670">
                  <c:v>1526.5068952809206</c:v>
                </c:pt>
                <c:pt idx="3671">
                  <c:v>1526.3459048008369</c:v>
                </c:pt>
                <c:pt idx="3672">
                  <c:v>1526.4955498189427</c:v>
                </c:pt>
                <c:pt idx="3673">
                  <c:v>1526.5841361990388</c:v>
                </c:pt>
                <c:pt idx="3674">
                  <c:v>1526.049032908217</c:v>
                </c:pt>
                <c:pt idx="3675">
                  <c:v>1525.5645753711062</c:v>
                </c:pt>
                <c:pt idx="3676">
                  <c:v>1525.2448867010055</c:v>
                </c:pt>
                <c:pt idx="3677">
                  <c:v>1524.9678060918231</c:v>
                </c:pt>
                <c:pt idx="3678">
                  <c:v>1524.8125509925665</c:v>
                </c:pt>
                <c:pt idx="3679">
                  <c:v>1524.7892281750603</c:v>
                </c:pt>
                <c:pt idx="3680">
                  <c:v>1524.7831165227822</c:v>
                </c:pt>
                <c:pt idx="3681">
                  <c:v>1524.7781059298018</c:v>
                </c:pt>
                <c:pt idx="3682">
                  <c:v>1524.5710053907287</c:v>
                </c:pt>
                <c:pt idx="3683">
                  <c:v>1524.2583685370262</c:v>
                </c:pt>
                <c:pt idx="3684">
                  <c:v>1523.9574259427509</c:v>
                </c:pt>
                <c:pt idx="3685">
                  <c:v>1523.6846599479554</c:v>
                </c:pt>
                <c:pt idx="3686">
                  <c:v>1523.4365999526867</c:v>
                </c:pt>
                <c:pt idx="3687">
                  <c:v>1523.2107272297153</c:v>
                </c:pt>
                <c:pt idx="3688">
                  <c:v>1523.0042065724685</c:v>
                </c:pt>
                <c:pt idx="3689">
                  <c:v>1522.8159150658803</c:v>
                </c:pt>
                <c:pt idx="3690">
                  <c:v>1522.5532864235277</c:v>
                </c:pt>
                <c:pt idx="3691">
                  <c:v>1522.2928058395707</c:v>
                </c:pt>
                <c:pt idx="3692">
                  <c:v>1522.0578234905188</c:v>
                </c:pt>
                <c:pt idx="3693">
                  <c:v>1521.9398395368351</c:v>
                </c:pt>
                <c:pt idx="3694">
                  <c:v>1521.8514904880319</c:v>
                </c:pt>
                <c:pt idx="3695">
                  <c:v>1521.6759913527565</c:v>
                </c:pt>
                <c:pt idx="3696">
                  <c:v>1521.4945375934149</c:v>
                </c:pt>
                <c:pt idx="3697">
                  <c:v>1521.3311250849226</c:v>
                </c:pt>
                <c:pt idx="3698">
                  <c:v>1520.9944773499299</c:v>
                </c:pt>
                <c:pt idx="3699">
                  <c:v>1520.8341612272091</c:v>
                </c:pt>
                <c:pt idx="3700">
                  <c:v>1520.6394192974628</c:v>
                </c:pt>
                <c:pt idx="3701">
                  <c:v>1521.7948357249661</c:v>
                </c:pt>
                <c:pt idx="3702">
                  <c:v>1522.7110324772418</c:v>
                </c:pt>
                <c:pt idx="3703">
                  <c:v>1523.0803022520379</c:v>
                </c:pt>
                <c:pt idx="3704">
                  <c:v>1522.9714565927616</c:v>
                </c:pt>
                <c:pt idx="3705">
                  <c:v>1522.6905059934195</c:v>
                </c:pt>
                <c:pt idx="3706">
                  <c:v>1522.4155509031086</c:v>
                </c:pt>
                <c:pt idx="3707">
                  <c:v>1521.9701371846443</c:v>
                </c:pt>
                <c:pt idx="3708">
                  <c:v>1521.5372156224039</c:v>
                </c:pt>
                <c:pt idx="3709">
                  <c:v>1521.0468323840034</c:v>
                </c:pt>
                <c:pt idx="3710">
                  <c:v>1520.5819385309121</c:v>
                </c:pt>
                <c:pt idx="3711">
                  <c:v>1520.159944119011</c:v>
                </c:pt>
                <c:pt idx="3712">
                  <c:v>1520.2702219263738</c:v>
                </c:pt>
                <c:pt idx="3713">
                  <c:v>1520.3470199330673</c:v>
                </c:pt>
                <c:pt idx="3714">
                  <c:v>1520.3041090300612</c:v>
                </c:pt>
                <c:pt idx="3715">
                  <c:v>1520.2471900273283</c:v>
                </c:pt>
                <c:pt idx="3716">
                  <c:v>1520.0075363884803</c:v>
                </c:pt>
                <c:pt idx="3717">
                  <c:v>1519.6566694440733</c:v>
                </c:pt>
                <c:pt idx="3718">
                  <c:v>1519.413699494612</c:v>
                </c:pt>
                <c:pt idx="3719">
                  <c:v>1519.7824540860108</c:v>
                </c:pt>
                <c:pt idx="3720">
                  <c:v>1519.9469582600098</c:v>
                </c:pt>
                <c:pt idx="3721">
                  <c:v>1519.6440529636454</c:v>
                </c:pt>
                <c:pt idx="3722">
                  <c:v>1519.3066845124049</c:v>
                </c:pt>
                <c:pt idx="3723">
                  <c:v>1518.8174404658225</c:v>
                </c:pt>
                <c:pt idx="3724">
                  <c:v>1518.5134004234749</c:v>
                </c:pt>
                <c:pt idx="3725">
                  <c:v>1518.0947276577047</c:v>
                </c:pt>
                <c:pt idx="3726">
                  <c:v>1517.6783887797317</c:v>
                </c:pt>
                <c:pt idx="3727">
                  <c:v>1517.3009897997561</c:v>
                </c:pt>
                <c:pt idx="3728">
                  <c:v>1516.9567179997784</c:v>
                </c:pt>
                <c:pt idx="3729">
                  <c:v>1516.2400163634347</c:v>
                </c:pt>
                <c:pt idx="3730">
                  <c:v>1515.4645603303952</c:v>
                </c:pt>
                <c:pt idx="3731">
                  <c:v>1514.9182366639957</c:v>
                </c:pt>
                <c:pt idx="3732">
                  <c:v>1514.4464878763597</c:v>
                </c:pt>
                <c:pt idx="3733">
                  <c:v>1514.0186253421452</c:v>
                </c:pt>
                <c:pt idx="3734">
                  <c:v>1513.6292957655867</c:v>
                </c:pt>
                <c:pt idx="3735">
                  <c:v>1513.2757234232608</c:v>
                </c:pt>
                <c:pt idx="3736">
                  <c:v>1512.9561122029643</c:v>
                </c:pt>
                <c:pt idx="3737">
                  <c:v>1512.5607383663314</c:v>
                </c:pt>
                <c:pt idx="3738">
                  <c:v>1512.279307605756</c:v>
                </c:pt>
                <c:pt idx="3739">
                  <c:v>1512.0480069143234</c:v>
                </c:pt>
                <c:pt idx="3740">
                  <c:v>1512.0278244675667</c:v>
                </c:pt>
                <c:pt idx="3741">
                  <c:v>1512.1475676977877</c:v>
                </c:pt>
                <c:pt idx="3742">
                  <c:v>1512.1786069979889</c:v>
                </c:pt>
                <c:pt idx="3743">
                  <c:v>1512.1884609072624</c:v>
                </c:pt>
                <c:pt idx="3744">
                  <c:v>1512.0018735520568</c:v>
                </c:pt>
                <c:pt idx="3745">
                  <c:v>1511.8901577745971</c:v>
                </c:pt>
                <c:pt idx="3746">
                  <c:v>1511.3312343405428</c:v>
                </c:pt>
                <c:pt idx="3747">
                  <c:v>1511.6252130368571</c:v>
                </c:pt>
                <c:pt idx="3748">
                  <c:v>1512.3113754880519</c:v>
                </c:pt>
                <c:pt idx="3749">
                  <c:v>1512.6902504436837</c:v>
                </c:pt>
                <c:pt idx="3750">
                  <c:v>1512.9833185851669</c:v>
                </c:pt>
                <c:pt idx="3751">
                  <c:v>1513.0710168956064</c:v>
                </c:pt>
                <c:pt idx="3752">
                  <c:v>1513.1116517232783</c:v>
                </c:pt>
                <c:pt idx="3753">
                  <c:v>1513.0542288393442</c:v>
                </c:pt>
                <c:pt idx="3754">
                  <c:v>1512.8904807630402</c:v>
                </c:pt>
                <c:pt idx="3755">
                  <c:v>1512.7202552391275</c:v>
                </c:pt>
                <c:pt idx="3756">
                  <c:v>1512.5634138537521</c:v>
                </c:pt>
                <c:pt idx="3757">
                  <c:v>1512.4221035034107</c:v>
                </c:pt>
                <c:pt idx="3758">
                  <c:v>1512.2020940940095</c:v>
                </c:pt>
                <c:pt idx="3759">
                  <c:v>1511.9798128127359</c:v>
                </c:pt>
                <c:pt idx="3760">
                  <c:v>1511.7762843752143</c:v>
                </c:pt>
                <c:pt idx="3761">
                  <c:v>1511.4915312501946</c:v>
                </c:pt>
                <c:pt idx="3762">
                  <c:v>1511.2093011365405</c:v>
                </c:pt>
                <c:pt idx="3763">
                  <c:v>1510.8555464877643</c:v>
                </c:pt>
                <c:pt idx="3764">
                  <c:v>1510.6074058979675</c:v>
                </c:pt>
                <c:pt idx="3765">
                  <c:v>1510.3121871799704</c:v>
                </c:pt>
                <c:pt idx="3766">
                  <c:v>1510.2198974363366</c:v>
                </c:pt>
                <c:pt idx="3767">
                  <c:v>1510.1777249421241</c:v>
                </c:pt>
                <c:pt idx="3768">
                  <c:v>1510.1414772201126</c:v>
                </c:pt>
                <c:pt idx="3769">
                  <c:v>1509.2846156546477</c:v>
                </c:pt>
                <c:pt idx="3770">
                  <c:v>1508.4781960496796</c:v>
                </c:pt>
                <c:pt idx="3771">
                  <c:v>1508.2367236815269</c:v>
                </c:pt>
                <c:pt idx="3772">
                  <c:v>1508.1373851650244</c:v>
                </c:pt>
                <c:pt idx="3773">
                  <c:v>1507.9478046954769</c:v>
                </c:pt>
                <c:pt idx="3774">
                  <c:v>1507.7572769958881</c:v>
                </c:pt>
                <c:pt idx="3775">
                  <c:v>1507.4925245417164</c:v>
                </c:pt>
                <c:pt idx="3776">
                  <c:v>1507.3186586742877</c:v>
                </c:pt>
                <c:pt idx="3777">
                  <c:v>1507.2742351584434</c:v>
                </c:pt>
                <c:pt idx="3778">
                  <c:v>1507.2606683258578</c:v>
                </c:pt>
                <c:pt idx="3779">
                  <c:v>1507.2492439325979</c:v>
                </c:pt>
                <c:pt idx="3780">
                  <c:v>1507.3297672114525</c:v>
                </c:pt>
                <c:pt idx="3781">
                  <c:v>1507.3401520104112</c:v>
                </c:pt>
                <c:pt idx="3782">
                  <c:v>1507.2261381912829</c:v>
                </c:pt>
                <c:pt idx="3783">
                  <c:v>1507.1013074466209</c:v>
                </c:pt>
                <c:pt idx="3784">
                  <c:v>1506.8970976787461</c:v>
                </c:pt>
                <c:pt idx="3785">
                  <c:v>1506.6897251624964</c:v>
                </c:pt>
                <c:pt idx="3786">
                  <c:v>1506.500841056815</c:v>
                </c:pt>
                <c:pt idx="3787">
                  <c:v>1506.3284009607412</c:v>
                </c:pt>
                <c:pt idx="3788">
                  <c:v>1506.3557281461283</c:v>
                </c:pt>
                <c:pt idx="3789">
                  <c:v>1506.4260255873894</c:v>
                </c:pt>
                <c:pt idx="3790">
                  <c:v>1506.4910232612631</c:v>
                </c:pt>
                <c:pt idx="3791">
                  <c:v>1506.5491120556937</c:v>
                </c:pt>
                <c:pt idx="3792">
                  <c:v>1506.6039200506309</c:v>
                </c:pt>
                <c:pt idx="3793">
                  <c:v>1506.6523818642099</c:v>
                </c:pt>
                <c:pt idx="3794">
                  <c:v>1506.6980744220091</c:v>
                </c:pt>
                <c:pt idx="3795">
                  <c:v>1506.4728858381902</c:v>
                </c:pt>
                <c:pt idx="3796">
                  <c:v>1506.1025325801731</c:v>
                </c:pt>
                <c:pt idx="3797">
                  <c:v>1505.9189387092483</c:v>
                </c:pt>
                <c:pt idx="3798">
                  <c:v>1505.6246715538621</c:v>
                </c:pt>
                <c:pt idx="3799">
                  <c:v>1505.4041559580562</c:v>
                </c:pt>
                <c:pt idx="3800">
                  <c:v>1505.3974145073239</c:v>
                </c:pt>
                <c:pt idx="3801">
                  <c:v>1505.3478313702944</c:v>
                </c:pt>
                <c:pt idx="3802">
                  <c:v>1505.2782103366312</c:v>
                </c:pt>
                <c:pt idx="3803">
                  <c:v>1505.2132821242101</c:v>
                </c:pt>
                <c:pt idx="3804">
                  <c:v>1505.2474382947364</c:v>
                </c:pt>
                <c:pt idx="3805">
                  <c:v>1505.3012166315787</c:v>
                </c:pt>
                <c:pt idx="3806">
                  <c:v>1505.3486514832532</c:v>
                </c:pt>
                <c:pt idx="3807">
                  <c:v>1505.3938649847755</c:v>
                </c:pt>
                <c:pt idx="3808">
                  <c:v>1505.5257863497959</c:v>
                </c:pt>
                <c:pt idx="3809">
                  <c:v>1505.6682603179963</c:v>
                </c:pt>
                <c:pt idx="3810">
                  <c:v>1505.7984184709057</c:v>
                </c:pt>
                <c:pt idx="3811">
                  <c:v>1505.918380428096</c:v>
                </c:pt>
                <c:pt idx="3812">
                  <c:v>1505.9396185709966</c:v>
                </c:pt>
                <c:pt idx="3813">
                  <c:v>1505.9326532463604</c:v>
                </c:pt>
                <c:pt idx="3814">
                  <c:v>1505.8374120421458</c:v>
                </c:pt>
                <c:pt idx="3815">
                  <c:v>1505.8160109474054</c:v>
                </c:pt>
                <c:pt idx="3816">
                  <c:v>1505.9088281340048</c:v>
                </c:pt>
                <c:pt idx="3817">
                  <c:v>1506.1071164854586</c:v>
                </c:pt>
                <c:pt idx="3818">
                  <c:v>1506.2232877140532</c:v>
                </c:pt>
                <c:pt idx="3819">
                  <c:v>1506.307443376412</c:v>
                </c:pt>
                <c:pt idx="3820">
                  <c:v>1506.2887667058292</c:v>
                </c:pt>
                <c:pt idx="3821">
                  <c:v>1506.3406970052993</c:v>
                </c:pt>
                <c:pt idx="3822">
                  <c:v>1506.4138154593629</c:v>
                </c:pt>
                <c:pt idx="3823">
                  <c:v>1506.4802867812389</c:v>
                </c:pt>
                <c:pt idx="3824">
                  <c:v>1506.5420788920353</c:v>
                </c:pt>
                <c:pt idx="3825">
                  <c:v>1506.4266171745776</c:v>
                </c:pt>
                <c:pt idx="3826">
                  <c:v>1506.348470158707</c:v>
                </c:pt>
                <c:pt idx="3827">
                  <c:v>1506.2185183260974</c:v>
                </c:pt>
                <c:pt idx="3828">
                  <c:v>1506.1591984782704</c:v>
                </c:pt>
                <c:pt idx="3829">
                  <c:v>1506.2243622529729</c:v>
                </c:pt>
                <c:pt idx="3830">
                  <c:v>1506.2189656845208</c:v>
                </c:pt>
                <c:pt idx="3831">
                  <c:v>1506.1846960768371</c:v>
                </c:pt>
                <c:pt idx="3832">
                  <c:v>1506.0816327971247</c:v>
                </c:pt>
                <c:pt idx="3833">
                  <c:v>1505.8951207246587</c:v>
                </c:pt>
                <c:pt idx="3834">
                  <c:v>1505.8406552042352</c:v>
                </c:pt>
                <c:pt idx="3835">
                  <c:v>1505.9202320038501</c:v>
                </c:pt>
                <c:pt idx="3836">
                  <c:v>1506.0296654580454</c:v>
                </c:pt>
                <c:pt idx="3837">
                  <c:v>1506.1293322345866</c:v>
                </c:pt>
                <c:pt idx="3838">
                  <c:v>1506.3068474859879</c:v>
                </c:pt>
                <c:pt idx="3839">
                  <c:v>1506.403952259989</c:v>
                </c:pt>
                <c:pt idx="3840">
                  <c:v>1506.4705020545355</c:v>
                </c:pt>
                <c:pt idx="3841">
                  <c:v>1506.6176382313961</c:v>
                </c:pt>
                <c:pt idx="3842">
                  <c:v>1506.6888529376329</c:v>
                </c:pt>
                <c:pt idx="3843">
                  <c:v>1506.6429572160298</c:v>
                </c:pt>
                <c:pt idx="3844">
                  <c:v>1506.5717792872999</c:v>
                </c:pt>
                <c:pt idx="3845">
                  <c:v>1506.5955266248181</c:v>
                </c:pt>
                <c:pt idx="3846">
                  <c:v>1506.4785696589256</c:v>
                </c:pt>
                <c:pt idx="3847">
                  <c:v>1506.487063326296</c:v>
                </c:pt>
                <c:pt idx="3848">
                  <c:v>1506.5487848420873</c:v>
                </c:pt>
                <c:pt idx="3849">
                  <c:v>1506.7958044018976</c:v>
                </c:pt>
                <c:pt idx="3850">
                  <c:v>1506.9699130926344</c:v>
                </c:pt>
                <c:pt idx="3851">
                  <c:v>1507.0095573569406</c:v>
                </c:pt>
                <c:pt idx="3852">
                  <c:v>1506.8507794154007</c:v>
                </c:pt>
                <c:pt idx="3853">
                  <c:v>1506.5648903776369</c:v>
                </c:pt>
                <c:pt idx="3854">
                  <c:v>1506.3625367069426</c:v>
                </c:pt>
                <c:pt idx="3855">
                  <c:v>1506.2028515517661</c:v>
                </c:pt>
                <c:pt idx="3856">
                  <c:v>1506.2321377743328</c:v>
                </c:pt>
                <c:pt idx="3857">
                  <c:v>1506.315579794848</c:v>
                </c:pt>
                <c:pt idx="3858">
                  <c:v>1506.3923452680435</c:v>
                </c:pt>
                <c:pt idx="3859">
                  <c:v>1506.3740411527667</c:v>
                </c:pt>
                <c:pt idx="3860">
                  <c:v>1506.3268555934244</c:v>
                </c:pt>
                <c:pt idx="3861">
                  <c:v>1506.3728687212949</c:v>
                </c:pt>
                <c:pt idx="3862">
                  <c:v>1506.4426079284501</c:v>
                </c:pt>
                <c:pt idx="3863">
                  <c:v>1506.5967344804092</c:v>
                </c:pt>
                <c:pt idx="3864">
                  <c:v>1506.6738495276447</c:v>
                </c:pt>
                <c:pt idx="3865">
                  <c:v>1506.8007722978589</c:v>
                </c:pt>
                <c:pt idx="3866">
                  <c:v>1506.9451566344171</c:v>
                </c:pt>
                <c:pt idx="3867">
                  <c:v>1506.9924151221974</c:v>
                </c:pt>
                <c:pt idx="3868">
                  <c:v>1507.0953773838157</c:v>
                </c:pt>
                <c:pt idx="3869">
                  <c:v>1507.035252167105</c:v>
                </c:pt>
                <c:pt idx="3870">
                  <c:v>1506.9296837882773</c:v>
                </c:pt>
                <c:pt idx="3871">
                  <c:v>1506.6646216257068</c:v>
                </c:pt>
                <c:pt idx="3872">
                  <c:v>1506.4511105688243</c:v>
                </c:pt>
                <c:pt idx="3873">
                  <c:v>1506.3736459716586</c:v>
                </c:pt>
                <c:pt idx="3874">
                  <c:v>1506.2414054287804</c:v>
                </c:pt>
                <c:pt idx="3875">
                  <c:v>1506.0935503898002</c:v>
                </c:pt>
                <c:pt idx="3876">
                  <c:v>1505.9591367180001</c:v>
                </c:pt>
                <c:pt idx="3877">
                  <c:v>1505.9261242890911</c:v>
                </c:pt>
                <c:pt idx="3878">
                  <c:v>1506.0091129900829</c:v>
                </c:pt>
                <c:pt idx="3879">
                  <c:v>1506.2017390818937</c:v>
                </c:pt>
                <c:pt idx="3880">
                  <c:v>1506.3031264380852</c:v>
                </c:pt>
                <c:pt idx="3881">
                  <c:v>1506.3772967618956</c:v>
                </c:pt>
                <c:pt idx="3882">
                  <c:v>1506.4454516017233</c:v>
                </c:pt>
                <c:pt idx="3883">
                  <c:v>1506.5062287288392</c:v>
                </c:pt>
                <c:pt idx="3884">
                  <c:v>1506.5627533898537</c:v>
                </c:pt>
                <c:pt idx="3885">
                  <c:v>1506.5155939907761</c:v>
                </c:pt>
                <c:pt idx="3886">
                  <c:v>1506.4537218097967</c:v>
                </c:pt>
                <c:pt idx="3887">
                  <c:v>1506.2982016452697</c:v>
                </c:pt>
                <c:pt idx="3888">
                  <c:v>1506.1432742229727</c:v>
                </c:pt>
                <c:pt idx="3889">
                  <c:v>1506.0037947481569</c:v>
                </c:pt>
                <c:pt idx="3890">
                  <c:v>1505.8765406801429</c:v>
                </c:pt>
                <c:pt idx="3891">
                  <c:v>1505.759127891039</c:v>
                </c:pt>
                <c:pt idx="3892">
                  <c:v>1505.650843537308</c:v>
                </c:pt>
                <c:pt idx="3893">
                  <c:v>1505.4508577611889</c:v>
                </c:pt>
                <c:pt idx="3894">
                  <c:v>1505.3611434192624</c:v>
                </c:pt>
                <c:pt idx="3895">
                  <c:v>1505.396494017511</c:v>
                </c:pt>
                <c:pt idx="3896">
                  <c:v>1505.2286309250101</c:v>
                </c:pt>
                <c:pt idx="3897">
                  <c:v>1505.1653917500093</c:v>
                </c:pt>
                <c:pt idx="3898">
                  <c:v>1505.2189015909178</c:v>
                </c:pt>
                <c:pt idx="3899">
                  <c:v>1505.3821832644708</c:v>
                </c:pt>
                <c:pt idx="3900">
                  <c:v>1505.4322575131553</c:v>
                </c:pt>
                <c:pt idx="3901">
                  <c:v>1505.6836886483229</c:v>
                </c:pt>
                <c:pt idx="3902">
                  <c:v>1505.8224442257481</c:v>
                </c:pt>
                <c:pt idx="3903">
                  <c:v>1505.9387674779528</c:v>
                </c:pt>
                <c:pt idx="3904">
                  <c:v>1506.0431522526844</c:v>
                </c:pt>
                <c:pt idx="3905">
                  <c:v>1506.0290475024403</c:v>
                </c:pt>
                <c:pt idx="3906">
                  <c:v>1505.9094977294915</c:v>
                </c:pt>
                <c:pt idx="3907">
                  <c:v>1505.7895433904466</c:v>
                </c:pt>
                <c:pt idx="3908">
                  <c:v>1505.679675809497</c:v>
                </c:pt>
                <c:pt idx="3909">
                  <c:v>1505.57961437227</c:v>
                </c:pt>
                <c:pt idx="3910">
                  <c:v>1505.5972857929728</c:v>
                </c:pt>
                <c:pt idx="3911">
                  <c:v>1505.727714357248</c:v>
                </c:pt>
                <c:pt idx="3912">
                  <c:v>1505.8547403247708</c:v>
                </c:pt>
                <c:pt idx="3913">
                  <c:v>1507.0232184770641</c:v>
                </c:pt>
                <c:pt idx="3914">
                  <c:v>1507.7441986155129</c:v>
                </c:pt>
                <c:pt idx="3915">
                  <c:v>1508.0740896504662</c:v>
                </c:pt>
                <c:pt idx="3916">
                  <c:v>1508.1198087731514</c:v>
                </c:pt>
                <c:pt idx="3917">
                  <c:v>1508.0366443392288</c:v>
                </c:pt>
                <c:pt idx="3918">
                  <c:v>1507.8433130356627</c:v>
                </c:pt>
                <c:pt idx="3919">
                  <c:v>1507.7655573051479</c:v>
                </c:pt>
                <c:pt idx="3920">
                  <c:v>1507.5962339137709</c:v>
                </c:pt>
                <c:pt idx="3921">
                  <c:v>1507.325849012519</c:v>
                </c:pt>
                <c:pt idx="3922">
                  <c:v>1507.0779536477444</c:v>
                </c:pt>
                <c:pt idx="3923">
                  <c:v>1506.8518669524949</c:v>
                </c:pt>
                <c:pt idx="3924">
                  <c:v>1506.648424502268</c:v>
                </c:pt>
                <c:pt idx="3925">
                  <c:v>1506.463022274789</c:v>
                </c:pt>
                <c:pt idx="3926">
                  <c:v>1506.2938384316265</c:v>
                </c:pt>
                <c:pt idx="3927">
                  <c:v>1506.2416713014788</c:v>
                </c:pt>
                <c:pt idx="3928">
                  <c:v>1506.1010648195263</c:v>
                </c:pt>
                <c:pt idx="3929">
                  <c:v>1505.9627861995693</c:v>
                </c:pt>
                <c:pt idx="3930">
                  <c:v>1505.8384419996087</c:v>
                </c:pt>
                <c:pt idx="3931">
                  <c:v>1505.6279472723718</c:v>
                </c:pt>
                <c:pt idx="3932">
                  <c:v>1505.4245884294289</c:v>
                </c:pt>
                <c:pt idx="3933">
                  <c:v>1505.241989481299</c:v>
                </c:pt>
                <c:pt idx="3934">
                  <c:v>1505.1676268011811</c:v>
                </c:pt>
                <c:pt idx="3935">
                  <c:v>1505.2016607283467</c:v>
                </c:pt>
                <c:pt idx="3936">
                  <c:v>1505.1858733894062</c:v>
                </c:pt>
                <c:pt idx="3937">
                  <c:v>1505.1322485358237</c:v>
                </c:pt>
                <c:pt idx="3938">
                  <c:v>1505.0822259416577</c:v>
                </c:pt>
                <c:pt idx="3939">
                  <c:v>1505.0397508560527</c:v>
                </c:pt>
                <c:pt idx="3940">
                  <c:v>1505.1045007782297</c:v>
                </c:pt>
                <c:pt idx="3941">
                  <c:v>1505.0660916165725</c:v>
                </c:pt>
                <c:pt idx="3942">
                  <c:v>1505.0217196514297</c:v>
                </c:pt>
                <c:pt idx="3943">
                  <c:v>1504.9807451376632</c:v>
                </c:pt>
                <c:pt idx="3944">
                  <c:v>1504.9453137615121</c:v>
                </c:pt>
                <c:pt idx="3945">
                  <c:v>1504.8158306922837</c:v>
                </c:pt>
                <c:pt idx="3946">
                  <c:v>1504.7891188111671</c:v>
                </c:pt>
                <c:pt idx="3947">
                  <c:v>1504.8769261919699</c:v>
                </c:pt>
                <c:pt idx="3948">
                  <c:v>1504.8633874472455</c:v>
                </c:pt>
                <c:pt idx="3949">
                  <c:v>1505.6068067702231</c:v>
                </c:pt>
                <c:pt idx="3950">
                  <c:v>1506.0190970638394</c:v>
                </c:pt>
                <c:pt idx="3951">
                  <c:v>1506.4643609671266</c:v>
                </c:pt>
                <c:pt idx="3952">
                  <c:v>1506.5649645155697</c:v>
                </c:pt>
                <c:pt idx="3953">
                  <c:v>1506.6152404686998</c:v>
                </c:pt>
                <c:pt idx="3954">
                  <c:v>1506.661945880636</c:v>
                </c:pt>
                <c:pt idx="3955">
                  <c:v>1506.7042235278509</c:v>
                </c:pt>
                <c:pt idx="3956">
                  <c:v>1506.6384759344101</c:v>
                </c:pt>
                <c:pt idx="3957">
                  <c:v>1506.5678872131</c:v>
                </c:pt>
                <c:pt idx="3958">
                  <c:v>1506.5027156482727</c:v>
                </c:pt>
                <c:pt idx="3959">
                  <c:v>1506.443377862066</c:v>
                </c:pt>
                <c:pt idx="3960">
                  <c:v>1506.28643442006</c:v>
                </c:pt>
                <c:pt idx="3961">
                  <c:v>1505.9244858364182</c:v>
                </c:pt>
                <c:pt idx="3962">
                  <c:v>1505.684623487653</c:v>
                </c:pt>
                <c:pt idx="3963">
                  <c:v>1505.3702031705936</c:v>
                </c:pt>
                <c:pt idx="3964">
                  <c:v>1504.9737301550849</c:v>
                </c:pt>
                <c:pt idx="3965">
                  <c:v>1504.6028455955318</c:v>
                </c:pt>
                <c:pt idx="3966">
                  <c:v>1504.2650414504833</c:v>
                </c:pt>
                <c:pt idx="3967">
                  <c:v>1504.063674045894</c:v>
                </c:pt>
                <c:pt idx="3968">
                  <c:v>1503.99815822354</c:v>
                </c:pt>
                <c:pt idx="3969">
                  <c:v>1503.947871112309</c:v>
                </c:pt>
                <c:pt idx="3970">
                  <c:v>1503.9958828293718</c:v>
                </c:pt>
                <c:pt idx="3971">
                  <c:v>1504.0523480267016</c:v>
                </c:pt>
                <c:pt idx="3972">
                  <c:v>1504.1054072970014</c:v>
                </c:pt>
                <c:pt idx="3973">
                  <c:v>1504.1542793609106</c:v>
                </c:pt>
                <c:pt idx="3974">
                  <c:v>1504.1972539644639</c:v>
                </c:pt>
                <c:pt idx="3975">
                  <c:v>1504.2382308767853</c:v>
                </c:pt>
                <c:pt idx="3976">
                  <c:v>1504.2743917061684</c:v>
                </c:pt>
                <c:pt idx="3977">
                  <c:v>1504.3055379146986</c:v>
                </c:pt>
                <c:pt idx="3978">
                  <c:v>1504.4336708315443</c:v>
                </c:pt>
                <c:pt idx="3979">
                  <c:v>1504.4602462104949</c:v>
                </c:pt>
                <c:pt idx="3980">
                  <c:v>1504.4774056459044</c:v>
                </c:pt>
                <c:pt idx="3981">
                  <c:v>1504.7965505871857</c:v>
                </c:pt>
                <c:pt idx="3982">
                  <c:v>1505.2358641701687</c:v>
                </c:pt>
                <c:pt idx="3983">
                  <c:v>1505.5362401546988</c:v>
                </c:pt>
                <c:pt idx="3984">
                  <c:v>1505.6903092315445</c:v>
                </c:pt>
                <c:pt idx="3985">
                  <c:v>1505.6166447559494</c:v>
                </c:pt>
                <c:pt idx="3986">
                  <c:v>1505.5267679599542</c:v>
                </c:pt>
                <c:pt idx="3987">
                  <c:v>1505.5499708726857</c:v>
                </c:pt>
                <c:pt idx="3988">
                  <c:v>1505.5776098842596</c:v>
                </c:pt>
                <c:pt idx="3989">
                  <c:v>1505.6034635311451</c:v>
                </c:pt>
                <c:pt idx="3990">
                  <c:v>1505.4300577555864</c:v>
                </c:pt>
                <c:pt idx="3991">
                  <c:v>1505.1481434141695</c:v>
                </c:pt>
                <c:pt idx="3992">
                  <c:v>1505.0744031037905</c:v>
                </c:pt>
                <c:pt idx="3993">
                  <c:v>1505.0334573670823</c:v>
                </c:pt>
                <c:pt idx="3994">
                  <c:v>1504.8989612428022</c:v>
                </c:pt>
                <c:pt idx="3995">
                  <c:v>1504.8649647661839</c:v>
                </c:pt>
                <c:pt idx="3996">
                  <c:v>1504.8414225147128</c:v>
                </c:pt>
                <c:pt idx="3997">
                  <c:v>1505.0162931951934</c:v>
                </c:pt>
                <c:pt idx="3998">
                  <c:v>1505.309266541085</c:v>
                </c:pt>
                <c:pt idx="3999">
                  <c:v>1505.6967877646225</c:v>
                </c:pt>
                <c:pt idx="4000">
                  <c:v>1506.1696252405659</c:v>
                </c:pt>
                <c:pt idx="4001">
                  <c:v>1506.5062047641507</c:v>
                </c:pt>
                <c:pt idx="4002">
                  <c:v>1506.8030043310462</c:v>
                </c:pt>
                <c:pt idx="4003">
                  <c:v>1506.8634584827691</c:v>
                </c:pt>
                <c:pt idx="4004">
                  <c:v>1506.8862349843357</c:v>
                </c:pt>
                <c:pt idx="4005">
                  <c:v>1506.9064863493959</c:v>
                </c:pt>
                <c:pt idx="4006">
                  <c:v>1506.8226239539961</c:v>
                </c:pt>
                <c:pt idx="4007">
                  <c:v>1507.0494763218148</c:v>
                </c:pt>
                <c:pt idx="4008">
                  <c:v>1507.2968875652862</c:v>
                </c:pt>
                <c:pt idx="4009">
                  <c:v>1506.9174432411694</c:v>
                </c:pt>
                <c:pt idx="4010">
                  <c:v>1506.681948401063</c:v>
                </c:pt>
                <c:pt idx="4011">
                  <c:v>1506.9006803646027</c:v>
                </c:pt>
                <c:pt idx="4012">
                  <c:v>1507.2597094223661</c:v>
                </c:pt>
                <c:pt idx="4013">
                  <c:v>1507.8039176566963</c:v>
                </c:pt>
                <c:pt idx="4014">
                  <c:v>1508.5090160515422</c:v>
                </c:pt>
                <c:pt idx="4015">
                  <c:v>1509.1845600468564</c:v>
                </c:pt>
                <c:pt idx="4016">
                  <c:v>1510.0026000425969</c:v>
                </c:pt>
                <c:pt idx="4017">
                  <c:v>1510.6720909478151</c:v>
                </c:pt>
                <c:pt idx="4018">
                  <c:v>1510.8868099525594</c:v>
                </c:pt>
                <c:pt idx="4019">
                  <c:v>1510.7052817750539</c:v>
                </c:pt>
                <c:pt idx="4020">
                  <c:v>1510.2858016136852</c:v>
                </c:pt>
                <c:pt idx="4021">
                  <c:v>1509.787637830623</c:v>
                </c:pt>
                <c:pt idx="4022">
                  <c:v>1509.3175798460209</c:v>
                </c:pt>
                <c:pt idx="4023">
                  <c:v>1508.8920725872915</c:v>
                </c:pt>
                <c:pt idx="4024">
                  <c:v>1508.5050659884466</c:v>
                </c:pt>
                <c:pt idx="4025">
                  <c:v>1508.1550599894967</c:v>
                </c:pt>
                <c:pt idx="4026">
                  <c:v>1507.5436908995425</c:v>
                </c:pt>
                <c:pt idx="4027">
                  <c:v>1506.9409917268567</c:v>
                </c:pt>
                <c:pt idx="4028">
                  <c:v>1506.2917197516879</c:v>
                </c:pt>
                <c:pt idx="4029">
                  <c:v>1505.6912906833525</c:v>
                </c:pt>
                <c:pt idx="4030">
                  <c:v>1505.0364460757751</c:v>
                </c:pt>
                <c:pt idx="4031">
                  <c:v>1503.9359509779774</c:v>
                </c:pt>
                <c:pt idx="4032">
                  <c:v>1503.3122281617977</c:v>
                </c:pt>
                <c:pt idx="4033">
                  <c:v>1503.1004801470888</c:v>
                </c:pt>
                <c:pt idx="4034">
                  <c:v>1503.2204364973534</c:v>
                </c:pt>
                <c:pt idx="4035">
                  <c:v>1503.4289422703214</c:v>
                </c:pt>
                <c:pt idx="4036">
                  <c:v>1503.7185838821104</c:v>
                </c:pt>
                <c:pt idx="4037">
                  <c:v>1503.9720762564641</c:v>
                </c:pt>
                <c:pt idx="4038">
                  <c:v>1504.0339784149671</c:v>
                </c:pt>
                <c:pt idx="4039">
                  <c:v>1504.0895258317883</c:v>
                </c:pt>
                <c:pt idx="4040">
                  <c:v>1503.9405689379894</c:v>
                </c:pt>
                <c:pt idx="4041">
                  <c:v>1503.3818808527176</c:v>
                </c:pt>
                <c:pt idx="4042">
                  <c:v>1502.7031644115616</c:v>
                </c:pt>
                <c:pt idx="4043">
                  <c:v>1502.0729676468741</c:v>
                </c:pt>
                <c:pt idx="4044">
                  <c:v>1501.500606951704</c:v>
                </c:pt>
                <c:pt idx="4045">
                  <c:v>1501.6982790470036</c:v>
                </c:pt>
                <c:pt idx="4046">
                  <c:v>1501.7707082245486</c:v>
                </c:pt>
                <c:pt idx="4047">
                  <c:v>1501.4968256586806</c:v>
                </c:pt>
                <c:pt idx="4048">
                  <c:v>1501.1071142351641</c:v>
                </c:pt>
                <c:pt idx="4049">
                  <c:v>1500.5316493046948</c:v>
                </c:pt>
                <c:pt idx="4050">
                  <c:v>1500.3789539133591</c:v>
                </c:pt>
                <c:pt idx="4051">
                  <c:v>1500.9977762848721</c:v>
                </c:pt>
                <c:pt idx="4052">
                  <c:v>1501.0992511680656</c:v>
                </c:pt>
                <c:pt idx="4053">
                  <c:v>1500.8714101527869</c:v>
                </c:pt>
                <c:pt idx="4054">
                  <c:v>1500.3420092298061</c:v>
                </c:pt>
                <c:pt idx="4055">
                  <c:v>1499.7160992998236</c:v>
                </c:pt>
                <c:pt idx="4056">
                  <c:v>1498.6511811816576</c:v>
                </c:pt>
                <c:pt idx="4057">
                  <c:v>1497.6801647105981</c:v>
                </c:pt>
                <c:pt idx="4058">
                  <c:v>1496.5151497369077</c:v>
                </c:pt>
                <c:pt idx="4059">
                  <c:v>1497.063772488098</c:v>
                </c:pt>
                <c:pt idx="4060">
                  <c:v>1497.3608840800889</c:v>
                </c:pt>
                <c:pt idx="4061">
                  <c:v>1497.2646218909902</c:v>
                </c:pt>
                <c:pt idx="4062">
                  <c:v>1497.3200199009004</c:v>
                </c:pt>
                <c:pt idx="4063">
                  <c:v>1497.0151999099094</c:v>
                </c:pt>
                <c:pt idx="4064">
                  <c:v>1496.6726362817355</c:v>
                </c:pt>
                <c:pt idx="4065">
                  <c:v>1496.2638511652142</c:v>
                </c:pt>
                <c:pt idx="4066">
                  <c:v>1495.5812283320129</c:v>
                </c:pt>
                <c:pt idx="4067">
                  <c:v>1495.1959348472844</c:v>
                </c:pt>
                <c:pt idx="4068">
                  <c:v>1495.0963953157132</c:v>
                </c:pt>
                <c:pt idx="4069">
                  <c:v>1495.1401775597392</c:v>
                </c:pt>
                <c:pt idx="4070">
                  <c:v>1495.3898886906718</c:v>
                </c:pt>
                <c:pt idx="4071">
                  <c:v>1495.5538988097016</c:v>
                </c:pt>
                <c:pt idx="4072">
                  <c:v>1495.5889989179107</c:v>
                </c:pt>
                <c:pt idx="4073">
                  <c:v>1495.5049990162822</c:v>
                </c:pt>
                <c:pt idx="4074">
                  <c:v>1495.2256354693475</c:v>
                </c:pt>
                <c:pt idx="4075">
                  <c:v>1495.1317595175888</c:v>
                </c:pt>
                <c:pt idx="4076">
                  <c:v>1494.6875086523535</c:v>
                </c:pt>
                <c:pt idx="4077">
                  <c:v>1494.2170078657757</c:v>
                </c:pt>
                <c:pt idx="4078">
                  <c:v>1493.5856435143417</c:v>
                </c:pt>
                <c:pt idx="4079">
                  <c:v>1492.7827668312195</c:v>
                </c:pt>
                <c:pt idx="4080">
                  <c:v>1492.4121516647449</c:v>
                </c:pt>
                <c:pt idx="4081">
                  <c:v>1492.4332287861316</c:v>
                </c:pt>
                <c:pt idx="4082">
                  <c:v>1492.508662532847</c:v>
                </c:pt>
                <c:pt idx="4083">
                  <c:v>1492.7668750298608</c:v>
                </c:pt>
                <c:pt idx="4084">
                  <c:v>1493.0355227544189</c:v>
                </c:pt>
                <c:pt idx="4085">
                  <c:v>1493.3732025040174</c:v>
                </c:pt>
                <c:pt idx="4086">
                  <c:v>1493.7995477309248</c:v>
                </c:pt>
                <c:pt idx="4087">
                  <c:v>1494.0165888462952</c:v>
                </c:pt>
                <c:pt idx="4088">
                  <c:v>1494.1718989511776</c:v>
                </c:pt>
                <c:pt idx="4089">
                  <c:v>1494.037908137434</c:v>
                </c:pt>
                <c:pt idx="4090">
                  <c:v>1494.2320073976671</c:v>
                </c:pt>
                <c:pt idx="4091">
                  <c:v>1494.5813703615154</c:v>
                </c:pt>
                <c:pt idx="4092">
                  <c:v>1494.8219730559229</c:v>
                </c:pt>
                <c:pt idx="4093">
                  <c:v>1495.0203391417481</c:v>
                </c:pt>
                <c:pt idx="4094">
                  <c:v>1495.105399219771</c:v>
                </c:pt>
                <c:pt idx="4095">
                  <c:v>1495.2637265634285</c:v>
                </c:pt>
                <c:pt idx="4096">
                  <c:v>1495.5209332394804</c:v>
                </c:pt>
                <c:pt idx="4097">
                  <c:v>1495.682666581346</c:v>
                </c:pt>
                <c:pt idx="4098">
                  <c:v>1495.9001514375873</c:v>
                </c:pt>
                <c:pt idx="4099">
                  <c:v>1496.2179558523521</c:v>
                </c:pt>
                <c:pt idx="4100">
                  <c:v>1496.4240507748655</c:v>
                </c:pt>
                <c:pt idx="4101">
                  <c:v>1495.927682522605</c:v>
                </c:pt>
                <c:pt idx="4102">
                  <c:v>1495.7253477478228</c:v>
                </c:pt>
                <c:pt idx="4103">
                  <c:v>1495.2429524980207</c:v>
                </c:pt>
                <c:pt idx="4104">
                  <c:v>1494.9160477254734</c:v>
                </c:pt>
                <c:pt idx="4105">
                  <c:v>1494.8360433867942</c:v>
                </c:pt>
                <c:pt idx="4106">
                  <c:v>1494.9990394425404</c:v>
                </c:pt>
                <c:pt idx="4107">
                  <c:v>1495.0852176750368</c:v>
                </c:pt>
                <c:pt idx="4108">
                  <c:v>1495.2391069773062</c:v>
                </c:pt>
                <c:pt idx="4109">
                  <c:v>1495.4954608884602</c:v>
                </c:pt>
                <c:pt idx="4110">
                  <c:v>1495.7458735349639</c:v>
                </c:pt>
                <c:pt idx="4111">
                  <c:v>1495.7752486681491</c:v>
                </c:pt>
                <c:pt idx="4112">
                  <c:v>1495.7706806074084</c:v>
                </c:pt>
                <c:pt idx="4113">
                  <c:v>1495.7681641885531</c:v>
                </c:pt>
                <c:pt idx="4114">
                  <c:v>1495.765240171412</c:v>
                </c:pt>
                <c:pt idx="4115">
                  <c:v>1495.6635819740111</c:v>
                </c:pt>
                <c:pt idx="4116">
                  <c:v>1495.7438927036465</c:v>
                </c:pt>
                <c:pt idx="4117">
                  <c:v>1495.4745388214969</c:v>
                </c:pt>
                <c:pt idx="4118">
                  <c:v>1495.1575807468153</c:v>
                </c:pt>
                <c:pt idx="4119">
                  <c:v>1495.1528006789231</c:v>
                </c:pt>
                <c:pt idx="4120">
                  <c:v>1495.3904551626574</c:v>
                </c:pt>
                <c:pt idx="4121">
                  <c:v>1495.941322875143</c:v>
                </c:pt>
                <c:pt idx="4122">
                  <c:v>1496.4112935228572</c:v>
                </c:pt>
                <c:pt idx="4123">
                  <c:v>1496.8120850207793</c:v>
                </c:pt>
                <c:pt idx="4124">
                  <c:v>1497.3648954734358</c:v>
                </c:pt>
                <c:pt idx="4125">
                  <c:v>1497.9971777031235</c:v>
                </c:pt>
                <c:pt idx="4126">
                  <c:v>1498.5058888210215</c:v>
                </c:pt>
                <c:pt idx="4127">
                  <c:v>1498.857262564565</c:v>
                </c:pt>
                <c:pt idx="4128">
                  <c:v>1499.0590568768771</c:v>
                </c:pt>
                <c:pt idx="4129">
                  <c:v>1499.1322335244338</c:v>
                </c:pt>
                <c:pt idx="4130">
                  <c:v>1498.9809395676673</c:v>
                </c:pt>
                <c:pt idx="4131">
                  <c:v>1498.6228541524249</c:v>
                </c:pt>
                <c:pt idx="4132">
                  <c:v>1498.3236855931136</c:v>
                </c:pt>
                <c:pt idx="4133">
                  <c:v>1498.088623266467</c:v>
                </c:pt>
                <c:pt idx="4134">
                  <c:v>1497.6918393331516</c:v>
                </c:pt>
                <c:pt idx="4135">
                  <c:v>1497.3811266665014</c:v>
                </c:pt>
                <c:pt idx="4136">
                  <c:v>1497.3115696968196</c:v>
                </c:pt>
                <c:pt idx="4137">
                  <c:v>1497.1900633607452</c:v>
                </c:pt>
                <c:pt idx="4138">
                  <c:v>1497.0563303279503</c:v>
                </c:pt>
                <c:pt idx="4139">
                  <c:v>1495.700027570864</c:v>
                </c:pt>
                <c:pt idx="4140">
                  <c:v>1494.3912977916946</c:v>
                </c:pt>
                <c:pt idx="4141">
                  <c:v>1493.6191798106315</c:v>
                </c:pt>
                <c:pt idx="4142">
                  <c:v>1493.2028907369379</c:v>
                </c:pt>
                <c:pt idx="4143">
                  <c:v>1492.9562643063073</c:v>
                </c:pt>
                <c:pt idx="4144">
                  <c:v>1493.5065130057337</c:v>
                </c:pt>
                <c:pt idx="4145">
                  <c:v>1494.0858300052125</c:v>
                </c:pt>
                <c:pt idx="4146">
                  <c:v>1494.4864818229203</c:v>
                </c:pt>
                <c:pt idx="4147">
                  <c:v>1494.5511652935638</c:v>
                </c:pt>
                <c:pt idx="4148">
                  <c:v>1494.6336957214216</c:v>
                </c:pt>
                <c:pt idx="4149">
                  <c:v>1494.8308142922017</c:v>
                </c:pt>
                <c:pt idx="4150">
                  <c:v>1495.0277402656379</c:v>
                </c:pt>
                <c:pt idx="4151">
                  <c:v>1495.2071275142162</c:v>
                </c:pt>
                <c:pt idx="4152">
                  <c:v>1495.4605704674693</c:v>
                </c:pt>
                <c:pt idx="4153">
                  <c:v>1495.6205186067905</c:v>
                </c:pt>
                <c:pt idx="4154">
                  <c:v>1495.6530169152641</c:v>
                </c:pt>
                <c:pt idx="4155">
                  <c:v>1495.5644699229672</c:v>
                </c:pt>
                <c:pt idx="4156">
                  <c:v>1495.3774272026974</c:v>
                </c:pt>
                <c:pt idx="4157">
                  <c:v>1495.1858429115432</c:v>
                </c:pt>
                <c:pt idx="4158">
                  <c:v>1494.9176753741303</c:v>
                </c:pt>
                <c:pt idx="4159">
                  <c:v>1494.9229776128457</c:v>
                </c:pt>
                <c:pt idx="4160">
                  <c:v>1494.9014341934962</c:v>
                </c:pt>
                <c:pt idx="4161">
                  <c:v>1494.863758357724</c:v>
                </c:pt>
                <c:pt idx="4162">
                  <c:v>1494.8280530524762</c:v>
                </c:pt>
                <c:pt idx="4163">
                  <c:v>1494.887866411342</c:v>
                </c:pt>
                <c:pt idx="4164">
                  <c:v>1494.9644240103109</c:v>
                </c:pt>
                <c:pt idx="4165">
                  <c:v>1495.1299309184644</c:v>
                </c:pt>
                <c:pt idx="4166">
                  <c:v>1495.2060281076949</c:v>
                </c:pt>
                <c:pt idx="4167">
                  <c:v>1494.9713891888134</c:v>
                </c:pt>
                <c:pt idx="4168">
                  <c:v>1494.8798992625575</c:v>
                </c:pt>
                <c:pt idx="4169">
                  <c:v>1494.9322720568705</c:v>
                </c:pt>
                <c:pt idx="4170">
                  <c:v>1495.0071564153368</c:v>
                </c:pt>
                <c:pt idx="4171">
                  <c:v>1495.0771421957609</c:v>
                </c:pt>
                <c:pt idx="4172">
                  <c:v>1495.1375838143279</c:v>
                </c:pt>
                <c:pt idx="4173">
                  <c:v>1495.1936216493889</c:v>
                </c:pt>
                <c:pt idx="4174">
                  <c:v>1495.2444742267171</c:v>
                </c:pt>
                <c:pt idx="4175">
                  <c:v>1495.2909765697427</c:v>
                </c:pt>
                <c:pt idx="4176">
                  <c:v>1495.2421605179479</c:v>
                </c:pt>
                <c:pt idx="4177">
                  <c:v>1495.4457822890436</c:v>
                </c:pt>
                <c:pt idx="4178">
                  <c:v>1495.704711171858</c:v>
                </c:pt>
                <c:pt idx="4179">
                  <c:v>1495.8497374289618</c:v>
                </c:pt>
                <c:pt idx="4180">
                  <c:v>1495.8643976626925</c:v>
                </c:pt>
                <c:pt idx="4181">
                  <c:v>1495.8532706024475</c:v>
                </c:pt>
                <c:pt idx="4182">
                  <c:v>1495.7541550931339</c:v>
                </c:pt>
                <c:pt idx="4183">
                  <c:v>1495.7331409937581</c:v>
                </c:pt>
                <c:pt idx="4184">
                  <c:v>1495.7327645397802</c:v>
                </c:pt>
                <c:pt idx="4185">
                  <c:v>1495.733422308891</c:v>
                </c:pt>
                <c:pt idx="4186">
                  <c:v>1495.6400202808099</c:v>
                </c:pt>
                <c:pt idx="4187">
                  <c:v>1495.4469275280092</c:v>
                </c:pt>
                <c:pt idx="4188">
                  <c:v>1495.2487522981901</c:v>
                </c:pt>
                <c:pt idx="4189">
                  <c:v>1495.1701384528999</c:v>
                </c:pt>
                <c:pt idx="4190">
                  <c:v>1495.1079440480908</c:v>
                </c:pt>
                <c:pt idx="4191">
                  <c:v>1495.2539491346279</c:v>
                </c:pt>
                <c:pt idx="4192">
                  <c:v>1495.4153173951163</c:v>
                </c:pt>
                <c:pt idx="4193">
                  <c:v>1495.5621976319237</c:v>
                </c:pt>
                <c:pt idx="4194">
                  <c:v>1495.7934523926581</c:v>
                </c:pt>
                <c:pt idx="4195">
                  <c:v>1496.0188658115073</c:v>
                </c:pt>
                <c:pt idx="4196">
                  <c:v>1496.1223325559158</c:v>
                </c:pt>
                <c:pt idx="4197">
                  <c:v>1496.2028477781053</c:v>
                </c:pt>
                <c:pt idx="4198">
                  <c:v>1496.1721343437321</c:v>
                </c:pt>
                <c:pt idx="4199">
                  <c:v>1496.1318494033928</c:v>
                </c:pt>
                <c:pt idx="4200">
                  <c:v>1496.2012267303571</c:v>
                </c:pt>
                <c:pt idx="4201">
                  <c:v>1496.17356975487</c:v>
                </c:pt>
                <c:pt idx="4202">
                  <c:v>1496.1322452316999</c:v>
                </c:pt>
                <c:pt idx="4203">
                  <c:v>1496.3016774833634</c:v>
                </c:pt>
                <c:pt idx="4204">
                  <c:v>1496.7777068030575</c:v>
                </c:pt>
                <c:pt idx="4205">
                  <c:v>1497.2666425482341</c:v>
                </c:pt>
                <c:pt idx="4206">
                  <c:v>1497.6059477711219</c:v>
                </c:pt>
                <c:pt idx="4207">
                  <c:v>1497.5919525192019</c:v>
                </c:pt>
                <c:pt idx="4208">
                  <c:v>1497.5403204720017</c:v>
                </c:pt>
                <c:pt idx="4209">
                  <c:v>1497.392654974547</c:v>
                </c:pt>
                <c:pt idx="4210">
                  <c:v>1497.343686340497</c:v>
                </c:pt>
                <c:pt idx="4211">
                  <c:v>1497.3138057640883</c:v>
                </c:pt>
                <c:pt idx="4212">
                  <c:v>1497.1870961491711</c:v>
                </c:pt>
                <c:pt idx="4213">
                  <c:v>1497.0573601356102</c:v>
                </c:pt>
                <c:pt idx="4214">
                  <c:v>1497.0383273960092</c:v>
                </c:pt>
                <c:pt idx="4215">
                  <c:v>1497.0342067236445</c:v>
                </c:pt>
                <c:pt idx="4216">
                  <c:v>1497.0330061124041</c:v>
                </c:pt>
                <c:pt idx="4217">
                  <c:v>1497.1280055567311</c:v>
                </c:pt>
                <c:pt idx="4218">
                  <c:v>1497.1319141424829</c:v>
                </c:pt>
                <c:pt idx="4219">
                  <c:v>1497.1246492204389</c:v>
                </c:pt>
                <c:pt idx="4220">
                  <c:v>1497.2150447458537</c:v>
                </c:pt>
                <c:pt idx="4221">
                  <c:v>1497.2100406780489</c:v>
                </c:pt>
                <c:pt idx="4222">
                  <c:v>1497.192491525499</c:v>
                </c:pt>
                <c:pt idx="4223">
                  <c:v>1497.4787195686354</c:v>
                </c:pt>
                <c:pt idx="4224">
                  <c:v>1497.686472335123</c:v>
                </c:pt>
                <c:pt idx="4225">
                  <c:v>1497.8636112137481</c:v>
                </c:pt>
                <c:pt idx="4226">
                  <c:v>1497.8243738306801</c:v>
                </c:pt>
                <c:pt idx="4227">
                  <c:v>1497.8486125733455</c:v>
                </c:pt>
                <c:pt idx="4228">
                  <c:v>1497.7859205212233</c:v>
                </c:pt>
                <c:pt idx="4229">
                  <c:v>1497.6208368374757</c:v>
                </c:pt>
                <c:pt idx="4230">
                  <c:v>1497.4489425795234</c:v>
                </c:pt>
                <c:pt idx="4231">
                  <c:v>1497.2921296177485</c:v>
                </c:pt>
                <c:pt idx="4232">
                  <c:v>1497.0517541979532</c:v>
                </c:pt>
                <c:pt idx="4233">
                  <c:v>1496.8902310890483</c:v>
                </c:pt>
                <c:pt idx="4234">
                  <c:v>1497.0744828082256</c:v>
                </c:pt>
                <c:pt idx="4235">
                  <c:v>1497.1399843711142</c:v>
                </c:pt>
                <c:pt idx="4236">
                  <c:v>1497.0628039737401</c:v>
                </c:pt>
                <c:pt idx="4237">
                  <c:v>1497.6465490670364</c:v>
                </c:pt>
                <c:pt idx="4238">
                  <c:v>1498.0201355154875</c:v>
                </c:pt>
                <c:pt idx="4239">
                  <c:v>1498.2806686504432</c:v>
                </c:pt>
                <c:pt idx="4240">
                  <c:v>1498.3677896822212</c:v>
                </c:pt>
                <c:pt idx="4241">
                  <c:v>1498.357990620201</c:v>
                </c:pt>
                <c:pt idx="4242">
                  <c:v>1498.347082382001</c:v>
                </c:pt>
                <c:pt idx="4243">
                  <c:v>1498.2401658018191</c:v>
                </c:pt>
                <c:pt idx="4244">
                  <c:v>1498.1226961834718</c:v>
                </c:pt>
                <c:pt idx="4245">
                  <c:v>1497.9171783486106</c:v>
                </c:pt>
                <c:pt idx="4246">
                  <c:v>1497.8139803169188</c:v>
                </c:pt>
                <c:pt idx="4247">
                  <c:v>1497.8400730153808</c:v>
                </c:pt>
                <c:pt idx="4248">
                  <c:v>1497.7793391048915</c:v>
                </c:pt>
                <c:pt idx="4249">
                  <c:v>1497.7072173680833</c:v>
                </c:pt>
                <c:pt idx="4250">
                  <c:v>1497.639743061894</c:v>
                </c:pt>
                <c:pt idx="4251">
                  <c:v>1497.4822209653582</c:v>
                </c:pt>
                <c:pt idx="4252">
                  <c:v>1497.4206554230529</c:v>
                </c:pt>
                <c:pt idx="4253">
                  <c:v>1497.3789594755028</c:v>
                </c:pt>
                <c:pt idx="4254">
                  <c:v>1497.4442358868209</c:v>
                </c:pt>
                <c:pt idx="4255">
                  <c:v>1497.4195780789282</c:v>
                </c:pt>
                <c:pt idx="4256">
                  <c:v>1497.4728891626621</c:v>
                </c:pt>
                <c:pt idx="4257">
                  <c:v>1497.6464446933292</c:v>
                </c:pt>
                <c:pt idx="4258">
                  <c:v>1497.8228588121174</c:v>
                </c:pt>
                <c:pt idx="4259">
                  <c:v>1498.0788716473796</c:v>
                </c:pt>
                <c:pt idx="4260">
                  <c:v>1498.3300651339814</c:v>
                </c:pt>
                <c:pt idx="4261">
                  <c:v>1498.5579683036194</c:v>
                </c:pt>
                <c:pt idx="4262">
                  <c:v>1497.5792439123813</c:v>
                </c:pt>
                <c:pt idx="4263">
                  <c:v>1496.7777671930742</c:v>
                </c:pt>
                <c:pt idx="4264">
                  <c:v>1496.3090610846129</c:v>
                </c:pt>
                <c:pt idx="4265">
                  <c:v>1496.0181464405571</c:v>
                </c:pt>
                <c:pt idx="4266">
                  <c:v>1495.862405855052</c:v>
                </c:pt>
                <c:pt idx="4267">
                  <c:v>1495.8340053227746</c:v>
                </c:pt>
                <c:pt idx="4268">
                  <c:v>1496.0193684752498</c:v>
                </c:pt>
                <c:pt idx="4269">
                  <c:v>1496.2222440684091</c:v>
                </c:pt>
                <c:pt idx="4270">
                  <c:v>1496.4054946076446</c:v>
                </c:pt>
                <c:pt idx="4271">
                  <c:v>1496.5700860069496</c:v>
                </c:pt>
                <c:pt idx="4272">
                  <c:v>1496.7233509154089</c:v>
                </c:pt>
                <c:pt idx="4273">
                  <c:v>1496.7675008321896</c:v>
                </c:pt>
                <c:pt idx="4274">
                  <c:v>1496.6881825747178</c:v>
                </c:pt>
                <c:pt idx="4275">
                  <c:v>1496.6982568861072</c:v>
                </c:pt>
                <c:pt idx="4276">
                  <c:v>1496.7235062600973</c:v>
                </c:pt>
                <c:pt idx="4277">
                  <c:v>1496.7460966000885</c:v>
                </c:pt>
                <c:pt idx="4278">
                  <c:v>1496.8640878182625</c:v>
                </c:pt>
                <c:pt idx="4279">
                  <c:v>1496.9884434711478</c:v>
                </c:pt>
                <c:pt idx="4280">
                  <c:v>1497.0993122464979</c:v>
                </c:pt>
                <c:pt idx="4281">
                  <c:v>1497.2000111331799</c:v>
                </c:pt>
                <c:pt idx="4282">
                  <c:v>1497.3953737574361</c:v>
                </c:pt>
                <c:pt idx="4283">
                  <c:v>1497.4896125067601</c:v>
                </c:pt>
                <c:pt idx="4284">
                  <c:v>1497.6596477334183</c:v>
                </c:pt>
                <c:pt idx="4285">
                  <c:v>1497.8339524849259</c:v>
                </c:pt>
                <c:pt idx="4286">
                  <c:v>1498.0853204408415</c:v>
                </c:pt>
                <c:pt idx="4287">
                  <c:v>1498.3339276734923</c:v>
                </c:pt>
                <c:pt idx="4288">
                  <c:v>1498.5601160668111</c:v>
                </c:pt>
                <c:pt idx="4289">
                  <c:v>1498.671923697101</c:v>
                </c:pt>
                <c:pt idx="4290">
                  <c:v>1498.8527488155464</c:v>
                </c:pt>
                <c:pt idx="4291">
                  <c:v>1498.7418625595878</c:v>
                </c:pt>
                <c:pt idx="4292">
                  <c:v>1498.6802386905342</c:v>
                </c:pt>
                <c:pt idx="4293">
                  <c:v>1498.8444897186675</c:v>
                </c:pt>
                <c:pt idx="4294">
                  <c:v>1499.0286270169706</c:v>
                </c:pt>
                <c:pt idx="4295">
                  <c:v>1498.9976609245189</c:v>
                </c:pt>
                <c:pt idx="4296">
                  <c:v>1498.7391462950172</c:v>
                </c:pt>
                <c:pt idx="4297">
                  <c:v>1498.4626784500156</c:v>
                </c:pt>
                <c:pt idx="4298">
                  <c:v>1498.3997985909234</c:v>
                </c:pt>
                <c:pt idx="4299">
                  <c:v>1498.2864532644758</c:v>
                </c:pt>
                <c:pt idx="4300">
                  <c:v>1498.1697756949782</c:v>
                </c:pt>
                <c:pt idx="4301">
                  <c:v>1498.0652506317981</c:v>
                </c:pt>
                <c:pt idx="4302">
                  <c:v>1497.9668642107254</c:v>
                </c:pt>
                <c:pt idx="4303">
                  <c:v>1497.8786947370231</c:v>
                </c:pt>
                <c:pt idx="4304">
                  <c:v>1498.0018133972937</c:v>
                </c:pt>
                <c:pt idx="4305">
                  <c:v>1498.0401939975397</c:v>
                </c:pt>
                <c:pt idx="4306">
                  <c:v>1498.0572672704909</c:v>
                </c:pt>
                <c:pt idx="4307">
                  <c:v>1498.0735157004463</c:v>
                </c:pt>
                <c:pt idx="4308">
                  <c:v>1498.1894688185873</c:v>
                </c:pt>
                <c:pt idx="4309">
                  <c:v>1498.3193352896249</c:v>
                </c:pt>
                <c:pt idx="4310">
                  <c:v>1498.5299411723863</c:v>
                </c:pt>
                <c:pt idx="4311">
                  <c:v>1498.5379465203512</c:v>
                </c:pt>
                <c:pt idx="4312">
                  <c:v>1498.6131332003192</c:v>
                </c:pt>
                <c:pt idx="4313">
                  <c:v>1498.7042120002902</c:v>
                </c:pt>
                <c:pt idx="4314">
                  <c:v>1498.8779200002639</c:v>
                </c:pt>
                <c:pt idx="4315">
                  <c:v>1498.5860181820581</c:v>
                </c:pt>
                <c:pt idx="4316">
                  <c:v>1498.3951983473255</c:v>
                </c:pt>
                <c:pt idx="4317">
                  <c:v>1498.3600894066594</c:v>
                </c:pt>
                <c:pt idx="4318">
                  <c:v>1498.4464449151449</c:v>
                </c:pt>
                <c:pt idx="4319">
                  <c:v>1498.6436771955864</c:v>
                </c:pt>
                <c:pt idx="4320">
                  <c:v>1498.8436156323514</c:v>
                </c:pt>
                <c:pt idx="4321">
                  <c:v>1499.116559665774</c:v>
                </c:pt>
                <c:pt idx="4322">
                  <c:v>1499.2933269688854</c:v>
                </c:pt>
                <c:pt idx="4323">
                  <c:v>1499.436660880805</c:v>
                </c:pt>
                <c:pt idx="4324">
                  <c:v>1499.4726917098226</c:v>
                </c:pt>
                <c:pt idx="4325">
                  <c:v>1499.3868106452931</c:v>
                </c:pt>
                <c:pt idx="4326">
                  <c:v>1499.4794642229936</c:v>
                </c:pt>
                <c:pt idx="4327">
                  <c:v>1499.6092402027214</c:v>
                </c:pt>
                <c:pt idx="4328">
                  <c:v>1499.6324001842922</c:v>
                </c:pt>
                <c:pt idx="4329">
                  <c:v>1499.6323638039021</c:v>
                </c:pt>
                <c:pt idx="4330">
                  <c:v>1499.532421639911</c:v>
                </c:pt>
                <c:pt idx="4331">
                  <c:v>1499.8140196726463</c:v>
                </c:pt>
                <c:pt idx="4332">
                  <c:v>1500.0462906114967</c:v>
                </c:pt>
                <c:pt idx="4333">
                  <c:v>1500.2400823740879</c:v>
                </c:pt>
                <c:pt idx="4334">
                  <c:v>1500.8344385218982</c:v>
                </c:pt>
                <c:pt idx="4335">
                  <c:v>1501.7437622926345</c:v>
                </c:pt>
                <c:pt idx="4336">
                  <c:v>1502.2562384478495</c:v>
                </c:pt>
                <c:pt idx="4337">
                  <c:v>1502.5814894980451</c:v>
                </c:pt>
                <c:pt idx="4338">
                  <c:v>1502.7886268164045</c:v>
                </c:pt>
                <c:pt idx="4339">
                  <c:v>1502.7703880149131</c:v>
                </c:pt>
                <c:pt idx="4340">
                  <c:v>1502.4322618317392</c:v>
                </c:pt>
                <c:pt idx="4341">
                  <c:v>1502.0545107561265</c:v>
                </c:pt>
                <c:pt idx="4342">
                  <c:v>1501.7117370510241</c:v>
                </c:pt>
                <c:pt idx="4343">
                  <c:v>1501.5004882282037</c:v>
                </c:pt>
                <c:pt idx="4344">
                  <c:v>1501.331989298367</c:v>
                </c:pt>
                <c:pt idx="4345">
                  <c:v>1501.0747175439699</c:v>
                </c:pt>
                <c:pt idx="4346">
                  <c:v>1500.8194704945183</c:v>
                </c:pt>
                <c:pt idx="4347">
                  <c:v>1500.5877004495619</c:v>
                </c:pt>
                <c:pt idx="4348">
                  <c:v>1499.933454954147</c:v>
                </c:pt>
                <c:pt idx="4349">
                  <c:v>1499.4793226855882</c:v>
                </c:pt>
                <c:pt idx="4350">
                  <c:v>1499.1398388050802</c:v>
                </c:pt>
                <c:pt idx="4351">
                  <c:v>1498.9231261864368</c:v>
                </c:pt>
                <c:pt idx="4352">
                  <c:v>1498.8407510785792</c:v>
                </c:pt>
                <c:pt idx="4353">
                  <c:v>1498.7890464350719</c:v>
                </c:pt>
                <c:pt idx="4354">
                  <c:v>1498.7424967591564</c:v>
                </c:pt>
                <c:pt idx="4355">
                  <c:v>1498.7955425083239</c:v>
                </c:pt>
                <c:pt idx="4356">
                  <c:v>1499.0557659166582</c:v>
                </c:pt>
                <c:pt idx="4357">
                  <c:v>1499.2475144696893</c:v>
                </c:pt>
                <c:pt idx="4358">
                  <c:v>1499.3963767906266</c:v>
                </c:pt>
                <c:pt idx="4359">
                  <c:v>1499.5321607187514</c:v>
                </c:pt>
                <c:pt idx="4360">
                  <c:v>1499.6567824715921</c:v>
                </c:pt>
                <c:pt idx="4361">
                  <c:v>1499.7698931559928</c:v>
                </c:pt>
                <c:pt idx="4362">
                  <c:v>1500.0549028690841</c:v>
                </c:pt>
                <c:pt idx="4363">
                  <c:v>1500.2747298809854</c:v>
                </c:pt>
                <c:pt idx="4364">
                  <c:v>1500.3548453463504</c:v>
                </c:pt>
                <c:pt idx="4365">
                  <c:v>1500.5854048603185</c:v>
                </c:pt>
                <c:pt idx="4366">
                  <c:v>1500.8418226002896</c:v>
                </c:pt>
                <c:pt idx="4367">
                  <c:v>1502.9689296366269</c:v>
                </c:pt>
                <c:pt idx="4368">
                  <c:v>1504.6808451242061</c:v>
                </c:pt>
                <c:pt idx="4369">
                  <c:v>1505.6819501129146</c:v>
                </c:pt>
                <c:pt idx="4370">
                  <c:v>1506.3244091935587</c:v>
                </c:pt>
                <c:pt idx="4371">
                  <c:v>1506.4860083577805</c:v>
                </c:pt>
                <c:pt idx="4372">
                  <c:v>1506.5427348707096</c:v>
                </c:pt>
                <c:pt idx="4373">
                  <c:v>1506.410031700645</c:v>
                </c:pt>
                <c:pt idx="4374">
                  <c:v>1506.0743015460409</c:v>
                </c:pt>
                <c:pt idx="4375">
                  <c:v>1505.7180923145827</c:v>
                </c:pt>
                <c:pt idx="4376">
                  <c:v>1505.3021748314388</c:v>
                </c:pt>
                <c:pt idx="4377">
                  <c:v>1504.8969771194897</c:v>
                </c:pt>
                <c:pt idx="4378">
                  <c:v>1504.528979199536</c:v>
                </c:pt>
                <c:pt idx="4379">
                  <c:v>1504.196435635942</c:v>
                </c:pt>
                <c:pt idx="4380">
                  <c:v>1503.8938505781291</c:v>
                </c:pt>
                <c:pt idx="4381">
                  <c:v>1503.6186823437536</c:v>
                </c:pt>
                <c:pt idx="4382">
                  <c:v>1503.5574384943213</c:v>
                </c:pt>
                <c:pt idx="4383">
                  <c:v>1503.4537622675648</c:v>
                </c:pt>
                <c:pt idx="4384">
                  <c:v>1503.4238747886955</c:v>
                </c:pt>
                <c:pt idx="4385">
                  <c:v>1503.3303407169958</c:v>
                </c:pt>
                <c:pt idx="4386">
                  <c:v>1503.3116733790871</c:v>
                </c:pt>
                <c:pt idx="4387">
                  <c:v>1503.0487030718975</c:v>
                </c:pt>
                <c:pt idx="4388">
                  <c:v>1502.8270937017251</c:v>
                </c:pt>
                <c:pt idx="4389">
                  <c:v>1502.5584488197501</c:v>
                </c:pt>
                <c:pt idx="4390">
                  <c:v>1502.2892261997729</c:v>
                </c:pt>
                <c:pt idx="4391">
                  <c:v>1502.1372056361572</c:v>
                </c:pt>
                <c:pt idx="4392">
                  <c:v>1501.7559142146883</c:v>
                </c:pt>
                <c:pt idx="4393">
                  <c:v>1501.408922013353</c:v>
                </c:pt>
                <c:pt idx="4394">
                  <c:v>1501.2211109212301</c:v>
                </c:pt>
                <c:pt idx="4395">
                  <c:v>1501.0778281102093</c:v>
                </c:pt>
                <c:pt idx="4396">
                  <c:v>1501.0310255547358</c:v>
                </c:pt>
                <c:pt idx="4397">
                  <c:v>1501.1978414133962</c:v>
                </c:pt>
                <c:pt idx="4398">
                  <c:v>1501.397037648542</c:v>
                </c:pt>
                <c:pt idx="4399">
                  <c:v>1501.8359433168562</c:v>
                </c:pt>
                <c:pt idx="4400">
                  <c:v>1502.1324030153237</c:v>
                </c:pt>
                <c:pt idx="4401">
                  <c:v>1502.1796391048397</c:v>
                </c:pt>
                <c:pt idx="4402">
                  <c:v>1502.2644900953089</c:v>
                </c:pt>
                <c:pt idx="4403">
                  <c:v>1502.3670819048261</c:v>
                </c:pt>
                <c:pt idx="4404">
                  <c:v>1502.45980173166</c:v>
                </c:pt>
                <c:pt idx="4405">
                  <c:v>1502.268547028782</c:v>
                </c:pt>
                <c:pt idx="4406">
                  <c:v>1502.1117700261655</c:v>
                </c:pt>
                <c:pt idx="4407">
                  <c:v>1501.9077909328778</c:v>
                </c:pt>
                <c:pt idx="4408">
                  <c:v>1501.8752644844344</c:v>
                </c:pt>
                <c:pt idx="4409">
                  <c:v>1501.9939677131222</c:v>
                </c:pt>
                <c:pt idx="4410">
                  <c:v>1502.1232433755656</c:v>
                </c:pt>
                <c:pt idx="4411">
                  <c:v>1502.0386757959686</c:v>
                </c:pt>
                <c:pt idx="4412">
                  <c:v>1502.0328870872443</c:v>
                </c:pt>
                <c:pt idx="4413">
                  <c:v>1502.0438973520402</c:v>
                </c:pt>
                <c:pt idx="4414">
                  <c:v>1502.2467248654912</c:v>
                </c:pt>
                <c:pt idx="4415">
                  <c:v>1502.3710226049918</c:v>
                </c:pt>
                <c:pt idx="4416">
                  <c:v>1502.368384186356</c:v>
                </c:pt>
                <c:pt idx="4417">
                  <c:v>1502.5372583512326</c:v>
                </c:pt>
                <c:pt idx="4418">
                  <c:v>1502.6295075920295</c:v>
                </c:pt>
                <c:pt idx="4419">
                  <c:v>1502.6030978109359</c:v>
                </c:pt>
                <c:pt idx="4420">
                  <c:v>1502.4591798281233</c:v>
                </c:pt>
                <c:pt idx="4421">
                  <c:v>1502.3157998437484</c:v>
                </c:pt>
                <c:pt idx="4422">
                  <c:v>1502.2869089488622</c:v>
                </c:pt>
                <c:pt idx="4423">
                  <c:v>1502.0799172262384</c:v>
                </c:pt>
                <c:pt idx="4424">
                  <c:v>1502.1692883874896</c:v>
                </c:pt>
                <c:pt idx="4425">
                  <c:v>1502.1845348977179</c:v>
                </c:pt>
                <c:pt idx="4426">
                  <c:v>1502.1833044524706</c:v>
                </c:pt>
                <c:pt idx="4427">
                  <c:v>1502.0811858658824</c:v>
                </c:pt>
                <c:pt idx="4428">
                  <c:v>1501.9746235144385</c:v>
                </c:pt>
                <c:pt idx="4429">
                  <c:v>1501.6617486494897</c:v>
                </c:pt>
                <c:pt idx="4430">
                  <c:v>1501.7580442268088</c:v>
                </c:pt>
                <c:pt idx="4431">
                  <c:v>1501.9091311152806</c:v>
                </c:pt>
                <c:pt idx="4432">
                  <c:v>1501.9470282866189</c:v>
                </c:pt>
                <c:pt idx="4433">
                  <c:v>1502.5588438969264</c:v>
                </c:pt>
                <c:pt idx="4434">
                  <c:v>1503.2019489972058</c:v>
                </c:pt>
                <c:pt idx="4435">
                  <c:v>1503.4787718156417</c:v>
                </c:pt>
                <c:pt idx="4436">
                  <c:v>1503.7728834687653</c:v>
                </c:pt>
                <c:pt idx="4437">
                  <c:v>1503.9632576988772</c:v>
                </c:pt>
                <c:pt idx="4438">
                  <c:v>1503.9339615444339</c:v>
                </c:pt>
                <c:pt idx="4439">
                  <c:v>1503.6903286767583</c:v>
                </c:pt>
                <c:pt idx="4440">
                  <c:v>1503.3370260697802</c:v>
                </c:pt>
                <c:pt idx="4441">
                  <c:v>1503.0025691543458</c:v>
                </c:pt>
                <c:pt idx="4442">
                  <c:v>1502.6990628675871</c:v>
                </c:pt>
                <c:pt idx="4443">
                  <c:v>1502.5202389705337</c:v>
                </c:pt>
                <c:pt idx="4444">
                  <c:v>1502.4727627004852</c:v>
                </c:pt>
                <c:pt idx="4445">
                  <c:v>1502.5459660913502</c:v>
                </c:pt>
                <c:pt idx="4446">
                  <c:v>1502.5310600830455</c:v>
                </c:pt>
                <c:pt idx="4447">
                  <c:v>1502.4998728027686</c:v>
                </c:pt>
                <c:pt idx="4448">
                  <c:v>1502.5659752752442</c:v>
                </c:pt>
                <c:pt idx="4449">
                  <c:v>1502.7405229774949</c:v>
                </c:pt>
                <c:pt idx="4450">
                  <c:v>1502.9119299795407</c:v>
                </c:pt>
                <c:pt idx="4451">
                  <c:v>1503.0682090723096</c:v>
                </c:pt>
                <c:pt idx="4452">
                  <c:v>1503.1183718839179</c:v>
                </c:pt>
                <c:pt idx="4453">
                  <c:v>1503.3397926217438</c:v>
                </c:pt>
                <c:pt idx="4454">
                  <c:v>1503.5688114743125</c:v>
                </c:pt>
                <c:pt idx="4455">
                  <c:v>1503.6817377039204</c:v>
                </c:pt>
                <c:pt idx="4456">
                  <c:v>1503.7663979126548</c:v>
                </c:pt>
                <c:pt idx="4457">
                  <c:v>1503.8439981024133</c:v>
                </c:pt>
                <c:pt idx="4458">
                  <c:v>1504.1089073658302</c:v>
                </c:pt>
                <c:pt idx="4459">
                  <c:v>1504.3859157871184</c:v>
                </c:pt>
                <c:pt idx="4460">
                  <c:v>1504.5397416246531</c:v>
                </c:pt>
                <c:pt idx="4461">
                  <c:v>1504.95667420423</c:v>
                </c:pt>
                <c:pt idx="4462">
                  <c:v>1505.2876129129363</c:v>
                </c:pt>
                <c:pt idx="4463">
                  <c:v>1505.3809208299419</c:v>
                </c:pt>
                <c:pt idx="4464">
                  <c:v>1505.4277462090381</c:v>
                </c:pt>
                <c:pt idx="4465">
                  <c:v>1505.5678601900347</c:v>
                </c:pt>
                <c:pt idx="4466">
                  <c:v>1505.6112365363952</c:v>
                </c:pt>
                <c:pt idx="4467">
                  <c:v>1505.6339423058139</c:v>
                </c:pt>
                <c:pt idx="4468">
                  <c:v>1505.55594755074</c:v>
                </c:pt>
                <c:pt idx="4469">
                  <c:v>1505.4667705006725</c:v>
                </c:pt>
                <c:pt idx="4470">
                  <c:v>1505.2997004551567</c:v>
                </c:pt>
                <c:pt idx="4471">
                  <c:v>1505.2198185955967</c:v>
                </c:pt>
                <c:pt idx="4472">
                  <c:v>1505.0725623596334</c:v>
                </c:pt>
                <c:pt idx="4473">
                  <c:v>1504.8243294178485</c:v>
                </c:pt>
                <c:pt idx="4474">
                  <c:v>1504.6783903798621</c:v>
                </c:pt>
                <c:pt idx="4475">
                  <c:v>1504.564173072602</c:v>
                </c:pt>
                <c:pt idx="4476">
                  <c:v>1504.3652482478201</c:v>
                </c:pt>
                <c:pt idx="4477">
                  <c:v>1504.2619529525639</c:v>
                </c:pt>
                <c:pt idx="4478">
                  <c:v>1504.2801390477855</c:v>
                </c:pt>
                <c:pt idx="4479">
                  <c:v>1504.3119445888958</c:v>
                </c:pt>
                <c:pt idx="4480">
                  <c:v>1504.4373132626324</c:v>
                </c:pt>
                <c:pt idx="4481">
                  <c:v>1504.471739329666</c:v>
                </c:pt>
                <c:pt idx="4482">
                  <c:v>1504.2996721178781</c:v>
                </c:pt>
                <c:pt idx="4483">
                  <c:v>1504.108247379889</c:v>
                </c:pt>
                <c:pt idx="4484">
                  <c:v>1503.9346794362625</c:v>
                </c:pt>
                <c:pt idx="4485">
                  <c:v>1503.8861631238751</c:v>
                </c:pt>
                <c:pt idx="4486">
                  <c:v>1503.946239203523</c:v>
                </c:pt>
                <c:pt idx="4487">
                  <c:v>1504.0097629122936</c:v>
                </c:pt>
                <c:pt idx="4488">
                  <c:v>1504.065329920267</c:v>
                </c:pt>
                <c:pt idx="4489">
                  <c:v>1504.1138453820606</c:v>
                </c:pt>
                <c:pt idx="4490">
                  <c:v>1504.2609503473279</c:v>
                </c:pt>
                <c:pt idx="4491">
                  <c:v>1504.2990457702981</c:v>
                </c:pt>
                <c:pt idx="4492">
                  <c:v>1504.2192234275435</c:v>
                </c:pt>
                <c:pt idx="4493">
                  <c:v>1503.9262940250396</c:v>
                </c:pt>
                <c:pt idx="4494">
                  <c:v>1503.763540022763</c:v>
                </c:pt>
                <c:pt idx="4495">
                  <c:v>1503.7272182025117</c:v>
                </c:pt>
                <c:pt idx="4496">
                  <c:v>1503.7997438204654</c:v>
                </c:pt>
                <c:pt idx="4497">
                  <c:v>1503.8754034731503</c:v>
                </c:pt>
                <c:pt idx="4498">
                  <c:v>1503.9450031574095</c:v>
                </c:pt>
                <c:pt idx="4499">
                  <c:v>1503.9067301430996</c:v>
                </c:pt>
                <c:pt idx="4500">
                  <c:v>1503.7621183119088</c:v>
                </c:pt>
                <c:pt idx="4501">
                  <c:v>1503.8321075562808</c:v>
                </c:pt>
                <c:pt idx="4502">
                  <c:v>1503.8076432329826</c:v>
                </c:pt>
                <c:pt idx="4503">
                  <c:v>1503.8737665754388</c:v>
                </c:pt>
                <c:pt idx="4504">
                  <c:v>1502.132060523126</c:v>
                </c:pt>
                <c:pt idx="4505">
                  <c:v>1502.6267822937509</c:v>
                </c:pt>
                <c:pt idx="4506">
                  <c:v>1503.2801657215916</c:v>
                </c:pt>
                <c:pt idx="4507">
                  <c:v>1503.7574233832652</c:v>
                </c:pt>
                <c:pt idx="4508">
                  <c:v>1504.074021257514</c:v>
                </c:pt>
                <c:pt idx="4509">
                  <c:v>1504.3565647795583</c:v>
                </c:pt>
                <c:pt idx="4510">
                  <c:v>1504.4019679814169</c:v>
                </c:pt>
                <c:pt idx="4511">
                  <c:v>1504.5279708921973</c:v>
                </c:pt>
                <c:pt idx="4512">
                  <c:v>1504.5505189929065</c:v>
                </c:pt>
                <c:pt idx="4513">
                  <c:v>1504.5604718117334</c:v>
                </c:pt>
                <c:pt idx="4514">
                  <c:v>1504.5675198288484</c:v>
                </c:pt>
                <c:pt idx="4515">
                  <c:v>1504.4770180262256</c:v>
                </c:pt>
                <c:pt idx="4516">
                  <c:v>1504.3823800238415</c:v>
                </c:pt>
                <c:pt idx="4517">
                  <c:v>1504.3956182034924</c:v>
                </c:pt>
                <c:pt idx="4518">
                  <c:v>1504.4164710940843</c:v>
                </c:pt>
                <c:pt idx="4519">
                  <c:v>1504.4360646309856</c:v>
                </c:pt>
                <c:pt idx="4520">
                  <c:v>1504.5577860281687</c:v>
                </c:pt>
                <c:pt idx="4521">
                  <c:v>1504.5744418437898</c:v>
                </c:pt>
                <c:pt idx="4522">
                  <c:v>1504.5811289489</c:v>
                </c:pt>
                <c:pt idx="4523">
                  <c:v>1504.6895717717273</c:v>
                </c:pt>
                <c:pt idx="4524">
                  <c:v>1504.796792519752</c:v>
                </c:pt>
                <c:pt idx="4525">
                  <c:v>1505.00253865432</c:v>
                </c:pt>
                <c:pt idx="4526">
                  <c:v>1505.1971260493817</c:v>
                </c:pt>
                <c:pt idx="4527">
                  <c:v>1505.2691145903473</c:v>
                </c:pt>
                <c:pt idx="4528">
                  <c:v>1505.325104173043</c:v>
                </c:pt>
                <c:pt idx="4529">
                  <c:v>1505.2701856118574</c:v>
                </c:pt>
                <c:pt idx="4530">
                  <c:v>1505.2098051016887</c:v>
                </c:pt>
                <c:pt idx="4531">
                  <c:v>1505.2602773651715</c:v>
                </c:pt>
                <c:pt idx="4532">
                  <c:v>1505.6324339683379</c:v>
                </c:pt>
                <c:pt idx="4533">
                  <c:v>1506.0078490621252</c:v>
                </c:pt>
                <c:pt idx="4534">
                  <c:v>1506.3478627837503</c:v>
                </c:pt>
                <c:pt idx="4535">
                  <c:v>1506.6562388943187</c:v>
                </c:pt>
                <c:pt idx="4536">
                  <c:v>1506.9355808130169</c:v>
                </c:pt>
                <c:pt idx="4537">
                  <c:v>1507.1886189209245</c:v>
                </c:pt>
                <c:pt idx="4538">
                  <c:v>1507.2867444735675</c:v>
                </c:pt>
                <c:pt idx="4539">
                  <c:v>1507.2707677032433</c:v>
                </c:pt>
                <c:pt idx="4540">
                  <c:v>1507.1106979120393</c:v>
                </c:pt>
                <c:pt idx="4541">
                  <c:v>1506.8805435563993</c:v>
                </c:pt>
                <c:pt idx="4542">
                  <c:v>1506.8498577785447</c:v>
                </c:pt>
                <c:pt idx="4543">
                  <c:v>1506.8766888895859</c:v>
                </c:pt>
                <c:pt idx="4544">
                  <c:v>1506.8981717178053</c:v>
                </c:pt>
                <c:pt idx="4545">
                  <c:v>1506.6175197434595</c:v>
                </c:pt>
                <c:pt idx="4546">
                  <c:v>1506.2291997667814</c:v>
                </c:pt>
                <c:pt idx="4547">
                  <c:v>1505.9666361516195</c:v>
                </c:pt>
                <c:pt idx="4548">
                  <c:v>1505.9381237741995</c:v>
                </c:pt>
                <c:pt idx="4549">
                  <c:v>1505.7338397947269</c:v>
                </c:pt>
                <c:pt idx="4550">
                  <c:v>1505.5254907224792</c:v>
                </c:pt>
                <c:pt idx="4551">
                  <c:v>1505.3359915658903</c:v>
                </c:pt>
                <c:pt idx="4552">
                  <c:v>1505.2650832417182</c:v>
                </c:pt>
                <c:pt idx="4553">
                  <c:v>1505.208530219744</c:v>
                </c:pt>
                <c:pt idx="4554">
                  <c:v>1505.0627547452218</c:v>
                </c:pt>
                <c:pt idx="4555">
                  <c:v>1505.2212315865654</c:v>
                </c:pt>
                <c:pt idx="4556">
                  <c:v>1505.3962105332414</c:v>
                </c:pt>
                <c:pt idx="4557">
                  <c:v>1505.7697368484012</c:v>
                </c:pt>
                <c:pt idx="4558">
                  <c:v>1505.9173971349103</c:v>
                </c:pt>
                <c:pt idx="4559">
                  <c:v>1506.129815577191</c:v>
                </c:pt>
                <c:pt idx="4560">
                  <c:v>1506.3361050701737</c:v>
                </c:pt>
                <c:pt idx="4561">
                  <c:v>1506.5230046092488</c:v>
                </c:pt>
                <c:pt idx="4562">
                  <c:v>1506.5910950993173</c:v>
                </c:pt>
                <c:pt idx="4563">
                  <c:v>1506.5319955448338</c:v>
                </c:pt>
                <c:pt idx="4564">
                  <c:v>1506.5715414043943</c:v>
                </c:pt>
                <c:pt idx="4565">
                  <c:v>1506.6207649130856</c:v>
                </c:pt>
                <c:pt idx="4566">
                  <c:v>1506.5625135573507</c:v>
                </c:pt>
                <c:pt idx="4567">
                  <c:v>1506.4969214157734</c:v>
                </c:pt>
                <c:pt idx="4568">
                  <c:v>1506.4380194688849</c:v>
                </c:pt>
                <c:pt idx="4569">
                  <c:v>1506.3851086080772</c:v>
                </c:pt>
                <c:pt idx="4570">
                  <c:v>1506.4460987346158</c:v>
                </c:pt>
                <c:pt idx="4571">
                  <c:v>1506.5101806678324</c:v>
                </c:pt>
                <c:pt idx="4572">
                  <c:v>1506.3557096980294</c:v>
                </c:pt>
                <c:pt idx="4573">
                  <c:v>1506.3014633618448</c:v>
                </c:pt>
                <c:pt idx="4574">
                  <c:v>1506.3670576016773</c:v>
                </c:pt>
                <c:pt idx="4575">
                  <c:v>1506.1376887287975</c:v>
                </c:pt>
                <c:pt idx="4576">
                  <c:v>1505.7935352079976</c:v>
                </c:pt>
                <c:pt idx="4577">
                  <c:v>1506.272486552725</c:v>
                </c:pt>
                <c:pt idx="4578">
                  <c:v>1506.4108968661137</c:v>
                </c:pt>
                <c:pt idx="4579">
                  <c:v>1506.3749971510124</c:v>
                </c:pt>
                <c:pt idx="4580">
                  <c:v>1506.3276337736477</c:v>
                </c:pt>
                <c:pt idx="4581">
                  <c:v>1506.3878488851342</c:v>
                </c:pt>
                <c:pt idx="4582">
                  <c:v>1506.455135350122</c:v>
                </c:pt>
                <c:pt idx="4583">
                  <c:v>1506.3056685001109</c:v>
                </c:pt>
                <c:pt idx="4584">
                  <c:v>1506.1504259091917</c:v>
                </c:pt>
                <c:pt idx="4585">
                  <c:v>1506.0072053719923</c:v>
                </c:pt>
                <c:pt idx="4586">
                  <c:v>1505.8772776109022</c:v>
                </c:pt>
                <c:pt idx="4587">
                  <c:v>1505.7604341917292</c:v>
                </c:pt>
                <c:pt idx="4588">
                  <c:v>1505.7535765379359</c:v>
                </c:pt>
                <c:pt idx="4589">
                  <c:v>1505.6588877617601</c:v>
                </c:pt>
                <c:pt idx="4590">
                  <c:v>1505.5642616015998</c:v>
                </c:pt>
                <c:pt idx="4591">
                  <c:v>1505.4769650923633</c:v>
                </c:pt>
                <c:pt idx="4592">
                  <c:v>1505.3023319021486</c:v>
                </c:pt>
                <c:pt idx="4593">
                  <c:v>1505.0234835474077</c:v>
                </c:pt>
                <c:pt idx="4594">
                  <c:v>1504.9557123158252</c:v>
                </c:pt>
                <c:pt idx="4595">
                  <c:v>1505.1247384689318</c:v>
                </c:pt>
                <c:pt idx="4596">
                  <c:v>1505.2062167899383</c:v>
                </c:pt>
                <c:pt idx="4597">
                  <c:v>1505.3638334453985</c:v>
                </c:pt>
                <c:pt idx="4598">
                  <c:v>1505.5220304049078</c:v>
                </c:pt>
                <c:pt idx="4599">
                  <c:v>1505.4588458226435</c:v>
                </c:pt>
                <c:pt idx="4600">
                  <c:v>1505.3794052933124</c:v>
                </c:pt>
                <c:pt idx="4601">
                  <c:v>1505.3073684484659</c:v>
                </c:pt>
                <c:pt idx="4602">
                  <c:v>1505.1491531349691</c:v>
                </c:pt>
                <c:pt idx="4603">
                  <c:v>1505.0827755772445</c:v>
                </c:pt>
                <c:pt idx="4604">
                  <c:v>1505.2321596156769</c:v>
                </c:pt>
                <c:pt idx="4605">
                  <c:v>1505.4033269233428</c:v>
                </c:pt>
                <c:pt idx="4606">
                  <c:v>1505.560297203039</c:v>
                </c:pt>
                <c:pt idx="4607">
                  <c:v>1505.6018156391265</c:v>
                </c:pt>
                <c:pt idx="4608">
                  <c:v>1505.6257414901149</c:v>
                </c:pt>
                <c:pt idx="4609">
                  <c:v>1505.6468559001044</c:v>
                </c:pt>
                <c:pt idx="4610">
                  <c:v>1505.7701417273674</c:v>
                </c:pt>
                <c:pt idx="4611">
                  <c:v>1505.9943106612432</c:v>
                </c:pt>
                <c:pt idx="4612">
                  <c:v>1506.0125551465846</c:v>
                </c:pt>
                <c:pt idx="4613">
                  <c:v>1505.9956864968951</c:v>
                </c:pt>
                <c:pt idx="4614">
                  <c:v>1505.883169542632</c:v>
                </c:pt>
                <c:pt idx="4615">
                  <c:v>1505.7654268569383</c:v>
                </c:pt>
                <c:pt idx="4616">
                  <c:v>1505.853478960853</c:v>
                </c:pt>
                <c:pt idx="4617">
                  <c:v>1505.9710717825938</c:v>
                </c:pt>
                <c:pt idx="4618">
                  <c:v>1505.976610711449</c:v>
                </c:pt>
                <c:pt idx="4619">
                  <c:v>1505.8622824649538</c:v>
                </c:pt>
                <c:pt idx="4620">
                  <c:v>1505.5523476954127</c:v>
                </c:pt>
                <c:pt idx="4621">
                  <c:v>1505.4314979049204</c:v>
                </c:pt>
                <c:pt idx="4622">
                  <c:v>1505.3540890044731</c:v>
                </c:pt>
                <c:pt idx="4623">
                  <c:v>1505.3875354586119</c:v>
                </c:pt>
                <c:pt idx="4624">
                  <c:v>1505.5302140532833</c:v>
                </c:pt>
                <c:pt idx="4625">
                  <c:v>1505.5771036848028</c:v>
                </c:pt>
                <c:pt idx="4626">
                  <c:v>1505.7031851680024</c:v>
                </c:pt>
                <c:pt idx="4627">
                  <c:v>1505.9294410618204</c:v>
                </c:pt>
                <c:pt idx="4628">
                  <c:v>1506.0533100562004</c:v>
                </c:pt>
                <c:pt idx="4629">
                  <c:v>1505.9602818692731</c:v>
                </c:pt>
                <c:pt idx="4630">
                  <c:v>1506.0274380629753</c:v>
                </c:pt>
                <c:pt idx="4631">
                  <c:v>1505.9323073299777</c:v>
                </c:pt>
                <c:pt idx="4632">
                  <c:v>1505.6232793908887</c:v>
                </c:pt>
                <c:pt idx="4633">
                  <c:v>1505.2046176280805</c:v>
                </c:pt>
                <c:pt idx="4634">
                  <c:v>1504.7134705709823</c:v>
                </c:pt>
                <c:pt idx="4635">
                  <c:v>1504.334609609984</c:v>
                </c:pt>
                <c:pt idx="4636">
                  <c:v>1504.1245541908945</c:v>
                </c:pt>
                <c:pt idx="4637">
                  <c:v>1504.1363219917223</c:v>
                </c:pt>
                <c:pt idx="4638">
                  <c:v>1504.3150199924748</c:v>
                </c:pt>
                <c:pt idx="4639">
                  <c:v>1504.5715636295224</c:v>
                </c:pt>
                <c:pt idx="4640">
                  <c:v>1504.7470578450202</c:v>
                </c:pt>
                <c:pt idx="4641">
                  <c:v>1505.0342344045639</c:v>
                </c:pt>
                <c:pt idx="4642">
                  <c:v>1505.4438494586946</c:v>
                </c:pt>
                <c:pt idx="4643">
                  <c:v>1505.8354995079042</c:v>
                </c:pt>
                <c:pt idx="4644">
                  <c:v>1506.1901813708218</c:v>
                </c:pt>
                <c:pt idx="4645">
                  <c:v>1506.2128921552926</c:v>
                </c:pt>
                <c:pt idx="4646">
                  <c:v>1506.2731746866295</c:v>
                </c:pt>
                <c:pt idx="4647">
                  <c:v>1506.5556133514815</c:v>
                </c:pt>
                <c:pt idx="4648">
                  <c:v>1506.8483757740744</c:v>
                </c:pt>
                <c:pt idx="4649">
                  <c:v>1507.4916143400676</c:v>
                </c:pt>
                <c:pt idx="4650">
                  <c:v>1508.2488312182434</c:v>
                </c:pt>
                <c:pt idx="4651">
                  <c:v>1508.8536647438575</c:v>
                </c:pt>
                <c:pt idx="4652">
                  <c:v>1509.2021497671433</c:v>
                </c:pt>
                <c:pt idx="4653">
                  <c:v>1509.4846816064937</c:v>
                </c:pt>
                <c:pt idx="4654">
                  <c:v>1509.7378923695396</c:v>
                </c:pt>
                <c:pt idx="4655">
                  <c:v>1509.8704476086723</c:v>
                </c:pt>
                <c:pt idx="4656">
                  <c:v>1509.7622250987929</c:v>
                </c:pt>
                <c:pt idx="4657">
                  <c:v>1509.7383864534481</c:v>
                </c:pt>
                <c:pt idx="4658">
                  <c:v>1509.8342604122256</c:v>
                </c:pt>
                <c:pt idx="4659">
                  <c:v>1509.841145829296</c:v>
                </c:pt>
                <c:pt idx="4660">
                  <c:v>1509.8300416629963</c:v>
                </c:pt>
                <c:pt idx="4661">
                  <c:v>1509.6189469663602</c:v>
                </c:pt>
                <c:pt idx="4662">
                  <c:v>1509.1978608785093</c:v>
                </c:pt>
                <c:pt idx="4663">
                  <c:v>1508.8760553440995</c:v>
                </c:pt>
                <c:pt idx="4664">
                  <c:v>1508.6969594037269</c:v>
                </c:pt>
                <c:pt idx="4665">
                  <c:v>1508.5520540033881</c:v>
                </c:pt>
                <c:pt idx="4666">
                  <c:v>1508.3227763667164</c:v>
                </c:pt>
                <c:pt idx="4667">
                  <c:v>1507.9118876061059</c:v>
                </c:pt>
                <c:pt idx="4668">
                  <c:v>1507.5951705510054</c:v>
                </c:pt>
                <c:pt idx="4669">
                  <c:v>1507.7168823190957</c:v>
                </c:pt>
                <c:pt idx="4670">
                  <c:v>1507.5105293809961</c:v>
                </c:pt>
                <c:pt idx="4671">
                  <c:v>1507.3433903463599</c:v>
                </c:pt>
                <c:pt idx="4672">
                  <c:v>1507.1119912239635</c:v>
                </c:pt>
                <c:pt idx="4673">
                  <c:v>1506.9769011126941</c:v>
                </c:pt>
                <c:pt idx="4674">
                  <c:v>1506.4816373751762</c:v>
                </c:pt>
                <c:pt idx="4675">
                  <c:v>1505.5797612501601</c:v>
                </c:pt>
                <c:pt idx="4676">
                  <c:v>1504.4055102274181</c:v>
                </c:pt>
                <c:pt idx="4677">
                  <c:v>1503.2803729340164</c:v>
                </c:pt>
                <c:pt idx="4678">
                  <c:v>1502.3532481218331</c:v>
                </c:pt>
                <c:pt idx="4679">
                  <c:v>1501.92095283803</c:v>
                </c:pt>
                <c:pt idx="4680">
                  <c:v>1501.7819571254818</c:v>
                </c:pt>
                <c:pt idx="4681">
                  <c:v>1501.4935973868016</c:v>
                </c:pt>
                <c:pt idx="4682">
                  <c:v>1501.4943612607285</c:v>
                </c:pt>
                <c:pt idx="4683">
                  <c:v>1501.5553284188441</c:v>
                </c:pt>
                <c:pt idx="4684">
                  <c:v>1501.6128440171312</c:v>
                </c:pt>
                <c:pt idx="4685">
                  <c:v>1501.3662218337558</c:v>
                </c:pt>
                <c:pt idx="4686">
                  <c:v>1501.1829289397779</c:v>
                </c:pt>
                <c:pt idx="4687">
                  <c:v>1501.0433899452526</c:v>
                </c:pt>
                <c:pt idx="4688">
                  <c:v>1500.9153544956841</c:v>
                </c:pt>
                <c:pt idx="4689">
                  <c:v>1500.8925949960765</c:v>
                </c:pt>
                <c:pt idx="4690">
                  <c:v>1500.7996318146149</c:v>
                </c:pt>
                <c:pt idx="4691">
                  <c:v>1500.7889380132865</c:v>
                </c:pt>
                <c:pt idx="4692">
                  <c:v>1500.7961254666241</c:v>
                </c:pt>
                <c:pt idx="4693">
                  <c:v>1500.8022049696583</c:v>
                </c:pt>
                <c:pt idx="4694">
                  <c:v>1500.6147317905984</c:v>
                </c:pt>
                <c:pt idx="4695">
                  <c:v>1500.6034834459986</c:v>
                </c:pt>
                <c:pt idx="4696">
                  <c:v>1500.8193485872716</c:v>
                </c:pt>
                <c:pt idx="4697">
                  <c:v>1501.1420441702469</c:v>
                </c:pt>
                <c:pt idx="4698">
                  <c:v>1501.6511310638607</c:v>
                </c:pt>
                <c:pt idx="4699">
                  <c:v>1502.240391876237</c:v>
                </c:pt>
                <c:pt idx="4700">
                  <c:v>1502.9919017056702</c:v>
                </c:pt>
                <c:pt idx="4701">
                  <c:v>1503.5144560960639</c:v>
                </c:pt>
                <c:pt idx="4702">
                  <c:v>1503.9568691782399</c:v>
                </c:pt>
                <c:pt idx="4703">
                  <c:v>1504.4616992529452</c:v>
                </c:pt>
                <c:pt idx="4704">
                  <c:v>1504.9411811390412</c:v>
                </c:pt>
                <c:pt idx="4705">
                  <c:v>1505.2740737627646</c:v>
                </c:pt>
                <c:pt idx="4706">
                  <c:v>1505.6579761479677</c:v>
                </c:pt>
                <c:pt idx="4707">
                  <c:v>1506.2261601345162</c:v>
                </c:pt>
                <c:pt idx="4708">
                  <c:v>1506.6811455768329</c:v>
                </c:pt>
                <c:pt idx="4709">
                  <c:v>1507.3589505243935</c:v>
                </c:pt>
                <c:pt idx="4710">
                  <c:v>1507.9393186585396</c:v>
                </c:pt>
                <c:pt idx="4711">
                  <c:v>1508.3559260532179</c:v>
                </c:pt>
                <c:pt idx="4712">
                  <c:v>1508.8079327756529</c:v>
                </c:pt>
                <c:pt idx="4713">
                  <c:v>1509.1463025233209</c:v>
                </c:pt>
                <c:pt idx="4714">
                  <c:v>1509.5251841121099</c:v>
                </c:pt>
                <c:pt idx="4715">
                  <c:v>1509.7064401019181</c:v>
                </c:pt>
                <c:pt idx="4716">
                  <c:v>1509.7384000926527</c:v>
                </c:pt>
                <c:pt idx="4717">
                  <c:v>1509.8319091751387</c:v>
                </c:pt>
                <c:pt idx="4718">
                  <c:v>1509.9407356137622</c:v>
                </c:pt>
                <c:pt idx="4719">
                  <c:v>1509.9427596488747</c:v>
                </c:pt>
                <c:pt idx="4720">
                  <c:v>1509.9275996807953</c:v>
                </c:pt>
                <c:pt idx="4721">
                  <c:v>1509.8125451643593</c:v>
                </c:pt>
                <c:pt idx="4722">
                  <c:v>1509.6817683312358</c:v>
                </c:pt>
                <c:pt idx="4723">
                  <c:v>1509.6696075738507</c:v>
                </c:pt>
                <c:pt idx="4724">
                  <c:v>1509.6801887035008</c:v>
                </c:pt>
                <c:pt idx="4725">
                  <c:v>1509.4945351850008</c:v>
                </c:pt>
                <c:pt idx="4726">
                  <c:v>1509.279486531819</c:v>
                </c:pt>
                <c:pt idx="4727">
                  <c:v>1509.0850786652902</c:v>
                </c:pt>
                <c:pt idx="4728">
                  <c:v>1508.8131624229909</c:v>
                </c:pt>
                <c:pt idx="4729">
                  <c:v>1508.6386022027191</c:v>
                </c:pt>
                <c:pt idx="4730">
                  <c:v>1508.504092911563</c:v>
                </c:pt>
                <c:pt idx="4731">
                  <c:v>1508.3816299196028</c:v>
                </c:pt>
                <c:pt idx="4732">
                  <c:v>1508.1754817450935</c:v>
                </c:pt>
                <c:pt idx="4733">
                  <c:v>1508.0567106773576</c:v>
                </c:pt>
                <c:pt idx="4734">
                  <c:v>1508.0611006157799</c:v>
                </c:pt>
                <c:pt idx="4735">
                  <c:v>1508.0183641961632</c:v>
                </c:pt>
                <c:pt idx="4736">
                  <c:v>1507.9347856328757</c:v>
                </c:pt>
                <c:pt idx="4737">
                  <c:v>1507.857986938978</c:v>
                </c:pt>
                <c:pt idx="4738">
                  <c:v>1507.9198063081617</c:v>
                </c:pt>
                <c:pt idx="4739">
                  <c:v>1508.0853693710562</c:v>
                </c:pt>
                <c:pt idx="4740">
                  <c:v>1508.238608519142</c:v>
                </c:pt>
                <c:pt idx="4741">
                  <c:v>1508.4639168355834</c:v>
                </c:pt>
                <c:pt idx="4742">
                  <c:v>1508.7884698505304</c:v>
                </c:pt>
                <c:pt idx="4743">
                  <c:v>1509.1934271368459</c:v>
                </c:pt>
                <c:pt idx="4744">
                  <c:v>1509.4970246698599</c:v>
                </c:pt>
                <c:pt idx="4745">
                  <c:v>1509.7504769725999</c:v>
                </c:pt>
                <c:pt idx="4746">
                  <c:v>1509.792797247818</c:v>
                </c:pt>
                <c:pt idx="4747">
                  <c:v>1509.4256338616528</c:v>
                </c:pt>
                <c:pt idx="4748">
                  <c:v>1508.9840307833206</c:v>
                </c:pt>
                <c:pt idx="4749">
                  <c:v>1508.9563007121096</c:v>
                </c:pt>
                <c:pt idx="4750">
                  <c:v>1509.0262733746451</c:v>
                </c:pt>
                <c:pt idx="4751">
                  <c:v>1509.2723394314955</c:v>
                </c:pt>
                <c:pt idx="4752">
                  <c:v>1509.6343085740868</c:v>
                </c:pt>
                <c:pt idx="4753">
                  <c:v>1509.8988259764426</c:v>
                </c:pt>
                <c:pt idx="4754">
                  <c:v>1510.1133872513115</c:v>
                </c:pt>
                <c:pt idx="4755">
                  <c:v>1510.217170228465</c:v>
                </c:pt>
                <c:pt idx="4756">
                  <c:v>1510.4765183895136</c:v>
                </c:pt>
                <c:pt idx="4757">
                  <c:v>1510.5701076268306</c:v>
                </c:pt>
                <c:pt idx="4758">
                  <c:v>1510.6104614789367</c:v>
                </c:pt>
                <c:pt idx="4759">
                  <c:v>1510.646510435397</c:v>
                </c:pt>
                <c:pt idx="4760">
                  <c:v>1510.6796458503609</c:v>
                </c:pt>
                <c:pt idx="4761">
                  <c:v>1510.613496227601</c:v>
                </c:pt>
                <c:pt idx="4762">
                  <c:v>1510.5349965705464</c:v>
                </c:pt>
                <c:pt idx="4763">
                  <c:v>1510.3615423368603</c:v>
                </c:pt>
                <c:pt idx="4764">
                  <c:v>1510.1814021244186</c:v>
                </c:pt>
                <c:pt idx="4765">
                  <c:v>1510.0184564767442</c:v>
                </c:pt>
                <c:pt idx="4766">
                  <c:v>1509.7790513424945</c:v>
                </c:pt>
                <c:pt idx="4767">
                  <c:v>1509.6255012204495</c:v>
                </c:pt>
                <c:pt idx="4768">
                  <c:v>1508.2581829276814</c:v>
                </c:pt>
                <c:pt idx="4769">
                  <c:v>1507.0389844797103</c:v>
                </c:pt>
                <c:pt idx="4770">
                  <c:v>1506.1938949815549</c:v>
                </c:pt>
                <c:pt idx="4771">
                  <c:v>1505.7447227105042</c:v>
                </c:pt>
                <c:pt idx="4772">
                  <c:v>1505.5972024640948</c:v>
                </c:pt>
                <c:pt idx="4773">
                  <c:v>1505.5939113309955</c:v>
                </c:pt>
                <c:pt idx="4774">
                  <c:v>1505.615919391814</c:v>
                </c:pt>
                <c:pt idx="4775">
                  <c:v>1505.6361085380129</c:v>
                </c:pt>
                <c:pt idx="4776">
                  <c:v>1505.6550077618301</c:v>
                </c:pt>
                <c:pt idx="4777">
                  <c:v>1505.6720979653001</c:v>
                </c:pt>
                <c:pt idx="4778">
                  <c:v>1505.6867254229999</c:v>
                </c:pt>
                <c:pt idx="4779">
                  <c:v>1505.61120493</c:v>
                </c:pt>
                <c:pt idx="4780">
                  <c:v>1505.4339135727271</c:v>
                </c:pt>
                <c:pt idx="4781">
                  <c:v>1505.3366487024794</c:v>
                </c:pt>
                <c:pt idx="4782">
                  <c:v>1505.3688624567994</c:v>
                </c:pt>
                <c:pt idx="4783">
                  <c:v>1505.4110567789087</c:v>
                </c:pt>
                <c:pt idx="4784">
                  <c:v>1505.4499607080988</c:v>
                </c:pt>
                <c:pt idx="4785">
                  <c:v>1505.3891460982718</c:v>
                </c:pt>
                <c:pt idx="4786">
                  <c:v>1505.5270419075198</c:v>
                </c:pt>
                <c:pt idx="4787">
                  <c:v>1505.6729471886545</c:v>
                </c:pt>
                <c:pt idx="4788">
                  <c:v>1505.8051338078678</c:v>
                </c:pt>
                <c:pt idx="4789">
                  <c:v>1505.8249398253342</c:v>
                </c:pt>
                <c:pt idx="4790">
                  <c:v>1505.3339452957582</c:v>
                </c:pt>
                <c:pt idx="4791">
                  <c:v>1504.9124957234164</c:v>
                </c:pt>
                <c:pt idx="4792">
                  <c:v>1504.5476324758331</c:v>
                </c:pt>
                <c:pt idx="4793">
                  <c:v>1504.9974840689392</c:v>
                </c:pt>
                <c:pt idx="4794">
                  <c:v>1505.3361673353991</c:v>
                </c:pt>
                <c:pt idx="4795">
                  <c:v>1505.6138793958175</c:v>
                </c:pt>
                <c:pt idx="4796">
                  <c:v>1505.6698903598342</c:v>
                </c:pt>
                <c:pt idx="4797">
                  <c:v>1505.6859003271222</c:v>
                </c:pt>
                <c:pt idx="4798">
                  <c:v>1505.7975457519292</c:v>
                </c:pt>
                <c:pt idx="4799">
                  <c:v>1505.7174961381177</c:v>
                </c:pt>
                <c:pt idx="4800">
                  <c:v>1505.4279055801069</c:v>
                </c:pt>
                <c:pt idx="4801">
                  <c:v>1505.0282778000974</c:v>
                </c:pt>
                <c:pt idx="4802">
                  <c:v>1504.8476161819067</c:v>
                </c:pt>
                <c:pt idx="4803">
                  <c:v>1504.7149238017334</c:v>
                </c:pt>
                <c:pt idx="4804">
                  <c:v>1504.5950216379395</c:v>
                </c:pt>
                <c:pt idx="4805">
                  <c:v>1504.3866560344904</c:v>
                </c:pt>
                <c:pt idx="4806">
                  <c:v>1504.1833236677187</c:v>
                </c:pt>
                <c:pt idx="4807">
                  <c:v>1503.9997487888352</c:v>
                </c:pt>
                <c:pt idx="4808">
                  <c:v>1503.8331352625776</c:v>
                </c:pt>
                <c:pt idx="4809">
                  <c:v>1503.7837593296158</c:v>
                </c:pt>
                <c:pt idx="4810">
                  <c:v>1503.7500539360144</c:v>
                </c:pt>
                <c:pt idx="4811">
                  <c:v>1503.7184126691041</c:v>
                </c:pt>
                <c:pt idx="4812">
                  <c:v>1503.5970115173675</c:v>
                </c:pt>
                <c:pt idx="4813">
                  <c:v>1503.4683741066976</c:v>
                </c:pt>
                <c:pt idx="4814">
                  <c:v>1503.4468855515433</c:v>
                </c:pt>
                <c:pt idx="4815">
                  <c:v>1503.4434414104942</c:v>
                </c:pt>
                <c:pt idx="4816">
                  <c:v>1503.4406740095401</c:v>
                </c:pt>
                <c:pt idx="4817">
                  <c:v>1503.4402490995819</c:v>
                </c:pt>
                <c:pt idx="4818">
                  <c:v>1503.5279537268927</c:v>
                </c:pt>
                <c:pt idx="4819">
                  <c:v>1503.6238670244479</c:v>
                </c:pt>
                <c:pt idx="4820">
                  <c:v>1503.5229700222253</c:v>
                </c:pt>
                <c:pt idx="4821">
                  <c:v>1503.2983363838414</c:v>
                </c:pt>
                <c:pt idx="4822">
                  <c:v>1502.9782148944012</c:v>
                </c:pt>
                <c:pt idx="4823">
                  <c:v>1502.6737408130919</c:v>
                </c:pt>
                <c:pt idx="4824">
                  <c:v>1502.3970371028108</c:v>
                </c:pt>
                <c:pt idx="4825">
                  <c:v>1502.1437610025553</c:v>
                </c:pt>
                <c:pt idx="4826">
                  <c:v>1501.9158736386867</c:v>
                </c:pt>
                <c:pt idx="4827">
                  <c:v>1501.8059760351696</c:v>
                </c:pt>
                <c:pt idx="4828">
                  <c:v>1501.7242509410635</c:v>
                </c:pt>
                <c:pt idx="4829">
                  <c:v>1501.5557735827852</c:v>
                </c:pt>
                <c:pt idx="4830">
                  <c:v>1501.3830668934411</c:v>
                </c:pt>
                <c:pt idx="4831">
                  <c:v>1501.2248789940372</c:v>
                </c:pt>
                <c:pt idx="4832">
                  <c:v>1501.0776172673066</c:v>
                </c:pt>
                <c:pt idx="4833">
                  <c:v>1500.8341066066423</c:v>
                </c:pt>
                <c:pt idx="4834">
                  <c:v>1500.3054605514931</c:v>
                </c:pt>
                <c:pt idx="4835">
                  <c:v>1499.8056005013575</c:v>
                </c:pt>
                <c:pt idx="4836">
                  <c:v>1499.7380004557795</c:v>
                </c:pt>
                <c:pt idx="4837">
                  <c:v>1499.5776367779813</c:v>
                </c:pt>
                <c:pt idx="4838">
                  <c:v>1499.2861243436193</c:v>
                </c:pt>
                <c:pt idx="4839">
                  <c:v>1499.1212948578357</c:v>
                </c:pt>
                <c:pt idx="4840">
                  <c:v>1499.0436316889418</c:v>
                </c:pt>
                <c:pt idx="4841">
                  <c:v>1498.012937899038</c:v>
                </c:pt>
                <c:pt idx="4842">
                  <c:v>1497.4034889991256</c:v>
                </c:pt>
                <c:pt idx="4843">
                  <c:v>1497.1112627264777</c:v>
                </c:pt>
                <c:pt idx="4844">
                  <c:v>1496.9715115695251</c:v>
                </c:pt>
                <c:pt idx="4845">
                  <c:v>1496.96501051775</c:v>
                </c:pt>
                <c:pt idx="4846">
                  <c:v>1496.9727368343183</c:v>
                </c:pt>
                <c:pt idx="4847">
                  <c:v>1497.0796698493803</c:v>
                </c:pt>
                <c:pt idx="4848">
                  <c:v>1497.1910634994367</c:v>
                </c:pt>
                <c:pt idx="4849">
                  <c:v>1497.2930577267607</c:v>
                </c:pt>
                <c:pt idx="4850">
                  <c:v>1497.2877797516005</c:v>
                </c:pt>
                <c:pt idx="4851">
                  <c:v>1497.161890683273</c:v>
                </c:pt>
                <c:pt idx="4852">
                  <c:v>1497.12917334843</c:v>
                </c:pt>
                <c:pt idx="4853">
                  <c:v>1497.0169757713002</c:v>
                </c:pt>
                <c:pt idx="4854">
                  <c:v>1496.9993416102727</c:v>
                </c:pt>
                <c:pt idx="4855">
                  <c:v>1496.9030378275204</c:v>
                </c:pt>
                <c:pt idx="4856">
                  <c:v>1496.7963071159277</c:v>
                </c:pt>
                <c:pt idx="4857">
                  <c:v>1496.6971882872067</c:v>
                </c:pt>
                <c:pt idx="4858">
                  <c:v>1496.5118075338244</c:v>
                </c:pt>
                <c:pt idx="4859">
                  <c:v>1496.6143704852948</c:v>
                </c:pt>
                <c:pt idx="4860">
                  <c:v>1496.9712458957226</c:v>
                </c:pt>
                <c:pt idx="4861">
                  <c:v>1497.3245871779297</c:v>
                </c:pt>
                <c:pt idx="4862">
                  <c:v>1497.6460792526634</c:v>
                </c:pt>
                <c:pt idx="4863">
                  <c:v>1497.8420720478759</c:v>
                </c:pt>
                <c:pt idx="4864">
                  <c:v>1498.0042473162509</c:v>
                </c:pt>
                <c:pt idx="4865">
                  <c:v>1498.2502248329554</c:v>
                </c:pt>
                <c:pt idx="4866">
                  <c:v>1498.489113484505</c:v>
                </c:pt>
                <c:pt idx="4867">
                  <c:v>1498.6104668040955</c:v>
                </c:pt>
                <c:pt idx="4868">
                  <c:v>1498.8014243673597</c:v>
                </c:pt>
                <c:pt idx="4869">
                  <c:v>1498.9888403339633</c:v>
                </c:pt>
                <c:pt idx="4870">
                  <c:v>1499.3577639399664</c:v>
                </c:pt>
                <c:pt idx="4871">
                  <c:v>1499.6306035817877</c:v>
                </c:pt>
                <c:pt idx="4872">
                  <c:v>1499.859821437989</c:v>
                </c:pt>
                <c:pt idx="4873">
                  <c:v>1499.8746558527173</c:v>
                </c:pt>
                <c:pt idx="4874">
                  <c:v>1499.5709598661067</c:v>
                </c:pt>
                <c:pt idx="4875">
                  <c:v>1499.3175089691881</c:v>
                </c:pt>
                <c:pt idx="4876">
                  <c:v>1499.0104626992618</c:v>
                </c:pt>
                <c:pt idx="4877">
                  <c:v>1498.8076024538743</c:v>
                </c:pt>
                <c:pt idx="4878">
                  <c:v>1498.945911321704</c:v>
                </c:pt>
                <c:pt idx="4879">
                  <c:v>1499.2211921106398</c:v>
                </c:pt>
                <c:pt idx="4880">
                  <c:v>1499.6745382823997</c:v>
                </c:pt>
                <c:pt idx="4881">
                  <c:v>1500.0341257112725</c:v>
                </c:pt>
                <c:pt idx="4882">
                  <c:v>1500.4275688284295</c:v>
                </c:pt>
                <c:pt idx="4883">
                  <c:v>1500.9993352985723</c:v>
                </c:pt>
                <c:pt idx="4884">
                  <c:v>1501.5552139077931</c:v>
                </c:pt>
                <c:pt idx="4885">
                  <c:v>1501.8728308252664</c:v>
                </c:pt>
                <c:pt idx="4886">
                  <c:v>1502.0278462047877</c:v>
                </c:pt>
                <c:pt idx="4887">
                  <c:v>1501.9660420043524</c:v>
                </c:pt>
                <c:pt idx="4888">
                  <c:v>1501.8677654585022</c:v>
                </c:pt>
                <c:pt idx="4889">
                  <c:v>1501.8765140531839</c:v>
                </c:pt>
                <c:pt idx="4890">
                  <c:v>1501.9041945938036</c:v>
                </c:pt>
                <c:pt idx="4891">
                  <c:v>1501.9293587216396</c:v>
                </c:pt>
                <c:pt idx="4892">
                  <c:v>1501.9505988378542</c:v>
                </c:pt>
                <c:pt idx="4893">
                  <c:v>1502.1522716707766</c:v>
                </c:pt>
                <c:pt idx="4894">
                  <c:v>1502.3757924279787</c:v>
                </c:pt>
                <c:pt idx="4895">
                  <c:v>1502.484174934526</c:v>
                </c:pt>
                <c:pt idx="4896">
                  <c:v>1502.475522667751</c:v>
                </c:pt>
                <c:pt idx="4897">
                  <c:v>1502.5395660615918</c:v>
                </c:pt>
                <c:pt idx="4898">
                  <c:v>1502.7100600559927</c:v>
                </c:pt>
                <c:pt idx="4899">
                  <c:v>1502.8822364145387</c:v>
                </c:pt>
                <c:pt idx="4900">
                  <c:v>1502.9510331041261</c:v>
                </c:pt>
                <c:pt idx="4901">
                  <c:v>1502.990121003751</c:v>
                </c:pt>
                <c:pt idx="4902">
                  <c:v>1502.9332009125012</c:v>
                </c:pt>
                <c:pt idx="4903">
                  <c:v>1502.9510008295465</c:v>
                </c:pt>
                <c:pt idx="4904">
                  <c:v>1502.8972734814058</c:v>
                </c:pt>
                <c:pt idx="4905">
                  <c:v>1502.8266122558234</c:v>
                </c:pt>
                <c:pt idx="4906">
                  <c:v>1502.5779202325668</c:v>
                </c:pt>
                <c:pt idx="4907">
                  <c:v>1502.3087456659698</c:v>
                </c:pt>
                <c:pt idx="4908">
                  <c:v>1502.065859696336</c:v>
                </c:pt>
                <c:pt idx="4909">
                  <c:v>1501.9325088148507</c:v>
                </c:pt>
                <c:pt idx="4910">
                  <c:v>1502.0208261953187</c:v>
                </c:pt>
                <c:pt idx="4911">
                  <c:v>1502.1466601775624</c:v>
                </c:pt>
                <c:pt idx="4912">
                  <c:v>1502.1712365250569</c:v>
                </c:pt>
                <c:pt idx="4913">
                  <c:v>1502.0746695682335</c:v>
                </c:pt>
                <c:pt idx="4914">
                  <c:v>1501.9641541529395</c:v>
                </c:pt>
                <c:pt idx="4915">
                  <c:v>1501.9623219572177</c:v>
                </c:pt>
                <c:pt idx="4916">
                  <c:v>1501.8822017792888</c:v>
                </c:pt>
                <c:pt idx="4917">
                  <c:v>1501.9700925266261</c:v>
                </c:pt>
                <c:pt idx="4918">
                  <c:v>1502.1004477514782</c:v>
                </c:pt>
                <c:pt idx="4919">
                  <c:v>1502.2164070467982</c:v>
                </c:pt>
                <c:pt idx="4920">
                  <c:v>1502.2262791334529</c:v>
                </c:pt>
                <c:pt idx="4921">
                  <c:v>1502.1238901213205</c:v>
                </c:pt>
                <c:pt idx="4922">
                  <c:v>1502.1029001102913</c:v>
                </c:pt>
                <c:pt idx="4923">
                  <c:v>1502.2849091911739</c:v>
                </c:pt>
                <c:pt idx="4924">
                  <c:v>1502.4045538101579</c:v>
                </c:pt>
                <c:pt idx="4925">
                  <c:v>1502.3086852819617</c:v>
                </c:pt>
                <c:pt idx="4926">
                  <c:v>1502.1774411654196</c:v>
                </c:pt>
                <c:pt idx="4927">
                  <c:v>1502.0586737867452</c:v>
                </c:pt>
                <c:pt idx="4928">
                  <c:v>1501.8568852606775</c:v>
                </c:pt>
                <c:pt idx="4929">
                  <c:v>1501.7432593278886</c:v>
                </c:pt>
                <c:pt idx="4930">
                  <c:v>1501.7596902980804</c:v>
                </c:pt>
                <c:pt idx="4931">
                  <c:v>1501.7951729982551</c:v>
                </c:pt>
                <c:pt idx="4932">
                  <c:v>1501.8285209075045</c:v>
                </c:pt>
                <c:pt idx="4933">
                  <c:v>1501.7651099159134</c:v>
                </c:pt>
                <c:pt idx="4934">
                  <c:v>1501.6825544690123</c:v>
                </c:pt>
                <c:pt idx="4935">
                  <c:v>1501.6085040627383</c:v>
                </c:pt>
                <c:pt idx="4936">
                  <c:v>1501.4918218752166</c:v>
                </c:pt>
                <c:pt idx="4937">
                  <c:v>1501.402474432015</c:v>
                </c:pt>
                <c:pt idx="4938">
                  <c:v>1501.4325222109226</c:v>
                </c:pt>
                <c:pt idx="4939">
                  <c:v>1501.4293838281117</c:v>
                </c:pt>
                <c:pt idx="4940">
                  <c:v>1501.282530752829</c:v>
                </c:pt>
                <c:pt idx="4941">
                  <c:v>1501.1293915934809</c:v>
                </c:pt>
                <c:pt idx="4942">
                  <c:v>1500.8812650849829</c:v>
                </c:pt>
                <c:pt idx="4943">
                  <c:v>1500.7573318954389</c:v>
                </c:pt>
                <c:pt idx="4944">
                  <c:v>1500.7533926322174</c:v>
                </c:pt>
                <c:pt idx="4945">
                  <c:v>1500.7620842111066</c:v>
                </c:pt>
                <c:pt idx="4946">
                  <c:v>1500.7711674646423</c:v>
                </c:pt>
                <c:pt idx="4947">
                  <c:v>1500.8810613314929</c:v>
                </c:pt>
                <c:pt idx="4948">
                  <c:v>1500.9925103013572</c:v>
                </c:pt>
                <c:pt idx="4949">
                  <c:v>1501.1968275466884</c:v>
                </c:pt>
                <c:pt idx="4950">
                  <c:v>1501.3954795878985</c:v>
                </c:pt>
                <c:pt idx="4951">
                  <c:v>1501.3793450799078</c:v>
                </c:pt>
                <c:pt idx="4952">
                  <c:v>1500.9144046180982</c:v>
                </c:pt>
                <c:pt idx="4953">
                  <c:v>1500.4426405619074</c:v>
                </c:pt>
                <c:pt idx="4954">
                  <c:v>1500.1204914199159</c:v>
                </c:pt>
                <c:pt idx="4955">
                  <c:v>1499.9378103817419</c:v>
                </c:pt>
                <c:pt idx="4956">
                  <c:v>1499.7850094379471</c:v>
                </c:pt>
                <c:pt idx="4957">
                  <c:v>1499.7558267617701</c:v>
                </c:pt>
                <c:pt idx="4958">
                  <c:v>1499.8453879652457</c:v>
                </c:pt>
                <c:pt idx="4959">
                  <c:v>1499.8391708774964</c:v>
                </c:pt>
                <c:pt idx="4960">
                  <c:v>1499.9217917068149</c:v>
                </c:pt>
                <c:pt idx="4961">
                  <c:v>1500.108719733468</c:v>
                </c:pt>
                <c:pt idx="4962">
                  <c:v>1500.1913815758801</c:v>
                </c:pt>
                <c:pt idx="4963">
                  <c:v>1500.2482559780728</c:v>
                </c:pt>
                <c:pt idx="4964">
                  <c:v>1500.3031417982479</c:v>
                </c:pt>
                <c:pt idx="4965">
                  <c:v>1500.3534016347708</c:v>
                </c:pt>
                <c:pt idx="4966">
                  <c:v>1500.6819105770644</c:v>
                </c:pt>
                <c:pt idx="4967">
                  <c:v>1500.9361914336951</c:v>
                </c:pt>
                <c:pt idx="4968">
                  <c:v>1500.9518103942683</c:v>
                </c:pt>
                <c:pt idx="4969">
                  <c:v>1500.7322821766074</c:v>
                </c:pt>
                <c:pt idx="4970">
                  <c:v>1500.5081656150978</c:v>
                </c:pt>
                <c:pt idx="4971">
                  <c:v>1500.5119687409979</c:v>
                </c:pt>
                <c:pt idx="4972">
                  <c:v>1500.5443352190889</c:v>
                </c:pt>
                <c:pt idx="4973">
                  <c:v>1500.5734865628081</c:v>
                </c:pt>
                <c:pt idx="4974">
                  <c:v>1500.4987150570983</c:v>
                </c:pt>
                <c:pt idx="4975">
                  <c:v>1500.5184682337256</c:v>
                </c:pt>
                <c:pt idx="4976">
                  <c:v>1500.6526983942961</c:v>
                </c:pt>
                <c:pt idx="4977">
                  <c:v>1500.8852712675418</c:v>
                </c:pt>
                <c:pt idx="4978">
                  <c:v>1500.8018829704924</c:v>
                </c:pt>
                <c:pt idx="4979">
                  <c:v>1500.3806208822659</c:v>
                </c:pt>
                <c:pt idx="4980">
                  <c:v>1500.0573826202417</c:v>
                </c:pt>
                <c:pt idx="4981">
                  <c:v>1499.7835296547651</c:v>
                </c:pt>
                <c:pt idx="4982">
                  <c:v>1499.6304815043318</c:v>
                </c:pt>
                <c:pt idx="4983">
                  <c:v>1499.5066195493926</c:v>
                </c:pt>
                <c:pt idx="4984">
                  <c:v>1499.3954723176298</c:v>
                </c:pt>
                <c:pt idx="4985">
                  <c:v>1499.5025202887546</c:v>
                </c:pt>
                <c:pt idx="4986">
                  <c:v>1499.628291171595</c:v>
                </c:pt>
                <c:pt idx="4987">
                  <c:v>1499.6401737923591</c:v>
                </c:pt>
                <c:pt idx="4988">
                  <c:v>1499.8316125385084</c:v>
                </c:pt>
                <c:pt idx="4989">
                  <c:v>1500.1444659440983</c:v>
                </c:pt>
                <c:pt idx="4990">
                  <c:v>1500.4412417673623</c:v>
                </c:pt>
                <c:pt idx="4991">
                  <c:v>1500.7127652430565</c:v>
                </c:pt>
                <c:pt idx="4992">
                  <c:v>1501.0537865845968</c:v>
                </c:pt>
                <c:pt idx="4993">
                  <c:v>1501.3776241678154</c:v>
                </c:pt>
                <c:pt idx="4994">
                  <c:v>1501.4848401525594</c:v>
                </c:pt>
                <c:pt idx="4995">
                  <c:v>1501.4435819568723</c:v>
                </c:pt>
                <c:pt idx="4996">
                  <c:v>1501.2949835971567</c:v>
                </c:pt>
                <c:pt idx="4997">
                  <c:v>1501.2467123610516</c:v>
                </c:pt>
                <c:pt idx="4998">
                  <c:v>1501.2142839645924</c:v>
                </c:pt>
                <c:pt idx="4999">
                  <c:v>1501.1832581496294</c:v>
                </c:pt>
                <c:pt idx="5000">
                  <c:v>1501.1546892269359</c:v>
                </c:pt>
                <c:pt idx="5001">
                  <c:v>1500.9238992972146</c:v>
                </c:pt>
                <c:pt idx="5002">
                  <c:v>1500.6804539065588</c:v>
                </c:pt>
                <c:pt idx="5003">
                  <c:v>1500.4595944605078</c:v>
                </c:pt>
                <c:pt idx="5004">
                  <c:v>1500.3716313277343</c:v>
                </c:pt>
                <c:pt idx="5005">
                  <c:v>1500.3027557524858</c:v>
                </c:pt>
                <c:pt idx="5006">
                  <c:v>1500.1294143204416</c:v>
                </c:pt>
                <c:pt idx="5007">
                  <c:v>1500.0693766549468</c:v>
                </c:pt>
                <c:pt idx="5008">
                  <c:v>1499.9230696863153</c:v>
                </c:pt>
                <c:pt idx="5009">
                  <c:v>1499.7695178966503</c:v>
                </c:pt>
                <c:pt idx="5010">
                  <c:v>1499.7404708151369</c:v>
                </c:pt>
                <c:pt idx="5011">
                  <c:v>1499.6258825592156</c:v>
                </c:pt>
                <c:pt idx="5012">
                  <c:v>1499.5041659629233</c:v>
                </c:pt>
                <c:pt idx="5013">
                  <c:v>1499.3934236026578</c:v>
                </c:pt>
                <c:pt idx="5014">
                  <c:v>1499.3995669115072</c:v>
                </c:pt>
                <c:pt idx="5015">
                  <c:v>1499.4221517377339</c:v>
                </c:pt>
                <c:pt idx="5016">
                  <c:v>1499.5352288524853</c:v>
                </c:pt>
                <c:pt idx="5017">
                  <c:v>1499.6602989568048</c:v>
                </c:pt>
                <c:pt idx="5018">
                  <c:v>1499.7751808698224</c:v>
                </c:pt>
                <c:pt idx="5019">
                  <c:v>1499.7848916998387</c:v>
                </c:pt>
                <c:pt idx="5020">
                  <c:v>1499.4645379089443</c:v>
                </c:pt>
                <c:pt idx="5021">
                  <c:v>1499.3262162808585</c:v>
                </c:pt>
                <c:pt idx="5022">
                  <c:v>1499.1362875280531</c:v>
                </c:pt>
                <c:pt idx="5023">
                  <c:v>1499.0442613891391</c:v>
                </c:pt>
                <c:pt idx="5024">
                  <c:v>1498.9786921719447</c:v>
                </c:pt>
                <c:pt idx="5025">
                  <c:v>1498.9186292472223</c:v>
                </c:pt>
                <c:pt idx="5026">
                  <c:v>1498.8639356792928</c:v>
                </c:pt>
                <c:pt idx="5027">
                  <c:v>1498.8135778902661</c:v>
                </c:pt>
                <c:pt idx="5028">
                  <c:v>1498.6696162638784</c:v>
                </c:pt>
                <c:pt idx="5029">
                  <c:v>1498.5221056944349</c:v>
                </c:pt>
                <c:pt idx="5030">
                  <c:v>1498.3875506313045</c:v>
                </c:pt>
                <c:pt idx="5031">
                  <c:v>1498.0694096648222</c:v>
                </c:pt>
                <c:pt idx="5032">
                  <c:v>1497.5583724225655</c:v>
                </c:pt>
                <c:pt idx="5033">
                  <c:v>1496.8566112932413</c:v>
                </c:pt>
                <c:pt idx="5034">
                  <c:v>1495.9842829938557</c:v>
                </c:pt>
                <c:pt idx="5035">
                  <c:v>1495.1573481762323</c:v>
                </c:pt>
                <c:pt idx="5036">
                  <c:v>1494.405861978393</c:v>
                </c:pt>
                <c:pt idx="5037">
                  <c:v>1493.7211472530844</c:v>
                </c:pt>
                <c:pt idx="5038">
                  <c:v>1493.1006793209856</c:v>
                </c:pt>
                <c:pt idx="5039">
                  <c:v>1492.7458902918049</c:v>
                </c:pt>
                <c:pt idx="5040">
                  <c:v>1492.3709911743681</c:v>
                </c:pt>
                <c:pt idx="5041">
                  <c:v>1491.7915374312436</c:v>
                </c:pt>
                <c:pt idx="5042">
                  <c:v>1491.0260340284033</c:v>
                </c:pt>
                <c:pt idx="5043">
                  <c:v>1490.207121844003</c:v>
                </c:pt>
                <c:pt idx="5044">
                  <c:v>1489.2543834945484</c:v>
                </c:pt>
                <c:pt idx="5045">
                  <c:v>1488.2512577223167</c:v>
                </c:pt>
                <c:pt idx="5046">
                  <c:v>1487.4185979293788</c:v>
                </c:pt>
                <c:pt idx="5047">
                  <c:v>1486.6813617539808</c:v>
                </c:pt>
                <c:pt idx="5048">
                  <c:v>1485.8191470490735</c:v>
                </c:pt>
                <c:pt idx="5049">
                  <c:v>1484.9993154991578</c:v>
                </c:pt>
                <c:pt idx="5050">
                  <c:v>1484.3496504537798</c:v>
                </c:pt>
                <c:pt idx="5051">
                  <c:v>1483.7750458670725</c:v>
                </c:pt>
                <c:pt idx="5052">
                  <c:v>1482.8753144246114</c:v>
                </c:pt>
                <c:pt idx="5053">
                  <c:v>1482.0753767496465</c:v>
                </c:pt>
                <c:pt idx="5054">
                  <c:v>1481.4602515905876</c:v>
                </c:pt>
                <c:pt idx="5055">
                  <c:v>1481.0147741732615</c:v>
                </c:pt>
                <c:pt idx="5056">
                  <c:v>1480.7275219756923</c:v>
                </c:pt>
                <c:pt idx="5057">
                  <c:v>1478.9197472506294</c:v>
                </c:pt>
                <c:pt idx="5058">
                  <c:v>1477.459770227845</c:v>
                </c:pt>
                <c:pt idx="5059">
                  <c:v>1476.4483365707683</c:v>
                </c:pt>
                <c:pt idx="5060">
                  <c:v>1475.8610332461531</c:v>
                </c:pt>
                <c:pt idx="5061">
                  <c:v>1475.5667574965028</c:v>
                </c:pt>
                <c:pt idx="5062">
                  <c:v>1475.4286886331845</c:v>
                </c:pt>
                <c:pt idx="5063">
                  <c:v>1475.323444211986</c:v>
                </c:pt>
                <c:pt idx="5064">
                  <c:v>1475.2274038290782</c:v>
                </c:pt>
                <c:pt idx="5065">
                  <c:v>1474.9544580264346</c:v>
                </c:pt>
                <c:pt idx="5066">
                  <c:v>1474.6685982058495</c:v>
                </c:pt>
                <c:pt idx="5067">
                  <c:v>1474.218089278045</c:v>
                </c:pt>
                <c:pt idx="5068">
                  <c:v>1473.3667175254957</c:v>
                </c:pt>
                <c:pt idx="5069">
                  <c:v>1473.1313795686326</c:v>
                </c:pt>
                <c:pt idx="5070">
                  <c:v>1473.0110723351206</c:v>
                </c:pt>
                <c:pt idx="5071">
                  <c:v>1472.9022475773825</c:v>
                </c:pt>
                <c:pt idx="5072">
                  <c:v>1472.618043252166</c:v>
                </c:pt>
                <c:pt idx="5073">
                  <c:v>1472.2127665928781</c:v>
                </c:pt>
                <c:pt idx="5074">
                  <c:v>1471.445242357162</c:v>
                </c:pt>
                <c:pt idx="5075">
                  <c:v>1470.5687657792382</c:v>
                </c:pt>
                <c:pt idx="5076">
                  <c:v>1469.6564234356711</c:v>
                </c:pt>
                <c:pt idx="5077">
                  <c:v>1469.0867485778826</c:v>
                </c:pt>
                <c:pt idx="5078">
                  <c:v>1468.4533168889843</c:v>
                </c:pt>
                <c:pt idx="5079">
                  <c:v>1467.8292880808949</c:v>
                </c:pt>
                <c:pt idx="5080">
                  <c:v>1466.8295346189955</c:v>
                </c:pt>
                <c:pt idx="5081">
                  <c:v>1465.9003951081777</c:v>
                </c:pt>
                <c:pt idx="5082">
                  <c:v>1465.264722825616</c:v>
                </c:pt>
                <c:pt idx="5083">
                  <c:v>1464.8052934778325</c:v>
                </c:pt>
                <c:pt idx="5084">
                  <c:v>1464.5067213434841</c:v>
                </c:pt>
                <c:pt idx="5085">
                  <c:v>1464.2422012213492</c:v>
                </c:pt>
                <c:pt idx="5086">
                  <c:v>1463.8917283830449</c:v>
                </c:pt>
                <c:pt idx="5087">
                  <c:v>1463.6749348936771</c:v>
                </c:pt>
                <c:pt idx="5088">
                  <c:v>1463.5903044487975</c:v>
                </c:pt>
                <c:pt idx="5089">
                  <c:v>1463.5243676807249</c:v>
                </c:pt>
                <c:pt idx="5090">
                  <c:v>1463.4653342552044</c:v>
                </c:pt>
                <c:pt idx="5091">
                  <c:v>1463.3096675047314</c:v>
                </c:pt>
                <c:pt idx="5092">
                  <c:v>1462.9442431861194</c:v>
                </c:pt>
                <c:pt idx="5093">
                  <c:v>1461.7247665328357</c:v>
                </c:pt>
                <c:pt idx="5094">
                  <c:v>1460.6784241207597</c:v>
                </c:pt>
                <c:pt idx="5095">
                  <c:v>1459.8375673825087</c:v>
                </c:pt>
                <c:pt idx="5096">
                  <c:v>1459.0835158022805</c:v>
                </c:pt>
                <c:pt idx="5097">
                  <c:v>1458.2877416384367</c:v>
                </c:pt>
                <c:pt idx="5098">
                  <c:v>1457.5581287622151</c:v>
                </c:pt>
                <c:pt idx="5099">
                  <c:v>1456.7920261474683</c:v>
                </c:pt>
                <c:pt idx="5100">
                  <c:v>1456.0843874067893</c:v>
                </c:pt>
                <c:pt idx="5101">
                  <c:v>1455.5428976425358</c:v>
                </c:pt>
                <c:pt idx="5102">
                  <c:v>1455.0650887659415</c:v>
                </c:pt>
                <c:pt idx="5103">
                  <c:v>1454.5251716054013</c:v>
                </c:pt>
                <c:pt idx="5104">
                  <c:v>1453.0089741867284</c:v>
                </c:pt>
                <c:pt idx="5105">
                  <c:v>1451.9319765333896</c:v>
                </c:pt>
                <c:pt idx="5106">
                  <c:v>1451.1937968485361</c:v>
                </c:pt>
                <c:pt idx="5107">
                  <c:v>1450.648906225942</c:v>
                </c:pt>
                <c:pt idx="5108">
                  <c:v>1450.3695511144929</c:v>
                </c:pt>
                <c:pt idx="5109">
                  <c:v>1450.2395919222663</c:v>
                </c:pt>
                <c:pt idx="5110">
                  <c:v>1450.235810838424</c:v>
                </c:pt>
                <c:pt idx="5111">
                  <c:v>1450.2416462167491</c:v>
                </c:pt>
                <c:pt idx="5112">
                  <c:v>1450.3522238334083</c:v>
                </c:pt>
                <c:pt idx="5113">
                  <c:v>1450.4646580303711</c:v>
                </c:pt>
                <c:pt idx="5114">
                  <c:v>1450.4597800276099</c:v>
                </c:pt>
                <c:pt idx="5115">
                  <c:v>1450.4445272978271</c:v>
                </c:pt>
                <c:pt idx="5116">
                  <c:v>1450.4306611798429</c:v>
                </c:pt>
                <c:pt idx="5117">
                  <c:v>1450.4171465271299</c:v>
                </c:pt>
                <c:pt idx="5118">
                  <c:v>1450.4043150246637</c:v>
                </c:pt>
                <c:pt idx="5119">
                  <c:v>1450.603286386058</c:v>
                </c:pt>
                <c:pt idx="5120">
                  <c:v>1450.9087148964163</c:v>
                </c:pt>
                <c:pt idx="5121">
                  <c:v>1451.5061044512875</c:v>
                </c:pt>
                <c:pt idx="5122">
                  <c:v>1451.880094955716</c:v>
                </c:pt>
                <c:pt idx="5123">
                  <c:v>1452.0897226870145</c:v>
                </c:pt>
                <c:pt idx="5124">
                  <c:v>1453.907838806377</c:v>
                </c:pt>
                <c:pt idx="5125">
                  <c:v>1455.1141261876155</c:v>
                </c:pt>
                <c:pt idx="5126">
                  <c:v>1455.6433874432869</c:v>
                </c:pt>
                <c:pt idx="5127">
                  <c:v>1455.7681704029881</c:v>
                </c:pt>
                <c:pt idx="5128">
                  <c:v>1455.8465185481712</c:v>
                </c:pt>
                <c:pt idx="5129">
                  <c:v>1455.7101986801556</c:v>
                </c:pt>
                <c:pt idx="5130">
                  <c:v>1455.5622715274142</c:v>
                </c:pt>
                <c:pt idx="5131">
                  <c:v>1455.3211559340127</c:v>
                </c:pt>
                <c:pt idx="5132">
                  <c:v>1454.8844144854661</c:v>
                </c:pt>
                <c:pt idx="5133">
                  <c:v>1454.4691949867874</c:v>
                </c:pt>
                <c:pt idx="5134">
                  <c:v>1453.8882681698067</c:v>
                </c:pt>
                <c:pt idx="5135">
                  <c:v>1453.5181528816427</c:v>
                </c:pt>
                <c:pt idx="5136">
                  <c:v>1453.2275026196751</c:v>
                </c:pt>
                <c:pt idx="5137">
                  <c:v>1453.1729114724319</c:v>
                </c:pt>
                <c:pt idx="5138">
                  <c:v>1453.2227377022109</c:v>
                </c:pt>
                <c:pt idx="5139">
                  <c:v>1453.3019433656461</c:v>
                </c:pt>
                <c:pt idx="5140">
                  <c:v>1453.3143121505875</c:v>
                </c:pt>
                <c:pt idx="5141">
                  <c:v>1453.0834655914432</c:v>
                </c:pt>
                <c:pt idx="5142">
                  <c:v>1452.8305141740393</c:v>
                </c:pt>
                <c:pt idx="5143">
                  <c:v>1452.3909219763993</c:v>
                </c:pt>
                <c:pt idx="5144">
                  <c:v>1451.9777472512721</c:v>
                </c:pt>
                <c:pt idx="5145">
                  <c:v>1451.5027702284294</c:v>
                </c:pt>
                <c:pt idx="5146">
                  <c:v>1451.1572456622087</c:v>
                </c:pt>
                <c:pt idx="5147">
                  <c:v>1450.853859692917</c:v>
                </c:pt>
                <c:pt idx="5148">
                  <c:v>1450.57923608447</c:v>
                </c:pt>
                <c:pt idx="5149">
                  <c:v>1450.1290328040636</c:v>
                </c:pt>
                <c:pt idx="5150">
                  <c:v>1449.893938912785</c:v>
                </c:pt>
                <c:pt idx="5151">
                  <c:v>1450.2983081025318</c:v>
                </c:pt>
                <c:pt idx="5152">
                  <c:v>1450.6581891841199</c:v>
                </c:pt>
                <c:pt idx="5153">
                  <c:v>1450.7610810764725</c:v>
                </c:pt>
                <c:pt idx="5154">
                  <c:v>1450.9343464331569</c:v>
                </c:pt>
                <c:pt idx="5155">
                  <c:v>1451.0008603937788</c:v>
                </c:pt>
                <c:pt idx="5156">
                  <c:v>1450.9496912670716</c:v>
                </c:pt>
                <c:pt idx="5157">
                  <c:v>1450.786173879156</c:v>
                </c:pt>
                <c:pt idx="5158">
                  <c:v>1450.5319762537781</c:v>
                </c:pt>
                <c:pt idx="5159">
                  <c:v>1450.3802511397982</c:v>
                </c:pt>
                <c:pt idx="5160">
                  <c:v>1450.1575919452712</c:v>
                </c:pt>
                <c:pt idx="5161">
                  <c:v>1449.751356313883</c:v>
                </c:pt>
                <c:pt idx="5162">
                  <c:v>1449.446960285348</c:v>
                </c:pt>
                <c:pt idx="5163">
                  <c:v>1448.9746911684981</c:v>
                </c:pt>
                <c:pt idx="5164">
                  <c:v>1448.5255374259073</c:v>
                </c:pt>
                <c:pt idx="5165">
                  <c:v>1448.3161249326429</c:v>
                </c:pt>
                <c:pt idx="5166">
                  <c:v>1448.1582044842207</c:v>
                </c:pt>
                <c:pt idx="5167">
                  <c:v>1448.1143677129278</c:v>
                </c:pt>
                <c:pt idx="5168">
                  <c:v>1447.8906070117525</c:v>
                </c:pt>
                <c:pt idx="5169">
                  <c:v>1447.9570972834115</c:v>
                </c:pt>
                <c:pt idx="5170">
                  <c:v>1447.9573611667379</c:v>
                </c:pt>
                <c:pt idx="5171">
                  <c:v>1448.0419646970345</c:v>
                </c:pt>
                <c:pt idx="5172">
                  <c:v>1447.934058815486</c:v>
                </c:pt>
                <c:pt idx="5173">
                  <c:v>1447.9088716504418</c:v>
                </c:pt>
                <c:pt idx="5174">
                  <c:v>1447.7950651367653</c:v>
                </c:pt>
                <c:pt idx="5175">
                  <c:v>1447.5743319425139</c:v>
                </c:pt>
                <c:pt idx="5176">
                  <c:v>1447.3626654022853</c:v>
                </c:pt>
                <c:pt idx="5177">
                  <c:v>1446.692968547532</c:v>
                </c:pt>
                <c:pt idx="5178">
                  <c:v>1446.2014259523019</c:v>
                </c:pt>
                <c:pt idx="5179">
                  <c:v>1445.9765690475472</c:v>
                </c:pt>
                <c:pt idx="5180">
                  <c:v>1445.7981536795883</c:v>
                </c:pt>
                <c:pt idx="5181">
                  <c:v>1445.7396851632623</c:v>
                </c:pt>
                <c:pt idx="5182">
                  <c:v>1445.6955319666019</c:v>
                </c:pt>
                <c:pt idx="5183">
                  <c:v>1445.7546654241835</c:v>
                </c:pt>
                <c:pt idx="5184">
                  <c:v>1445.9227867492575</c:v>
                </c:pt>
                <c:pt idx="5185">
                  <c:v>1446.1927152265978</c:v>
                </c:pt>
                <c:pt idx="5186">
                  <c:v>1446.448741115089</c:v>
                </c:pt>
                <c:pt idx="5187">
                  <c:v>1446.6813101046264</c:v>
                </c:pt>
                <c:pt idx="5188">
                  <c:v>1446.3967364587513</c:v>
                </c:pt>
                <c:pt idx="5189">
                  <c:v>1446.0709422352286</c:v>
                </c:pt>
                <c:pt idx="5190">
                  <c:v>1446.0758565774804</c:v>
                </c:pt>
                <c:pt idx="5191">
                  <c:v>1445.9167787068002</c:v>
                </c:pt>
                <c:pt idx="5192">
                  <c:v>1445.845617006182</c:v>
                </c:pt>
                <c:pt idx="5193">
                  <c:v>1446.0870154601655</c:v>
                </c:pt>
                <c:pt idx="5194">
                  <c:v>1446.2572867819688</c:v>
                </c:pt>
                <c:pt idx="5195">
                  <c:v>1446.7853516199718</c:v>
                </c:pt>
                <c:pt idx="5196">
                  <c:v>1447.1295923817927</c:v>
                </c:pt>
                <c:pt idx="5197">
                  <c:v>1447.4194476198115</c:v>
                </c:pt>
                <c:pt idx="5198">
                  <c:v>1447.5833160180105</c:v>
                </c:pt>
                <c:pt idx="5199">
                  <c:v>1447.8109236527366</c:v>
                </c:pt>
                <c:pt idx="5200">
                  <c:v>1447.9401124115786</c:v>
                </c:pt>
                <c:pt idx="5201">
                  <c:v>1448.0395567377986</c:v>
                </c:pt>
                <c:pt idx="5202">
                  <c:v>1448.0344152161806</c:v>
                </c:pt>
                <c:pt idx="5203">
                  <c:v>1448.0137411056187</c:v>
                </c:pt>
                <c:pt idx="5204">
                  <c:v>1448.0890373687444</c:v>
                </c:pt>
                <c:pt idx="5205">
                  <c:v>1448.1740339715857</c:v>
                </c:pt>
                <c:pt idx="5206">
                  <c:v>1448.2532127014415</c:v>
                </c:pt>
                <c:pt idx="5207">
                  <c:v>1448.3263751831289</c:v>
                </c:pt>
                <c:pt idx="5208">
                  <c:v>1448.2976138028446</c:v>
                </c:pt>
                <c:pt idx="5209">
                  <c:v>1448.1531034571315</c:v>
                </c:pt>
                <c:pt idx="5210">
                  <c:v>1448.0062758701197</c:v>
                </c:pt>
                <c:pt idx="5211">
                  <c:v>1447.8735235182905</c:v>
                </c:pt>
                <c:pt idx="5212">
                  <c:v>1447.8531122893548</c:v>
                </c:pt>
                <c:pt idx="5213">
                  <c:v>1447.851738444868</c:v>
                </c:pt>
                <c:pt idx="5214">
                  <c:v>1448.2407622226071</c:v>
                </c:pt>
                <c:pt idx="5215">
                  <c:v>1448.4629656569157</c:v>
                </c:pt>
                <c:pt idx="5216">
                  <c:v>1448.5321505971961</c:v>
                </c:pt>
                <c:pt idx="5217">
                  <c:v>1448.6747732701783</c:v>
                </c:pt>
                <c:pt idx="5218">
                  <c:v>1448.9197938819802</c:v>
                </c:pt>
                <c:pt idx="5219">
                  <c:v>1448.5934489836184</c:v>
                </c:pt>
                <c:pt idx="5220">
                  <c:v>1448.3747718032894</c:v>
                </c:pt>
                <c:pt idx="5221">
                  <c:v>1448.3057016393539</c:v>
                </c:pt>
                <c:pt idx="5222">
                  <c:v>1448.1597287630491</c:v>
                </c:pt>
                <c:pt idx="5223">
                  <c:v>1448.0131170573175</c:v>
                </c:pt>
                <c:pt idx="5224">
                  <c:v>1447.7847427793795</c:v>
                </c:pt>
                <c:pt idx="5225">
                  <c:v>1447.6544025267087</c:v>
                </c:pt>
                <c:pt idx="5226">
                  <c:v>1447.6530932060987</c:v>
                </c:pt>
                <c:pt idx="5227">
                  <c:v>1447.6677210964533</c:v>
                </c:pt>
                <c:pt idx="5228">
                  <c:v>1447.9705646331395</c:v>
                </c:pt>
                <c:pt idx="5229">
                  <c:v>1448.1996042119449</c:v>
                </c:pt>
                <c:pt idx="5230">
                  <c:v>1448.1987311017681</c:v>
                </c:pt>
                <c:pt idx="5231">
                  <c:v>1448.3537555470621</c:v>
                </c:pt>
                <c:pt idx="5232">
                  <c:v>1448.7269595882383</c:v>
                </c:pt>
                <c:pt idx="5233">
                  <c:v>1449.096690534762</c:v>
                </c:pt>
                <c:pt idx="5234">
                  <c:v>1449.433264122511</c:v>
                </c:pt>
                <c:pt idx="5235">
                  <c:v>1449.6381492022826</c:v>
                </c:pt>
                <c:pt idx="5236">
                  <c:v>1449.8106810929842</c:v>
                </c:pt>
                <c:pt idx="5237">
                  <c:v>1449.8571646299856</c:v>
                </c:pt>
                <c:pt idx="5238">
                  <c:v>1449.6933314818052</c:v>
                </c:pt>
                <c:pt idx="5239">
                  <c:v>1449.5297558925502</c:v>
                </c:pt>
                <c:pt idx="5240">
                  <c:v>1449.597232629591</c:v>
                </c:pt>
                <c:pt idx="5241">
                  <c:v>1449.6612114814461</c:v>
                </c:pt>
                <c:pt idx="5242">
                  <c:v>1449.7190104376784</c:v>
                </c:pt>
                <c:pt idx="5243">
                  <c:v>1449.6744640342531</c:v>
                </c:pt>
                <c:pt idx="5244">
                  <c:v>1449.52033094023</c:v>
                </c:pt>
                <c:pt idx="5245">
                  <c:v>1449.3662099456635</c:v>
                </c:pt>
                <c:pt idx="5246">
                  <c:v>1449.3217363142396</c:v>
                </c:pt>
                <c:pt idx="5247">
                  <c:v>1449.2948511947632</c:v>
                </c:pt>
                <c:pt idx="5248">
                  <c:v>1449.3694101770575</c:v>
                </c:pt>
                <c:pt idx="5249">
                  <c:v>1449.4540092518705</c:v>
                </c:pt>
                <c:pt idx="5250">
                  <c:v>1449.5299175017005</c:v>
                </c:pt>
                <c:pt idx="5251">
                  <c:v>1449.5037431833641</c:v>
                </c:pt>
                <c:pt idx="5252">
                  <c:v>1449.3648574394219</c:v>
                </c:pt>
                <c:pt idx="5253">
                  <c:v>1449.2248703994746</c:v>
                </c:pt>
                <c:pt idx="5254">
                  <c:v>1449.0978821813405</c:v>
                </c:pt>
                <c:pt idx="5255">
                  <c:v>1449.0767110739459</c:v>
                </c:pt>
                <c:pt idx="5256">
                  <c:v>1448.8854646126781</c:v>
                </c:pt>
                <c:pt idx="5257">
                  <c:v>1448.8606041933438</c:v>
                </c:pt>
                <c:pt idx="5258">
                  <c:v>1448.9702765394034</c:v>
                </c:pt>
                <c:pt idx="5259">
                  <c:v>1449.1822513994575</c:v>
                </c:pt>
                <c:pt idx="5260">
                  <c:v>1449.3001376358704</c:v>
                </c:pt>
                <c:pt idx="5261">
                  <c:v>1449.2937614871551</c:v>
                </c:pt>
                <c:pt idx="5262">
                  <c:v>1449.363783170141</c:v>
                </c:pt>
                <c:pt idx="5263">
                  <c:v>1449.3548937910373</c:v>
                </c:pt>
                <c:pt idx="5264">
                  <c:v>1449.4219034463977</c:v>
                </c:pt>
                <c:pt idx="5265">
                  <c:v>1449.5005485876343</c:v>
                </c:pt>
                <c:pt idx="5266">
                  <c:v>1449.6715896251221</c:v>
                </c:pt>
                <c:pt idx="5267">
                  <c:v>1449.746899659202</c:v>
                </c:pt>
                <c:pt idx="5268">
                  <c:v>1449.5171815083652</c:v>
                </c:pt>
                <c:pt idx="5269">
                  <c:v>1449.3470740985138</c:v>
                </c:pt>
                <c:pt idx="5270">
                  <c:v>1449.1151582713762</c:v>
                </c:pt>
                <c:pt idx="5271">
                  <c:v>1448.9780529739785</c:v>
                </c:pt>
                <c:pt idx="5272">
                  <c:v>1449.0675936127077</c:v>
                </c:pt>
                <c:pt idx="5273">
                  <c:v>1449.1822669206433</c:v>
                </c:pt>
                <c:pt idx="5274">
                  <c:v>1449.2837881096757</c:v>
                </c:pt>
                <c:pt idx="5275">
                  <c:v>1449.6729891906143</c:v>
                </c:pt>
                <c:pt idx="5276">
                  <c:v>1450.0752629005585</c:v>
                </c:pt>
                <c:pt idx="5277">
                  <c:v>1450.4410571823259</c:v>
                </c:pt>
                <c:pt idx="5278">
                  <c:v>1450.5772338021145</c:v>
                </c:pt>
                <c:pt idx="5279">
                  <c:v>1450.5717580019223</c:v>
                </c:pt>
                <c:pt idx="5280">
                  <c:v>1450.5447800017475</c:v>
                </c:pt>
                <c:pt idx="5281">
                  <c:v>1450.5213454561342</c:v>
                </c:pt>
                <c:pt idx="5282">
                  <c:v>1450.4998595055765</c:v>
                </c:pt>
                <c:pt idx="5283">
                  <c:v>1450.4788722777969</c:v>
                </c:pt>
                <c:pt idx="5284">
                  <c:v>1450.2763384343607</c:v>
                </c:pt>
                <c:pt idx="5285">
                  <c:v>1450.0533076676006</c:v>
                </c:pt>
                <c:pt idx="5286">
                  <c:v>1449.9414615160006</c:v>
                </c:pt>
                <c:pt idx="5287">
                  <c:v>1449.8571468327277</c:v>
                </c:pt>
                <c:pt idx="5288">
                  <c:v>1449.6905880297525</c:v>
                </c:pt>
                <c:pt idx="5289">
                  <c:v>1449.3349891179569</c:v>
                </c:pt>
                <c:pt idx="5290">
                  <c:v>1448.9697173799607</c:v>
                </c:pt>
                <c:pt idx="5291">
                  <c:v>1448.8125612545098</c:v>
                </c:pt>
                <c:pt idx="5292">
                  <c:v>1448.7206920495544</c:v>
                </c:pt>
                <c:pt idx="5293">
                  <c:v>1448.5431745905041</c:v>
                </c:pt>
                <c:pt idx="5294">
                  <c:v>1448.3627041731854</c:v>
                </c:pt>
                <c:pt idx="5295">
                  <c:v>1448.2924583392594</c:v>
                </c:pt>
                <c:pt idx="5296">
                  <c:v>1448.2482348538722</c:v>
                </c:pt>
                <c:pt idx="5297">
                  <c:v>1448.2930316853383</c:v>
                </c:pt>
                <c:pt idx="5298">
                  <c:v>1448.4473924412166</c:v>
                </c:pt>
                <c:pt idx="5299">
                  <c:v>1448.7041749465607</c:v>
                </c:pt>
                <c:pt idx="5300">
                  <c:v>1448.8706135877824</c:v>
                </c:pt>
                <c:pt idx="5301">
                  <c:v>1448.9078305343476</c:v>
                </c:pt>
                <c:pt idx="5302">
                  <c:v>1448.9182095766796</c:v>
                </c:pt>
                <c:pt idx="5303">
                  <c:v>1448.8370087060723</c:v>
                </c:pt>
                <c:pt idx="5304">
                  <c:v>1448.7426442782476</c:v>
                </c:pt>
                <c:pt idx="5305">
                  <c:v>1448.6567675256795</c:v>
                </c:pt>
                <c:pt idx="5306">
                  <c:v>1448.5766068415267</c:v>
                </c:pt>
                <c:pt idx="5307">
                  <c:v>1448.5954607650242</c:v>
                </c:pt>
                <c:pt idx="5308">
                  <c:v>1448.7262370591127</c:v>
                </c:pt>
                <c:pt idx="5309">
                  <c:v>1448.8671245991934</c:v>
                </c:pt>
                <c:pt idx="5310">
                  <c:v>1448.9944769083577</c:v>
                </c:pt>
                <c:pt idx="5311">
                  <c:v>1449.0218880985069</c:v>
                </c:pt>
                <c:pt idx="5312">
                  <c:v>1449.0191709986427</c:v>
                </c:pt>
                <c:pt idx="5313">
                  <c:v>1448.9265190896751</c:v>
                </c:pt>
                <c:pt idx="5314">
                  <c:v>1448.9121991724319</c:v>
                </c:pt>
                <c:pt idx="5315">
                  <c:v>1448.834271974938</c:v>
                </c:pt>
                <c:pt idx="5316">
                  <c:v>1448.8275199772163</c:v>
                </c:pt>
                <c:pt idx="5317">
                  <c:v>1448.9345636156511</c:v>
                </c:pt>
                <c:pt idx="5318">
                  <c:v>1449.1506941960465</c:v>
                </c:pt>
                <c:pt idx="5319">
                  <c:v>1449.456721996406</c:v>
                </c:pt>
                <c:pt idx="5320">
                  <c:v>1449.757929087642</c:v>
                </c:pt>
                <c:pt idx="5321">
                  <c:v>1449.7558446251292</c:v>
                </c:pt>
                <c:pt idx="5322">
                  <c:v>1449.7787678410266</c:v>
                </c:pt>
                <c:pt idx="5323">
                  <c:v>1449.8236980372969</c:v>
                </c:pt>
                <c:pt idx="5324">
                  <c:v>1449.6829982157244</c:v>
                </c:pt>
                <c:pt idx="5325">
                  <c:v>1449.5987256506585</c:v>
                </c:pt>
                <c:pt idx="5326">
                  <c:v>1449.6350233187804</c:v>
                </c:pt>
                <c:pt idx="5327">
                  <c:v>1449.6912030170731</c:v>
                </c:pt>
                <c:pt idx="5328">
                  <c:v>1449.6496391064302</c:v>
                </c:pt>
                <c:pt idx="5329">
                  <c:v>1449.6836719149364</c:v>
                </c:pt>
                <c:pt idx="5330">
                  <c:v>1449.8288835590329</c:v>
                </c:pt>
                <c:pt idx="5331">
                  <c:v>1450.0787123263935</c:v>
                </c:pt>
                <c:pt idx="5332">
                  <c:v>1449.8710112058122</c:v>
                </c:pt>
                <c:pt idx="5333">
                  <c:v>1449.8344647325566</c:v>
                </c:pt>
                <c:pt idx="5334">
                  <c:v>1450.0631497568697</c:v>
                </c:pt>
                <c:pt idx="5335">
                  <c:v>1450.5865906880636</c:v>
                </c:pt>
                <c:pt idx="5336">
                  <c:v>1451.5355369891486</c:v>
                </c:pt>
                <c:pt idx="5337">
                  <c:v>1452.5913972628623</c:v>
                </c:pt>
                <c:pt idx="5338">
                  <c:v>1453.525815693511</c:v>
                </c:pt>
                <c:pt idx="5339">
                  <c:v>1454.1881960850098</c:v>
                </c:pt>
                <c:pt idx="5340">
                  <c:v>1454.6730873500089</c:v>
                </c:pt>
                <c:pt idx="5341">
                  <c:v>1455.3326248636445</c:v>
                </c:pt>
                <c:pt idx="5342">
                  <c:v>1456.2013862396766</c:v>
                </c:pt>
                <c:pt idx="5343">
                  <c:v>1457.2246238542514</c:v>
                </c:pt>
                <c:pt idx="5344">
                  <c:v>1458.3898398675012</c:v>
                </c:pt>
                <c:pt idx="5345">
                  <c:v>1459.5893998795466</c:v>
                </c:pt>
                <c:pt idx="5346">
                  <c:v>1460.7014544359515</c:v>
                </c:pt>
                <c:pt idx="5347">
                  <c:v>1461.711867669047</c:v>
                </c:pt>
                <c:pt idx="5348">
                  <c:v>1462.2810615173155</c:v>
                </c:pt>
                <c:pt idx="5349">
                  <c:v>1462.406328652105</c:v>
                </c:pt>
                <c:pt idx="5350">
                  <c:v>1462.1672987746408</c:v>
                </c:pt>
                <c:pt idx="5351">
                  <c:v>1461.8889988860371</c:v>
                </c:pt>
                <c:pt idx="5352">
                  <c:v>1461.5491808054883</c:v>
                </c:pt>
                <c:pt idx="5353">
                  <c:v>1461.1233461868076</c:v>
                </c:pt>
                <c:pt idx="5354">
                  <c:v>1460.8006783516432</c:v>
                </c:pt>
                <c:pt idx="5355">
                  <c:v>1460.4453439560393</c:v>
                </c:pt>
                <c:pt idx="5356">
                  <c:v>1460.0038581418539</c:v>
                </c:pt>
                <c:pt idx="5357">
                  <c:v>1459.40596194714</c:v>
                </c:pt>
                <c:pt idx="5358">
                  <c:v>1458.6258744974</c:v>
                </c:pt>
                <c:pt idx="5359">
                  <c:v>1457.522249543091</c:v>
                </c:pt>
                <c:pt idx="5360">
                  <c:v>1456.3204086755372</c:v>
                </c:pt>
                <c:pt idx="5361">
                  <c:v>1455.2036442504884</c:v>
                </c:pt>
                <c:pt idx="5362">
                  <c:v>1454.0215856822622</c:v>
                </c:pt>
                <c:pt idx="5363">
                  <c:v>1452.8021688020565</c:v>
                </c:pt>
                <c:pt idx="5364">
                  <c:v>1451.579153456415</c:v>
                </c:pt>
                <c:pt idx="5365">
                  <c:v>1451.2385940512866</c:v>
                </c:pt>
                <c:pt idx="5366">
                  <c:v>1451.3326309557151</c:v>
                </c:pt>
                <c:pt idx="5367">
                  <c:v>1451.2025735961047</c:v>
                </c:pt>
                <c:pt idx="5368">
                  <c:v>1450.3845214510043</c:v>
                </c:pt>
                <c:pt idx="5369">
                  <c:v>1448.9424740463676</c:v>
                </c:pt>
                <c:pt idx="5370">
                  <c:v>1447.0089764057886</c:v>
                </c:pt>
                <c:pt idx="5371">
                  <c:v>1444.7532512779896</c:v>
                </c:pt>
                <c:pt idx="5372">
                  <c:v>1442.5134102527179</c:v>
                </c:pt>
                <c:pt idx="5373">
                  <c:v>1440.1756456842891</c:v>
                </c:pt>
                <c:pt idx="5374">
                  <c:v>1437.9847688038992</c:v>
                </c:pt>
                <c:pt idx="5375">
                  <c:v>1436.080244367181</c:v>
                </c:pt>
                <c:pt idx="5376">
                  <c:v>1434.4594039701644</c:v>
                </c:pt>
                <c:pt idx="5377">
                  <c:v>1432.9140036092404</c:v>
                </c:pt>
                <c:pt idx="5378">
                  <c:v>1431.4940941902184</c:v>
                </c:pt>
                <c:pt idx="5379">
                  <c:v>1430.5007219911079</c:v>
                </c:pt>
                <c:pt idx="5380">
                  <c:v>1429.5404745373708</c:v>
                </c:pt>
                <c:pt idx="5381">
                  <c:v>1428.8596132157916</c:v>
                </c:pt>
                <c:pt idx="5382">
                  <c:v>1428.1631938325379</c:v>
                </c:pt>
                <c:pt idx="5383">
                  <c:v>1427.6186307568528</c:v>
                </c:pt>
                <c:pt idx="5384">
                  <c:v>1427.1388461425936</c:v>
                </c:pt>
                <c:pt idx="5385">
                  <c:v>1426.6013146750852</c:v>
                </c:pt>
                <c:pt idx="5386">
                  <c:v>1426.0971951591682</c:v>
                </c:pt>
                <c:pt idx="5387">
                  <c:v>1425.639813781062</c:v>
                </c:pt>
                <c:pt idx="5388">
                  <c:v>1424.9233761646019</c:v>
                </c:pt>
                <c:pt idx="5389">
                  <c:v>1424.0270692405472</c:v>
                </c:pt>
                <c:pt idx="5390">
                  <c:v>1423.1875174914067</c:v>
                </c:pt>
                <c:pt idx="5391">
                  <c:v>1422.4241977194606</c:v>
                </c:pt>
                <c:pt idx="5392">
                  <c:v>1421.5411797449642</c:v>
                </c:pt>
                <c:pt idx="5393">
                  <c:v>1420.8977997681493</c:v>
                </c:pt>
                <c:pt idx="5394">
                  <c:v>1420.344545243772</c:v>
                </c:pt>
                <c:pt idx="5395">
                  <c:v>1420.0414956761563</c:v>
                </c:pt>
                <c:pt idx="5396">
                  <c:v>1419.6011778874147</c:v>
                </c:pt>
                <c:pt idx="5397">
                  <c:v>1419.2676162612861</c:v>
                </c:pt>
                <c:pt idx="5398">
                  <c:v>1418.9801966011692</c:v>
                </c:pt>
                <c:pt idx="5399">
                  <c:v>1418.6122696374266</c:v>
                </c:pt>
                <c:pt idx="5400">
                  <c:v>1418.3683360340242</c:v>
                </c:pt>
                <c:pt idx="5401">
                  <c:v>1418.1613054854765</c:v>
                </c:pt>
                <c:pt idx="5402">
                  <c:v>1417.9687322595241</c:v>
                </c:pt>
                <c:pt idx="5403">
                  <c:v>1417.8906656904765</c:v>
                </c:pt>
                <c:pt idx="5404">
                  <c:v>1417.8378779004331</c:v>
                </c:pt>
                <c:pt idx="5405">
                  <c:v>1417.5916162731212</c:v>
                </c:pt>
                <c:pt idx="5406">
                  <c:v>1417.4383784301101</c:v>
                </c:pt>
                <c:pt idx="5407">
                  <c:v>1417.2192531182818</c:v>
                </c:pt>
                <c:pt idx="5408">
                  <c:v>1416.9027755620743</c:v>
                </c:pt>
                <c:pt idx="5409">
                  <c:v>1416.5999777837039</c:v>
                </c:pt>
                <c:pt idx="5410">
                  <c:v>1416.1368888942764</c:v>
                </c:pt>
                <c:pt idx="5411">
                  <c:v>1415.9661717220695</c:v>
                </c:pt>
                <c:pt idx="5412">
                  <c:v>1416.0560652018814</c:v>
                </c:pt>
                <c:pt idx="5413">
                  <c:v>1416.1719683653466</c:v>
                </c:pt>
                <c:pt idx="5414">
                  <c:v>1416.2779712412241</c:v>
                </c:pt>
                <c:pt idx="5415">
                  <c:v>1416.1764284011128</c:v>
                </c:pt>
                <c:pt idx="5416">
                  <c:v>1416.2474803646483</c:v>
                </c:pt>
                <c:pt idx="5417">
                  <c:v>1416.3456185133166</c:v>
                </c:pt>
                <c:pt idx="5418">
                  <c:v>1416.2310168302879</c:v>
                </c:pt>
                <c:pt idx="5419">
                  <c:v>1416.1001971184435</c:v>
                </c:pt>
                <c:pt idx="5420">
                  <c:v>1415.9811791985849</c:v>
                </c:pt>
                <c:pt idx="5421">
                  <c:v>1415.7767992714407</c:v>
                </c:pt>
                <c:pt idx="5422">
                  <c:v>1415.6709084285824</c:v>
                </c:pt>
                <c:pt idx="5423">
                  <c:v>1414.6055531168929</c:v>
                </c:pt>
                <c:pt idx="5424">
                  <c:v>1413.7911391971754</c:v>
                </c:pt>
                <c:pt idx="5425">
                  <c:v>1413.5693083610686</c:v>
                </c:pt>
                <c:pt idx="5426">
                  <c:v>1413.7479166918804</c:v>
                </c:pt>
                <c:pt idx="5427">
                  <c:v>1413.7670151744367</c:v>
                </c:pt>
                <c:pt idx="5428">
                  <c:v>1414.1352865222152</c:v>
                </c:pt>
                <c:pt idx="5429">
                  <c:v>1414.4453513838321</c:v>
                </c:pt>
                <c:pt idx="5430">
                  <c:v>1414.9985012580294</c:v>
                </c:pt>
                <c:pt idx="5431">
                  <c:v>1415.2524556891176</c:v>
                </c:pt>
                <c:pt idx="5432">
                  <c:v>1415.341596081016</c:v>
                </c:pt>
                <c:pt idx="5433">
                  <c:v>1415.3109055281964</c:v>
                </c:pt>
                <c:pt idx="5434">
                  <c:v>1415.0797322983603</c:v>
                </c:pt>
                <c:pt idx="5435">
                  <c:v>1415.1282111803275</c:v>
                </c:pt>
                <c:pt idx="5436">
                  <c:v>1415.549101073025</c:v>
                </c:pt>
                <c:pt idx="5437">
                  <c:v>1416.0523646118409</c:v>
                </c:pt>
                <c:pt idx="5438">
                  <c:v>1416.3184223744008</c:v>
                </c:pt>
                <c:pt idx="5439">
                  <c:v>1416.5226567040008</c:v>
                </c:pt>
                <c:pt idx="5440">
                  <c:v>1416.6514151854553</c:v>
                </c:pt>
                <c:pt idx="5441">
                  <c:v>1416.7135592595048</c:v>
                </c:pt>
                <c:pt idx="5442">
                  <c:v>1416.7724175086407</c:v>
                </c:pt>
                <c:pt idx="5443">
                  <c:v>1416.8266522805825</c:v>
                </c:pt>
                <c:pt idx="5444">
                  <c:v>1417.2454111641659</c:v>
                </c:pt>
                <c:pt idx="5445">
                  <c:v>1417.6514646946962</c:v>
                </c:pt>
                <c:pt idx="5446">
                  <c:v>1417.7721497224511</c:v>
                </c:pt>
                <c:pt idx="5447">
                  <c:v>1418.0363179295009</c:v>
                </c:pt>
                <c:pt idx="5448">
                  <c:v>1418.5137435722736</c:v>
                </c:pt>
                <c:pt idx="5449">
                  <c:v>1418.5902214293396</c:v>
                </c:pt>
                <c:pt idx="5450">
                  <c:v>1418.4984740266725</c:v>
                </c:pt>
                <c:pt idx="5451">
                  <c:v>1418.203067296975</c:v>
                </c:pt>
                <c:pt idx="5452">
                  <c:v>1418.091061179068</c:v>
                </c:pt>
                <c:pt idx="5453">
                  <c:v>1418.0228737991526</c:v>
                </c:pt>
                <c:pt idx="5454">
                  <c:v>1417.5899761810479</c:v>
                </c:pt>
                <c:pt idx="5455">
                  <c:v>1417.5865238009526</c:v>
                </c:pt>
                <c:pt idx="5456">
                  <c:v>1417.8593852735933</c:v>
                </c:pt>
                <c:pt idx="5457">
                  <c:v>1418.8192593396302</c:v>
                </c:pt>
                <c:pt idx="5458">
                  <c:v>1419.7506903087549</c:v>
                </c:pt>
                <c:pt idx="5459">
                  <c:v>1420.4667184625046</c:v>
                </c:pt>
                <c:pt idx="5460">
                  <c:v>1421.0037440568224</c:v>
                </c:pt>
                <c:pt idx="5461">
                  <c:v>1421.7713127789293</c:v>
                </c:pt>
                <c:pt idx="5462">
                  <c:v>1422.3311025262994</c:v>
                </c:pt>
                <c:pt idx="5463">
                  <c:v>1422.7892750239087</c:v>
                </c:pt>
                <c:pt idx="5464">
                  <c:v>1423.0187954762807</c:v>
                </c:pt>
                <c:pt idx="5465">
                  <c:v>1423.0892686148006</c:v>
                </c:pt>
                <c:pt idx="5466">
                  <c:v>1422.7615169225462</c:v>
                </c:pt>
                <c:pt idx="5467">
                  <c:v>1422.2761972023147</c:v>
                </c:pt>
                <c:pt idx="5468">
                  <c:v>1422.2509065475588</c:v>
                </c:pt>
                <c:pt idx="5469">
                  <c:v>1422.3634604977806</c:v>
                </c:pt>
                <c:pt idx="5470">
                  <c:v>1422.6871459070733</c:v>
                </c:pt>
                <c:pt idx="5471">
                  <c:v>1422.8877690064303</c:v>
                </c:pt>
                <c:pt idx="5472">
                  <c:v>1422.9558809149366</c:v>
                </c:pt>
                <c:pt idx="5473">
                  <c:v>1422.6843462863062</c:v>
                </c:pt>
                <c:pt idx="5474">
                  <c:v>1421.6835875330055</c:v>
                </c:pt>
                <c:pt idx="5475">
                  <c:v>1420.9268068481867</c:v>
                </c:pt>
                <c:pt idx="5476">
                  <c:v>1420.7778244074425</c:v>
                </c:pt>
                <c:pt idx="5477">
                  <c:v>1421.2326585522205</c:v>
                </c:pt>
                <c:pt idx="5478">
                  <c:v>1421.4675986838367</c:v>
                </c:pt>
                <c:pt idx="5479">
                  <c:v>1421.4564533489424</c:v>
                </c:pt>
                <c:pt idx="5480">
                  <c:v>1421.8325939535841</c:v>
                </c:pt>
                <c:pt idx="5481">
                  <c:v>1421.702358139622</c:v>
                </c:pt>
                <c:pt idx="5482">
                  <c:v>1421.8581437632927</c:v>
                </c:pt>
                <c:pt idx="5483">
                  <c:v>1422.3331306939026</c:v>
                </c:pt>
                <c:pt idx="5484">
                  <c:v>1422.4791188126387</c:v>
                </c:pt>
                <c:pt idx="5485">
                  <c:v>1422.5794716478533</c:v>
                </c:pt>
                <c:pt idx="5486">
                  <c:v>1422.6697924071393</c:v>
                </c:pt>
                <c:pt idx="5487">
                  <c:v>1422.542538551945</c:v>
                </c:pt>
                <c:pt idx="5488">
                  <c:v>1422.3043077744953</c:v>
                </c:pt>
                <c:pt idx="5489">
                  <c:v>1421.9692797949958</c:v>
                </c:pt>
                <c:pt idx="5490">
                  <c:v>1421.5537998136324</c:v>
                </c:pt>
                <c:pt idx="5491">
                  <c:v>1421.4795452851204</c:v>
                </c:pt>
                <c:pt idx="5492">
                  <c:v>1421.6591320773821</c:v>
                </c:pt>
                <c:pt idx="5493">
                  <c:v>1421.836574615802</c:v>
                </c:pt>
                <c:pt idx="5494">
                  <c:v>1421.7933405598199</c:v>
                </c:pt>
                <c:pt idx="5495">
                  <c:v>1421.4069459634725</c:v>
                </c:pt>
                <c:pt idx="5496">
                  <c:v>1421.6827690577022</c:v>
                </c:pt>
                <c:pt idx="5497">
                  <c:v>1421.6610627797293</c:v>
                </c:pt>
                <c:pt idx="5498">
                  <c:v>1421.7123297997539</c:v>
                </c:pt>
                <c:pt idx="5499">
                  <c:v>1421.44948163614</c:v>
                </c:pt>
                <c:pt idx="5500">
                  <c:v>1421.289892396491</c:v>
                </c:pt>
                <c:pt idx="5501">
                  <c:v>1420.7398112695373</c:v>
                </c:pt>
                <c:pt idx="5502">
                  <c:v>1420.0976466086702</c:v>
                </c:pt>
                <c:pt idx="5503">
                  <c:v>1419.6044060078821</c:v>
                </c:pt>
                <c:pt idx="5504">
                  <c:v>1418.7614600071656</c:v>
                </c:pt>
                <c:pt idx="5505">
                  <c:v>1418.5881454610596</c:v>
                </c:pt>
                <c:pt idx="5506">
                  <c:v>1418.7890413282362</c:v>
                </c:pt>
                <c:pt idx="5507">
                  <c:v>1419.305946662033</c:v>
                </c:pt>
                <c:pt idx="5508">
                  <c:v>1419.0983151473026</c:v>
                </c:pt>
                <c:pt idx="5509">
                  <c:v>1418.7233774066387</c:v>
                </c:pt>
                <c:pt idx="5510">
                  <c:v>1418.9887067333079</c:v>
                </c:pt>
                <c:pt idx="5511">
                  <c:v>1419.6006424848254</c:v>
                </c:pt>
                <c:pt idx="5512">
                  <c:v>1419.8732204407504</c:v>
                </c:pt>
                <c:pt idx="5513">
                  <c:v>1420.2002913097731</c:v>
                </c:pt>
                <c:pt idx="5514">
                  <c:v>1420.6187193725209</c:v>
                </c:pt>
                <c:pt idx="5515">
                  <c:v>1421.4388357932007</c:v>
                </c:pt>
                <c:pt idx="5516">
                  <c:v>1422.3365779938188</c:v>
                </c:pt>
                <c:pt idx="5517">
                  <c:v>1423.054616358017</c:v>
                </c:pt>
                <c:pt idx="5518">
                  <c:v>1423.3802875981974</c:v>
                </c:pt>
                <c:pt idx="5519">
                  <c:v>1423.4244432710884</c:v>
                </c:pt>
                <c:pt idx="5520">
                  <c:v>1423.4411302464441</c:v>
                </c:pt>
                <c:pt idx="5521">
                  <c:v>1423.8979365876764</c:v>
                </c:pt>
                <c:pt idx="5522">
                  <c:v>1424.6523968978877</c:v>
                </c:pt>
                <c:pt idx="5523">
                  <c:v>1425.2708153617159</c:v>
                </c:pt>
                <c:pt idx="5524">
                  <c:v>1425.9245594197416</c:v>
                </c:pt>
                <c:pt idx="5525">
                  <c:v>1426.7408721997651</c:v>
                </c:pt>
                <c:pt idx="5526">
                  <c:v>1427.0975201816048</c:v>
                </c:pt>
                <c:pt idx="5527">
                  <c:v>1426.9435638014588</c:v>
                </c:pt>
                <c:pt idx="5528">
                  <c:v>1426.8575125467805</c:v>
                </c:pt>
                <c:pt idx="5529">
                  <c:v>1427.3382841334369</c:v>
                </c:pt>
                <c:pt idx="5530">
                  <c:v>1427.6131673940336</c:v>
                </c:pt>
                <c:pt idx="5531">
                  <c:v>1427.416333994576</c:v>
                </c:pt>
                <c:pt idx="5532">
                  <c:v>1427.2852127223418</c:v>
                </c:pt>
                <c:pt idx="5533">
                  <c:v>1427.702284293038</c:v>
                </c:pt>
                <c:pt idx="5534">
                  <c:v>1427.8412584482164</c:v>
                </c:pt>
                <c:pt idx="5535">
                  <c:v>1427.8162349529241</c:v>
                </c:pt>
                <c:pt idx="5536">
                  <c:v>1427.4682135935673</c:v>
                </c:pt>
                <c:pt idx="5537">
                  <c:v>1427.5361032668793</c:v>
                </c:pt>
                <c:pt idx="5538">
                  <c:v>1427.833184788072</c:v>
                </c:pt>
                <c:pt idx="5539">
                  <c:v>1428.4376225346109</c:v>
                </c:pt>
                <c:pt idx="5540">
                  <c:v>1429.2807477587373</c:v>
                </c:pt>
                <c:pt idx="5541">
                  <c:v>1430.1292252352157</c:v>
                </c:pt>
                <c:pt idx="5542">
                  <c:v>1430.8145683956507</c:v>
                </c:pt>
                <c:pt idx="5543">
                  <c:v>1430.8524258142279</c:v>
                </c:pt>
                <c:pt idx="5544">
                  <c:v>1430.5752052856617</c:v>
                </c:pt>
                <c:pt idx="5545">
                  <c:v>1430.5024593506014</c:v>
                </c:pt>
                <c:pt idx="5546">
                  <c:v>1430.6741448641831</c:v>
                </c:pt>
                <c:pt idx="5547">
                  <c:v>1431.1616771492575</c:v>
                </c:pt>
                <c:pt idx="5548">
                  <c:v>1431.8508883175068</c:v>
                </c:pt>
                <c:pt idx="5549">
                  <c:v>1432.5058075613699</c:v>
                </c:pt>
                <c:pt idx="5550">
                  <c:v>1433.6020068739726</c:v>
                </c:pt>
                <c:pt idx="5551">
                  <c:v>1434.9632789763389</c:v>
                </c:pt>
                <c:pt idx="5552">
                  <c:v>1436.1389808875808</c:v>
                </c:pt>
                <c:pt idx="5553">
                  <c:v>1436.9959826250736</c:v>
                </c:pt>
                <c:pt idx="5554">
                  <c:v>1437.3575296591578</c:v>
                </c:pt>
                <c:pt idx="5555">
                  <c:v>1437.8267542355979</c:v>
                </c:pt>
                <c:pt idx="5556">
                  <c:v>1438.0845038505436</c:v>
                </c:pt>
                <c:pt idx="5557">
                  <c:v>1438.0783671368577</c:v>
                </c:pt>
                <c:pt idx="5558">
                  <c:v>1437.9425155789615</c:v>
                </c:pt>
                <c:pt idx="5559">
                  <c:v>1437.0599232536015</c:v>
                </c:pt>
                <c:pt idx="5560">
                  <c:v>1436.4945665941832</c:v>
                </c:pt>
                <c:pt idx="5561">
                  <c:v>1436.3394241765302</c:v>
                </c:pt>
                <c:pt idx="5562">
                  <c:v>1436.1332037968457</c:v>
                </c:pt>
                <c:pt idx="5563">
                  <c:v>1435.6361852698597</c:v>
                </c:pt>
                <c:pt idx="5564">
                  <c:v>1435.1280775180542</c:v>
                </c:pt>
                <c:pt idx="5565">
                  <c:v>1434.5657068345945</c:v>
                </c:pt>
                <c:pt idx="5566">
                  <c:v>1436.209551667813</c:v>
                </c:pt>
                <c:pt idx="5567">
                  <c:v>1436.8637742434664</c:v>
                </c:pt>
                <c:pt idx="5568">
                  <c:v>1436.6117038576967</c:v>
                </c:pt>
                <c:pt idx="5569">
                  <c:v>1436.1483671433607</c:v>
                </c:pt>
                <c:pt idx="5570">
                  <c:v>1435.3080610394188</c:v>
                </c:pt>
                <c:pt idx="5571">
                  <c:v>1435.2010554903807</c:v>
                </c:pt>
                <c:pt idx="5572">
                  <c:v>1435.3981413548915</c:v>
                </c:pt>
                <c:pt idx="5573">
                  <c:v>1435.4121285044469</c:v>
                </c:pt>
                <c:pt idx="5574">
                  <c:v>1435.4890259131334</c:v>
                </c:pt>
                <c:pt idx="5575">
                  <c:v>1435.3747508301212</c:v>
                </c:pt>
                <c:pt idx="5576">
                  <c:v>1433.2546825728375</c:v>
                </c:pt>
                <c:pt idx="5577">
                  <c:v>1431.9219841571251</c:v>
                </c:pt>
                <c:pt idx="5578">
                  <c:v>1430.9197128701135</c:v>
                </c:pt>
                <c:pt idx="5579">
                  <c:v>1430.5170117001032</c:v>
                </c:pt>
                <c:pt idx="5580">
                  <c:v>1430.5477379091847</c:v>
                </c:pt>
                <c:pt idx="5581">
                  <c:v>1430.6235799174406</c:v>
                </c:pt>
                <c:pt idx="5582">
                  <c:v>1430.9880726522188</c:v>
                </c:pt>
                <c:pt idx="5583">
                  <c:v>1431.6771569565624</c:v>
                </c:pt>
                <c:pt idx="5584">
                  <c:v>1432.1467790514205</c:v>
                </c:pt>
                <c:pt idx="5585">
                  <c:v>1432.6424355012914</c:v>
                </c:pt>
                <c:pt idx="5586">
                  <c:v>1433.2145777284468</c:v>
                </c:pt>
                <c:pt idx="5587">
                  <c:v>1433.3462524804063</c:v>
                </c:pt>
                <c:pt idx="5588">
                  <c:v>1433.6985931640056</c:v>
                </c:pt>
                <c:pt idx="5589">
                  <c:v>1433.569721058187</c:v>
                </c:pt>
                <c:pt idx="5590">
                  <c:v>1433.5691100528975</c:v>
                </c:pt>
                <c:pt idx="5591">
                  <c:v>1433.8978273208158</c:v>
                </c:pt>
                <c:pt idx="5592">
                  <c:v>1434.3584793825598</c:v>
                </c:pt>
                <c:pt idx="5593">
                  <c:v>1434.8880721659634</c:v>
                </c:pt>
                <c:pt idx="5594">
                  <c:v>1435.0907019690576</c:v>
                </c:pt>
                <c:pt idx="5595">
                  <c:v>1435.6140926991432</c:v>
                </c:pt>
                <c:pt idx="5596">
                  <c:v>1436.0576297264938</c:v>
                </c:pt>
                <c:pt idx="5597">
                  <c:v>1436.3467542968126</c:v>
                </c:pt>
                <c:pt idx="5598">
                  <c:v>1436.7955948152842</c:v>
                </c:pt>
                <c:pt idx="5599">
                  <c:v>1436.9382680138947</c:v>
                </c:pt>
                <c:pt idx="5600">
                  <c:v>1437.2126981944498</c:v>
                </c:pt>
                <c:pt idx="5601">
                  <c:v>1437.5938165404089</c:v>
                </c:pt>
                <c:pt idx="5602">
                  <c:v>1437.9577423094624</c:v>
                </c:pt>
                <c:pt idx="5603">
                  <c:v>1438.3879475540568</c:v>
                </c:pt>
                <c:pt idx="5604">
                  <c:v>1438.8843159582336</c:v>
                </c:pt>
                <c:pt idx="5605">
                  <c:v>1439.3508326893034</c:v>
                </c:pt>
                <c:pt idx="5606">
                  <c:v>1439.7742115357303</c:v>
                </c:pt>
                <c:pt idx="5607">
                  <c:v>1439.8653741233911</c:v>
                </c:pt>
                <c:pt idx="5608">
                  <c:v>1440.0047037485374</c:v>
                </c:pt>
                <c:pt idx="5609">
                  <c:v>1440.150185225943</c:v>
                </c:pt>
                <c:pt idx="5610">
                  <c:v>1440.0845320235844</c:v>
                </c:pt>
                <c:pt idx="5611">
                  <c:v>1439.9928472941676</c:v>
                </c:pt>
                <c:pt idx="5612">
                  <c:v>1440.1043157219706</c:v>
                </c:pt>
                <c:pt idx="5613">
                  <c:v>1440.3351961108822</c:v>
                </c:pt>
                <c:pt idx="5614">
                  <c:v>1440.6575419189837</c:v>
                </c:pt>
                <c:pt idx="5615">
                  <c:v>1440.965947199076</c:v>
                </c:pt>
                <c:pt idx="5616">
                  <c:v>1441.3435883627965</c:v>
                </c:pt>
                <c:pt idx="5617">
                  <c:v>1441.8068985116331</c:v>
                </c:pt>
                <c:pt idx="5618">
                  <c:v>1442.2405441014846</c:v>
                </c:pt>
                <c:pt idx="5619">
                  <c:v>1442.5363128195315</c:v>
                </c:pt>
                <c:pt idx="5620">
                  <c:v>1442.7878298359376</c:v>
                </c:pt>
                <c:pt idx="5621">
                  <c:v>1442.6418453053977</c:v>
                </c:pt>
                <c:pt idx="5622">
                  <c:v>1442.6336775503614</c:v>
                </c:pt>
                <c:pt idx="5623">
                  <c:v>1442.7522523185105</c:v>
                </c:pt>
                <c:pt idx="5624">
                  <c:v>1442.4897748350095</c:v>
                </c:pt>
                <c:pt idx="5625">
                  <c:v>1442.2818862136448</c:v>
                </c:pt>
                <c:pt idx="5626">
                  <c:v>1442.1091692851317</c:v>
                </c:pt>
                <c:pt idx="5627">
                  <c:v>1441.9506993501197</c:v>
                </c:pt>
                <c:pt idx="5628">
                  <c:v>1441.5104539546544</c:v>
                </c:pt>
                <c:pt idx="5629">
                  <c:v>1441.2547763224131</c:v>
                </c:pt>
                <c:pt idx="5630">
                  <c:v>1441.0574330203756</c:v>
                </c:pt>
                <c:pt idx="5631">
                  <c:v>1440.7753936548868</c:v>
                </c:pt>
                <c:pt idx="5632">
                  <c:v>1440.7957215044426</c:v>
                </c:pt>
                <c:pt idx="5633">
                  <c:v>1440.8703831858568</c:v>
                </c:pt>
                <c:pt idx="5634">
                  <c:v>1440.9369847144153</c:v>
                </c:pt>
                <c:pt idx="5635">
                  <c:v>1440.9964406494685</c:v>
                </c:pt>
                <c:pt idx="5636">
                  <c:v>1441.0507642267896</c:v>
                </c:pt>
                <c:pt idx="5637">
                  <c:v>1441.0048765698086</c:v>
                </c:pt>
                <c:pt idx="5638">
                  <c:v>1441.1588877907352</c:v>
                </c:pt>
                <c:pt idx="5639">
                  <c:v>1441.2319889006683</c:v>
                </c:pt>
                <c:pt idx="5640">
                  <c:v>1441.1846262733347</c:v>
                </c:pt>
                <c:pt idx="5641">
                  <c:v>1441.173569339395</c:v>
                </c:pt>
                <c:pt idx="5642">
                  <c:v>1441.2576993994501</c:v>
                </c:pt>
                <c:pt idx="5643">
                  <c:v>1441.3311812722275</c:v>
                </c:pt>
                <c:pt idx="5644">
                  <c:v>1441.3549829747524</c:v>
                </c:pt>
                <c:pt idx="5645">
                  <c:v>1441.3769845225022</c:v>
                </c:pt>
                <c:pt idx="5646">
                  <c:v>1441.3983495659113</c:v>
                </c:pt>
                <c:pt idx="5647">
                  <c:v>1441.4182268781012</c:v>
                </c:pt>
                <c:pt idx="5648">
                  <c:v>1441.4369335255467</c:v>
                </c:pt>
                <c:pt idx="5649">
                  <c:v>1441.2531213868606</c:v>
                </c:pt>
                <c:pt idx="5650">
                  <c:v>1441.2499285335098</c:v>
                </c:pt>
                <c:pt idx="5651">
                  <c:v>1441.1868441213726</c:v>
                </c:pt>
                <c:pt idx="5652">
                  <c:v>1441.2090401103387</c:v>
                </c:pt>
                <c:pt idx="5653">
                  <c:v>1441.248309191217</c:v>
                </c:pt>
                <c:pt idx="5654">
                  <c:v>1441.0973719920155</c:v>
                </c:pt>
                <c:pt idx="5655">
                  <c:v>1441.1989745381959</c:v>
                </c:pt>
                <c:pt idx="5656">
                  <c:v>1440.877340489269</c:v>
                </c:pt>
                <c:pt idx="5657">
                  <c:v>1440.5703095356992</c:v>
                </c:pt>
                <c:pt idx="5658">
                  <c:v>1440.3103723051811</c:v>
                </c:pt>
                <c:pt idx="5659">
                  <c:v>1440.1779748228919</c:v>
                </c:pt>
                <c:pt idx="5660">
                  <c:v>1440.0780680208109</c:v>
                </c:pt>
                <c:pt idx="5661">
                  <c:v>1440.2679709280098</c:v>
                </c:pt>
                <c:pt idx="5662">
                  <c:v>1439.2131553890999</c:v>
                </c:pt>
                <c:pt idx="5663">
                  <c:v>1438.7058685355453</c:v>
                </c:pt>
                <c:pt idx="5664">
                  <c:v>1438.5766077595865</c:v>
                </c:pt>
                <c:pt idx="5665">
                  <c:v>1438.3153706905332</c:v>
                </c:pt>
                <c:pt idx="5666">
                  <c:v>1438.2296097186666</c:v>
                </c:pt>
                <c:pt idx="5667">
                  <c:v>1438.1863724715149</c:v>
                </c:pt>
                <c:pt idx="5668">
                  <c:v>1438.526338610468</c:v>
                </c:pt>
                <c:pt idx="5669">
                  <c:v>1438.8243078276982</c:v>
                </c:pt>
                <c:pt idx="5670">
                  <c:v>1438.8918252979076</c:v>
                </c:pt>
                <c:pt idx="5671">
                  <c:v>1439.099841179916</c:v>
                </c:pt>
                <c:pt idx="5672">
                  <c:v>1439.5205828908327</c:v>
                </c:pt>
                <c:pt idx="5673">
                  <c:v>1440.0276208098478</c:v>
                </c:pt>
                <c:pt idx="5674">
                  <c:v>1440.5066552816797</c:v>
                </c:pt>
                <c:pt idx="5675">
                  <c:v>1440.730595710618</c:v>
                </c:pt>
                <c:pt idx="5676">
                  <c:v>1440.711723373289</c:v>
                </c:pt>
                <c:pt idx="5677">
                  <c:v>1440.4614757938991</c:v>
                </c:pt>
                <c:pt idx="5678">
                  <c:v>1440.3295234489992</c:v>
                </c:pt>
                <c:pt idx="5679">
                  <c:v>1440.3213849536357</c:v>
                </c:pt>
                <c:pt idx="5680">
                  <c:v>1440.4284408669416</c:v>
                </c:pt>
                <c:pt idx="5681">
                  <c:v>1440.2117644244925</c:v>
                </c:pt>
                <c:pt idx="5682">
                  <c:v>1440.2017858404479</c:v>
                </c:pt>
                <c:pt idx="5683">
                  <c:v>1440.3212598549526</c:v>
                </c:pt>
                <c:pt idx="5684">
                  <c:v>1440.3366907772297</c:v>
                </c:pt>
                <c:pt idx="5685">
                  <c:v>1440.5420825247543</c:v>
                </c:pt>
                <c:pt idx="5686">
                  <c:v>1440.6514386588676</c:v>
                </c:pt>
                <c:pt idx="5687">
                  <c:v>1440.9394896898796</c:v>
                </c:pt>
                <c:pt idx="5688">
                  <c:v>1441.1228088089813</c:v>
                </c:pt>
                <c:pt idx="5689">
                  <c:v>1440.9563716445284</c:v>
                </c:pt>
                <c:pt idx="5690">
                  <c:v>1440.7849742222986</c:v>
                </c:pt>
                <c:pt idx="5691">
                  <c:v>1440.8392492929988</c:v>
                </c:pt>
                <c:pt idx="5692">
                  <c:v>1440.576135720908</c:v>
                </c:pt>
                <c:pt idx="5693">
                  <c:v>1440.5303052008255</c:v>
                </c:pt>
                <c:pt idx="5694">
                  <c:v>1440.8209138189325</c:v>
                </c:pt>
                <c:pt idx="5695">
                  <c:v>1441.0141943808476</c:v>
                </c:pt>
                <c:pt idx="5696">
                  <c:v>1442.523722164407</c:v>
                </c:pt>
                <c:pt idx="5697">
                  <c:v>1443.7192928767336</c:v>
                </c:pt>
                <c:pt idx="5698">
                  <c:v>1444.4511753424852</c:v>
                </c:pt>
                <c:pt idx="5699">
                  <c:v>1444.5760684931683</c:v>
                </c:pt>
                <c:pt idx="5700">
                  <c:v>1444.6391531756076</c:v>
                </c:pt>
                <c:pt idx="5701">
                  <c:v>1444.5957756141886</c:v>
                </c:pt>
                <c:pt idx="5702">
                  <c:v>1444.5470687401714</c:v>
                </c:pt>
                <c:pt idx="5703">
                  <c:v>1443.8851534001558</c:v>
                </c:pt>
                <c:pt idx="5704">
                  <c:v>1443.5276849092324</c:v>
                </c:pt>
                <c:pt idx="5705">
                  <c:v>1443.1355317356658</c:v>
                </c:pt>
                <c:pt idx="5706">
                  <c:v>1442.9750288506052</c:v>
                </c:pt>
                <c:pt idx="5707">
                  <c:v>1443.0547535005503</c:v>
                </c:pt>
                <c:pt idx="5708">
                  <c:v>1443.0485940914093</c:v>
                </c:pt>
                <c:pt idx="5709">
                  <c:v>1442.9268128103722</c:v>
                </c:pt>
                <c:pt idx="5710">
                  <c:v>1442.8047389185203</c:v>
                </c:pt>
                <c:pt idx="5711">
                  <c:v>1442.8885808350185</c:v>
                </c:pt>
                <c:pt idx="5712">
                  <c:v>1442.7917098500168</c:v>
                </c:pt>
                <c:pt idx="5713">
                  <c:v>1442.6820998636515</c:v>
                </c:pt>
                <c:pt idx="5714">
                  <c:v>1442.2555453305922</c:v>
                </c:pt>
                <c:pt idx="5715">
                  <c:v>1441.9535866641747</c:v>
                </c:pt>
                <c:pt idx="5716">
                  <c:v>1441.4801696947043</c:v>
                </c:pt>
                <c:pt idx="5717">
                  <c:v>1441.1276088133675</c:v>
                </c:pt>
                <c:pt idx="5718">
                  <c:v>1441.1354625576068</c:v>
                </c:pt>
                <c:pt idx="5719">
                  <c:v>1440.6553295978244</c:v>
                </c:pt>
                <c:pt idx="5720">
                  <c:v>1440.3635723616587</c:v>
                </c:pt>
                <c:pt idx="5721">
                  <c:v>1441.2422476015081</c:v>
                </c:pt>
                <c:pt idx="5722">
                  <c:v>1441.8657705468256</c:v>
                </c:pt>
                <c:pt idx="5723">
                  <c:v>1442.2033368607506</c:v>
                </c:pt>
                <c:pt idx="5724">
                  <c:v>1442.288397146137</c:v>
                </c:pt>
                <c:pt idx="5725">
                  <c:v>1442.2388155873973</c:v>
                </c:pt>
                <c:pt idx="5726">
                  <c:v>1442.1805596249067</c:v>
                </c:pt>
                <c:pt idx="5727">
                  <c:v>1442.1275996590061</c:v>
                </c:pt>
                <c:pt idx="5728">
                  <c:v>1442.0802724172784</c:v>
                </c:pt>
                <c:pt idx="5729">
                  <c:v>1441.828429470253</c:v>
                </c:pt>
                <c:pt idx="5730">
                  <c:v>1441.7814813365937</c:v>
                </c:pt>
                <c:pt idx="5731">
                  <c:v>1441.7656193969035</c:v>
                </c:pt>
                <c:pt idx="5732">
                  <c:v>1441.7514721790033</c:v>
                </c:pt>
                <c:pt idx="5733">
                  <c:v>1441.839701980912</c:v>
                </c:pt>
                <c:pt idx="5734">
                  <c:v>1442.0257290735562</c:v>
                </c:pt>
                <c:pt idx="5735">
                  <c:v>1441.6923900668694</c:v>
                </c:pt>
                <c:pt idx="5736">
                  <c:v>1441.438354606245</c:v>
                </c:pt>
                <c:pt idx="5737">
                  <c:v>1441.2258678238593</c:v>
                </c:pt>
                <c:pt idx="5738">
                  <c:v>1441.2202434762357</c:v>
                </c:pt>
                <c:pt idx="5739">
                  <c:v>1441.257494069305</c:v>
                </c:pt>
                <c:pt idx="5740">
                  <c:v>1441.3925400630046</c:v>
                </c:pt>
                <c:pt idx="5741">
                  <c:v>1441.5282182390952</c:v>
                </c:pt>
                <c:pt idx="5742">
                  <c:v>1441.6504711264499</c:v>
                </c:pt>
                <c:pt idx="5743">
                  <c:v>1441.7610646604089</c:v>
                </c:pt>
                <c:pt idx="5744">
                  <c:v>1441.7594224185536</c:v>
                </c:pt>
                <c:pt idx="5745">
                  <c:v>1441.7485658350488</c:v>
                </c:pt>
                <c:pt idx="5746">
                  <c:v>1441.7382416682262</c:v>
                </c:pt>
                <c:pt idx="5747">
                  <c:v>1441.8313106074786</c:v>
                </c:pt>
                <c:pt idx="5748">
                  <c:v>1441.929282370435</c:v>
                </c:pt>
                <c:pt idx="5749">
                  <c:v>1442.1114385185772</c:v>
                </c:pt>
                <c:pt idx="5750">
                  <c:v>1442.289398653252</c:v>
                </c:pt>
                <c:pt idx="5751">
                  <c:v>1442.3576351393201</c:v>
                </c:pt>
                <c:pt idx="5752">
                  <c:v>1442.4049410357457</c:v>
                </c:pt>
                <c:pt idx="5753">
                  <c:v>1442.5377645779506</c:v>
                </c:pt>
                <c:pt idx="5754">
                  <c:v>1442.6745132526823</c:v>
                </c:pt>
                <c:pt idx="5755">
                  <c:v>1442.7048302297112</c:v>
                </c:pt>
                <c:pt idx="5756">
                  <c:v>1442.6163911179194</c:v>
                </c:pt>
                <c:pt idx="5757">
                  <c:v>1442.5257191981086</c:v>
                </c:pt>
                <c:pt idx="5758">
                  <c:v>1442.3420174528262</c:v>
                </c:pt>
                <c:pt idx="5759">
                  <c:v>1442.2630158662057</c:v>
                </c:pt>
                <c:pt idx="5760">
                  <c:v>1442.2045598783689</c:v>
                </c:pt>
                <c:pt idx="5761">
                  <c:v>1442.2535089803353</c:v>
                </c:pt>
                <c:pt idx="5762">
                  <c:v>1442.2113718003047</c:v>
                </c:pt>
                <c:pt idx="5763">
                  <c:v>1442.3510652730042</c:v>
                </c:pt>
                <c:pt idx="5764">
                  <c:v>1442.6057866118219</c:v>
                </c:pt>
                <c:pt idx="5765">
                  <c:v>1442.9492605562018</c:v>
                </c:pt>
                <c:pt idx="5766">
                  <c:v>1442.8901459601836</c:v>
                </c:pt>
                <c:pt idx="5767">
                  <c:v>1442.7777690547125</c:v>
                </c:pt>
                <c:pt idx="5768">
                  <c:v>1442.6750627770114</c:v>
                </c:pt>
                <c:pt idx="5769">
                  <c:v>1442.5806025245558</c:v>
                </c:pt>
                <c:pt idx="5770">
                  <c:v>1442.5889113859598</c:v>
                </c:pt>
                <c:pt idx="5771">
                  <c:v>1442.6133739872362</c:v>
                </c:pt>
                <c:pt idx="5772">
                  <c:v>1442.7336127156693</c:v>
                </c:pt>
                <c:pt idx="5773">
                  <c:v>1442.9540115596994</c:v>
                </c:pt>
                <c:pt idx="5774">
                  <c:v>1443.3715559633631</c:v>
                </c:pt>
                <c:pt idx="5775">
                  <c:v>1443.7775054212391</c:v>
                </c:pt>
                <c:pt idx="5776">
                  <c:v>1444.1479140193082</c:v>
                </c:pt>
                <c:pt idx="5777">
                  <c:v>1444.2862854720984</c:v>
                </c:pt>
                <c:pt idx="5778">
                  <c:v>1444.3809867928167</c:v>
                </c:pt>
                <c:pt idx="5779">
                  <c:v>1444.4679879934697</c:v>
                </c:pt>
                <c:pt idx="5780">
                  <c:v>1444.5462618122453</c:v>
                </c:pt>
                <c:pt idx="5781">
                  <c:v>1444.6173289202231</c:v>
                </c:pt>
                <c:pt idx="5782">
                  <c:v>1444.5858444729301</c:v>
                </c:pt>
                <c:pt idx="5783">
                  <c:v>1444.6368586117546</c:v>
                </c:pt>
                <c:pt idx="5784">
                  <c:v>1444.9063260106861</c:v>
                </c:pt>
                <c:pt idx="5785">
                  <c:v>1445.1755691006238</c:v>
                </c:pt>
                <c:pt idx="5786">
                  <c:v>1445.224062818749</c:v>
                </c:pt>
                <c:pt idx="5787">
                  <c:v>1445.2353298352264</c:v>
                </c:pt>
                <c:pt idx="5788">
                  <c:v>1445.0528453047511</c:v>
                </c:pt>
                <c:pt idx="5789">
                  <c:v>1444.2569502770466</c:v>
                </c:pt>
                <c:pt idx="5790">
                  <c:v>1443.7379547973151</c:v>
                </c:pt>
                <c:pt idx="5791">
                  <c:v>1443.3189589066499</c:v>
                </c:pt>
                <c:pt idx="5792">
                  <c:v>1442.9369626424088</c:v>
                </c:pt>
                <c:pt idx="5793">
                  <c:v>1442.8816933112807</c:v>
                </c:pt>
                <c:pt idx="5794">
                  <c:v>1442.8793575557099</c:v>
                </c:pt>
                <c:pt idx="5795">
                  <c:v>1442.9677795960999</c:v>
                </c:pt>
                <c:pt idx="5796">
                  <c:v>1443.0666178146364</c:v>
                </c:pt>
                <c:pt idx="5797">
                  <c:v>1443.3515616496695</c:v>
                </c:pt>
                <c:pt idx="5798">
                  <c:v>1443.5415105906088</c:v>
                </c:pt>
                <c:pt idx="5799">
                  <c:v>1443.5126459914625</c:v>
                </c:pt>
                <c:pt idx="5800">
                  <c:v>1443.541405446784</c:v>
                </c:pt>
                <c:pt idx="5801">
                  <c:v>1443.5857322243492</c:v>
                </c:pt>
                <c:pt idx="5802">
                  <c:v>1443.7243929312265</c:v>
                </c:pt>
                <c:pt idx="5803">
                  <c:v>1443.867266301115</c:v>
                </c:pt>
                <c:pt idx="5804">
                  <c:v>1443.898878455559</c:v>
                </c:pt>
                <c:pt idx="5805">
                  <c:v>1444.0071622323264</c:v>
                </c:pt>
                <c:pt idx="5806">
                  <c:v>1444.0274202112059</c:v>
                </c:pt>
                <c:pt idx="5807">
                  <c:v>1444.4239274647325</c:v>
                </c:pt>
                <c:pt idx="5808">
                  <c:v>1444.7502067861205</c:v>
                </c:pt>
                <c:pt idx="5809">
                  <c:v>1445.0306425328367</c:v>
                </c:pt>
                <c:pt idx="5810">
                  <c:v>1445.187311393488</c:v>
                </c:pt>
                <c:pt idx="5811">
                  <c:v>1445.3131012668073</c:v>
                </c:pt>
                <c:pt idx="5812">
                  <c:v>1445.3311829698248</c:v>
                </c:pt>
                <c:pt idx="5813">
                  <c:v>1445.2273481543862</c:v>
                </c:pt>
                <c:pt idx="5814">
                  <c:v>1445.1195892312601</c:v>
                </c:pt>
                <c:pt idx="5815">
                  <c:v>1444.8355356647817</c:v>
                </c:pt>
                <c:pt idx="5816">
                  <c:v>1444.6418506043469</c:v>
                </c:pt>
                <c:pt idx="5817">
                  <c:v>1444.5725005494062</c:v>
                </c:pt>
                <c:pt idx="5818">
                  <c:v>1444.5272732267329</c:v>
                </c:pt>
                <c:pt idx="5819">
                  <c:v>1444.580248387939</c:v>
                </c:pt>
                <c:pt idx="5820">
                  <c:v>1444.6467712617628</c:v>
                </c:pt>
                <c:pt idx="5821">
                  <c:v>1444.6133375106936</c:v>
                </c:pt>
                <c:pt idx="5822">
                  <c:v>1444.7600341006307</c:v>
                </c:pt>
                <c:pt idx="5823">
                  <c:v>1444.8310310005734</c:v>
                </c:pt>
                <c:pt idx="5824">
                  <c:v>1444.8759372732486</c:v>
                </c:pt>
                <c:pt idx="5825">
                  <c:v>1444.9178520665896</c:v>
                </c:pt>
                <c:pt idx="5826">
                  <c:v>1444.9555927878089</c:v>
                </c:pt>
                <c:pt idx="5827">
                  <c:v>1445.1799025343719</c:v>
                </c:pt>
                <c:pt idx="5828">
                  <c:v>1445.4230023039743</c:v>
                </c:pt>
                <c:pt idx="5829">
                  <c:v>1445.5545475490676</c:v>
                </c:pt>
                <c:pt idx="5830">
                  <c:v>1445.5583159536977</c:v>
                </c:pt>
                <c:pt idx="5831">
                  <c:v>1445.5366508669979</c:v>
                </c:pt>
                <c:pt idx="5832">
                  <c:v>1445.5168644245434</c:v>
                </c:pt>
                <c:pt idx="5833">
                  <c:v>1445.4064222041304</c:v>
                </c:pt>
                <c:pt idx="5834">
                  <c:v>1445.3814747310278</c:v>
                </c:pt>
                <c:pt idx="5835">
                  <c:v>1445.5617043009343</c:v>
                </c:pt>
                <c:pt idx="5836">
                  <c:v>1445.6744584553946</c:v>
                </c:pt>
                <c:pt idx="5837">
                  <c:v>1445.6641440503588</c:v>
                </c:pt>
                <c:pt idx="5838">
                  <c:v>1445.6324036821445</c:v>
                </c:pt>
                <c:pt idx="5839">
                  <c:v>1445.6329124383133</c:v>
                </c:pt>
                <c:pt idx="5840">
                  <c:v>1445.6171931257393</c:v>
                </c:pt>
                <c:pt idx="5841">
                  <c:v>1445.5876301143085</c:v>
                </c:pt>
                <c:pt idx="5842">
                  <c:v>1445.4807546493714</c:v>
                </c:pt>
                <c:pt idx="5843">
                  <c:v>1445.4144133176103</c:v>
                </c:pt>
                <c:pt idx="5844">
                  <c:v>1445.404648470555</c:v>
                </c:pt>
                <c:pt idx="5845">
                  <c:v>1445.3962258823228</c:v>
                </c:pt>
                <c:pt idx="5846">
                  <c:v>1445.2922962566572</c:v>
                </c:pt>
                <c:pt idx="5847">
                  <c:v>1445.3686329605973</c:v>
                </c:pt>
                <c:pt idx="5848">
                  <c:v>1445.5777572369066</c:v>
                </c:pt>
                <c:pt idx="5849">
                  <c:v>1445.8771429426422</c:v>
                </c:pt>
                <c:pt idx="5850">
                  <c:v>1446.0794935842202</c:v>
                </c:pt>
                <c:pt idx="5851">
                  <c:v>1446.1506305311093</c:v>
                </c:pt>
                <c:pt idx="5852">
                  <c:v>1446.195845937372</c:v>
                </c:pt>
                <c:pt idx="5853">
                  <c:v>1446.2356781248836</c:v>
                </c:pt>
                <c:pt idx="5854">
                  <c:v>1446.2721619317124</c:v>
                </c:pt>
                <c:pt idx="5855">
                  <c:v>1446.3934199379203</c:v>
                </c:pt>
                <c:pt idx="5856">
                  <c:v>1446.4307453981094</c:v>
                </c:pt>
                <c:pt idx="5857">
                  <c:v>1446.4468594528266</c:v>
                </c:pt>
                <c:pt idx="5858">
                  <c:v>1446.5548722298424</c:v>
                </c:pt>
                <c:pt idx="5859">
                  <c:v>1446.6758838453113</c:v>
                </c:pt>
                <c:pt idx="5860">
                  <c:v>1446.783530768465</c:v>
                </c:pt>
                <c:pt idx="5861">
                  <c:v>1446.7863006986047</c:v>
                </c:pt>
                <c:pt idx="5862">
                  <c:v>1446.8642733623678</c:v>
                </c:pt>
                <c:pt idx="5863">
                  <c:v>1446.8597939657889</c:v>
                </c:pt>
                <c:pt idx="5864">
                  <c:v>1446.8379036052627</c:v>
                </c:pt>
                <c:pt idx="5865">
                  <c:v>1446.7250941866025</c:v>
                </c:pt>
                <c:pt idx="5866">
                  <c:v>1446.5056310787295</c:v>
                </c:pt>
                <c:pt idx="5867">
                  <c:v>1446.3776646170268</c:v>
                </c:pt>
                <c:pt idx="5868">
                  <c:v>1446.2851496518424</c:v>
                </c:pt>
                <c:pt idx="5869">
                  <c:v>1446.1998633198566</c:v>
                </c:pt>
                <c:pt idx="5870">
                  <c:v>1446.2159666544151</c:v>
                </c:pt>
                <c:pt idx="5871">
                  <c:v>1446.1547878676499</c:v>
                </c:pt>
                <c:pt idx="5872">
                  <c:v>1446.0815344251364</c:v>
                </c:pt>
                <c:pt idx="5873">
                  <c:v>1446.1079403864876</c:v>
                </c:pt>
                <c:pt idx="5874">
                  <c:v>1446.2422185331707</c:v>
                </c:pt>
                <c:pt idx="5875">
                  <c:v>1446.2026532119735</c:v>
                </c:pt>
                <c:pt idx="5876">
                  <c:v>1446.0308665563396</c:v>
                </c:pt>
                <c:pt idx="5877">
                  <c:v>1445.854515051218</c:v>
                </c:pt>
                <c:pt idx="5878">
                  <c:v>1445.9748318647437</c:v>
                </c:pt>
                <c:pt idx="5879">
                  <c:v>1446.2371198770397</c:v>
                </c:pt>
                <c:pt idx="5880">
                  <c:v>1446.406018070036</c:v>
                </c:pt>
                <c:pt idx="5881">
                  <c:v>1446.5389255182147</c:v>
                </c:pt>
                <c:pt idx="5882">
                  <c:v>1446.4755686529224</c:v>
                </c:pt>
                <c:pt idx="5883">
                  <c:v>1446.3731533208386</c:v>
                </c:pt>
                <c:pt idx="5884">
                  <c:v>1446.0128666553078</c:v>
                </c:pt>
                <c:pt idx="5885">
                  <c:v>1445.7118787775526</c:v>
                </c:pt>
                <c:pt idx="5886">
                  <c:v>1445.5473443432295</c:v>
                </c:pt>
                <c:pt idx="5887">
                  <c:v>1445.3292221302086</c:v>
                </c:pt>
                <c:pt idx="5888">
                  <c:v>1445.2826564820077</c:v>
                </c:pt>
                <c:pt idx="5889">
                  <c:v>1445.3814149836435</c:v>
                </c:pt>
                <c:pt idx="5890">
                  <c:v>1445.4927408942212</c:v>
                </c:pt>
                <c:pt idx="5891">
                  <c:v>1445.5926735402011</c:v>
                </c:pt>
                <c:pt idx="5892">
                  <c:v>1445.5923395820009</c:v>
                </c:pt>
                <c:pt idx="5893">
                  <c:v>1445.5699450745462</c:v>
                </c:pt>
                <c:pt idx="5894">
                  <c:v>1445.454313704133</c:v>
                </c:pt>
                <c:pt idx="5895">
                  <c:v>1445.3295579128483</c:v>
                </c:pt>
                <c:pt idx="5896">
                  <c:v>1445.3057799207711</c:v>
                </c:pt>
                <c:pt idx="5897">
                  <c:v>1445.4007999279738</c:v>
                </c:pt>
                <c:pt idx="5898">
                  <c:v>1445.418545389067</c:v>
                </c:pt>
                <c:pt idx="5899">
                  <c:v>1445.3211321718791</c:v>
                </c:pt>
                <c:pt idx="5900">
                  <c:v>1445.2947565198899</c:v>
                </c:pt>
                <c:pt idx="5901">
                  <c:v>1445.3900513817182</c:v>
                </c:pt>
                <c:pt idx="5902">
                  <c:v>1445.406864892471</c:v>
                </c:pt>
                <c:pt idx="5903">
                  <c:v>1445.67251353861</c:v>
                </c:pt>
                <c:pt idx="5904">
                  <c:v>1445.9823759441908</c:v>
                </c:pt>
                <c:pt idx="5905">
                  <c:v>1446.3539781310826</c:v>
                </c:pt>
                <c:pt idx="5906">
                  <c:v>1446.8941619373479</c:v>
                </c:pt>
                <c:pt idx="5907">
                  <c:v>1447.5278744884981</c:v>
                </c:pt>
                <c:pt idx="5908">
                  <c:v>1447.8586131713619</c:v>
                </c:pt>
                <c:pt idx="5909">
                  <c:v>1447.9932847012381</c:v>
                </c:pt>
                <c:pt idx="5910">
                  <c:v>1447.7414406374892</c:v>
                </c:pt>
                <c:pt idx="5911">
                  <c:v>1447.5809460340811</c:v>
                </c:pt>
                <c:pt idx="5912">
                  <c:v>1447.488496394619</c:v>
                </c:pt>
                <c:pt idx="5913">
                  <c:v>1447.4990876314716</c:v>
                </c:pt>
                <c:pt idx="5914">
                  <c:v>1447.6157160286104</c:v>
                </c:pt>
                <c:pt idx="5915">
                  <c:v>1447.7461054805549</c:v>
                </c:pt>
                <c:pt idx="5916">
                  <c:v>1447.7789140732318</c:v>
                </c:pt>
                <c:pt idx="5917">
                  <c:v>1447.6996491574835</c:v>
                </c:pt>
                <c:pt idx="5918">
                  <c:v>1447.6907719613487</c:v>
                </c:pt>
                <c:pt idx="5919">
                  <c:v>1447.616974510317</c:v>
                </c:pt>
                <c:pt idx="5920">
                  <c:v>1447.6181586457426</c:v>
                </c:pt>
                <c:pt idx="5921">
                  <c:v>1447.7296896779478</c:v>
                </c:pt>
                <c:pt idx="5922">
                  <c:v>1447.7609906163163</c:v>
                </c:pt>
                <c:pt idx="5923">
                  <c:v>1447.7679005602874</c:v>
                </c:pt>
                <c:pt idx="5924">
                  <c:v>1447.7758186911703</c:v>
                </c:pt>
                <c:pt idx="5925">
                  <c:v>1447.8685624465186</c:v>
                </c:pt>
                <c:pt idx="5926">
                  <c:v>1447.9779658604714</c:v>
                </c:pt>
                <c:pt idx="5927">
                  <c:v>1447.9907871458831</c:v>
                </c:pt>
                <c:pt idx="5928">
                  <c:v>1447.9790792235303</c:v>
                </c:pt>
                <c:pt idx="5929">
                  <c:v>1447.9667083850277</c:v>
                </c:pt>
                <c:pt idx="5930">
                  <c:v>1448.0486439863887</c:v>
                </c:pt>
                <c:pt idx="5931">
                  <c:v>1448.1415854421716</c:v>
                </c:pt>
                <c:pt idx="5932">
                  <c:v>1448.2265322201563</c:v>
                </c:pt>
                <c:pt idx="5933">
                  <c:v>1448.3888474728694</c:v>
                </c:pt>
                <c:pt idx="5934">
                  <c:v>1448.476043157154</c:v>
                </c:pt>
                <c:pt idx="5935">
                  <c:v>1448.3542210519581</c:v>
                </c:pt>
                <c:pt idx="5936">
                  <c:v>1448.2842009563255</c:v>
                </c:pt>
                <c:pt idx="5937">
                  <c:v>1448.0607281421142</c:v>
                </c:pt>
                <c:pt idx="5938">
                  <c:v>1447.904116492831</c:v>
                </c:pt>
                <c:pt idx="5939">
                  <c:v>1447.6400149934827</c:v>
                </c:pt>
                <c:pt idx="5940">
                  <c:v>1447.468740903166</c:v>
                </c:pt>
                <c:pt idx="5941">
                  <c:v>1447.5813099119691</c:v>
                </c:pt>
                <c:pt idx="5942">
                  <c:v>1447.7167362836083</c:v>
                </c:pt>
                <c:pt idx="5943">
                  <c:v>1447.8821238941894</c:v>
                </c:pt>
                <c:pt idx="5944">
                  <c:v>1448.3342944492631</c:v>
                </c:pt>
                <c:pt idx="5945">
                  <c:v>1448.8577222266028</c:v>
                </c:pt>
                <c:pt idx="5946">
                  <c:v>1449.1947474787301</c:v>
                </c:pt>
                <c:pt idx="5947">
                  <c:v>1449.3504977079365</c:v>
                </c:pt>
                <c:pt idx="5948">
                  <c:v>1449.346816098124</c:v>
                </c:pt>
                <c:pt idx="5949">
                  <c:v>1449.3197419073854</c:v>
                </c:pt>
                <c:pt idx="5950">
                  <c:v>1449.2964926430777</c:v>
                </c:pt>
                <c:pt idx="5951">
                  <c:v>1449.1852660391617</c:v>
                </c:pt>
                <c:pt idx="5952">
                  <c:v>1449.0616963992377</c:v>
                </c:pt>
                <c:pt idx="5953">
                  <c:v>1448.9505421811252</c:v>
                </c:pt>
                <c:pt idx="5954">
                  <c:v>1448.8501292555684</c:v>
                </c:pt>
                <c:pt idx="5955">
                  <c:v>1448.7595720505167</c:v>
                </c:pt>
                <c:pt idx="5956">
                  <c:v>1448.2598836822879</c:v>
                </c:pt>
                <c:pt idx="5957">
                  <c:v>1447.9057124384435</c:v>
                </c:pt>
                <c:pt idx="5958">
                  <c:v>1447.7618294894942</c:v>
                </c:pt>
                <c:pt idx="5959">
                  <c:v>1447.4828449904492</c:v>
                </c:pt>
                <c:pt idx="5960">
                  <c:v>1447.1725863549536</c:v>
                </c:pt>
                <c:pt idx="5961">
                  <c:v>1447.2501694135942</c:v>
                </c:pt>
                <c:pt idx="5962">
                  <c:v>1447.4153358305402</c:v>
                </c:pt>
                <c:pt idx="5963">
                  <c:v>1447.651487118673</c:v>
                </c:pt>
                <c:pt idx="5964">
                  <c:v>1447.8911701078846</c:v>
                </c:pt>
                <c:pt idx="5965">
                  <c:v>1447.9408819162588</c:v>
                </c:pt>
                <c:pt idx="5966">
                  <c:v>1447.9302562875082</c:v>
                </c:pt>
                <c:pt idx="5967">
                  <c:v>1447.9201420795528</c:v>
                </c:pt>
                <c:pt idx="5968">
                  <c:v>1447.8252200723207</c:v>
                </c:pt>
                <c:pt idx="5969">
                  <c:v>1447.5262909748371</c:v>
                </c:pt>
                <c:pt idx="5970">
                  <c:v>1447.4793554316702</c:v>
                </c:pt>
                <c:pt idx="5971">
                  <c:v>1447.5963231197002</c:v>
                </c:pt>
                <c:pt idx="5972">
                  <c:v>1447.7303846542729</c:v>
                </c:pt>
                <c:pt idx="5973">
                  <c:v>1448.942986049339</c:v>
                </c:pt>
                <c:pt idx="5974">
                  <c:v>1449.7234418630355</c:v>
                </c:pt>
                <c:pt idx="5975">
                  <c:v>1450.3507653300323</c:v>
                </c:pt>
                <c:pt idx="5976">
                  <c:v>1450.7306048454839</c:v>
                </c:pt>
                <c:pt idx="5977">
                  <c:v>1451.2338225868034</c:v>
                </c:pt>
                <c:pt idx="5978">
                  <c:v>1451.5178387152757</c:v>
                </c:pt>
                <c:pt idx="5979">
                  <c:v>1451.6525806502507</c:v>
                </c:pt>
                <c:pt idx="5980">
                  <c:v>1451.855800591137</c:v>
                </c:pt>
                <c:pt idx="5981">
                  <c:v>1451.7661823555791</c:v>
                </c:pt>
                <c:pt idx="5982">
                  <c:v>1451.6324385050718</c:v>
                </c:pt>
                <c:pt idx="5983">
                  <c:v>1451.4116713682472</c:v>
                </c:pt>
                <c:pt idx="5984">
                  <c:v>1451.2991557893156</c:v>
                </c:pt>
                <c:pt idx="5985">
                  <c:v>1451.1103234448324</c:v>
                </c:pt>
                <c:pt idx="5986">
                  <c:v>1450.9217485862114</c:v>
                </c:pt>
                <c:pt idx="5987">
                  <c:v>1450.8502259874649</c:v>
                </c:pt>
                <c:pt idx="5988">
                  <c:v>1450.6126599886045</c:v>
                </c:pt>
                <c:pt idx="5989">
                  <c:v>1450.4521454441858</c:v>
                </c:pt>
                <c:pt idx="5990">
                  <c:v>1450.4205867674416</c:v>
                </c:pt>
                <c:pt idx="5991">
                  <c:v>1450.406442515856</c:v>
                </c:pt>
                <c:pt idx="5992">
                  <c:v>1450.3964931962328</c:v>
                </c:pt>
                <c:pt idx="5993">
                  <c:v>1450.1883574511207</c:v>
                </c:pt>
                <c:pt idx="5994">
                  <c:v>1450.1644158646552</c:v>
                </c:pt>
                <c:pt idx="5995">
                  <c:v>1449.9722871496865</c:v>
                </c:pt>
                <c:pt idx="5996">
                  <c:v>1449.7755337724425</c:v>
                </c:pt>
                <c:pt idx="5997">
                  <c:v>1449.5963943385841</c:v>
                </c:pt>
                <c:pt idx="5998">
                  <c:v>1449.4336312168946</c:v>
                </c:pt>
                <c:pt idx="5999">
                  <c:v>1449.2862101971768</c:v>
                </c:pt>
                <c:pt idx="6000">
                  <c:v>1449.1550092701609</c:v>
                </c:pt>
                <c:pt idx="6001">
                  <c:v>1449.253008427419</c:v>
                </c:pt>
                <c:pt idx="6002">
                  <c:v>1449.4555531158353</c:v>
                </c:pt>
                <c:pt idx="6003">
                  <c:v>1449.5345937416685</c:v>
                </c:pt>
                <c:pt idx="6004">
                  <c:v>1449.8207215833352</c:v>
                </c:pt>
                <c:pt idx="6005">
                  <c:v>1450.0910196212137</c:v>
                </c:pt>
                <c:pt idx="6006">
                  <c:v>1450.445017837467</c:v>
                </c:pt>
                <c:pt idx="6007">
                  <c:v>1450.6658343976974</c:v>
                </c:pt>
                <c:pt idx="6008">
                  <c:v>1450.6469403615431</c:v>
                </c:pt>
                <c:pt idx="6009">
                  <c:v>1450.6143094195847</c:v>
                </c:pt>
                <c:pt idx="6010">
                  <c:v>1450.6931903814407</c:v>
                </c:pt>
                <c:pt idx="6011">
                  <c:v>1450.7732639831279</c:v>
                </c:pt>
                <c:pt idx="6012">
                  <c:v>1450.9537854392072</c:v>
                </c:pt>
                <c:pt idx="6013">
                  <c:v>1451.2340776720066</c:v>
                </c:pt>
                <c:pt idx="6014">
                  <c:v>1451.4937069745515</c:v>
                </c:pt>
                <c:pt idx="6015">
                  <c:v>1451.8400972495924</c:v>
                </c:pt>
                <c:pt idx="6016">
                  <c:v>1452.0518156814478</c:v>
                </c:pt>
                <c:pt idx="6017">
                  <c:v>1452.1315597104071</c:v>
                </c:pt>
                <c:pt idx="6018">
                  <c:v>1452.193508827643</c:v>
                </c:pt>
                <c:pt idx="6019">
                  <c:v>1452.1448262069482</c:v>
                </c:pt>
                <c:pt idx="6020">
                  <c:v>1451.9850238244983</c:v>
                </c:pt>
                <c:pt idx="6021">
                  <c:v>1451.6157489313621</c:v>
                </c:pt>
                <c:pt idx="6022">
                  <c:v>1451.4837717557837</c:v>
                </c:pt>
                <c:pt idx="6023">
                  <c:v>1451.1611561416214</c:v>
                </c:pt>
                <c:pt idx="6024">
                  <c:v>1450.965505583292</c:v>
                </c:pt>
                <c:pt idx="6025">
                  <c:v>1450.6923687120836</c:v>
                </c:pt>
                <c:pt idx="6026">
                  <c:v>1450.4350624655306</c:v>
                </c:pt>
                <c:pt idx="6027">
                  <c:v>1450.4102386050279</c:v>
                </c:pt>
                <c:pt idx="6028">
                  <c:v>1451.1452169136617</c:v>
                </c:pt>
                <c:pt idx="6029">
                  <c:v>1451.7680153760559</c:v>
                </c:pt>
                <c:pt idx="6030">
                  <c:v>1452.0091957964144</c:v>
                </c:pt>
                <c:pt idx="6031">
                  <c:v>1452.0925416331038</c:v>
                </c:pt>
                <c:pt idx="6032">
                  <c:v>1452.1644923937308</c:v>
                </c:pt>
                <c:pt idx="6033">
                  <c:v>1452.3408112670279</c:v>
                </c:pt>
                <c:pt idx="6034">
                  <c:v>1452.5046466063889</c:v>
                </c:pt>
                <c:pt idx="6035">
                  <c:v>1452.7579514603533</c:v>
                </c:pt>
                <c:pt idx="6036">
                  <c:v>1452.9956831457757</c:v>
                </c:pt>
                <c:pt idx="6037">
                  <c:v>1453.1064392234325</c:v>
                </c:pt>
                <c:pt idx="6038">
                  <c:v>1453.1997629303933</c:v>
                </c:pt>
                <c:pt idx="6039">
                  <c:v>1453.1903299367211</c:v>
                </c:pt>
                <c:pt idx="6040">
                  <c:v>1453.0912999424738</c:v>
                </c:pt>
                <c:pt idx="6041">
                  <c:v>1452.8551817658854</c:v>
                </c:pt>
                <c:pt idx="6042">
                  <c:v>1452.7706197871685</c:v>
                </c:pt>
                <c:pt idx="6043">
                  <c:v>1452.7751998065169</c:v>
                </c:pt>
                <c:pt idx="6044">
                  <c:v>1452.6880907331972</c:v>
                </c:pt>
                <c:pt idx="6045">
                  <c:v>1452.8035370301793</c:v>
                </c:pt>
                <c:pt idx="6046">
                  <c:v>1452.8187609365266</c:v>
                </c:pt>
                <c:pt idx="6047">
                  <c:v>1452.7137826695698</c:v>
                </c:pt>
                <c:pt idx="6048">
                  <c:v>1452.3991660632453</c:v>
                </c:pt>
                <c:pt idx="6049">
                  <c:v>1452.2032418756776</c:v>
                </c:pt>
                <c:pt idx="6050">
                  <c:v>1452.1384017051614</c:v>
                </c:pt>
                <c:pt idx="6051">
                  <c:v>1451.980728822874</c:v>
                </c:pt>
                <c:pt idx="6052">
                  <c:v>1452.1554807480672</c:v>
                </c:pt>
                <c:pt idx="6053">
                  <c:v>1452.3303461346065</c:v>
                </c:pt>
                <c:pt idx="6054">
                  <c:v>1452.4879510314606</c:v>
                </c:pt>
                <c:pt idx="6055">
                  <c:v>1452.5226827558733</c:v>
                </c:pt>
                <c:pt idx="6056">
                  <c:v>1452.5468934144303</c:v>
                </c:pt>
                <c:pt idx="6057">
                  <c:v>1452.3563576494819</c:v>
                </c:pt>
                <c:pt idx="6058">
                  <c:v>1452.2763251358926</c:v>
                </c:pt>
                <c:pt idx="6059">
                  <c:v>1452.2132955780844</c:v>
                </c:pt>
                <c:pt idx="6060">
                  <c:v>1452.0487232528039</c:v>
                </c:pt>
                <c:pt idx="6061">
                  <c:v>1451.891566593458</c:v>
                </c:pt>
                <c:pt idx="6062">
                  <c:v>1451.7486059940527</c:v>
                </c:pt>
                <c:pt idx="6063">
                  <c:v>1451.7203690855024</c:v>
                </c:pt>
                <c:pt idx="6064">
                  <c:v>1451.7069718959112</c:v>
                </c:pt>
                <c:pt idx="6065">
                  <c:v>1451.7995199053739</c:v>
                </c:pt>
                <c:pt idx="6066">
                  <c:v>1451.9953817321582</c:v>
                </c:pt>
                <c:pt idx="6067">
                  <c:v>1451.9654379383255</c:v>
                </c:pt>
                <c:pt idx="6068">
                  <c:v>1451.9263072166596</c:v>
                </c:pt>
                <c:pt idx="6069">
                  <c:v>1451.9942792878721</c:v>
                </c:pt>
                <c:pt idx="6070">
                  <c:v>1451.7549811707927</c:v>
                </c:pt>
                <c:pt idx="6071">
                  <c:v>1451.5080737916296</c:v>
                </c:pt>
                <c:pt idx="6072">
                  <c:v>1451.178703446936</c:v>
                </c:pt>
                <c:pt idx="6073">
                  <c:v>1451.3960940426691</c:v>
                </c:pt>
                <c:pt idx="6074">
                  <c:v>1451.4333582206084</c:v>
                </c:pt>
                <c:pt idx="6075">
                  <c:v>1451.4450529278258</c:v>
                </c:pt>
                <c:pt idx="6076">
                  <c:v>1451.7655935707508</c:v>
                </c:pt>
                <c:pt idx="6077">
                  <c:v>1451.8808123370461</c:v>
                </c:pt>
                <c:pt idx="6078">
                  <c:v>1451.8600112154966</c:v>
                </c:pt>
                <c:pt idx="6079">
                  <c:v>1451.8337374686332</c:v>
                </c:pt>
                <c:pt idx="6080">
                  <c:v>1451.9132158805758</c:v>
                </c:pt>
                <c:pt idx="6081">
                  <c:v>1451.8928326187054</c:v>
                </c:pt>
                <c:pt idx="6082">
                  <c:v>1451.9680296533684</c:v>
                </c:pt>
                <c:pt idx="6083">
                  <c:v>1452.0457542303348</c:v>
                </c:pt>
                <c:pt idx="6084">
                  <c:v>1452.2242311184862</c:v>
                </c:pt>
                <c:pt idx="6085">
                  <c:v>1452.3942101077148</c:v>
                </c:pt>
                <c:pt idx="6086">
                  <c:v>1452.6478273706498</c:v>
                </c:pt>
                <c:pt idx="6087">
                  <c:v>1452.7904794278636</c:v>
                </c:pt>
                <c:pt idx="6088">
                  <c:v>1452.9091631162396</c:v>
                </c:pt>
                <c:pt idx="6089">
                  <c:v>1453.0183301056722</c:v>
                </c:pt>
                <c:pt idx="6090">
                  <c:v>1453.1158455506111</c:v>
                </c:pt>
                <c:pt idx="6091">
                  <c:v>1453.2061323187374</c:v>
                </c:pt>
                <c:pt idx="6092">
                  <c:v>1453.3885748352159</c:v>
                </c:pt>
                <c:pt idx="6093">
                  <c:v>1453.5664316683781</c:v>
                </c:pt>
                <c:pt idx="6094">
                  <c:v>1453.4163015167071</c:v>
                </c:pt>
                <c:pt idx="6095">
                  <c:v>1453.2474559242792</c:v>
                </c:pt>
                <c:pt idx="6096">
                  <c:v>1452.9863235675266</c:v>
                </c:pt>
                <c:pt idx="6097">
                  <c:v>1452.4346577886606</c:v>
                </c:pt>
                <c:pt idx="6098">
                  <c:v>1451.797143444237</c:v>
                </c:pt>
                <c:pt idx="6099">
                  <c:v>1451.3078576765793</c:v>
                </c:pt>
                <c:pt idx="6100">
                  <c:v>1450.8754160696174</c:v>
                </c:pt>
                <c:pt idx="6101">
                  <c:v>1450.5854691541974</c:v>
                </c:pt>
                <c:pt idx="6102">
                  <c:v>1450.3334265038159</c:v>
                </c:pt>
                <c:pt idx="6103">
                  <c:v>1450.2059331852872</c:v>
                </c:pt>
                <c:pt idx="6104">
                  <c:v>1450.2021210775338</c:v>
                </c:pt>
                <c:pt idx="6105">
                  <c:v>1450.1052009795762</c:v>
                </c:pt>
                <c:pt idx="6106">
                  <c:v>1450.2142736177966</c:v>
                </c:pt>
                <c:pt idx="6107">
                  <c:v>1450.4378851070878</c:v>
                </c:pt>
                <c:pt idx="6108">
                  <c:v>1450.6530773700799</c:v>
                </c:pt>
                <c:pt idx="6109">
                  <c:v>1451.0549794273454</c:v>
                </c:pt>
                <c:pt idx="6110">
                  <c:v>1451.4445267521323</c:v>
                </c:pt>
                <c:pt idx="6111">
                  <c:v>1451.6970243201204</c:v>
                </c:pt>
                <c:pt idx="6112">
                  <c:v>1451.9160221092004</c:v>
                </c:pt>
                <c:pt idx="6113">
                  <c:v>1452.2173837356368</c:v>
                </c:pt>
                <c:pt idx="6114">
                  <c:v>1452.5030761233063</c:v>
                </c:pt>
                <c:pt idx="6115">
                  <c:v>1452.7620692030059</c:v>
                </c:pt>
                <c:pt idx="6116">
                  <c:v>1453.0999720027326</c:v>
                </c:pt>
                <c:pt idx="6117">
                  <c:v>1453.7332472752114</c:v>
                </c:pt>
                <c:pt idx="6118">
                  <c:v>1454.2338611592832</c:v>
                </c:pt>
                <c:pt idx="6119">
                  <c:v>1454.7760555993484</c:v>
                </c:pt>
                <c:pt idx="6120">
                  <c:v>1455.3905959994077</c:v>
                </c:pt>
                <c:pt idx="6121">
                  <c:v>1455.8565418176433</c:v>
                </c:pt>
                <c:pt idx="6122">
                  <c:v>1456.2657652887667</c:v>
                </c:pt>
                <c:pt idx="6123">
                  <c:v>1456.7428775352423</c:v>
                </c:pt>
                <c:pt idx="6124">
                  <c:v>1457.1883432138566</c:v>
                </c:pt>
                <c:pt idx="6125">
                  <c:v>1457.5924938307787</c:v>
                </c:pt>
                <c:pt idx="6126">
                  <c:v>1457.9592671188898</c:v>
                </c:pt>
                <c:pt idx="6127">
                  <c:v>1458.1910610171724</c:v>
                </c:pt>
                <c:pt idx="6128">
                  <c:v>1458.5895100156113</c:v>
                </c:pt>
                <c:pt idx="6129">
                  <c:v>1458.9795545596464</c:v>
                </c:pt>
                <c:pt idx="6130">
                  <c:v>1459.131685963315</c:v>
                </c:pt>
                <c:pt idx="6131">
                  <c:v>1459.0496236030137</c:v>
                </c:pt>
                <c:pt idx="6132">
                  <c:v>1458.7402032754671</c:v>
                </c:pt>
                <c:pt idx="6133">
                  <c:v>1458.333457523152</c:v>
                </c:pt>
                <c:pt idx="6134">
                  <c:v>1458.0525068392292</c:v>
                </c:pt>
                <c:pt idx="6135">
                  <c:v>1457.7025516720264</c:v>
                </c:pt>
                <c:pt idx="6136">
                  <c:v>1457.2713197018422</c:v>
                </c:pt>
                <c:pt idx="6137">
                  <c:v>1456.9700179107656</c:v>
                </c:pt>
                <c:pt idx="6138">
                  <c:v>1456.7078344643323</c:v>
                </c:pt>
                <c:pt idx="6139">
                  <c:v>1456.2018495130294</c:v>
                </c:pt>
                <c:pt idx="6140">
                  <c:v>1455.6653177391177</c:v>
                </c:pt>
                <c:pt idx="6141">
                  <c:v>1455.196834308289</c:v>
                </c:pt>
                <c:pt idx="6142">
                  <c:v>1455.0249402802629</c:v>
                </c:pt>
                <c:pt idx="6143">
                  <c:v>1455.0980366184208</c:v>
                </c:pt>
                <c:pt idx="6144">
                  <c:v>1455.1720332894736</c:v>
                </c:pt>
                <c:pt idx="6145">
                  <c:v>1455.5825757177033</c:v>
                </c:pt>
                <c:pt idx="6146">
                  <c:v>1455.9156142888212</c:v>
                </c:pt>
                <c:pt idx="6147">
                  <c:v>1456.2053766262011</c:v>
                </c:pt>
                <c:pt idx="6148">
                  <c:v>1456.3718878420011</c:v>
                </c:pt>
                <c:pt idx="6149">
                  <c:v>1456.4091707654554</c:v>
                </c:pt>
                <c:pt idx="6150">
                  <c:v>1456.5281552413232</c:v>
                </c:pt>
                <c:pt idx="6151">
                  <c:v>1456.5503229466574</c:v>
                </c:pt>
                <c:pt idx="6152">
                  <c:v>1456.3594754060521</c:v>
                </c:pt>
                <c:pt idx="6153">
                  <c:v>1456.0497958236838</c:v>
                </c:pt>
                <c:pt idx="6154">
                  <c:v>1455.6560871124398</c:v>
                </c:pt>
                <c:pt idx="6155">
                  <c:v>1455.2832610113089</c:v>
                </c:pt>
                <c:pt idx="6156">
                  <c:v>1454.9453281920992</c:v>
                </c:pt>
                <c:pt idx="6157">
                  <c:v>1454.6362074473629</c:v>
                </c:pt>
                <c:pt idx="6158">
                  <c:v>1454.3543704066935</c:v>
                </c:pt>
                <c:pt idx="6159">
                  <c:v>1454.0987912788123</c:v>
                </c:pt>
                <c:pt idx="6160">
                  <c:v>1453.8670829807384</c:v>
                </c:pt>
                <c:pt idx="6161">
                  <c:v>1453.753893618853</c:v>
                </c:pt>
                <c:pt idx="6162">
                  <c:v>1453.8743578353208</c:v>
                </c:pt>
                <c:pt idx="6163">
                  <c:v>1454.112325304837</c:v>
                </c:pt>
                <c:pt idx="6164">
                  <c:v>1454.4335684589428</c:v>
                </c:pt>
                <c:pt idx="6165">
                  <c:v>1454.647607689948</c:v>
                </c:pt>
                <c:pt idx="6166">
                  <c:v>1454.9272797181345</c:v>
                </c:pt>
                <c:pt idx="6167">
                  <c:v>1455.1950724710314</c:v>
                </c:pt>
                <c:pt idx="6168">
                  <c:v>1455.4381567918467</c:v>
                </c:pt>
                <c:pt idx="6169">
                  <c:v>1455.7595970834971</c:v>
                </c:pt>
                <c:pt idx="6170">
                  <c:v>1455.9659064395428</c:v>
                </c:pt>
                <c:pt idx="6171">
                  <c:v>1456.0404603995844</c:v>
                </c:pt>
                <c:pt idx="6172">
                  <c:v>1456.1896003632587</c:v>
                </c:pt>
                <c:pt idx="6173">
                  <c:v>1456.1387276029627</c:v>
                </c:pt>
                <c:pt idx="6174">
                  <c:v>1456.0669341845116</c:v>
                </c:pt>
                <c:pt idx="6175">
                  <c:v>1455.9979401677376</c:v>
                </c:pt>
                <c:pt idx="6176">
                  <c:v>1455.9377637888522</c:v>
                </c:pt>
                <c:pt idx="6177">
                  <c:v>1455.8796943535019</c:v>
                </c:pt>
                <c:pt idx="6178">
                  <c:v>1455.7304494122743</c:v>
                </c:pt>
                <c:pt idx="6179">
                  <c:v>1455.5809540111584</c:v>
                </c:pt>
                <c:pt idx="6180">
                  <c:v>1455.3420491010531</c:v>
                </c:pt>
                <c:pt idx="6181">
                  <c:v>1455.211044637321</c:v>
                </c:pt>
                <c:pt idx="6182">
                  <c:v>1455.0070405793829</c:v>
                </c:pt>
                <c:pt idx="6183">
                  <c:v>1454.8044005267118</c:v>
                </c:pt>
                <c:pt idx="6184">
                  <c:v>1454.4252732061016</c:v>
                </c:pt>
                <c:pt idx="6185">
                  <c:v>1454.0455210964558</c:v>
                </c:pt>
                <c:pt idx="6186">
                  <c:v>1454.3797464513234</c:v>
                </c:pt>
                <c:pt idx="6187">
                  <c:v>1454.4159513193849</c:v>
                </c:pt>
                <c:pt idx="6188">
                  <c:v>1454.1856830176225</c:v>
                </c:pt>
                <c:pt idx="6189">
                  <c:v>1453.8476209251114</c:v>
                </c:pt>
                <c:pt idx="6190">
                  <c:v>1453.431564477374</c:v>
                </c:pt>
                <c:pt idx="6191">
                  <c:v>1452.9400586157944</c:v>
                </c:pt>
                <c:pt idx="6192">
                  <c:v>1452.4775987416315</c:v>
                </c:pt>
                <c:pt idx="6193">
                  <c:v>1452.0560897651196</c:v>
                </c:pt>
                <c:pt idx="6194">
                  <c:v>1451.5779906955634</c:v>
                </c:pt>
                <c:pt idx="6195">
                  <c:v>1451.1242642686939</c:v>
                </c:pt>
                <c:pt idx="6196">
                  <c:v>1450.996422062449</c:v>
                </c:pt>
                <c:pt idx="6197">
                  <c:v>1451.0329291476808</c:v>
                </c:pt>
                <c:pt idx="6198">
                  <c:v>1451.1772083160736</c:v>
                </c:pt>
                <c:pt idx="6199">
                  <c:v>1451.4280984691579</c:v>
                </c:pt>
                <c:pt idx="6200">
                  <c:v>1452.0548167901436</c:v>
                </c:pt>
                <c:pt idx="6201">
                  <c:v>1452.6856516274033</c:v>
                </c:pt>
                <c:pt idx="6202">
                  <c:v>1453.2709560249123</c:v>
                </c:pt>
                <c:pt idx="6203">
                  <c:v>1453.6023236590111</c:v>
                </c:pt>
                <c:pt idx="6204">
                  <c:v>1453.7781124172827</c:v>
                </c:pt>
                <c:pt idx="6205">
                  <c:v>1453.8204658338934</c:v>
                </c:pt>
                <c:pt idx="6206">
                  <c:v>1453.8476962126304</c:v>
                </c:pt>
                <c:pt idx="6207">
                  <c:v>1453.8732692842095</c:v>
                </c:pt>
                <c:pt idx="6208">
                  <c:v>1453.8976993492813</c:v>
                </c:pt>
                <c:pt idx="6209">
                  <c:v>1453.817635772074</c:v>
                </c:pt>
                <c:pt idx="6210">
                  <c:v>1453.8339416109764</c:v>
                </c:pt>
                <c:pt idx="6211">
                  <c:v>1453.8624014645241</c:v>
                </c:pt>
                <c:pt idx="6212">
                  <c:v>1453.88745587684</c:v>
                </c:pt>
                <c:pt idx="6213">
                  <c:v>1453.9098689789455</c:v>
                </c:pt>
                <c:pt idx="6214">
                  <c:v>1454.1316081626776</c:v>
                </c:pt>
                <c:pt idx="6215">
                  <c:v>1454.3600074206161</c:v>
                </c:pt>
                <c:pt idx="6216">
                  <c:v>1454.3660976551055</c:v>
                </c:pt>
                <c:pt idx="6217">
                  <c:v>1454.3464524137323</c:v>
                </c:pt>
                <c:pt idx="6218">
                  <c:v>1454.4255931033931</c:v>
                </c:pt>
                <c:pt idx="6219">
                  <c:v>1454.4086300939937</c:v>
                </c:pt>
                <c:pt idx="6220">
                  <c:v>1454.2783909945397</c:v>
                </c:pt>
                <c:pt idx="6221">
                  <c:v>1454.2535372677632</c:v>
                </c:pt>
                <c:pt idx="6222">
                  <c:v>1454.5423066070575</c:v>
                </c:pt>
                <c:pt idx="6223">
                  <c:v>1454.8486423700524</c:v>
                </c:pt>
                <c:pt idx="6224">
                  <c:v>1455.0269476091385</c:v>
                </c:pt>
                <c:pt idx="6225">
                  <c:v>1455.1762250992167</c:v>
                </c:pt>
                <c:pt idx="6226">
                  <c:v>1455.4082955447425</c:v>
                </c:pt>
                <c:pt idx="6227">
                  <c:v>1455.3394504952205</c:v>
                </c:pt>
                <c:pt idx="6228">
                  <c:v>1455.2305004502005</c:v>
                </c:pt>
                <c:pt idx="6229">
                  <c:v>1455.1330004092731</c:v>
                </c:pt>
                <c:pt idx="6230">
                  <c:v>1455.0429094629756</c:v>
                </c:pt>
                <c:pt idx="6231">
                  <c:v>1454.9597358754324</c:v>
                </c:pt>
                <c:pt idx="6232">
                  <c:v>1454.8843053413023</c:v>
                </c:pt>
                <c:pt idx="6233">
                  <c:v>1454.6607321284564</c:v>
                </c:pt>
                <c:pt idx="6234">
                  <c:v>1454.2561201167787</c:v>
                </c:pt>
                <c:pt idx="6235">
                  <c:v>1453.5972001061625</c:v>
                </c:pt>
                <c:pt idx="6236">
                  <c:v>1453.2571819146933</c:v>
                </c:pt>
                <c:pt idx="6237">
                  <c:v>1453.2822562860847</c:v>
                </c:pt>
                <c:pt idx="6238">
                  <c:v>1453.1579602600768</c:v>
                </c:pt>
                <c:pt idx="6239">
                  <c:v>1452.9119638727971</c:v>
                </c:pt>
                <c:pt idx="6240">
                  <c:v>1452.8769671570883</c:v>
                </c:pt>
                <c:pt idx="6241">
                  <c:v>1452.9754246882621</c:v>
                </c:pt>
                <c:pt idx="6242">
                  <c:v>1453.0822951711473</c:v>
                </c:pt>
                <c:pt idx="6243">
                  <c:v>1453.3768137919521</c:v>
                </c:pt>
                <c:pt idx="6244">
                  <c:v>1453.3729216290476</c:v>
                </c:pt>
                <c:pt idx="6245">
                  <c:v>1453.912565117316</c:v>
                </c:pt>
                <c:pt idx="6246">
                  <c:v>1454.0076046521056</c:v>
                </c:pt>
                <c:pt idx="6247">
                  <c:v>1454.6052769564596</c:v>
                </c:pt>
                <c:pt idx="6248">
                  <c:v>1455.0483426876906</c:v>
                </c:pt>
                <c:pt idx="6249">
                  <c:v>1455.2284024433552</c:v>
                </c:pt>
                <c:pt idx="6250">
                  <c:v>1455.1655476757776</c:v>
                </c:pt>
                <c:pt idx="6251">
                  <c:v>1455.0695887961615</c:v>
                </c:pt>
                <c:pt idx="6252">
                  <c:v>1453.3518079965104</c:v>
                </c:pt>
                <c:pt idx="6253">
                  <c:v>1451.9777345422822</c:v>
                </c:pt>
                <c:pt idx="6254">
                  <c:v>1451.0100314020749</c:v>
                </c:pt>
                <c:pt idx="6255">
                  <c:v>1450.448846729159</c:v>
                </c:pt>
                <c:pt idx="6256">
                  <c:v>1450.1746788446901</c:v>
                </c:pt>
                <c:pt idx="6257">
                  <c:v>1449.8667080406274</c:v>
                </c:pt>
                <c:pt idx="6258">
                  <c:v>1449.6683709460249</c:v>
                </c:pt>
                <c:pt idx="6259">
                  <c:v>1449.5051554054771</c:v>
                </c:pt>
                <c:pt idx="6260">
                  <c:v>1449.3569594595247</c:v>
                </c:pt>
                <c:pt idx="6261">
                  <c:v>1449.2219631450223</c:v>
                </c:pt>
                <c:pt idx="6262">
                  <c:v>1449.292966495475</c:v>
                </c:pt>
                <c:pt idx="6263">
                  <c:v>1449.3896059049773</c:v>
                </c:pt>
                <c:pt idx="6264">
                  <c:v>1449.4796417317978</c:v>
                </c:pt>
                <c:pt idx="6265">
                  <c:v>1449.3741288470887</c:v>
                </c:pt>
                <c:pt idx="6266">
                  <c:v>1449.2372989518988</c:v>
                </c:pt>
                <c:pt idx="6267">
                  <c:v>1448.7254535926352</c:v>
                </c:pt>
                <c:pt idx="6268">
                  <c:v>1448.4877759933047</c:v>
                </c:pt>
                <c:pt idx="6269">
                  <c:v>1448.2156145393678</c:v>
                </c:pt>
                <c:pt idx="6270">
                  <c:v>1448.1481950357888</c:v>
                </c:pt>
                <c:pt idx="6271">
                  <c:v>1447.9302682143534</c:v>
                </c:pt>
                <c:pt idx="6272">
                  <c:v>1447.6927892857757</c:v>
                </c:pt>
                <c:pt idx="6273">
                  <c:v>1447.2859902597961</c:v>
                </c:pt>
                <c:pt idx="6274">
                  <c:v>1447.1729002361781</c:v>
                </c:pt>
                <c:pt idx="6275">
                  <c:v>1447.2202729419801</c:v>
                </c:pt>
                <c:pt idx="6276">
                  <c:v>1447.1878844927091</c:v>
                </c:pt>
                <c:pt idx="6277">
                  <c:v>1447.1368949933719</c:v>
                </c:pt>
                <c:pt idx="6278">
                  <c:v>1446.896904539429</c:v>
                </c:pt>
                <c:pt idx="6279">
                  <c:v>1446.5506404903899</c:v>
                </c:pt>
                <c:pt idx="6280">
                  <c:v>1446.3080368094454</c:v>
                </c:pt>
                <c:pt idx="6281">
                  <c:v>1446.1037607358594</c:v>
                </c:pt>
                <c:pt idx="6282">
                  <c:v>1446.0136006689631</c:v>
                </c:pt>
                <c:pt idx="6283">
                  <c:v>1445.8569096990575</c:v>
                </c:pt>
                <c:pt idx="6284">
                  <c:v>1445.5103724536887</c:v>
                </c:pt>
                <c:pt idx="6285">
                  <c:v>1444.8503385942624</c:v>
                </c:pt>
                <c:pt idx="6286">
                  <c:v>1444.0108532675113</c:v>
                </c:pt>
                <c:pt idx="6287">
                  <c:v>1443.1180484250103</c:v>
                </c:pt>
                <c:pt idx="6288">
                  <c:v>1442.3840440227368</c:v>
                </c:pt>
                <c:pt idx="6289">
                  <c:v>1441.3483127479426</c:v>
                </c:pt>
                <c:pt idx="6290">
                  <c:v>1438.6759206799479</c:v>
                </c:pt>
                <c:pt idx="6291">
                  <c:v>1436.7018369817708</c:v>
                </c:pt>
                <c:pt idx="6292">
                  <c:v>1435.3577608925189</c:v>
                </c:pt>
                <c:pt idx="6293">
                  <c:v>1434.2818735386534</c:v>
                </c:pt>
                <c:pt idx="6294">
                  <c:v>1433.0288850351394</c:v>
                </c:pt>
                <c:pt idx="6295">
                  <c:v>1432.1357136683084</c:v>
                </c:pt>
                <c:pt idx="6296">
                  <c:v>1431.6557396984622</c:v>
                </c:pt>
                <c:pt idx="6297">
                  <c:v>1431.1782179076929</c:v>
                </c:pt>
                <c:pt idx="6298">
                  <c:v>1430.433561734266</c:v>
                </c:pt>
                <c:pt idx="6299">
                  <c:v>1429.8851470311508</c:v>
                </c:pt>
                <c:pt idx="6300">
                  <c:v>1429.832679119228</c:v>
                </c:pt>
                <c:pt idx="6301">
                  <c:v>1429.9583446538438</c:v>
                </c:pt>
                <c:pt idx="6302">
                  <c:v>1429.578495139858</c:v>
                </c:pt>
                <c:pt idx="6303">
                  <c:v>1429.0608137635072</c:v>
                </c:pt>
                <c:pt idx="6304">
                  <c:v>1428.6650125122794</c:v>
                </c:pt>
                <c:pt idx="6305">
                  <c:v>1428.3243750111631</c:v>
                </c:pt>
                <c:pt idx="6306">
                  <c:v>1427.8233409192392</c:v>
                </c:pt>
                <c:pt idx="6307">
                  <c:v>1427.230309926581</c:v>
                </c:pt>
                <c:pt idx="6308">
                  <c:v>1426.676463569619</c:v>
                </c:pt>
                <c:pt idx="6309">
                  <c:v>1428.9446032451083</c:v>
                </c:pt>
                <c:pt idx="6310">
                  <c:v>1430.9281847682803</c:v>
                </c:pt>
                <c:pt idx="6311">
                  <c:v>1432.5351679711639</c:v>
                </c:pt>
                <c:pt idx="6312">
                  <c:v>1433.4857890646945</c:v>
                </c:pt>
                <c:pt idx="6313">
                  <c:v>1434.2264446042677</c:v>
                </c:pt>
                <c:pt idx="6314">
                  <c:v>1435.0914041856979</c:v>
                </c:pt>
                <c:pt idx="6315">
                  <c:v>1436.3053674415435</c:v>
                </c:pt>
                <c:pt idx="6316">
                  <c:v>1437.6613340377667</c:v>
                </c:pt>
                <c:pt idx="6317">
                  <c:v>1438.8283945797878</c:v>
                </c:pt>
                <c:pt idx="6318">
                  <c:v>1439.8748132543524</c:v>
                </c:pt>
                <c:pt idx="6319">
                  <c:v>1440.6258302312294</c:v>
                </c:pt>
                <c:pt idx="6320">
                  <c:v>1441.4752093011177</c:v>
                </c:pt>
                <c:pt idx="6321">
                  <c:v>1442.3792811828343</c:v>
                </c:pt>
                <c:pt idx="6322">
                  <c:v>1443.4131647116676</c:v>
                </c:pt>
                <c:pt idx="6323">
                  <c:v>1444.4886042833341</c:v>
                </c:pt>
                <c:pt idx="6324">
                  <c:v>1445.5804584393945</c:v>
                </c:pt>
                <c:pt idx="6325">
                  <c:v>1446.586325853995</c:v>
                </c:pt>
                <c:pt idx="6326">
                  <c:v>1447.5974780490865</c:v>
                </c:pt>
                <c:pt idx="6327">
                  <c:v>1448.6334345900787</c:v>
                </c:pt>
                <c:pt idx="6328">
                  <c:v>1449.4893950818898</c:v>
                </c:pt>
                <c:pt idx="6329">
                  <c:v>1450.2532682562635</c:v>
                </c:pt>
                <c:pt idx="6330">
                  <c:v>1450.9474256875121</c:v>
                </c:pt>
                <c:pt idx="6331">
                  <c:v>1451.579750625011</c:v>
                </c:pt>
                <c:pt idx="6332">
                  <c:v>1452.1531369318282</c:v>
                </c:pt>
                <c:pt idx="6333">
                  <c:v>1451.8589426652982</c:v>
                </c:pt>
                <c:pt idx="6334">
                  <c:v>1451.6071296957255</c:v>
                </c:pt>
                <c:pt idx="6335">
                  <c:v>1451.2753906324776</c:v>
                </c:pt>
                <c:pt idx="6336">
                  <c:v>1450.5117187567978</c:v>
                </c:pt>
                <c:pt idx="6337">
                  <c:v>1449.2723806879978</c:v>
                </c:pt>
                <c:pt idx="6338">
                  <c:v>1447.7978006254525</c:v>
                </c:pt>
                <c:pt idx="6339">
                  <c:v>1445.9850005685933</c:v>
                </c:pt>
                <c:pt idx="6340">
                  <c:v>1444.0881823350849</c:v>
                </c:pt>
                <c:pt idx="6341">
                  <c:v>1441.6978930318953</c:v>
                </c:pt>
                <c:pt idx="6342">
                  <c:v>1439.4839936653593</c:v>
                </c:pt>
                <c:pt idx="6343">
                  <c:v>1437.5720851503265</c:v>
                </c:pt>
                <c:pt idx="6344">
                  <c:v>1435.9492592275694</c:v>
                </c:pt>
                <c:pt idx="6345">
                  <c:v>1434.6943265705177</c:v>
                </c:pt>
                <c:pt idx="6346">
                  <c:v>1433.3582968822886</c:v>
                </c:pt>
                <c:pt idx="6347">
                  <c:v>1432.6552698929897</c:v>
                </c:pt>
                <c:pt idx="6348">
                  <c:v>1431.9601544481725</c:v>
                </c:pt>
                <c:pt idx="6349">
                  <c:v>1431.2131404074296</c:v>
                </c:pt>
                <c:pt idx="6350">
                  <c:v>1430.524854915845</c:v>
                </c:pt>
                <c:pt idx="6351">
                  <c:v>1429.2776862871319</c:v>
                </c:pt>
                <c:pt idx="6352">
                  <c:v>1428.0771693519382</c:v>
                </c:pt>
                <c:pt idx="6353">
                  <c:v>1426.9885175926711</c:v>
                </c:pt>
                <c:pt idx="6354">
                  <c:v>1425.5075614478828</c:v>
                </c:pt>
                <c:pt idx="6355">
                  <c:v>1424.7223285889843</c:v>
                </c:pt>
                <c:pt idx="6356">
                  <c:v>1424.0519350808947</c:v>
                </c:pt>
                <c:pt idx="6357">
                  <c:v>1423.4423046189952</c:v>
                </c:pt>
                <c:pt idx="6358">
                  <c:v>1422.8894587445411</c:v>
                </c:pt>
                <c:pt idx="6359">
                  <c:v>1422.3875079495829</c:v>
                </c:pt>
                <c:pt idx="6360">
                  <c:v>1421.9308254087116</c:v>
                </c:pt>
                <c:pt idx="6361">
                  <c:v>1421.5135685533742</c:v>
                </c:pt>
                <c:pt idx="6362">
                  <c:v>1420.8380623212493</c:v>
                </c:pt>
                <c:pt idx="6363">
                  <c:v>1420.2836021102264</c:v>
                </c:pt>
                <c:pt idx="6364">
                  <c:v>1419.8926382820241</c:v>
                </c:pt>
                <c:pt idx="6365">
                  <c:v>1419.5493075291129</c:v>
                </c:pt>
                <c:pt idx="6366">
                  <c:v>1419.2374613901027</c:v>
                </c:pt>
                <c:pt idx="6367">
                  <c:v>1418.9550558091842</c:v>
                </c:pt>
                <c:pt idx="6368">
                  <c:v>1419.1232325538037</c:v>
                </c:pt>
                <c:pt idx="6369">
                  <c:v>1419.941938685276</c:v>
                </c:pt>
                <c:pt idx="6370">
                  <c:v>1420.4363078957053</c:v>
                </c:pt>
                <c:pt idx="6371">
                  <c:v>1420.631916268823</c:v>
                </c:pt>
                <c:pt idx="6372">
                  <c:v>1420.5834693352938</c:v>
                </c:pt>
                <c:pt idx="6373">
                  <c:v>1420.6197903048126</c:v>
                </c:pt>
                <c:pt idx="6374">
                  <c:v>1420.5572639134659</c:v>
                </c:pt>
                <c:pt idx="6375">
                  <c:v>1420.3881490122419</c:v>
                </c:pt>
                <c:pt idx="6376">
                  <c:v>1420.1250445565836</c:v>
                </c:pt>
                <c:pt idx="6377">
                  <c:v>1419.8744041423488</c:v>
                </c:pt>
                <c:pt idx="6378">
                  <c:v>1419.4313674021353</c:v>
                </c:pt>
                <c:pt idx="6379">
                  <c:v>1419.2176067292139</c:v>
                </c:pt>
                <c:pt idx="6380">
                  <c:v>1419.0482788447398</c:v>
                </c:pt>
                <c:pt idx="6381">
                  <c:v>1419.2552534952181</c:v>
                </c:pt>
                <c:pt idx="6382">
                  <c:v>1419.6258668138346</c:v>
                </c:pt>
                <c:pt idx="6383">
                  <c:v>1419.8959698307588</c:v>
                </c:pt>
                <c:pt idx="6384">
                  <c:v>1420.3194271188715</c:v>
                </c:pt>
                <c:pt idx="6385">
                  <c:v>1420.8336610171559</c:v>
                </c:pt>
                <c:pt idx="6386">
                  <c:v>1421.3205100155963</c:v>
                </c:pt>
                <c:pt idx="6387">
                  <c:v>1421.6627363778148</c:v>
                </c:pt>
                <c:pt idx="6388">
                  <c:v>1422.0544876161953</c:v>
                </c:pt>
                <c:pt idx="6389">
                  <c:v>1422.4316251056318</c:v>
                </c:pt>
                <c:pt idx="6390">
                  <c:v>1422.7730228233015</c:v>
                </c:pt>
                <c:pt idx="6391">
                  <c:v>1423.1852025666378</c:v>
                </c:pt>
                <c:pt idx="6392">
                  <c:v>1423.4727296060344</c:v>
                </c:pt>
                <c:pt idx="6393">
                  <c:v>1423.7223905509404</c:v>
                </c:pt>
                <c:pt idx="6394">
                  <c:v>1424.2669005008547</c:v>
                </c:pt>
                <c:pt idx="6395">
                  <c:v>1424.5916368189589</c:v>
                </c:pt>
                <c:pt idx="6396">
                  <c:v>1424.7555789263263</c:v>
                </c:pt>
                <c:pt idx="6397">
                  <c:v>1424.9839808421148</c:v>
                </c:pt>
                <c:pt idx="6398">
                  <c:v>1425.2059825837407</c:v>
                </c:pt>
                <c:pt idx="6399">
                  <c:v>1424.9038023488552</c:v>
                </c:pt>
                <c:pt idx="6400">
                  <c:v>1424.7552748625958</c:v>
                </c:pt>
                <c:pt idx="6401">
                  <c:v>1424.6555226023597</c:v>
                </c:pt>
                <c:pt idx="6402">
                  <c:v>1424.6646569112361</c:v>
                </c:pt>
                <c:pt idx="6403">
                  <c:v>1424.8818699193055</c:v>
                </c:pt>
                <c:pt idx="6404">
                  <c:v>1425.0178817448232</c:v>
                </c:pt>
                <c:pt idx="6405">
                  <c:v>1425.2185288589301</c:v>
                </c:pt>
                <c:pt idx="6406">
                  <c:v>1425.5314807808454</c:v>
                </c:pt>
                <c:pt idx="6407">
                  <c:v>1425.6333461644049</c:v>
                </c:pt>
                <c:pt idx="6408">
                  <c:v>1425.5841328767317</c:v>
                </c:pt>
                <c:pt idx="6409">
                  <c:v>1425.9116662515744</c:v>
                </c:pt>
                <c:pt idx="6410">
                  <c:v>1426.0868784105221</c:v>
                </c:pt>
                <c:pt idx="6411">
                  <c:v>1426.0067076459293</c:v>
                </c:pt>
                <c:pt idx="6412">
                  <c:v>1426.0050978599356</c:v>
                </c:pt>
                <c:pt idx="6413">
                  <c:v>1426.114907145396</c:v>
                </c:pt>
                <c:pt idx="6414">
                  <c:v>1426.1318246776327</c:v>
                </c:pt>
                <c:pt idx="6415">
                  <c:v>1425.9429315251207</c:v>
                </c:pt>
                <c:pt idx="6416">
                  <c:v>1425.8246650228371</c:v>
                </c:pt>
                <c:pt idx="6417">
                  <c:v>1425.6485136571248</c:v>
                </c:pt>
                <c:pt idx="6418">
                  <c:v>1425.4651033246589</c:v>
                </c:pt>
                <c:pt idx="6419">
                  <c:v>1424.9006393860536</c:v>
                </c:pt>
                <c:pt idx="6420">
                  <c:v>1424.6144903509578</c:v>
                </c:pt>
                <c:pt idx="6421">
                  <c:v>1424.5080821372342</c:v>
                </c:pt>
                <c:pt idx="6422">
                  <c:v>1424.7298928520311</c:v>
                </c:pt>
                <c:pt idx="6423">
                  <c:v>1424.7831753200282</c:v>
                </c:pt>
                <c:pt idx="6424">
                  <c:v>1424.7953412000256</c:v>
                </c:pt>
                <c:pt idx="6425">
                  <c:v>1424.5204920000235</c:v>
                </c:pt>
                <c:pt idx="6426">
                  <c:v>1424.4029018182032</c:v>
                </c:pt>
                <c:pt idx="6427">
                  <c:v>1424.1478198347302</c:v>
                </c:pt>
                <c:pt idx="6428">
                  <c:v>1423.8721998497547</c:v>
                </c:pt>
                <c:pt idx="6429">
                  <c:v>1423.6209998634133</c:v>
                </c:pt>
                <c:pt idx="6430">
                  <c:v>1423.5892726031029</c:v>
                </c:pt>
                <c:pt idx="6431">
                  <c:v>1423.687066002821</c:v>
                </c:pt>
                <c:pt idx="6432">
                  <c:v>1423.7020600025646</c:v>
                </c:pt>
                <c:pt idx="6433">
                  <c:v>1423.696963638695</c:v>
                </c:pt>
                <c:pt idx="6434">
                  <c:v>1423.7904214897228</c:v>
                </c:pt>
                <c:pt idx="6435">
                  <c:v>1423.7968377179297</c:v>
                </c:pt>
                <c:pt idx="6436">
                  <c:v>1423.9755797435726</c:v>
                </c:pt>
                <c:pt idx="6437">
                  <c:v>1424.3907088577932</c:v>
                </c:pt>
                <c:pt idx="6438">
                  <c:v>1424.5027353252665</c:v>
                </c:pt>
                <c:pt idx="6439">
                  <c:v>1424.052668477515</c:v>
                </c:pt>
                <c:pt idx="6440">
                  <c:v>1423.7485167977409</c:v>
                </c:pt>
                <c:pt idx="6441">
                  <c:v>1423.4142879979463</c:v>
                </c:pt>
                <c:pt idx="6442">
                  <c:v>1423.0929890890422</c:v>
                </c:pt>
                <c:pt idx="6443">
                  <c:v>1422.7980809900384</c:v>
                </c:pt>
                <c:pt idx="6444">
                  <c:v>1422.7233463545804</c:v>
                </c:pt>
                <c:pt idx="6445">
                  <c:v>1422.5991330496183</c:v>
                </c:pt>
                <c:pt idx="6446">
                  <c:v>1422.3641209541984</c:v>
                </c:pt>
                <c:pt idx="6447">
                  <c:v>1422.0385645038166</c:v>
                </c:pt>
                <c:pt idx="6448">
                  <c:v>1421.4441495489243</c:v>
                </c:pt>
                <c:pt idx="6449">
                  <c:v>1420.9396814081131</c:v>
                </c:pt>
                <c:pt idx="6450">
                  <c:v>1420.4038012801027</c:v>
                </c:pt>
                <c:pt idx="6451">
                  <c:v>1419.8971829819116</c:v>
                </c:pt>
                <c:pt idx="6452">
                  <c:v>1419.343348165374</c:v>
                </c:pt>
                <c:pt idx="6453">
                  <c:v>1418.9144074230671</c:v>
                </c:pt>
                <c:pt idx="6454">
                  <c:v>1418.45273402097</c:v>
                </c:pt>
                <c:pt idx="6455">
                  <c:v>1418.1021218372452</c:v>
                </c:pt>
                <c:pt idx="6456">
                  <c:v>1417.9959289429501</c:v>
                </c:pt>
                <c:pt idx="6457">
                  <c:v>1418.0306626754091</c:v>
                </c:pt>
                <c:pt idx="6458">
                  <c:v>1418.0799660685536</c:v>
                </c:pt>
                <c:pt idx="6459">
                  <c:v>1417.9463327895942</c:v>
                </c:pt>
                <c:pt idx="6460">
                  <c:v>1417.8717570814492</c:v>
                </c:pt>
                <c:pt idx="6461">
                  <c:v>1417.9163246194994</c:v>
                </c:pt>
                <c:pt idx="6462">
                  <c:v>1417.7927496540904</c:v>
                </c:pt>
                <c:pt idx="6463">
                  <c:v>1417.7330451400821</c:v>
                </c:pt>
                <c:pt idx="6464">
                  <c:v>1417.7001319455294</c:v>
                </c:pt>
                <c:pt idx="6465">
                  <c:v>1417.5751199504814</c:v>
                </c:pt>
                <c:pt idx="6466">
                  <c:v>1417.3473817731649</c:v>
                </c:pt>
                <c:pt idx="6467">
                  <c:v>1417.3098925210588</c:v>
                </c:pt>
                <c:pt idx="6468">
                  <c:v>1417.31272047369</c:v>
                </c:pt>
                <c:pt idx="6469">
                  <c:v>1417.1712004306273</c:v>
                </c:pt>
                <c:pt idx="6470">
                  <c:v>1416.6851822096612</c:v>
                </c:pt>
                <c:pt idx="6471">
                  <c:v>1416.2617110996921</c:v>
                </c:pt>
                <c:pt idx="6472">
                  <c:v>1415.9725555451748</c:v>
                </c:pt>
                <c:pt idx="6473">
                  <c:v>1415.7911414047046</c:v>
                </c:pt>
                <c:pt idx="6474">
                  <c:v>1415.5680376406406</c:v>
                </c:pt>
                <c:pt idx="6475">
                  <c:v>1415.3643069460368</c:v>
                </c:pt>
                <c:pt idx="6476">
                  <c:v>1415.2029154054881</c:v>
                </c:pt>
                <c:pt idx="6477">
                  <c:v>1414.9682867322617</c:v>
                </c:pt>
                <c:pt idx="6478">
                  <c:v>1414.9185333929652</c:v>
                </c:pt>
                <c:pt idx="6479">
                  <c:v>1414.8185758117866</c:v>
                </c:pt>
                <c:pt idx="6480">
                  <c:v>1414.5281598288968</c:v>
                </c:pt>
                <c:pt idx="6481">
                  <c:v>1414.0333271171789</c:v>
                </c:pt>
                <c:pt idx="6482">
                  <c:v>1413.4544791974351</c:v>
                </c:pt>
                <c:pt idx="6483">
                  <c:v>1412.9968901794864</c:v>
                </c:pt>
                <c:pt idx="6484">
                  <c:v>1412.5995365268059</c:v>
                </c:pt>
                <c:pt idx="6485">
                  <c:v>1412.3273968425508</c:v>
                </c:pt>
                <c:pt idx="6486">
                  <c:v>1412.3764516750462</c:v>
                </c:pt>
                <c:pt idx="6487">
                  <c:v>1412.4859560682237</c:v>
                </c:pt>
                <c:pt idx="6488">
                  <c:v>1412.6797782438398</c:v>
                </c:pt>
                <c:pt idx="6489">
                  <c:v>1412.7819802216725</c:v>
                </c:pt>
                <c:pt idx="6490">
                  <c:v>1412.8544365651569</c:v>
                </c:pt>
                <c:pt idx="6491">
                  <c:v>1412.8328514228699</c:v>
                </c:pt>
                <c:pt idx="6492">
                  <c:v>1412.9919558389727</c:v>
                </c:pt>
                <c:pt idx="6493">
                  <c:v>1413.1612325808842</c:v>
                </c:pt>
                <c:pt idx="6494">
                  <c:v>1413.3157568917129</c:v>
                </c:pt>
                <c:pt idx="6495">
                  <c:v>1413.2484153561027</c:v>
                </c:pt>
                <c:pt idx="6496">
                  <c:v>1413.2693775964569</c:v>
                </c:pt>
                <c:pt idx="6497">
                  <c:v>1413.2988887240519</c:v>
                </c:pt>
                <c:pt idx="6498">
                  <c:v>1413.3248079309562</c:v>
                </c:pt>
                <c:pt idx="6499">
                  <c:v>1413.5630981190511</c:v>
                </c:pt>
                <c:pt idx="6500">
                  <c:v>1413.7942710173193</c:v>
                </c:pt>
                <c:pt idx="6501">
                  <c:v>1413.900337288472</c:v>
                </c:pt>
                <c:pt idx="6502">
                  <c:v>1413.9833975349745</c:v>
                </c:pt>
                <c:pt idx="6503">
                  <c:v>1413.7495432136132</c:v>
                </c:pt>
                <c:pt idx="6504">
                  <c:v>1413.5154029214666</c:v>
                </c:pt>
                <c:pt idx="6505">
                  <c:v>1413.1960026558788</c:v>
                </c:pt>
                <c:pt idx="6506">
                  <c:v>1412.8946387780716</c:v>
                </c:pt>
                <c:pt idx="6507">
                  <c:v>1412.6214897982468</c:v>
                </c:pt>
                <c:pt idx="6508">
                  <c:v>1412.4807179984061</c:v>
                </c:pt>
                <c:pt idx="6509">
                  <c:v>1412.3595618167328</c:v>
                </c:pt>
                <c:pt idx="6510">
                  <c:v>1412.2511471061207</c:v>
                </c:pt>
                <c:pt idx="6511">
                  <c:v>1412.1518610055643</c:v>
                </c:pt>
                <c:pt idx="6512">
                  <c:v>1412.1591463686948</c:v>
                </c:pt>
                <c:pt idx="6513">
                  <c:v>1411.8635876079043</c:v>
                </c:pt>
                <c:pt idx="6514">
                  <c:v>1411.4757160071856</c:v>
                </c:pt>
                <c:pt idx="6515">
                  <c:v>1411.1118327338052</c:v>
                </c:pt>
                <c:pt idx="6516">
                  <c:v>1410.8730297580048</c:v>
                </c:pt>
                <c:pt idx="6517">
                  <c:v>1410.6692997800044</c:v>
                </c:pt>
                <c:pt idx="6518">
                  <c:v>1410.3904543454587</c:v>
                </c:pt>
                <c:pt idx="6519">
                  <c:v>1410.1244130413261</c:v>
                </c:pt>
                <c:pt idx="6520">
                  <c:v>1409.7764664012057</c:v>
                </c:pt>
                <c:pt idx="6521">
                  <c:v>1409.4509694556416</c:v>
                </c:pt>
                <c:pt idx="6522">
                  <c:v>1409.1567904142196</c:v>
                </c:pt>
                <c:pt idx="6523">
                  <c:v>1408.7862640129269</c:v>
                </c:pt>
                <c:pt idx="6524">
                  <c:v>1408.5371491026608</c:v>
                </c:pt>
                <c:pt idx="6525">
                  <c:v>1407.6498628206007</c:v>
                </c:pt>
                <c:pt idx="6526">
                  <c:v>1406.8233298369096</c:v>
                </c:pt>
                <c:pt idx="6527">
                  <c:v>1405.9880271244633</c:v>
                </c:pt>
                <c:pt idx="6528">
                  <c:v>1405.4118428404213</c:v>
                </c:pt>
                <c:pt idx="6529">
                  <c:v>1405.0183116731105</c:v>
                </c:pt>
                <c:pt idx="6530">
                  <c:v>1404.6758287937369</c:v>
                </c:pt>
                <c:pt idx="6531">
                  <c:v>1404.3654807215792</c:v>
                </c:pt>
                <c:pt idx="6532">
                  <c:v>1403.7834370196174</c:v>
                </c:pt>
                <c:pt idx="6533">
                  <c:v>1403.5120336541977</c:v>
                </c:pt>
                <c:pt idx="6534">
                  <c:v>1403.9189396856343</c:v>
                </c:pt>
                <c:pt idx="6535">
                  <c:v>1404.1475815323947</c:v>
                </c:pt>
                <c:pt idx="6536">
                  <c:v>1404.335074120359</c:v>
                </c:pt>
                <c:pt idx="6537">
                  <c:v>1403.8970673821445</c:v>
                </c:pt>
                <c:pt idx="6538">
                  <c:v>1403.5232430746767</c:v>
                </c:pt>
                <c:pt idx="6539">
                  <c:v>1403.6958573406152</c:v>
                </c:pt>
                <c:pt idx="6540">
                  <c:v>1403.7165066732866</c:v>
                </c:pt>
                <c:pt idx="6541">
                  <c:v>1403.4173697029878</c:v>
                </c:pt>
                <c:pt idx="6542">
                  <c:v>1403.3075179118071</c:v>
                </c:pt>
                <c:pt idx="6543">
                  <c:v>1403.3346526470973</c:v>
                </c:pt>
                <c:pt idx="6544">
                  <c:v>1403.3693205882703</c:v>
                </c:pt>
                <c:pt idx="6545">
                  <c:v>1403.4020187166093</c:v>
                </c:pt>
                <c:pt idx="6546">
                  <c:v>1403.3333806514631</c:v>
                </c:pt>
                <c:pt idx="6547">
                  <c:v>1403.4527096831482</c:v>
                </c:pt>
                <c:pt idx="6548">
                  <c:v>1403.4868269846802</c:v>
                </c:pt>
                <c:pt idx="6549">
                  <c:v>1403.4132972588002</c:v>
                </c:pt>
                <c:pt idx="6550">
                  <c:v>1403.1313611443638</c:v>
                </c:pt>
                <c:pt idx="6551">
                  <c:v>1402.9456010403308</c:v>
                </c:pt>
                <c:pt idx="6552">
                  <c:v>1402.5925464003008</c:v>
                </c:pt>
                <c:pt idx="6553">
                  <c:v>1402.3434967275462</c:v>
                </c:pt>
                <c:pt idx="6554">
                  <c:v>1402.1287242977692</c:v>
                </c:pt>
                <c:pt idx="6555">
                  <c:v>1401.640112997972</c:v>
                </c:pt>
                <c:pt idx="6556">
                  <c:v>1401.4530118163382</c:v>
                </c:pt>
                <c:pt idx="6557">
                  <c:v>1401.1211016512166</c:v>
                </c:pt>
                <c:pt idx="6558">
                  <c:v>1400.7897287738333</c:v>
                </c:pt>
                <c:pt idx="6559">
                  <c:v>1400.4898443398486</c:v>
                </c:pt>
                <c:pt idx="6560">
                  <c:v>1400.3153130362259</c:v>
                </c:pt>
                <c:pt idx="6561">
                  <c:v>1400.2718300329327</c:v>
                </c:pt>
                <c:pt idx="6562">
                  <c:v>1400.3465727572113</c:v>
                </c:pt>
                <c:pt idx="6563">
                  <c:v>1400.233338870192</c:v>
                </c:pt>
                <c:pt idx="6564">
                  <c:v>1400.0013989729018</c:v>
                </c:pt>
                <c:pt idx="6565">
                  <c:v>1399.7709081571834</c:v>
                </c:pt>
                <c:pt idx="6566">
                  <c:v>1399.363189233803</c:v>
                </c:pt>
                <c:pt idx="6567">
                  <c:v>1398.4940811216393</c:v>
                </c:pt>
                <c:pt idx="6568">
                  <c:v>1397.707891928763</c:v>
                </c:pt>
                <c:pt idx="6569">
                  <c:v>1396.8353562988757</c:v>
                </c:pt>
                <c:pt idx="6570">
                  <c:v>1395.9907784535235</c:v>
                </c:pt>
                <c:pt idx="6571">
                  <c:v>1395.2245258668395</c:v>
                </c:pt>
                <c:pt idx="6572">
                  <c:v>1394.4498416971267</c:v>
                </c:pt>
                <c:pt idx="6573">
                  <c:v>1393.9601288155698</c:v>
                </c:pt>
                <c:pt idx="6574">
                  <c:v>1393.3267534687</c:v>
                </c:pt>
                <c:pt idx="6575">
                  <c:v>1392.5905031533637</c:v>
                </c:pt>
                <c:pt idx="6576">
                  <c:v>1392.2815483212398</c:v>
                </c:pt>
                <c:pt idx="6577">
                  <c:v>1392.1724075647635</c:v>
                </c:pt>
                <c:pt idx="6578">
                  <c:v>1391.994734149785</c:v>
                </c:pt>
                <c:pt idx="6579">
                  <c:v>1391.8149401361682</c:v>
                </c:pt>
                <c:pt idx="6580">
                  <c:v>1391.8482183056074</c:v>
                </c:pt>
                <c:pt idx="6581">
                  <c:v>1391.6163802778249</c:v>
                </c:pt>
                <c:pt idx="6582">
                  <c:v>1391.0693457071136</c:v>
                </c:pt>
                <c:pt idx="6583">
                  <c:v>1390.8098597337396</c:v>
                </c:pt>
                <c:pt idx="6584">
                  <c:v>1390.9124179397631</c:v>
                </c:pt>
                <c:pt idx="6585">
                  <c:v>1391.155561763421</c:v>
                </c:pt>
                <c:pt idx="6586">
                  <c:v>1391.0991470576555</c:v>
                </c:pt>
                <c:pt idx="6587">
                  <c:v>1390.9044973251414</c:v>
                </c:pt>
                <c:pt idx="6588">
                  <c:v>1390.8045430228558</c:v>
                </c:pt>
                <c:pt idx="6589">
                  <c:v>1390.7314027480506</c:v>
                </c:pt>
                <c:pt idx="6590">
                  <c:v>1390.2916388618642</c:v>
                </c:pt>
                <c:pt idx="6591">
                  <c:v>1390.1015807835129</c:v>
                </c:pt>
                <c:pt idx="6592">
                  <c:v>1389.976073439557</c:v>
                </c:pt>
                <c:pt idx="6593">
                  <c:v>1389.7702485814154</c:v>
                </c:pt>
                <c:pt idx="6594">
                  <c:v>1389.7536805285595</c:v>
                </c:pt>
                <c:pt idx="6595">
                  <c:v>1389.8730732077813</c:v>
                </c:pt>
                <c:pt idx="6596">
                  <c:v>1389.7150665525285</c:v>
                </c:pt>
                <c:pt idx="6597">
                  <c:v>1389.5218786841169</c:v>
                </c:pt>
                <c:pt idx="6598">
                  <c:v>1389.4289806219244</c:v>
                </c:pt>
                <c:pt idx="6599">
                  <c:v>1389.0912551108404</c:v>
                </c:pt>
                <c:pt idx="6600">
                  <c:v>1388.5361410098549</c:v>
                </c:pt>
                <c:pt idx="6601">
                  <c:v>1388.1794918271407</c:v>
                </c:pt>
                <c:pt idx="6602">
                  <c:v>1387.7093562064915</c:v>
                </c:pt>
                <c:pt idx="6603">
                  <c:v>1387.2508692786284</c:v>
                </c:pt>
                <c:pt idx="6604">
                  <c:v>1387.0168811623896</c:v>
                </c:pt>
                <c:pt idx="6605">
                  <c:v>1386.9321646930816</c:v>
                </c:pt>
                <c:pt idx="6606">
                  <c:v>1386.8734224482562</c:v>
                </c:pt>
                <c:pt idx="6607">
                  <c:v>1387.1092022256873</c:v>
                </c:pt>
                <c:pt idx="6608">
                  <c:v>1387.0836383869885</c:v>
                </c:pt>
                <c:pt idx="6609">
                  <c:v>1387.1900348972622</c:v>
                </c:pt>
                <c:pt idx="6610">
                  <c:v>1386.6738499066021</c:v>
                </c:pt>
                <c:pt idx="6611">
                  <c:v>1386.2712271878199</c:v>
                </c:pt>
                <c:pt idx="6612">
                  <c:v>1385.7462974434727</c:v>
                </c:pt>
                <c:pt idx="6613">
                  <c:v>1385.1384522213389</c:v>
                </c:pt>
                <c:pt idx="6614">
                  <c:v>1384.9428656557627</c:v>
                </c:pt>
                <c:pt idx="6615">
                  <c:v>1384.7496960506933</c:v>
                </c:pt>
                <c:pt idx="6616">
                  <c:v>1384.5589964097212</c:v>
                </c:pt>
                <c:pt idx="6617">
                  <c:v>1384.0959058270194</c:v>
                </c:pt>
                <c:pt idx="6618">
                  <c:v>1383.9793689336539</c:v>
                </c:pt>
                <c:pt idx="6619">
                  <c:v>1383.9563353942308</c:v>
                </c:pt>
                <c:pt idx="6620">
                  <c:v>1384.0328503583917</c:v>
                </c:pt>
                <c:pt idx="6621">
                  <c:v>1384.2157730530832</c:v>
                </c:pt>
                <c:pt idx="6622">
                  <c:v>1383.4871573209848</c:v>
                </c:pt>
                <c:pt idx="6623">
                  <c:v>1382.9856884736225</c:v>
                </c:pt>
                <c:pt idx="6624">
                  <c:v>1382.4248077032933</c:v>
                </c:pt>
                <c:pt idx="6625">
                  <c:v>1381.9646433666303</c:v>
                </c:pt>
                <c:pt idx="6626">
                  <c:v>1381.3835848787548</c:v>
                </c:pt>
                <c:pt idx="6627">
                  <c:v>1380.7114407988681</c:v>
                </c:pt>
                <c:pt idx="6628">
                  <c:v>1379.9004916353347</c:v>
                </c:pt>
                <c:pt idx="6629">
                  <c:v>1379.3129923957588</c:v>
                </c:pt>
                <c:pt idx="6630">
                  <c:v>1378.9085385415988</c:v>
                </c:pt>
                <c:pt idx="6631">
                  <c:v>1378.750035037817</c:v>
                </c:pt>
                <c:pt idx="6632">
                  <c:v>1378.0646682161971</c:v>
                </c:pt>
                <c:pt idx="6633">
                  <c:v>1376.9503347419975</c:v>
                </c:pt>
                <c:pt idx="6634">
                  <c:v>1375.3084861290886</c:v>
                </c:pt>
                <c:pt idx="6635">
                  <c:v>1374.2608055718986</c:v>
                </c:pt>
                <c:pt idx="6636">
                  <c:v>1373.8150959744532</c:v>
                </c:pt>
                <c:pt idx="6637">
                  <c:v>1373.2014508858667</c:v>
                </c:pt>
                <c:pt idx="6638">
                  <c:v>1372.8590462598788</c:v>
                </c:pt>
                <c:pt idx="6639">
                  <c:v>1373.3371329635263</c:v>
                </c:pt>
                <c:pt idx="6640">
                  <c:v>1374.2272117850241</c:v>
                </c:pt>
                <c:pt idx="6641">
                  <c:v>1375.0101016227493</c:v>
                </c:pt>
                <c:pt idx="6642">
                  <c:v>1375.3114560206811</c:v>
                </c:pt>
                <c:pt idx="6643">
                  <c:v>1375.2370509278919</c:v>
                </c:pt>
                <c:pt idx="6644">
                  <c:v>1375.3969553889926</c:v>
                </c:pt>
                <c:pt idx="6645">
                  <c:v>1375.6876867172659</c:v>
                </c:pt>
                <c:pt idx="6646">
                  <c:v>1376.1669879247872</c:v>
                </c:pt>
                <c:pt idx="6647">
                  <c:v>1376.6418981134429</c:v>
                </c:pt>
                <c:pt idx="6648">
                  <c:v>1377.0728164667662</c:v>
                </c:pt>
                <c:pt idx="6649">
                  <c:v>1377.7358331516057</c:v>
                </c:pt>
                <c:pt idx="6650">
                  <c:v>1378.3942119560052</c:v>
                </c:pt>
                <c:pt idx="6651">
                  <c:v>1378.8180108690956</c:v>
                </c:pt>
                <c:pt idx="6652">
                  <c:v>1378.7932826082688</c:v>
                </c:pt>
                <c:pt idx="6653">
                  <c:v>1379.054256916608</c:v>
                </c:pt>
                <c:pt idx="6654">
                  <c:v>1379.0886881060071</c:v>
                </c:pt>
                <c:pt idx="6655">
                  <c:v>1378.8796255509155</c:v>
                </c:pt>
                <c:pt idx="6656">
                  <c:v>1378.2630232281049</c:v>
                </c:pt>
                <c:pt idx="6657">
                  <c:v>1377.9153847528225</c:v>
                </c:pt>
                <c:pt idx="6658">
                  <c:v>1377.6552588662023</c:v>
                </c:pt>
                <c:pt idx="6659">
                  <c:v>1378.0039626056384</c:v>
                </c:pt>
                <c:pt idx="6660">
                  <c:v>1378.5964205505804</c:v>
                </c:pt>
                <c:pt idx="6661">
                  <c:v>1378.9000186823459</c:v>
                </c:pt>
                <c:pt idx="6662">
                  <c:v>1379.1277442566782</c:v>
                </c:pt>
                <c:pt idx="6663">
                  <c:v>1379.4239493242528</c:v>
                </c:pt>
                <c:pt idx="6664">
                  <c:v>1379.717863022048</c:v>
                </c:pt>
                <c:pt idx="6665">
                  <c:v>1379.7043300200437</c:v>
                </c:pt>
                <c:pt idx="6666">
                  <c:v>1379.6313000182215</c:v>
                </c:pt>
                <c:pt idx="6667">
                  <c:v>1379.3839091074742</c:v>
                </c:pt>
                <c:pt idx="6668">
                  <c:v>1379.2934628249766</c:v>
                </c:pt>
                <c:pt idx="6669">
                  <c:v>1379.5029662045242</c:v>
                </c:pt>
                <c:pt idx="6670">
                  <c:v>1380.0834238222947</c:v>
                </c:pt>
                <c:pt idx="6671">
                  <c:v>1380.6458398384495</c:v>
                </c:pt>
                <c:pt idx="6672">
                  <c:v>1381.1828543985905</c:v>
                </c:pt>
                <c:pt idx="6673">
                  <c:v>1381.7627767259912</c:v>
                </c:pt>
                <c:pt idx="6674">
                  <c:v>1381.9477061145374</c:v>
                </c:pt>
                <c:pt idx="6675">
                  <c:v>1382.2787328313975</c:v>
                </c:pt>
                <c:pt idx="6676">
                  <c:v>1382.4611207558157</c:v>
                </c:pt>
                <c:pt idx="6677">
                  <c:v>1382.7582915961959</c:v>
                </c:pt>
                <c:pt idx="6678">
                  <c:v>1383.1699014510871</c:v>
                </c:pt>
                <c:pt idx="6679">
                  <c:v>1383.3826376828065</c:v>
                </c:pt>
                <c:pt idx="6680">
                  <c:v>1383.3675797116423</c:v>
                </c:pt>
                <c:pt idx="6681">
                  <c:v>1383.3035270105838</c:v>
                </c:pt>
                <c:pt idx="6682">
                  <c:v>1383.3355700096217</c:v>
                </c:pt>
                <c:pt idx="6683">
                  <c:v>1383.3750636451107</c:v>
                </c:pt>
                <c:pt idx="6684">
                  <c:v>1382.8090578591914</c:v>
                </c:pt>
                <c:pt idx="6685">
                  <c:v>1382.2226889629012</c:v>
                </c:pt>
                <c:pt idx="6686">
                  <c:v>1381.6893536026373</c:v>
                </c:pt>
                <c:pt idx="6687">
                  <c:v>1380.9970487296703</c:v>
                </c:pt>
                <c:pt idx="6688">
                  <c:v>1380.040407936064</c:v>
                </c:pt>
                <c:pt idx="6689">
                  <c:v>1378.8302799418764</c:v>
                </c:pt>
                <c:pt idx="6690">
                  <c:v>1378.1930726744331</c:v>
                </c:pt>
                <c:pt idx="6691">
                  <c:v>1377.9819751585756</c:v>
                </c:pt>
                <c:pt idx="6692">
                  <c:v>1377.6257046896142</c:v>
                </c:pt>
                <c:pt idx="6693">
                  <c:v>1377.6886406269221</c:v>
                </c:pt>
                <c:pt idx="6694">
                  <c:v>1377.5837642062927</c:v>
                </c:pt>
                <c:pt idx="6695">
                  <c:v>1376.9637856420841</c:v>
                </c:pt>
                <c:pt idx="6696">
                  <c:v>1376.6557142200766</c:v>
                </c:pt>
                <c:pt idx="6697">
                  <c:v>1375.9041038364333</c:v>
                </c:pt>
                <c:pt idx="6698">
                  <c:v>1375.0488216694846</c:v>
                </c:pt>
                <c:pt idx="6699">
                  <c:v>1374.0599287904406</c:v>
                </c:pt>
                <c:pt idx="6700">
                  <c:v>1373.3411170822187</c:v>
                </c:pt>
                <c:pt idx="6701">
                  <c:v>1373.0020155292898</c:v>
                </c:pt>
                <c:pt idx="6702">
                  <c:v>1373.0394686629907</c:v>
                </c:pt>
                <c:pt idx="6703">
                  <c:v>1373.2154260572643</c:v>
                </c:pt>
                <c:pt idx="6704">
                  <c:v>1373.0870236884221</c:v>
                </c:pt>
                <c:pt idx="6705">
                  <c:v>1372.4062033531109</c:v>
                </c:pt>
                <c:pt idx="6706">
                  <c:v>1371.8491848664644</c:v>
                </c:pt>
                <c:pt idx="6707">
                  <c:v>1371.5522589695131</c:v>
                </c:pt>
                <c:pt idx="6708">
                  <c:v>1371.2062354268301</c:v>
                </c:pt>
                <c:pt idx="6709">
                  <c:v>1371.1962140243909</c:v>
                </c:pt>
                <c:pt idx="6710">
                  <c:v>1371.0092854767188</c:v>
                </c:pt>
                <c:pt idx="6711">
                  <c:v>1370.5002595242897</c:v>
                </c:pt>
                <c:pt idx="6712">
                  <c:v>1369.7035086584453</c:v>
                </c:pt>
                <c:pt idx="6713">
                  <c:v>1369.2471896894958</c:v>
                </c:pt>
                <c:pt idx="6714">
                  <c:v>1369.2919906268144</c:v>
                </c:pt>
                <c:pt idx="6715">
                  <c:v>1369.6697187516495</c:v>
                </c:pt>
                <c:pt idx="6716">
                  <c:v>1370.1520170469541</c:v>
                </c:pt>
                <c:pt idx="6717">
                  <c:v>1370.5011064063219</c:v>
                </c:pt>
                <c:pt idx="6718">
                  <c:v>1370.2112785512018</c:v>
                </c:pt>
                <c:pt idx="6719">
                  <c:v>1369.5596168647289</c:v>
                </c:pt>
                <c:pt idx="6720">
                  <c:v>1369.1236516952081</c:v>
                </c:pt>
                <c:pt idx="6721">
                  <c:v>1368.6615015410985</c:v>
                </c:pt>
                <c:pt idx="6722">
                  <c:v>1368.0260923100896</c:v>
                </c:pt>
                <c:pt idx="6723">
                  <c:v>1367.4209930091724</c:v>
                </c:pt>
                <c:pt idx="6724">
                  <c:v>1367.3819027356114</c:v>
                </c:pt>
                <c:pt idx="6725">
                  <c:v>1367.8924570323741</c:v>
                </c:pt>
                <c:pt idx="6726">
                  <c:v>1368.5413245748857</c:v>
                </c:pt>
                <c:pt idx="6727">
                  <c:v>1369.0429314317144</c:v>
                </c:pt>
                <c:pt idx="6728">
                  <c:v>1369.3838467561038</c:v>
                </c:pt>
                <c:pt idx="6729">
                  <c:v>1369.8821334146398</c:v>
                </c:pt>
                <c:pt idx="6730">
                  <c:v>1370.3590303769454</c:v>
                </c:pt>
                <c:pt idx="6731">
                  <c:v>1370.8982094335865</c:v>
                </c:pt>
                <c:pt idx="6732">
                  <c:v>1370.6985540305332</c:v>
                </c:pt>
                <c:pt idx="6733">
                  <c:v>1370.6239582095757</c:v>
                </c:pt>
                <c:pt idx="6734">
                  <c:v>1370.7875983723416</c:v>
                </c:pt>
                <c:pt idx="6735">
                  <c:v>1370.7601803384923</c:v>
                </c:pt>
                <c:pt idx="6736">
                  <c:v>1371.0128003077205</c:v>
                </c:pt>
                <c:pt idx="6737">
                  <c:v>1370.7803639161095</c:v>
                </c:pt>
                <c:pt idx="6738">
                  <c:v>1370.2091490146449</c:v>
                </c:pt>
                <c:pt idx="6739">
                  <c:v>1369.2388627405862</c:v>
                </c:pt>
                <c:pt idx="6740">
                  <c:v>1368.3965115823512</c:v>
                </c:pt>
                <c:pt idx="6741">
                  <c:v>1367.8435559839556</c:v>
                </c:pt>
                <c:pt idx="6742">
                  <c:v>1367.3716872581415</c:v>
                </c:pt>
                <c:pt idx="6743">
                  <c:v>1366.8423520528559</c:v>
                </c:pt>
                <c:pt idx="6744">
                  <c:v>1366.0554109571417</c:v>
                </c:pt>
                <c:pt idx="6745">
                  <c:v>1365.6888281428562</c:v>
                </c:pt>
                <c:pt idx="6746">
                  <c:v>1365.1163892207785</c:v>
                </c:pt>
                <c:pt idx="6747">
                  <c:v>1364.8565356552533</c:v>
                </c:pt>
                <c:pt idx="6748">
                  <c:v>1364.9544869593212</c:v>
                </c:pt>
                <c:pt idx="6749">
                  <c:v>1364.6925335993828</c:v>
                </c:pt>
                <c:pt idx="6750">
                  <c:v>1364.1875759994391</c:v>
                </c:pt>
                <c:pt idx="6751">
                  <c:v>1363.7010690903992</c:v>
                </c:pt>
                <c:pt idx="6752">
                  <c:v>1363.2575173549083</c:v>
                </c:pt>
                <c:pt idx="6753">
                  <c:v>1362.951379413553</c:v>
                </c:pt>
                <c:pt idx="6754">
                  <c:v>1362.5887085577754</c:v>
                </c:pt>
                <c:pt idx="6755">
                  <c:v>1362.760644143432</c:v>
                </c:pt>
                <c:pt idx="6756">
                  <c:v>1362.8740401303928</c:v>
                </c:pt>
                <c:pt idx="6757">
                  <c:v>1363.8413092094479</c:v>
                </c:pt>
                <c:pt idx="6758">
                  <c:v>1364.663372008589</c:v>
                </c:pt>
                <c:pt idx="6759">
                  <c:v>1364.9909745532627</c:v>
                </c:pt>
                <c:pt idx="6760">
                  <c:v>1365.0328859575113</c:v>
                </c:pt>
                <c:pt idx="6761">
                  <c:v>1365.0408054159195</c:v>
                </c:pt>
                <c:pt idx="6762">
                  <c:v>1365.2444594690178</c:v>
                </c:pt>
                <c:pt idx="6763">
                  <c:v>1365.3607813354706</c:v>
                </c:pt>
                <c:pt idx="6764">
                  <c:v>1365.2558012140641</c:v>
                </c:pt>
                <c:pt idx="6765">
                  <c:v>1365.1313647400584</c:v>
                </c:pt>
                <c:pt idx="6766">
                  <c:v>1364.8172406727804</c:v>
                </c:pt>
                <c:pt idx="6767">
                  <c:v>1364.5035824298004</c:v>
                </c:pt>
                <c:pt idx="6768">
                  <c:v>1364.0190749361821</c:v>
                </c:pt>
                <c:pt idx="6769">
                  <c:v>1363.5478863056198</c:v>
                </c:pt>
                <c:pt idx="6770">
                  <c:v>1363.1628057323817</c:v>
                </c:pt>
                <c:pt idx="6771">
                  <c:v>1362.8078233930742</c:v>
                </c:pt>
                <c:pt idx="6772">
                  <c:v>1362.4445667209764</c:v>
                </c:pt>
                <c:pt idx="6773">
                  <c:v>1362.2907879281604</c:v>
                </c:pt>
                <c:pt idx="6774">
                  <c:v>1362.5047162983276</c:v>
                </c:pt>
                <c:pt idx="6775">
                  <c:v>1362.8776511802978</c:v>
                </c:pt>
                <c:pt idx="6776">
                  <c:v>1363.1081374366345</c:v>
                </c:pt>
                <c:pt idx="6777">
                  <c:v>1362.8999431242132</c:v>
                </c:pt>
                <c:pt idx="6778">
                  <c:v>1362.5474937492847</c:v>
                </c:pt>
                <c:pt idx="6779">
                  <c:v>1362.0179943175315</c:v>
                </c:pt>
                <c:pt idx="6780">
                  <c:v>1361.6939039250285</c:v>
                </c:pt>
                <c:pt idx="6781">
                  <c:v>1361.239912659117</c:v>
                </c:pt>
                <c:pt idx="6782">
                  <c:v>1360.8973751446517</c:v>
                </c:pt>
                <c:pt idx="6783">
                  <c:v>1361.2729774042289</c:v>
                </c:pt>
                <c:pt idx="6784">
                  <c:v>1361.3367067311171</c:v>
                </c:pt>
                <c:pt idx="6785">
                  <c:v>1361.6210970282884</c:v>
                </c:pt>
                <c:pt idx="6786">
                  <c:v>1361.6540882075349</c:v>
                </c:pt>
                <c:pt idx="6787">
                  <c:v>1361.5278074613952</c:v>
                </c:pt>
                <c:pt idx="6788">
                  <c:v>1361.2036431467229</c:v>
                </c:pt>
                <c:pt idx="6789">
                  <c:v>1360.5504028606572</c:v>
                </c:pt>
                <c:pt idx="6790">
                  <c:v>1359.8410026005974</c:v>
                </c:pt>
                <c:pt idx="6791">
                  <c:v>1359.1880932732704</c:v>
                </c:pt>
                <c:pt idx="6792">
                  <c:v>1358.8087211575184</c:v>
                </c:pt>
                <c:pt idx="6793">
                  <c:v>1358.7900192341076</c:v>
                </c:pt>
                <c:pt idx="6794">
                  <c:v>1359.1156538491887</c:v>
                </c:pt>
                <c:pt idx="6795">
                  <c:v>1359.0256853174442</c:v>
                </c:pt>
                <c:pt idx="6796">
                  <c:v>1358.902895743131</c:v>
                </c:pt>
                <c:pt idx="6797">
                  <c:v>1359.0971779483009</c:v>
                </c:pt>
                <c:pt idx="6798">
                  <c:v>1358.8738890439099</c:v>
                </c:pt>
                <c:pt idx="6799">
                  <c:v>1359.2777173126453</c:v>
                </c:pt>
                <c:pt idx="6800">
                  <c:v>1359.0443793751319</c:v>
                </c:pt>
                <c:pt idx="6801">
                  <c:v>1358.6945267046653</c:v>
                </c:pt>
                <c:pt idx="6802">
                  <c:v>1358.4826606406048</c:v>
                </c:pt>
                <c:pt idx="6803">
                  <c:v>1358.1886005823681</c:v>
                </c:pt>
                <c:pt idx="6804">
                  <c:v>1358.4441823476072</c:v>
                </c:pt>
                <c:pt idx="6805">
                  <c:v>1359.041347588734</c:v>
                </c:pt>
                <c:pt idx="6806">
                  <c:v>1359.5950432624854</c:v>
                </c:pt>
                <c:pt idx="6807">
                  <c:v>1359.7835847840777</c:v>
                </c:pt>
                <c:pt idx="6808">
                  <c:v>1359.8194407127978</c:v>
                </c:pt>
                <c:pt idx="6809">
                  <c:v>1359.6357642843616</c:v>
                </c:pt>
                <c:pt idx="6810">
                  <c:v>1359.5574220766923</c:v>
                </c:pt>
                <c:pt idx="6811">
                  <c:v>1359.1755655242657</c:v>
                </c:pt>
                <c:pt idx="6812">
                  <c:v>1359.1152413856962</c:v>
                </c:pt>
                <c:pt idx="6813">
                  <c:v>1358.8824921688147</c:v>
                </c:pt>
                <c:pt idx="6814">
                  <c:v>1359.0748110625589</c:v>
                </c:pt>
                <c:pt idx="6815">
                  <c:v>1359.4880100568719</c:v>
                </c:pt>
                <c:pt idx="6816">
                  <c:v>1359.4601909607927</c:v>
                </c:pt>
                <c:pt idx="6817">
                  <c:v>1359.8327190552661</c:v>
                </c:pt>
                <c:pt idx="6818">
                  <c:v>1359.783199141151</c:v>
                </c:pt>
                <c:pt idx="6819">
                  <c:v>1359.5988174010463</c:v>
                </c:pt>
                <c:pt idx="6820">
                  <c:v>1359.0117430918601</c:v>
                </c:pt>
                <c:pt idx="6821">
                  <c:v>1358.9584937198726</c:v>
                </c:pt>
                <c:pt idx="6822">
                  <c:v>1359.3565397453388</c:v>
                </c:pt>
                <c:pt idx="6823">
                  <c:v>1359.9793997684899</c:v>
                </c:pt>
                <c:pt idx="6824">
                  <c:v>1360.0345452440818</c:v>
                </c:pt>
                <c:pt idx="6825">
                  <c:v>1360.257404767347</c:v>
                </c:pt>
                <c:pt idx="6826">
                  <c:v>1360.3638225157699</c:v>
                </c:pt>
                <c:pt idx="6827">
                  <c:v>1359.8272931961544</c:v>
                </c:pt>
                <c:pt idx="6828">
                  <c:v>1359.3935392692313</c:v>
                </c:pt>
                <c:pt idx="6829">
                  <c:v>1358.6962175174829</c:v>
                </c:pt>
                <c:pt idx="6830">
                  <c:v>1357.9270159249845</c:v>
                </c:pt>
                <c:pt idx="6831">
                  <c:v>1357.2236508408951</c:v>
                </c:pt>
                <c:pt idx="6832">
                  <c:v>1357.1289553099048</c:v>
                </c:pt>
                <c:pt idx="6833">
                  <c:v>1357.7150502817315</c:v>
                </c:pt>
                <c:pt idx="6834">
                  <c:v>1358.062045710665</c:v>
                </c:pt>
                <c:pt idx="6835">
                  <c:v>1358.3613142824227</c:v>
                </c:pt>
                <c:pt idx="6836">
                  <c:v>1358.5260129840206</c:v>
                </c:pt>
                <c:pt idx="6837">
                  <c:v>1358.4654663491096</c:v>
                </c:pt>
                <c:pt idx="6838">
                  <c:v>1358.0689694082814</c:v>
                </c:pt>
                <c:pt idx="6839">
                  <c:v>1358.1132449166196</c:v>
                </c:pt>
                <c:pt idx="6840">
                  <c:v>1358.3890408332904</c:v>
                </c:pt>
                <c:pt idx="6841">
                  <c:v>1358.5525825757186</c:v>
                </c:pt>
                <c:pt idx="6842">
                  <c:v>1358.482256887017</c:v>
                </c:pt>
                <c:pt idx="6843">
                  <c:v>1358.611869897288</c:v>
                </c:pt>
                <c:pt idx="6844">
                  <c:v>1359.3616089975346</c:v>
                </c:pt>
                <c:pt idx="6845">
                  <c:v>1360.7323718159407</c:v>
                </c:pt>
                <c:pt idx="6846">
                  <c:v>1362.5804289235823</c:v>
                </c:pt>
                <c:pt idx="6847">
                  <c:v>1364.8057535668929</c:v>
                </c:pt>
                <c:pt idx="6848">
                  <c:v>1367.3859577880846</c:v>
                </c:pt>
                <c:pt idx="6849">
                  <c:v>1369.8882343528041</c:v>
                </c:pt>
                <c:pt idx="6850">
                  <c:v>1372.2777585025492</c:v>
                </c:pt>
                <c:pt idx="6851">
                  <c:v>1374.5655077295901</c:v>
                </c:pt>
                <c:pt idx="6852">
                  <c:v>1376.859279754173</c:v>
                </c:pt>
                <c:pt idx="6853">
                  <c:v>1378.6586179583392</c:v>
                </c:pt>
                <c:pt idx="6854">
                  <c:v>1380.3600163257629</c:v>
                </c:pt>
                <c:pt idx="6855">
                  <c:v>1382.0172875688754</c:v>
                </c:pt>
                <c:pt idx="6856">
                  <c:v>1383.4308977898866</c:v>
                </c:pt>
                <c:pt idx="6857">
                  <c:v>1384.6052707180786</c:v>
                </c:pt>
                <c:pt idx="6858">
                  <c:v>1385.5542461073442</c:v>
                </c:pt>
                <c:pt idx="6859">
                  <c:v>1385.8964964612219</c:v>
                </c:pt>
                <c:pt idx="6860">
                  <c:v>1385.9516331465654</c:v>
                </c:pt>
                <c:pt idx="6861">
                  <c:v>1385.8760301332413</c:v>
                </c:pt>
                <c:pt idx="6862">
                  <c:v>1385.4968455756739</c:v>
                </c:pt>
                <c:pt idx="6863">
                  <c:v>1384.5017687051579</c:v>
                </c:pt>
                <c:pt idx="6864">
                  <c:v>1382.4619715501435</c:v>
                </c:pt>
                <c:pt idx="6865">
                  <c:v>1380.4388832274033</c:v>
                </c:pt>
                <c:pt idx="6866">
                  <c:v>1377.7731665703666</c:v>
                </c:pt>
                <c:pt idx="6867">
                  <c:v>1375.3700605185152</c:v>
                </c:pt>
                <c:pt idx="6868">
                  <c:v>1373.1923277441047</c:v>
                </c:pt>
                <c:pt idx="6869">
                  <c:v>1371.1052070400951</c:v>
                </c:pt>
                <c:pt idx="6870">
                  <c:v>1369.0127336728137</c:v>
                </c:pt>
                <c:pt idx="6871">
                  <c:v>1367.001030611649</c:v>
                </c:pt>
                <c:pt idx="6872">
                  <c:v>1365.0195732833172</c:v>
                </c:pt>
                <c:pt idx="6873">
                  <c:v>1363.2932484393793</c:v>
                </c:pt>
                <c:pt idx="6874">
                  <c:v>1361.756407672163</c:v>
                </c:pt>
                <c:pt idx="6875">
                  <c:v>1360.2585524292392</c:v>
                </c:pt>
                <c:pt idx="6876">
                  <c:v>1358.9891385720357</c:v>
                </c:pt>
                <c:pt idx="6877">
                  <c:v>1357.949944156396</c:v>
                </c:pt>
                <c:pt idx="6878">
                  <c:v>1357.1149492330871</c:v>
                </c:pt>
                <c:pt idx="6879">
                  <c:v>1356.26986293917</c:v>
                </c:pt>
                <c:pt idx="6880">
                  <c:v>1355.5868753992454</c:v>
                </c:pt>
                <c:pt idx="6881">
                  <c:v>1354.8746139993141</c:v>
                </c:pt>
                <c:pt idx="6882">
                  <c:v>1354.2191036357401</c:v>
                </c:pt>
                <c:pt idx="6883">
                  <c:v>1353.7227305779454</c:v>
                </c:pt>
                <c:pt idx="6884">
                  <c:v>1353.2819368890412</c:v>
                </c:pt>
                <c:pt idx="6885">
                  <c:v>1352.9778517173102</c:v>
                </c:pt>
                <c:pt idx="6886">
                  <c:v>1352.8201379248273</c:v>
                </c:pt>
                <c:pt idx="6887">
                  <c:v>1352.5854890225703</c:v>
                </c:pt>
                <c:pt idx="6888">
                  <c:v>1352.2591718387002</c:v>
                </c:pt>
                <c:pt idx="6889">
                  <c:v>1351.950428944273</c:v>
                </c:pt>
                <c:pt idx="6890">
                  <c:v>1351.4665717675209</c:v>
                </c:pt>
                <c:pt idx="6891">
                  <c:v>1351.0032470613826</c:v>
                </c:pt>
                <c:pt idx="6892">
                  <c:v>1350.4804064194386</c:v>
                </c:pt>
                <c:pt idx="6893">
                  <c:v>1350.2055512903987</c:v>
                </c:pt>
                <c:pt idx="6894">
                  <c:v>1350.7776829912716</c:v>
                </c:pt>
                <c:pt idx="6895">
                  <c:v>1351.1931663557016</c:v>
                </c:pt>
                <c:pt idx="6896">
                  <c:v>1351.7524239597287</c:v>
                </c:pt>
                <c:pt idx="6897">
                  <c:v>1351.9833854179351</c:v>
                </c:pt>
                <c:pt idx="6898">
                  <c:v>1351.8433503799408</c:v>
                </c:pt>
                <c:pt idx="6899">
                  <c:v>1351.6827730726734</c:v>
                </c:pt>
                <c:pt idx="6900">
                  <c:v>1351.4347937024304</c:v>
                </c:pt>
                <c:pt idx="6901">
                  <c:v>1350.9072670022094</c:v>
                </c:pt>
                <c:pt idx="6902">
                  <c:v>1350.2786063656449</c:v>
                </c:pt>
                <c:pt idx="6903">
                  <c:v>1349.8970966960408</c:v>
                </c:pt>
                <c:pt idx="6904">
                  <c:v>1349.4702697236733</c:v>
                </c:pt>
                <c:pt idx="6905">
                  <c:v>1349.0732452033394</c:v>
                </c:pt>
                <c:pt idx="6906">
                  <c:v>1348.7144047303084</c:v>
                </c:pt>
                <c:pt idx="6907">
                  <c:v>1348.4889133911895</c:v>
                </c:pt>
                <c:pt idx="6908">
                  <c:v>1348.3986485374451</c:v>
                </c:pt>
                <c:pt idx="6909">
                  <c:v>1348.4235895794957</c:v>
                </c:pt>
                <c:pt idx="6910">
                  <c:v>1348.4605359813597</c:v>
                </c:pt>
                <c:pt idx="6911">
                  <c:v>1348.2886690739633</c:v>
                </c:pt>
                <c:pt idx="6912">
                  <c:v>1348.2148809763303</c:v>
                </c:pt>
                <c:pt idx="6913">
                  <c:v>1348.1604372512093</c:v>
                </c:pt>
                <c:pt idx="6914">
                  <c:v>1348.3080338647358</c:v>
                </c:pt>
                <c:pt idx="6915">
                  <c:v>1348.4700307861235</c:v>
                </c:pt>
                <c:pt idx="6916">
                  <c:v>1348.6182098055669</c:v>
                </c:pt>
                <c:pt idx="6917">
                  <c:v>1348.6556452777882</c:v>
                </c:pt>
                <c:pt idx="6918">
                  <c:v>1348.5760411616257</c:v>
                </c:pt>
                <c:pt idx="6919">
                  <c:v>1348.3906737832961</c:v>
                </c:pt>
                <c:pt idx="6920">
                  <c:v>1348.2093398029965</c:v>
                </c:pt>
                <c:pt idx="6921">
                  <c:v>1347.7557634572695</c:v>
                </c:pt>
                <c:pt idx="6922">
                  <c:v>1347.3876940520631</c:v>
                </c:pt>
                <c:pt idx="6923">
                  <c:v>1347.5568127746028</c:v>
                </c:pt>
                <c:pt idx="6924">
                  <c:v>1347.5903752496388</c:v>
                </c:pt>
                <c:pt idx="6925">
                  <c:v>1347.7900684087626</c:v>
                </c:pt>
                <c:pt idx="6926">
                  <c:v>1347.9013349170568</c:v>
                </c:pt>
                <c:pt idx="6927">
                  <c:v>1347.9841226518697</c:v>
                </c:pt>
                <c:pt idx="6928">
                  <c:v>1348.1562933198816</c:v>
                </c:pt>
                <c:pt idx="6929">
                  <c:v>1348.2322666544378</c:v>
                </c:pt>
                <c:pt idx="6930">
                  <c:v>1348.0937878676707</c:v>
                </c:pt>
                <c:pt idx="6931">
                  <c:v>1347.9363526069733</c:v>
                </c:pt>
                <c:pt idx="6932">
                  <c:v>1347.9899569154304</c:v>
                </c:pt>
                <c:pt idx="6933">
                  <c:v>1347.9705062867549</c:v>
                </c:pt>
                <c:pt idx="6934">
                  <c:v>1348.0334602606863</c:v>
                </c:pt>
                <c:pt idx="6935">
                  <c:v>1348.1053275097149</c:v>
                </c:pt>
                <c:pt idx="6936">
                  <c:v>1348.1704795542862</c:v>
                </c:pt>
                <c:pt idx="6937">
                  <c:v>1348.2286177766239</c:v>
                </c:pt>
                <c:pt idx="6938">
                  <c:v>1348.2817434332944</c:v>
                </c:pt>
                <c:pt idx="6939">
                  <c:v>1348.3293122120858</c:v>
                </c:pt>
                <c:pt idx="6940">
                  <c:v>1348.1789201928052</c:v>
                </c:pt>
                <c:pt idx="6941">
                  <c:v>1348.0130183570955</c:v>
                </c:pt>
                <c:pt idx="6942">
                  <c:v>1347.8631075973594</c:v>
                </c:pt>
                <c:pt idx="6943">
                  <c:v>1347.6216432703268</c:v>
                </c:pt>
                <c:pt idx="6944">
                  <c:v>1347.488766609388</c:v>
                </c:pt>
                <c:pt idx="6945">
                  <c:v>1347.2826060085345</c:v>
                </c:pt>
                <c:pt idx="6946">
                  <c:v>1347.0824600077585</c:v>
                </c:pt>
                <c:pt idx="6947">
                  <c:v>1346.9036000070532</c:v>
                </c:pt>
                <c:pt idx="6948">
                  <c:v>1346.8375454609575</c:v>
                </c:pt>
                <c:pt idx="6949">
                  <c:v>1346.7945867826886</c:v>
                </c:pt>
                <c:pt idx="6950">
                  <c:v>1346.6510788933533</c:v>
                </c:pt>
                <c:pt idx="6951">
                  <c:v>1346.5082535394122</c:v>
                </c:pt>
                <c:pt idx="6952">
                  <c:v>1346.3771395812839</c:v>
                </c:pt>
                <c:pt idx="6953">
                  <c:v>1346.3593087102581</c:v>
                </c:pt>
                <c:pt idx="6954">
                  <c:v>1346.358553372962</c:v>
                </c:pt>
                <c:pt idx="6955">
                  <c:v>1346.1528667026926</c:v>
                </c:pt>
                <c:pt idx="6956">
                  <c:v>1345.9408788206295</c:v>
                </c:pt>
                <c:pt idx="6957">
                  <c:v>1345.7493443823905</c:v>
                </c:pt>
                <c:pt idx="6958">
                  <c:v>1345.5753130749006</c:v>
                </c:pt>
                <c:pt idx="6959">
                  <c:v>1345.418375522637</c:v>
                </c:pt>
                <c:pt idx="6960">
                  <c:v>1345.2749777478518</c:v>
                </c:pt>
                <c:pt idx="6961">
                  <c:v>1345.3361615889562</c:v>
                </c:pt>
                <c:pt idx="6962">
                  <c:v>1345.427328717233</c:v>
                </c:pt>
                <c:pt idx="6963">
                  <c:v>1345.5100261065754</c:v>
                </c:pt>
                <c:pt idx="6964">
                  <c:v>1345.3880237332503</c:v>
                </c:pt>
                <c:pt idx="6965">
                  <c:v>1345.247112484773</c:v>
                </c:pt>
                <c:pt idx="6966">
                  <c:v>1345.1181022588844</c:v>
                </c:pt>
                <c:pt idx="6967">
                  <c:v>1345.0002747808039</c:v>
                </c:pt>
                <c:pt idx="6968">
                  <c:v>1345.084067982549</c:v>
                </c:pt>
                <c:pt idx="6969">
                  <c:v>1345.0010618023173</c:v>
                </c:pt>
                <c:pt idx="6970">
                  <c:v>1344.7283289111974</c:v>
                </c:pt>
                <c:pt idx="6971">
                  <c:v>1344.370844464725</c:v>
                </c:pt>
                <c:pt idx="6972">
                  <c:v>1344.0714040588409</c:v>
                </c:pt>
                <c:pt idx="6973">
                  <c:v>1343.8287309625828</c:v>
                </c:pt>
                <c:pt idx="6974">
                  <c:v>1343.6329372387115</c:v>
                </c:pt>
                <c:pt idx="6975">
                  <c:v>1343.3970338533743</c:v>
                </c:pt>
                <c:pt idx="6976">
                  <c:v>1342.9090307757949</c:v>
                </c:pt>
                <c:pt idx="6977">
                  <c:v>1342.5291188870863</c:v>
                </c:pt>
                <c:pt idx="6978">
                  <c:v>1342.3860171700783</c:v>
                </c:pt>
                <c:pt idx="6979">
                  <c:v>1342.2001974273439</c:v>
                </c:pt>
                <c:pt idx="6980">
                  <c:v>1342.1173612975856</c:v>
                </c:pt>
                <c:pt idx="6981">
                  <c:v>1342.1552375432595</c:v>
                </c:pt>
                <c:pt idx="6982">
                  <c:v>1342.3826704938722</c:v>
                </c:pt>
                <c:pt idx="6983">
                  <c:v>1342.4454277217019</c:v>
                </c:pt>
                <c:pt idx="6984">
                  <c:v>1342.5584797470017</c:v>
                </c:pt>
                <c:pt idx="6985">
                  <c:v>1342.5842543154561</c:v>
                </c:pt>
                <c:pt idx="6986">
                  <c:v>1342.5915948322327</c:v>
                </c:pt>
                <c:pt idx="6987">
                  <c:v>1342.5986316656661</c:v>
                </c:pt>
                <c:pt idx="6988">
                  <c:v>1342.6922106051511</c:v>
                </c:pt>
                <c:pt idx="6989">
                  <c:v>1343.0845550955919</c:v>
                </c:pt>
                <c:pt idx="6990">
                  <c:v>1343.4005046323562</c:v>
                </c:pt>
                <c:pt idx="6991">
                  <c:v>1343.4671860294147</c:v>
                </c:pt>
                <c:pt idx="6992">
                  <c:v>1343.2161691176498</c:v>
                </c:pt>
                <c:pt idx="6993">
                  <c:v>1342.935244652409</c:v>
                </c:pt>
                <c:pt idx="6994">
                  <c:v>1342.6818587749171</c:v>
                </c:pt>
                <c:pt idx="6995">
                  <c:v>1342.5462352499246</c:v>
                </c:pt>
                <c:pt idx="6996">
                  <c:v>1342.2497593181133</c:v>
                </c:pt>
                <c:pt idx="6997">
                  <c:v>1342.0375993801028</c:v>
                </c:pt>
                <c:pt idx="6998">
                  <c:v>1341.9616358000933</c:v>
                </c:pt>
                <c:pt idx="6999">
                  <c:v>1341.7146689091758</c:v>
                </c:pt>
                <c:pt idx="7000">
                  <c:v>1341.6566990083415</c:v>
                </c:pt>
                <c:pt idx="7001">
                  <c:v>1341.8244536439468</c:v>
                </c:pt>
                <c:pt idx="7002">
                  <c:v>1342.0079578581335</c:v>
                </c:pt>
                <c:pt idx="7003">
                  <c:v>1341.9884162346668</c:v>
                </c:pt>
                <c:pt idx="7004">
                  <c:v>1341.8403783951517</c:v>
                </c:pt>
                <c:pt idx="7005">
                  <c:v>1341.9797985410469</c:v>
                </c:pt>
                <c:pt idx="7006">
                  <c:v>1342.0594532191335</c:v>
                </c:pt>
                <c:pt idx="7007">
                  <c:v>1342.0242301992123</c:v>
                </c:pt>
                <c:pt idx="7008">
                  <c:v>1342.1539365447386</c:v>
                </c:pt>
                <c:pt idx="7009">
                  <c:v>1341.9290332224898</c:v>
                </c:pt>
                <c:pt idx="7010">
                  <c:v>1341.1776665658999</c:v>
                </c:pt>
                <c:pt idx="7011">
                  <c:v>1340.5961514235453</c:v>
                </c:pt>
                <c:pt idx="7012">
                  <c:v>1340.1011376577683</c:v>
                </c:pt>
                <c:pt idx="7013">
                  <c:v>1339.6519433252438</c:v>
                </c:pt>
                <c:pt idx="7014">
                  <c:v>1339.5280393865853</c:v>
                </c:pt>
                <c:pt idx="7015">
                  <c:v>1339.2793085332594</c:v>
                </c:pt>
                <c:pt idx="7016">
                  <c:v>1339.2009168484176</c:v>
                </c:pt>
                <c:pt idx="7017">
                  <c:v>1339.4518334985614</c:v>
                </c:pt>
                <c:pt idx="7018">
                  <c:v>1339.7496668168742</c:v>
                </c:pt>
                <c:pt idx="7019">
                  <c:v>1339.7256971062493</c:v>
                </c:pt>
                <c:pt idx="7020">
                  <c:v>1339.7473610056811</c:v>
                </c:pt>
                <c:pt idx="7021">
                  <c:v>1339.6946918233464</c:v>
                </c:pt>
                <c:pt idx="7022">
                  <c:v>1339.6266289303148</c:v>
                </c:pt>
                <c:pt idx="7023">
                  <c:v>1339.4685717548316</c:v>
                </c:pt>
                <c:pt idx="7024">
                  <c:v>1339.3076106862106</c:v>
                </c:pt>
                <c:pt idx="7025">
                  <c:v>1339.0636460783733</c:v>
                </c:pt>
                <c:pt idx="7026">
                  <c:v>1337.9342237076121</c:v>
                </c:pt>
                <c:pt idx="7027">
                  <c:v>1337.2380215523747</c:v>
                </c:pt>
                <c:pt idx="7028">
                  <c:v>1336.7895650476132</c:v>
                </c:pt>
                <c:pt idx="7029">
                  <c:v>1336.6916954978301</c:v>
                </c:pt>
                <c:pt idx="7030">
                  <c:v>1336.6669049980273</c:v>
                </c:pt>
                <c:pt idx="7031">
                  <c:v>1336.6465499982066</c:v>
                </c:pt>
                <c:pt idx="7032">
                  <c:v>1336.7198636347332</c:v>
                </c:pt>
                <c:pt idx="7033">
                  <c:v>1336.0379669406664</c:v>
                </c:pt>
                <c:pt idx="7034">
                  <c:v>1335.4478790369694</c:v>
                </c:pt>
                <c:pt idx="7035">
                  <c:v>1334.8555263972451</c:v>
                </c:pt>
                <c:pt idx="7036">
                  <c:v>1334.5832967247682</c:v>
                </c:pt>
                <c:pt idx="7037">
                  <c:v>1334.3962697497891</c:v>
                </c:pt>
                <c:pt idx="7038">
                  <c:v>1334.2242452270809</c:v>
                </c:pt>
                <c:pt idx="7039">
                  <c:v>1333.883132024619</c:v>
                </c:pt>
                <c:pt idx="7040">
                  <c:v>1333.5288472951083</c:v>
                </c:pt>
                <c:pt idx="7041">
                  <c:v>1333.392133904644</c:v>
                </c:pt>
                <c:pt idx="7042">
                  <c:v>1333.6814853678582</c:v>
                </c:pt>
                <c:pt idx="7043">
                  <c:v>1333.8582594253255</c:v>
                </c:pt>
                <c:pt idx="7044">
                  <c:v>1333.9757812957505</c:v>
                </c:pt>
                <c:pt idx="7045">
                  <c:v>1334.1766193597732</c:v>
                </c:pt>
                <c:pt idx="7046">
                  <c:v>1334.4773812361575</c:v>
                </c:pt>
                <c:pt idx="7047">
                  <c:v>1334.7698920328703</c:v>
                </c:pt>
                <c:pt idx="7048">
                  <c:v>1335.2202654844275</c:v>
                </c:pt>
                <c:pt idx="7049">
                  <c:v>1335.4873322585704</c:v>
                </c:pt>
                <c:pt idx="7050">
                  <c:v>1335.8724838714277</c:v>
                </c:pt>
                <c:pt idx="7051">
                  <c:v>1336.0798035194798</c:v>
                </c:pt>
                <c:pt idx="7052">
                  <c:v>1336.2273668358907</c:v>
                </c:pt>
                <c:pt idx="7053">
                  <c:v>1336.1742425780824</c:v>
                </c:pt>
                <c:pt idx="7054">
                  <c:v>1336.3561296164385</c:v>
                </c:pt>
                <c:pt idx="7055">
                  <c:v>1336.2181178331259</c:v>
                </c:pt>
                <c:pt idx="7056">
                  <c:v>1336.1940162119326</c:v>
                </c:pt>
                <c:pt idx="7057">
                  <c:v>1336.124560192666</c:v>
                </c:pt>
                <c:pt idx="7058">
                  <c:v>1335.4846910842416</c:v>
                </c:pt>
                <c:pt idx="7059">
                  <c:v>1334.9502646220378</c:v>
                </c:pt>
                <c:pt idx="7060">
                  <c:v>1334.8837860200344</c:v>
                </c:pt>
                <c:pt idx="7061">
                  <c:v>1335.001350927304</c:v>
                </c:pt>
                <c:pt idx="7062">
                  <c:v>1335.1328644793673</c:v>
                </c:pt>
                <c:pt idx="7063">
                  <c:v>1335.2512404357885</c:v>
                </c:pt>
                <c:pt idx="7064">
                  <c:v>1335.3590367598079</c:v>
                </c:pt>
                <c:pt idx="7065">
                  <c:v>1335.5505788725527</c:v>
                </c:pt>
                <c:pt idx="7066">
                  <c:v>1335.8360717023209</c:v>
                </c:pt>
                <c:pt idx="7067">
                  <c:v>1336.2132470021099</c:v>
                </c:pt>
                <c:pt idx="7068">
                  <c:v>1336.3915881837363</c:v>
                </c:pt>
                <c:pt idx="7069">
                  <c:v>1336.5101710761239</c:v>
                </c:pt>
                <c:pt idx="7070">
                  <c:v>1336.6198827964763</c:v>
                </c:pt>
                <c:pt idx="7071">
                  <c:v>1336.6978025422513</c:v>
                </c:pt>
                <c:pt idx="7072">
                  <c:v>1336.5693659475012</c:v>
                </c:pt>
                <c:pt idx="7073">
                  <c:v>1336.4583326795464</c:v>
                </c:pt>
                <c:pt idx="7074">
                  <c:v>1336.570575163224</c:v>
                </c:pt>
                <c:pt idx="7075">
                  <c:v>1336.6751592392945</c:v>
                </c:pt>
                <c:pt idx="7076">
                  <c:v>1336.9582356720859</c:v>
                </c:pt>
                <c:pt idx="7077">
                  <c:v>1337.1183960655326</c:v>
                </c:pt>
                <c:pt idx="7078">
                  <c:v>1337.2597236959389</c:v>
                </c:pt>
                <c:pt idx="7079">
                  <c:v>1337.3242942690354</c:v>
                </c:pt>
                <c:pt idx="7080">
                  <c:v>1337.4480856991231</c:v>
                </c:pt>
                <c:pt idx="7081">
                  <c:v>1337.4960779082937</c:v>
                </c:pt>
                <c:pt idx="7082">
                  <c:v>1337.4229799166308</c:v>
                </c:pt>
                <c:pt idx="7083">
                  <c:v>1337.8682544696642</c:v>
                </c:pt>
                <c:pt idx="7084">
                  <c:v>1338.5105949724218</c:v>
                </c:pt>
                <c:pt idx="7085">
                  <c:v>1339.0211772476562</c:v>
                </c:pt>
                <c:pt idx="7086">
                  <c:v>1339.5480702251421</c:v>
                </c:pt>
                <c:pt idx="7087">
                  <c:v>1339.8708820228564</c:v>
                </c:pt>
                <c:pt idx="7088">
                  <c:v>1339.8148927480513</c:v>
                </c:pt>
                <c:pt idx="7089">
                  <c:v>1339.1144479527741</c:v>
                </c:pt>
                <c:pt idx="7090">
                  <c:v>1338.2926799570673</c:v>
                </c:pt>
                <c:pt idx="7091">
                  <c:v>1337.6379817791521</c:v>
                </c:pt>
                <c:pt idx="7092">
                  <c:v>1337.1546197992293</c:v>
                </c:pt>
                <c:pt idx="7093">
                  <c:v>1337.047381635663</c:v>
                </c:pt>
                <c:pt idx="7094">
                  <c:v>1337.1929833051481</c:v>
                </c:pt>
                <c:pt idx="7095">
                  <c:v>1337.4510757319529</c:v>
                </c:pt>
                <c:pt idx="7096">
                  <c:v>1337.50206884723</c:v>
                </c:pt>
                <c:pt idx="7097">
                  <c:v>1337.5179716793</c:v>
                </c:pt>
                <c:pt idx="7098">
                  <c:v>1337.637065163</c:v>
                </c:pt>
                <c:pt idx="7099">
                  <c:v>1337.7526046936364</c:v>
                </c:pt>
                <c:pt idx="7100">
                  <c:v>1337.1065497214877</c:v>
                </c:pt>
                <c:pt idx="7101">
                  <c:v>1336.6601361104433</c:v>
                </c:pt>
                <c:pt idx="7102">
                  <c:v>1336.490851009494</c:v>
                </c:pt>
                <c:pt idx="7103">
                  <c:v>1336.4715918268128</c:v>
                </c:pt>
                <c:pt idx="7104">
                  <c:v>1336.3597198425571</c:v>
                </c:pt>
                <c:pt idx="7105">
                  <c:v>1336.3518362205064</c:v>
                </c:pt>
                <c:pt idx="7106">
                  <c:v>1335.7365783822786</c:v>
                </c:pt>
                <c:pt idx="7107">
                  <c:v>1335.1977985293443</c:v>
                </c:pt>
                <c:pt idx="7108">
                  <c:v>1335.3339986630401</c:v>
                </c:pt>
                <c:pt idx="7109">
                  <c:v>1335.3336351482183</c:v>
                </c:pt>
                <c:pt idx="7110">
                  <c:v>1335.3117592256531</c:v>
                </c:pt>
                <c:pt idx="7111">
                  <c:v>1335.3982356596846</c:v>
                </c:pt>
                <c:pt idx="7112">
                  <c:v>1335.5893051451678</c:v>
                </c:pt>
                <c:pt idx="7113">
                  <c:v>1335.9762774046978</c:v>
                </c:pt>
                <c:pt idx="7114">
                  <c:v>1336.2519794588161</c:v>
                </c:pt>
                <c:pt idx="7115">
                  <c:v>1336.6968904171056</c:v>
                </c:pt>
                <c:pt idx="7116">
                  <c:v>1337.0302640155505</c:v>
                </c:pt>
                <c:pt idx="7117">
                  <c:v>1337.215058195955</c:v>
                </c:pt>
                <c:pt idx="7118">
                  <c:v>1337.1749619963227</c:v>
                </c:pt>
                <c:pt idx="7119">
                  <c:v>1337.0038745421116</c:v>
                </c:pt>
                <c:pt idx="7120">
                  <c:v>1336.9406132201016</c:v>
                </c:pt>
                <c:pt idx="7121">
                  <c:v>1337.1923756546378</c:v>
                </c:pt>
                <c:pt idx="7122">
                  <c:v>1337.5629778678524</c:v>
                </c:pt>
                <c:pt idx="7123">
                  <c:v>1337.9150707889567</c:v>
                </c:pt>
                <c:pt idx="7124">
                  <c:v>1337.9313370808698</c:v>
                </c:pt>
                <c:pt idx="7125">
                  <c:v>1337.4873973462452</c:v>
                </c:pt>
                <c:pt idx="7126">
                  <c:v>1337.0332703147685</c:v>
                </c:pt>
                <c:pt idx="7127">
                  <c:v>1336.6205184679714</c:v>
                </c:pt>
                <c:pt idx="7128">
                  <c:v>1336.2451986072467</c:v>
                </c:pt>
                <c:pt idx="7129">
                  <c:v>1335.9033623702244</c:v>
                </c:pt>
                <c:pt idx="7130">
                  <c:v>1335.7053294274767</c:v>
                </c:pt>
                <c:pt idx="7131">
                  <c:v>1335.6393903886151</c:v>
                </c:pt>
                <c:pt idx="7132">
                  <c:v>1336.004354898741</c:v>
                </c:pt>
                <c:pt idx="7133">
                  <c:v>1336.3828680897645</c:v>
                </c:pt>
                <c:pt idx="7134">
                  <c:v>1336.7275164452403</c:v>
                </c:pt>
                <c:pt idx="7135">
                  <c:v>1336.8354694956731</c:v>
                </c:pt>
                <c:pt idx="7136">
                  <c:v>1337.0132449960665</c:v>
                </c:pt>
                <c:pt idx="7137">
                  <c:v>1337.3832227236969</c:v>
                </c:pt>
                <c:pt idx="7138">
                  <c:v>1337.5608388397245</c:v>
                </c:pt>
                <c:pt idx="7139">
                  <c:v>1337.6845807633861</c:v>
                </c:pt>
                <c:pt idx="7140">
                  <c:v>1337.6965279667147</c:v>
                </c:pt>
                <c:pt idx="7141">
                  <c:v>1337.7907526970134</c:v>
                </c:pt>
                <c:pt idx="7142">
                  <c:v>1337.6872297245577</c:v>
                </c:pt>
                <c:pt idx="7143">
                  <c:v>1337.6573906586889</c:v>
                </c:pt>
                <c:pt idx="7144">
                  <c:v>1337.829991507899</c:v>
                </c:pt>
                <c:pt idx="7145">
                  <c:v>1337.8598104617263</c:v>
                </c:pt>
                <c:pt idx="7146">
                  <c:v>1338.2384640561149</c:v>
                </c:pt>
                <c:pt idx="7147">
                  <c:v>1338.548785505559</c:v>
                </c:pt>
                <c:pt idx="7148">
                  <c:v>1338.71144136869</c:v>
                </c:pt>
                <c:pt idx="7149">
                  <c:v>1338.8419466988091</c:v>
                </c:pt>
                <c:pt idx="7150">
                  <c:v>1338.7665879080084</c:v>
                </c:pt>
                <c:pt idx="7151">
                  <c:v>1338.8597162800077</c:v>
                </c:pt>
                <c:pt idx="7152">
                  <c:v>1339.2692875272796</c:v>
                </c:pt>
                <c:pt idx="7153">
                  <c:v>1339.3941704793451</c:v>
                </c:pt>
                <c:pt idx="7154">
                  <c:v>1339.5626095266773</c:v>
                </c:pt>
                <c:pt idx="7155">
                  <c:v>1339.5321904787975</c:v>
                </c:pt>
                <c:pt idx="7156">
                  <c:v>1339.4769913443613</c:v>
                </c:pt>
                <c:pt idx="7157">
                  <c:v>1339.5234466766922</c:v>
                </c:pt>
                <c:pt idx="7158">
                  <c:v>1339.6875878879021</c:v>
                </c:pt>
                <c:pt idx="7159">
                  <c:v>1339.7488980799108</c:v>
                </c:pt>
                <c:pt idx="7160">
                  <c:v>1339.7890891635552</c:v>
                </c:pt>
                <c:pt idx="7161">
                  <c:v>1339.9273537850502</c:v>
                </c:pt>
                <c:pt idx="7162">
                  <c:v>1339.8694125318639</c:v>
                </c:pt>
                <c:pt idx="7163">
                  <c:v>1339.9724659380581</c:v>
                </c:pt>
                <c:pt idx="7164">
                  <c:v>1340.1053326709618</c:v>
                </c:pt>
                <c:pt idx="7165">
                  <c:v>1340.4216660645106</c:v>
                </c:pt>
                <c:pt idx="7166">
                  <c:v>1340.9293327859186</c:v>
                </c:pt>
                <c:pt idx="7167">
                  <c:v>1341.5195752599261</c:v>
                </c:pt>
                <c:pt idx="7168">
                  <c:v>1341.9786138726602</c:v>
                </c:pt>
                <c:pt idx="7169">
                  <c:v>1342.6655580660547</c:v>
                </c:pt>
                <c:pt idx="7170">
                  <c:v>1343.0879618782315</c:v>
                </c:pt>
                <c:pt idx="7171">
                  <c:v>1343.5768744347558</c:v>
                </c:pt>
                <c:pt idx="7172">
                  <c:v>1344.5640676679598</c:v>
                </c:pt>
                <c:pt idx="7173">
                  <c:v>1344.6750615163271</c:v>
                </c:pt>
                <c:pt idx="7174">
                  <c:v>1344.5469650148427</c:v>
                </c:pt>
                <c:pt idx="7175">
                  <c:v>1345.0710591044024</c:v>
                </c:pt>
                <c:pt idx="7176">
                  <c:v>1345.2795082767295</c:v>
                </c:pt>
                <c:pt idx="7177">
                  <c:v>1345.3821893424813</c:v>
                </c:pt>
                <c:pt idx="7178">
                  <c:v>1345.7308994022558</c:v>
                </c:pt>
                <c:pt idx="7179">
                  <c:v>1346.0480903656871</c:v>
                </c:pt>
                <c:pt idx="7180">
                  <c:v>1346.3917185142609</c:v>
                </c:pt>
                <c:pt idx="7181">
                  <c:v>1346.8944713766009</c:v>
                </c:pt>
                <c:pt idx="7182">
                  <c:v>1347.2464285241826</c:v>
                </c:pt>
                <c:pt idx="7183">
                  <c:v>1347.253935021984</c:v>
                </c:pt>
                <c:pt idx="7184">
                  <c:v>1346.9308500199857</c:v>
                </c:pt>
                <c:pt idx="7185">
                  <c:v>1346.801136381805</c:v>
                </c:pt>
                <c:pt idx="7186">
                  <c:v>1346.9312148925501</c:v>
                </c:pt>
                <c:pt idx="7187">
                  <c:v>1346.936922629591</c:v>
                </c:pt>
                <c:pt idx="7188">
                  <c:v>1346.7182023905373</c:v>
                </c:pt>
                <c:pt idx="7189">
                  <c:v>1346.4592749004885</c:v>
                </c:pt>
                <c:pt idx="7190">
                  <c:v>1346.0594317277169</c:v>
                </c:pt>
                <c:pt idx="7191">
                  <c:v>1345.97111975247</c:v>
                </c:pt>
                <c:pt idx="7192">
                  <c:v>1346.0118361386092</c:v>
                </c:pt>
                <c:pt idx="7193">
                  <c:v>1346.2109419441902</c:v>
                </c:pt>
                <c:pt idx="7194">
                  <c:v>1346.6152199492637</c:v>
                </c:pt>
                <c:pt idx="7195">
                  <c:v>1347.1331999538761</c:v>
                </c:pt>
                <c:pt idx="7196">
                  <c:v>1347.5481817762511</c:v>
                </c:pt>
                <c:pt idx="7197">
                  <c:v>1347.6497107056828</c:v>
                </c:pt>
                <c:pt idx="7198">
                  <c:v>1347.479009732439</c:v>
                </c:pt>
                <c:pt idx="7199">
                  <c:v>1347.3480997567626</c:v>
                </c:pt>
                <c:pt idx="7200">
                  <c:v>1347.6977270516022</c:v>
                </c:pt>
                <c:pt idx="7201">
                  <c:v>1348.3989336832747</c:v>
                </c:pt>
                <c:pt idx="7202">
                  <c:v>1348.5451215302496</c:v>
                </c:pt>
                <c:pt idx="7203">
                  <c:v>1348.4632923002268</c:v>
                </c:pt>
                <c:pt idx="7204">
                  <c:v>1348.5552657274789</c:v>
                </c:pt>
                <c:pt idx="7205">
                  <c:v>1348.777514297708</c:v>
                </c:pt>
                <c:pt idx="7206">
                  <c:v>1348.7627402706437</c:v>
                </c:pt>
                <c:pt idx="7207">
                  <c:v>1348.5767638824034</c:v>
                </c:pt>
                <c:pt idx="7208">
                  <c:v>1348.2963308021849</c:v>
                </c:pt>
                <c:pt idx="7209">
                  <c:v>1348.4043007292589</c:v>
                </c:pt>
                <c:pt idx="7210">
                  <c:v>1348.2827279356898</c:v>
                </c:pt>
                <c:pt idx="7211">
                  <c:v>1347.9162981233544</c:v>
                </c:pt>
                <c:pt idx="7212">
                  <c:v>1348.0189982939587</c:v>
                </c:pt>
                <c:pt idx="7213">
                  <c:v>1348.675362085417</c:v>
                </c:pt>
                <c:pt idx="7214">
                  <c:v>1348.8993291685608</c:v>
                </c:pt>
                <c:pt idx="7215">
                  <c:v>1349.0085719714191</c:v>
                </c:pt>
                <c:pt idx="7216">
                  <c:v>1349.2042472467447</c:v>
                </c:pt>
                <c:pt idx="7217">
                  <c:v>1349.5817702243132</c:v>
                </c:pt>
                <c:pt idx="7218">
                  <c:v>1350.2494274766484</c:v>
                </c:pt>
                <c:pt idx="7219">
                  <c:v>1350.4533886151351</c:v>
                </c:pt>
                <c:pt idx="7220">
                  <c:v>1350.6339896501229</c:v>
                </c:pt>
                <c:pt idx="7221">
                  <c:v>1350.9020815001118</c:v>
                </c:pt>
                <c:pt idx="7222">
                  <c:v>1351.260619545556</c:v>
                </c:pt>
                <c:pt idx="7223">
                  <c:v>1351.8820177686871</c:v>
                </c:pt>
                <c:pt idx="7224">
                  <c:v>1352.9787434260791</c:v>
                </c:pt>
                <c:pt idx="7225">
                  <c:v>1353.983766750981</c:v>
                </c:pt>
                <c:pt idx="7226">
                  <c:v>1354.9703334099827</c:v>
                </c:pt>
                <c:pt idx="7227">
                  <c:v>1355.9852121908934</c:v>
                </c:pt>
                <c:pt idx="7228">
                  <c:v>1356.5546474462667</c:v>
                </c:pt>
                <c:pt idx="7229">
                  <c:v>1357.1731340420606</c:v>
                </c:pt>
                <c:pt idx="7230">
                  <c:v>1357.6798491291461</c:v>
                </c:pt>
                <c:pt idx="7231">
                  <c:v>1358.1219537537693</c:v>
                </c:pt>
                <c:pt idx="7232">
                  <c:v>1358.3286852306994</c:v>
                </c:pt>
                <c:pt idx="7233">
                  <c:v>1358.6732593006359</c:v>
                </c:pt>
                <c:pt idx="7234">
                  <c:v>1358.7443266369419</c:v>
                </c:pt>
                <c:pt idx="7235">
                  <c:v>1359.3042969426745</c:v>
                </c:pt>
                <c:pt idx="7236">
                  <c:v>1359.8451790387951</c:v>
                </c:pt>
                <c:pt idx="7237">
                  <c:v>1360.0413445807228</c:v>
                </c:pt>
                <c:pt idx="7238">
                  <c:v>1360.4443132552026</c:v>
                </c:pt>
                <c:pt idx="7239">
                  <c:v>1360.8629211410932</c:v>
                </c:pt>
                <c:pt idx="7240">
                  <c:v>1362.2682010373576</c:v>
                </c:pt>
                <c:pt idx="7241">
                  <c:v>1363.5873645794161</c:v>
                </c:pt>
                <c:pt idx="7242">
                  <c:v>1364.5579677994692</c:v>
                </c:pt>
                <c:pt idx="7243">
                  <c:v>1365.3958798176993</c:v>
                </c:pt>
                <c:pt idx="7244">
                  <c:v>1365.5919816524538</c:v>
                </c:pt>
                <c:pt idx="7245">
                  <c:v>1365.7531651385943</c:v>
                </c:pt>
                <c:pt idx="7246">
                  <c:v>1365.7345137623586</c:v>
                </c:pt>
                <c:pt idx="7247">
                  <c:v>1365.6711943294169</c:v>
                </c:pt>
                <c:pt idx="7248">
                  <c:v>1365.5229948449244</c:v>
                </c:pt>
                <c:pt idx="7249">
                  <c:v>1365.6441771317493</c:v>
                </c:pt>
                <c:pt idx="7250">
                  <c:v>1365.6307064834086</c:v>
                </c:pt>
                <c:pt idx="7251">
                  <c:v>1365.4870968030989</c:v>
                </c:pt>
                <c:pt idx="7252">
                  <c:v>1365.42636073009</c:v>
                </c:pt>
                <c:pt idx="7253">
                  <c:v>1365.0233279364454</c:v>
                </c:pt>
                <c:pt idx="7254">
                  <c:v>1364.6609344876777</c:v>
                </c:pt>
                <c:pt idx="7255">
                  <c:v>1364.3532131706161</c:v>
                </c:pt>
                <c:pt idx="7256">
                  <c:v>1364.0735574278328</c:v>
                </c:pt>
                <c:pt idx="7257">
                  <c:v>1363.7279612980301</c:v>
                </c:pt>
                <c:pt idx="7258">
                  <c:v>1363.3004193618456</c:v>
                </c:pt>
                <c:pt idx="7259">
                  <c:v>1363.1778357834958</c:v>
                </c:pt>
                <c:pt idx="7260">
                  <c:v>1362.9311234395416</c:v>
                </c:pt>
                <c:pt idx="7261">
                  <c:v>1363.0368394904924</c:v>
                </c:pt>
                <c:pt idx="7262">
                  <c:v>1363.2238540822657</c:v>
                </c:pt>
                <c:pt idx="7263">
                  <c:v>1363.674049165696</c:v>
                </c:pt>
                <c:pt idx="7264">
                  <c:v>1363.8785901506328</c:v>
                </c:pt>
                <c:pt idx="7265">
                  <c:v>1362.7955365005753</c:v>
                </c:pt>
                <c:pt idx="7266">
                  <c:v>1361.8811240914322</c:v>
                </c:pt>
                <c:pt idx="7267">
                  <c:v>1361.8779309922111</c:v>
                </c:pt>
                <c:pt idx="7268">
                  <c:v>1362.3265736292828</c:v>
                </c:pt>
                <c:pt idx="7269">
                  <c:v>1362.9857942084391</c:v>
                </c:pt>
                <c:pt idx="7270">
                  <c:v>1363.791722007672</c:v>
                </c:pt>
                <c:pt idx="7271">
                  <c:v>1364.7286563706109</c:v>
                </c:pt>
                <c:pt idx="7272">
                  <c:v>1365.8630512460099</c:v>
                </c:pt>
                <c:pt idx="7273">
                  <c:v>1366.925773860009</c:v>
                </c:pt>
                <c:pt idx="7274">
                  <c:v>1367.8433398727354</c:v>
                </c:pt>
                <c:pt idx="7275">
                  <c:v>1368.6137635206685</c:v>
                </c:pt>
                <c:pt idx="7276">
                  <c:v>1369.3138759278806</c:v>
                </c:pt>
                <c:pt idx="7277">
                  <c:v>1369.7664326617096</c:v>
                </c:pt>
                <c:pt idx="7278">
                  <c:v>1370.1327569651905</c:v>
                </c:pt>
                <c:pt idx="7279">
                  <c:v>1370.3792336047188</c:v>
                </c:pt>
                <c:pt idx="7280">
                  <c:v>1370.6693032770172</c:v>
                </c:pt>
                <c:pt idx="7281">
                  <c:v>1370.8642757063792</c:v>
                </c:pt>
                <c:pt idx="7282">
                  <c:v>1371.109068823981</c:v>
                </c:pt>
                <c:pt idx="7283">
                  <c:v>1371.3507898399828</c:v>
                </c:pt>
                <c:pt idx="7284">
                  <c:v>1371.6618998545298</c:v>
                </c:pt>
                <c:pt idx="7285">
                  <c:v>1371.8841816859363</c:v>
                </c:pt>
                <c:pt idx="7286">
                  <c:v>1372.0588015326693</c:v>
                </c:pt>
                <c:pt idx="7287">
                  <c:v>1372.1296377569722</c:v>
                </c:pt>
                <c:pt idx="7288">
                  <c:v>1372.3492161427021</c:v>
                </c:pt>
                <c:pt idx="7289">
                  <c:v>1372.6901055842745</c:v>
                </c:pt>
                <c:pt idx="7290">
                  <c:v>1372.836186894795</c:v>
                </c:pt>
                <c:pt idx="7291">
                  <c:v>1373.0985335407227</c:v>
                </c:pt>
                <c:pt idx="7292">
                  <c:v>1373.3075759461115</c:v>
                </c:pt>
                <c:pt idx="7293">
                  <c:v>1373.5613417691923</c:v>
                </c:pt>
                <c:pt idx="7294">
                  <c:v>1374.0806743356293</c:v>
                </c:pt>
                <c:pt idx="7295">
                  <c:v>1374.4472493960266</c:v>
                </c:pt>
                <c:pt idx="7296">
                  <c:v>1374.7328630872969</c:v>
                </c:pt>
                <c:pt idx="7297">
                  <c:v>1375.1755118975427</c:v>
                </c:pt>
                <c:pt idx="7298">
                  <c:v>1375.7148289977661</c:v>
                </c:pt>
                <c:pt idx="7299">
                  <c:v>1375.9560263616056</c:v>
                </c:pt>
                <c:pt idx="7300">
                  <c:v>1375.9200239650961</c:v>
                </c:pt>
                <c:pt idx="7301">
                  <c:v>1375.8402036046327</c:v>
                </c:pt>
                <c:pt idx="7302">
                  <c:v>1375.6780941860297</c:v>
                </c:pt>
                <c:pt idx="7303">
                  <c:v>1375.4223583509361</c:v>
                </c:pt>
                <c:pt idx="7304">
                  <c:v>1375.4420530463053</c:v>
                </c:pt>
                <c:pt idx="7305">
                  <c:v>1375.5212300420956</c:v>
                </c:pt>
                <c:pt idx="7306">
                  <c:v>1375.5953000382685</c:v>
                </c:pt>
                <c:pt idx="7307">
                  <c:v>1375.5733636711532</c:v>
                </c:pt>
                <c:pt idx="7308">
                  <c:v>1375.4347851555938</c:v>
                </c:pt>
                <c:pt idx="7309">
                  <c:v>1375.4684410505399</c:v>
                </c:pt>
                <c:pt idx="7310">
                  <c:v>1375.7247645913999</c:v>
                </c:pt>
                <c:pt idx="7311">
                  <c:v>1376.0913314467271</c:v>
                </c:pt>
                <c:pt idx="7312">
                  <c:v>1376.5452104061155</c:v>
                </c:pt>
                <c:pt idx="7313">
                  <c:v>1376.9825549146503</c:v>
                </c:pt>
                <c:pt idx="7314">
                  <c:v>1377.5475953769549</c:v>
                </c:pt>
                <c:pt idx="7315">
                  <c:v>1376.6295412517773</c:v>
                </c:pt>
                <c:pt idx="7316">
                  <c:v>1375.8124920470702</c:v>
                </c:pt>
                <c:pt idx="7317">
                  <c:v>1375.1792654973365</c:v>
                </c:pt>
                <c:pt idx="7318">
                  <c:v>1374.7786959066693</c:v>
                </c:pt>
                <c:pt idx="7319">
                  <c:v>1374.835178096972</c:v>
                </c:pt>
                <c:pt idx="7320">
                  <c:v>1375.3247073608834</c:v>
                </c:pt>
                <c:pt idx="7321">
                  <c:v>1375.9658248735304</c:v>
                </c:pt>
                <c:pt idx="7322">
                  <c:v>1376.5713862486641</c:v>
                </c:pt>
                <c:pt idx="7323">
                  <c:v>1377.0348056806038</c:v>
                </c:pt>
                <c:pt idx="7324">
                  <c:v>1377.5190960732762</c:v>
                </c:pt>
                <c:pt idx="7325">
                  <c:v>1377.9803600666148</c:v>
                </c:pt>
                <c:pt idx="7326">
                  <c:v>1378.4773273332862</c:v>
                </c:pt>
                <c:pt idx="7327">
                  <c:v>1379.2196612120786</c:v>
                </c:pt>
                <c:pt idx="7328">
                  <c:v>1379.7968738291622</c:v>
                </c:pt>
                <c:pt idx="7329">
                  <c:v>1380.2689762083291</c:v>
                </c:pt>
                <c:pt idx="7330">
                  <c:v>1380.611251098481</c:v>
                </c:pt>
                <c:pt idx="7331">
                  <c:v>1380.8949555440738</c:v>
                </c:pt>
                <c:pt idx="7332">
                  <c:v>1381.3298686764308</c:v>
                </c:pt>
                <c:pt idx="7333">
                  <c:v>1381.7773351603917</c:v>
                </c:pt>
                <c:pt idx="7334">
                  <c:v>1381.6511228730833</c:v>
                </c:pt>
                <c:pt idx="7335">
                  <c:v>1381.3952935209848</c:v>
                </c:pt>
                <c:pt idx="7336">
                  <c:v>1381.503994109986</c:v>
                </c:pt>
                <c:pt idx="7337">
                  <c:v>1381.7059037363508</c:v>
                </c:pt>
                <c:pt idx="7338">
                  <c:v>1381.7261852148642</c:v>
                </c:pt>
                <c:pt idx="7339">
                  <c:v>1381.5118956498766</c:v>
                </c:pt>
                <c:pt idx="7340">
                  <c:v>1381.529359681706</c:v>
                </c:pt>
                <c:pt idx="7341">
                  <c:v>1381.5425997106418</c:v>
                </c:pt>
                <c:pt idx="7342">
                  <c:v>1381.6145451914924</c:v>
                </c:pt>
                <c:pt idx="7343">
                  <c:v>1381.620041083175</c:v>
                </c:pt>
                <c:pt idx="7344">
                  <c:v>1381.5119464392501</c:v>
                </c:pt>
                <c:pt idx="7345">
                  <c:v>1381.6462240356818</c:v>
                </c:pt>
                <c:pt idx="7346">
                  <c:v>1381.9233854869833</c:v>
                </c:pt>
                <c:pt idx="7347">
                  <c:v>1382.3738958972574</c:v>
                </c:pt>
                <c:pt idx="7348">
                  <c:v>1382.7576326338703</c:v>
                </c:pt>
                <c:pt idx="7349">
                  <c:v>1382.9827569398822</c:v>
                </c:pt>
                <c:pt idx="7350">
                  <c:v>1383.1655972180747</c:v>
                </c:pt>
                <c:pt idx="7351">
                  <c:v>1383.1705429255223</c:v>
                </c:pt>
                <c:pt idx="7352">
                  <c:v>1383.2848572050204</c:v>
                </c:pt>
                <c:pt idx="7353">
                  <c:v>1383.6944156409277</c:v>
                </c:pt>
                <c:pt idx="7354">
                  <c:v>1384.153196037207</c:v>
                </c:pt>
                <c:pt idx="7355">
                  <c:v>1384.4859963974609</c:v>
                </c:pt>
                <c:pt idx="7356">
                  <c:v>1384.6787239976918</c:v>
                </c:pt>
                <c:pt idx="7357">
                  <c:v>1384.7328399979017</c:v>
                </c:pt>
                <c:pt idx="7358">
                  <c:v>1385.0093090890014</c:v>
                </c:pt>
                <c:pt idx="7359">
                  <c:v>1385.3480082627286</c:v>
                </c:pt>
                <c:pt idx="7360">
                  <c:v>1385.4033711479351</c:v>
                </c:pt>
                <c:pt idx="7361">
                  <c:v>1385.2781555890319</c:v>
                </c:pt>
                <c:pt idx="7362">
                  <c:v>1385.482777808211</c:v>
                </c:pt>
                <c:pt idx="7363">
                  <c:v>1385.7790707347374</c:v>
                </c:pt>
                <c:pt idx="7364">
                  <c:v>1385.6363370315796</c:v>
                </c:pt>
                <c:pt idx="7365">
                  <c:v>1385.446397301436</c:v>
                </c:pt>
                <c:pt idx="7366">
                  <c:v>1385.3789066376692</c:v>
                </c:pt>
                <c:pt idx="7367">
                  <c:v>1385.3454605796994</c:v>
                </c:pt>
                <c:pt idx="7368">
                  <c:v>1385.2298732542722</c:v>
                </c:pt>
                <c:pt idx="7369">
                  <c:v>1385.5160665947931</c:v>
                </c:pt>
                <c:pt idx="7370">
                  <c:v>1385.7980605407211</c:v>
                </c:pt>
                <c:pt idx="7371">
                  <c:v>1385.9575095824737</c:v>
                </c:pt>
                <c:pt idx="7372">
                  <c:v>1386.1365541658852</c:v>
                </c:pt>
                <c:pt idx="7373">
                  <c:v>1386.3049583326228</c:v>
                </c:pt>
                <c:pt idx="7374">
                  <c:v>1386.4699621205662</c:v>
                </c:pt>
                <c:pt idx="7375">
                  <c:v>1386.6368746550602</c:v>
                </c:pt>
                <c:pt idx="7376">
                  <c:v>1386.7799769591454</c:v>
                </c:pt>
                <c:pt idx="7377">
                  <c:v>1386.4258881446776</c:v>
                </c:pt>
                <c:pt idx="7378">
                  <c:v>1386.0992619497069</c:v>
                </c:pt>
                <c:pt idx="7379">
                  <c:v>1385.9691472270063</c:v>
                </c:pt>
                <c:pt idx="7380">
                  <c:v>1385.8797702063694</c:v>
                </c:pt>
                <c:pt idx="7381">
                  <c:v>1385.7986092785177</c:v>
                </c:pt>
                <c:pt idx="7382">
                  <c:v>1385.8077357077434</c:v>
                </c:pt>
                <c:pt idx="7383">
                  <c:v>1386.010850643403</c:v>
                </c:pt>
                <c:pt idx="7384">
                  <c:v>1386.1731369485481</c:v>
                </c:pt>
                <c:pt idx="7385">
                  <c:v>1386.2935790441345</c:v>
                </c:pt>
                <c:pt idx="7386">
                  <c:v>1386.4930718583039</c:v>
                </c:pt>
                <c:pt idx="7387">
                  <c:v>1386.9924289620944</c:v>
                </c:pt>
                <c:pt idx="7388">
                  <c:v>1387.5847536019039</c:v>
                </c:pt>
                <c:pt idx="7389">
                  <c:v>1388.138412365367</c:v>
                </c:pt>
                <c:pt idx="7390">
                  <c:v>1388.4614657866973</c:v>
                </c:pt>
                <c:pt idx="7391">
                  <c:v>1389.0908779879067</c:v>
                </c:pt>
                <c:pt idx="7392">
                  <c:v>1389.6428890799152</c:v>
                </c:pt>
                <c:pt idx="7393">
                  <c:v>1390.2220809817411</c:v>
                </c:pt>
                <c:pt idx="7394">
                  <c:v>1390.8667099834011</c:v>
                </c:pt>
                <c:pt idx="7395">
                  <c:v>1391.1805545303646</c:v>
                </c:pt>
                <c:pt idx="7396">
                  <c:v>1391.3221404821497</c:v>
                </c:pt>
                <c:pt idx="7397">
                  <c:v>1391.4280368019542</c:v>
                </c:pt>
                <c:pt idx="7398">
                  <c:v>1391.526033456322</c:v>
                </c:pt>
                <c:pt idx="7399">
                  <c:v>1391.61421223302</c:v>
                </c:pt>
                <c:pt idx="7400">
                  <c:v>1391.5994656663818</c:v>
                </c:pt>
                <c:pt idx="7401">
                  <c:v>1391.6607869694378</c:v>
                </c:pt>
                <c:pt idx="7402">
                  <c:v>1391.73553360858</c:v>
                </c:pt>
                <c:pt idx="7403">
                  <c:v>1391.8926669168909</c:v>
                </c:pt>
                <c:pt idx="7404">
                  <c:v>1392.0538790153553</c:v>
                </c:pt>
                <c:pt idx="7405">
                  <c:v>1392.2027081957776</c:v>
                </c:pt>
                <c:pt idx="7406">
                  <c:v>1392.1563710870705</c:v>
                </c:pt>
                <c:pt idx="7407">
                  <c:v>1392.0706100791549</c:v>
                </c:pt>
                <c:pt idx="7408">
                  <c:v>1392.0843727992317</c:v>
                </c:pt>
                <c:pt idx="7409">
                  <c:v>1391.9224298174834</c:v>
                </c:pt>
                <c:pt idx="7410">
                  <c:v>1391.7434816522575</c:v>
                </c:pt>
                <c:pt idx="7411">
                  <c:v>1391.4898015020522</c:v>
                </c:pt>
                <c:pt idx="7412">
                  <c:v>1391.33481954732</c:v>
                </c:pt>
                <c:pt idx="7413">
                  <c:v>1391.2087450430181</c:v>
                </c:pt>
                <c:pt idx="7414">
                  <c:v>1391.1950409481981</c:v>
                </c:pt>
                <c:pt idx="7415">
                  <c:v>1391.0099463165436</c:v>
                </c:pt>
                <c:pt idx="7416">
                  <c:v>1390.6189511968578</c:v>
                </c:pt>
                <c:pt idx="7417">
                  <c:v>1390.1296829062342</c:v>
                </c:pt>
                <c:pt idx="7418">
                  <c:v>1389.8530753693037</c:v>
                </c:pt>
                <c:pt idx="7419">
                  <c:v>1390.0105230630033</c:v>
                </c:pt>
                <c:pt idx="7420">
                  <c:v>1390.237657330003</c:v>
                </c:pt>
                <c:pt idx="7421">
                  <c:v>1390.5334157545481</c:v>
                </c:pt>
                <c:pt idx="7422">
                  <c:v>1390.8223779586799</c:v>
                </c:pt>
                <c:pt idx="7423">
                  <c:v>1390.9907981442543</c:v>
                </c:pt>
                <c:pt idx="7424">
                  <c:v>1391.2171801311401</c:v>
                </c:pt>
                <c:pt idx="7425">
                  <c:v>1391.3521637555818</c:v>
                </c:pt>
                <c:pt idx="7426">
                  <c:v>1391.45505795962</c:v>
                </c:pt>
                <c:pt idx="7427">
                  <c:v>1391.8266890542</c:v>
                </c:pt>
                <c:pt idx="7428">
                  <c:v>1392.5021718674545</c:v>
                </c:pt>
                <c:pt idx="7429">
                  <c:v>1393.1808835158679</c:v>
                </c:pt>
                <c:pt idx="7430">
                  <c:v>1393.6140759235163</c:v>
                </c:pt>
                <c:pt idx="7431">
                  <c:v>1393.7696144759241</c:v>
                </c:pt>
                <c:pt idx="7432">
                  <c:v>1393.41092225084</c:v>
                </c:pt>
                <c:pt idx="7433">
                  <c:v>1393.0730202280363</c:v>
                </c:pt>
                <c:pt idx="7434">
                  <c:v>1392.8863820254876</c:v>
                </c:pt>
                <c:pt idx="7435">
                  <c:v>1392.8268018413523</c:v>
                </c:pt>
                <c:pt idx="7436">
                  <c:v>1392.7044562194112</c:v>
                </c:pt>
                <c:pt idx="7437">
                  <c:v>1392.5702329267376</c:v>
                </c:pt>
                <c:pt idx="7438">
                  <c:v>1392.7133026606707</c:v>
                </c:pt>
                <c:pt idx="7439">
                  <c:v>1393.0999115097006</c:v>
                </c:pt>
                <c:pt idx="7440">
                  <c:v>1393.588101372455</c:v>
                </c:pt>
                <c:pt idx="7441">
                  <c:v>1393.5980921567773</c:v>
                </c:pt>
                <c:pt idx="7442">
                  <c:v>1393.5889019607066</c:v>
                </c:pt>
                <c:pt idx="7443">
                  <c:v>1393.5983654188242</c:v>
                </c:pt>
                <c:pt idx="7444">
                  <c:v>1393.4288776534765</c:v>
                </c:pt>
                <c:pt idx="7445">
                  <c:v>1393.411706957706</c:v>
                </c:pt>
                <c:pt idx="7446">
                  <c:v>1393.4384608706418</c:v>
                </c:pt>
                <c:pt idx="7447">
                  <c:v>1393.4617826096744</c:v>
                </c:pt>
                <c:pt idx="7448">
                  <c:v>1393.2939841906132</c:v>
                </c:pt>
                <c:pt idx="7449">
                  <c:v>1393.2857129005574</c:v>
                </c:pt>
                <c:pt idx="7450">
                  <c:v>1393.149375364143</c:v>
                </c:pt>
                <c:pt idx="7451">
                  <c:v>1392.9778866946754</c:v>
                </c:pt>
                <c:pt idx="7452">
                  <c:v>1392.6400788133412</c:v>
                </c:pt>
                <c:pt idx="7453">
                  <c:v>1392.2844352848558</c:v>
                </c:pt>
                <c:pt idx="7454">
                  <c:v>1392.0514866225963</c:v>
                </c:pt>
                <c:pt idx="7455">
                  <c:v>1391.8627151114513</c:v>
                </c:pt>
                <c:pt idx="7456">
                  <c:v>1391.3230137376829</c:v>
                </c:pt>
                <c:pt idx="7457">
                  <c:v>1391.0293761251664</c:v>
                </c:pt>
                <c:pt idx="7458">
                  <c:v>1391.0057055683333</c:v>
                </c:pt>
                <c:pt idx="7459">
                  <c:v>1390.7567323348485</c:v>
                </c:pt>
                <c:pt idx="7460">
                  <c:v>1390.1845748498622</c:v>
                </c:pt>
                <c:pt idx="7461">
                  <c:v>1389.8604316816929</c:v>
                </c:pt>
                <c:pt idx="7462">
                  <c:v>1389.4550288015389</c:v>
                </c:pt>
                <c:pt idx="7463">
                  <c:v>1389.2326625468536</c:v>
                </c:pt>
                <c:pt idx="7464">
                  <c:v>1389.074965951685</c:v>
                </c:pt>
                <c:pt idx="7465">
                  <c:v>1389.1177872288047</c:v>
                </c:pt>
                <c:pt idx="7466">
                  <c:v>1384.6049883898224</c:v>
                </c:pt>
                <c:pt idx="7467">
                  <c:v>1380.6285348998385</c:v>
                </c:pt>
                <c:pt idx="7468">
                  <c:v>1377.2293044543987</c:v>
                </c:pt>
                <c:pt idx="7469">
                  <c:v>1374.6280040494532</c:v>
                </c:pt>
                <c:pt idx="7470">
                  <c:v>1372.3076400449575</c:v>
                </c:pt>
                <c:pt idx="7471">
                  <c:v>1369.9050364045067</c:v>
                </c:pt>
                <c:pt idx="7472">
                  <c:v>1367.7408512768243</c:v>
                </c:pt>
                <c:pt idx="7473">
                  <c:v>1365.7992284334766</c:v>
                </c:pt>
                <c:pt idx="7474">
                  <c:v>1363.9472076667969</c:v>
                </c:pt>
                <c:pt idx="7475">
                  <c:v>1362.2331887879973</c:v>
                </c:pt>
                <c:pt idx="7476">
                  <c:v>1360.5852625345431</c:v>
                </c:pt>
                <c:pt idx="7477">
                  <c:v>1359.1516023041302</c:v>
                </c:pt>
                <c:pt idx="7478">
                  <c:v>1357.7123657310274</c:v>
                </c:pt>
                <c:pt idx="7479">
                  <c:v>1356.4255143009341</c:v>
                </c:pt>
                <c:pt idx="7480">
                  <c:v>1355.3671948190311</c:v>
                </c:pt>
                <c:pt idx="7481">
                  <c:v>1354.4326316536647</c:v>
                </c:pt>
                <c:pt idx="7482">
                  <c:v>1353.929756048786</c:v>
                </c:pt>
                <c:pt idx="7483">
                  <c:v>1353.3249600443507</c:v>
                </c:pt>
                <c:pt idx="7484">
                  <c:v>1352.7849636766825</c:v>
                </c:pt>
                <c:pt idx="7485">
                  <c:v>1352.1479669788023</c:v>
                </c:pt>
                <c:pt idx="7486">
                  <c:v>1351.342424526184</c:v>
                </c:pt>
                <c:pt idx="7487">
                  <c:v>1350.4675677510763</c:v>
                </c:pt>
                <c:pt idx="7488">
                  <c:v>1349.7323343191604</c:v>
                </c:pt>
                <c:pt idx="7489">
                  <c:v>1349.2670311992367</c:v>
                </c:pt>
                <c:pt idx="7490">
                  <c:v>1348.8895738174879</c:v>
                </c:pt>
                <c:pt idx="7491">
                  <c:v>1348.5449761977163</c:v>
                </c:pt>
                <c:pt idx="7492">
                  <c:v>1348.1420692706511</c:v>
                </c:pt>
                <c:pt idx="7493">
                  <c:v>1347.7497902460464</c:v>
                </c:pt>
                <c:pt idx="7494">
                  <c:v>1347.2326274964057</c:v>
                </c:pt>
                <c:pt idx="7495">
                  <c:v>1346.7032068149142</c:v>
                </c:pt>
                <c:pt idx="7496">
                  <c:v>1346.4727334681038</c:v>
                </c:pt>
                <c:pt idx="7497">
                  <c:v>1346.2568486073671</c:v>
                </c:pt>
                <c:pt idx="7498">
                  <c:v>1345.8724078248792</c:v>
                </c:pt>
                <c:pt idx="7499">
                  <c:v>1345.468734386254</c:v>
                </c:pt>
                <c:pt idx="7500">
                  <c:v>1345.2677585329582</c:v>
                </c:pt>
                <c:pt idx="7501">
                  <c:v>1345.1369623026892</c:v>
                </c:pt>
                <c:pt idx="7502">
                  <c:v>1344.1283293660811</c:v>
                </c:pt>
                <c:pt idx="7503">
                  <c:v>1343.3164812418918</c:v>
                </c:pt>
                <c:pt idx="7504">
                  <c:v>1343.0395284017197</c:v>
                </c:pt>
                <c:pt idx="7505">
                  <c:v>1342.9812076379269</c:v>
                </c:pt>
                <c:pt idx="7506">
                  <c:v>1342.951825125388</c:v>
                </c:pt>
                <c:pt idx="7507">
                  <c:v>1343.0064773867164</c:v>
                </c:pt>
                <c:pt idx="7508">
                  <c:v>1343.1660703515604</c:v>
                </c:pt>
                <c:pt idx="7509">
                  <c:v>1343.3404275923278</c:v>
                </c:pt>
                <c:pt idx="7510">
                  <c:v>1343.413297811207</c:v>
                </c:pt>
                <c:pt idx="7511">
                  <c:v>1343.5376343738244</c:v>
                </c:pt>
                <c:pt idx="7512">
                  <c:v>1343.5963948852948</c:v>
                </c:pt>
                <c:pt idx="7513">
                  <c:v>1343.5430862593589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61-4F3C-850E-F4A313B90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43584"/>
        <c:axId val="78645120"/>
      </c:scatterChart>
      <c:valAx>
        <c:axId val="78643584"/>
        <c:scaling>
          <c:orientation val="minMax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645120"/>
        <c:crosses val="autoZero"/>
        <c:crossBetween val="midCat"/>
      </c:valAx>
      <c:valAx>
        <c:axId val="78645120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643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Плотность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movingAvg"/>
            <c:period val="10"/>
            <c:dispRSqr val="0"/>
            <c:dispEq val="0"/>
          </c:trendline>
          <c:val>
            <c:numRef>
              <c:f>Тренд!$E$1201:$E$3534</c:f>
              <c:numCache>
                <c:formatCode>General</c:formatCode>
                <c:ptCount val="2334"/>
                <c:pt idx="0">
                  <c:v>1.4864999999999999</c:v>
                </c:pt>
                <c:pt idx="1">
                  <c:v>1.4758</c:v>
                </c:pt>
                <c:pt idx="2">
                  <c:v>1.446</c:v>
                </c:pt>
                <c:pt idx="3">
                  <c:v>1.4903999999999999</c:v>
                </c:pt>
                <c:pt idx="4">
                  <c:v>1.6093</c:v>
                </c:pt>
                <c:pt idx="5">
                  <c:v>1.5387999999999999</c:v>
                </c:pt>
                <c:pt idx="6">
                  <c:v>1.5341</c:v>
                </c:pt>
                <c:pt idx="7">
                  <c:v>1.4858</c:v>
                </c:pt>
                <c:pt idx="8">
                  <c:v>1.532</c:v>
                </c:pt>
                <c:pt idx="9">
                  <c:v>1.5331999999999999</c:v>
                </c:pt>
                <c:pt idx="10">
                  <c:v>1.4818</c:v>
                </c:pt>
                <c:pt idx="11">
                  <c:v>1.5330999999999999</c:v>
                </c:pt>
                <c:pt idx="12">
                  <c:v>1.5385</c:v>
                </c:pt>
                <c:pt idx="13">
                  <c:v>1.5212000000000001</c:v>
                </c:pt>
                <c:pt idx="14">
                  <c:v>1.5745</c:v>
                </c:pt>
                <c:pt idx="15">
                  <c:v>1.4596</c:v>
                </c:pt>
                <c:pt idx="16">
                  <c:v>1.4958</c:v>
                </c:pt>
                <c:pt idx="17">
                  <c:v>1.5037</c:v>
                </c:pt>
                <c:pt idx="18">
                  <c:v>1.5406</c:v>
                </c:pt>
                <c:pt idx="19">
                  <c:v>1.5445</c:v>
                </c:pt>
                <c:pt idx="20">
                  <c:v>1.4844999999999999</c:v>
                </c:pt>
                <c:pt idx="21">
                  <c:v>1.5679000000000001</c:v>
                </c:pt>
                <c:pt idx="22">
                  <c:v>1.5205</c:v>
                </c:pt>
                <c:pt idx="23">
                  <c:v>1.5276000000000001</c:v>
                </c:pt>
                <c:pt idx="24">
                  <c:v>1.4875</c:v>
                </c:pt>
                <c:pt idx="25">
                  <c:v>1.4696</c:v>
                </c:pt>
                <c:pt idx="26">
                  <c:v>1.506</c:v>
                </c:pt>
                <c:pt idx="27">
                  <c:v>1.5694999999999999</c:v>
                </c:pt>
                <c:pt idx="28">
                  <c:v>1.5530999999999999</c:v>
                </c:pt>
                <c:pt idx="29">
                  <c:v>1.3536999999999999</c:v>
                </c:pt>
                <c:pt idx="30">
                  <c:v>1.4193</c:v>
                </c:pt>
                <c:pt idx="31">
                  <c:v>1.4819</c:v>
                </c:pt>
                <c:pt idx="32">
                  <c:v>1.5348999999999999</c:v>
                </c:pt>
                <c:pt idx="33">
                  <c:v>1.4985999999999999</c:v>
                </c:pt>
                <c:pt idx="34">
                  <c:v>1.5005999999999999</c:v>
                </c:pt>
                <c:pt idx="35">
                  <c:v>1.5004999999999999</c:v>
                </c:pt>
                <c:pt idx="36">
                  <c:v>1.5097</c:v>
                </c:pt>
                <c:pt idx="37">
                  <c:v>1.4171</c:v>
                </c:pt>
                <c:pt idx="38">
                  <c:v>1.4436</c:v>
                </c:pt>
                <c:pt idx="39">
                  <c:v>1.5418000000000001</c:v>
                </c:pt>
                <c:pt idx="40">
                  <c:v>1.5410999999999999</c:v>
                </c:pt>
                <c:pt idx="41">
                  <c:v>1.4991000000000001</c:v>
                </c:pt>
                <c:pt idx="42">
                  <c:v>1.5607</c:v>
                </c:pt>
                <c:pt idx="43">
                  <c:v>1.5571999999999999</c:v>
                </c:pt>
                <c:pt idx="44">
                  <c:v>1.4903999999999999</c:v>
                </c:pt>
                <c:pt idx="45">
                  <c:v>1.5244</c:v>
                </c:pt>
                <c:pt idx="46">
                  <c:v>1.5042</c:v>
                </c:pt>
                <c:pt idx="47">
                  <c:v>1.5169999999999999</c:v>
                </c:pt>
                <c:pt idx="48">
                  <c:v>1.4685999999999999</c:v>
                </c:pt>
                <c:pt idx="49">
                  <c:v>1.4837</c:v>
                </c:pt>
                <c:pt idx="50">
                  <c:v>1.5875999999999999</c:v>
                </c:pt>
                <c:pt idx="51">
                  <c:v>1.4743999999999999</c:v>
                </c:pt>
                <c:pt idx="52">
                  <c:v>1.4116</c:v>
                </c:pt>
                <c:pt idx="53">
                  <c:v>1.4977</c:v>
                </c:pt>
                <c:pt idx="54">
                  <c:v>1.5062</c:v>
                </c:pt>
                <c:pt idx="55">
                  <c:v>1.5067999999999999</c:v>
                </c:pt>
                <c:pt idx="56">
                  <c:v>1.4870000000000001</c:v>
                </c:pt>
                <c:pt idx="57">
                  <c:v>1.4574</c:v>
                </c:pt>
                <c:pt idx="58">
                  <c:v>1.4568000000000001</c:v>
                </c:pt>
                <c:pt idx="59">
                  <c:v>1.4767999999999999</c:v>
                </c:pt>
                <c:pt idx="60">
                  <c:v>1.502</c:v>
                </c:pt>
                <c:pt idx="61">
                  <c:v>1.5545</c:v>
                </c:pt>
                <c:pt idx="62">
                  <c:v>1.488</c:v>
                </c:pt>
                <c:pt idx="63">
                  <c:v>1.5833999999999999</c:v>
                </c:pt>
                <c:pt idx="64">
                  <c:v>1.587</c:v>
                </c:pt>
                <c:pt idx="65">
                  <c:v>1.4729000000000001</c:v>
                </c:pt>
                <c:pt idx="66">
                  <c:v>1.4476</c:v>
                </c:pt>
                <c:pt idx="67">
                  <c:v>1.4361999999999999</c:v>
                </c:pt>
                <c:pt idx="68">
                  <c:v>1.4724999999999999</c:v>
                </c:pt>
                <c:pt idx="69">
                  <c:v>1.5145999999999999</c:v>
                </c:pt>
                <c:pt idx="70">
                  <c:v>1.5101</c:v>
                </c:pt>
                <c:pt idx="71">
                  <c:v>1.4785999999999999</c:v>
                </c:pt>
                <c:pt idx="72">
                  <c:v>1.4972000000000001</c:v>
                </c:pt>
                <c:pt idx="73">
                  <c:v>1.5744</c:v>
                </c:pt>
                <c:pt idx="74">
                  <c:v>1.5374000000000001</c:v>
                </c:pt>
                <c:pt idx="75">
                  <c:v>1.4976</c:v>
                </c:pt>
                <c:pt idx="76">
                  <c:v>1.4523999999999999</c:v>
                </c:pt>
                <c:pt idx="77">
                  <c:v>1.4630000000000001</c:v>
                </c:pt>
                <c:pt idx="78">
                  <c:v>1.4541999999999999</c:v>
                </c:pt>
                <c:pt idx="79">
                  <c:v>1.4558</c:v>
                </c:pt>
                <c:pt idx="80">
                  <c:v>1.4525999999999999</c:v>
                </c:pt>
                <c:pt idx="81">
                  <c:v>1.4838</c:v>
                </c:pt>
                <c:pt idx="82">
                  <c:v>1.4790000000000001</c:v>
                </c:pt>
                <c:pt idx="83">
                  <c:v>1.5034000000000001</c:v>
                </c:pt>
                <c:pt idx="84">
                  <c:v>1.4871000000000001</c:v>
                </c:pt>
                <c:pt idx="85">
                  <c:v>1.4463999999999999</c:v>
                </c:pt>
                <c:pt idx="86">
                  <c:v>1.5026999999999999</c:v>
                </c:pt>
                <c:pt idx="87">
                  <c:v>1.5905</c:v>
                </c:pt>
                <c:pt idx="88">
                  <c:v>1.5370999999999999</c:v>
                </c:pt>
                <c:pt idx="89">
                  <c:v>1.5061</c:v>
                </c:pt>
                <c:pt idx="90">
                  <c:v>1.4887999999999999</c:v>
                </c:pt>
                <c:pt idx="91">
                  <c:v>1.5092000000000001</c:v>
                </c:pt>
                <c:pt idx="92">
                  <c:v>1.5239</c:v>
                </c:pt>
                <c:pt idx="93">
                  <c:v>1.4974000000000001</c:v>
                </c:pt>
                <c:pt idx="94">
                  <c:v>1.4763999999999999</c:v>
                </c:pt>
                <c:pt idx="95">
                  <c:v>1.536</c:v>
                </c:pt>
                <c:pt idx="96">
                  <c:v>1.4917</c:v>
                </c:pt>
                <c:pt idx="97">
                  <c:v>1.5136000000000001</c:v>
                </c:pt>
                <c:pt idx="98">
                  <c:v>1.5636000000000001</c:v>
                </c:pt>
                <c:pt idx="99">
                  <c:v>1.5108999999999999</c:v>
                </c:pt>
                <c:pt idx="100">
                  <c:v>1.4765999999999999</c:v>
                </c:pt>
                <c:pt idx="101">
                  <c:v>1.4872000000000001</c:v>
                </c:pt>
                <c:pt idx="102">
                  <c:v>1.4590000000000001</c:v>
                </c:pt>
                <c:pt idx="103">
                  <c:v>1.4802</c:v>
                </c:pt>
                <c:pt idx="104">
                  <c:v>1.5193000000000001</c:v>
                </c:pt>
                <c:pt idx="105">
                  <c:v>1.4886999999999999</c:v>
                </c:pt>
                <c:pt idx="106">
                  <c:v>1.4699</c:v>
                </c:pt>
                <c:pt idx="107">
                  <c:v>1.4473</c:v>
                </c:pt>
                <c:pt idx="108">
                  <c:v>1.5313000000000001</c:v>
                </c:pt>
                <c:pt idx="109">
                  <c:v>1.5651999999999999</c:v>
                </c:pt>
                <c:pt idx="110">
                  <c:v>1.5294000000000001</c:v>
                </c:pt>
                <c:pt idx="111">
                  <c:v>1.5266999999999999</c:v>
                </c:pt>
                <c:pt idx="112">
                  <c:v>1.4990000000000001</c:v>
                </c:pt>
                <c:pt idx="113">
                  <c:v>1.5253000000000001</c:v>
                </c:pt>
                <c:pt idx="114">
                  <c:v>1.4850000000000001</c:v>
                </c:pt>
                <c:pt idx="115">
                  <c:v>1.3967000000000001</c:v>
                </c:pt>
                <c:pt idx="116">
                  <c:v>1.423</c:v>
                </c:pt>
                <c:pt idx="117">
                  <c:v>1.4662999999999999</c:v>
                </c:pt>
                <c:pt idx="118">
                  <c:v>1.4815</c:v>
                </c:pt>
                <c:pt idx="119">
                  <c:v>1.4837</c:v>
                </c:pt>
                <c:pt idx="120">
                  <c:v>1.5206</c:v>
                </c:pt>
                <c:pt idx="121">
                  <c:v>1.5482</c:v>
                </c:pt>
                <c:pt idx="122">
                  <c:v>1.5434000000000001</c:v>
                </c:pt>
                <c:pt idx="123">
                  <c:v>1.5002</c:v>
                </c:pt>
                <c:pt idx="124">
                  <c:v>1.464</c:v>
                </c:pt>
                <c:pt idx="125">
                  <c:v>1.5488</c:v>
                </c:pt>
                <c:pt idx="126">
                  <c:v>1.4757</c:v>
                </c:pt>
                <c:pt idx="127">
                  <c:v>1.5005999999999999</c:v>
                </c:pt>
                <c:pt idx="128">
                  <c:v>1.5032000000000001</c:v>
                </c:pt>
                <c:pt idx="129">
                  <c:v>1.462</c:v>
                </c:pt>
                <c:pt idx="130">
                  <c:v>1.3789</c:v>
                </c:pt>
                <c:pt idx="131">
                  <c:v>1.4633</c:v>
                </c:pt>
                <c:pt idx="132">
                  <c:v>1.4636</c:v>
                </c:pt>
                <c:pt idx="133">
                  <c:v>1.4774</c:v>
                </c:pt>
                <c:pt idx="134">
                  <c:v>1.4567000000000001</c:v>
                </c:pt>
                <c:pt idx="135">
                  <c:v>1.4435</c:v>
                </c:pt>
                <c:pt idx="136">
                  <c:v>1.5096000000000001</c:v>
                </c:pt>
                <c:pt idx="137">
                  <c:v>1.4476</c:v>
                </c:pt>
                <c:pt idx="138">
                  <c:v>1.5112000000000001</c:v>
                </c:pt>
                <c:pt idx="139">
                  <c:v>1.4718</c:v>
                </c:pt>
                <c:pt idx="140">
                  <c:v>1.4968999999999999</c:v>
                </c:pt>
                <c:pt idx="141">
                  <c:v>1.4984999999999999</c:v>
                </c:pt>
                <c:pt idx="142">
                  <c:v>1.4842</c:v>
                </c:pt>
                <c:pt idx="143">
                  <c:v>1.5232000000000001</c:v>
                </c:pt>
                <c:pt idx="144">
                  <c:v>1.4778</c:v>
                </c:pt>
                <c:pt idx="145">
                  <c:v>1.4510000000000001</c:v>
                </c:pt>
                <c:pt idx="146">
                  <c:v>1.4618</c:v>
                </c:pt>
                <c:pt idx="147">
                  <c:v>1.5085</c:v>
                </c:pt>
                <c:pt idx="148">
                  <c:v>1.6254999999999999</c:v>
                </c:pt>
                <c:pt idx="149">
                  <c:v>1.5674999999999999</c:v>
                </c:pt>
                <c:pt idx="150">
                  <c:v>1.5854999999999999</c:v>
                </c:pt>
                <c:pt idx="151">
                  <c:v>1.4831000000000001</c:v>
                </c:pt>
                <c:pt idx="152">
                  <c:v>1.4777</c:v>
                </c:pt>
                <c:pt idx="153">
                  <c:v>1.4869000000000001</c:v>
                </c:pt>
                <c:pt idx="154">
                  <c:v>1.512</c:v>
                </c:pt>
                <c:pt idx="155">
                  <c:v>1.5256000000000001</c:v>
                </c:pt>
                <c:pt idx="156">
                  <c:v>1.5286999999999999</c:v>
                </c:pt>
                <c:pt idx="157">
                  <c:v>1.5264</c:v>
                </c:pt>
                <c:pt idx="158">
                  <c:v>1.5688</c:v>
                </c:pt>
                <c:pt idx="159">
                  <c:v>1.5281</c:v>
                </c:pt>
                <c:pt idx="160">
                  <c:v>1.4382999999999999</c:v>
                </c:pt>
                <c:pt idx="161">
                  <c:v>1.4850000000000001</c:v>
                </c:pt>
                <c:pt idx="162">
                  <c:v>1.5379</c:v>
                </c:pt>
                <c:pt idx="163">
                  <c:v>1.5918000000000001</c:v>
                </c:pt>
                <c:pt idx="164">
                  <c:v>1.5851999999999999</c:v>
                </c:pt>
                <c:pt idx="165">
                  <c:v>1.6163000000000001</c:v>
                </c:pt>
                <c:pt idx="166">
                  <c:v>1.5244</c:v>
                </c:pt>
                <c:pt idx="167">
                  <c:v>1.5262</c:v>
                </c:pt>
                <c:pt idx="168">
                  <c:v>1.4637</c:v>
                </c:pt>
                <c:pt idx="169">
                  <c:v>1.4611000000000001</c:v>
                </c:pt>
                <c:pt idx="170">
                  <c:v>1.4555</c:v>
                </c:pt>
                <c:pt idx="171">
                  <c:v>1.5002</c:v>
                </c:pt>
                <c:pt idx="172">
                  <c:v>1.4978</c:v>
                </c:pt>
                <c:pt idx="173">
                  <c:v>1.5536000000000001</c:v>
                </c:pt>
                <c:pt idx="174">
                  <c:v>1.5097</c:v>
                </c:pt>
                <c:pt idx="175">
                  <c:v>1.4843999999999999</c:v>
                </c:pt>
                <c:pt idx="176">
                  <c:v>1.4695</c:v>
                </c:pt>
                <c:pt idx="177">
                  <c:v>1.502</c:v>
                </c:pt>
                <c:pt idx="178">
                  <c:v>1.5215000000000001</c:v>
                </c:pt>
                <c:pt idx="179">
                  <c:v>1.4577</c:v>
                </c:pt>
                <c:pt idx="180">
                  <c:v>1.5224</c:v>
                </c:pt>
                <c:pt idx="181">
                  <c:v>1.4251</c:v>
                </c:pt>
                <c:pt idx="182">
                  <c:v>1.4529000000000001</c:v>
                </c:pt>
                <c:pt idx="183">
                  <c:v>1.5095000000000001</c:v>
                </c:pt>
                <c:pt idx="184">
                  <c:v>1.5597000000000001</c:v>
                </c:pt>
                <c:pt idx="185">
                  <c:v>1.4741</c:v>
                </c:pt>
                <c:pt idx="186">
                  <c:v>1.5592999999999999</c:v>
                </c:pt>
                <c:pt idx="187">
                  <c:v>1.5445</c:v>
                </c:pt>
                <c:pt idx="188">
                  <c:v>1.5</c:v>
                </c:pt>
                <c:pt idx="189">
                  <c:v>1.5347999999999999</c:v>
                </c:pt>
                <c:pt idx="190">
                  <c:v>1.4896</c:v>
                </c:pt>
                <c:pt idx="191">
                  <c:v>1.4807999999999999</c:v>
                </c:pt>
                <c:pt idx="192">
                  <c:v>1.4888999999999999</c:v>
                </c:pt>
                <c:pt idx="193">
                  <c:v>1.4722999999999999</c:v>
                </c:pt>
                <c:pt idx="194">
                  <c:v>1.4622999999999999</c:v>
                </c:pt>
                <c:pt idx="195">
                  <c:v>1.4371</c:v>
                </c:pt>
                <c:pt idx="196">
                  <c:v>1.5023</c:v>
                </c:pt>
                <c:pt idx="197">
                  <c:v>1.4811000000000001</c:v>
                </c:pt>
                <c:pt idx="198">
                  <c:v>1.4887999999999999</c:v>
                </c:pt>
                <c:pt idx="199">
                  <c:v>1.4703999999999999</c:v>
                </c:pt>
                <c:pt idx="200">
                  <c:v>1.4951000000000001</c:v>
                </c:pt>
                <c:pt idx="201">
                  <c:v>1.4638</c:v>
                </c:pt>
                <c:pt idx="202">
                  <c:v>1.5250999999999999</c:v>
                </c:pt>
                <c:pt idx="203">
                  <c:v>1.4482999999999999</c:v>
                </c:pt>
                <c:pt idx="204">
                  <c:v>1.5229999999999999</c:v>
                </c:pt>
                <c:pt idx="205">
                  <c:v>1.5344</c:v>
                </c:pt>
                <c:pt idx="206">
                  <c:v>1.466</c:v>
                </c:pt>
                <c:pt idx="207">
                  <c:v>1.4906999999999999</c:v>
                </c:pt>
                <c:pt idx="208">
                  <c:v>1.4515</c:v>
                </c:pt>
                <c:pt idx="209">
                  <c:v>1.5210999999999999</c:v>
                </c:pt>
                <c:pt idx="210">
                  <c:v>1.48</c:v>
                </c:pt>
                <c:pt idx="211">
                  <c:v>1.4441999999999999</c:v>
                </c:pt>
                <c:pt idx="212">
                  <c:v>1.4488000000000001</c:v>
                </c:pt>
                <c:pt idx="213">
                  <c:v>1.4774</c:v>
                </c:pt>
                <c:pt idx="214">
                  <c:v>1.5542</c:v>
                </c:pt>
                <c:pt idx="215">
                  <c:v>1.5073000000000001</c:v>
                </c:pt>
                <c:pt idx="216">
                  <c:v>1.4673</c:v>
                </c:pt>
                <c:pt idx="217">
                  <c:v>1.5182</c:v>
                </c:pt>
                <c:pt idx="218">
                  <c:v>1.5027999999999999</c:v>
                </c:pt>
                <c:pt idx="219">
                  <c:v>1.4428000000000001</c:v>
                </c:pt>
                <c:pt idx="220">
                  <c:v>1.4571000000000001</c:v>
                </c:pt>
                <c:pt idx="221">
                  <c:v>1.4356</c:v>
                </c:pt>
                <c:pt idx="222">
                  <c:v>1.4659</c:v>
                </c:pt>
                <c:pt idx="223">
                  <c:v>1.5262</c:v>
                </c:pt>
                <c:pt idx="224">
                  <c:v>1.4659</c:v>
                </c:pt>
                <c:pt idx="225">
                  <c:v>1.4898</c:v>
                </c:pt>
                <c:pt idx="226">
                  <c:v>1.4977</c:v>
                </c:pt>
                <c:pt idx="227">
                  <c:v>1.5349999999999999</c:v>
                </c:pt>
                <c:pt idx="228">
                  <c:v>1.4518</c:v>
                </c:pt>
                <c:pt idx="229">
                  <c:v>1.4890000000000001</c:v>
                </c:pt>
                <c:pt idx="230">
                  <c:v>1.4859</c:v>
                </c:pt>
                <c:pt idx="231">
                  <c:v>1.4638</c:v>
                </c:pt>
                <c:pt idx="232">
                  <c:v>1.3731</c:v>
                </c:pt>
                <c:pt idx="233">
                  <c:v>1.4825999999999999</c:v>
                </c:pt>
                <c:pt idx="234">
                  <c:v>1.5549999999999999</c:v>
                </c:pt>
                <c:pt idx="235">
                  <c:v>1.5449999999999999</c:v>
                </c:pt>
                <c:pt idx="236">
                  <c:v>1.4129</c:v>
                </c:pt>
                <c:pt idx="237">
                  <c:v>1.3583000000000001</c:v>
                </c:pt>
                <c:pt idx="238">
                  <c:v>1.5284</c:v>
                </c:pt>
                <c:pt idx="239">
                  <c:v>1.5176000000000001</c:v>
                </c:pt>
                <c:pt idx="240">
                  <c:v>1.4815</c:v>
                </c:pt>
                <c:pt idx="241">
                  <c:v>1.3952</c:v>
                </c:pt>
                <c:pt idx="242">
                  <c:v>1.3371</c:v>
                </c:pt>
                <c:pt idx="243">
                  <c:v>1.3448</c:v>
                </c:pt>
                <c:pt idx="244">
                  <c:v>1.3692</c:v>
                </c:pt>
                <c:pt idx="245">
                  <c:v>1.4200999999999999</c:v>
                </c:pt>
                <c:pt idx="246">
                  <c:v>1.3637999999999999</c:v>
                </c:pt>
                <c:pt idx="247">
                  <c:v>1.3117000000000001</c:v>
                </c:pt>
                <c:pt idx="248">
                  <c:v>1.3734</c:v>
                </c:pt>
                <c:pt idx="249">
                  <c:v>1.46</c:v>
                </c:pt>
                <c:pt idx="250">
                  <c:v>1.4399</c:v>
                </c:pt>
                <c:pt idx="251">
                  <c:v>1.4463999999999999</c:v>
                </c:pt>
                <c:pt idx="252">
                  <c:v>1.4482999999999999</c:v>
                </c:pt>
                <c:pt idx="253">
                  <c:v>1.4158999999999999</c:v>
                </c:pt>
                <c:pt idx="254">
                  <c:v>1.4266000000000001</c:v>
                </c:pt>
                <c:pt idx="255">
                  <c:v>1.3889</c:v>
                </c:pt>
                <c:pt idx="256">
                  <c:v>1.4314</c:v>
                </c:pt>
                <c:pt idx="257">
                  <c:v>1.4504999999999999</c:v>
                </c:pt>
                <c:pt idx="258">
                  <c:v>1.4734</c:v>
                </c:pt>
                <c:pt idx="259">
                  <c:v>1.4378</c:v>
                </c:pt>
                <c:pt idx="260">
                  <c:v>1.4386000000000001</c:v>
                </c:pt>
                <c:pt idx="261">
                  <c:v>1.4359</c:v>
                </c:pt>
                <c:pt idx="262">
                  <c:v>1.4753000000000001</c:v>
                </c:pt>
                <c:pt idx="263">
                  <c:v>1.3874</c:v>
                </c:pt>
                <c:pt idx="264">
                  <c:v>1.4288000000000001</c:v>
                </c:pt>
                <c:pt idx="265">
                  <c:v>1.4729000000000001</c:v>
                </c:pt>
                <c:pt idx="266">
                  <c:v>1.4803999999999999</c:v>
                </c:pt>
                <c:pt idx="267">
                  <c:v>1.5039</c:v>
                </c:pt>
                <c:pt idx="268">
                  <c:v>1.4779</c:v>
                </c:pt>
                <c:pt idx="269">
                  <c:v>1.4774</c:v>
                </c:pt>
                <c:pt idx="270">
                  <c:v>1.4812000000000001</c:v>
                </c:pt>
                <c:pt idx="271">
                  <c:v>1.47</c:v>
                </c:pt>
                <c:pt idx="272">
                  <c:v>1.506</c:v>
                </c:pt>
                <c:pt idx="273">
                  <c:v>1.4972000000000001</c:v>
                </c:pt>
                <c:pt idx="274">
                  <c:v>1.4885999999999999</c:v>
                </c:pt>
                <c:pt idx="275">
                  <c:v>1.4684999999999999</c:v>
                </c:pt>
                <c:pt idx="276">
                  <c:v>1.4746999999999999</c:v>
                </c:pt>
                <c:pt idx="277">
                  <c:v>1.5006999999999999</c:v>
                </c:pt>
                <c:pt idx="278">
                  <c:v>1.4352</c:v>
                </c:pt>
                <c:pt idx="279">
                  <c:v>1.3595999999999999</c:v>
                </c:pt>
                <c:pt idx="280">
                  <c:v>1.4643999999999999</c:v>
                </c:pt>
                <c:pt idx="281">
                  <c:v>1.4753000000000001</c:v>
                </c:pt>
                <c:pt idx="282">
                  <c:v>1.4338</c:v>
                </c:pt>
                <c:pt idx="283">
                  <c:v>1.3579000000000001</c:v>
                </c:pt>
                <c:pt idx="284">
                  <c:v>1.4724999999999999</c:v>
                </c:pt>
                <c:pt idx="285">
                  <c:v>1.4472</c:v>
                </c:pt>
                <c:pt idx="286">
                  <c:v>1.4532</c:v>
                </c:pt>
                <c:pt idx="287">
                  <c:v>1.3965000000000001</c:v>
                </c:pt>
                <c:pt idx="288">
                  <c:v>1.4049</c:v>
                </c:pt>
                <c:pt idx="289">
                  <c:v>1.4416</c:v>
                </c:pt>
                <c:pt idx="290">
                  <c:v>1.4108000000000001</c:v>
                </c:pt>
                <c:pt idx="291">
                  <c:v>1.4018999999999999</c:v>
                </c:pt>
                <c:pt idx="292">
                  <c:v>1.405</c:v>
                </c:pt>
                <c:pt idx="293">
                  <c:v>1.3382000000000001</c:v>
                </c:pt>
                <c:pt idx="294">
                  <c:v>1.3869</c:v>
                </c:pt>
                <c:pt idx="295">
                  <c:v>1.4361999999999999</c:v>
                </c:pt>
                <c:pt idx="296">
                  <c:v>1.4691000000000001</c:v>
                </c:pt>
                <c:pt idx="297">
                  <c:v>1.38</c:v>
                </c:pt>
                <c:pt idx="298">
                  <c:v>1.3531</c:v>
                </c:pt>
                <c:pt idx="299">
                  <c:v>1.4195</c:v>
                </c:pt>
                <c:pt idx="300">
                  <c:v>1.417</c:v>
                </c:pt>
                <c:pt idx="301">
                  <c:v>1.4127000000000001</c:v>
                </c:pt>
                <c:pt idx="302">
                  <c:v>1.4652000000000001</c:v>
                </c:pt>
                <c:pt idx="303">
                  <c:v>1.4201999999999999</c:v>
                </c:pt>
                <c:pt idx="304">
                  <c:v>1.3184</c:v>
                </c:pt>
                <c:pt idx="305">
                  <c:v>1.4174</c:v>
                </c:pt>
                <c:pt idx="306">
                  <c:v>1.41</c:v>
                </c:pt>
                <c:pt idx="307">
                  <c:v>1.4496</c:v>
                </c:pt>
                <c:pt idx="308">
                  <c:v>1.3993</c:v>
                </c:pt>
                <c:pt idx="309">
                  <c:v>1.3284</c:v>
                </c:pt>
                <c:pt idx="310">
                  <c:v>1.3872</c:v>
                </c:pt>
                <c:pt idx="311">
                  <c:v>1.4338</c:v>
                </c:pt>
                <c:pt idx="312">
                  <c:v>1.4263999999999999</c:v>
                </c:pt>
                <c:pt idx="313">
                  <c:v>1.4026000000000001</c:v>
                </c:pt>
                <c:pt idx="314">
                  <c:v>1.4296</c:v>
                </c:pt>
                <c:pt idx="315">
                  <c:v>1.3996999999999999</c:v>
                </c:pt>
                <c:pt idx="316">
                  <c:v>1.3858999999999999</c:v>
                </c:pt>
                <c:pt idx="317">
                  <c:v>1.3185</c:v>
                </c:pt>
                <c:pt idx="318">
                  <c:v>1.367</c:v>
                </c:pt>
                <c:pt idx="319">
                  <c:v>1.4028</c:v>
                </c:pt>
                <c:pt idx="320">
                  <c:v>1.4198999999999999</c:v>
                </c:pt>
                <c:pt idx="321">
                  <c:v>1.4149</c:v>
                </c:pt>
                <c:pt idx="322">
                  <c:v>1.3266</c:v>
                </c:pt>
                <c:pt idx="323">
                  <c:v>1.4049</c:v>
                </c:pt>
                <c:pt idx="324">
                  <c:v>1.3749</c:v>
                </c:pt>
                <c:pt idx="325">
                  <c:v>1.4247000000000001</c:v>
                </c:pt>
                <c:pt idx="326">
                  <c:v>1.4144000000000001</c:v>
                </c:pt>
                <c:pt idx="327">
                  <c:v>1.3797999999999999</c:v>
                </c:pt>
                <c:pt idx="328">
                  <c:v>1.3905000000000001</c:v>
                </c:pt>
                <c:pt idx="329">
                  <c:v>1.4251</c:v>
                </c:pt>
                <c:pt idx="330">
                  <c:v>1.4256</c:v>
                </c:pt>
                <c:pt idx="331">
                  <c:v>1.4312</c:v>
                </c:pt>
                <c:pt idx="332">
                  <c:v>1.4065000000000001</c:v>
                </c:pt>
                <c:pt idx="333">
                  <c:v>1.3399000000000001</c:v>
                </c:pt>
                <c:pt idx="334">
                  <c:v>1.3149999999999999</c:v>
                </c:pt>
                <c:pt idx="335">
                  <c:v>1.3666</c:v>
                </c:pt>
                <c:pt idx="336">
                  <c:v>1.3813</c:v>
                </c:pt>
                <c:pt idx="337">
                  <c:v>1.3645</c:v>
                </c:pt>
                <c:pt idx="338">
                  <c:v>1.4039999999999999</c:v>
                </c:pt>
                <c:pt idx="339">
                  <c:v>1.4483999999999999</c:v>
                </c:pt>
                <c:pt idx="340">
                  <c:v>1.4803999999999999</c:v>
                </c:pt>
                <c:pt idx="341">
                  <c:v>1.4663999999999999</c:v>
                </c:pt>
                <c:pt idx="342">
                  <c:v>1.3935999999999999</c:v>
                </c:pt>
                <c:pt idx="343">
                  <c:v>1.3793</c:v>
                </c:pt>
                <c:pt idx="344">
                  <c:v>1.3817999999999999</c:v>
                </c:pt>
                <c:pt idx="345">
                  <c:v>1.4791000000000001</c:v>
                </c:pt>
                <c:pt idx="346">
                  <c:v>1.5125999999999999</c:v>
                </c:pt>
                <c:pt idx="347">
                  <c:v>1.3929</c:v>
                </c:pt>
                <c:pt idx="348">
                  <c:v>1.4675</c:v>
                </c:pt>
                <c:pt idx="349">
                  <c:v>1.4201999999999999</c:v>
                </c:pt>
                <c:pt idx="350">
                  <c:v>1.4161999999999999</c:v>
                </c:pt>
                <c:pt idx="351">
                  <c:v>1.4774</c:v>
                </c:pt>
                <c:pt idx="352">
                  <c:v>1.3918999999999999</c:v>
                </c:pt>
                <c:pt idx="353">
                  <c:v>1.4312</c:v>
                </c:pt>
                <c:pt idx="354">
                  <c:v>1.4518</c:v>
                </c:pt>
                <c:pt idx="355">
                  <c:v>1.4644999999999999</c:v>
                </c:pt>
                <c:pt idx="356">
                  <c:v>1.4474</c:v>
                </c:pt>
                <c:pt idx="357">
                  <c:v>1.371</c:v>
                </c:pt>
                <c:pt idx="358">
                  <c:v>1.3996999999999999</c:v>
                </c:pt>
                <c:pt idx="359">
                  <c:v>1.4247000000000001</c:v>
                </c:pt>
                <c:pt idx="360">
                  <c:v>1.4594</c:v>
                </c:pt>
                <c:pt idx="361">
                  <c:v>1.4278</c:v>
                </c:pt>
                <c:pt idx="362">
                  <c:v>1.4864999999999999</c:v>
                </c:pt>
                <c:pt idx="363">
                  <c:v>1.4605999999999999</c:v>
                </c:pt>
                <c:pt idx="364">
                  <c:v>1.5004</c:v>
                </c:pt>
                <c:pt idx="365">
                  <c:v>1.4663999999999999</c:v>
                </c:pt>
                <c:pt idx="366">
                  <c:v>1.4582999999999999</c:v>
                </c:pt>
                <c:pt idx="367">
                  <c:v>1.4697</c:v>
                </c:pt>
                <c:pt idx="368">
                  <c:v>1.4217</c:v>
                </c:pt>
                <c:pt idx="369">
                  <c:v>1.4080999999999999</c:v>
                </c:pt>
                <c:pt idx="370">
                  <c:v>1.4619</c:v>
                </c:pt>
                <c:pt idx="371">
                  <c:v>1.4710000000000001</c:v>
                </c:pt>
                <c:pt idx="372">
                  <c:v>1.4753000000000001</c:v>
                </c:pt>
                <c:pt idx="373">
                  <c:v>1.4844999999999999</c:v>
                </c:pt>
                <c:pt idx="374">
                  <c:v>1.4641</c:v>
                </c:pt>
                <c:pt idx="375">
                  <c:v>1.5103</c:v>
                </c:pt>
                <c:pt idx="376">
                  <c:v>1.5003</c:v>
                </c:pt>
                <c:pt idx="377">
                  <c:v>1.4412</c:v>
                </c:pt>
                <c:pt idx="378">
                  <c:v>1.4936</c:v>
                </c:pt>
                <c:pt idx="379">
                  <c:v>1.5188999999999999</c:v>
                </c:pt>
                <c:pt idx="380">
                  <c:v>1.4853000000000001</c:v>
                </c:pt>
                <c:pt idx="381">
                  <c:v>1.4315</c:v>
                </c:pt>
                <c:pt idx="382">
                  <c:v>1.4541999999999999</c:v>
                </c:pt>
                <c:pt idx="383">
                  <c:v>1.4838</c:v>
                </c:pt>
                <c:pt idx="384">
                  <c:v>1.4409000000000001</c:v>
                </c:pt>
                <c:pt idx="385">
                  <c:v>1.4560999999999999</c:v>
                </c:pt>
                <c:pt idx="386">
                  <c:v>1.4716</c:v>
                </c:pt>
                <c:pt idx="387">
                  <c:v>1.3823000000000001</c:v>
                </c:pt>
                <c:pt idx="388">
                  <c:v>1.4071</c:v>
                </c:pt>
                <c:pt idx="389">
                  <c:v>1.3986000000000001</c:v>
                </c:pt>
                <c:pt idx="390">
                  <c:v>1.3787</c:v>
                </c:pt>
                <c:pt idx="391">
                  <c:v>1.3745000000000001</c:v>
                </c:pt>
                <c:pt idx="392">
                  <c:v>1.4026000000000001</c:v>
                </c:pt>
                <c:pt idx="393">
                  <c:v>1.3474999999999999</c:v>
                </c:pt>
                <c:pt idx="394">
                  <c:v>1.381</c:v>
                </c:pt>
                <c:pt idx="395">
                  <c:v>1.3737999999999999</c:v>
                </c:pt>
                <c:pt idx="396">
                  <c:v>1.4320999999999999</c:v>
                </c:pt>
                <c:pt idx="397">
                  <c:v>1.4178999999999999</c:v>
                </c:pt>
                <c:pt idx="398">
                  <c:v>1.3924000000000001</c:v>
                </c:pt>
                <c:pt idx="399">
                  <c:v>1.3924000000000001</c:v>
                </c:pt>
                <c:pt idx="400">
                  <c:v>1.3880999999999999</c:v>
                </c:pt>
                <c:pt idx="401">
                  <c:v>1.4416</c:v>
                </c:pt>
                <c:pt idx="402">
                  <c:v>1.3615999999999999</c:v>
                </c:pt>
                <c:pt idx="403">
                  <c:v>1.3567</c:v>
                </c:pt>
                <c:pt idx="404">
                  <c:v>1.3162</c:v>
                </c:pt>
                <c:pt idx="405">
                  <c:v>1.4079999999999999</c:v>
                </c:pt>
                <c:pt idx="406">
                  <c:v>1.4092</c:v>
                </c:pt>
                <c:pt idx="407">
                  <c:v>1.3833</c:v>
                </c:pt>
                <c:pt idx="408">
                  <c:v>1.4115</c:v>
                </c:pt>
                <c:pt idx="409">
                  <c:v>1.3969</c:v>
                </c:pt>
                <c:pt idx="410">
                  <c:v>1.3882000000000001</c:v>
                </c:pt>
                <c:pt idx="411">
                  <c:v>1.4221999999999999</c:v>
                </c:pt>
                <c:pt idx="412">
                  <c:v>1.4177999999999999</c:v>
                </c:pt>
                <c:pt idx="413">
                  <c:v>1.4215</c:v>
                </c:pt>
                <c:pt idx="414">
                  <c:v>1.4475</c:v>
                </c:pt>
                <c:pt idx="415">
                  <c:v>1.3599000000000001</c:v>
                </c:pt>
                <c:pt idx="416">
                  <c:v>1.4732000000000001</c:v>
                </c:pt>
                <c:pt idx="417">
                  <c:v>1.4867999999999999</c:v>
                </c:pt>
                <c:pt idx="418">
                  <c:v>1.3986000000000001</c:v>
                </c:pt>
                <c:pt idx="419">
                  <c:v>1.327</c:v>
                </c:pt>
                <c:pt idx="420">
                  <c:v>1.3476999999999999</c:v>
                </c:pt>
                <c:pt idx="421">
                  <c:v>1.3358000000000001</c:v>
                </c:pt>
                <c:pt idx="422">
                  <c:v>1.4114</c:v>
                </c:pt>
                <c:pt idx="423">
                  <c:v>1.4174</c:v>
                </c:pt>
                <c:pt idx="424">
                  <c:v>1.3969</c:v>
                </c:pt>
                <c:pt idx="425">
                  <c:v>1.3801000000000001</c:v>
                </c:pt>
                <c:pt idx="426">
                  <c:v>1.4477</c:v>
                </c:pt>
                <c:pt idx="427">
                  <c:v>1.3717999999999999</c:v>
                </c:pt>
                <c:pt idx="428">
                  <c:v>1.355</c:v>
                </c:pt>
                <c:pt idx="429">
                  <c:v>1.4148000000000001</c:v>
                </c:pt>
                <c:pt idx="430">
                  <c:v>1.4214</c:v>
                </c:pt>
                <c:pt idx="431">
                  <c:v>1.4424999999999999</c:v>
                </c:pt>
                <c:pt idx="432">
                  <c:v>1.4402999999999999</c:v>
                </c:pt>
                <c:pt idx="433">
                  <c:v>1.3774</c:v>
                </c:pt>
                <c:pt idx="434">
                  <c:v>1.41</c:v>
                </c:pt>
                <c:pt idx="435">
                  <c:v>1.4063000000000001</c:v>
                </c:pt>
                <c:pt idx="436">
                  <c:v>1.4341999999999999</c:v>
                </c:pt>
                <c:pt idx="437">
                  <c:v>1.3751</c:v>
                </c:pt>
                <c:pt idx="438">
                  <c:v>1.3561000000000001</c:v>
                </c:pt>
                <c:pt idx="439">
                  <c:v>1.44</c:v>
                </c:pt>
                <c:pt idx="440">
                  <c:v>1.3542000000000001</c:v>
                </c:pt>
                <c:pt idx="441">
                  <c:v>1.3493999999999999</c:v>
                </c:pt>
                <c:pt idx="442">
                  <c:v>1.3681000000000001</c:v>
                </c:pt>
                <c:pt idx="443">
                  <c:v>1.3606</c:v>
                </c:pt>
                <c:pt idx="444">
                  <c:v>1.3573999999999999</c:v>
                </c:pt>
                <c:pt idx="445">
                  <c:v>1.3238000000000001</c:v>
                </c:pt>
                <c:pt idx="446">
                  <c:v>1.4790000000000001</c:v>
                </c:pt>
                <c:pt idx="447">
                  <c:v>1.5164</c:v>
                </c:pt>
                <c:pt idx="448">
                  <c:v>1.5249999999999999</c:v>
                </c:pt>
                <c:pt idx="449">
                  <c:v>1.4379999999999999</c:v>
                </c:pt>
                <c:pt idx="450">
                  <c:v>1.4126000000000001</c:v>
                </c:pt>
                <c:pt idx="451">
                  <c:v>1.4009</c:v>
                </c:pt>
                <c:pt idx="452">
                  <c:v>1.4569000000000001</c:v>
                </c:pt>
                <c:pt idx="453">
                  <c:v>1.444</c:v>
                </c:pt>
                <c:pt idx="454">
                  <c:v>1.4058999999999999</c:v>
                </c:pt>
                <c:pt idx="455">
                  <c:v>1.3203</c:v>
                </c:pt>
                <c:pt idx="456">
                  <c:v>1.4128000000000001</c:v>
                </c:pt>
                <c:pt idx="457">
                  <c:v>1.3613</c:v>
                </c:pt>
                <c:pt idx="458">
                  <c:v>1.3878999999999999</c:v>
                </c:pt>
                <c:pt idx="459">
                  <c:v>1.4467000000000001</c:v>
                </c:pt>
                <c:pt idx="460">
                  <c:v>1.4016999999999999</c:v>
                </c:pt>
                <c:pt idx="461">
                  <c:v>1.4104000000000001</c:v>
                </c:pt>
                <c:pt idx="462">
                  <c:v>1.3794</c:v>
                </c:pt>
                <c:pt idx="463">
                  <c:v>1.3849</c:v>
                </c:pt>
                <c:pt idx="464">
                  <c:v>1.3891</c:v>
                </c:pt>
                <c:pt idx="465">
                  <c:v>1.45</c:v>
                </c:pt>
                <c:pt idx="466">
                  <c:v>1.478</c:v>
                </c:pt>
                <c:pt idx="467">
                  <c:v>1.4225000000000001</c:v>
                </c:pt>
                <c:pt idx="468">
                  <c:v>1.4439</c:v>
                </c:pt>
                <c:pt idx="469">
                  <c:v>1.44</c:v>
                </c:pt>
                <c:pt idx="470">
                  <c:v>1.4307000000000001</c:v>
                </c:pt>
                <c:pt idx="471">
                  <c:v>1.3707</c:v>
                </c:pt>
                <c:pt idx="472">
                  <c:v>1.4016</c:v>
                </c:pt>
                <c:pt idx="473">
                  <c:v>1.425</c:v>
                </c:pt>
                <c:pt idx="474">
                  <c:v>1.3845000000000001</c:v>
                </c:pt>
                <c:pt idx="475">
                  <c:v>1.4154</c:v>
                </c:pt>
                <c:pt idx="476">
                  <c:v>1.4156</c:v>
                </c:pt>
                <c:pt idx="477">
                  <c:v>1.3545</c:v>
                </c:pt>
                <c:pt idx="478">
                  <c:v>1.3827</c:v>
                </c:pt>
                <c:pt idx="479">
                  <c:v>1.4481999999999999</c:v>
                </c:pt>
                <c:pt idx="480">
                  <c:v>1.4232</c:v>
                </c:pt>
                <c:pt idx="481">
                  <c:v>1.4681</c:v>
                </c:pt>
                <c:pt idx="482">
                  <c:v>1.4528000000000001</c:v>
                </c:pt>
                <c:pt idx="483">
                  <c:v>1.4426000000000001</c:v>
                </c:pt>
                <c:pt idx="484">
                  <c:v>1.4772000000000001</c:v>
                </c:pt>
                <c:pt idx="485">
                  <c:v>1.4752000000000001</c:v>
                </c:pt>
                <c:pt idx="486">
                  <c:v>1.4509000000000001</c:v>
                </c:pt>
                <c:pt idx="487">
                  <c:v>1.4185000000000001</c:v>
                </c:pt>
                <c:pt idx="488">
                  <c:v>1.4204000000000001</c:v>
                </c:pt>
                <c:pt idx="489">
                  <c:v>1.4229000000000001</c:v>
                </c:pt>
                <c:pt idx="490">
                  <c:v>1.3654999999999999</c:v>
                </c:pt>
                <c:pt idx="491">
                  <c:v>1.415</c:v>
                </c:pt>
                <c:pt idx="492">
                  <c:v>1.4185000000000001</c:v>
                </c:pt>
                <c:pt idx="493">
                  <c:v>1.4578</c:v>
                </c:pt>
                <c:pt idx="494">
                  <c:v>1.4254</c:v>
                </c:pt>
                <c:pt idx="495">
                  <c:v>1.4351</c:v>
                </c:pt>
                <c:pt idx="496">
                  <c:v>1.4153</c:v>
                </c:pt>
                <c:pt idx="497">
                  <c:v>1.4618</c:v>
                </c:pt>
                <c:pt idx="498">
                  <c:v>1.466</c:v>
                </c:pt>
                <c:pt idx="499">
                  <c:v>1.4500999999999999</c:v>
                </c:pt>
                <c:pt idx="500">
                  <c:v>1.3217000000000001</c:v>
                </c:pt>
                <c:pt idx="501">
                  <c:v>1.4144000000000001</c:v>
                </c:pt>
                <c:pt idx="502">
                  <c:v>1.3856999999999999</c:v>
                </c:pt>
                <c:pt idx="503">
                  <c:v>1.4057999999999999</c:v>
                </c:pt>
                <c:pt idx="504">
                  <c:v>1.4584999999999999</c:v>
                </c:pt>
                <c:pt idx="505">
                  <c:v>1.4543999999999999</c:v>
                </c:pt>
                <c:pt idx="506">
                  <c:v>1.4575</c:v>
                </c:pt>
                <c:pt idx="507">
                  <c:v>1.5276000000000001</c:v>
                </c:pt>
                <c:pt idx="508">
                  <c:v>1.4890000000000001</c:v>
                </c:pt>
                <c:pt idx="509">
                  <c:v>1.4134</c:v>
                </c:pt>
                <c:pt idx="510">
                  <c:v>1.4654</c:v>
                </c:pt>
                <c:pt idx="511">
                  <c:v>1.5438000000000001</c:v>
                </c:pt>
                <c:pt idx="512">
                  <c:v>1.4641999999999999</c:v>
                </c:pt>
                <c:pt idx="513">
                  <c:v>1.4209000000000001</c:v>
                </c:pt>
                <c:pt idx="514">
                  <c:v>1.4193</c:v>
                </c:pt>
                <c:pt idx="515">
                  <c:v>1.4305000000000001</c:v>
                </c:pt>
                <c:pt idx="516">
                  <c:v>1.4522999999999999</c:v>
                </c:pt>
                <c:pt idx="517">
                  <c:v>1.4972000000000001</c:v>
                </c:pt>
                <c:pt idx="518">
                  <c:v>1.496</c:v>
                </c:pt>
                <c:pt idx="519">
                  <c:v>1.3803000000000001</c:v>
                </c:pt>
                <c:pt idx="520">
                  <c:v>1.4033</c:v>
                </c:pt>
                <c:pt idx="521">
                  <c:v>1.5058</c:v>
                </c:pt>
                <c:pt idx="522">
                  <c:v>1.4761</c:v>
                </c:pt>
                <c:pt idx="523">
                  <c:v>1.4160999999999999</c:v>
                </c:pt>
                <c:pt idx="524">
                  <c:v>1.3669</c:v>
                </c:pt>
                <c:pt idx="525">
                  <c:v>1.4490000000000001</c:v>
                </c:pt>
                <c:pt idx="526">
                  <c:v>1.4862</c:v>
                </c:pt>
                <c:pt idx="527">
                  <c:v>1.4089</c:v>
                </c:pt>
                <c:pt idx="528">
                  <c:v>1.3960999999999999</c:v>
                </c:pt>
                <c:pt idx="529">
                  <c:v>1.4520999999999999</c:v>
                </c:pt>
                <c:pt idx="530">
                  <c:v>1.4471000000000001</c:v>
                </c:pt>
                <c:pt idx="531">
                  <c:v>1.3714</c:v>
                </c:pt>
                <c:pt idx="532">
                  <c:v>1.4018999999999999</c:v>
                </c:pt>
                <c:pt idx="533">
                  <c:v>1.409</c:v>
                </c:pt>
                <c:pt idx="534">
                  <c:v>1.4168000000000001</c:v>
                </c:pt>
                <c:pt idx="535">
                  <c:v>1.4462999999999999</c:v>
                </c:pt>
                <c:pt idx="536">
                  <c:v>1.4943</c:v>
                </c:pt>
                <c:pt idx="537">
                  <c:v>1.4610000000000001</c:v>
                </c:pt>
                <c:pt idx="538">
                  <c:v>1.4100999999999999</c:v>
                </c:pt>
                <c:pt idx="539">
                  <c:v>1.4863</c:v>
                </c:pt>
                <c:pt idx="540">
                  <c:v>1.5061</c:v>
                </c:pt>
                <c:pt idx="541">
                  <c:v>1.4610000000000001</c:v>
                </c:pt>
                <c:pt idx="542">
                  <c:v>1.4161999999999999</c:v>
                </c:pt>
                <c:pt idx="543">
                  <c:v>1.4816</c:v>
                </c:pt>
                <c:pt idx="544">
                  <c:v>1.4651000000000001</c:v>
                </c:pt>
                <c:pt idx="545">
                  <c:v>1.4568000000000001</c:v>
                </c:pt>
                <c:pt idx="546">
                  <c:v>1.5033000000000001</c:v>
                </c:pt>
                <c:pt idx="547">
                  <c:v>1.4639</c:v>
                </c:pt>
                <c:pt idx="548">
                  <c:v>1.4399</c:v>
                </c:pt>
                <c:pt idx="549">
                  <c:v>1.4536</c:v>
                </c:pt>
                <c:pt idx="550">
                  <c:v>1.4521999999999999</c:v>
                </c:pt>
                <c:pt idx="551">
                  <c:v>1.4295</c:v>
                </c:pt>
                <c:pt idx="552">
                  <c:v>1.4550000000000001</c:v>
                </c:pt>
                <c:pt idx="553">
                  <c:v>1.4513</c:v>
                </c:pt>
                <c:pt idx="554">
                  <c:v>1.4121999999999999</c:v>
                </c:pt>
                <c:pt idx="555">
                  <c:v>1.444</c:v>
                </c:pt>
                <c:pt idx="556">
                  <c:v>1.4217</c:v>
                </c:pt>
                <c:pt idx="557">
                  <c:v>1.4403999999999999</c:v>
                </c:pt>
                <c:pt idx="558">
                  <c:v>1.4367000000000001</c:v>
                </c:pt>
                <c:pt idx="559">
                  <c:v>1.4811000000000001</c:v>
                </c:pt>
                <c:pt idx="560">
                  <c:v>1.4461999999999999</c:v>
                </c:pt>
                <c:pt idx="561">
                  <c:v>1.4565999999999999</c:v>
                </c:pt>
                <c:pt idx="562">
                  <c:v>1.4714</c:v>
                </c:pt>
                <c:pt idx="563">
                  <c:v>1.4585999999999999</c:v>
                </c:pt>
                <c:pt idx="564">
                  <c:v>1.4514</c:v>
                </c:pt>
                <c:pt idx="565">
                  <c:v>1.4572000000000001</c:v>
                </c:pt>
                <c:pt idx="566">
                  <c:v>1.4474</c:v>
                </c:pt>
                <c:pt idx="567">
                  <c:v>1.4723999999999999</c:v>
                </c:pt>
                <c:pt idx="568">
                  <c:v>1.4177</c:v>
                </c:pt>
                <c:pt idx="569">
                  <c:v>1.3923000000000001</c:v>
                </c:pt>
                <c:pt idx="570">
                  <c:v>1.3833</c:v>
                </c:pt>
                <c:pt idx="571">
                  <c:v>1.4346000000000001</c:v>
                </c:pt>
                <c:pt idx="572">
                  <c:v>1.5024999999999999</c:v>
                </c:pt>
                <c:pt idx="573">
                  <c:v>1.4346000000000001</c:v>
                </c:pt>
                <c:pt idx="574">
                  <c:v>1.3738999999999999</c:v>
                </c:pt>
                <c:pt idx="575">
                  <c:v>1.4213</c:v>
                </c:pt>
                <c:pt idx="576">
                  <c:v>1.4762999999999999</c:v>
                </c:pt>
                <c:pt idx="577">
                  <c:v>1.4450000000000001</c:v>
                </c:pt>
                <c:pt idx="578">
                  <c:v>1.4454</c:v>
                </c:pt>
                <c:pt idx="579">
                  <c:v>1.4853000000000001</c:v>
                </c:pt>
                <c:pt idx="580">
                  <c:v>1.4763999999999999</c:v>
                </c:pt>
                <c:pt idx="581">
                  <c:v>1.4567000000000001</c:v>
                </c:pt>
                <c:pt idx="582">
                  <c:v>1.4023000000000001</c:v>
                </c:pt>
                <c:pt idx="583">
                  <c:v>1.4328000000000001</c:v>
                </c:pt>
                <c:pt idx="584">
                  <c:v>1.4027000000000001</c:v>
                </c:pt>
                <c:pt idx="585">
                  <c:v>1.47</c:v>
                </c:pt>
                <c:pt idx="586">
                  <c:v>1.49</c:v>
                </c:pt>
                <c:pt idx="587">
                  <c:v>1.4588000000000001</c:v>
                </c:pt>
                <c:pt idx="588">
                  <c:v>1.4761</c:v>
                </c:pt>
                <c:pt idx="589">
                  <c:v>1.454</c:v>
                </c:pt>
                <c:pt idx="590">
                  <c:v>1.4908999999999999</c:v>
                </c:pt>
                <c:pt idx="591">
                  <c:v>1.4975000000000001</c:v>
                </c:pt>
                <c:pt idx="592">
                  <c:v>1.4912000000000001</c:v>
                </c:pt>
                <c:pt idx="593">
                  <c:v>1.5037</c:v>
                </c:pt>
                <c:pt idx="594">
                  <c:v>1.4728000000000001</c:v>
                </c:pt>
                <c:pt idx="595">
                  <c:v>1.4692000000000001</c:v>
                </c:pt>
                <c:pt idx="596">
                  <c:v>1.4745999999999999</c:v>
                </c:pt>
                <c:pt idx="597">
                  <c:v>1.4413</c:v>
                </c:pt>
                <c:pt idx="598">
                  <c:v>1.3783000000000001</c:v>
                </c:pt>
                <c:pt idx="599">
                  <c:v>1.4407000000000001</c:v>
                </c:pt>
                <c:pt idx="600">
                  <c:v>1.5319</c:v>
                </c:pt>
                <c:pt idx="601">
                  <c:v>1.4802999999999999</c:v>
                </c:pt>
                <c:pt idx="602">
                  <c:v>1.4198999999999999</c:v>
                </c:pt>
                <c:pt idx="603">
                  <c:v>1.3951</c:v>
                </c:pt>
                <c:pt idx="604">
                  <c:v>1.4454</c:v>
                </c:pt>
                <c:pt idx="605">
                  <c:v>1.4774</c:v>
                </c:pt>
                <c:pt idx="606">
                  <c:v>1.4066000000000001</c:v>
                </c:pt>
                <c:pt idx="607">
                  <c:v>1.4123000000000001</c:v>
                </c:pt>
                <c:pt idx="608">
                  <c:v>1.5012000000000001</c:v>
                </c:pt>
                <c:pt idx="609">
                  <c:v>1.4281999999999999</c:v>
                </c:pt>
                <c:pt idx="610">
                  <c:v>1.4083000000000001</c:v>
                </c:pt>
                <c:pt idx="611">
                  <c:v>1.3774999999999999</c:v>
                </c:pt>
                <c:pt idx="612">
                  <c:v>1.3701000000000001</c:v>
                </c:pt>
                <c:pt idx="613">
                  <c:v>1.4316</c:v>
                </c:pt>
                <c:pt idx="614">
                  <c:v>1.462</c:v>
                </c:pt>
                <c:pt idx="615">
                  <c:v>1.4216</c:v>
                </c:pt>
                <c:pt idx="616">
                  <c:v>1.5116000000000001</c:v>
                </c:pt>
                <c:pt idx="617">
                  <c:v>1.4887999999999999</c:v>
                </c:pt>
                <c:pt idx="618">
                  <c:v>1.4633</c:v>
                </c:pt>
                <c:pt idx="619">
                  <c:v>1.4224000000000001</c:v>
                </c:pt>
                <c:pt idx="620">
                  <c:v>1.4513</c:v>
                </c:pt>
                <c:pt idx="621">
                  <c:v>1.4531000000000001</c:v>
                </c:pt>
                <c:pt idx="622">
                  <c:v>1.5165</c:v>
                </c:pt>
                <c:pt idx="623">
                  <c:v>1.468</c:v>
                </c:pt>
                <c:pt idx="624">
                  <c:v>1.4711000000000001</c:v>
                </c:pt>
                <c:pt idx="625">
                  <c:v>1.4111</c:v>
                </c:pt>
                <c:pt idx="626">
                  <c:v>1.4222999999999999</c:v>
                </c:pt>
                <c:pt idx="627">
                  <c:v>1.3714999999999999</c:v>
                </c:pt>
                <c:pt idx="628">
                  <c:v>1.4077</c:v>
                </c:pt>
                <c:pt idx="629">
                  <c:v>1.4115</c:v>
                </c:pt>
                <c:pt idx="630">
                  <c:v>1.4295</c:v>
                </c:pt>
                <c:pt idx="631">
                  <c:v>1.462</c:v>
                </c:pt>
                <c:pt idx="632">
                  <c:v>1.4313</c:v>
                </c:pt>
                <c:pt idx="633">
                  <c:v>1.4088000000000001</c:v>
                </c:pt>
                <c:pt idx="634">
                  <c:v>1.4933000000000001</c:v>
                </c:pt>
                <c:pt idx="635">
                  <c:v>1.4607000000000001</c:v>
                </c:pt>
                <c:pt idx="636">
                  <c:v>1.4447000000000001</c:v>
                </c:pt>
                <c:pt idx="637">
                  <c:v>1.5568</c:v>
                </c:pt>
                <c:pt idx="638">
                  <c:v>1.4888999999999999</c:v>
                </c:pt>
                <c:pt idx="639">
                  <c:v>1.5146999999999999</c:v>
                </c:pt>
                <c:pt idx="640">
                  <c:v>1.4773000000000001</c:v>
                </c:pt>
                <c:pt idx="641">
                  <c:v>1.4584999999999999</c:v>
                </c:pt>
                <c:pt idx="642">
                  <c:v>1.4896</c:v>
                </c:pt>
                <c:pt idx="643">
                  <c:v>1.4273</c:v>
                </c:pt>
                <c:pt idx="644">
                  <c:v>1.4333</c:v>
                </c:pt>
                <c:pt idx="645">
                  <c:v>1.4265000000000001</c:v>
                </c:pt>
                <c:pt idx="646">
                  <c:v>1.4644999999999999</c:v>
                </c:pt>
                <c:pt idx="647">
                  <c:v>1.472</c:v>
                </c:pt>
                <c:pt idx="648">
                  <c:v>1.4493</c:v>
                </c:pt>
                <c:pt idx="649">
                  <c:v>1.4177</c:v>
                </c:pt>
                <c:pt idx="650">
                  <c:v>1.4404999999999999</c:v>
                </c:pt>
                <c:pt idx="651">
                  <c:v>1.3812</c:v>
                </c:pt>
                <c:pt idx="652">
                  <c:v>1.3721000000000001</c:v>
                </c:pt>
                <c:pt idx="653">
                  <c:v>1.4360999999999999</c:v>
                </c:pt>
                <c:pt idx="654">
                  <c:v>1.4292</c:v>
                </c:pt>
                <c:pt idx="655">
                  <c:v>1.5096000000000001</c:v>
                </c:pt>
                <c:pt idx="656">
                  <c:v>1.5056</c:v>
                </c:pt>
                <c:pt idx="657">
                  <c:v>1.3875999999999999</c:v>
                </c:pt>
                <c:pt idx="658">
                  <c:v>1.4256</c:v>
                </c:pt>
                <c:pt idx="659">
                  <c:v>1.4538</c:v>
                </c:pt>
                <c:pt idx="660">
                  <c:v>1.5092000000000001</c:v>
                </c:pt>
                <c:pt idx="661">
                  <c:v>1.4696</c:v>
                </c:pt>
                <c:pt idx="662">
                  <c:v>1.4625999999999999</c:v>
                </c:pt>
                <c:pt idx="663">
                  <c:v>1.4644999999999999</c:v>
                </c:pt>
                <c:pt idx="664">
                  <c:v>1.484</c:v>
                </c:pt>
                <c:pt idx="665">
                  <c:v>1.4552</c:v>
                </c:pt>
                <c:pt idx="666">
                  <c:v>1.4799</c:v>
                </c:pt>
                <c:pt idx="667">
                  <c:v>1.4691000000000001</c:v>
                </c:pt>
                <c:pt idx="668">
                  <c:v>1.4007000000000001</c:v>
                </c:pt>
                <c:pt idx="669">
                  <c:v>1.3858999999999999</c:v>
                </c:pt>
                <c:pt idx="670">
                  <c:v>1.4119999999999999</c:v>
                </c:pt>
                <c:pt idx="671">
                  <c:v>1.4314</c:v>
                </c:pt>
                <c:pt idx="672">
                  <c:v>1.4021999999999999</c:v>
                </c:pt>
                <c:pt idx="673">
                  <c:v>1.3835999999999999</c:v>
                </c:pt>
                <c:pt idx="674">
                  <c:v>1.4594</c:v>
                </c:pt>
                <c:pt idx="675">
                  <c:v>1.4470000000000001</c:v>
                </c:pt>
                <c:pt idx="676">
                  <c:v>1.4352</c:v>
                </c:pt>
                <c:pt idx="677">
                  <c:v>1.4862</c:v>
                </c:pt>
                <c:pt idx="678">
                  <c:v>1.5029999999999999</c:v>
                </c:pt>
                <c:pt idx="679">
                  <c:v>1.4972000000000001</c:v>
                </c:pt>
                <c:pt idx="680">
                  <c:v>1.4273</c:v>
                </c:pt>
                <c:pt idx="681">
                  <c:v>1.4101999999999999</c:v>
                </c:pt>
                <c:pt idx="682">
                  <c:v>1.4455</c:v>
                </c:pt>
                <c:pt idx="683">
                  <c:v>1.4538</c:v>
                </c:pt>
                <c:pt idx="684">
                  <c:v>1.429</c:v>
                </c:pt>
                <c:pt idx="685">
                  <c:v>1.4573</c:v>
                </c:pt>
                <c:pt idx="686">
                  <c:v>1.4568000000000001</c:v>
                </c:pt>
                <c:pt idx="687">
                  <c:v>1.4166000000000001</c:v>
                </c:pt>
                <c:pt idx="688">
                  <c:v>1.4883</c:v>
                </c:pt>
                <c:pt idx="689">
                  <c:v>1.4641999999999999</c:v>
                </c:pt>
                <c:pt idx="690">
                  <c:v>1.4389000000000001</c:v>
                </c:pt>
                <c:pt idx="691">
                  <c:v>1.4202999999999999</c:v>
                </c:pt>
                <c:pt idx="692">
                  <c:v>1.5034000000000001</c:v>
                </c:pt>
                <c:pt idx="693">
                  <c:v>1.4428000000000001</c:v>
                </c:pt>
                <c:pt idx="694">
                  <c:v>1.4470000000000001</c:v>
                </c:pt>
                <c:pt idx="695">
                  <c:v>1.4673</c:v>
                </c:pt>
                <c:pt idx="696">
                  <c:v>1.4945999999999999</c:v>
                </c:pt>
                <c:pt idx="697">
                  <c:v>1.4583999999999999</c:v>
                </c:pt>
                <c:pt idx="698">
                  <c:v>1.4329000000000001</c:v>
                </c:pt>
                <c:pt idx="699">
                  <c:v>1.4293</c:v>
                </c:pt>
                <c:pt idx="700">
                  <c:v>1.4492</c:v>
                </c:pt>
                <c:pt idx="701">
                  <c:v>1.4531000000000001</c:v>
                </c:pt>
                <c:pt idx="702">
                  <c:v>1.3958999999999999</c:v>
                </c:pt>
                <c:pt idx="703">
                  <c:v>1.4236</c:v>
                </c:pt>
                <c:pt idx="704">
                  <c:v>1.4411</c:v>
                </c:pt>
                <c:pt idx="705">
                  <c:v>1.4511000000000001</c:v>
                </c:pt>
                <c:pt idx="706">
                  <c:v>1.4616</c:v>
                </c:pt>
                <c:pt idx="707">
                  <c:v>1.4576</c:v>
                </c:pt>
                <c:pt idx="708">
                  <c:v>1.421</c:v>
                </c:pt>
                <c:pt idx="709">
                  <c:v>1.4513</c:v>
                </c:pt>
                <c:pt idx="710">
                  <c:v>1.5346</c:v>
                </c:pt>
                <c:pt idx="711">
                  <c:v>1.4886999999999999</c:v>
                </c:pt>
                <c:pt idx="712">
                  <c:v>1.4588000000000001</c:v>
                </c:pt>
                <c:pt idx="713">
                  <c:v>1.4910000000000001</c:v>
                </c:pt>
                <c:pt idx="714">
                  <c:v>1.4824999999999999</c:v>
                </c:pt>
                <c:pt idx="715">
                  <c:v>1.4558</c:v>
                </c:pt>
                <c:pt idx="716">
                  <c:v>1.3855</c:v>
                </c:pt>
                <c:pt idx="717">
                  <c:v>1.3915999999999999</c:v>
                </c:pt>
                <c:pt idx="718">
                  <c:v>1.4166000000000001</c:v>
                </c:pt>
                <c:pt idx="719">
                  <c:v>1.4360999999999999</c:v>
                </c:pt>
                <c:pt idx="720">
                  <c:v>1.4723999999999999</c:v>
                </c:pt>
                <c:pt idx="721">
                  <c:v>1.5024</c:v>
                </c:pt>
                <c:pt idx="722">
                  <c:v>1.3916999999999999</c:v>
                </c:pt>
                <c:pt idx="723">
                  <c:v>1.3196000000000001</c:v>
                </c:pt>
                <c:pt idx="724">
                  <c:v>1.4238999999999999</c:v>
                </c:pt>
                <c:pt idx="725">
                  <c:v>1.431</c:v>
                </c:pt>
                <c:pt idx="726">
                  <c:v>1.4902</c:v>
                </c:pt>
                <c:pt idx="727">
                  <c:v>1.4681</c:v>
                </c:pt>
                <c:pt idx="728">
                  <c:v>1.4589000000000001</c:v>
                </c:pt>
                <c:pt idx="729">
                  <c:v>1.4905999999999999</c:v>
                </c:pt>
                <c:pt idx="730">
                  <c:v>1.5065</c:v>
                </c:pt>
                <c:pt idx="731">
                  <c:v>1.4520999999999999</c:v>
                </c:pt>
                <c:pt idx="732">
                  <c:v>1.4021999999999999</c:v>
                </c:pt>
                <c:pt idx="733">
                  <c:v>1.4179999999999999</c:v>
                </c:pt>
                <c:pt idx="734">
                  <c:v>1.3959999999999999</c:v>
                </c:pt>
                <c:pt idx="735">
                  <c:v>1.4056</c:v>
                </c:pt>
                <c:pt idx="736">
                  <c:v>1.4189000000000001</c:v>
                </c:pt>
                <c:pt idx="737">
                  <c:v>1.4557</c:v>
                </c:pt>
                <c:pt idx="738">
                  <c:v>1.4999</c:v>
                </c:pt>
                <c:pt idx="739">
                  <c:v>1.4984</c:v>
                </c:pt>
                <c:pt idx="740">
                  <c:v>1.4641</c:v>
                </c:pt>
                <c:pt idx="741">
                  <c:v>1.4818</c:v>
                </c:pt>
                <c:pt idx="742">
                  <c:v>1.4285000000000001</c:v>
                </c:pt>
                <c:pt idx="743">
                  <c:v>1.4542999999999999</c:v>
                </c:pt>
                <c:pt idx="744">
                  <c:v>1.4626999999999999</c:v>
                </c:pt>
                <c:pt idx="745">
                  <c:v>1.4106000000000001</c:v>
                </c:pt>
                <c:pt idx="746">
                  <c:v>1.4142999999999999</c:v>
                </c:pt>
                <c:pt idx="747">
                  <c:v>1.4083000000000001</c:v>
                </c:pt>
                <c:pt idx="748">
                  <c:v>1.5578000000000001</c:v>
                </c:pt>
                <c:pt idx="749">
                  <c:v>1.4294</c:v>
                </c:pt>
                <c:pt idx="750">
                  <c:v>1.3684000000000001</c:v>
                </c:pt>
                <c:pt idx="751">
                  <c:v>1.385</c:v>
                </c:pt>
                <c:pt idx="752">
                  <c:v>1.4100999999999999</c:v>
                </c:pt>
                <c:pt idx="753">
                  <c:v>1.4188000000000001</c:v>
                </c:pt>
                <c:pt idx="754">
                  <c:v>1.3569</c:v>
                </c:pt>
                <c:pt idx="755">
                  <c:v>1.4579</c:v>
                </c:pt>
                <c:pt idx="756">
                  <c:v>1.444</c:v>
                </c:pt>
                <c:pt idx="757">
                  <c:v>1.5027999999999999</c:v>
                </c:pt>
                <c:pt idx="758">
                  <c:v>1.4520999999999999</c:v>
                </c:pt>
                <c:pt idx="759">
                  <c:v>1.4074</c:v>
                </c:pt>
                <c:pt idx="760">
                  <c:v>1.3572</c:v>
                </c:pt>
                <c:pt idx="761">
                  <c:v>1.4026000000000001</c:v>
                </c:pt>
                <c:pt idx="762">
                  <c:v>1.4717</c:v>
                </c:pt>
                <c:pt idx="763">
                  <c:v>1.4278999999999999</c:v>
                </c:pt>
                <c:pt idx="764">
                  <c:v>1.3737999999999999</c:v>
                </c:pt>
                <c:pt idx="765">
                  <c:v>1.4645999999999999</c:v>
                </c:pt>
                <c:pt idx="766">
                  <c:v>1.4765999999999999</c:v>
                </c:pt>
                <c:pt idx="767">
                  <c:v>1.4481999999999999</c:v>
                </c:pt>
                <c:pt idx="768">
                  <c:v>1.4204000000000001</c:v>
                </c:pt>
                <c:pt idx="769">
                  <c:v>1.4211</c:v>
                </c:pt>
                <c:pt idx="770">
                  <c:v>1.5291999999999999</c:v>
                </c:pt>
                <c:pt idx="771">
                  <c:v>1.4959</c:v>
                </c:pt>
                <c:pt idx="772">
                  <c:v>1.4850000000000001</c:v>
                </c:pt>
                <c:pt idx="773">
                  <c:v>1.5294000000000001</c:v>
                </c:pt>
                <c:pt idx="774">
                  <c:v>1.4694</c:v>
                </c:pt>
                <c:pt idx="775">
                  <c:v>1.5208999999999999</c:v>
                </c:pt>
                <c:pt idx="776">
                  <c:v>1.4739</c:v>
                </c:pt>
                <c:pt idx="777">
                  <c:v>1.4411</c:v>
                </c:pt>
                <c:pt idx="778">
                  <c:v>1.42</c:v>
                </c:pt>
                <c:pt idx="779">
                  <c:v>1.4823999999999999</c:v>
                </c:pt>
                <c:pt idx="780">
                  <c:v>1.4283999999999999</c:v>
                </c:pt>
                <c:pt idx="781">
                  <c:v>1.4165000000000001</c:v>
                </c:pt>
                <c:pt idx="782">
                  <c:v>1.4241999999999999</c:v>
                </c:pt>
                <c:pt idx="783">
                  <c:v>1.4528000000000001</c:v>
                </c:pt>
                <c:pt idx="784">
                  <c:v>1.4064000000000001</c:v>
                </c:pt>
                <c:pt idx="785">
                  <c:v>1.3925000000000001</c:v>
                </c:pt>
                <c:pt idx="786">
                  <c:v>1.42</c:v>
                </c:pt>
                <c:pt idx="787">
                  <c:v>1.3494999999999999</c:v>
                </c:pt>
                <c:pt idx="788">
                  <c:v>1.4161999999999999</c:v>
                </c:pt>
                <c:pt idx="789">
                  <c:v>1.3835</c:v>
                </c:pt>
                <c:pt idx="790">
                  <c:v>1.4434</c:v>
                </c:pt>
                <c:pt idx="791">
                  <c:v>1.5067999999999999</c:v>
                </c:pt>
                <c:pt idx="792">
                  <c:v>1.536</c:v>
                </c:pt>
                <c:pt idx="793">
                  <c:v>1.4636</c:v>
                </c:pt>
                <c:pt idx="794">
                  <c:v>1.4759</c:v>
                </c:pt>
                <c:pt idx="795">
                  <c:v>1.5402</c:v>
                </c:pt>
                <c:pt idx="796">
                  <c:v>1.4745999999999999</c:v>
                </c:pt>
                <c:pt idx="797">
                  <c:v>1.4708000000000001</c:v>
                </c:pt>
                <c:pt idx="798">
                  <c:v>1.4339</c:v>
                </c:pt>
                <c:pt idx="799">
                  <c:v>1.4016999999999999</c:v>
                </c:pt>
                <c:pt idx="800">
                  <c:v>1.4561999999999999</c:v>
                </c:pt>
                <c:pt idx="801">
                  <c:v>1.4644999999999999</c:v>
                </c:pt>
                <c:pt idx="802">
                  <c:v>1.4319999999999999</c:v>
                </c:pt>
                <c:pt idx="803">
                  <c:v>1.4681</c:v>
                </c:pt>
                <c:pt idx="804">
                  <c:v>1.506</c:v>
                </c:pt>
                <c:pt idx="805">
                  <c:v>1.5407</c:v>
                </c:pt>
                <c:pt idx="806">
                  <c:v>1.4466000000000001</c:v>
                </c:pt>
                <c:pt idx="807">
                  <c:v>1.4634</c:v>
                </c:pt>
                <c:pt idx="808">
                  <c:v>1.4501999999999999</c:v>
                </c:pt>
                <c:pt idx="809">
                  <c:v>1.4783999999999999</c:v>
                </c:pt>
                <c:pt idx="810">
                  <c:v>1.4480999999999999</c:v>
                </c:pt>
                <c:pt idx="811">
                  <c:v>1.5238</c:v>
                </c:pt>
                <c:pt idx="812">
                  <c:v>1.4021999999999999</c:v>
                </c:pt>
                <c:pt idx="813">
                  <c:v>1.3563000000000001</c:v>
                </c:pt>
                <c:pt idx="814">
                  <c:v>1.4480999999999999</c:v>
                </c:pt>
                <c:pt idx="815">
                  <c:v>1.4156</c:v>
                </c:pt>
                <c:pt idx="816">
                  <c:v>1.4114</c:v>
                </c:pt>
                <c:pt idx="817">
                  <c:v>1.4353</c:v>
                </c:pt>
                <c:pt idx="818">
                  <c:v>1.4241999999999999</c:v>
                </c:pt>
                <c:pt idx="819">
                  <c:v>1.5092000000000001</c:v>
                </c:pt>
                <c:pt idx="820">
                  <c:v>1.4545999999999999</c:v>
                </c:pt>
                <c:pt idx="821">
                  <c:v>1.4689000000000001</c:v>
                </c:pt>
                <c:pt idx="822">
                  <c:v>1.4601</c:v>
                </c:pt>
                <c:pt idx="823">
                  <c:v>1.5175000000000001</c:v>
                </c:pt>
                <c:pt idx="824">
                  <c:v>1.468</c:v>
                </c:pt>
                <c:pt idx="825">
                  <c:v>1.4089</c:v>
                </c:pt>
                <c:pt idx="826">
                  <c:v>1.4742</c:v>
                </c:pt>
                <c:pt idx="827">
                  <c:v>1.4613</c:v>
                </c:pt>
                <c:pt idx="828">
                  <c:v>1.5086999999999999</c:v>
                </c:pt>
                <c:pt idx="829">
                  <c:v>1.4599</c:v>
                </c:pt>
                <c:pt idx="830">
                  <c:v>1.4573</c:v>
                </c:pt>
                <c:pt idx="831">
                  <c:v>1.4930000000000001</c:v>
                </c:pt>
                <c:pt idx="832">
                  <c:v>1.5001</c:v>
                </c:pt>
                <c:pt idx="833">
                  <c:v>1.5455000000000001</c:v>
                </c:pt>
                <c:pt idx="834">
                  <c:v>1.4570000000000001</c:v>
                </c:pt>
                <c:pt idx="835">
                  <c:v>1.4662999999999999</c:v>
                </c:pt>
                <c:pt idx="836">
                  <c:v>1.49</c:v>
                </c:pt>
                <c:pt idx="837">
                  <c:v>1.4357</c:v>
                </c:pt>
                <c:pt idx="838">
                  <c:v>1.4634</c:v>
                </c:pt>
                <c:pt idx="839">
                  <c:v>1.4181999999999999</c:v>
                </c:pt>
                <c:pt idx="840">
                  <c:v>1.4044000000000001</c:v>
                </c:pt>
                <c:pt idx="841">
                  <c:v>1.4775</c:v>
                </c:pt>
                <c:pt idx="842">
                  <c:v>1.5404</c:v>
                </c:pt>
                <c:pt idx="843">
                  <c:v>1.4615</c:v>
                </c:pt>
                <c:pt idx="844">
                  <c:v>1.4482999999999999</c:v>
                </c:pt>
                <c:pt idx="845">
                  <c:v>1.4247000000000001</c:v>
                </c:pt>
                <c:pt idx="846">
                  <c:v>1.472</c:v>
                </c:pt>
                <c:pt idx="847">
                  <c:v>1.4641999999999999</c:v>
                </c:pt>
                <c:pt idx="848">
                  <c:v>1.4857</c:v>
                </c:pt>
                <c:pt idx="849">
                  <c:v>1.4547000000000001</c:v>
                </c:pt>
                <c:pt idx="850">
                  <c:v>1.3977999999999999</c:v>
                </c:pt>
                <c:pt idx="851">
                  <c:v>1.42</c:v>
                </c:pt>
                <c:pt idx="852">
                  <c:v>1.4950000000000001</c:v>
                </c:pt>
                <c:pt idx="853">
                  <c:v>1.4678</c:v>
                </c:pt>
                <c:pt idx="854">
                  <c:v>1.4392</c:v>
                </c:pt>
                <c:pt idx="855">
                  <c:v>1.4579</c:v>
                </c:pt>
                <c:pt idx="856">
                  <c:v>1.4966999999999999</c:v>
                </c:pt>
                <c:pt idx="857">
                  <c:v>1.4803999999999999</c:v>
                </c:pt>
                <c:pt idx="858">
                  <c:v>1.4497</c:v>
                </c:pt>
                <c:pt idx="859">
                  <c:v>1.4213</c:v>
                </c:pt>
                <c:pt idx="860">
                  <c:v>1.4406000000000001</c:v>
                </c:pt>
                <c:pt idx="861">
                  <c:v>1.4511000000000001</c:v>
                </c:pt>
                <c:pt idx="862">
                  <c:v>1.4690000000000001</c:v>
                </c:pt>
                <c:pt idx="863">
                  <c:v>1.4182999999999999</c:v>
                </c:pt>
                <c:pt idx="864">
                  <c:v>1.4151</c:v>
                </c:pt>
                <c:pt idx="865">
                  <c:v>1.4177</c:v>
                </c:pt>
                <c:pt idx="866">
                  <c:v>1.4764999999999999</c:v>
                </c:pt>
                <c:pt idx="867">
                  <c:v>1.4611000000000001</c:v>
                </c:pt>
                <c:pt idx="868">
                  <c:v>1.413</c:v>
                </c:pt>
                <c:pt idx="869">
                  <c:v>1.4006000000000001</c:v>
                </c:pt>
                <c:pt idx="870">
                  <c:v>1.4369000000000001</c:v>
                </c:pt>
                <c:pt idx="871">
                  <c:v>1.4644999999999999</c:v>
                </c:pt>
                <c:pt idx="872">
                  <c:v>1.4238</c:v>
                </c:pt>
                <c:pt idx="873">
                  <c:v>1.4837</c:v>
                </c:pt>
                <c:pt idx="874">
                  <c:v>1.4393</c:v>
                </c:pt>
                <c:pt idx="875">
                  <c:v>1.4531000000000001</c:v>
                </c:pt>
                <c:pt idx="876">
                  <c:v>1.4983</c:v>
                </c:pt>
                <c:pt idx="877">
                  <c:v>1.4806999999999999</c:v>
                </c:pt>
                <c:pt idx="878">
                  <c:v>1.4489000000000001</c:v>
                </c:pt>
                <c:pt idx="879">
                  <c:v>1.5165999999999999</c:v>
                </c:pt>
                <c:pt idx="880">
                  <c:v>1.5</c:v>
                </c:pt>
                <c:pt idx="881">
                  <c:v>1.4128000000000001</c:v>
                </c:pt>
                <c:pt idx="882">
                  <c:v>1.4568000000000001</c:v>
                </c:pt>
                <c:pt idx="883">
                  <c:v>1.4370000000000001</c:v>
                </c:pt>
                <c:pt idx="884">
                  <c:v>1.5054000000000001</c:v>
                </c:pt>
                <c:pt idx="885">
                  <c:v>1.5282</c:v>
                </c:pt>
                <c:pt idx="886">
                  <c:v>1.4974000000000001</c:v>
                </c:pt>
                <c:pt idx="887">
                  <c:v>1.4997</c:v>
                </c:pt>
                <c:pt idx="888">
                  <c:v>1.4362999999999999</c:v>
                </c:pt>
                <c:pt idx="889">
                  <c:v>1.4439</c:v>
                </c:pt>
                <c:pt idx="890">
                  <c:v>1.4739</c:v>
                </c:pt>
                <c:pt idx="891">
                  <c:v>1.4618</c:v>
                </c:pt>
                <c:pt idx="892">
                  <c:v>1.4534</c:v>
                </c:pt>
                <c:pt idx="893">
                  <c:v>1.5138</c:v>
                </c:pt>
                <c:pt idx="894">
                  <c:v>1.4588000000000001</c:v>
                </c:pt>
                <c:pt idx="895">
                  <c:v>1.4956</c:v>
                </c:pt>
                <c:pt idx="896">
                  <c:v>1.4540999999999999</c:v>
                </c:pt>
                <c:pt idx="897">
                  <c:v>1.4271</c:v>
                </c:pt>
                <c:pt idx="898">
                  <c:v>1.4762999999999999</c:v>
                </c:pt>
                <c:pt idx="899">
                  <c:v>1.5061</c:v>
                </c:pt>
                <c:pt idx="900">
                  <c:v>1.5832999999999999</c:v>
                </c:pt>
                <c:pt idx="901">
                  <c:v>1.4655</c:v>
                </c:pt>
                <c:pt idx="902">
                  <c:v>1.3968</c:v>
                </c:pt>
                <c:pt idx="903">
                  <c:v>1.4357</c:v>
                </c:pt>
                <c:pt idx="904">
                  <c:v>1.4790000000000001</c:v>
                </c:pt>
                <c:pt idx="905">
                  <c:v>1.4567000000000001</c:v>
                </c:pt>
                <c:pt idx="906">
                  <c:v>1.4113</c:v>
                </c:pt>
                <c:pt idx="907">
                  <c:v>1.3740000000000001</c:v>
                </c:pt>
                <c:pt idx="908">
                  <c:v>1.3984000000000001</c:v>
                </c:pt>
                <c:pt idx="909">
                  <c:v>1.4315</c:v>
                </c:pt>
                <c:pt idx="910">
                  <c:v>1.4488000000000001</c:v>
                </c:pt>
                <c:pt idx="911">
                  <c:v>1.4491000000000001</c:v>
                </c:pt>
                <c:pt idx="912">
                  <c:v>1.4119999999999999</c:v>
                </c:pt>
                <c:pt idx="913">
                  <c:v>1.4904999999999999</c:v>
                </c:pt>
                <c:pt idx="914">
                  <c:v>1.4152</c:v>
                </c:pt>
                <c:pt idx="915">
                  <c:v>1.4832000000000001</c:v>
                </c:pt>
                <c:pt idx="916">
                  <c:v>1.3926000000000001</c:v>
                </c:pt>
                <c:pt idx="917">
                  <c:v>1.4286000000000001</c:v>
                </c:pt>
                <c:pt idx="918">
                  <c:v>1.4714</c:v>
                </c:pt>
                <c:pt idx="919">
                  <c:v>1.4172</c:v>
                </c:pt>
                <c:pt idx="920">
                  <c:v>1.4398</c:v>
                </c:pt>
                <c:pt idx="921">
                  <c:v>1.4545999999999999</c:v>
                </c:pt>
                <c:pt idx="922">
                  <c:v>1.4976</c:v>
                </c:pt>
                <c:pt idx="923">
                  <c:v>1.4202999999999999</c:v>
                </c:pt>
                <c:pt idx="924">
                  <c:v>1.4216</c:v>
                </c:pt>
                <c:pt idx="925">
                  <c:v>1.3920999999999999</c:v>
                </c:pt>
                <c:pt idx="926">
                  <c:v>1.4024000000000001</c:v>
                </c:pt>
                <c:pt idx="927">
                  <c:v>1.4769000000000001</c:v>
                </c:pt>
                <c:pt idx="928">
                  <c:v>1.4830000000000001</c:v>
                </c:pt>
                <c:pt idx="929">
                  <c:v>1.4281999999999999</c:v>
                </c:pt>
                <c:pt idx="930">
                  <c:v>1.5044</c:v>
                </c:pt>
                <c:pt idx="931">
                  <c:v>1.4673</c:v>
                </c:pt>
                <c:pt idx="932">
                  <c:v>1.4726999999999999</c:v>
                </c:pt>
                <c:pt idx="933">
                  <c:v>1.3915999999999999</c:v>
                </c:pt>
                <c:pt idx="934">
                  <c:v>1.3479000000000001</c:v>
                </c:pt>
                <c:pt idx="935">
                  <c:v>1.4256</c:v>
                </c:pt>
                <c:pt idx="936">
                  <c:v>1.4910000000000001</c:v>
                </c:pt>
                <c:pt idx="937">
                  <c:v>1.4632000000000001</c:v>
                </c:pt>
                <c:pt idx="938">
                  <c:v>1.4771000000000001</c:v>
                </c:pt>
                <c:pt idx="939">
                  <c:v>1.5229999999999999</c:v>
                </c:pt>
                <c:pt idx="940">
                  <c:v>1.4691000000000001</c:v>
                </c:pt>
                <c:pt idx="941">
                  <c:v>1.4024000000000001</c:v>
                </c:pt>
                <c:pt idx="942">
                  <c:v>1.4212</c:v>
                </c:pt>
                <c:pt idx="943">
                  <c:v>1.3825000000000001</c:v>
                </c:pt>
                <c:pt idx="944">
                  <c:v>1.4743999999999999</c:v>
                </c:pt>
                <c:pt idx="945">
                  <c:v>1.4957</c:v>
                </c:pt>
                <c:pt idx="946">
                  <c:v>1.54</c:v>
                </c:pt>
                <c:pt idx="947">
                  <c:v>1.4479</c:v>
                </c:pt>
                <c:pt idx="948">
                  <c:v>1.4403999999999999</c:v>
                </c:pt>
                <c:pt idx="949">
                  <c:v>1.4294</c:v>
                </c:pt>
                <c:pt idx="950">
                  <c:v>1.4738</c:v>
                </c:pt>
                <c:pt idx="951">
                  <c:v>1.4504999999999999</c:v>
                </c:pt>
                <c:pt idx="952">
                  <c:v>1.3942000000000001</c:v>
                </c:pt>
                <c:pt idx="953">
                  <c:v>1.4229000000000001</c:v>
                </c:pt>
                <c:pt idx="954">
                  <c:v>1.4097999999999999</c:v>
                </c:pt>
                <c:pt idx="955">
                  <c:v>1.4048</c:v>
                </c:pt>
                <c:pt idx="956">
                  <c:v>1.4029</c:v>
                </c:pt>
                <c:pt idx="957">
                  <c:v>1.4605999999999999</c:v>
                </c:pt>
                <c:pt idx="958">
                  <c:v>1.5082</c:v>
                </c:pt>
                <c:pt idx="959">
                  <c:v>1.4399</c:v>
                </c:pt>
                <c:pt idx="960">
                  <c:v>1.3577999999999999</c:v>
                </c:pt>
                <c:pt idx="961">
                  <c:v>1.3995</c:v>
                </c:pt>
                <c:pt idx="962">
                  <c:v>1.4793000000000001</c:v>
                </c:pt>
                <c:pt idx="963">
                  <c:v>1.4376</c:v>
                </c:pt>
                <c:pt idx="964">
                  <c:v>1.4040999999999999</c:v>
                </c:pt>
                <c:pt idx="965">
                  <c:v>1.4413</c:v>
                </c:pt>
                <c:pt idx="966">
                  <c:v>1.466</c:v>
                </c:pt>
                <c:pt idx="967">
                  <c:v>1.5056</c:v>
                </c:pt>
                <c:pt idx="968">
                  <c:v>1.41</c:v>
                </c:pt>
                <c:pt idx="969">
                  <c:v>1.4523999999999999</c:v>
                </c:pt>
                <c:pt idx="970">
                  <c:v>1.4437</c:v>
                </c:pt>
                <c:pt idx="971">
                  <c:v>1.4799</c:v>
                </c:pt>
                <c:pt idx="972">
                  <c:v>1.4522999999999999</c:v>
                </c:pt>
                <c:pt idx="973">
                  <c:v>1.4028</c:v>
                </c:pt>
                <c:pt idx="974">
                  <c:v>1.3931</c:v>
                </c:pt>
                <c:pt idx="975">
                  <c:v>1.4286000000000001</c:v>
                </c:pt>
                <c:pt idx="976">
                  <c:v>1.4189000000000001</c:v>
                </c:pt>
                <c:pt idx="977">
                  <c:v>1.4991000000000001</c:v>
                </c:pt>
                <c:pt idx="978">
                  <c:v>1.4512</c:v>
                </c:pt>
                <c:pt idx="979">
                  <c:v>1.5048999999999999</c:v>
                </c:pt>
                <c:pt idx="980">
                  <c:v>1.4381999999999999</c:v>
                </c:pt>
                <c:pt idx="981">
                  <c:v>1.4266000000000001</c:v>
                </c:pt>
                <c:pt idx="982">
                  <c:v>1.3694999999999999</c:v>
                </c:pt>
                <c:pt idx="983">
                  <c:v>1.4005000000000001</c:v>
                </c:pt>
                <c:pt idx="984">
                  <c:v>1.4420999999999999</c:v>
                </c:pt>
                <c:pt idx="985">
                  <c:v>1.4907999999999999</c:v>
                </c:pt>
                <c:pt idx="986">
                  <c:v>1.5770999999999999</c:v>
                </c:pt>
                <c:pt idx="987">
                  <c:v>1.5434000000000001</c:v>
                </c:pt>
                <c:pt idx="988">
                  <c:v>1.4823</c:v>
                </c:pt>
                <c:pt idx="989">
                  <c:v>1.4490000000000001</c:v>
                </c:pt>
                <c:pt idx="990">
                  <c:v>1.4171</c:v>
                </c:pt>
                <c:pt idx="991">
                  <c:v>1.3755999999999999</c:v>
                </c:pt>
                <c:pt idx="992">
                  <c:v>1.4155</c:v>
                </c:pt>
                <c:pt idx="993">
                  <c:v>1.3747</c:v>
                </c:pt>
                <c:pt idx="994">
                  <c:v>1.3896999999999999</c:v>
                </c:pt>
                <c:pt idx="995">
                  <c:v>1.4400999999999999</c:v>
                </c:pt>
                <c:pt idx="996">
                  <c:v>1.4705999999999999</c:v>
                </c:pt>
                <c:pt idx="997">
                  <c:v>1.4411</c:v>
                </c:pt>
                <c:pt idx="998">
                  <c:v>1.504</c:v>
                </c:pt>
                <c:pt idx="999">
                  <c:v>1.4772000000000001</c:v>
                </c:pt>
                <c:pt idx="1000">
                  <c:v>1.3475999999999999</c:v>
                </c:pt>
                <c:pt idx="1001">
                  <c:v>1.3835999999999999</c:v>
                </c:pt>
                <c:pt idx="1002">
                  <c:v>1.3594999999999999</c:v>
                </c:pt>
                <c:pt idx="1003">
                  <c:v>1.3549</c:v>
                </c:pt>
                <c:pt idx="1004">
                  <c:v>1.4661999999999999</c:v>
                </c:pt>
                <c:pt idx="1005">
                  <c:v>1.4419999999999999</c:v>
                </c:pt>
                <c:pt idx="1006">
                  <c:v>1.4654</c:v>
                </c:pt>
                <c:pt idx="1007">
                  <c:v>1.4089</c:v>
                </c:pt>
                <c:pt idx="1008">
                  <c:v>1.3338000000000001</c:v>
                </c:pt>
                <c:pt idx="1009">
                  <c:v>1.4084000000000001</c:v>
                </c:pt>
                <c:pt idx="1010">
                  <c:v>1.4136</c:v>
                </c:pt>
                <c:pt idx="1011">
                  <c:v>1.3819999999999999</c:v>
                </c:pt>
                <c:pt idx="1012">
                  <c:v>1.4233</c:v>
                </c:pt>
                <c:pt idx="1013">
                  <c:v>1.4415</c:v>
                </c:pt>
                <c:pt idx="1014">
                  <c:v>1.4556</c:v>
                </c:pt>
                <c:pt idx="1015">
                  <c:v>1.389</c:v>
                </c:pt>
                <c:pt idx="1016">
                  <c:v>1.3977999999999999</c:v>
                </c:pt>
                <c:pt idx="1017">
                  <c:v>1.4745999999999999</c:v>
                </c:pt>
                <c:pt idx="1018">
                  <c:v>1.4357</c:v>
                </c:pt>
                <c:pt idx="1019">
                  <c:v>1.4395</c:v>
                </c:pt>
                <c:pt idx="1020">
                  <c:v>1.4450000000000001</c:v>
                </c:pt>
                <c:pt idx="1021">
                  <c:v>1.4573</c:v>
                </c:pt>
                <c:pt idx="1022">
                  <c:v>1.4536</c:v>
                </c:pt>
                <c:pt idx="1023">
                  <c:v>1.3824000000000001</c:v>
                </c:pt>
                <c:pt idx="1024">
                  <c:v>1.4033</c:v>
                </c:pt>
                <c:pt idx="1025">
                  <c:v>1.3711</c:v>
                </c:pt>
                <c:pt idx="1026">
                  <c:v>1.4738</c:v>
                </c:pt>
                <c:pt idx="1027">
                  <c:v>1.5015000000000001</c:v>
                </c:pt>
                <c:pt idx="1028">
                  <c:v>1.4845999999999999</c:v>
                </c:pt>
                <c:pt idx="1029">
                  <c:v>1.4402999999999999</c:v>
                </c:pt>
                <c:pt idx="1030">
                  <c:v>1.4508000000000001</c:v>
                </c:pt>
                <c:pt idx="1031">
                  <c:v>1.3843000000000001</c:v>
                </c:pt>
                <c:pt idx="1032">
                  <c:v>1.4245000000000001</c:v>
                </c:pt>
                <c:pt idx="1033">
                  <c:v>1.4670000000000001</c:v>
                </c:pt>
                <c:pt idx="1034">
                  <c:v>1.3866000000000001</c:v>
                </c:pt>
                <c:pt idx="1035">
                  <c:v>1.3669</c:v>
                </c:pt>
                <c:pt idx="1036">
                  <c:v>1.4395</c:v>
                </c:pt>
                <c:pt idx="1037">
                  <c:v>1.4084000000000001</c:v>
                </c:pt>
                <c:pt idx="1038">
                  <c:v>1.4849000000000001</c:v>
                </c:pt>
                <c:pt idx="1039">
                  <c:v>1.4686999999999999</c:v>
                </c:pt>
                <c:pt idx="1040">
                  <c:v>1.4688000000000001</c:v>
                </c:pt>
                <c:pt idx="1041">
                  <c:v>1.3974</c:v>
                </c:pt>
                <c:pt idx="1042">
                  <c:v>1.4059999999999999</c:v>
                </c:pt>
                <c:pt idx="1043">
                  <c:v>1.4655</c:v>
                </c:pt>
                <c:pt idx="1044">
                  <c:v>1.4779</c:v>
                </c:pt>
                <c:pt idx="1045">
                  <c:v>1.4017999999999999</c:v>
                </c:pt>
                <c:pt idx="1046">
                  <c:v>1.3243</c:v>
                </c:pt>
                <c:pt idx="1047">
                  <c:v>1.4104000000000001</c:v>
                </c:pt>
                <c:pt idx="1048">
                  <c:v>1.5256000000000001</c:v>
                </c:pt>
                <c:pt idx="1049">
                  <c:v>1.4538</c:v>
                </c:pt>
                <c:pt idx="1050">
                  <c:v>1.4327000000000001</c:v>
                </c:pt>
                <c:pt idx="1051">
                  <c:v>1.3774</c:v>
                </c:pt>
                <c:pt idx="1052">
                  <c:v>1.4518</c:v>
                </c:pt>
                <c:pt idx="1053">
                  <c:v>1.4634</c:v>
                </c:pt>
                <c:pt idx="1054">
                  <c:v>1.4529000000000001</c:v>
                </c:pt>
                <c:pt idx="1055">
                  <c:v>1.43</c:v>
                </c:pt>
                <c:pt idx="1056">
                  <c:v>1.4411</c:v>
                </c:pt>
                <c:pt idx="1057">
                  <c:v>1.4441999999999999</c:v>
                </c:pt>
                <c:pt idx="1058">
                  <c:v>1.5239</c:v>
                </c:pt>
                <c:pt idx="1059">
                  <c:v>1.5111000000000001</c:v>
                </c:pt>
                <c:pt idx="1060">
                  <c:v>1.4614</c:v>
                </c:pt>
                <c:pt idx="1061">
                  <c:v>1.4232</c:v>
                </c:pt>
                <c:pt idx="1062">
                  <c:v>1.4451000000000001</c:v>
                </c:pt>
                <c:pt idx="1063">
                  <c:v>1.444</c:v>
                </c:pt>
                <c:pt idx="1064">
                  <c:v>1.4905999999999999</c:v>
                </c:pt>
                <c:pt idx="1065">
                  <c:v>1.4083000000000001</c:v>
                </c:pt>
                <c:pt idx="1066">
                  <c:v>1.4378</c:v>
                </c:pt>
                <c:pt idx="1067">
                  <c:v>1.4117</c:v>
                </c:pt>
                <c:pt idx="1068">
                  <c:v>1.5193000000000001</c:v>
                </c:pt>
                <c:pt idx="1069">
                  <c:v>1.4469000000000001</c:v>
                </c:pt>
                <c:pt idx="1070">
                  <c:v>1.3925000000000001</c:v>
                </c:pt>
                <c:pt idx="1071">
                  <c:v>1.3963000000000001</c:v>
                </c:pt>
                <c:pt idx="1072">
                  <c:v>1.385</c:v>
                </c:pt>
                <c:pt idx="1073">
                  <c:v>1.4349000000000001</c:v>
                </c:pt>
                <c:pt idx="1074">
                  <c:v>1.4531000000000001</c:v>
                </c:pt>
                <c:pt idx="1075">
                  <c:v>1.4006000000000001</c:v>
                </c:pt>
                <c:pt idx="1076">
                  <c:v>1.4376</c:v>
                </c:pt>
                <c:pt idx="1077">
                  <c:v>1.5009999999999999</c:v>
                </c:pt>
                <c:pt idx="1078">
                  <c:v>1.4563999999999999</c:v>
                </c:pt>
                <c:pt idx="1079">
                  <c:v>1.3935</c:v>
                </c:pt>
                <c:pt idx="1080">
                  <c:v>1.4681999999999999</c:v>
                </c:pt>
                <c:pt idx="1081">
                  <c:v>1.3995</c:v>
                </c:pt>
                <c:pt idx="1082">
                  <c:v>1.4589000000000001</c:v>
                </c:pt>
                <c:pt idx="1083">
                  <c:v>1.5085999999999999</c:v>
                </c:pt>
                <c:pt idx="1084">
                  <c:v>1.4528000000000001</c:v>
                </c:pt>
                <c:pt idx="1085">
                  <c:v>1.3887</c:v>
                </c:pt>
                <c:pt idx="1086">
                  <c:v>1.4653</c:v>
                </c:pt>
                <c:pt idx="1087">
                  <c:v>1.4882</c:v>
                </c:pt>
                <c:pt idx="1088">
                  <c:v>1.4758</c:v>
                </c:pt>
                <c:pt idx="1089">
                  <c:v>1.4302999999999999</c:v>
                </c:pt>
                <c:pt idx="1090">
                  <c:v>1.3474999999999999</c:v>
                </c:pt>
                <c:pt idx="1091">
                  <c:v>1.3649</c:v>
                </c:pt>
                <c:pt idx="1092">
                  <c:v>1.4228000000000001</c:v>
                </c:pt>
                <c:pt idx="1093">
                  <c:v>1.403</c:v>
                </c:pt>
                <c:pt idx="1094">
                  <c:v>1.3876999999999999</c:v>
                </c:pt>
                <c:pt idx="1095">
                  <c:v>1.405</c:v>
                </c:pt>
                <c:pt idx="1096">
                  <c:v>1.405</c:v>
                </c:pt>
                <c:pt idx="1097">
                  <c:v>1.4635</c:v>
                </c:pt>
                <c:pt idx="1098">
                  <c:v>1.5082</c:v>
                </c:pt>
                <c:pt idx="1099">
                  <c:v>1.4702999999999999</c:v>
                </c:pt>
                <c:pt idx="1100">
                  <c:v>1.3815</c:v>
                </c:pt>
                <c:pt idx="1101">
                  <c:v>1.4490000000000001</c:v>
                </c:pt>
                <c:pt idx="1102">
                  <c:v>1.4049</c:v>
                </c:pt>
                <c:pt idx="1103">
                  <c:v>1.4607000000000001</c:v>
                </c:pt>
                <c:pt idx="1104">
                  <c:v>1.3887</c:v>
                </c:pt>
                <c:pt idx="1105">
                  <c:v>1.3758999999999999</c:v>
                </c:pt>
                <c:pt idx="1106">
                  <c:v>1.4686999999999999</c:v>
                </c:pt>
                <c:pt idx="1107">
                  <c:v>1.5262</c:v>
                </c:pt>
                <c:pt idx="1108">
                  <c:v>1.42</c:v>
                </c:pt>
                <c:pt idx="1109">
                  <c:v>1.4104000000000001</c:v>
                </c:pt>
                <c:pt idx="1110">
                  <c:v>1.4017999999999999</c:v>
                </c:pt>
                <c:pt idx="1111">
                  <c:v>1.4444999999999999</c:v>
                </c:pt>
                <c:pt idx="1112">
                  <c:v>1.3939999999999999</c:v>
                </c:pt>
                <c:pt idx="1113">
                  <c:v>1.4028</c:v>
                </c:pt>
                <c:pt idx="1114">
                  <c:v>1.4091</c:v>
                </c:pt>
                <c:pt idx="1115">
                  <c:v>1.3878999999999999</c:v>
                </c:pt>
                <c:pt idx="1116">
                  <c:v>1.4693000000000001</c:v>
                </c:pt>
                <c:pt idx="1117">
                  <c:v>1.4681</c:v>
                </c:pt>
                <c:pt idx="1118">
                  <c:v>1.4815</c:v>
                </c:pt>
                <c:pt idx="1119">
                  <c:v>1.3658999999999999</c:v>
                </c:pt>
                <c:pt idx="1120">
                  <c:v>1.3480000000000001</c:v>
                </c:pt>
                <c:pt idx="1121">
                  <c:v>1.3815</c:v>
                </c:pt>
                <c:pt idx="1122">
                  <c:v>1.429</c:v>
                </c:pt>
                <c:pt idx="1123">
                  <c:v>1.3998999999999999</c:v>
                </c:pt>
                <c:pt idx="1124">
                  <c:v>1.4326000000000001</c:v>
                </c:pt>
                <c:pt idx="1125">
                  <c:v>1.4175</c:v>
                </c:pt>
                <c:pt idx="1126">
                  <c:v>1.3886000000000001</c:v>
                </c:pt>
                <c:pt idx="1127">
                  <c:v>1.4221999999999999</c:v>
                </c:pt>
                <c:pt idx="1128">
                  <c:v>1.4234</c:v>
                </c:pt>
                <c:pt idx="1129">
                  <c:v>1.3757999999999999</c:v>
                </c:pt>
                <c:pt idx="1130">
                  <c:v>1.4242999999999999</c:v>
                </c:pt>
                <c:pt idx="1131">
                  <c:v>1.4286000000000001</c:v>
                </c:pt>
                <c:pt idx="1132">
                  <c:v>1.4709000000000001</c:v>
                </c:pt>
                <c:pt idx="1133">
                  <c:v>1.4095</c:v>
                </c:pt>
                <c:pt idx="1134">
                  <c:v>1.5029999999999999</c:v>
                </c:pt>
                <c:pt idx="1135">
                  <c:v>1.4746999999999999</c:v>
                </c:pt>
                <c:pt idx="1136">
                  <c:v>1.5004</c:v>
                </c:pt>
                <c:pt idx="1137">
                  <c:v>1.4818</c:v>
                </c:pt>
                <c:pt idx="1138">
                  <c:v>1.5016</c:v>
                </c:pt>
                <c:pt idx="1139">
                  <c:v>1.4254</c:v>
                </c:pt>
                <c:pt idx="1140">
                  <c:v>1.4587000000000001</c:v>
                </c:pt>
                <c:pt idx="1141">
                  <c:v>1.397</c:v>
                </c:pt>
                <c:pt idx="1142">
                  <c:v>1.3237000000000001</c:v>
                </c:pt>
                <c:pt idx="1143">
                  <c:v>1.4334</c:v>
                </c:pt>
                <c:pt idx="1144">
                  <c:v>1.5114000000000001</c:v>
                </c:pt>
                <c:pt idx="1145">
                  <c:v>1.3993</c:v>
                </c:pt>
                <c:pt idx="1146">
                  <c:v>1.3833</c:v>
                </c:pt>
                <c:pt idx="1147">
                  <c:v>1.4722</c:v>
                </c:pt>
                <c:pt idx="1148">
                  <c:v>1.3721000000000001</c:v>
                </c:pt>
                <c:pt idx="1149">
                  <c:v>1.4366000000000001</c:v>
                </c:pt>
                <c:pt idx="1150">
                  <c:v>1.4132</c:v>
                </c:pt>
                <c:pt idx="1151">
                  <c:v>1.4115</c:v>
                </c:pt>
                <c:pt idx="1152">
                  <c:v>1.4227000000000001</c:v>
                </c:pt>
                <c:pt idx="1153">
                  <c:v>1.3776999999999999</c:v>
                </c:pt>
                <c:pt idx="1154">
                  <c:v>1.4241999999999999</c:v>
                </c:pt>
                <c:pt idx="1155">
                  <c:v>1.421</c:v>
                </c:pt>
                <c:pt idx="1156">
                  <c:v>1.46</c:v>
                </c:pt>
                <c:pt idx="1157">
                  <c:v>1.3765000000000001</c:v>
                </c:pt>
                <c:pt idx="1158">
                  <c:v>1.3308</c:v>
                </c:pt>
                <c:pt idx="1159">
                  <c:v>1.4487000000000001</c:v>
                </c:pt>
                <c:pt idx="1160">
                  <c:v>1.4888999999999999</c:v>
                </c:pt>
                <c:pt idx="1161">
                  <c:v>1.5037</c:v>
                </c:pt>
                <c:pt idx="1162">
                  <c:v>1.4590000000000001</c:v>
                </c:pt>
                <c:pt idx="1163">
                  <c:v>1.4339999999999999</c:v>
                </c:pt>
                <c:pt idx="1164">
                  <c:v>1.4653</c:v>
                </c:pt>
                <c:pt idx="1165">
                  <c:v>1.4084000000000001</c:v>
                </c:pt>
                <c:pt idx="1166">
                  <c:v>1.4038999999999999</c:v>
                </c:pt>
                <c:pt idx="1167">
                  <c:v>1.4234</c:v>
                </c:pt>
                <c:pt idx="1168">
                  <c:v>1.4200999999999999</c:v>
                </c:pt>
                <c:pt idx="1169">
                  <c:v>1.4422999999999999</c:v>
                </c:pt>
                <c:pt idx="1170">
                  <c:v>1.4055</c:v>
                </c:pt>
                <c:pt idx="1171">
                  <c:v>1.4071</c:v>
                </c:pt>
                <c:pt idx="1172">
                  <c:v>1.4177999999999999</c:v>
                </c:pt>
                <c:pt idx="1173">
                  <c:v>1.4100999999999999</c:v>
                </c:pt>
                <c:pt idx="1174">
                  <c:v>1.3825000000000001</c:v>
                </c:pt>
                <c:pt idx="1175">
                  <c:v>1.4036999999999999</c:v>
                </c:pt>
                <c:pt idx="1176">
                  <c:v>1.4239999999999999</c:v>
                </c:pt>
                <c:pt idx="1177">
                  <c:v>1.4630000000000001</c:v>
                </c:pt>
                <c:pt idx="1178">
                  <c:v>1.4511000000000001</c:v>
                </c:pt>
                <c:pt idx="1179">
                  <c:v>1.4374</c:v>
                </c:pt>
                <c:pt idx="1180">
                  <c:v>1.4206000000000001</c:v>
                </c:pt>
                <c:pt idx="1181">
                  <c:v>1.4649000000000001</c:v>
                </c:pt>
                <c:pt idx="1182">
                  <c:v>1.4448000000000001</c:v>
                </c:pt>
                <c:pt idx="1183">
                  <c:v>1.4572000000000001</c:v>
                </c:pt>
                <c:pt idx="1184">
                  <c:v>1.4569000000000001</c:v>
                </c:pt>
                <c:pt idx="1185">
                  <c:v>1.3815999999999999</c:v>
                </c:pt>
                <c:pt idx="1186">
                  <c:v>1.4312</c:v>
                </c:pt>
                <c:pt idx="1187">
                  <c:v>1.3653999999999999</c:v>
                </c:pt>
                <c:pt idx="1188">
                  <c:v>1.3489</c:v>
                </c:pt>
                <c:pt idx="1189">
                  <c:v>1.3946000000000001</c:v>
                </c:pt>
                <c:pt idx="1190">
                  <c:v>1.4789000000000001</c:v>
                </c:pt>
                <c:pt idx="1191">
                  <c:v>1.4676</c:v>
                </c:pt>
                <c:pt idx="1192">
                  <c:v>1.4350000000000001</c:v>
                </c:pt>
                <c:pt idx="1193">
                  <c:v>1.4220999999999999</c:v>
                </c:pt>
                <c:pt idx="1194">
                  <c:v>1.3935</c:v>
                </c:pt>
                <c:pt idx="1195">
                  <c:v>1.3796999999999999</c:v>
                </c:pt>
                <c:pt idx="1196">
                  <c:v>1.3162</c:v>
                </c:pt>
                <c:pt idx="1197">
                  <c:v>1.2787999999999999</c:v>
                </c:pt>
                <c:pt idx="1198">
                  <c:v>1.276</c:v>
                </c:pt>
                <c:pt idx="1199">
                  <c:v>1.2625</c:v>
                </c:pt>
                <c:pt idx="1200">
                  <c:v>1.3270999999999999</c:v>
                </c:pt>
                <c:pt idx="1201">
                  <c:v>1.4719</c:v>
                </c:pt>
                <c:pt idx="1202">
                  <c:v>1.5365</c:v>
                </c:pt>
                <c:pt idx="1203">
                  <c:v>1.4769000000000001</c:v>
                </c:pt>
                <c:pt idx="1204">
                  <c:v>1.4652000000000001</c:v>
                </c:pt>
                <c:pt idx="1205">
                  <c:v>1.4237</c:v>
                </c:pt>
                <c:pt idx="1206">
                  <c:v>1.4424999999999999</c:v>
                </c:pt>
                <c:pt idx="1207">
                  <c:v>1.4201999999999999</c:v>
                </c:pt>
                <c:pt idx="1208">
                  <c:v>1.3895</c:v>
                </c:pt>
                <c:pt idx="1209">
                  <c:v>1.4000999999999999</c:v>
                </c:pt>
                <c:pt idx="1210">
                  <c:v>1.4985999999999999</c:v>
                </c:pt>
                <c:pt idx="1211">
                  <c:v>1.369</c:v>
                </c:pt>
                <c:pt idx="1212">
                  <c:v>1.3801000000000001</c:v>
                </c:pt>
                <c:pt idx="1213">
                  <c:v>1.3211999999999999</c:v>
                </c:pt>
                <c:pt idx="1214">
                  <c:v>1.3994</c:v>
                </c:pt>
                <c:pt idx="1215">
                  <c:v>1.4418</c:v>
                </c:pt>
                <c:pt idx="1216">
                  <c:v>1.4292</c:v>
                </c:pt>
                <c:pt idx="1217">
                  <c:v>1.3837999999999999</c:v>
                </c:pt>
                <c:pt idx="1218">
                  <c:v>1.3521000000000001</c:v>
                </c:pt>
                <c:pt idx="1219">
                  <c:v>1.4061999999999999</c:v>
                </c:pt>
                <c:pt idx="1220">
                  <c:v>1.4625999999999999</c:v>
                </c:pt>
                <c:pt idx="1221">
                  <c:v>1.4588000000000001</c:v>
                </c:pt>
                <c:pt idx="1222">
                  <c:v>1.4508000000000001</c:v>
                </c:pt>
                <c:pt idx="1223">
                  <c:v>1.4124000000000001</c:v>
                </c:pt>
                <c:pt idx="1224">
                  <c:v>1.3877999999999999</c:v>
                </c:pt>
                <c:pt idx="1225">
                  <c:v>1.3564000000000001</c:v>
                </c:pt>
                <c:pt idx="1226">
                  <c:v>1.3784000000000001</c:v>
                </c:pt>
                <c:pt idx="1227">
                  <c:v>1.4047000000000001</c:v>
                </c:pt>
                <c:pt idx="1228">
                  <c:v>1.4408000000000001</c:v>
                </c:pt>
                <c:pt idx="1229">
                  <c:v>1.4593</c:v>
                </c:pt>
                <c:pt idx="1230">
                  <c:v>1.4331</c:v>
                </c:pt>
                <c:pt idx="1231">
                  <c:v>1.4095</c:v>
                </c:pt>
                <c:pt idx="1232">
                  <c:v>1.3965000000000001</c:v>
                </c:pt>
                <c:pt idx="1233">
                  <c:v>1.4052</c:v>
                </c:pt>
                <c:pt idx="1234">
                  <c:v>1.4391</c:v>
                </c:pt>
                <c:pt idx="1235">
                  <c:v>1.4085000000000001</c:v>
                </c:pt>
                <c:pt idx="1236">
                  <c:v>1.3928</c:v>
                </c:pt>
                <c:pt idx="1237">
                  <c:v>1.3895</c:v>
                </c:pt>
                <c:pt idx="1238">
                  <c:v>1.4008</c:v>
                </c:pt>
                <c:pt idx="1239">
                  <c:v>1.4253</c:v>
                </c:pt>
                <c:pt idx="1240">
                  <c:v>1.3624000000000001</c:v>
                </c:pt>
                <c:pt idx="1241">
                  <c:v>1.3674999999999999</c:v>
                </c:pt>
                <c:pt idx="1242">
                  <c:v>1.456</c:v>
                </c:pt>
                <c:pt idx="1243">
                  <c:v>1.4646999999999999</c:v>
                </c:pt>
                <c:pt idx="1244">
                  <c:v>1.4705999999999999</c:v>
                </c:pt>
                <c:pt idx="1245">
                  <c:v>1.3844000000000001</c:v>
                </c:pt>
                <c:pt idx="1246">
                  <c:v>1.3924000000000001</c:v>
                </c:pt>
                <c:pt idx="1247">
                  <c:v>1.3345</c:v>
                </c:pt>
                <c:pt idx="1248">
                  <c:v>1.3244</c:v>
                </c:pt>
                <c:pt idx="1249">
                  <c:v>1.3919999999999999</c:v>
                </c:pt>
                <c:pt idx="1250">
                  <c:v>1.4119999999999999</c:v>
                </c:pt>
                <c:pt idx="1251">
                  <c:v>1.4338</c:v>
                </c:pt>
                <c:pt idx="1252">
                  <c:v>1.4622999999999999</c:v>
                </c:pt>
                <c:pt idx="1253">
                  <c:v>1.3756999999999999</c:v>
                </c:pt>
                <c:pt idx="1254">
                  <c:v>1.4121999999999999</c:v>
                </c:pt>
                <c:pt idx="1255">
                  <c:v>1.4064000000000001</c:v>
                </c:pt>
                <c:pt idx="1256">
                  <c:v>1.4681999999999999</c:v>
                </c:pt>
                <c:pt idx="1257">
                  <c:v>1.4565999999999999</c:v>
                </c:pt>
                <c:pt idx="1258">
                  <c:v>1.3904000000000001</c:v>
                </c:pt>
                <c:pt idx="1259">
                  <c:v>1.4188000000000001</c:v>
                </c:pt>
                <c:pt idx="1260">
                  <c:v>1.4556</c:v>
                </c:pt>
                <c:pt idx="1261">
                  <c:v>1.4415</c:v>
                </c:pt>
                <c:pt idx="1262">
                  <c:v>1.4048</c:v>
                </c:pt>
                <c:pt idx="1263">
                  <c:v>1.4282999999999999</c:v>
                </c:pt>
                <c:pt idx="1264">
                  <c:v>1.4716</c:v>
                </c:pt>
                <c:pt idx="1265">
                  <c:v>1.4802999999999999</c:v>
                </c:pt>
                <c:pt idx="1266">
                  <c:v>1.4178999999999999</c:v>
                </c:pt>
                <c:pt idx="1267">
                  <c:v>1.4339999999999999</c:v>
                </c:pt>
                <c:pt idx="1268">
                  <c:v>1.4722999999999999</c:v>
                </c:pt>
                <c:pt idx="1269">
                  <c:v>1.5259</c:v>
                </c:pt>
                <c:pt idx="1270">
                  <c:v>1.4323999999999999</c:v>
                </c:pt>
                <c:pt idx="1271">
                  <c:v>1.4323999999999999</c:v>
                </c:pt>
                <c:pt idx="1272">
                  <c:v>1.5126999999999999</c:v>
                </c:pt>
                <c:pt idx="1273">
                  <c:v>1.4574</c:v>
                </c:pt>
                <c:pt idx="1274">
                  <c:v>1.4444999999999999</c:v>
                </c:pt>
                <c:pt idx="1275">
                  <c:v>1.395</c:v>
                </c:pt>
                <c:pt idx="1276">
                  <c:v>1.4872000000000001</c:v>
                </c:pt>
                <c:pt idx="1277">
                  <c:v>1.4466000000000001</c:v>
                </c:pt>
                <c:pt idx="1278">
                  <c:v>1.4393</c:v>
                </c:pt>
                <c:pt idx="1279">
                  <c:v>1.4332</c:v>
                </c:pt>
                <c:pt idx="1280">
                  <c:v>1.4501999999999999</c:v>
                </c:pt>
                <c:pt idx="1281">
                  <c:v>1.4754</c:v>
                </c:pt>
                <c:pt idx="1282">
                  <c:v>1.3985000000000001</c:v>
                </c:pt>
                <c:pt idx="1283">
                  <c:v>1.4048</c:v>
                </c:pt>
                <c:pt idx="1284">
                  <c:v>1.4268000000000001</c:v>
                </c:pt>
                <c:pt idx="1285">
                  <c:v>1.4076</c:v>
                </c:pt>
                <c:pt idx="1286">
                  <c:v>1.4362999999999999</c:v>
                </c:pt>
                <c:pt idx="1287">
                  <c:v>1.4417</c:v>
                </c:pt>
                <c:pt idx="1288">
                  <c:v>1.4714</c:v>
                </c:pt>
                <c:pt idx="1289">
                  <c:v>1.5039</c:v>
                </c:pt>
                <c:pt idx="1290">
                  <c:v>1.5134000000000001</c:v>
                </c:pt>
                <c:pt idx="1291">
                  <c:v>1.4599</c:v>
                </c:pt>
                <c:pt idx="1292">
                  <c:v>1.4431</c:v>
                </c:pt>
                <c:pt idx="1293">
                  <c:v>1.4510000000000001</c:v>
                </c:pt>
                <c:pt idx="1294">
                  <c:v>1.5015000000000001</c:v>
                </c:pt>
                <c:pt idx="1295">
                  <c:v>1.4883</c:v>
                </c:pt>
                <c:pt idx="1296">
                  <c:v>1.4540999999999999</c:v>
                </c:pt>
                <c:pt idx="1297">
                  <c:v>1.4157999999999999</c:v>
                </c:pt>
                <c:pt idx="1298">
                  <c:v>1.4367000000000001</c:v>
                </c:pt>
                <c:pt idx="1299">
                  <c:v>1.4753000000000001</c:v>
                </c:pt>
                <c:pt idx="1300">
                  <c:v>1.4749000000000001</c:v>
                </c:pt>
                <c:pt idx="1301">
                  <c:v>1.4599</c:v>
                </c:pt>
                <c:pt idx="1302">
                  <c:v>1.5170999999999999</c:v>
                </c:pt>
                <c:pt idx="1303">
                  <c:v>1.4703999999999999</c:v>
                </c:pt>
                <c:pt idx="1304">
                  <c:v>1.5227999999999999</c:v>
                </c:pt>
                <c:pt idx="1305">
                  <c:v>1.4824999999999999</c:v>
                </c:pt>
                <c:pt idx="1306">
                  <c:v>1.4355</c:v>
                </c:pt>
                <c:pt idx="1307">
                  <c:v>1.3793</c:v>
                </c:pt>
                <c:pt idx="1308">
                  <c:v>1.3831</c:v>
                </c:pt>
                <c:pt idx="1309">
                  <c:v>1.4388000000000001</c:v>
                </c:pt>
                <c:pt idx="1310">
                  <c:v>1.4420999999999999</c:v>
                </c:pt>
                <c:pt idx="1311">
                  <c:v>1.4265000000000001</c:v>
                </c:pt>
                <c:pt idx="1312">
                  <c:v>1.3867</c:v>
                </c:pt>
                <c:pt idx="1313">
                  <c:v>1.4662999999999999</c:v>
                </c:pt>
                <c:pt idx="1314">
                  <c:v>1.4952000000000001</c:v>
                </c:pt>
                <c:pt idx="1315">
                  <c:v>1.4529000000000001</c:v>
                </c:pt>
                <c:pt idx="1316">
                  <c:v>1.4285000000000001</c:v>
                </c:pt>
                <c:pt idx="1317">
                  <c:v>1.4394</c:v>
                </c:pt>
                <c:pt idx="1318">
                  <c:v>1.4843999999999999</c:v>
                </c:pt>
                <c:pt idx="1319">
                  <c:v>1.4903999999999999</c:v>
                </c:pt>
                <c:pt idx="1320">
                  <c:v>1.4156</c:v>
                </c:pt>
                <c:pt idx="1321">
                  <c:v>1.4235</c:v>
                </c:pt>
                <c:pt idx="1322">
                  <c:v>1.4456</c:v>
                </c:pt>
                <c:pt idx="1323">
                  <c:v>1.4185000000000001</c:v>
                </c:pt>
                <c:pt idx="1324">
                  <c:v>1.409</c:v>
                </c:pt>
                <c:pt idx="1325">
                  <c:v>1.4231</c:v>
                </c:pt>
                <c:pt idx="1326">
                  <c:v>1.4038999999999999</c:v>
                </c:pt>
                <c:pt idx="1327">
                  <c:v>1.4300999999999999</c:v>
                </c:pt>
                <c:pt idx="1328">
                  <c:v>1.4678</c:v>
                </c:pt>
                <c:pt idx="1329">
                  <c:v>1.4300999999999999</c:v>
                </c:pt>
                <c:pt idx="1330">
                  <c:v>1.365</c:v>
                </c:pt>
                <c:pt idx="1331">
                  <c:v>1.3702000000000001</c:v>
                </c:pt>
                <c:pt idx="1332">
                  <c:v>1.4472</c:v>
                </c:pt>
                <c:pt idx="1333">
                  <c:v>1.3746</c:v>
                </c:pt>
                <c:pt idx="1334">
                  <c:v>1.4924999999999999</c:v>
                </c:pt>
                <c:pt idx="1335">
                  <c:v>1.4675</c:v>
                </c:pt>
                <c:pt idx="1336">
                  <c:v>1.3827</c:v>
                </c:pt>
                <c:pt idx="1337">
                  <c:v>1.4530000000000001</c:v>
                </c:pt>
                <c:pt idx="1338">
                  <c:v>1.4786999999999999</c:v>
                </c:pt>
                <c:pt idx="1339">
                  <c:v>1.3926000000000001</c:v>
                </c:pt>
                <c:pt idx="1340">
                  <c:v>1.3481000000000001</c:v>
                </c:pt>
                <c:pt idx="1341">
                  <c:v>1.3861000000000001</c:v>
                </c:pt>
                <c:pt idx="1342">
                  <c:v>1.4179999999999999</c:v>
                </c:pt>
                <c:pt idx="1343">
                  <c:v>1.3932</c:v>
                </c:pt>
                <c:pt idx="1344">
                  <c:v>1.3176000000000001</c:v>
                </c:pt>
                <c:pt idx="1345">
                  <c:v>1.3684000000000001</c:v>
                </c:pt>
                <c:pt idx="1346">
                  <c:v>1.3940999999999999</c:v>
                </c:pt>
                <c:pt idx="1347">
                  <c:v>1.4246000000000001</c:v>
                </c:pt>
                <c:pt idx="1348">
                  <c:v>1.3896999999999999</c:v>
                </c:pt>
                <c:pt idx="1349">
                  <c:v>1.3971</c:v>
                </c:pt>
                <c:pt idx="1350">
                  <c:v>1.456</c:v>
                </c:pt>
                <c:pt idx="1351">
                  <c:v>1.4641999999999999</c:v>
                </c:pt>
                <c:pt idx="1352">
                  <c:v>1.4574</c:v>
                </c:pt>
                <c:pt idx="1353">
                  <c:v>1.4301999999999999</c:v>
                </c:pt>
                <c:pt idx="1354">
                  <c:v>1.3560000000000001</c:v>
                </c:pt>
                <c:pt idx="1355">
                  <c:v>1.41</c:v>
                </c:pt>
                <c:pt idx="1356">
                  <c:v>1.4440999999999999</c:v>
                </c:pt>
                <c:pt idx="1357">
                  <c:v>1.4523999999999999</c:v>
                </c:pt>
                <c:pt idx="1358">
                  <c:v>1.4350000000000001</c:v>
                </c:pt>
                <c:pt idx="1359">
                  <c:v>1.4071</c:v>
                </c:pt>
                <c:pt idx="1360">
                  <c:v>1.4359999999999999</c:v>
                </c:pt>
                <c:pt idx="1361">
                  <c:v>1.4281999999999999</c:v>
                </c:pt>
                <c:pt idx="1362">
                  <c:v>1.4373</c:v>
                </c:pt>
                <c:pt idx="1363">
                  <c:v>1.4278</c:v>
                </c:pt>
                <c:pt idx="1364">
                  <c:v>1.4242999999999999</c:v>
                </c:pt>
                <c:pt idx="1365">
                  <c:v>1.4739</c:v>
                </c:pt>
                <c:pt idx="1366">
                  <c:v>1.4671000000000001</c:v>
                </c:pt>
                <c:pt idx="1367">
                  <c:v>1.4319</c:v>
                </c:pt>
                <c:pt idx="1368">
                  <c:v>1.4864999999999999</c:v>
                </c:pt>
                <c:pt idx="1369">
                  <c:v>1.5118</c:v>
                </c:pt>
                <c:pt idx="1370">
                  <c:v>1.5247999999999999</c:v>
                </c:pt>
                <c:pt idx="1371">
                  <c:v>1.468</c:v>
                </c:pt>
                <c:pt idx="1372">
                  <c:v>1.4328000000000001</c:v>
                </c:pt>
                <c:pt idx="1373">
                  <c:v>1.4024000000000001</c:v>
                </c:pt>
                <c:pt idx="1374">
                  <c:v>1.3913</c:v>
                </c:pt>
                <c:pt idx="1375">
                  <c:v>1.4514</c:v>
                </c:pt>
                <c:pt idx="1376">
                  <c:v>1.423</c:v>
                </c:pt>
                <c:pt idx="1377">
                  <c:v>1.3681000000000001</c:v>
                </c:pt>
                <c:pt idx="1378">
                  <c:v>1.4156</c:v>
                </c:pt>
                <c:pt idx="1379">
                  <c:v>1.4681</c:v>
                </c:pt>
                <c:pt idx="1380">
                  <c:v>1.4903</c:v>
                </c:pt>
                <c:pt idx="1381">
                  <c:v>1.4681999999999999</c:v>
                </c:pt>
                <c:pt idx="1382">
                  <c:v>1.3948</c:v>
                </c:pt>
                <c:pt idx="1383">
                  <c:v>1.4367000000000001</c:v>
                </c:pt>
                <c:pt idx="1384">
                  <c:v>1.4703999999999999</c:v>
                </c:pt>
                <c:pt idx="1385">
                  <c:v>1.4342999999999999</c:v>
                </c:pt>
                <c:pt idx="1386">
                  <c:v>1.3987000000000001</c:v>
                </c:pt>
                <c:pt idx="1387">
                  <c:v>1.4579</c:v>
                </c:pt>
                <c:pt idx="1388">
                  <c:v>1.4732000000000001</c:v>
                </c:pt>
                <c:pt idx="1389">
                  <c:v>1.4329000000000001</c:v>
                </c:pt>
                <c:pt idx="1390">
                  <c:v>1.4280999999999999</c:v>
                </c:pt>
                <c:pt idx="1391">
                  <c:v>1.3784000000000001</c:v>
                </c:pt>
                <c:pt idx="1392">
                  <c:v>1.4352</c:v>
                </c:pt>
                <c:pt idx="1393">
                  <c:v>1.4046000000000001</c:v>
                </c:pt>
                <c:pt idx="1394">
                  <c:v>1.4430000000000001</c:v>
                </c:pt>
                <c:pt idx="1395">
                  <c:v>1.4239999999999999</c:v>
                </c:pt>
                <c:pt idx="1396">
                  <c:v>1.4661999999999999</c:v>
                </c:pt>
                <c:pt idx="1397">
                  <c:v>1.4233</c:v>
                </c:pt>
                <c:pt idx="1398">
                  <c:v>1.4258</c:v>
                </c:pt>
                <c:pt idx="1399">
                  <c:v>1.419</c:v>
                </c:pt>
                <c:pt idx="1400">
                  <c:v>1.4101999999999999</c:v>
                </c:pt>
                <c:pt idx="1401">
                  <c:v>1.4017999999999999</c:v>
                </c:pt>
                <c:pt idx="1402">
                  <c:v>1.4408000000000001</c:v>
                </c:pt>
                <c:pt idx="1403">
                  <c:v>1.4839</c:v>
                </c:pt>
                <c:pt idx="1404">
                  <c:v>1.4625999999999999</c:v>
                </c:pt>
                <c:pt idx="1405">
                  <c:v>1.4610000000000001</c:v>
                </c:pt>
                <c:pt idx="1406">
                  <c:v>1.4144000000000001</c:v>
                </c:pt>
                <c:pt idx="1407">
                  <c:v>1.4896</c:v>
                </c:pt>
                <c:pt idx="1408">
                  <c:v>1.4144000000000001</c:v>
                </c:pt>
                <c:pt idx="1409">
                  <c:v>1.3817999999999999</c:v>
                </c:pt>
                <c:pt idx="1410">
                  <c:v>1.3523000000000001</c:v>
                </c:pt>
                <c:pt idx="1411">
                  <c:v>1.3245</c:v>
                </c:pt>
                <c:pt idx="1412">
                  <c:v>1.3608</c:v>
                </c:pt>
                <c:pt idx="1413">
                  <c:v>1.4075</c:v>
                </c:pt>
                <c:pt idx="1414">
                  <c:v>1.3927</c:v>
                </c:pt>
                <c:pt idx="1415">
                  <c:v>1.4287000000000001</c:v>
                </c:pt>
                <c:pt idx="1416">
                  <c:v>1.4517</c:v>
                </c:pt>
                <c:pt idx="1417">
                  <c:v>1.4956</c:v>
                </c:pt>
                <c:pt idx="1418">
                  <c:v>1.4468000000000001</c:v>
                </c:pt>
                <c:pt idx="1419">
                  <c:v>1.3776999999999999</c:v>
                </c:pt>
                <c:pt idx="1420">
                  <c:v>1.462</c:v>
                </c:pt>
                <c:pt idx="1421">
                  <c:v>1.4296</c:v>
                </c:pt>
                <c:pt idx="1422">
                  <c:v>1.4295</c:v>
                </c:pt>
                <c:pt idx="1423">
                  <c:v>1.4652000000000001</c:v>
                </c:pt>
                <c:pt idx="1424">
                  <c:v>1.4219999999999999</c:v>
                </c:pt>
                <c:pt idx="1425">
                  <c:v>1.4971000000000001</c:v>
                </c:pt>
                <c:pt idx="1426">
                  <c:v>1.4619</c:v>
                </c:pt>
                <c:pt idx="1427">
                  <c:v>1.4540999999999999</c:v>
                </c:pt>
                <c:pt idx="1428">
                  <c:v>1.4501999999999999</c:v>
                </c:pt>
                <c:pt idx="1429">
                  <c:v>1.4529000000000001</c:v>
                </c:pt>
                <c:pt idx="1430">
                  <c:v>1.3662000000000001</c:v>
                </c:pt>
                <c:pt idx="1431">
                  <c:v>1.4178999999999999</c:v>
                </c:pt>
                <c:pt idx="1432">
                  <c:v>1.4380999999999999</c:v>
                </c:pt>
                <c:pt idx="1433">
                  <c:v>1.3607</c:v>
                </c:pt>
                <c:pt idx="1434">
                  <c:v>1.3631</c:v>
                </c:pt>
                <c:pt idx="1435">
                  <c:v>1.3754</c:v>
                </c:pt>
                <c:pt idx="1436">
                  <c:v>1.331</c:v>
                </c:pt>
                <c:pt idx="1437">
                  <c:v>1.4155</c:v>
                </c:pt>
                <c:pt idx="1438">
                  <c:v>1.4633</c:v>
                </c:pt>
                <c:pt idx="1439">
                  <c:v>1.4157999999999999</c:v>
                </c:pt>
                <c:pt idx="1440">
                  <c:v>1.4621999999999999</c:v>
                </c:pt>
                <c:pt idx="1441">
                  <c:v>1.4276</c:v>
                </c:pt>
                <c:pt idx="1442">
                  <c:v>1.4349000000000001</c:v>
                </c:pt>
                <c:pt idx="1443">
                  <c:v>1.3616999999999999</c:v>
                </c:pt>
                <c:pt idx="1444">
                  <c:v>1.4228000000000001</c:v>
                </c:pt>
                <c:pt idx="1445">
                  <c:v>1.4669000000000001</c:v>
                </c:pt>
                <c:pt idx="1446">
                  <c:v>1.4870000000000001</c:v>
                </c:pt>
                <c:pt idx="1447">
                  <c:v>1.4595</c:v>
                </c:pt>
                <c:pt idx="1448">
                  <c:v>1.4777</c:v>
                </c:pt>
                <c:pt idx="1449">
                  <c:v>1.4117</c:v>
                </c:pt>
                <c:pt idx="1450">
                  <c:v>1.4626999999999999</c:v>
                </c:pt>
                <c:pt idx="1451">
                  <c:v>1.4273</c:v>
                </c:pt>
                <c:pt idx="1452">
                  <c:v>1.4029</c:v>
                </c:pt>
                <c:pt idx="1453">
                  <c:v>1.3847</c:v>
                </c:pt>
                <c:pt idx="1454">
                  <c:v>1.425</c:v>
                </c:pt>
                <c:pt idx="1455">
                  <c:v>1.4346000000000001</c:v>
                </c:pt>
                <c:pt idx="1456">
                  <c:v>1.3855999999999999</c:v>
                </c:pt>
                <c:pt idx="1457">
                  <c:v>1.3938999999999999</c:v>
                </c:pt>
                <c:pt idx="1458">
                  <c:v>1.4579</c:v>
                </c:pt>
                <c:pt idx="1459">
                  <c:v>1.4406000000000001</c:v>
                </c:pt>
                <c:pt idx="1460">
                  <c:v>1.4198</c:v>
                </c:pt>
                <c:pt idx="1461">
                  <c:v>1.4459</c:v>
                </c:pt>
                <c:pt idx="1462">
                  <c:v>1.4599</c:v>
                </c:pt>
                <c:pt idx="1463">
                  <c:v>1.4556</c:v>
                </c:pt>
                <c:pt idx="1464">
                  <c:v>1.4895</c:v>
                </c:pt>
                <c:pt idx="1465">
                  <c:v>1.4926999999999999</c:v>
                </c:pt>
                <c:pt idx="1466">
                  <c:v>1.4458</c:v>
                </c:pt>
                <c:pt idx="1467">
                  <c:v>1.4095</c:v>
                </c:pt>
                <c:pt idx="1468">
                  <c:v>1.4458</c:v>
                </c:pt>
                <c:pt idx="1469">
                  <c:v>1.4552</c:v>
                </c:pt>
                <c:pt idx="1470">
                  <c:v>1.4479</c:v>
                </c:pt>
                <c:pt idx="1471">
                  <c:v>1.4171</c:v>
                </c:pt>
                <c:pt idx="1472">
                  <c:v>1.3939999999999999</c:v>
                </c:pt>
                <c:pt idx="1473">
                  <c:v>1.3629</c:v>
                </c:pt>
                <c:pt idx="1474">
                  <c:v>1.4363999999999999</c:v>
                </c:pt>
                <c:pt idx="1475">
                  <c:v>1.5004999999999999</c:v>
                </c:pt>
                <c:pt idx="1476">
                  <c:v>1.4520999999999999</c:v>
                </c:pt>
                <c:pt idx="1477">
                  <c:v>1.4621</c:v>
                </c:pt>
                <c:pt idx="1478">
                  <c:v>1.4381999999999999</c:v>
                </c:pt>
                <c:pt idx="1479">
                  <c:v>1.4189000000000001</c:v>
                </c:pt>
                <c:pt idx="1480">
                  <c:v>1.3886000000000001</c:v>
                </c:pt>
                <c:pt idx="1481">
                  <c:v>1.4081999999999999</c:v>
                </c:pt>
                <c:pt idx="1482">
                  <c:v>1.4178999999999999</c:v>
                </c:pt>
                <c:pt idx="1483">
                  <c:v>1.3367</c:v>
                </c:pt>
                <c:pt idx="1484">
                  <c:v>1.4531000000000001</c:v>
                </c:pt>
                <c:pt idx="1485">
                  <c:v>1.5331999999999999</c:v>
                </c:pt>
                <c:pt idx="1486">
                  <c:v>1.514</c:v>
                </c:pt>
                <c:pt idx="1487">
                  <c:v>1.3809</c:v>
                </c:pt>
                <c:pt idx="1488">
                  <c:v>1.4207000000000001</c:v>
                </c:pt>
                <c:pt idx="1489">
                  <c:v>1.4474</c:v>
                </c:pt>
                <c:pt idx="1490">
                  <c:v>1.4206000000000001</c:v>
                </c:pt>
                <c:pt idx="1491">
                  <c:v>1.4105000000000001</c:v>
                </c:pt>
                <c:pt idx="1492">
                  <c:v>1.4107000000000001</c:v>
                </c:pt>
                <c:pt idx="1493">
                  <c:v>1.3832</c:v>
                </c:pt>
                <c:pt idx="1494">
                  <c:v>1.4366000000000001</c:v>
                </c:pt>
                <c:pt idx="1495">
                  <c:v>1.4348000000000001</c:v>
                </c:pt>
                <c:pt idx="1496">
                  <c:v>1.4228000000000001</c:v>
                </c:pt>
                <c:pt idx="1497">
                  <c:v>1.4648000000000001</c:v>
                </c:pt>
                <c:pt idx="1498">
                  <c:v>1.5044999999999999</c:v>
                </c:pt>
                <c:pt idx="1499">
                  <c:v>1.4766999999999999</c:v>
                </c:pt>
                <c:pt idx="1500">
                  <c:v>1.4779</c:v>
                </c:pt>
                <c:pt idx="1501">
                  <c:v>1.399</c:v>
                </c:pt>
                <c:pt idx="1502">
                  <c:v>1.4313</c:v>
                </c:pt>
                <c:pt idx="1503">
                  <c:v>1.4274</c:v>
                </c:pt>
                <c:pt idx="1504">
                  <c:v>1.4559</c:v>
                </c:pt>
                <c:pt idx="1505">
                  <c:v>1.4641999999999999</c:v>
                </c:pt>
                <c:pt idx="1506">
                  <c:v>1.4652000000000001</c:v>
                </c:pt>
                <c:pt idx="1507">
                  <c:v>1.4661</c:v>
                </c:pt>
                <c:pt idx="1508">
                  <c:v>1.4974000000000001</c:v>
                </c:pt>
                <c:pt idx="1509">
                  <c:v>1.4539</c:v>
                </c:pt>
                <c:pt idx="1510">
                  <c:v>1.4702</c:v>
                </c:pt>
                <c:pt idx="1511">
                  <c:v>1.4073</c:v>
                </c:pt>
                <c:pt idx="1512">
                  <c:v>1.4534</c:v>
                </c:pt>
                <c:pt idx="1513">
                  <c:v>1.3979999999999999</c:v>
                </c:pt>
                <c:pt idx="1514">
                  <c:v>1.5041</c:v>
                </c:pt>
                <c:pt idx="1515">
                  <c:v>1.4427000000000001</c:v>
                </c:pt>
                <c:pt idx="1516">
                  <c:v>1.4994000000000001</c:v>
                </c:pt>
                <c:pt idx="1517">
                  <c:v>1.5468</c:v>
                </c:pt>
                <c:pt idx="1518">
                  <c:v>1.5029999999999999</c:v>
                </c:pt>
                <c:pt idx="1519">
                  <c:v>1.5113000000000001</c:v>
                </c:pt>
                <c:pt idx="1520">
                  <c:v>1.456</c:v>
                </c:pt>
                <c:pt idx="1521">
                  <c:v>1.4823999999999999</c:v>
                </c:pt>
                <c:pt idx="1522">
                  <c:v>1.4952000000000001</c:v>
                </c:pt>
                <c:pt idx="1523">
                  <c:v>1.4509000000000001</c:v>
                </c:pt>
                <c:pt idx="1524">
                  <c:v>1.4103000000000001</c:v>
                </c:pt>
                <c:pt idx="1525">
                  <c:v>1.4674</c:v>
                </c:pt>
                <c:pt idx="1526">
                  <c:v>1.5103</c:v>
                </c:pt>
                <c:pt idx="1527">
                  <c:v>1.4866999999999999</c:v>
                </c:pt>
                <c:pt idx="1528">
                  <c:v>1.5079</c:v>
                </c:pt>
                <c:pt idx="1529">
                  <c:v>1.5018</c:v>
                </c:pt>
                <c:pt idx="1530">
                  <c:v>1.4466000000000001</c:v>
                </c:pt>
                <c:pt idx="1531">
                  <c:v>1.4128000000000001</c:v>
                </c:pt>
                <c:pt idx="1532">
                  <c:v>1.3922000000000001</c:v>
                </c:pt>
                <c:pt idx="1533">
                  <c:v>1.4681999999999999</c:v>
                </c:pt>
                <c:pt idx="1534">
                  <c:v>1.4856</c:v>
                </c:pt>
                <c:pt idx="1535">
                  <c:v>1.4938</c:v>
                </c:pt>
                <c:pt idx="1536">
                  <c:v>1.4894000000000001</c:v>
                </c:pt>
                <c:pt idx="1537">
                  <c:v>1.4463999999999999</c:v>
                </c:pt>
                <c:pt idx="1538">
                  <c:v>1.4888999999999999</c:v>
                </c:pt>
                <c:pt idx="1539">
                  <c:v>1.4279999999999999</c:v>
                </c:pt>
                <c:pt idx="1540">
                  <c:v>1.4612000000000001</c:v>
                </c:pt>
                <c:pt idx="1541">
                  <c:v>1.4890000000000001</c:v>
                </c:pt>
                <c:pt idx="1542">
                  <c:v>1.5004999999999999</c:v>
                </c:pt>
                <c:pt idx="1543">
                  <c:v>1.5077</c:v>
                </c:pt>
                <c:pt idx="1544">
                  <c:v>1.4905999999999999</c:v>
                </c:pt>
                <c:pt idx="1545">
                  <c:v>1.4829000000000001</c:v>
                </c:pt>
                <c:pt idx="1546">
                  <c:v>1.4737</c:v>
                </c:pt>
                <c:pt idx="1547">
                  <c:v>1.4474</c:v>
                </c:pt>
                <c:pt idx="1548">
                  <c:v>1.5074000000000001</c:v>
                </c:pt>
                <c:pt idx="1549">
                  <c:v>1.4292</c:v>
                </c:pt>
                <c:pt idx="1550">
                  <c:v>1.4172</c:v>
                </c:pt>
                <c:pt idx="1551">
                  <c:v>1.4590000000000001</c:v>
                </c:pt>
                <c:pt idx="1552">
                  <c:v>1.4393</c:v>
                </c:pt>
                <c:pt idx="1553">
                  <c:v>1.4301999999999999</c:v>
                </c:pt>
                <c:pt idx="1554">
                  <c:v>1.3777999999999999</c:v>
                </c:pt>
                <c:pt idx="1555">
                  <c:v>1.3557999999999999</c:v>
                </c:pt>
                <c:pt idx="1556">
                  <c:v>1.4171</c:v>
                </c:pt>
                <c:pt idx="1557">
                  <c:v>1.518</c:v>
                </c:pt>
                <c:pt idx="1558">
                  <c:v>1.4583999999999999</c:v>
                </c:pt>
                <c:pt idx="1559">
                  <c:v>1.5044999999999999</c:v>
                </c:pt>
                <c:pt idx="1560">
                  <c:v>1.5376000000000001</c:v>
                </c:pt>
                <c:pt idx="1561">
                  <c:v>1.4589000000000001</c:v>
                </c:pt>
                <c:pt idx="1562">
                  <c:v>1.4762</c:v>
                </c:pt>
                <c:pt idx="1563">
                  <c:v>1.5031000000000001</c:v>
                </c:pt>
                <c:pt idx="1564">
                  <c:v>1.4850000000000001</c:v>
                </c:pt>
                <c:pt idx="1565">
                  <c:v>1.423</c:v>
                </c:pt>
                <c:pt idx="1566">
                  <c:v>1.4334</c:v>
                </c:pt>
                <c:pt idx="1567">
                  <c:v>1.4730000000000001</c:v>
                </c:pt>
                <c:pt idx="1568">
                  <c:v>1.5257000000000001</c:v>
                </c:pt>
                <c:pt idx="1569">
                  <c:v>1.4777</c:v>
                </c:pt>
                <c:pt idx="1570">
                  <c:v>1.4461999999999999</c:v>
                </c:pt>
                <c:pt idx="1571">
                  <c:v>1.4939</c:v>
                </c:pt>
                <c:pt idx="1572">
                  <c:v>1.4769000000000001</c:v>
                </c:pt>
                <c:pt idx="1573">
                  <c:v>1.5750999999999999</c:v>
                </c:pt>
                <c:pt idx="1574">
                  <c:v>1.5485</c:v>
                </c:pt>
                <c:pt idx="1575">
                  <c:v>1.4810000000000001</c:v>
                </c:pt>
                <c:pt idx="1576">
                  <c:v>1.4601</c:v>
                </c:pt>
                <c:pt idx="1577">
                  <c:v>1.446</c:v>
                </c:pt>
                <c:pt idx="1578">
                  <c:v>1.4867999999999999</c:v>
                </c:pt>
                <c:pt idx="1579">
                  <c:v>1.3814</c:v>
                </c:pt>
                <c:pt idx="1580">
                  <c:v>1.425</c:v>
                </c:pt>
                <c:pt idx="1581">
                  <c:v>1.3976999999999999</c:v>
                </c:pt>
                <c:pt idx="1582">
                  <c:v>1.4769000000000001</c:v>
                </c:pt>
                <c:pt idx="1583">
                  <c:v>1.4836</c:v>
                </c:pt>
                <c:pt idx="1584">
                  <c:v>1.4353</c:v>
                </c:pt>
                <c:pt idx="1585">
                  <c:v>1.3980999999999999</c:v>
                </c:pt>
                <c:pt idx="1586">
                  <c:v>1.3605</c:v>
                </c:pt>
                <c:pt idx="1587">
                  <c:v>1.3376999999999999</c:v>
                </c:pt>
                <c:pt idx="1588">
                  <c:v>1.4198</c:v>
                </c:pt>
                <c:pt idx="1589">
                  <c:v>1.4635</c:v>
                </c:pt>
                <c:pt idx="1590">
                  <c:v>1.4563999999999999</c:v>
                </c:pt>
                <c:pt idx="1591">
                  <c:v>1.4052</c:v>
                </c:pt>
                <c:pt idx="1592">
                  <c:v>1.3674999999999999</c:v>
                </c:pt>
                <c:pt idx="1593">
                  <c:v>1.4413</c:v>
                </c:pt>
                <c:pt idx="1594">
                  <c:v>1.4429000000000001</c:v>
                </c:pt>
                <c:pt idx="1595">
                  <c:v>1.4176</c:v>
                </c:pt>
                <c:pt idx="1596">
                  <c:v>1.4834000000000001</c:v>
                </c:pt>
                <c:pt idx="1597">
                  <c:v>1.4959</c:v>
                </c:pt>
                <c:pt idx="1598">
                  <c:v>1.5261</c:v>
                </c:pt>
                <c:pt idx="1599">
                  <c:v>1.4745999999999999</c:v>
                </c:pt>
                <c:pt idx="1600">
                  <c:v>1.5218</c:v>
                </c:pt>
                <c:pt idx="1601">
                  <c:v>1.5107999999999999</c:v>
                </c:pt>
                <c:pt idx="1602">
                  <c:v>1.4353</c:v>
                </c:pt>
                <c:pt idx="1603">
                  <c:v>1.5032000000000001</c:v>
                </c:pt>
                <c:pt idx="1604">
                  <c:v>1.4875</c:v>
                </c:pt>
                <c:pt idx="1605">
                  <c:v>1.4421999999999999</c:v>
                </c:pt>
                <c:pt idx="1606">
                  <c:v>1.4886999999999999</c:v>
                </c:pt>
                <c:pt idx="1607">
                  <c:v>1.4511000000000001</c:v>
                </c:pt>
                <c:pt idx="1608">
                  <c:v>1.4451000000000001</c:v>
                </c:pt>
                <c:pt idx="1609">
                  <c:v>1.4226000000000001</c:v>
                </c:pt>
                <c:pt idx="1610">
                  <c:v>1.3649</c:v>
                </c:pt>
                <c:pt idx="1611">
                  <c:v>1.3792</c:v>
                </c:pt>
                <c:pt idx="1612">
                  <c:v>1.4649000000000001</c:v>
                </c:pt>
                <c:pt idx="1613">
                  <c:v>1.5235000000000001</c:v>
                </c:pt>
                <c:pt idx="1614">
                  <c:v>1.4416</c:v>
                </c:pt>
                <c:pt idx="1615">
                  <c:v>1.4466000000000001</c:v>
                </c:pt>
                <c:pt idx="1616">
                  <c:v>1.4441999999999999</c:v>
                </c:pt>
                <c:pt idx="1617">
                  <c:v>1.4735</c:v>
                </c:pt>
                <c:pt idx="1618">
                  <c:v>1.5246</c:v>
                </c:pt>
                <c:pt idx="1619">
                  <c:v>1.5350999999999999</c:v>
                </c:pt>
                <c:pt idx="1620">
                  <c:v>1.4650000000000001</c:v>
                </c:pt>
                <c:pt idx="1621">
                  <c:v>1.4702</c:v>
                </c:pt>
                <c:pt idx="1622">
                  <c:v>1.5008999999999999</c:v>
                </c:pt>
                <c:pt idx="1623">
                  <c:v>1.5334000000000001</c:v>
                </c:pt>
                <c:pt idx="1624">
                  <c:v>1.5047999999999999</c:v>
                </c:pt>
                <c:pt idx="1625">
                  <c:v>1.4851000000000001</c:v>
                </c:pt>
                <c:pt idx="1626">
                  <c:v>1.5217000000000001</c:v>
                </c:pt>
                <c:pt idx="1627">
                  <c:v>1.4886999999999999</c:v>
                </c:pt>
                <c:pt idx="1628">
                  <c:v>1.4917</c:v>
                </c:pt>
                <c:pt idx="1629">
                  <c:v>1.4522999999999999</c:v>
                </c:pt>
                <c:pt idx="1630">
                  <c:v>1.4456</c:v>
                </c:pt>
                <c:pt idx="1631">
                  <c:v>1.4846999999999999</c:v>
                </c:pt>
                <c:pt idx="1632">
                  <c:v>1.5144</c:v>
                </c:pt>
                <c:pt idx="1633">
                  <c:v>1.4737</c:v>
                </c:pt>
                <c:pt idx="1634">
                  <c:v>1.4252</c:v>
                </c:pt>
                <c:pt idx="1635">
                  <c:v>1.3959999999999999</c:v>
                </c:pt>
                <c:pt idx="1636">
                  <c:v>1.4139999999999999</c:v>
                </c:pt>
                <c:pt idx="1637">
                  <c:v>1.4692000000000001</c:v>
                </c:pt>
                <c:pt idx="1638">
                  <c:v>1.4673</c:v>
                </c:pt>
                <c:pt idx="1639">
                  <c:v>1.4971000000000001</c:v>
                </c:pt>
                <c:pt idx="1640">
                  <c:v>1.5004999999999999</c:v>
                </c:pt>
                <c:pt idx="1641">
                  <c:v>1.4801</c:v>
                </c:pt>
                <c:pt idx="1642">
                  <c:v>1.4533</c:v>
                </c:pt>
                <c:pt idx="1643">
                  <c:v>1.4728000000000001</c:v>
                </c:pt>
                <c:pt idx="1644">
                  <c:v>1.4220999999999999</c:v>
                </c:pt>
                <c:pt idx="1645">
                  <c:v>1.4739</c:v>
                </c:pt>
                <c:pt idx="1646">
                  <c:v>1.4789000000000001</c:v>
                </c:pt>
                <c:pt idx="1647">
                  <c:v>1.5132000000000001</c:v>
                </c:pt>
                <c:pt idx="1648">
                  <c:v>1.5296000000000001</c:v>
                </c:pt>
                <c:pt idx="1649">
                  <c:v>1.4450000000000001</c:v>
                </c:pt>
                <c:pt idx="1650">
                  <c:v>1.3747</c:v>
                </c:pt>
                <c:pt idx="1651">
                  <c:v>1.4641999999999999</c:v>
                </c:pt>
                <c:pt idx="1652">
                  <c:v>1.4179999999999999</c:v>
                </c:pt>
                <c:pt idx="1653">
                  <c:v>1.4333</c:v>
                </c:pt>
                <c:pt idx="1654">
                  <c:v>1.4766999999999999</c:v>
                </c:pt>
                <c:pt idx="1655">
                  <c:v>1.4251</c:v>
                </c:pt>
                <c:pt idx="1656">
                  <c:v>1.4831000000000001</c:v>
                </c:pt>
                <c:pt idx="1657">
                  <c:v>1.4688000000000001</c:v>
                </c:pt>
                <c:pt idx="1658">
                  <c:v>1.4085000000000001</c:v>
                </c:pt>
                <c:pt idx="1659">
                  <c:v>1.3989</c:v>
                </c:pt>
                <c:pt idx="1660">
                  <c:v>1.4497</c:v>
                </c:pt>
                <c:pt idx="1661">
                  <c:v>1.5133000000000001</c:v>
                </c:pt>
                <c:pt idx="1662">
                  <c:v>1.5278</c:v>
                </c:pt>
                <c:pt idx="1663">
                  <c:v>1.5299</c:v>
                </c:pt>
                <c:pt idx="1664">
                  <c:v>1.4704999999999999</c:v>
                </c:pt>
                <c:pt idx="1665">
                  <c:v>1.4271</c:v>
                </c:pt>
                <c:pt idx="1666">
                  <c:v>1.5235000000000001</c:v>
                </c:pt>
                <c:pt idx="1667">
                  <c:v>1.4682999999999999</c:v>
                </c:pt>
                <c:pt idx="1668">
                  <c:v>1.4351</c:v>
                </c:pt>
                <c:pt idx="1669">
                  <c:v>1.4762</c:v>
                </c:pt>
                <c:pt idx="1670">
                  <c:v>1.4859</c:v>
                </c:pt>
                <c:pt idx="1671">
                  <c:v>1.5023</c:v>
                </c:pt>
                <c:pt idx="1672">
                  <c:v>1.4795</c:v>
                </c:pt>
                <c:pt idx="1673">
                  <c:v>1.4904999999999999</c:v>
                </c:pt>
                <c:pt idx="1674">
                  <c:v>1.4514</c:v>
                </c:pt>
                <c:pt idx="1675">
                  <c:v>1.5234000000000001</c:v>
                </c:pt>
                <c:pt idx="1676">
                  <c:v>1.4916</c:v>
                </c:pt>
                <c:pt idx="1677">
                  <c:v>1.4261999999999999</c:v>
                </c:pt>
                <c:pt idx="1678">
                  <c:v>1.4884999999999999</c:v>
                </c:pt>
                <c:pt idx="1679">
                  <c:v>1.4417</c:v>
                </c:pt>
                <c:pt idx="1680">
                  <c:v>1.4463999999999999</c:v>
                </c:pt>
                <c:pt idx="1681">
                  <c:v>1.4923</c:v>
                </c:pt>
                <c:pt idx="1682">
                  <c:v>1.4563999999999999</c:v>
                </c:pt>
                <c:pt idx="1683">
                  <c:v>1.4295</c:v>
                </c:pt>
                <c:pt idx="1684">
                  <c:v>1.3967000000000001</c:v>
                </c:pt>
                <c:pt idx="1685">
                  <c:v>1.4244000000000001</c:v>
                </c:pt>
                <c:pt idx="1686">
                  <c:v>1.4614</c:v>
                </c:pt>
                <c:pt idx="1687">
                  <c:v>1.4761</c:v>
                </c:pt>
                <c:pt idx="1688">
                  <c:v>1.4368000000000001</c:v>
                </c:pt>
                <c:pt idx="1689">
                  <c:v>1.3776999999999999</c:v>
                </c:pt>
                <c:pt idx="1690">
                  <c:v>1.4478</c:v>
                </c:pt>
                <c:pt idx="1691">
                  <c:v>1.4601</c:v>
                </c:pt>
                <c:pt idx="1692">
                  <c:v>1.3959999999999999</c:v>
                </c:pt>
                <c:pt idx="1693">
                  <c:v>1.4455</c:v>
                </c:pt>
                <c:pt idx="1694">
                  <c:v>1.4719</c:v>
                </c:pt>
                <c:pt idx="1695">
                  <c:v>1.5133000000000001</c:v>
                </c:pt>
                <c:pt idx="1696">
                  <c:v>1.492</c:v>
                </c:pt>
                <c:pt idx="1697">
                  <c:v>1.4515</c:v>
                </c:pt>
                <c:pt idx="1698">
                  <c:v>1.4562999999999999</c:v>
                </c:pt>
                <c:pt idx="1699">
                  <c:v>1.4538</c:v>
                </c:pt>
                <c:pt idx="1700">
                  <c:v>1.4796</c:v>
                </c:pt>
                <c:pt idx="1701">
                  <c:v>1.4448000000000001</c:v>
                </c:pt>
                <c:pt idx="1702">
                  <c:v>1.4106000000000001</c:v>
                </c:pt>
                <c:pt idx="1703">
                  <c:v>1.4490000000000001</c:v>
                </c:pt>
                <c:pt idx="1704">
                  <c:v>1.5077</c:v>
                </c:pt>
                <c:pt idx="1705">
                  <c:v>1.4750000000000001</c:v>
                </c:pt>
                <c:pt idx="1706">
                  <c:v>1.4865999999999999</c:v>
                </c:pt>
                <c:pt idx="1707">
                  <c:v>1.4521999999999999</c:v>
                </c:pt>
                <c:pt idx="1708">
                  <c:v>1.3714</c:v>
                </c:pt>
                <c:pt idx="1709">
                  <c:v>1.4341999999999999</c:v>
                </c:pt>
                <c:pt idx="1710">
                  <c:v>1.4251</c:v>
                </c:pt>
                <c:pt idx="1711">
                  <c:v>1.4353</c:v>
                </c:pt>
                <c:pt idx="1712">
                  <c:v>1.4590000000000001</c:v>
                </c:pt>
                <c:pt idx="1713">
                  <c:v>1.4452</c:v>
                </c:pt>
                <c:pt idx="1714">
                  <c:v>1.4401999999999999</c:v>
                </c:pt>
                <c:pt idx="1715">
                  <c:v>1.4118999999999999</c:v>
                </c:pt>
                <c:pt idx="1716">
                  <c:v>1.423</c:v>
                </c:pt>
                <c:pt idx="1717">
                  <c:v>1.4117</c:v>
                </c:pt>
                <c:pt idx="1718">
                  <c:v>1.4215</c:v>
                </c:pt>
                <c:pt idx="1719">
                  <c:v>1.4764999999999999</c:v>
                </c:pt>
                <c:pt idx="1720">
                  <c:v>1.4472</c:v>
                </c:pt>
                <c:pt idx="1721">
                  <c:v>1.4084000000000001</c:v>
                </c:pt>
                <c:pt idx="1722">
                  <c:v>1.4205000000000001</c:v>
                </c:pt>
                <c:pt idx="1723">
                  <c:v>1.4234</c:v>
                </c:pt>
                <c:pt idx="1724">
                  <c:v>1.4031</c:v>
                </c:pt>
                <c:pt idx="1725">
                  <c:v>1.42</c:v>
                </c:pt>
                <c:pt idx="1726">
                  <c:v>1.5124</c:v>
                </c:pt>
                <c:pt idx="1727">
                  <c:v>1.3736999999999999</c:v>
                </c:pt>
                <c:pt idx="1728">
                  <c:v>1.429</c:v>
                </c:pt>
                <c:pt idx="1729">
                  <c:v>1.5013000000000001</c:v>
                </c:pt>
                <c:pt idx="1730">
                  <c:v>1.403</c:v>
                </c:pt>
                <c:pt idx="1731">
                  <c:v>1.4732000000000001</c:v>
                </c:pt>
                <c:pt idx="1732">
                  <c:v>1.4342999999999999</c:v>
                </c:pt>
                <c:pt idx="1733">
                  <c:v>1.4598</c:v>
                </c:pt>
                <c:pt idx="1734">
                  <c:v>1.4040999999999999</c:v>
                </c:pt>
                <c:pt idx="1735">
                  <c:v>1.3729</c:v>
                </c:pt>
                <c:pt idx="1736">
                  <c:v>1.4319</c:v>
                </c:pt>
                <c:pt idx="1737">
                  <c:v>1.5295000000000001</c:v>
                </c:pt>
                <c:pt idx="1738">
                  <c:v>1.5271999999999999</c:v>
                </c:pt>
                <c:pt idx="1739">
                  <c:v>1.4607000000000001</c:v>
                </c:pt>
                <c:pt idx="1740">
                  <c:v>1.4807999999999999</c:v>
                </c:pt>
                <c:pt idx="1741">
                  <c:v>1.383</c:v>
                </c:pt>
                <c:pt idx="1742">
                  <c:v>1.4244000000000001</c:v>
                </c:pt>
                <c:pt idx="1743">
                  <c:v>1.419</c:v>
                </c:pt>
                <c:pt idx="1744">
                  <c:v>1.4261999999999999</c:v>
                </c:pt>
                <c:pt idx="1745">
                  <c:v>1.4291</c:v>
                </c:pt>
                <c:pt idx="1746">
                  <c:v>1.4158999999999999</c:v>
                </c:pt>
                <c:pt idx="1747">
                  <c:v>1.4038999999999999</c:v>
                </c:pt>
                <c:pt idx="1748">
                  <c:v>1.4807999999999999</c:v>
                </c:pt>
                <c:pt idx="1749">
                  <c:v>1.4527000000000001</c:v>
                </c:pt>
                <c:pt idx="1750">
                  <c:v>1.4515</c:v>
                </c:pt>
                <c:pt idx="1751">
                  <c:v>1.4778</c:v>
                </c:pt>
                <c:pt idx="1752">
                  <c:v>1.5026999999999999</c:v>
                </c:pt>
                <c:pt idx="1753">
                  <c:v>1.4650000000000001</c:v>
                </c:pt>
                <c:pt idx="1754">
                  <c:v>1.4356</c:v>
                </c:pt>
                <c:pt idx="1755">
                  <c:v>1.4093</c:v>
                </c:pt>
                <c:pt idx="1756">
                  <c:v>1.4033</c:v>
                </c:pt>
                <c:pt idx="1757">
                  <c:v>1.4610000000000001</c:v>
                </c:pt>
                <c:pt idx="1758">
                  <c:v>1.4292</c:v>
                </c:pt>
                <c:pt idx="1759">
                  <c:v>1.4418</c:v>
                </c:pt>
                <c:pt idx="1760">
                  <c:v>1.4902</c:v>
                </c:pt>
                <c:pt idx="1761">
                  <c:v>1.4601999999999999</c:v>
                </c:pt>
                <c:pt idx="1762">
                  <c:v>1.4481999999999999</c:v>
                </c:pt>
                <c:pt idx="1763">
                  <c:v>1.544</c:v>
                </c:pt>
                <c:pt idx="1764">
                  <c:v>1.5121</c:v>
                </c:pt>
                <c:pt idx="1765">
                  <c:v>1.4978</c:v>
                </c:pt>
                <c:pt idx="1766">
                  <c:v>1.4685999999999999</c:v>
                </c:pt>
                <c:pt idx="1767">
                  <c:v>1.4242999999999999</c:v>
                </c:pt>
                <c:pt idx="1768">
                  <c:v>1.4420999999999999</c:v>
                </c:pt>
                <c:pt idx="1769">
                  <c:v>1.4582999999999999</c:v>
                </c:pt>
                <c:pt idx="1770">
                  <c:v>1.3887</c:v>
                </c:pt>
                <c:pt idx="1771">
                  <c:v>1.4615</c:v>
                </c:pt>
                <c:pt idx="1772">
                  <c:v>1.4118999999999999</c:v>
                </c:pt>
                <c:pt idx="1773">
                  <c:v>1.4737</c:v>
                </c:pt>
                <c:pt idx="1774">
                  <c:v>1.4704999999999999</c:v>
                </c:pt>
                <c:pt idx="1775">
                  <c:v>1.4281999999999999</c:v>
                </c:pt>
                <c:pt idx="1776">
                  <c:v>1.4725999999999999</c:v>
                </c:pt>
                <c:pt idx="1777">
                  <c:v>1.4285000000000001</c:v>
                </c:pt>
                <c:pt idx="1778">
                  <c:v>1.45</c:v>
                </c:pt>
                <c:pt idx="1779">
                  <c:v>1.429</c:v>
                </c:pt>
                <c:pt idx="1780">
                  <c:v>1.4098999999999999</c:v>
                </c:pt>
                <c:pt idx="1781">
                  <c:v>1.4019999999999999</c:v>
                </c:pt>
                <c:pt idx="1782">
                  <c:v>1.4056</c:v>
                </c:pt>
                <c:pt idx="1783">
                  <c:v>1.4952000000000001</c:v>
                </c:pt>
                <c:pt idx="1784">
                  <c:v>1.4601999999999999</c:v>
                </c:pt>
                <c:pt idx="1785">
                  <c:v>1.5074000000000001</c:v>
                </c:pt>
                <c:pt idx="1786">
                  <c:v>1.5022</c:v>
                </c:pt>
                <c:pt idx="1787">
                  <c:v>1.5093000000000001</c:v>
                </c:pt>
                <c:pt idx="1788">
                  <c:v>1.542</c:v>
                </c:pt>
                <c:pt idx="1789">
                  <c:v>1.4847999999999999</c:v>
                </c:pt>
                <c:pt idx="1790">
                  <c:v>1.484</c:v>
                </c:pt>
                <c:pt idx="1791">
                  <c:v>1.5024999999999999</c:v>
                </c:pt>
                <c:pt idx="1792">
                  <c:v>1.4919</c:v>
                </c:pt>
                <c:pt idx="1793">
                  <c:v>1.4838</c:v>
                </c:pt>
                <c:pt idx="1794">
                  <c:v>1.4457</c:v>
                </c:pt>
                <c:pt idx="1795">
                  <c:v>1.421</c:v>
                </c:pt>
                <c:pt idx="1796">
                  <c:v>1.4175</c:v>
                </c:pt>
                <c:pt idx="1797">
                  <c:v>1.4221999999999999</c:v>
                </c:pt>
                <c:pt idx="1798">
                  <c:v>1.4859</c:v>
                </c:pt>
                <c:pt idx="1799">
                  <c:v>1.5174000000000001</c:v>
                </c:pt>
                <c:pt idx="1800">
                  <c:v>1.5226</c:v>
                </c:pt>
                <c:pt idx="1801">
                  <c:v>1.4821</c:v>
                </c:pt>
                <c:pt idx="1802">
                  <c:v>1.5052000000000001</c:v>
                </c:pt>
                <c:pt idx="1803">
                  <c:v>1.4731000000000001</c:v>
                </c:pt>
                <c:pt idx="1804">
                  <c:v>1.4458</c:v>
                </c:pt>
                <c:pt idx="1805">
                  <c:v>1.4186000000000001</c:v>
                </c:pt>
                <c:pt idx="1806">
                  <c:v>1.4944</c:v>
                </c:pt>
                <c:pt idx="1807">
                  <c:v>1.5163</c:v>
                </c:pt>
                <c:pt idx="1808">
                  <c:v>1.4843999999999999</c:v>
                </c:pt>
                <c:pt idx="1809">
                  <c:v>1.5330999999999999</c:v>
                </c:pt>
                <c:pt idx="1810">
                  <c:v>1.4116</c:v>
                </c:pt>
                <c:pt idx="1811">
                  <c:v>1.3863000000000001</c:v>
                </c:pt>
                <c:pt idx="1812">
                  <c:v>1.4092</c:v>
                </c:pt>
                <c:pt idx="1813">
                  <c:v>1.4464999999999999</c:v>
                </c:pt>
                <c:pt idx="1814">
                  <c:v>1.4348000000000001</c:v>
                </c:pt>
                <c:pt idx="1815">
                  <c:v>1.3723000000000001</c:v>
                </c:pt>
                <c:pt idx="1816">
                  <c:v>1.3993</c:v>
                </c:pt>
                <c:pt idx="1817">
                  <c:v>1.3944000000000001</c:v>
                </c:pt>
                <c:pt idx="1818">
                  <c:v>1.3469</c:v>
                </c:pt>
                <c:pt idx="1819">
                  <c:v>1.3603000000000001</c:v>
                </c:pt>
                <c:pt idx="1820">
                  <c:v>1.4059999999999999</c:v>
                </c:pt>
                <c:pt idx="1821">
                  <c:v>1.4</c:v>
                </c:pt>
                <c:pt idx="1822">
                  <c:v>1.4232</c:v>
                </c:pt>
                <c:pt idx="1823">
                  <c:v>1.4911000000000001</c:v>
                </c:pt>
                <c:pt idx="1824">
                  <c:v>1.4054</c:v>
                </c:pt>
                <c:pt idx="1825">
                  <c:v>1.421</c:v>
                </c:pt>
                <c:pt idx="1826">
                  <c:v>1.4006000000000001</c:v>
                </c:pt>
                <c:pt idx="1827">
                  <c:v>1.3852</c:v>
                </c:pt>
                <c:pt idx="1828">
                  <c:v>1.3766</c:v>
                </c:pt>
                <c:pt idx="1829">
                  <c:v>1.4216</c:v>
                </c:pt>
                <c:pt idx="1830">
                  <c:v>1.3866000000000001</c:v>
                </c:pt>
                <c:pt idx="1831">
                  <c:v>1.4067000000000001</c:v>
                </c:pt>
                <c:pt idx="1832">
                  <c:v>1.4041999999999999</c:v>
                </c:pt>
                <c:pt idx="1833">
                  <c:v>1.3661000000000001</c:v>
                </c:pt>
                <c:pt idx="1834">
                  <c:v>1.3488</c:v>
                </c:pt>
                <c:pt idx="1835">
                  <c:v>1.3222</c:v>
                </c:pt>
                <c:pt idx="1836">
                  <c:v>1.4399</c:v>
                </c:pt>
                <c:pt idx="1837">
                  <c:v>1.4242999999999999</c:v>
                </c:pt>
                <c:pt idx="1838">
                  <c:v>1.3841000000000001</c:v>
                </c:pt>
                <c:pt idx="1839">
                  <c:v>1.3959999999999999</c:v>
                </c:pt>
                <c:pt idx="1840">
                  <c:v>1.3640000000000001</c:v>
                </c:pt>
                <c:pt idx="1841">
                  <c:v>1.3788</c:v>
                </c:pt>
                <c:pt idx="1842">
                  <c:v>1.4418</c:v>
                </c:pt>
                <c:pt idx="1843">
                  <c:v>1.5029999999999999</c:v>
                </c:pt>
                <c:pt idx="1844">
                  <c:v>1.4281999999999999</c:v>
                </c:pt>
                <c:pt idx="1845">
                  <c:v>1.4054</c:v>
                </c:pt>
                <c:pt idx="1846">
                  <c:v>1.5093000000000001</c:v>
                </c:pt>
                <c:pt idx="1847">
                  <c:v>1.4460999999999999</c:v>
                </c:pt>
                <c:pt idx="1848">
                  <c:v>1.4027000000000001</c:v>
                </c:pt>
                <c:pt idx="1849">
                  <c:v>1.4392</c:v>
                </c:pt>
                <c:pt idx="1850">
                  <c:v>1.4517</c:v>
                </c:pt>
                <c:pt idx="1851">
                  <c:v>1.4573</c:v>
                </c:pt>
                <c:pt idx="1852">
                  <c:v>1.4046000000000001</c:v>
                </c:pt>
                <c:pt idx="1853">
                  <c:v>1.4325000000000001</c:v>
                </c:pt>
                <c:pt idx="1854">
                  <c:v>1.4343999999999999</c:v>
                </c:pt>
                <c:pt idx="1855">
                  <c:v>1.4128000000000001</c:v>
                </c:pt>
                <c:pt idx="1856">
                  <c:v>1.4129</c:v>
                </c:pt>
                <c:pt idx="1857">
                  <c:v>1.4826999999999999</c:v>
                </c:pt>
                <c:pt idx="1858">
                  <c:v>1.4496</c:v>
                </c:pt>
                <c:pt idx="1859">
                  <c:v>1.3923000000000001</c:v>
                </c:pt>
                <c:pt idx="1860">
                  <c:v>1.3995</c:v>
                </c:pt>
                <c:pt idx="1861">
                  <c:v>1.3136000000000001</c:v>
                </c:pt>
                <c:pt idx="1862">
                  <c:v>1.3722000000000001</c:v>
                </c:pt>
                <c:pt idx="1863">
                  <c:v>1.3945000000000001</c:v>
                </c:pt>
                <c:pt idx="1864">
                  <c:v>1.4904999999999999</c:v>
                </c:pt>
                <c:pt idx="1865">
                  <c:v>1.4642999999999999</c:v>
                </c:pt>
                <c:pt idx="1866">
                  <c:v>1.3964000000000001</c:v>
                </c:pt>
                <c:pt idx="1867">
                  <c:v>1.4342999999999999</c:v>
                </c:pt>
                <c:pt idx="1868">
                  <c:v>1.4569000000000001</c:v>
                </c:pt>
                <c:pt idx="1869">
                  <c:v>1.3969</c:v>
                </c:pt>
                <c:pt idx="1870">
                  <c:v>1.4479</c:v>
                </c:pt>
                <c:pt idx="1871">
                  <c:v>1.4977</c:v>
                </c:pt>
                <c:pt idx="1872">
                  <c:v>1.4836</c:v>
                </c:pt>
                <c:pt idx="1873">
                  <c:v>1.4694</c:v>
                </c:pt>
                <c:pt idx="1874">
                  <c:v>1.3839999999999999</c:v>
                </c:pt>
                <c:pt idx="1875">
                  <c:v>1.4137</c:v>
                </c:pt>
                <c:pt idx="1876">
                  <c:v>1.4134</c:v>
                </c:pt>
                <c:pt idx="1877">
                  <c:v>1.4071</c:v>
                </c:pt>
                <c:pt idx="1878">
                  <c:v>1.3940999999999999</c:v>
                </c:pt>
                <c:pt idx="1879">
                  <c:v>1.4452</c:v>
                </c:pt>
                <c:pt idx="1880">
                  <c:v>1.4374</c:v>
                </c:pt>
                <c:pt idx="1881">
                  <c:v>1.3831</c:v>
                </c:pt>
                <c:pt idx="1882">
                  <c:v>1.3777999999999999</c:v>
                </c:pt>
                <c:pt idx="1883">
                  <c:v>1.3378000000000001</c:v>
                </c:pt>
                <c:pt idx="1884">
                  <c:v>1.3685</c:v>
                </c:pt>
                <c:pt idx="1885">
                  <c:v>1.3811</c:v>
                </c:pt>
                <c:pt idx="1886">
                  <c:v>1.3704000000000001</c:v>
                </c:pt>
                <c:pt idx="1887">
                  <c:v>1.4596</c:v>
                </c:pt>
                <c:pt idx="1888">
                  <c:v>1.4292</c:v>
                </c:pt>
                <c:pt idx="1889">
                  <c:v>1.375</c:v>
                </c:pt>
                <c:pt idx="1890">
                  <c:v>1.3835</c:v>
                </c:pt>
                <c:pt idx="1891">
                  <c:v>1.4242999999999999</c:v>
                </c:pt>
                <c:pt idx="1892">
                  <c:v>1.2955000000000001</c:v>
                </c:pt>
                <c:pt idx="1893">
                  <c:v>1.3145</c:v>
                </c:pt>
                <c:pt idx="1894">
                  <c:v>1.4041999999999999</c:v>
                </c:pt>
                <c:pt idx="1895">
                  <c:v>1.3878999999999999</c:v>
                </c:pt>
                <c:pt idx="1896">
                  <c:v>1.3151999999999999</c:v>
                </c:pt>
                <c:pt idx="1897">
                  <c:v>1.3418000000000001</c:v>
                </c:pt>
                <c:pt idx="1898">
                  <c:v>1.3086</c:v>
                </c:pt>
                <c:pt idx="1899">
                  <c:v>1.3584000000000001</c:v>
                </c:pt>
                <c:pt idx="1900">
                  <c:v>1.4225000000000001</c:v>
                </c:pt>
                <c:pt idx="1901">
                  <c:v>1.3701000000000001</c:v>
                </c:pt>
                <c:pt idx="1902">
                  <c:v>1.3775999999999999</c:v>
                </c:pt>
                <c:pt idx="1903">
                  <c:v>1.4347000000000001</c:v>
                </c:pt>
                <c:pt idx="1904">
                  <c:v>1.4016</c:v>
                </c:pt>
                <c:pt idx="1905">
                  <c:v>1.3744000000000001</c:v>
                </c:pt>
                <c:pt idx="1906">
                  <c:v>1.4201999999999999</c:v>
                </c:pt>
                <c:pt idx="1907">
                  <c:v>1.4067000000000001</c:v>
                </c:pt>
                <c:pt idx="1908">
                  <c:v>1.353</c:v>
                </c:pt>
                <c:pt idx="1909">
                  <c:v>1.3746</c:v>
                </c:pt>
                <c:pt idx="1910">
                  <c:v>1.3721000000000001</c:v>
                </c:pt>
                <c:pt idx="1911">
                  <c:v>1.3152999999999999</c:v>
                </c:pt>
                <c:pt idx="1912">
                  <c:v>1.3680000000000001</c:v>
                </c:pt>
                <c:pt idx="1913">
                  <c:v>1.3595999999999999</c:v>
                </c:pt>
                <c:pt idx="1914">
                  <c:v>1.3181</c:v>
                </c:pt>
                <c:pt idx="1915">
                  <c:v>1.3928</c:v>
                </c:pt>
                <c:pt idx="1916">
                  <c:v>1.4024000000000001</c:v>
                </c:pt>
                <c:pt idx="1917">
                  <c:v>1.4468000000000001</c:v>
                </c:pt>
                <c:pt idx="1918">
                  <c:v>1.3568</c:v>
                </c:pt>
                <c:pt idx="1919">
                  <c:v>1.3668</c:v>
                </c:pt>
                <c:pt idx="1920">
                  <c:v>1.2985</c:v>
                </c:pt>
                <c:pt idx="1921">
                  <c:v>1.331</c:v>
                </c:pt>
                <c:pt idx="1922">
                  <c:v>1.337</c:v>
                </c:pt>
                <c:pt idx="1923">
                  <c:v>1.4189000000000001</c:v>
                </c:pt>
                <c:pt idx="1924">
                  <c:v>1.5076000000000001</c:v>
                </c:pt>
                <c:pt idx="1925">
                  <c:v>1.4812000000000001</c:v>
                </c:pt>
                <c:pt idx="1926">
                  <c:v>1.4173</c:v>
                </c:pt>
                <c:pt idx="1927">
                  <c:v>1.4146000000000001</c:v>
                </c:pt>
                <c:pt idx="1928">
                  <c:v>1.3992</c:v>
                </c:pt>
                <c:pt idx="1929">
                  <c:v>1.3499000000000001</c:v>
                </c:pt>
                <c:pt idx="1930">
                  <c:v>1.3812</c:v>
                </c:pt>
                <c:pt idx="1931">
                  <c:v>1.3571</c:v>
                </c:pt>
                <c:pt idx="1932">
                  <c:v>1.3446</c:v>
                </c:pt>
                <c:pt idx="1933">
                  <c:v>1.3238000000000001</c:v>
                </c:pt>
                <c:pt idx="1934">
                  <c:v>1.3664000000000001</c:v>
                </c:pt>
                <c:pt idx="1935">
                  <c:v>1.3875999999999999</c:v>
                </c:pt>
                <c:pt idx="1936">
                  <c:v>1.3310999999999999</c:v>
                </c:pt>
                <c:pt idx="1937">
                  <c:v>1.3452</c:v>
                </c:pt>
                <c:pt idx="1938">
                  <c:v>1.2828999999999999</c:v>
                </c:pt>
                <c:pt idx="1939">
                  <c:v>1.3993</c:v>
                </c:pt>
                <c:pt idx="1940">
                  <c:v>1.3954</c:v>
                </c:pt>
                <c:pt idx="1941">
                  <c:v>1.3720000000000001</c:v>
                </c:pt>
                <c:pt idx="1942">
                  <c:v>1.3731</c:v>
                </c:pt>
                <c:pt idx="1943">
                  <c:v>1.2809999999999999</c:v>
                </c:pt>
                <c:pt idx="1944">
                  <c:v>1.3063</c:v>
                </c:pt>
                <c:pt idx="1945">
                  <c:v>1.2786</c:v>
                </c:pt>
                <c:pt idx="1946">
                  <c:v>1.3658999999999999</c:v>
                </c:pt>
                <c:pt idx="1947">
                  <c:v>1.3721000000000001</c:v>
                </c:pt>
                <c:pt idx="1948">
                  <c:v>1.409</c:v>
                </c:pt>
                <c:pt idx="1949">
                  <c:v>1.4107000000000001</c:v>
                </c:pt>
                <c:pt idx="1950">
                  <c:v>1.3691</c:v>
                </c:pt>
                <c:pt idx="1951">
                  <c:v>1.3365</c:v>
                </c:pt>
                <c:pt idx="1952">
                  <c:v>1.3459000000000001</c:v>
                </c:pt>
                <c:pt idx="1953">
                  <c:v>1.3621000000000001</c:v>
                </c:pt>
                <c:pt idx="1954">
                  <c:v>1.3217000000000001</c:v>
                </c:pt>
                <c:pt idx="1955">
                  <c:v>1.3768</c:v>
                </c:pt>
                <c:pt idx="1956">
                  <c:v>1.4043000000000001</c:v>
                </c:pt>
                <c:pt idx="1957">
                  <c:v>1.2847</c:v>
                </c:pt>
                <c:pt idx="1958">
                  <c:v>1.3887</c:v>
                </c:pt>
                <c:pt idx="1959">
                  <c:v>1.4752000000000001</c:v>
                </c:pt>
                <c:pt idx="1960">
                  <c:v>1.4695</c:v>
                </c:pt>
                <c:pt idx="1961">
                  <c:v>1.4242999999999999</c:v>
                </c:pt>
                <c:pt idx="1962">
                  <c:v>1.4249000000000001</c:v>
                </c:pt>
                <c:pt idx="1963">
                  <c:v>1.4274</c:v>
                </c:pt>
                <c:pt idx="1964">
                  <c:v>1.44</c:v>
                </c:pt>
                <c:pt idx="1965">
                  <c:v>1.4617</c:v>
                </c:pt>
                <c:pt idx="1966">
                  <c:v>1.4043000000000001</c:v>
                </c:pt>
                <c:pt idx="1967">
                  <c:v>1.4258</c:v>
                </c:pt>
                <c:pt idx="1968">
                  <c:v>1.3757999999999999</c:v>
                </c:pt>
                <c:pt idx="1969">
                  <c:v>1.423</c:v>
                </c:pt>
                <c:pt idx="1970">
                  <c:v>1.4068000000000001</c:v>
                </c:pt>
                <c:pt idx="1971">
                  <c:v>1.3737999999999999</c:v>
                </c:pt>
                <c:pt idx="1972">
                  <c:v>1.3657999999999999</c:v>
                </c:pt>
                <c:pt idx="1973">
                  <c:v>1.3757999999999999</c:v>
                </c:pt>
                <c:pt idx="1974">
                  <c:v>1.3324</c:v>
                </c:pt>
                <c:pt idx="1975">
                  <c:v>1.4167000000000001</c:v>
                </c:pt>
                <c:pt idx="1976">
                  <c:v>1.4624999999999999</c:v>
                </c:pt>
                <c:pt idx="1977">
                  <c:v>1.4931000000000001</c:v>
                </c:pt>
                <c:pt idx="1978">
                  <c:v>1.4194</c:v>
                </c:pt>
                <c:pt idx="1979">
                  <c:v>1.4513</c:v>
                </c:pt>
                <c:pt idx="1980">
                  <c:v>1.4488000000000001</c:v>
                </c:pt>
                <c:pt idx="1981">
                  <c:v>1.4878</c:v>
                </c:pt>
                <c:pt idx="1982">
                  <c:v>1.4921</c:v>
                </c:pt>
                <c:pt idx="1983">
                  <c:v>1.4453</c:v>
                </c:pt>
                <c:pt idx="1984">
                  <c:v>1.3991</c:v>
                </c:pt>
                <c:pt idx="1985">
                  <c:v>1.5037</c:v>
                </c:pt>
                <c:pt idx="1986">
                  <c:v>1.3761000000000001</c:v>
                </c:pt>
                <c:pt idx="1987">
                  <c:v>1.3933</c:v>
                </c:pt>
                <c:pt idx="1988">
                  <c:v>1.4484999999999999</c:v>
                </c:pt>
                <c:pt idx="1989">
                  <c:v>1.4252</c:v>
                </c:pt>
                <c:pt idx="1990">
                  <c:v>1.4277</c:v>
                </c:pt>
                <c:pt idx="1991">
                  <c:v>1.4775</c:v>
                </c:pt>
                <c:pt idx="1992">
                  <c:v>1.4516</c:v>
                </c:pt>
                <c:pt idx="1993">
                  <c:v>1.4354</c:v>
                </c:pt>
                <c:pt idx="1994">
                  <c:v>1.4410000000000001</c:v>
                </c:pt>
                <c:pt idx="1995">
                  <c:v>1.4456</c:v>
                </c:pt>
                <c:pt idx="1996">
                  <c:v>1.4365000000000001</c:v>
                </c:pt>
                <c:pt idx="1997">
                  <c:v>1.4087000000000001</c:v>
                </c:pt>
                <c:pt idx="1998">
                  <c:v>1.4527000000000001</c:v>
                </c:pt>
                <c:pt idx="1999">
                  <c:v>1.4398</c:v>
                </c:pt>
                <c:pt idx="2000">
                  <c:v>1.4286000000000001</c:v>
                </c:pt>
                <c:pt idx="2001">
                  <c:v>1.4006000000000001</c:v>
                </c:pt>
                <c:pt idx="2002">
                  <c:v>1.365</c:v>
                </c:pt>
                <c:pt idx="2003">
                  <c:v>1.3833</c:v>
                </c:pt>
                <c:pt idx="2004">
                  <c:v>1.4207000000000001</c:v>
                </c:pt>
                <c:pt idx="2005">
                  <c:v>1.3631</c:v>
                </c:pt>
                <c:pt idx="2006">
                  <c:v>1.3895999999999999</c:v>
                </c:pt>
                <c:pt idx="2007">
                  <c:v>1.4598</c:v>
                </c:pt>
                <c:pt idx="2008">
                  <c:v>1.4754</c:v>
                </c:pt>
                <c:pt idx="2009">
                  <c:v>1.4160999999999999</c:v>
                </c:pt>
                <c:pt idx="2010">
                  <c:v>1.3706</c:v>
                </c:pt>
                <c:pt idx="2011">
                  <c:v>1.405</c:v>
                </c:pt>
                <c:pt idx="2012">
                  <c:v>1.3740000000000001</c:v>
                </c:pt>
                <c:pt idx="2013">
                  <c:v>1.4038999999999999</c:v>
                </c:pt>
                <c:pt idx="2014">
                  <c:v>1.4607000000000001</c:v>
                </c:pt>
                <c:pt idx="2015">
                  <c:v>1.4966999999999999</c:v>
                </c:pt>
                <c:pt idx="2016">
                  <c:v>1.4059999999999999</c:v>
                </c:pt>
                <c:pt idx="2017">
                  <c:v>1.413</c:v>
                </c:pt>
                <c:pt idx="2018">
                  <c:v>1.4507000000000001</c:v>
                </c:pt>
                <c:pt idx="2019">
                  <c:v>1.4176</c:v>
                </c:pt>
                <c:pt idx="2020">
                  <c:v>1.4471000000000001</c:v>
                </c:pt>
                <c:pt idx="2021">
                  <c:v>1.4658</c:v>
                </c:pt>
                <c:pt idx="2022">
                  <c:v>1.3771</c:v>
                </c:pt>
                <c:pt idx="2023">
                  <c:v>1.4543999999999999</c:v>
                </c:pt>
                <c:pt idx="2024">
                  <c:v>1.4038999999999999</c:v>
                </c:pt>
                <c:pt idx="2025">
                  <c:v>1.4457</c:v>
                </c:pt>
                <c:pt idx="2026">
                  <c:v>1.4623999999999999</c:v>
                </c:pt>
                <c:pt idx="2027">
                  <c:v>1.4448000000000001</c:v>
                </c:pt>
                <c:pt idx="2028">
                  <c:v>1.3846000000000001</c:v>
                </c:pt>
                <c:pt idx="2029">
                  <c:v>1.3633</c:v>
                </c:pt>
                <c:pt idx="2030">
                  <c:v>1.4419</c:v>
                </c:pt>
                <c:pt idx="2031">
                  <c:v>1.4417</c:v>
                </c:pt>
                <c:pt idx="2032">
                  <c:v>1.4789000000000001</c:v>
                </c:pt>
                <c:pt idx="2033">
                  <c:v>1.4406000000000001</c:v>
                </c:pt>
                <c:pt idx="2034">
                  <c:v>1.4178999999999999</c:v>
                </c:pt>
                <c:pt idx="2035">
                  <c:v>1.4537</c:v>
                </c:pt>
                <c:pt idx="2036">
                  <c:v>1.4890000000000001</c:v>
                </c:pt>
                <c:pt idx="2037">
                  <c:v>1.4154</c:v>
                </c:pt>
                <c:pt idx="2038">
                  <c:v>1.4251</c:v>
                </c:pt>
                <c:pt idx="2039">
                  <c:v>1.472</c:v>
                </c:pt>
                <c:pt idx="2040">
                  <c:v>1.476</c:v>
                </c:pt>
                <c:pt idx="2041">
                  <c:v>1.4471000000000001</c:v>
                </c:pt>
                <c:pt idx="2042">
                  <c:v>1.4283999999999999</c:v>
                </c:pt>
                <c:pt idx="2043">
                  <c:v>1.3794999999999999</c:v>
                </c:pt>
                <c:pt idx="2044">
                  <c:v>1.4045000000000001</c:v>
                </c:pt>
                <c:pt idx="2045">
                  <c:v>1.4492</c:v>
                </c:pt>
                <c:pt idx="2046">
                  <c:v>1.4755</c:v>
                </c:pt>
                <c:pt idx="2047">
                  <c:v>1.5152000000000001</c:v>
                </c:pt>
                <c:pt idx="2048">
                  <c:v>1.4278999999999999</c:v>
                </c:pt>
                <c:pt idx="2049">
                  <c:v>1.3956999999999999</c:v>
                </c:pt>
                <c:pt idx="2050">
                  <c:v>1.4154</c:v>
                </c:pt>
                <c:pt idx="2051">
                  <c:v>1.4560999999999999</c:v>
                </c:pt>
                <c:pt idx="2052">
                  <c:v>1.425</c:v>
                </c:pt>
                <c:pt idx="2053">
                  <c:v>1.3691</c:v>
                </c:pt>
                <c:pt idx="2054">
                  <c:v>1.3418000000000001</c:v>
                </c:pt>
                <c:pt idx="2055">
                  <c:v>1.4495</c:v>
                </c:pt>
                <c:pt idx="2056">
                  <c:v>1.5016</c:v>
                </c:pt>
                <c:pt idx="2057">
                  <c:v>1.4291</c:v>
                </c:pt>
                <c:pt idx="2058">
                  <c:v>1.4978</c:v>
                </c:pt>
                <c:pt idx="2059">
                  <c:v>1.5088999999999999</c:v>
                </c:pt>
                <c:pt idx="2060">
                  <c:v>1.3976999999999999</c:v>
                </c:pt>
                <c:pt idx="2061">
                  <c:v>1.4391</c:v>
                </c:pt>
                <c:pt idx="2062">
                  <c:v>1.3682000000000001</c:v>
                </c:pt>
                <c:pt idx="2063">
                  <c:v>1.4970000000000001</c:v>
                </c:pt>
                <c:pt idx="2064">
                  <c:v>1.4832000000000001</c:v>
                </c:pt>
                <c:pt idx="2065">
                  <c:v>1.4464999999999999</c:v>
                </c:pt>
                <c:pt idx="2066">
                  <c:v>1.4132</c:v>
                </c:pt>
                <c:pt idx="2067">
                  <c:v>1.4209000000000001</c:v>
                </c:pt>
                <c:pt idx="2068">
                  <c:v>1.4020999999999999</c:v>
                </c:pt>
                <c:pt idx="2069">
                  <c:v>1.4181999999999999</c:v>
                </c:pt>
                <c:pt idx="2070">
                  <c:v>1.456</c:v>
                </c:pt>
                <c:pt idx="2071">
                  <c:v>1.5016</c:v>
                </c:pt>
                <c:pt idx="2072">
                  <c:v>1.4348000000000001</c:v>
                </c:pt>
                <c:pt idx="2073">
                  <c:v>1.3703000000000001</c:v>
                </c:pt>
                <c:pt idx="2074">
                  <c:v>1.3717999999999999</c:v>
                </c:pt>
                <c:pt idx="2075">
                  <c:v>1.3942000000000001</c:v>
                </c:pt>
                <c:pt idx="2076">
                  <c:v>1.4370000000000001</c:v>
                </c:pt>
                <c:pt idx="2077">
                  <c:v>1.4478</c:v>
                </c:pt>
                <c:pt idx="2078">
                  <c:v>1.4172</c:v>
                </c:pt>
                <c:pt idx="2079">
                  <c:v>1.3653</c:v>
                </c:pt>
                <c:pt idx="2080">
                  <c:v>1.3980999999999999</c:v>
                </c:pt>
                <c:pt idx="2081">
                  <c:v>1.4056999999999999</c:v>
                </c:pt>
                <c:pt idx="2082">
                  <c:v>1.4200999999999999</c:v>
                </c:pt>
                <c:pt idx="2083">
                  <c:v>1.4175</c:v>
                </c:pt>
                <c:pt idx="2084">
                  <c:v>1.4047000000000001</c:v>
                </c:pt>
                <c:pt idx="2085">
                  <c:v>1.4835</c:v>
                </c:pt>
                <c:pt idx="2086">
                  <c:v>1.3969</c:v>
                </c:pt>
                <c:pt idx="2087">
                  <c:v>1.3559000000000001</c:v>
                </c:pt>
                <c:pt idx="2088">
                  <c:v>1.3230999999999999</c:v>
                </c:pt>
                <c:pt idx="2089">
                  <c:v>1.3811</c:v>
                </c:pt>
                <c:pt idx="2090">
                  <c:v>1.4121999999999999</c:v>
                </c:pt>
                <c:pt idx="2091">
                  <c:v>1.4089</c:v>
                </c:pt>
                <c:pt idx="2092">
                  <c:v>1.3762000000000001</c:v>
                </c:pt>
                <c:pt idx="2093">
                  <c:v>1.4386000000000001</c:v>
                </c:pt>
                <c:pt idx="2094">
                  <c:v>1.3872</c:v>
                </c:pt>
                <c:pt idx="2095">
                  <c:v>1.4153</c:v>
                </c:pt>
                <c:pt idx="2096">
                  <c:v>1.405</c:v>
                </c:pt>
                <c:pt idx="2097">
                  <c:v>1.3846000000000001</c:v>
                </c:pt>
                <c:pt idx="2098">
                  <c:v>1.4438</c:v>
                </c:pt>
                <c:pt idx="2099">
                  <c:v>1.4554</c:v>
                </c:pt>
                <c:pt idx="2100">
                  <c:v>1.4173</c:v>
                </c:pt>
                <c:pt idx="2101">
                  <c:v>1.4671000000000001</c:v>
                </c:pt>
                <c:pt idx="2102">
                  <c:v>1.4974000000000001</c:v>
                </c:pt>
                <c:pt idx="2103">
                  <c:v>1.4633</c:v>
                </c:pt>
                <c:pt idx="2104">
                  <c:v>1.4423999999999999</c:v>
                </c:pt>
                <c:pt idx="2105">
                  <c:v>1.409</c:v>
                </c:pt>
                <c:pt idx="2106">
                  <c:v>1.3766</c:v>
                </c:pt>
                <c:pt idx="2107">
                  <c:v>1.47</c:v>
                </c:pt>
                <c:pt idx="2108">
                  <c:v>1.4590000000000001</c:v>
                </c:pt>
                <c:pt idx="2109">
                  <c:v>1.4249000000000001</c:v>
                </c:pt>
                <c:pt idx="2110">
                  <c:v>1.3912</c:v>
                </c:pt>
                <c:pt idx="2111">
                  <c:v>1.3819999999999999</c:v>
                </c:pt>
                <c:pt idx="2112">
                  <c:v>1.4440999999999999</c:v>
                </c:pt>
                <c:pt idx="2113">
                  <c:v>1.4285000000000001</c:v>
                </c:pt>
                <c:pt idx="2114">
                  <c:v>1.4409000000000001</c:v>
                </c:pt>
                <c:pt idx="2115">
                  <c:v>1.4260999999999999</c:v>
                </c:pt>
                <c:pt idx="2116">
                  <c:v>1.4193</c:v>
                </c:pt>
                <c:pt idx="2117">
                  <c:v>1.4123000000000001</c:v>
                </c:pt>
                <c:pt idx="2118">
                  <c:v>1.4220999999999999</c:v>
                </c:pt>
                <c:pt idx="2119">
                  <c:v>1.3775999999999999</c:v>
                </c:pt>
                <c:pt idx="2120">
                  <c:v>1.4096</c:v>
                </c:pt>
                <c:pt idx="2121">
                  <c:v>1.4322999999999999</c:v>
                </c:pt>
                <c:pt idx="2122">
                  <c:v>1.4217</c:v>
                </c:pt>
                <c:pt idx="2123">
                  <c:v>1.4705999999999999</c:v>
                </c:pt>
                <c:pt idx="2124">
                  <c:v>1.3583000000000001</c:v>
                </c:pt>
                <c:pt idx="2125">
                  <c:v>1.3815999999999999</c:v>
                </c:pt>
                <c:pt idx="2126">
                  <c:v>1.4055</c:v>
                </c:pt>
                <c:pt idx="2127">
                  <c:v>1.4372</c:v>
                </c:pt>
                <c:pt idx="2128">
                  <c:v>1.3978999999999999</c:v>
                </c:pt>
                <c:pt idx="2129">
                  <c:v>1.4403999999999999</c:v>
                </c:pt>
                <c:pt idx="2130">
                  <c:v>1.3758999999999999</c:v>
                </c:pt>
                <c:pt idx="2131">
                  <c:v>1.4534</c:v>
                </c:pt>
                <c:pt idx="2132">
                  <c:v>1.4947999999999999</c:v>
                </c:pt>
                <c:pt idx="2133">
                  <c:v>1.4801</c:v>
                </c:pt>
                <c:pt idx="2134">
                  <c:v>1.4679</c:v>
                </c:pt>
                <c:pt idx="2135">
                  <c:v>1.5027999999999999</c:v>
                </c:pt>
                <c:pt idx="2136">
                  <c:v>1.4101999999999999</c:v>
                </c:pt>
                <c:pt idx="2137">
                  <c:v>1.4289000000000001</c:v>
                </c:pt>
                <c:pt idx="2138">
                  <c:v>1.4631000000000001</c:v>
                </c:pt>
                <c:pt idx="2139">
                  <c:v>1.4961</c:v>
                </c:pt>
                <c:pt idx="2140">
                  <c:v>1.4449000000000001</c:v>
                </c:pt>
                <c:pt idx="2141">
                  <c:v>1.4134</c:v>
                </c:pt>
                <c:pt idx="2142">
                  <c:v>1.4043000000000001</c:v>
                </c:pt>
                <c:pt idx="2143">
                  <c:v>1.4779</c:v>
                </c:pt>
                <c:pt idx="2144">
                  <c:v>1.4803999999999999</c:v>
                </c:pt>
                <c:pt idx="2145">
                  <c:v>1.4235</c:v>
                </c:pt>
                <c:pt idx="2146">
                  <c:v>1.4315</c:v>
                </c:pt>
                <c:pt idx="2147">
                  <c:v>1.4715</c:v>
                </c:pt>
                <c:pt idx="2148">
                  <c:v>1.4175</c:v>
                </c:pt>
                <c:pt idx="2149">
                  <c:v>1.3903000000000001</c:v>
                </c:pt>
                <c:pt idx="2150">
                  <c:v>1.4207000000000001</c:v>
                </c:pt>
                <c:pt idx="2151">
                  <c:v>1.4793000000000001</c:v>
                </c:pt>
                <c:pt idx="2152">
                  <c:v>1.4651000000000001</c:v>
                </c:pt>
                <c:pt idx="2153">
                  <c:v>1.4064000000000001</c:v>
                </c:pt>
                <c:pt idx="2154">
                  <c:v>1.4387000000000001</c:v>
                </c:pt>
                <c:pt idx="2155">
                  <c:v>1.4306000000000001</c:v>
                </c:pt>
                <c:pt idx="2156">
                  <c:v>1.4804999999999999</c:v>
                </c:pt>
                <c:pt idx="2157">
                  <c:v>1.4585999999999999</c:v>
                </c:pt>
                <c:pt idx="2158">
                  <c:v>1.4138999999999999</c:v>
                </c:pt>
                <c:pt idx="2159">
                  <c:v>1.456</c:v>
                </c:pt>
                <c:pt idx="2160">
                  <c:v>1.4626999999999999</c:v>
                </c:pt>
                <c:pt idx="2161">
                  <c:v>1.4591000000000001</c:v>
                </c:pt>
                <c:pt idx="2162">
                  <c:v>1.4441999999999999</c:v>
                </c:pt>
                <c:pt idx="2163">
                  <c:v>1.4077999999999999</c:v>
                </c:pt>
                <c:pt idx="2164">
                  <c:v>1.4171</c:v>
                </c:pt>
                <c:pt idx="2165">
                  <c:v>1.4049</c:v>
                </c:pt>
                <c:pt idx="2166">
                  <c:v>1.4066000000000001</c:v>
                </c:pt>
                <c:pt idx="2167">
                  <c:v>1.4639</c:v>
                </c:pt>
                <c:pt idx="2168">
                  <c:v>1.4286000000000001</c:v>
                </c:pt>
                <c:pt idx="2169">
                  <c:v>1.4646999999999999</c:v>
                </c:pt>
                <c:pt idx="2170">
                  <c:v>1.4713000000000001</c:v>
                </c:pt>
                <c:pt idx="2171">
                  <c:v>1.4759</c:v>
                </c:pt>
                <c:pt idx="2172">
                  <c:v>1.4216</c:v>
                </c:pt>
                <c:pt idx="2173">
                  <c:v>1.4507000000000001</c:v>
                </c:pt>
                <c:pt idx="2174">
                  <c:v>1.4146000000000001</c:v>
                </c:pt>
                <c:pt idx="2175">
                  <c:v>1.4132</c:v>
                </c:pt>
                <c:pt idx="2176">
                  <c:v>1.4038999999999999</c:v>
                </c:pt>
                <c:pt idx="2177">
                  <c:v>1.4026000000000001</c:v>
                </c:pt>
                <c:pt idx="2178">
                  <c:v>1.4617</c:v>
                </c:pt>
                <c:pt idx="2179">
                  <c:v>1.4517</c:v>
                </c:pt>
                <c:pt idx="2180">
                  <c:v>1.4533</c:v>
                </c:pt>
                <c:pt idx="2181">
                  <c:v>1.4565999999999999</c:v>
                </c:pt>
                <c:pt idx="2182">
                  <c:v>1.4835</c:v>
                </c:pt>
                <c:pt idx="2183">
                  <c:v>1.4553</c:v>
                </c:pt>
                <c:pt idx="2184">
                  <c:v>1.3776999999999999</c:v>
                </c:pt>
                <c:pt idx="2185">
                  <c:v>1.4242999999999999</c:v>
                </c:pt>
                <c:pt idx="2186">
                  <c:v>1.4014</c:v>
                </c:pt>
                <c:pt idx="2187">
                  <c:v>1.4076</c:v>
                </c:pt>
                <c:pt idx="2188">
                  <c:v>1.3564000000000001</c:v>
                </c:pt>
                <c:pt idx="2189">
                  <c:v>1.3705000000000001</c:v>
                </c:pt>
                <c:pt idx="2190">
                  <c:v>1.4008</c:v>
                </c:pt>
                <c:pt idx="2191">
                  <c:v>1.464</c:v>
                </c:pt>
                <c:pt idx="2192">
                  <c:v>1.4148000000000001</c:v>
                </c:pt>
                <c:pt idx="2193">
                  <c:v>1.44</c:v>
                </c:pt>
                <c:pt idx="2194">
                  <c:v>1.4004000000000001</c:v>
                </c:pt>
                <c:pt idx="2195">
                  <c:v>1.4382999999999999</c:v>
                </c:pt>
                <c:pt idx="2196">
                  <c:v>1.4796</c:v>
                </c:pt>
                <c:pt idx="2197">
                  <c:v>1.4034</c:v>
                </c:pt>
                <c:pt idx="2198">
                  <c:v>1.4472</c:v>
                </c:pt>
                <c:pt idx="2199">
                  <c:v>1.4864999999999999</c:v>
                </c:pt>
                <c:pt idx="2200">
                  <c:v>1.4369000000000001</c:v>
                </c:pt>
                <c:pt idx="2201">
                  <c:v>1.4502999999999999</c:v>
                </c:pt>
                <c:pt idx="2202">
                  <c:v>1.4386000000000001</c:v>
                </c:pt>
                <c:pt idx="2203">
                  <c:v>1.4016999999999999</c:v>
                </c:pt>
                <c:pt idx="2204">
                  <c:v>1.4131</c:v>
                </c:pt>
                <c:pt idx="2205">
                  <c:v>1.4341999999999999</c:v>
                </c:pt>
                <c:pt idx="2206">
                  <c:v>1.4550000000000001</c:v>
                </c:pt>
                <c:pt idx="2207">
                  <c:v>1.5138</c:v>
                </c:pt>
                <c:pt idx="2208">
                  <c:v>1.4131</c:v>
                </c:pt>
                <c:pt idx="2209">
                  <c:v>1.3684000000000001</c:v>
                </c:pt>
                <c:pt idx="2210">
                  <c:v>1.4283999999999999</c:v>
                </c:pt>
                <c:pt idx="2211">
                  <c:v>1.4093</c:v>
                </c:pt>
                <c:pt idx="2212">
                  <c:v>1.3654999999999999</c:v>
                </c:pt>
                <c:pt idx="2213">
                  <c:v>1.3928</c:v>
                </c:pt>
                <c:pt idx="2214">
                  <c:v>1.3612</c:v>
                </c:pt>
                <c:pt idx="2215">
                  <c:v>1.4212</c:v>
                </c:pt>
                <c:pt idx="2216">
                  <c:v>1.4823</c:v>
                </c:pt>
                <c:pt idx="2217">
                  <c:v>1.3988</c:v>
                </c:pt>
                <c:pt idx="2218">
                  <c:v>1.3546</c:v>
                </c:pt>
                <c:pt idx="2219">
                  <c:v>1.4533</c:v>
                </c:pt>
                <c:pt idx="2220">
                  <c:v>1.4245000000000001</c:v>
                </c:pt>
                <c:pt idx="2221">
                  <c:v>1.419</c:v>
                </c:pt>
                <c:pt idx="2222">
                  <c:v>1.4215</c:v>
                </c:pt>
                <c:pt idx="2223">
                  <c:v>1.4995000000000001</c:v>
                </c:pt>
                <c:pt idx="2224">
                  <c:v>1.4919</c:v>
                </c:pt>
                <c:pt idx="2225">
                  <c:v>1.4766999999999999</c:v>
                </c:pt>
                <c:pt idx="2226">
                  <c:v>1.3897999999999999</c:v>
                </c:pt>
                <c:pt idx="2227">
                  <c:v>1.4340999999999999</c:v>
                </c:pt>
                <c:pt idx="2228">
                  <c:v>1.4461999999999999</c:v>
                </c:pt>
                <c:pt idx="2229">
                  <c:v>1.3815999999999999</c:v>
                </c:pt>
                <c:pt idx="2230">
                  <c:v>1.4870000000000001</c:v>
                </c:pt>
                <c:pt idx="2231">
                  <c:v>1.4942</c:v>
                </c:pt>
                <c:pt idx="2232">
                  <c:v>1.3808</c:v>
                </c:pt>
                <c:pt idx="2233">
                  <c:v>1.4119999999999999</c:v>
                </c:pt>
                <c:pt idx="2234">
                  <c:v>1.4712000000000001</c:v>
                </c:pt>
                <c:pt idx="2235">
                  <c:v>1.4537</c:v>
                </c:pt>
                <c:pt idx="2236">
                  <c:v>1.3762000000000001</c:v>
                </c:pt>
                <c:pt idx="2237">
                  <c:v>1.4131</c:v>
                </c:pt>
                <c:pt idx="2238">
                  <c:v>1.4298</c:v>
                </c:pt>
                <c:pt idx="2239">
                  <c:v>1.4018999999999999</c:v>
                </c:pt>
                <c:pt idx="2240">
                  <c:v>1.4572000000000001</c:v>
                </c:pt>
                <c:pt idx="2241">
                  <c:v>1.4516</c:v>
                </c:pt>
                <c:pt idx="2242">
                  <c:v>1.4152</c:v>
                </c:pt>
                <c:pt idx="2243">
                  <c:v>1.4053</c:v>
                </c:pt>
                <c:pt idx="2244">
                  <c:v>1.3444</c:v>
                </c:pt>
                <c:pt idx="2245">
                  <c:v>1.4238999999999999</c:v>
                </c:pt>
                <c:pt idx="2246">
                  <c:v>1.4247000000000001</c:v>
                </c:pt>
                <c:pt idx="2247">
                  <c:v>1.4578</c:v>
                </c:pt>
                <c:pt idx="2248">
                  <c:v>1.4495</c:v>
                </c:pt>
                <c:pt idx="2249">
                  <c:v>1.3333999999999999</c:v>
                </c:pt>
                <c:pt idx="2250">
                  <c:v>1.3868</c:v>
                </c:pt>
                <c:pt idx="2251">
                  <c:v>1.3843000000000001</c:v>
                </c:pt>
                <c:pt idx="2252">
                  <c:v>1.4499</c:v>
                </c:pt>
                <c:pt idx="2253">
                  <c:v>1.4272</c:v>
                </c:pt>
                <c:pt idx="2254">
                  <c:v>1.4625999999999999</c:v>
                </c:pt>
                <c:pt idx="2255">
                  <c:v>1.4690000000000001</c:v>
                </c:pt>
                <c:pt idx="2256">
                  <c:v>1.4077</c:v>
                </c:pt>
                <c:pt idx="2257">
                  <c:v>1.3725000000000001</c:v>
                </c:pt>
                <c:pt idx="2258">
                  <c:v>1.4026000000000001</c:v>
                </c:pt>
                <c:pt idx="2259">
                  <c:v>1.4067000000000001</c:v>
                </c:pt>
                <c:pt idx="2260">
                  <c:v>1.4574</c:v>
                </c:pt>
                <c:pt idx="2261">
                  <c:v>1.4729000000000001</c:v>
                </c:pt>
                <c:pt idx="2262">
                  <c:v>1.4177999999999999</c:v>
                </c:pt>
                <c:pt idx="2263">
                  <c:v>1.4332</c:v>
                </c:pt>
                <c:pt idx="2264">
                  <c:v>1.3463000000000001</c:v>
                </c:pt>
                <c:pt idx="2265">
                  <c:v>1.3809</c:v>
                </c:pt>
                <c:pt idx="2266">
                  <c:v>1.4775</c:v>
                </c:pt>
                <c:pt idx="2267">
                  <c:v>1.4097</c:v>
                </c:pt>
                <c:pt idx="2268">
                  <c:v>1.4045000000000001</c:v>
                </c:pt>
                <c:pt idx="2269">
                  <c:v>1.3948</c:v>
                </c:pt>
                <c:pt idx="2270">
                  <c:v>1.4366000000000001</c:v>
                </c:pt>
                <c:pt idx="2271">
                  <c:v>1.3988</c:v>
                </c:pt>
                <c:pt idx="2272">
                  <c:v>1.4529000000000001</c:v>
                </c:pt>
                <c:pt idx="2273">
                  <c:v>1.4464999999999999</c:v>
                </c:pt>
                <c:pt idx="2274">
                  <c:v>1.4370000000000001</c:v>
                </c:pt>
                <c:pt idx="2275">
                  <c:v>1.4499</c:v>
                </c:pt>
                <c:pt idx="2276">
                  <c:v>1.5174000000000001</c:v>
                </c:pt>
                <c:pt idx="2277">
                  <c:v>1.5053000000000001</c:v>
                </c:pt>
                <c:pt idx="2278">
                  <c:v>1.4269000000000001</c:v>
                </c:pt>
                <c:pt idx="2279">
                  <c:v>1.4165000000000001</c:v>
                </c:pt>
                <c:pt idx="2280">
                  <c:v>1.417</c:v>
                </c:pt>
                <c:pt idx="2281">
                  <c:v>1.4421999999999999</c:v>
                </c:pt>
                <c:pt idx="2282">
                  <c:v>1.4055</c:v>
                </c:pt>
                <c:pt idx="2283">
                  <c:v>1.4257</c:v>
                </c:pt>
                <c:pt idx="2284">
                  <c:v>1.3742000000000001</c:v>
                </c:pt>
                <c:pt idx="2285">
                  <c:v>1.3797999999999999</c:v>
                </c:pt>
                <c:pt idx="2286">
                  <c:v>1.4141999999999999</c:v>
                </c:pt>
                <c:pt idx="2287">
                  <c:v>1.4244000000000001</c:v>
                </c:pt>
                <c:pt idx="2288">
                  <c:v>1.4326000000000001</c:v>
                </c:pt>
                <c:pt idx="2289">
                  <c:v>1.4690000000000001</c:v>
                </c:pt>
                <c:pt idx="2290">
                  <c:v>1.5088999999999999</c:v>
                </c:pt>
                <c:pt idx="2291">
                  <c:v>1.4657</c:v>
                </c:pt>
                <c:pt idx="2292">
                  <c:v>1.4664999999999999</c:v>
                </c:pt>
                <c:pt idx="2293">
                  <c:v>1.3937999999999999</c:v>
                </c:pt>
                <c:pt idx="2294">
                  <c:v>1.4394</c:v>
                </c:pt>
                <c:pt idx="2295">
                  <c:v>1.407</c:v>
                </c:pt>
                <c:pt idx="2296">
                  <c:v>1.3694</c:v>
                </c:pt>
                <c:pt idx="2297">
                  <c:v>1.4031</c:v>
                </c:pt>
                <c:pt idx="2298">
                  <c:v>1.4063000000000001</c:v>
                </c:pt>
                <c:pt idx="2299">
                  <c:v>1.5024</c:v>
                </c:pt>
                <c:pt idx="2300">
                  <c:v>1.4597</c:v>
                </c:pt>
                <c:pt idx="2301">
                  <c:v>1.4719</c:v>
                </c:pt>
                <c:pt idx="2302">
                  <c:v>1.4797</c:v>
                </c:pt>
                <c:pt idx="2303">
                  <c:v>1.3825000000000001</c:v>
                </c:pt>
                <c:pt idx="2304">
                  <c:v>1.3723000000000001</c:v>
                </c:pt>
                <c:pt idx="2305">
                  <c:v>1.4650000000000001</c:v>
                </c:pt>
                <c:pt idx="2306">
                  <c:v>1.4535</c:v>
                </c:pt>
                <c:pt idx="2307">
                  <c:v>1.4275</c:v>
                </c:pt>
                <c:pt idx="2308">
                  <c:v>1.423</c:v>
                </c:pt>
                <c:pt idx="2309">
                  <c:v>1.3796999999999999</c:v>
                </c:pt>
                <c:pt idx="2310">
                  <c:v>1.3713</c:v>
                </c:pt>
                <c:pt idx="2311">
                  <c:v>1.3581000000000001</c:v>
                </c:pt>
                <c:pt idx="2312">
                  <c:v>1.4117999999999999</c:v>
                </c:pt>
                <c:pt idx="2313">
                  <c:v>1.4433</c:v>
                </c:pt>
                <c:pt idx="2314">
                  <c:v>1.3871</c:v>
                </c:pt>
                <c:pt idx="2315">
                  <c:v>1.3688</c:v>
                </c:pt>
                <c:pt idx="2316">
                  <c:v>1.3673999999999999</c:v>
                </c:pt>
                <c:pt idx="2317">
                  <c:v>1.3745000000000001</c:v>
                </c:pt>
                <c:pt idx="2318">
                  <c:v>1.4331</c:v>
                </c:pt>
                <c:pt idx="2319">
                  <c:v>1.4240999999999999</c:v>
                </c:pt>
                <c:pt idx="2320">
                  <c:v>1.4443999999999999</c:v>
                </c:pt>
                <c:pt idx="2321">
                  <c:v>1.5029999999999999</c:v>
                </c:pt>
                <c:pt idx="2322">
                  <c:v>1.4601</c:v>
                </c:pt>
                <c:pt idx="2323">
                  <c:v>1.4279999999999999</c:v>
                </c:pt>
                <c:pt idx="2324">
                  <c:v>1.4318</c:v>
                </c:pt>
                <c:pt idx="2325">
                  <c:v>1.4882</c:v>
                </c:pt>
                <c:pt idx="2326">
                  <c:v>1.5005999999999999</c:v>
                </c:pt>
                <c:pt idx="2327">
                  <c:v>1.5012000000000001</c:v>
                </c:pt>
                <c:pt idx="2328">
                  <c:v>1.4282999999999999</c:v>
                </c:pt>
                <c:pt idx="2329">
                  <c:v>1.4233</c:v>
                </c:pt>
                <c:pt idx="2330">
                  <c:v>1.4118999999999999</c:v>
                </c:pt>
                <c:pt idx="2331">
                  <c:v>1.4412</c:v>
                </c:pt>
                <c:pt idx="2332">
                  <c:v>1.4613</c:v>
                </c:pt>
                <c:pt idx="2333">
                  <c:v>1.3794999999999999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88-4BB2-9095-5ABF65DBFDB9}"/>
            </c:ext>
          </c:extLst>
        </c:ser>
        <c:ser>
          <c:idx val="2"/>
          <c:order val="2"/>
          <c:tx>
            <c:v>Отбор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Тренд!$D$1201:$D$3134</c:f>
              <c:numCache>
                <c:formatCode>General</c:formatCode>
                <c:ptCount val="1934"/>
                <c:pt idx="47" formatCode="0.000">
                  <c:v>1.5</c:v>
                </c:pt>
                <c:pt idx="48" formatCode="0.000">
                  <c:v>1.4890109890109891</c:v>
                </c:pt>
                <c:pt idx="49" formatCode="0.000">
                  <c:v>1.4802272727272727</c:v>
                </c:pt>
                <c:pt idx="159" formatCode="0.000">
                  <c:v>1.5009999999999999</c:v>
                </c:pt>
                <c:pt idx="160" formatCode="0.000">
                  <c:v>1.4733333333333334</c:v>
                </c:pt>
                <c:pt idx="161" formatCode="0.000">
                  <c:v>1.48</c:v>
                </c:pt>
                <c:pt idx="375" formatCode="0.000">
                  <c:v>1.4930555555555554</c:v>
                </c:pt>
                <c:pt idx="376" formatCode="0.000">
                  <c:v>1.4569767441860466</c:v>
                </c:pt>
                <c:pt idx="377" formatCode="0.000">
                  <c:v>1.4994805194805196</c:v>
                </c:pt>
                <c:pt idx="1452" formatCode="0.000">
                  <c:v>1.435483870967742</c:v>
                </c:pt>
                <c:pt idx="1453" formatCode="0.000">
                  <c:v>1.4563218390804598</c:v>
                </c:pt>
                <c:pt idx="1454" formatCode="0.000">
                  <c:v>1.462089552238806</c:v>
                </c:pt>
                <c:pt idx="1604" formatCode="0.000">
                  <c:v>1.4744999999999999</c:v>
                </c:pt>
                <c:pt idx="1605" formatCode="0.000">
                  <c:v>1.5053191489361701</c:v>
                </c:pt>
                <c:pt idx="1606" formatCode="0.000">
                  <c:v>1.5062500000000001</c:v>
                </c:pt>
                <c:pt idx="1814" formatCode="0.000">
                  <c:v>1.4672727272727273</c:v>
                </c:pt>
                <c:pt idx="1815" formatCode="0.000">
                  <c:v>1.4804347826086957</c:v>
                </c:pt>
                <c:pt idx="1816" formatCode="0.000">
                  <c:v>1.4687499999999998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88-4BB2-9095-5ABF65DBF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7163040"/>
        <c:axId val="1027147648"/>
      </c:lineChart>
      <c:lineChart>
        <c:grouping val="standard"/>
        <c:varyColors val="0"/>
        <c:ser>
          <c:idx val="1"/>
          <c:order val="1"/>
          <c:tx>
            <c:v>Температура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Тренд!$H$1201:$H$3534</c:f>
              <c:numCache>
                <c:formatCode>General</c:formatCode>
                <c:ptCount val="2334"/>
                <c:pt idx="0">
                  <c:v>22.5596</c:v>
                </c:pt>
                <c:pt idx="1">
                  <c:v>22.554400000000001</c:v>
                </c:pt>
                <c:pt idx="2">
                  <c:v>22.535299999999999</c:v>
                </c:pt>
                <c:pt idx="3">
                  <c:v>22.552900000000001</c:v>
                </c:pt>
                <c:pt idx="4">
                  <c:v>22.5533</c:v>
                </c:pt>
                <c:pt idx="5">
                  <c:v>22.5486</c:v>
                </c:pt>
                <c:pt idx="6">
                  <c:v>22.5487</c:v>
                </c:pt>
                <c:pt idx="7">
                  <c:v>22.526499999999999</c:v>
                </c:pt>
                <c:pt idx="8">
                  <c:v>22.5487</c:v>
                </c:pt>
                <c:pt idx="9">
                  <c:v>22.531500000000001</c:v>
                </c:pt>
                <c:pt idx="10">
                  <c:v>22.520600000000002</c:v>
                </c:pt>
                <c:pt idx="11">
                  <c:v>22.530899999999999</c:v>
                </c:pt>
                <c:pt idx="12">
                  <c:v>22.5364</c:v>
                </c:pt>
                <c:pt idx="13">
                  <c:v>22.558</c:v>
                </c:pt>
                <c:pt idx="14">
                  <c:v>22.5974</c:v>
                </c:pt>
                <c:pt idx="15">
                  <c:v>22.5745</c:v>
                </c:pt>
                <c:pt idx="16">
                  <c:v>22.563600000000001</c:v>
                </c:pt>
                <c:pt idx="17">
                  <c:v>22.561199999999999</c:v>
                </c:pt>
                <c:pt idx="18">
                  <c:v>22.5974</c:v>
                </c:pt>
                <c:pt idx="19">
                  <c:v>22.562999999999999</c:v>
                </c:pt>
                <c:pt idx="20">
                  <c:v>22.565000000000001</c:v>
                </c:pt>
                <c:pt idx="21">
                  <c:v>22.573899999999998</c:v>
                </c:pt>
                <c:pt idx="22">
                  <c:v>22.580100000000002</c:v>
                </c:pt>
                <c:pt idx="23">
                  <c:v>22.5914</c:v>
                </c:pt>
                <c:pt idx="24">
                  <c:v>22.5915</c:v>
                </c:pt>
                <c:pt idx="25">
                  <c:v>22.564900000000002</c:v>
                </c:pt>
                <c:pt idx="26">
                  <c:v>22.585699999999999</c:v>
                </c:pt>
                <c:pt idx="27">
                  <c:v>22.596900000000002</c:v>
                </c:pt>
                <c:pt idx="28">
                  <c:v>22.593599999999999</c:v>
                </c:pt>
                <c:pt idx="29">
                  <c:v>22.576699999999999</c:v>
                </c:pt>
                <c:pt idx="30">
                  <c:v>22.572700000000001</c:v>
                </c:pt>
                <c:pt idx="31">
                  <c:v>22.6052</c:v>
                </c:pt>
                <c:pt idx="32">
                  <c:v>22.604500000000002</c:v>
                </c:pt>
                <c:pt idx="33">
                  <c:v>22.574300000000001</c:v>
                </c:pt>
                <c:pt idx="34">
                  <c:v>22.599799999999998</c:v>
                </c:pt>
                <c:pt idx="35">
                  <c:v>22.580400000000001</c:v>
                </c:pt>
                <c:pt idx="36">
                  <c:v>22.597799999999999</c:v>
                </c:pt>
                <c:pt idx="37">
                  <c:v>22.5913</c:v>
                </c:pt>
                <c:pt idx="38">
                  <c:v>22.5778</c:v>
                </c:pt>
                <c:pt idx="39">
                  <c:v>22.5808</c:v>
                </c:pt>
                <c:pt idx="40">
                  <c:v>22.588000000000001</c:v>
                </c:pt>
                <c:pt idx="41">
                  <c:v>22.603200000000001</c:v>
                </c:pt>
                <c:pt idx="42">
                  <c:v>22.615600000000001</c:v>
                </c:pt>
                <c:pt idx="43">
                  <c:v>22.607299999999999</c:v>
                </c:pt>
                <c:pt idx="44">
                  <c:v>22.597000000000001</c:v>
                </c:pt>
                <c:pt idx="45">
                  <c:v>22.636600000000001</c:v>
                </c:pt>
                <c:pt idx="46">
                  <c:v>22.610399999999998</c:v>
                </c:pt>
                <c:pt idx="47">
                  <c:v>22.583600000000001</c:v>
                </c:pt>
                <c:pt idx="48">
                  <c:v>22.603100000000001</c:v>
                </c:pt>
                <c:pt idx="49">
                  <c:v>22.613900000000001</c:v>
                </c:pt>
                <c:pt idx="50">
                  <c:v>22.619499999999999</c:v>
                </c:pt>
                <c:pt idx="51">
                  <c:v>22.589600000000001</c:v>
                </c:pt>
                <c:pt idx="52">
                  <c:v>22.605</c:v>
                </c:pt>
                <c:pt idx="53">
                  <c:v>22.6081</c:v>
                </c:pt>
                <c:pt idx="54">
                  <c:v>22.613800000000001</c:v>
                </c:pt>
                <c:pt idx="55">
                  <c:v>22.625699999999998</c:v>
                </c:pt>
                <c:pt idx="56">
                  <c:v>22.612300000000001</c:v>
                </c:pt>
                <c:pt idx="57">
                  <c:v>22.609200000000001</c:v>
                </c:pt>
                <c:pt idx="58">
                  <c:v>22.590699999999998</c:v>
                </c:pt>
                <c:pt idx="59">
                  <c:v>22.6206</c:v>
                </c:pt>
                <c:pt idx="60">
                  <c:v>22.6143</c:v>
                </c:pt>
                <c:pt idx="61">
                  <c:v>22.6142</c:v>
                </c:pt>
                <c:pt idx="62">
                  <c:v>22.5962</c:v>
                </c:pt>
                <c:pt idx="63">
                  <c:v>22.601700000000001</c:v>
                </c:pt>
                <c:pt idx="64">
                  <c:v>22.583300000000001</c:v>
                </c:pt>
                <c:pt idx="65">
                  <c:v>22.578700000000001</c:v>
                </c:pt>
                <c:pt idx="66">
                  <c:v>22.578600000000002</c:v>
                </c:pt>
                <c:pt idx="67">
                  <c:v>22.571000000000002</c:v>
                </c:pt>
                <c:pt idx="68">
                  <c:v>22.6082</c:v>
                </c:pt>
                <c:pt idx="69">
                  <c:v>22.6206</c:v>
                </c:pt>
                <c:pt idx="70">
                  <c:v>22.5807</c:v>
                </c:pt>
                <c:pt idx="71">
                  <c:v>22.576000000000001</c:v>
                </c:pt>
                <c:pt idx="72">
                  <c:v>22.577100000000002</c:v>
                </c:pt>
                <c:pt idx="73">
                  <c:v>22.621099999999998</c:v>
                </c:pt>
                <c:pt idx="74">
                  <c:v>22.6067</c:v>
                </c:pt>
                <c:pt idx="75">
                  <c:v>22.592400000000001</c:v>
                </c:pt>
                <c:pt idx="76">
                  <c:v>22.5915</c:v>
                </c:pt>
                <c:pt idx="77">
                  <c:v>22.601700000000001</c:v>
                </c:pt>
                <c:pt idx="78">
                  <c:v>22.6069</c:v>
                </c:pt>
                <c:pt idx="79">
                  <c:v>22.618600000000001</c:v>
                </c:pt>
                <c:pt idx="80">
                  <c:v>22.618500000000001</c:v>
                </c:pt>
                <c:pt idx="81">
                  <c:v>22.6144</c:v>
                </c:pt>
                <c:pt idx="82">
                  <c:v>22.611899999999999</c:v>
                </c:pt>
                <c:pt idx="83">
                  <c:v>22.632400000000001</c:v>
                </c:pt>
                <c:pt idx="84">
                  <c:v>22.609500000000001</c:v>
                </c:pt>
                <c:pt idx="85">
                  <c:v>22.616900000000001</c:v>
                </c:pt>
                <c:pt idx="86">
                  <c:v>22.611799999999999</c:v>
                </c:pt>
                <c:pt idx="87">
                  <c:v>22.634</c:v>
                </c:pt>
                <c:pt idx="88">
                  <c:v>22.590399999999999</c:v>
                </c:pt>
                <c:pt idx="89">
                  <c:v>22.613800000000001</c:v>
                </c:pt>
                <c:pt idx="90">
                  <c:v>22.598400000000002</c:v>
                </c:pt>
                <c:pt idx="91">
                  <c:v>22.626200000000001</c:v>
                </c:pt>
                <c:pt idx="92">
                  <c:v>22.601199999999999</c:v>
                </c:pt>
                <c:pt idx="93">
                  <c:v>22.627800000000001</c:v>
                </c:pt>
                <c:pt idx="94">
                  <c:v>22.613299999999999</c:v>
                </c:pt>
                <c:pt idx="95">
                  <c:v>22.617699999999999</c:v>
                </c:pt>
                <c:pt idx="96">
                  <c:v>22.650300000000001</c:v>
                </c:pt>
                <c:pt idx="97">
                  <c:v>22.621700000000001</c:v>
                </c:pt>
                <c:pt idx="98">
                  <c:v>22.6419</c:v>
                </c:pt>
                <c:pt idx="99">
                  <c:v>22.6402</c:v>
                </c:pt>
                <c:pt idx="100">
                  <c:v>22.6632</c:v>
                </c:pt>
                <c:pt idx="101">
                  <c:v>22.652999999999999</c:v>
                </c:pt>
                <c:pt idx="102">
                  <c:v>22.6431</c:v>
                </c:pt>
                <c:pt idx="103">
                  <c:v>22.634699999999999</c:v>
                </c:pt>
                <c:pt idx="104">
                  <c:v>22.643699999999999</c:v>
                </c:pt>
                <c:pt idx="105">
                  <c:v>22.629300000000001</c:v>
                </c:pt>
                <c:pt idx="106">
                  <c:v>22.643000000000001</c:v>
                </c:pt>
                <c:pt idx="107">
                  <c:v>22.6738</c:v>
                </c:pt>
                <c:pt idx="108">
                  <c:v>22.69</c:v>
                </c:pt>
                <c:pt idx="109">
                  <c:v>22.656300000000002</c:v>
                </c:pt>
                <c:pt idx="110">
                  <c:v>22.664999999999999</c:v>
                </c:pt>
                <c:pt idx="111">
                  <c:v>22.6387</c:v>
                </c:pt>
                <c:pt idx="112">
                  <c:v>22.633400000000002</c:v>
                </c:pt>
                <c:pt idx="113">
                  <c:v>22.628399999999999</c:v>
                </c:pt>
                <c:pt idx="114">
                  <c:v>22.599299999999999</c:v>
                </c:pt>
                <c:pt idx="115">
                  <c:v>22.614599999999999</c:v>
                </c:pt>
                <c:pt idx="116">
                  <c:v>22.613399999999999</c:v>
                </c:pt>
                <c:pt idx="117">
                  <c:v>22.6187</c:v>
                </c:pt>
                <c:pt idx="118">
                  <c:v>22.625599999999999</c:v>
                </c:pt>
                <c:pt idx="119">
                  <c:v>22.624199999999998</c:v>
                </c:pt>
                <c:pt idx="120">
                  <c:v>22.639299999999999</c:v>
                </c:pt>
                <c:pt idx="121">
                  <c:v>22.6083</c:v>
                </c:pt>
                <c:pt idx="122">
                  <c:v>22.615300000000001</c:v>
                </c:pt>
                <c:pt idx="123">
                  <c:v>22.629300000000001</c:v>
                </c:pt>
                <c:pt idx="124">
                  <c:v>22.604399999999998</c:v>
                </c:pt>
                <c:pt idx="125">
                  <c:v>22.634499999999999</c:v>
                </c:pt>
                <c:pt idx="126">
                  <c:v>22.647600000000001</c:v>
                </c:pt>
                <c:pt idx="127">
                  <c:v>22.620799999999999</c:v>
                </c:pt>
                <c:pt idx="128">
                  <c:v>22.602399999999999</c:v>
                </c:pt>
                <c:pt idx="129">
                  <c:v>22.598700000000001</c:v>
                </c:pt>
                <c:pt idx="130">
                  <c:v>22.6098</c:v>
                </c:pt>
                <c:pt idx="131">
                  <c:v>22.628299999999999</c:v>
                </c:pt>
                <c:pt idx="132">
                  <c:v>22.605699999999999</c:v>
                </c:pt>
                <c:pt idx="133">
                  <c:v>22.586400000000001</c:v>
                </c:pt>
                <c:pt idx="134">
                  <c:v>22.628799999999998</c:v>
                </c:pt>
                <c:pt idx="135">
                  <c:v>22.634799999999998</c:v>
                </c:pt>
                <c:pt idx="136">
                  <c:v>22.6128</c:v>
                </c:pt>
                <c:pt idx="137">
                  <c:v>22.5989</c:v>
                </c:pt>
                <c:pt idx="138">
                  <c:v>22.620999999999999</c:v>
                </c:pt>
                <c:pt idx="139">
                  <c:v>22.614599999999999</c:v>
                </c:pt>
                <c:pt idx="140">
                  <c:v>22.616499999999998</c:v>
                </c:pt>
                <c:pt idx="141">
                  <c:v>22.5566</c:v>
                </c:pt>
                <c:pt idx="142">
                  <c:v>22.570699999999999</c:v>
                </c:pt>
                <c:pt idx="143">
                  <c:v>22.591999999999999</c:v>
                </c:pt>
                <c:pt idx="144">
                  <c:v>22.552399999999999</c:v>
                </c:pt>
                <c:pt idx="145">
                  <c:v>22.553899999999999</c:v>
                </c:pt>
                <c:pt idx="146">
                  <c:v>22.552099999999999</c:v>
                </c:pt>
                <c:pt idx="147">
                  <c:v>22.528199999999998</c:v>
                </c:pt>
                <c:pt idx="148">
                  <c:v>22.573</c:v>
                </c:pt>
                <c:pt idx="149">
                  <c:v>22.5502</c:v>
                </c:pt>
                <c:pt idx="150">
                  <c:v>22.563500000000001</c:v>
                </c:pt>
                <c:pt idx="151">
                  <c:v>22.547899999999998</c:v>
                </c:pt>
                <c:pt idx="152">
                  <c:v>22.537600000000001</c:v>
                </c:pt>
                <c:pt idx="153">
                  <c:v>22.566600000000001</c:v>
                </c:pt>
                <c:pt idx="154">
                  <c:v>22.565200000000001</c:v>
                </c:pt>
                <c:pt idx="155">
                  <c:v>22.576899999999998</c:v>
                </c:pt>
                <c:pt idx="156">
                  <c:v>22.5794</c:v>
                </c:pt>
                <c:pt idx="157">
                  <c:v>22.559799999999999</c:v>
                </c:pt>
                <c:pt idx="158">
                  <c:v>22.598299999999998</c:v>
                </c:pt>
                <c:pt idx="159">
                  <c:v>22.553000000000001</c:v>
                </c:pt>
                <c:pt idx="160">
                  <c:v>22.5913</c:v>
                </c:pt>
                <c:pt idx="161">
                  <c:v>22.601199999999999</c:v>
                </c:pt>
                <c:pt idx="162">
                  <c:v>22.623799999999999</c:v>
                </c:pt>
                <c:pt idx="163">
                  <c:v>22.5991</c:v>
                </c:pt>
                <c:pt idx="164">
                  <c:v>22.607099999999999</c:v>
                </c:pt>
                <c:pt idx="165">
                  <c:v>22.585999999999999</c:v>
                </c:pt>
                <c:pt idx="166">
                  <c:v>22.605799999999999</c:v>
                </c:pt>
                <c:pt idx="167">
                  <c:v>22.6066</c:v>
                </c:pt>
                <c:pt idx="168">
                  <c:v>22.556799999999999</c:v>
                </c:pt>
                <c:pt idx="169">
                  <c:v>22.569700000000001</c:v>
                </c:pt>
                <c:pt idx="170">
                  <c:v>22.5807</c:v>
                </c:pt>
                <c:pt idx="171">
                  <c:v>22.575800000000001</c:v>
                </c:pt>
                <c:pt idx="172">
                  <c:v>22.579899999999999</c:v>
                </c:pt>
                <c:pt idx="173">
                  <c:v>22.5579</c:v>
                </c:pt>
                <c:pt idx="174">
                  <c:v>22.542400000000001</c:v>
                </c:pt>
                <c:pt idx="175">
                  <c:v>22.564399999999999</c:v>
                </c:pt>
                <c:pt idx="176">
                  <c:v>22.586400000000001</c:v>
                </c:pt>
                <c:pt idx="177">
                  <c:v>22.567399999999999</c:v>
                </c:pt>
                <c:pt idx="178">
                  <c:v>22.5852</c:v>
                </c:pt>
                <c:pt idx="179">
                  <c:v>22.583200000000001</c:v>
                </c:pt>
                <c:pt idx="180">
                  <c:v>22.581399999999999</c:v>
                </c:pt>
                <c:pt idx="181">
                  <c:v>22.588100000000001</c:v>
                </c:pt>
                <c:pt idx="182">
                  <c:v>22.598700000000001</c:v>
                </c:pt>
                <c:pt idx="183">
                  <c:v>22.59</c:v>
                </c:pt>
                <c:pt idx="184">
                  <c:v>22.616399999999999</c:v>
                </c:pt>
                <c:pt idx="185">
                  <c:v>22.608599999999999</c:v>
                </c:pt>
                <c:pt idx="186">
                  <c:v>22.624500000000001</c:v>
                </c:pt>
                <c:pt idx="187">
                  <c:v>22.619599999999998</c:v>
                </c:pt>
                <c:pt idx="188">
                  <c:v>22.598800000000001</c:v>
                </c:pt>
                <c:pt idx="189">
                  <c:v>22.613299999999999</c:v>
                </c:pt>
                <c:pt idx="190">
                  <c:v>22.627800000000001</c:v>
                </c:pt>
                <c:pt idx="191">
                  <c:v>22.613499999999998</c:v>
                </c:pt>
                <c:pt idx="192">
                  <c:v>22.5947</c:v>
                </c:pt>
                <c:pt idx="193">
                  <c:v>22.6036</c:v>
                </c:pt>
                <c:pt idx="194">
                  <c:v>22.607099999999999</c:v>
                </c:pt>
                <c:pt idx="195">
                  <c:v>22.631599999999999</c:v>
                </c:pt>
                <c:pt idx="196">
                  <c:v>22.604500000000002</c:v>
                </c:pt>
                <c:pt idx="197">
                  <c:v>22.591699999999999</c:v>
                </c:pt>
                <c:pt idx="198">
                  <c:v>22.587499999999999</c:v>
                </c:pt>
                <c:pt idx="199">
                  <c:v>22.6023</c:v>
                </c:pt>
                <c:pt idx="200">
                  <c:v>22.605699999999999</c:v>
                </c:pt>
                <c:pt idx="201">
                  <c:v>22.584499999999998</c:v>
                </c:pt>
                <c:pt idx="202">
                  <c:v>22.559100000000001</c:v>
                </c:pt>
                <c:pt idx="203">
                  <c:v>22.5654</c:v>
                </c:pt>
                <c:pt idx="204">
                  <c:v>22.593399999999999</c:v>
                </c:pt>
                <c:pt idx="205">
                  <c:v>22.5916</c:v>
                </c:pt>
                <c:pt idx="206">
                  <c:v>22.553999999999998</c:v>
                </c:pt>
                <c:pt idx="207">
                  <c:v>22.569800000000001</c:v>
                </c:pt>
                <c:pt idx="208">
                  <c:v>22.588999999999999</c:v>
                </c:pt>
                <c:pt idx="209">
                  <c:v>22.6144</c:v>
                </c:pt>
                <c:pt idx="210">
                  <c:v>22.604700000000001</c:v>
                </c:pt>
                <c:pt idx="211">
                  <c:v>22.609000000000002</c:v>
                </c:pt>
                <c:pt idx="212">
                  <c:v>22.600899999999999</c:v>
                </c:pt>
                <c:pt idx="213">
                  <c:v>22.630700000000001</c:v>
                </c:pt>
                <c:pt idx="214">
                  <c:v>22.6524</c:v>
                </c:pt>
                <c:pt idx="215">
                  <c:v>22.633400000000002</c:v>
                </c:pt>
                <c:pt idx="216">
                  <c:v>22.645199999999999</c:v>
                </c:pt>
                <c:pt idx="217">
                  <c:v>22.6691</c:v>
                </c:pt>
                <c:pt idx="218">
                  <c:v>22.6782</c:v>
                </c:pt>
                <c:pt idx="219">
                  <c:v>22.658799999999999</c:v>
                </c:pt>
                <c:pt idx="220">
                  <c:v>22.6508</c:v>
                </c:pt>
                <c:pt idx="221">
                  <c:v>22.640599999999999</c:v>
                </c:pt>
                <c:pt idx="222">
                  <c:v>22.645099999999999</c:v>
                </c:pt>
                <c:pt idx="223">
                  <c:v>22.670500000000001</c:v>
                </c:pt>
                <c:pt idx="224">
                  <c:v>22.648599999999998</c:v>
                </c:pt>
                <c:pt idx="225">
                  <c:v>22.6203</c:v>
                </c:pt>
                <c:pt idx="226">
                  <c:v>22.624400000000001</c:v>
                </c:pt>
                <c:pt idx="227">
                  <c:v>22.652699999999999</c:v>
                </c:pt>
                <c:pt idx="228">
                  <c:v>22.6389</c:v>
                </c:pt>
                <c:pt idx="229">
                  <c:v>22.625699999999998</c:v>
                </c:pt>
                <c:pt idx="230">
                  <c:v>22.636800000000001</c:v>
                </c:pt>
                <c:pt idx="231">
                  <c:v>22.617899999999999</c:v>
                </c:pt>
                <c:pt idx="232">
                  <c:v>22.587299999999999</c:v>
                </c:pt>
                <c:pt idx="233">
                  <c:v>22.5792</c:v>
                </c:pt>
                <c:pt idx="234">
                  <c:v>22.607900000000001</c:v>
                </c:pt>
                <c:pt idx="235">
                  <c:v>22.6172</c:v>
                </c:pt>
                <c:pt idx="236">
                  <c:v>22.5747</c:v>
                </c:pt>
                <c:pt idx="237">
                  <c:v>22.746200000000002</c:v>
                </c:pt>
                <c:pt idx="238">
                  <c:v>22.825800000000001</c:v>
                </c:pt>
                <c:pt idx="239">
                  <c:v>22.7913</c:v>
                </c:pt>
                <c:pt idx="240">
                  <c:v>22.731999999999999</c:v>
                </c:pt>
                <c:pt idx="241">
                  <c:v>22.709299999999999</c:v>
                </c:pt>
                <c:pt idx="242">
                  <c:v>22.62</c:v>
                </c:pt>
                <c:pt idx="243">
                  <c:v>22.6005</c:v>
                </c:pt>
                <c:pt idx="244">
                  <c:v>22.624600000000001</c:v>
                </c:pt>
                <c:pt idx="245">
                  <c:v>22.6355</c:v>
                </c:pt>
                <c:pt idx="246">
                  <c:v>22.633400000000002</c:v>
                </c:pt>
                <c:pt idx="247">
                  <c:v>22.627400000000002</c:v>
                </c:pt>
                <c:pt idx="248">
                  <c:v>22.654199999999999</c:v>
                </c:pt>
                <c:pt idx="249">
                  <c:v>22.674299999999999</c:v>
                </c:pt>
                <c:pt idx="250">
                  <c:v>22.685600000000001</c:v>
                </c:pt>
                <c:pt idx="251">
                  <c:v>22.664300000000001</c:v>
                </c:pt>
                <c:pt idx="252">
                  <c:v>22.6736</c:v>
                </c:pt>
                <c:pt idx="253">
                  <c:v>22.702500000000001</c:v>
                </c:pt>
                <c:pt idx="254">
                  <c:v>22.697900000000001</c:v>
                </c:pt>
                <c:pt idx="255">
                  <c:v>22.71</c:v>
                </c:pt>
                <c:pt idx="256">
                  <c:v>22.681100000000001</c:v>
                </c:pt>
                <c:pt idx="257">
                  <c:v>22.672799999999999</c:v>
                </c:pt>
                <c:pt idx="258">
                  <c:v>22.6951</c:v>
                </c:pt>
                <c:pt idx="259">
                  <c:v>22.689699999999998</c:v>
                </c:pt>
                <c:pt idx="260">
                  <c:v>22.676200000000001</c:v>
                </c:pt>
                <c:pt idx="261">
                  <c:v>22.680199999999999</c:v>
                </c:pt>
                <c:pt idx="262">
                  <c:v>22.6648</c:v>
                </c:pt>
                <c:pt idx="263">
                  <c:v>22.642099999999999</c:v>
                </c:pt>
                <c:pt idx="264">
                  <c:v>22.658000000000001</c:v>
                </c:pt>
                <c:pt idx="265">
                  <c:v>22.6633</c:v>
                </c:pt>
                <c:pt idx="266">
                  <c:v>22.647400000000001</c:v>
                </c:pt>
                <c:pt idx="267">
                  <c:v>22.658100000000001</c:v>
                </c:pt>
                <c:pt idx="268">
                  <c:v>22.683599999999998</c:v>
                </c:pt>
                <c:pt idx="269">
                  <c:v>22.6616</c:v>
                </c:pt>
                <c:pt idx="270">
                  <c:v>22.683599999999998</c:v>
                </c:pt>
                <c:pt idx="271">
                  <c:v>22.6721</c:v>
                </c:pt>
                <c:pt idx="272">
                  <c:v>22.69</c:v>
                </c:pt>
                <c:pt idx="273">
                  <c:v>22.686900000000001</c:v>
                </c:pt>
                <c:pt idx="274">
                  <c:v>22.686699999999998</c:v>
                </c:pt>
                <c:pt idx="275">
                  <c:v>22.695799999999998</c:v>
                </c:pt>
                <c:pt idx="276">
                  <c:v>22.672599999999999</c:v>
                </c:pt>
                <c:pt idx="277">
                  <c:v>22.660900000000002</c:v>
                </c:pt>
                <c:pt idx="278">
                  <c:v>22.643699999999999</c:v>
                </c:pt>
                <c:pt idx="279">
                  <c:v>22.651700000000002</c:v>
                </c:pt>
                <c:pt idx="280">
                  <c:v>22.665700000000001</c:v>
                </c:pt>
                <c:pt idx="281">
                  <c:v>22.667000000000002</c:v>
                </c:pt>
                <c:pt idx="282">
                  <c:v>22.654699999999998</c:v>
                </c:pt>
                <c:pt idx="283">
                  <c:v>22.650500000000001</c:v>
                </c:pt>
                <c:pt idx="284">
                  <c:v>22.644600000000001</c:v>
                </c:pt>
                <c:pt idx="285">
                  <c:v>22.635400000000001</c:v>
                </c:pt>
                <c:pt idx="286">
                  <c:v>22.660399999999999</c:v>
                </c:pt>
                <c:pt idx="287">
                  <c:v>22.658899999999999</c:v>
                </c:pt>
                <c:pt idx="288">
                  <c:v>22.628799999999998</c:v>
                </c:pt>
                <c:pt idx="289">
                  <c:v>22.638500000000001</c:v>
                </c:pt>
                <c:pt idx="290">
                  <c:v>22.658200000000001</c:v>
                </c:pt>
                <c:pt idx="291">
                  <c:v>22.6754</c:v>
                </c:pt>
                <c:pt idx="292">
                  <c:v>22.678699999999999</c:v>
                </c:pt>
                <c:pt idx="293">
                  <c:v>22.682300000000001</c:v>
                </c:pt>
                <c:pt idx="294">
                  <c:v>22.695599999999999</c:v>
                </c:pt>
                <c:pt idx="295">
                  <c:v>22.683</c:v>
                </c:pt>
                <c:pt idx="296">
                  <c:v>22.684799999999999</c:v>
                </c:pt>
                <c:pt idx="297">
                  <c:v>22.703499999999998</c:v>
                </c:pt>
                <c:pt idx="298">
                  <c:v>22.709099999999999</c:v>
                </c:pt>
                <c:pt idx="299">
                  <c:v>22.7178</c:v>
                </c:pt>
                <c:pt idx="300">
                  <c:v>22.700099999999999</c:v>
                </c:pt>
                <c:pt idx="301">
                  <c:v>22.6889</c:v>
                </c:pt>
                <c:pt idx="302">
                  <c:v>22.692</c:v>
                </c:pt>
                <c:pt idx="303">
                  <c:v>22.693200000000001</c:v>
                </c:pt>
                <c:pt idx="304">
                  <c:v>22.7013</c:v>
                </c:pt>
                <c:pt idx="305">
                  <c:v>22.694700000000001</c:v>
                </c:pt>
                <c:pt idx="306">
                  <c:v>22.6812</c:v>
                </c:pt>
                <c:pt idx="307">
                  <c:v>22.697500000000002</c:v>
                </c:pt>
                <c:pt idx="308">
                  <c:v>22.695399999999999</c:v>
                </c:pt>
                <c:pt idx="309">
                  <c:v>22.6859</c:v>
                </c:pt>
                <c:pt idx="310">
                  <c:v>22.671199999999999</c:v>
                </c:pt>
                <c:pt idx="311">
                  <c:v>22.7028</c:v>
                </c:pt>
                <c:pt idx="312">
                  <c:v>22.678000000000001</c:v>
                </c:pt>
                <c:pt idx="313">
                  <c:v>22.689399999999999</c:v>
                </c:pt>
                <c:pt idx="314">
                  <c:v>22.671500000000002</c:v>
                </c:pt>
                <c:pt idx="315">
                  <c:v>22.692599999999999</c:v>
                </c:pt>
                <c:pt idx="316">
                  <c:v>22.6752</c:v>
                </c:pt>
                <c:pt idx="317">
                  <c:v>22.671600000000002</c:v>
                </c:pt>
                <c:pt idx="318">
                  <c:v>22.689499999999999</c:v>
                </c:pt>
                <c:pt idx="319">
                  <c:v>22.679200000000002</c:v>
                </c:pt>
                <c:pt idx="320">
                  <c:v>22.6906</c:v>
                </c:pt>
                <c:pt idx="321">
                  <c:v>22.683700000000002</c:v>
                </c:pt>
                <c:pt idx="322">
                  <c:v>22.680700000000002</c:v>
                </c:pt>
                <c:pt idx="323">
                  <c:v>22.700700000000001</c:v>
                </c:pt>
                <c:pt idx="324">
                  <c:v>22.701499999999999</c:v>
                </c:pt>
                <c:pt idx="325">
                  <c:v>22.7239</c:v>
                </c:pt>
                <c:pt idx="326">
                  <c:v>22.703800000000001</c:v>
                </c:pt>
                <c:pt idx="327">
                  <c:v>22.723299999999998</c:v>
                </c:pt>
                <c:pt idx="328">
                  <c:v>22.725000000000001</c:v>
                </c:pt>
                <c:pt idx="329">
                  <c:v>22.7043</c:v>
                </c:pt>
                <c:pt idx="330">
                  <c:v>22.706900000000001</c:v>
                </c:pt>
                <c:pt idx="331">
                  <c:v>22.726800000000001</c:v>
                </c:pt>
                <c:pt idx="332">
                  <c:v>22.734400000000001</c:v>
                </c:pt>
                <c:pt idx="333">
                  <c:v>22.7058</c:v>
                </c:pt>
                <c:pt idx="334">
                  <c:v>22.7029</c:v>
                </c:pt>
                <c:pt idx="335">
                  <c:v>22.724299999999999</c:v>
                </c:pt>
                <c:pt idx="336">
                  <c:v>22.709900000000001</c:v>
                </c:pt>
                <c:pt idx="337">
                  <c:v>22.7119</c:v>
                </c:pt>
                <c:pt idx="338">
                  <c:v>22.707999999999998</c:v>
                </c:pt>
                <c:pt idx="339">
                  <c:v>22.697700000000001</c:v>
                </c:pt>
                <c:pt idx="340">
                  <c:v>22.7272</c:v>
                </c:pt>
                <c:pt idx="341">
                  <c:v>22.723299999999998</c:v>
                </c:pt>
                <c:pt idx="342">
                  <c:v>22.697600000000001</c:v>
                </c:pt>
                <c:pt idx="343">
                  <c:v>22.7133</c:v>
                </c:pt>
                <c:pt idx="344">
                  <c:v>22.728000000000002</c:v>
                </c:pt>
                <c:pt idx="345">
                  <c:v>22.7684</c:v>
                </c:pt>
                <c:pt idx="346">
                  <c:v>22.781700000000001</c:v>
                </c:pt>
                <c:pt idx="347">
                  <c:v>22.7606</c:v>
                </c:pt>
                <c:pt idx="348">
                  <c:v>22.775700000000001</c:v>
                </c:pt>
                <c:pt idx="349">
                  <c:v>22.7818</c:v>
                </c:pt>
                <c:pt idx="350">
                  <c:v>22.7759</c:v>
                </c:pt>
                <c:pt idx="351">
                  <c:v>22.761900000000001</c:v>
                </c:pt>
                <c:pt idx="352">
                  <c:v>22.766100000000002</c:v>
                </c:pt>
                <c:pt idx="353">
                  <c:v>22.785900000000002</c:v>
                </c:pt>
                <c:pt idx="354">
                  <c:v>22.773299999999999</c:v>
                </c:pt>
                <c:pt idx="355">
                  <c:v>22.776700000000002</c:v>
                </c:pt>
                <c:pt idx="356">
                  <c:v>22.7623</c:v>
                </c:pt>
                <c:pt idx="357">
                  <c:v>22.781099999999999</c:v>
                </c:pt>
                <c:pt idx="358">
                  <c:v>22.759399999999999</c:v>
                </c:pt>
                <c:pt idx="359">
                  <c:v>22.7743</c:v>
                </c:pt>
                <c:pt idx="360">
                  <c:v>22.7791</c:v>
                </c:pt>
                <c:pt idx="361">
                  <c:v>22.764500000000002</c:v>
                </c:pt>
                <c:pt idx="362">
                  <c:v>22.761299999999999</c:v>
                </c:pt>
                <c:pt idx="363">
                  <c:v>22.790400000000002</c:v>
                </c:pt>
                <c:pt idx="364">
                  <c:v>22.797699999999999</c:v>
                </c:pt>
                <c:pt idx="365">
                  <c:v>22.779900000000001</c:v>
                </c:pt>
                <c:pt idx="366">
                  <c:v>22.795400000000001</c:v>
                </c:pt>
                <c:pt idx="367">
                  <c:v>22.783200000000001</c:v>
                </c:pt>
                <c:pt idx="368">
                  <c:v>22.781600000000001</c:v>
                </c:pt>
                <c:pt idx="369">
                  <c:v>22.7898</c:v>
                </c:pt>
                <c:pt idx="370">
                  <c:v>22.7989</c:v>
                </c:pt>
                <c:pt idx="371">
                  <c:v>22.785399999999999</c:v>
                </c:pt>
                <c:pt idx="372">
                  <c:v>22.805700000000002</c:v>
                </c:pt>
                <c:pt idx="373">
                  <c:v>22.8125</c:v>
                </c:pt>
                <c:pt idx="374">
                  <c:v>22.835799999999999</c:v>
                </c:pt>
                <c:pt idx="375">
                  <c:v>22.825299999999999</c:v>
                </c:pt>
                <c:pt idx="376">
                  <c:v>22.833300000000001</c:v>
                </c:pt>
                <c:pt idx="377">
                  <c:v>22.83</c:v>
                </c:pt>
                <c:pt idx="378">
                  <c:v>22.834499999999998</c:v>
                </c:pt>
                <c:pt idx="379">
                  <c:v>22.809799999999999</c:v>
                </c:pt>
                <c:pt idx="380">
                  <c:v>22.815999999999999</c:v>
                </c:pt>
                <c:pt idx="381">
                  <c:v>22.818000000000001</c:v>
                </c:pt>
                <c:pt idx="382">
                  <c:v>22.805399999999999</c:v>
                </c:pt>
                <c:pt idx="383">
                  <c:v>22.814299999999999</c:v>
                </c:pt>
                <c:pt idx="384">
                  <c:v>22.787099999999999</c:v>
                </c:pt>
                <c:pt idx="385">
                  <c:v>22.7529</c:v>
                </c:pt>
                <c:pt idx="386">
                  <c:v>22.767700000000001</c:v>
                </c:pt>
                <c:pt idx="387">
                  <c:v>22.77</c:v>
                </c:pt>
                <c:pt idx="388">
                  <c:v>22.749199999999998</c:v>
                </c:pt>
                <c:pt idx="389">
                  <c:v>22.7516</c:v>
                </c:pt>
                <c:pt idx="390">
                  <c:v>22.7608</c:v>
                </c:pt>
                <c:pt idx="391">
                  <c:v>22.764399999999998</c:v>
                </c:pt>
                <c:pt idx="392">
                  <c:v>22.775300000000001</c:v>
                </c:pt>
                <c:pt idx="393">
                  <c:v>22.778500000000001</c:v>
                </c:pt>
                <c:pt idx="394">
                  <c:v>22.774000000000001</c:v>
                </c:pt>
                <c:pt idx="395">
                  <c:v>22.768000000000001</c:v>
                </c:pt>
                <c:pt idx="396">
                  <c:v>22.786799999999999</c:v>
                </c:pt>
                <c:pt idx="397">
                  <c:v>22.794599999999999</c:v>
                </c:pt>
                <c:pt idx="398">
                  <c:v>22.784300000000002</c:v>
                </c:pt>
                <c:pt idx="399">
                  <c:v>22.780899999999999</c:v>
                </c:pt>
                <c:pt idx="400">
                  <c:v>22.795300000000001</c:v>
                </c:pt>
                <c:pt idx="401">
                  <c:v>22.793800000000001</c:v>
                </c:pt>
                <c:pt idx="402">
                  <c:v>22.756799999999998</c:v>
                </c:pt>
                <c:pt idx="403">
                  <c:v>22.783300000000001</c:v>
                </c:pt>
                <c:pt idx="404">
                  <c:v>22.7819</c:v>
                </c:pt>
                <c:pt idx="405">
                  <c:v>22.771000000000001</c:v>
                </c:pt>
                <c:pt idx="406">
                  <c:v>22.767600000000002</c:v>
                </c:pt>
                <c:pt idx="407">
                  <c:v>22.744499999999999</c:v>
                </c:pt>
                <c:pt idx="408">
                  <c:v>22.772200000000002</c:v>
                </c:pt>
                <c:pt idx="409">
                  <c:v>22.756399999999999</c:v>
                </c:pt>
                <c:pt idx="410">
                  <c:v>22.7729</c:v>
                </c:pt>
                <c:pt idx="411">
                  <c:v>22.753399999999999</c:v>
                </c:pt>
                <c:pt idx="412">
                  <c:v>22.742599999999999</c:v>
                </c:pt>
                <c:pt idx="413">
                  <c:v>22.779</c:v>
                </c:pt>
                <c:pt idx="414">
                  <c:v>22.748799999999999</c:v>
                </c:pt>
                <c:pt idx="415">
                  <c:v>22.7498</c:v>
                </c:pt>
                <c:pt idx="416">
                  <c:v>22.784099999999999</c:v>
                </c:pt>
                <c:pt idx="417">
                  <c:v>22.7744</c:v>
                </c:pt>
                <c:pt idx="418">
                  <c:v>22.753499999999999</c:v>
                </c:pt>
                <c:pt idx="419">
                  <c:v>22.741599999999998</c:v>
                </c:pt>
                <c:pt idx="420">
                  <c:v>22.765599999999999</c:v>
                </c:pt>
                <c:pt idx="421">
                  <c:v>22.755700000000001</c:v>
                </c:pt>
                <c:pt idx="422">
                  <c:v>22.777100000000001</c:v>
                </c:pt>
                <c:pt idx="423">
                  <c:v>22.747199999999999</c:v>
                </c:pt>
                <c:pt idx="424">
                  <c:v>22.744299999999999</c:v>
                </c:pt>
                <c:pt idx="425">
                  <c:v>22.750800000000002</c:v>
                </c:pt>
                <c:pt idx="426">
                  <c:v>22.760300000000001</c:v>
                </c:pt>
                <c:pt idx="427">
                  <c:v>22.7424</c:v>
                </c:pt>
                <c:pt idx="428">
                  <c:v>22.7315</c:v>
                </c:pt>
                <c:pt idx="429">
                  <c:v>22.741599999999998</c:v>
                </c:pt>
                <c:pt idx="430">
                  <c:v>22.751999999999999</c:v>
                </c:pt>
                <c:pt idx="431">
                  <c:v>22.7378</c:v>
                </c:pt>
                <c:pt idx="432">
                  <c:v>22.7363</c:v>
                </c:pt>
                <c:pt idx="433">
                  <c:v>22.730799999999999</c:v>
                </c:pt>
                <c:pt idx="434">
                  <c:v>22.7517</c:v>
                </c:pt>
                <c:pt idx="435">
                  <c:v>22.765499999999999</c:v>
                </c:pt>
                <c:pt idx="436">
                  <c:v>22.7653</c:v>
                </c:pt>
                <c:pt idx="437">
                  <c:v>22.763000000000002</c:v>
                </c:pt>
                <c:pt idx="438">
                  <c:v>22.778300000000002</c:v>
                </c:pt>
                <c:pt idx="439">
                  <c:v>22.776499999999999</c:v>
                </c:pt>
                <c:pt idx="440">
                  <c:v>22.757899999999999</c:v>
                </c:pt>
                <c:pt idx="441">
                  <c:v>22.778400000000001</c:v>
                </c:pt>
                <c:pt idx="442">
                  <c:v>22.7681</c:v>
                </c:pt>
                <c:pt idx="443">
                  <c:v>22.7624</c:v>
                </c:pt>
                <c:pt idx="444">
                  <c:v>22.7498</c:v>
                </c:pt>
                <c:pt idx="445">
                  <c:v>22.776399999999999</c:v>
                </c:pt>
                <c:pt idx="446">
                  <c:v>22.797000000000001</c:v>
                </c:pt>
                <c:pt idx="447">
                  <c:v>22.7898</c:v>
                </c:pt>
                <c:pt idx="448">
                  <c:v>22.818000000000001</c:v>
                </c:pt>
                <c:pt idx="449">
                  <c:v>22.787400000000002</c:v>
                </c:pt>
                <c:pt idx="450">
                  <c:v>22.786000000000001</c:v>
                </c:pt>
                <c:pt idx="451">
                  <c:v>22.794</c:v>
                </c:pt>
                <c:pt idx="452">
                  <c:v>22.798500000000001</c:v>
                </c:pt>
                <c:pt idx="453">
                  <c:v>22.776199999999999</c:v>
                </c:pt>
                <c:pt idx="454">
                  <c:v>22.773199999999999</c:v>
                </c:pt>
                <c:pt idx="455">
                  <c:v>22.7834</c:v>
                </c:pt>
                <c:pt idx="456">
                  <c:v>22.804400000000001</c:v>
                </c:pt>
                <c:pt idx="457">
                  <c:v>22.790199999999999</c:v>
                </c:pt>
                <c:pt idx="458">
                  <c:v>22.802499999999998</c:v>
                </c:pt>
                <c:pt idx="459">
                  <c:v>22.824200000000001</c:v>
                </c:pt>
                <c:pt idx="460">
                  <c:v>22.825600000000001</c:v>
                </c:pt>
                <c:pt idx="461">
                  <c:v>22.8475</c:v>
                </c:pt>
                <c:pt idx="462">
                  <c:v>22.8276</c:v>
                </c:pt>
                <c:pt idx="463">
                  <c:v>22.822700000000001</c:v>
                </c:pt>
                <c:pt idx="464">
                  <c:v>22.854800000000001</c:v>
                </c:pt>
                <c:pt idx="465">
                  <c:v>22.852399999999999</c:v>
                </c:pt>
                <c:pt idx="466">
                  <c:v>22.835799999999999</c:v>
                </c:pt>
                <c:pt idx="467">
                  <c:v>22.816600000000001</c:v>
                </c:pt>
                <c:pt idx="468">
                  <c:v>22.840499999999999</c:v>
                </c:pt>
                <c:pt idx="469">
                  <c:v>22.815999999999999</c:v>
                </c:pt>
                <c:pt idx="470">
                  <c:v>22.8185</c:v>
                </c:pt>
                <c:pt idx="471">
                  <c:v>22.832799999999999</c:v>
                </c:pt>
                <c:pt idx="472">
                  <c:v>22.832599999999999</c:v>
                </c:pt>
                <c:pt idx="473">
                  <c:v>22.821100000000001</c:v>
                </c:pt>
                <c:pt idx="474">
                  <c:v>22.8111</c:v>
                </c:pt>
                <c:pt idx="475">
                  <c:v>22.817599999999999</c:v>
                </c:pt>
                <c:pt idx="476">
                  <c:v>22.820599999999999</c:v>
                </c:pt>
                <c:pt idx="477">
                  <c:v>22.810600000000001</c:v>
                </c:pt>
                <c:pt idx="478">
                  <c:v>22.811199999999999</c:v>
                </c:pt>
                <c:pt idx="479">
                  <c:v>22.8125</c:v>
                </c:pt>
                <c:pt idx="480">
                  <c:v>22.8123</c:v>
                </c:pt>
                <c:pt idx="481">
                  <c:v>22.8079</c:v>
                </c:pt>
                <c:pt idx="482">
                  <c:v>22.792400000000001</c:v>
                </c:pt>
                <c:pt idx="483">
                  <c:v>22.802299999999999</c:v>
                </c:pt>
                <c:pt idx="484">
                  <c:v>22.840399999999999</c:v>
                </c:pt>
                <c:pt idx="485">
                  <c:v>22.831700000000001</c:v>
                </c:pt>
                <c:pt idx="486">
                  <c:v>22.842700000000001</c:v>
                </c:pt>
                <c:pt idx="487">
                  <c:v>22.831499999999998</c:v>
                </c:pt>
                <c:pt idx="488">
                  <c:v>22.825500000000002</c:v>
                </c:pt>
                <c:pt idx="489">
                  <c:v>22.833200000000001</c:v>
                </c:pt>
                <c:pt idx="490">
                  <c:v>22.842199999999998</c:v>
                </c:pt>
                <c:pt idx="491">
                  <c:v>22.834700000000002</c:v>
                </c:pt>
                <c:pt idx="492">
                  <c:v>22.853899999999999</c:v>
                </c:pt>
                <c:pt idx="493">
                  <c:v>22.835000000000001</c:v>
                </c:pt>
                <c:pt idx="494">
                  <c:v>22.855799999999999</c:v>
                </c:pt>
                <c:pt idx="495">
                  <c:v>22.866700000000002</c:v>
                </c:pt>
                <c:pt idx="496">
                  <c:v>22.851199999999999</c:v>
                </c:pt>
                <c:pt idx="497">
                  <c:v>22.875800000000002</c:v>
                </c:pt>
                <c:pt idx="498">
                  <c:v>22.860900000000001</c:v>
                </c:pt>
                <c:pt idx="499">
                  <c:v>22.860800000000001</c:v>
                </c:pt>
                <c:pt idx="500">
                  <c:v>22.854500000000002</c:v>
                </c:pt>
                <c:pt idx="501">
                  <c:v>22.8611</c:v>
                </c:pt>
                <c:pt idx="502">
                  <c:v>22.876100000000001</c:v>
                </c:pt>
                <c:pt idx="503">
                  <c:v>22.881900000000002</c:v>
                </c:pt>
                <c:pt idx="504">
                  <c:v>22.880700000000001</c:v>
                </c:pt>
                <c:pt idx="505">
                  <c:v>22.853999999999999</c:v>
                </c:pt>
                <c:pt idx="506">
                  <c:v>22.8748</c:v>
                </c:pt>
                <c:pt idx="507">
                  <c:v>22.8828</c:v>
                </c:pt>
                <c:pt idx="508">
                  <c:v>22.873200000000001</c:v>
                </c:pt>
                <c:pt idx="509">
                  <c:v>22.878599999999999</c:v>
                </c:pt>
                <c:pt idx="510">
                  <c:v>22.8903</c:v>
                </c:pt>
                <c:pt idx="511">
                  <c:v>22.879799999999999</c:v>
                </c:pt>
                <c:pt idx="512">
                  <c:v>22.871500000000001</c:v>
                </c:pt>
                <c:pt idx="513">
                  <c:v>22.8688</c:v>
                </c:pt>
                <c:pt idx="514">
                  <c:v>22.870799999999999</c:v>
                </c:pt>
                <c:pt idx="515">
                  <c:v>22.879000000000001</c:v>
                </c:pt>
                <c:pt idx="516">
                  <c:v>22.891300000000001</c:v>
                </c:pt>
                <c:pt idx="517">
                  <c:v>22.893699999999999</c:v>
                </c:pt>
                <c:pt idx="518">
                  <c:v>22.8843</c:v>
                </c:pt>
                <c:pt idx="519">
                  <c:v>22.8871</c:v>
                </c:pt>
                <c:pt idx="520">
                  <c:v>22.9133</c:v>
                </c:pt>
                <c:pt idx="521">
                  <c:v>22.924399999999999</c:v>
                </c:pt>
                <c:pt idx="522">
                  <c:v>22.904399999999999</c:v>
                </c:pt>
                <c:pt idx="523">
                  <c:v>22.881499999999999</c:v>
                </c:pt>
                <c:pt idx="524">
                  <c:v>22.891100000000002</c:v>
                </c:pt>
                <c:pt idx="525">
                  <c:v>22.907499999999999</c:v>
                </c:pt>
                <c:pt idx="526">
                  <c:v>22.884499999999999</c:v>
                </c:pt>
                <c:pt idx="527">
                  <c:v>22.899000000000001</c:v>
                </c:pt>
                <c:pt idx="528">
                  <c:v>22.885000000000002</c:v>
                </c:pt>
                <c:pt idx="529">
                  <c:v>22.901800000000001</c:v>
                </c:pt>
                <c:pt idx="530">
                  <c:v>22.903099999999998</c:v>
                </c:pt>
                <c:pt idx="531">
                  <c:v>22.903199999999998</c:v>
                </c:pt>
                <c:pt idx="532">
                  <c:v>22.895800000000001</c:v>
                </c:pt>
                <c:pt idx="533">
                  <c:v>22.8917</c:v>
                </c:pt>
                <c:pt idx="534">
                  <c:v>22.9132</c:v>
                </c:pt>
                <c:pt idx="535">
                  <c:v>22.921399999999998</c:v>
                </c:pt>
                <c:pt idx="536">
                  <c:v>22.882899999999999</c:v>
                </c:pt>
                <c:pt idx="537">
                  <c:v>22.907399999999999</c:v>
                </c:pt>
                <c:pt idx="538">
                  <c:v>22.888000000000002</c:v>
                </c:pt>
                <c:pt idx="539">
                  <c:v>22.921800000000001</c:v>
                </c:pt>
                <c:pt idx="540">
                  <c:v>22.916399999999999</c:v>
                </c:pt>
                <c:pt idx="541">
                  <c:v>22.8996</c:v>
                </c:pt>
                <c:pt idx="542">
                  <c:v>22.9</c:v>
                </c:pt>
                <c:pt idx="543">
                  <c:v>22.916</c:v>
                </c:pt>
                <c:pt idx="544">
                  <c:v>22.920400000000001</c:v>
                </c:pt>
                <c:pt idx="545">
                  <c:v>22.9252</c:v>
                </c:pt>
                <c:pt idx="546">
                  <c:v>22.8977</c:v>
                </c:pt>
                <c:pt idx="547">
                  <c:v>22.904699999999998</c:v>
                </c:pt>
                <c:pt idx="548">
                  <c:v>22.939499999999999</c:v>
                </c:pt>
                <c:pt idx="549">
                  <c:v>22.940300000000001</c:v>
                </c:pt>
                <c:pt idx="550">
                  <c:v>22.925999999999998</c:v>
                </c:pt>
                <c:pt idx="551">
                  <c:v>22.9404</c:v>
                </c:pt>
                <c:pt idx="552">
                  <c:v>22.961099999999998</c:v>
                </c:pt>
                <c:pt idx="553">
                  <c:v>22.959199999999999</c:v>
                </c:pt>
                <c:pt idx="554">
                  <c:v>22.956099999999999</c:v>
                </c:pt>
                <c:pt idx="555">
                  <c:v>22.951499999999999</c:v>
                </c:pt>
                <c:pt idx="556">
                  <c:v>22.961500000000001</c:v>
                </c:pt>
                <c:pt idx="557">
                  <c:v>22.961099999999998</c:v>
                </c:pt>
                <c:pt idx="558">
                  <c:v>22.977399999999999</c:v>
                </c:pt>
                <c:pt idx="559">
                  <c:v>22.9617</c:v>
                </c:pt>
                <c:pt idx="560">
                  <c:v>22.952200000000001</c:v>
                </c:pt>
                <c:pt idx="561">
                  <c:v>22.9617</c:v>
                </c:pt>
                <c:pt idx="562">
                  <c:v>22.964099999999998</c:v>
                </c:pt>
                <c:pt idx="563">
                  <c:v>22.978200000000001</c:v>
                </c:pt>
                <c:pt idx="564">
                  <c:v>22.965399999999999</c:v>
                </c:pt>
                <c:pt idx="565">
                  <c:v>22.954999999999998</c:v>
                </c:pt>
                <c:pt idx="566">
                  <c:v>22.949000000000002</c:v>
                </c:pt>
                <c:pt idx="567">
                  <c:v>22.9711</c:v>
                </c:pt>
                <c:pt idx="568">
                  <c:v>22.9693</c:v>
                </c:pt>
                <c:pt idx="569">
                  <c:v>22.944500000000001</c:v>
                </c:pt>
                <c:pt idx="570">
                  <c:v>22.952000000000002</c:v>
                </c:pt>
                <c:pt idx="571">
                  <c:v>22.965900000000001</c:v>
                </c:pt>
                <c:pt idx="572">
                  <c:v>22.973400000000002</c:v>
                </c:pt>
                <c:pt idx="573">
                  <c:v>22.966100000000001</c:v>
                </c:pt>
                <c:pt idx="574">
                  <c:v>22.945799999999998</c:v>
                </c:pt>
                <c:pt idx="575">
                  <c:v>22.954999999999998</c:v>
                </c:pt>
                <c:pt idx="576">
                  <c:v>22.971800000000002</c:v>
                </c:pt>
                <c:pt idx="577">
                  <c:v>22.963699999999999</c:v>
                </c:pt>
                <c:pt idx="578">
                  <c:v>22.9786</c:v>
                </c:pt>
                <c:pt idx="579">
                  <c:v>22.9712</c:v>
                </c:pt>
                <c:pt idx="580">
                  <c:v>22.9894</c:v>
                </c:pt>
                <c:pt idx="581">
                  <c:v>22.976700000000001</c:v>
                </c:pt>
                <c:pt idx="582">
                  <c:v>22.968499999999999</c:v>
                </c:pt>
                <c:pt idx="583">
                  <c:v>22.979299999999999</c:v>
                </c:pt>
                <c:pt idx="584">
                  <c:v>22.974900000000002</c:v>
                </c:pt>
                <c:pt idx="585">
                  <c:v>22.988900000000001</c:v>
                </c:pt>
                <c:pt idx="586">
                  <c:v>23.0078</c:v>
                </c:pt>
                <c:pt idx="587">
                  <c:v>22.9877</c:v>
                </c:pt>
                <c:pt idx="588">
                  <c:v>22.998699999999999</c:v>
                </c:pt>
                <c:pt idx="589">
                  <c:v>22.9924</c:v>
                </c:pt>
                <c:pt idx="590">
                  <c:v>23.0443</c:v>
                </c:pt>
                <c:pt idx="591">
                  <c:v>23.016100000000002</c:v>
                </c:pt>
                <c:pt idx="592">
                  <c:v>23.014299999999999</c:v>
                </c:pt>
                <c:pt idx="593">
                  <c:v>23.0124</c:v>
                </c:pt>
                <c:pt idx="594">
                  <c:v>23.0091</c:v>
                </c:pt>
                <c:pt idx="595">
                  <c:v>23.006900000000002</c:v>
                </c:pt>
                <c:pt idx="596">
                  <c:v>23.014600000000002</c:v>
                </c:pt>
                <c:pt idx="597">
                  <c:v>23.009899999999998</c:v>
                </c:pt>
                <c:pt idx="598">
                  <c:v>23.0032</c:v>
                </c:pt>
                <c:pt idx="599">
                  <c:v>23.013200000000001</c:v>
                </c:pt>
                <c:pt idx="600">
                  <c:v>23.022400000000001</c:v>
                </c:pt>
                <c:pt idx="601">
                  <c:v>23.003</c:v>
                </c:pt>
                <c:pt idx="602">
                  <c:v>22.986699999999999</c:v>
                </c:pt>
                <c:pt idx="603">
                  <c:v>22.985399999999998</c:v>
                </c:pt>
                <c:pt idx="604">
                  <c:v>22.9969</c:v>
                </c:pt>
                <c:pt idx="605">
                  <c:v>23.023099999999999</c:v>
                </c:pt>
                <c:pt idx="606">
                  <c:v>23.005600000000001</c:v>
                </c:pt>
                <c:pt idx="607">
                  <c:v>23.013400000000001</c:v>
                </c:pt>
                <c:pt idx="608">
                  <c:v>23.025300000000001</c:v>
                </c:pt>
                <c:pt idx="609">
                  <c:v>23.003599999999999</c:v>
                </c:pt>
                <c:pt idx="610">
                  <c:v>22.998799999999999</c:v>
                </c:pt>
                <c:pt idx="611">
                  <c:v>23.011800000000001</c:v>
                </c:pt>
                <c:pt idx="612">
                  <c:v>23.015000000000001</c:v>
                </c:pt>
                <c:pt idx="613">
                  <c:v>23.028199999999998</c:v>
                </c:pt>
                <c:pt idx="614">
                  <c:v>23.001100000000001</c:v>
                </c:pt>
                <c:pt idx="615">
                  <c:v>23.023599999999998</c:v>
                </c:pt>
                <c:pt idx="616">
                  <c:v>23.019400000000001</c:v>
                </c:pt>
                <c:pt idx="617">
                  <c:v>22.993500000000001</c:v>
                </c:pt>
                <c:pt idx="618">
                  <c:v>23.006499999999999</c:v>
                </c:pt>
                <c:pt idx="619">
                  <c:v>22.988199999999999</c:v>
                </c:pt>
                <c:pt idx="620">
                  <c:v>22.974</c:v>
                </c:pt>
                <c:pt idx="621">
                  <c:v>22.971800000000002</c:v>
                </c:pt>
                <c:pt idx="622">
                  <c:v>22.980899999999998</c:v>
                </c:pt>
                <c:pt idx="623">
                  <c:v>22.973600000000001</c:v>
                </c:pt>
                <c:pt idx="624">
                  <c:v>22.985499999999998</c:v>
                </c:pt>
                <c:pt idx="625">
                  <c:v>22.968900000000001</c:v>
                </c:pt>
                <c:pt idx="626">
                  <c:v>22.9528</c:v>
                </c:pt>
                <c:pt idx="627">
                  <c:v>22.944199999999999</c:v>
                </c:pt>
                <c:pt idx="628">
                  <c:v>22.9663</c:v>
                </c:pt>
                <c:pt idx="629">
                  <c:v>22.9602</c:v>
                </c:pt>
                <c:pt idx="630">
                  <c:v>22.953099999999999</c:v>
                </c:pt>
                <c:pt idx="631">
                  <c:v>22.952500000000001</c:v>
                </c:pt>
                <c:pt idx="632">
                  <c:v>22.961500000000001</c:v>
                </c:pt>
                <c:pt idx="633">
                  <c:v>22.947800000000001</c:v>
                </c:pt>
                <c:pt idx="634">
                  <c:v>22.944500000000001</c:v>
                </c:pt>
                <c:pt idx="635">
                  <c:v>22.957899999999999</c:v>
                </c:pt>
                <c:pt idx="636">
                  <c:v>22.973500000000001</c:v>
                </c:pt>
                <c:pt idx="637">
                  <c:v>22.971800000000002</c:v>
                </c:pt>
                <c:pt idx="638">
                  <c:v>22.949200000000001</c:v>
                </c:pt>
                <c:pt idx="639">
                  <c:v>22.969200000000001</c:v>
                </c:pt>
                <c:pt idx="640">
                  <c:v>22.968599999999999</c:v>
                </c:pt>
                <c:pt idx="641">
                  <c:v>22.977399999999999</c:v>
                </c:pt>
                <c:pt idx="642">
                  <c:v>22.961500000000001</c:v>
                </c:pt>
                <c:pt idx="643">
                  <c:v>22.977799999999998</c:v>
                </c:pt>
                <c:pt idx="644">
                  <c:v>22.9589</c:v>
                </c:pt>
                <c:pt idx="645">
                  <c:v>22.977499999999999</c:v>
                </c:pt>
                <c:pt idx="646">
                  <c:v>22.982500000000002</c:v>
                </c:pt>
                <c:pt idx="647">
                  <c:v>22.9939</c:v>
                </c:pt>
                <c:pt idx="648">
                  <c:v>22.981200000000001</c:v>
                </c:pt>
                <c:pt idx="649">
                  <c:v>22.959700000000002</c:v>
                </c:pt>
                <c:pt idx="650">
                  <c:v>22.988800000000001</c:v>
                </c:pt>
                <c:pt idx="651">
                  <c:v>22.968800000000002</c:v>
                </c:pt>
                <c:pt idx="652">
                  <c:v>22.958200000000001</c:v>
                </c:pt>
                <c:pt idx="653">
                  <c:v>22.942399999999999</c:v>
                </c:pt>
                <c:pt idx="654">
                  <c:v>22.945799999999998</c:v>
                </c:pt>
                <c:pt idx="655">
                  <c:v>22.986599999999999</c:v>
                </c:pt>
                <c:pt idx="656">
                  <c:v>22.952100000000002</c:v>
                </c:pt>
                <c:pt idx="657">
                  <c:v>22.950800000000001</c:v>
                </c:pt>
                <c:pt idx="658">
                  <c:v>22.936599999999999</c:v>
                </c:pt>
                <c:pt idx="659">
                  <c:v>22.945799999999998</c:v>
                </c:pt>
                <c:pt idx="660">
                  <c:v>22.957799999999999</c:v>
                </c:pt>
                <c:pt idx="661">
                  <c:v>22.954899999999999</c:v>
                </c:pt>
                <c:pt idx="662">
                  <c:v>22.971900000000002</c:v>
                </c:pt>
                <c:pt idx="663">
                  <c:v>22.9543</c:v>
                </c:pt>
                <c:pt idx="664">
                  <c:v>23.002300000000002</c:v>
                </c:pt>
                <c:pt idx="665">
                  <c:v>22.964500000000001</c:v>
                </c:pt>
                <c:pt idx="666">
                  <c:v>22.976800000000001</c:v>
                </c:pt>
                <c:pt idx="667">
                  <c:v>22.972799999999999</c:v>
                </c:pt>
                <c:pt idx="668">
                  <c:v>22.991499999999998</c:v>
                </c:pt>
                <c:pt idx="669">
                  <c:v>23.0044</c:v>
                </c:pt>
                <c:pt idx="670">
                  <c:v>22.991800000000001</c:v>
                </c:pt>
                <c:pt idx="671">
                  <c:v>22.9757</c:v>
                </c:pt>
                <c:pt idx="672">
                  <c:v>22.996400000000001</c:v>
                </c:pt>
                <c:pt idx="673">
                  <c:v>22.988499999999998</c:v>
                </c:pt>
                <c:pt idx="674">
                  <c:v>23.029199999999999</c:v>
                </c:pt>
                <c:pt idx="675">
                  <c:v>22.9908</c:v>
                </c:pt>
                <c:pt idx="676">
                  <c:v>22.9878</c:v>
                </c:pt>
                <c:pt idx="677">
                  <c:v>22.9895</c:v>
                </c:pt>
                <c:pt idx="678">
                  <c:v>23.003399999999999</c:v>
                </c:pt>
                <c:pt idx="679">
                  <c:v>23.007999999999999</c:v>
                </c:pt>
                <c:pt idx="680">
                  <c:v>23.0107</c:v>
                </c:pt>
                <c:pt idx="681">
                  <c:v>23.014600000000002</c:v>
                </c:pt>
                <c:pt idx="682">
                  <c:v>23.0032</c:v>
                </c:pt>
                <c:pt idx="683">
                  <c:v>22.9999</c:v>
                </c:pt>
                <c:pt idx="684">
                  <c:v>22.985900000000001</c:v>
                </c:pt>
                <c:pt idx="685">
                  <c:v>22.974599999999999</c:v>
                </c:pt>
                <c:pt idx="686">
                  <c:v>23.003499999999999</c:v>
                </c:pt>
                <c:pt idx="687">
                  <c:v>23.008800000000001</c:v>
                </c:pt>
                <c:pt idx="688">
                  <c:v>22.998200000000001</c:v>
                </c:pt>
                <c:pt idx="689">
                  <c:v>22.992899999999999</c:v>
                </c:pt>
                <c:pt idx="690">
                  <c:v>23.004300000000001</c:v>
                </c:pt>
                <c:pt idx="691">
                  <c:v>23.013300000000001</c:v>
                </c:pt>
                <c:pt idx="692">
                  <c:v>23.0123</c:v>
                </c:pt>
                <c:pt idx="693">
                  <c:v>23.004000000000001</c:v>
                </c:pt>
                <c:pt idx="694">
                  <c:v>22.993500000000001</c:v>
                </c:pt>
                <c:pt idx="695">
                  <c:v>23.018899999999999</c:v>
                </c:pt>
                <c:pt idx="696">
                  <c:v>23.045300000000001</c:v>
                </c:pt>
                <c:pt idx="697">
                  <c:v>23.057099999999998</c:v>
                </c:pt>
                <c:pt idx="698">
                  <c:v>23.050899999999999</c:v>
                </c:pt>
                <c:pt idx="699">
                  <c:v>23.055599999999998</c:v>
                </c:pt>
                <c:pt idx="700">
                  <c:v>23.055399999999999</c:v>
                </c:pt>
                <c:pt idx="701">
                  <c:v>23.042200000000001</c:v>
                </c:pt>
                <c:pt idx="702">
                  <c:v>23.055299999999999</c:v>
                </c:pt>
                <c:pt idx="703">
                  <c:v>23.0505</c:v>
                </c:pt>
                <c:pt idx="704">
                  <c:v>23.04</c:v>
                </c:pt>
                <c:pt idx="705">
                  <c:v>23.0762</c:v>
                </c:pt>
                <c:pt idx="706">
                  <c:v>23.060199999999998</c:v>
                </c:pt>
                <c:pt idx="707">
                  <c:v>23.061399999999999</c:v>
                </c:pt>
                <c:pt idx="708">
                  <c:v>23.0489</c:v>
                </c:pt>
                <c:pt idx="709">
                  <c:v>23.054300000000001</c:v>
                </c:pt>
                <c:pt idx="710">
                  <c:v>23.061800000000002</c:v>
                </c:pt>
                <c:pt idx="711">
                  <c:v>23.054300000000001</c:v>
                </c:pt>
                <c:pt idx="712">
                  <c:v>23.038</c:v>
                </c:pt>
                <c:pt idx="713">
                  <c:v>23.0426</c:v>
                </c:pt>
                <c:pt idx="714">
                  <c:v>23.043399999999998</c:v>
                </c:pt>
                <c:pt idx="715">
                  <c:v>23.0459</c:v>
                </c:pt>
                <c:pt idx="716">
                  <c:v>23.018999999999998</c:v>
                </c:pt>
                <c:pt idx="717">
                  <c:v>23.013500000000001</c:v>
                </c:pt>
                <c:pt idx="718">
                  <c:v>23.034099999999999</c:v>
                </c:pt>
                <c:pt idx="719">
                  <c:v>23.023</c:v>
                </c:pt>
                <c:pt idx="720">
                  <c:v>23.037600000000001</c:v>
                </c:pt>
                <c:pt idx="721">
                  <c:v>23.036899999999999</c:v>
                </c:pt>
                <c:pt idx="722">
                  <c:v>23.032900000000001</c:v>
                </c:pt>
                <c:pt idx="723">
                  <c:v>23.05</c:v>
                </c:pt>
                <c:pt idx="724">
                  <c:v>23.072800000000001</c:v>
                </c:pt>
                <c:pt idx="725">
                  <c:v>23.067399999999999</c:v>
                </c:pt>
                <c:pt idx="726">
                  <c:v>23.0639</c:v>
                </c:pt>
                <c:pt idx="727">
                  <c:v>23.065200000000001</c:v>
                </c:pt>
                <c:pt idx="728">
                  <c:v>23.088899999999999</c:v>
                </c:pt>
                <c:pt idx="729">
                  <c:v>23.081600000000002</c:v>
                </c:pt>
                <c:pt idx="730">
                  <c:v>23.091699999999999</c:v>
                </c:pt>
                <c:pt idx="731">
                  <c:v>23.070599999999999</c:v>
                </c:pt>
                <c:pt idx="732">
                  <c:v>23.088200000000001</c:v>
                </c:pt>
                <c:pt idx="733">
                  <c:v>23.09</c:v>
                </c:pt>
                <c:pt idx="734">
                  <c:v>23.099699999999999</c:v>
                </c:pt>
                <c:pt idx="735">
                  <c:v>23.113900000000001</c:v>
                </c:pt>
                <c:pt idx="736">
                  <c:v>23.103200000000001</c:v>
                </c:pt>
                <c:pt idx="737">
                  <c:v>23.095600000000001</c:v>
                </c:pt>
                <c:pt idx="738">
                  <c:v>23.1065</c:v>
                </c:pt>
                <c:pt idx="739">
                  <c:v>23.101800000000001</c:v>
                </c:pt>
                <c:pt idx="740">
                  <c:v>23.0929</c:v>
                </c:pt>
                <c:pt idx="741">
                  <c:v>23.1127</c:v>
                </c:pt>
                <c:pt idx="742">
                  <c:v>23.090699999999998</c:v>
                </c:pt>
                <c:pt idx="743">
                  <c:v>23.085100000000001</c:v>
                </c:pt>
                <c:pt idx="744">
                  <c:v>23.086600000000001</c:v>
                </c:pt>
                <c:pt idx="745">
                  <c:v>23.052700000000002</c:v>
                </c:pt>
                <c:pt idx="746">
                  <c:v>23.052499999999998</c:v>
                </c:pt>
                <c:pt idx="747">
                  <c:v>23.060500000000001</c:v>
                </c:pt>
                <c:pt idx="748">
                  <c:v>23.076899999999998</c:v>
                </c:pt>
                <c:pt idx="749">
                  <c:v>23.055900000000001</c:v>
                </c:pt>
                <c:pt idx="750">
                  <c:v>23.043500000000002</c:v>
                </c:pt>
                <c:pt idx="751">
                  <c:v>23.0379</c:v>
                </c:pt>
                <c:pt idx="752">
                  <c:v>23.048100000000002</c:v>
                </c:pt>
                <c:pt idx="753">
                  <c:v>23.049800000000001</c:v>
                </c:pt>
                <c:pt idx="754">
                  <c:v>23.056100000000001</c:v>
                </c:pt>
                <c:pt idx="755">
                  <c:v>23.033300000000001</c:v>
                </c:pt>
                <c:pt idx="756">
                  <c:v>23.035699999999999</c:v>
                </c:pt>
                <c:pt idx="757">
                  <c:v>23.0641</c:v>
                </c:pt>
                <c:pt idx="758">
                  <c:v>23.090800000000002</c:v>
                </c:pt>
                <c:pt idx="759">
                  <c:v>23.079899999999999</c:v>
                </c:pt>
                <c:pt idx="760">
                  <c:v>23.063500000000001</c:v>
                </c:pt>
                <c:pt idx="761">
                  <c:v>23.105399999999999</c:v>
                </c:pt>
                <c:pt idx="762">
                  <c:v>23.115600000000001</c:v>
                </c:pt>
                <c:pt idx="763">
                  <c:v>23.087900000000001</c:v>
                </c:pt>
                <c:pt idx="764">
                  <c:v>23.099299999999999</c:v>
                </c:pt>
                <c:pt idx="765">
                  <c:v>23.107399999999998</c:v>
                </c:pt>
                <c:pt idx="766">
                  <c:v>23.097899999999999</c:v>
                </c:pt>
                <c:pt idx="767">
                  <c:v>23.0867</c:v>
                </c:pt>
                <c:pt idx="768">
                  <c:v>23.097100000000001</c:v>
                </c:pt>
                <c:pt idx="769">
                  <c:v>23.078499999999998</c:v>
                </c:pt>
                <c:pt idx="770">
                  <c:v>23.110600000000002</c:v>
                </c:pt>
                <c:pt idx="771">
                  <c:v>23.101500000000001</c:v>
                </c:pt>
                <c:pt idx="772">
                  <c:v>23.0809</c:v>
                </c:pt>
                <c:pt idx="773">
                  <c:v>23.098400000000002</c:v>
                </c:pt>
                <c:pt idx="774">
                  <c:v>23.072900000000001</c:v>
                </c:pt>
                <c:pt idx="775">
                  <c:v>23.105899999999998</c:v>
                </c:pt>
                <c:pt idx="776">
                  <c:v>23.091899999999999</c:v>
                </c:pt>
                <c:pt idx="777">
                  <c:v>23.091799999999999</c:v>
                </c:pt>
                <c:pt idx="778">
                  <c:v>23.0793</c:v>
                </c:pt>
                <c:pt idx="779">
                  <c:v>23.077300000000001</c:v>
                </c:pt>
                <c:pt idx="780">
                  <c:v>23.074200000000001</c:v>
                </c:pt>
                <c:pt idx="781">
                  <c:v>23.091899999999999</c:v>
                </c:pt>
                <c:pt idx="782">
                  <c:v>23.0684</c:v>
                </c:pt>
                <c:pt idx="783">
                  <c:v>23.097999999999999</c:v>
                </c:pt>
                <c:pt idx="784">
                  <c:v>23.087199999999999</c:v>
                </c:pt>
                <c:pt idx="785">
                  <c:v>23.108699999999999</c:v>
                </c:pt>
                <c:pt idx="786">
                  <c:v>23.120100000000001</c:v>
                </c:pt>
                <c:pt idx="787">
                  <c:v>23.1112</c:v>
                </c:pt>
                <c:pt idx="788">
                  <c:v>23.116499999999998</c:v>
                </c:pt>
                <c:pt idx="789">
                  <c:v>23.091999999999999</c:v>
                </c:pt>
                <c:pt idx="790">
                  <c:v>23.127500000000001</c:v>
                </c:pt>
                <c:pt idx="791">
                  <c:v>23.115500000000001</c:v>
                </c:pt>
                <c:pt idx="792">
                  <c:v>23.108599999999999</c:v>
                </c:pt>
                <c:pt idx="793">
                  <c:v>23.112500000000001</c:v>
                </c:pt>
                <c:pt idx="794">
                  <c:v>23.119800000000001</c:v>
                </c:pt>
                <c:pt idx="795">
                  <c:v>23.123999999999999</c:v>
                </c:pt>
                <c:pt idx="796">
                  <c:v>23.096699999999998</c:v>
                </c:pt>
                <c:pt idx="797">
                  <c:v>23.106000000000002</c:v>
                </c:pt>
                <c:pt idx="798">
                  <c:v>23.105899999999998</c:v>
                </c:pt>
                <c:pt idx="799">
                  <c:v>23.103899999999999</c:v>
                </c:pt>
                <c:pt idx="800">
                  <c:v>23.125499999999999</c:v>
                </c:pt>
                <c:pt idx="801">
                  <c:v>23.0824</c:v>
                </c:pt>
                <c:pt idx="802">
                  <c:v>23.0777</c:v>
                </c:pt>
                <c:pt idx="803">
                  <c:v>23.077100000000002</c:v>
                </c:pt>
                <c:pt idx="804">
                  <c:v>23.0992</c:v>
                </c:pt>
                <c:pt idx="805">
                  <c:v>23.105699999999999</c:v>
                </c:pt>
                <c:pt idx="806">
                  <c:v>23.072800000000001</c:v>
                </c:pt>
                <c:pt idx="807">
                  <c:v>23.077999999999999</c:v>
                </c:pt>
                <c:pt idx="808">
                  <c:v>23.098800000000001</c:v>
                </c:pt>
                <c:pt idx="809">
                  <c:v>23.0928</c:v>
                </c:pt>
                <c:pt idx="810">
                  <c:v>23.093800000000002</c:v>
                </c:pt>
                <c:pt idx="811">
                  <c:v>23.062899999999999</c:v>
                </c:pt>
                <c:pt idx="812">
                  <c:v>23.082100000000001</c:v>
                </c:pt>
                <c:pt idx="813">
                  <c:v>23.079499999999999</c:v>
                </c:pt>
                <c:pt idx="814">
                  <c:v>23.0991</c:v>
                </c:pt>
                <c:pt idx="815">
                  <c:v>23.067399999999999</c:v>
                </c:pt>
                <c:pt idx="816">
                  <c:v>23.1008</c:v>
                </c:pt>
                <c:pt idx="817">
                  <c:v>23.120699999999999</c:v>
                </c:pt>
                <c:pt idx="818">
                  <c:v>23.121400000000001</c:v>
                </c:pt>
                <c:pt idx="819">
                  <c:v>23.133199999999999</c:v>
                </c:pt>
                <c:pt idx="820">
                  <c:v>23.1037</c:v>
                </c:pt>
                <c:pt idx="821">
                  <c:v>23.128399999999999</c:v>
                </c:pt>
                <c:pt idx="822">
                  <c:v>23.139700000000001</c:v>
                </c:pt>
                <c:pt idx="823">
                  <c:v>23.1526</c:v>
                </c:pt>
                <c:pt idx="824">
                  <c:v>23.115100000000002</c:v>
                </c:pt>
                <c:pt idx="825">
                  <c:v>23.109000000000002</c:v>
                </c:pt>
                <c:pt idx="826">
                  <c:v>23.103899999999999</c:v>
                </c:pt>
                <c:pt idx="827">
                  <c:v>23.1389</c:v>
                </c:pt>
                <c:pt idx="828">
                  <c:v>23.111899999999999</c:v>
                </c:pt>
                <c:pt idx="829">
                  <c:v>23.102699999999999</c:v>
                </c:pt>
                <c:pt idx="830">
                  <c:v>23.096599999999999</c:v>
                </c:pt>
                <c:pt idx="831">
                  <c:v>23.101500000000001</c:v>
                </c:pt>
                <c:pt idx="832">
                  <c:v>23.116</c:v>
                </c:pt>
                <c:pt idx="833">
                  <c:v>23.100300000000001</c:v>
                </c:pt>
                <c:pt idx="834">
                  <c:v>23.099900000000002</c:v>
                </c:pt>
                <c:pt idx="835">
                  <c:v>23.098199999999999</c:v>
                </c:pt>
                <c:pt idx="836">
                  <c:v>23.101500000000001</c:v>
                </c:pt>
                <c:pt idx="837">
                  <c:v>23.1281</c:v>
                </c:pt>
                <c:pt idx="838">
                  <c:v>23.116299999999999</c:v>
                </c:pt>
                <c:pt idx="839">
                  <c:v>23.086300000000001</c:v>
                </c:pt>
                <c:pt idx="840">
                  <c:v>23.131499999999999</c:v>
                </c:pt>
                <c:pt idx="841">
                  <c:v>23.134599999999999</c:v>
                </c:pt>
                <c:pt idx="842">
                  <c:v>23.131</c:v>
                </c:pt>
                <c:pt idx="843">
                  <c:v>23.1035</c:v>
                </c:pt>
                <c:pt idx="844">
                  <c:v>23.087900000000001</c:v>
                </c:pt>
                <c:pt idx="845">
                  <c:v>23.099399999999999</c:v>
                </c:pt>
                <c:pt idx="846">
                  <c:v>23.0915</c:v>
                </c:pt>
                <c:pt idx="847">
                  <c:v>23.1035</c:v>
                </c:pt>
                <c:pt idx="848">
                  <c:v>23.101500000000001</c:v>
                </c:pt>
                <c:pt idx="849">
                  <c:v>23.105499999999999</c:v>
                </c:pt>
                <c:pt idx="850">
                  <c:v>23.074000000000002</c:v>
                </c:pt>
                <c:pt idx="851">
                  <c:v>23.1126</c:v>
                </c:pt>
                <c:pt idx="852">
                  <c:v>23.104600000000001</c:v>
                </c:pt>
                <c:pt idx="853">
                  <c:v>23.092400000000001</c:v>
                </c:pt>
                <c:pt idx="854">
                  <c:v>23.108699999999999</c:v>
                </c:pt>
                <c:pt idx="855">
                  <c:v>23.094200000000001</c:v>
                </c:pt>
                <c:pt idx="856">
                  <c:v>23.0945</c:v>
                </c:pt>
                <c:pt idx="857">
                  <c:v>23.111799999999999</c:v>
                </c:pt>
                <c:pt idx="858">
                  <c:v>23.0943</c:v>
                </c:pt>
                <c:pt idx="859">
                  <c:v>23.096699999999998</c:v>
                </c:pt>
                <c:pt idx="860">
                  <c:v>23.063700000000001</c:v>
                </c:pt>
                <c:pt idx="861">
                  <c:v>23.095400000000001</c:v>
                </c:pt>
                <c:pt idx="862">
                  <c:v>23.078399999999998</c:v>
                </c:pt>
                <c:pt idx="863">
                  <c:v>23.065200000000001</c:v>
                </c:pt>
                <c:pt idx="864">
                  <c:v>23.085599999999999</c:v>
                </c:pt>
                <c:pt idx="865">
                  <c:v>23.078700000000001</c:v>
                </c:pt>
                <c:pt idx="866">
                  <c:v>23.105799999999999</c:v>
                </c:pt>
                <c:pt idx="867">
                  <c:v>23.086300000000001</c:v>
                </c:pt>
                <c:pt idx="868">
                  <c:v>23.058700000000002</c:v>
                </c:pt>
                <c:pt idx="869">
                  <c:v>23.082799999999999</c:v>
                </c:pt>
                <c:pt idx="870">
                  <c:v>23.099699999999999</c:v>
                </c:pt>
                <c:pt idx="871">
                  <c:v>23.095700000000001</c:v>
                </c:pt>
                <c:pt idx="872">
                  <c:v>23.091699999999999</c:v>
                </c:pt>
                <c:pt idx="873">
                  <c:v>23.069400000000002</c:v>
                </c:pt>
                <c:pt idx="874">
                  <c:v>23.093399999999999</c:v>
                </c:pt>
                <c:pt idx="875">
                  <c:v>23.109200000000001</c:v>
                </c:pt>
                <c:pt idx="876">
                  <c:v>23.068100000000001</c:v>
                </c:pt>
                <c:pt idx="877">
                  <c:v>23.0685</c:v>
                </c:pt>
                <c:pt idx="878">
                  <c:v>23.052399999999999</c:v>
                </c:pt>
                <c:pt idx="879">
                  <c:v>23.081900000000001</c:v>
                </c:pt>
                <c:pt idx="880">
                  <c:v>23.0883</c:v>
                </c:pt>
                <c:pt idx="881">
                  <c:v>23.064900000000002</c:v>
                </c:pt>
                <c:pt idx="882">
                  <c:v>23.0505</c:v>
                </c:pt>
                <c:pt idx="883">
                  <c:v>23.0823</c:v>
                </c:pt>
                <c:pt idx="884">
                  <c:v>23.069299999999998</c:v>
                </c:pt>
                <c:pt idx="885">
                  <c:v>23.072500000000002</c:v>
                </c:pt>
                <c:pt idx="886">
                  <c:v>23.057600000000001</c:v>
                </c:pt>
                <c:pt idx="887">
                  <c:v>23.054300000000001</c:v>
                </c:pt>
                <c:pt idx="888">
                  <c:v>23.055900000000001</c:v>
                </c:pt>
                <c:pt idx="889">
                  <c:v>23.087599999999998</c:v>
                </c:pt>
                <c:pt idx="890">
                  <c:v>23.058800000000002</c:v>
                </c:pt>
                <c:pt idx="891">
                  <c:v>23.0504</c:v>
                </c:pt>
                <c:pt idx="892">
                  <c:v>23.059699999999999</c:v>
                </c:pt>
                <c:pt idx="893">
                  <c:v>23.073699999999999</c:v>
                </c:pt>
                <c:pt idx="894">
                  <c:v>23.091200000000001</c:v>
                </c:pt>
                <c:pt idx="895">
                  <c:v>23.087199999999999</c:v>
                </c:pt>
                <c:pt idx="896">
                  <c:v>23.0808</c:v>
                </c:pt>
                <c:pt idx="897">
                  <c:v>23.071300000000001</c:v>
                </c:pt>
                <c:pt idx="898">
                  <c:v>23.081299999999999</c:v>
                </c:pt>
                <c:pt idx="899">
                  <c:v>23.071899999999999</c:v>
                </c:pt>
                <c:pt idx="900">
                  <c:v>23.055099999999999</c:v>
                </c:pt>
                <c:pt idx="901">
                  <c:v>23.047999999999998</c:v>
                </c:pt>
                <c:pt idx="902">
                  <c:v>23.044</c:v>
                </c:pt>
                <c:pt idx="903">
                  <c:v>23.077400000000001</c:v>
                </c:pt>
                <c:pt idx="904">
                  <c:v>23.071300000000001</c:v>
                </c:pt>
                <c:pt idx="905">
                  <c:v>23.048400000000001</c:v>
                </c:pt>
                <c:pt idx="906">
                  <c:v>23.0427</c:v>
                </c:pt>
                <c:pt idx="907">
                  <c:v>23.0684</c:v>
                </c:pt>
                <c:pt idx="908">
                  <c:v>23.0717</c:v>
                </c:pt>
                <c:pt idx="909">
                  <c:v>23.061399999999999</c:v>
                </c:pt>
                <c:pt idx="910">
                  <c:v>23.031099999999999</c:v>
                </c:pt>
                <c:pt idx="911">
                  <c:v>23.036999999999999</c:v>
                </c:pt>
                <c:pt idx="912">
                  <c:v>23.0701</c:v>
                </c:pt>
                <c:pt idx="913">
                  <c:v>23.063600000000001</c:v>
                </c:pt>
                <c:pt idx="914">
                  <c:v>23.081499999999998</c:v>
                </c:pt>
                <c:pt idx="915">
                  <c:v>23.078199999999999</c:v>
                </c:pt>
                <c:pt idx="916">
                  <c:v>23.081399999999999</c:v>
                </c:pt>
                <c:pt idx="917">
                  <c:v>23.074100000000001</c:v>
                </c:pt>
                <c:pt idx="918">
                  <c:v>23.078900000000001</c:v>
                </c:pt>
                <c:pt idx="919">
                  <c:v>23.091899999999999</c:v>
                </c:pt>
                <c:pt idx="920">
                  <c:v>23.080400000000001</c:v>
                </c:pt>
                <c:pt idx="921">
                  <c:v>23.071100000000001</c:v>
                </c:pt>
                <c:pt idx="922">
                  <c:v>23.088699999999999</c:v>
                </c:pt>
                <c:pt idx="923">
                  <c:v>23.084599999999998</c:v>
                </c:pt>
                <c:pt idx="924">
                  <c:v>23.078099999999999</c:v>
                </c:pt>
                <c:pt idx="925">
                  <c:v>23.0703</c:v>
                </c:pt>
                <c:pt idx="926">
                  <c:v>23.0899</c:v>
                </c:pt>
                <c:pt idx="927">
                  <c:v>23.094200000000001</c:v>
                </c:pt>
                <c:pt idx="928">
                  <c:v>23.064699999999998</c:v>
                </c:pt>
                <c:pt idx="929">
                  <c:v>23.062799999999999</c:v>
                </c:pt>
                <c:pt idx="930">
                  <c:v>23.061299999999999</c:v>
                </c:pt>
                <c:pt idx="931">
                  <c:v>23.066199999999998</c:v>
                </c:pt>
                <c:pt idx="932">
                  <c:v>23.0745</c:v>
                </c:pt>
                <c:pt idx="933">
                  <c:v>23.051500000000001</c:v>
                </c:pt>
                <c:pt idx="934">
                  <c:v>23.067299999999999</c:v>
                </c:pt>
                <c:pt idx="935">
                  <c:v>23.073599999999999</c:v>
                </c:pt>
                <c:pt idx="936">
                  <c:v>23.067599999999999</c:v>
                </c:pt>
                <c:pt idx="937">
                  <c:v>23.073599999999999</c:v>
                </c:pt>
                <c:pt idx="938">
                  <c:v>23.0456</c:v>
                </c:pt>
                <c:pt idx="939">
                  <c:v>23.078600000000002</c:v>
                </c:pt>
                <c:pt idx="940">
                  <c:v>23.076000000000001</c:v>
                </c:pt>
                <c:pt idx="941">
                  <c:v>23.081900000000001</c:v>
                </c:pt>
                <c:pt idx="942">
                  <c:v>23.081900000000001</c:v>
                </c:pt>
                <c:pt idx="943">
                  <c:v>23.076699999999999</c:v>
                </c:pt>
                <c:pt idx="944">
                  <c:v>23.079499999999999</c:v>
                </c:pt>
                <c:pt idx="945">
                  <c:v>23.0885</c:v>
                </c:pt>
                <c:pt idx="946">
                  <c:v>23.090499999999999</c:v>
                </c:pt>
                <c:pt idx="947">
                  <c:v>23.110800000000001</c:v>
                </c:pt>
                <c:pt idx="948">
                  <c:v>23.0943</c:v>
                </c:pt>
                <c:pt idx="949">
                  <c:v>23.107199999999999</c:v>
                </c:pt>
                <c:pt idx="950">
                  <c:v>23.113900000000001</c:v>
                </c:pt>
                <c:pt idx="951">
                  <c:v>23.084399999999999</c:v>
                </c:pt>
                <c:pt idx="952">
                  <c:v>23.101400000000002</c:v>
                </c:pt>
                <c:pt idx="953">
                  <c:v>23.0779</c:v>
                </c:pt>
                <c:pt idx="954">
                  <c:v>23.098400000000002</c:v>
                </c:pt>
                <c:pt idx="955">
                  <c:v>23.095800000000001</c:v>
                </c:pt>
                <c:pt idx="956">
                  <c:v>23.092400000000001</c:v>
                </c:pt>
                <c:pt idx="957">
                  <c:v>23.083400000000001</c:v>
                </c:pt>
                <c:pt idx="958">
                  <c:v>23.115400000000001</c:v>
                </c:pt>
                <c:pt idx="959">
                  <c:v>23.122499999999999</c:v>
                </c:pt>
                <c:pt idx="960">
                  <c:v>23.128900000000002</c:v>
                </c:pt>
                <c:pt idx="961">
                  <c:v>23.109000000000002</c:v>
                </c:pt>
                <c:pt idx="962">
                  <c:v>23.113900000000001</c:v>
                </c:pt>
                <c:pt idx="963">
                  <c:v>23.118200000000002</c:v>
                </c:pt>
                <c:pt idx="964">
                  <c:v>23.125</c:v>
                </c:pt>
                <c:pt idx="965">
                  <c:v>23.104299999999999</c:v>
                </c:pt>
                <c:pt idx="966">
                  <c:v>23.089099999999998</c:v>
                </c:pt>
                <c:pt idx="967">
                  <c:v>23.116700000000002</c:v>
                </c:pt>
                <c:pt idx="968">
                  <c:v>23.116</c:v>
                </c:pt>
                <c:pt idx="969">
                  <c:v>23.104299999999999</c:v>
                </c:pt>
                <c:pt idx="970">
                  <c:v>23.085599999999999</c:v>
                </c:pt>
                <c:pt idx="971">
                  <c:v>23.0627</c:v>
                </c:pt>
                <c:pt idx="972">
                  <c:v>23.0884</c:v>
                </c:pt>
                <c:pt idx="973">
                  <c:v>23.089099999999998</c:v>
                </c:pt>
                <c:pt idx="974">
                  <c:v>23.096900000000002</c:v>
                </c:pt>
                <c:pt idx="975">
                  <c:v>23.092199999999998</c:v>
                </c:pt>
                <c:pt idx="976">
                  <c:v>23.068200000000001</c:v>
                </c:pt>
                <c:pt idx="977">
                  <c:v>23.053899999999999</c:v>
                </c:pt>
                <c:pt idx="978">
                  <c:v>23.084</c:v>
                </c:pt>
                <c:pt idx="979">
                  <c:v>23.065799999999999</c:v>
                </c:pt>
                <c:pt idx="980">
                  <c:v>23.0749</c:v>
                </c:pt>
                <c:pt idx="981">
                  <c:v>23.063600000000001</c:v>
                </c:pt>
                <c:pt idx="982">
                  <c:v>23.0749</c:v>
                </c:pt>
                <c:pt idx="983">
                  <c:v>23.0947</c:v>
                </c:pt>
                <c:pt idx="984">
                  <c:v>23.0871</c:v>
                </c:pt>
                <c:pt idx="985">
                  <c:v>23.099499999999999</c:v>
                </c:pt>
                <c:pt idx="986">
                  <c:v>23.087599999999998</c:v>
                </c:pt>
                <c:pt idx="987">
                  <c:v>23.096</c:v>
                </c:pt>
                <c:pt idx="988">
                  <c:v>23.098700000000001</c:v>
                </c:pt>
                <c:pt idx="989">
                  <c:v>23.0761</c:v>
                </c:pt>
                <c:pt idx="990">
                  <c:v>23.087499999999999</c:v>
                </c:pt>
                <c:pt idx="991">
                  <c:v>23.062000000000001</c:v>
                </c:pt>
                <c:pt idx="992">
                  <c:v>23.0657</c:v>
                </c:pt>
                <c:pt idx="993">
                  <c:v>23.081600000000002</c:v>
                </c:pt>
                <c:pt idx="994">
                  <c:v>23.110600000000002</c:v>
                </c:pt>
                <c:pt idx="995">
                  <c:v>23.072700000000001</c:v>
                </c:pt>
                <c:pt idx="996">
                  <c:v>23.064299999999999</c:v>
                </c:pt>
                <c:pt idx="997">
                  <c:v>23.0959</c:v>
                </c:pt>
                <c:pt idx="998">
                  <c:v>23.097000000000001</c:v>
                </c:pt>
                <c:pt idx="999">
                  <c:v>23.090800000000002</c:v>
                </c:pt>
                <c:pt idx="1000">
                  <c:v>23.0624</c:v>
                </c:pt>
                <c:pt idx="1001">
                  <c:v>23.0547</c:v>
                </c:pt>
                <c:pt idx="1002">
                  <c:v>23.0458</c:v>
                </c:pt>
                <c:pt idx="1003">
                  <c:v>23.048999999999999</c:v>
                </c:pt>
                <c:pt idx="1004">
                  <c:v>23.074400000000001</c:v>
                </c:pt>
                <c:pt idx="1005">
                  <c:v>23.071000000000002</c:v>
                </c:pt>
                <c:pt idx="1006">
                  <c:v>23.062799999999999</c:v>
                </c:pt>
                <c:pt idx="1007">
                  <c:v>23.047699999999999</c:v>
                </c:pt>
                <c:pt idx="1008">
                  <c:v>23.065899999999999</c:v>
                </c:pt>
                <c:pt idx="1009">
                  <c:v>23.086099999999998</c:v>
                </c:pt>
                <c:pt idx="1010">
                  <c:v>23.061399999999999</c:v>
                </c:pt>
                <c:pt idx="1011">
                  <c:v>23.061800000000002</c:v>
                </c:pt>
                <c:pt idx="1012">
                  <c:v>23.0746</c:v>
                </c:pt>
                <c:pt idx="1013">
                  <c:v>23.0839</c:v>
                </c:pt>
                <c:pt idx="1014">
                  <c:v>23.101700000000001</c:v>
                </c:pt>
                <c:pt idx="1015">
                  <c:v>23.086600000000001</c:v>
                </c:pt>
                <c:pt idx="1016">
                  <c:v>23.053100000000001</c:v>
                </c:pt>
                <c:pt idx="1017">
                  <c:v>23.055</c:v>
                </c:pt>
                <c:pt idx="1018">
                  <c:v>23.0562</c:v>
                </c:pt>
                <c:pt idx="1019">
                  <c:v>23.069199999999999</c:v>
                </c:pt>
                <c:pt idx="1020">
                  <c:v>23.046800000000001</c:v>
                </c:pt>
                <c:pt idx="1021">
                  <c:v>23.0593</c:v>
                </c:pt>
                <c:pt idx="1022">
                  <c:v>23.0549</c:v>
                </c:pt>
                <c:pt idx="1023">
                  <c:v>23.055599999999998</c:v>
                </c:pt>
                <c:pt idx="1024">
                  <c:v>23.039100000000001</c:v>
                </c:pt>
                <c:pt idx="1025">
                  <c:v>23.030899999999999</c:v>
                </c:pt>
                <c:pt idx="1026">
                  <c:v>23.029299999999999</c:v>
                </c:pt>
                <c:pt idx="1027">
                  <c:v>23.038499999999999</c:v>
                </c:pt>
                <c:pt idx="1028">
                  <c:v>23.0379</c:v>
                </c:pt>
                <c:pt idx="1029">
                  <c:v>23.024899999999999</c:v>
                </c:pt>
                <c:pt idx="1030">
                  <c:v>23.012</c:v>
                </c:pt>
                <c:pt idx="1031">
                  <c:v>23.017499999999998</c:v>
                </c:pt>
                <c:pt idx="1032">
                  <c:v>23.025700000000001</c:v>
                </c:pt>
                <c:pt idx="1033">
                  <c:v>23.045400000000001</c:v>
                </c:pt>
                <c:pt idx="1034">
                  <c:v>23.049600000000002</c:v>
                </c:pt>
                <c:pt idx="1035">
                  <c:v>23.053599999999999</c:v>
                </c:pt>
                <c:pt idx="1036">
                  <c:v>23.0548</c:v>
                </c:pt>
                <c:pt idx="1037">
                  <c:v>23.055499999999999</c:v>
                </c:pt>
                <c:pt idx="1038">
                  <c:v>23.0703</c:v>
                </c:pt>
                <c:pt idx="1039">
                  <c:v>23.0411</c:v>
                </c:pt>
                <c:pt idx="1040">
                  <c:v>23.056000000000001</c:v>
                </c:pt>
                <c:pt idx="1041">
                  <c:v>23.053799999999999</c:v>
                </c:pt>
                <c:pt idx="1042">
                  <c:v>23.0611</c:v>
                </c:pt>
                <c:pt idx="1043">
                  <c:v>23.065000000000001</c:v>
                </c:pt>
                <c:pt idx="1044">
                  <c:v>23.0336</c:v>
                </c:pt>
                <c:pt idx="1045">
                  <c:v>23.0319</c:v>
                </c:pt>
                <c:pt idx="1046">
                  <c:v>23.021100000000001</c:v>
                </c:pt>
                <c:pt idx="1047">
                  <c:v>23.051200000000001</c:v>
                </c:pt>
                <c:pt idx="1048">
                  <c:v>23.055900000000001</c:v>
                </c:pt>
                <c:pt idx="1049">
                  <c:v>23.040700000000001</c:v>
                </c:pt>
                <c:pt idx="1050">
                  <c:v>23.04</c:v>
                </c:pt>
                <c:pt idx="1051">
                  <c:v>23.022200000000002</c:v>
                </c:pt>
                <c:pt idx="1052">
                  <c:v>23.017700000000001</c:v>
                </c:pt>
                <c:pt idx="1053">
                  <c:v>23.022500000000001</c:v>
                </c:pt>
                <c:pt idx="1054">
                  <c:v>23.029800000000002</c:v>
                </c:pt>
                <c:pt idx="1055">
                  <c:v>23.036100000000001</c:v>
                </c:pt>
                <c:pt idx="1056">
                  <c:v>23.0365</c:v>
                </c:pt>
                <c:pt idx="1057">
                  <c:v>23.047799999999999</c:v>
                </c:pt>
                <c:pt idx="1058">
                  <c:v>23.046700000000001</c:v>
                </c:pt>
                <c:pt idx="1059">
                  <c:v>23.032499999999999</c:v>
                </c:pt>
                <c:pt idx="1060">
                  <c:v>23.034500000000001</c:v>
                </c:pt>
                <c:pt idx="1061">
                  <c:v>23.049299999999999</c:v>
                </c:pt>
                <c:pt idx="1062">
                  <c:v>23.033899999999999</c:v>
                </c:pt>
                <c:pt idx="1063">
                  <c:v>23.049900000000001</c:v>
                </c:pt>
                <c:pt idx="1064">
                  <c:v>23.029199999999999</c:v>
                </c:pt>
                <c:pt idx="1065">
                  <c:v>23.0365</c:v>
                </c:pt>
                <c:pt idx="1066">
                  <c:v>23.041499999999999</c:v>
                </c:pt>
                <c:pt idx="1067">
                  <c:v>23.026499999999999</c:v>
                </c:pt>
                <c:pt idx="1068">
                  <c:v>23.024000000000001</c:v>
                </c:pt>
                <c:pt idx="1069">
                  <c:v>23.026599999999998</c:v>
                </c:pt>
                <c:pt idx="1070">
                  <c:v>23.003599999999999</c:v>
                </c:pt>
                <c:pt idx="1071">
                  <c:v>23.003900000000002</c:v>
                </c:pt>
                <c:pt idx="1072">
                  <c:v>23.021000000000001</c:v>
                </c:pt>
                <c:pt idx="1073">
                  <c:v>23.004200000000001</c:v>
                </c:pt>
                <c:pt idx="1074">
                  <c:v>22.996400000000001</c:v>
                </c:pt>
                <c:pt idx="1075">
                  <c:v>23.020600000000002</c:v>
                </c:pt>
                <c:pt idx="1076">
                  <c:v>22.998799999999999</c:v>
                </c:pt>
                <c:pt idx="1077">
                  <c:v>23.032800000000002</c:v>
                </c:pt>
                <c:pt idx="1078">
                  <c:v>23.0017</c:v>
                </c:pt>
                <c:pt idx="1079">
                  <c:v>23.006799999999998</c:v>
                </c:pt>
                <c:pt idx="1080">
                  <c:v>23.015599999999999</c:v>
                </c:pt>
                <c:pt idx="1081">
                  <c:v>23.0077</c:v>
                </c:pt>
                <c:pt idx="1082">
                  <c:v>23.023099999999999</c:v>
                </c:pt>
                <c:pt idx="1083">
                  <c:v>23.0153</c:v>
                </c:pt>
                <c:pt idx="1084">
                  <c:v>23.023700000000002</c:v>
                </c:pt>
                <c:pt idx="1085">
                  <c:v>23.0169</c:v>
                </c:pt>
                <c:pt idx="1086">
                  <c:v>23.0412</c:v>
                </c:pt>
                <c:pt idx="1087">
                  <c:v>23.040099999999999</c:v>
                </c:pt>
                <c:pt idx="1088">
                  <c:v>23.034700000000001</c:v>
                </c:pt>
                <c:pt idx="1089">
                  <c:v>23.0441</c:v>
                </c:pt>
                <c:pt idx="1090">
                  <c:v>23.024999999999999</c:v>
                </c:pt>
                <c:pt idx="1091">
                  <c:v>23.029399999999999</c:v>
                </c:pt>
                <c:pt idx="1092">
                  <c:v>23.043800000000001</c:v>
                </c:pt>
                <c:pt idx="1093">
                  <c:v>23.040500000000002</c:v>
                </c:pt>
                <c:pt idx="1094">
                  <c:v>23.043099999999999</c:v>
                </c:pt>
                <c:pt idx="1095">
                  <c:v>23.021599999999999</c:v>
                </c:pt>
                <c:pt idx="1096">
                  <c:v>23.0486</c:v>
                </c:pt>
                <c:pt idx="1097">
                  <c:v>23.0305</c:v>
                </c:pt>
                <c:pt idx="1098">
                  <c:v>23.027200000000001</c:v>
                </c:pt>
                <c:pt idx="1099">
                  <c:v>23.047000000000001</c:v>
                </c:pt>
                <c:pt idx="1100">
                  <c:v>23.041899999999998</c:v>
                </c:pt>
                <c:pt idx="1101">
                  <c:v>23.0413</c:v>
                </c:pt>
                <c:pt idx="1102">
                  <c:v>23.055399999999999</c:v>
                </c:pt>
                <c:pt idx="1103">
                  <c:v>23.0275</c:v>
                </c:pt>
                <c:pt idx="1104">
                  <c:v>23.021100000000001</c:v>
                </c:pt>
                <c:pt idx="1105">
                  <c:v>23.0169</c:v>
                </c:pt>
                <c:pt idx="1106">
                  <c:v>23.0641</c:v>
                </c:pt>
                <c:pt idx="1107">
                  <c:v>23.000599999999999</c:v>
                </c:pt>
                <c:pt idx="1108">
                  <c:v>23.059000000000001</c:v>
                </c:pt>
                <c:pt idx="1109">
                  <c:v>23.043600000000001</c:v>
                </c:pt>
                <c:pt idx="1110">
                  <c:v>23.0809</c:v>
                </c:pt>
                <c:pt idx="1111">
                  <c:v>23.067599999999999</c:v>
                </c:pt>
                <c:pt idx="1112">
                  <c:v>23.076799999999999</c:v>
                </c:pt>
                <c:pt idx="1113">
                  <c:v>23.082100000000001</c:v>
                </c:pt>
                <c:pt idx="1114">
                  <c:v>23.052399999999999</c:v>
                </c:pt>
                <c:pt idx="1115">
                  <c:v>23.065999999999999</c:v>
                </c:pt>
                <c:pt idx="1116">
                  <c:v>23.059000000000001</c:v>
                </c:pt>
                <c:pt idx="1117">
                  <c:v>23.0745</c:v>
                </c:pt>
                <c:pt idx="1118">
                  <c:v>23.056799999999999</c:v>
                </c:pt>
                <c:pt idx="1119">
                  <c:v>23.052</c:v>
                </c:pt>
                <c:pt idx="1120">
                  <c:v>23.0549</c:v>
                </c:pt>
                <c:pt idx="1121">
                  <c:v>23.055199999999999</c:v>
                </c:pt>
                <c:pt idx="1122">
                  <c:v>23.065799999999999</c:v>
                </c:pt>
                <c:pt idx="1123">
                  <c:v>23.0275</c:v>
                </c:pt>
                <c:pt idx="1124">
                  <c:v>23.046600000000002</c:v>
                </c:pt>
                <c:pt idx="1125">
                  <c:v>23.055499999999999</c:v>
                </c:pt>
                <c:pt idx="1126">
                  <c:v>23.049199999999999</c:v>
                </c:pt>
                <c:pt idx="1127">
                  <c:v>23.046700000000001</c:v>
                </c:pt>
                <c:pt idx="1128">
                  <c:v>23.0153</c:v>
                </c:pt>
                <c:pt idx="1129">
                  <c:v>23.020499999999998</c:v>
                </c:pt>
                <c:pt idx="1130">
                  <c:v>23.051200000000001</c:v>
                </c:pt>
                <c:pt idx="1131">
                  <c:v>23.0518</c:v>
                </c:pt>
                <c:pt idx="1132">
                  <c:v>23.0474</c:v>
                </c:pt>
                <c:pt idx="1133">
                  <c:v>23.041599999999999</c:v>
                </c:pt>
                <c:pt idx="1134">
                  <c:v>23.054600000000001</c:v>
                </c:pt>
                <c:pt idx="1135">
                  <c:v>23.0777</c:v>
                </c:pt>
                <c:pt idx="1136">
                  <c:v>23.075800000000001</c:v>
                </c:pt>
                <c:pt idx="1137">
                  <c:v>23.071200000000001</c:v>
                </c:pt>
                <c:pt idx="1138">
                  <c:v>23.063400000000001</c:v>
                </c:pt>
                <c:pt idx="1139">
                  <c:v>23.063099999999999</c:v>
                </c:pt>
                <c:pt idx="1140">
                  <c:v>23.053799999999999</c:v>
                </c:pt>
                <c:pt idx="1141">
                  <c:v>23.0213</c:v>
                </c:pt>
                <c:pt idx="1142">
                  <c:v>23.0123</c:v>
                </c:pt>
                <c:pt idx="1143">
                  <c:v>23.019500000000001</c:v>
                </c:pt>
                <c:pt idx="1144">
                  <c:v>23.028199999999998</c:v>
                </c:pt>
                <c:pt idx="1145">
                  <c:v>23.0322</c:v>
                </c:pt>
                <c:pt idx="1146">
                  <c:v>23.026199999999999</c:v>
                </c:pt>
                <c:pt idx="1147">
                  <c:v>23.028600000000001</c:v>
                </c:pt>
                <c:pt idx="1148">
                  <c:v>23.042400000000001</c:v>
                </c:pt>
                <c:pt idx="1149">
                  <c:v>23.0443</c:v>
                </c:pt>
                <c:pt idx="1150">
                  <c:v>23.0397</c:v>
                </c:pt>
                <c:pt idx="1151">
                  <c:v>23.032599999999999</c:v>
                </c:pt>
                <c:pt idx="1152">
                  <c:v>23.034800000000001</c:v>
                </c:pt>
                <c:pt idx="1153">
                  <c:v>23.0382</c:v>
                </c:pt>
                <c:pt idx="1154">
                  <c:v>23.027699999999999</c:v>
                </c:pt>
                <c:pt idx="1155">
                  <c:v>23.033100000000001</c:v>
                </c:pt>
                <c:pt idx="1156">
                  <c:v>23.012599999999999</c:v>
                </c:pt>
                <c:pt idx="1157">
                  <c:v>23.0017</c:v>
                </c:pt>
                <c:pt idx="1158">
                  <c:v>23.025600000000001</c:v>
                </c:pt>
                <c:pt idx="1159">
                  <c:v>23.042400000000001</c:v>
                </c:pt>
                <c:pt idx="1160">
                  <c:v>23.032900000000001</c:v>
                </c:pt>
                <c:pt idx="1161">
                  <c:v>23.0215</c:v>
                </c:pt>
                <c:pt idx="1162">
                  <c:v>22.995999999999999</c:v>
                </c:pt>
                <c:pt idx="1163">
                  <c:v>23.017099999999999</c:v>
                </c:pt>
                <c:pt idx="1164">
                  <c:v>23.018899999999999</c:v>
                </c:pt>
                <c:pt idx="1165">
                  <c:v>22.989599999999999</c:v>
                </c:pt>
                <c:pt idx="1166">
                  <c:v>23.010400000000001</c:v>
                </c:pt>
                <c:pt idx="1167">
                  <c:v>22.9937</c:v>
                </c:pt>
                <c:pt idx="1168">
                  <c:v>22.980699999999999</c:v>
                </c:pt>
                <c:pt idx="1169">
                  <c:v>22.9847</c:v>
                </c:pt>
                <c:pt idx="1170">
                  <c:v>22.9831</c:v>
                </c:pt>
                <c:pt idx="1171">
                  <c:v>22.992899999999999</c:v>
                </c:pt>
                <c:pt idx="1172">
                  <c:v>22.9863</c:v>
                </c:pt>
                <c:pt idx="1173">
                  <c:v>22.976199999999999</c:v>
                </c:pt>
                <c:pt idx="1174">
                  <c:v>22.957699999999999</c:v>
                </c:pt>
                <c:pt idx="1175">
                  <c:v>22.971399999999999</c:v>
                </c:pt>
                <c:pt idx="1176">
                  <c:v>23.001899999999999</c:v>
                </c:pt>
                <c:pt idx="1177">
                  <c:v>22.980599999999999</c:v>
                </c:pt>
                <c:pt idx="1178">
                  <c:v>22.990500000000001</c:v>
                </c:pt>
                <c:pt idx="1179">
                  <c:v>22.979099999999999</c:v>
                </c:pt>
                <c:pt idx="1180">
                  <c:v>22.994199999999999</c:v>
                </c:pt>
                <c:pt idx="1181">
                  <c:v>23.008099999999999</c:v>
                </c:pt>
                <c:pt idx="1182">
                  <c:v>22.987100000000002</c:v>
                </c:pt>
                <c:pt idx="1183">
                  <c:v>22.968399999999999</c:v>
                </c:pt>
                <c:pt idx="1184">
                  <c:v>22.9956</c:v>
                </c:pt>
                <c:pt idx="1185">
                  <c:v>22.9819</c:v>
                </c:pt>
                <c:pt idx="1186">
                  <c:v>23.012</c:v>
                </c:pt>
                <c:pt idx="1187">
                  <c:v>23.008199999999999</c:v>
                </c:pt>
                <c:pt idx="1188">
                  <c:v>22.9998</c:v>
                </c:pt>
                <c:pt idx="1189">
                  <c:v>22.998100000000001</c:v>
                </c:pt>
                <c:pt idx="1190">
                  <c:v>22.9937</c:v>
                </c:pt>
                <c:pt idx="1191">
                  <c:v>23.012699999999999</c:v>
                </c:pt>
                <c:pt idx="1192">
                  <c:v>22.989699999999999</c:v>
                </c:pt>
                <c:pt idx="1193">
                  <c:v>22.987500000000001</c:v>
                </c:pt>
                <c:pt idx="1194">
                  <c:v>22.970800000000001</c:v>
                </c:pt>
                <c:pt idx="1195">
                  <c:v>22.961500000000001</c:v>
                </c:pt>
                <c:pt idx="1196">
                  <c:v>22.952300000000001</c:v>
                </c:pt>
                <c:pt idx="1197">
                  <c:v>22.930800000000001</c:v>
                </c:pt>
                <c:pt idx="1198">
                  <c:v>22.9468</c:v>
                </c:pt>
                <c:pt idx="1199">
                  <c:v>22.9115</c:v>
                </c:pt>
                <c:pt idx="1200">
                  <c:v>22.9343</c:v>
                </c:pt>
                <c:pt idx="1201">
                  <c:v>22.9739</c:v>
                </c:pt>
                <c:pt idx="1202">
                  <c:v>22.986499999999999</c:v>
                </c:pt>
                <c:pt idx="1203">
                  <c:v>22.995899999999999</c:v>
                </c:pt>
                <c:pt idx="1204">
                  <c:v>22.9634</c:v>
                </c:pt>
                <c:pt idx="1205">
                  <c:v>22.960699999999999</c:v>
                </c:pt>
                <c:pt idx="1206">
                  <c:v>22.9544</c:v>
                </c:pt>
                <c:pt idx="1207">
                  <c:v>22.925599999999999</c:v>
                </c:pt>
                <c:pt idx="1208">
                  <c:v>22.9316</c:v>
                </c:pt>
                <c:pt idx="1209">
                  <c:v>22.9269</c:v>
                </c:pt>
                <c:pt idx="1210">
                  <c:v>22.925999999999998</c:v>
                </c:pt>
                <c:pt idx="1211">
                  <c:v>22.939</c:v>
                </c:pt>
                <c:pt idx="1212">
                  <c:v>22.924299999999999</c:v>
                </c:pt>
                <c:pt idx="1213">
                  <c:v>22.900200000000002</c:v>
                </c:pt>
                <c:pt idx="1214">
                  <c:v>22.900600000000001</c:v>
                </c:pt>
                <c:pt idx="1215">
                  <c:v>22.9346</c:v>
                </c:pt>
                <c:pt idx="1216">
                  <c:v>22.924600000000002</c:v>
                </c:pt>
                <c:pt idx="1217">
                  <c:v>22.9252</c:v>
                </c:pt>
                <c:pt idx="1218">
                  <c:v>22.932500000000001</c:v>
                </c:pt>
                <c:pt idx="1219">
                  <c:v>22.9177</c:v>
                </c:pt>
                <c:pt idx="1220">
                  <c:v>22.913699999999999</c:v>
                </c:pt>
                <c:pt idx="1221">
                  <c:v>22.9162</c:v>
                </c:pt>
                <c:pt idx="1222">
                  <c:v>22.882100000000001</c:v>
                </c:pt>
                <c:pt idx="1223">
                  <c:v>22.915400000000002</c:v>
                </c:pt>
                <c:pt idx="1224">
                  <c:v>22.937799999999999</c:v>
                </c:pt>
                <c:pt idx="1225">
                  <c:v>22.898199999999999</c:v>
                </c:pt>
                <c:pt idx="1226">
                  <c:v>22.870100000000001</c:v>
                </c:pt>
                <c:pt idx="1227">
                  <c:v>22.88</c:v>
                </c:pt>
                <c:pt idx="1228">
                  <c:v>22.9255</c:v>
                </c:pt>
                <c:pt idx="1229">
                  <c:v>22.886900000000001</c:v>
                </c:pt>
                <c:pt idx="1230">
                  <c:v>22.9024</c:v>
                </c:pt>
                <c:pt idx="1231">
                  <c:v>22.8933</c:v>
                </c:pt>
                <c:pt idx="1232">
                  <c:v>22.896899999999999</c:v>
                </c:pt>
                <c:pt idx="1233">
                  <c:v>22.911200000000001</c:v>
                </c:pt>
                <c:pt idx="1234">
                  <c:v>22.8826</c:v>
                </c:pt>
                <c:pt idx="1235">
                  <c:v>22.8949</c:v>
                </c:pt>
                <c:pt idx="1236">
                  <c:v>22.9072</c:v>
                </c:pt>
                <c:pt idx="1237">
                  <c:v>22.891500000000001</c:v>
                </c:pt>
                <c:pt idx="1238">
                  <c:v>22.865100000000002</c:v>
                </c:pt>
                <c:pt idx="1239">
                  <c:v>22.885300000000001</c:v>
                </c:pt>
                <c:pt idx="1240">
                  <c:v>22.846499999999999</c:v>
                </c:pt>
                <c:pt idx="1241">
                  <c:v>22.859300000000001</c:v>
                </c:pt>
                <c:pt idx="1242">
                  <c:v>22.873100000000001</c:v>
                </c:pt>
                <c:pt idx="1243">
                  <c:v>22.831099999999999</c:v>
                </c:pt>
                <c:pt idx="1244">
                  <c:v>22.841100000000001</c:v>
                </c:pt>
                <c:pt idx="1245">
                  <c:v>22.832799999999999</c:v>
                </c:pt>
                <c:pt idx="1246">
                  <c:v>22.831600000000002</c:v>
                </c:pt>
                <c:pt idx="1247">
                  <c:v>22.801600000000001</c:v>
                </c:pt>
                <c:pt idx="1248">
                  <c:v>22.8078</c:v>
                </c:pt>
                <c:pt idx="1249">
                  <c:v>22.8171</c:v>
                </c:pt>
                <c:pt idx="1250">
                  <c:v>22.8003</c:v>
                </c:pt>
                <c:pt idx="1251">
                  <c:v>22.804300000000001</c:v>
                </c:pt>
                <c:pt idx="1252">
                  <c:v>22.7956</c:v>
                </c:pt>
                <c:pt idx="1253">
                  <c:v>22.7714</c:v>
                </c:pt>
                <c:pt idx="1254">
                  <c:v>22.770700000000001</c:v>
                </c:pt>
                <c:pt idx="1255">
                  <c:v>22.767800000000001</c:v>
                </c:pt>
                <c:pt idx="1256">
                  <c:v>22.7834</c:v>
                </c:pt>
                <c:pt idx="1257">
                  <c:v>22.754899999999999</c:v>
                </c:pt>
                <c:pt idx="1258">
                  <c:v>22.739799999999999</c:v>
                </c:pt>
                <c:pt idx="1259">
                  <c:v>22.767600000000002</c:v>
                </c:pt>
                <c:pt idx="1260">
                  <c:v>22.766500000000001</c:v>
                </c:pt>
                <c:pt idx="1261">
                  <c:v>22.726600000000001</c:v>
                </c:pt>
                <c:pt idx="1262">
                  <c:v>22.747199999999999</c:v>
                </c:pt>
                <c:pt idx="1263">
                  <c:v>22.74</c:v>
                </c:pt>
                <c:pt idx="1264">
                  <c:v>22.719000000000001</c:v>
                </c:pt>
                <c:pt idx="1265">
                  <c:v>22.721399999999999</c:v>
                </c:pt>
                <c:pt idx="1266">
                  <c:v>22.716200000000001</c:v>
                </c:pt>
                <c:pt idx="1267">
                  <c:v>22.716000000000001</c:v>
                </c:pt>
                <c:pt idx="1268">
                  <c:v>22.696000000000002</c:v>
                </c:pt>
                <c:pt idx="1269">
                  <c:v>22.6861</c:v>
                </c:pt>
                <c:pt idx="1270">
                  <c:v>22.689399999999999</c:v>
                </c:pt>
                <c:pt idx="1271">
                  <c:v>22.689</c:v>
                </c:pt>
                <c:pt idx="1272">
                  <c:v>22.691299999999998</c:v>
                </c:pt>
                <c:pt idx="1273">
                  <c:v>22.7028</c:v>
                </c:pt>
                <c:pt idx="1274">
                  <c:v>22.659400000000002</c:v>
                </c:pt>
                <c:pt idx="1275">
                  <c:v>22.679600000000001</c:v>
                </c:pt>
                <c:pt idx="1276">
                  <c:v>22.676100000000002</c:v>
                </c:pt>
                <c:pt idx="1277">
                  <c:v>22.685400000000001</c:v>
                </c:pt>
                <c:pt idx="1278">
                  <c:v>22.670300000000001</c:v>
                </c:pt>
                <c:pt idx="1279">
                  <c:v>22.686800000000002</c:v>
                </c:pt>
                <c:pt idx="1280">
                  <c:v>22.686699999999998</c:v>
                </c:pt>
                <c:pt idx="1281">
                  <c:v>22.684699999999999</c:v>
                </c:pt>
                <c:pt idx="1282">
                  <c:v>22.667100000000001</c:v>
                </c:pt>
                <c:pt idx="1283">
                  <c:v>22.658899999999999</c:v>
                </c:pt>
                <c:pt idx="1284">
                  <c:v>22.661999999999999</c:v>
                </c:pt>
                <c:pt idx="1285">
                  <c:v>22.675599999999999</c:v>
                </c:pt>
                <c:pt idx="1286">
                  <c:v>22.657800000000002</c:v>
                </c:pt>
                <c:pt idx="1287">
                  <c:v>22.6492</c:v>
                </c:pt>
                <c:pt idx="1288">
                  <c:v>22.640699999999999</c:v>
                </c:pt>
                <c:pt idx="1289">
                  <c:v>22.6524</c:v>
                </c:pt>
                <c:pt idx="1290">
                  <c:v>22.672799999999999</c:v>
                </c:pt>
                <c:pt idx="1291">
                  <c:v>22.641500000000001</c:v>
                </c:pt>
                <c:pt idx="1292">
                  <c:v>22.621300000000002</c:v>
                </c:pt>
                <c:pt idx="1293">
                  <c:v>22.623799999999999</c:v>
                </c:pt>
                <c:pt idx="1294">
                  <c:v>22.6204</c:v>
                </c:pt>
                <c:pt idx="1295">
                  <c:v>22.638400000000001</c:v>
                </c:pt>
                <c:pt idx="1296">
                  <c:v>22.616900000000001</c:v>
                </c:pt>
                <c:pt idx="1297">
                  <c:v>22.582699999999999</c:v>
                </c:pt>
                <c:pt idx="1298">
                  <c:v>22.607800000000001</c:v>
                </c:pt>
                <c:pt idx="1299">
                  <c:v>22.598400000000002</c:v>
                </c:pt>
                <c:pt idx="1300">
                  <c:v>22.622299999999999</c:v>
                </c:pt>
                <c:pt idx="1301">
                  <c:v>22.593</c:v>
                </c:pt>
                <c:pt idx="1302">
                  <c:v>22.5929</c:v>
                </c:pt>
                <c:pt idx="1303">
                  <c:v>22.5991</c:v>
                </c:pt>
                <c:pt idx="1304">
                  <c:v>22.619499999999999</c:v>
                </c:pt>
                <c:pt idx="1305">
                  <c:v>22.609200000000001</c:v>
                </c:pt>
                <c:pt idx="1306">
                  <c:v>22.587199999999999</c:v>
                </c:pt>
                <c:pt idx="1307">
                  <c:v>22.586300000000001</c:v>
                </c:pt>
                <c:pt idx="1308">
                  <c:v>22.592300000000002</c:v>
                </c:pt>
                <c:pt idx="1309">
                  <c:v>22.623699999999999</c:v>
                </c:pt>
                <c:pt idx="1310">
                  <c:v>22.6099</c:v>
                </c:pt>
                <c:pt idx="1311">
                  <c:v>22.607299999999999</c:v>
                </c:pt>
                <c:pt idx="1312">
                  <c:v>22.599399999999999</c:v>
                </c:pt>
                <c:pt idx="1313">
                  <c:v>22.610900000000001</c:v>
                </c:pt>
                <c:pt idx="1314">
                  <c:v>22.616700000000002</c:v>
                </c:pt>
                <c:pt idx="1315">
                  <c:v>22.59</c:v>
                </c:pt>
                <c:pt idx="1316">
                  <c:v>22.580400000000001</c:v>
                </c:pt>
                <c:pt idx="1317">
                  <c:v>22.563700000000001</c:v>
                </c:pt>
                <c:pt idx="1318">
                  <c:v>22.578700000000001</c:v>
                </c:pt>
                <c:pt idx="1319">
                  <c:v>22.5946</c:v>
                </c:pt>
                <c:pt idx="1320">
                  <c:v>22.583300000000001</c:v>
                </c:pt>
                <c:pt idx="1321">
                  <c:v>22.566400000000002</c:v>
                </c:pt>
                <c:pt idx="1322">
                  <c:v>22.572199999999999</c:v>
                </c:pt>
                <c:pt idx="1323">
                  <c:v>22.583300000000001</c:v>
                </c:pt>
                <c:pt idx="1324">
                  <c:v>22.5715</c:v>
                </c:pt>
                <c:pt idx="1325">
                  <c:v>22.581299999999999</c:v>
                </c:pt>
                <c:pt idx="1326">
                  <c:v>22.5763</c:v>
                </c:pt>
                <c:pt idx="1327">
                  <c:v>22.5989</c:v>
                </c:pt>
                <c:pt idx="1328">
                  <c:v>22.586200000000002</c:v>
                </c:pt>
                <c:pt idx="1329">
                  <c:v>22.5871</c:v>
                </c:pt>
                <c:pt idx="1330">
                  <c:v>22.5504</c:v>
                </c:pt>
                <c:pt idx="1331">
                  <c:v>22.552600000000002</c:v>
                </c:pt>
                <c:pt idx="1332">
                  <c:v>22.571899999999999</c:v>
                </c:pt>
                <c:pt idx="1333">
                  <c:v>22.603300000000001</c:v>
                </c:pt>
                <c:pt idx="1334">
                  <c:v>22.596800000000002</c:v>
                </c:pt>
                <c:pt idx="1335">
                  <c:v>22.581199999999999</c:v>
                </c:pt>
                <c:pt idx="1336">
                  <c:v>22.562999999999999</c:v>
                </c:pt>
                <c:pt idx="1337">
                  <c:v>22.562899999999999</c:v>
                </c:pt>
                <c:pt idx="1338">
                  <c:v>22.548999999999999</c:v>
                </c:pt>
                <c:pt idx="1339">
                  <c:v>22.504300000000001</c:v>
                </c:pt>
                <c:pt idx="1340">
                  <c:v>22.505400000000002</c:v>
                </c:pt>
                <c:pt idx="1341">
                  <c:v>22.5258</c:v>
                </c:pt>
                <c:pt idx="1342">
                  <c:v>22.526399999999999</c:v>
                </c:pt>
                <c:pt idx="1343">
                  <c:v>22.5291</c:v>
                </c:pt>
                <c:pt idx="1344">
                  <c:v>22.535399999999999</c:v>
                </c:pt>
                <c:pt idx="1345">
                  <c:v>22.549399999999999</c:v>
                </c:pt>
                <c:pt idx="1346">
                  <c:v>22.528600000000001</c:v>
                </c:pt>
                <c:pt idx="1347">
                  <c:v>22.5548</c:v>
                </c:pt>
                <c:pt idx="1348">
                  <c:v>22.528600000000001</c:v>
                </c:pt>
                <c:pt idx="1349">
                  <c:v>22.532299999999999</c:v>
                </c:pt>
                <c:pt idx="1350">
                  <c:v>22.5441</c:v>
                </c:pt>
                <c:pt idx="1351">
                  <c:v>22.561299999999999</c:v>
                </c:pt>
                <c:pt idx="1352">
                  <c:v>22.5669</c:v>
                </c:pt>
                <c:pt idx="1353">
                  <c:v>22.5702</c:v>
                </c:pt>
                <c:pt idx="1354">
                  <c:v>22.561199999999999</c:v>
                </c:pt>
                <c:pt idx="1355">
                  <c:v>22.578499999999998</c:v>
                </c:pt>
                <c:pt idx="1356">
                  <c:v>22.582799999999999</c:v>
                </c:pt>
                <c:pt idx="1357">
                  <c:v>22.5776</c:v>
                </c:pt>
                <c:pt idx="1358">
                  <c:v>22.567799999999998</c:v>
                </c:pt>
                <c:pt idx="1359">
                  <c:v>22.570799999999998</c:v>
                </c:pt>
                <c:pt idx="1360">
                  <c:v>22.581299999999999</c:v>
                </c:pt>
                <c:pt idx="1361">
                  <c:v>22.5746</c:v>
                </c:pt>
                <c:pt idx="1362">
                  <c:v>22.568000000000001</c:v>
                </c:pt>
                <c:pt idx="1363">
                  <c:v>22.567599999999999</c:v>
                </c:pt>
                <c:pt idx="1364">
                  <c:v>22.587499999999999</c:v>
                </c:pt>
                <c:pt idx="1365">
                  <c:v>22.598199999999999</c:v>
                </c:pt>
                <c:pt idx="1366">
                  <c:v>22.590399999999999</c:v>
                </c:pt>
                <c:pt idx="1367">
                  <c:v>22.5688</c:v>
                </c:pt>
                <c:pt idx="1368">
                  <c:v>22.5794</c:v>
                </c:pt>
                <c:pt idx="1369">
                  <c:v>22.605899999999998</c:v>
                </c:pt>
                <c:pt idx="1370">
                  <c:v>22.590199999999999</c:v>
                </c:pt>
                <c:pt idx="1371">
                  <c:v>22.5791</c:v>
                </c:pt>
                <c:pt idx="1372">
                  <c:v>22.5747</c:v>
                </c:pt>
                <c:pt idx="1373">
                  <c:v>22.600999999999999</c:v>
                </c:pt>
                <c:pt idx="1374">
                  <c:v>22.599900000000002</c:v>
                </c:pt>
                <c:pt idx="1375">
                  <c:v>22.599900000000002</c:v>
                </c:pt>
                <c:pt idx="1376">
                  <c:v>22.610299999999999</c:v>
                </c:pt>
                <c:pt idx="1377">
                  <c:v>22.6175</c:v>
                </c:pt>
                <c:pt idx="1378">
                  <c:v>22.6066</c:v>
                </c:pt>
                <c:pt idx="1379">
                  <c:v>22.621600000000001</c:v>
                </c:pt>
                <c:pt idx="1380">
                  <c:v>22.631900000000002</c:v>
                </c:pt>
                <c:pt idx="1381">
                  <c:v>22.633700000000001</c:v>
                </c:pt>
                <c:pt idx="1382">
                  <c:v>22.638200000000001</c:v>
                </c:pt>
                <c:pt idx="1383">
                  <c:v>22.645600000000002</c:v>
                </c:pt>
                <c:pt idx="1384">
                  <c:v>22.635100000000001</c:v>
                </c:pt>
                <c:pt idx="1385">
                  <c:v>22.646899999999999</c:v>
                </c:pt>
                <c:pt idx="1386">
                  <c:v>22.619199999999999</c:v>
                </c:pt>
                <c:pt idx="1387">
                  <c:v>22.643899999999999</c:v>
                </c:pt>
                <c:pt idx="1388">
                  <c:v>22.654199999999999</c:v>
                </c:pt>
                <c:pt idx="1389">
                  <c:v>22.6248</c:v>
                </c:pt>
                <c:pt idx="1390">
                  <c:v>22.637499999999999</c:v>
                </c:pt>
                <c:pt idx="1391">
                  <c:v>22.651700000000002</c:v>
                </c:pt>
                <c:pt idx="1392">
                  <c:v>22.664899999999999</c:v>
                </c:pt>
                <c:pt idx="1393">
                  <c:v>22.6554</c:v>
                </c:pt>
                <c:pt idx="1394">
                  <c:v>22.6386</c:v>
                </c:pt>
                <c:pt idx="1395">
                  <c:v>22.6633</c:v>
                </c:pt>
                <c:pt idx="1396">
                  <c:v>22.642900000000001</c:v>
                </c:pt>
                <c:pt idx="1397">
                  <c:v>22.662700000000001</c:v>
                </c:pt>
                <c:pt idx="1398">
                  <c:v>22.6737</c:v>
                </c:pt>
                <c:pt idx="1399">
                  <c:v>22.652799999999999</c:v>
                </c:pt>
                <c:pt idx="1400">
                  <c:v>22.645199999999999</c:v>
                </c:pt>
                <c:pt idx="1401">
                  <c:v>22.6493</c:v>
                </c:pt>
                <c:pt idx="1402">
                  <c:v>22.669</c:v>
                </c:pt>
                <c:pt idx="1403">
                  <c:v>22.663599999999999</c:v>
                </c:pt>
                <c:pt idx="1404">
                  <c:v>22.659300000000002</c:v>
                </c:pt>
                <c:pt idx="1405">
                  <c:v>22.6264</c:v>
                </c:pt>
                <c:pt idx="1406">
                  <c:v>22.628499999999999</c:v>
                </c:pt>
                <c:pt idx="1407">
                  <c:v>22.635400000000001</c:v>
                </c:pt>
                <c:pt idx="1408">
                  <c:v>22.639199999999999</c:v>
                </c:pt>
                <c:pt idx="1409">
                  <c:v>22.628699999999998</c:v>
                </c:pt>
                <c:pt idx="1410">
                  <c:v>22.619700000000002</c:v>
                </c:pt>
                <c:pt idx="1411">
                  <c:v>22.614799999999999</c:v>
                </c:pt>
                <c:pt idx="1412">
                  <c:v>22.642199999999999</c:v>
                </c:pt>
                <c:pt idx="1413">
                  <c:v>22.6097</c:v>
                </c:pt>
                <c:pt idx="1414">
                  <c:v>22.6081</c:v>
                </c:pt>
                <c:pt idx="1415">
                  <c:v>22.611000000000001</c:v>
                </c:pt>
                <c:pt idx="1416">
                  <c:v>22.6069</c:v>
                </c:pt>
                <c:pt idx="1417">
                  <c:v>22.641500000000001</c:v>
                </c:pt>
                <c:pt idx="1418">
                  <c:v>22.601900000000001</c:v>
                </c:pt>
                <c:pt idx="1419">
                  <c:v>22.5977</c:v>
                </c:pt>
                <c:pt idx="1420">
                  <c:v>22.620799999999999</c:v>
                </c:pt>
                <c:pt idx="1421">
                  <c:v>22.613700000000001</c:v>
                </c:pt>
                <c:pt idx="1422">
                  <c:v>22.620200000000001</c:v>
                </c:pt>
                <c:pt idx="1423">
                  <c:v>22.609300000000001</c:v>
                </c:pt>
                <c:pt idx="1424">
                  <c:v>22.616900000000001</c:v>
                </c:pt>
                <c:pt idx="1425">
                  <c:v>22.611699999999999</c:v>
                </c:pt>
                <c:pt idx="1426">
                  <c:v>22.597200000000001</c:v>
                </c:pt>
                <c:pt idx="1427">
                  <c:v>22.617899999999999</c:v>
                </c:pt>
                <c:pt idx="1428">
                  <c:v>22.6218</c:v>
                </c:pt>
                <c:pt idx="1429">
                  <c:v>22.595500000000001</c:v>
                </c:pt>
                <c:pt idx="1430">
                  <c:v>22.5899</c:v>
                </c:pt>
                <c:pt idx="1431">
                  <c:v>22.5899</c:v>
                </c:pt>
                <c:pt idx="1432">
                  <c:v>22.608000000000001</c:v>
                </c:pt>
                <c:pt idx="1433">
                  <c:v>22.567499999999999</c:v>
                </c:pt>
                <c:pt idx="1434">
                  <c:v>22.5823</c:v>
                </c:pt>
                <c:pt idx="1435">
                  <c:v>22.591799999999999</c:v>
                </c:pt>
                <c:pt idx="1436">
                  <c:v>22.590499999999999</c:v>
                </c:pt>
                <c:pt idx="1437">
                  <c:v>22.5672</c:v>
                </c:pt>
                <c:pt idx="1438">
                  <c:v>22.569800000000001</c:v>
                </c:pt>
                <c:pt idx="1439">
                  <c:v>22.5701</c:v>
                </c:pt>
                <c:pt idx="1440">
                  <c:v>22.543600000000001</c:v>
                </c:pt>
                <c:pt idx="1441">
                  <c:v>22.556799999999999</c:v>
                </c:pt>
                <c:pt idx="1442">
                  <c:v>22.5625</c:v>
                </c:pt>
                <c:pt idx="1443">
                  <c:v>22.5715</c:v>
                </c:pt>
                <c:pt idx="1444">
                  <c:v>22.5656</c:v>
                </c:pt>
                <c:pt idx="1445">
                  <c:v>22.566600000000001</c:v>
                </c:pt>
                <c:pt idx="1446">
                  <c:v>22.552199999999999</c:v>
                </c:pt>
                <c:pt idx="1447">
                  <c:v>22.566099999999999</c:v>
                </c:pt>
                <c:pt idx="1448">
                  <c:v>22.563099999999999</c:v>
                </c:pt>
                <c:pt idx="1449">
                  <c:v>22.544</c:v>
                </c:pt>
                <c:pt idx="1450">
                  <c:v>22.569099999999999</c:v>
                </c:pt>
                <c:pt idx="1451">
                  <c:v>22.575199999999999</c:v>
                </c:pt>
                <c:pt idx="1452">
                  <c:v>22.546199999999999</c:v>
                </c:pt>
                <c:pt idx="1453">
                  <c:v>22.556999999999999</c:v>
                </c:pt>
                <c:pt idx="1454">
                  <c:v>22.558599999999998</c:v>
                </c:pt>
                <c:pt idx="1455">
                  <c:v>22.5654</c:v>
                </c:pt>
                <c:pt idx="1456">
                  <c:v>22.536100000000001</c:v>
                </c:pt>
                <c:pt idx="1457">
                  <c:v>22.532900000000001</c:v>
                </c:pt>
                <c:pt idx="1458">
                  <c:v>22.529399999999999</c:v>
                </c:pt>
                <c:pt idx="1459">
                  <c:v>22.520900000000001</c:v>
                </c:pt>
                <c:pt idx="1460">
                  <c:v>22.550599999999999</c:v>
                </c:pt>
                <c:pt idx="1461">
                  <c:v>22.543700000000001</c:v>
                </c:pt>
                <c:pt idx="1462">
                  <c:v>22.558599999999998</c:v>
                </c:pt>
                <c:pt idx="1463">
                  <c:v>22.525200000000002</c:v>
                </c:pt>
                <c:pt idx="1464">
                  <c:v>22.541599999999999</c:v>
                </c:pt>
                <c:pt idx="1465">
                  <c:v>22.5562</c:v>
                </c:pt>
                <c:pt idx="1466">
                  <c:v>22.5518</c:v>
                </c:pt>
                <c:pt idx="1467">
                  <c:v>22.538599999999999</c:v>
                </c:pt>
                <c:pt idx="1468">
                  <c:v>22.498200000000001</c:v>
                </c:pt>
                <c:pt idx="1469">
                  <c:v>22.494700000000002</c:v>
                </c:pt>
                <c:pt idx="1470">
                  <c:v>22.489100000000001</c:v>
                </c:pt>
                <c:pt idx="1471">
                  <c:v>22.461400000000001</c:v>
                </c:pt>
                <c:pt idx="1472">
                  <c:v>22.459299999999999</c:v>
                </c:pt>
                <c:pt idx="1473">
                  <c:v>22.450500000000002</c:v>
                </c:pt>
                <c:pt idx="1474">
                  <c:v>22.489599999999999</c:v>
                </c:pt>
                <c:pt idx="1475">
                  <c:v>22.512</c:v>
                </c:pt>
                <c:pt idx="1476">
                  <c:v>22.5046</c:v>
                </c:pt>
                <c:pt idx="1477">
                  <c:v>22.515899999999998</c:v>
                </c:pt>
                <c:pt idx="1478">
                  <c:v>22.526499999999999</c:v>
                </c:pt>
                <c:pt idx="1479">
                  <c:v>22.503299999999999</c:v>
                </c:pt>
                <c:pt idx="1480">
                  <c:v>22.496400000000001</c:v>
                </c:pt>
                <c:pt idx="1481">
                  <c:v>22.456199999999999</c:v>
                </c:pt>
                <c:pt idx="1482">
                  <c:v>22.453900000000001</c:v>
                </c:pt>
                <c:pt idx="1483">
                  <c:v>22.464099999999998</c:v>
                </c:pt>
                <c:pt idx="1484">
                  <c:v>22.458600000000001</c:v>
                </c:pt>
                <c:pt idx="1485">
                  <c:v>22.496400000000001</c:v>
                </c:pt>
                <c:pt idx="1486">
                  <c:v>22.492899999999999</c:v>
                </c:pt>
                <c:pt idx="1487">
                  <c:v>22.461300000000001</c:v>
                </c:pt>
                <c:pt idx="1488">
                  <c:v>22.4666</c:v>
                </c:pt>
                <c:pt idx="1489">
                  <c:v>22.456</c:v>
                </c:pt>
                <c:pt idx="1490">
                  <c:v>22.4314</c:v>
                </c:pt>
                <c:pt idx="1491">
                  <c:v>22.427199999999999</c:v>
                </c:pt>
                <c:pt idx="1492">
                  <c:v>22.4407</c:v>
                </c:pt>
                <c:pt idx="1493">
                  <c:v>22.441199999999998</c:v>
                </c:pt>
                <c:pt idx="1494">
                  <c:v>22.463699999999999</c:v>
                </c:pt>
                <c:pt idx="1495">
                  <c:v>22.435099999999998</c:v>
                </c:pt>
                <c:pt idx="1496">
                  <c:v>22.437200000000001</c:v>
                </c:pt>
                <c:pt idx="1497">
                  <c:v>22.4541</c:v>
                </c:pt>
                <c:pt idx="1498">
                  <c:v>22.452400000000001</c:v>
                </c:pt>
                <c:pt idx="1499">
                  <c:v>22.418600000000001</c:v>
                </c:pt>
                <c:pt idx="1500">
                  <c:v>22.418600000000001</c:v>
                </c:pt>
                <c:pt idx="1501">
                  <c:v>22.4176</c:v>
                </c:pt>
                <c:pt idx="1502">
                  <c:v>22.456600000000002</c:v>
                </c:pt>
                <c:pt idx="1503">
                  <c:v>22.442299999999999</c:v>
                </c:pt>
                <c:pt idx="1504">
                  <c:v>22.451799999999999</c:v>
                </c:pt>
                <c:pt idx="1505">
                  <c:v>22.459199999999999</c:v>
                </c:pt>
                <c:pt idx="1506">
                  <c:v>22.464500000000001</c:v>
                </c:pt>
                <c:pt idx="1507">
                  <c:v>22.464099999999998</c:v>
                </c:pt>
                <c:pt idx="1508">
                  <c:v>22.432600000000001</c:v>
                </c:pt>
                <c:pt idx="1509">
                  <c:v>22.4193</c:v>
                </c:pt>
                <c:pt idx="1510">
                  <c:v>22.4086</c:v>
                </c:pt>
                <c:pt idx="1511">
                  <c:v>22.440899999999999</c:v>
                </c:pt>
                <c:pt idx="1512">
                  <c:v>22.428799999999999</c:v>
                </c:pt>
                <c:pt idx="1513">
                  <c:v>22.432600000000001</c:v>
                </c:pt>
                <c:pt idx="1514">
                  <c:v>22.444700000000001</c:v>
                </c:pt>
                <c:pt idx="1515">
                  <c:v>22.420300000000001</c:v>
                </c:pt>
                <c:pt idx="1516">
                  <c:v>22.4344</c:v>
                </c:pt>
                <c:pt idx="1517">
                  <c:v>22.441199999999998</c:v>
                </c:pt>
                <c:pt idx="1518">
                  <c:v>22.437999999999999</c:v>
                </c:pt>
                <c:pt idx="1519">
                  <c:v>22.4358</c:v>
                </c:pt>
                <c:pt idx="1520">
                  <c:v>22.458100000000002</c:v>
                </c:pt>
                <c:pt idx="1521">
                  <c:v>22.491700000000002</c:v>
                </c:pt>
                <c:pt idx="1522">
                  <c:v>22.4758</c:v>
                </c:pt>
                <c:pt idx="1523">
                  <c:v>22.468599999999999</c:v>
                </c:pt>
                <c:pt idx="1524">
                  <c:v>22.473700000000001</c:v>
                </c:pt>
                <c:pt idx="1525">
                  <c:v>22.464500000000001</c:v>
                </c:pt>
                <c:pt idx="1526">
                  <c:v>22.4544</c:v>
                </c:pt>
                <c:pt idx="1527">
                  <c:v>22.450700000000001</c:v>
                </c:pt>
                <c:pt idx="1528">
                  <c:v>22.452500000000001</c:v>
                </c:pt>
                <c:pt idx="1529">
                  <c:v>22.464400000000001</c:v>
                </c:pt>
                <c:pt idx="1530">
                  <c:v>22.4374</c:v>
                </c:pt>
                <c:pt idx="1531">
                  <c:v>22.428699999999999</c:v>
                </c:pt>
                <c:pt idx="1532">
                  <c:v>22.425000000000001</c:v>
                </c:pt>
                <c:pt idx="1533">
                  <c:v>22.4513</c:v>
                </c:pt>
                <c:pt idx="1534">
                  <c:v>22.4191</c:v>
                </c:pt>
                <c:pt idx="1535">
                  <c:v>22.434699999999999</c:v>
                </c:pt>
                <c:pt idx="1536">
                  <c:v>22.423999999999999</c:v>
                </c:pt>
                <c:pt idx="1537">
                  <c:v>22.443100000000001</c:v>
                </c:pt>
                <c:pt idx="1538">
                  <c:v>22.426200000000001</c:v>
                </c:pt>
                <c:pt idx="1539">
                  <c:v>22.430099999999999</c:v>
                </c:pt>
                <c:pt idx="1540">
                  <c:v>22.421600000000002</c:v>
                </c:pt>
                <c:pt idx="1541">
                  <c:v>22.455500000000001</c:v>
                </c:pt>
                <c:pt idx="1542">
                  <c:v>22.447099999999999</c:v>
                </c:pt>
                <c:pt idx="1543">
                  <c:v>22.445499999999999</c:v>
                </c:pt>
                <c:pt idx="1544">
                  <c:v>22.4495</c:v>
                </c:pt>
                <c:pt idx="1545">
                  <c:v>22.4314</c:v>
                </c:pt>
                <c:pt idx="1546">
                  <c:v>22.4541</c:v>
                </c:pt>
                <c:pt idx="1547">
                  <c:v>22.452100000000002</c:v>
                </c:pt>
                <c:pt idx="1548">
                  <c:v>22.447600000000001</c:v>
                </c:pt>
                <c:pt idx="1549">
                  <c:v>22.429400000000001</c:v>
                </c:pt>
                <c:pt idx="1550">
                  <c:v>22.426400000000001</c:v>
                </c:pt>
                <c:pt idx="1551">
                  <c:v>22.447399999999998</c:v>
                </c:pt>
                <c:pt idx="1552">
                  <c:v>22.441800000000001</c:v>
                </c:pt>
                <c:pt idx="1553">
                  <c:v>22.438400000000001</c:v>
                </c:pt>
                <c:pt idx="1554">
                  <c:v>22.453600000000002</c:v>
                </c:pt>
                <c:pt idx="1555">
                  <c:v>22.4376</c:v>
                </c:pt>
                <c:pt idx="1556">
                  <c:v>22.442699999999999</c:v>
                </c:pt>
                <c:pt idx="1557">
                  <c:v>22.475000000000001</c:v>
                </c:pt>
                <c:pt idx="1558">
                  <c:v>22.4757</c:v>
                </c:pt>
                <c:pt idx="1559">
                  <c:v>22.447099999999999</c:v>
                </c:pt>
                <c:pt idx="1560">
                  <c:v>22.4771</c:v>
                </c:pt>
                <c:pt idx="1561">
                  <c:v>22.4741</c:v>
                </c:pt>
                <c:pt idx="1562">
                  <c:v>22.479500000000002</c:v>
                </c:pt>
                <c:pt idx="1563">
                  <c:v>22.476900000000001</c:v>
                </c:pt>
                <c:pt idx="1564">
                  <c:v>22.482800000000001</c:v>
                </c:pt>
                <c:pt idx="1565">
                  <c:v>22.476400000000002</c:v>
                </c:pt>
                <c:pt idx="1566">
                  <c:v>22.4925</c:v>
                </c:pt>
                <c:pt idx="1567">
                  <c:v>22.489799999999999</c:v>
                </c:pt>
                <c:pt idx="1568">
                  <c:v>22.5078</c:v>
                </c:pt>
                <c:pt idx="1569">
                  <c:v>22.4986</c:v>
                </c:pt>
                <c:pt idx="1570">
                  <c:v>22.520299999999999</c:v>
                </c:pt>
                <c:pt idx="1571">
                  <c:v>22.524100000000001</c:v>
                </c:pt>
                <c:pt idx="1572">
                  <c:v>22.510300000000001</c:v>
                </c:pt>
                <c:pt idx="1573">
                  <c:v>22.509</c:v>
                </c:pt>
                <c:pt idx="1574">
                  <c:v>22.504100000000001</c:v>
                </c:pt>
                <c:pt idx="1575">
                  <c:v>22.508199999999999</c:v>
                </c:pt>
                <c:pt idx="1576">
                  <c:v>22.507200000000001</c:v>
                </c:pt>
                <c:pt idx="1577">
                  <c:v>22.505199999999999</c:v>
                </c:pt>
                <c:pt idx="1578">
                  <c:v>22.492799999999999</c:v>
                </c:pt>
                <c:pt idx="1579">
                  <c:v>22.48</c:v>
                </c:pt>
                <c:pt idx="1580">
                  <c:v>22.5059</c:v>
                </c:pt>
                <c:pt idx="1581">
                  <c:v>22.5181</c:v>
                </c:pt>
                <c:pt idx="1582">
                  <c:v>22.4817</c:v>
                </c:pt>
                <c:pt idx="1583">
                  <c:v>22.467099999999999</c:v>
                </c:pt>
                <c:pt idx="1584">
                  <c:v>22.450800000000001</c:v>
                </c:pt>
                <c:pt idx="1585">
                  <c:v>22.4559</c:v>
                </c:pt>
                <c:pt idx="1586">
                  <c:v>22.482199999999999</c:v>
                </c:pt>
                <c:pt idx="1587">
                  <c:v>22.4528</c:v>
                </c:pt>
                <c:pt idx="1588">
                  <c:v>22.469799999999999</c:v>
                </c:pt>
                <c:pt idx="1589">
                  <c:v>22.443100000000001</c:v>
                </c:pt>
                <c:pt idx="1590">
                  <c:v>22.457699999999999</c:v>
                </c:pt>
                <c:pt idx="1591">
                  <c:v>22.443999999999999</c:v>
                </c:pt>
                <c:pt idx="1592">
                  <c:v>22.4513</c:v>
                </c:pt>
                <c:pt idx="1593">
                  <c:v>22.434699999999999</c:v>
                </c:pt>
                <c:pt idx="1594">
                  <c:v>22.447299999999998</c:v>
                </c:pt>
                <c:pt idx="1595">
                  <c:v>22.4709</c:v>
                </c:pt>
                <c:pt idx="1596">
                  <c:v>22.473500000000001</c:v>
                </c:pt>
                <c:pt idx="1597">
                  <c:v>22.485199999999999</c:v>
                </c:pt>
                <c:pt idx="1598">
                  <c:v>22.484500000000001</c:v>
                </c:pt>
                <c:pt idx="1599">
                  <c:v>22.510100000000001</c:v>
                </c:pt>
                <c:pt idx="1600">
                  <c:v>22.4956</c:v>
                </c:pt>
                <c:pt idx="1601">
                  <c:v>22.492100000000001</c:v>
                </c:pt>
                <c:pt idx="1602">
                  <c:v>22.479399999999998</c:v>
                </c:pt>
                <c:pt idx="1603">
                  <c:v>22.521599999999999</c:v>
                </c:pt>
                <c:pt idx="1604">
                  <c:v>22.517800000000001</c:v>
                </c:pt>
                <c:pt idx="1605">
                  <c:v>22.521699999999999</c:v>
                </c:pt>
                <c:pt idx="1606">
                  <c:v>22.509</c:v>
                </c:pt>
                <c:pt idx="1607">
                  <c:v>22.491499999999998</c:v>
                </c:pt>
                <c:pt idx="1608">
                  <c:v>22.5139</c:v>
                </c:pt>
                <c:pt idx="1609">
                  <c:v>22.476299999999998</c:v>
                </c:pt>
                <c:pt idx="1610">
                  <c:v>22.483899999999998</c:v>
                </c:pt>
                <c:pt idx="1611">
                  <c:v>22.458300000000001</c:v>
                </c:pt>
                <c:pt idx="1612">
                  <c:v>22.462399999999999</c:v>
                </c:pt>
                <c:pt idx="1613">
                  <c:v>22.4694</c:v>
                </c:pt>
                <c:pt idx="1614">
                  <c:v>22.471800000000002</c:v>
                </c:pt>
                <c:pt idx="1615">
                  <c:v>22.456399999999999</c:v>
                </c:pt>
                <c:pt idx="1616">
                  <c:v>22.4511</c:v>
                </c:pt>
                <c:pt idx="1617">
                  <c:v>22.446400000000001</c:v>
                </c:pt>
                <c:pt idx="1618">
                  <c:v>22.437000000000001</c:v>
                </c:pt>
                <c:pt idx="1619">
                  <c:v>22.440899999999999</c:v>
                </c:pt>
                <c:pt idx="1620">
                  <c:v>22.452200000000001</c:v>
                </c:pt>
                <c:pt idx="1621">
                  <c:v>22.4237</c:v>
                </c:pt>
                <c:pt idx="1622">
                  <c:v>22.423100000000002</c:v>
                </c:pt>
                <c:pt idx="1623">
                  <c:v>22.4437</c:v>
                </c:pt>
                <c:pt idx="1624">
                  <c:v>22.412299999999998</c:v>
                </c:pt>
                <c:pt idx="1625">
                  <c:v>22.425599999999999</c:v>
                </c:pt>
                <c:pt idx="1626">
                  <c:v>22.402899999999999</c:v>
                </c:pt>
                <c:pt idx="1627">
                  <c:v>22.397400000000001</c:v>
                </c:pt>
                <c:pt idx="1628">
                  <c:v>22.403500000000001</c:v>
                </c:pt>
                <c:pt idx="1629">
                  <c:v>22.418199999999999</c:v>
                </c:pt>
                <c:pt idx="1630">
                  <c:v>22.388100000000001</c:v>
                </c:pt>
                <c:pt idx="1631">
                  <c:v>22.419599999999999</c:v>
                </c:pt>
                <c:pt idx="1632">
                  <c:v>22.421299999999999</c:v>
                </c:pt>
                <c:pt idx="1633">
                  <c:v>22.402000000000001</c:v>
                </c:pt>
                <c:pt idx="1634">
                  <c:v>22.414999999999999</c:v>
                </c:pt>
                <c:pt idx="1635">
                  <c:v>22.403600000000001</c:v>
                </c:pt>
                <c:pt idx="1636">
                  <c:v>22.422799999999999</c:v>
                </c:pt>
                <c:pt idx="1637">
                  <c:v>22.426400000000001</c:v>
                </c:pt>
                <c:pt idx="1638">
                  <c:v>22.420500000000001</c:v>
                </c:pt>
                <c:pt idx="1639">
                  <c:v>22.418199999999999</c:v>
                </c:pt>
                <c:pt idx="1640">
                  <c:v>22.405999999999999</c:v>
                </c:pt>
                <c:pt idx="1641">
                  <c:v>22.421900000000001</c:v>
                </c:pt>
                <c:pt idx="1642">
                  <c:v>22.430599999999998</c:v>
                </c:pt>
                <c:pt idx="1643">
                  <c:v>22.396899999999999</c:v>
                </c:pt>
                <c:pt idx="1644">
                  <c:v>22.421099999999999</c:v>
                </c:pt>
                <c:pt idx="1645">
                  <c:v>22.430099999999999</c:v>
                </c:pt>
                <c:pt idx="1646">
                  <c:v>22.4361</c:v>
                </c:pt>
                <c:pt idx="1647">
                  <c:v>22.423500000000001</c:v>
                </c:pt>
                <c:pt idx="1648">
                  <c:v>22.4316</c:v>
                </c:pt>
                <c:pt idx="1649">
                  <c:v>22.390999999999998</c:v>
                </c:pt>
                <c:pt idx="1650">
                  <c:v>22.415199999999999</c:v>
                </c:pt>
                <c:pt idx="1651">
                  <c:v>22.400200000000002</c:v>
                </c:pt>
                <c:pt idx="1652">
                  <c:v>22.390699999999999</c:v>
                </c:pt>
                <c:pt idx="1653">
                  <c:v>22.3917</c:v>
                </c:pt>
                <c:pt idx="1654">
                  <c:v>22.401800000000001</c:v>
                </c:pt>
                <c:pt idx="1655">
                  <c:v>22.394400000000001</c:v>
                </c:pt>
                <c:pt idx="1656">
                  <c:v>22.396999999999998</c:v>
                </c:pt>
                <c:pt idx="1657">
                  <c:v>22.380400000000002</c:v>
                </c:pt>
                <c:pt idx="1658">
                  <c:v>22.396100000000001</c:v>
                </c:pt>
                <c:pt idx="1659">
                  <c:v>22.398499999999999</c:v>
                </c:pt>
                <c:pt idx="1660">
                  <c:v>22.408300000000001</c:v>
                </c:pt>
                <c:pt idx="1661">
                  <c:v>22.4084</c:v>
                </c:pt>
                <c:pt idx="1662">
                  <c:v>22.381</c:v>
                </c:pt>
                <c:pt idx="1663">
                  <c:v>22.370799999999999</c:v>
                </c:pt>
                <c:pt idx="1664">
                  <c:v>22.3657</c:v>
                </c:pt>
                <c:pt idx="1665">
                  <c:v>22.3748</c:v>
                </c:pt>
                <c:pt idx="1666">
                  <c:v>22.378699999999998</c:v>
                </c:pt>
                <c:pt idx="1667">
                  <c:v>22.383299999999998</c:v>
                </c:pt>
                <c:pt idx="1668">
                  <c:v>22.390799999999999</c:v>
                </c:pt>
                <c:pt idx="1669">
                  <c:v>22.388000000000002</c:v>
                </c:pt>
                <c:pt idx="1670">
                  <c:v>22.378799999999998</c:v>
                </c:pt>
                <c:pt idx="1671">
                  <c:v>22.366900000000001</c:v>
                </c:pt>
                <c:pt idx="1672">
                  <c:v>22.378799999999998</c:v>
                </c:pt>
                <c:pt idx="1673">
                  <c:v>22.375800000000002</c:v>
                </c:pt>
                <c:pt idx="1674">
                  <c:v>22.363299999999999</c:v>
                </c:pt>
                <c:pt idx="1675">
                  <c:v>22.4056</c:v>
                </c:pt>
                <c:pt idx="1676">
                  <c:v>22.4024</c:v>
                </c:pt>
                <c:pt idx="1677">
                  <c:v>22.383600000000001</c:v>
                </c:pt>
                <c:pt idx="1678">
                  <c:v>22.406500000000001</c:v>
                </c:pt>
                <c:pt idx="1679">
                  <c:v>22.388500000000001</c:v>
                </c:pt>
                <c:pt idx="1680">
                  <c:v>22.400099999999998</c:v>
                </c:pt>
                <c:pt idx="1681">
                  <c:v>22.380600000000001</c:v>
                </c:pt>
                <c:pt idx="1682">
                  <c:v>22.373699999999999</c:v>
                </c:pt>
                <c:pt idx="1683">
                  <c:v>22.3691</c:v>
                </c:pt>
                <c:pt idx="1684">
                  <c:v>22.392600000000002</c:v>
                </c:pt>
                <c:pt idx="1685">
                  <c:v>22.3901</c:v>
                </c:pt>
                <c:pt idx="1686">
                  <c:v>22.3658</c:v>
                </c:pt>
                <c:pt idx="1687">
                  <c:v>22.356200000000001</c:v>
                </c:pt>
                <c:pt idx="1688">
                  <c:v>22.3674</c:v>
                </c:pt>
                <c:pt idx="1689">
                  <c:v>22.3657</c:v>
                </c:pt>
                <c:pt idx="1690">
                  <c:v>22.384399999999999</c:v>
                </c:pt>
                <c:pt idx="1691">
                  <c:v>22.392499999999998</c:v>
                </c:pt>
                <c:pt idx="1692">
                  <c:v>22.397500000000001</c:v>
                </c:pt>
                <c:pt idx="1693">
                  <c:v>22.415800000000001</c:v>
                </c:pt>
                <c:pt idx="1694">
                  <c:v>22.4129</c:v>
                </c:pt>
                <c:pt idx="1695">
                  <c:v>22.430599999999998</c:v>
                </c:pt>
                <c:pt idx="1696">
                  <c:v>22.411799999999999</c:v>
                </c:pt>
                <c:pt idx="1697">
                  <c:v>22.390799999999999</c:v>
                </c:pt>
                <c:pt idx="1698">
                  <c:v>22.387899999999998</c:v>
                </c:pt>
                <c:pt idx="1699">
                  <c:v>22.389800000000001</c:v>
                </c:pt>
                <c:pt idx="1700">
                  <c:v>22.415099999999999</c:v>
                </c:pt>
                <c:pt idx="1701">
                  <c:v>22.409600000000001</c:v>
                </c:pt>
                <c:pt idx="1702">
                  <c:v>22.4116</c:v>
                </c:pt>
                <c:pt idx="1703">
                  <c:v>22.405000000000001</c:v>
                </c:pt>
                <c:pt idx="1704">
                  <c:v>22.421700000000001</c:v>
                </c:pt>
                <c:pt idx="1705">
                  <c:v>22.414899999999999</c:v>
                </c:pt>
                <c:pt idx="1706">
                  <c:v>22.3886</c:v>
                </c:pt>
                <c:pt idx="1707">
                  <c:v>22.370799999999999</c:v>
                </c:pt>
                <c:pt idx="1708">
                  <c:v>22.390499999999999</c:v>
                </c:pt>
                <c:pt idx="1709">
                  <c:v>22.3935</c:v>
                </c:pt>
                <c:pt idx="1710">
                  <c:v>22.374700000000001</c:v>
                </c:pt>
                <c:pt idx="1711">
                  <c:v>22.401800000000001</c:v>
                </c:pt>
                <c:pt idx="1712">
                  <c:v>22.381599999999999</c:v>
                </c:pt>
                <c:pt idx="1713">
                  <c:v>22.3933</c:v>
                </c:pt>
                <c:pt idx="1714">
                  <c:v>22.3977</c:v>
                </c:pt>
                <c:pt idx="1715">
                  <c:v>22.405999999999999</c:v>
                </c:pt>
                <c:pt idx="1716">
                  <c:v>22.3855</c:v>
                </c:pt>
                <c:pt idx="1717">
                  <c:v>22.3811</c:v>
                </c:pt>
                <c:pt idx="1718">
                  <c:v>22.373100000000001</c:v>
                </c:pt>
                <c:pt idx="1719">
                  <c:v>22.4147</c:v>
                </c:pt>
                <c:pt idx="1720">
                  <c:v>22.406400000000001</c:v>
                </c:pt>
                <c:pt idx="1721">
                  <c:v>22.404599999999999</c:v>
                </c:pt>
                <c:pt idx="1722">
                  <c:v>22.396899999999999</c:v>
                </c:pt>
                <c:pt idx="1723">
                  <c:v>22.372299999999999</c:v>
                </c:pt>
                <c:pt idx="1724">
                  <c:v>22.401499999999999</c:v>
                </c:pt>
                <c:pt idx="1725">
                  <c:v>22.404499999999999</c:v>
                </c:pt>
                <c:pt idx="1726">
                  <c:v>22.417899999999999</c:v>
                </c:pt>
                <c:pt idx="1727">
                  <c:v>22.433499999999999</c:v>
                </c:pt>
                <c:pt idx="1728">
                  <c:v>22.450600000000001</c:v>
                </c:pt>
                <c:pt idx="1729">
                  <c:v>22.4681</c:v>
                </c:pt>
                <c:pt idx="1730">
                  <c:v>22.465900000000001</c:v>
                </c:pt>
                <c:pt idx="1731">
                  <c:v>22.4589</c:v>
                </c:pt>
                <c:pt idx="1732">
                  <c:v>22.457000000000001</c:v>
                </c:pt>
                <c:pt idx="1733">
                  <c:v>22.473700000000001</c:v>
                </c:pt>
                <c:pt idx="1734">
                  <c:v>22.483899999999998</c:v>
                </c:pt>
                <c:pt idx="1735">
                  <c:v>22.4954</c:v>
                </c:pt>
                <c:pt idx="1736">
                  <c:v>22.497800000000002</c:v>
                </c:pt>
                <c:pt idx="1737">
                  <c:v>22.487100000000002</c:v>
                </c:pt>
                <c:pt idx="1738">
                  <c:v>22.489799999999999</c:v>
                </c:pt>
                <c:pt idx="1739">
                  <c:v>22.522200000000002</c:v>
                </c:pt>
                <c:pt idx="1740">
                  <c:v>22.5228</c:v>
                </c:pt>
                <c:pt idx="1741">
                  <c:v>22.489899999999999</c:v>
                </c:pt>
                <c:pt idx="1742">
                  <c:v>22.502800000000001</c:v>
                </c:pt>
                <c:pt idx="1743">
                  <c:v>22.525099999999998</c:v>
                </c:pt>
                <c:pt idx="1744">
                  <c:v>22.535699999999999</c:v>
                </c:pt>
                <c:pt idx="1745">
                  <c:v>22.503900000000002</c:v>
                </c:pt>
                <c:pt idx="1746">
                  <c:v>22.526299999999999</c:v>
                </c:pt>
                <c:pt idx="1747">
                  <c:v>22.541399999999999</c:v>
                </c:pt>
                <c:pt idx="1748">
                  <c:v>22.537500000000001</c:v>
                </c:pt>
                <c:pt idx="1749">
                  <c:v>22.542300000000001</c:v>
                </c:pt>
                <c:pt idx="1750">
                  <c:v>22.552800000000001</c:v>
                </c:pt>
                <c:pt idx="1751">
                  <c:v>22.567499999999999</c:v>
                </c:pt>
                <c:pt idx="1752">
                  <c:v>22.5565</c:v>
                </c:pt>
                <c:pt idx="1753">
                  <c:v>22.570699999999999</c:v>
                </c:pt>
                <c:pt idx="1754">
                  <c:v>22.549099999999999</c:v>
                </c:pt>
                <c:pt idx="1755">
                  <c:v>22.5549</c:v>
                </c:pt>
                <c:pt idx="1756">
                  <c:v>22.557300000000001</c:v>
                </c:pt>
                <c:pt idx="1757">
                  <c:v>22.552199999999999</c:v>
                </c:pt>
                <c:pt idx="1758">
                  <c:v>22.5623</c:v>
                </c:pt>
                <c:pt idx="1759">
                  <c:v>22.565100000000001</c:v>
                </c:pt>
                <c:pt idx="1760">
                  <c:v>22.5564</c:v>
                </c:pt>
                <c:pt idx="1761">
                  <c:v>22.5428</c:v>
                </c:pt>
                <c:pt idx="1762">
                  <c:v>22.566500000000001</c:v>
                </c:pt>
                <c:pt idx="1763">
                  <c:v>22.567</c:v>
                </c:pt>
                <c:pt idx="1764">
                  <c:v>22.563600000000001</c:v>
                </c:pt>
                <c:pt idx="1765">
                  <c:v>22.567900000000002</c:v>
                </c:pt>
                <c:pt idx="1766">
                  <c:v>22.574100000000001</c:v>
                </c:pt>
                <c:pt idx="1767">
                  <c:v>22.555599999999998</c:v>
                </c:pt>
                <c:pt idx="1768">
                  <c:v>22.564</c:v>
                </c:pt>
                <c:pt idx="1769">
                  <c:v>22.575299999999999</c:v>
                </c:pt>
                <c:pt idx="1770">
                  <c:v>22.563600000000001</c:v>
                </c:pt>
                <c:pt idx="1771">
                  <c:v>22.561399999999999</c:v>
                </c:pt>
                <c:pt idx="1772">
                  <c:v>22.555700000000002</c:v>
                </c:pt>
                <c:pt idx="1773">
                  <c:v>22.5487</c:v>
                </c:pt>
                <c:pt idx="1774">
                  <c:v>22.562100000000001</c:v>
                </c:pt>
                <c:pt idx="1775">
                  <c:v>22.570799999999998</c:v>
                </c:pt>
                <c:pt idx="1776">
                  <c:v>22.5624</c:v>
                </c:pt>
                <c:pt idx="1777">
                  <c:v>22.5517</c:v>
                </c:pt>
                <c:pt idx="1778">
                  <c:v>22.560500000000001</c:v>
                </c:pt>
                <c:pt idx="1779">
                  <c:v>22.534400000000002</c:v>
                </c:pt>
                <c:pt idx="1780">
                  <c:v>22.543399999999998</c:v>
                </c:pt>
                <c:pt idx="1781">
                  <c:v>22.5688</c:v>
                </c:pt>
                <c:pt idx="1782">
                  <c:v>22.552399999999999</c:v>
                </c:pt>
                <c:pt idx="1783">
                  <c:v>22.561599999999999</c:v>
                </c:pt>
                <c:pt idx="1784">
                  <c:v>22.541599999999999</c:v>
                </c:pt>
                <c:pt idx="1785">
                  <c:v>22.546500000000002</c:v>
                </c:pt>
                <c:pt idx="1786">
                  <c:v>22.558499999999999</c:v>
                </c:pt>
                <c:pt idx="1787">
                  <c:v>22.550999999999998</c:v>
                </c:pt>
                <c:pt idx="1788">
                  <c:v>22.5502</c:v>
                </c:pt>
                <c:pt idx="1789">
                  <c:v>22.553799999999999</c:v>
                </c:pt>
                <c:pt idx="1790">
                  <c:v>22.531600000000001</c:v>
                </c:pt>
                <c:pt idx="1791">
                  <c:v>22.527799999999999</c:v>
                </c:pt>
                <c:pt idx="1792">
                  <c:v>22.537400000000002</c:v>
                </c:pt>
                <c:pt idx="1793">
                  <c:v>22.5395</c:v>
                </c:pt>
                <c:pt idx="1794">
                  <c:v>22.521000000000001</c:v>
                </c:pt>
                <c:pt idx="1795">
                  <c:v>22.537800000000001</c:v>
                </c:pt>
                <c:pt idx="1796">
                  <c:v>22.554400000000001</c:v>
                </c:pt>
                <c:pt idx="1797">
                  <c:v>22.530200000000001</c:v>
                </c:pt>
                <c:pt idx="1798">
                  <c:v>22.527000000000001</c:v>
                </c:pt>
                <c:pt idx="1799">
                  <c:v>22.522200000000002</c:v>
                </c:pt>
                <c:pt idx="1800">
                  <c:v>22.531199999999998</c:v>
                </c:pt>
                <c:pt idx="1801">
                  <c:v>22.542400000000001</c:v>
                </c:pt>
                <c:pt idx="1802">
                  <c:v>22.545500000000001</c:v>
                </c:pt>
                <c:pt idx="1803">
                  <c:v>22.5322</c:v>
                </c:pt>
                <c:pt idx="1804">
                  <c:v>22.551100000000002</c:v>
                </c:pt>
                <c:pt idx="1805">
                  <c:v>22.523099999999999</c:v>
                </c:pt>
                <c:pt idx="1806">
                  <c:v>22.551500000000001</c:v>
                </c:pt>
                <c:pt idx="1807">
                  <c:v>22.537099999999999</c:v>
                </c:pt>
                <c:pt idx="1808">
                  <c:v>22.5275</c:v>
                </c:pt>
                <c:pt idx="1809">
                  <c:v>22.526599999999998</c:v>
                </c:pt>
                <c:pt idx="1810">
                  <c:v>22.540199999999999</c:v>
                </c:pt>
                <c:pt idx="1811">
                  <c:v>22.529199999999999</c:v>
                </c:pt>
                <c:pt idx="1812">
                  <c:v>22.522600000000001</c:v>
                </c:pt>
                <c:pt idx="1813">
                  <c:v>22.5534</c:v>
                </c:pt>
                <c:pt idx="1814">
                  <c:v>22.5425</c:v>
                </c:pt>
                <c:pt idx="1815">
                  <c:v>22.545400000000001</c:v>
                </c:pt>
                <c:pt idx="1816">
                  <c:v>22.527200000000001</c:v>
                </c:pt>
                <c:pt idx="1817">
                  <c:v>22.5168</c:v>
                </c:pt>
                <c:pt idx="1818">
                  <c:v>22.511900000000001</c:v>
                </c:pt>
                <c:pt idx="1819">
                  <c:v>22.521799999999999</c:v>
                </c:pt>
                <c:pt idx="1820">
                  <c:v>22.546099999999999</c:v>
                </c:pt>
                <c:pt idx="1821">
                  <c:v>22.546399999999998</c:v>
                </c:pt>
                <c:pt idx="1822">
                  <c:v>22.5304</c:v>
                </c:pt>
                <c:pt idx="1823">
                  <c:v>22.546500000000002</c:v>
                </c:pt>
                <c:pt idx="1824">
                  <c:v>22.526599999999998</c:v>
                </c:pt>
                <c:pt idx="1825">
                  <c:v>22.529299999999999</c:v>
                </c:pt>
                <c:pt idx="1826">
                  <c:v>22.496700000000001</c:v>
                </c:pt>
                <c:pt idx="1827">
                  <c:v>22.5213</c:v>
                </c:pt>
                <c:pt idx="1828">
                  <c:v>22.4984</c:v>
                </c:pt>
                <c:pt idx="1829">
                  <c:v>22.491499999999998</c:v>
                </c:pt>
                <c:pt idx="1830">
                  <c:v>22.473500000000001</c:v>
                </c:pt>
                <c:pt idx="1831">
                  <c:v>22.490500000000001</c:v>
                </c:pt>
                <c:pt idx="1832">
                  <c:v>22.482800000000001</c:v>
                </c:pt>
                <c:pt idx="1833">
                  <c:v>22.461500000000001</c:v>
                </c:pt>
                <c:pt idx="1834">
                  <c:v>22.4483</c:v>
                </c:pt>
                <c:pt idx="1835">
                  <c:v>22.450700000000001</c:v>
                </c:pt>
                <c:pt idx="1836">
                  <c:v>22.4693</c:v>
                </c:pt>
                <c:pt idx="1837">
                  <c:v>22.464700000000001</c:v>
                </c:pt>
                <c:pt idx="1838">
                  <c:v>22.453700000000001</c:v>
                </c:pt>
                <c:pt idx="1839">
                  <c:v>22.46</c:v>
                </c:pt>
                <c:pt idx="1840">
                  <c:v>22.491700000000002</c:v>
                </c:pt>
                <c:pt idx="1841">
                  <c:v>22.502099999999999</c:v>
                </c:pt>
                <c:pt idx="1842">
                  <c:v>22.489799999999999</c:v>
                </c:pt>
                <c:pt idx="1843">
                  <c:v>22.503699999999998</c:v>
                </c:pt>
                <c:pt idx="1844">
                  <c:v>22.501300000000001</c:v>
                </c:pt>
                <c:pt idx="1845">
                  <c:v>22.525300000000001</c:v>
                </c:pt>
                <c:pt idx="1846">
                  <c:v>22.517499999999998</c:v>
                </c:pt>
                <c:pt idx="1847">
                  <c:v>22.5306</c:v>
                </c:pt>
                <c:pt idx="1848">
                  <c:v>22.5305</c:v>
                </c:pt>
                <c:pt idx="1849">
                  <c:v>22.4999</c:v>
                </c:pt>
                <c:pt idx="1850">
                  <c:v>22.507300000000001</c:v>
                </c:pt>
                <c:pt idx="1851">
                  <c:v>22.5246</c:v>
                </c:pt>
                <c:pt idx="1852">
                  <c:v>22.5044</c:v>
                </c:pt>
                <c:pt idx="1853">
                  <c:v>22.503</c:v>
                </c:pt>
                <c:pt idx="1854">
                  <c:v>22.512899999999998</c:v>
                </c:pt>
                <c:pt idx="1855">
                  <c:v>22.538</c:v>
                </c:pt>
                <c:pt idx="1856">
                  <c:v>22.5154</c:v>
                </c:pt>
                <c:pt idx="1857">
                  <c:v>22.514900000000001</c:v>
                </c:pt>
                <c:pt idx="1858">
                  <c:v>22.541499999999999</c:v>
                </c:pt>
                <c:pt idx="1859">
                  <c:v>22.5352</c:v>
                </c:pt>
                <c:pt idx="1860">
                  <c:v>22.5166</c:v>
                </c:pt>
                <c:pt idx="1861">
                  <c:v>22.5335</c:v>
                </c:pt>
                <c:pt idx="1862">
                  <c:v>22.522600000000001</c:v>
                </c:pt>
                <c:pt idx="1863">
                  <c:v>22.514600000000002</c:v>
                </c:pt>
                <c:pt idx="1864">
                  <c:v>22.517299999999999</c:v>
                </c:pt>
                <c:pt idx="1865">
                  <c:v>22.510999999999999</c:v>
                </c:pt>
                <c:pt idx="1866">
                  <c:v>22.522200000000002</c:v>
                </c:pt>
                <c:pt idx="1867">
                  <c:v>22.501100000000001</c:v>
                </c:pt>
                <c:pt idx="1868">
                  <c:v>22.505099999999999</c:v>
                </c:pt>
                <c:pt idx="1869">
                  <c:v>22.511199999999999</c:v>
                </c:pt>
                <c:pt idx="1870">
                  <c:v>22.492000000000001</c:v>
                </c:pt>
                <c:pt idx="1871">
                  <c:v>22.525500000000001</c:v>
                </c:pt>
                <c:pt idx="1872">
                  <c:v>22.511800000000001</c:v>
                </c:pt>
                <c:pt idx="1873">
                  <c:v>22.4968</c:v>
                </c:pt>
                <c:pt idx="1874">
                  <c:v>22.4971</c:v>
                </c:pt>
                <c:pt idx="1875">
                  <c:v>22.501000000000001</c:v>
                </c:pt>
                <c:pt idx="1876">
                  <c:v>22.508900000000001</c:v>
                </c:pt>
                <c:pt idx="1877">
                  <c:v>22.503499999999999</c:v>
                </c:pt>
                <c:pt idx="1878">
                  <c:v>22.521100000000001</c:v>
                </c:pt>
                <c:pt idx="1879">
                  <c:v>22.506699999999999</c:v>
                </c:pt>
                <c:pt idx="1880">
                  <c:v>22.477599999999999</c:v>
                </c:pt>
                <c:pt idx="1881">
                  <c:v>22.442900000000002</c:v>
                </c:pt>
                <c:pt idx="1882">
                  <c:v>22.4285</c:v>
                </c:pt>
                <c:pt idx="1883">
                  <c:v>22.437899999999999</c:v>
                </c:pt>
                <c:pt idx="1884">
                  <c:v>22.427099999999999</c:v>
                </c:pt>
                <c:pt idx="1885">
                  <c:v>22.457999999999998</c:v>
                </c:pt>
                <c:pt idx="1886">
                  <c:v>22.464099999999998</c:v>
                </c:pt>
                <c:pt idx="1887">
                  <c:v>22.452000000000002</c:v>
                </c:pt>
                <c:pt idx="1888">
                  <c:v>22.432500000000001</c:v>
                </c:pt>
                <c:pt idx="1889">
                  <c:v>22.4224</c:v>
                </c:pt>
                <c:pt idx="1890">
                  <c:v>22.43</c:v>
                </c:pt>
                <c:pt idx="1891">
                  <c:v>22.415800000000001</c:v>
                </c:pt>
                <c:pt idx="1892">
                  <c:v>22.408000000000001</c:v>
                </c:pt>
                <c:pt idx="1893">
                  <c:v>22.4085</c:v>
                </c:pt>
                <c:pt idx="1894">
                  <c:v>22.420500000000001</c:v>
                </c:pt>
                <c:pt idx="1895">
                  <c:v>22.3962</c:v>
                </c:pt>
                <c:pt idx="1896">
                  <c:v>22.419899999999998</c:v>
                </c:pt>
                <c:pt idx="1897">
                  <c:v>22.407900000000001</c:v>
                </c:pt>
                <c:pt idx="1898">
                  <c:v>22.408200000000001</c:v>
                </c:pt>
                <c:pt idx="1899">
                  <c:v>22.411899999999999</c:v>
                </c:pt>
                <c:pt idx="1900">
                  <c:v>22.4283</c:v>
                </c:pt>
                <c:pt idx="1901">
                  <c:v>22.419499999999999</c:v>
                </c:pt>
                <c:pt idx="1902">
                  <c:v>22.4251</c:v>
                </c:pt>
                <c:pt idx="1903">
                  <c:v>22.427499999999998</c:v>
                </c:pt>
                <c:pt idx="1904">
                  <c:v>22.430099999999999</c:v>
                </c:pt>
                <c:pt idx="1905">
                  <c:v>22.401700000000002</c:v>
                </c:pt>
                <c:pt idx="1906">
                  <c:v>22.404</c:v>
                </c:pt>
                <c:pt idx="1907">
                  <c:v>22.422499999999999</c:v>
                </c:pt>
                <c:pt idx="1908">
                  <c:v>22.401700000000002</c:v>
                </c:pt>
                <c:pt idx="1909">
                  <c:v>22.405999999999999</c:v>
                </c:pt>
                <c:pt idx="1910">
                  <c:v>22.415400000000002</c:v>
                </c:pt>
                <c:pt idx="1911">
                  <c:v>22.425799999999999</c:v>
                </c:pt>
                <c:pt idx="1912">
                  <c:v>22.4285</c:v>
                </c:pt>
                <c:pt idx="1913">
                  <c:v>22.437899999999999</c:v>
                </c:pt>
                <c:pt idx="1914">
                  <c:v>22.426500000000001</c:v>
                </c:pt>
                <c:pt idx="1915">
                  <c:v>22.438199999999998</c:v>
                </c:pt>
                <c:pt idx="1916">
                  <c:v>22.436599999999999</c:v>
                </c:pt>
                <c:pt idx="1917">
                  <c:v>22.4328</c:v>
                </c:pt>
                <c:pt idx="1918">
                  <c:v>22.4528</c:v>
                </c:pt>
                <c:pt idx="1919">
                  <c:v>22.424099999999999</c:v>
                </c:pt>
                <c:pt idx="1920">
                  <c:v>22.435700000000001</c:v>
                </c:pt>
                <c:pt idx="1921">
                  <c:v>22.412400000000002</c:v>
                </c:pt>
                <c:pt idx="1922">
                  <c:v>22.4087</c:v>
                </c:pt>
                <c:pt idx="1923">
                  <c:v>22.425899999999999</c:v>
                </c:pt>
                <c:pt idx="1924">
                  <c:v>22.414300000000001</c:v>
                </c:pt>
                <c:pt idx="1925">
                  <c:v>22.4133</c:v>
                </c:pt>
                <c:pt idx="1926">
                  <c:v>22.41</c:v>
                </c:pt>
                <c:pt idx="1927">
                  <c:v>22.404299999999999</c:v>
                </c:pt>
                <c:pt idx="1928">
                  <c:v>22.401900000000001</c:v>
                </c:pt>
                <c:pt idx="1929">
                  <c:v>22.409600000000001</c:v>
                </c:pt>
                <c:pt idx="1930">
                  <c:v>22.427600000000002</c:v>
                </c:pt>
                <c:pt idx="1931">
                  <c:v>22.4162</c:v>
                </c:pt>
                <c:pt idx="1932">
                  <c:v>22.401900000000001</c:v>
                </c:pt>
                <c:pt idx="1933">
                  <c:v>22.418800000000001</c:v>
                </c:pt>
                <c:pt idx="1934">
                  <c:v>22.415500000000002</c:v>
                </c:pt>
                <c:pt idx="1935">
                  <c:v>22.4101</c:v>
                </c:pt>
                <c:pt idx="1936">
                  <c:v>22.4038</c:v>
                </c:pt>
                <c:pt idx="1937">
                  <c:v>22.4283</c:v>
                </c:pt>
                <c:pt idx="1938">
                  <c:v>22.412199999999999</c:v>
                </c:pt>
                <c:pt idx="1939">
                  <c:v>22.422799999999999</c:v>
                </c:pt>
                <c:pt idx="1940">
                  <c:v>22.3935</c:v>
                </c:pt>
                <c:pt idx="1941">
                  <c:v>22.4116</c:v>
                </c:pt>
                <c:pt idx="1942">
                  <c:v>22.417899999999999</c:v>
                </c:pt>
                <c:pt idx="1943">
                  <c:v>22.411899999999999</c:v>
                </c:pt>
                <c:pt idx="1944">
                  <c:v>22.390599999999999</c:v>
                </c:pt>
                <c:pt idx="1945">
                  <c:v>22.4056</c:v>
                </c:pt>
                <c:pt idx="1946">
                  <c:v>22.391400000000001</c:v>
                </c:pt>
                <c:pt idx="1947">
                  <c:v>22.406500000000001</c:v>
                </c:pt>
                <c:pt idx="1948">
                  <c:v>22.390599999999999</c:v>
                </c:pt>
                <c:pt idx="1949">
                  <c:v>22.395800000000001</c:v>
                </c:pt>
                <c:pt idx="1950">
                  <c:v>22.402200000000001</c:v>
                </c:pt>
                <c:pt idx="1951">
                  <c:v>22.4054</c:v>
                </c:pt>
                <c:pt idx="1952">
                  <c:v>22.417200000000001</c:v>
                </c:pt>
                <c:pt idx="1953">
                  <c:v>22.3931</c:v>
                </c:pt>
                <c:pt idx="1954">
                  <c:v>22.409300000000002</c:v>
                </c:pt>
                <c:pt idx="1955">
                  <c:v>22.4285</c:v>
                </c:pt>
                <c:pt idx="1956">
                  <c:v>22.407900000000001</c:v>
                </c:pt>
                <c:pt idx="1957">
                  <c:v>22.418700000000001</c:v>
                </c:pt>
                <c:pt idx="1958">
                  <c:v>22.430199999999999</c:v>
                </c:pt>
                <c:pt idx="1959">
                  <c:v>22.452300000000001</c:v>
                </c:pt>
                <c:pt idx="1960">
                  <c:v>22.4816</c:v>
                </c:pt>
                <c:pt idx="1961">
                  <c:v>22.474299999999999</c:v>
                </c:pt>
                <c:pt idx="1962">
                  <c:v>22.49</c:v>
                </c:pt>
                <c:pt idx="1963">
                  <c:v>22.479099999999999</c:v>
                </c:pt>
                <c:pt idx="1964">
                  <c:v>22.479500000000002</c:v>
                </c:pt>
                <c:pt idx="1965">
                  <c:v>22.490300000000001</c:v>
                </c:pt>
                <c:pt idx="1966">
                  <c:v>22.503399999999999</c:v>
                </c:pt>
                <c:pt idx="1967">
                  <c:v>22.502400000000002</c:v>
                </c:pt>
                <c:pt idx="1968">
                  <c:v>22.517099999999999</c:v>
                </c:pt>
                <c:pt idx="1969">
                  <c:v>22.531400000000001</c:v>
                </c:pt>
                <c:pt idx="1970">
                  <c:v>22.535799999999998</c:v>
                </c:pt>
                <c:pt idx="1971">
                  <c:v>22.546700000000001</c:v>
                </c:pt>
                <c:pt idx="1972">
                  <c:v>22.5533</c:v>
                </c:pt>
                <c:pt idx="1973">
                  <c:v>22.5306</c:v>
                </c:pt>
                <c:pt idx="1974">
                  <c:v>22.552600000000002</c:v>
                </c:pt>
                <c:pt idx="1975">
                  <c:v>22.552299999999999</c:v>
                </c:pt>
                <c:pt idx="1976">
                  <c:v>22.5654</c:v>
                </c:pt>
                <c:pt idx="1977">
                  <c:v>22.557700000000001</c:v>
                </c:pt>
                <c:pt idx="1978">
                  <c:v>22.536799999999999</c:v>
                </c:pt>
                <c:pt idx="1979">
                  <c:v>22.568999999999999</c:v>
                </c:pt>
                <c:pt idx="1980">
                  <c:v>22.564399999999999</c:v>
                </c:pt>
                <c:pt idx="1981">
                  <c:v>22.5581</c:v>
                </c:pt>
                <c:pt idx="1982">
                  <c:v>22.547999999999998</c:v>
                </c:pt>
                <c:pt idx="1983">
                  <c:v>22.57</c:v>
                </c:pt>
                <c:pt idx="1984">
                  <c:v>22.556799999999999</c:v>
                </c:pt>
                <c:pt idx="1985">
                  <c:v>22.585699999999999</c:v>
                </c:pt>
                <c:pt idx="1986">
                  <c:v>22.566700000000001</c:v>
                </c:pt>
                <c:pt idx="1987">
                  <c:v>22.597899999999999</c:v>
                </c:pt>
                <c:pt idx="1988">
                  <c:v>22.5886</c:v>
                </c:pt>
                <c:pt idx="1989">
                  <c:v>22.566099999999999</c:v>
                </c:pt>
                <c:pt idx="1990">
                  <c:v>22.5824</c:v>
                </c:pt>
                <c:pt idx="1991">
                  <c:v>22.588200000000001</c:v>
                </c:pt>
                <c:pt idx="1992">
                  <c:v>22.58</c:v>
                </c:pt>
                <c:pt idx="1993">
                  <c:v>22.584700000000002</c:v>
                </c:pt>
                <c:pt idx="1994">
                  <c:v>22.573599999999999</c:v>
                </c:pt>
                <c:pt idx="1995">
                  <c:v>22.598299999999998</c:v>
                </c:pt>
                <c:pt idx="1996">
                  <c:v>22.597300000000001</c:v>
                </c:pt>
                <c:pt idx="1997">
                  <c:v>22.5932</c:v>
                </c:pt>
                <c:pt idx="1998">
                  <c:v>22.583400000000001</c:v>
                </c:pt>
                <c:pt idx="1999">
                  <c:v>22.592700000000001</c:v>
                </c:pt>
                <c:pt idx="2000">
                  <c:v>22.606400000000001</c:v>
                </c:pt>
                <c:pt idx="2001">
                  <c:v>22.6236</c:v>
                </c:pt>
                <c:pt idx="2002">
                  <c:v>22.598199999999999</c:v>
                </c:pt>
                <c:pt idx="2003">
                  <c:v>22.630700000000001</c:v>
                </c:pt>
                <c:pt idx="2004">
                  <c:v>22.633900000000001</c:v>
                </c:pt>
                <c:pt idx="2005">
                  <c:v>22.636099999999999</c:v>
                </c:pt>
                <c:pt idx="2006">
                  <c:v>22.624700000000001</c:v>
                </c:pt>
                <c:pt idx="2007">
                  <c:v>22.631799999999998</c:v>
                </c:pt>
                <c:pt idx="2008">
                  <c:v>22.652000000000001</c:v>
                </c:pt>
                <c:pt idx="2009">
                  <c:v>22.6662</c:v>
                </c:pt>
                <c:pt idx="2010">
                  <c:v>22.676200000000001</c:v>
                </c:pt>
                <c:pt idx="2011">
                  <c:v>22.6843</c:v>
                </c:pt>
                <c:pt idx="2012">
                  <c:v>22.6568</c:v>
                </c:pt>
                <c:pt idx="2013">
                  <c:v>22.679500000000001</c:v>
                </c:pt>
                <c:pt idx="2014">
                  <c:v>22.671800000000001</c:v>
                </c:pt>
                <c:pt idx="2015">
                  <c:v>22.682099999999998</c:v>
                </c:pt>
                <c:pt idx="2016">
                  <c:v>22.6784</c:v>
                </c:pt>
                <c:pt idx="2017">
                  <c:v>22.6813</c:v>
                </c:pt>
                <c:pt idx="2018">
                  <c:v>22.6768</c:v>
                </c:pt>
                <c:pt idx="2019">
                  <c:v>22.692699999999999</c:v>
                </c:pt>
                <c:pt idx="2020">
                  <c:v>22.670500000000001</c:v>
                </c:pt>
                <c:pt idx="2021">
                  <c:v>22.695799999999998</c:v>
                </c:pt>
                <c:pt idx="2022">
                  <c:v>22.68</c:v>
                </c:pt>
                <c:pt idx="2023">
                  <c:v>22.6935</c:v>
                </c:pt>
                <c:pt idx="2024">
                  <c:v>22.711099999999998</c:v>
                </c:pt>
                <c:pt idx="2025">
                  <c:v>22.722100000000001</c:v>
                </c:pt>
                <c:pt idx="2026">
                  <c:v>22.729700000000001</c:v>
                </c:pt>
                <c:pt idx="2027">
                  <c:v>22.706499999999998</c:v>
                </c:pt>
                <c:pt idx="2028">
                  <c:v>22.7088</c:v>
                </c:pt>
                <c:pt idx="2029">
                  <c:v>22.714400000000001</c:v>
                </c:pt>
                <c:pt idx="2030">
                  <c:v>22.717099999999999</c:v>
                </c:pt>
                <c:pt idx="2031">
                  <c:v>22.728899999999999</c:v>
                </c:pt>
                <c:pt idx="2032">
                  <c:v>22.747199999999999</c:v>
                </c:pt>
                <c:pt idx="2033">
                  <c:v>22.761800000000001</c:v>
                </c:pt>
                <c:pt idx="2034">
                  <c:v>22.7441</c:v>
                </c:pt>
                <c:pt idx="2035">
                  <c:v>22.7499</c:v>
                </c:pt>
                <c:pt idx="2036">
                  <c:v>22.753599999999999</c:v>
                </c:pt>
                <c:pt idx="2037">
                  <c:v>22.748799999999999</c:v>
                </c:pt>
                <c:pt idx="2038">
                  <c:v>22.744499999999999</c:v>
                </c:pt>
                <c:pt idx="2039">
                  <c:v>22.7638</c:v>
                </c:pt>
                <c:pt idx="2040">
                  <c:v>22.764600000000002</c:v>
                </c:pt>
                <c:pt idx="2041">
                  <c:v>22.782</c:v>
                </c:pt>
                <c:pt idx="2042">
                  <c:v>22.7822</c:v>
                </c:pt>
                <c:pt idx="2043">
                  <c:v>22.768999999999998</c:v>
                </c:pt>
                <c:pt idx="2044">
                  <c:v>22.7746</c:v>
                </c:pt>
                <c:pt idx="2045">
                  <c:v>22.763400000000001</c:v>
                </c:pt>
                <c:pt idx="2046">
                  <c:v>22.787400000000002</c:v>
                </c:pt>
                <c:pt idx="2047">
                  <c:v>22.795200000000001</c:v>
                </c:pt>
                <c:pt idx="2048">
                  <c:v>22.801600000000001</c:v>
                </c:pt>
                <c:pt idx="2049">
                  <c:v>22.802700000000002</c:v>
                </c:pt>
                <c:pt idx="2050">
                  <c:v>22.791899999999998</c:v>
                </c:pt>
                <c:pt idx="2051">
                  <c:v>22.797699999999999</c:v>
                </c:pt>
                <c:pt idx="2052">
                  <c:v>22.792999999999999</c:v>
                </c:pt>
                <c:pt idx="2053">
                  <c:v>22.799499999999998</c:v>
                </c:pt>
                <c:pt idx="2054">
                  <c:v>22.790199999999999</c:v>
                </c:pt>
                <c:pt idx="2055">
                  <c:v>22.785</c:v>
                </c:pt>
                <c:pt idx="2056">
                  <c:v>22.791699999999999</c:v>
                </c:pt>
                <c:pt idx="2057">
                  <c:v>22.774799999999999</c:v>
                </c:pt>
                <c:pt idx="2058">
                  <c:v>22.784400000000002</c:v>
                </c:pt>
                <c:pt idx="2059">
                  <c:v>22.766100000000002</c:v>
                </c:pt>
                <c:pt idx="2060">
                  <c:v>22.788699999999999</c:v>
                </c:pt>
                <c:pt idx="2061">
                  <c:v>22.7836</c:v>
                </c:pt>
                <c:pt idx="2062">
                  <c:v>22.7728</c:v>
                </c:pt>
                <c:pt idx="2063">
                  <c:v>22.7973</c:v>
                </c:pt>
                <c:pt idx="2064">
                  <c:v>22.788399999999999</c:v>
                </c:pt>
                <c:pt idx="2065">
                  <c:v>22.773599999999998</c:v>
                </c:pt>
                <c:pt idx="2066">
                  <c:v>22.782</c:v>
                </c:pt>
                <c:pt idx="2067">
                  <c:v>22.761399999999998</c:v>
                </c:pt>
                <c:pt idx="2068">
                  <c:v>22.767199999999999</c:v>
                </c:pt>
                <c:pt idx="2069">
                  <c:v>22.7743</c:v>
                </c:pt>
                <c:pt idx="2070">
                  <c:v>22.788599999999999</c:v>
                </c:pt>
                <c:pt idx="2071">
                  <c:v>22.792300000000001</c:v>
                </c:pt>
                <c:pt idx="2072">
                  <c:v>22.759499999999999</c:v>
                </c:pt>
                <c:pt idx="2073">
                  <c:v>22.775700000000001</c:v>
                </c:pt>
                <c:pt idx="2074">
                  <c:v>22.781400000000001</c:v>
                </c:pt>
                <c:pt idx="2075">
                  <c:v>22.7791</c:v>
                </c:pt>
                <c:pt idx="2076">
                  <c:v>22.7821</c:v>
                </c:pt>
                <c:pt idx="2077">
                  <c:v>22.774999999999999</c:v>
                </c:pt>
                <c:pt idx="2078">
                  <c:v>22.7684</c:v>
                </c:pt>
                <c:pt idx="2079">
                  <c:v>22.769100000000002</c:v>
                </c:pt>
                <c:pt idx="2080">
                  <c:v>22.757300000000001</c:v>
                </c:pt>
                <c:pt idx="2081">
                  <c:v>22.760999999999999</c:v>
                </c:pt>
                <c:pt idx="2082">
                  <c:v>22.747699999999998</c:v>
                </c:pt>
                <c:pt idx="2083">
                  <c:v>22.742899999999999</c:v>
                </c:pt>
                <c:pt idx="2084">
                  <c:v>22.7517</c:v>
                </c:pt>
                <c:pt idx="2085">
                  <c:v>22.758400000000002</c:v>
                </c:pt>
                <c:pt idx="2086">
                  <c:v>22.745899999999999</c:v>
                </c:pt>
                <c:pt idx="2087">
                  <c:v>22.724499999999999</c:v>
                </c:pt>
                <c:pt idx="2088">
                  <c:v>22.7242</c:v>
                </c:pt>
                <c:pt idx="2089">
                  <c:v>22.733499999999999</c:v>
                </c:pt>
                <c:pt idx="2090">
                  <c:v>22.736499999999999</c:v>
                </c:pt>
                <c:pt idx="2091">
                  <c:v>22.754200000000001</c:v>
                </c:pt>
                <c:pt idx="2092">
                  <c:v>22.743500000000001</c:v>
                </c:pt>
                <c:pt idx="2093">
                  <c:v>22.752700000000001</c:v>
                </c:pt>
                <c:pt idx="2094">
                  <c:v>22.7546</c:v>
                </c:pt>
                <c:pt idx="2095">
                  <c:v>22.7532</c:v>
                </c:pt>
                <c:pt idx="2096">
                  <c:v>22.781600000000001</c:v>
                </c:pt>
                <c:pt idx="2097">
                  <c:v>22.773599999999998</c:v>
                </c:pt>
                <c:pt idx="2098">
                  <c:v>22.763500000000001</c:v>
                </c:pt>
                <c:pt idx="2099">
                  <c:v>22.759699999999999</c:v>
                </c:pt>
                <c:pt idx="2100">
                  <c:v>22.754799999999999</c:v>
                </c:pt>
                <c:pt idx="2101">
                  <c:v>22.7881</c:v>
                </c:pt>
                <c:pt idx="2102">
                  <c:v>22.780799999999999</c:v>
                </c:pt>
                <c:pt idx="2103">
                  <c:v>22.760400000000001</c:v>
                </c:pt>
                <c:pt idx="2104">
                  <c:v>22.757000000000001</c:v>
                </c:pt>
                <c:pt idx="2105">
                  <c:v>22.773099999999999</c:v>
                </c:pt>
                <c:pt idx="2106">
                  <c:v>22.751999999999999</c:v>
                </c:pt>
                <c:pt idx="2107">
                  <c:v>22.770900000000001</c:v>
                </c:pt>
                <c:pt idx="2108">
                  <c:v>22.759399999999999</c:v>
                </c:pt>
                <c:pt idx="2109">
                  <c:v>22.758500000000002</c:v>
                </c:pt>
                <c:pt idx="2110">
                  <c:v>22.764800000000001</c:v>
                </c:pt>
                <c:pt idx="2111">
                  <c:v>22.7377</c:v>
                </c:pt>
                <c:pt idx="2112">
                  <c:v>22.7713</c:v>
                </c:pt>
                <c:pt idx="2113">
                  <c:v>22.776800000000001</c:v>
                </c:pt>
                <c:pt idx="2114">
                  <c:v>22.770800000000001</c:v>
                </c:pt>
                <c:pt idx="2115">
                  <c:v>22.759499999999999</c:v>
                </c:pt>
                <c:pt idx="2116">
                  <c:v>22.757899999999999</c:v>
                </c:pt>
                <c:pt idx="2117">
                  <c:v>22.7745</c:v>
                </c:pt>
                <c:pt idx="2118">
                  <c:v>22.765999999999998</c:v>
                </c:pt>
                <c:pt idx="2119">
                  <c:v>22.751899999999999</c:v>
                </c:pt>
                <c:pt idx="2120">
                  <c:v>22.7684</c:v>
                </c:pt>
                <c:pt idx="2121">
                  <c:v>22.7593</c:v>
                </c:pt>
                <c:pt idx="2122">
                  <c:v>22.7653</c:v>
                </c:pt>
                <c:pt idx="2123">
                  <c:v>22.745899999999999</c:v>
                </c:pt>
                <c:pt idx="2124">
                  <c:v>22.760100000000001</c:v>
                </c:pt>
                <c:pt idx="2125">
                  <c:v>22.740400000000001</c:v>
                </c:pt>
                <c:pt idx="2126">
                  <c:v>22.7683</c:v>
                </c:pt>
                <c:pt idx="2127">
                  <c:v>22.778600000000001</c:v>
                </c:pt>
                <c:pt idx="2128">
                  <c:v>22.7697</c:v>
                </c:pt>
                <c:pt idx="2129">
                  <c:v>22.7653</c:v>
                </c:pt>
                <c:pt idx="2130">
                  <c:v>22.747599999999998</c:v>
                </c:pt>
                <c:pt idx="2131">
                  <c:v>22.755800000000001</c:v>
                </c:pt>
                <c:pt idx="2132">
                  <c:v>22.775400000000001</c:v>
                </c:pt>
                <c:pt idx="2133">
                  <c:v>22.771599999999999</c:v>
                </c:pt>
                <c:pt idx="2134">
                  <c:v>22.779299999999999</c:v>
                </c:pt>
                <c:pt idx="2135">
                  <c:v>22.765499999999999</c:v>
                </c:pt>
                <c:pt idx="2136">
                  <c:v>22.746500000000001</c:v>
                </c:pt>
                <c:pt idx="2137">
                  <c:v>22.754899999999999</c:v>
                </c:pt>
                <c:pt idx="2138">
                  <c:v>22.754999999999999</c:v>
                </c:pt>
                <c:pt idx="2139">
                  <c:v>22.748999999999999</c:v>
                </c:pt>
                <c:pt idx="2140">
                  <c:v>22.7502</c:v>
                </c:pt>
                <c:pt idx="2141">
                  <c:v>22.7393</c:v>
                </c:pt>
                <c:pt idx="2142">
                  <c:v>22.751000000000001</c:v>
                </c:pt>
                <c:pt idx="2143">
                  <c:v>22.762899999999998</c:v>
                </c:pt>
                <c:pt idx="2144">
                  <c:v>22.753499999999999</c:v>
                </c:pt>
                <c:pt idx="2145">
                  <c:v>22.770399999999999</c:v>
                </c:pt>
                <c:pt idx="2146">
                  <c:v>22.763000000000002</c:v>
                </c:pt>
                <c:pt idx="2147">
                  <c:v>22.751100000000001</c:v>
                </c:pt>
                <c:pt idx="2148">
                  <c:v>22.773700000000002</c:v>
                </c:pt>
                <c:pt idx="2149">
                  <c:v>22.753299999999999</c:v>
                </c:pt>
                <c:pt idx="2150">
                  <c:v>22.7789</c:v>
                </c:pt>
                <c:pt idx="2151">
                  <c:v>22.765999999999998</c:v>
                </c:pt>
                <c:pt idx="2152">
                  <c:v>22.770800000000001</c:v>
                </c:pt>
                <c:pt idx="2153">
                  <c:v>22.7684</c:v>
                </c:pt>
                <c:pt idx="2154">
                  <c:v>22.771999999999998</c:v>
                </c:pt>
                <c:pt idx="2155">
                  <c:v>22.7713</c:v>
                </c:pt>
                <c:pt idx="2156">
                  <c:v>22.7806</c:v>
                </c:pt>
                <c:pt idx="2157">
                  <c:v>22.7774</c:v>
                </c:pt>
                <c:pt idx="2158">
                  <c:v>22.807400000000001</c:v>
                </c:pt>
                <c:pt idx="2159">
                  <c:v>22.8062</c:v>
                </c:pt>
                <c:pt idx="2160">
                  <c:v>22.790199999999999</c:v>
                </c:pt>
                <c:pt idx="2161">
                  <c:v>22.7803</c:v>
                </c:pt>
                <c:pt idx="2162">
                  <c:v>22.783300000000001</c:v>
                </c:pt>
                <c:pt idx="2163">
                  <c:v>22.7867</c:v>
                </c:pt>
                <c:pt idx="2164">
                  <c:v>22.7957</c:v>
                </c:pt>
                <c:pt idx="2165">
                  <c:v>22.8033</c:v>
                </c:pt>
                <c:pt idx="2166">
                  <c:v>22.799499999999998</c:v>
                </c:pt>
                <c:pt idx="2167">
                  <c:v>22.793299999999999</c:v>
                </c:pt>
                <c:pt idx="2168">
                  <c:v>22.782599999999999</c:v>
                </c:pt>
                <c:pt idx="2169">
                  <c:v>22.803799999999999</c:v>
                </c:pt>
                <c:pt idx="2170">
                  <c:v>22.796099999999999</c:v>
                </c:pt>
                <c:pt idx="2171">
                  <c:v>22.805599999999998</c:v>
                </c:pt>
                <c:pt idx="2172">
                  <c:v>22.797599999999999</c:v>
                </c:pt>
                <c:pt idx="2173">
                  <c:v>22.8018</c:v>
                </c:pt>
                <c:pt idx="2174">
                  <c:v>22.816800000000001</c:v>
                </c:pt>
                <c:pt idx="2175">
                  <c:v>22.805199999999999</c:v>
                </c:pt>
                <c:pt idx="2176">
                  <c:v>22.829899999999999</c:v>
                </c:pt>
                <c:pt idx="2177">
                  <c:v>22.821100000000001</c:v>
                </c:pt>
                <c:pt idx="2178">
                  <c:v>22.840599999999998</c:v>
                </c:pt>
                <c:pt idx="2179">
                  <c:v>22.8156</c:v>
                </c:pt>
                <c:pt idx="2180">
                  <c:v>22.839700000000001</c:v>
                </c:pt>
                <c:pt idx="2181">
                  <c:v>22.837900000000001</c:v>
                </c:pt>
                <c:pt idx="2182">
                  <c:v>22.836300000000001</c:v>
                </c:pt>
                <c:pt idx="2183">
                  <c:v>22.817599999999999</c:v>
                </c:pt>
                <c:pt idx="2184">
                  <c:v>22.814399999999999</c:v>
                </c:pt>
                <c:pt idx="2185">
                  <c:v>22.838899999999999</c:v>
                </c:pt>
                <c:pt idx="2186">
                  <c:v>22.844799999999999</c:v>
                </c:pt>
                <c:pt idx="2187">
                  <c:v>22.8385</c:v>
                </c:pt>
                <c:pt idx="2188">
                  <c:v>22.813099999999999</c:v>
                </c:pt>
                <c:pt idx="2189">
                  <c:v>22.818999999999999</c:v>
                </c:pt>
                <c:pt idx="2190">
                  <c:v>22.8322</c:v>
                </c:pt>
                <c:pt idx="2191">
                  <c:v>22.822800000000001</c:v>
                </c:pt>
                <c:pt idx="2192">
                  <c:v>22.819600000000001</c:v>
                </c:pt>
                <c:pt idx="2193">
                  <c:v>22.8414</c:v>
                </c:pt>
                <c:pt idx="2194">
                  <c:v>22.8248</c:v>
                </c:pt>
                <c:pt idx="2195">
                  <c:v>22.832999999999998</c:v>
                </c:pt>
                <c:pt idx="2196">
                  <c:v>22.849499999999999</c:v>
                </c:pt>
                <c:pt idx="2197">
                  <c:v>22.8263</c:v>
                </c:pt>
                <c:pt idx="2198">
                  <c:v>22.8385</c:v>
                </c:pt>
                <c:pt idx="2199">
                  <c:v>22.849699999999999</c:v>
                </c:pt>
                <c:pt idx="2200">
                  <c:v>22.8428</c:v>
                </c:pt>
                <c:pt idx="2201">
                  <c:v>22.836300000000001</c:v>
                </c:pt>
                <c:pt idx="2202">
                  <c:v>22.827500000000001</c:v>
                </c:pt>
                <c:pt idx="2203">
                  <c:v>22.807099999999998</c:v>
                </c:pt>
                <c:pt idx="2204">
                  <c:v>22.820599999999999</c:v>
                </c:pt>
                <c:pt idx="2205">
                  <c:v>22.851099999999999</c:v>
                </c:pt>
                <c:pt idx="2206">
                  <c:v>22.840900000000001</c:v>
                </c:pt>
                <c:pt idx="2207">
                  <c:v>22.823</c:v>
                </c:pt>
                <c:pt idx="2208">
                  <c:v>22.829499999999999</c:v>
                </c:pt>
                <c:pt idx="2209">
                  <c:v>22.827500000000001</c:v>
                </c:pt>
                <c:pt idx="2210">
                  <c:v>22.831900000000001</c:v>
                </c:pt>
                <c:pt idx="2211">
                  <c:v>22.8291</c:v>
                </c:pt>
                <c:pt idx="2212">
                  <c:v>22.808700000000002</c:v>
                </c:pt>
                <c:pt idx="2213">
                  <c:v>22.8202</c:v>
                </c:pt>
                <c:pt idx="2214">
                  <c:v>22.845300000000002</c:v>
                </c:pt>
                <c:pt idx="2215">
                  <c:v>22.831700000000001</c:v>
                </c:pt>
                <c:pt idx="2216">
                  <c:v>22.841100000000001</c:v>
                </c:pt>
                <c:pt idx="2217">
                  <c:v>22.817</c:v>
                </c:pt>
                <c:pt idx="2218">
                  <c:v>22.819900000000001</c:v>
                </c:pt>
                <c:pt idx="2219">
                  <c:v>22.813500000000001</c:v>
                </c:pt>
                <c:pt idx="2220">
                  <c:v>22.823599999999999</c:v>
                </c:pt>
                <c:pt idx="2221">
                  <c:v>22.832000000000001</c:v>
                </c:pt>
                <c:pt idx="2222">
                  <c:v>22.819600000000001</c:v>
                </c:pt>
                <c:pt idx="2223">
                  <c:v>22.8446</c:v>
                </c:pt>
                <c:pt idx="2224">
                  <c:v>22.848400000000002</c:v>
                </c:pt>
                <c:pt idx="2225">
                  <c:v>22.838000000000001</c:v>
                </c:pt>
                <c:pt idx="2226">
                  <c:v>22.825399999999998</c:v>
                </c:pt>
                <c:pt idx="2227">
                  <c:v>22.825099999999999</c:v>
                </c:pt>
                <c:pt idx="2228">
                  <c:v>22.833100000000002</c:v>
                </c:pt>
                <c:pt idx="2229">
                  <c:v>22.814399999999999</c:v>
                </c:pt>
                <c:pt idx="2230">
                  <c:v>22.834599999999998</c:v>
                </c:pt>
                <c:pt idx="2231">
                  <c:v>22.811199999999999</c:v>
                </c:pt>
                <c:pt idx="2232">
                  <c:v>22.787800000000001</c:v>
                </c:pt>
                <c:pt idx="2233">
                  <c:v>22.7928</c:v>
                </c:pt>
                <c:pt idx="2234">
                  <c:v>22.810500000000001</c:v>
                </c:pt>
                <c:pt idx="2235">
                  <c:v>22.806100000000001</c:v>
                </c:pt>
                <c:pt idx="2236">
                  <c:v>22.802900000000001</c:v>
                </c:pt>
                <c:pt idx="2237">
                  <c:v>22.8047</c:v>
                </c:pt>
                <c:pt idx="2238">
                  <c:v>22.793600000000001</c:v>
                </c:pt>
                <c:pt idx="2239">
                  <c:v>22.804300000000001</c:v>
                </c:pt>
                <c:pt idx="2240">
                  <c:v>22.814699999999998</c:v>
                </c:pt>
                <c:pt idx="2241">
                  <c:v>22.818200000000001</c:v>
                </c:pt>
                <c:pt idx="2242">
                  <c:v>22.8246</c:v>
                </c:pt>
                <c:pt idx="2243">
                  <c:v>22.8217</c:v>
                </c:pt>
                <c:pt idx="2244">
                  <c:v>22.816500000000001</c:v>
                </c:pt>
                <c:pt idx="2245">
                  <c:v>22.818999999999999</c:v>
                </c:pt>
                <c:pt idx="2246">
                  <c:v>22.845800000000001</c:v>
                </c:pt>
                <c:pt idx="2247">
                  <c:v>22.825199999999999</c:v>
                </c:pt>
                <c:pt idx="2248">
                  <c:v>22.833200000000001</c:v>
                </c:pt>
                <c:pt idx="2249">
                  <c:v>22.808</c:v>
                </c:pt>
                <c:pt idx="2250">
                  <c:v>22.832100000000001</c:v>
                </c:pt>
                <c:pt idx="2251">
                  <c:v>22.811800000000002</c:v>
                </c:pt>
                <c:pt idx="2252">
                  <c:v>22.822900000000001</c:v>
                </c:pt>
                <c:pt idx="2253">
                  <c:v>22.838100000000001</c:v>
                </c:pt>
                <c:pt idx="2254">
                  <c:v>22.834099999999999</c:v>
                </c:pt>
                <c:pt idx="2255">
                  <c:v>22.811900000000001</c:v>
                </c:pt>
                <c:pt idx="2256">
                  <c:v>22.814</c:v>
                </c:pt>
                <c:pt idx="2257">
                  <c:v>22.813700000000001</c:v>
                </c:pt>
                <c:pt idx="2258">
                  <c:v>22.815200000000001</c:v>
                </c:pt>
                <c:pt idx="2259">
                  <c:v>22.832699999999999</c:v>
                </c:pt>
                <c:pt idx="2260">
                  <c:v>22.848199999999999</c:v>
                </c:pt>
                <c:pt idx="2261">
                  <c:v>22.8352</c:v>
                </c:pt>
                <c:pt idx="2262">
                  <c:v>22.836300000000001</c:v>
                </c:pt>
                <c:pt idx="2263">
                  <c:v>22.831800000000001</c:v>
                </c:pt>
                <c:pt idx="2264">
                  <c:v>22.8108</c:v>
                </c:pt>
                <c:pt idx="2265">
                  <c:v>22.838100000000001</c:v>
                </c:pt>
                <c:pt idx="2266">
                  <c:v>22.839200000000002</c:v>
                </c:pt>
                <c:pt idx="2267">
                  <c:v>22.814900000000002</c:v>
                </c:pt>
                <c:pt idx="2268">
                  <c:v>22.835599999999999</c:v>
                </c:pt>
                <c:pt idx="2269">
                  <c:v>22.821100000000001</c:v>
                </c:pt>
                <c:pt idx="2270">
                  <c:v>22.831399999999999</c:v>
                </c:pt>
                <c:pt idx="2271">
                  <c:v>22.812200000000001</c:v>
                </c:pt>
                <c:pt idx="2272">
                  <c:v>22.839400000000001</c:v>
                </c:pt>
                <c:pt idx="2273">
                  <c:v>22.851800000000001</c:v>
                </c:pt>
                <c:pt idx="2274">
                  <c:v>22.846699999999998</c:v>
                </c:pt>
                <c:pt idx="2275">
                  <c:v>22.843800000000002</c:v>
                </c:pt>
                <c:pt idx="2276">
                  <c:v>22.852900000000002</c:v>
                </c:pt>
                <c:pt idx="2277">
                  <c:v>22.8444</c:v>
                </c:pt>
                <c:pt idx="2278">
                  <c:v>22.8447</c:v>
                </c:pt>
                <c:pt idx="2279">
                  <c:v>22.822399999999998</c:v>
                </c:pt>
                <c:pt idx="2280">
                  <c:v>22.824200000000001</c:v>
                </c:pt>
                <c:pt idx="2281">
                  <c:v>22.834399999999999</c:v>
                </c:pt>
                <c:pt idx="2282">
                  <c:v>22.8218</c:v>
                </c:pt>
                <c:pt idx="2283">
                  <c:v>22.822500000000002</c:v>
                </c:pt>
                <c:pt idx="2284">
                  <c:v>22.808</c:v>
                </c:pt>
                <c:pt idx="2285">
                  <c:v>22.817900000000002</c:v>
                </c:pt>
                <c:pt idx="2286">
                  <c:v>22.7882</c:v>
                </c:pt>
                <c:pt idx="2287">
                  <c:v>22.793099999999999</c:v>
                </c:pt>
                <c:pt idx="2288">
                  <c:v>22.8247</c:v>
                </c:pt>
                <c:pt idx="2289">
                  <c:v>22.810300000000002</c:v>
                </c:pt>
                <c:pt idx="2290">
                  <c:v>22.816700000000001</c:v>
                </c:pt>
                <c:pt idx="2291">
                  <c:v>22.8217</c:v>
                </c:pt>
                <c:pt idx="2292">
                  <c:v>22.807099999999998</c:v>
                </c:pt>
                <c:pt idx="2293">
                  <c:v>22.7927</c:v>
                </c:pt>
                <c:pt idx="2294">
                  <c:v>22.827200000000001</c:v>
                </c:pt>
                <c:pt idx="2295">
                  <c:v>22.785</c:v>
                </c:pt>
                <c:pt idx="2296">
                  <c:v>22.8202</c:v>
                </c:pt>
                <c:pt idx="2297">
                  <c:v>22.811</c:v>
                </c:pt>
                <c:pt idx="2298">
                  <c:v>22.787199999999999</c:v>
                </c:pt>
                <c:pt idx="2299">
                  <c:v>22.8018</c:v>
                </c:pt>
                <c:pt idx="2300">
                  <c:v>22.820599999999999</c:v>
                </c:pt>
                <c:pt idx="2301">
                  <c:v>22.7988</c:v>
                </c:pt>
                <c:pt idx="2302">
                  <c:v>22.802499999999998</c:v>
                </c:pt>
                <c:pt idx="2303">
                  <c:v>22.813099999999999</c:v>
                </c:pt>
                <c:pt idx="2304">
                  <c:v>22.784700000000001</c:v>
                </c:pt>
                <c:pt idx="2305">
                  <c:v>22.8184</c:v>
                </c:pt>
                <c:pt idx="2306">
                  <c:v>22.818100000000001</c:v>
                </c:pt>
                <c:pt idx="2307">
                  <c:v>22.796700000000001</c:v>
                </c:pt>
                <c:pt idx="2308">
                  <c:v>22.795999999999999</c:v>
                </c:pt>
                <c:pt idx="2309">
                  <c:v>22.772200000000002</c:v>
                </c:pt>
                <c:pt idx="2310">
                  <c:v>22.770800000000001</c:v>
                </c:pt>
                <c:pt idx="2311">
                  <c:v>22.795100000000001</c:v>
                </c:pt>
                <c:pt idx="2312">
                  <c:v>22.777100000000001</c:v>
                </c:pt>
                <c:pt idx="2313">
                  <c:v>22.7713</c:v>
                </c:pt>
                <c:pt idx="2314">
                  <c:v>22.773800000000001</c:v>
                </c:pt>
                <c:pt idx="2315">
                  <c:v>22.755400000000002</c:v>
                </c:pt>
                <c:pt idx="2316">
                  <c:v>22.759799999999998</c:v>
                </c:pt>
                <c:pt idx="2317">
                  <c:v>22.760400000000001</c:v>
                </c:pt>
                <c:pt idx="2318">
                  <c:v>22.7545</c:v>
                </c:pt>
                <c:pt idx="2319">
                  <c:v>22.767600000000002</c:v>
                </c:pt>
                <c:pt idx="2320">
                  <c:v>22.750499999999999</c:v>
                </c:pt>
                <c:pt idx="2321">
                  <c:v>22.740600000000001</c:v>
                </c:pt>
                <c:pt idx="2322">
                  <c:v>22.755800000000001</c:v>
                </c:pt>
                <c:pt idx="2323">
                  <c:v>22.759499999999999</c:v>
                </c:pt>
                <c:pt idx="2324">
                  <c:v>22.7561</c:v>
                </c:pt>
                <c:pt idx="2325">
                  <c:v>22.770900000000001</c:v>
                </c:pt>
                <c:pt idx="2326">
                  <c:v>22.772200000000002</c:v>
                </c:pt>
                <c:pt idx="2327">
                  <c:v>22.765799999999999</c:v>
                </c:pt>
                <c:pt idx="2328">
                  <c:v>22.7605</c:v>
                </c:pt>
                <c:pt idx="2329">
                  <c:v>22.7593</c:v>
                </c:pt>
                <c:pt idx="2330">
                  <c:v>22.7774</c:v>
                </c:pt>
                <c:pt idx="2331">
                  <c:v>22.777799999999999</c:v>
                </c:pt>
                <c:pt idx="2332">
                  <c:v>22.79</c:v>
                </c:pt>
                <c:pt idx="2333">
                  <c:v>22.769100000000002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88-4BB2-9095-5ABF65DBF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5003232"/>
        <c:axId val="865011552"/>
      </c:lineChart>
      <c:catAx>
        <c:axId val="10271630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7147648"/>
        <c:crosses val="autoZero"/>
        <c:auto val="1"/>
        <c:lblAlgn val="ctr"/>
        <c:lblOffset val="100"/>
        <c:noMultiLvlLbl val="0"/>
      </c:catAx>
      <c:valAx>
        <c:axId val="1027147648"/>
        <c:scaling>
          <c:orientation val="minMax"/>
          <c:max val="1.7000000000000002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7163040"/>
        <c:crosses val="autoZero"/>
        <c:crossBetween val="between"/>
      </c:valAx>
      <c:valAx>
        <c:axId val="865011552"/>
        <c:scaling>
          <c:orientation val="minMax"/>
          <c:max val="25"/>
          <c:min val="22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5003232"/>
        <c:crosses val="max"/>
        <c:crossBetween val="between"/>
      </c:valAx>
      <c:catAx>
        <c:axId val="865003232"/>
        <c:scaling>
          <c:orientation val="minMax"/>
        </c:scaling>
        <c:delete val="1"/>
        <c:axPos val="b"/>
        <c:majorTickMark val="out"/>
        <c:minorTickMark val="none"/>
        <c:tickLblPos val="nextTo"/>
        <c:crossAx val="8650115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58616500271259E-2"/>
          <c:y val="4.309334320439262E-2"/>
          <c:w val="0.76246088809920542"/>
          <c:h val="0.78295329755074339"/>
        </c:manualLayout>
      </c:layout>
      <c:scatterChart>
        <c:scatterStyle val="lineMarker"/>
        <c:varyColors val="0"/>
        <c:ser>
          <c:idx val="0"/>
          <c:order val="0"/>
          <c:tx>
            <c:v>Datapoints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name>Theory</c:name>
            <c:spPr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</a:ln>
              <a:effectLst/>
            </c:spPr>
            <c:trendlineType val="power"/>
            <c:backward val="900"/>
            <c:dispRSqr val="0"/>
            <c:dispEq val="0"/>
          </c:trendline>
          <c:xVal>
            <c:numRef>
              <c:f>Calibration!$B$2:$B$16</c:f>
              <c:numCache>
                <c:formatCode>General</c:formatCode>
                <c:ptCount val="15"/>
                <c:pt idx="0">
                  <c:v>737.09180000000003</c:v>
                </c:pt>
                <c:pt idx="1">
                  <c:v>926.34510000000012</c:v>
                </c:pt>
                <c:pt idx="2">
                  <c:v>1842.7295000000001</c:v>
                </c:pt>
                <c:pt idx="3">
                  <c:v>2340.7645000000002</c:v>
                </c:pt>
                <c:pt idx="4">
                  <c:v>2769.0745999999999</c:v>
                </c:pt>
                <c:pt idx="5">
                  <c:v>3227.2668000000003</c:v>
                </c:pt>
                <c:pt idx="6">
                  <c:v>3705.3804000000005</c:v>
                </c:pt>
                <c:pt idx="7">
                  <c:v>4153.6118999999999</c:v>
                </c:pt>
                <c:pt idx="8">
                  <c:v>4581.9219999999996</c:v>
                </c:pt>
                <c:pt idx="9">
                  <c:v>5050.0749000000005</c:v>
                </c:pt>
                <c:pt idx="10">
                  <c:v>5458.463600000001</c:v>
                </c:pt>
                <c:pt idx="11">
                  <c:v>5966.4593000000004</c:v>
                </c:pt>
                <c:pt idx="12">
                  <c:v>6404.7300999999998</c:v>
                </c:pt>
                <c:pt idx="13">
                  <c:v>6902.7650999999996</c:v>
                </c:pt>
                <c:pt idx="14">
                  <c:v>7301.1931000000004</c:v>
                </c:pt>
              </c:numCache>
            </c:numRef>
          </c:xVal>
          <c:yVal>
            <c:numRef>
              <c:f>Calibration!$F$2:$F$16</c:f>
              <c:numCache>
                <c:formatCode>General</c:formatCode>
                <c:ptCount val="15"/>
                <c:pt idx="0">
                  <c:v>5769.7207251347372</c:v>
                </c:pt>
                <c:pt idx="1">
                  <c:v>6565.6444264784595</c:v>
                </c:pt>
                <c:pt idx="2">
                  <c:v>9220.8358781956194</c:v>
                </c:pt>
                <c:pt idx="3">
                  <c:v>10550.349595936015</c:v>
                </c:pt>
                <c:pt idx="4">
                  <c:v>11434.324862652393</c:v>
                </c:pt>
                <c:pt idx="5">
                  <c:v>12152.648483858675</c:v>
                </c:pt>
                <c:pt idx="6">
                  <c:v>13143.344934007484</c:v>
                </c:pt>
                <c:pt idx="7">
                  <c:v>13886.442844500767</c:v>
                </c:pt>
                <c:pt idx="8">
                  <c:v>14502.559829856276</c:v>
                </c:pt>
                <c:pt idx="9">
                  <c:v>15026.165998404907</c:v>
                </c:pt>
                <c:pt idx="10">
                  <c:v>15632.143791990226</c:v>
                </c:pt>
                <c:pt idx="11">
                  <c:v>16354.677650195012</c:v>
                </c:pt>
                <c:pt idx="12">
                  <c:v>17063.08350056714</c:v>
                </c:pt>
                <c:pt idx="13">
                  <c:v>17737.044629838736</c:v>
                </c:pt>
                <c:pt idx="14">
                  <c:v>18189.857070939212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B9D-4613-B906-C5DBDD3F1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960448"/>
        <c:axId val="115962624"/>
      </c:scatterChart>
      <c:valAx>
        <c:axId val="11596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Массовый</a:t>
                </a:r>
                <a:r>
                  <a:rPr lang="ru-RU" baseline="0" dirty="0"/>
                  <a:t> поток</a:t>
                </a:r>
                <a:r>
                  <a:rPr lang="nl-NL" dirty="0"/>
                  <a:t> (</a:t>
                </a:r>
                <a:r>
                  <a:rPr lang="ru-RU" dirty="0"/>
                  <a:t>кг</a:t>
                </a:r>
                <a:r>
                  <a:rPr lang="nl-NL" dirty="0"/>
                  <a:t>/</a:t>
                </a:r>
                <a:r>
                  <a:rPr lang="ru-RU" baseline="0" dirty="0"/>
                  <a:t>м</a:t>
                </a:r>
                <a:r>
                  <a:rPr lang="nl-NL" baseline="30000" dirty="0"/>
                  <a:t>2</a:t>
                </a:r>
                <a:r>
                  <a:rPr lang="ru-RU" baseline="0" dirty="0"/>
                  <a:t>с</a:t>
                </a:r>
                <a:r>
                  <a:rPr lang="nl-NL" baseline="0" dirty="0"/>
                  <a:t>)</a:t>
                </a:r>
                <a:endParaRPr lang="nl-NL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962624"/>
        <c:crosses val="autoZero"/>
        <c:crossBetween val="midCat"/>
      </c:valAx>
      <c:valAx>
        <c:axId val="11596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dirty="0"/>
                  <a:t>h (</a:t>
                </a:r>
                <a:r>
                  <a:rPr lang="ru-RU" dirty="0"/>
                  <a:t>Вт</a:t>
                </a:r>
                <a:r>
                  <a:rPr lang="nl-NL" baseline="0" dirty="0"/>
                  <a:t>/</a:t>
                </a:r>
                <a:r>
                  <a:rPr lang="ru-RU" baseline="0" dirty="0"/>
                  <a:t>м</a:t>
                </a:r>
                <a:r>
                  <a:rPr lang="nl-NL" baseline="30000" dirty="0"/>
                  <a:t>2</a:t>
                </a:r>
                <a:r>
                  <a:rPr lang="nl-NL" baseline="0" dirty="0"/>
                  <a:t>K)</a:t>
                </a:r>
                <a:endParaRPr lang="nl-NL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960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Emerson mag meter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'190219_0-7ms'!$C$127:$C$2103</c:f>
              <c:numCache>
                <c:formatCode>h:mm:ss</c:formatCode>
                <c:ptCount val="1977"/>
                <c:pt idx="0">
                  <c:v>0.62263888888888885</c:v>
                </c:pt>
                <c:pt idx="1">
                  <c:v>0.62267361111111108</c:v>
                </c:pt>
                <c:pt idx="2">
                  <c:v>0.62270833333333331</c:v>
                </c:pt>
                <c:pt idx="3">
                  <c:v>0.62274305555555554</c:v>
                </c:pt>
                <c:pt idx="4">
                  <c:v>0.62277777777777776</c:v>
                </c:pt>
                <c:pt idx="5">
                  <c:v>0.62281249999999999</c:v>
                </c:pt>
                <c:pt idx="6">
                  <c:v>0.62284722222222222</c:v>
                </c:pt>
                <c:pt idx="7">
                  <c:v>0.62288194444444445</c:v>
                </c:pt>
                <c:pt idx="8">
                  <c:v>0.62291666666666667</c:v>
                </c:pt>
                <c:pt idx="9">
                  <c:v>0.6229513888888889</c:v>
                </c:pt>
                <c:pt idx="10">
                  <c:v>0.62298611111111113</c:v>
                </c:pt>
                <c:pt idx="11">
                  <c:v>0.62302083333333336</c:v>
                </c:pt>
                <c:pt idx="12">
                  <c:v>0.62305555555555558</c:v>
                </c:pt>
                <c:pt idx="13">
                  <c:v>0.62309027777777781</c:v>
                </c:pt>
                <c:pt idx="14">
                  <c:v>0.62312500000000004</c:v>
                </c:pt>
                <c:pt idx="15">
                  <c:v>0.62315972222222216</c:v>
                </c:pt>
                <c:pt idx="16">
                  <c:v>0.6231944444444445</c:v>
                </c:pt>
                <c:pt idx="17">
                  <c:v>0.62322916666666661</c:v>
                </c:pt>
                <c:pt idx="18">
                  <c:v>0.62326388888888895</c:v>
                </c:pt>
                <c:pt idx="19">
                  <c:v>0.62329861111111107</c:v>
                </c:pt>
                <c:pt idx="20">
                  <c:v>0.62333333333333341</c:v>
                </c:pt>
                <c:pt idx="21">
                  <c:v>0.62336805555555552</c:v>
                </c:pt>
                <c:pt idx="22">
                  <c:v>0.62340277777777775</c:v>
                </c:pt>
                <c:pt idx="23">
                  <c:v>0.62343749999999998</c:v>
                </c:pt>
                <c:pt idx="24">
                  <c:v>0.62347222222222221</c:v>
                </c:pt>
                <c:pt idx="25">
                  <c:v>0.62350694444444443</c:v>
                </c:pt>
                <c:pt idx="26">
                  <c:v>0.62354166666666666</c:v>
                </c:pt>
                <c:pt idx="27">
                  <c:v>0.62357638888888889</c:v>
                </c:pt>
                <c:pt idx="28">
                  <c:v>0.62361111111111112</c:v>
                </c:pt>
                <c:pt idx="29">
                  <c:v>0.62364583333333334</c:v>
                </c:pt>
                <c:pt idx="30">
                  <c:v>0.62368055555555557</c:v>
                </c:pt>
                <c:pt idx="31">
                  <c:v>0.6237152777777778</c:v>
                </c:pt>
                <c:pt idx="32">
                  <c:v>0.62375000000000003</c:v>
                </c:pt>
                <c:pt idx="33">
                  <c:v>0.62378472222222225</c:v>
                </c:pt>
                <c:pt idx="34">
                  <c:v>0.62381944444444437</c:v>
                </c:pt>
                <c:pt idx="35">
                  <c:v>0.62385416666666671</c:v>
                </c:pt>
                <c:pt idx="36">
                  <c:v>0.62388888888888883</c:v>
                </c:pt>
                <c:pt idx="37">
                  <c:v>0.62392361111111116</c:v>
                </c:pt>
                <c:pt idx="38">
                  <c:v>0.62395833333333328</c:v>
                </c:pt>
                <c:pt idx="39">
                  <c:v>0.62399305555555562</c:v>
                </c:pt>
                <c:pt idx="40">
                  <c:v>0.62402777777777774</c:v>
                </c:pt>
                <c:pt idx="41">
                  <c:v>0.62406249999999996</c:v>
                </c:pt>
                <c:pt idx="42">
                  <c:v>0.62409722222222219</c:v>
                </c:pt>
                <c:pt idx="43">
                  <c:v>0.62413194444444442</c:v>
                </c:pt>
                <c:pt idx="44">
                  <c:v>0.62416666666666665</c:v>
                </c:pt>
                <c:pt idx="45">
                  <c:v>0.62420138888888888</c:v>
                </c:pt>
                <c:pt idx="46">
                  <c:v>0.6242361111111111</c:v>
                </c:pt>
                <c:pt idx="47">
                  <c:v>0.62427083333333333</c:v>
                </c:pt>
                <c:pt idx="48">
                  <c:v>0.62430555555555556</c:v>
                </c:pt>
                <c:pt idx="49">
                  <c:v>0.62434027777777779</c:v>
                </c:pt>
                <c:pt idx="50">
                  <c:v>0.62437500000000001</c:v>
                </c:pt>
                <c:pt idx="51">
                  <c:v>0.62440972222222224</c:v>
                </c:pt>
                <c:pt idx="52">
                  <c:v>0.62444444444444447</c:v>
                </c:pt>
                <c:pt idx="53">
                  <c:v>0.6244791666666667</c:v>
                </c:pt>
                <c:pt idx="54">
                  <c:v>0.62451388888888892</c:v>
                </c:pt>
                <c:pt idx="55">
                  <c:v>0.62454861111111104</c:v>
                </c:pt>
                <c:pt idx="56">
                  <c:v>0.62458333333333338</c:v>
                </c:pt>
                <c:pt idx="57">
                  <c:v>0.6246180555555555</c:v>
                </c:pt>
                <c:pt idx="58">
                  <c:v>0.62465277777777783</c:v>
                </c:pt>
                <c:pt idx="59">
                  <c:v>0.62468749999999995</c:v>
                </c:pt>
                <c:pt idx="60">
                  <c:v>0.62472222222222229</c:v>
                </c:pt>
                <c:pt idx="61">
                  <c:v>0.62475694444444441</c:v>
                </c:pt>
                <c:pt idx="62">
                  <c:v>0.62479166666666663</c:v>
                </c:pt>
                <c:pt idx="63">
                  <c:v>0.62482638888888886</c:v>
                </c:pt>
                <c:pt idx="64">
                  <c:v>0.62486111111111109</c:v>
                </c:pt>
                <c:pt idx="65">
                  <c:v>0.62489583333333332</c:v>
                </c:pt>
                <c:pt idx="66">
                  <c:v>0.62493055555555554</c:v>
                </c:pt>
                <c:pt idx="67">
                  <c:v>0.62496527777777777</c:v>
                </c:pt>
                <c:pt idx="68">
                  <c:v>0.625</c:v>
                </c:pt>
                <c:pt idx="69">
                  <c:v>0.62503472222222223</c:v>
                </c:pt>
                <c:pt idx="70">
                  <c:v>0.62506944444444446</c:v>
                </c:pt>
                <c:pt idx="71">
                  <c:v>0.62510416666666668</c:v>
                </c:pt>
                <c:pt idx="72">
                  <c:v>0.62513888888888891</c:v>
                </c:pt>
                <c:pt idx="73">
                  <c:v>0.62517361111111114</c:v>
                </c:pt>
                <c:pt idx="74">
                  <c:v>0.62520833333333337</c:v>
                </c:pt>
                <c:pt idx="75">
                  <c:v>0.62524305555555559</c:v>
                </c:pt>
                <c:pt idx="76">
                  <c:v>0.62527777777777771</c:v>
                </c:pt>
                <c:pt idx="77">
                  <c:v>0.62531250000000005</c:v>
                </c:pt>
                <c:pt idx="78">
                  <c:v>0.62534722222222217</c:v>
                </c:pt>
                <c:pt idx="79">
                  <c:v>0.6253819444444445</c:v>
                </c:pt>
                <c:pt idx="80">
                  <c:v>0.62541666666666662</c:v>
                </c:pt>
                <c:pt idx="81">
                  <c:v>0.62545138888888896</c:v>
                </c:pt>
                <c:pt idx="82">
                  <c:v>0.62548611111111108</c:v>
                </c:pt>
                <c:pt idx="83">
                  <c:v>0.6255208333333333</c:v>
                </c:pt>
                <c:pt idx="84">
                  <c:v>0.62555555555555553</c:v>
                </c:pt>
                <c:pt idx="85">
                  <c:v>0.62559027777777776</c:v>
                </c:pt>
                <c:pt idx="86">
                  <c:v>0.62562499999999999</c:v>
                </c:pt>
                <c:pt idx="87">
                  <c:v>0.62565972222222221</c:v>
                </c:pt>
                <c:pt idx="88">
                  <c:v>0.62569444444444444</c:v>
                </c:pt>
                <c:pt idx="89">
                  <c:v>0.62572916666666667</c:v>
                </c:pt>
                <c:pt idx="90">
                  <c:v>0.6257638888888889</c:v>
                </c:pt>
                <c:pt idx="91">
                  <c:v>0.62579861111111112</c:v>
                </c:pt>
                <c:pt idx="92">
                  <c:v>0.62583333333333335</c:v>
                </c:pt>
                <c:pt idx="93">
                  <c:v>0.62586805555555558</c:v>
                </c:pt>
                <c:pt idx="94">
                  <c:v>0.62590277777777781</c:v>
                </c:pt>
                <c:pt idx="95">
                  <c:v>0.62593750000000004</c:v>
                </c:pt>
                <c:pt idx="96">
                  <c:v>0.62597222222222226</c:v>
                </c:pt>
                <c:pt idx="97">
                  <c:v>0.62600694444444438</c:v>
                </c:pt>
                <c:pt idx="98">
                  <c:v>0.62604166666666672</c:v>
                </c:pt>
                <c:pt idx="99">
                  <c:v>0.62607638888888884</c:v>
                </c:pt>
                <c:pt idx="100">
                  <c:v>0.62611111111111117</c:v>
                </c:pt>
                <c:pt idx="101">
                  <c:v>0.62614583333333329</c:v>
                </c:pt>
                <c:pt idx="102">
                  <c:v>0.62618055555555563</c:v>
                </c:pt>
                <c:pt idx="103">
                  <c:v>0.62621527777777775</c:v>
                </c:pt>
                <c:pt idx="104">
                  <c:v>0.62624999999999997</c:v>
                </c:pt>
                <c:pt idx="105">
                  <c:v>0.6262847222222222</c:v>
                </c:pt>
                <c:pt idx="106">
                  <c:v>0.62631944444444443</c:v>
                </c:pt>
                <c:pt idx="107">
                  <c:v>0.62635416666666666</c:v>
                </c:pt>
                <c:pt idx="108">
                  <c:v>0.62638888888888888</c:v>
                </c:pt>
                <c:pt idx="109">
                  <c:v>0.62642361111111111</c:v>
                </c:pt>
                <c:pt idx="110">
                  <c:v>0.62645833333333334</c:v>
                </c:pt>
                <c:pt idx="111">
                  <c:v>0.62649305555555557</c:v>
                </c:pt>
                <c:pt idx="112">
                  <c:v>0.62652777777777779</c:v>
                </c:pt>
                <c:pt idx="113">
                  <c:v>0.62656250000000002</c:v>
                </c:pt>
                <c:pt idx="114">
                  <c:v>0.62659722222222225</c:v>
                </c:pt>
                <c:pt idx="115">
                  <c:v>0.62663194444444448</c:v>
                </c:pt>
                <c:pt idx="116">
                  <c:v>0.62666666666666659</c:v>
                </c:pt>
                <c:pt idx="117">
                  <c:v>0.62670138888888893</c:v>
                </c:pt>
                <c:pt idx="118">
                  <c:v>0.62673611111111105</c:v>
                </c:pt>
                <c:pt idx="119">
                  <c:v>0.62677083333333339</c:v>
                </c:pt>
                <c:pt idx="120">
                  <c:v>0.6268055555555555</c:v>
                </c:pt>
                <c:pt idx="121">
                  <c:v>0.62684027777777784</c:v>
                </c:pt>
                <c:pt idx="122">
                  <c:v>0.62687499999999996</c:v>
                </c:pt>
                <c:pt idx="123">
                  <c:v>0.62690972222222219</c:v>
                </c:pt>
                <c:pt idx="124">
                  <c:v>0.62694444444444442</c:v>
                </c:pt>
                <c:pt idx="125">
                  <c:v>0.62697916666666664</c:v>
                </c:pt>
                <c:pt idx="126">
                  <c:v>0.62701388888888887</c:v>
                </c:pt>
                <c:pt idx="127">
                  <c:v>0.6270486111111111</c:v>
                </c:pt>
                <c:pt idx="128">
                  <c:v>0.62708333333333333</c:v>
                </c:pt>
                <c:pt idx="129">
                  <c:v>0.62711805555555555</c:v>
                </c:pt>
                <c:pt idx="130">
                  <c:v>0.62715277777777778</c:v>
                </c:pt>
                <c:pt idx="131">
                  <c:v>0.62718750000000001</c:v>
                </c:pt>
                <c:pt idx="132">
                  <c:v>0.62722222222222224</c:v>
                </c:pt>
                <c:pt idx="133">
                  <c:v>0.62725694444444446</c:v>
                </c:pt>
                <c:pt idx="134">
                  <c:v>0.62729166666666669</c:v>
                </c:pt>
                <c:pt idx="135">
                  <c:v>0.62732638888888892</c:v>
                </c:pt>
                <c:pt idx="136">
                  <c:v>0.62736111111111115</c:v>
                </c:pt>
                <c:pt idx="137">
                  <c:v>0.62739583333333326</c:v>
                </c:pt>
                <c:pt idx="138">
                  <c:v>0.6274305555555556</c:v>
                </c:pt>
                <c:pt idx="139">
                  <c:v>0.62746527777777772</c:v>
                </c:pt>
                <c:pt idx="140">
                  <c:v>0.62750000000000006</c:v>
                </c:pt>
                <c:pt idx="141">
                  <c:v>0.62753472222222217</c:v>
                </c:pt>
                <c:pt idx="142">
                  <c:v>0.62756944444444451</c:v>
                </c:pt>
                <c:pt idx="143">
                  <c:v>0.62760416666666663</c:v>
                </c:pt>
                <c:pt idx="144">
                  <c:v>0.62763888888888886</c:v>
                </c:pt>
                <c:pt idx="145">
                  <c:v>0.62767361111111108</c:v>
                </c:pt>
                <c:pt idx="146">
                  <c:v>0.62770833333333331</c:v>
                </c:pt>
                <c:pt idx="147">
                  <c:v>0.62774305555555554</c:v>
                </c:pt>
                <c:pt idx="148">
                  <c:v>0.62777777777777777</c:v>
                </c:pt>
                <c:pt idx="149">
                  <c:v>0.6278125</c:v>
                </c:pt>
                <c:pt idx="150">
                  <c:v>0.62784722222222222</c:v>
                </c:pt>
                <c:pt idx="151">
                  <c:v>0.62788194444444445</c:v>
                </c:pt>
                <c:pt idx="152">
                  <c:v>0.62791666666666668</c:v>
                </c:pt>
                <c:pt idx="153">
                  <c:v>0.62795138888888891</c:v>
                </c:pt>
                <c:pt idx="154">
                  <c:v>0.62798611111111113</c:v>
                </c:pt>
                <c:pt idx="155">
                  <c:v>0.62802083333333336</c:v>
                </c:pt>
                <c:pt idx="156">
                  <c:v>0.62805555555555559</c:v>
                </c:pt>
                <c:pt idx="157">
                  <c:v>0.62809027777777782</c:v>
                </c:pt>
                <c:pt idx="158">
                  <c:v>0.62812499999999993</c:v>
                </c:pt>
                <c:pt idx="159">
                  <c:v>0.62815972222222227</c:v>
                </c:pt>
                <c:pt idx="160">
                  <c:v>0.62819444444444439</c:v>
                </c:pt>
                <c:pt idx="161">
                  <c:v>0.62822916666666673</c:v>
                </c:pt>
                <c:pt idx="162">
                  <c:v>0.62826388888888884</c:v>
                </c:pt>
                <c:pt idx="163">
                  <c:v>0.62829861111111118</c:v>
                </c:pt>
                <c:pt idx="164">
                  <c:v>0.6283333333333333</c:v>
                </c:pt>
                <c:pt idx="165">
                  <c:v>0.62836805555555553</c:v>
                </c:pt>
                <c:pt idx="166">
                  <c:v>0.62840277777777775</c:v>
                </c:pt>
                <c:pt idx="167">
                  <c:v>0.62843749999999998</c:v>
                </c:pt>
                <c:pt idx="168">
                  <c:v>0.62847222222222221</c:v>
                </c:pt>
                <c:pt idx="169">
                  <c:v>0.62850694444444444</c:v>
                </c:pt>
                <c:pt idx="170">
                  <c:v>0.62854166666666667</c:v>
                </c:pt>
                <c:pt idx="171">
                  <c:v>0.62857638888888889</c:v>
                </c:pt>
                <c:pt idx="172">
                  <c:v>0.62861111111111112</c:v>
                </c:pt>
                <c:pt idx="173">
                  <c:v>0.62864583333333335</c:v>
                </c:pt>
                <c:pt idx="174">
                  <c:v>0.62868055555555558</c:v>
                </c:pt>
                <c:pt idx="175">
                  <c:v>0.6287152777777778</c:v>
                </c:pt>
                <c:pt idx="176">
                  <c:v>0.62875000000000003</c:v>
                </c:pt>
                <c:pt idx="177">
                  <c:v>0.6287962962962963</c:v>
                </c:pt>
                <c:pt idx="178">
                  <c:v>0.62883101851851853</c:v>
                </c:pt>
                <c:pt idx="179">
                  <c:v>0.62886574074074075</c:v>
                </c:pt>
                <c:pt idx="180">
                  <c:v>0.62890046296296298</c:v>
                </c:pt>
                <c:pt idx="181">
                  <c:v>0.62893518518518521</c:v>
                </c:pt>
                <c:pt idx="182">
                  <c:v>0.62896990740740744</c:v>
                </c:pt>
                <c:pt idx="183">
                  <c:v>0.62900462962962966</c:v>
                </c:pt>
                <c:pt idx="184">
                  <c:v>0.62903935185185189</c:v>
                </c:pt>
                <c:pt idx="185">
                  <c:v>0.62907407407407401</c:v>
                </c:pt>
                <c:pt idx="186">
                  <c:v>0.62910879629629635</c:v>
                </c:pt>
                <c:pt idx="187">
                  <c:v>0.62914351851851846</c:v>
                </c:pt>
                <c:pt idx="188">
                  <c:v>0.6291782407407408</c:v>
                </c:pt>
                <c:pt idx="189">
                  <c:v>0.62921296296296292</c:v>
                </c:pt>
                <c:pt idx="190">
                  <c:v>0.62924768518518526</c:v>
                </c:pt>
                <c:pt idx="191">
                  <c:v>0.62928240740740737</c:v>
                </c:pt>
                <c:pt idx="192">
                  <c:v>0.6293171296296296</c:v>
                </c:pt>
                <c:pt idx="193">
                  <c:v>0.62935185185185183</c:v>
                </c:pt>
                <c:pt idx="194">
                  <c:v>0.62938657407407406</c:v>
                </c:pt>
                <c:pt idx="195">
                  <c:v>0.62942129629629628</c:v>
                </c:pt>
                <c:pt idx="196">
                  <c:v>0.62945601851851851</c:v>
                </c:pt>
                <c:pt idx="197">
                  <c:v>0.62949074074074074</c:v>
                </c:pt>
                <c:pt idx="198">
                  <c:v>0.62952546296296297</c:v>
                </c:pt>
                <c:pt idx="199">
                  <c:v>0.62956018518518519</c:v>
                </c:pt>
                <c:pt idx="200">
                  <c:v>0.62959490740740742</c:v>
                </c:pt>
                <c:pt idx="201">
                  <c:v>0.62962962962962965</c:v>
                </c:pt>
                <c:pt idx="202">
                  <c:v>0.62966435185185188</c:v>
                </c:pt>
                <c:pt idx="203">
                  <c:v>0.62969907407407411</c:v>
                </c:pt>
                <c:pt idx="204">
                  <c:v>0.62973379629629633</c:v>
                </c:pt>
                <c:pt idx="205">
                  <c:v>0.62976851851851856</c:v>
                </c:pt>
                <c:pt idx="206">
                  <c:v>0.62980324074074068</c:v>
                </c:pt>
                <c:pt idx="207">
                  <c:v>0.62983796296296302</c:v>
                </c:pt>
                <c:pt idx="208">
                  <c:v>0.62987268518518513</c:v>
                </c:pt>
                <c:pt idx="209">
                  <c:v>0.62990740740740747</c:v>
                </c:pt>
                <c:pt idx="210">
                  <c:v>0.62994212962962959</c:v>
                </c:pt>
                <c:pt idx="211">
                  <c:v>0.62997685185185182</c:v>
                </c:pt>
                <c:pt idx="212">
                  <c:v>0.63001157407407404</c:v>
                </c:pt>
                <c:pt idx="213">
                  <c:v>0.63004629629629627</c:v>
                </c:pt>
                <c:pt idx="214">
                  <c:v>0.6300810185185185</c:v>
                </c:pt>
                <c:pt idx="215">
                  <c:v>0.63011574074074073</c:v>
                </c:pt>
                <c:pt idx="216">
                  <c:v>0.63015046296296295</c:v>
                </c:pt>
                <c:pt idx="217">
                  <c:v>0.63018518518518518</c:v>
                </c:pt>
                <c:pt idx="218">
                  <c:v>0.63021990740740741</c:v>
                </c:pt>
                <c:pt idx="219">
                  <c:v>0.63025462962962964</c:v>
                </c:pt>
                <c:pt idx="220">
                  <c:v>0.63028935185185186</c:v>
                </c:pt>
                <c:pt idx="221">
                  <c:v>0.63032407407407409</c:v>
                </c:pt>
                <c:pt idx="222">
                  <c:v>0.63035879629629632</c:v>
                </c:pt>
                <c:pt idx="223">
                  <c:v>0.63039351851851855</c:v>
                </c:pt>
                <c:pt idx="224">
                  <c:v>0.63042824074074078</c:v>
                </c:pt>
                <c:pt idx="225">
                  <c:v>0.63046296296296289</c:v>
                </c:pt>
                <c:pt idx="226">
                  <c:v>0.63049768518518523</c:v>
                </c:pt>
                <c:pt idx="227">
                  <c:v>0.63053240740740735</c:v>
                </c:pt>
                <c:pt idx="228">
                  <c:v>0.63056712962962969</c:v>
                </c:pt>
                <c:pt idx="229">
                  <c:v>0.6306018518518518</c:v>
                </c:pt>
                <c:pt idx="230">
                  <c:v>0.63063657407407414</c:v>
                </c:pt>
                <c:pt idx="231">
                  <c:v>0.63067129629629626</c:v>
                </c:pt>
                <c:pt idx="232">
                  <c:v>0.63070601851851849</c:v>
                </c:pt>
                <c:pt idx="233">
                  <c:v>0.63074074074074071</c:v>
                </c:pt>
                <c:pt idx="234">
                  <c:v>0.63077546296296294</c:v>
                </c:pt>
                <c:pt idx="235">
                  <c:v>0.63081018518518517</c:v>
                </c:pt>
                <c:pt idx="236">
                  <c:v>0.6308449074074074</c:v>
                </c:pt>
                <c:pt idx="237">
                  <c:v>0.63087962962962962</c:v>
                </c:pt>
                <c:pt idx="238">
                  <c:v>0.63091435185185185</c:v>
                </c:pt>
                <c:pt idx="239">
                  <c:v>0.63094907407407408</c:v>
                </c:pt>
                <c:pt idx="240">
                  <c:v>0.63098379629629631</c:v>
                </c:pt>
                <c:pt idx="241">
                  <c:v>0.63101851851851853</c:v>
                </c:pt>
                <c:pt idx="242">
                  <c:v>0.63105324074074076</c:v>
                </c:pt>
                <c:pt idx="243">
                  <c:v>0.63108796296296299</c:v>
                </c:pt>
                <c:pt idx="244">
                  <c:v>0.63112268518518522</c:v>
                </c:pt>
                <c:pt idx="245">
                  <c:v>0.63115740740740744</c:v>
                </c:pt>
                <c:pt idx="246">
                  <c:v>0.63119212962962956</c:v>
                </c:pt>
                <c:pt idx="247">
                  <c:v>0.6312268518518519</c:v>
                </c:pt>
                <c:pt idx="248">
                  <c:v>0.63126157407407402</c:v>
                </c:pt>
                <c:pt idx="249">
                  <c:v>0.63129629629629636</c:v>
                </c:pt>
                <c:pt idx="250">
                  <c:v>0.63133101851851847</c:v>
                </c:pt>
                <c:pt idx="251">
                  <c:v>0.63136574074074081</c:v>
                </c:pt>
                <c:pt idx="252">
                  <c:v>0.63140046296296293</c:v>
                </c:pt>
                <c:pt idx="253">
                  <c:v>0.63143518518518515</c:v>
                </c:pt>
                <c:pt idx="254">
                  <c:v>0.63146990740740738</c:v>
                </c:pt>
                <c:pt idx="255">
                  <c:v>0.63150462962962961</c:v>
                </c:pt>
                <c:pt idx="256">
                  <c:v>0.63153935185185184</c:v>
                </c:pt>
                <c:pt idx="257">
                  <c:v>0.63157407407407407</c:v>
                </c:pt>
                <c:pt idx="258">
                  <c:v>0.63160879629629629</c:v>
                </c:pt>
                <c:pt idx="259">
                  <c:v>0.63164351851851852</c:v>
                </c:pt>
                <c:pt idx="260">
                  <c:v>0.63167824074074075</c:v>
                </c:pt>
                <c:pt idx="261">
                  <c:v>0.63171296296296298</c:v>
                </c:pt>
                <c:pt idx="262">
                  <c:v>0.6317476851851852</c:v>
                </c:pt>
                <c:pt idx="263">
                  <c:v>0.63178240740740743</c:v>
                </c:pt>
                <c:pt idx="264">
                  <c:v>0.63181712962962966</c:v>
                </c:pt>
                <c:pt idx="265">
                  <c:v>0.63185185185185189</c:v>
                </c:pt>
                <c:pt idx="266">
                  <c:v>0.63188657407407411</c:v>
                </c:pt>
                <c:pt idx="267">
                  <c:v>0.63192129629629623</c:v>
                </c:pt>
                <c:pt idx="268">
                  <c:v>0.63195601851851857</c:v>
                </c:pt>
                <c:pt idx="269">
                  <c:v>0.63199074074074069</c:v>
                </c:pt>
                <c:pt idx="270">
                  <c:v>0.63202546296296302</c:v>
                </c:pt>
                <c:pt idx="271">
                  <c:v>0.63206018518518514</c:v>
                </c:pt>
                <c:pt idx="272">
                  <c:v>0.63209490740740748</c:v>
                </c:pt>
                <c:pt idx="273">
                  <c:v>0.6321296296296296</c:v>
                </c:pt>
                <c:pt idx="274">
                  <c:v>0.63216435185185182</c:v>
                </c:pt>
                <c:pt idx="275">
                  <c:v>0.63219907407407405</c:v>
                </c:pt>
                <c:pt idx="277">
                  <c:v>0.63570601851851849</c:v>
                </c:pt>
                <c:pt idx="278">
                  <c:v>0.63574074074074072</c:v>
                </c:pt>
                <c:pt idx="279">
                  <c:v>0.63577546296296295</c:v>
                </c:pt>
                <c:pt idx="280">
                  <c:v>0.63581018518518517</c:v>
                </c:pt>
                <c:pt idx="281">
                  <c:v>0.6358449074074074</c:v>
                </c:pt>
                <c:pt idx="282">
                  <c:v>0.63587962962962963</c:v>
                </c:pt>
                <c:pt idx="283">
                  <c:v>0.63591435185185186</c:v>
                </c:pt>
                <c:pt idx="284">
                  <c:v>0.63594907407407408</c:v>
                </c:pt>
                <c:pt idx="285">
                  <c:v>0.63598379629629631</c:v>
                </c:pt>
                <c:pt idx="286">
                  <c:v>0.63601851851851854</c:v>
                </c:pt>
                <c:pt idx="287">
                  <c:v>0.63605324074074077</c:v>
                </c:pt>
                <c:pt idx="288">
                  <c:v>0.63608796296296299</c:v>
                </c:pt>
                <c:pt idx="289">
                  <c:v>0.63612268518518522</c:v>
                </c:pt>
                <c:pt idx="290">
                  <c:v>0.63615740740740734</c:v>
                </c:pt>
                <c:pt idx="291">
                  <c:v>0.63619212962962968</c:v>
                </c:pt>
                <c:pt idx="292">
                  <c:v>0.63622685185185179</c:v>
                </c:pt>
                <c:pt idx="293">
                  <c:v>0.63626157407407413</c:v>
                </c:pt>
                <c:pt idx="294">
                  <c:v>0.63629629629629625</c:v>
                </c:pt>
                <c:pt idx="295">
                  <c:v>0.63633101851851859</c:v>
                </c:pt>
                <c:pt idx="296">
                  <c:v>0.6363657407407407</c:v>
                </c:pt>
                <c:pt idx="297">
                  <c:v>0.63640046296296293</c:v>
                </c:pt>
                <c:pt idx="298">
                  <c:v>0.63643518518518516</c:v>
                </c:pt>
                <c:pt idx="299">
                  <c:v>0.63646990740740739</c:v>
                </c:pt>
                <c:pt idx="300">
                  <c:v>0.63650462962962961</c:v>
                </c:pt>
                <c:pt idx="301">
                  <c:v>0.63653935185185184</c:v>
                </c:pt>
                <c:pt idx="302">
                  <c:v>0.63657407407407407</c:v>
                </c:pt>
                <c:pt idx="303">
                  <c:v>0.6366087962962963</c:v>
                </c:pt>
                <c:pt idx="304">
                  <c:v>0.63664351851851853</c:v>
                </c:pt>
                <c:pt idx="305">
                  <c:v>0.63667824074074075</c:v>
                </c:pt>
                <c:pt idx="306">
                  <c:v>0.63671296296296298</c:v>
                </c:pt>
                <c:pt idx="307">
                  <c:v>0.63674768518518521</c:v>
                </c:pt>
                <c:pt idx="308">
                  <c:v>0.63678240740740744</c:v>
                </c:pt>
                <c:pt idx="309">
                  <c:v>0.63681712962962966</c:v>
                </c:pt>
                <c:pt idx="310">
                  <c:v>0.63685185185185189</c:v>
                </c:pt>
                <c:pt idx="311">
                  <c:v>0.63688657407407401</c:v>
                </c:pt>
                <c:pt idx="312">
                  <c:v>0.63692129629629635</c:v>
                </c:pt>
                <c:pt idx="313">
                  <c:v>0.63695601851851846</c:v>
                </c:pt>
                <c:pt idx="314">
                  <c:v>0.6369907407407408</c:v>
                </c:pt>
                <c:pt idx="315">
                  <c:v>0.63702546296296292</c:v>
                </c:pt>
                <c:pt idx="316">
                  <c:v>0.63706018518518526</c:v>
                </c:pt>
                <c:pt idx="317">
                  <c:v>0.63709490740740737</c:v>
                </c:pt>
                <c:pt idx="318">
                  <c:v>0.6371296296296296</c:v>
                </c:pt>
                <c:pt idx="319">
                  <c:v>0.63716435185185183</c:v>
                </c:pt>
                <c:pt idx="320">
                  <c:v>0.63719907407407406</c:v>
                </c:pt>
                <c:pt idx="321">
                  <c:v>0.63723379629629628</c:v>
                </c:pt>
                <c:pt idx="322">
                  <c:v>0.63726851851851851</c:v>
                </c:pt>
                <c:pt idx="323">
                  <c:v>0.63730324074074074</c:v>
                </c:pt>
                <c:pt idx="324">
                  <c:v>0.63733796296296297</c:v>
                </c:pt>
                <c:pt idx="325">
                  <c:v>0.63737268518518519</c:v>
                </c:pt>
                <c:pt idx="326">
                  <c:v>0.63740740740740742</c:v>
                </c:pt>
                <c:pt idx="327">
                  <c:v>0.63744212962962965</c:v>
                </c:pt>
                <c:pt idx="328">
                  <c:v>0.63747685185185188</c:v>
                </c:pt>
                <c:pt idx="329">
                  <c:v>0.63751157407407411</c:v>
                </c:pt>
                <c:pt idx="330">
                  <c:v>0.63754629629629633</c:v>
                </c:pt>
                <c:pt idx="331">
                  <c:v>0.63758101851851856</c:v>
                </c:pt>
                <c:pt idx="332">
                  <c:v>0.63761574074074068</c:v>
                </c:pt>
                <c:pt idx="333">
                  <c:v>0.63765046296296302</c:v>
                </c:pt>
                <c:pt idx="334">
                  <c:v>0.63768518518518513</c:v>
                </c:pt>
                <c:pt idx="335">
                  <c:v>0.63771990740740747</c:v>
                </c:pt>
                <c:pt idx="336">
                  <c:v>0.63775462962962959</c:v>
                </c:pt>
                <c:pt idx="337">
                  <c:v>0.63778935185185182</c:v>
                </c:pt>
                <c:pt idx="338">
                  <c:v>0.63782407407407404</c:v>
                </c:pt>
                <c:pt idx="339">
                  <c:v>0.63785879629629627</c:v>
                </c:pt>
                <c:pt idx="340">
                  <c:v>0.6378935185185185</c:v>
                </c:pt>
                <c:pt idx="341">
                  <c:v>0.63792824074074073</c:v>
                </c:pt>
                <c:pt idx="342">
                  <c:v>0.63796296296296295</c:v>
                </c:pt>
                <c:pt idx="343">
                  <c:v>0.63799768518518518</c:v>
                </c:pt>
                <c:pt idx="344">
                  <c:v>0.63803240740740741</c:v>
                </c:pt>
                <c:pt idx="345">
                  <c:v>0.63806712962962964</c:v>
                </c:pt>
                <c:pt idx="346">
                  <c:v>0.63810185185185186</c:v>
                </c:pt>
                <c:pt idx="347">
                  <c:v>0.63813657407407409</c:v>
                </c:pt>
                <c:pt idx="348">
                  <c:v>0.63817129629629632</c:v>
                </c:pt>
                <c:pt idx="349">
                  <c:v>0.63820601851851855</c:v>
                </c:pt>
                <c:pt idx="350">
                  <c:v>0.63824074074074078</c:v>
                </c:pt>
                <c:pt idx="351">
                  <c:v>0.63827546296296289</c:v>
                </c:pt>
                <c:pt idx="352">
                  <c:v>0.63831018518518523</c:v>
                </c:pt>
                <c:pt idx="353">
                  <c:v>0.63834490740740735</c:v>
                </c:pt>
                <c:pt idx="354">
                  <c:v>0.63837962962962969</c:v>
                </c:pt>
                <c:pt idx="355">
                  <c:v>0.6384143518518518</c:v>
                </c:pt>
                <c:pt idx="356">
                  <c:v>0.63844907407407414</c:v>
                </c:pt>
                <c:pt idx="357">
                  <c:v>0.63848379629629626</c:v>
                </c:pt>
                <c:pt idx="358">
                  <c:v>0.63851851851851849</c:v>
                </c:pt>
                <c:pt idx="359">
                  <c:v>0.63855324074074071</c:v>
                </c:pt>
                <c:pt idx="360">
                  <c:v>0.63858796296296294</c:v>
                </c:pt>
                <c:pt idx="361">
                  <c:v>0.63862268518518517</c:v>
                </c:pt>
                <c:pt idx="362">
                  <c:v>0.6386574074074074</c:v>
                </c:pt>
                <c:pt idx="363">
                  <c:v>0.63869212962962962</c:v>
                </c:pt>
                <c:pt idx="364">
                  <c:v>0.63872685185185185</c:v>
                </c:pt>
                <c:pt idx="365">
                  <c:v>0.63876157407407408</c:v>
                </c:pt>
                <c:pt idx="366">
                  <c:v>0.63879629629629631</c:v>
                </c:pt>
                <c:pt idx="367">
                  <c:v>0.63883101851851853</c:v>
                </c:pt>
                <c:pt idx="368">
                  <c:v>0.63886574074074076</c:v>
                </c:pt>
                <c:pt idx="369">
                  <c:v>0.63890046296296299</c:v>
                </c:pt>
                <c:pt idx="370">
                  <c:v>0.63893518518518522</c:v>
                </c:pt>
                <c:pt idx="371">
                  <c:v>0.63896990740740744</c:v>
                </c:pt>
                <c:pt idx="372">
                  <c:v>0.63900462962962956</c:v>
                </c:pt>
                <c:pt idx="373">
                  <c:v>0.6390393518518519</c:v>
                </c:pt>
                <c:pt idx="374">
                  <c:v>0.63907407407407402</c:v>
                </c:pt>
                <c:pt idx="375">
                  <c:v>0.63910879629629636</c:v>
                </c:pt>
                <c:pt idx="376">
                  <c:v>0.63914351851851847</c:v>
                </c:pt>
                <c:pt idx="377">
                  <c:v>0.63917824074074081</c:v>
                </c:pt>
                <c:pt idx="378">
                  <c:v>0.63921296296296293</c:v>
                </c:pt>
                <c:pt idx="379">
                  <c:v>0.63924768518518515</c:v>
                </c:pt>
                <c:pt idx="380">
                  <c:v>0.63928240740740738</c:v>
                </c:pt>
                <c:pt idx="381">
                  <c:v>0.63931712962962961</c:v>
                </c:pt>
                <c:pt idx="382">
                  <c:v>0.63935185185185184</c:v>
                </c:pt>
                <c:pt idx="383">
                  <c:v>0.63938657407407407</c:v>
                </c:pt>
                <c:pt idx="384">
                  <c:v>0.63942129629629629</c:v>
                </c:pt>
                <c:pt idx="385">
                  <c:v>0.63945601851851852</c:v>
                </c:pt>
                <c:pt idx="386">
                  <c:v>0.63949074074074075</c:v>
                </c:pt>
                <c:pt idx="387">
                  <c:v>0.63952546296296298</c:v>
                </c:pt>
                <c:pt idx="388">
                  <c:v>0.6395601851851852</c:v>
                </c:pt>
                <c:pt idx="389">
                  <c:v>0.63959490740740743</c:v>
                </c:pt>
                <c:pt idx="390">
                  <c:v>0.63962962962962966</c:v>
                </c:pt>
                <c:pt idx="391">
                  <c:v>0.63966435185185189</c:v>
                </c:pt>
                <c:pt idx="392">
                  <c:v>0.63969907407407411</c:v>
                </c:pt>
                <c:pt idx="393">
                  <c:v>0.63973379629629623</c:v>
                </c:pt>
                <c:pt idx="394">
                  <c:v>0.63976851851851857</c:v>
                </c:pt>
                <c:pt idx="395">
                  <c:v>0.63980324074074069</c:v>
                </c:pt>
                <c:pt idx="396">
                  <c:v>0.63983796296296302</c:v>
                </c:pt>
                <c:pt idx="397">
                  <c:v>0.63987268518518514</c:v>
                </c:pt>
                <c:pt idx="398">
                  <c:v>0.63990740740740737</c:v>
                </c:pt>
                <c:pt idx="399">
                  <c:v>0.6399421296296296</c:v>
                </c:pt>
                <c:pt idx="400">
                  <c:v>0.63997685185185182</c:v>
                </c:pt>
                <c:pt idx="401">
                  <c:v>0.64001157407407405</c:v>
                </c:pt>
                <c:pt idx="402">
                  <c:v>0.64004629629629628</c:v>
                </c:pt>
                <c:pt idx="403">
                  <c:v>0.64008101851851851</c:v>
                </c:pt>
                <c:pt idx="404">
                  <c:v>0.64011574074074074</c:v>
                </c:pt>
                <c:pt idx="405">
                  <c:v>0.64015046296296296</c:v>
                </c:pt>
                <c:pt idx="406">
                  <c:v>0.64018518518518519</c:v>
                </c:pt>
                <c:pt idx="407">
                  <c:v>0.64021990740740742</c:v>
                </c:pt>
                <c:pt idx="408">
                  <c:v>0.64025462962962965</c:v>
                </c:pt>
                <c:pt idx="409">
                  <c:v>0.64028935185185187</c:v>
                </c:pt>
                <c:pt idx="410">
                  <c:v>0.6403240740740741</c:v>
                </c:pt>
                <c:pt idx="411">
                  <c:v>0.64035879629629633</c:v>
                </c:pt>
                <c:pt idx="412">
                  <c:v>0.64039351851851845</c:v>
                </c:pt>
                <c:pt idx="413">
                  <c:v>0.64042824074074078</c:v>
                </c:pt>
                <c:pt idx="414">
                  <c:v>0.6404629629629629</c:v>
                </c:pt>
                <c:pt idx="415">
                  <c:v>0.64049768518518524</c:v>
                </c:pt>
                <c:pt idx="416">
                  <c:v>0.64053240740740736</c:v>
                </c:pt>
                <c:pt idx="417">
                  <c:v>0.64056712962962969</c:v>
                </c:pt>
                <c:pt idx="418">
                  <c:v>0.64060185185185181</c:v>
                </c:pt>
                <c:pt idx="419">
                  <c:v>0.64063657407407404</c:v>
                </c:pt>
                <c:pt idx="420">
                  <c:v>0.64067129629629627</c:v>
                </c:pt>
                <c:pt idx="421">
                  <c:v>0.64070601851851849</c:v>
                </c:pt>
                <c:pt idx="422">
                  <c:v>0.64074074074074072</c:v>
                </c:pt>
                <c:pt idx="423">
                  <c:v>0.64077546296296295</c:v>
                </c:pt>
                <c:pt idx="424">
                  <c:v>0.64081018518518518</c:v>
                </c:pt>
                <c:pt idx="425">
                  <c:v>0.6408449074074074</c:v>
                </c:pt>
                <c:pt idx="426">
                  <c:v>0.64087962962962963</c:v>
                </c:pt>
                <c:pt idx="427">
                  <c:v>0.64091435185185186</c:v>
                </c:pt>
                <c:pt idx="428">
                  <c:v>0.64094907407407409</c:v>
                </c:pt>
                <c:pt idx="429">
                  <c:v>0.64098379629629632</c:v>
                </c:pt>
                <c:pt idx="430">
                  <c:v>0.64101851851851854</c:v>
                </c:pt>
                <c:pt idx="431">
                  <c:v>0.64105324074074077</c:v>
                </c:pt>
                <c:pt idx="432">
                  <c:v>0.641087962962963</c:v>
                </c:pt>
                <c:pt idx="433">
                  <c:v>0.64112268518518511</c:v>
                </c:pt>
                <c:pt idx="434">
                  <c:v>0.64115740740740745</c:v>
                </c:pt>
                <c:pt idx="435">
                  <c:v>0.64119212962962957</c:v>
                </c:pt>
                <c:pt idx="436">
                  <c:v>0.64122685185185191</c:v>
                </c:pt>
                <c:pt idx="437">
                  <c:v>0.64126157407407403</c:v>
                </c:pt>
                <c:pt idx="438">
                  <c:v>0.64129629629629636</c:v>
                </c:pt>
                <c:pt idx="439">
                  <c:v>0.64133101851851848</c:v>
                </c:pt>
                <c:pt idx="440">
                  <c:v>0.64136574074074071</c:v>
                </c:pt>
                <c:pt idx="441">
                  <c:v>0.64140046296296294</c:v>
                </c:pt>
                <c:pt idx="442">
                  <c:v>0.64143518518518516</c:v>
                </c:pt>
                <c:pt idx="443">
                  <c:v>0.64146990740740739</c:v>
                </c:pt>
                <c:pt idx="444">
                  <c:v>0.64150462962962962</c:v>
                </c:pt>
                <c:pt idx="445">
                  <c:v>0.64153935185185185</c:v>
                </c:pt>
                <c:pt idx="446">
                  <c:v>0.64157407407407407</c:v>
                </c:pt>
                <c:pt idx="447">
                  <c:v>0.6416087962962963</c:v>
                </c:pt>
                <c:pt idx="448">
                  <c:v>0.64164351851851853</c:v>
                </c:pt>
                <c:pt idx="449">
                  <c:v>0.64167824074074076</c:v>
                </c:pt>
                <c:pt idx="450">
                  <c:v>0.64171296296296299</c:v>
                </c:pt>
                <c:pt idx="451">
                  <c:v>0.64174768518518521</c:v>
                </c:pt>
                <c:pt idx="452">
                  <c:v>0.64178240740740744</c:v>
                </c:pt>
                <c:pt idx="453">
                  <c:v>0.64181712962962967</c:v>
                </c:pt>
                <c:pt idx="454">
                  <c:v>0.64185185185185178</c:v>
                </c:pt>
                <c:pt idx="455">
                  <c:v>0.64188657407407412</c:v>
                </c:pt>
                <c:pt idx="456">
                  <c:v>0.64192129629629624</c:v>
                </c:pt>
                <c:pt idx="457">
                  <c:v>0.64195601851851858</c:v>
                </c:pt>
                <c:pt idx="458">
                  <c:v>0.6419907407407407</c:v>
                </c:pt>
                <c:pt idx="459">
                  <c:v>0.64202546296296303</c:v>
                </c:pt>
                <c:pt idx="460">
                  <c:v>0.64206018518518515</c:v>
                </c:pt>
                <c:pt idx="461">
                  <c:v>0.64209490740740738</c:v>
                </c:pt>
                <c:pt idx="462">
                  <c:v>0.64212962962962961</c:v>
                </c:pt>
                <c:pt idx="463">
                  <c:v>0.64216435185185183</c:v>
                </c:pt>
                <c:pt idx="464">
                  <c:v>0.64219907407407406</c:v>
                </c:pt>
                <c:pt idx="465">
                  <c:v>0.64223379629629629</c:v>
                </c:pt>
                <c:pt idx="466">
                  <c:v>0.64226851851851852</c:v>
                </c:pt>
                <c:pt idx="467">
                  <c:v>0.64230324074074074</c:v>
                </c:pt>
                <c:pt idx="468">
                  <c:v>0.64233796296296297</c:v>
                </c:pt>
                <c:pt idx="469">
                  <c:v>0.6423726851851852</c:v>
                </c:pt>
                <c:pt idx="470">
                  <c:v>0.64240740740740743</c:v>
                </c:pt>
                <c:pt idx="471">
                  <c:v>0.64244212962962965</c:v>
                </c:pt>
                <c:pt idx="472">
                  <c:v>0.64247685185185188</c:v>
                </c:pt>
                <c:pt idx="473">
                  <c:v>0.642511574074074</c:v>
                </c:pt>
                <c:pt idx="474">
                  <c:v>0.64254629629629634</c:v>
                </c:pt>
                <c:pt idx="475">
                  <c:v>0.64258101851851845</c:v>
                </c:pt>
                <c:pt idx="476">
                  <c:v>0.64261574074074079</c:v>
                </c:pt>
                <c:pt idx="477">
                  <c:v>0.64265046296296291</c:v>
                </c:pt>
                <c:pt idx="478">
                  <c:v>0.64268518518518525</c:v>
                </c:pt>
                <c:pt idx="479">
                  <c:v>0.64271990740740736</c:v>
                </c:pt>
                <c:pt idx="480">
                  <c:v>0.6427546296296297</c:v>
                </c:pt>
                <c:pt idx="481">
                  <c:v>0.64278935185185182</c:v>
                </c:pt>
                <c:pt idx="482">
                  <c:v>0.64282407407407405</c:v>
                </c:pt>
                <c:pt idx="483">
                  <c:v>0.64285879629629628</c:v>
                </c:pt>
                <c:pt idx="484">
                  <c:v>0.6428935185185185</c:v>
                </c:pt>
                <c:pt idx="485">
                  <c:v>0.64292824074074073</c:v>
                </c:pt>
                <c:pt idx="486">
                  <c:v>0.64296296296296296</c:v>
                </c:pt>
                <c:pt idx="487">
                  <c:v>0.64299768518518519</c:v>
                </c:pt>
                <c:pt idx="488">
                  <c:v>0.64303240740740741</c:v>
                </c:pt>
                <c:pt idx="489">
                  <c:v>0.64306712962962964</c:v>
                </c:pt>
                <c:pt idx="490">
                  <c:v>0.64310185185185187</c:v>
                </c:pt>
                <c:pt idx="491">
                  <c:v>0.6431365740740741</c:v>
                </c:pt>
                <c:pt idx="492">
                  <c:v>0.64317129629629632</c:v>
                </c:pt>
                <c:pt idx="493">
                  <c:v>0.64320601851851855</c:v>
                </c:pt>
                <c:pt idx="494">
                  <c:v>0.64324074074074067</c:v>
                </c:pt>
                <c:pt idx="495">
                  <c:v>0.64327546296296301</c:v>
                </c:pt>
                <c:pt idx="496">
                  <c:v>0.64331018518518512</c:v>
                </c:pt>
                <c:pt idx="497">
                  <c:v>0.64334490740740746</c:v>
                </c:pt>
                <c:pt idx="498">
                  <c:v>0.64337962962962958</c:v>
                </c:pt>
                <c:pt idx="499">
                  <c:v>0.64341435185185192</c:v>
                </c:pt>
                <c:pt idx="500">
                  <c:v>0.64344907407407403</c:v>
                </c:pt>
                <c:pt idx="501">
                  <c:v>0.64348379629629626</c:v>
                </c:pt>
                <c:pt idx="502">
                  <c:v>0.64351851851851849</c:v>
                </c:pt>
                <c:pt idx="503">
                  <c:v>0.64355324074074072</c:v>
                </c:pt>
                <c:pt idx="504">
                  <c:v>0.64358796296296295</c:v>
                </c:pt>
                <c:pt idx="505">
                  <c:v>0.64362268518518517</c:v>
                </c:pt>
                <c:pt idx="506">
                  <c:v>0.6436574074074074</c:v>
                </c:pt>
                <c:pt idx="507">
                  <c:v>0.64369212962962963</c:v>
                </c:pt>
                <c:pt idx="508">
                  <c:v>0.64372685185185186</c:v>
                </c:pt>
                <c:pt idx="509">
                  <c:v>0.64376157407407408</c:v>
                </c:pt>
                <c:pt idx="510">
                  <c:v>0.64379629629629631</c:v>
                </c:pt>
                <c:pt idx="511">
                  <c:v>0.64383101851851854</c:v>
                </c:pt>
                <c:pt idx="512">
                  <c:v>0.64386574074074077</c:v>
                </c:pt>
                <c:pt idx="513">
                  <c:v>0.64390046296296299</c:v>
                </c:pt>
                <c:pt idx="514">
                  <c:v>0.64393518518518522</c:v>
                </c:pt>
                <c:pt idx="515">
                  <c:v>0.64396990740740734</c:v>
                </c:pt>
                <c:pt idx="516">
                  <c:v>0.64400462962962968</c:v>
                </c:pt>
                <c:pt idx="517">
                  <c:v>0.64403935185185179</c:v>
                </c:pt>
                <c:pt idx="518">
                  <c:v>0.64407407407407413</c:v>
                </c:pt>
                <c:pt idx="519">
                  <c:v>0.64410879629629625</c:v>
                </c:pt>
                <c:pt idx="520">
                  <c:v>0.64414351851851859</c:v>
                </c:pt>
                <c:pt idx="521">
                  <c:v>0.6441782407407407</c:v>
                </c:pt>
                <c:pt idx="522">
                  <c:v>0.64421296296296293</c:v>
                </c:pt>
                <c:pt idx="523">
                  <c:v>0.64424768518518516</c:v>
                </c:pt>
                <c:pt idx="524">
                  <c:v>0.64428240740740739</c:v>
                </c:pt>
                <c:pt idx="525">
                  <c:v>0.64431712962962961</c:v>
                </c:pt>
                <c:pt idx="526">
                  <c:v>0.64435185185185184</c:v>
                </c:pt>
                <c:pt idx="527">
                  <c:v>0.64438657407407407</c:v>
                </c:pt>
                <c:pt idx="528">
                  <c:v>0.6444212962962963</c:v>
                </c:pt>
                <c:pt idx="529">
                  <c:v>0.64445601851851853</c:v>
                </c:pt>
                <c:pt idx="530">
                  <c:v>0.64449074074074075</c:v>
                </c:pt>
                <c:pt idx="531">
                  <c:v>0.64452546296296298</c:v>
                </c:pt>
                <c:pt idx="532">
                  <c:v>0.64456018518518521</c:v>
                </c:pt>
                <c:pt idx="533">
                  <c:v>0.64459490740740744</c:v>
                </c:pt>
                <c:pt idx="534">
                  <c:v>0.64462962962962966</c:v>
                </c:pt>
                <c:pt idx="535">
                  <c:v>0.64466435185185189</c:v>
                </c:pt>
                <c:pt idx="536">
                  <c:v>0.64469907407407401</c:v>
                </c:pt>
                <c:pt idx="537">
                  <c:v>0.64473379629629635</c:v>
                </c:pt>
                <c:pt idx="538">
                  <c:v>0.64476851851851846</c:v>
                </c:pt>
                <c:pt idx="539">
                  <c:v>0.6448032407407408</c:v>
                </c:pt>
                <c:pt idx="540">
                  <c:v>0.64483796296296292</c:v>
                </c:pt>
                <c:pt idx="541">
                  <c:v>0.64487268518518526</c:v>
                </c:pt>
                <c:pt idx="542">
                  <c:v>0.64490740740740737</c:v>
                </c:pt>
                <c:pt idx="543">
                  <c:v>0.6449421296296296</c:v>
                </c:pt>
                <c:pt idx="544">
                  <c:v>0.64497685185185183</c:v>
                </c:pt>
                <c:pt idx="545">
                  <c:v>0.64501157407407406</c:v>
                </c:pt>
                <c:pt idx="546">
                  <c:v>0.64504629629629628</c:v>
                </c:pt>
                <c:pt idx="547">
                  <c:v>0.64508101851851851</c:v>
                </c:pt>
                <c:pt idx="548">
                  <c:v>0.64511574074074074</c:v>
                </c:pt>
                <c:pt idx="549">
                  <c:v>0.64515046296296297</c:v>
                </c:pt>
                <c:pt idx="550">
                  <c:v>0.64518518518518519</c:v>
                </c:pt>
                <c:pt idx="551">
                  <c:v>0.64521990740740742</c:v>
                </c:pt>
                <c:pt idx="552">
                  <c:v>0.64525462962962965</c:v>
                </c:pt>
                <c:pt idx="553">
                  <c:v>0.64528935185185188</c:v>
                </c:pt>
                <c:pt idx="554">
                  <c:v>0.64532407407407411</c:v>
                </c:pt>
                <c:pt idx="555">
                  <c:v>0.64535879629629633</c:v>
                </c:pt>
                <c:pt idx="556">
                  <c:v>0.64539351851851856</c:v>
                </c:pt>
                <c:pt idx="557">
                  <c:v>0.64542824074074068</c:v>
                </c:pt>
                <c:pt idx="558">
                  <c:v>0.64546296296296302</c:v>
                </c:pt>
                <c:pt idx="559">
                  <c:v>0.64549768518518513</c:v>
                </c:pt>
                <c:pt idx="560">
                  <c:v>0.64553240740740747</c:v>
                </c:pt>
                <c:pt idx="561">
                  <c:v>0.64556712962962959</c:v>
                </c:pt>
                <c:pt idx="562">
                  <c:v>0.64560185185185182</c:v>
                </c:pt>
                <c:pt idx="563">
                  <c:v>0.64563657407407404</c:v>
                </c:pt>
                <c:pt idx="564">
                  <c:v>0.64567129629629627</c:v>
                </c:pt>
                <c:pt idx="565">
                  <c:v>0.6457060185185185</c:v>
                </c:pt>
                <c:pt idx="566">
                  <c:v>0.64574074074074073</c:v>
                </c:pt>
                <c:pt idx="567">
                  <c:v>0.64577546296296295</c:v>
                </c:pt>
                <c:pt idx="568">
                  <c:v>0.64581018518518518</c:v>
                </c:pt>
                <c:pt idx="569">
                  <c:v>0.64584490740740741</c:v>
                </c:pt>
                <c:pt idx="570">
                  <c:v>0.64587962962962964</c:v>
                </c:pt>
                <c:pt idx="571">
                  <c:v>0.64591435185185186</c:v>
                </c:pt>
                <c:pt idx="572">
                  <c:v>0.64594907407407409</c:v>
                </c:pt>
                <c:pt idx="573">
                  <c:v>0.64598379629629632</c:v>
                </c:pt>
                <c:pt idx="574">
                  <c:v>0.64601851851851855</c:v>
                </c:pt>
                <c:pt idx="575">
                  <c:v>0.64605324074074078</c:v>
                </c:pt>
                <c:pt idx="576">
                  <c:v>0.64608796296296289</c:v>
                </c:pt>
                <c:pt idx="577">
                  <c:v>0.64612268518518523</c:v>
                </c:pt>
                <c:pt idx="578">
                  <c:v>0.64615740740740735</c:v>
                </c:pt>
                <c:pt idx="579">
                  <c:v>0.64619212962962969</c:v>
                </c:pt>
                <c:pt idx="580">
                  <c:v>0.6462268518518518</c:v>
                </c:pt>
                <c:pt idx="581">
                  <c:v>0.64626157407407414</c:v>
                </c:pt>
                <c:pt idx="582">
                  <c:v>0.64629629629629626</c:v>
                </c:pt>
                <c:pt idx="583">
                  <c:v>0.64633101851851849</c:v>
                </c:pt>
                <c:pt idx="584">
                  <c:v>0.64636574074074071</c:v>
                </c:pt>
                <c:pt idx="585">
                  <c:v>0.64640046296296294</c:v>
                </c:pt>
                <c:pt idx="586">
                  <c:v>0.64643518518518517</c:v>
                </c:pt>
                <c:pt idx="587">
                  <c:v>0.6464699074074074</c:v>
                </c:pt>
                <c:pt idx="588">
                  <c:v>0.64650462962962962</c:v>
                </c:pt>
                <c:pt idx="589">
                  <c:v>0.64653935185185185</c:v>
                </c:pt>
                <c:pt idx="590">
                  <c:v>0.64657407407407408</c:v>
                </c:pt>
                <c:pt idx="591">
                  <c:v>0.64660879629629631</c:v>
                </c:pt>
                <c:pt idx="592">
                  <c:v>0.64664351851851853</c:v>
                </c:pt>
                <c:pt idx="593">
                  <c:v>0.64667824074074076</c:v>
                </c:pt>
                <c:pt idx="594">
                  <c:v>0.64671296296296299</c:v>
                </c:pt>
                <c:pt idx="595">
                  <c:v>0.64674768518518522</c:v>
                </c:pt>
                <c:pt idx="596">
                  <c:v>0.64678240740740744</c:v>
                </c:pt>
                <c:pt idx="597">
                  <c:v>0.64681712962962956</c:v>
                </c:pt>
                <c:pt idx="598">
                  <c:v>0.6468518518518519</c:v>
                </c:pt>
                <c:pt idx="599">
                  <c:v>0.64688657407407402</c:v>
                </c:pt>
                <c:pt idx="600">
                  <c:v>0.64692129629629636</c:v>
                </c:pt>
                <c:pt idx="601">
                  <c:v>0.64695601851851847</c:v>
                </c:pt>
                <c:pt idx="602">
                  <c:v>0.64699074074074081</c:v>
                </c:pt>
                <c:pt idx="603">
                  <c:v>0.64702546296296293</c:v>
                </c:pt>
                <c:pt idx="604">
                  <c:v>0.64706018518518515</c:v>
                </c:pt>
                <c:pt idx="605">
                  <c:v>0.64709490740740738</c:v>
                </c:pt>
                <c:pt idx="606">
                  <c:v>0.64712962962962961</c:v>
                </c:pt>
                <c:pt idx="607">
                  <c:v>0.64716435185185184</c:v>
                </c:pt>
                <c:pt idx="608">
                  <c:v>0.64719907407407407</c:v>
                </c:pt>
                <c:pt idx="609">
                  <c:v>0.64723379629629629</c:v>
                </c:pt>
                <c:pt idx="610">
                  <c:v>0.64726851851851852</c:v>
                </c:pt>
                <c:pt idx="611">
                  <c:v>0.64730324074074075</c:v>
                </c:pt>
                <c:pt idx="612">
                  <c:v>0.64733796296296298</c:v>
                </c:pt>
                <c:pt idx="613">
                  <c:v>0.6473726851851852</c:v>
                </c:pt>
                <c:pt idx="614">
                  <c:v>0.64740740740740743</c:v>
                </c:pt>
                <c:pt idx="615">
                  <c:v>0.64744212962962966</c:v>
                </c:pt>
                <c:pt idx="616">
                  <c:v>0.64747685185185189</c:v>
                </c:pt>
                <c:pt idx="617">
                  <c:v>0.64751157407407411</c:v>
                </c:pt>
                <c:pt idx="618">
                  <c:v>0.64754629629629623</c:v>
                </c:pt>
                <c:pt idx="619">
                  <c:v>0.64758101851851857</c:v>
                </c:pt>
                <c:pt idx="620">
                  <c:v>0.64761574074074069</c:v>
                </c:pt>
                <c:pt idx="621">
                  <c:v>0.64765046296296302</c:v>
                </c:pt>
                <c:pt idx="622">
                  <c:v>0.64768518518518514</c:v>
                </c:pt>
                <c:pt idx="623">
                  <c:v>0.64771990740740748</c:v>
                </c:pt>
                <c:pt idx="624">
                  <c:v>0.6477546296296296</c:v>
                </c:pt>
                <c:pt idx="625">
                  <c:v>0.64778935185185182</c:v>
                </c:pt>
                <c:pt idx="626">
                  <c:v>0.64782407407407405</c:v>
                </c:pt>
                <c:pt idx="627">
                  <c:v>0.64785879629629628</c:v>
                </c:pt>
                <c:pt idx="628">
                  <c:v>0.64789351851851851</c:v>
                </c:pt>
                <c:pt idx="629">
                  <c:v>0.64792824074074074</c:v>
                </c:pt>
                <c:pt idx="630">
                  <c:v>0.64796296296296296</c:v>
                </c:pt>
                <c:pt idx="631">
                  <c:v>0.64799768518518519</c:v>
                </c:pt>
                <c:pt idx="632">
                  <c:v>0.64803240740740742</c:v>
                </c:pt>
                <c:pt idx="633">
                  <c:v>0.64806712962962965</c:v>
                </c:pt>
                <c:pt idx="634">
                  <c:v>0.64810185185185187</c:v>
                </c:pt>
                <c:pt idx="635">
                  <c:v>0.6481365740740741</c:v>
                </c:pt>
                <c:pt idx="636">
                  <c:v>0.64817129629629633</c:v>
                </c:pt>
                <c:pt idx="637">
                  <c:v>0.64820601851851845</c:v>
                </c:pt>
                <c:pt idx="638">
                  <c:v>0.64824074074074078</c:v>
                </c:pt>
                <c:pt idx="639">
                  <c:v>0.6482754629629629</c:v>
                </c:pt>
                <c:pt idx="640">
                  <c:v>0.64831018518518524</c:v>
                </c:pt>
                <c:pt idx="641">
                  <c:v>0.64834490740740736</c:v>
                </c:pt>
                <c:pt idx="642">
                  <c:v>0.64837962962962969</c:v>
                </c:pt>
                <c:pt idx="643">
                  <c:v>0.64841435185185181</c:v>
                </c:pt>
                <c:pt idx="644">
                  <c:v>0.64844907407407404</c:v>
                </c:pt>
                <c:pt idx="645">
                  <c:v>0.64848379629629627</c:v>
                </c:pt>
                <c:pt idx="646">
                  <c:v>0.64851851851851849</c:v>
                </c:pt>
                <c:pt idx="647">
                  <c:v>0.64855324074074072</c:v>
                </c:pt>
                <c:pt idx="648">
                  <c:v>0.64858796296296295</c:v>
                </c:pt>
                <c:pt idx="649">
                  <c:v>0.64862268518518518</c:v>
                </c:pt>
                <c:pt idx="650">
                  <c:v>0.6486574074074074</c:v>
                </c:pt>
                <c:pt idx="651">
                  <c:v>0.64869212962962963</c:v>
                </c:pt>
                <c:pt idx="652">
                  <c:v>0.64872685185185186</c:v>
                </c:pt>
                <c:pt idx="653">
                  <c:v>0.64876157407407409</c:v>
                </c:pt>
                <c:pt idx="654">
                  <c:v>0.64879629629629632</c:v>
                </c:pt>
                <c:pt idx="655">
                  <c:v>0.64883101851851854</c:v>
                </c:pt>
                <c:pt idx="656">
                  <c:v>0.64886574074074077</c:v>
                </c:pt>
                <c:pt idx="657">
                  <c:v>0.648900462962963</c:v>
                </c:pt>
                <c:pt idx="658">
                  <c:v>0.64893518518518511</c:v>
                </c:pt>
                <c:pt idx="659">
                  <c:v>0.64896990740740745</c:v>
                </c:pt>
                <c:pt idx="660">
                  <c:v>0.64900462962962957</c:v>
                </c:pt>
                <c:pt idx="661">
                  <c:v>0.64903935185185191</c:v>
                </c:pt>
                <c:pt idx="662">
                  <c:v>0.64907407407407403</c:v>
                </c:pt>
                <c:pt idx="663">
                  <c:v>0.64910879629629636</c:v>
                </c:pt>
                <c:pt idx="664">
                  <c:v>0.64914351851851848</c:v>
                </c:pt>
                <c:pt idx="665">
                  <c:v>0.64917824074074071</c:v>
                </c:pt>
                <c:pt idx="666">
                  <c:v>0.64921296296296294</c:v>
                </c:pt>
                <c:pt idx="667">
                  <c:v>0.64924768518518516</c:v>
                </c:pt>
                <c:pt idx="668">
                  <c:v>0.64928240740740739</c:v>
                </c:pt>
                <c:pt idx="669">
                  <c:v>0.64931712962962962</c:v>
                </c:pt>
                <c:pt idx="670">
                  <c:v>0.64935185185185185</c:v>
                </c:pt>
                <c:pt idx="671">
                  <c:v>0.64938657407407407</c:v>
                </c:pt>
                <c:pt idx="672">
                  <c:v>0.6494212962962963</c:v>
                </c:pt>
                <c:pt idx="673">
                  <c:v>0.64945601851851853</c:v>
                </c:pt>
                <c:pt idx="674">
                  <c:v>0.64949074074074076</c:v>
                </c:pt>
                <c:pt idx="675">
                  <c:v>0.64952546296296299</c:v>
                </c:pt>
                <c:pt idx="676">
                  <c:v>0.64956018518518521</c:v>
                </c:pt>
                <c:pt idx="677">
                  <c:v>0.64959490740740744</c:v>
                </c:pt>
                <c:pt idx="678">
                  <c:v>0.64962962962962967</c:v>
                </c:pt>
                <c:pt idx="679">
                  <c:v>0.64966435185185178</c:v>
                </c:pt>
                <c:pt idx="680">
                  <c:v>0.64969907407407412</c:v>
                </c:pt>
                <c:pt idx="681">
                  <c:v>0.64973379629629624</c:v>
                </c:pt>
                <c:pt idx="682">
                  <c:v>0.64976851851851858</c:v>
                </c:pt>
                <c:pt idx="683">
                  <c:v>0.6498032407407407</c:v>
                </c:pt>
                <c:pt idx="684">
                  <c:v>0.64983796296296303</c:v>
                </c:pt>
                <c:pt idx="685">
                  <c:v>0.64987268518518515</c:v>
                </c:pt>
                <c:pt idx="686">
                  <c:v>0.64990740740740738</c:v>
                </c:pt>
                <c:pt idx="687">
                  <c:v>0.64994212962962961</c:v>
                </c:pt>
                <c:pt idx="688">
                  <c:v>0.64997685185185183</c:v>
                </c:pt>
                <c:pt idx="689">
                  <c:v>0.65001157407407406</c:v>
                </c:pt>
                <c:pt idx="690">
                  <c:v>0.65004629629629629</c:v>
                </c:pt>
                <c:pt idx="691">
                  <c:v>0.65008101851851852</c:v>
                </c:pt>
                <c:pt idx="692">
                  <c:v>0.65011574074074074</c:v>
                </c:pt>
                <c:pt idx="693">
                  <c:v>0.65015046296296297</c:v>
                </c:pt>
                <c:pt idx="694">
                  <c:v>0.6501851851851852</c:v>
                </c:pt>
                <c:pt idx="695">
                  <c:v>0.65021990740740743</c:v>
                </c:pt>
                <c:pt idx="696">
                  <c:v>0.65025462962962965</c:v>
                </c:pt>
                <c:pt idx="697">
                  <c:v>0.65028935185185188</c:v>
                </c:pt>
                <c:pt idx="698">
                  <c:v>0.65032407407407411</c:v>
                </c:pt>
                <c:pt idx="699">
                  <c:v>0.65035879629629634</c:v>
                </c:pt>
                <c:pt idx="700">
                  <c:v>0.65039351851851845</c:v>
                </c:pt>
                <c:pt idx="701">
                  <c:v>0.65042824074074079</c:v>
                </c:pt>
                <c:pt idx="702">
                  <c:v>0.65046296296296291</c:v>
                </c:pt>
                <c:pt idx="703">
                  <c:v>0.65049768518518525</c:v>
                </c:pt>
                <c:pt idx="704">
                  <c:v>0.65053240740740736</c:v>
                </c:pt>
                <c:pt idx="705">
                  <c:v>0.6505671296296297</c:v>
                </c:pt>
                <c:pt idx="706">
                  <c:v>0.65060185185185182</c:v>
                </c:pt>
                <c:pt idx="707">
                  <c:v>0.65063657407407405</c:v>
                </c:pt>
                <c:pt idx="708">
                  <c:v>0.65067129629629628</c:v>
                </c:pt>
                <c:pt idx="709">
                  <c:v>0.6507060185185185</c:v>
                </c:pt>
                <c:pt idx="710">
                  <c:v>0.65074074074074073</c:v>
                </c:pt>
                <c:pt idx="711">
                  <c:v>0.65077546296296296</c:v>
                </c:pt>
                <c:pt idx="712">
                  <c:v>0.65081018518518519</c:v>
                </c:pt>
                <c:pt idx="713">
                  <c:v>0.65084490740740741</c:v>
                </c:pt>
                <c:pt idx="714">
                  <c:v>0.65087962962962964</c:v>
                </c:pt>
                <c:pt idx="715">
                  <c:v>0.65091435185185187</c:v>
                </c:pt>
                <c:pt idx="716">
                  <c:v>0.6509490740740741</c:v>
                </c:pt>
                <c:pt idx="717">
                  <c:v>0.65098379629629632</c:v>
                </c:pt>
                <c:pt idx="718">
                  <c:v>0.65101851851851855</c:v>
                </c:pt>
                <c:pt idx="719">
                  <c:v>0.65105324074074067</c:v>
                </c:pt>
                <c:pt idx="720">
                  <c:v>0.65108796296296301</c:v>
                </c:pt>
                <c:pt idx="721">
                  <c:v>0.65112268518518512</c:v>
                </c:pt>
                <c:pt idx="722">
                  <c:v>0.65115740740740746</c:v>
                </c:pt>
                <c:pt idx="723">
                  <c:v>0.65119212962962958</c:v>
                </c:pt>
                <c:pt idx="724">
                  <c:v>0.65122685185185192</c:v>
                </c:pt>
                <c:pt idx="725">
                  <c:v>0.65126157407407403</c:v>
                </c:pt>
                <c:pt idx="726">
                  <c:v>0.65129629629629626</c:v>
                </c:pt>
                <c:pt idx="727">
                  <c:v>0.65133101851851849</c:v>
                </c:pt>
                <c:pt idx="728">
                  <c:v>0.65136574074074072</c:v>
                </c:pt>
                <c:pt idx="729">
                  <c:v>0.65140046296296295</c:v>
                </c:pt>
                <c:pt idx="730">
                  <c:v>0.65143518518518517</c:v>
                </c:pt>
                <c:pt idx="731">
                  <c:v>0.6514699074074074</c:v>
                </c:pt>
                <c:pt idx="732">
                  <c:v>0.65150462962962963</c:v>
                </c:pt>
                <c:pt idx="733">
                  <c:v>0.65153935185185186</c:v>
                </c:pt>
                <c:pt idx="734">
                  <c:v>0.65157407407407408</c:v>
                </c:pt>
                <c:pt idx="735">
                  <c:v>0.65160879629629631</c:v>
                </c:pt>
                <c:pt idx="736">
                  <c:v>0.65164351851851854</c:v>
                </c:pt>
                <c:pt idx="737">
                  <c:v>0.65167824074074077</c:v>
                </c:pt>
                <c:pt idx="738">
                  <c:v>0.65171296296296299</c:v>
                </c:pt>
                <c:pt idx="739">
                  <c:v>0.65174768518518522</c:v>
                </c:pt>
                <c:pt idx="740">
                  <c:v>0.65178240740740734</c:v>
                </c:pt>
                <c:pt idx="741">
                  <c:v>0.65181712962962968</c:v>
                </c:pt>
                <c:pt idx="742">
                  <c:v>0.65185185185185179</c:v>
                </c:pt>
                <c:pt idx="743">
                  <c:v>0.65188657407407413</c:v>
                </c:pt>
                <c:pt idx="744">
                  <c:v>0.65192129629629625</c:v>
                </c:pt>
                <c:pt idx="745">
                  <c:v>0.65195601851851859</c:v>
                </c:pt>
                <c:pt idx="746">
                  <c:v>0.6519907407407407</c:v>
                </c:pt>
                <c:pt idx="747">
                  <c:v>0.65202546296296293</c:v>
                </c:pt>
                <c:pt idx="748">
                  <c:v>0.65206018518518516</c:v>
                </c:pt>
                <c:pt idx="749">
                  <c:v>0.65209490740740739</c:v>
                </c:pt>
                <c:pt idx="750">
                  <c:v>0.65212962962962961</c:v>
                </c:pt>
                <c:pt idx="751">
                  <c:v>0.65216435185185184</c:v>
                </c:pt>
                <c:pt idx="752">
                  <c:v>0.65219907407407407</c:v>
                </c:pt>
                <c:pt idx="753">
                  <c:v>0.6522337962962963</c:v>
                </c:pt>
                <c:pt idx="754">
                  <c:v>0.65226851851851853</c:v>
                </c:pt>
                <c:pt idx="755">
                  <c:v>0.65230324074074075</c:v>
                </c:pt>
                <c:pt idx="756">
                  <c:v>0.65233796296296298</c:v>
                </c:pt>
                <c:pt idx="757">
                  <c:v>0.65237268518518521</c:v>
                </c:pt>
                <c:pt idx="758">
                  <c:v>0.65240740740740744</c:v>
                </c:pt>
                <c:pt idx="759">
                  <c:v>0.65244212962962966</c:v>
                </c:pt>
                <c:pt idx="760">
                  <c:v>0.65247685185185189</c:v>
                </c:pt>
                <c:pt idx="761">
                  <c:v>0.65251157407407401</c:v>
                </c:pt>
                <c:pt idx="762">
                  <c:v>0.65254629629629635</c:v>
                </c:pt>
                <c:pt idx="763">
                  <c:v>0.65258101851851846</c:v>
                </c:pt>
                <c:pt idx="764">
                  <c:v>0.6526157407407408</c:v>
                </c:pt>
                <c:pt idx="765">
                  <c:v>0.65265046296296292</c:v>
                </c:pt>
                <c:pt idx="766">
                  <c:v>0.65268518518518526</c:v>
                </c:pt>
                <c:pt idx="767">
                  <c:v>0.65271990740740737</c:v>
                </c:pt>
                <c:pt idx="768">
                  <c:v>0.6527546296296296</c:v>
                </c:pt>
                <c:pt idx="769">
                  <c:v>0.65278935185185183</c:v>
                </c:pt>
                <c:pt idx="770">
                  <c:v>0.65282407407407406</c:v>
                </c:pt>
                <c:pt idx="771">
                  <c:v>0.65285879629629628</c:v>
                </c:pt>
                <c:pt idx="772">
                  <c:v>0.65289351851851851</c:v>
                </c:pt>
                <c:pt idx="773">
                  <c:v>0.65292824074074074</c:v>
                </c:pt>
                <c:pt idx="774">
                  <c:v>0.65296296296296297</c:v>
                </c:pt>
                <c:pt idx="775">
                  <c:v>0.65299768518518519</c:v>
                </c:pt>
                <c:pt idx="776">
                  <c:v>0.65303240740740742</c:v>
                </c:pt>
                <c:pt idx="777">
                  <c:v>0.65306712962962965</c:v>
                </c:pt>
                <c:pt idx="778">
                  <c:v>0.65310185185185188</c:v>
                </c:pt>
                <c:pt idx="779">
                  <c:v>0.65313657407407411</c:v>
                </c:pt>
                <c:pt idx="780">
                  <c:v>0.65317129629629633</c:v>
                </c:pt>
                <c:pt idx="781">
                  <c:v>0.65320601851851856</c:v>
                </c:pt>
                <c:pt idx="782">
                  <c:v>0.65324074074074068</c:v>
                </c:pt>
                <c:pt idx="783">
                  <c:v>0.65327546296296302</c:v>
                </c:pt>
                <c:pt idx="784">
                  <c:v>0.65331018518518513</c:v>
                </c:pt>
                <c:pt idx="785">
                  <c:v>0.65334490740740747</c:v>
                </c:pt>
                <c:pt idx="786">
                  <c:v>0.65337962962962959</c:v>
                </c:pt>
                <c:pt idx="787">
                  <c:v>0.65341435185185182</c:v>
                </c:pt>
                <c:pt idx="788">
                  <c:v>0.65344907407407404</c:v>
                </c:pt>
                <c:pt idx="789">
                  <c:v>0.65348379629629627</c:v>
                </c:pt>
                <c:pt idx="790">
                  <c:v>0.6535185185185185</c:v>
                </c:pt>
                <c:pt idx="791">
                  <c:v>0.65355324074074073</c:v>
                </c:pt>
                <c:pt idx="792">
                  <c:v>0.65358796296296295</c:v>
                </c:pt>
                <c:pt idx="793">
                  <c:v>0.65362268518518518</c:v>
                </c:pt>
                <c:pt idx="794">
                  <c:v>0.65365740740740741</c:v>
                </c:pt>
                <c:pt idx="795">
                  <c:v>0.65369212962962964</c:v>
                </c:pt>
                <c:pt idx="796">
                  <c:v>0.65372685185185186</c:v>
                </c:pt>
                <c:pt idx="797">
                  <c:v>0.65376157407407409</c:v>
                </c:pt>
                <c:pt idx="798">
                  <c:v>0.65379629629629632</c:v>
                </c:pt>
                <c:pt idx="799">
                  <c:v>0.65383101851851855</c:v>
                </c:pt>
                <c:pt idx="800">
                  <c:v>0.65386574074074078</c:v>
                </c:pt>
                <c:pt idx="801">
                  <c:v>0.65390046296296289</c:v>
                </c:pt>
                <c:pt idx="802">
                  <c:v>0.65393518518518523</c:v>
                </c:pt>
                <c:pt idx="803">
                  <c:v>0.65396990740740735</c:v>
                </c:pt>
                <c:pt idx="804">
                  <c:v>0.65400462962962969</c:v>
                </c:pt>
                <c:pt idx="805">
                  <c:v>0.6540393518518518</c:v>
                </c:pt>
                <c:pt idx="806">
                  <c:v>0.65407407407407414</c:v>
                </c:pt>
                <c:pt idx="807">
                  <c:v>0.65410879629629626</c:v>
                </c:pt>
                <c:pt idx="808">
                  <c:v>0.65414351851851849</c:v>
                </c:pt>
                <c:pt idx="809">
                  <c:v>0.65417824074074071</c:v>
                </c:pt>
                <c:pt idx="810">
                  <c:v>0.65421296296296294</c:v>
                </c:pt>
                <c:pt idx="811">
                  <c:v>0.65424768518518517</c:v>
                </c:pt>
                <c:pt idx="812">
                  <c:v>0.6542824074074074</c:v>
                </c:pt>
                <c:pt idx="813">
                  <c:v>0.65431712962962962</c:v>
                </c:pt>
                <c:pt idx="814">
                  <c:v>0.65435185185185185</c:v>
                </c:pt>
                <c:pt idx="815">
                  <c:v>0.65438657407407408</c:v>
                </c:pt>
                <c:pt idx="816">
                  <c:v>0.65442129629629631</c:v>
                </c:pt>
                <c:pt idx="817">
                  <c:v>0.65445601851851853</c:v>
                </c:pt>
                <c:pt idx="818">
                  <c:v>0.65449074074074076</c:v>
                </c:pt>
                <c:pt idx="819">
                  <c:v>0.65452546296296299</c:v>
                </c:pt>
                <c:pt idx="820">
                  <c:v>0.65456018518518522</c:v>
                </c:pt>
                <c:pt idx="821">
                  <c:v>0.65459490740740744</c:v>
                </c:pt>
                <c:pt idx="822">
                  <c:v>0.65462962962962956</c:v>
                </c:pt>
                <c:pt idx="823">
                  <c:v>0.6546643518518519</c:v>
                </c:pt>
                <c:pt idx="824">
                  <c:v>0.65469907407407402</c:v>
                </c:pt>
                <c:pt idx="825">
                  <c:v>0.65473379629629636</c:v>
                </c:pt>
                <c:pt idx="826">
                  <c:v>0.65476851851851847</c:v>
                </c:pt>
                <c:pt idx="827">
                  <c:v>0.65480324074074081</c:v>
                </c:pt>
                <c:pt idx="828">
                  <c:v>0.65483796296296293</c:v>
                </c:pt>
                <c:pt idx="829">
                  <c:v>0.65487268518518515</c:v>
                </c:pt>
                <c:pt idx="830">
                  <c:v>0.65490740740740738</c:v>
                </c:pt>
                <c:pt idx="831">
                  <c:v>0.65494212962962961</c:v>
                </c:pt>
                <c:pt idx="832">
                  <c:v>0.65497685185185184</c:v>
                </c:pt>
                <c:pt idx="833">
                  <c:v>0.65501157407407407</c:v>
                </c:pt>
                <c:pt idx="834">
                  <c:v>0.65504629629629629</c:v>
                </c:pt>
                <c:pt idx="835">
                  <c:v>0.65508101851851852</c:v>
                </c:pt>
                <c:pt idx="836">
                  <c:v>0.65511574074074075</c:v>
                </c:pt>
                <c:pt idx="837">
                  <c:v>0.65515046296296298</c:v>
                </c:pt>
                <c:pt idx="838">
                  <c:v>0.6551851851851852</c:v>
                </c:pt>
                <c:pt idx="839">
                  <c:v>0.65521990740740743</c:v>
                </c:pt>
                <c:pt idx="840">
                  <c:v>0.65525462962962966</c:v>
                </c:pt>
                <c:pt idx="841">
                  <c:v>0.65528935185185189</c:v>
                </c:pt>
                <c:pt idx="842">
                  <c:v>0.65532407407407411</c:v>
                </c:pt>
                <c:pt idx="843">
                  <c:v>0.65535879629629623</c:v>
                </c:pt>
                <c:pt idx="844">
                  <c:v>0.65539351851851857</c:v>
                </c:pt>
                <c:pt idx="845">
                  <c:v>0.65542824074074069</c:v>
                </c:pt>
                <c:pt idx="846">
                  <c:v>0.65546296296296302</c:v>
                </c:pt>
                <c:pt idx="847">
                  <c:v>0.65549768518518514</c:v>
                </c:pt>
                <c:pt idx="848">
                  <c:v>0.65553240740740748</c:v>
                </c:pt>
                <c:pt idx="849">
                  <c:v>0.6555671296296296</c:v>
                </c:pt>
                <c:pt idx="850">
                  <c:v>0.65560185185185182</c:v>
                </c:pt>
                <c:pt idx="851">
                  <c:v>0.65563657407407405</c:v>
                </c:pt>
                <c:pt idx="852">
                  <c:v>0.65567129629629628</c:v>
                </c:pt>
                <c:pt idx="853">
                  <c:v>0.65570601851851851</c:v>
                </c:pt>
                <c:pt idx="854">
                  <c:v>0.65574074074074074</c:v>
                </c:pt>
                <c:pt idx="855">
                  <c:v>0.65577546296296296</c:v>
                </c:pt>
                <c:pt idx="856">
                  <c:v>0.65581018518518519</c:v>
                </c:pt>
                <c:pt idx="857">
                  <c:v>0.65584490740740742</c:v>
                </c:pt>
                <c:pt idx="858">
                  <c:v>0.65587962962962965</c:v>
                </c:pt>
                <c:pt idx="859">
                  <c:v>0.65591435185185187</c:v>
                </c:pt>
                <c:pt idx="860">
                  <c:v>0.6559490740740741</c:v>
                </c:pt>
                <c:pt idx="861">
                  <c:v>0.65598379629629633</c:v>
                </c:pt>
                <c:pt idx="862">
                  <c:v>0.65601851851851845</c:v>
                </c:pt>
                <c:pt idx="863">
                  <c:v>0.65605324074074078</c:v>
                </c:pt>
                <c:pt idx="864">
                  <c:v>0.6560879629629629</c:v>
                </c:pt>
                <c:pt idx="865">
                  <c:v>0.65612268518518524</c:v>
                </c:pt>
                <c:pt idx="866">
                  <c:v>0.65615740740740736</c:v>
                </c:pt>
                <c:pt idx="867">
                  <c:v>0.65619212962962969</c:v>
                </c:pt>
                <c:pt idx="868">
                  <c:v>0.65622685185185181</c:v>
                </c:pt>
                <c:pt idx="869">
                  <c:v>0.65626157407407404</c:v>
                </c:pt>
                <c:pt idx="870">
                  <c:v>0.65629629629629627</c:v>
                </c:pt>
                <c:pt idx="871">
                  <c:v>0.65633101851851849</c:v>
                </c:pt>
                <c:pt idx="872">
                  <c:v>0.65636574074074072</c:v>
                </c:pt>
                <c:pt idx="873">
                  <c:v>0.65640046296296295</c:v>
                </c:pt>
                <c:pt idx="874">
                  <c:v>0.65643518518518518</c:v>
                </c:pt>
                <c:pt idx="875">
                  <c:v>0.6564699074074074</c:v>
                </c:pt>
                <c:pt idx="876">
                  <c:v>0.65650462962962963</c:v>
                </c:pt>
                <c:pt idx="877">
                  <c:v>0.65653935185185186</c:v>
                </c:pt>
                <c:pt idx="878">
                  <c:v>0.65657407407407409</c:v>
                </c:pt>
                <c:pt idx="879">
                  <c:v>0.65660879629629632</c:v>
                </c:pt>
                <c:pt idx="880">
                  <c:v>0.65664351851851854</c:v>
                </c:pt>
                <c:pt idx="881">
                  <c:v>0.65667824074074077</c:v>
                </c:pt>
                <c:pt idx="882">
                  <c:v>0.656712962962963</c:v>
                </c:pt>
                <c:pt idx="883">
                  <c:v>0.65674768518518511</c:v>
                </c:pt>
                <c:pt idx="884">
                  <c:v>0.65678240740740745</c:v>
                </c:pt>
                <c:pt idx="885">
                  <c:v>0.65681712962962957</c:v>
                </c:pt>
                <c:pt idx="886">
                  <c:v>0.65685185185185191</c:v>
                </c:pt>
                <c:pt idx="887">
                  <c:v>0.65688657407407403</c:v>
                </c:pt>
                <c:pt idx="888">
                  <c:v>0.65692129629629636</c:v>
                </c:pt>
                <c:pt idx="889">
                  <c:v>0.65695601851851848</c:v>
                </c:pt>
                <c:pt idx="890">
                  <c:v>0.65699074074074071</c:v>
                </c:pt>
                <c:pt idx="891">
                  <c:v>0.65702546296296294</c:v>
                </c:pt>
                <c:pt idx="892">
                  <c:v>0.65706018518518516</c:v>
                </c:pt>
                <c:pt idx="893">
                  <c:v>0.65709490740740739</c:v>
                </c:pt>
                <c:pt idx="894">
                  <c:v>0.65712962962962962</c:v>
                </c:pt>
                <c:pt idx="895">
                  <c:v>0.65716435185185185</c:v>
                </c:pt>
                <c:pt idx="896">
                  <c:v>0.65719907407407407</c:v>
                </c:pt>
                <c:pt idx="897">
                  <c:v>0.6572337962962963</c:v>
                </c:pt>
                <c:pt idx="898">
                  <c:v>0.65726851851851853</c:v>
                </c:pt>
                <c:pt idx="899">
                  <c:v>0.65730324074074076</c:v>
                </c:pt>
                <c:pt idx="900">
                  <c:v>0.65733796296296299</c:v>
                </c:pt>
                <c:pt idx="901">
                  <c:v>0.65737268518518521</c:v>
                </c:pt>
                <c:pt idx="902">
                  <c:v>0.65740740740740744</c:v>
                </c:pt>
                <c:pt idx="903">
                  <c:v>0.65744212962962967</c:v>
                </c:pt>
                <c:pt idx="904">
                  <c:v>0.65747685185185178</c:v>
                </c:pt>
                <c:pt idx="905">
                  <c:v>0.65751157407407412</c:v>
                </c:pt>
                <c:pt idx="906">
                  <c:v>0.65754629629629624</c:v>
                </c:pt>
                <c:pt idx="907">
                  <c:v>0.65758101851851858</c:v>
                </c:pt>
                <c:pt idx="908">
                  <c:v>0.6576157407407407</c:v>
                </c:pt>
                <c:pt idx="909">
                  <c:v>0.65765046296296303</c:v>
                </c:pt>
                <c:pt idx="910">
                  <c:v>0.65768518518518515</c:v>
                </c:pt>
                <c:pt idx="911">
                  <c:v>0.65771990740740738</c:v>
                </c:pt>
                <c:pt idx="912">
                  <c:v>0.65775462962962961</c:v>
                </c:pt>
                <c:pt idx="913">
                  <c:v>0.65778935185185183</c:v>
                </c:pt>
                <c:pt idx="914">
                  <c:v>0.65782407407407406</c:v>
                </c:pt>
                <c:pt idx="915">
                  <c:v>0.65785879629629629</c:v>
                </c:pt>
                <c:pt idx="916">
                  <c:v>0.65789351851851852</c:v>
                </c:pt>
                <c:pt idx="917">
                  <c:v>0.65792824074074074</c:v>
                </c:pt>
                <c:pt idx="918">
                  <c:v>0.65796296296296297</c:v>
                </c:pt>
                <c:pt idx="919">
                  <c:v>0.6579976851851852</c:v>
                </c:pt>
                <c:pt idx="920">
                  <c:v>0.65803240740740743</c:v>
                </c:pt>
                <c:pt idx="921">
                  <c:v>0.65806712962962965</c:v>
                </c:pt>
                <c:pt idx="922">
                  <c:v>0.65810185185185188</c:v>
                </c:pt>
                <c:pt idx="923">
                  <c:v>0.65813657407407411</c:v>
                </c:pt>
                <c:pt idx="924">
                  <c:v>0.65817129629629634</c:v>
                </c:pt>
                <c:pt idx="925">
                  <c:v>0.65820601851851845</c:v>
                </c:pt>
                <c:pt idx="926">
                  <c:v>0.65824074074074079</c:v>
                </c:pt>
                <c:pt idx="927">
                  <c:v>0.65827546296296291</c:v>
                </c:pt>
                <c:pt idx="928">
                  <c:v>0.65831018518518525</c:v>
                </c:pt>
                <c:pt idx="929">
                  <c:v>0.65834490740740736</c:v>
                </c:pt>
                <c:pt idx="930">
                  <c:v>0.6583796296296297</c:v>
                </c:pt>
                <c:pt idx="931">
                  <c:v>0.65841435185185182</c:v>
                </c:pt>
                <c:pt idx="932">
                  <c:v>0.65844907407407405</c:v>
                </c:pt>
                <c:pt idx="933">
                  <c:v>0.65848379629629628</c:v>
                </c:pt>
                <c:pt idx="934">
                  <c:v>0.6585185185185185</c:v>
                </c:pt>
                <c:pt idx="935">
                  <c:v>0.65855324074074073</c:v>
                </c:pt>
                <c:pt idx="936">
                  <c:v>0.65858796296296296</c:v>
                </c:pt>
                <c:pt idx="937">
                  <c:v>0.65862268518518519</c:v>
                </c:pt>
                <c:pt idx="938">
                  <c:v>0.65865740740740741</c:v>
                </c:pt>
                <c:pt idx="939">
                  <c:v>0.65869212962962964</c:v>
                </c:pt>
                <c:pt idx="940">
                  <c:v>0.65872685185185187</c:v>
                </c:pt>
                <c:pt idx="941">
                  <c:v>0.6587615740740741</c:v>
                </c:pt>
                <c:pt idx="942">
                  <c:v>0.65879629629629632</c:v>
                </c:pt>
                <c:pt idx="943">
                  <c:v>0.65883101851851855</c:v>
                </c:pt>
                <c:pt idx="944">
                  <c:v>0.65886574074074067</c:v>
                </c:pt>
                <c:pt idx="945">
                  <c:v>0.65890046296296301</c:v>
                </c:pt>
                <c:pt idx="946">
                  <c:v>0.65893518518518512</c:v>
                </c:pt>
                <c:pt idx="947">
                  <c:v>0.65896990740740746</c:v>
                </c:pt>
                <c:pt idx="948">
                  <c:v>0.65900462962962958</c:v>
                </c:pt>
                <c:pt idx="949">
                  <c:v>0.65903935185185192</c:v>
                </c:pt>
                <c:pt idx="950">
                  <c:v>0.65907407407407403</c:v>
                </c:pt>
                <c:pt idx="951">
                  <c:v>0.65910879629629626</c:v>
                </c:pt>
                <c:pt idx="952">
                  <c:v>0.65914351851851849</c:v>
                </c:pt>
                <c:pt idx="953">
                  <c:v>0.65917824074074072</c:v>
                </c:pt>
                <c:pt idx="954">
                  <c:v>0.65921296296296295</c:v>
                </c:pt>
                <c:pt idx="955">
                  <c:v>0.65924768518518517</c:v>
                </c:pt>
                <c:pt idx="956">
                  <c:v>0.6592824074074074</c:v>
                </c:pt>
                <c:pt idx="957">
                  <c:v>0.65931712962962963</c:v>
                </c:pt>
                <c:pt idx="958">
                  <c:v>0.65935185185185186</c:v>
                </c:pt>
                <c:pt idx="959">
                  <c:v>0.65938657407407408</c:v>
                </c:pt>
                <c:pt idx="960">
                  <c:v>0.65942129629629631</c:v>
                </c:pt>
                <c:pt idx="961">
                  <c:v>0.65945601851851854</c:v>
                </c:pt>
                <c:pt idx="962">
                  <c:v>0.65949074074074077</c:v>
                </c:pt>
                <c:pt idx="963">
                  <c:v>0.65952546296296299</c:v>
                </c:pt>
                <c:pt idx="964">
                  <c:v>0.65956018518518522</c:v>
                </c:pt>
                <c:pt idx="965">
                  <c:v>0.65959490740740734</c:v>
                </c:pt>
                <c:pt idx="966">
                  <c:v>0.65962962962962968</c:v>
                </c:pt>
                <c:pt idx="967">
                  <c:v>0.65966435185185179</c:v>
                </c:pt>
                <c:pt idx="968">
                  <c:v>0.65969907407407413</c:v>
                </c:pt>
                <c:pt idx="969">
                  <c:v>0.65973379629629625</c:v>
                </c:pt>
                <c:pt idx="970">
                  <c:v>0.65976851851851859</c:v>
                </c:pt>
                <c:pt idx="971">
                  <c:v>0.6598032407407407</c:v>
                </c:pt>
                <c:pt idx="972">
                  <c:v>0.65983796296296293</c:v>
                </c:pt>
                <c:pt idx="973">
                  <c:v>0.65987268518518516</c:v>
                </c:pt>
                <c:pt idx="974">
                  <c:v>0.65990740740740739</c:v>
                </c:pt>
                <c:pt idx="975">
                  <c:v>0.65994212962962961</c:v>
                </c:pt>
                <c:pt idx="976">
                  <c:v>0.65997685185185184</c:v>
                </c:pt>
                <c:pt idx="977">
                  <c:v>0.66001157407407407</c:v>
                </c:pt>
                <c:pt idx="978">
                  <c:v>0.6600462962962963</c:v>
                </c:pt>
                <c:pt idx="979">
                  <c:v>0.66008101851851853</c:v>
                </c:pt>
                <c:pt idx="980">
                  <c:v>0.66011574074074075</c:v>
                </c:pt>
                <c:pt idx="981">
                  <c:v>0.66015046296296298</c:v>
                </c:pt>
                <c:pt idx="982">
                  <c:v>0.66018518518518521</c:v>
                </c:pt>
                <c:pt idx="983">
                  <c:v>0.66021990740740744</c:v>
                </c:pt>
                <c:pt idx="984">
                  <c:v>0.66025462962962966</c:v>
                </c:pt>
                <c:pt idx="985">
                  <c:v>0.66028935185185189</c:v>
                </c:pt>
                <c:pt idx="986">
                  <c:v>0.66032407407407401</c:v>
                </c:pt>
                <c:pt idx="987">
                  <c:v>0.66035879629629635</c:v>
                </c:pt>
                <c:pt idx="988">
                  <c:v>0.66039351851851846</c:v>
                </c:pt>
                <c:pt idx="989">
                  <c:v>0.6604282407407408</c:v>
                </c:pt>
                <c:pt idx="990">
                  <c:v>0.66046296296296292</c:v>
                </c:pt>
                <c:pt idx="991">
                  <c:v>0.66049768518518526</c:v>
                </c:pt>
                <c:pt idx="992">
                  <c:v>0.66053240740740737</c:v>
                </c:pt>
                <c:pt idx="993">
                  <c:v>0.6605671296296296</c:v>
                </c:pt>
                <c:pt idx="994">
                  <c:v>0.66060185185185183</c:v>
                </c:pt>
                <c:pt idx="995">
                  <c:v>0.66063657407407406</c:v>
                </c:pt>
                <c:pt idx="996">
                  <c:v>0.66067129629629628</c:v>
                </c:pt>
                <c:pt idx="997">
                  <c:v>0.66070601851851851</c:v>
                </c:pt>
                <c:pt idx="998">
                  <c:v>0.66074074074074074</c:v>
                </c:pt>
                <c:pt idx="999">
                  <c:v>0.66077546296296297</c:v>
                </c:pt>
                <c:pt idx="1000">
                  <c:v>0.66081018518518519</c:v>
                </c:pt>
                <c:pt idx="1001">
                  <c:v>0.66084490740740742</c:v>
                </c:pt>
                <c:pt idx="1002">
                  <c:v>0.66087962962962965</c:v>
                </c:pt>
                <c:pt idx="1003">
                  <c:v>0.66091435185185188</c:v>
                </c:pt>
                <c:pt idx="1004">
                  <c:v>0.66094907407407411</c:v>
                </c:pt>
                <c:pt idx="1005">
                  <c:v>0.66098379629629633</c:v>
                </c:pt>
                <c:pt idx="1006">
                  <c:v>0.66101851851851856</c:v>
                </c:pt>
                <c:pt idx="1007">
                  <c:v>0.66105324074074068</c:v>
                </c:pt>
                <c:pt idx="1008">
                  <c:v>0.66108796296296302</c:v>
                </c:pt>
                <c:pt idx="1009">
                  <c:v>0.66112268518518513</c:v>
                </c:pt>
                <c:pt idx="1010">
                  <c:v>0.66115740740740747</c:v>
                </c:pt>
                <c:pt idx="1011">
                  <c:v>0.66119212962962959</c:v>
                </c:pt>
                <c:pt idx="1012">
                  <c:v>0.66122685185185182</c:v>
                </c:pt>
                <c:pt idx="1013">
                  <c:v>0.66126157407407404</c:v>
                </c:pt>
                <c:pt idx="1014">
                  <c:v>0.66129629629629627</c:v>
                </c:pt>
                <c:pt idx="1015">
                  <c:v>0.6613310185185185</c:v>
                </c:pt>
                <c:pt idx="1016">
                  <c:v>0.66136574074074073</c:v>
                </c:pt>
                <c:pt idx="1017">
                  <c:v>0.66140046296296295</c:v>
                </c:pt>
                <c:pt idx="1018">
                  <c:v>0.66143518518518518</c:v>
                </c:pt>
                <c:pt idx="1019">
                  <c:v>0.66146990740740741</c:v>
                </c:pt>
                <c:pt idx="1020">
                  <c:v>0.66150462962962964</c:v>
                </c:pt>
                <c:pt idx="1021">
                  <c:v>0.66153935185185186</c:v>
                </c:pt>
                <c:pt idx="1022">
                  <c:v>0.66157407407407409</c:v>
                </c:pt>
                <c:pt idx="1023">
                  <c:v>0.66160879629629632</c:v>
                </c:pt>
                <c:pt idx="1024">
                  <c:v>0.66164351851851855</c:v>
                </c:pt>
                <c:pt idx="1025">
                  <c:v>0.66167824074074078</c:v>
                </c:pt>
                <c:pt idx="1026">
                  <c:v>0.66171296296296289</c:v>
                </c:pt>
                <c:pt idx="1027">
                  <c:v>0.66174768518518523</c:v>
                </c:pt>
                <c:pt idx="1028">
                  <c:v>0.66178240740740735</c:v>
                </c:pt>
                <c:pt idx="1029">
                  <c:v>0.66181712962962969</c:v>
                </c:pt>
                <c:pt idx="1030">
                  <c:v>0.6618518518518518</c:v>
                </c:pt>
                <c:pt idx="1031">
                  <c:v>0.66188657407407414</c:v>
                </c:pt>
                <c:pt idx="1032">
                  <c:v>0.66192129629629626</c:v>
                </c:pt>
                <c:pt idx="1033">
                  <c:v>0.66195601851851849</c:v>
                </c:pt>
                <c:pt idx="1034">
                  <c:v>0.66199074074074071</c:v>
                </c:pt>
                <c:pt idx="1035">
                  <c:v>0.66202546296296294</c:v>
                </c:pt>
                <c:pt idx="1036">
                  <c:v>0.66206018518518517</c:v>
                </c:pt>
                <c:pt idx="1037">
                  <c:v>0.6620949074074074</c:v>
                </c:pt>
                <c:pt idx="1038">
                  <c:v>0.66212962962962962</c:v>
                </c:pt>
                <c:pt idx="1039">
                  <c:v>0.66216435185185185</c:v>
                </c:pt>
                <c:pt idx="1040">
                  <c:v>0.66219907407407408</c:v>
                </c:pt>
                <c:pt idx="1041">
                  <c:v>0.66223379629629631</c:v>
                </c:pt>
                <c:pt idx="1042">
                  <c:v>0.66226851851851853</c:v>
                </c:pt>
                <c:pt idx="1043">
                  <c:v>0.66230324074074076</c:v>
                </c:pt>
                <c:pt idx="1044">
                  <c:v>0.66233796296296299</c:v>
                </c:pt>
                <c:pt idx="1045">
                  <c:v>0.66237268518518522</c:v>
                </c:pt>
                <c:pt idx="1046">
                  <c:v>0.66240740740740744</c:v>
                </c:pt>
                <c:pt idx="1047">
                  <c:v>0.66244212962962956</c:v>
                </c:pt>
                <c:pt idx="1048">
                  <c:v>0.6624768518518519</c:v>
                </c:pt>
                <c:pt idx="1049">
                  <c:v>0.66251157407407402</c:v>
                </c:pt>
                <c:pt idx="1050">
                  <c:v>0.66254629629629636</c:v>
                </c:pt>
                <c:pt idx="1051">
                  <c:v>0.66258101851851847</c:v>
                </c:pt>
                <c:pt idx="1052">
                  <c:v>0.66261574074074081</c:v>
                </c:pt>
                <c:pt idx="1053">
                  <c:v>0.66265046296296293</c:v>
                </c:pt>
                <c:pt idx="1054">
                  <c:v>0.66268518518518515</c:v>
                </c:pt>
                <c:pt idx="1055">
                  <c:v>0.66271990740740738</c:v>
                </c:pt>
                <c:pt idx="1056">
                  <c:v>0.66275462962962961</c:v>
                </c:pt>
                <c:pt idx="1057">
                  <c:v>0.66278935185185184</c:v>
                </c:pt>
                <c:pt idx="1058">
                  <c:v>0.66282407407407407</c:v>
                </c:pt>
                <c:pt idx="1059">
                  <c:v>0.66285879629629629</c:v>
                </c:pt>
                <c:pt idx="1060">
                  <c:v>0.66289351851851852</c:v>
                </c:pt>
                <c:pt idx="1061">
                  <c:v>0.66292824074074075</c:v>
                </c:pt>
                <c:pt idx="1062">
                  <c:v>0.66296296296296298</c:v>
                </c:pt>
                <c:pt idx="1063">
                  <c:v>0.6629976851851852</c:v>
                </c:pt>
                <c:pt idx="1064">
                  <c:v>0.66303240740740743</c:v>
                </c:pt>
                <c:pt idx="1065">
                  <c:v>0.66306712962962966</c:v>
                </c:pt>
                <c:pt idx="1066">
                  <c:v>0.66310185185185189</c:v>
                </c:pt>
                <c:pt idx="1067">
                  <c:v>0.66313657407407411</c:v>
                </c:pt>
                <c:pt idx="1068">
                  <c:v>0.66317129629629623</c:v>
                </c:pt>
                <c:pt idx="1069">
                  <c:v>0.66320601851851857</c:v>
                </c:pt>
                <c:pt idx="1070">
                  <c:v>0.66324074074074069</c:v>
                </c:pt>
                <c:pt idx="1071">
                  <c:v>0.66327546296296302</c:v>
                </c:pt>
                <c:pt idx="1072">
                  <c:v>0.66331018518518514</c:v>
                </c:pt>
                <c:pt idx="1073">
                  <c:v>0.66334490740740748</c:v>
                </c:pt>
                <c:pt idx="1074">
                  <c:v>0.6633796296296296</c:v>
                </c:pt>
                <c:pt idx="1075">
                  <c:v>0.66341435185185182</c:v>
                </c:pt>
                <c:pt idx="1076">
                  <c:v>0.66344907407407405</c:v>
                </c:pt>
                <c:pt idx="1077">
                  <c:v>0.66348379629629628</c:v>
                </c:pt>
                <c:pt idx="1078">
                  <c:v>0.66351851851851851</c:v>
                </c:pt>
                <c:pt idx="1079">
                  <c:v>0.66355324074074074</c:v>
                </c:pt>
                <c:pt idx="1080">
                  <c:v>0.66358796296296296</c:v>
                </c:pt>
                <c:pt idx="1081">
                  <c:v>0.66362268518518519</c:v>
                </c:pt>
                <c:pt idx="1082">
                  <c:v>0.66365740740740742</c:v>
                </c:pt>
                <c:pt idx="1083">
                  <c:v>0.66369212962962965</c:v>
                </c:pt>
                <c:pt idx="1084">
                  <c:v>0.66372685185185187</c:v>
                </c:pt>
                <c:pt idx="1085">
                  <c:v>0.6637615740740741</c:v>
                </c:pt>
                <c:pt idx="1086">
                  <c:v>0.66379629629629633</c:v>
                </c:pt>
                <c:pt idx="1087">
                  <c:v>0.66383101851851845</c:v>
                </c:pt>
                <c:pt idx="1088">
                  <c:v>0.66386574074074078</c:v>
                </c:pt>
                <c:pt idx="1089">
                  <c:v>0.6639004629629629</c:v>
                </c:pt>
                <c:pt idx="1090">
                  <c:v>0.66393518518518524</c:v>
                </c:pt>
                <c:pt idx="1091">
                  <c:v>0.66396990740740736</c:v>
                </c:pt>
                <c:pt idx="1092">
                  <c:v>0.66400462962962969</c:v>
                </c:pt>
                <c:pt idx="1093">
                  <c:v>0.66403935185185181</c:v>
                </c:pt>
                <c:pt idx="1094">
                  <c:v>0.66407407407407404</c:v>
                </c:pt>
                <c:pt idx="1095">
                  <c:v>0.66410879629629627</c:v>
                </c:pt>
                <c:pt idx="1096">
                  <c:v>0.66414351851851849</c:v>
                </c:pt>
                <c:pt idx="1097">
                  <c:v>0.66417824074074072</c:v>
                </c:pt>
                <c:pt idx="1098">
                  <c:v>0.66421296296296295</c:v>
                </c:pt>
                <c:pt idx="1099">
                  <c:v>0.66424768518518518</c:v>
                </c:pt>
                <c:pt idx="1100">
                  <c:v>0.6642824074074074</c:v>
                </c:pt>
                <c:pt idx="1101">
                  <c:v>0.66431712962962963</c:v>
                </c:pt>
                <c:pt idx="1102">
                  <c:v>0.66435185185185186</c:v>
                </c:pt>
                <c:pt idx="1103">
                  <c:v>0.66438657407407409</c:v>
                </c:pt>
                <c:pt idx="1104">
                  <c:v>0.66442129629629632</c:v>
                </c:pt>
                <c:pt idx="1105">
                  <c:v>0.66445601851851854</c:v>
                </c:pt>
                <c:pt idx="1106">
                  <c:v>0.66449074074074077</c:v>
                </c:pt>
                <c:pt idx="1107">
                  <c:v>0.664525462962963</c:v>
                </c:pt>
                <c:pt idx="1108">
                  <c:v>0.66456018518518511</c:v>
                </c:pt>
                <c:pt idx="1109">
                  <c:v>0.66459490740740745</c:v>
                </c:pt>
                <c:pt idx="1110">
                  <c:v>0.66462962962962957</c:v>
                </c:pt>
                <c:pt idx="1111">
                  <c:v>0.66466435185185191</c:v>
                </c:pt>
                <c:pt idx="1112">
                  <c:v>0.66469907407407403</c:v>
                </c:pt>
                <c:pt idx="1113">
                  <c:v>0.66473379629629636</c:v>
                </c:pt>
                <c:pt idx="1114">
                  <c:v>0.66476851851851848</c:v>
                </c:pt>
                <c:pt idx="1115">
                  <c:v>0.66480324074074071</c:v>
                </c:pt>
                <c:pt idx="1116">
                  <c:v>0.66483796296296294</c:v>
                </c:pt>
                <c:pt idx="1117">
                  <c:v>0.66487268518518516</c:v>
                </c:pt>
                <c:pt idx="1118">
                  <c:v>0.66490740740740739</c:v>
                </c:pt>
                <c:pt idx="1119">
                  <c:v>0.66494212962962962</c:v>
                </c:pt>
                <c:pt idx="1120">
                  <c:v>0.66497685185185185</c:v>
                </c:pt>
                <c:pt idx="1121">
                  <c:v>0.66501157407407407</c:v>
                </c:pt>
                <c:pt idx="1122">
                  <c:v>0.6650462962962963</c:v>
                </c:pt>
                <c:pt idx="1123">
                  <c:v>0.66508101851851853</c:v>
                </c:pt>
                <c:pt idx="1124">
                  <c:v>0.66511574074074076</c:v>
                </c:pt>
                <c:pt idx="1125">
                  <c:v>0.66515046296296299</c:v>
                </c:pt>
                <c:pt idx="1126">
                  <c:v>0.66518518518518521</c:v>
                </c:pt>
                <c:pt idx="1127">
                  <c:v>0.66521990740740744</c:v>
                </c:pt>
                <c:pt idx="1128">
                  <c:v>0.66525462962962967</c:v>
                </c:pt>
                <c:pt idx="1129">
                  <c:v>0.66528935185185178</c:v>
                </c:pt>
                <c:pt idx="1130">
                  <c:v>0.66532407407407412</c:v>
                </c:pt>
                <c:pt idx="1131">
                  <c:v>0.66535879629629624</c:v>
                </c:pt>
                <c:pt idx="1132">
                  <c:v>0.66539351851851858</c:v>
                </c:pt>
                <c:pt idx="1133">
                  <c:v>0.6654282407407407</c:v>
                </c:pt>
                <c:pt idx="1134">
                  <c:v>0.66546296296296303</c:v>
                </c:pt>
                <c:pt idx="1135">
                  <c:v>0.66549768518518515</c:v>
                </c:pt>
                <c:pt idx="1136">
                  <c:v>0.66553240740740738</c:v>
                </c:pt>
                <c:pt idx="1137">
                  <c:v>0.66556712962962961</c:v>
                </c:pt>
                <c:pt idx="1138">
                  <c:v>0.66560185185185183</c:v>
                </c:pt>
                <c:pt idx="1139">
                  <c:v>0.66563657407407406</c:v>
                </c:pt>
                <c:pt idx="1140">
                  <c:v>0.66567129629629629</c:v>
                </c:pt>
                <c:pt idx="1141">
                  <c:v>0.66570601851851852</c:v>
                </c:pt>
                <c:pt idx="1142">
                  <c:v>0.66574074074074074</c:v>
                </c:pt>
                <c:pt idx="1143">
                  <c:v>0.66577546296296297</c:v>
                </c:pt>
                <c:pt idx="1144">
                  <c:v>0.6658101851851852</c:v>
                </c:pt>
                <c:pt idx="1145">
                  <c:v>0.66584490740740743</c:v>
                </c:pt>
                <c:pt idx="1146">
                  <c:v>0.66587962962962965</c:v>
                </c:pt>
                <c:pt idx="1147">
                  <c:v>0.66591435185185188</c:v>
                </c:pt>
                <c:pt idx="1148">
                  <c:v>0.66594907407407411</c:v>
                </c:pt>
                <c:pt idx="1149">
                  <c:v>0.66598379629629634</c:v>
                </c:pt>
                <c:pt idx="1150">
                  <c:v>0.66601851851851845</c:v>
                </c:pt>
                <c:pt idx="1151">
                  <c:v>0.66605324074074079</c:v>
                </c:pt>
                <c:pt idx="1152">
                  <c:v>0.66608796296296291</c:v>
                </c:pt>
                <c:pt idx="1153">
                  <c:v>0.66612268518518525</c:v>
                </c:pt>
                <c:pt idx="1154">
                  <c:v>0.66615740740740736</c:v>
                </c:pt>
                <c:pt idx="1155">
                  <c:v>0.6661921296296297</c:v>
                </c:pt>
                <c:pt idx="1156">
                  <c:v>0.66622685185185182</c:v>
                </c:pt>
                <c:pt idx="1157">
                  <c:v>0.66626157407407405</c:v>
                </c:pt>
                <c:pt idx="1158">
                  <c:v>0.66629629629629628</c:v>
                </c:pt>
                <c:pt idx="1159">
                  <c:v>0.6663310185185185</c:v>
                </c:pt>
                <c:pt idx="1160">
                  <c:v>0.66636574074074073</c:v>
                </c:pt>
                <c:pt idx="1161">
                  <c:v>0.66640046296296296</c:v>
                </c:pt>
                <c:pt idx="1162">
                  <c:v>0.66643518518518519</c:v>
                </c:pt>
                <c:pt idx="1163">
                  <c:v>0.66646990740740741</c:v>
                </c:pt>
                <c:pt idx="1164">
                  <c:v>0.66650462962962964</c:v>
                </c:pt>
                <c:pt idx="1165">
                  <c:v>0.66653935185185187</c:v>
                </c:pt>
                <c:pt idx="1166">
                  <c:v>0.6665740740740741</c:v>
                </c:pt>
                <c:pt idx="1167">
                  <c:v>0.66660879629629632</c:v>
                </c:pt>
                <c:pt idx="1168">
                  <c:v>0.66664351851851855</c:v>
                </c:pt>
                <c:pt idx="1169">
                  <c:v>0.66667824074074078</c:v>
                </c:pt>
                <c:pt idx="1170">
                  <c:v>0.66671296296296301</c:v>
                </c:pt>
                <c:pt idx="1171">
                  <c:v>0.66674768518518512</c:v>
                </c:pt>
                <c:pt idx="1172">
                  <c:v>0.66678240740740735</c:v>
                </c:pt>
                <c:pt idx="1173">
                  <c:v>0.66681712962962969</c:v>
                </c:pt>
                <c:pt idx="1174">
                  <c:v>0.66685185185185192</c:v>
                </c:pt>
                <c:pt idx="1175">
                  <c:v>0.66688657407407403</c:v>
                </c:pt>
                <c:pt idx="1176">
                  <c:v>0.66692129629629626</c:v>
                </c:pt>
                <c:pt idx="1177">
                  <c:v>0.66695601851851849</c:v>
                </c:pt>
                <c:pt idx="1178">
                  <c:v>0.66699074074074083</c:v>
                </c:pt>
                <c:pt idx="1179">
                  <c:v>0.66702546296296295</c:v>
                </c:pt>
                <c:pt idx="1180">
                  <c:v>0.66706018518518517</c:v>
                </c:pt>
                <c:pt idx="1181">
                  <c:v>0.6670949074074074</c:v>
                </c:pt>
                <c:pt idx="1182">
                  <c:v>0.66712962962962974</c:v>
                </c:pt>
                <c:pt idx="1183">
                  <c:v>0.66716435185185186</c:v>
                </c:pt>
                <c:pt idx="1184">
                  <c:v>0.66719907407407408</c:v>
                </c:pt>
                <c:pt idx="1185">
                  <c:v>0.66723379629629631</c:v>
                </c:pt>
                <c:pt idx="1186">
                  <c:v>0.66726851851851843</c:v>
                </c:pt>
                <c:pt idx="1187">
                  <c:v>0.66730324074074077</c:v>
                </c:pt>
                <c:pt idx="1188">
                  <c:v>0.66733796296296299</c:v>
                </c:pt>
                <c:pt idx="1189">
                  <c:v>0.66737268518518522</c:v>
                </c:pt>
                <c:pt idx="1190">
                  <c:v>0.66740740740740734</c:v>
                </c:pt>
                <c:pt idx="1191">
                  <c:v>0.66744212962962957</c:v>
                </c:pt>
                <c:pt idx="1192">
                  <c:v>0.6674768518518519</c:v>
                </c:pt>
                <c:pt idx="1193">
                  <c:v>0.66751157407407413</c:v>
                </c:pt>
                <c:pt idx="1194">
                  <c:v>0.66754629629629625</c:v>
                </c:pt>
                <c:pt idx="1195">
                  <c:v>0.66758101851851848</c:v>
                </c:pt>
                <c:pt idx="1196">
                  <c:v>0.6676157407407407</c:v>
                </c:pt>
                <c:pt idx="1197">
                  <c:v>0.66765046296296304</c:v>
                </c:pt>
                <c:pt idx="1198">
                  <c:v>0.66768518518518516</c:v>
                </c:pt>
                <c:pt idx="1199">
                  <c:v>0.66771990740740739</c:v>
                </c:pt>
                <c:pt idx="1200">
                  <c:v>0.66775462962962961</c:v>
                </c:pt>
                <c:pt idx="1201">
                  <c:v>0.66778935185185195</c:v>
                </c:pt>
                <c:pt idx="1202">
                  <c:v>0.66782407407407407</c:v>
                </c:pt>
                <c:pt idx="1203">
                  <c:v>0.6678587962962963</c:v>
                </c:pt>
                <c:pt idx="1204">
                  <c:v>0.66789351851851853</c:v>
                </c:pt>
                <c:pt idx="1205">
                  <c:v>0.66792824074074064</c:v>
                </c:pt>
                <c:pt idx="1206">
                  <c:v>0.66796296296296298</c:v>
                </c:pt>
                <c:pt idx="1207">
                  <c:v>0.66799768518518521</c:v>
                </c:pt>
                <c:pt idx="1208">
                  <c:v>0.66803240740740744</c:v>
                </c:pt>
                <c:pt idx="1209">
                  <c:v>0.66806712962962955</c:v>
                </c:pt>
                <c:pt idx="1210">
                  <c:v>0.66810185185185178</c:v>
                </c:pt>
                <c:pt idx="1211">
                  <c:v>0.66813657407407412</c:v>
                </c:pt>
                <c:pt idx="1212">
                  <c:v>0.66817129629629635</c:v>
                </c:pt>
                <c:pt idx="1213">
                  <c:v>0.66820601851851846</c:v>
                </c:pt>
                <c:pt idx="1214">
                  <c:v>0.66824074074074069</c:v>
                </c:pt>
                <c:pt idx="1215">
                  <c:v>0.66827546296296303</c:v>
                </c:pt>
                <c:pt idx="1216">
                  <c:v>0.66831018518518526</c:v>
                </c:pt>
                <c:pt idx="1217">
                  <c:v>0.66834490740740737</c:v>
                </c:pt>
                <c:pt idx="1218">
                  <c:v>0.6683796296296296</c:v>
                </c:pt>
                <c:pt idx="1219">
                  <c:v>0.66841435185185183</c:v>
                </c:pt>
                <c:pt idx="1220">
                  <c:v>0.66844907407407417</c:v>
                </c:pt>
                <c:pt idx="1221">
                  <c:v>0.66848379629629628</c:v>
                </c:pt>
                <c:pt idx="1222">
                  <c:v>0.66851851851851851</c:v>
                </c:pt>
                <c:pt idx="1223">
                  <c:v>0.66855324074074074</c:v>
                </c:pt>
                <c:pt idx="1224">
                  <c:v>0.66858796296296286</c:v>
                </c:pt>
                <c:pt idx="1225">
                  <c:v>0.66862268518518519</c:v>
                </c:pt>
                <c:pt idx="1226">
                  <c:v>0.66865740740740742</c:v>
                </c:pt>
                <c:pt idx="1227">
                  <c:v>0.66869212962962965</c:v>
                </c:pt>
                <c:pt idx="1228">
                  <c:v>0.66872685185185177</c:v>
                </c:pt>
                <c:pt idx="1229">
                  <c:v>0.66876157407407411</c:v>
                </c:pt>
                <c:pt idx="1230">
                  <c:v>0.66879629629629633</c:v>
                </c:pt>
                <c:pt idx="1231">
                  <c:v>0.66883101851851856</c:v>
                </c:pt>
                <c:pt idx="1232">
                  <c:v>0.66886574074074068</c:v>
                </c:pt>
                <c:pt idx="1233">
                  <c:v>0.66890046296296291</c:v>
                </c:pt>
                <c:pt idx="1234">
                  <c:v>0.66893518518518524</c:v>
                </c:pt>
                <c:pt idx="1235">
                  <c:v>0.66896990740740747</c:v>
                </c:pt>
                <c:pt idx="1236">
                  <c:v>0.66900462962962959</c:v>
                </c:pt>
                <c:pt idx="1237">
                  <c:v>0.66903935185185182</c:v>
                </c:pt>
                <c:pt idx="1238">
                  <c:v>0.66907407407407404</c:v>
                </c:pt>
                <c:pt idx="1239">
                  <c:v>0.66910879629629638</c:v>
                </c:pt>
                <c:pt idx="1240">
                  <c:v>0.6691435185185185</c:v>
                </c:pt>
                <c:pt idx="1241">
                  <c:v>0.66917824074074073</c:v>
                </c:pt>
                <c:pt idx="1242">
                  <c:v>0.66921296296296295</c:v>
                </c:pt>
                <c:pt idx="1243">
                  <c:v>0.66924768518518529</c:v>
                </c:pt>
                <c:pt idx="1244">
                  <c:v>0.66928240740740741</c:v>
                </c:pt>
                <c:pt idx="1245">
                  <c:v>0.66931712962962964</c:v>
                </c:pt>
                <c:pt idx="1246">
                  <c:v>0.66935185185185186</c:v>
                </c:pt>
                <c:pt idx="1247">
                  <c:v>0.66938657407407398</c:v>
                </c:pt>
                <c:pt idx="1248">
                  <c:v>0.66942129629629632</c:v>
                </c:pt>
                <c:pt idx="1249">
                  <c:v>0.66945601851851855</c:v>
                </c:pt>
                <c:pt idx="1250">
                  <c:v>0.66949074074074078</c:v>
                </c:pt>
                <c:pt idx="1251">
                  <c:v>0.66952546296296289</c:v>
                </c:pt>
                <c:pt idx="1252">
                  <c:v>0.66956018518518512</c:v>
                </c:pt>
                <c:pt idx="1253">
                  <c:v>0.66959490740740746</c:v>
                </c:pt>
                <c:pt idx="1254">
                  <c:v>0.66962962962962969</c:v>
                </c:pt>
                <c:pt idx="1255">
                  <c:v>0.6696643518518518</c:v>
                </c:pt>
                <c:pt idx="1256">
                  <c:v>0.66969907407407403</c:v>
                </c:pt>
                <c:pt idx="1257">
                  <c:v>0.66973379629629637</c:v>
                </c:pt>
                <c:pt idx="1258">
                  <c:v>0.6697685185185186</c:v>
                </c:pt>
                <c:pt idx="1259">
                  <c:v>0.66980324074074071</c:v>
                </c:pt>
                <c:pt idx="1260">
                  <c:v>0.66983796296296294</c:v>
                </c:pt>
                <c:pt idx="1261">
                  <c:v>0.66987268518518517</c:v>
                </c:pt>
                <c:pt idx="1262">
                  <c:v>0.66990740740740751</c:v>
                </c:pt>
                <c:pt idx="1263">
                  <c:v>0.66994212962962962</c:v>
                </c:pt>
                <c:pt idx="1264">
                  <c:v>0.66997685185185185</c:v>
                </c:pt>
                <c:pt idx="1265">
                  <c:v>0.67001157407407408</c:v>
                </c:pt>
                <c:pt idx="1266">
                  <c:v>0.6700462962962962</c:v>
                </c:pt>
                <c:pt idx="1267">
                  <c:v>0.67008101851851853</c:v>
                </c:pt>
                <c:pt idx="1268">
                  <c:v>0.67011574074074076</c:v>
                </c:pt>
                <c:pt idx="1269">
                  <c:v>0.67015046296296299</c:v>
                </c:pt>
                <c:pt idx="1270">
                  <c:v>0.67018518518518511</c:v>
                </c:pt>
                <c:pt idx="1271">
                  <c:v>0.67021990740740733</c:v>
                </c:pt>
                <c:pt idx="1272">
                  <c:v>0.67025462962962967</c:v>
                </c:pt>
                <c:pt idx="1273">
                  <c:v>0.6702893518518519</c:v>
                </c:pt>
                <c:pt idx="1274">
                  <c:v>0.67032407407407402</c:v>
                </c:pt>
                <c:pt idx="1275">
                  <c:v>0.67035879629629624</c:v>
                </c:pt>
                <c:pt idx="1276">
                  <c:v>0.67039351851851858</c:v>
                </c:pt>
                <c:pt idx="1277">
                  <c:v>0.67042824074074081</c:v>
                </c:pt>
                <c:pt idx="1278">
                  <c:v>0.67046296296296293</c:v>
                </c:pt>
                <c:pt idx="1279">
                  <c:v>0.67049768518518515</c:v>
                </c:pt>
                <c:pt idx="1280">
                  <c:v>0.67053240740740738</c:v>
                </c:pt>
                <c:pt idx="1281">
                  <c:v>0.67056712962962972</c:v>
                </c:pt>
                <c:pt idx="1282">
                  <c:v>0.67060185185185184</c:v>
                </c:pt>
                <c:pt idx="1283">
                  <c:v>0.67063657407407407</c:v>
                </c:pt>
                <c:pt idx="1284">
                  <c:v>0.67067129629629629</c:v>
                </c:pt>
                <c:pt idx="1285">
                  <c:v>0.67070601851851841</c:v>
                </c:pt>
                <c:pt idx="1286">
                  <c:v>0.67074074074074075</c:v>
                </c:pt>
                <c:pt idx="1287">
                  <c:v>0.67077546296296298</c:v>
                </c:pt>
                <c:pt idx="1288">
                  <c:v>0.6708101851851852</c:v>
                </c:pt>
                <c:pt idx="1289">
                  <c:v>0.67084490740740732</c:v>
                </c:pt>
                <c:pt idx="1290">
                  <c:v>0.67087962962962966</c:v>
                </c:pt>
                <c:pt idx="1291">
                  <c:v>0.67091435185185189</c:v>
                </c:pt>
                <c:pt idx="1292">
                  <c:v>0.67094907407407411</c:v>
                </c:pt>
                <c:pt idx="1293">
                  <c:v>0.67098379629629623</c:v>
                </c:pt>
                <c:pt idx="1294">
                  <c:v>0.67101851851851846</c:v>
                </c:pt>
                <c:pt idx="1295">
                  <c:v>0.6710532407407408</c:v>
                </c:pt>
                <c:pt idx="1296">
                  <c:v>0.67108796296296302</c:v>
                </c:pt>
                <c:pt idx="1297">
                  <c:v>0.67112268518518514</c:v>
                </c:pt>
                <c:pt idx="1298">
                  <c:v>0.67115740740740737</c:v>
                </c:pt>
                <c:pt idx="1299">
                  <c:v>0.6711921296296296</c:v>
                </c:pt>
                <c:pt idx="1300">
                  <c:v>0.67122685185185194</c:v>
                </c:pt>
                <c:pt idx="1301">
                  <c:v>0.67126157407407405</c:v>
                </c:pt>
                <c:pt idx="1302">
                  <c:v>0.67129629629629628</c:v>
                </c:pt>
                <c:pt idx="1303">
                  <c:v>0.67133101851851851</c:v>
                </c:pt>
                <c:pt idx="1304">
                  <c:v>0.67136574074074085</c:v>
                </c:pt>
                <c:pt idx="1305">
                  <c:v>0.67140046296296296</c:v>
                </c:pt>
                <c:pt idx="1306">
                  <c:v>0.67143518518518519</c:v>
                </c:pt>
                <c:pt idx="1307">
                  <c:v>0.67146990740740742</c:v>
                </c:pt>
                <c:pt idx="1308">
                  <c:v>0.67150462962962953</c:v>
                </c:pt>
                <c:pt idx="1309">
                  <c:v>0.67153935185185187</c:v>
                </c:pt>
                <c:pt idx="1310">
                  <c:v>0.6715740740740741</c:v>
                </c:pt>
                <c:pt idx="1311">
                  <c:v>0.67160879629629633</c:v>
                </c:pt>
                <c:pt idx="1312">
                  <c:v>0.67164351851851845</c:v>
                </c:pt>
                <c:pt idx="1313">
                  <c:v>0.67167824074074067</c:v>
                </c:pt>
                <c:pt idx="1314">
                  <c:v>0.67171296296296301</c:v>
                </c:pt>
                <c:pt idx="1315">
                  <c:v>0.67174768518518524</c:v>
                </c:pt>
                <c:pt idx="1316">
                  <c:v>0.67178240740740736</c:v>
                </c:pt>
                <c:pt idx="1317">
                  <c:v>0.67181712962962958</c:v>
                </c:pt>
                <c:pt idx="1318">
                  <c:v>0.67185185185185192</c:v>
                </c:pt>
                <c:pt idx="1319">
                  <c:v>0.67188657407407415</c:v>
                </c:pt>
                <c:pt idx="1320">
                  <c:v>0.67192129629629627</c:v>
                </c:pt>
                <c:pt idx="1321">
                  <c:v>0.67195601851851849</c:v>
                </c:pt>
                <c:pt idx="1322">
                  <c:v>0.67199074074074072</c:v>
                </c:pt>
                <c:pt idx="1323">
                  <c:v>0.67202546296296306</c:v>
                </c:pt>
                <c:pt idx="1324">
                  <c:v>0.67206018518518518</c:v>
                </c:pt>
                <c:pt idx="1325">
                  <c:v>0.6720949074074074</c:v>
                </c:pt>
                <c:pt idx="1326">
                  <c:v>0.67212962962962963</c:v>
                </c:pt>
                <c:pt idx="1327">
                  <c:v>0.67216435185185175</c:v>
                </c:pt>
                <c:pt idx="1328">
                  <c:v>0.67219907407407409</c:v>
                </c:pt>
                <c:pt idx="1329">
                  <c:v>0.67223379629629632</c:v>
                </c:pt>
                <c:pt idx="1330">
                  <c:v>0.67226851851851854</c:v>
                </c:pt>
                <c:pt idx="1331">
                  <c:v>0.67230324074074066</c:v>
                </c:pt>
                <c:pt idx="1332">
                  <c:v>0.672337962962963</c:v>
                </c:pt>
                <c:pt idx="1333">
                  <c:v>0.67237268518518523</c:v>
                </c:pt>
                <c:pt idx="1334">
                  <c:v>0.67240740740740745</c:v>
                </c:pt>
                <c:pt idx="1335">
                  <c:v>0.67244212962962957</c:v>
                </c:pt>
                <c:pt idx="1336">
                  <c:v>0.6724768518518518</c:v>
                </c:pt>
                <c:pt idx="1337">
                  <c:v>0.67251157407407414</c:v>
                </c:pt>
                <c:pt idx="1338">
                  <c:v>0.67254629629629636</c:v>
                </c:pt>
                <c:pt idx="1339">
                  <c:v>0.67258101851851848</c:v>
                </c:pt>
                <c:pt idx="1340">
                  <c:v>0.67261574074074071</c:v>
                </c:pt>
                <c:pt idx="1341">
                  <c:v>0.67265046296296294</c:v>
                </c:pt>
                <c:pt idx="1342">
                  <c:v>0.67268518518518527</c:v>
                </c:pt>
                <c:pt idx="1343">
                  <c:v>0.67271990740740739</c:v>
                </c:pt>
                <c:pt idx="1344">
                  <c:v>0.67275462962962962</c:v>
                </c:pt>
                <c:pt idx="1345">
                  <c:v>0.67278935185185185</c:v>
                </c:pt>
                <c:pt idx="1346">
                  <c:v>0.67282407407407396</c:v>
                </c:pt>
                <c:pt idx="1347">
                  <c:v>0.6728587962962963</c:v>
                </c:pt>
                <c:pt idx="1348">
                  <c:v>0.67289351851851853</c:v>
                </c:pt>
                <c:pt idx="1349">
                  <c:v>0.67292824074074076</c:v>
                </c:pt>
                <c:pt idx="1350">
                  <c:v>0.67296296296296287</c:v>
                </c:pt>
                <c:pt idx="1351">
                  <c:v>0.67299768518518521</c:v>
                </c:pt>
                <c:pt idx="1352">
                  <c:v>0.67303240740740744</c:v>
                </c:pt>
                <c:pt idx="1353">
                  <c:v>0.67306712962962967</c:v>
                </c:pt>
                <c:pt idx="1354">
                  <c:v>0.67310185185185178</c:v>
                </c:pt>
                <c:pt idx="1355">
                  <c:v>0.67313657407407401</c:v>
                </c:pt>
                <c:pt idx="1356">
                  <c:v>0.67317129629629635</c:v>
                </c:pt>
                <c:pt idx="1357">
                  <c:v>0.67320601851851858</c:v>
                </c:pt>
                <c:pt idx="1358">
                  <c:v>0.6732407407407407</c:v>
                </c:pt>
                <c:pt idx="1359">
                  <c:v>0.67327546296296292</c:v>
                </c:pt>
                <c:pt idx="1360">
                  <c:v>0.67331018518518515</c:v>
                </c:pt>
                <c:pt idx="1361">
                  <c:v>0.67334490740740749</c:v>
                </c:pt>
                <c:pt idx="1362">
                  <c:v>0.67337962962962961</c:v>
                </c:pt>
                <c:pt idx="1363">
                  <c:v>0.67341435185185183</c:v>
                </c:pt>
                <c:pt idx="1364">
                  <c:v>0.67344907407407406</c:v>
                </c:pt>
                <c:pt idx="1365">
                  <c:v>0.6734837962962964</c:v>
                </c:pt>
                <c:pt idx="1366">
                  <c:v>0.67351851851851852</c:v>
                </c:pt>
                <c:pt idx="1367">
                  <c:v>0.67355324074074074</c:v>
                </c:pt>
                <c:pt idx="1368">
                  <c:v>0.67358796296296297</c:v>
                </c:pt>
                <c:pt idx="1369">
                  <c:v>0.67362268518518509</c:v>
                </c:pt>
                <c:pt idx="1370">
                  <c:v>0.67365740740740743</c:v>
                </c:pt>
                <c:pt idx="1371">
                  <c:v>0.67369212962962965</c:v>
                </c:pt>
                <c:pt idx="1372">
                  <c:v>0.67372685185185188</c:v>
                </c:pt>
                <c:pt idx="1373">
                  <c:v>0.673761574074074</c:v>
                </c:pt>
                <c:pt idx="1374">
                  <c:v>0.67379629629629623</c:v>
                </c:pt>
                <c:pt idx="1375">
                  <c:v>0.67383101851851857</c:v>
                </c:pt>
                <c:pt idx="1376">
                  <c:v>0.67386574074074079</c:v>
                </c:pt>
                <c:pt idx="1377">
                  <c:v>0.67390046296296291</c:v>
                </c:pt>
                <c:pt idx="1378">
                  <c:v>0.67393518518518514</c:v>
                </c:pt>
                <c:pt idx="1379">
                  <c:v>0.67396990740740748</c:v>
                </c:pt>
                <c:pt idx="1380">
                  <c:v>0.6740046296296297</c:v>
                </c:pt>
                <c:pt idx="1381">
                  <c:v>0.67403935185185182</c:v>
                </c:pt>
                <c:pt idx="1382">
                  <c:v>0.67407407407407405</c:v>
                </c:pt>
                <c:pt idx="1383">
                  <c:v>0.67410879629629628</c:v>
                </c:pt>
                <c:pt idx="1384">
                  <c:v>0.67414351851851861</c:v>
                </c:pt>
                <c:pt idx="1385">
                  <c:v>0.67417824074074073</c:v>
                </c:pt>
                <c:pt idx="1386">
                  <c:v>0.67421296296296296</c:v>
                </c:pt>
                <c:pt idx="1387">
                  <c:v>0.67424768518518519</c:v>
                </c:pt>
                <c:pt idx="1388">
                  <c:v>0.6742824074074073</c:v>
                </c:pt>
                <c:pt idx="1389">
                  <c:v>0.67431712962962964</c:v>
                </c:pt>
                <c:pt idx="1390">
                  <c:v>0.67435185185185187</c:v>
                </c:pt>
                <c:pt idx="1391">
                  <c:v>0.6743865740740741</c:v>
                </c:pt>
                <c:pt idx="1392">
                  <c:v>0.67442129629629621</c:v>
                </c:pt>
                <c:pt idx="1393">
                  <c:v>0.67445601851851855</c:v>
                </c:pt>
                <c:pt idx="1394">
                  <c:v>0.67449074074074078</c:v>
                </c:pt>
                <c:pt idx="1395">
                  <c:v>0.67452546296296301</c:v>
                </c:pt>
                <c:pt idx="1396">
                  <c:v>0.67456018518518512</c:v>
                </c:pt>
                <c:pt idx="1397">
                  <c:v>0.67459490740740735</c:v>
                </c:pt>
                <c:pt idx="1398">
                  <c:v>0.67462962962962969</c:v>
                </c:pt>
                <c:pt idx="1399">
                  <c:v>0.67466435185185192</c:v>
                </c:pt>
                <c:pt idx="1400">
                  <c:v>0.67469907407407403</c:v>
                </c:pt>
                <c:pt idx="1401">
                  <c:v>0.67473379629629626</c:v>
                </c:pt>
                <c:pt idx="1402">
                  <c:v>0.67476851851851849</c:v>
                </c:pt>
                <c:pt idx="1403">
                  <c:v>0.67480324074074083</c:v>
                </c:pt>
                <c:pt idx="1404">
                  <c:v>0.67483796296296295</c:v>
                </c:pt>
                <c:pt idx="1405">
                  <c:v>0.67487268518518517</c:v>
                </c:pt>
                <c:pt idx="1406">
                  <c:v>0.6749074074074074</c:v>
                </c:pt>
                <c:pt idx="1407">
                  <c:v>0.67494212962962974</c:v>
                </c:pt>
                <c:pt idx="1408">
                  <c:v>0.67497685185185186</c:v>
                </c:pt>
                <c:pt idx="1409">
                  <c:v>0.67501157407407408</c:v>
                </c:pt>
                <c:pt idx="1410">
                  <c:v>0.67504629629629631</c:v>
                </c:pt>
                <c:pt idx="1411">
                  <c:v>0.67508101851851843</c:v>
                </c:pt>
                <c:pt idx="1412">
                  <c:v>0.67511574074074077</c:v>
                </c:pt>
                <c:pt idx="1413">
                  <c:v>0.67515046296296299</c:v>
                </c:pt>
                <c:pt idx="1414">
                  <c:v>0.67518518518518522</c:v>
                </c:pt>
                <c:pt idx="1415">
                  <c:v>0.67521990740740734</c:v>
                </c:pt>
                <c:pt idx="1416">
                  <c:v>0.67525462962962957</c:v>
                </c:pt>
                <c:pt idx="1417">
                  <c:v>0.6752893518518519</c:v>
                </c:pt>
                <c:pt idx="1418">
                  <c:v>0.67532407407407413</c:v>
                </c:pt>
                <c:pt idx="1419">
                  <c:v>0.67535879629629625</c:v>
                </c:pt>
                <c:pt idx="1420">
                  <c:v>0.67539351851851848</c:v>
                </c:pt>
                <c:pt idx="1421">
                  <c:v>0.6754282407407407</c:v>
                </c:pt>
                <c:pt idx="1422">
                  <c:v>0.67546296296296304</c:v>
                </c:pt>
                <c:pt idx="1423">
                  <c:v>0.67549768518518516</c:v>
                </c:pt>
                <c:pt idx="1424">
                  <c:v>0.67553240740740739</c:v>
                </c:pt>
                <c:pt idx="1425">
                  <c:v>0.67556712962962961</c:v>
                </c:pt>
                <c:pt idx="1426">
                  <c:v>0.67560185185185195</c:v>
                </c:pt>
                <c:pt idx="1427">
                  <c:v>0.67563657407407407</c:v>
                </c:pt>
                <c:pt idx="1428">
                  <c:v>0.6756712962962963</c:v>
                </c:pt>
                <c:pt idx="1429">
                  <c:v>0.67570601851851853</c:v>
                </c:pt>
                <c:pt idx="1430">
                  <c:v>0.67574074074074064</c:v>
                </c:pt>
                <c:pt idx="1431">
                  <c:v>0.67577546296296298</c:v>
                </c:pt>
                <c:pt idx="1432">
                  <c:v>0.67581018518518521</c:v>
                </c:pt>
                <c:pt idx="1433">
                  <c:v>0.67584490740740744</c:v>
                </c:pt>
                <c:pt idx="1434">
                  <c:v>0.67587962962962955</c:v>
                </c:pt>
                <c:pt idx="1435">
                  <c:v>0.67591435185185178</c:v>
                </c:pt>
                <c:pt idx="1436">
                  <c:v>0.67594907407407412</c:v>
                </c:pt>
                <c:pt idx="1437">
                  <c:v>0.67598379629629635</c:v>
                </c:pt>
                <c:pt idx="1438">
                  <c:v>0.67601851851851846</c:v>
                </c:pt>
                <c:pt idx="1439">
                  <c:v>0.67605324074074069</c:v>
                </c:pt>
                <c:pt idx="1440">
                  <c:v>0.67608796296296303</c:v>
                </c:pt>
                <c:pt idx="1441">
                  <c:v>0.67612268518518526</c:v>
                </c:pt>
                <c:pt idx="1442">
                  <c:v>0.67615740740740737</c:v>
                </c:pt>
                <c:pt idx="1443">
                  <c:v>0.6761921296296296</c:v>
                </c:pt>
                <c:pt idx="1444">
                  <c:v>0.67622685185185183</c:v>
                </c:pt>
                <c:pt idx="1445">
                  <c:v>0.67626157407407417</c:v>
                </c:pt>
                <c:pt idx="1446">
                  <c:v>0.67629629629629628</c:v>
                </c:pt>
                <c:pt idx="1447">
                  <c:v>0.67633101851851851</c:v>
                </c:pt>
                <c:pt idx="1448">
                  <c:v>0.67636574074074074</c:v>
                </c:pt>
                <c:pt idx="1449">
                  <c:v>0.67640046296296286</c:v>
                </c:pt>
                <c:pt idx="1450">
                  <c:v>0.67643518518518519</c:v>
                </c:pt>
                <c:pt idx="1451">
                  <c:v>0.67646990740740742</c:v>
                </c:pt>
                <c:pt idx="1452">
                  <c:v>0.67650462962962965</c:v>
                </c:pt>
                <c:pt idx="1453">
                  <c:v>0.67653935185185177</c:v>
                </c:pt>
                <c:pt idx="1454">
                  <c:v>0.67657407407407411</c:v>
                </c:pt>
                <c:pt idx="1455">
                  <c:v>0.67660879629629633</c:v>
                </c:pt>
                <c:pt idx="1456">
                  <c:v>0.67664351851851856</c:v>
                </c:pt>
                <c:pt idx="1457">
                  <c:v>0.67667824074074068</c:v>
                </c:pt>
                <c:pt idx="1458">
                  <c:v>0.67671296296296291</c:v>
                </c:pt>
                <c:pt idx="1459">
                  <c:v>0.67674768518518524</c:v>
                </c:pt>
                <c:pt idx="1460">
                  <c:v>0.67678240740740747</c:v>
                </c:pt>
                <c:pt idx="1461">
                  <c:v>0.67681712962962959</c:v>
                </c:pt>
                <c:pt idx="1462">
                  <c:v>0.67685185185185182</c:v>
                </c:pt>
                <c:pt idx="1463">
                  <c:v>0.67688657407407404</c:v>
                </c:pt>
                <c:pt idx="1464">
                  <c:v>0.67692129629629638</c:v>
                </c:pt>
                <c:pt idx="1465">
                  <c:v>0.6769560185185185</c:v>
                </c:pt>
                <c:pt idx="1466">
                  <c:v>0.67699074074074073</c:v>
                </c:pt>
                <c:pt idx="1467">
                  <c:v>0.67702546296296295</c:v>
                </c:pt>
                <c:pt idx="1468">
                  <c:v>0.67706018518518529</c:v>
                </c:pt>
                <c:pt idx="1469">
                  <c:v>0.67709490740740741</c:v>
                </c:pt>
                <c:pt idx="1470">
                  <c:v>0.67712962962962964</c:v>
                </c:pt>
                <c:pt idx="1471">
                  <c:v>0.67716435185185186</c:v>
                </c:pt>
                <c:pt idx="1472">
                  <c:v>0.67719907407407398</c:v>
                </c:pt>
                <c:pt idx="1473">
                  <c:v>0.67723379629629632</c:v>
                </c:pt>
                <c:pt idx="1474">
                  <c:v>0.67726851851851855</c:v>
                </c:pt>
                <c:pt idx="1475">
                  <c:v>0.67730324074074078</c:v>
                </c:pt>
                <c:pt idx="1476">
                  <c:v>0.67733796296296289</c:v>
                </c:pt>
                <c:pt idx="1477">
                  <c:v>0.67737268518518512</c:v>
                </c:pt>
                <c:pt idx="1478">
                  <c:v>0.67740740740740746</c:v>
                </c:pt>
                <c:pt idx="1479">
                  <c:v>0.67744212962962969</c:v>
                </c:pt>
                <c:pt idx="1480">
                  <c:v>0.6774768518518518</c:v>
                </c:pt>
                <c:pt idx="1481">
                  <c:v>0.67751157407407403</c:v>
                </c:pt>
                <c:pt idx="1482">
                  <c:v>0.67754629629629637</c:v>
                </c:pt>
                <c:pt idx="1483">
                  <c:v>0.6775810185185186</c:v>
                </c:pt>
                <c:pt idx="1484">
                  <c:v>0.67761574074074071</c:v>
                </c:pt>
                <c:pt idx="1485">
                  <c:v>0.67765046296296294</c:v>
                </c:pt>
                <c:pt idx="1486">
                  <c:v>0.67768518518518517</c:v>
                </c:pt>
                <c:pt idx="1487">
                  <c:v>0.67771990740740751</c:v>
                </c:pt>
                <c:pt idx="1488">
                  <c:v>0.67775462962962962</c:v>
                </c:pt>
                <c:pt idx="1489">
                  <c:v>0.67778935185185185</c:v>
                </c:pt>
                <c:pt idx="1490">
                  <c:v>0.67782407407407408</c:v>
                </c:pt>
                <c:pt idx="1491">
                  <c:v>0.6778587962962962</c:v>
                </c:pt>
                <c:pt idx="1492">
                  <c:v>0.67789351851851853</c:v>
                </c:pt>
                <c:pt idx="1493">
                  <c:v>0.67792824074074076</c:v>
                </c:pt>
                <c:pt idx="1494">
                  <c:v>0.67796296296296299</c:v>
                </c:pt>
                <c:pt idx="1495">
                  <c:v>0.67799768518518511</c:v>
                </c:pt>
                <c:pt idx="1496">
                  <c:v>0.67803240740740733</c:v>
                </c:pt>
                <c:pt idx="1497">
                  <c:v>0.67806712962962967</c:v>
                </c:pt>
                <c:pt idx="1498">
                  <c:v>0.6781018518518519</c:v>
                </c:pt>
                <c:pt idx="1499">
                  <c:v>0.67813657407407402</c:v>
                </c:pt>
                <c:pt idx="1500">
                  <c:v>0.67817129629629624</c:v>
                </c:pt>
                <c:pt idx="1501">
                  <c:v>0.67820601851851858</c:v>
                </c:pt>
                <c:pt idx="1502">
                  <c:v>0.67824074074074081</c:v>
                </c:pt>
                <c:pt idx="1503">
                  <c:v>0.67827546296296293</c:v>
                </c:pt>
                <c:pt idx="1504">
                  <c:v>0.67831018518518515</c:v>
                </c:pt>
                <c:pt idx="1505">
                  <c:v>0.67834490740740738</c:v>
                </c:pt>
                <c:pt idx="1506">
                  <c:v>0.67837962962962972</c:v>
                </c:pt>
                <c:pt idx="1507">
                  <c:v>0.67841435185185184</c:v>
                </c:pt>
                <c:pt idx="1508">
                  <c:v>0.67844907407407407</c:v>
                </c:pt>
                <c:pt idx="1509">
                  <c:v>0.67848379629629629</c:v>
                </c:pt>
                <c:pt idx="1510">
                  <c:v>0.67851851851851841</c:v>
                </c:pt>
                <c:pt idx="1511">
                  <c:v>0.67855324074074075</c:v>
                </c:pt>
                <c:pt idx="1512">
                  <c:v>0.67858796296296298</c:v>
                </c:pt>
                <c:pt idx="1513">
                  <c:v>0.6786226851851852</c:v>
                </c:pt>
                <c:pt idx="1514">
                  <c:v>0.67865740740740732</c:v>
                </c:pt>
                <c:pt idx="1515">
                  <c:v>0.67869212962962966</c:v>
                </c:pt>
                <c:pt idx="1516">
                  <c:v>0.67872685185185189</c:v>
                </c:pt>
                <c:pt idx="1517">
                  <c:v>0.67876157407407411</c:v>
                </c:pt>
                <c:pt idx="1518">
                  <c:v>0.67879629629629623</c:v>
                </c:pt>
                <c:pt idx="1519">
                  <c:v>0.67883101851851846</c:v>
                </c:pt>
                <c:pt idx="1520">
                  <c:v>0.6788657407407408</c:v>
                </c:pt>
                <c:pt idx="1521">
                  <c:v>0.67890046296296302</c:v>
                </c:pt>
                <c:pt idx="1522">
                  <c:v>0.67893518518518514</c:v>
                </c:pt>
                <c:pt idx="1523">
                  <c:v>0.67896990740740737</c:v>
                </c:pt>
                <c:pt idx="1524">
                  <c:v>0.6790046296296296</c:v>
                </c:pt>
                <c:pt idx="1525">
                  <c:v>0.67903935185185194</c:v>
                </c:pt>
                <c:pt idx="1526">
                  <c:v>0.67907407407407405</c:v>
                </c:pt>
                <c:pt idx="1527">
                  <c:v>0.67910879629629628</c:v>
                </c:pt>
                <c:pt idx="1528">
                  <c:v>0.67914351851851851</c:v>
                </c:pt>
                <c:pt idx="1529">
                  <c:v>0.67917824074074085</c:v>
                </c:pt>
                <c:pt idx="1530">
                  <c:v>0.67921296296296296</c:v>
                </c:pt>
                <c:pt idx="1531">
                  <c:v>0.67924768518518519</c:v>
                </c:pt>
                <c:pt idx="1532">
                  <c:v>0.67928240740740742</c:v>
                </c:pt>
                <c:pt idx="1533">
                  <c:v>0.67931712962962953</c:v>
                </c:pt>
                <c:pt idx="1534">
                  <c:v>0.67935185185185187</c:v>
                </c:pt>
                <c:pt idx="1535">
                  <c:v>0.6793865740740741</c:v>
                </c:pt>
                <c:pt idx="1536">
                  <c:v>0.67942129629629633</c:v>
                </c:pt>
                <c:pt idx="1537">
                  <c:v>0.67945601851851845</c:v>
                </c:pt>
                <c:pt idx="1538">
                  <c:v>0.67949074074074067</c:v>
                </c:pt>
                <c:pt idx="1539">
                  <c:v>0.67952546296296301</c:v>
                </c:pt>
                <c:pt idx="1540">
                  <c:v>0.67956018518518524</c:v>
                </c:pt>
                <c:pt idx="1541">
                  <c:v>0.67959490740740736</c:v>
                </c:pt>
                <c:pt idx="1542">
                  <c:v>0.67962962962962958</c:v>
                </c:pt>
                <c:pt idx="1543">
                  <c:v>0.67966435185185192</c:v>
                </c:pt>
                <c:pt idx="1544">
                  <c:v>0.67969907407407415</c:v>
                </c:pt>
                <c:pt idx="1545">
                  <c:v>0.67973379629629627</c:v>
                </c:pt>
                <c:pt idx="1546">
                  <c:v>0.67976851851851849</c:v>
                </c:pt>
                <c:pt idx="1547">
                  <c:v>0.67980324074074072</c:v>
                </c:pt>
                <c:pt idx="1548">
                  <c:v>0.67983796296296306</c:v>
                </c:pt>
                <c:pt idx="1549">
                  <c:v>0.67987268518518518</c:v>
                </c:pt>
                <c:pt idx="1550">
                  <c:v>0.6799074074074074</c:v>
                </c:pt>
                <c:pt idx="1551">
                  <c:v>0.67994212962962963</c:v>
                </c:pt>
                <c:pt idx="1552">
                  <c:v>0.67997685185185175</c:v>
                </c:pt>
                <c:pt idx="1553">
                  <c:v>0.68001157407407409</c:v>
                </c:pt>
                <c:pt idx="1554">
                  <c:v>0.68004629629629632</c:v>
                </c:pt>
                <c:pt idx="1555">
                  <c:v>0.68008101851851854</c:v>
                </c:pt>
                <c:pt idx="1556">
                  <c:v>0.68011574074074066</c:v>
                </c:pt>
                <c:pt idx="1557">
                  <c:v>0.680150462962963</c:v>
                </c:pt>
                <c:pt idx="1558">
                  <c:v>0.68018518518518523</c:v>
                </c:pt>
                <c:pt idx="1559">
                  <c:v>0.68021990740740745</c:v>
                </c:pt>
                <c:pt idx="1560">
                  <c:v>0.68025462962962957</c:v>
                </c:pt>
                <c:pt idx="1561">
                  <c:v>0.6802893518518518</c:v>
                </c:pt>
                <c:pt idx="1562">
                  <c:v>0.68032407407407414</c:v>
                </c:pt>
                <c:pt idx="1563">
                  <c:v>0.68035879629629636</c:v>
                </c:pt>
                <c:pt idx="1564">
                  <c:v>0.68039351851851848</c:v>
                </c:pt>
                <c:pt idx="1565">
                  <c:v>0.68042824074074071</c:v>
                </c:pt>
                <c:pt idx="1566">
                  <c:v>0.68046296296296294</c:v>
                </c:pt>
                <c:pt idx="1567">
                  <c:v>0.68049768518518527</c:v>
                </c:pt>
                <c:pt idx="1568">
                  <c:v>0.68053240740740739</c:v>
                </c:pt>
                <c:pt idx="1569">
                  <c:v>0.68056712962962962</c:v>
                </c:pt>
                <c:pt idx="1570">
                  <c:v>0.68060185185185185</c:v>
                </c:pt>
                <c:pt idx="1571">
                  <c:v>0.68063657407407396</c:v>
                </c:pt>
                <c:pt idx="1572">
                  <c:v>0.6806712962962963</c:v>
                </c:pt>
                <c:pt idx="1573">
                  <c:v>0.68070601851851853</c:v>
                </c:pt>
                <c:pt idx="1574">
                  <c:v>0.68074074074074076</c:v>
                </c:pt>
                <c:pt idx="1575">
                  <c:v>0.68077546296296287</c:v>
                </c:pt>
                <c:pt idx="1576">
                  <c:v>0.68081018518518521</c:v>
                </c:pt>
                <c:pt idx="1577">
                  <c:v>0.68084490740740744</c:v>
                </c:pt>
                <c:pt idx="1578">
                  <c:v>0.68087962962962967</c:v>
                </c:pt>
                <c:pt idx="1579">
                  <c:v>0.68091435185185178</c:v>
                </c:pt>
                <c:pt idx="1580">
                  <c:v>0.68094907407407401</c:v>
                </c:pt>
                <c:pt idx="1581">
                  <c:v>0.68098379629629635</c:v>
                </c:pt>
                <c:pt idx="1582">
                  <c:v>0.68101851851851858</c:v>
                </c:pt>
                <c:pt idx="1583">
                  <c:v>0.6810532407407407</c:v>
                </c:pt>
                <c:pt idx="1584">
                  <c:v>0.68108796296296292</c:v>
                </c:pt>
                <c:pt idx="1585">
                  <c:v>0.68112268518518515</c:v>
                </c:pt>
                <c:pt idx="1586">
                  <c:v>0.68115740740740749</c:v>
                </c:pt>
                <c:pt idx="1587">
                  <c:v>0.68119212962962961</c:v>
                </c:pt>
                <c:pt idx="1588">
                  <c:v>0.68122685185185183</c:v>
                </c:pt>
                <c:pt idx="1589">
                  <c:v>0.68126157407407406</c:v>
                </c:pt>
                <c:pt idx="1590">
                  <c:v>0.6812962962962964</c:v>
                </c:pt>
                <c:pt idx="1591">
                  <c:v>0.68133101851851852</c:v>
                </c:pt>
                <c:pt idx="1592">
                  <c:v>0.68136574074074074</c:v>
                </c:pt>
                <c:pt idx="1593">
                  <c:v>0.68140046296296297</c:v>
                </c:pt>
                <c:pt idx="1594">
                  <c:v>0.68143518518518509</c:v>
                </c:pt>
                <c:pt idx="1595">
                  <c:v>0.68146990740740743</c:v>
                </c:pt>
                <c:pt idx="1596">
                  <c:v>0.68150462962962965</c:v>
                </c:pt>
                <c:pt idx="1597">
                  <c:v>0.68153935185185188</c:v>
                </c:pt>
                <c:pt idx="1598">
                  <c:v>0.681574074074074</c:v>
                </c:pt>
                <c:pt idx="1599">
                  <c:v>0.68160879629629623</c:v>
                </c:pt>
                <c:pt idx="1600">
                  <c:v>0.68164351851851857</c:v>
                </c:pt>
                <c:pt idx="1601">
                  <c:v>0.68167824074074079</c:v>
                </c:pt>
                <c:pt idx="1602">
                  <c:v>0.68171296296296291</c:v>
                </c:pt>
                <c:pt idx="1603">
                  <c:v>0.68174768518518514</c:v>
                </c:pt>
                <c:pt idx="1604">
                  <c:v>0.68178240740740748</c:v>
                </c:pt>
                <c:pt idx="1605">
                  <c:v>0.6818171296296297</c:v>
                </c:pt>
                <c:pt idx="1606">
                  <c:v>0.68185185185185182</c:v>
                </c:pt>
                <c:pt idx="1607">
                  <c:v>0.68188657407407405</c:v>
                </c:pt>
                <c:pt idx="1608">
                  <c:v>0.68192129629629628</c:v>
                </c:pt>
                <c:pt idx="1609">
                  <c:v>0.68195601851851861</c:v>
                </c:pt>
                <c:pt idx="1610">
                  <c:v>0.68199074074074073</c:v>
                </c:pt>
                <c:pt idx="1611">
                  <c:v>0.68202546296296296</c:v>
                </c:pt>
                <c:pt idx="1612">
                  <c:v>0.68206018518518519</c:v>
                </c:pt>
                <c:pt idx="1613">
                  <c:v>0.6820949074074073</c:v>
                </c:pt>
                <c:pt idx="1614">
                  <c:v>0.68212962962962964</c:v>
                </c:pt>
                <c:pt idx="1615">
                  <c:v>0.68216435185185187</c:v>
                </c:pt>
                <c:pt idx="1616">
                  <c:v>0.6821990740740741</c:v>
                </c:pt>
                <c:pt idx="1617">
                  <c:v>0.68223379629629621</c:v>
                </c:pt>
                <c:pt idx="1618">
                  <c:v>0.68226851851851855</c:v>
                </c:pt>
                <c:pt idx="1619">
                  <c:v>0.68230324074074078</c:v>
                </c:pt>
                <c:pt idx="1620">
                  <c:v>0.68233796296296301</c:v>
                </c:pt>
                <c:pt idx="1621">
                  <c:v>0.68237268518518512</c:v>
                </c:pt>
                <c:pt idx="1622">
                  <c:v>0.68240740740740735</c:v>
                </c:pt>
                <c:pt idx="1623">
                  <c:v>0.68244212962962969</c:v>
                </c:pt>
                <c:pt idx="1624">
                  <c:v>0.68247685185185192</c:v>
                </c:pt>
                <c:pt idx="1625">
                  <c:v>0.68251157407407403</c:v>
                </c:pt>
                <c:pt idx="1626">
                  <c:v>0.68254629629629626</c:v>
                </c:pt>
                <c:pt idx="1627">
                  <c:v>0.68258101851851849</c:v>
                </c:pt>
                <c:pt idx="1628">
                  <c:v>0.68261574074074083</c:v>
                </c:pt>
                <c:pt idx="1629">
                  <c:v>0.68265046296296295</c:v>
                </c:pt>
                <c:pt idx="1630">
                  <c:v>0.68268518518518517</c:v>
                </c:pt>
                <c:pt idx="1631">
                  <c:v>0.6827199074074074</c:v>
                </c:pt>
                <c:pt idx="1632">
                  <c:v>0.68275462962962974</c:v>
                </c:pt>
                <c:pt idx="1633">
                  <c:v>0.68278935185185186</c:v>
                </c:pt>
                <c:pt idx="1634">
                  <c:v>0.68282407407407408</c:v>
                </c:pt>
                <c:pt idx="1635">
                  <c:v>0.68285879629629631</c:v>
                </c:pt>
                <c:pt idx="1636">
                  <c:v>0.68289351851851843</c:v>
                </c:pt>
                <c:pt idx="1637">
                  <c:v>0.68292824074074077</c:v>
                </c:pt>
                <c:pt idx="1638">
                  <c:v>0.68296296296296299</c:v>
                </c:pt>
                <c:pt idx="1639">
                  <c:v>0.68299768518518522</c:v>
                </c:pt>
                <c:pt idx="1640">
                  <c:v>0.68303240740740734</c:v>
                </c:pt>
                <c:pt idx="1641">
                  <c:v>0.68306712962962957</c:v>
                </c:pt>
                <c:pt idx="1642">
                  <c:v>0.6831018518518519</c:v>
                </c:pt>
                <c:pt idx="1643">
                  <c:v>0.68313657407407413</c:v>
                </c:pt>
                <c:pt idx="1644">
                  <c:v>0.68317129629629625</c:v>
                </c:pt>
                <c:pt idx="1645">
                  <c:v>0.68320601851851848</c:v>
                </c:pt>
                <c:pt idx="1646">
                  <c:v>0.6832407407407407</c:v>
                </c:pt>
                <c:pt idx="1647">
                  <c:v>0.68327546296296304</c:v>
                </c:pt>
                <c:pt idx="1648">
                  <c:v>0.68331018518518516</c:v>
                </c:pt>
                <c:pt idx="1649">
                  <c:v>0.68334490740740739</c:v>
                </c:pt>
                <c:pt idx="1650">
                  <c:v>0.68337962962962961</c:v>
                </c:pt>
                <c:pt idx="1651">
                  <c:v>0.68341435185185195</c:v>
                </c:pt>
                <c:pt idx="1652">
                  <c:v>0.68344907407407407</c:v>
                </c:pt>
                <c:pt idx="1653">
                  <c:v>0.6834837962962963</c:v>
                </c:pt>
                <c:pt idx="1654">
                  <c:v>0.68351851851851853</c:v>
                </c:pt>
                <c:pt idx="1655">
                  <c:v>0.68355324074074064</c:v>
                </c:pt>
                <c:pt idx="1656">
                  <c:v>0.68358796296296298</c:v>
                </c:pt>
                <c:pt idx="1657">
                  <c:v>0.68362268518518521</c:v>
                </c:pt>
                <c:pt idx="1658">
                  <c:v>0.68365740740740744</c:v>
                </c:pt>
                <c:pt idx="1659">
                  <c:v>0.68369212962962955</c:v>
                </c:pt>
                <c:pt idx="1660">
                  <c:v>0.68372685185185178</c:v>
                </c:pt>
                <c:pt idx="1661">
                  <c:v>0.68376157407407412</c:v>
                </c:pt>
                <c:pt idx="1662">
                  <c:v>0.68379629629629635</c:v>
                </c:pt>
                <c:pt idx="1663">
                  <c:v>0.68383101851851846</c:v>
                </c:pt>
                <c:pt idx="1664">
                  <c:v>0.68386574074074069</c:v>
                </c:pt>
                <c:pt idx="1665">
                  <c:v>0.68390046296296303</c:v>
                </c:pt>
                <c:pt idx="1666">
                  <c:v>0.68393518518518526</c:v>
                </c:pt>
                <c:pt idx="1667">
                  <c:v>0.68396990740740737</c:v>
                </c:pt>
                <c:pt idx="1668">
                  <c:v>0.6840046296296296</c:v>
                </c:pt>
                <c:pt idx="1669">
                  <c:v>0.68403935185185183</c:v>
                </c:pt>
                <c:pt idx="1670">
                  <c:v>0.68407407407407417</c:v>
                </c:pt>
                <c:pt idx="1671">
                  <c:v>0.68410879629629628</c:v>
                </c:pt>
                <c:pt idx="1672">
                  <c:v>0.68414351851851851</c:v>
                </c:pt>
                <c:pt idx="1673">
                  <c:v>0.68417824074074074</c:v>
                </c:pt>
                <c:pt idx="1674">
                  <c:v>0.68421296296296286</c:v>
                </c:pt>
                <c:pt idx="1675">
                  <c:v>0.68424768518518519</c:v>
                </c:pt>
                <c:pt idx="1676">
                  <c:v>0.68428240740740742</c:v>
                </c:pt>
                <c:pt idx="1677">
                  <c:v>0.68431712962962965</c:v>
                </c:pt>
                <c:pt idx="1678">
                  <c:v>0.68435185185185177</c:v>
                </c:pt>
                <c:pt idx="1679">
                  <c:v>0.68438657407407411</c:v>
                </c:pt>
                <c:pt idx="1680">
                  <c:v>0.68442129629629633</c:v>
                </c:pt>
                <c:pt idx="1681">
                  <c:v>0.68445601851851856</c:v>
                </c:pt>
                <c:pt idx="1682">
                  <c:v>0.68449074074074068</c:v>
                </c:pt>
                <c:pt idx="1683">
                  <c:v>0.68452546296296291</c:v>
                </c:pt>
                <c:pt idx="1684">
                  <c:v>0.68456018518518524</c:v>
                </c:pt>
                <c:pt idx="1685">
                  <c:v>0.68459490740740747</c:v>
                </c:pt>
                <c:pt idx="1686">
                  <c:v>0.68462962962962959</c:v>
                </c:pt>
                <c:pt idx="1687">
                  <c:v>0.68466435185185182</c:v>
                </c:pt>
                <c:pt idx="1688">
                  <c:v>0.68469907407407404</c:v>
                </c:pt>
                <c:pt idx="1689">
                  <c:v>0.68473379629629638</c:v>
                </c:pt>
                <c:pt idx="1690">
                  <c:v>0.6847685185185185</c:v>
                </c:pt>
                <c:pt idx="1691">
                  <c:v>0.68480324074074073</c:v>
                </c:pt>
                <c:pt idx="1692">
                  <c:v>0.68483796296296295</c:v>
                </c:pt>
                <c:pt idx="1693">
                  <c:v>0.68487268518518529</c:v>
                </c:pt>
                <c:pt idx="1694">
                  <c:v>0.68490740740740741</c:v>
                </c:pt>
                <c:pt idx="1695">
                  <c:v>0.68494212962962964</c:v>
                </c:pt>
                <c:pt idx="1696">
                  <c:v>0.68497685185185186</c:v>
                </c:pt>
                <c:pt idx="1697">
                  <c:v>0.68501157407407398</c:v>
                </c:pt>
                <c:pt idx="1698">
                  <c:v>0.68504629629629632</c:v>
                </c:pt>
                <c:pt idx="1699">
                  <c:v>0.68508101851851855</c:v>
                </c:pt>
                <c:pt idx="1700">
                  <c:v>0.68511574074074078</c:v>
                </c:pt>
                <c:pt idx="1701">
                  <c:v>0.68515046296296289</c:v>
                </c:pt>
                <c:pt idx="1702">
                  <c:v>0.68518518518518512</c:v>
                </c:pt>
                <c:pt idx="1703">
                  <c:v>0.68521990740740746</c:v>
                </c:pt>
                <c:pt idx="1704">
                  <c:v>0.68525462962962969</c:v>
                </c:pt>
                <c:pt idx="1705">
                  <c:v>0.6852893518518518</c:v>
                </c:pt>
                <c:pt idx="1706">
                  <c:v>0.68532407407407403</c:v>
                </c:pt>
                <c:pt idx="1707">
                  <c:v>0.68535879629629637</c:v>
                </c:pt>
                <c:pt idx="1708">
                  <c:v>0.6853935185185186</c:v>
                </c:pt>
                <c:pt idx="1709">
                  <c:v>0.68542824074074071</c:v>
                </c:pt>
                <c:pt idx="1710">
                  <c:v>0.68546296296296294</c:v>
                </c:pt>
                <c:pt idx="1711">
                  <c:v>0.68549768518518517</c:v>
                </c:pt>
                <c:pt idx="1712">
                  <c:v>0.68553240740740751</c:v>
                </c:pt>
                <c:pt idx="1713">
                  <c:v>0.68556712962962962</c:v>
                </c:pt>
                <c:pt idx="1714">
                  <c:v>0.68560185185185185</c:v>
                </c:pt>
                <c:pt idx="1715">
                  <c:v>0.68563657407407408</c:v>
                </c:pt>
                <c:pt idx="1716">
                  <c:v>0.6856712962962962</c:v>
                </c:pt>
                <c:pt idx="1717">
                  <c:v>0.68570601851851853</c:v>
                </c:pt>
                <c:pt idx="1718">
                  <c:v>0.68574074074074076</c:v>
                </c:pt>
                <c:pt idx="1719">
                  <c:v>0.68577546296296299</c:v>
                </c:pt>
                <c:pt idx="1720">
                  <c:v>0.68581018518518511</c:v>
                </c:pt>
                <c:pt idx="1721">
                  <c:v>0.68584490740740733</c:v>
                </c:pt>
                <c:pt idx="1722">
                  <c:v>0.68587962962962967</c:v>
                </c:pt>
                <c:pt idx="1723">
                  <c:v>0.6859143518518519</c:v>
                </c:pt>
                <c:pt idx="1724">
                  <c:v>0.68594907407407402</c:v>
                </c:pt>
                <c:pt idx="1725">
                  <c:v>0.68598379629629624</c:v>
                </c:pt>
                <c:pt idx="1726">
                  <c:v>0.68601851851851858</c:v>
                </c:pt>
                <c:pt idx="1727">
                  <c:v>0.68605324074074081</c:v>
                </c:pt>
                <c:pt idx="1728">
                  <c:v>0.68608796296296293</c:v>
                </c:pt>
                <c:pt idx="1729">
                  <c:v>0.68612268518518515</c:v>
                </c:pt>
                <c:pt idx="1730">
                  <c:v>0.68615740740740738</c:v>
                </c:pt>
                <c:pt idx="1731">
                  <c:v>0.68619212962962972</c:v>
                </c:pt>
                <c:pt idx="1732">
                  <c:v>0.68622685185185184</c:v>
                </c:pt>
                <c:pt idx="1733">
                  <c:v>0.68626157407407407</c:v>
                </c:pt>
                <c:pt idx="1734">
                  <c:v>0.68629629629629629</c:v>
                </c:pt>
                <c:pt idx="1735">
                  <c:v>0.68633101851851841</c:v>
                </c:pt>
                <c:pt idx="1736">
                  <c:v>0.68636574074074075</c:v>
                </c:pt>
                <c:pt idx="1737">
                  <c:v>0.68640046296296298</c:v>
                </c:pt>
                <c:pt idx="1738">
                  <c:v>0.6864351851851852</c:v>
                </c:pt>
                <c:pt idx="1739">
                  <c:v>0.68646990740740732</c:v>
                </c:pt>
                <c:pt idx="1740">
                  <c:v>0.68650462962962966</c:v>
                </c:pt>
                <c:pt idx="1741">
                  <c:v>0.68653935185185189</c:v>
                </c:pt>
                <c:pt idx="1742">
                  <c:v>0.68657407407407411</c:v>
                </c:pt>
                <c:pt idx="1743">
                  <c:v>0.68660879629629623</c:v>
                </c:pt>
                <c:pt idx="1744">
                  <c:v>0.68664351851851846</c:v>
                </c:pt>
                <c:pt idx="1745">
                  <c:v>0.6866782407407408</c:v>
                </c:pt>
                <c:pt idx="1746">
                  <c:v>0.68671296296296302</c:v>
                </c:pt>
                <c:pt idx="1747">
                  <c:v>0.68674768518518514</c:v>
                </c:pt>
                <c:pt idx="1748">
                  <c:v>0.68678240740740737</c:v>
                </c:pt>
                <c:pt idx="1749">
                  <c:v>0.6868171296296296</c:v>
                </c:pt>
                <c:pt idx="1750">
                  <c:v>0.68685185185185194</c:v>
                </c:pt>
                <c:pt idx="1751">
                  <c:v>0.68688657407407405</c:v>
                </c:pt>
                <c:pt idx="1752">
                  <c:v>0.68692129629629628</c:v>
                </c:pt>
                <c:pt idx="1753">
                  <c:v>0.68695601851851851</c:v>
                </c:pt>
                <c:pt idx="1754">
                  <c:v>0.68699074074074085</c:v>
                </c:pt>
                <c:pt idx="1755">
                  <c:v>0.68702546296296296</c:v>
                </c:pt>
                <c:pt idx="1756">
                  <c:v>0.68706018518518519</c:v>
                </c:pt>
                <c:pt idx="1757">
                  <c:v>0.68709490740740742</c:v>
                </c:pt>
                <c:pt idx="1758">
                  <c:v>0.68712962962962953</c:v>
                </c:pt>
                <c:pt idx="1759">
                  <c:v>0.68716435185185187</c:v>
                </c:pt>
                <c:pt idx="1760">
                  <c:v>0.6871990740740741</c:v>
                </c:pt>
                <c:pt idx="1761">
                  <c:v>0.68723379629629633</c:v>
                </c:pt>
                <c:pt idx="1762">
                  <c:v>0.68726851851851845</c:v>
                </c:pt>
                <c:pt idx="1763">
                  <c:v>0.68730324074074067</c:v>
                </c:pt>
                <c:pt idx="1764">
                  <c:v>0.68733796296296301</c:v>
                </c:pt>
                <c:pt idx="1765">
                  <c:v>0.68737268518518524</c:v>
                </c:pt>
                <c:pt idx="1766">
                  <c:v>0.68740740740740736</c:v>
                </c:pt>
                <c:pt idx="1767">
                  <c:v>0.68744212962962958</c:v>
                </c:pt>
                <c:pt idx="1768">
                  <c:v>0.68747685185185192</c:v>
                </c:pt>
                <c:pt idx="1769">
                  <c:v>0.68751157407407415</c:v>
                </c:pt>
                <c:pt idx="1770">
                  <c:v>0.68754629629629627</c:v>
                </c:pt>
                <c:pt idx="1771">
                  <c:v>0.68758101851851849</c:v>
                </c:pt>
                <c:pt idx="1772">
                  <c:v>0.68761574074074072</c:v>
                </c:pt>
                <c:pt idx="1773">
                  <c:v>0.68765046296296306</c:v>
                </c:pt>
                <c:pt idx="1774">
                  <c:v>0.68768518518518518</c:v>
                </c:pt>
                <c:pt idx="1775">
                  <c:v>0.6877199074074074</c:v>
                </c:pt>
                <c:pt idx="1776">
                  <c:v>0.68775462962962963</c:v>
                </c:pt>
                <c:pt idx="1777">
                  <c:v>0.68778935185185175</c:v>
                </c:pt>
                <c:pt idx="1778">
                  <c:v>0.68782407407407409</c:v>
                </c:pt>
                <c:pt idx="1779">
                  <c:v>0.68785879629629632</c:v>
                </c:pt>
                <c:pt idx="1780">
                  <c:v>0.68789351851851854</c:v>
                </c:pt>
                <c:pt idx="1781">
                  <c:v>0.68792824074074066</c:v>
                </c:pt>
                <c:pt idx="1782">
                  <c:v>0.687962962962963</c:v>
                </c:pt>
                <c:pt idx="1783">
                  <c:v>0.68799768518518523</c:v>
                </c:pt>
                <c:pt idx="1784">
                  <c:v>0.68803240740740745</c:v>
                </c:pt>
                <c:pt idx="1785">
                  <c:v>0.68806712962962957</c:v>
                </c:pt>
                <c:pt idx="1786">
                  <c:v>0.6881018518518518</c:v>
                </c:pt>
                <c:pt idx="1787">
                  <c:v>0.68813657407407414</c:v>
                </c:pt>
                <c:pt idx="1788">
                  <c:v>0.68817129629629636</c:v>
                </c:pt>
                <c:pt idx="1789">
                  <c:v>0.68820601851851848</c:v>
                </c:pt>
                <c:pt idx="1790">
                  <c:v>0.68824074074074071</c:v>
                </c:pt>
                <c:pt idx="1791">
                  <c:v>0.68827546296296294</c:v>
                </c:pt>
                <c:pt idx="1792">
                  <c:v>0.68831018518518527</c:v>
                </c:pt>
                <c:pt idx="1793">
                  <c:v>0.68834490740740739</c:v>
                </c:pt>
                <c:pt idx="1794">
                  <c:v>0.68837962962962962</c:v>
                </c:pt>
                <c:pt idx="1795">
                  <c:v>0.68841435185185185</c:v>
                </c:pt>
                <c:pt idx="1796">
                  <c:v>0.68844907407407396</c:v>
                </c:pt>
                <c:pt idx="1797">
                  <c:v>0.6884837962962963</c:v>
                </c:pt>
                <c:pt idx="1798">
                  <c:v>0.68851851851851853</c:v>
                </c:pt>
                <c:pt idx="1799">
                  <c:v>0.68855324074074076</c:v>
                </c:pt>
                <c:pt idx="1800">
                  <c:v>0.68858796296296287</c:v>
                </c:pt>
                <c:pt idx="1801">
                  <c:v>0.68862268518518521</c:v>
                </c:pt>
                <c:pt idx="1802">
                  <c:v>0.68865740740740744</c:v>
                </c:pt>
                <c:pt idx="1803">
                  <c:v>0.68869212962962967</c:v>
                </c:pt>
                <c:pt idx="1804">
                  <c:v>0.68872685185185178</c:v>
                </c:pt>
                <c:pt idx="1805">
                  <c:v>0.68876157407407401</c:v>
                </c:pt>
                <c:pt idx="1806">
                  <c:v>0.68879629629629635</c:v>
                </c:pt>
                <c:pt idx="1807">
                  <c:v>0.68883101851851858</c:v>
                </c:pt>
                <c:pt idx="1808">
                  <c:v>0.6888657407407407</c:v>
                </c:pt>
                <c:pt idx="1809">
                  <c:v>0.68890046296296292</c:v>
                </c:pt>
                <c:pt idx="1810">
                  <c:v>0.68893518518518526</c:v>
                </c:pt>
                <c:pt idx="1811">
                  <c:v>0.68896990740740749</c:v>
                </c:pt>
                <c:pt idx="1812">
                  <c:v>0.68900462962962961</c:v>
                </c:pt>
                <c:pt idx="1813">
                  <c:v>0.68903935185185183</c:v>
                </c:pt>
                <c:pt idx="1814">
                  <c:v>0.68907407407407406</c:v>
                </c:pt>
                <c:pt idx="1815">
                  <c:v>0.6891087962962964</c:v>
                </c:pt>
                <c:pt idx="1816">
                  <c:v>0.68914351851851852</c:v>
                </c:pt>
                <c:pt idx="1817">
                  <c:v>0.68917824074074074</c:v>
                </c:pt>
                <c:pt idx="1818">
                  <c:v>0.68921296296296297</c:v>
                </c:pt>
                <c:pt idx="1819">
                  <c:v>0.68924768518518509</c:v>
                </c:pt>
                <c:pt idx="1820">
                  <c:v>0.68928240740740743</c:v>
                </c:pt>
                <c:pt idx="1821">
                  <c:v>0.68931712962962965</c:v>
                </c:pt>
                <c:pt idx="1822">
                  <c:v>0.68935185185185188</c:v>
                </c:pt>
                <c:pt idx="1823">
                  <c:v>0.689386574074074</c:v>
                </c:pt>
                <c:pt idx="1824">
                  <c:v>0.68942129629629623</c:v>
                </c:pt>
                <c:pt idx="1825">
                  <c:v>0.68945601851851857</c:v>
                </c:pt>
                <c:pt idx="1826">
                  <c:v>0.68949074074074079</c:v>
                </c:pt>
                <c:pt idx="1827">
                  <c:v>0.68952546296296291</c:v>
                </c:pt>
                <c:pt idx="1828">
                  <c:v>0.68956018518518514</c:v>
                </c:pt>
                <c:pt idx="1829">
                  <c:v>0.68959490740740748</c:v>
                </c:pt>
                <c:pt idx="1830">
                  <c:v>0.6896296296296297</c:v>
                </c:pt>
                <c:pt idx="1831">
                  <c:v>0.68966435185185182</c:v>
                </c:pt>
                <c:pt idx="1832">
                  <c:v>0.68969907407407405</c:v>
                </c:pt>
                <c:pt idx="1833">
                  <c:v>0.68973379629629628</c:v>
                </c:pt>
                <c:pt idx="1834">
                  <c:v>0.68976851851851861</c:v>
                </c:pt>
                <c:pt idx="1835">
                  <c:v>0.68980324074074073</c:v>
                </c:pt>
                <c:pt idx="1836">
                  <c:v>0.68983796296296296</c:v>
                </c:pt>
                <c:pt idx="1837">
                  <c:v>0.68987268518518519</c:v>
                </c:pt>
                <c:pt idx="1838">
                  <c:v>0.6899074074074073</c:v>
                </c:pt>
                <c:pt idx="1839">
                  <c:v>0.68994212962962964</c:v>
                </c:pt>
                <c:pt idx="1840">
                  <c:v>0.68997685185185187</c:v>
                </c:pt>
                <c:pt idx="1841">
                  <c:v>0.6900115740740741</c:v>
                </c:pt>
                <c:pt idx="1842">
                  <c:v>0.69004629629629621</c:v>
                </c:pt>
                <c:pt idx="1843">
                  <c:v>0.69008101851851855</c:v>
                </c:pt>
                <c:pt idx="1844">
                  <c:v>0.69011574074074078</c:v>
                </c:pt>
                <c:pt idx="1845">
                  <c:v>0.69015046296296301</c:v>
                </c:pt>
                <c:pt idx="1846">
                  <c:v>0.69018518518518512</c:v>
                </c:pt>
                <c:pt idx="1847">
                  <c:v>0.69021990740740735</c:v>
                </c:pt>
                <c:pt idx="1848">
                  <c:v>0.69025462962962969</c:v>
                </c:pt>
                <c:pt idx="1849">
                  <c:v>0.69028935185185192</c:v>
                </c:pt>
                <c:pt idx="1850">
                  <c:v>0.69032407407407403</c:v>
                </c:pt>
                <c:pt idx="1851">
                  <c:v>0.69035879629629626</c:v>
                </c:pt>
                <c:pt idx="1852">
                  <c:v>0.69039351851851849</c:v>
                </c:pt>
                <c:pt idx="1853">
                  <c:v>0.69042824074074083</c:v>
                </c:pt>
                <c:pt idx="1854">
                  <c:v>0.69046296296296295</c:v>
                </c:pt>
                <c:pt idx="1855">
                  <c:v>0.69049768518518517</c:v>
                </c:pt>
                <c:pt idx="1856">
                  <c:v>0.6905324074074074</c:v>
                </c:pt>
                <c:pt idx="1857">
                  <c:v>0.69056712962962974</c:v>
                </c:pt>
                <c:pt idx="1858">
                  <c:v>0.69060185185185186</c:v>
                </c:pt>
                <c:pt idx="1859">
                  <c:v>0.69063657407407408</c:v>
                </c:pt>
                <c:pt idx="1860">
                  <c:v>0.69067129629629631</c:v>
                </c:pt>
                <c:pt idx="1861">
                  <c:v>0.69070601851851843</c:v>
                </c:pt>
                <c:pt idx="1862">
                  <c:v>0.69074074074074077</c:v>
                </c:pt>
                <c:pt idx="1863">
                  <c:v>0.69077546296296299</c:v>
                </c:pt>
                <c:pt idx="1864">
                  <c:v>0.69081018518518522</c:v>
                </c:pt>
                <c:pt idx="1865">
                  <c:v>0.69084490740740734</c:v>
                </c:pt>
                <c:pt idx="1866">
                  <c:v>0.69087962962962957</c:v>
                </c:pt>
                <c:pt idx="1867">
                  <c:v>0.6909143518518519</c:v>
                </c:pt>
                <c:pt idx="1868">
                  <c:v>0.69094907407407413</c:v>
                </c:pt>
                <c:pt idx="1869">
                  <c:v>0.69098379629629625</c:v>
                </c:pt>
                <c:pt idx="1870">
                  <c:v>0.69101851851851848</c:v>
                </c:pt>
                <c:pt idx="1871">
                  <c:v>0.6910532407407407</c:v>
                </c:pt>
                <c:pt idx="1872">
                  <c:v>0.69108796296296304</c:v>
                </c:pt>
                <c:pt idx="1873">
                  <c:v>0.69112268518518516</c:v>
                </c:pt>
                <c:pt idx="1874">
                  <c:v>0.69115740740740739</c:v>
                </c:pt>
                <c:pt idx="1875">
                  <c:v>0.69119212962962961</c:v>
                </c:pt>
                <c:pt idx="1876">
                  <c:v>0.69122685185185195</c:v>
                </c:pt>
                <c:pt idx="1877">
                  <c:v>0.69126157407407407</c:v>
                </c:pt>
                <c:pt idx="1878">
                  <c:v>0.6912962962962963</c:v>
                </c:pt>
                <c:pt idx="1879">
                  <c:v>0.69133101851851853</c:v>
                </c:pt>
                <c:pt idx="1880">
                  <c:v>0.69136574074074064</c:v>
                </c:pt>
                <c:pt idx="1881">
                  <c:v>0.69140046296296298</c:v>
                </c:pt>
                <c:pt idx="1882">
                  <c:v>0.69143518518518521</c:v>
                </c:pt>
                <c:pt idx="1883">
                  <c:v>0.69146990740740744</c:v>
                </c:pt>
                <c:pt idx="1884">
                  <c:v>0.69150462962962955</c:v>
                </c:pt>
                <c:pt idx="1885">
                  <c:v>0.69153935185185189</c:v>
                </c:pt>
                <c:pt idx="1886">
                  <c:v>0.69157407407407412</c:v>
                </c:pt>
                <c:pt idx="1887">
                  <c:v>0.69160879629629635</c:v>
                </c:pt>
                <c:pt idx="1888">
                  <c:v>0.69164351851851846</c:v>
                </c:pt>
                <c:pt idx="1889">
                  <c:v>0.69167824074074069</c:v>
                </c:pt>
                <c:pt idx="1890">
                  <c:v>0.69171296296296303</c:v>
                </c:pt>
                <c:pt idx="1891">
                  <c:v>0.69174768518518526</c:v>
                </c:pt>
                <c:pt idx="1892">
                  <c:v>0.69178240740740737</c:v>
                </c:pt>
                <c:pt idx="1893">
                  <c:v>0.6918171296296296</c:v>
                </c:pt>
                <c:pt idx="1894">
                  <c:v>0.69185185185185183</c:v>
                </c:pt>
                <c:pt idx="1895">
                  <c:v>0.69188657407407417</c:v>
                </c:pt>
                <c:pt idx="1896">
                  <c:v>0.69192129629629628</c:v>
                </c:pt>
                <c:pt idx="1897">
                  <c:v>0.69195601851851851</c:v>
                </c:pt>
                <c:pt idx="1898">
                  <c:v>0.69199074074074074</c:v>
                </c:pt>
                <c:pt idx="1899">
                  <c:v>0.69202546296296286</c:v>
                </c:pt>
                <c:pt idx="1900">
                  <c:v>0.69206018518518519</c:v>
                </c:pt>
                <c:pt idx="1901">
                  <c:v>0.69209490740740742</c:v>
                </c:pt>
                <c:pt idx="1902">
                  <c:v>0.69212962962962965</c:v>
                </c:pt>
                <c:pt idx="1903">
                  <c:v>0.69216435185185177</c:v>
                </c:pt>
                <c:pt idx="1904">
                  <c:v>0.69219907407407411</c:v>
                </c:pt>
                <c:pt idx="1905">
                  <c:v>0.69223379629629633</c:v>
                </c:pt>
                <c:pt idx="1906">
                  <c:v>0.69226851851851856</c:v>
                </c:pt>
                <c:pt idx="1907">
                  <c:v>0.69230324074074068</c:v>
                </c:pt>
                <c:pt idx="1908">
                  <c:v>0.69233796296296291</c:v>
                </c:pt>
                <c:pt idx="1909">
                  <c:v>0.69237268518518524</c:v>
                </c:pt>
                <c:pt idx="1910">
                  <c:v>0.69240740740740747</c:v>
                </c:pt>
                <c:pt idx="1911">
                  <c:v>0.69244212962962959</c:v>
                </c:pt>
                <c:pt idx="1912">
                  <c:v>0.69247685185185182</c:v>
                </c:pt>
                <c:pt idx="1913">
                  <c:v>0.69251157407407404</c:v>
                </c:pt>
                <c:pt idx="1914">
                  <c:v>0.69254629629629638</c:v>
                </c:pt>
                <c:pt idx="1915">
                  <c:v>0.6925810185185185</c:v>
                </c:pt>
                <c:pt idx="1916">
                  <c:v>0.69261574074074073</c:v>
                </c:pt>
                <c:pt idx="1917">
                  <c:v>0.69265046296296295</c:v>
                </c:pt>
                <c:pt idx="1918">
                  <c:v>0.69268518518518529</c:v>
                </c:pt>
                <c:pt idx="1919">
                  <c:v>0.69271990740740741</c:v>
                </c:pt>
                <c:pt idx="1920">
                  <c:v>0.69275462962962964</c:v>
                </c:pt>
                <c:pt idx="1921">
                  <c:v>0.69278935185185186</c:v>
                </c:pt>
                <c:pt idx="1922">
                  <c:v>0.69282407407407398</c:v>
                </c:pt>
                <c:pt idx="1923">
                  <c:v>0.69285879629629632</c:v>
                </c:pt>
                <c:pt idx="1924">
                  <c:v>0.69289351851851855</c:v>
                </c:pt>
                <c:pt idx="1925">
                  <c:v>0.69292824074074078</c:v>
                </c:pt>
                <c:pt idx="1926">
                  <c:v>0.69296296296296289</c:v>
                </c:pt>
                <c:pt idx="1927">
                  <c:v>0.69299768518518512</c:v>
                </c:pt>
                <c:pt idx="1928">
                  <c:v>0.69303240740740746</c:v>
                </c:pt>
                <c:pt idx="1929">
                  <c:v>0.69306712962962969</c:v>
                </c:pt>
                <c:pt idx="1930">
                  <c:v>0.6931018518518518</c:v>
                </c:pt>
                <c:pt idx="1931">
                  <c:v>0.69313657407407403</c:v>
                </c:pt>
                <c:pt idx="1932">
                  <c:v>0.69317129629629637</c:v>
                </c:pt>
                <c:pt idx="1933">
                  <c:v>0.6932060185185186</c:v>
                </c:pt>
                <c:pt idx="1934">
                  <c:v>0.69324074074074071</c:v>
                </c:pt>
                <c:pt idx="1935">
                  <c:v>0.69327546296296294</c:v>
                </c:pt>
                <c:pt idx="1936">
                  <c:v>0.69331018518518517</c:v>
                </c:pt>
                <c:pt idx="1937">
                  <c:v>0.69334490740740751</c:v>
                </c:pt>
                <c:pt idx="1938">
                  <c:v>0.69337962962962962</c:v>
                </c:pt>
                <c:pt idx="1939">
                  <c:v>0.69341435185185185</c:v>
                </c:pt>
                <c:pt idx="1940">
                  <c:v>0.69344907407407408</c:v>
                </c:pt>
                <c:pt idx="1941">
                  <c:v>0.6934837962962962</c:v>
                </c:pt>
                <c:pt idx="1942">
                  <c:v>0.69351851851851853</c:v>
                </c:pt>
                <c:pt idx="1943">
                  <c:v>0.69355324074074076</c:v>
                </c:pt>
                <c:pt idx="1944">
                  <c:v>0.69358796296296299</c:v>
                </c:pt>
                <c:pt idx="1945">
                  <c:v>0.69362268518518511</c:v>
                </c:pt>
                <c:pt idx="1946">
                  <c:v>0.69365740740740733</c:v>
                </c:pt>
                <c:pt idx="1947">
                  <c:v>0.69369212962962967</c:v>
                </c:pt>
                <c:pt idx="1948">
                  <c:v>0.6937268518518519</c:v>
                </c:pt>
                <c:pt idx="1949">
                  <c:v>0.69376157407407402</c:v>
                </c:pt>
                <c:pt idx="1950">
                  <c:v>0.69379629629629624</c:v>
                </c:pt>
                <c:pt idx="1951">
                  <c:v>0.69383101851851858</c:v>
                </c:pt>
                <c:pt idx="1952">
                  <c:v>0.69386574074074081</c:v>
                </c:pt>
                <c:pt idx="1953">
                  <c:v>0.69390046296296293</c:v>
                </c:pt>
                <c:pt idx="1954">
                  <c:v>0.69393518518518515</c:v>
                </c:pt>
                <c:pt idx="1955">
                  <c:v>0.69396990740740738</c:v>
                </c:pt>
                <c:pt idx="1956">
                  <c:v>0.69400462962962972</c:v>
                </c:pt>
                <c:pt idx="1957">
                  <c:v>0.69403935185185184</c:v>
                </c:pt>
                <c:pt idx="1958">
                  <c:v>0.69407407407407407</c:v>
                </c:pt>
                <c:pt idx="1959">
                  <c:v>0.69410879629629629</c:v>
                </c:pt>
                <c:pt idx="1960">
                  <c:v>0.69414351851851863</c:v>
                </c:pt>
                <c:pt idx="1961">
                  <c:v>0.69417824074074075</c:v>
                </c:pt>
                <c:pt idx="1962">
                  <c:v>0.69421296296296298</c:v>
                </c:pt>
                <c:pt idx="1963">
                  <c:v>0.6942476851851852</c:v>
                </c:pt>
                <c:pt idx="1964">
                  <c:v>0.69428240740740732</c:v>
                </c:pt>
                <c:pt idx="1965">
                  <c:v>0.69431712962962966</c:v>
                </c:pt>
                <c:pt idx="1966">
                  <c:v>0.69435185185185189</c:v>
                </c:pt>
                <c:pt idx="1967">
                  <c:v>0.69438657407407411</c:v>
                </c:pt>
                <c:pt idx="1968">
                  <c:v>0.69442129629629623</c:v>
                </c:pt>
                <c:pt idx="1969">
                  <c:v>0.69445601851851846</c:v>
                </c:pt>
                <c:pt idx="1970">
                  <c:v>0.6944907407407408</c:v>
                </c:pt>
                <c:pt idx="1971">
                  <c:v>0.69452546296296302</c:v>
                </c:pt>
                <c:pt idx="1972">
                  <c:v>0.69456018518518514</c:v>
                </c:pt>
                <c:pt idx="1973">
                  <c:v>0.69459490740740737</c:v>
                </c:pt>
                <c:pt idx="1974">
                  <c:v>0.6946296296296296</c:v>
                </c:pt>
                <c:pt idx="1975">
                  <c:v>0.69466435185185194</c:v>
                </c:pt>
                <c:pt idx="1976">
                  <c:v>0.69469907407407405</c:v>
                </c:pt>
              </c:numCache>
            </c:numRef>
          </c:xVal>
          <c:yVal>
            <c:numRef>
              <c:f>'190219_0-7ms'!$AQ$127:$AQ$2103</c:f>
              <c:numCache>
                <c:formatCode>General</c:formatCode>
                <c:ptCount val="1977"/>
                <c:pt idx="0">
                  <c:v>0.75</c:v>
                </c:pt>
                <c:pt idx="1">
                  <c:v>0.76</c:v>
                </c:pt>
                <c:pt idx="2">
                  <c:v>0.74</c:v>
                </c:pt>
                <c:pt idx="3">
                  <c:v>0.75</c:v>
                </c:pt>
                <c:pt idx="4">
                  <c:v>0.73</c:v>
                </c:pt>
                <c:pt idx="5">
                  <c:v>0.75</c:v>
                </c:pt>
                <c:pt idx="6">
                  <c:v>0.75</c:v>
                </c:pt>
                <c:pt idx="7">
                  <c:v>0.75</c:v>
                </c:pt>
                <c:pt idx="8">
                  <c:v>0.73</c:v>
                </c:pt>
                <c:pt idx="9">
                  <c:v>0.75</c:v>
                </c:pt>
                <c:pt idx="10">
                  <c:v>0.75</c:v>
                </c:pt>
                <c:pt idx="11">
                  <c:v>0.73</c:v>
                </c:pt>
                <c:pt idx="12">
                  <c:v>0.74</c:v>
                </c:pt>
                <c:pt idx="13">
                  <c:v>0.74</c:v>
                </c:pt>
                <c:pt idx="14">
                  <c:v>0.76</c:v>
                </c:pt>
                <c:pt idx="15">
                  <c:v>0.73</c:v>
                </c:pt>
                <c:pt idx="16">
                  <c:v>0.76</c:v>
                </c:pt>
                <c:pt idx="17">
                  <c:v>0.75</c:v>
                </c:pt>
                <c:pt idx="18">
                  <c:v>0.73</c:v>
                </c:pt>
                <c:pt idx="19">
                  <c:v>0.75</c:v>
                </c:pt>
                <c:pt idx="20">
                  <c:v>0.74</c:v>
                </c:pt>
                <c:pt idx="21">
                  <c:v>0.74</c:v>
                </c:pt>
                <c:pt idx="22">
                  <c:v>0.74</c:v>
                </c:pt>
                <c:pt idx="23">
                  <c:v>0.76</c:v>
                </c:pt>
                <c:pt idx="24">
                  <c:v>0.76</c:v>
                </c:pt>
                <c:pt idx="25">
                  <c:v>0.76</c:v>
                </c:pt>
                <c:pt idx="26">
                  <c:v>0.74</c:v>
                </c:pt>
                <c:pt idx="27">
                  <c:v>0.73</c:v>
                </c:pt>
                <c:pt idx="28">
                  <c:v>0.76</c:v>
                </c:pt>
                <c:pt idx="29">
                  <c:v>0.74</c:v>
                </c:pt>
                <c:pt idx="30">
                  <c:v>0.76</c:v>
                </c:pt>
                <c:pt idx="31">
                  <c:v>0.75</c:v>
                </c:pt>
                <c:pt idx="32">
                  <c:v>0.73</c:v>
                </c:pt>
                <c:pt idx="33">
                  <c:v>0.77</c:v>
                </c:pt>
                <c:pt idx="34">
                  <c:v>0.75</c:v>
                </c:pt>
                <c:pt idx="35">
                  <c:v>0.74</c:v>
                </c:pt>
                <c:pt idx="36">
                  <c:v>0.74</c:v>
                </c:pt>
                <c:pt idx="37">
                  <c:v>0.77</c:v>
                </c:pt>
                <c:pt idx="38">
                  <c:v>0.75</c:v>
                </c:pt>
                <c:pt idx="39">
                  <c:v>0.76</c:v>
                </c:pt>
                <c:pt idx="40">
                  <c:v>0.77</c:v>
                </c:pt>
                <c:pt idx="41">
                  <c:v>0.75</c:v>
                </c:pt>
                <c:pt idx="42">
                  <c:v>0.73</c:v>
                </c:pt>
                <c:pt idx="43">
                  <c:v>0.73</c:v>
                </c:pt>
                <c:pt idx="44">
                  <c:v>0.75</c:v>
                </c:pt>
                <c:pt idx="45">
                  <c:v>0.77</c:v>
                </c:pt>
                <c:pt idx="46">
                  <c:v>0.73</c:v>
                </c:pt>
                <c:pt idx="47">
                  <c:v>0.73</c:v>
                </c:pt>
                <c:pt idx="48">
                  <c:v>0.74</c:v>
                </c:pt>
                <c:pt idx="49">
                  <c:v>0.73</c:v>
                </c:pt>
                <c:pt idx="50">
                  <c:v>0.77</c:v>
                </c:pt>
                <c:pt idx="51">
                  <c:v>0.73</c:v>
                </c:pt>
                <c:pt idx="52">
                  <c:v>0.76</c:v>
                </c:pt>
                <c:pt idx="53">
                  <c:v>0.75</c:v>
                </c:pt>
                <c:pt idx="54">
                  <c:v>0.73</c:v>
                </c:pt>
                <c:pt idx="55">
                  <c:v>0.76</c:v>
                </c:pt>
                <c:pt idx="56">
                  <c:v>0.74</c:v>
                </c:pt>
                <c:pt idx="57">
                  <c:v>0.74</c:v>
                </c:pt>
                <c:pt idx="58">
                  <c:v>0.75</c:v>
                </c:pt>
                <c:pt idx="59">
                  <c:v>0.74</c:v>
                </c:pt>
                <c:pt idx="60">
                  <c:v>0.75</c:v>
                </c:pt>
                <c:pt idx="61">
                  <c:v>0.73</c:v>
                </c:pt>
                <c:pt idx="62">
                  <c:v>0.75</c:v>
                </c:pt>
                <c:pt idx="63">
                  <c:v>0.75</c:v>
                </c:pt>
                <c:pt idx="64">
                  <c:v>0.74</c:v>
                </c:pt>
                <c:pt idx="65">
                  <c:v>0.75</c:v>
                </c:pt>
                <c:pt idx="66">
                  <c:v>0.77</c:v>
                </c:pt>
                <c:pt idx="67">
                  <c:v>0.73</c:v>
                </c:pt>
                <c:pt idx="68">
                  <c:v>0.74</c:v>
                </c:pt>
                <c:pt idx="69">
                  <c:v>0.73</c:v>
                </c:pt>
                <c:pt idx="70">
                  <c:v>0.77</c:v>
                </c:pt>
                <c:pt idx="71">
                  <c:v>0.76</c:v>
                </c:pt>
                <c:pt idx="72">
                  <c:v>0.76</c:v>
                </c:pt>
                <c:pt idx="73">
                  <c:v>0.74</c:v>
                </c:pt>
                <c:pt idx="74">
                  <c:v>0.75</c:v>
                </c:pt>
                <c:pt idx="75">
                  <c:v>0.73</c:v>
                </c:pt>
                <c:pt idx="76">
                  <c:v>0.75</c:v>
                </c:pt>
                <c:pt idx="77">
                  <c:v>0.73</c:v>
                </c:pt>
                <c:pt idx="78">
                  <c:v>0.74</c:v>
                </c:pt>
                <c:pt idx="79">
                  <c:v>0.77</c:v>
                </c:pt>
                <c:pt idx="80">
                  <c:v>0.76</c:v>
                </c:pt>
                <c:pt idx="81">
                  <c:v>0.74</c:v>
                </c:pt>
                <c:pt idx="82">
                  <c:v>0.74</c:v>
                </c:pt>
                <c:pt idx="83">
                  <c:v>0.75</c:v>
                </c:pt>
                <c:pt idx="84">
                  <c:v>0.76</c:v>
                </c:pt>
                <c:pt idx="85">
                  <c:v>0.77</c:v>
                </c:pt>
                <c:pt idx="86">
                  <c:v>0.77</c:v>
                </c:pt>
                <c:pt idx="87">
                  <c:v>0.74</c:v>
                </c:pt>
                <c:pt idx="88">
                  <c:v>0.77</c:v>
                </c:pt>
                <c:pt idx="89">
                  <c:v>0.75</c:v>
                </c:pt>
                <c:pt idx="90">
                  <c:v>0.75</c:v>
                </c:pt>
                <c:pt idx="91">
                  <c:v>0.74</c:v>
                </c:pt>
                <c:pt idx="92">
                  <c:v>0.75</c:v>
                </c:pt>
                <c:pt idx="93">
                  <c:v>0.74</c:v>
                </c:pt>
                <c:pt idx="94">
                  <c:v>0.73</c:v>
                </c:pt>
                <c:pt idx="95">
                  <c:v>0.75</c:v>
                </c:pt>
                <c:pt idx="96">
                  <c:v>0.76</c:v>
                </c:pt>
                <c:pt idx="97">
                  <c:v>0.74</c:v>
                </c:pt>
                <c:pt idx="98">
                  <c:v>0.73</c:v>
                </c:pt>
                <c:pt idx="99">
                  <c:v>0.74</c:v>
                </c:pt>
                <c:pt idx="100">
                  <c:v>0.73</c:v>
                </c:pt>
                <c:pt idx="101">
                  <c:v>0.73</c:v>
                </c:pt>
                <c:pt idx="102">
                  <c:v>0.74</c:v>
                </c:pt>
                <c:pt idx="103">
                  <c:v>0.77</c:v>
                </c:pt>
                <c:pt idx="104">
                  <c:v>0.73</c:v>
                </c:pt>
                <c:pt idx="105">
                  <c:v>0.73</c:v>
                </c:pt>
                <c:pt idx="106">
                  <c:v>0.74</c:v>
                </c:pt>
                <c:pt idx="107">
                  <c:v>0.76</c:v>
                </c:pt>
                <c:pt idx="108">
                  <c:v>0.75</c:v>
                </c:pt>
                <c:pt idx="109">
                  <c:v>0.74</c:v>
                </c:pt>
                <c:pt idx="110">
                  <c:v>0.75</c:v>
                </c:pt>
                <c:pt idx="111">
                  <c:v>0.76</c:v>
                </c:pt>
                <c:pt idx="112">
                  <c:v>0.77</c:v>
                </c:pt>
                <c:pt idx="113">
                  <c:v>0.74</c:v>
                </c:pt>
                <c:pt idx="114">
                  <c:v>0.75</c:v>
                </c:pt>
                <c:pt idx="115">
                  <c:v>0.73</c:v>
                </c:pt>
                <c:pt idx="116">
                  <c:v>0.75</c:v>
                </c:pt>
                <c:pt idx="117">
                  <c:v>0.81</c:v>
                </c:pt>
                <c:pt idx="118">
                  <c:v>0.82</c:v>
                </c:pt>
                <c:pt idx="119">
                  <c:v>0.81</c:v>
                </c:pt>
                <c:pt idx="120">
                  <c:v>0.82</c:v>
                </c:pt>
                <c:pt idx="121">
                  <c:v>0.82</c:v>
                </c:pt>
                <c:pt idx="122">
                  <c:v>0.82</c:v>
                </c:pt>
                <c:pt idx="123">
                  <c:v>0.85</c:v>
                </c:pt>
                <c:pt idx="124">
                  <c:v>0.81</c:v>
                </c:pt>
                <c:pt idx="125">
                  <c:v>0.81</c:v>
                </c:pt>
                <c:pt idx="126">
                  <c:v>0.85</c:v>
                </c:pt>
                <c:pt idx="127">
                  <c:v>0.8</c:v>
                </c:pt>
                <c:pt idx="128">
                  <c:v>0.85</c:v>
                </c:pt>
                <c:pt idx="129">
                  <c:v>0.85</c:v>
                </c:pt>
                <c:pt idx="130">
                  <c:v>0.83</c:v>
                </c:pt>
                <c:pt idx="131">
                  <c:v>0.82</c:v>
                </c:pt>
                <c:pt idx="132">
                  <c:v>0.8</c:v>
                </c:pt>
                <c:pt idx="133">
                  <c:v>0.83</c:v>
                </c:pt>
                <c:pt idx="134">
                  <c:v>0.81</c:v>
                </c:pt>
                <c:pt idx="135">
                  <c:v>0.82</c:v>
                </c:pt>
                <c:pt idx="136">
                  <c:v>0.81</c:v>
                </c:pt>
                <c:pt idx="137">
                  <c:v>0.81</c:v>
                </c:pt>
                <c:pt idx="138">
                  <c:v>0.85</c:v>
                </c:pt>
                <c:pt idx="139">
                  <c:v>0.84</c:v>
                </c:pt>
                <c:pt idx="140">
                  <c:v>0.82</c:v>
                </c:pt>
                <c:pt idx="141">
                  <c:v>0.85</c:v>
                </c:pt>
                <c:pt idx="142">
                  <c:v>0.81</c:v>
                </c:pt>
                <c:pt idx="143">
                  <c:v>0.9</c:v>
                </c:pt>
                <c:pt idx="144">
                  <c:v>0.98</c:v>
                </c:pt>
                <c:pt idx="145">
                  <c:v>0.96</c:v>
                </c:pt>
                <c:pt idx="146">
                  <c:v>0.98</c:v>
                </c:pt>
                <c:pt idx="147">
                  <c:v>0.98</c:v>
                </c:pt>
                <c:pt idx="148">
                  <c:v>1</c:v>
                </c:pt>
                <c:pt idx="149">
                  <c:v>0.97</c:v>
                </c:pt>
                <c:pt idx="150">
                  <c:v>0.97</c:v>
                </c:pt>
                <c:pt idx="151">
                  <c:v>0.98</c:v>
                </c:pt>
                <c:pt idx="152">
                  <c:v>0.94</c:v>
                </c:pt>
                <c:pt idx="153">
                  <c:v>0.98</c:v>
                </c:pt>
                <c:pt idx="154">
                  <c:v>0.96</c:v>
                </c:pt>
                <c:pt idx="155">
                  <c:v>0.93</c:v>
                </c:pt>
                <c:pt idx="156">
                  <c:v>0.98</c:v>
                </c:pt>
                <c:pt idx="157">
                  <c:v>0.93</c:v>
                </c:pt>
                <c:pt idx="158">
                  <c:v>0.92</c:v>
                </c:pt>
                <c:pt idx="159">
                  <c:v>0.91</c:v>
                </c:pt>
                <c:pt idx="160">
                  <c:v>0.9</c:v>
                </c:pt>
                <c:pt idx="161">
                  <c:v>0.91</c:v>
                </c:pt>
                <c:pt idx="162">
                  <c:v>0.9</c:v>
                </c:pt>
                <c:pt idx="163">
                  <c:v>0.92</c:v>
                </c:pt>
                <c:pt idx="164">
                  <c:v>0.9</c:v>
                </c:pt>
                <c:pt idx="165">
                  <c:v>0.91</c:v>
                </c:pt>
                <c:pt idx="166">
                  <c:v>0.9</c:v>
                </c:pt>
                <c:pt idx="167">
                  <c:v>0.92</c:v>
                </c:pt>
                <c:pt idx="168">
                  <c:v>0.91</c:v>
                </c:pt>
                <c:pt idx="169">
                  <c:v>0.9</c:v>
                </c:pt>
                <c:pt idx="170">
                  <c:v>0.92</c:v>
                </c:pt>
                <c:pt idx="171">
                  <c:v>0.92</c:v>
                </c:pt>
                <c:pt idx="172">
                  <c:v>0.93</c:v>
                </c:pt>
                <c:pt idx="173">
                  <c:v>0.94</c:v>
                </c:pt>
                <c:pt idx="174">
                  <c:v>0.91</c:v>
                </c:pt>
                <c:pt idx="175">
                  <c:v>0.93</c:v>
                </c:pt>
                <c:pt idx="176">
                  <c:v>0.93</c:v>
                </c:pt>
                <c:pt idx="177">
                  <c:v>0.95</c:v>
                </c:pt>
                <c:pt idx="178">
                  <c:v>0.9</c:v>
                </c:pt>
                <c:pt idx="179">
                  <c:v>0.91</c:v>
                </c:pt>
                <c:pt idx="180">
                  <c:v>0.9</c:v>
                </c:pt>
                <c:pt idx="181">
                  <c:v>0.92</c:v>
                </c:pt>
                <c:pt idx="182">
                  <c:v>0.96</c:v>
                </c:pt>
                <c:pt idx="183">
                  <c:v>0.92</c:v>
                </c:pt>
                <c:pt idx="184">
                  <c:v>0.94</c:v>
                </c:pt>
                <c:pt idx="185">
                  <c:v>0.91</c:v>
                </c:pt>
                <c:pt idx="186">
                  <c:v>0.92</c:v>
                </c:pt>
                <c:pt idx="187">
                  <c:v>0.94</c:v>
                </c:pt>
                <c:pt idx="188">
                  <c:v>0.91</c:v>
                </c:pt>
                <c:pt idx="189">
                  <c:v>0.92</c:v>
                </c:pt>
                <c:pt idx="190">
                  <c:v>0.93</c:v>
                </c:pt>
                <c:pt idx="191">
                  <c:v>0.91</c:v>
                </c:pt>
                <c:pt idx="192">
                  <c:v>0.94</c:v>
                </c:pt>
                <c:pt idx="193">
                  <c:v>0.95</c:v>
                </c:pt>
                <c:pt idx="194">
                  <c:v>0.92</c:v>
                </c:pt>
                <c:pt idx="195">
                  <c:v>0.91</c:v>
                </c:pt>
                <c:pt idx="196">
                  <c:v>0.92</c:v>
                </c:pt>
                <c:pt idx="197">
                  <c:v>0.94</c:v>
                </c:pt>
                <c:pt idx="198">
                  <c:v>0.94</c:v>
                </c:pt>
                <c:pt idx="199">
                  <c:v>0.93</c:v>
                </c:pt>
                <c:pt idx="200">
                  <c:v>0.93</c:v>
                </c:pt>
                <c:pt idx="201">
                  <c:v>0.91</c:v>
                </c:pt>
                <c:pt idx="202">
                  <c:v>0.94</c:v>
                </c:pt>
                <c:pt idx="203">
                  <c:v>0.93</c:v>
                </c:pt>
                <c:pt idx="204">
                  <c:v>0.93</c:v>
                </c:pt>
                <c:pt idx="205">
                  <c:v>0.91</c:v>
                </c:pt>
                <c:pt idx="206">
                  <c:v>0.92</c:v>
                </c:pt>
                <c:pt idx="207">
                  <c:v>0.92</c:v>
                </c:pt>
                <c:pt idx="208">
                  <c:v>0.92</c:v>
                </c:pt>
                <c:pt idx="209">
                  <c:v>0.93</c:v>
                </c:pt>
                <c:pt idx="210">
                  <c:v>0.93</c:v>
                </c:pt>
                <c:pt idx="211">
                  <c:v>0.93</c:v>
                </c:pt>
                <c:pt idx="212">
                  <c:v>0.94</c:v>
                </c:pt>
                <c:pt idx="213">
                  <c:v>0.94</c:v>
                </c:pt>
                <c:pt idx="214">
                  <c:v>0.91</c:v>
                </c:pt>
                <c:pt idx="215">
                  <c:v>0.91</c:v>
                </c:pt>
                <c:pt idx="216">
                  <c:v>0.92</c:v>
                </c:pt>
                <c:pt idx="217">
                  <c:v>0.94</c:v>
                </c:pt>
                <c:pt idx="218">
                  <c:v>0.96</c:v>
                </c:pt>
                <c:pt idx="219">
                  <c:v>0.94</c:v>
                </c:pt>
                <c:pt idx="220">
                  <c:v>0.94</c:v>
                </c:pt>
                <c:pt idx="221">
                  <c:v>0.95</c:v>
                </c:pt>
                <c:pt idx="222">
                  <c:v>0.92</c:v>
                </c:pt>
                <c:pt idx="223">
                  <c:v>0.92</c:v>
                </c:pt>
                <c:pt idx="224">
                  <c:v>0.91</c:v>
                </c:pt>
                <c:pt idx="225">
                  <c:v>0.95</c:v>
                </c:pt>
                <c:pt idx="226">
                  <c:v>0.93</c:v>
                </c:pt>
                <c:pt idx="227">
                  <c:v>0.91</c:v>
                </c:pt>
                <c:pt idx="228">
                  <c:v>0.93</c:v>
                </c:pt>
                <c:pt idx="229">
                  <c:v>0.94</c:v>
                </c:pt>
                <c:pt idx="230">
                  <c:v>0.93</c:v>
                </c:pt>
                <c:pt idx="231">
                  <c:v>0.92</c:v>
                </c:pt>
                <c:pt idx="232">
                  <c:v>0.92</c:v>
                </c:pt>
                <c:pt idx="233">
                  <c:v>0.93</c:v>
                </c:pt>
                <c:pt idx="234">
                  <c:v>0.93</c:v>
                </c:pt>
                <c:pt idx="235">
                  <c:v>0.91</c:v>
                </c:pt>
                <c:pt idx="236">
                  <c:v>0.93</c:v>
                </c:pt>
                <c:pt idx="237">
                  <c:v>0.95</c:v>
                </c:pt>
                <c:pt idx="238">
                  <c:v>0.92</c:v>
                </c:pt>
                <c:pt idx="239">
                  <c:v>0.92</c:v>
                </c:pt>
                <c:pt idx="240">
                  <c:v>0.94</c:v>
                </c:pt>
                <c:pt idx="241">
                  <c:v>0.92</c:v>
                </c:pt>
                <c:pt idx="242">
                  <c:v>0.95</c:v>
                </c:pt>
                <c:pt idx="243">
                  <c:v>0.92</c:v>
                </c:pt>
                <c:pt idx="244">
                  <c:v>0.92</c:v>
                </c:pt>
                <c:pt idx="245">
                  <c:v>0.93</c:v>
                </c:pt>
                <c:pt idx="246">
                  <c:v>0.94</c:v>
                </c:pt>
                <c:pt idx="247">
                  <c:v>0.92</c:v>
                </c:pt>
                <c:pt idx="248">
                  <c:v>0.95</c:v>
                </c:pt>
                <c:pt idx="249">
                  <c:v>0.94</c:v>
                </c:pt>
                <c:pt idx="250">
                  <c:v>0.92</c:v>
                </c:pt>
                <c:pt idx="251">
                  <c:v>0.93</c:v>
                </c:pt>
                <c:pt idx="252">
                  <c:v>0.93</c:v>
                </c:pt>
                <c:pt idx="253">
                  <c:v>0.94</c:v>
                </c:pt>
                <c:pt idx="254">
                  <c:v>0.92</c:v>
                </c:pt>
                <c:pt idx="255">
                  <c:v>0.91</c:v>
                </c:pt>
                <c:pt idx="256">
                  <c:v>0.91</c:v>
                </c:pt>
                <c:pt idx="257">
                  <c:v>0.95</c:v>
                </c:pt>
                <c:pt idx="258">
                  <c:v>0.94</c:v>
                </c:pt>
                <c:pt idx="259">
                  <c:v>0.92</c:v>
                </c:pt>
                <c:pt idx="260">
                  <c:v>0.93</c:v>
                </c:pt>
                <c:pt idx="261">
                  <c:v>0.93</c:v>
                </c:pt>
                <c:pt idx="262">
                  <c:v>0.93</c:v>
                </c:pt>
                <c:pt idx="263">
                  <c:v>0.95</c:v>
                </c:pt>
                <c:pt idx="264">
                  <c:v>0.94</c:v>
                </c:pt>
                <c:pt idx="265">
                  <c:v>0.94</c:v>
                </c:pt>
                <c:pt idx="266">
                  <c:v>0.92</c:v>
                </c:pt>
                <c:pt idx="267">
                  <c:v>0.94</c:v>
                </c:pt>
                <c:pt idx="268">
                  <c:v>0.93</c:v>
                </c:pt>
                <c:pt idx="269">
                  <c:v>0.92</c:v>
                </c:pt>
                <c:pt idx="270">
                  <c:v>0.92</c:v>
                </c:pt>
                <c:pt idx="271">
                  <c:v>0.93</c:v>
                </c:pt>
                <c:pt idx="272">
                  <c:v>0.92</c:v>
                </c:pt>
                <c:pt idx="273">
                  <c:v>0.96</c:v>
                </c:pt>
                <c:pt idx="274">
                  <c:v>0.93</c:v>
                </c:pt>
                <c:pt idx="275">
                  <c:v>0.92</c:v>
                </c:pt>
                <c:pt idx="277">
                  <c:v>1.37</c:v>
                </c:pt>
                <c:pt idx="278">
                  <c:v>1.38</c:v>
                </c:pt>
                <c:pt idx="279">
                  <c:v>1.37</c:v>
                </c:pt>
                <c:pt idx="280">
                  <c:v>1.37</c:v>
                </c:pt>
                <c:pt idx="281">
                  <c:v>1.39</c:v>
                </c:pt>
                <c:pt idx="282">
                  <c:v>1.39</c:v>
                </c:pt>
                <c:pt idx="283">
                  <c:v>1.35</c:v>
                </c:pt>
                <c:pt idx="284">
                  <c:v>1.37</c:v>
                </c:pt>
                <c:pt idx="285">
                  <c:v>1.36</c:v>
                </c:pt>
                <c:pt idx="286">
                  <c:v>1.4</c:v>
                </c:pt>
                <c:pt idx="287">
                  <c:v>1.36</c:v>
                </c:pt>
                <c:pt idx="288">
                  <c:v>1.4</c:v>
                </c:pt>
                <c:pt idx="289">
                  <c:v>1.37</c:v>
                </c:pt>
                <c:pt idx="290">
                  <c:v>1.39</c:v>
                </c:pt>
                <c:pt idx="291">
                  <c:v>1.37</c:v>
                </c:pt>
                <c:pt idx="292">
                  <c:v>1.36</c:v>
                </c:pt>
                <c:pt idx="293">
                  <c:v>1.37</c:v>
                </c:pt>
                <c:pt idx="294">
                  <c:v>1.36</c:v>
                </c:pt>
                <c:pt idx="295">
                  <c:v>1.36</c:v>
                </c:pt>
                <c:pt idx="296">
                  <c:v>1.38</c:v>
                </c:pt>
                <c:pt idx="297">
                  <c:v>1.39</c:v>
                </c:pt>
                <c:pt idx="298">
                  <c:v>1.4</c:v>
                </c:pt>
                <c:pt idx="299">
                  <c:v>1.37</c:v>
                </c:pt>
                <c:pt idx="300">
                  <c:v>1.4</c:v>
                </c:pt>
                <c:pt idx="301">
                  <c:v>1.4</c:v>
                </c:pt>
                <c:pt idx="302">
                  <c:v>1.39</c:v>
                </c:pt>
                <c:pt idx="303">
                  <c:v>1.38</c:v>
                </c:pt>
                <c:pt idx="304">
                  <c:v>1.42</c:v>
                </c:pt>
                <c:pt idx="305">
                  <c:v>1.39</c:v>
                </c:pt>
                <c:pt idx="306">
                  <c:v>1.38</c:v>
                </c:pt>
                <c:pt idx="307">
                  <c:v>1.39</c:v>
                </c:pt>
                <c:pt idx="308">
                  <c:v>1.41</c:v>
                </c:pt>
                <c:pt idx="309">
                  <c:v>1.37</c:v>
                </c:pt>
                <c:pt idx="310">
                  <c:v>1.37</c:v>
                </c:pt>
                <c:pt idx="311">
                  <c:v>1.39</c:v>
                </c:pt>
                <c:pt idx="312">
                  <c:v>1.37</c:v>
                </c:pt>
                <c:pt idx="313">
                  <c:v>1.38</c:v>
                </c:pt>
                <c:pt idx="314">
                  <c:v>1.37</c:v>
                </c:pt>
                <c:pt idx="315">
                  <c:v>1.38</c:v>
                </c:pt>
                <c:pt idx="316">
                  <c:v>1.39</c:v>
                </c:pt>
                <c:pt idx="317">
                  <c:v>1.36</c:v>
                </c:pt>
                <c:pt idx="318">
                  <c:v>1.37</c:v>
                </c:pt>
                <c:pt idx="319">
                  <c:v>1.37</c:v>
                </c:pt>
                <c:pt idx="320">
                  <c:v>1.4</c:v>
                </c:pt>
                <c:pt idx="321">
                  <c:v>1.38</c:v>
                </c:pt>
                <c:pt idx="322">
                  <c:v>1.39</c:v>
                </c:pt>
                <c:pt idx="323">
                  <c:v>1.37</c:v>
                </c:pt>
                <c:pt idx="324">
                  <c:v>1.36</c:v>
                </c:pt>
                <c:pt idx="325">
                  <c:v>1.38</c:v>
                </c:pt>
                <c:pt idx="326">
                  <c:v>1.41</c:v>
                </c:pt>
                <c:pt idx="327">
                  <c:v>1.4</c:v>
                </c:pt>
                <c:pt idx="328">
                  <c:v>1.38</c:v>
                </c:pt>
                <c:pt idx="329">
                  <c:v>1.5</c:v>
                </c:pt>
                <c:pt idx="330">
                  <c:v>1.61</c:v>
                </c:pt>
                <c:pt idx="331">
                  <c:v>1.69</c:v>
                </c:pt>
                <c:pt idx="332">
                  <c:v>1.76</c:v>
                </c:pt>
                <c:pt idx="333">
                  <c:v>1.76</c:v>
                </c:pt>
                <c:pt idx="334">
                  <c:v>1.78</c:v>
                </c:pt>
                <c:pt idx="335">
                  <c:v>1.79</c:v>
                </c:pt>
                <c:pt idx="336">
                  <c:v>1.77</c:v>
                </c:pt>
                <c:pt idx="337">
                  <c:v>1.76</c:v>
                </c:pt>
                <c:pt idx="338">
                  <c:v>1.79</c:v>
                </c:pt>
                <c:pt idx="339">
                  <c:v>1.79</c:v>
                </c:pt>
                <c:pt idx="340">
                  <c:v>1.78</c:v>
                </c:pt>
                <c:pt idx="341">
                  <c:v>1.78</c:v>
                </c:pt>
                <c:pt idx="342">
                  <c:v>1.8</c:v>
                </c:pt>
                <c:pt idx="343">
                  <c:v>1.81</c:v>
                </c:pt>
                <c:pt idx="344">
                  <c:v>1.83</c:v>
                </c:pt>
                <c:pt idx="345">
                  <c:v>1.84</c:v>
                </c:pt>
                <c:pt idx="346">
                  <c:v>1.86</c:v>
                </c:pt>
                <c:pt idx="347">
                  <c:v>1.87</c:v>
                </c:pt>
                <c:pt idx="348">
                  <c:v>1.89</c:v>
                </c:pt>
                <c:pt idx="349">
                  <c:v>1.87</c:v>
                </c:pt>
                <c:pt idx="350">
                  <c:v>1.87</c:v>
                </c:pt>
                <c:pt idx="351">
                  <c:v>1.85</c:v>
                </c:pt>
                <c:pt idx="352">
                  <c:v>1.86</c:v>
                </c:pt>
                <c:pt idx="353">
                  <c:v>1.86</c:v>
                </c:pt>
                <c:pt idx="354">
                  <c:v>1.84</c:v>
                </c:pt>
                <c:pt idx="355">
                  <c:v>1.84</c:v>
                </c:pt>
                <c:pt idx="356">
                  <c:v>1.84</c:v>
                </c:pt>
                <c:pt idx="357">
                  <c:v>1.86</c:v>
                </c:pt>
                <c:pt idx="358">
                  <c:v>1.83</c:v>
                </c:pt>
                <c:pt idx="359">
                  <c:v>1.85</c:v>
                </c:pt>
                <c:pt idx="360">
                  <c:v>1.84</c:v>
                </c:pt>
                <c:pt idx="361">
                  <c:v>1.86</c:v>
                </c:pt>
                <c:pt idx="362">
                  <c:v>1.84</c:v>
                </c:pt>
                <c:pt idx="363">
                  <c:v>1.86</c:v>
                </c:pt>
                <c:pt idx="364">
                  <c:v>1.84</c:v>
                </c:pt>
                <c:pt idx="365">
                  <c:v>1.84</c:v>
                </c:pt>
                <c:pt idx="366">
                  <c:v>1.84</c:v>
                </c:pt>
                <c:pt idx="367">
                  <c:v>1.84</c:v>
                </c:pt>
                <c:pt idx="368">
                  <c:v>1.87</c:v>
                </c:pt>
                <c:pt idx="369">
                  <c:v>1.85</c:v>
                </c:pt>
                <c:pt idx="370">
                  <c:v>1.87</c:v>
                </c:pt>
                <c:pt idx="371">
                  <c:v>1.86</c:v>
                </c:pt>
                <c:pt idx="372">
                  <c:v>1.84</c:v>
                </c:pt>
                <c:pt idx="373">
                  <c:v>1.86</c:v>
                </c:pt>
                <c:pt idx="374">
                  <c:v>1.86</c:v>
                </c:pt>
                <c:pt idx="375">
                  <c:v>1.87</c:v>
                </c:pt>
                <c:pt idx="376">
                  <c:v>1.84</c:v>
                </c:pt>
                <c:pt idx="377">
                  <c:v>1.85</c:v>
                </c:pt>
                <c:pt idx="378">
                  <c:v>1.84</c:v>
                </c:pt>
                <c:pt idx="379">
                  <c:v>1.85</c:v>
                </c:pt>
                <c:pt idx="380">
                  <c:v>1.86</c:v>
                </c:pt>
                <c:pt idx="381">
                  <c:v>1.83</c:v>
                </c:pt>
                <c:pt idx="382">
                  <c:v>1.84</c:v>
                </c:pt>
                <c:pt idx="383">
                  <c:v>1.86</c:v>
                </c:pt>
                <c:pt idx="384">
                  <c:v>1.84</c:v>
                </c:pt>
                <c:pt idx="385">
                  <c:v>1.83</c:v>
                </c:pt>
                <c:pt idx="386">
                  <c:v>1.87</c:v>
                </c:pt>
                <c:pt idx="387">
                  <c:v>1.84</c:v>
                </c:pt>
                <c:pt idx="388">
                  <c:v>1.83</c:v>
                </c:pt>
                <c:pt idx="389">
                  <c:v>1.86</c:v>
                </c:pt>
                <c:pt idx="390">
                  <c:v>1.84</c:v>
                </c:pt>
                <c:pt idx="391">
                  <c:v>1.87</c:v>
                </c:pt>
                <c:pt idx="392">
                  <c:v>1.84</c:v>
                </c:pt>
                <c:pt idx="393">
                  <c:v>1.85</c:v>
                </c:pt>
                <c:pt idx="394">
                  <c:v>1.88</c:v>
                </c:pt>
                <c:pt idx="395">
                  <c:v>1.85</c:v>
                </c:pt>
                <c:pt idx="396">
                  <c:v>1.89</c:v>
                </c:pt>
                <c:pt idx="397">
                  <c:v>1.87</c:v>
                </c:pt>
                <c:pt idx="398">
                  <c:v>1.86</c:v>
                </c:pt>
                <c:pt idx="399">
                  <c:v>1.84</c:v>
                </c:pt>
                <c:pt idx="400">
                  <c:v>1.85</c:v>
                </c:pt>
                <c:pt idx="401">
                  <c:v>1.85</c:v>
                </c:pt>
                <c:pt idx="402">
                  <c:v>1.84</c:v>
                </c:pt>
                <c:pt idx="403">
                  <c:v>1.84</c:v>
                </c:pt>
                <c:pt idx="404">
                  <c:v>1.87</c:v>
                </c:pt>
                <c:pt idx="405">
                  <c:v>1.84</c:v>
                </c:pt>
                <c:pt idx="406">
                  <c:v>1.86</c:v>
                </c:pt>
                <c:pt idx="407">
                  <c:v>1.83</c:v>
                </c:pt>
                <c:pt idx="408">
                  <c:v>1.86</c:v>
                </c:pt>
                <c:pt idx="409">
                  <c:v>1.86</c:v>
                </c:pt>
                <c:pt idx="410">
                  <c:v>1.84</c:v>
                </c:pt>
                <c:pt idx="411">
                  <c:v>1.83</c:v>
                </c:pt>
                <c:pt idx="412">
                  <c:v>1.82</c:v>
                </c:pt>
                <c:pt idx="413">
                  <c:v>1.83</c:v>
                </c:pt>
                <c:pt idx="414">
                  <c:v>1.84</c:v>
                </c:pt>
                <c:pt idx="415">
                  <c:v>1.83</c:v>
                </c:pt>
                <c:pt idx="416">
                  <c:v>1.83</c:v>
                </c:pt>
                <c:pt idx="417">
                  <c:v>1.83</c:v>
                </c:pt>
                <c:pt idx="418">
                  <c:v>1.83</c:v>
                </c:pt>
                <c:pt idx="419">
                  <c:v>1.83</c:v>
                </c:pt>
                <c:pt idx="420">
                  <c:v>1.87</c:v>
                </c:pt>
                <c:pt idx="421">
                  <c:v>1.86</c:v>
                </c:pt>
                <c:pt idx="422">
                  <c:v>1.85</c:v>
                </c:pt>
                <c:pt idx="423">
                  <c:v>1.84</c:v>
                </c:pt>
                <c:pt idx="424">
                  <c:v>1.88</c:v>
                </c:pt>
                <c:pt idx="425">
                  <c:v>1.84</c:v>
                </c:pt>
                <c:pt idx="426">
                  <c:v>1.86</c:v>
                </c:pt>
                <c:pt idx="427">
                  <c:v>1.87</c:v>
                </c:pt>
                <c:pt idx="428">
                  <c:v>1.86</c:v>
                </c:pt>
                <c:pt idx="429">
                  <c:v>1.88</c:v>
                </c:pt>
                <c:pt idx="430">
                  <c:v>1.86</c:v>
                </c:pt>
                <c:pt idx="431">
                  <c:v>1.86</c:v>
                </c:pt>
                <c:pt idx="432">
                  <c:v>1.87</c:v>
                </c:pt>
                <c:pt idx="433">
                  <c:v>1.85</c:v>
                </c:pt>
                <c:pt idx="434">
                  <c:v>1.85</c:v>
                </c:pt>
                <c:pt idx="435">
                  <c:v>1.85</c:v>
                </c:pt>
                <c:pt idx="436">
                  <c:v>1.86</c:v>
                </c:pt>
                <c:pt idx="437">
                  <c:v>1.84</c:v>
                </c:pt>
                <c:pt idx="438">
                  <c:v>1.84</c:v>
                </c:pt>
                <c:pt idx="439">
                  <c:v>1.84</c:v>
                </c:pt>
                <c:pt idx="440">
                  <c:v>1.86</c:v>
                </c:pt>
                <c:pt idx="441">
                  <c:v>1.84</c:v>
                </c:pt>
                <c:pt idx="442">
                  <c:v>1.86</c:v>
                </c:pt>
                <c:pt idx="443">
                  <c:v>1.86</c:v>
                </c:pt>
                <c:pt idx="444">
                  <c:v>1.86</c:v>
                </c:pt>
                <c:pt idx="445">
                  <c:v>1.85</c:v>
                </c:pt>
                <c:pt idx="446">
                  <c:v>1.86</c:v>
                </c:pt>
                <c:pt idx="447">
                  <c:v>1.85</c:v>
                </c:pt>
                <c:pt idx="448">
                  <c:v>1.83</c:v>
                </c:pt>
                <c:pt idx="449">
                  <c:v>1.85</c:v>
                </c:pt>
                <c:pt idx="450">
                  <c:v>1.84</c:v>
                </c:pt>
                <c:pt idx="451">
                  <c:v>1.87</c:v>
                </c:pt>
                <c:pt idx="452">
                  <c:v>1.86</c:v>
                </c:pt>
                <c:pt idx="453">
                  <c:v>1.83</c:v>
                </c:pt>
                <c:pt idx="454">
                  <c:v>1.86</c:v>
                </c:pt>
                <c:pt idx="455">
                  <c:v>1.84</c:v>
                </c:pt>
                <c:pt idx="456">
                  <c:v>1.91</c:v>
                </c:pt>
                <c:pt idx="457">
                  <c:v>2.0099999999999998</c:v>
                </c:pt>
                <c:pt idx="458">
                  <c:v>2.0699999999999998</c:v>
                </c:pt>
                <c:pt idx="459">
                  <c:v>2.09</c:v>
                </c:pt>
                <c:pt idx="460">
                  <c:v>2.11</c:v>
                </c:pt>
                <c:pt idx="461">
                  <c:v>2.12</c:v>
                </c:pt>
                <c:pt idx="462">
                  <c:v>2.1</c:v>
                </c:pt>
                <c:pt idx="463">
                  <c:v>2.12</c:v>
                </c:pt>
                <c:pt idx="464">
                  <c:v>2.13</c:v>
                </c:pt>
                <c:pt idx="465">
                  <c:v>2.1</c:v>
                </c:pt>
                <c:pt idx="466">
                  <c:v>2.11</c:v>
                </c:pt>
                <c:pt idx="467">
                  <c:v>2.16</c:v>
                </c:pt>
                <c:pt idx="468">
                  <c:v>2.19</c:v>
                </c:pt>
                <c:pt idx="469">
                  <c:v>2.1800000000000002</c:v>
                </c:pt>
                <c:pt idx="470">
                  <c:v>2.17</c:v>
                </c:pt>
                <c:pt idx="471">
                  <c:v>2.17</c:v>
                </c:pt>
                <c:pt idx="472">
                  <c:v>2.2000000000000002</c:v>
                </c:pt>
                <c:pt idx="473">
                  <c:v>2.2799999999999998</c:v>
                </c:pt>
                <c:pt idx="474">
                  <c:v>2.34</c:v>
                </c:pt>
                <c:pt idx="475">
                  <c:v>2.37</c:v>
                </c:pt>
                <c:pt idx="476">
                  <c:v>2.4</c:v>
                </c:pt>
                <c:pt idx="477">
                  <c:v>2.39</c:v>
                </c:pt>
                <c:pt idx="478">
                  <c:v>2.38</c:v>
                </c:pt>
                <c:pt idx="479">
                  <c:v>2.4</c:v>
                </c:pt>
                <c:pt idx="480">
                  <c:v>2.37</c:v>
                </c:pt>
                <c:pt idx="481">
                  <c:v>2.39</c:v>
                </c:pt>
                <c:pt idx="482">
                  <c:v>2.4</c:v>
                </c:pt>
                <c:pt idx="483">
                  <c:v>2.39</c:v>
                </c:pt>
                <c:pt idx="484">
                  <c:v>2.37</c:v>
                </c:pt>
                <c:pt idx="485">
                  <c:v>2.36</c:v>
                </c:pt>
                <c:pt idx="486">
                  <c:v>2.36</c:v>
                </c:pt>
                <c:pt idx="487">
                  <c:v>2.38</c:v>
                </c:pt>
                <c:pt idx="488">
                  <c:v>2.37</c:v>
                </c:pt>
                <c:pt idx="489">
                  <c:v>2.38</c:v>
                </c:pt>
                <c:pt idx="490">
                  <c:v>2.38</c:v>
                </c:pt>
                <c:pt idx="491">
                  <c:v>2.35</c:v>
                </c:pt>
                <c:pt idx="492">
                  <c:v>2.37</c:v>
                </c:pt>
                <c:pt idx="493">
                  <c:v>2.38</c:v>
                </c:pt>
                <c:pt idx="494">
                  <c:v>2.36</c:v>
                </c:pt>
                <c:pt idx="495">
                  <c:v>2.34</c:v>
                </c:pt>
                <c:pt idx="496">
                  <c:v>2.35</c:v>
                </c:pt>
                <c:pt idx="497">
                  <c:v>2.36</c:v>
                </c:pt>
                <c:pt idx="498">
                  <c:v>2.36</c:v>
                </c:pt>
                <c:pt idx="499">
                  <c:v>2.35</c:v>
                </c:pt>
                <c:pt idx="500">
                  <c:v>2.39</c:v>
                </c:pt>
                <c:pt idx="501">
                  <c:v>2.35</c:v>
                </c:pt>
                <c:pt idx="502">
                  <c:v>2.37</c:v>
                </c:pt>
                <c:pt idx="503">
                  <c:v>2.35</c:v>
                </c:pt>
                <c:pt idx="504">
                  <c:v>2.36</c:v>
                </c:pt>
                <c:pt idx="505">
                  <c:v>2.33</c:v>
                </c:pt>
                <c:pt idx="506">
                  <c:v>2.37</c:v>
                </c:pt>
                <c:pt idx="507">
                  <c:v>2.38</c:v>
                </c:pt>
                <c:pt idx="508">
                  <c:v>2.37</c:v>
                </c:pt>
                <c:pt idx="509">
                  <c:v>2.34</c:v>
                </c:pt>
                <c:pt idx="510">
                  <c:v>2.35</c:v>
                </c:pt>
                <c:pt idx="511">
                  <c:v>2.35</c:v>
                </c:pt>
                <c:pt idx="512">
                  <c:v>2.37</c:v>
                </c:pt>
                <c:pt idx="513">
                  <c:v>2.36</c:v>
                </c:pt>
                <c:pt idx="514">
                  <c:v>2.35</c:v>
                </c:pt>
                <c:pt idx="515">
                  <c:v>2.34</c:v>
                </c:pt>
                <c:pt idx="516">
                  <c:v>2.38</c:v>
                </c:pt>
                <c:pt idx="517">
                  <c:v>2.35</c:v>
                </c:pt>
                <c:pt idx="518">
                  <c:v>2.37</c:v>
                </c:pt>
                <c:pt idx="519">
                  <c:v>2.37</c:v>
                </c:pt>
                <c:pt idx="520">
                  <c:v>2.37</c:v>
                </c:pt>
                <c:pt idx="521">
                  <c:v>2.35</c:v>
                </c:pt>
                <c:pt idx="522">
                  <c:v>2.37</c:v>
                </c:pt>
                <c:pt idx="523">
                  <c:v>2.34</c:v>
                </c:pt>
                <c:pt idx="524">
                  <c:v>2.35</c:v>
                </c:pt>
                <c:pt idx="525">
                  <c:v>2.35</c:v>
                </c:pt>
                <c:pt idx="526">
                  <c:v>2.36</c:v>
                </c:pt>
                <c:pt idx="527">
                  <c:v>2.37</c:v>
                </c:pt>
                <c:pt idx="528">
                  <c:v>2.36</c:v>
                </c:pt>
                <c:pt idx="529">
                  <c:v>2.36</c:v>
                </c:pt>
                <c:pt idx="530">
                  <c:v>2.36</c:v>
                </c:pt>
                <c:pt idx="531">
                  <c:v>2.35</c:v>
                </c:pt>
                <c:pt idx="532">
                  <c:v>2.35</c:v>
                </c:pt>
                <c:pt idx="533">
                  <c:v>2.34</c:v>
                </c:pt>
                <c:pt idx="534">
                  <c:v>2.34</c:v>
                </c:pt>
                <c:pt idx="535">
                  <c:v>2.33</c:v>
                </c:pt>
                <c:pt idx="536">
                  <c:v>2.34</c:v>
                </c:pt>
                <c:pt idx="537">
                  <c:v>2.34</c:v>
                </c:pt>
                <c:pt idx="538">
                  <c:v>2.35</c:v>
                </c:pt>
                <c:pt idx="539">
                  <c:v>2.36</c:v>
                </c:pt>
                <c:pt idx="540">
                  <c:v>2.36</c:v>
                </c:pt>
                <c:pt idx="541">
                  <c:v>2.36</c:v>
                </c:pt>
                <c:pt idx="542">
                  <c:v>2.35</c:v>
                </c:pt>
                <c:pt idx="543">
                  <c:v>2.35</c:v>
                </c:pt>
                <c:pt idx="544">
                  <c:v>2.35</c:v>
                </c:pt>
                <c:pt idx="545">
                  <c:v>2.37</c:v>
                </c:pt>
                <c:pt idx="546">
                  <c:v>2.34</c:v>
                </c:pt>
                <c:pt idx="547">
                  <c:v>2.34</c:v>
                </c:pt>
                <c:pt idx="548">
                  <c:v>2.35</c:v>
                </c:pt>
                <c:pt idx="549">
                  <c:v>2.36</c:v>
                </c:pt>
                <c:pt idx="550">
                  <c:v>2.35</c:v>
                </c:pt>
                <c:pt idx="551">
                  <c:v>2.34</c:v>
                </c:pt>
                <c:pt idx="552">
                  <c:v>2.34</c:v>
                </c:pt>
                <c:pt idx="553">
                  <c:v>2.36</c:v>
                </c:pt>
                <c:pt idx="554">
                  <c:v>2.36</c:v>
                </c:pt>
                <c:pt idx="555">
                  <c:v>2.38</c:v>
                </c:pt>
                <c:pt idx="556">
                  <c:v>2.35</c:v>
                </c:pt>
                <c:pt idx="557">
                  <c:v>2.37</c:v>
                </c:pt>
                <c:pt idx="558">
                  <c:v>2.36</c:v>
                </c:pt>
                <c:pt idx="559">
                  <c:v>2.35</c:v>
                </c:pt>
                <c:pt idx="560">
                  <c:v>2.39</c:v>
                </c:pt>
                <c:pt idx="561">
                  <c:v>2.36</c:v>
                </c:pt>
                <c:pt idx="562">
                  <c:v>2.35</c:v>
                </c:pt>
                <c:pt idx="563">
                  <c:v>2.35</c:v>
                </c:pt>
                <c:pt idx="564">
                  <c:v>2.36</c:v>
                </c:pt>
                <c:pt idx="565">
                  <c:v>2.35</c:v>
                </c:pt>
                <c:pt idx="566">
                  <c:v>2.34</c:v>
                </c:pt>
                <c:pt idx="567">
                  <c:v>2.35</c:v>
                </c:pt>
                <c:pt idx="568">
                  <c:v>2.35</c:v>
                </c:pt>
                <c:pt idx="569">
                  <c:v>2.33</c:v>
                </c:pt>
                <c:pt idx="570">
                  <c:v>2.37</c:v>
                </c:pt>
                <c:pt idx="571">
                  <c:v>2.37</c:v>
                </c:pt>
                <c:pt idx="572">
                  <c:v>2.35</c:v>
                </c:pt>
                <c:pt idx="573">
                  <c:v>2.33</c:v>
                </c:pt>
                <c:pt idx="574">
                  <c:v>2.3199999999999998</c:v>
                </c:pt>
                <c:pt idx="575">
                  <c:v>2.3199999999999998</c:v>
                </c:pt>
                <c:pt idx="576">
                  <c:v>2.34</c:v>
                </c:pt>
                <c:pt idx="577">
                  <c:v>2.3199999999999998</c:v>
                </c:pt>
                <c:pt idx="578">
                  <c:v>2.36</c:v>
                </c:pt>
                <c:pt idx="579">
                  <c:v>2.3199999999999998</c:v>
                </c:pt>
                <c:pt idx="580">
                  <c:v>2.36</c:v>
                </c:pt>
                <c:pt idx="581">
                  <c:v>2.4500000000000002</c:v>
                </c:pt>
                <c:pt idx="582">
                  <c:v>2.6</c:v>
                </c:pt>
                <c:pt idx="583">
                  <c:v>2.72</c:v>
                </c:pt>
                <c:pt idx="584">
                  <c:v>2.79</c:v>
                </c:pt>
                <c:pt idx="585">
                  <c:v>2.79</c:v>
                </c:pt>
                <c:pt idx="586">
                  <c:v>2.82</c:v>
                </c:pt>
                <c:pt idx="587">
                  <c:v>2.81</c:v>
                </c:pt>
                <c:pt idx="588">
                  <c:v>2.84</c:v>
                </c:pt>
                <c:pt idx="589">
                  <c:v>2.83</c:v>
                </c:pt>
                <c:pt idx="590">
                  <c:v>2.81</c:v>
                </c:pt>
                <c:pt idx="591">
                  <c:v>2.81</c:v>
                </c:pt>
                <c:pt idx="592">
                  <c:v>2.77</c:v>
                </c:pt>
                <c:pt idx="593">
                  <c:v>2.77</c:v>
                </c:pt>
                <c:pt idx="594">
                  <c:v>2.77</c:v>
                </c:pt>
                <c:pt idx="595">
                  <c:v>2.74</c:v>
                </c:pt>
                <c:pt idx="596">
                  <c:v>2.75</c:v>
                </c:pt>
                <c:pt idx="597">
                  <c:v>2.77</c:v>
                </c:pt>
                <c:pt idx="598">
                  <c:v>2.75</c:v>
                </c:pt>
                <c:pt idx="599">
                  <c:v>2.78</c:v>
                </c:pt>
                <c:pt idx="600">
                  <c:v>2.8</c:v>
                </c:pt>
                <c:pt idx="601">
                  <c:v>2.79</c:v>
                </c:pt>
                <c:pt idx="602">
                  <c:v>2.78</c:v>
                </c:pt>
                <c:pt idx="603">
                  <c:v>2.78</c:v>
                </c:pt>
                <c:pt idx="604">
                  <c:v>2.77</c:v>
                </c:pt>
                <c:pt idx="605">
                  <c:v>2.77</c:v>
                </c:pt>
                <c:pt idx="606">
                  <c:v>2.79</c:v>
                </c:pt>
                <c:pt idx="607">
                  <c:v>2.79</c:v>
                </c:pt>
                <c:pt idx="608">
                  <c:v>2.77</c:v>
                </c:pt>
                <c:pt idx="609">
                  <c:v>2.79</c:v>
                </c:pt>
                <c:pt idx="610">
                  <c:v>2.81</c:v>
                </c:pt>
                <c:pt idx="611">
                  <c:v>2.79</c:v>
                </c:pt>
                <c:pt idx="612">
                  <c:v>2.76</c:v>
                </c:pt>
                <c:pt idx="613">
                  <c:v>2.76</c:v>
                </c:pt>
                <c:pt idx="614">
                  <c:v>2.78</c:v>
                </c:pt>
                <c:pt idx="615">
                  <c:v>2.78</c:v>
                </c:pt>
                <c:pt idx="616">
                  <c:v>2.77</c:v>
                </c:pt>
                <c:pt idx="617">
                  <c:v>2.79</c:v>
                </c:pt>
                <c:pt idx="618">
                  <c:v>2.8</c:v>
                </c:pt>
                <c:pt idx="619">
                  <c:v>2.78</c:v>
                </c:pt>
                <c:pt idx="620">
                  <c:v>2.77</c:v>
                </c:pt>
                <c:pt idx="621">
                  <c:v>2.78</c:v>
                </c:pt>
                <c:pt idx="622">
                  <c:v>2.82</c:v>
                </c:pt>
                <c:pt idx="623">
                  <c:v>2.79</c:v>
                </c:pt>
                <c:pt idx="624">
                  <c:v>2.78</c:v>
                </c:pt>
                <c:pt idx="625">
                  <c:v>2.81</c:v>
                </c:pt>
                <c:pt idx="626">
                  <c:v>2.75</c:v>
                </c:pt>
                <c:pt idx="627">
                  <c:v>2.76</c:v>
                </c:pt>
                <c:pt idx="628">
                  <c:v>2.76</c:v>
                </c:pt>
                <c:pt idx="629">
                  <c:v>2.78</c:v>
                </c:pt>
                <c:pt idx="630">
                  <c:v>2.79</c:v>
                </c:pt>
                <c:pt idx="631">
                  <c:v>2.77</c:v>
                </c:pt>
                <c:pt idx="632">
                  <c:v>2.8</c:v>
                </c:pt>
                <c:pt idx="633">
                  <c:v>2.77</c:v>
                </c:pt>
                <c:pt idx="634">
                  <c:v>2.78</c:v>
                </c:pt>
                <c:pt idx="635">
                  <c:v>2.77</c:v>
                </c:pt>
                <c:pt idx="636">
                  <c:v>2.78</c:v>
                </c:pt>
                <c:pt idx="637">
                  <c:v>2.76</c:v>
                </c:pt>
                <c:pt idx="638">
                  <c:v>2.78</c:v>
                </c:pt>
                <c:pt idx="639">
                  <c:v>2.78</c:v>
                </c:pt>
                <c:pt idx="640">
                  <c:v>2.78</c:v>
                </c:pt>
                <c:pt idx="641">
                  <c:v>2.8</c:v>
                </c:pt>
                <c:pt idx="642">
                  <c:v>2.77</c:v>
                </c:pt>
                <c:pt idx="643">
                  <c:v>2.8</c:v>
                </c:pt>
                <c:pt idx="644">
                  <c:v>2.77</c:v>
                </c:pt>
                <c:pt idx="645">
                  <c:v>2.76</c:v>
                </c:pt>
                <c:pt idx="646">
                  <c:v>2.78</c:v>
                </c:pt>
                <c:pt idx="647">
                  <c:v>2.78</c:v>
                </c:pt>
                <c:pt idx="648">
                  <c:v>2.8</c:v>
                </c:pt>
                <c:pt idx="649">
                  <c:v>2.78</c:v>
                </c:pt>
                <c:pt idx="650">
                  <c:v>2.77</c:v>
                </c:pt>
                <c:pt idx="651">
                  <c:v>2.78</c:v>
                </c:pt>
                <c:pt idx="652">
                  <c:v>2.79</c:v>
                </c:pt>
                <c:pt idx="653">
                  <c:v>2.79</c:v>
                </c:pt>
                <c:pt idx="654">
                  <c:v>2.78</c:v>
                </c:pt>
                <c:pt idx="655">
                  <c:v>2.79</c:v>
                </c:pt>
                <c:pt idx="656">
                  <c:v>2.78</c:v>
                </c:pt>
                <c:pt idx="657">
                  <c:v>2.76</c:v>
                </c:pt>
                <c:pt idx="658">
                  <c:v>2.77</c:v>
                </c:pt>
                <c:pt idx="659">
                  <c:v>2.76</c:v>
                </c:pt>
                <c:pt idx="660">
                  <c:v>2.8</c:v>
                </c:pt>
                <c:pt idx="661">
                  <c:v>2.76</c:v>
                </c:pt>
                <c:pt idx="662">
                  <c:v>2.77</c:v>
                </c:pt>
                <c:pt idx="663">
                  <c:v>2.8</c:v>
                </c:pt>
                <c:pt idx="664">
                  <c:v>2.78</c:v>
                </c:pt>
                <c:pt idx="665">
                  <c:v>2.78</c:v>
                </c:pt>
                <c:pt idx="666">
                  <c:v>2.8</c:v>
                </c:pt>
                <c:pt idx="667">
                  <c:v>2.77</c:v>
                </c:pt>
                <c:pt idx="668">
                  <c:v>2.77</c:v>
                </c:pt>
                <c:pt idx="669">
                  <c:v>2.78</c:v>
                </c:pt>
                <c:pt idx="670">
                  <c:v>2.79</c:v>
                </c:pt>
                <c:pt idx="671">
                  <c:v>2.79</c:v>
                </c:pt>
                <c:pt idx="672">
                  <c:v>2.75</c:v>
                </c:pt>
                <c:pt idx="673">
                  <c:v>2.79</c:v>
                </c:pt>
                <c:pt idx="674">
                  <c:v>2.76</c:v>
                </c:pt>
                <c:pt idx="675">
                  <c:v>2.78</c:v>
                </c:pt>
                <c:pt idx="676">
                  <c:v>2.79</c:v>
                </c:pt>
                <c:pt idx="677">
                  <c:v>2.78</c:v>
                </c:pt>
                <c:pt idx="678">
                  <c:v>2.77</c:v>
                </c:pt>
                <c:pt idx="679">
                  <c:v>2.79</c:v>
                </c:pt>
                <c:pt idx="680">
                  <c:v>2.77</c:v>
                </c:pt>
                <c:pt idx="681">
                  <c:v>2.76</c:v>
                </c:pt>
                <c:pt idx="682">
                  <c:v>2.78</c:v>
                </c:pt>
                <c:pt idx="683">
                  <c:v>2.78</c:v>
                </c:pt>
                <c:pt idx="684">
                  <c:v>2.78</c:v>
                </c:pt>
                <c:pt idx="685">
                  <c:v>2.78</c:v>
                </c:pt>
                <c:pt idx="686">
                  <c:v>2.79</c:v>
                </c:pt>
                <c:pt idx="687">
                  <c:v>2.78</c:v>
                </c:pt>
                <c:pt idx="688">
                  <c:v>2.78</c:v>
                </c:pt>
                <c:pt idx="689">
                  <c:v>2.9</c:v>
                </c:pt>
                <c:pt idx="690">
                  <c:v>3.05</c:v>
                </c:pt>
                <c:pt idx="691">
                  <c:v>3.13</c:v>
                </c:pt>
                <c:pt idx="692">
                  <c:v>3.15</c:v>
                </c:pt>
                <c:pt idx="693">
                  <c:v>3.16</c:v>
                </c:pt>
                <c:pt idx="694">
                  <c:v>3.2</c:v>
                </c:pt>
                <c:pt idx="695">
                  <c:v>3.16</c:v>
                </c:pt>
                <c:pt idx="696">
                  <c:v>3.17</c:v>
                </c:pt>
                <c:pt idx="697">
                  <c:v>3.19</c:v>
                </c:pt>
                <c:pt idx="698">
                  <c:v>3.2</c:v>
                </c:pt>
                <c:pt idx="699">
                  <c:v>3.24</c:v>
                </c:pt>
                <c:pt idx="700">
                  <c:v>3.23</c:v>
                </c:pt>
                <c:pt idx="701">
                  <c:v>3.23</c:v>
                </c:pt>
                <c:pt idx="702">
                  <c:v>3.23</c:v>
                </c:pt>
                <c:pt idx="703">
                  <c:v>3.29</c:v>
                </c:pt>
                <c:pt idx="704">
                  <c:v>3.25</c:v>
                </c:pt>
                <c:pt idx="705">
                  <c:v>3.25</c:v>
                </c:pt>
                <c:pt idx="706">
                  <c:v>3.25</c:v>
                </c:pt>
                <c:pt idx="707">
                  <c:v>3.27</c:v>
                </c:pt>
                <c:pt idx="708">
                  <c:v>3.24</c:v>
                </c:pt>
                <c:pt idx="709">
                  <c:v>3.22</c:v>
                </c:pt>
                <c:pt idx="710">
                  <c:v>3.22</c:v>
                </c:pt>
                <c:pt idx="711">
                  <c:v>3.2</c:v>
                </c:pt>
                <c:pt idx="712">
                  <c:v>3.21</c:v>
                </c:pt>
                <c:pt idx="713">
                  <c:v>3.22</c:v>
                </c:pt>
                <c:pt idx="714">
                  <c:v>3.23</c:v>
                </c:pt>
                <c:pt idx="715">
                  <c:v>3.22</c:v>
                </c:pt>
                <c:pt idx="716">
                  <c:v>3.2</c:v>
                </c:pt>
                <c:pt idx="717">
                  <c:v>3.19</c:v>
                </c:pt>
                <c:pt idx="718">
                  <c:v>3.22</c:v>
                </c:pt>
                <c:pt idx="719">
                  <c:v>3.19</c:v>
                </c:pt>
                <c:pt idx="720">
                  <c:v>3.23</c:v>
                </c:pt>
                <c:pt idx="721">
                  <c:v>3.2</c:v>
                </c:pt>
                <c:pt idx="722">
                  <c:v>3.2</c:v>
                </c:pt>
                <c:pt idx="723">
                  <c:v>3.26</c:v>
                </c:pt>
                <c:pt idx="724">
                  <c:v>3.22</c:v>
                </c:pt>
                <c:pt idx="725">
                  <c:v>3.23</c:v>
                </c:pt>
                <c:pt idx="726">
                  <c:v>3.24</c:v>
                </c:pt>
                <c:pt idx="727">
                  <c:v>3.25</c:v>
                </c:pt>
                <c:pt idx="728">
                  <c:v>3.23</c:v>
                </c:pt>
                <c:pt idx="729">
                  <c:v>3.25</c:v>
                </c:pt>
                <c:pt idx="730">
                  <c:v>3.23</c:v>
                </c:pt>
                <c:pt idx="731">
                  <c:v>3.26</c:v>
                </c:pt>
                <c:pt idx="732">
                  <c:v>3.25</c:v>
                </c:pt>
                <c:pt idx="733">
                  <c:v>3.22</c:v>
                </c:pt>
                <c:pt idx="734">
                  <c:v>3.23</c:v>
                </c:pt>
                <c:pt idx="735">
                  <c:v>3.24</c:v>
                </c:pt>
                <c:pt idx="736">
                  <c:v>3.22</c:v>
                </c:pt>
                <c:pt idx="737">
                  <c:v>3.24</c:v>
                </c:pt>
                <c:pt idx="738">
                  <c:v>3.23</c:v>
                </c:pt>
                <c:pt idx="739">
                  <c:v>3.24</c:v>
                </c:pt>
                <c:pt idx="740">
                  <c:v>3.25</c:v>
                </c:pt>
                <c:pt idx="741">
                  <c:v>3.22</c:v>
                </c:pt>
                <c:pt idx="742">
                  <c:v>3.23</c:v>
                </c:pt>
                <c:pt idx="743">
                  <c:v>3.24</c:v>
                </c:pt>
                <c:pt idx="744">
                  <c:v>3.24</c:v>
                </c:pt>
                <c:pt idx="745">
                  <c:v>3.23</c:v>
                </c:pt>
                <c:pt idx="746">
                  <c:v>3.26</c:v>
                </c:pt>
                <c:pt idx="747">
                  <c:v>3.26</c:v>
                </c:pt>
                <c:pt idx="748">
                  <c:v>3.26</c:v>
                </c:pt>
                <c:pt idx="749">
                  <c:v>3.25</c:v>
                </c:pt>
                <c:pt idx="750">
                  <c:v>3.22</c:v>
                </c:pt>
                <c:pt idx="751">
                  <c:v>3.24</c:v>
                </c:pt>
                <c:pt idx="752">
                  <c:v>3.23</c:v>
                </c:pt>
                <c:pt idx="753">
                  <c:v>3.25</c:v>
                </c:pt>
                <c:pt idx="754">
                  <c:v>3.26</c:v>
                </c:pt>
                <c:pt idx="755">
                  <c:v>3.23</c:v>
                </c:pt>
                <c:pt idx="756">
                  <c:v>3.22</c:v>
                </c:pt>
                <c:pt idx="757">
                  <c:v>3.23</c:v>
                </c:pt>
                <c:pt idx="758">
                  <c:v>3.24</c:v>
                </c:pt>
                <c:pt idx="759">
                  <c:v>3.22</c:v>
                </c:pt>
                <c:pt idx="760">
                  <c:v>3.23</c:v>
                </c:pt>
                <c:pt idx="761">
                  <c:v>3.23</c:v>
                </c:pt>
                <c:pt idx="762">
                  <c:v>3.24</c:v>
                </c:pt>
                <c:pt idx="763">
                  <c:v>3.24</c:v>
                </c:pt>
                <c:pt idx="764">
                  <c:v>3.25</c:v>
                </c:pt>
                <c:pt idx="765">
                  <c:v>3.28</c:v>
                </c:pt>
                <c:pt idx="766">
                  <c:v>3.25</c:v>
                </c:pt>
                <c:pt idx="767">
                  <c:v>3.24</c:v>
                </c:pt>
                <c:pt idx="768">
                  <c:v>3.24</c:v>
                </c:pt>
                <c:pt idx="769">
                  <c:v>3.25</c:v>
                </c:pt>
                <c:pt idx="770">
                  <c:v>3.24</c:v>
                </c:pt>
                <c:pt idx="771">
                  <c:v>3.26</c:v>
                </c:pt>
                <c:pt idx="772">
                  <c:v>3.25</c:v>
                </c:pt>
                <c:pt idx="773">
                  <c:v>3.24</c:v>
                </c:pt>
                <c:pt idx="774">
                  <c:v>3.25</c:v>
                </c:pt>
                <c:pt idx="775">
                  <c:v>3.23</c:v>
                </c:pt>
                <c:pt idx="776">
                  <c:v>3.22</c:v>
                </c:pt>
                <c:pt idx="777">
                  <c:v>3.23</c:v>
                </c:pt>
                <c:pt idx="778">
                  <c:v>3.25</c:v>
                </c:pt>
                <c:pt idx="779">
                  <c:v>3.24</c:v>
                </c:pt>
                <c:pt idx="780">
                  <c:v>3.25</c:v>
                </c:pt>
                <c:pt idx="781">
                  <c:v>3.22</c:v>
                </c:pt>
                <c:pt idx="782">
                  <c:v>3.24</c:v>
                </c:pt>
                <c:pt idx="783">
                  <c:v>3.23</c:v>
                </c:pt>
                <c:pt idx="784">
                  <c:v>3.25</c:v>
                </c:pt>
                <c:pt idx="785">
                  <c:v>3.23</c:v>
                </c:pt>
                <c:pt idx="786">
                  <c:v>3.25</c:v>
                </c:pt>
                <c:pt idx="787">
                  <c:v>3.23</c:v>
                </c:pt>
                <c:pt idx="788">
                  <c:v>3.23</c:v>
                </c:pt>
                <c:pt idx="789">
                  <c:v>3.23</c:v>
                </c:pt>
                <c:pt idx="790">
                  <c:v>3.25</c:v>
                </c:pt>
                <c:pt idx="791">
                  <c:v>3.24</c:v>
                </c:pt>
                <c:pt idx="792">
                  <c:v>3.23</c:v>
                </c:pt>
                <c:pt idx="793">
                  <c:v>3.23</c:v>
                </c:pt>
                <c:pt idx="794">
                  <c:v>3.23</c:v>
                </c:pt>
                <c:pt idx="795">
                  <c:v>3.22</c:v>
                </c:pt>
                <c:pt idx="796">
                  <c:v>3.23</c:v>
                </c:pt>
                <c:pt idx="797">
                  <c:v>3.22</c:v>
                </c:pt>
                <c:pt idx="798">
                  <c:v>3.25</c:v>
                </c:pt>
                <c:pt idx="799">
                  <c:v>3.25</c:v>
                </c:pt>
                <c:pt idx="800">
                  <c:v>3.23</c:v>
                </c:pt>
                <c:pt idx="801">
                  <c:v>3.23</c:v>
                </c:pt>
                <c:pt idx="802">
                  <c:v>3.23</c:v>
                </c:pt>
                <c:pt idx="803">
                  <c:v>3.24</c:v>
                </c:pt>
                <c:pt idx="804">
                  <c:v>3.23</c:v>
                </c:pt>
                <c:pt idx="805">
                  <c:v>3.22</c:v>
                </c:pt>
                <c:pt idx="806">
                  <c:v>3.27</c:v>
                </c:pt>
                <c:pt idx="807">
                  <c:v>3.23</c:v>
                </c:pt>
                <c:pt idx="808">
                  <c:v>3.38</c:v>
                </c:pt>
                <c:pt idx="809">
                  <c:v>3.52</c:v>
                </c:pt>
                <c:pt idx="810">
                  <c:v>3.59</c:v>
                </c:pt>
                <c:pt idx="811">
                  <c:v>3.63</c:v>
                </c:pt>
                <c:pt idx="812">
                  <c:v>3.63</c:v>
                </c:pt>
                <c:pt idx="813">
                  <c:v>3.65</c:v>
                </c:pt>
                <c:pt idx="814">
                  <c:v>3.63</c:v>
                </c:pt>
                <c:pt idx="815">
                  <c:v>3.64</c:v>
                </c:pt>
                <c:pt idx="816">
                  <c:v>3.7</c:v>
                </c:pt>
                <c:pt idx="817">
                  <c:v>3.73</c:v>
                </c:pt>
                <c:pt idx="818">
                  <c:v>3.75</c:v>
                </c:pt>
                <c:pt idx="819">
                  <c:v>3.77</c:v>
                </c:pt>
                <c:pt idx="820">
                  <c:v>3.78</c:v>
                </c:pt>
                <c:pt idx="821">
                  <c:v>3.74</c:v>
                </c:pt>
                <c:pt idx="822">
                  <c:v>3.62</c:v>
                </c:pt>
                <c:pt idx="823">
                  <c:v>2.81</c:v>
                </c:pt>
                <c:pt idx="824">
                  <c:v>3.13</c:v>
                </c:pt>
                <c:pt idx="825">
                  <c:v>3.52</c:v>
                </c:pt>
                <c:pt idx="826">
                  <c:v>3.7</c:v>
                </c:pt>
                <c:pt idx="827">
                  <c:v>3.7</c:v>
                </c:pt>
                <c:pt idx="828">
                  <c:v>3.75</c:v>
                </c:pt>
                <c:pt idx="829">
                  <c:v>3.73</c:v>
                </c:pt>
                <c:pt idx="830">
                  <c:v>3.77</c:v>
                </c:pt>
                <c:pt idx="831">
                  <c:v>3.74</c:v>
                </c:pt>
                <c:pt idx="832">
                  <c:v>3.73</c:v>
                </c:pt>
                <c:pt idx="833">
                  <c:v>3.75</c:v>
                </c:pt>
                <c:pt idx="834">
                  <c:v>3.73</c:v>
                </c:pt>
                <c:pt idx="835">
                  <c:v>3.75</c:v>
                </c:pt>
                <c:pt idx="836">
                  <c:v>3.72</c:v>
                </c:pt>
                <c:pt idx="837">
                  <c:v>3.7</c:v>
                </c:pt>
                <c:pt idx="838">
                  <c:v>3.71</c:v>
                </c:pt>
                <c:pt idx="839">
                  <c:v>3.7</c:v>
                </c:pt>
                <c:pt idx="840">
                  <c:v>3.68</c:v>
                </c:pt>
                <c:pt idx="841">
                  <c:v>3.69</c:v>
                </c:pt>
                <c:pt idx="842">
                  <c:v>3.7</c:v>
                </c:pt>
                <c:pt idx="843">
                  <c:v>3.72</c:v>
                </c:pt>
                <c:pt idx="844">
                  <c:v>3.73</c:v>
                </c:pt>
                <c:pt idx="845">
                  <c:v>3.7</c:v>
                </c:pt>
                <c:pt idx="846">
                  <c:v>3.71</c:v>
                </c:pt>
                <c:pt idx="847">
                  <c:v>3.72</c:v>
                </c:pt>
                <c:pt idx="848">
                  <c:v>3.72</c:v>
                </c:pt>
                <c:pt idx="849">
                  <c:v>3.7</c:v>
                </c:pt>
                <c:pt idx="850">
                  <c:v>3.74</c:v>
                </c:pt>
                <c:pt idx="851">
                  <c:v>3.72</c:v>
                </c:pt>
                <c:pt idx="852">
                  <c:v>3.72</c:v>
                </c:pt>
                <c:pt idx="853">
                  <c:v>3.74</c:v>
                </c:pt>
                <c:pt idx="854">
                  <c:v>3.72</c:v>
                </c:pt>
                <c:pt idx="855">
                  <c:v>3.72</c:v>
                </c:pt>
                <c:pt idx="856">
                  <c:v>3.7</c:v>
                </c:pt>
                <c:pt idx="857">
                  <c:v>3.71</c:v>
                </c:pt>
                <c:pt idx="858">
                  <c:v>3.73</c:v>
                </c:pt>
                <c:pt idx="859">
                  <c:v>3.72</c:v>
                </c:pt>
                <c:pt idx="860">
                  <c:v>3.72</c:v>
                </c:pt>
                <c:pt idx="861">
                  <c:v>3.72</c:v>
                </c:pt>
                <c:pt idx="862">
                  <c:v>3.73</c:v>
                </c:pt>
                <c:pt idx="863">
                  <c:v>3.73</c:v>
                </c:pt>
                <c:pt idx="864">
                  <c:v>3.7</c:v>
                </c:pt>
                <c:pt idx="865">
                  <c:v>3.73</c:v>
                </c:pt>
                <c:pt idx="866">
                  <c:v>3.72</c:v>
                </c:pt>
                <c:pt idx="867">
                  <c:v>3.71</c:v>
                </c:pt>
                <c:pt idx="868">
                  <c:v>3.71</c:v>
                </c:pt>
                <c:pt idx="869">
                  <c:v>3.71</c:v>
                </c:pt>
                <c:pt idx="870">
                  <c:v>3.73</c:v>
                </c:pt>
                <c:pt idx="871">
                  <c:v>3.71</c:v>
                </c:pt>
                <c:pt idx="872">
                  <c:v>3.72</c:v>
                </c:pt>
                <c:pt idx="873">
                  <c:v>3.71</c:v>
                </c:pt>
                <c:pt idx="874">
                  <c:v>3.7</c:v>
                </c:pt>
                <c:pt idx="875">
                  <c:v>3.72</c:v>
                </c:pt>
                <c:pt idx="876">
                  <c:v>3.7</c:v>
                </c:pt>
                <c:pt idx="877">
                  <c:v>3.71</c:v>
                </c:pt>
                <c:pt idx="878">
                  <c:v>3.71</c:v>
                </c:pt>
                <c:pt idx="879">
                  <c:v>3.7</c:v>
                </c:pt>
                <c:pt idx="880">
                  <c:v>3.7</c:v>
                </c:pt>
                <c:pt idx="881">
                  <c:v>3.71</c:v>
                </c:pt>
                <c:pt idx="882">
                  <c:v>3.71</c:v>
                </c:pt>
                <c:pt idx="883">
                  <c:v>3.72</c:v>
                </c:pt>
                <c:pt idx="884">
                  <c:v>3.7</c:v>
                </c:pt>
                <c:pt idx="885">
                  <c:v>3.7</c:v>
                </c:pt>
                <c:pt idx="886">
                  <c:v>3.72</c:v>
                </c:pt>
                <c:pt idx="887">
                  <c:v>3.69</c:v>
                </c:pt>
                <c:pt idx="888">
                  <c:v>3.72</c:v>
                </c:pt>
                <c:pt idx="889">
                  <c:v>3.74</c:v>
                </c:pt>
                <c:pt idx="890">
                  <c:v>3.72</c:v>
                </c:pt>
                <c:pt idx="891">
                  <c:v>3.7</c:v>
                </c:pt>
                <c:pt idx="892">
                  <c:v>3.72</c:v>
                </c:pt>
                <c:pt idx="893">
                  <c:v>3.71</c:v>
                </c:pt>
                <c:pt idx="894">
                  <c:v>3.7</c:v>
                </c:pt>
                <c:pt idx="895">
                  <c:v>3.7</c:v>
                </c:pt>
                <c:pt idx="896">
                  <c:v>3.71</c:v>
                </c:pt>
                <c:pt idx="897">
                  <c:v>3.78</c:v>
                </c:pt>
                <c:pt idx="898">
                  <c:v>3.95</c:v>
                </c:pt>
                <c:pt idx="899">
                  <c:v>3.99</c:v>
                </c:pt>
                <c:pt idx="900">
                  <c:v>3.99</c:v>
                </c:pt>
                <c:pt idx="901">
                  <c:v>4.01</c:v>
                </c:pt>
                <c:pt idx="902">
                  <c:v>4.05</c:v>
                </c:pt>
                <c:pt idx="903">
                  <c:v>4.04</c:v>
                </c:pt>
                <c:pt idx="904">
                  <c:v>4.01</c:v>
                </c:pt>
                <c:pt idx="905">
                  <c:v>4.04</c:v>
                </c:pt>
                <c:pt idx="906">
                  <c:v>4.0199999999999996</c:v>
                </c:pt>
                <c:pt idx="907">
                  <c:v>4.0599999999999996</c:v>
                </c:pt>
                <c:pt idx="908">
                  <c:v>4.04</c:v>
                </c:pt>
                <c:pt idx="909">
                  <c:v>4.08</c:v>
                </c:pt>
                <c:pt idx="910">
                  <c:v>4.09</c:v>
                </c:pt>
                <c:pt idx="911">
                  <c:v>4.08</c:v>
                </c:pt>
                <c:pt idx="912">
                  <c:v>4.0999999999999996</c:v>
                </c:pt>
                <c:pt idx="913">
                  <c:v>4.0999999999999996</c:v>
                </c:pt>
                <c:pt idx="914">
                  <c:v>4.13</c:v>
                </c:pt>
                <c:pt idx="915">
                  <c:v>4.1500000000000004</c:v>
                </c:pt>
                <c:pt idx="916">
                  <c:v>4.1500000000000004</c:v>
                </c:pt>
                <c:pt idx="917">
                  <c:v>4.16</c:v>
                </c:pt>
                <c:pt idx="918">
                  <c:v>4.17</c:v>
                </c:pt>
                <c:pt idx="919">
                  <c:v>4.16</c:v>
                </c:pt>
                <c:pt idx="920">
                  <c:v>4.16</c:v>
                </c:pt>
                <c:pt idx="921">
                  <c:v>4.17</c:v>
                </c:pt>
                <c:pt idx="922">
                  <c:v>4.21</c:v>
                </c:pt>
                <c:pt idx="923">
                  <c:v>4.2</c:v>
                </c:pt>
                <c:pt idx="924">
                  <c:v>4.1900000000000004</c:v>
                </c:pt>
                <c:pt idx="925">
                  <c:v>4.17</c:v>
                </c:pt>
                <c:pt idx="926">
                  <c:v>4.18</c:v>
                </c:pt>
                <c:pt idx="927">
                  <c:v>4.17</c:v>
                </c:pt>
                <c:pt idx="928">
                  <c:v>4.18</c:v>
                </c:pt>
                <c:pt idx="929">
                  <c:v>4.17</c:v>
                </c:pt>
                <c:pt idx="930">
                  <c:v>4.18</c:v>
                </c:pt>
                <c:pt idx="931">
                  <c:v>4.2</c:v>
                </c:pt>
                <c:pt idx="932">
                  <c:v>4.18</c:v>
                </c:pt>
                <c:pt idx="933">
                  <c:v>4.18</c:v>
                </c:pt>
                <c:pt idx="934">
                  <c:v>4.1500000000000004</c:v>
                </c:pt>
                <c:pt idx="935">
                  <c:v>4.17</c:v>
                </c:pt>
                <c:pt idx="936">
                  <c:v>4.17</c:v>
                </c:pt>
                <c:pt idx="937">
                  <c:v>4.17</c:v>
                </c:pt>
                <c:pt idx="938">
                  <c:v>4.17</c:v>
                </c:pt>
                <c:pt idx="939">
                  <c:v>4.18</c:v>
                </c:pt>
                <c:pt idx="940">
                  <c:v>4.1500000000000004</c:v>
                </c:pt>
                <c:pt idx="941">
                  <c:v>4.1500000000000004</c:v>
                </c:pt>
                <c:pt idx="942">
                  <c:v>4.16</c:v>
                </c:pt>
                <c:pt idx="943">
                  <c:v>4.1900000000000004</c:v>
                </c:pt>
                <c:pt idx="944">
                  <c:v>4.16</c:v>
                </c:pt>
                <c:pt idx="945">
                  <c:v>4.1500000000000004</c:v>
                </c:pt>
                <c:pt idx="946">
                  <c:v>4.1900000000000004</c:v>
                </c:pt>
                <c:pt idx="947">
                  <c:v>4.17</c:v>
                </c:pt>
                <c:pt idx="948">
                  <c:v>4.18</c:v>
                </c:pt>
                <c:pt idx="949">
                  <c:v>4.1500000000000004</c:v>
                </c:pt>
                <c:pt idx="950">
                  <c:v>4.18</c:v>
                </c:pt>
                <c:pt idx="951">
                  <c:v>4.1500000000000004</c:v>
                </c:pt>
                <c:pt idx="952">
                  <c:v>4.1900000000000004</c:v>
                </c:pt>
                <c:pt idx="953">
                  <c:v>4.16</c:v>
                </c:pt>
                <c:pt idx="954">
                  <c:v>4.18</c:v>
                </c:pt>
                <c:pt idx="955">
                  <c:v>4.1500000000000004</c:v>
                </c:pt>
                <c:pt idx="956">
                  <c:v>4.1900000000000004</c:v>
                </c:pt>
                <c:pt idx="957">
                  <c:v>4.17</c:v>
                </c:pt>
                <c:pt idx="958">
                  <c:v>4.16</c:v>
                </c:pt>
                <c:pt idx="959">
                  <c:v>4.16</c:v>
                </c:pt>
                <c:pt idx="960">
                  <c:v>4.16</c:v>
                </c:pt>
                <c:pt idx="961">
                  <c:v>4.18</c:v>
                </c:pt>
                <c:pt idx="962">
                  <c:v>4.16</c:v>
                </c:pt>
                <c:pt idx="963">
                  <c:v>4.17</c:v>
                </c:pt>
                <c:pt idx="964">
                  <c:v>4.1500000000000004</c:v>
                </c:pt>
                <c:pt idx="965">
                  <c:v>4.1500000000000004</c:v>
                </c:pt>
                <c:pt idx="966">
                  <c:v>4.1900000000000004</c:v>
                </c:pt>
                <c:pt idx="967">
                  <c:v>4.16</c:v>
                </c:pt>
                <c:pt idx="968">
                  <c:v>4.18</c:v>
                </c:pt>
                <c:pt idx="969">
                  <c:v>4.1900000000000004</c:v>
                </c:pt>
                <c:pt idx="970">
                  <c:v>4.16</c:v>
                </c:pt>
                <c:pt idx="971">
                  <c:v>4.1900000000000004</c:v>
                </c:pt>
                <c:pt idx="972">
                  <c:v>4.16</c:v>
                </c:pt>
                <c:pt idx="973">
                  <c:v>4.1500000000000004</c:v>
                </c:pt>
                <c:pt idx="974">
                  <c:v>4.18</c:v>
                </c:pt>
                <c:pt idx="975">
                  <c:v>4.16</c:v>
                </c:pt>
                <c:pt idx="976">
                  <c:v>4.16</c:v>
                </c:pt>
                <c:pt idx="977">
                  <c:v>4.17</c:v>
                </c:pt>
                <c:pt idx="978">
                  <c:v>4.16</c:v>
                </c:pt>
                <c:pt idx="979">
                  <c:v>4.17</c:v>
                </c:pt>
                <c:pt idx="980">
                  <c:v>4.17</c:v>
                </c:pt>
                <c:pt idx="981">
                  <c:v>4.1900000000000004</c:v>
                </c:pt>
                <c:pt idx="982">
                  <c:v>4.16</c:v>
                </c:pt>
                <c:pt idx="983">
                  <c:v>4.1900000000000004</c:v>
                </c:pt>
                <c:pt idx="984">
                  <c:v>4.16</c:v>
                </c:pt>
                <c:pt idx="985">
                  <c:v>4.18</c:v>
                </c:pt>
                <c:pt idx="986">
                  <c:v>4.1900000000000004</c:v>
                </c:pt>
                <c:pt idx="987">
                  <c:v>4.16</c:v>
                </c:pt>
                <c:pt idx="988">
                  <c:v>4.17</c:v>
                </c:pt>
                <c:pt idx="989">
                  <c:v>4.18</c:v>
                </c:pt>
                <c:pt idx="990">
                  <c:v>4.18</c:v>
                </c:pt>
                <c:pt idx="991">
                  <c:v>4.1900000000000004</c:v>
                </c:pt>
                <c:pt idx="992">
                  <c:v>4.18</c:v>
                </c:pt>
                <c:pt idx="993">
                  <c:v>4.1500000000000004</c:v>
                </c:pt>
                <c:pt idx="994">
                  <c:v>4.1900000000000004</c:v>
                </c:pt>
                <c:pt idx="995">
                  <c:v>4.17</c:v>
                </c:pt>
                <c:pt idx="996">
                  <c:v>4.1500000000000004</c:v>
                </c:pt>
                <c:pt idx="997">
                  <c:v>4.16</c:v>
                </c:pt>
                <c:pt idx="998">
                  <c:v>4.18</c:v>
                </c:pt>
                <c:pt idx="999">
                  <c:v>4.1500000000000004</c:v>
                </c:pt>
                <c:pt idx="1000">
                  <c:v>4.17</c:v>
                </c:pt>
                <c:pt idx="1001">
                  <c:v>4.1500000000000004</c:v>
                </c:pt>
                <c:pt idx="1002">
                  <c:v>4.17</c:v>
                </c:pt>
                <c:pt idx="1003">
                  <c:v>4.1900000000000004</c:v>
                </c:pt>
                <c:pt idx="1004">
                  <c:v>4.17</c:v>
                </c:pt>
                <c:pt idx="1005">
                  <c:v>4.16</c:v>
                </c:pt>
                <c:pt idx="1006">
                  <c:v>4.16</c:v>
                </c:pt>
                <c:pt idx="1007">
                  <c:v>4.1500000000000004</c:v>
                </c:pt>
                <c:pt idx="1008">
                  <c:v>4.1500000000000004</c:v>
                </c:pt>
                <c:pt idx="1009">
                  <c:v>4.17</c:v>
                </c:pt>
                <c:pt idx="1010">
                  <c:v>4.17</c:v>
                </c:pt>
                <c:pt idx="1011">
                  <c:v>4.17</c:v>
                </c:pt>
                <c:pt idx="1012">
                  <c:v>4.17</c:v>
                </c:pt>
                <c:pt idx="1013">
                  <c:v>4.1900000000000004</c:v>
                </c:pt>
                <c:pt idx="1014">
                  <c:v>4.18</c:v>
                </c:pt>
                <c:pt idx="1015">
                  <c:v>4.17</c:v>
                </c:pt>
                <c:pt idx="1016">
                  <c:v>4.22</c:v>
                </c:pt>
                <c:pt idx="1017">
                  <c:v>4.3099999999999996</c:v>
                </c:pt>
                <c:pt idx="1018">
                  <c:v>4.3899999999999997</c:v>
                </c:pt>
                <c:pt idx="1019">
                  <c:v>4.43</c:v>
                </c:pt>
                <c:pt idx="1020">
                  <c:v>4.45</c:v>
                </c:pt>
                <c:pt idx="1021">
                  <c:v>4.46</c:v>
                </c:pt>
                <c:pt idx="1022">
                  <c:v>4.47</c:v>
                </c:pt>
                <c:pt idx="1023">
                  <c:v>4.46</c:v>
                </c:pt>
                <c:pt idx="1024">
                  <c:v>4.47</c:v>
                </c:pt>
                <c:pt idx="1025">
                  <c:v>4.54</c:v>
                </c:pt>
                <c:pt idx="1026">
                  <c:v>4.58</c:v>
                </c:pt>
                <c:pt idx="1027">
                  <c:v>4.57</c:v>
                </c:pt>
                <c:pt idx="1028">
                  <c:v>4.5999999999999996</c:v>
                </c:pt>
                <c:pt idx="1029">
                  <c:v>4.62</c:v>
                </c:pt>
                <c:pt idx="1030">
                  <c:v>4.58</c:v>
                </c:pt>
                <c:pt idx="1031">
                  <c:v>4.62</c:v>
                </c:pt>
                <c:pt idx="1032">
                  <c:v>4.62</c:v>
                </c:pt>
                <c:pt idx="1033">
                  <c:v>4.6399999999999997</c:v>
                </c:pt>
                <c:pt idx="1034">
                  <c:v>4.66</c:v>
                </c:pt>
                <c:pt idx="1035">
                  <c:v>4.6500000000000004</c:v>
                </c:pt>
                <c:pt idx="1036">
                  <c:v>4.6399999999999997</c:v>
                </c:pt>
                <c:pt idx="1037">
                  <c:v>4.6100000000000003</c:v>
                </c:pt>
                <c:pt idx="1038">
                  <c:v>4.5999999999999996</c:v>
                </c:pt>
                <c:pt idx="1039">
                  <c:v>4.59</c:v>
                </c:pt>
                <c:pt idx="1040">
                  <c:v>4.62</c:v>
                </c:pt>
                <c:pt idx="1041">
                  <c:v>4.6100000000000003</c:v>
                </c:pt>
                <c:pt idx="1042">
                  <c:v>4.6100000000000003</c:v>
                </c:pt>
                <c:pt idx="1043">
                  <c:v>4.6100000000000003</c:v>
                </c:pt>
                <c:pt idx="1044">
                  <c:v>4.58</c:v>
                </c:pt>
                <c:pt idx="1045">
                  <c:v>4.5999999999999996</c:v>
                </c:pt>
                <c:pt idx="1046">
                  <c:v>4.6100000000000003</c:v>
                </c:pt>
                <c:pt idx="1047">
                  <c:v>4.57</c:v>
                </c:pt>
                <c:pt idx="1048">
                  <c:v>4.58</c:v>
                </c:pt>
                <c:pt idx="1049">
                  <c:v>4.62</c:v>
                </c:pt>
                <c:pt idx="1050">
                  <c:v>4.59</c:v>
                </c:pt>
                <c:pt idx="1051">
                  <c:v>4.62</c:v>
                </c:pt>
                <c:pt idx="1052">
                  <c:v>4.62</c:v>
                </c:pt>
                <c:pt idx="1053">
                  <c:v>4.58</c:v>
                </c:pt>
                <c:pt idx="1054">
                  <c:v>4.58</c:v>
                </c:pt>
                <c:pt idx="1055">
                  <c:v>4.59</c:v>
                </c:pt>
                <c:pt idx="1056">
                  <c:v>4.6100000000000003</c:v>
                </c:pt>
                <c:pt idx="1057">
                  <c:v>4.59</c:v>
                </c:pt>
                <c:pt idx="1058">
                  <c:v>4.62</c:v>
                </c:pt>
                <c:pt idx="1059">
                  <c:v>4.63</c:v>
                </c:pt>
                <c:pt idx="1060">
                  <c:v>4.58</c:v>
                </c:pt>
                <c:pt idx="1061">
                  <c:v>4.5999999999999996</c:v>
                </c:pt>
                <c:pt idx="1062">
                  <c:v>4.62</c:v>
                </c:pt>
                <c:pt idx="1063">
                  <c:v>4.62</c:v>
                </c:pt>
                <c:pt idx="1064">
                  <c:v>4.6100000000000003</c:v>
                </c:pt>
                <c:pt idx="1065">
                  <c:v>4.6100000000000003</c:v>
                </c:pt>
                <c:pt idx="1066">
                  <c:v>4.6100000000000003</c:v>
                </c:pt>
                <c:pt idx="1067">
                  <c:v>4.59</c:v>
                </c:pt>
                <c:pt idx="1068">
                  <c:v>4.63</c:v>
                </c:pt>
                <c:pt idx="1069">
                  <c:v>4.59</c:v>
                </c:pt>
                <c:pt idx="1070">
                  <c:v>4.62</c:v>
                </c:pt>
                <c:pt idx="1071">
                  <c:v>4.62</c:v>
                </c:pt>
                <c:pt idx="1072">
                  <c:v>4.62</c:v>
                </c:pt>
                <c:pt idx="1073">
                  <c:v>4.5999999999999996</c:v>
                </c:pt>
                <c:pt idx="1074">
                  <c:v>4.57</c:v>
                </c:pt>
                <c:pt idx="1075">
                  <c:v>4.6100000000000003</c:v>
                </c:pt>
                <c:pt idx="1076">
                  <c:v>4.58</c:v>
                </c:pt>
                <c:pt idx="1077">
                  <c:v>4.62</c:v>
                </c:pt>
                <c:pt idx="1078">
                  <c:v>4.5999999999999996</c:v>
                </c:pt>
                <c:pt idx="1079">
                  <c:v>4.58</c:v>
                </c:pt>
                <c:pt idx="1080">
                  <c:v>4.5999999999999996</c:v>
                </c:pt>
                <c:pt idx="1081">
                  <c:v>4.59</c:v>
                </c:pt>
                <c:pt idx="1082">
                  <c:v>4.59</c:v>
                </c:pt>
                <c:pt idx="1083">
                  <c:v>4.6100000000000003</c:v>
                </c:pt>
                <c:pt idx="1084">
                  <c:v>4.6100000000000003</c:v>
                </c:pt>
                <c:pt idx="1085">
                  <c:v>4.59</c:v>
                </c:pt>
                <c:pt idx="1086">
                  <c:v>4.57</c:v>
                </c:pt>
                <c:pt idx="1087">
                  <c:v>4.58</c:v>
                </c:pt>
                <c:pt idx="1088">
                  <c:v>4.58</c:v>
                </c:pt>
                <c:pt idx="1089">
                  <c:v>4.58</c:v>
                </c:pt>
                <c:pt idx="1090">
                  <c:v>4.58</c:v>
                </c:pt>
                <c:pt idx="1091">
                  <c:v>4.59</c:v>
                </c:pt>
                <c:pt idx="1092">
                  <c:v>4.59</c:v>
                </c:pt>
                <c:pt idx="1093">
                  <c:v>4.58</c:v>
                </c:pt>
                <c:pt idx="1094">
                  <c:v>4.58</c:v>
                </c:pt>
                <c:pt idx="1095">
                  <c:v>4.5999999999999996</c:v>
                </c:pt>
                <c:pt idx="1096">
                  <c:v>4.5999999999999996</c:v>
                </c:pt>
                <c:pt idx="1097">
                  <c:v>4.59</c:v>
                </c:pt>
                <c:pt idx="1098">
                  <c:v>4.5999999999999996</c:v>
                </c:pt>
                <c:pt idx="1099">
                  <c:v>4.58</c:v>
                </c:pt>
                <c:pt idx="1100">
                  <c:v>4.62</c:v>
                </c:pt>
                <c:pt idx="1101">
                  <c:v>4.59</c:v>
                </c:pt>
                <c:pt idx="1102">
                  <c:v>4.59</c:v>
                </c:pt>
                <c:pt idx="1103">
                  <c:v>4.5999999999999996</c:v>
                </c:pt>
                <c:pt idx="1104">
                  <c:v>4.63</c:v>
                </c:pt>
                <c:pt idx="1105">
                  <c:v>4.63</c:v>
                </c:pt>
                <c:pt idx="1106">
                  <c:v>4.6100000000000003</c:v>
                </c:pt>
                <c:pt idx="1107">
                  <c:v>4.6100000000000003</c:v>
                </c:pt>
                <c:pt idx="1108">
                  <c:v>4.6100000000000003</c:v>
                </c:pt>
                <c:pt idx="1109">
                  <c:v>4.62</c:v>
                </c:pt>
                <c:pt idx="1110">
                  <c:v>4.58</c:v>
                </c:pt>
                <c:pt idx="1111">
                  <c:v>4.62</c:v>
                </c:pt>
                <c:pt idx="1112">
                  <c:v>4.57</c:v>
                </c:pt>
                <c:pt idx="1113">
                  <c:v>4.5999999999999996</c:v>
                </c:pt>
                <c:pt idx="1114">
                  <c:v>4.58</c:v>
                </c:pt>
                <c:pt idx="1115">
                  <c:v>4.59</c:v>
                </c:pt>
                <c:pt idx="1116">
                  <c:v>4.58</c:v>
                </c:pt>
                <c:pt idx="1117">
                  <c:v>4.58</c:v>
                </c:pt>
                <c:pt idx="1118">
                  <c:v>4.57</c:v>
                </c:pt>
                <c:pt idx="1119">
                  <c:v>4.58</c:v>
                </c:pt>
                <c:pt idx="1120">
                  <c:v>4.6100000000000003</c:v>
                </c:pt>
                <c:pt idx="1121">
                  <c:v>4.59</c:v>
                </c:pt>
                <c:pt idx="1122">
                  <c:v>4.5999999999999996</c:v>
                </c:pt>
                <c:pt idx="1123">
                  <c:v>4.6100000000000003</c:v>
                </c:pt>
                <c:pt idx="1124">
                  <c:v>4.59</c:v>
                </c:pt>
                <c:pt idx="1125">
                  <c:v>4.6100000000000003</c:v>
                </c:pt>
                <c:pt idx="1126">
                  <c:v>4.62</c:v>
                </c:pt>
                <c:pt idx="1127">
                  <c:v>4.57</c:v>
                </c:pt>
                <c:pt idx="1128">
                  <c:v>4.58</c:v>
                </c:pt>
                <c:pt idx="1129">
                  <c:v>4.58</c:v>
                </c:pt>
                <c:pt idx="1130">
                  <c:v>4.58</c:v>
                </c:pt>
                <c:pt idx="1131">
                  <c:v>4.59</c:v>
                </c:pt>
                <c:pt idx="1132">
                  <c:v>4.5999999999999996</c:v>
                </c:pt>
                <c:pt idx="1133">
                  <c:v>4.6100000000000003</c:v>
                </c:pt>
                <c:pt idx="1134">
                  <c:v>4.59</c:v>
                </c:pt>
                <c:pt idx="1135">
                  <c:v>4.6100000000000003</c:v>
                </c:pt>
                <c:pt idx="1136">
                  <c:v>4.58</c:v>
                </c:pt>
                <c:pt idx="1137">
                  <c:v>4.6500000000000004</c:v>
                </c:pt>
                <c:pt idx="1138">
                  <c:v>4.82</c:v>
                </c:pt>
                <c:pt idx="1139">
                  <c:v>4.91</c:v>
                </c:pt>
                <c:pt idx="1140">
                  <c:v>4.95</c:v>
                </c:pt>
                <c:pt idx="1141">
                  <c:v>4.99</c:v>
                </c:pt>
                <c:pt idx="1142">
                  <c:v>4.95</c:v>
                </c:pt>
                <c:pt idx="1143">
                  <c:v>4.96</c:v>
                </c:pt>
                <c:pt idx="1144">
                  <c:v>4.9800000000000004</c:v>
                </c:pt>
                <c:pt idx="1145">
                  <c:v>4.9800000000000004</c:v>
                </c:pt>
                <c:pt idx="1146">
                  <c:v>4.97</c:v>
                </c:pt>
                <c:pt idx="1147">
                  <c:v>4.9800000000000004</c:v>
                </c:pt>
                <c:pt idx="1148">
                  <c:v>5.04</c:v>
                </c:pt>
                <c:pt idx="1149">
                  <c:v>5.09</c:v>
                </c:pt>
                <c:pt idx="1150">
                  <c:v>5.12</c:v>
                </c:pt>
                <c:pt idx="1151">
                  <c:v>5.12</c:v>
                </c:pt>
                <c:pt idx="1152">
                  <c:v>5.15</c:v>
                </c:pt>
                <c:pt idx="1153">
                  <c:v>5.14</c:v>
                </c:pt>
                <c:pt idx="1154">
                  <c:v>5.14</c:v>
                </c:pt>
                <c:pt idx="1155">
                  <c:v>5.07</c:v>
                </c:pt>
                <c:pt idx="1156">
                  <c:v>5.03</c:v>
                </c:pt>
                <c:pt idx="1157">
                  <c:v>5.03</c:v>
                </c:pt>
                <c:pt idx="1158">
                  <c:v>5.0199999999999996</c:v>
                </c:pt>
                <c:pt idx="1159">
                  <c:v>5.04</c:v>
                </c:pt>
                <c:pt idx="1160">
                  <c:v>5.03</c:v>
                </c:pt>
                <c:pt idx="1161">
                  <c:v>5.05</c:v>
                </c:pt>
                <c:pt idx="1162">
                  <c:v>5.03</c:v>
                </c:pt>
                <c:pt idx="1163">
                  <c:v>5.03</c:v>
                </c:pt>
                <c:pt idx="1164">
                  <c:v>5.0199999999999996</c:v>
                </c:pt>
                <c:pt idx="1165">
                  <c:v>5.03</c:v>
                </c:pt>
                <c:pt idx="1166">
                  <c:v>5.01</c:v>
                </c:pt>
                <c:pt idx="1167">
                  <c:v>5.0199999999999996</c:v>
                </c:pt>
                <c:pt idx="1168">
                  <c:v>5.04</c:v>
                </c:pt>
                <c:pt idx="1169">
                  <c:v>5.07</c:v>
                </c:pt>
                <c:pt idx="1170">
                  <c:v>5.0599999999999996</c:v>
                </c:pt>
                <c:pt idx="1171">
                  <c:v>5.07</c:v>
                </c:pt>
                <c:pt idx="1172">
                  <c:v>5.0599999999999996</c:v>
                </c:pt>
                <c:pt idx="1173">
                  <c:v>5.07</c:v>
                </c:pt>
                <c:pt idx="1174">
                  <c:v>5.09</c:v>
                </c:pt>
                <c:pt idx="1175">
                  <c:v>5.07</c:v>
                </c:pt>
                <c:pt idx="1176">
                  <c:v>5.08</c:v>
                </c:pt>
                <c:pt idx="1177">
                  <c:v>5.08</c:v>
                </c:pt>
                <c:pt idx="1178">
                  <c:v>5.09</c:v>
                </c:pt>
                <c:pt idx="1179">
                  <c:v>5.0599999999999996</c:v>
                </c:pt>
                <c:pt idx="1180">
                  <c:v>5.08</c:v>
                </c:pt>
                <c:pt idx="1181">
                  <c:v>5.0599999999999996</c:v>
                </c:pt>
                <c:pt idx="1182">
                  <c:v>5.08</c:v>
                </c:pt>
                <c:pt idx="1183">
                  <c:v>5.05</c:v>
                </c:pt>
                <c:pt idx="1184">
                  <c:v>5.09</c:v>
                </c:pt>
                <c:pt idx="1185">
                  <c:v>5.08</c:v>
                </c:pt>
                <c:pt idx="1186">
                  <c:v>5.08</c:v>
                </c:pt>
                <c:pt idx="1187">
                  <c:v>5.07</c:v>
                </c:pt>
                <c:pt idx="1188">
                  <c:v>5.07</c:v>
                </c:pt>
                <c:pt idx="1189">
                  <c:v>5.0599999999999996</c:v>
                </c:pt>
                <c:pt idx="1190">
                  <c:v>5.0599999999999996</c:v>
                </c:pt>
                <c:pt idx="1191">
                  <c:v>5.08</c:v>
                </c:pt>
                <c:pt idx="1192">
                  <c:v>5.08</c:v>
                </c:pt>
                <c:pt idx="1193">
                  <c:v>5.1100000000000003</c:v>
                </c:pt>
                <c:pt idx="1194">
                  <c:v>5.07</c:v>
                </c:pt>
                <c:pt idx="1195">
                  <c:v>5.09</c:v>
                </c:pt>
                <c:pt idx="1196">
                  <c:v>5.07</c:v>
                </c:pt>
                <c:pt idx="1197">
                  <c:v>5.0599999999999996</c:v>
                </c:pt>
                <c:pt idx="1198">
                  <c:v>5.07</c:v>
                </c:pt>
                <c:pt idx="1199">
                  <c:v>5.08</c:v>
                </c:pt>
                <c:pt idx="1200">
                  <c:v>5.0599999999999996</c:v>
                </c:pt>
                <c:pt idx="1201">
                  <c:v>5.08</c:v>
                </c:pt>
                <c:pt idx="1202">
                  <c:v>5.08</c:v>
                </c:pt>
                <c:pt idx="1203">
                  <c:v>5.07</c:v>
                </c:pt>
                <c:pt idx="1204">
                  <c:v>5.0599999999999996</c:v>
                </c:pt>
                <c:pt idx="1205">
                  <c:v>5.08</c:v>
                </c:pt>
                <c:pt idx="1206">
                  <c:v>5.08</c:v>
                </c:pt>
                <c:pt idx="1207">
                  <c:v>5.05</c:v>
                </c:pt>
                <c:pt idx="1208">
                  <c:v>5.07</c:v>
                </c:pt>
                <c:pt idx="1209">
                  <c:v>5.07</c:v>
                </c:pt>
                <c:pt idx="1210">
                  <c:v>5.07</c:v>
                </c:pt>
                <c:pt idx="1211">
                  <c:v>5.07</c:v>
                </c:pt>
                <c:pt idx="1212">
                  <c:v>5.07</c:v>
                </c:pt>
                <c:pt idx="1213">
                  <c:v>5.0999999999999996</c:v>
                </c:pt>
                <c:pt idx="1214">
                  <c:v>5.0599999999999996</c:v>
                </c:pt>
                <c:pt idx="1215">
                  <c:v>5.0599999999999996</c:v>
                </c:pt>
                <c:pt idx="1216">
                  <c:v>5.0599999999999996</c:v>
                </c:pt>
                <c:pt idx="1217">
                  <c:v>5.04</c:v>
                </c:pt>
                <c:pt idx="1218">
                  <c:v>5.08</c:v>
                </c:pt>
                <c:pt idx="1219">
                  <c:v>5.05</c:v>
                </c:pt>
                <c:pt idx="1220">
                  <c:v>5.08</c:v>
                </c:pt>
                <c:pt idx="1221">
                  <c:v>5.07</c:v>
                </c:pt>
                <c:pt idx="1222">
                  <c:v>5.09</c:v>
                </c:pt>
                <c:pt idx="1223">
                  <c:v>5.05</c:v>
                </c:pt>
                <c:pt idx="1224">
                  <c:v>5.05</c:v>
                </c:pt>
                <c:pt idx="1225">
                  <c:v>5.08</c:v>
                </c:pt>
                <c:pt idx="1226">
                  <c:v>5.04</c:v>
                </c:pt>
                <c:pt idx="1227">
                  <c:v>5.05</c:v>
                </c:pt>
                <c:pt idx="1228">
                  <c:v>5.0599999999999996</c:v>
                </c:pt>
                <c:pt idx="1229">
                  <c:v>5.08</c:v>
                </c:pt>
                <c:pt idx="1230">
                  <c:v>5.0599999999999996</c:v>
                </c:pt>
                <c:pt idx="1231">
                  <c:v>5.08</c:v>
                </c:pt>
                <c:pt idx="1232">
                  <c:v>5.09</c:v>
                </c:pt>
                <c:pt idx="1233">
                  <c:v>5.08</c:v>
                </c:pt>
                <c:pt idx="1234">
                  <c:v>5.08</c:v>
                </c:pt>
                <c:pt idx="1235">
                  <c:v>5.07</c:v>
                </c:pt>
                <c:pt idx="1236">
                  <c:v>5.0599999999999996</c:v>
                </c:pt>
                <c:pt idx="1237">
                  <c:v>5.1100000000000003</c:v>
                </c:pt>
                <c:pt idx="1238">
                  <c:v>5.0999999999999996</c:v>
                </c:pt>
                <c:pt idx="1239">
                  <c:v>5.07</c:v>
                </c:pt>
                <c:pt idx="1240">
                  <c:v>5.07</c:v>
                </c:pt>
                <c:pt idx="1241">
                  <c:v>5.09</c:v>
                </c:pt>
                <c:pt idx="1242">
                  <c:v>5.07</c:v>
                </c:pt>
                <c:pt idx="1243">
                  <c:v>5.0999999999999996</c:v>
                </c:pt>
                <c:pt idx="1244">
                  <c:v>5.0599999999999996</c:v>
                </c:pt>
                <c:pt idx="1245">
                  <c:v>5.0599999999999996</c:v>
                </c:pt>
                <c:pt idx="1246">
                  <c:v>5.07</c:v>
                </c:pt>
                <c:pt idx="1247">
                  <c:v>5.08</c:v>
                </c:pt>
                <c:pt idx="1248">
                  <c:v>5.09</c:v>
                </c:pt>
                <c:pt idx="1249">
                  <c:v>5.0999999999999996</c:v>
                </c:pt>
                <c:pt idx="1250">
                  <c:v>5.07</c:v>
                </c:pt>
                <c:pt idx="1251">
                  <c:v>5.07</c:v>
                </c:pt>
                <c:pt idx="1252">
                  <c:v>5.07</c:v>
                </c:pt>
                <c:pt idx="1253">
                  <c:v>5.08</c:v>
                </c:pt>
                <c:pt idx="1254">
                  <c:v>5.09</c:v>
                </c:pt>
                <c:pt idx="1255">
                  <c:v>5.07</c:v>
                </c:pt>
                <c:pt idx="1256">
                  <c:v>5.07</c:v>
                </c:pt>
                <c:pt idx="1257">
                  <c:v>5.07</c:v>
                </c:pt>
                <c:pt idx="1258">
                  <c:v>5.0999999999999996</c:v>
                </c:pt>
                <c:pt idx="1259">
                  <c:v>5.0999999999999996</c:v>
                </c:pt>
                <c:pt idx="1260">
                  <c:v>5.09</c:v>
                </c:pt>
                <c:pt idx="1261">
                  <c:v>5.0999999999999996</c:v>
                </c:pt>
                <c:pt idx="1262">
                  <c:v>5.0599999999999996</c:v>
                </c:pt>
                <c:pt idx="1263">
                  <c:v>5.0599999999999996</c:v>
                </c:pt>
                <c:pt idx="1264">
                  <c:v>5.07</c:v>
                </c:pt>
                <c:pt idx="1265">
                  <c:v>5.0599999999999996</c:v>
                </c:pt>
                <c:pt idx="1266">
                  <c:v>5.0599999999999996</c:v>
                </c:pt>
                <c:pt idx="1267">
                  <c:v>5.08</c:v>
                </c:pt>
                <c:pt idx="1268">
                  <c:v>5.1100000000000003</c:v>
                </c:pt>
                <c:pt idx="1269">
                  <c:v>5.0999999999999996</c:v>
                </c:pt>
                <c:pt idx="1270">
                  <c:v>5.29</c:v>
                </c:pt>
                <c:pt idx="1271">
                  <c:v>5.45</c:v>
                </c:pt>
                <c:pt idx="1272">
                  <c:v>5.6</c:v>
                </c:pt>
                <c:pt idx="1273">
                  <c:v>5.84</c:v>
                </c:pt>
                <c:pt idx="1274">
                  <c:v>6.11</c:v>
                </c:pt>
                <c:pt idx="1275">
                  <c:v>6.31</c:v>
                </c:pt>
                <c:pt idx="1276">
                  <c:v>6.35</c:v>
                </c:pt>
                <c:pt idx="1277">
                  <c:v>6.37</c:v>
                </c:pt>
                <c:pt idx="1278">
                  <c:v>6.38</c:v>
                </c:pt>
                <c:pt idx="1279">
                  <c:v>6.41</c:v>
                </c:pt>
                <c:pt idx="1280">
                  <c:v>6.43</c:v>
                </c:pt>
                <c:pt idx="1281">
                  <c:v>6.41</c:v>
                </c:pt>
                <c:pt idx="1282">
                  <c:v>6.26</c:v>
                </c:pt>
                <c:pt idx="1283">
                  <c:v>6.08</c:v>
                </c:pt>
                <c:pt idx="1284">
                  <c:v>5.96</c:v>
                </c:pt>
                <c:pt idx="1285">
                  <c:v>5.93</c:v>
                </c:pt>
                <c:pt idx="1286">
                  <c:v>5.87</c:v>
                </c:pt>
                <c:pt idx="1287">
                  <c:v>5.86</c:v>
                </c:pt>
                <c:pt idx="1288">
                  <c:v>5.83</c:v>
                </c:pt>
                <c:pt idx="1289">
                  <c:v>5.82</c:v>
                </c:pt>
                <c:pt idx="1290">
                  <c:v>5.76</c:v>
                </c:pt>
                <c:pt idx="1291">
                  <c:v>5.68</c:v>
                </c:pt>
                <c:pt idx="1292">
                  <c:v>5.65</c:v>
                </c:pt>
                <c:pt idx="1293">
                  <c:v>5.63</c:v>
                </c:pt>
                <c:pt idx="1294">
                  <c:v>5.64</c:v>
                </c:pt>
                <c:pt idx="1295">
                  <c:v>5.6</c:v>
                </c:pt>
                <c:pt idx="1296">
                  <c:v>5.54</c:v>
                </c:pt>
                <c:pt idx="1297">
                  <c:v>5.51</c:v>
                </c:pt>
                <c:pt idx="1298">
                  <c:v>5.51</c:v>
                </c:pt>
                <c:pt idx="1299">
                  <c:v>5.51</c:v>
                </c:pt>
                <c:pt idx="1300">
                  <c:v>5.48</c:v>
                </c:pt>
                <c:pt idx="1301">
                  <c:v>5.48</c:v>
                </c:pt>
                <c:pt idx="1302">
                  <c:v>5.49</c:v>
                </c:pt>
                <c:pt idx="1303">
                  <c:v>5.52</c:v>
                </c:pt>
                <c:pt idx="1304">
                  <c:v>5.49</c:v>
                </c:pt>
                <c:pt idx="1305">
                  <c:v>5.51</c:v>
                </c:pt>
                <c:pt idx="1306">
                  <c:v>5.49</c:v>
                </c:pt>
                <c:pt idx="1307">
                  <c:v>5.52</c:v>
                </c:pt>
                <c:pt idx="1308">
                  <c:v>5.5</c:v>
                </c:pt>
                <c:pt idx="1309">
                  <c:v>5.5</c:v>
                </c:pt>
                <c:pt idx="1310">
                  <c:v>5.45</c:v>
                </c:pt>
                <c:pt idx="1311">
                  <c:v>5.46</c:v>
                </c:pt>
                <c:pt idx="1312">
                  <c:v>5.47</c:v>
                </c:pt>
                <c:pt idx="1313">
                  <c:v>5.47</c:v>
                </c:pt>
                <c:pt idx="1314">
                  <c:v>5.46</c:v>
                </c:pt>
                <c:pt idx="1315">
                  <c:v>5.5</c:v>
                </c:pt>
                <c:pt idx="1316">
                  <c:v>5.51</c:v>
                </c:pt>
                <c:pt idx="1317">
                  <c:v>5.49</c:v>
                </c:pt>
                <c:pt idx="1318">
                  <c:v>5.47</c:v>
                </c:pt>
                <c:pt idx="1319">
                  <c:v>5.48</c:v>
                </c:pt>
                <c:pt idx="1320">
                  <c:v>5.46</c:v>
                </c:pt>
                <c:pt idx="1321">
                  <c:v>5.47</c:v>
                </c:pt>
                <c:pt idx="1322">
                  <c:v>5.5</c:v>
                </c:pt>
                <c:pt idx="1323">
                  <c:v>5.48</c:v>
                </c:pt>
                <c:pt idx="1324">
                  <c:v>5.49</c:v>
                </c:pt>
                <c:pt idx="1325">
                  <c:v>5.51</c:v>
                </c:pt>
                <c:pt idx="1326">
                  <c:v>5.51</c:v>
                </c:pt>
                <c:pt idx="1327">
                  <c:v>5.5</c:v>
                </c:pt>
                <c:pt idx="1328">
                  <c:v>5.53</c:v>
                </c:pt>
                <c:pt idx="1329">
                  <c:v>5.52</c:v>
                </c:pt>
                <c:pt idx="1330">
                  <c:v>5.54</c:v>
                </c:pt>
                <c:pt idx="1331">
                  <c:v>5.51</c:v>
                </c:pt>
                <c:pt idx="1332">
                  <c:v>5.5</c:v>
                </c:pt>
                <c:pt idx="1333">
                  <c:v>5.5</c:v>
                </c:pt>
                <c:pt idx="1334">
                  <c:v>5.51</c:v>
                </c:pt>
                <c:pt idx="1335">
                  <c:v>5.47</c:v>
                </c:pt>
                <c:pt idx="1336">
                  <c:v>5.5</c:v>
                </c:pt>
                <c:pt idx="1337">
                  <c:v>5.51</c:v>
                </c:pt>
                <c:pt idx="1338">
                  <c:v>5.44</c:v>
                </c:pt>
                <c:pt idx="1339">
                  <c:v>5.45</c:v>
                </c:pt>
                <c:pt idx="1340">
                  <c:v>5.47</c:v>
                </c:pt>
                <c:pt idx="1341">
                  <c:v>5.46</c:v>
                </c:pt>
                <c:pt idx="1342">
                  <c:v>5.47</c:v>
                </c:pt>
                <c:pt idx="1343">
                  <c:v>5.46</c:v>
                </c:pt>
                <c:pt idx="1344">
                  <c:v>5.48</c:v>
                </c:pt>
                <c:pt idx="1345">
                  <c:v>5.48</c:v>
                </c:pt>
                <c:pt idx="1346">
                  <c:v>5.47</c:v>
                </c:pt>
                <c:pt idx="1347">
                  <c:v>5.46</c:v>
                </c:pt>
                <c:pt idx="1348">
                  <c:v>5.47</c:v>
                </c:pt>
                <c:pt idx="1349">
                  <c:v>5.48</c:v>
                </c:pt>
                <c:pt idx="1350">
                  <c:v>5.46</c:v>
                </c:pt>
                <c:pt idx="1351">
                  <c:v>5.48</c:v>
                </c:pt>
                <c:pt idx="1352">
                  <c:v>5.5</c:v>
                </c:pt>
                <c:pt idx="1353">
                  <c:v>5.48</c:v>
                </c:pt>
                <c:pt idx="1354">
                  <c:v>5.48</c:v>
                </c:pt>
                <c:pt idx="1355">
                  <c:v>5.53</c:v>
                </c:pt>
                <c:pt idx="1356">
                  <c:v>5.47</c:v>
                </c:pt>
                <c:pt idx="1357">
                  <c:v>5.51</c:v>
                </c:pt>
                <c:pt idx="1358">
                  <c:v>5.49</c:v>
                </c:pt>
                <c:pt idx="1359">
                  <c:v>5.47</c:v>
                </c:pt>
                <c:pt idx="1360">
                  <c:v>5.46</c:v>
                </c:pt>
                <c:pt idx="1361">
                  <c:v>5.47</c:v>
                </c:pt>
                <c:pt idx="1362">
                  <c:v>5.46</c:v>
                </c:pt>
                <c:pt idx="1363">
                  <c:v>5.5</c:v>
                </c:pt>
                <c:pt idx="1364">
                  <c:v>5.46</c:v>
                </c:pt>
                <c:pt idx="1365">
                  <c:v>5.49</c:v>
                </c:pt>
                <c:pt idx="1366">
                  <c:v>5.49</c:v>
                </c:pt>
                <c:pt idx="1367">
                  <c:v>5.48</c:v>
                </c:pt>
                <c:pt idx="1368">
                  <c:v>5.46</c:v>
                </c:pt>
                <c:pt idx="1369">
                  <c:v>5.43</c:v>
                </c:pt>
                <c:pt idx="1370">
                  <c:v>5.44</c:v>
                </c:pt>
                <c:pt idx="1371">
                  <c:v>5.46</c:v>
                </c:pt>
                <c:pt idx="1372">
                  <c:v>5.49</c:v>
                </c:pt>
                <c:pt idx="1373">
                  <c:v>5.44</c:v>
                </c:pt>
                <c:pt idx="1374">
                  <c:v>5.46</c:v>
                </c:pt>
                <c:pt idx="1375">
                  <c:v>5.47</c:v>
                </c:pt>
                <c:pt idx="1376">
                  <c:v>5.48</c:v>
                </c:pt>
                <c:pt idx="1377">
                  <c:v>5.46</c:v>
                </c:pt>
                <c:pt idx="1378">
                  <c:v>5.45</c:v>
                </c:pt>
                <c:pt idx="1379">
                  <c:v>5.45</c:v>
                </c:pt>
                <c:pt idx="1380">
                  <c:v>5.47</c:v>
                </c:pt>
                <c:pt idx="1381">
                  <c:v>5.5</c:v>
                </c:pt>
                <c:pt idx="1382">
                  <c:v>5.51</c:v>
                </c:pt>
                <c:pt idx="1383">
                  <c:v>5.5</c:v>
                </c:pt>
                <c:pt idx="1384">
                  <c:v>5.52</c:v>
                </c:pt>
                <c:pt idx="1385">
                  <c:v>5.52</c:v>
                </c:pt>
                <c:pt idx="1386">
                  <c:v>5.48</c:v>
                </c:pt>
                <c:pt idx="1387">
                  <c:v>5.47</c:v>
                </c:pt>
                <c:pt idx="1388">
                  <c:v>5.51</c:v>
                </c:pt>
                <c:pt idx="1389">
                  <c:v>5.52</c:v>
                </c:pt>
                <c:pt idx="1390">
                  <c:v>5.53</c:v>
                </c:pt>
                <c:pt idx="1391">
                  <c:v>5.53</c:v>
                </c:pt>
                <c:pt idx="1392">
                  <c:v>5.48</c:v>
                </c:pt>
                <c:pt idx="1393">
                  <c:v>5.63</c:v>
                </c:pt>
                <c:pt idx="1394">
                  <c:v>5.78</c:v>
                </c:pt>
                <c:pt idx="1395">
                  <c:v>5.81</c:v>
                </c:pt>
                <c:pt idx="1396">
                  <c:v>5.81</c:v>
                </c:pt>
                <c:pt idx="1397">
                  <c:v>5.84</c:v>
                </c:pt>
                <c:pt idx="1398">
                  <c:v>5.81</c:v>
                </c:pt>
                <c:pt idx="1399">
                  <c:v>5.79</c:v>
                </c:pt>
                <c:pt idx="1400">
                  <c:v>5.84</c:v>
                </c:pt>
                <c:pt idx="1401">
                  <c:v>5.87</c:v>
                </c:pt>
                <c:pt idx="1402">
                  <c:v>5.91</c:v>
                </c:pt>
                <c:pt idx="1403">
                  <c:v>5.9</c:v>
                </c:pt>
                <c:pt idx="1404">
                  <c:v>5.93</c:v>
                </c:pt>
                <c:pt idx="1405">
                  <c:v>5.99</c:v>
                </c:pt>
                <c:pt idx="1406">
                  <c:v>6</c:v>
                </c:pt>
                <c:pt idx="1407">
                  <c:v>5.97</c:v>
                </c:pt>
                <c:pt idx="1408">
                  <c:v>5.98</c:v>
                </c:pt>
                <c:pt idx="1409">
                  <c:v>6.02</c:v>
                </c:pt>
                <c:pt idx="1410">
                  <c:v>5.98</c:v>
                </c:pt>
                <c:pt idx="1411">
                  <c:v>6.01</c:v>
                </c:pt>
                <c:pt idx="1412">
                  <c:v>5.99</c:v>
                </c:pt>
                <c:pt idx="1413">
                  <c:v>6</c:v>
                </c:pt>
                <c:pt idx="1414">
                  <c:v>6.01</c:v>
                </c:pt>
                <c:pt idx="1415">
                  <c:v>5.98</c:v>
                </c:pt>
                <c:pt idx="1416">
                  <c:v>5.95</c:v>
                </c:pt>
                <c:pt idx="1417">
                  <c:v>5.97</c:v>
                </c:pt>
                <c:pt idx="1418">
                  <c:v>6.01</c:v>
                </c:pt>
                <c:pt idx="1419">
                  <c:v>6</c:v>
                </c:pt>
                <c:pt idx="1420">
                  <c:v>6</c:v>
                </c:pt>
                <c:pt idx="1421">
                  <c:v>5.99</c:v>
                </c:pt>
                <c:pt idx="1422">
                  <c:v>5.96</c:v>
                </c:pt>
                <c:pt idx="1423">
                  <c:v>5.94</c:v>
                </c:pt>
                <c:pt idx="1424">
                  <c:v>5.94</c:v>
                </c:pt>
                <c:pt idx="1425">
                  <c:v>5.93</c:v>
                </c:pt>
                <c:pt idx="1426">
                  <c:v>5.98</c:v>
                </c:pt>
                <c:pt idx="1427">
                  <c:v>5.98</c:v>
                </c:pt>
                <c:pt idx="1428">
                  <c:v>5.98</c:v>
                </c:pt>
                <c:pt idx="1429">
                  <c:v>6</c:v>
                </c:pt>
                <c:pt idx="1430">
                  <c:v>5.97</c:v>
                </c:pt>
                <c:pt idx="1431">
                  <c:v>5.99</c:v>
                </c:pt>
                <c:pt idx="1432">
                  <c:v>6</c:v>
                </c:pt>
                <c:pt idx="1433">
                  <c:v>5.99</c:v>
                </c:pt>
                <c:pt idx="1434">
                  <c:v>5.98</c:v>
                </c:pt>
                <c:pt idx="1435">
                  <c:v>5.99</c:v>
                </c:pt>
                <c:pt idx="1436">
                  <c:v>6</c:v>
                </c:pt>
                <c:pt idx="1437">
                  <c:v>5.98</c:v>
                </c:pt>
                <c:pt idx="1438">
                  <c:v>6</c:v>
                </c:pt>
                <c:pt idx="1439">
                  <c:v>6.02</c:v>
                </c:pt>
                <c:pt idx="1440">
                  <c:v>5.98</c:v>
                </c:pt>
                <c:pt idx="1441">
                  <c:v>5.99</c:v>
                </c:pt>
                <c:pt idx="1442">
                  <c:v>5.99</c:v>
                </c:pt>
                <c:pt idx="1443">
                  <c:v>5.99</c:v>
                </c:pt>
                <c:pt idx="1444">
                  <c:v>5.99</c:v>
                </c:pt>
                <c:pt idx="1445">
                  <c:v>6.01</c:v>
                </c:pt>
                <c:pt idx="1446">
                  <c:v>6</c:v>
                </c:pt>
                <c:pt idx="1447">
                  <c:v>6</c:v>
                </c:pt>
                <c:pt idx="1448">
                  <c:v>6.01</c:v>
                </c:pt>
                <c:pt idx="1449">
                  <c:v>5.98</c:v>
                </c:pt>
                <c:pt idx="1450">
                  <c:v>6</c:v>
                </c:pt>
                <c:pt idx="1451">
                  <c:v>6</c:v>
                </c:pt>
                <c:pt idx="1452">
                  <c:v>6</c:v>
                </c:pt>
                <c:pt idx="1453">
                  <c:v>5.97</c:v>
                </c:pt>
                <c:pt idx="1454">
                  <c:v>5.99</c:v>
                </c:pt>
                <c:pt idx="1455">
                  <c:v>6</c:v>
                </c:pt>
                <c:pt idx="1456">
                  <c:v>5.98</c:v>
                </c:pt>
                <c:pt idx="1457">
                  <c:v>6.03</c:v>
                </c:pt>
                <c:pt idx="1458">
                  <c:v>5.99</c:v>
                </c:pt>
                <c:pt idx="1459">
                  <c:v>5.96</c:v>
                </c:pt>
                <c:pt idx="1460">
                  <c:v>5.96</c:v>
                </c:pt>
                <c:pt idx="1461">
                  <c:v>5.99</c:v>
                </c:pt>
                <c:pt idx="1462">
                  <c:v>6</c:v>
                </c:pt>
                <c:pt idx="1463">
                  <c:v>5.98</c:v>
                </c:pt>
                <c:pt idx="1464">
                  <c:v>5.96</c:v>
                </c:pt>
                <c:pt idx="1465">
                  <c:v>5.96</c:v>
                </c:pt>
                <c:pt idx="1466">
                  <c:v>5.96</c:v>
                </c:pt>
                <c:pt idx="1467">
                  <c:v>5.98</c:v>
                </c:pt>
                <c:pt idx="1468">
                  <c:v>5.95</c:v>
                </c:pt>
                <c:pt idx="1469">
                  <c:v>5.94</c:v>
                </c:pt>
                <c:pt idx="1470">
                  <c:v>5.96</c:v>
                </c:pt>
                <c:pt idx="1471">
                  <c:v>5.96</c:v>
                </c:pt>
                <c:pt idx="1472">
                  <c:v>5.98</c:v>
                </c:pt>
                <c:pt idx="1473">
                  <c:v>5.97</c:v>
                </c:pt>
                <c:pt idx="1474">
                  <c:v>5.99</c:v>
                </c:pt>
                <c:pt idx="1475">
                  <c:v>5.97</c:v>
                </c:pt>
                <c:pt idx="1476">
                  <c:v>5.98</c:v>
                </c:pt>
                <c:pt idx="1477">
                  <c:v>5.98</c:v>
                </c:pt>
                <c:pt idx="1478">
                  <c:v>5.99</c:v>
                </c:pt>
                <c:pt idx="1479">
                  <c:v>6.01</c:v>
                </c:pt>
                <c:pt idx="1480">
                  <c:v>5.99</c:v>
                </c:pt>
                <c:pt idx="1481">
                  <c:v>6</c:v>
                </c:pt>
                <c:pt idx="1482">
                  <c:v>5.99</c:v>
                </c:pt>
                <c:pt idx="1483">
                  <c:v>6.02</c:v>
                </c:pt>
                <c:pt idx="1484">
                  <c:v>5.99</c:v>
                </c:pt>
                <c:pt idx="1485">
                  <c:v>5.98</c:v>
                </c:pt>
                <c:pt idx="1486">
                  <c:v>6</c:v>
                </c:pt>
                <c:pt idx="1487">
                  <c:v>6</c:v>
                </c:pt>
                <c:pt idx="1488">
                  <c:v>5.99</c:v>
                </c:pt>
                <c:pt idx="1489">
                  <c:v>6.02</c:v>
                </c:pt>
                <c:pt idx="1490">
                  <c:v>5.98</c:v>
                </c:pt>
                <c:pt idx="1491">
                  <c:v>5.99</c:v>
                </c:pt>
                <c:pt idx="1492">
                  <c:v>6</c:v>
                </c:pt>
                <c:pt idx="1493">
                  <c:v>5.98</c:v>
                </c:pt>
                <c:pt idx="1494">
                  <c:v>6</c:v>
                </c:pt>
                <c:pt idx="1495">
                  <c:v>5.98</c:v>
                </c:pt>
                <c:pt idx="1496">
                  <c:v>6.01</c:v>
                </c:pt>
                <c:pt idx="1497">
                  <c:v>5.99</c:v>
                </c:pt>
                <c:pt idx="1498">
                  <c:v>6.02</c:v>
                </c:pt>
                <c:pt idx="1499">
                  <c:v>5.97</c:v>
                </c:pt>
                <c:pt idx="1500">
                  <c:v>5.98</c:v>
                </c:pt>
                <c:pt idx="1501">
                  <c:v>5.98</c:v>
                </c:pt>
                <c:pt idx="1502">
                  <c:v>5.98</c:v>
                </c:pt>
                <c:pt idx="1503">
                  <c:v>5.95</c:v>
                </c:pt>
                <c:pt idx="1504">
                  <c:v>5.93</c:v>
                </c:pt>
                <c:pt idx="1505">
                  <c:v>5.92</c:v>
                </c:pt>
                <c:pt idx="1506">
                  <c:v>5.95</c:v>
                </c:pt>
                <c:pt idx="1507">
                  <c:v>5.99</c:v>
                </c:pt>
                <c:pt idx="1508">
                  <c:v>6.02</c:v>
                </c:pt>
                <c:pt idx="1509">
                  <c:v>6</c:v>
                </c:pt>
                <c:pt idx="1510">
                  <c:v>6</c:v>
                </c:pt>
                <c:pt idx="1511">
                  <c:v>5.98</c:v>
                </c:pt>
                <c:pt idx="1512">
                  <c:v>6.02</c:v>
                </c:pt>
                <c:pt idx="1513">
                  <c:v>6.01</c:v>
                </c:pt>
                <c:pt idx="1514">
                  <c:v>6</c:v>
                </c:pt>
                <c:pt idx="1515">
                  <c:v>5.99</c:v>
                </c:pt>
                <c:pt idx="1516">
                  <c:v>6.02</c:v>
                </c:pt>
                <c:pt idx="1517">
                  <c:v>5.98</c:v>
                </c:pt>
                <c:pt idx="1518">
                  <c:v>6</c:v>
                </c:pt>
                <c:pt idx="1519">
                  <c:v>5.97</c:v>
                </c:pt>
                <c:pt idx="1520">
                  <c:v>5.96</c:v>
                </c:pt>
                <c:pt idx="1521">
                  <c:v>5.98</c:v>
                </c:pt>
                <c:pt idx="1522">
                  <c:v>6</c:v>
                </c:pt>
                <c:pt idx="1523">
                  <c:v>6</c:v>
                </c:pt>
                <c:pt idx="1524">
                  <c:v>6.03</c:v>
                </c:pt>
                <c:pt idx="1525">
                  <c:v>6.06</c:v>
                </c:pt>
                <c:pt idx="1526">
                  <c:v>6.12</c:v>
                </c:pt>
                <c:pt idx="1527">
                  <c:v>6.14</c:v>
                </c:pt>
                <c:pt idx="1528">
                  <c:v>6.13</c:v>
                </c:pt>
                <c:pt idx="1529">
                  <c:v>6.14</c:v>
                </c:pt>
                <c:pt idx="1530">
                  <c:v>6.17</c:v>
                </c:pt>
                <c:pt idx="1531">
                  <c:v>6.33</c:v>
                </c:pt>
                <c:pt idx="1532">
                  <c:v>6.4</c:v>
                </c:pt>
                <c:pt idx="1533">
                  <c:v>6.46</c:v>
                </c:pt>
                <c:pt idx="1534">
                  <c:v>6.43</c:v>
                </c:pt>
                <c:pt idx="1535">
                  <c:v>6.39</c:v>
                </c:pt>
                <c:pt idx="1536">
                  <c:v>6.42</c:v>
                </c:pt>
                <c:pt idx="1537">
                  <c:v>6.45</c:v>
                </c:pt>
                <c:pt idx="1538">
                  <c:v>6.45</c:v>
                </c:pt>
                <c:pt idx="1539">
                  <c:v>6.45</c:v>
                </c:pt>
                <c:pt idx="1540">
                  <c:v>6.42</c:v>
                </c:pt>
                <c:pt idx="1541">
                  <c:v>6.46</c:v>
                </c:pt>
                <c:pt idx="1542">
                  <c:v>6.45</c:v>
                </c:pt>
                <c:pt idx="1543">
                  <c:v>6.43</c:v>
                </c:pt>
                <c:pt idx="1544">
                  <c:v>6.48</c:v>
                </c:pt>
                <c:pt idx="1545">
                  <c:v>6.43</c:v>
                </c:pt>
                <c:pt idx="1546">
                  <c:v>6.47</c:v>
                </c:pt>
                <c:pt idx="1547">
                  <c:v>6.44</c:v>
                </c:pt>
                <c:pt idx="1548">
                  <c:v>6.44</c:v>
                </c:pt>
                <c:pt idx="1549">
                  <c:v>6.45</c:v>
                </c:pt>
                <c:pt idx="1550">
                  <c:v>6.43</c:v>
                </c:pt>
                <c:pt idx="1551">
                  <c:v>6.46</c:v>
                </c:pt>
                <c:pt idx="1552">
                  <c:v>6.42</c:v>
                </c:pt>
                <c:pt idx="1553">
                  <c:v>6.45</c:v>
                </c:pt>
                <c:pt idx="1554">
                  <c:v>6.44</c:v>
                </c:pt>
                <c:pt idx="1555">
                  <c:v>6.46</c:v>
                </c:pt>
                <c:pt idx="1556">
                  <c:v>6.43</c:v>
                </c:pt>
                <c:pt idx="1557">
                  <c:v>6.44</c:v>
                </c:pt>
                <c:pt idx="1558">
                  <c:v>6.42</c:v>
                </c:pt>
                <c:pt idx="1559">
                  <c:v>6.45</c:v>
                </c:pt>
                <c:pt idx="1560">
                  <c:v>6.43</c:v>
                </c:pt>
                <c:pt idx="1561">
                  <c:v>6.45</c:v>
                </c:pt>
                <c:pt idx="1562">
                  <c:v>6.44</c:v>
                </c:pt>
                <c:pt idx="1563">
                  <c:v>6.48</c:v>
                </c:pt>
                <c:pt idx="1564">
                  <c:v>6.45</c:v>
                </c:pt>
                <c:pt idx="1565">
                  <c:v>6.45</c:v>
                </c:pt>
                <c:pt idx="1566">
                  <c:v>6.4</c:v>
                </c:pt>
                <c:pt idx="1567">
                  <c:v>6.41</c:v>
                </c:pt>
                <c:pt idx="1568">
                  <c:v>6.44</c:v>
                </c:pt>
                <c:pt idx="1569">
                  <c:v>6.44</c:v>
                </c:pt>
                <c:pt idx="1570">
                  <c:v>6.44</c:v>
                </c:pt>
                <c:pt idx="1571">
                  <c:v>6.46</c:v>
                </c:pt>
                <c:pt idx="1572">
                  <c:v>6.44</c:v>
                </c:pt>
                <c:pt idx="1573">
                  <c:v>6.47</c:v>
                </c:pt>
                <c:pt idx="1574">
                  <c:v>6.49</c:v>
                </c:pt>
                <c:pt idx="1575">
                  <c:v>6.45</c:v>
                </c:pt>
                <c:pt idx="1576">
                  <c:v>6.48</c:v>
                </c:pt>
                <c:pt idx="1577">
                  <c:v>6.42</c:v>
                </c:pt>
                <c:pt idx="1578">
                  <c:v>6.41</c:v>
                </c:pt>
                <c:pt idx="1579">
                  <c:v>6.43</c:v>
                </c:pt>
                <c:pt idx="1580">
                  <c:v>6.44</c:v>
                </c:pt>
                <c:pt idx="1581">
                  <c:v>6.44</c:v>
                </c:pt>
                <c:pt idx="1582">
                  <c:v>6.41</c:v>
                </c:pt>
                <c:pt idx="1583">
                  <c:v>6.41</c:v>
                </c:pt>
                <c:pt idx="1584">
                  <c:v>6.42</c:v>
                </c:pt>
                <c:pt idx="1585">
                  <c:v>6.44</c:v>
                </c:pt>
                <c:pt idx="1586">
                  <c:v>6.47</c:v>
                </c:pt>
                <c:pt idx="1587">
                  <c:v>6.43</c:v>
                </c:pt>
                <c:pt idx="1588">
                  <c:v>6.42</c:v>
                </c:pt>
                <c:pt idx="1589">
                  <c:v>6.42</c:v>
                </c:pt>
                <c:pt idx="1590">
                  <c:v>6.46</c:v>
                </c:pt>
                <c:pt idx="1591">
                  <c:v>6.42</c:v>
                </c:pt>
                <c:pt idx="1592">
                  <c:v>6.47</c:v>
                </c:pt>
                <c:pt idx="1593">
                  <c:v>6.42</c:v>
                </c:pt>
                <c:pt idx="1594">
                  <c:v>6.43</c:v>
                </c:pt>
                <c:pt idx="1595">
                  <c:v>6.48</c:v>
                </c:pt>
                <c:pt idx="1596">
                  <c:v>6.45</c:v>
                </c:pt>
                <c:pt idx="1597">
                  <c:v>6.46</c:v>
                </c:pt>
                <c:pt idx="1598">
                  <c:v>6.48</c:v>
                </c:pt>
                <c:pt idx="1599">
                  <c:v>6.45</c:v>
                </c:pt>
                <c:pt idx="1600">
                  <c:v>6.46</c:v>
                </c:pt>
                <c:pt idx="1601">
                  <c:v>6.45</c:v>
                </c:pt>
                <c:pt idx="1602">
                  <c:v>6.46</c:v>
                </c:pt>
                <c:pt idx="1603">
                  <c:v>6.45</c:v>
                </c:pt>
                <c:pt idx="1604">
                  <c:v>6.47</c:v>
                </c:pt>
                <c:pt idx="1605">
                  <c:v>6.47</c:v>
                </c:pt>
                <c:pt idx="1606">
                  <c:v>6.46</c:v>
                </c:pt>
                <c:pt idx="1607">
                  <c:v>6.46</c:v>
                </c:pt>
                <c:pt idx="1608">
                  <c:v>6.46</c:v>
                </c:pt>
                <c:pt idx="1609">
                  <c:v>6.45</c:v>
                </c:pt>
                <c:pt idx="1610">
                  <c:v>6.46</c:v>
                </c:pt>
                <c:pt idx="1611">
                  <c:v>6.46</c:v>
                </c:pt>
                <c:pt idx="1612">
                  <c:v>6.49</c:v>
                </c:pt>
                <c:pt idx="1613">
                  <c:v>6.47</c:v>
                </c:pt>
                <c:pt idx="1614">
                  <c:v>6.45</c:v>
                </c:pt>
                <c:pt idx="1615">
                  <c:v>6.44</c:v>
                </c:pt>
                <c:pt idx="1616">
                  <c:v>6.43</c:v>
                </c:pt>
                <c:pt idx="1617">
                  <c:v>6.47</c:v>
                </c:pt>
                <c:pt idx="1618">
                  <c:v>6.48</c:v>
                </c:pt>
                <c:pt idx="1619">
                  <c:v>6.45</c:v>
                </c:pt>
                <c:pt idx="1620">
                  <c:v>6.44</c:v>
                </c:pt>
                <c:pt idx="1621">
                  <c:v>6.45</c:v>
                </c:pt>
                <c:pt idx="1622">
                  <c:v>6.45</c:v>
                </c:pt>
                <c:pt idx="1623">
                  <c:v>6.47</c:v>
                </c:pt>
                <c:pt idx="1624">
                  <c:v>6.44</c:v>
                </c:pt>
                <c:pt idx="1625">
                  <c:v>6.41</c:v>
                </c:pt>
                <c:pt idx="1626">
                  <c:v>6.41</c:v>
                </c:pt>
                <c:pt idx="1627">
                  <c:v>6.41</c:v>
                </c:pt>
                <c:pt idx="1628">
                  <c:v>6.44</c:v>
                </c:pt>
                <c:pt idx="1629">
                  <c:v>6.4</c:v>
                </c:pt>
                <c:pt idx="1630">
                  <c:v>6.41</c:v>
                </c:pt>
                <c:pt idx="1631">
                  <c:v>6.41</c:v>
                </c:pt>
                <c:pt idx="1632">
                  <c:v>6.43</c:v>
                </c:pt>
                <c:pt idx="1633">
                  <c:v>6.43</c:v>
                </c:pt>
                <c:pt idx="1634">
                  <c:v>6.43</c:v>
                </c:pt>
                <c:pt idx="1635">
                  <c:v>6.42</c:v>
                </c:pt>
                <c:pt idx="1636">
                  <c:v>6.43</c:v>
                </c:pt>
                <c:pt idx="1637">
                  <c:v>6.47</c:v>
                </c:pt>
                <c:pt idx="1638">
                  <c:v>6.42</c:v>
                </c:pt>
                <c:pt idx="1639">
                  <c:v>6.43</c:v>
                </c:pt>
                <c:pt idx="1640">
                  <c:v>6.45</c:v>
                </c:pt>
                <c:pt idx="1641">
                  <c:v>6.45</c:v>
                </c:pt>
                <c:pt idx="1642">
                  <c:v>6.44</c:v>
                </c:pt>
                <c:pt idx="1643">
                  <c:v>6.45</c:v>
                </c:pt>
                <c:pt idx="1644">
                  <c:v>6.42</c:v>
                </c:pt>
                <c:pt idx="1645">
                  <c:v>6.46</c:v>
                </c:pt>
                <c:pt idx="1646">
                  <c:v>6.47</c:v>
                </c:pt>
                <c:pt idx="1647">
                  <c:v>6.42</c:v>
                </c:pt>
                <c:pt idx="1648">
                  <c:v>6.42</c:v>
                </c:pt>
                <c:pt idx="1649">
                  <c:v>6.43</c:v>
                </c:pt>
                <c:pt idx="1650">
                  <c:v>6.44</c:v>
                </c:pt>
                <c:pt idx="1651">
                  <c:v>6.45</c:v>
                </c:pt>
                <c:pt idx="1652">
                  <c:v>6.45</c:v>
                </c:pt>
                <c:pt idx="1653">
                  <c:v>6.45</c:v>
                </c:pt>
                <c:pt idx="1654">
                  <c:v>6.45</c:v>
                </c:pt>
                <c:pt idx="1655">
                  <c:v>6.43</c:v>
                </c:pt>
                <c:pt idx="1656">
                  <c:v>6.44</c:v>
                </c:pt>
                <c:pt idx="1657">
                  <c:v>6.44</c:v>
                </c:pt>
                <c:pt idx="1658">
                  <c:v>6.46</c:v>
                </c:pt>
                <c:pt idx="1659">
                  <c:v>6.45</c:v>
                </c:pt>
                <c:pt idx="1660">
                  <c:v>6.45</c:v>
                </c:pt>
                <c:pt idx="1661">
                  <c:v>6.45</c:v>
                </c:pt>
                <c:pt idx="1662">
                  <c:v>6.49</c:v>
                </c:pt>
                <c:pt idx="1663">
                  <c:v>6.44</c:v>
                </c:pt>
                <c:pt idx="1664">
                  <c:v>6.45</c:v>
                </c:pt>
                <c:pt idx="1665">
                  <c:v>6.44</c:v>
                </c:pt>
                <c:pt idx="1666">
                  <c:v>6.43</c:v>
                </c:pt>
                <c:pt idx="1667">
                  <c:v>6.44</c:v>
                </c:pt>
                <c:pt idx="1668">
                  <c:v>6.59</c:v>
                </c:pt>
                <c:pt idx="1669">
                  <c:v>6.67</c:v>
                </c:pt>
                <c:pt idx="1670">
                  <c:v>6.66</c:v>
                </c:pt>
                <c:pt idx="1671">
                  <c:v>6.73</c:v>
                </c:pt>
                <c:pt idx="1672">
                  <c:v>6.78</c:v>
                </c:pt>
                <c:pt idx="1673">
                  <c:v>6.83</c:v>
                </c:pt>
                <c:pt idx="1674">
                  <c:v>6.83</c:v>
                </c:pt>
                <c:pt idx="1675">
                  <c:v>6.82</c:v>
                </c:pt>
                <c:pt idx="1676">
                  <c:v>6.93</c:v>
                </c:pt>
                <c:pt idx="1677">
                  <c:v>6.99</c:v>
                </c:pt>
                <c:pt idx="1678">
                  <c:v>6.99</c:v>
                </c:pt>
                <c:pt idx="1679">
                  <c:v>7.02</c:v>
                </c:pt>
                <c:pt idx="1680">
                  <c:v>7.04</c:v>
                </c:pt>
                <c:pt idx="1681">
                  <c:v>7</c:v>
                </c:pt>
                <c:pt idx="1682">
                  <c:v>6.97</c:v>
                </c:pt>
                <c:pt idx="1683">
                  <c:v>6.93</c:v>
                </c:pt>
                <c:pt idx="1684">
                  <c:v>6.92</c:v>
                </c:pt>
                <c:pt idx="1685">
                  <c:v>6.91</c:v>
                </c:pt>
                <c:pt idx="1686">
                  <c:v>6.89</c:v>
                </c:pt>
                <c:pt idx="1687">
                  <c:v>6.84</c:v>
                </c:pt>
                <c:pt idx="1688">
                  <c:v>6.86</c:v>
                </c:pt>
                <c:pt idx="1689">
                  <c:v>6.85</c:v>
                </c:pt>
                <c:pt idx="1690">
                  <c:v>6.89</c:v>
                </c:pt>
                <c:pt idx="1691">
                  <c:v>6.9</c:v>
                </c:pt>
                <c:pt idx="1692">
                  <c:v>6.88</c:v>
                </c:pt>
                <c:pt idx="1693">
                  <c:v>6.85</c:v>
                </c:pt>
                <c:pt idx="1694">
                  <c:v>6.84</c:v>
                </c:pt>
                <c:pt idx="1695">
                  <c:v>6.85</c:v>
                </c:pt>
                <c:pt idx="1696">
                  <c:v>6.85</c:v>
                </c:pt>
                <c:pt idx="1697">
                  <c:v>6.84</c:v>
                </c:pt>
                <c:pt idx="1698">
                  <c:v>6.83</c:v>
                </c:pt>
                <c:pt idx="1699">
                  <c:v>6.83</c:v>
                </c:pt>
                <c:pt idx="1700">
                  <c:v>6.81</c:v>
                </c:pt>
                <c:pt idx="1701">
                  <c:v>6.82</c:v>
                </c:pt>
                <c:pt idx="1702">
                  <c:v>6.84</c:v>
                </c:pt>
                <c:pt idx="1703">
                  <c:v>6.88</c:v>
                </c:pt>
                <c:pt idx="1704">
                  <c:v>6.95</c:v>
                </c:pt>
                <c:pt idx="1705">
                  <c:v>6.98</c:v>
                </c:pt>
                <c:pt idx="1706">
                  <c:v>6.95</c:v>
                </c:pt>
                <c:pt idx="1707">
                  <c:v>6.94</c:v>
                </c:pt>
                <c:pt idx="1708">
                  <c:v>6.94</c:v>
                </c:pt>
                <c:pt idx="1709">
                  <c:v>6.95</c:v>
                </c:pt>
                <c:pt idx="1710">
                  <c:v>6.91</c:v>
                </c:pt>
                <c:pt idx="1711">
                  <c:v>6.9</c:v>
                </c:pt>
                <c:pt idx="1712">
                  <c:v>6.91</c:v>
                </c:pt>
                <c:pt idx="1713">
                  <c:v>6.93</c:v>
                </c:pt>
                <c:pt idx="1714">
                  <c:v>6.94</c:v>
                </c:pt>
                <c:pt idx="1715">
                  <c:v>6.94</c:v>
                </c:pt>
                <c:pt idx="1716">
                  <c:v>6.9</c:v>
                </c:pt>
                <c:pt idx="1717">
                  <c:v>6.92</c:v>
                </c:pt>
                <c:pt idx="1718">
                  <c:v>6.94</c:v>
                </c:pt>
                <c:pt idx="1719">
                  <c:v>6.91</c:v>
                </c:pt>
                <c:pt idx="1720">
                  <c:v>6.94</c:v>
                </c:pt>
                <c:pt idx="1721">
                  <c:v>6.93</c:v>
                </c:pt>
                <c:pt idx="1722">
                  <c:v>6.95</c:v>
                </c:pt>
                <c:pt idx="1723">
                  <c:v>6.91</c:v>
                </c:pt>
                <c:pt idx="1724">
                  <c:v>6.94</c:v>
                </c:pt>
                <c:pt idx="1725">
                  <c:v>6.95</c:v>
                </c:pt>
                <c:pt idx="1726">
                  <c:v>6.96</c:v>
                </c:pt>
                <c:pt idx="1727">
                  <c:v>6.94</c:v>
                </c:pt>
                <c:pt idx="1728">
                  <c:v>6.97</c:v>
                </c:pt>
                <c:pt idx="1729">
                  <c:v>6.96</c:v>
                </c:pt>
                <c:pt idx="1730">
                  <c:v>6.96</c:v>
                </c:pt>
                <c:pt idx="1731">
                  <c:v>6.93</c:v>
                </c:pt>
                <c:pt idx="1732">
                  <c:v>6.96</c:v>
                </c:pt>
                <c:pt idx="1733">
                  <c:v>6.96</c:v>
                </c:pt>
                <c:pt idx="1734">
                  <c:v>6.97</c:v>
                </c:pt>
                <c:pt idx="1735">
                  <c:v>6.98</c:v>
                </c:pt>
                <c:pt idx="1736">
                  <c:v>6.93</c:v>
                </c:pt>
                <c:pt idx="1737">
                  <c:v>6.94</c:v>
                </c:pt>
                <c:pt idx="1738">
                  <c:v>6.94</c:v>
                </c:pt>
                <c:pt idx="1739">
                  <c:v>6.98</c:v>
                </c:pt>
                <c:pt idx="1740">
                  <c:v>7.01</c:v>
                </c:pt>
                <c:pt idx="1741">
                  <c:v>6.95</c:v>
                </c:pt>
                <c:pt idx="1742">
                  <c:v>6.95</c:v>
                </c:pt>
                <c:pt idx="1743">
                  <c:v>6.95</c:v>
                </c:pt>
                <c:pt idx="1744">
                  <c:v>6.97</c:v>
                </c:pt>
                <c:pt idx="1745">
                  <c:v>6.93</c:v>
                </c:pt>
                <c:pt idx="1746">
                  <c:v>6.95</c:v>
                </c:pt>
                <c:pt idx="1747">
                  <c:v>6.94</c:v>
                </c:pt>
                <c:pt idx="1748">
                  <c:v>6.95</c:v>
                </c:pt>
                <c:pt idx="1749">
                  <c:v>6.95</c:v>
                </c:pt>
                <c:pt idx="1750">
                  <c:v>6.95</c:v>
                </c:pt>
                <c:pt idx="1751">
                  <c:v>6.88</c:v>
                </c:pt>
                <c:pt idx="1752">
                  <c:v>6.86</c:v>
                </c:pt>
                <c:pt idx="1753">
                  <c:v>6.91</c:v>
                </c:pt>
                <c:pt idx="1754">
                  <c:v>6.91</c:v>
                </c:pt>
                <c:pt idx="1755">
                  <c:v>6.9</c:v>
                </c:pt>
                <c:pt idx="1756">
                  <c:v>6.89</c:v>
                </c:pt>
                <c:pt idx="1757">
                  <c:v>6.9</c:v>
                </c:pt>
                <c:pt idx="1758">
                  <c:v>6.9</c:v>
                </c:pt>
                <c:pt idx="1759">
                  <c:v>6.92</c:v>
                </c:pt>
                <c:pt idx="1760">
                  <c:v>6.9</c:v>
                </c:pt>
                <c:pt idx="1761">
                  <c:v>6.88</c:v>
                </c:pt>
                <c:pt idx="1762">
                  <c:v>6.9</c:v>
                </c:pt>
                <c:pt idx="1763">
                  <c:v>6.92</c:v>
                </c:pt>
                <c:pt idx="1764">
                  <c:v>6.9</c:v>
                </c:pt>
                <c:pt idx="1765">
                  <c:v>6.93</c:v>
                </c:pt>
                <c:pt idx="1766">
                  <c:v>6.89</c:v>
                </c:pt>
                <c:pt idx="1767">
                  <c:v>6.92</c:v>
                </c:pt>
                <c:pt idx="1768">
                  <c:v>6.92</c:v>
                </c:pt>
                <c:pt idx="1769">
                  <c:v>6.87</c:v>
                </c:pt>
                <c:pt idx="1770">
                  <c:v>7.04</c:v>
                </c:pt>
                <c:pt idx="1771">
                  <c:v>7.09</c:v>
                </c:pt>
                <c:pt idx="1772">
                  <c:v>7.09</c:v>
                </c:pt>
                <c:pt idx="1773">
                  <c:v>7.1</c:v>
                </c:pt>
                <c:pt idx="1774">
                  <c:v>7.1</c:v>
                </c:pt>
                <c:pt idx="1775">
                  <c:v>7.11</c:v>
                </c:pt>
                <c:pt idx="1776">
                  <c:v>7.1</c:v>
                </c:pt>
                <c:pt idx="1777">
                  <c:v>7.17</c:v>
                </c:pt>
                <c:pt idx="1778">
                  <c:v>7.22</c:v>
                </c:pt>
                <c:pt idx="1779">
                  <c:v>7.25</c:v>
                </c:pt>
                <c:pt idx="1780">
                  <c:v>7.21</c:v>
                </c:pt>
                <c:pt idx="1781">
                  <c:v>7.24</c:v>
                </c:pt>
                <c:pt idx="1782">
                  <c:v>7.24</c:v>
                </c:pt>
                <c:pt idx="1783">
                  <c:v>7.22</c:v>
                </c:pt>
                <c:pt idx="1784">
                  <c:v>7.22</c:v>
                </c:pt>
                <c:pt idx="1785">
                  <c:v>7.27</c:v>
                </c:pt>
                <c:pt idx="1786">
                  <c:v>7.28</c:v>
                </c:pt>
                <c:pt idx="1787">
                  <c:v>7.31</c:v>
                </c:pt>
                <c:pt idx="1788">
                  <c:v>7.31</c:v>
                </c:pt>
                <c:pt idx="1789">
                  <c:v>7.31</c:v>
                </c:pt>
                <c:pt idx="1790">
                  <c:v>7.32</c:v>
                </c:pt>
                <c:pt idx="1791">
                  <c:v>7.31</c:v>
                </c:pt>
                <c:pt idx="1792">
                  <c:v>7.31</c:v>
                </c:pt>
                <c:pt idx="1793">
                  <c:v>7.29</c:v>
                </c:pt>
                <c:pt idx="1794">
                  <c:v>7.29</c:v>
                </c:pt>
                <c:pt idx="1795">
                  <c:v>7.35</c:v>
                </c:pt>
                <c:pt idx="1796">
                  <c:v>7.32</c:v>
                </c:pt>
                <c:pt idx="1797">
                  <c:v>7.27</c:v>
                </c:pt>
                <c:pt idx="1798">
                  <c:v>7.32</c:v>
                </c:pt>
                <c:pt idx="1799">
                  <c:v>7.29</c:v>
                </c:pt>
                <c:pt idx="1800">
                  <c:v>7.33</c:v>
                </c:pt>
                <c:pt idx="1801">
                  <c:v>7.33</c:v>
                </c:pt>
                <c:pt idx="1802">
                  <c:v>7.31</c:v>
                </c:pt>
                <c:pt idx="1803">
                  <c:v>7.29</c:v>
                </c:pt>
                <c:pt idx="1804">
                  <c:v>7.34</c:v>
                </c:pt>
                <c:pt idx="1805">
                  <c:v>7.32</c:v>
                </c:pt>
                <c:pt idx="1806">
                  <c:v>7.32</c:v>
                </c:pt>
                <c:pt idx="1807">
                  <c:v>7.32</c:v>
                </c:pt>
                <c:pt idx="1808">
                  <c:v>7.35</c:v>
                </c:pt>
                <c:pt idx="1809">
                  <c:v>7.33</c:v>
                </c:pt>
                <c:pt idx="1810">
                  <c:v>7.32</c:v>
                </c:pt>
                <c:pt idx="1811">
                  <c:v>7.3</c:v>
                </c:pt>
                <c:pt idx="1812">
                  <c:v>7.31</c:v>
                </c:pt>
                <c:pt idx="1813">
                  <c:v>7.3</c:v>
                </c:pt>
                <c:pt idx="1814">
                  <c:v>7.33</c:v>
                </c:pt>
                <c:pt idx="1815">
                  <c:v>7.36</c:v>
                </c:pt>
                <c:pt idx="1816">
                  <c:v>7.32</c:v>
                </c:pt>
                <c:pt idx="1817">
                  <c:v>7.33</c:v>
                </c:pt>
                <c:pt idx="1818">
                  <c:v>7.37</c:v>
                </c:pt>
                <c:pt idx="1819">
                  <c:v>7.35</c:v>
                </c:pt>
                <c:pt idx="1820">
                  <c:v>7.36</c:v>
                </c:pt>
                <c:pt idx="1821">
                  <c:v>7.34</c:v>
                </c:pt>
                <c:pt idx="1822">
                  <c:v>7.34</c:v>
                </c:pt>
                <c:pt idx="1823">
                  <c:v>7.35</c:v>
                </c:pt>
                <c:pt idx="1824">
                  <c:v>7.34</c:v>
                </c:pt>
                <c:pt idx="1825">
                  <c:v>7.32</c:v>
                </c:pt>
                <c:pt idx="1826">
                  <c:v>7.3</c:v>
                </c:pt>
                <c:pt idx="1827">
                  <c:v>7.31</c:v>
                </c:pt>
                <c:pt idx="1828">
                  <c:v>7.29</c:v>
                </c:pt>
                <c:pt idx="1829">
                  <c:v>7.31</c:v>
                </c:pt>
                <c:pt idx="1830">
                  <c:v>7.3</c:v>
                </c:pt>
                <c:pt idx="1831">
                  <c:v>7.32</c:v>
                </c:pt>
                <c:pt idx="1832">
                  <c:v>7.32</c:v>
                </c:pt>
                <c:pt idx="1833">
                  <c:v>7.32</c:v>
                </c:pt>
                <c:pt idx="1834">
                  <c:v>7.36</c:v>
                </c:pt>
                <c:pt idx="1835">
                  <c:v>7.33</c:v>
                </c:pt>
                <c:pt idx="1836">
                  <c:v>7.33</c:v>
                </c:pt>
                <c:pt idx="1837">
                  <c:v>7.31</c:v>
                </c:pt>
                <c:pt idx="1838">
                  <c:v>7.34</c:v>
                </c:pt>
                <c:pt idx="1839">
                  <c:v>7.33</c:v>
                </c:pt>
                <c:pt idx="1840">
                  <c:v>7.35</c:v>
                </c:pt>
                <c:pt idx="1841">
                  <c:v>7.32</c:v>
                </c:pt>
                <c:pt idx="1842">
                  <c:v>7.33</c:v>
                </c:pt>
                <c:pt idx="1843">
                  <c:v>7.33</c:v>
                </c:pt>
                <c:pt idx="1844">
                  <c:v>7.33</c:v>
                </c:pt>
                <c:pt idx="1845">
                  <c:v>7.35</c:v>
                </c:pt>
                <c:pt idx="1846">
                  <c:v>7.35</c:v>
                </c:pt>
                <c:pt idx="1847">
                  <c:v>7.31</c:v>
                </c:pt>
                <c:pt idx="1848">
                  <c:v>7.3</c:v>
                </c:pt>
                <c:pt idx="1849">
                  <c:v>7.32</c:v>
                </c:pt>
                <c:pt idx="1850">
                  <c:v>7.31</c:v>
                </c:pt>
                <c:pt idx="1851">
                  <c:v>7.32</c:v>
                </c:pt>
                <c:pt idx="1852">
                  <c:v>7.36</c:v>
                </c:pt>
                <c:pt idx="1853">
                  <c:v>7.35</c:v>
                </c:pt>
                <c:pt idx="1854">
                  <c:v>7.34</c:v>
                </c:pt>
                <c:pt idx="1855">
                  <c:v>7.32</c:v>
                </c:pt>
                <c:pt idx="1856">
                  <c:v>7.29</c:v>
                </c:pt>
                <c:pt idx="1857">
                  <c:v>7.32</c:v>
                </c:pt>
                <c:pt idx="1858">
                  <c:v>7.32</c:v>
                </c:pt>
                <c:pt idx="1859">
                  <c:v>7.32</c:v>
                </c:pt>
                <c:pt idx="1860">
                  <c:v>7.31</c:v>
                </c:pt>
                <c:pt idx="1861">
                  <c:v>7.33</c:v>
                </c:pt>
                <c:pt idx="1862">
                  <c:v>7.37</c:v>
                </c:pt>
                <c:pt idx="1863">
                  <c:v>7.33</c:v>
                </c:pt>
                <c:pt idx="1864">
                  <c:v>7.32</c:v>
                </c:pt>
                <c:pt idx="1865">
                  <c:v>7.31</c:v>
                </c:pt>
                <c:pt idx="1866">
                  <c:v>7.34</c:v>
                </c:pt>
                <c:pt idx="1867">
                  <c:v>7.33</c:v>
                </c:pt>
                <c:pt idx="1868">
                  <c:v>7.36</c:v>
                </c:pt>
                <c:pt idx="1869">
                  <c:v>7.33</c:v>
                </c:pt>
                <c:pt idx="1870">
                  <c:v>7.35</c:v>
                </c:pt>
                <c:pt idx="1871">
                  <c:v>7.33</c:v>
                </c:pt>
                <c:pt idx="1872">
                  <c:v>7.35</c:v>
                </c:pt>
                <c:pt idx="1873">
                  <c:v>7.34</c:v>
                </c:pt>
                <c:pt idx="1874">
                  <c:v>7.35</c:v>
                </c:pt>
                <c:pt idx="1875">
                  <c:v>7.34</c:v>
                </c:pt>
                <c:pt idx="1876">
                  <c:v>7.35</c:v>
                </c:pt>
                <c:pt idx="1877">
                  <c:v>7.34</c:v>
                </c:pt>
                <c:pt idx="1878">
                  <c:v>7.34</c:v>
                </c:pt>
                <c:pt idx="1879">
                  <c:v>7.32</c:v>
                </c:pt>
                <c:pt idx="1880">
                  <c:v>7.35</c:v>
                </c:pt>
                <c:pt idx="1881">
                  <c:v>7.34</c:v>
                </c:pt>
                <c:pt idx="1882">
                  <c:v>7.37</c:v>
                </c:pt>
                <c:pt idx="1883">
                  <c:v>7.34</c:v>
                </c:pt>
                <c:pt idx="1884">
                  <c:v>7.35</c:v>
                </c:pt>
                <c:pt idx="1885">
                  <c:v>7.34</c:v>
                </c:pt>
                <c:pt idx="1886">
                  <c:v>7.33</c:v>
                </c:pt>
                <c:pt idx="1887">
                  <c:v>7.28</c:v>
                </c:pt>
                <c:pt idx="1888">
                  <c:v>7.3</c:v>
                </c:pt>
                <c:pt idx="1889">
                  <c:v>7.3</c:v>
                </c:pt>
                <c:pt idx="1890">
                  <c:v>7.3</c:v>
                </c:pt>
                <c:pt idx="1891">
                  <c:v>7.31</c:v>
                </c:pt>
                <c:pt idx="1892">
                  <c:v>7.3</c:v>
                </c:pt>
                <c:pt idx="1893">
                  <c:v>7.32</c:v>
                </c:pt>
                <c:pt idx="1894">
                  <c:v>7.32</c:v>
                </c:pt>
                <c:pt idx="1895">
                  <c:v>7.35</c:v>
                </c:pt>
                <c:pt idx="1896">
                  <c:v>7.37</c:v>
                </c:pt>
                <c:pt idx="1897">
                  <c:v>7.33</c:v>
                </c:pt>
                <c:pt idx="1898">
                  <c:v>7.33</c:v>
                </c:pt>
                <c:pt idx="1899">
                  <c:v>7.29</c:v>
                </c:pt>
                <c:pt idx="1900">
                  <c:v>6.7</c:v>
                </c:pt>
                <c:pt idx="1901">
                  <c:v>5.56</c:v>
                </c:pt>
                <c:pt idx="1902">
                  <c:v>4.8600000000000003</c:v>
                </c:pt>
                <c:pt idx="1903">
                  <c:v>4.46</c:v>
                </c:pt>
                <c:pt idx="1904">
                  <c:v>4.05</c:v>
                </c:pt>
                <c:pt idx="1905">
                  <c:v>3.86</c:v>
                </c:pt>
                <c:pt idx="1906">
                  <c:v>3.8</c:v>
                </c:pt>
                <c:pt idx="1907">
                  <c:v>3.76</c:v>
                </c:pt>
                <c:pt idx="1908">
                  <c:v>3.77</c:v>
                </c:pt>
                <c:pt idx="1909">
                  <c:v>3.75</c:v>
                </c:pt>
                <c:pt idx="1910">
                  <c:v>3.79</c:v>
                </c:pt>
                <c:pt idx="1911">
                  <c:v>3.79</c:v>
                </c:pt>
                <c:pt idx="1912">
                  <c:v>3.74</c:v>
                </c:pt>
                <c:pt idx="1913">
                  <c:v>3.67</c:v>
                </c:pt>
                <c:pt idx="1914">
                  <c:v>3.67</c:v>
                </c:pt>
                <c:pt idx="1915">
                  <c:v>3.67</c:v>
                </c:pt>
                <c:pt idx="1916">
                  <c:v>3.66</c:v>
                </c:pt>
                <c:pt idx="1917">
                  <c:v>3.67</c:v>
                </c:pt>
                <c:pt idx="1918">
                  <c:v>3.68</c:v>
                </c:pt>
                <c:pt idx="1919">
                  <c:v>3.69</c:v>
                </c:pt>
                <c:pt idx="1920">
                  <c:v>3.68</c:v>
                </c:pt>
                <c:pt idx="1921">
                  <c:v>3.67</c:v>
                </c:pt>
                <c:pt idx="1922">
                  <c:v>3.68</c:v>
                </c:pt>
                <c:pt idx="1923">
                  <c:v>3.66</c:v>
                </c:pt>
                <c:pt idx="1924">
                  <c:v>3.67</c:v>
                </c:pt>
                <c:pt idx="1925">
                  <c:v>3.68</c:v>
                </c:pt>
                <c:pt idx="1926">
                  <c:v>3.69</c:v>
                </c:pt>
                <c:pt idx="1927">
                  <c:v>3.68</c:v>
                </c:pt>
                <c:pt idx="1928">
                  <c:v>3.67</c:v>
                </c:pt>
                <c:pt idx="1929">
                  <c:v>3.66</c:v>
                </c:pt>
                <c:pt idx="1930">
                  <c:v>3.66</c:v>
                </c:pt>
                <c:pt idx="1931">
                  <c:v>3.68</c:v>
                </c:pt>
                <c:pt idx="1932">
                  <c:v>3.68</c:v>
                </c:pt>
                <c:pt idx="1933">
                  <c:v>3.67</c:v>
                </c:pt>
                <c:pt idx="1934">
                  <c:v>3.69</c:v>
                </c:pt>
                <c:pt idx="1935">
                  <c:v>3.68</c:v>
                </c:pt>
                <c:pt idx="1936">
                  <c:v>3.66</c:v>
                </c:pt>
                <c:pt idx="1937">
                  <c:v>3.67</c:v>
                </c:pt>
                <c:pt idx="1938">
                  <c:v>3.67</c:v>
                </c:pt>
                <c:pt idx="1939">
                  <c:v>3.66</c:v>
                </c:pt>
                <c:pt idx="1940">
                  <c:v>3.67</c:v>
                </c:pt>
                <c:pt idx="1941">
                  <c:v>3.7</c:v>
                </c:pt>
                <c:pt idx="1942">
                  <c:v>3.71</c:v>
                </c:pt>
                <c:pt idx="1943">
                  <c:v>3.72</c:v>
                </c:pt>
                <c:pt idx="1944">
                  <c:v>3.73</c:v>
                </c:pt>
                <c:pt idx="1945">
                  <c:v>3.7</c:v>
                </c:pt>
                <c:pt idx="1946">
                  <c:v>3.72</c:v>
                </c:pt>
                <c:pt idx="1947">
                  <c:v>3.68</c:v>
                </c:pt>
                <c:pt idx="1948">
                  <c:v>3.71</c:v>
                </c:pt>
                <c:pt idx="1949">
                  <c:v>3.7</c:v>
                </c:pt>
                <c:pt idx="1950">
                  <c:v>3.72</c:v>
                </c:pt>
                <c:pt idx="1951">
                  <c:v>3.73</c:v>
                </c:pt>
                <c:pt idx="1952">
                  <c:v>3.69</c:v>
                </c:pt>
                <c:pt idx="1953">
                  <c:v>3.7</c:v>
                </c:pt>
                <c:pt idx="1954">
                  <c:v>3.71</c:v>
                </c:pt>
                <c:pt idx="1955">
                  <c:v>3.72</c:v>
                </c:pt>
                <c:pt idx="1956">
                  <c:v>3.69</c:v>
                </c:pt>
                <c:pt idx="1957">
                  <c:v>3.71</c:v>
                </c:pt>
                <c:pt idx="1958">
                  <c:v>3.7</c:v>
                </c:pt>
                <c:pt idx="1959">
                  <c:v>3.69</c:v>
                </c:pt>
                <c:pt idx="1960">
                  <c:v>3.67</c:v>
                </c:pt>
                <c:pt idx="1961">
                  <c:v>3.66</c:v>
                </c:pt>
                <c:pt idx="1962">
                  <c:v>3.7</c:v>
                </c:pt>
                <c:pt idx="1963">
                  <c:v>3.71</c:v>
                </c:pt>
                <c:pt idx="1964">
                  <c:v>3.68</c:v>
                </c:pt>
                <c:pt idx="1965">
                  <c:v>3.72</c:v>
                </c:pt>
                <c:pt idx="1966">
                  <c:v>3.68</c:v>
                </c:pt>
                <c:pt idx="1967">
                  <c:v>3.66</c:v>
                </c:pt>
                <c:pt idx="1968">
                  <c:v>3.67</c:v>
                </c:pt>
                <c:pt idx="1969">
                  <c:v>3.71</c:v>
                </c:pt>
                <c:pt idx="1970">
                  <c:v>3.7</c:v>
                </c:pt>
                <c:pt idx="1971">
                  <c:v>3.7</c:v>
                </c:pt>
                <c:pt idx="1972">
                  <c:v>3.71</c:v>
                </c:pt>
                <c:pt idx="1973">
                  <c:v>3.7</c:v>
                </c:pt>
                <c:pt idx="1974">
                  <c:v>3.7</c:v>
                </c:pt>
                <c:pt idx="1975">
                  <c:v>3.7</c:v>
                </c:pt>
                <c:pt idx="1976">
                  <c:v>3.7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F00-4C97-9F02-464684BDBBC6}"/>
            </c:ext>
          </c:extLst>
        </c:ser>
        <c:ser>
          <c:idx val="1"/>
          <c:order val="1"/>
          <c:tx>
            <c:v>Arenal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'190219_0-7ms'!$C$127:$C$2103</c:f>
              <c:numCache>
                <c:formatCode>h:mm:ss</c:formatCode>
                <c:ptCount val="1977"/>
                <c:pt idx="0">
                  <c:v>0.62263888888888885</c:v>
                </c:pt>
                <c:pt idx="1">
                  <c:v>0.62267361111111108</c:v>
                </c:pt>
                <c:pt idx="2">
                  <c:v>0.62270833333333331</c:v>
                </c:pt>
                <c:pt idx="3">
                  <c:v>0.62274305555555554</c:v>
                </c:pt>
                <c:pt idx="4">
                  <c:v>0.62277777777777776</c:v>
                </c:pt>
                <c:pt idx="5">
                  <c:v>0.62281249999999999</c:v>
                </c:pt>
                <c:pt idx="6">
                  <c:v>0.62284722222222222</c:v>
                </c:pt>
                <c:pt idx="7">
                  <c:v>0.62288194444444445</c:v>
                </c:pt>
                <c:pt idx="8">
                  <c:v>0.62291666666666667</c:v>
                </c:pt>
                <c:pt idx="9">
                  <c:v>0.6229513888888889</c:v>
                </c:pt>
                <c:pt idx="10">
                  <c:v>0.62298611111111113</c:v>
                </c:pt>
                <c:pt idx="11">
                  <c:v>0.62302083333333336</c:v>
                </c:pt>
                <c:pt idx="12">
                  <c:v>0.62305555555555558</c:v>
                </c:pt>
                <c:pt idx="13">
                  <c:v>0.62309027777777781</c:v>
                </c:pt>
                <c:pt idx="14">
                  <c:v>0.62312500000000004</c:v>
                </c:pt>
                <c:pt idx="15">
                  <c:v>0.62315972222222216</c:v>
                </c:pt>
                <c:pt idx="16">
                  <c:v>0.6231944444444445</c:v>
                </c:pt>
                <c:pt idx="17">
                  <c:v>0.62322916666666661</c:v>
                </c:pt>
                <c:pt idx="18">
                  <c:v>0.62326388888888895</c:v>
                </c:pt>
                <c:pt idx="19">
                  <c:v>0.62329861111111107</c:v>
                </c:pt>
                <c:pt idx="20">
                  <c:v>0.62333333333333341</c:v>
                </c:pt>
                <c:pt idx="21">
                  <c:v>0.62336805555555552</c:v>
                </c:pt>
                <c:pt idx="22">
                  <c:v>0.62340277777777775</c:v>
                </c:pt>
                <c:pt idx="23">
                  <c:v>0.62343749999999998</c:v>
                </c:pt>
                <c:pt idx="24">
                  <c:v>0.62347222222222221</c:v>
                </c:pt>
                <c:pt idx="25">
                  <c:v>0.62350694444444443</c:v>
                </c:pt>
                <c:pt idx="26">
                  <c:v>0.62354166666666666</c:v>
                </c:pt>
                <c:pt idx="27">
                  <c:v>0.62357638888888889</c:v>
                </c:pt>
                <c:pt idx="28">
                  <c:v>0.62361111111111112</c:v>
                </c:pt>
                <c:pt idx="29">
                  <c:v>0.62364583333333334</c:v>
                </c:pt>
                <c:pt idx="30">
                  <c:v>0.62368055555555557</c:v>
                </c:pt>
                <c:pt idx="31">
                  <c:v>0.6237152777777778</c:v>
                </c:pt>
                <c:pt idx="32">
                  <c:v>0.62375000000000003</c:v>
                </c:pt>
                <c:pt idx="33">
                  <c:v>0.62378472222222225</c:v>
                </c:pt>
                <c:pt idx="34">
                  <c:v>0.62381944444444437</c:v>
                </c:pt>
                <c:pt idx="35">
                  <c:v>0.62385416666666671</c:v>
                </c:pt>
                <c:pt idx="36">
                  <c:v>0.62388888888888883</c:v>
                </c:pt>
                <c:pt idx="37">
                  <c:v>0.62392361111111116</c:v>
                </c:pt>
                <c:pt idx="38">
                  <c:v>0.62395833333333328</c:v>
                </c:pt>
                <c:pt idx="39">
                  <c:v>0.62399305555555562</c:v>
                </c:pt>
                <c:pt idx="40">
                  <c:v>0.62402777777777774</c:v>
                </c:pt>
                <c:pt idx="41">
                  <c:v>0.62406249999999996</c:v>
                </c:pt>
                <c:pt idx="42">
                  <c:v>0.62409722222222219</c:v>
                </c:pt>
                <c:pt idx="43">
                  <c:v>0.62413194444444442</c:v>
                </c:pt>
                <c:pt idx="44">
                  <c:v>0.62416666666666665</c:v>
                </c:pt>
                <c:pt idx="45">
                  <c:v>0.62420138888888888</c:v>
                </c:pt>
                <c:pt idx="46">
                  <c:v>0.6242361111111111</c:v>
                </c:pt>
                <c:pt idx="47">
                  <c:v>0.62427083333333333</c:v>
                </c:pt>
                <c:pt idx="48">
                  <c:v>0.62430555555555556</c:v>
                </c:pt>
                <c:pt idx="49">
                  <c:v>0.62434027777777779</c:v>
                </c:pt>
                <c:pt idx="50">
                  <c:v>0.62437500000000001</c:v>
                </c:pt>
                <c:pt idx="51">
                  <c:v>0.62440972222222224</c:v>
                </c:pt>
                <c:pt idx="52">
                  <c:v>0.62444444444444447</c:v>
                </c:pt>
                <c:pt idx="53">
                  <c:v>0.6244791666666667</c:v>
                </c:pt>
                <c:pt idx="54">
                  <c:v>0.62451388888888892</c:v>
                </c:pt>
                <c:pt idx="55">
                  <c:v>0.62454861111111104</c:v>
                </c:pt>
                <c:pt idx="56">
                  <c:v>0.62458333333333338</c:v>
                </c:pt>
                <c:pt idx="57">
                  <c:v>0.6246180555555555</c:v>
                </c:pt>
                <c:pt idx="58">
                  <c:v>0.62465277777777783</c:v>
                </c:pt>
                <c:pt idx="59">
                  <c:v>0.62468749999999995</c:v>
                </c:pt>
                <c:pt idx="60">
                  <c:v>0.62472222222222229</c:v>
                </c:pt>
                <c:pt idx="61">
                  <c:v>0.62475694444444441</c:v>
                </c:pt>
                <c:pt idx="62">
                  <c:v>0.62479166666666663</c:v>
                </c:pt>
                <c:pt idx="63">
                  <c:v>0.62482638888888886</c:v>
                </c:pt>
                <c:pt idx="64">
                  <c:v>0.62486111111111109</c:v>
                </c:pt>
                <c:pt idx="65">
                  <c:v>0.62489583333333332</c:v>
                </c:pt>
                <c:pt idx="66">
                  <c:v>0.62493055555555554</c:v>
                </c:pt>
                <c:pt idx="67">
                  <c:v>0.62496527777777777</c:v>
                </c:pt>
                <c:pt idx="68">
                  <c:v>0.625</c:v>
                </c:pt>
                <c:pt idx="69">
                  <c:v>0.62503472222222223</c:v>
                </c:pt>
                <c:pt idx="70">
                  <c:v>0.62506944444444446</c:v>
                </c:pt>
                <c:pt idx="71">
                  <c:v>0.62510416666666668</c:v>
                </c:pt>
                <c:pt idx="72">
                  <c:v>0.62513888888888891</c:v>
                </c:pt>
                <c:pt idx="73">
                  <c:v>0.62517361111111114</c:v>
                </c:pt>
                <c:pt idx="74">
                  <c:v>0.62520833333333337</c:v>
                </c:pt>
                <c:pt idx="75">
                  <c:v>0.62524305555555559</c:v>
                </c:pt>
                <c:pt idx="76">
                  <c:v>0.62527777777777771</c:v>
                </c:pt>
                <c:pt idx="77">
                  <c:v>0.62531250000000005</c:v>
                </c:pt>
                <c:pt idx="78">
                  <c:v>0.62534722222222217</c:v>
                </c:pt>
                <c:pt idx="79">
                  <c:v>0.6253819444444445</c:v>
                </c:pt>
                <c:pt idx="80">
                  <c:v>0.62541666666666662</c:v>
                </c:pt>
                <c:pt idx="81">
                  <c:v>0.62545138888888896</c:v>
                </c:pt>
                <c:pt idx="82">
                  <c:v>0.62548611111111108</c:v>
                </c:pt>
                <c:pt idx="83">
                  <c:v>0.6255208333333333</c:v>
                </c:pt>
                <c:pt idx="84">
                  <c:v>0.62555555555555553</c:v>
                </c:pt>
                <c:pt idx="85">
                  <c:v>0.62559027777777776</c:v>
                </c:pt>
                <c:pt idx="86">
                  <c:v>0.62562499999999999</c:v>
                </c:pt>
                <c:pt idx="87">
                  <c:v>0.62565972222222221</c:v>
                </c:pt>
                <c:pt idx="88">
                  <c:v>0.62569444444444444</c:v>
                </c:pt>
                <c:pt idx="89">
                  <c:v>0.62572916666666667</c:v>
                </c:pt>
                <c:pt idx="90">
                  <c:v>0.6257638888888889</c:v>
                </c:pt>
                <c:pt idx="91">
                  <c:v>0.62579861111111112</c:v>
                </c:pt>
                <c:pt idx="92">
                  <c:v>0.62583333333333335</c:v>
                </c:pt>
                <c:pt idx="93">
                  <c:v>0.62586805555555558</c:v>
                </c:pt>
                <c:pt idx="94">
                  <c:v>0.62590277777777781</c:v>
                </c:pt>
                <c:pt idx="95">
                  <c:v>0.62593750000000004</c:v>
                </c:pt>
                <c:pt idx="96">
                  <c:v>0.62597222222222226</c:v>
                </c:pt>
                <c:pt idx="97">
                  <c:v>0.62600694444444438</c:v>
                </c:pt>
                <c:pt idx="98">
                  <c:v>0.62604166666666672</c:v>
                </c:pt>
                <c:pt idx="99">
                  <c:v>0.62607638888888884</c:v>
                </c:pt>
                <c:pt idx="100">
                  <c:v>0.62611111111111117</c:v>
                </c:pt>
                <c:pt idx="101">
                  <c:v>0.62614583333333329</c:v>
                </c:pt>
                <c:pt idx="102">
                  <c:v>0.62618055555555563</c:v>
                </c:pt>
                <c:pt idx="103">
                  <c:v>0.62621527777777775</c:v>
                </c:pt>
                <c:pt idx="104">
                  <c:v>0.62624999999999997</c:v>
                </c:pt>
                <c:pt idx="105">
                  <c:v>0.6262847222222222</c:v>
                </c:pt>
                <c:pt idx="106">
                  <c:v>0.62631944444444443</c:v>
                </c:pt>
                <c:pt idx="107">
                  <c:v>0.62635416666666666</c:v>
                </c:pt>
                <c:pt idx="108">
                  <c:v>0.62638888888888888</c:v>
                </c:pt>
                <c:pt idx="109">
                  <c:v>0.62642361111111111</c:v>
                </c:pt>
                <c:pt idx="110">
                  <c:v>0.62645833333333334</c:v>
                </c:pt>
                <c:pt idx="111">
                  <c:v>0.62649305555555557</c:v>
                </c:pt>
                <c:pt idx="112">
                  <c:v>0.62652777777777779</c:v>
                </c:pt>
                <c:pt idx="113">
                  <c:v>0.62656250000000002</c:v>
                </c:pt>
                <c:pt idx="114">
                  <c:v>0.62659722222222225</c:v>
                </c:pt>
                <c:pt idx="115">
                  <c:v>0.62663194444444448</c:v>
                </c:pt>
                <c:pt idx="116">
                  <c:v>0.62666666666666659</c:v>
                </c:pt>
                <c:pt idx="117">
                  <c:v>0.62670138888888893</c:v>
                </c:pt>
                <c:pt idx="118">
                  <c:v>0.62673611111111105</c:v>
                </c:pt>
                <c:pt idx="119">
                  <c:v>0.62677083333333339</c:v>
                </c:pt>
                <c:pt idx="120">
                  <c:v>0.6268055555555555</c:v>
                </c:pt>
                <c:pt idx="121">
                  <c:v>0.62684027777777784</c:v>
                </c:pt>
                <c:pt idx="122">
                  <c:v>0.62687499999999996</c:v>
                </c:pt>
                <c:pt idx="123">
                  <c:v>0.62690972222222219</c:v>
                </c:pt>
                <c:pt idx="124">
                  <c:v>0.62694444444444442</c:v>
                </c:pt>
                <c:pt idx="125">
                  <c:v>0.62697916666666664</c:v>
                </c:pt>
                <c:pt idx="126">
                  <c:v>0.62701388888888887</c:v>
                </c:pt>
                <c:pt idx="127">
                  <c:v>0.6270486111111111</c:v>
                </c:pt>
                <c:pt idx="128">
                  <c:v>0.62708333333333333</c:v>
                </c:pt>
                <c:pt idx="129">
                  <c:v>0.62711805555555555</c:v>
                </c:pt>
                <c:pt idx="130">
                  <c:v>0.62715277777777778</c:v>
                </c:pt>
                <c:pt idx="131">
                  <c:v>0.62718750000000001</c:v>
                </c:pt>
                <c:pt idx="132">
                  <c:v>0.62722222222222224</c:v>
                </c:pt>
                <c:pt idx="133">
                  <c:v>0.62725694444444446</c:v>
                </c:pt>
                <c:pt idx="134">
                  <c:v>0.62729166666666669</c:v>
                </c:pt>
                <c:pt idx="135">
                  <c:v>0.62732638888888892</c:v>
                </c:pt>
                <c:pt idx="136">
                  <c:v>0.62736111111111115</c:v>
                </c:pt>
                <c:pt idx="137">
                  <c:v>0.62739583333333326</c:v>
                </c:pt>
                <c:pt idx="138">
                  <c:v>0.6274305555555556</c:v>
                </c:pt>
                <c:pt idx="139">
                  <c:v>0.62746527777777772</c:v>
                </c:pt>
                <c:pt idx="140">
                  <c:v>0.62750000000000006</c:v>
                </c:pt>
                <c:pt idx="141">
                  <c:v>0.62753472222222217</c:v>
                </c:pt>
                <c:pt idx="142">
                  <c:v>0.62756944444444451</c:v>
                </c:pt>
                <c:pt idx="143">
                  <c:v>0.62760416666666663</c:v>
                </c:pt>
                <c:pt idx="144">
                  <c:v>0.62763888888888886</c:v>
                </c:pt>
                <c:pt idx="145">
                  <c:v>0.62767361111111108</c:v>
                </c:pt>
                <c:pt idx="146">
                  <c:v>0.62770833333333331</c:v>
                </c:pt>
                <c:pt idx="147">
                  <c:v>0.62774305555555554</c:v>
                </c:pt>
                <c:pt idx="148">
                  <c:v>0.62777777777777777</c:v>
                </c:pt>
                <c:pt idx="149">
                  <c:v>0.6278125</c:v>
                </c:pt>
                <c:pt idx="150">
                  <c:v>0.62784722222222222</c:v>
                </c:pt>
                <c:pt idx="151">
                  <c:v>0.62788194444444445</c:v>
                </c:pt>
                <c:pt idx="152">
                  <c:v>0.62791666666666668</c:v>
                </c:pt>
                <c:pt idx="153">
                  <c:v>0.62795138888888891</c:v>
                </c:pt>
                <c:pt idx="154">
                  <c:v>0.62798611111111113</c:v>
                </c:pt>
                <c:pt idx="155">
                  <c:v>0.62802083333333336</c:v>
                </c:pt>
                <c:pt idx="156">
                  <c:v>0.62805555555555559</c:v>
                </c:pt>
                <c:pt idx="157">
                  <c:v>0.62809027777777782</c:v>
                </c:pt>
                <c:pt idx="158">
                  <c:v>0.62812499999999993</c:v>
                </c:pt>
                <c:pt idx="159">
                  <c:v>0.62815972222222227</c:v>
                </c:pt>
                <c:pt idx="160">
                  <c:v>0.62819444444444439</c:v>
                </c:pt>
                <c:pt idx="161">
                  <c:v>0.62822916666666673</c:v>
                </c:pt>
                <c:pt idx="162">
                  <c:v>0.62826388888888884</c:v>
                </c:pt>
                <c:pt idx="163">
                  <c:v>0.62829861111111118</c:v>
                </c:pt>
                <c:pt idx="164">
                  <c:v>0.6283333333333333</c:v>
                </c:pt>
                <c:pt idx="165">
                  <c:v>0.62836805555555553</c:v>
                </c:pt>
                <c:pt idx="166">
                  <c:v>0.62840277777777775</c:v>
                </c:pt>
                <c:pt idx="167">
                  <c:v>0.62843749999999998</c:v>
                </c:pt>
                <c:pt idx="168">
                  <c:v>0.62847222222222221</c:v>
                </c:pt>
                <c:pt idx="169">
                  <c:v>0.62850694444444444</c:v>
                </c:pt>
                <c:pt idx="170">
                  <c:v>0.62854166666666667</c:v>
                </c:pt>
                <c:pt idx="171">
                  <c:v>0.62857638888888889</c:v>
                </c:pt>
                <c:pt idx="172">
                  <c:v>0.62861111111111112</c:v>
                </c:pt>
                <c:pt idx="173">
                  <c:v>0.62864583333333335</c:v>
                </c:pt>
                <c:pt idx="174">
                  <c:v>0.62868055555555558</c:v>
                </c:pt>
                <c:pt idx="175">
                  <c:v>0.6287152777777778</c:v>
                </c:pt>
                <c:pt idx="176">
                  <c:v>0.62875000000000003</c:v>
                </c:pt>
                <c:pt idx="177">
                  <c:v>0.6287962962962963</c:v>
                </c:pt>
                <c:pt idx="178">
                  <c:v>0.62883101851851853</c:v>
                </c:pt>
                <c:pt idx="179">
                  <c:v>0.62886574074074075</c:v>
                </c:pt>
                <c:pt idx="180">
                  <c:v>0.62890046296296298</c:v>
                </c:pt>
                <c:pt idx="181">
                  <c:v>0.62893518518518521</c:v>
                </c:pt>
                <c:pt idx="182">
                  <c:v>0.62896990740740744</c:v>
                </c:pt>
                <c:pt idx="183">
                  <c:v>0.62900462962962966</c:v>
                </c:pt>
                <c:pt idx="184">
                  <c:v>0.62903935185185189</c:v>
                </c:pt>
                <c:pt idx="185">
                  <c:v>0.62907407407407401</c:v>
                </c:pt>
                <c:pt idx="186">
                  <c:v>0.62910879629629635</c:v>
                </c:pt>
                <c:pt idx="187">
                  <c:v>0.62914351851851846</c:v>
                </c:pt>
                <c:pt idx="188">
                  <c:v>0.6291782407407408</c:v>
                </c:pt>
                <c:pt idx="189">
                  <c:v>0.62921296296296292</c:v>
                </c:pt>
                <c:pt idx="190">
                  <c:v>0.62924768518518526</c:v>
                </c:pt>
                <c:pt idx="191">
                  <c:v>0.62928240740740737</c:v>
                </c:pt>
                <c:pt idx="192">
                  <c:v>0.6293171296296296</c:v>
                </c:pt>
                <c:pt idx="193">
                  <c:v>0.62935185185185183</c:v>
                </c:pt>
                <c:pt idx="194">
                  <c:v>0.62938657407407406</c:v>
                </c:pt>
                <c:pt idx="195">
                  <c:v>0.62942129629629628</c:v>
                </c:pt>
                <c:pt idx="196">
                  <c:v>0.62945601851851851</c:v>
                </c:pt>
                <c:pt idx="197">
                  <c:v>0.62949074074074074</c:v>
                </c:pt>
                <c:pt idx="198">
                  <c:v>0.62952546296296297</c:v>
                </c:pt>
                <c:pt idx="199">
                  <c:v>0.62956018518518519</c:v>
                </c:pt>
                <c:pt idx="200">
                  <c:v>0.62959490740740742</c:v>
                </c:pt>
                <c:pt idx="201">
                  <c:v>0.62962962962962965</c:v>
                </c:pt>
                <c:pt idx="202">
                  <c:v>0.62966435185185188</c:v>
                </c:pt>
                <c:pt idx="203">
                  <c:v>0.62969907407407411</c:v>
                </c:pt>
                <c:pt idx="204">
                  <c:v>0.62973379629629633</c:v>
                </c:pt>
                <c:pt idx="205">
                  <c:v>0.62976851851851856</c:v>
                </c:pt>
                <c:pt idx="206">
                  <c:v>0.62980324074074068</c:v>
                </c:pt>
                <c:pt idx="207">
                  <c:v>0.62983796296296302</c:v>
                </c:pt>
                <c:pt idx="208">
                  <c:v>0.62987268518518513</c:v>
                </c:pt>
                <c:pt idx="209">
                  <c:v>0.62990740740740747</c:v>
                </c:pt>
                <c:pt idx="210">
                  <c:v>0.62994212962962959</c:v>
                </c:pt>
                <c:pt idx="211">
                  <c:v>0.62997685185185182</c:v>
                </c:pt>
                <c:pt idx="212">
                  <c:v>0.63001157407407404</c:v>
                </c:pt>
                <c:pt idx="213">
                  <c:v>0.63004629629629627</c:v>
                </c:pt>
                <c:pt idx="214">
                  <c:v>0.6300810185185185</c:v>
                </c:pt>
                <c:pt idx="215">
                  <c:v>0.63011574074074073</c:v>
                </c:pt>
                <c:pt idx="216">
                  <c:v>0.63015046296296295</c:v>
                </c:pt>
                <c:pt idx="217">
                  <c:v>0.63018518518518518</c:v>
                </c:pt>
                <c:pt idx="218">
                  <c:v>0.63021990740740741</c:v>
                </c:pt>
                <c:pt idx="219">
                  <c:v>0.63025462962962964</c:v>
                </c:pt>
                <c:pt idx="220">
                  <c:v>0.63028935185185186</c:v>
                </c:pt>
                <c:pt idx="221">
                  <c:v>0.63032407407407409</c:v>
                </c:pt>
                <c:pt idx="222">
                  <c:v>0.63035879629629632</c:v>
                </c:pt>
                <c:pt idx="223">
                  <c:v>0.63039351851851855</c:v>
                </c:pt>
                <c:pt idx="224">
                  <c:v>0.63042824074074078</c:v>
                </c:pt>
                <c:pt idx="225">
                  <c:v>0.63046296296296289</c:v>
                </c:pt>
                <c:pt idx="226">
                  <c:v>0.63049768518518523</c:v>
                </c:pt>
                <c:pt idx="227">
                  <c:v>0.63053240740740735</c:v>
                </c:pt>
                <c:pt idx="228">
                  <c:v>0.63056712962962969</c:v>
                </c:pt>
                <c:pt idx="229">
                  <c:v>0.6306018518518518</c:v>
                </c:pt>
                <c:pt idx="230">
                  <c:v>0.63063657407407414</c:v>
                </c:pt>
                <c:pt idx="231">
                  <c:v>0.63067129629629626</c:v>
                </c:pt>
                <c:pt idx="232">
                  <c:v>0.63070601851851849</c:v>
                </c:pt>
                <c:pt idx="233">
                  <c:v>0.63074074074074071</c:v>
                </c:pt>
                <c:pt idx="234">
                  <c:v>0.63077546296296294</c:v>
                </c:pt>
                <c:pt idx="235">
                  <c:v>0.63081018518518517</c:v>
                </c:pt>
                <c:pt idx="236">
                  <c:v>0.6308449074074074</c:v>
                </c:pt>
                <c:pt idx="237">
                  <c:v>0.63087962962962962</c:v>
                </c:pt>
                <c:pt idx="238">
                  <c:v>0.63091435185185185</c:v>
                </c:pt>
                <c:pt idx="239">
                  <c:v>0.63094907407407408</c:v>
                </c:pt>
                <c:pt idx="240">
                  <c:v>0.63098379629629631</c:v>
                </c:pt>
                <c:pt idx="241">
                  <c:v>0.63101851851851853</c:v>
                </c:pt>
                <c:pt idx="242">
                  <c:v>0.63105324074074076</c:v>
                </c:pt>
                <c:pt idx="243">
                  <c:v>0.63108796296296299</c:v>
                </c:pt>
                <c:pt idx="244">
                  <c:v>0.63112268518518522</c:v>
                </c:pt>
                <c:pt idx="245">
                  <c:v>0.63115740740740744</c:v>
                </c:pt>
                <c:pt idx="246">
                  <c:v>0.63119212962962956</c:v>
                </c:pt>
                <c:pt idx="247">
                  <c:v>0.6312268518518519</c:v>
                </c:pt>
                <c:pt idx="248">
                  <c:v>0.63126157407407402</c:v>
                </c:pt>
                <c:pt idx="249">
                  <c:v>0.63129629629629636</c:v>
                </c:pt>
                <c:pt idx="250">
                  <c:v>0.63133101851851847</c:v>
                </c:pt>
                <c:pt idx="251">
                  <c:v>0.63136574074074081</c:v>
                </c:pt>
                <c:pt idx="252">
                  <c:v>0.63140046296296293</c:v>
                </c:pt>
                <c:pt idx="253">
                  <c:v>0.63143518518518515</c:v>
                </c:pt>
                <c:pt idx="254">
                  <c:v>0.63146990740740738</c:v>
                </c:pt>
                <c:pt idx="255">
                  <c:v>0.63150462962962961</c:v>
                </c:pt>
                <c:pt idx="256">
                  <c:v>0.63153935185185184</c:v>
                </c:pt>
                <c:pt idx="257">
                  <c:v>0.63157407407407407</c:v>
                </c:pt>
                <c:pt idx="258">
                  <c:v>0.63160879629629629</c:v>
                </c:pt>
                <c:pt idx="259">
                  <c:v>0.63164351851851852</c:v>
                </c:pt>
                <c:pt idx="260">
                  <c:v>0.63167824074074075</c:v>
                </c:pt>
                <c:pt idx="261">
                  <c:v>0.63171296296296298</c:v>
                </c:pt>
                <c:pt idx="262">
                  <c:v>0.6317476851851852</c:v>
                </c:pt>
                <c:pt idx="263">
                  <c:v>0.63178240740740743</c:v>
                </c:pt>
                <c:pt idx="264">
                  <c:v>0.63181712962962966</c:v>
                </c:pt>
                <c:pt idx="265">
                  <c:v>0.63185185185185189</c:v>
                </c:pt>
                <c:pt idx="266">
                  <c:v>0.63188657407407411</c:v>
                </c:pt>
                <c:pt idx="267">
                  <c:v>0.63192129629629623</c:v>
                </c:pt>
                <c:pt idx="268">
                  <c:v>0.63195601851851857</c:v>
                </c:pt>
                <c:pt idx="269">
                  <c:v>0.63199074074074069</c:v>
                </c:pt>
                <c:pt idx="270">
                  <c:v>0.63202546296296302</c:v>
                </c:pt>
                <c:pt idx="271">
                  <c:v>0.63206018518518514</c:v>
                </c:pt>
                <c:pt idx="272">
                  <c:v>0.63209490740740748</c:v>
                </c:pt>
                <c:pt idx="273">
                  <c:v>0.6321296296296296</c:v>
                </c:pt>
                <c:pt idx="274">
                  <c:v>0.63216435185185182</c:v>
                </c:pt>
                <c:pt idx="275">
                  <c:v>0.63219907407407405</c:v>
                </c:pt>
                <c:pt idx="277">
                  <c:v>0.63570601851851849</c:v>
                </c:pt>
                <c:pt idx="278">
                  <c:v>0.63574074074074072</c:v>
                </c:pt>
                <c:pt idx="279">
                  <c:v>0.63577546296296295</c:v>
                </c:pt>
                <c:pt idx="280">
                  <c:v>0.63581018518518517</c:v>
                </c:pt>
                <c:pt idx="281">
                  <c:v>0.6358449074074074</c:v>
                </c:pt>
                <c:pt idx="282">
                  <c:v>0.63587962962962963</c:v>
                </c:pt>
                <c:pt idx="283">
                  <c:v>0.63591435185185186</c:v>
                </c:pt>
                <c:pt idx="284">
                  <c:v>0.63594907407407408</c:v>
                </c:pt>
                <c:pt idx="285">
                  <c:v>0.63598379629629631</c:v>
                </c:pt>
                <c:pt idx="286">
                  <c:v>0.63601851851851854</c:v>
                </c:pt>
                <c:pt idx="287">
                  <c:v>0.63605324074074077</c:v>
                </c:pt>
                <c:pt idx="288">
                  <c:v>0.63608796296296299</c:v>
                </c:pt>
                <c:pt idx="289">
                  <c:v>0.63612268518518522</c:v>
                </c:pt>
                <c:pt idx="290">
                  <c:v>0.63615740740740734</c:v>
                </c:pt>
                <c:pt idx="291">
                  <c:v>0.63619212962962968</c:v>
                </c:pt>
                <c:pt idx="292">
                  <c:v>0.63622685185185179</c:v>
                </c:pt>
                <c:pt idx="293">
                  <c:v>0.63626157407407413</c:v>
                </c:pt>
                <c:pt idx="294">
                  <c:v>0.63629629629629625</c:v>
                </c:pt>
                <c:pt idx="295">
                  <c:v>0.63633101851851859</c:v>
                </c:pt>
                <c:pt idx="296">
                  <c:v>0.6363657407407407</c:v>
                </c:pt>
                <c:pt idx="297">
                  <c:v>0.63640046296296293</c:v>
                </c:pt>
                <c:pt idx="298">
                  <c:v>0.63643518518518516</c:v>
                </c:pt>
                <c:pt idx="299">
                  <c:v>0.63646990740740739</c:v>
                </c:pt>
                <c:pt idx="300">
                  <c:v>0.63650462962962961</c:v>
                </c:pt>
                <c:pt idx="301">
                  <c:v>0.63653935185185184</c:v>
                </c:pt>
                <c:pt idx="302">
                  <c:v>0.63657407407407407</c:v>
                </c:pt>
                <c:pt idx="303">
                  <c:v>0.6366087962962963</c:v>
                </c:pt>
                <c:pt idx="304">
                  <c:v>0.63664351851851853</c:v>
                </c:pt>
                <c:pt idx="305">
                  <c:v>0.63667824074074075</c:v>
                </c:pt>
                <c:pt idx="306">
                  <c:v>0.63671296296296298</c:v>
                </c:pt>
                <c:pt idx="307">
                  <c:v>0.63674768518518521</c:v>
                </c:pt>
                <c:pt idx="308">
                  <c:v>0.63678240740740744</c:v>
                </c:pt>
                <c:pt idx="309">
                  <c:v>0.63681712962962966</c:v>
                </c:pt>
                <c:pt idx="310">
                  <c:v>0.63685185185185189</c:v>
                </c:pt>
                <c:pt idx="311">
                  <c:v>0.63688657407407401</c:v>
                </c:pt>
                <c:pt idx="312">
                  <c:v>0.63692129629629635</c:v>
                </c:pt>
                <c:pt idx="313">
                  <c:v>0.63695601851851846</c:v>
                </c:pt>
                <c:pt idx="314">
                  <c:v>0.6369907407407408</c:v>
                </c:pt>
                <c:pt idx="315">
                  <c:v>0.63702546296296292</c:v>
                </c:pt>
                <c:pt idx="316">
                  <c:v>0.63706018518518526</c:v>
                </c:pt>
                <c:pt idx="317">
                  <c:v>0.63709490740740737</c:v>
                </c:pt>
                <c:pt idx="318">
                  <c:v>0.6371296296296296</c:v>
                </c:pt>
                <c:pt idx="319">
                  <c:v>0.63716435185185183</c:v>
                </c:pt>
                <c:pt idx="320">
                  <c:v>0.63719907407407406</c:v>
                </c:pt>
                <c:pt idx="321">
                  <c:v>0.63723379629629628</c:v>
                </c:pt>
                <c:pt idx="322">
                  <c:v>0.63726851851851851</c:v>
                </c:pt>
                <c:pt idx="323">
                  <c:v>0.63730324074074074</c:v>
                </c:pt>
                <c:pt idx="324">
                  <c:v>0.63733796296296297</c:v>
                </c:pt>
                <c:pt idx="325">
                  <c:v>0.63737268518518519</c:v>
                </c:pt>
                <c:pt idx="326">
                  <c:v>0.63740740740740742</c:v>
                </c:pt>
                <c:pt idx="327">
                  <c:v>0.63744212962962965</c:v>
                </c:pt>
                <c:pt idx="328">
                  <c:v>0.63747685185185188</c:v>
                </c:pt>
                <c:pt idx="329">
                  <c:v>0.63751157407407411</c:v>
                </c:pt>
                <c:pt idx="330">
                  <c:v>0.63754629629629633</c:v>
                </c:pt>
                <c:pt idx="331">
                  <c:v>0.63758101851851856</c:v>
                </c:pt>
                <c:pt idx="332">
                  <c:v>0.63761574074074068</c:v>
                </c:pt>
                <c:pt idx="333">
                  <c:v>0.63765046296296302</c:v>
                </c:pt>
                <c:pt idx="334">
                  <c:v>0.63768518518518513</c:v>
                </c:pt>
                <c:pt idx="335">
                  <c:v>0.63771990740740747</c:v>
                </c:pt>
                <c:pt idx="336">
                  <c:v>0.63775462962962959</c:v>
                </c:pt>
                <c:pt idx="337">
                  <c:v>0.63778935185185182</c:v>
                </c:pt>
                <c:pt idx="338">
                  <c:v>0.63782407407407404</c:v>
                </c:pt>
                <c:pt idx="339">
                  <c:v>0.63785879629629627</c:v>
                </c:pt>
                <c:pt idx="340">
                  <c:v>0.6378935185185185</c:v>
                </c:pt>
                <c:pt idx="341">
                  <c:v>0.63792824074074073</c:v>
                </c:pt>
                <c:pt idx="342">
                  <c:v>0.63796296296296295</c:v>
                </c:pt>
                <c:pt idx="343">
                  <c:v>0.63799768518518518</c:v>
                </c:pt>
                <c:pt idx="344">
                  <c:v>0.63803240740740741</c:v>
                </c:pt>
                <c:pt idx="345">
                  <c:v>0.63806712962962964</c:v>
                </c:pt>
                <c:pt idx="346">
                  <c:v>0.63810185185185186</c:v>
                </c:pt>
                <c:pt idx="347">
                  <c:v>0.63813657407407409</c:v>
                </c:pt>
                <c:pt idx="348">
                  <c:v>0.63817129629629632</c:v>
                </c:pt>
                <c:pt idx="349">
                  <c:v>0.63820601851851855</c:v>
                </c:pt>
                <c:pt idx="350">
                  <c:v>0.63824074074074078</c:v>
                </c:pt>
                <c:pt idx="351">
                  <c:v>0.63827546296296289</c:v>
                </c:pt>
                <c:pt idx="352">
                  <c:v>0.63831018518518523</c:v>
                </c:pt>
                <c:pt idx="353">
                  <c:v>0.63834490740740735</c:v>
                </c:pt>
                <c:pt idx="354">
                  <c:v>0.63837962962962969</c:v>
                </c:pt>
                <c:pt idx="355">
                  <c:v>0.6384143518518518</c:v>
                </c:pt>
                <c:pt idx="356">
                  <c:v>0.63844907407407414</c:v>
                </c:pt>
                <c:pt idx="357">
                  <c:v>0.63848379629629626</c:v>
                </c:pt>
                <c:pt idx="358">
                  <c:v>0.63851851851851849</c:v>
                </c:pt>
                <c:pt idx="359">
                  <c:v>0.63855324074074071</c:v>
                </c:pt>
                <c:pt idx="360">
                  <c:v>0.63858796296296294</c:v>
                </c:pt>
                <c:pt idx="361">
                  <c:v>0.63862268518518517</c:v>
                </c:pt>
                <c:pt idx="362">
                  <c:v>0.6386574074074074</c:v>
                </c:pt>
                <c:pt idx="363">
                  <c:v>0.63869212962962962</c:v>
                </c:pt>
                <c:pt idx="364">
                  <c:v>0.63872685185185185</c:v>
                </c:pt>
                <c:pt idx="365">
                  <c:v>0.63876157407407408</c:v>
                </c:pt>
                <c:pt idx="366">
                  <c:v>0.63879629629629631</c:v>
                </c:pt>
                <c:pt idx="367">
                  <c:v>0.63883101851851853</c:v>
                </c:pt>
                <c:pt idx="368">
                  <c:v>0.63886574074074076</c:v>
                </c:pt>
                <c:pt idx="369">
                  <c:v>0.63890046296296299</c:v>
                </c:pt>
                <c:pt idx="370">
                  <c:v>0.63893518518518522</c:v>
                </c:pt>
                <c:pt idx="371">
                  <c:v>0.63896990740740744</c:v>
                </c:pt>
                <c:pt idx="372">
                  <c:v>0.63900462962962956</c:v>
                </c:pt>
                <c:pt idx="373">
                  <c:v>0.6390393518518519</c:v>
                </c:pt>
                <c:pt idx="374">
                  <c:v>0.63907407407407402</c:v>
                </c:pt>
                <c:pt idx="375">
                  <c:v>0.63910879629629636</c:v>
                </c:pt>
                <c:pt idx="376">
                  <c:v>0.63914351851851847</c:v>
                </c:pt>
                <c:pt idx="377">
                  <c:v>0.63917824074074081</c:v>
                </c:pt>
                <c:pt idx="378">
                  <c:v>0.63921296296296293</c:v>
                </c:pt>
                <c:pt idx="379">
                  <c:v>0.63924768518518515</c:v>
                </c:pt>
                <c:pt idx="380">
                  <c:v>0.63928240740740738</c:v>
                </c:pt>
                <c:pt idx="381">
                  <c:v>0.63931712962962961</c:v>
                </c:pt>
                <c:pt idx="382">
                  <c:v>0.63935185185185184</c:v>
                </c:pt>
                <c:pt idx="383">
                  <c:v>0.63938657407407407</c:v>
                </c:pt>
                <c:pt idx="384">
                  <c:v>0.63942129629629629</c:v>
                </c:pt>
                <c:pt idx="385">
                  <c:v>0.63945601851851852</c:v>
                </c:pt>
                <c:pt idx="386">
                  <c:v>0.63949074074074075</c:v>
                </c:pt>
                <c:pt idx="387">
                  <c:v>0.63952546296296298</c:v>
                </c:pt>
                <c:pt idx="388">
                  <c:v>0.6395601851851852</c:v>
                </c:pt>
                <c:pt idx="389">
                  <c:v>0.63959490740740743</c:v>
                </c:pt>
                <c:pt idx="390">
                  <c:v>0.63962962962962966</c:v>
                </c:pt>
                <c:pt idx="391">
                  <c:v>0.63966435185185189</c:v>
                </c:pt>
                <c:pt idx="392">
                  <c:v>0.63969907407407411</c:v>
                </c:pt>
                <c:pt idx="393">
                  <c:v>0.63973379629629623</c:v>
                </c:pt>
                <c:pt idx="394">
                  <c:v>0.63976851851851857</c:v>
                </c:pt>
                <c:pt idx="395">
                  <c:v>0.63980324074074069</c:v>
                </c:pt>
                <c:pt idx="396">
                  <c:v>0.63983796296296302</c:v>
                </c:pt>
                <c:pt idx="397">
                  <c:v>0.63987268518518514</c:v>
                </c:pt>
                <c:pt idx="398">
                  <c:v>0.63990740740740737</c:v>
                </c:pt>
                <c:pt idx="399">
                  <c:v>0.6399421296296296</c:v>
                </c:pt>
                <c:pt idx="400">
                  <c:v>0.63997685185185182</c:v>
                </c:pt>
                <c:pt idx="401">
                  <c:v>0.64001157407407405</c:v>
                </c:pt>
                <c:pt idx="402">
                  <c:v>0.64004629629629628</c:v>
                </c:pt>
                <c:pt idx="403">
                  <c:v>0.64008101851851851</c:v>
                </c:pt>
                <c:pt idx="404">
                  <c:v>0.64011574074074074</c:v>
                </c:pt>
                <c:pt idx="405">
                  <c:v>0.64015046296296296</c:v>
                </c:pt>
                <c:pt idx="406">
                  <c:v>0.64018518518518519</c:v>
                </c:pt>
                <c:pt idx="407">
                  <c:v>0.64021990740740742</c:v>
                </c:pt>
                <c:pt idx="408">
                  <c:v>0.64025462962962965</c:v>
                </c:pt>
                <c:pt idx="409">
                  <c:v>0.64028935185185187</c:v>
                </c:pt>
                <c:pt idx="410">
                  <c:v>0.6403240740740741</c:v>
                </c:pt>
                <c:pt idx="411">
                  <c:v>0.64035879629629633</c:v>
                </c:pt>
                <c:pt idx="412">
                  <c:v>0.64039351851851845</c:v>
                </c:pt>
                <c:pt idx="413">
                  <c:v>0.64042824074074078</c:v>
                </c:pt>
                <c:pt idx="414">
                  <c:v>0.6404629629629629</c:v>
                </c:pt>
                <c:pt idx="415">
                  <c:v>0.64049768518518524</c:v>
                </c:pt>
                <c:pt idx="416">
                  <c:v>0.64053240740740736</c:v>
                </c:pt>
                <c:pt idx="417">
                  <c:v>0.64056712962962969</c:v>
                </c:pt>
                <c:pt idx="418">
                  <c:v>0.64060185185185181</c:v>
                </c:pt>
                <c:pt idx="419">
                  <c:v>0.64063657407407404</c:v>
                </c:pt>
                <c:pt idx="420">
                  <c:v>0.64067129629629627</c:v>
                </c:pt>
                <c:pt idx="421">
                  <c:v>0.64070601851851849</c:v>
                </c:pt>
                <c:pt idx="422">
                  <c:v>0.64074074074074072</c:v>
                </c:pt>
                <c:pt idx="423">
                  <c:v>0.64077546296296295</c:v>
                </c:pt>
                <c:pt idx="424">
                  <c:v>0.64081018518518518</c:v>
                </c:pt>
                <c:pt idx="425">
                  <c:v>0.6408449074074074</c:v>
                </c:pt>
                <c:pt idx="426">
                  <c:v>0.64087962962962963</c:v>
                </c:pt>
                <c:pt idx="427">
                  <c:v>0.64091435185185186</c:v>
                </c:pt>
                <c:pt idx="428">
                  <c:v>0.64094907407407409</c:v>
                </c:pt>
                <c:pt idx="429">
                  <c:v>0.64098379629629632</c:v>
                </c:pt>
                <c:pt idx="430">
                  <c:v>0.64101851851851854</c:v>
                </c:pt>
                <c:pt idx="431">
                  <c:v>0.64105324074074077</c:v>
                </c:pt>
                <c:pt idx="432">
                  <c:v>0.641087962962963</c:v>
                </c:pt>
                <c:pt idx="433">
                  <c:v>0.64112268518518511</c:v>
                </c:pt>
                <c:pt idx="434">
                  <c:v>0.64115740740740745</c:v>
                </c:pt>
                <c:pt idx="435">
                  <c:v>0.64119212962962957</c:v>
                </c:pt>
                <c:pt idx="436">
                  <c:v>0.64122685185185191</c:v>
                </c:pt>
                <c:pt idx="437">
                  <c:v>0.64126157407407403</c:v>
                </c:pt>
                <c:pt idx="438">
                  <c:v>0.64129629629629636</c:v>
                </c:pt>
                <c:pt idx="439">
                  <c:v>0.64133101851851848</c:v>
                </c:pt>
                <c:pt idx="440">
                  <c:v>0.64136574074074071</c:v>
                </c:pt>
                <c:pt idx="441">
                  <c:v>0.64140046296296294</c:v>
                </c:pt>
                <c:pt idx="442">
                  <c:v>0.64143518518518516</c:v>
                </c:pt>
                <c:pt idx="443">
                  <c:v>0.64146990740740739</c:v>
                </c:pt>
                <c:pt idx="444">
                  <c:v>0.64150462962962962</c:v>
                </c:pt>
                <c:pt idx="445">
                  <c:v>0.64153935185185185</c:v>
                </c:pt>
                <c:pt idx="446">
                  <c:v>0.64157407407407407</c:v>
                </c:pt>
                <c:pt idx="447">
                  <c:v>0.6416087962962963</c:v>
                </c:pt>
                <c:pt idx="448">
                  <c:v>0.64164351851851853</c:v>
                </c:pt>
                <c:pt idx="449">
                  <c:v>0.64167824074074076</c:v>
                </c:pt>
                <c:pt idx="450">
                  <c:v>0.64171296296296299</c:v>
                </c:pt>
                <c:pt idx="451">
                  <c:v>0.64174768518518521</c:v>
                </c:pt>
                <c:pt idx="452">
                  <c:v>0.64178240740740744</c:v>
                </c:pt>
                <c:pt idx="453">
                  <c:v>0.64181712962962967</c:v>
                </c:pt>
                <c:pt idx="454">
                  <c:v>0.64185185185185178</c:v>
                </c:pt>
                <c:pt idx="455">
                  <c:v>0.64188657407407412</c:v>
                </c:pt>
                <c:pt idx="456">
                  <c:v>0.64192129629629624</c:v>
                </c:pt>
                <c:pt idx="457">
                  <c:v>0.64195601851851858</c:v>
                </c:pt>
                <c:pt idx="458">
                  <c:v>0.6419907407407407</c:v>
                </c:pt>
                <c:pt idx="459">
                  <c:v>0.64202546296296303</c:v>
                </c:pt>
                <c:pt idx="460">
                  <c:v>0.64206018518518515</c:v>
                </c:pt>
                <c:pt idx="461">
                  <c:v>0.64209490740740738</c:v>
                </c:pt>
                <c:pt idx="462">
                  <c:v>0.64212962962962961</c:v>
                </c:pt>
                <c:pt idx="463">
                  <c:v>0.64216435185185183</c:v>
                </c:pt>
                <c:pt idx="464">
                  <c:v>0.64219907407407406</c:v>
                </c:pt>
                <c:pt idx="465">
                  <c:v>0.64223379629629629</c:v>
                </c:pt>
                <c:pt idx="466">
                  <c:v>0.64226851851851852</c:v>
                </c:pt>
                <c:pt idx="467">
                  <c:v>0.64230324074074074</c:v>
                </c:pt>
                <c:pt idx="468">
                  <c:v>0.64233796296296297</c:v>
                </c:pt>
                <c:pt idx="469">
                  <c:v>0.6423726851851852</c:v>
                </c:pt>
                <c:pt idx="470">
                  <c:v>0.64240740740740743</c:v>
                </c:pt>
                <c:pt idx="471">
                  <c:v>0.64244212962962965</c:v>
                </c:pt>
                <c:pt idx="472">
                  <c:v>0.64247685185185188</c:v>
                </c:pt>
                <c:pt idx="473">
                  <c:v>0.642511574074074</c:v>
                </c:pt>
                <c:pt idx="474">
                  <c:v>0.64254629629629634</c:v>
                </c:pt>
                <c:pt idx="475">
                  <c:v>0.64258101851851845</c:v>
                </c:pt>
                <c:pt idx="476">
                  <c:v>0.64261574074074079</c:v>
                </c:pt>
                <c:pt idx="477">
                  <c:v>0.64265046296296291</c:v>
                </c:pt>
                <c:pt idx="478">
                  <c:v>0.64268518518518525</c:v>
                </c:pt>
                <c:pt idx="479">
                  <c:v>0.64271990740740736</c:v>
                </c:pt>
                <c:pt idx="480">
                  <c:v>0.6427546296296297</c:v>
                </c:pt>
                <c:pt idx="481">
                  <c:v>0.64278935185185182</c:v>
                </c:pt>
                <c:pt idx="482">
                  <c:v>0.64282407407407405</c:v>
                </c:pt>
                <c:pt idx="483">
                  <c:v>0.64285879629629628</c:v>
                </c:pt>
                <c:pt idx="484">
                  <c:v>0.6428935185185185</c:v>
                </c:pt>
                <c:pt idx="485">
                  <c:v>0.64292824074074073</c:v>
                </c:pt>
                <c:pt idx="486">
                  <c:v>0.64296296296296296</c:v>
                </c:pt>
                <c:pt idx="487">
                  <c:v>0.64299768518518519</c:v>
                </c:pt>
                <c:pt idx="488">
                  <c:v>0.64303240740740741</c:v>
                </c:pt>
                <c:pt idx="489">
                  <c:v>0.64306712962962964</c:v>
                </c:pt>
                <c:pt idx="490">
                  <c:v>0.64310185185185187</c:v>
                </c:pt>
                <c:pt idx="491">
                  <c:v>0.6431365740740741</c:v>
                </c:pt>
                <c:pt idx="492">
                  <c:v>0.64317129629629632</c:v>
                </c:pt>
                <c:pt idx="493">
                  <c:v>0.64320601851851855</c:v>
                </c:pt>
                <c:pt idx="494">
                  <c:v>0.64324074074074067</c:v>
                </c:pt>
                <c:pt idx="495">
                  <c:v>0.64327546296296301</c:v>
                </c:pt>
                <c:pt idx="496">
                  <c:v>0.64331018518518512</c:v>
                </c:pt>
                <c:pt idx="497">
                  <c:v>0.64334490740740746</c:v>
                </c:pt>
                <c:pt idx="498">
                  <c:v>0.64337962962962958</c:v>
                </c:pt>
                <c:pt idx="499">
                  <c:v>0.64341435185185192</c:v>
                </c:pt>
                <c:pt idx="500">
                  <c:v>0.64344907407407403</c:v>
                </c:pt>
                <c:pt idx="501">
                  <c:v>0.64348379629629626</c:v>
                </c:pt>
                <c:pt idx="502">
                  <c:v>0.64351851851851849</c:v>
                </c:pt>
                <c:pt idx="503">
                  <c:v>0.64355324074074072</c:v>
                </c:pt>
                <c:pt idx="504">
                  <c:v>0.64358796296296295</c:v>
                </c:pt>
                <c:pt idx="505">
                  <c:v>0.64362268518518517</c:v>
                </c:pt>
                <c:pt idx="506">
                  <c:v>0.6436574074074074</c:v>
                </c:pt>
                <c:pt idx="507">
                  <c:v>0.64369212962962963</c:v>
                </c:pt>
                <c:pt idx="508">
                  <c:v>0.64372685185185186</c:v>
                </c:pt>
                <c:pt idx="509">
                  <c:v>0.64376157407407408</c:v>
                </c:pt>
                <c:pt idx="510">
                  <c:v>0.64379629629629631</c:v>
                </c:pt>
                <c:pt idx="511">
                  <c:v>0.64383101851851854</c:v>
                </c:pt>
                <c:pt idx="512">
                  <c:v>0.64386574074074077</c:v>
                </c:pt>
                <c:pt idx="513">
                  <c:v>0.64390046296296299</c:v>
                </c:pt>
                <c:pt idx="514">
                  <c:v>0.64393518518518522</c:v>
                </c:pt>
                <c:pt idx="515">
                  <c:v>0.64396990740740734</c:v>
                </c:pt>
                <c:pt idx="516">
                  <c:v>0.64400462962962968</c:v>
                </c:pt>
                <c:pt idx="517">
                  <c:v>0.64403935185185179</c:v>
                </c:pt>
                <c:pt idx="518">
                  <c:v>0.64407407407407413</c:v>
                </c:pt>
                <c:pt idx="519">
                  <c:v>0.64410879629629625</c:v>
                </c:pt>
                <c:pt idx="520">
                  <c:v>0.64414351851851859</c:v>
                </c:pt>
                <c:pt idx="521">
                  <c:v>0.6441782407407407</c:v>
                </c:pt>
                <c:pt idx="522">
                  <c:v>0.64421296296296293</c:v>
                </c:pt>
                <c:pt idx="523">
                  <c:v>0.64424768518518516</c:v>
                </c:pt>
                <c:pt idx="524">
                  <c:v>0.64428240740740739</c:v>
                </c:pt>
                <c:pt idx="525">
                  <c:v>0.64431712962962961</c:v>
                </c:pt>
                <c:pt idx="526">
                  <c:v>0.64435185185185184</c:v>
                </c:pt>
                <c:pt idx="527">
                  <c:v>0.64438657407407407</c:v>
                </c:pt>
                <c:pt idx="528">
                  <c:v>0.6444212962962963</c:v>
                </c:pt>
                <c:pt idx="529">
                  <c:v>0.64445601851851853</c:v>
                </c:pt>
                <c:pt idx="530">
                  <c:v>0.64449074074074075</c:v>
                </c:pt>
                <c:pt idx="531">
                  <c:v>0.64452546296296298</c:v>
                </c:pt>
                <c:pt idx="532">
                  <c:v>0.64456018518518521</c:v>
                </c:pt>
                <c:pt idx="533">
                  <c:v>0.64459490740740744</c:v>
                </c:pt>
                <c:pt idx="534">
                  <c:v>0.64462962962962966</c:v>
                </c:pt>
                <c:pt idx="535">
                  <c:v>0.64466435185185189</c:v>
                </c:pt>
                <c:pt idx="536">
                  <c:v>0.64469907407407401</c:v>
                </c:pt>
                <c:pt idx="537">
                  <c:v>0.64473379629629635</c:v>
                </c:pt>
                <c:pt idx="538">
                  <c:v>0.64476851851851846</c:v>
                </c:pt>
                <c:pt idx="539">
                  <c:v>0.6448032407407408</c:v>
                </c:pt>
                <c:pt idx="540">
                  <c:v>0.64483796296296292</c:v>
                </c:pt>
                <c:pt idx="541">
                  <c:v>0.64487268518518526</c:v>
                </c:pt>
                <c:pt idx="542">
                  <c:v>0.64490740740740737</c:v>
                </c:pt>
                <c:pt idx="543">
                  <c:v>0.6449421296296296</c:v>
                </c:pt>
                <c:pt idx="544">
                  <c:v>0.64497685185185183</c:v>
                </c:pt>
                <c:pt idx="545">
                  <c:v>0.64501157407407406</c:v>
                </c:pt>
                <c:pt idx="546">
                  <c:v>0.64504629629629628</c:v>
                </c:pt>
                <c:pt idx="547">
                  <c:v>0.64508101851851851</c:v>
                </c:pt>
                <c:pt idx="548">
                  <c:v>0.64511574074074074</c:v>
                </c:pt>
                <c:pt idx="549">
                  <c:v>0.64515046296296297</c:v>
                </c:pt>
                <c:pt idx="550">
                  <c:v>0.64518518518518519</c:v>
                </c:pt>
                <c:pt idx="551">
                  <c:v>0.64521990740740742</c:v>
                </c:pt>
                <c:pt idx="552">
                  <c:v>0.64525462962962965</c:v>
                </c:pt>
                <c:pt idx="553">
                  <c:v>0.64528935185185188</c:v>
                </c:pt>
                <c:pt idx="554">
                  <c:v>0.64532407407407411</c:v>
                </c:pt>
                <c:pt idx="555">
                  <c:v>0.64535879629629633</c:v>
                </c:pt>
                <c:pt idx="556">
                  <c:v>0.64539351851851856</c:v>
                </c:pt>
                <c:pt idx="557">
                  <c:v>0.64542824074074068</c:v>
                </c:pt>
                <c:pt idx="558">
                  <c:v>0.64546296296296302</c:v>
                </c:pt>
                <c:pt idx="559">
                  <c:v>0.64549768518518513</c:v>
                </c:pt>
                <c:pt idx="560">
                  <c:v>0.64553240740740747</c:v>
                </c:pt>
                <c:pt idx="561">
                  <c:v>0.64556712962962959</c:v>
                </c:pt>
                <c:pt idx="562">
                  <c:v>0.64560185185185182</c:v>
                </c:pt>
                <c:pt idx="563">
                  <c:v>0.64563657407407404</c:v>
                </c:pt>
                <c:pt idx="564">
                  <c:v>0.64567129629629627</c:v>
                </c:pt>
                <c:pt idx="565">
                  <c:v>0.6457060185185185</c:v>
                </c:pt>
                <c:pt idx="566">
                  <c:v>0.64574074074074073</c:v>
                </c:pt>
                <c:pt idx="567">
                  <c:v>0.64577546296296295</c:v>
                </c:pt>
                <c:pt idx="568">
                  <c:v>0.64581018518518518</c:v>
                </c:pt>
                <c:pt idx="569">
                  <c:v>0.64584490740740741</c:v>
                </c:pt>
                <c:pt idx="570">
                  <c:v>0.64587962962962964</c:v>
                </c:pt>
                <c:pt idx="571">
                  <c:v>0.64591435185185186</c:v>
                </c:pt>
                <c:pt idx="572">
                  <c:v>0.64594907407407409</c:v>
                </c:pt>
                <c:pt idx="573">
                  <c:v>0.64598379629629632</c:v>
                </c:pt>
                <c:pt idx="574">
                  <c:v>0.64601851851851855</c:v>
                </c:pt>
                <c:pt idx="575">
                  <c:v>0.64605324074074078</c:v>
                </c:pt>
                <c:pt idx="576">
                  <c:v>0.64608796296296289</c:v>
                </c:pt>
                <c:pt idx="577">
                  <c:v>0.64612268518518523</c:v>
                </c:pt>
                <c:pt idx="578">
                  <c:v>0.64615740740740735</c:v>
                </c:pt>
                <c:pt idx="579">
                  <c:v>0.64619212962962969</c:v>
                </c:pt>
                <c:pt idx="580">
                  <c:v>0.6462268518518518</c:v>
                </c:pt>
                <c:pt idx="581">
                  <c:v>0.64626157407407414</c:v>
                </c:pt>
                <c:pt idx="582">
                  <c:v>0.64629629629629626</c:v>
                </c:pt>
                <c:pt idx="583">
                  <c:v>0.64633101851851849</c:v>
                </c:pt>
                <c:pt idx="584">
                  <c:v>0.64636574074074071</c:v>
                </c:pt>
                <c:pt idx="585">
                  <c:v>0.64640046296296294</c:v>
                </c:pt>
                <c:pt idx="586">
                  <c:v>0.64643518518518517</c:v>
                </c:pt>
                <c:pt idx="587">
                  <c:v>0.6464699074074074</c:v>
                </c:pt>
                <c:pt idx="588">
                  <c:v>0.64650462962962962</c:v>
                </c:pt>
                <c:pt idx="589">
                  <c:v>0.64653935185185185</c:v>
                </c:pt>
                <c:pt idx="590">
                  <c:v>0.64657407407407408</c:v>
                </c:pt>
                <c:pt idx="591">
                  <c:v>0.64660879629629631</c:v>
                </c:pt>
                <c:pt idx="592">
                  <c:v>0.64664351851851853</c:v>
                </c:pt>
                <c:pt idx="593">
                  <c:v>0.64667824074074076</c:v>
                </c:pt>
                <c:pt idx="594">
                  <c:v>0.64671296296296299</c:v>
                </c:pt>
                <c:pt idx="595">
                  <c:v>0.64674768518518522</c:v>
                </c:pt>
                <c:pt idx="596">
                  <c:v>0.64678240740740744</c:v>
                </c:pt>
                <c:pt idx="597">
                  <c:v>0.64681712962962956</c:v>
                </c:pt>
                <c:pt idx="598">
                  <c:v>0.6468518518518519</c:v>
                </c:pt>
                <c:pt idx="599">
                  <c:v>0.64688657407407402</c:v>
                </c:pt>
                <c:pt idx="600">
                  <c:v>0.64692129629629636</c:v>
                </c:pt>
                <c:pt idx="601">
                  <c:v>0.64695601851851847</c:v>
                </c:pt>
                <c:pt idx="602">
                  <c:v>0.64699074074074081</c:v>
                </c:pt>
                <c:pt idx="603">
                  <c:v>0.64702546296296293</c:v>
                </c:pt>
                <c:pt idx="604">
                  <c:v>0.64706018518518515</c:v>
                </c:pt>
                <c:pt idx="605">
                  <c:v>0.64709490740740738</c:v>
                </c:pt>
                <c:pt idx="606">
                  <c:v>0.64712962962962961</c:v>
                </c:pt>
                <c:pt idx="607">
                  <c:v>0.64716435185185184</c:v>
                </c:pt>
                <c:pt idx="608">
                  <c:v>0.64719907407407407</c:v>
                </c:pt>
                <c:pt idx="609">
                  <c:v>0.64723379629629629</c:v>
                </c:pt>
                <c:pt idx="610">
                  <c:v>0.64726851851851852</c:v>
                </c:pt>
                <c:pt idx="611">
                  <c:v>0.64730324074074075</c:v>
                </c:pt>
                <c:pt idx="612">
                  <c:v>0.64733796296296298</c:v>
                </c:pt>
                <c:pt idx="613">
                  <c:v>0.6473726851851852</c:v>
                </c:pt>
                <c:pt idx="614">
                  <c:v>0.64740740740740743</c:v>
                </c:pt>
                <c:pt idx="615">
                  <c:v>0.64744212962962966</c:v>
                </c:pt>
                <c:pt idx="616">
                  <c:v>0.64747685185185189</c:v>
                </c:pt>
                <c:pt idx="617">
                  <c:v>0.64751157407407411</c:v>
                </c:pt>
                <c:pt idx="618">
                  <c:v>0.64754629629629623</c:v>
                </c:pt>
                <c:pt idx="619">
                  <c:v>0.64758101851851857</c:v>
                </c:pt>
                <c:pt idx="620">
                  <c:v>0.64761574074074069</c:v>
                </c:pt>
                <c:pt idx="621">
                  <c:v>0.64765046296296302</c:v>
                </c:pt>
                <c:pt idx="622">
                  <c:v>0.64768518518518514</c:v>
                </c:pt>
                <c:pt idx="623">
                  <c:v>0.64771990740740748</c:v>
                </c:pt>
                <c:pt idx="624">
                  <c:v>0.6477546296296296</c:v>
                </c:pt>
                <c:pt idx="625">
                  <c:v>0.64778935185185182</c:v>
                </c:pt>
                <c:pt idx="626">
                  <c:v>0.64782407407407405</c:v>
                </c:pt>
                <c:pt idx="627">
                  <c:v>0.64785879629629628</c:v>
                </c:pt>
                <c:pt idx="628">
                  <c:v>0.64789351851851851</c:v>
                </c:pt>
                <c:pt idx="629">
                  <c:v>0.64792824074074074</c:v>
                </c:pt>
                <c:pt idx="630">
                  <c:v>0.64796296296296296</c:v>
                </c:pt>
                <c:pt idx="631">
                  <c:v>0.64799768518518519</c:v>
                </c:pt>
                <c:pt idx="632">
                  <c:v>0.64803240740740742</c:v>
                </c:pt>
                <c:pt idx="633">
                  <c:v>0.64806712962962965</c:v>
                </c:pt>
                <c:pt idx="634">
                  <c:v>0.64810185185185187</c:v>
                </c:pt>
                <c:pt idx="635">
                  <c:v>0.6481365740740741</c:v>
                </c:pt>
                <c:pt idx="636">
                  <c:v>0.64817129629629633</c:v>
                </c:pt>
                <c:pt idx="637">
                  <c:v>0.64820601851851845</c:v>
                </c:pt>
                <c:pt idx="638">
                  <c:v>0.64824074074074078</c:v>
                </c:pt>
                <c:pt idx="639">
                  <c:v>0.6482754629629629</c:v>
                </c:pt>
                <c:pt idx="640">
                  <c:v>0.64831018518518524</c:v>
                </c:pt>
                <c:pt idx="641">
                  <c:v>0.64834490740740736</c:v>
                </c:pt>
                <c:pt idx="642">
                  <c:v>0.64837962962962969</c:v>
                </c:pt>
                <c:pt idx="643">
                  <c:v>0.64841435185185181</c:v>
                </c:pt>
                <c:pt idx="644">
                  <c:v>0.64844907407407404</c:v>
                </c:pt>
                <c:pt idx="645">
                  <c:v>0.64848379629629627</c:v>
                </c:pt>
                <c:pt idx="646">
                  <c:v>0.64851851851851849</c:v>
                </c:pt>
                <c:pt idx="647">
                  <c:v>0.64855324074074072</c:v>
                </c:pt>
                <c:pt idx="648">
                  <c:v>0.64858796296296295</c:v>
                </c:pt>
                <c:pt idx="649">
                  <c:v>0.64862268518518518</c:v>
                </c:pt>
                <c:pt idx="650">
                  <c:v>0.6486574074074074</c:v>
                </c:pt>
                <c:pt idx="651">
                  <c:v>0.64869212962962963</c:v>
                </c:pt>
                <c:pt idx="652">
                  <c:v>0.64872685185185186</c:v>
                </c:pt>
                <c:pt idx="653">
                  <c:v>0.64876157407407409</c:v>
                </c:pt>
                <c:pt idx="654">
                  <c:v>0.64879629629629632</c:v>
                </c:pt>
                <c:pt idx="655">
                  <c:v>0.64883101851851854</c:v>
                </c:pt>
                <c:pt idx="656">
                  <c:v>0.64886574074074077</c:v>
                </c:pt>
                <c:pt idx="657">
                  <c:v>0.648900462962963</c:v>
                </c:pt>
                <c:pt idx="658">
                  <c:v>0.64893518518518511</c:v>
                </c:pt>
                <c:pt idx="659">
                  <c:v>0.64896990740740745</c:v>
                </c:pt>
                <c:pt idx="660">
                  <c:v>0.64900462962962957</c:v>
                </c:pt>
                <c:pt idx="661">
                  <c:v>0.64903935185185191</c:v>
                </c:pt>
                <c:pt idx="662">
                  <c:v>0.64907407407407403</c:v>
                </c:pt>
                <c:pt idx="663">
                  <c:v>0.64910879629629636</c:v>
                </c:pt>
                <c:pt idx="664">
                  <c:v>0.64914351851851848</c:v>
                </c:pt>
                <c:pt idx="665">
                  <c:v>0.64917824074074071</c:v>
                </c:pt>
                <c:pt idx="666">
                  <c:v>0.64921296296296294</c:v>
                </c:pt>
                <c:pt idx="667">
                  <c:v>0.64924768518518516</c:v>
                </c:pt>
                <c:pt idx="668">
                  <c:v>0.64928240740740739</c:v>
                </c:pt>
                <c:pt idx="669">
                  <c:v>0.64931712962962962</c:v>
                </c:pt>
                <c:pt idx="670">
                  <c:v>0.64935185185185185</c:v>
                </c:pt>
                <c:pt idx="671">
                  <c:v>0.64938657407407407</c:v>
                </c:pt>
                <c:pt idx="672">
                  <c:v>0.6494212962962963</c:v>
                </c:pt>
                <c:pt idx="673">
                  <c:v>0.64945601851851853</c:v>
                </c:pt>
                <c:pt idx="674">
                  <c:v>0.64949074074074076</c:v>
                </c:pt>
                <c:pt idx="675">
                  <c:v>0.64952546296296299</c:v>
                </c:pt>
                <c:pt idx="676">
                  <c:v>0.64956018518518521</c:v>
                </c:pt>
                <c:pt idx="677">
                  <c:v>0.64959490740740744</c:v>
                </c:pt>
                <c:pt idx="678">
                  <c:v>0.64962962962962967</c:v>
                </c:pt>
                <c:pt idx="679">
                  <c:v>0.64966435185185178</c:v>
                </c:pt>
                <c:pt idx="680">
                  <c:v>0.64969907407407412</c:v>
                </c:pt>
                <c:pt idx="681">
                  <c:v>0.64973379629629624</c:v>
                </c:pt>
                <c:pt idx="682">
                  <c:v>0.64976851851851858</c:v>
                </c:pt>
                <c:pt idx="683">
                  <c:v>0.6498032407407407</c:v>
                </c:pt>
                <c:pt idx="684">
                  <c:v>0.64983796296296303</c:v>
                </c:pt>
                <c:pt idx="685">
                  <c:v>0.64987268518518515</c:v>
                </c:pt>
                <c:pt idx="686">
                  <c:v>0.64990740740740738</c:v>
                </c:pt>
                <c:pt idx="687">
                  <c:v>0.64994212962962961</c:v>
                </c:pt>
                <c:pt idx="688">
                  <c:v>0.64997685185185183</c:v>
                </c:pt>
                <c:pt idx="689">
                  <c:v>0.65001157407407406</c:v>
                </c:pt>
                <c:pt idx="690">
                  <c:v>0.65004629629629629</c:v>
                </c:pt>
                <c:pt idx="691">
                  <c:v>0.65008101851851852</c:v>
                </c:pt>
                <c:pt idx="692">
                  <c:v>0.65011574074074074</c:v>
                </c:pt>
                <c:pt idx="693">
                  <c:v>0.65015046296296297</c:v>
                </c:pt>
                <c:pt idx="694">
                  <c:v>0.6501851851851852</c:v>
                </c:pt>
                <c:pt idx="695">
                  <c:v>0.65021990740740743</c:v>
                </c:pt>
                <c:pt idx="696">
                  <c:v>0.65025462962962965</c:v>
                </c:pt>
                <c:pt idx="697">
                  <c:v>0.65028935185185188</c:v>
                </c:pt>
                <c:pt idx="698">
                  <c:v>0.65032407407407411</c:v>
                </c:pt>
                <c:pt idx="699">
                  <c:v>0.65035879629629634</c:v>
                </c:pt>
                <c:pt idx="700">
                  <c:v>0.65039351851851845</c:v>
                </c:pt>
                <c:pt idx="701">
                  <c:v>0.65042824074074079</c:v>
                </c:pt>
                <c:pt idx="702">
                  <c:v>0.65046296296296291</c:v>
                </c:pt>
                <c:pt idx="703">
                  <c:v>0.65049768518518525</c:v>
                </c:pt>
                <c:pt idx="704">
                  <c:v>0.65053240740740736</c:v>
                </c:pt>
                <c:pt idx="705">
                  <c:v>0.6505671296296297</c:v>
                </c:pt>
                <c:pt idx="706">
                  <c:v>0.65060185185185182</c:v>
                </c:pt>
                <c:pt idx="707">
                  <c:v>0.65063657407407405</c:v>
                </c:pt>
                <c:pt idx="708">
                  <c:v>0.65067129629629628</c:v>
                </c:pt>
                <c:pt idx="709">
                  <c:v>0.6507060185185185</c:v>
                </c:pt>
                <c:pt idx="710">
                  <c:v>0.65074074074074073</c:v>
                </c:pt>
                <c:pt idx="711">
                  <c:v>0.65077546296296296</c:v>
                </c:pt>
                <c:pt idx="712">
                  <c:v>0.65081018518518519</c:v>
                </c:pt>
                <c:pt idx="713">
                  <c:v>0.65084490740740741</c:v>
                </c:pt>
                <c:pt idx="714">
                  <c:v>0.65087962962962964</c:v>
                </c:pt>
                <c:pt idx="715">
                  <c:v>0.65091435185185187</c:v>
                </c:pt>
                <c:pt idx="716">
                  <c:v>0.6509490740740741</c:v>
                </c:pt>
                <c:pt idx="717">
                  <c:v>0.65098379629629632</c:v>
                </c:pt>
                <c:pt idx="718">
                  <c:v>0.65101851851851855</c:v>
                </c:pt>
                <c:pt idx="719">
                  <c:v>0.65105324074074067</c:v>
                </c:pt>
                <c:pt idx="720">
                  <c:v>0.65108796296296301</c:v>
                </c:pt>
                <c:pt idx="721">
                  <c:v>0.65112268518518512</c:v>
                </c:pt>
                <c:pt idx="722">
                  <c:v>0.65115740740740746</c:v>
                </c:pt>
                <c:pt idx="723">
                  <c:v>0.65119212962962958</c:v>
                </c:pt>
                <c:pt idx="724">
                  <c:v>0.65122685185185192</c:v>
                </c:pt>
                <c:pt idx="725">
                  <c:v>0.65126157407407403</c:v>
                </c:pt>
                <c:pt idx="726">
                  <c:v>0.65129629629629626</c:v>
                </c:pt>
                <c:pt idx="727">
                  <c:v>0.65133101851851849</c:v>
                </c:pt>
                <c:pt idx="728">
                  <c:v>0.65136574074074072</c:v>
                </c:pt>
                <c:pt idx="729">
                  <c:v>0.65140046296296295</c:v>
                </c:pt>
                <c:pt idx="730">
                  <c:v>0.65143518518518517</c:v>
                </c:pt>
                <c:pt idx="731">
                  <c:v>0.6514699074074074</c:v>
                </c:pt>
                <c:pt idx="732">
                  <c:v>0.65150462962962963</c:v>
                </c:pt>
                <c:pt idx="733">
                  <c:v>0.65153935185185186</c:v>
                </c:pt>
                <c:pt idx="734">
                  <c:v>0.65157407407407408</c:v>
                </c:pt>
                <c:pt idx="735">
                  <c:v>0.65160879629629631</c:v>
                </c:pt>
                <c:pt idx="736">
                  <c:v>0.65164351851851854</c:v>
                </c:pt>
                <c:pt idx="737">
                  <c:v>0.65167824074074077</c:v>
                </c:pt>
                <c:pt idx="738">
                  <c:v>0.65171296296296299</c:v>
                </c:pt>
                <c:pt idx="739">
                  <c:v>0.65174768518518522</c:v>
                </c:pt>
                <c:pt idx="740">
                  <c:v>0.65178240740740734</c:v>
                </c:pt>
                <c:pt idx="741">
                  <c:v>0.65181712962962968</c:v>
                </c:pt>
                <c:pt idx="742">
                  <c:v>0.65185185185185179</c:v>
                </c:pt>
                <c:pt idx="743">
                  <c:v>0.65188657407407413</c:v>
                </c:pt>
                <c:pt idx="744">
                  <c:v>0.65192129629629625</c:v>
                </c:pt>
                <c:pt idx="745">
                  <c:v>0.65195601851851859</c:v>
                </c:pt>
                <c:pt idx="746">
                  <c:v>0.6519907407407407</c:v>
                </c:pt>
                <c:pt idx="747">
                  <c:v>0.65202546296296293</c:v>
                </c:pt>
                <c:pt idx="748">
                  <c:v>0.65206018518518516</c:v>
                </c:pt>
                <c:pt idx="749">
                  <c:v>0.65209490740740739</c:v>
                </c:pt>
                <c:pt idx="750">
                  <c:v>0.65212962962962961</c:v>
                </c:pt>
                <c:pt idx="751">
                  <c:v>0.65216435185185184</c:v>
                </c:pt>
                <c:pt idx="752">
                  <c:v>0.65219907407407407</c:v>
                </c:pt>
                <c:pt idx="753">
                  <c:v>0.6522337962962963</c:v>
                </c:pt>
                <c:pt idx="754">
                  <c:v>0.65226851851851853</c:v>
                </c:pt>
                <c:pt idx="755">
                  <c:v>0.65230324074074075</c:v>
                </c:pt>
                <c:pt idx="756">
                  <c:v>0.65233796296296298</c:v>
                </c:pt>
                <c:pt idx="757">
                  <c:v>0.65237268518518521</c:v>
                </c:pt>
                <c:pt idx="758">
                  <c:v>0.65240740740740744</c:v>
                </c:pt>
                <c:pt idx="759">
                  <c:v>0.65244212962962966</c:v>
                </c:pt>
                <c:pt idx="760">
                  <c:v>0.65247685185185189</c:v>
                </c:pt>
                <c:pt idx="761">
                  <c:v>0.65251157407407401</c:v>
                </c:pt>
                <c:pt idx="762">
                  <c:v>0.65254629629629635</c:v>
                </c:pt>
                <c:pt idx="763">
                  <c:v>0.65258101851851846</c:v>
                </c:pt>
                <c:pt idx="764">
                  <c:v>0.6526157407407408</c:v>
                </c:pt>
                <c:pt idx="765">
                  <c:v>0.65265046296296292</c:v>
                </c:pt>
                <c:pt idx="766">
                  <c:v>0.65268518518518526</c:v>
                </c:pt>
                <c:pt idx="767">
                  <c:v>0.65271990740740737</c:v>
                </c:pt>
                <c:pt idx="768">
                  <c:v>0.6527546296296296</c:v>
                </c:pt>
                <c:pt idx="769">
                  <c:v>0.65278935185185183</c:v>
                </c:pt>
                <c:pt idx="770">
                  <c:v>0.65282407407407406</c:v>
                </c:pt>
                <c:pt idx="771">
                  <c:v>0.65285879629629628</c:v>
                </c:pt>
                <c:pt idx="772">
                  <c:v>0.65289351851851851</c:v>
                </c:pt>
                <c:pt idx="773">
                  <c:v>0.65292824074074074</c:v>
                </c:pt>
                <c:pt idx="774">
                  <c:v>0.65296296296296297</c:v>
                </c:pt>
                <c:pt idx="775">
                  <c:v>0.65299768518518519</c:v>
                </c:pt>
                <c:pt idx="776">
                  <c:v>0.65303240740740742</c:v>
                </c:pt>
                <c:pt idx="777">
                  <c:v>0.65306712962962965</c:v>
                </c:pt>
                <c:pt idx="778">
                  <c:v>0.65310185185185188</c:v>
                </c:pt>
                <c:pt idx="779">
                  <c:v>0.65313657407407411</c:v>
                </c:pt>
                <c:pt idx="780">
                  <c:v>0.65317129629629633</c:v>
                </c:pt>
                <c:pt idx="781">
                  <c:v>0.65320601851851856</c:v>
                </c:pt>
                <c:pt idx="782">
                  <c:v>0.65324074074074068</c:v>
                </c:pt>
                <c:pt idx="783">
                  <c:v>0.65327546296296302</c:v>
                </c:pt>
                <c:pt idx="784">
                  <c:v>0.65331018518518513</c:v>
                </c:pt>
                <c:pt idx="785">
                  <c:v>0.65334490740740747</c:v>
                </c:pt>
                <c:pt idx="786">
                  <c:v>0.65337962962962959</c:v>
                </c:pt>
                <c:pt idx="787">
                  <c:v>0.65341435185185182</c:v>
                </c:pt>
                <c:pt idx="788">
                  <c:v>0.65344907407407404</c:v>
                </c:pt>
                <c:pt idx="789">
                  <c:v>0.65348379629629627</c:v>
                </c:pt>
                <c:pt idx="790">
                  <c:v>0.6535185185185185</c:v>
                </c:pt>
                <c:pt idx="791">
                  <c:v>0.65355324074074073</c:v>
                </c:pt>
                <c:pt idx="792">
                  <c:v>0.65358796296296295</c:v>
                </c:pt>
                <c:pt idx="793">
                  <c:v>0.65362268518518518</c:v>
                </c:pt>
                <c:pt idx="794">
                  <c:v>0.65365740740740741</c:v>
                </c:pt>
                <c:pt idx="795">
                  <c:v>0.65369212962962964</c:v>
                </c:pt>
                <c:pt idx="796">
                  <c:v>0.65372685185185186</c:v>
                </c:pt>
                <c:pt idx="797">
                  <c:v>0.65376157407407409</c:v>
                </c:pt>
                <c:pt idx="798">
                  <c:v>0.65379629629629632</c:v>
                </c:pt>
                <c:pt idx="799">
                  <c:v>0.65383101851851855</c:v>
                </c:pt>
                <c:pt idx="800">
                  <c:v>0.65386574074074078</c:v>
                </c:pt>
                <c:pt idx="801">
                  <c:v>0.65390046296296289</c:v>
                </c:pt>
                <c:pt idx="802">
                  <c:v>0.65393518518518523</c:v>
                </c:pt>
                <c:pt idx="803">
                  <c:v>0.65396990740740735</c:v>
                </c:pt>
                <c:pt idx="804">
                  <c:v>0.65400462962962969</c:v>
                </c:pt>
                <c:pt idx="805">
                  <c:v>0.6540393518518518</c:v>
                </c:pt>
                <c:pt idx="806">
                  <c:v>0.65407407407407414</c:v>
                </c:pt>
                <c:pt idx="807">
                  <c:v>0.65410879629629626</c:v>
                </c:pt>
                <c:pt idx="808">
                  <c:v>0.65414351851851849</c:v>
                </c:pt>
                <c:pt idx="809">
                  <c:v>0.65417824074074071</c:v>
                </c:pt>
                <c:pt idx="810">
                  <c:v>0.65421296296296294</c:v>
                </c:pt>
                <c:pt idx="811">
                  <c:v>0.65424768518518517</c:v>
                </c:pt>
                <c:pt idx="812">
                  <c:v>0.6542824074074074</c:v>
                </c:pt>
                <c:pt idx="813">
                  <c:v>0.65431712962962962</c:v>
                </c:pt>
                <c:pt idx="814">
                  <c:v>0.65435185185185185</c:v>
                </c:pt>
                <c:pt idx="815">
                  <c:v>0.65438657407407408</c:v>
                </c:pt>
                <c:pt idx="816">
                  <c:v>0.65442129629629631</c:v>
                </c:pt>
                <c:pt idx="817">
                  <c:v>0.65445601851851853</c:v>
                </c:pt>
                <c:pt idx="818">
                  <c:v>0.65449074074074076</c:v>
                </c:pt>
                <c:pt idx="819">
                  <c:v>0.65452546296296299</c:v>
                </c:pt>
                <c:pt idx="820">
                  <c:v>0.65456018518518522</c:v>
                </c:pt>
                <c:pt idx="821">
                  <c:v>0.65459490740740744</c:v>
                </c:pt>
                <c:pt idx="822">
                  <c:v>0.65462962962962956</c:v>
                </c:pt>
                <c:pt idx="823">
                  <c:v>0.6546643518518519</c:v>
                </c:pt>
                <c:pt idx="824">
                  <c:v>0.65469907407407402</c:v>
                </c:pt>
                <c:pt idx="825">
                  <c:v>0.65473379629629636</c:v>
                </c:pt>
                <c:pt idx="826">
                  <c:v>0.65476851851851847</c:v>
                </c:pt>
                <c:pt idx="827">
                  <c:v>0.65480324074074081</c:v>
                </c:pt>
                <c:pt idx="828">
                  <c:v>0.65483796296296293</c:v>
                </c:pt>
                <c:pt idx="829">
                  <c:v>0.65487268518518515</c:v>
                </c:pt>
                <c:pt idx="830">
                  <c:v>0.65490740740740738</c:v>
                </c:pt>
                <c:pt idx="831">
                  <c:v>0.65494212962962961</c:v>
                </c:pt>
                <c:pt idx="832">
                  <c:v>0.65497685185185184</c:v>
                </c:pt>
                <c:pt idx="833">
                  <c:v>0.65501157407407407</c:v>
                </c:pt>
                <c:pt idx="834">
                  <c:v>0.65504629629629629</c:v>
                </c:pt>
                <c:pt idx="835">
                  <c:v>0.65508101851851852</c:v>
                </c:pt>
                <c:pt idx="836">
                  <c:v>0.65511574074074075</c:v>
                </c:pt>
                <c:pt idx="837">
                  <c:v>0.65515046296296298</c:v>
                </c:pt>
                <c:pt idx="838">
                  <c:v>0.6551851851851852</c:v>
                </c:pt>
                <c:pt idx="839">
                  <c:v>0.65521990740740743</c:v>
                </c:pt>
                <c:pt idx="840">
                  <c:v>0.65525462962962966</c:v>
                </c:pt>
                <c:pt idx="841">
                  <c:v>0.65528935185185189</c:v>
                </c:pt>
                <c:pt idx="842">
                  <c:v>0.65532407407407411</c:v>
                </c:pt>
                <c:pt idx="843">
                  <c:v>0.65535879629629623</c:v>
                </c:pt>
                <c:pt idx="844">
                  <c:v>0.65539351851851857</c:v>
                </c:pt>
                <c:pt idx="845">
                  <c:v>0.65542824074074069</c:v>
                </c:pt>
                <c:pt idx="846">
                  <c:v>0.65546296296296302</c:v>
                </c:pt>
                <c:pt idx="847">
                  <c:v>0.65549768518518514</c:v>
                </c:pt>
                <c:pt idx="848">
                  <c:v>0.65553240740740748</c:v>
                </c:pt>
                <c:pt idx="849">
                  <c:v>0.6555671296296296</c:v>
                </c:pt>
                <c:pt idx="850">
                  <c:v>0.65560185185185182</c:v>
                </c:pt>
                <c:pt idx="851">
                  <c:v>0.65563657407407405</c:v>
                </c:pt>
                <c:pt idx="852">
                  <c:v>0.65567129629629628</c:v>
                </c:pt>
                <c:pt idx="853">
                  <c:v>0.65570601851851851</c:v>
                </c:pt>
                <c:pt idx="854">
                  <c:v>0.65574074074074074</c:v>
                </c:pt>
                <c:pt idx="855">
                  <c:v>0.65577546296296296</c:v>
                </c:pt>
                <c:pt idx="856">
                  <c:v>0.65581018518518519</c:v>
                </c:pt>
                <c:pt idx="857">
                  <c:v>0.65584490740740742</c:v>
                </c:pt>
                <c:pt idx="858">
                  <c:v>0.65587962962962965</c:v>
                </c:pt>
                <c:pt idx="859">
                  <c:v>0.65591435185185187</c:v>
                </c:pt>
                <c:pt idx="860">
                  <c:v>0.6559490740740741</c:v>
                </c:pt>
                <c:pt idx="861">
                  <c:v>0.65598379629629633</c:v>
                </c:pt>
                <c:pt idx="862">
                  <c:v>0.65601851851851845</c:v>
                </c:pt>
                <c:pt idx="863">
                  <c:v>0.65605324074074078</c:v>
                </c:pt>
                <c:pt idx="864">
                  <c:v>0.6560879629629629</c:v>
                </c:pt>
                <c:pt idx="865">
                  <c:v>0.65612268518518524</c:v>
                </c:pt>
                <c:pt idx="866">
                  <c:v>0.65615740740740736</c:v>
                </c:pt>
                <c:pt idx="867">
                  <c:v>0.65619212962962969</c:v>
                </c:pt>
                <c:pt idx="868">
                  <c:v>0.65622685185185181</c:v>
                </c:pt>
                <c:pt idx="869">
                  <c:v>0.65626157407407404</c:v>
                </c:pt>
                <c:pt idx="870">
                  <c:v>0.65629629629629627</c:v>
                </c:pt>
                <c:pt idx="871">
                  <c:v>0.65633101851851849</c:v>
                </c:pt>
                <c:pt idx="872">
                  <c:v>0.65636574074074072</c:v>
                </c:pt>
                <c:pt idx="873">
                  <c:v>0.65640046296296295</c:v>
                </c:pt>
                <c:pt idx="874">
                  <c:v>0.65643518518518518</c:v>
                </c:pt>
                <c:pt idx="875">
                  <c:v>0.6564699074074074</c:v>
                </c:pt>
                <c:pt idx="876">
                  <c:v>0.65650462962962963</c:v>
                </c:pt>
                <c:pt idx="877">
                  <c:v>0.65653935185185186</c:v>
                </c:pt>
                <c:pt idx="878">
                  <c:v>0.65657407407407409</c:v>
                </c:pt>
                <c:pt idx="879">
                  <c:v>0.65660879629629632</c:v>
                </c:pt>
                <c:pt idx="880">
                  <c:v>0.65664351851851854</c:v>
                </c:pt>
                <c:pt idx="881">
                  <c:v>0.65667824074074077</c:v>
                </c:pt>
                <c:pt idx="882">
                  <c:v>0.656712962962963</c:v>
                </c:pt>
                <c:pt idx="883">
                  <c:v>0.65674768518518511</c:v>
                </c:pt>
                <c:pt idx="884">
                  <c:v>0.65678240740740745</c:v>
                </c:pt>
                <c:pt idx="885">
                  <c:v>0.65681712962962957</c:v>
                </c:pt>
                <c:pt idx="886">
                  <c:v>0.65685185185185191</c:v>
                </c:pt>
                <c:pt idx="887">
                  <c:v>0.65688657407407403</c:v>
                </c:pt>
                <c:pt idx="888">
                  <c:v>0.65692129629629636</c:v>
                </c:pt>
                <c:pt idx="889">
                  <c:v>0.65695601851851848</c:v>
                </c:pt>
                <c:pt idx="890">
                  <c:v>0.65699074074074071</c:v>
                </c:pt>
                <c:pt idx="891">
                  <c:v>0.65702546296296294</c:v>
                </c:pt>
                <c:pt idx="892">
                  <c:v>0.65706018518518516</c:v>
                </c:pt>
                <c:pt idx="893">
                  <c:v>0.65709490740740739</c:v>
                </c:pt>
                <c:pt idx="894">
                  <c:v>0.65712962962962962</c:v>
                </c:pt>
                <c:pt idx="895">
                  <c:v>0.65716435185185185</c:v>
                </c:pt>
                <c:pt idx="896">
                  <c:v>0.65719907407407407</c:v>
                </c:pt>
                <c:pt idx="897">
                  <c:v>0.6572337962962963</c:v>
                </c:pt>
                <c:pt idx="898">
                  <c:v>0.65726851851851853</c:v>
                </c:pt>
                <c:pt idx="899">
                  <c:v>0.65730324074074076</c:v>
                </c:pt>
                <c:pt idx="900">
                  <c:v>0.65733796296296299</c:v>
                </c:pt>
                <c:pt idx="901">
                  <c:v>0.65737268518518521</c:v>
                </c:pt>
                <c:pt idx="902">
                  <c:v>0.65740740740740744</c:v>
                </c:pt>
                <c:pt idx="903">
                  <c:v>0.65744212962962967</c:v>
                </c:pt>
                <c:pt idx="904">
                  <c:v>0.65747685185185178</c:v>
                </c:pt>
                <c:pt idx="905">
                  <c:v>0.65751157407407412</c:v>
                </c:pt>
                <c:pt idx="906">
                  <c:v>0.65754629629629624</c:v>
                </c:pt>
                <c:pt idx="907">
                  <c:v>0.65758101851851858</c:v>
                </c:pt>
                <c:pt idx="908">
                  <c:v>0.6576157407407407</c:v>
                </c:pt>
                <c:pt idx="909">
                  <c:v>0.65765046296296303</c:v>
                </c:pt>
                <c:pt idx="910">
                  <c:v>0.65768518518518515</c:v>
                </c:pt>
                <c:pt idx="911">
                  <c:v>0.65771990740740738</c:v>
                </c:pt>
                <c:pt idx="912">
                  <c:v>0.65775462962962961</c:v>
                </c:pt>
                <c:pt idx="913">
                  <c:v>0.65778935185185183</c:v>
                </c:pt>
                <c:pt idx="914">
                  <c:v>0.65782407407407406</c:v>
                </c:pt>
                <c:pt idx="915">
                  <c:v>0.65785879629629629</c:v>
                </c:pt>
                <c:pt idx="916">
                  <c:v>0.65789351851851852</c:v>
                </c:pt>
                <c:pt idx="917">
                  <c:v>0.65792824074074074</c:v>
                </c:pt>
                <c:pt idx="918">
                  <c:v>0.65796296296296297</c:v>
                </c:pt>
                <c:pt idx="919">
                  <c:v>0.6579976851851852</c:v>
                </c:pt>
                <c:pt idx="920">
                  <c:v>0.65803240740740743</c:v>
                </c:pt>
                <c:pt idx="921">
                  <c:v>0.65806712962962965</c:v>
                </c:pt>
                <c:pt idx="922">
                  <c:v>0.65810185185185188</c:v>
                </c:pt>
                <c:pt idx="923">
                  <c:v>0.65813657407407411</c:v>
                </c:pt>
                <c:pt idx="924">
                  <c:v>0.65817129629629634</c:v>
                </c:pt>
                <c:pt idx="925">
                  <c:v>0.65820601851851845</c:v>
                </c:pt>
                <c:pt idx="926">
                  <c:v>0.65824074074074079</c:v>
                </c:pt>
                <c:pt idx="927">
                  <c:v>0.65827546296296291</c:v>
                </c:pt>
                <c:pt idx="928">
                  <c:v>0.65831018518518525</c:v>
                </c:pt>
                <c:pt idx="929">
                  <c:v>0.65834490740740736</c:v>
                </c:pt>
                <c:pt idx="930">
                  <c:v>0.6583796296296297</c:v>
                </c:pt>
                <c:pt idx="931">
                  <c:v>0.65841435185185182</c:v>
                </c:pt>
                <c:pt idx="932">
                  <c:v>0.65844907407407405</c:v>
                </c:pt>
                <c:pt idx="933">
                  <c:v>0.65848379629629628</c:v>
                </c:pt>
                <c:pt idx="934">
                  <c:v>0.6585185185185185</c:v>
                </c:pt>
                <c:pt idx="935">
                  <c:v>0.65855324074074073</c:v>
                </c:pt>
                <c:pt idx="936">
                  <c:v>0.65858796296296296</c:v>
                </c:pt>
                <c:pt idx="937">
                  <c:v>0.65862268518518519</c:v>
                </c:pt>
                <c:pt idx="938">
                  <c:v>0.65865740740740741</c:v>
                </c:pt>
                <c:pt idx="939">
                  <c:v>0.65869212962962964</c:v>
                </c:pt>
                <c:pt idx="940">
                  <c:v>0.65872685185185187</c:v>
                </c:pt>
                <c:pt idx="941">
                  <c:v>0.6587615740740741</c:v>
                </c:pt>
                <c:pt idx="942">
                  <c:v>0.65879629629629632</c:v>
                </c:pt>
                <c:pt idx="943">
                  <c:v>0.65883101851851855</c:v>
                </c:pt>
                <c:pt idx="944">
                  <c:v>0.65886574074074067</c:v>
                </c:pt>
                <c:pt idx="945">
                  <c:v>0.65890046296296301</c:v>
                </c:pt>
                <c:pt idx="946">
                  <c:v>0.65893518518518512</c:v>
                </c:pt>
                <c:pt idx="947">
                  <c:v>0.65896990740740746</c:v>
                </c:pt>
                <c:pt idx="948">
                  <c:v>0.65900462962962958</c:v>
                </c:pt>
                <c:pt idx="949">
                  <c:v>0.65903935185185192</c:v>
                </c:pt>
                <c:pt idx="950">
                  <c:v>0.65907407407407403</c:v>
                </c:pt>
                <c:pt idx="951">
                  <c:v>0.65910879629629626</c:v>
                </c:pt>
                <c:pt idx="952">
                  <c:v>0.65914351851851849</c:v>
                </c:pt>
                <c:pt idx="953">
                  <c:v>0.65917824074074072</c:v>
                </c:pt>
                <c:pt idx="954">
                  <c:v>0.65921296296296295</c:v>
                </c:pt>
                <c:pt idx="955">
                  <c:v>0.65924768518518517</c:v>
                </c:pt>
                <c:pt idx="956">
                  <c:v>0.6592824074074074</c:v>
                </c:pt>
                <c:pt idx="957">
                  <c:v>0.65931712962962963</c:v>
                </c:pt>
                <c:pt idx="958">
                  <c:v>0.65935185185185186</c:v>
                </c:pt>
                <c:pt idx="959">
                  <c:v>0.65938657407407408</c:v>
                </c:pt>
                <c:pt idx="960">
                  <c:v>0.65942129629629631</c:v>
                </c:pt>
                <c:pt idx="961">
                  <c:v>0.65945601851851854</c:v>
                </c:pt>
                <c:pt idx="962">
                  <c:v>0.65949074074074077</c:v>
                </c:pt>
                <c:pt idx="963">
                  <c:v>0.65952546296296299</c:v>
                </c:pt>
                <c:pt idx="964">
                  <c:v>0.65956018518518522</c:v>
                </c:pt>
                <c:pt idx="965">
                  <c:v>0.65959490740740734</c:v>
                </c:pt>
                <c:pt idx="966">
                  <c:v>0.65962962962962968</c:v>
                </c:pt>
                <c:pt idx="967">
                  <c:v>0.65966435185185179</c:v>
                </c:pt>
                <c:pt idx="968">
                  <c:v>0.65969907407407413</c:v>
                </c:pt>
                <c:pt idx="969">
                  <c:v>0.65973379629629625</c:v>
                </c:pt>
                <c:pt idx="970">
                  <c:v>0.65976851851851859</c:v>
                </c:pt>
                <c:pt idx="971">
                  <c:v>0.6598032407407407</c:v>
                </c:pt>
                <c:pt idx="972">
                  <c:v>0.65983796296296293</c:v>
                </c:pt>
                <c:pt idx="973">
                  <c:v>0.65987268518518516</c:v>
                </c:pt>
                <c:pt idx="974">
                  <c:v>0.65990740740740739</c:v>
                </c:pt>
                <c:pt idx="975">
                  <c:v>0.65994212962962961</c:v>
                </c:pt>
                <c:pt idx="976">
                  <c:v>0.65997685185185184</c:v>
                </c:pt>
                <c:pt idx="977">
                  <c:v>0.66001157407407407</c:v>
                </c:pt>
                <c:pt idx="978">
                  <c:v>0.6600462962962963</c:v>
                </c:pt>
                <c:pt idx="979">
                  <c:v>0.66008101851851853</c:v>
                </c:pt>
                <c:pt idx="980">
                  <c:v>0.66011574074074075</c:v>
                </c:pt>
                <c:pt idx="981">
                  <c:v>0.66015046296296298</c:v>
                </c:pt>
                <c:pt idx="982">
                  <c:v>0.66018518518518521</c:v>
                </c:pt>
                <c:pt idx="983">
                  <c:v>0.66021990740740744</c:v>
                </c:pt>
                <c:pt idx="984">
                  <c:v>0.66025462962962966</c:v>
                </c:pt>
                <c:pt idx="985">
                  <c:v>0.66028935185185189</c:v>
                </c:pt>
                <c:pt idx="986">
                  <c:v>0.66032407407407401</c:v>
                </c:pt>
                <c:pt idx="987">
                  <c:v>0.66035879629629635</c:v>
                </c:pt>
                <c:pt idx="988">
                  <c:v>0.66039351851851846</c:v>
                </c:pt>
                <c:pt idx="989">
                  <c:v>0.6604282407407408</c:v>
                </c:pt>
                <c:pt idx="990">
                  <c:v>0.66046296296296292</c:v>
                </c:pt>
                <c:pt idx="991">
                  <c:v>0.66049768518518526</c:v>
                </c:pt>
                <c:pt idx="992">
                  <c:v>0.66053240740740737</c:v>
                </c:pt>
                <c:pt idx="993">
                  <c:v>0.6605671296296296</c:v>
                </c:pt>
                <c:pt idx="994">
                  <c:v>0.66060185185185183</c:v>
                </c:pt>
                <c:pt idx="995">
                  <c:v>0.66063657407407406</c:v>
                </c:pt>
                <c:pt idx="996">
                  <c:v>0.66067129629629628</c:v>
                </c:pt>
                <c:pt idx="997">
                  <c:v>0.66070601851851851</c:v>
                </c:pt>
                <c:pt idx="998">
                  <c:v>0.66074074074074074</c:v>
                </c:pt>
                <c:pt idx="999">
                  <c:v>0.66077546296296297</c:v>
                </c:pt>
                <c:pt idx="1000">
                  <c:v>0.66081018518518519</c:v>
                </c:pt>
                <c:pt idx="1001">
                  <c:v>0.66084490740740742</c:v>
                </c:pt>
                <c:pt idx="1002">
                  <c:v>0.66087962962962965</c:v>
                </c:pt>
                <c:pt idx="1003">
                  <c:v>0.66091435185185188</c:v>
                </c:pt>
                <c:pt idx="1004">
                  <c:v>0.66094907407407411</c:v>
                </c:pt>
                <c:pt idx="1005">
                  <c:v>0.66098379629629633</c:v>
                </c:pt>
                <c:pt idx="1006">
                  <c:v>0.66101851851851856</c:v>
                </c:pt>
                <c:pt idx="1007">
                  <c:v>0.66105324074074068</c:v>
                </c:pt>
                <c:pt idx="1008">
                  <c:v>0.66108796296296302</c:v>
                </c:pt>
                <c:pt idx="1009">
                  <c:v>0.66112268518518513</c:v>
                </c:pt>
                <c:pt idx="1010">
                  <c:v>0.66115740740740747</c:v>
                </c:pt>
                <c:pt idx="1011">
                  <c:v>0.66119212962962959</c:v>
                </c:pt>
                <c:pt idx="1012">
                  <c:v>0.66122685185185182</c:v>
                </c:pt>
                <c:pt idx="1013">
                  <c:v>0.66126157407407404</c:v>
                </c:pt>
                <c:pt idx="1014">
                  <c:v>0.66129629629629627</c:v>
                </c:pt>
                <c:pt idx="1015">
                  <c:v>0.6613310185185185</c:v>
                </c:pt>
                <c:pt idx="1016">
                  <c:v>0.66136574074074073</c:v>
                </c:pt>
                <c:pt idx="1017">
                  <c:v>0.66140046296296295</c:v>
                </c:pt>
                <c:pt idx="1018">
                  <c:v>0.66143518518518518</c:v>
                </c:pt>
                <c:pt idx="1019">
                  <c:v>0.66146990740740741</c:v>
                </c:pt>
                <c:pt idx="1020">
                  <c:v>0.66150462962962964</c:v>
                </c:pt>
                <c:pt idx="1021">
                  <c:v>0.66153935185185186</c:v>
                </c:pt>
                <c:pt idx="1022">
                  <c:v>0.66157407407407409</c:v>
                </c:pt>
                <c:pt idx="1023">
                  <c:v>0.66160879629629632</c:v>
                </c:pt>
                <c:pt idx="1024">
                  <c:v>0.66164351851851855</c:v>
                </c:pt>
                <c:pt idx="1025">
                  <c:v>0.66167824074074078</c:v>
                </c:pt>
                <c:pt idx="1026">
                  <c:v>0.66171296296296289</c:v>
                </c:pt>
                <c:pt idx="1027">
                  <c:v>0.66174768518518523</c:v>
                </c:pt>
                <c:pt idx="1028">
                  <c:v>0.66178240740740735</c:v>
                </c:pt>
                <c:pt idx="1029">
                  <c:v>0.66181712962962969</c:v>
                </c:pt>
                <c:pt idx="1030">
                  <c:v>0.6618518518518518</c:v>
                </c:pt>
                <c:pt idx="1031">
                  <c:v>0.66188657407407414</c:v>
                </c:pt>
                <c:pt idx="1032">
                  <c:v>0.66192129629629626</c:v>
                </c:pt>
                <c:pt idx="1033">
                  <c:v>0.66195601851851849</c:v>
                </c:pt>
                <c:pt idx="1034">
                  <c:v>0.66199074074074071</c:v>
                </c:pt>
                <c:pt idx="1035">
                  <c:v>0.66202546296296294</c:v>
                </c:pt>
                <c:pt idx="1036">
                  <c:v>0.66206018518518517</c:v>
                </c:pt>
                <c:pt idx="1037">
                  <c:v>0.6620949074074074</c:v>
                </c:pt>
                <c:pt idx="1038">
                  <c:v>0.66212962962962962</c:v>
                </c:pt>
                <c:pt idx="1039">
                  <c:v>0.66216435185185185</c:v>
                </c:pt>
                <c:pt idx="1040">
                  <c:v>0.66219907407407408</c:v>
                </c:pt>
                <c:pt idx="1041">
                  <c:v>0.66223379629629631</c:v>
                </c:pt>
                <c:pt idx="1042">
                  <c:v>0.66226851851851853</c:v>
                </c:pt>
                <c:pt idx="1043">
                  <c:v>0.66230324074074076</c:v>
                </c:pt>
                <c:pt idx="1044">
                  <c:v>0.66233796296296299</c:v>
                </c:pt>
                <c:pt idx="1045">
                  <c:v>0.66237268518518522</c:v>
                </c:pt>
                <c:pt idx="1046">
                  <c:v>0.66240740740740744</c:v>
                </c:pt>
                <c:pt idx="1047">
                  <c:v>0.66244212962962956</c:v>
                </c:pt>
                <c:pt idx="1048">
                  <c:v>0.6624768518518519</c:v>
                </c:pt>
                <c:pt idx="1049">
                  <c:v>0.66251157407407402</c:v>
                </c:pt>
                <c:pt idx="1050">
                  <c:v>0.66254629629629636</c:v>
                </c:pt>
                <c:pt idx="1051">
                  <c:v>0.66258101851851847</c:v>
                </c:pt>
                <c:pt idx="1052">
                  <c:v>0.66261574074074081</c:v>
                </c:pt>
                <c:pt idx="1053">
                  <c:v>0.66265046296296293</c:v>
                </c:pt>
                <c:pt idx="1054">
                  <c:v>0.66268518518518515</c:v>
                </c:pt>
                <c:pt idx="1055">
                  <c:v>0.66271990740740738</c:v>
                </c:pt>
                <c:pt idx="1056">
                  <c:v>0.66275462962962961</c:v>
                </c:pt>
                <c:pt idx="1057">
                  <c:v>0.66278935185185184</c:v>
                </c:pt>
                <c:pt idx="1058">
                  <c:v>0.66282407407407407</c:v>
                </c:pt>
                <c:pt idx="1059">
                  <c:v>0.66285879629629629</c:v>
                </c:pt>
                <c:pt idx="1060">
                  <c:v>0.66289351851851852</c:v>
                </c:pt>
                <c:pt idx="1061">
                  <c:v>0.66292824074074075</c:v>
                </c:pt>
                <c:pt idx="1062">
                  <c:v>0.66296296296296298</c:v>
                </c:pt>
                <c:pt idx="1063">
                  <c:v>0.6629976851851852</c:v>
                </c:pt>
                <c:pt idx="1064">
                  <c:v>0.66303240740740743</c:v>
                </c:pt>
                <c:pt idx="1065">
                  <c:v>0.66306712962962966</c:v>
                </c:pt>
                <c:pt idx="1066">
                  <c:v>0.66310185185185189</c:v>
                </c:pt>
                <c:pt idx="1067">
                  <c:v>0.66313657407407411</c:v>
                </c:pt>
                <c:pt idx="1068">
                  <c:v>0.66317129629629623</c:v>
                </c:pt>
                <c:pt idx="1069">
                  <c:v>0.66320601851851857</c:v>
                </c:pt>
                <c:pt idx="1070">
                  <c:v>0.66324074074074069</c:v>
                </c:pt>
                <c:pt idx="1071">
                  <c:v>0.66327546296296302</c:v>
                </c:pt>
                <c:pt idx="1072">
                  <c:v>0.66331018518518514</c:v>
                </c:pt>
                <c:pt idx="1073">
                  <c:v>0.66334490740740748</c:v>
                </c:pt>
                <c:pt idx="1074">
                  <c:v>0.6633796296296296</c:v>
                </c:pt>
                <c:pt idx="1075">
                  <c:v>0.66341435185185182</c:v>
                </c:pt>
                <c:pt idx="1076">
                  <c:v>0.66344907407407405</c:v>
                </c:pt>
                <c:pt idx="1077">
                  <c:v>0.66348379629629628</c:v>
                </c:pt>
                <c:pt idx="1078">
                  <c:v>0.66351851851851851</c:v>
                </c:pt>
                <c:pt idx="1079">
                  <c:v>0.66355324074074074</c:v>
                </c:pt>
                <c:pt idx="1080">
                  <c:v>0.66358796296296296</c:v>
                </c:pt>
                <c:pt idx="1081">
                  <c:v>0.66362268518518519</c:v>
                </c:pt>
                <c:pt idx="1082">
                  <c:v>0.66365740740740742</c:v>
                </c:pt>
                <c:pt idx="1083">
                  <c:v>0.66369212962962965</c:v>
                </c:pt>
                <c:pt idx="1084">
                  <c:v>0.66372685185185187</c:v>
                </c:pt>
                <c:pt idx="1085">
                  <c:v>0.6637615740740741</c:v>
                </c:pt>
                <c:pt idx="1086">
                  <c:v>0.66379629629629633</c:v>
                </c:pt>
                <c:pt idx="1087">
                  <c:v>0.66383101851851845</c:v>
                </c:pt>
                <c:pt idx="1088">
                  <c:v>0.66386574074074078</c:v>
                </c:pt>
                <c:pt idx="1089">
                  <c:v>0.6639004629629629</c:v>
                </c:pt>
                <c:pt idx="1090">
                  <c:v>0.66393518518518524</c:v>
                </c:pt>
                <c:pt idx="1091">
                  <c:v>0.66396990740740736</c:v>
                </c:pt>
                <c:pt idx="1092">
                  <c:v>0.66400462962962969</c:v>
                </c:pt>
                <c:pt idx="1093">
                  <c:v>0.66403935185185181</c:v>
                </c:pt>
                <c:pt idx="1094">
                  <c:v>0.66407407407407404</c:v>
                </c:pt>
                <c:pt idx="1095">
                  <c:v>0.66410879629629627</c:v>
                </c:pt>
                <c:pt idx="1096">
                  <c:v>0.66414351851851849</c:v>
                </c:pt>
                <c:pt idx="1097">
                  <c:v>0.66417824074074072</c:v>
                </c:pt>
                <c:pt idx="1098">
                  <c:v>0.66421296296296295</c:v>
                </c:pt>
                <c:pt idx="1099">
                  <c:v>0.66424768518518518</c:v>
                </c:pt>
                <c:pt idx="1100">
                  <c:v>0.6642824074074074</c:v>
                </c:pt>
                <c:pt idx="1101">
                  <c:v>0.66431712962962963</c:v>
                </c:pt>
                <c:pt idx="1102">
                  <c:v>0.66435185185185186</c:v>
                </c:pt>
                <c:pt idx="1103">
                  <c:v>0.66438657407407409</c:v>
                </c:pt>
                <c:pt idx="1104">
                  <c:v>0.66442129629629632</c:v>
                </c:pt>
                <c:pt idx="1105">
                  <c:v>0.66445601851851854</c:v>
                </c:pt>
                <c:pt idx="1106">
                  <c:v>0.66449074074074077</c:v>
                </c:pt>
                <c:pt idx="1107">
                  <c:v>0.664525462962963</c:v>
                </c:pt>
                <c:pt idx="1108">
                  <c:v>0.66456018518518511</c:v>
                </c:pt>
                <c:pt idx="1109">
                  <c:v>0.66459490740740745</c:v>
                </c:pt>
                <c:pt idx="1110">
                  <c:v>0.66462962962962957</c:v>
                </c:pt>
                <c:pt idx="1111">
                  <c:v>0.66466435185185191</c:v>
                </c:pt>
                <c:pt idx="1112">
                  <c:v>0.66469907407407403</c:v>
                </c:pt>
                <c:pt idx="1113">
                  <c:v>0.66473379629629636</c:v>
                </c:pt>
                <c:pt idx="1114">
                  <c:v>0.66476851851851848</c:v>
                </c:pt>
                <c:pt idx="1115">
                  <c:v>0.66480324074074071</c:v>
                </c:pt>
                <c:pt idx="1116">
                  <c:v>0.66483796296296294</c:v>
                </c:pt>
                <c:pt idx="1117">
                  <c:v>0.66487268518518516</c:v>
                </c:pt>
                <c:pt idx="1118">
                  <c:v>0.66490740740740739</c:v>
                </c:pt>
                <c:pt idx="1119">
                  <c:v>0.66494212962962962</c:v>
                </c:pt>
                <c:pt idx="1120">
                  <c:v>0.66497685185185185</c:v>
                </c:pt>
                <c:pt idx="1121">
                  <c:v>0.66501157407407407</c:v>
                </c:pt>
                <c:pt idx="1122">
                  <c:v>0.6650462962962963</c:v>
                </c:pt>
                <c:pt idx="1123">
                  <c:v>0.66508101851851853</c:v>
                </c:pt>
                <c:pt idx="1124">
                  <c:v>0.66511574074074076</c:v>
                </c:pt>
                <c:pt idx="1125">
                  <c:v>0.66515046296296299</c:v>
                </c:pt>
                <c:pt idx="1126">
                  <c:v>0.66518518518518521</c:v>
                </c:pt>
                <c:pt idx="1127">
                  <c:v>0.66521990740740744</c:v>
                </c:pt>
                <c:pt idx="1128">
                  <c:v>0.66525462962962967</c:v>
                </c:pt>
                <c:pt idx="1129">
                  <c:v>0.66528935185185178</c:v>
                </c:pt>
                <c:pt idx="1130">
                  <c:v>0.66532407407407412</c:v>
                </c:pt>
                <c:pt idx="1131">
                  <c:v>0.66535879629629624</c:v>
                </c:pt>
                <c:pt idx="1132">
                  <c:v>0.66539351851851858</c:v>
                </c:pt>
                <c:pt idx="1133">
                  <c:v>0.6654282407407407</c:v>
                </c:pt>
                <c:pt idx="1134">
                  <c:v>0.66546296296296303</c:v>
                </c:pt>
                <c:pt idx="1135">
                  <c:v>0.66549768518518515</c:v>
                </c:pt>
                <c:pt idx="1136">
                  <c:v>0.66553240740740738</c:v>
                </c:pt>
                <c:pt idx="1137">
                  <c:v>0.66556712962962961</c:v>
                </c:pt>
                <c:pt idx="1138">
                  <c:v>0.66560185185185183</c:v>
                </c:pt>
                <c:pt idx="1139">
                  <c:v>0.66563657407407406</c:v>
                </c:pt>
                <c:pt idx="1140">
                  <c:v>0.66567129629629629</c:v>
                </c:pt>
                <c:pt idx="1141">
                  <c:v>0.66570601851851852</c:v>
                </c:pt>
                <c:pt idx="1142">
                  <c:v>0.66574074074074074</c:v>
                </c:pt>
                <c:pt idx="1143">
                  <c:v>0.66577546296296297</c:v>
                </c:pt>
                <c:pt idx="1144">
                  <c:v>0.6658101851851852</c:v>
                </c:pt>
                <c:pt idx="1145">
                  <c:v>0.66584490740740743</c:v>
                </c:pt>
                <c:pt idx="1146">
                  <c:v>0.66587962962962965</c:v>
                </c:pt>
                <c:pt idx="1147">
                  <c:v>0.66591435185185188</c:v>
                </c:pt>
                <c:pt idx="1148">
                  <c:v>0.66594907407407411</c:v>
                </c:pt>
                <c:pt idx="1149">
                  <c:v>0.66598379629629634</c:v>
                </c:pt>
                <c:pt idx="1150">
                  <c:v>0.66601851851851845</c:v>
                </c:pt>
                <c:pt idx="1151">
                  <c:v>0.66605324074074079</c:v>
                </c:pt>
                <c:pt idx="1152">
                  <c:v>0.66608796296296291</c:v>
                </c:pt>
                <c:pt idx="1153">
                  <c:v>0.66612268518518525</c:v>
                </c:pt>
                <c:pt idx="1154">
                  <c:v>0.66615740740740736</c:v>
                </c:pt>
                <c:pt idx="1155">
                  <c:v>0.6661921296296297</c:v>
                </c:pt>
                <c:pt idx="1156">
                  <c:v>0.66622685185185182</c:v>
                </c:pt>
                <c:pt idx="1157">
                  <c:v>0.66626157407407405</c:v>
                </c:pt>
                <c:pt idx="1158">
                  <c:v>0.66629629629629628</c:v>
                </c:pt>
                <c:pt idx="1159">
                  <c:v>0.6663310185185185</c:v>
                </c:pt>
                <c:pt idx="1160">
                  <c:v>0.66636574074074073</c:v>
                </c:pt>
                <c:pt idx="1161">
                  <c:v>0.66640046296296296</c:v>
                </c:pt>
                <c:pt idx="1162">
                  <c:v>0.66643518518518519</c:v>
                </c:pt>
                <c:pt idx="1163">
                  <c:v>0.66646990740740741</c:v>
                </c:pt>
                <c:pt idx="1164">
                  <c:v>0.66650462962962964</c:v>
                </c:pt>
                <c:pt idx="1165">
                  <c:v>0.66653935185185187</c:v>
                </c:pt>
                <c:pt idx="1166">
                  <c:v>0.6665740740740741</c:v>
                </c:pt>
                <c:pt idx="1167">
                  <c:v>0.66660879629629632</c:v>
                </c:pt>
                <c:pt idx="1168">
                  <c:v>0.66664351851851855</c:v>
                </c:pt>
                <c:pt idx="1169">
                  <c:v>0.66667824074074078</c:v>
                </c:pt>
                <c:pt idx="1170">
                  <c:v>0.66671296296296301</c:v>
                </c:pt>
                <c:pt idx="1171">
                  <c:v>0.66674768518518512</c:v>
                </c:pt>
                <c:pt idx="1172">
                  <c:v>0.66678240740740735</c:v>
                </c:pt>
                <c:pt idx="1173">
                  <c:v>0.66681712962962969</c:v>
                </c:pt>
                <c:pt idx="1174">
                  <c:v>0.66685185185185192</c:v>
                </c:pt>
                <c:pt idx="1175">
                  <c:v>0.66688657407407403</c:v>
                </c:pt>
                <c:pt idx="1176">
                  <c:v>0.66692129629629626</c:v>
                </c:pt>
                <c:pt idx="1177">
                  <c:v>0.66695601851851849</c:v>
                </c:pt>
                <c:pt idx="1178">
                  <c:v>0.66699074074074083</c:v>
                </c:pt>
                <c:pt idx="1179">
                  <c:v>0.66702546296296295</c:v>
                </c:pt>
                <c:pt idx="1180">
                  <c:v>0.66706018518518517</c:v>
                </c:pt>
                <c:pt idx="1181">
                  <c:v>0.6670949074074074</c:v>
                </c:pt>
                <c:pt idx="1182">
                  <c:v>0.66712962962962974</c:v>
                </c:pt>
                <c:pt idx="1183">
                  <c:v>0.66716435185185186</c:v>
                </c:pt>
                <c:pt idx="1184">
                  <c:v>0.66719907407407408</c:v>
                </c:pt>
                <c:pt idx="1185">
                  <c:v>0.66723379629629631</c:v>
                </c:pt>
                <c:pt idx="1186">
                  <c:v>0.66726851851851843</c:v>
                </c:pt>
                <c:pt idx="1187">
                  <c:v>0.66730324074074077</c:v>
                </c:pt>
                <c:pt idx="1188">
                  <c:v>0.66733796296296299</c:v>
                </c:pt>
                <c:pt idx="1189">
                  <c:v>0.66737268518518522</c:v>
                </c:pt>
                <c:pt idx="1190">
                  <c:v>0.66740740740740734</c:v>
                </c:pt>
                <c:pt idx="1191">
                  <c:v>0.66744212962962957</c:v>
                </c:pt>
                <c:pt idx="1192">
                  <c:v>0.6674768518518519</c:v>
                </c:pt>
                <c:pt idx="1193">
                  <c:v>0.66751157407407413</c:v>
                </c:pt>
                <c:pt idx="1194">
                  <c:v>0.66754629629629625</c:v>
                </c:pt>
                <c:pt idx="1195">
                  <c:v>0.66758101851851848</c:v>
                </c:pt>
                <c:pt idx="1196">
                  <c:v>0.6676157407407407</c:v>
                </c:pt>
                <c:pt idx="1197">
                  <c:v>0.66765046296296304</c:v>
                </c:pt>
                <c:pt idx="1198">
                  <c:v>0.66768518518518516</c:v>
                </c:pt>
                <c:pt idx="1199">
                  <c:v>0.66771990740740739</c:v>
                </c:pt>
                <c:pt idx="1200">
                  <c:v>0.66775462962962961</c:v>
                </c:pt>
                <c:pt idx="1201">
                  <c:v>0.66778935185185195</c:v>
                </c:pt>
                <c:pt idx="1202">
                  <c:v>0.66782407407407407</c:v>
                </c:pt>
                <c:pt idx="1203">
                  <c:v>0.6678587962962963</c:v>
                </c:pt>
                <c:pt idx="1204">
                  <c:v>0.66789351851851853</c:v>
                </c:pt>
                <c:pt idx="1205">
                  <c:v>0.66792824074074064</c:v>
                </c:pt>
                <c:pt idx="1206">
                  <c:v>0.66796296296296298</c:v>
                </c:pt>
                <c:pt idx="1207">
                  <c:v>0.66799768518518521</c:v>
                </c:pt>
                <c:pt idx="1208">
                  <c:v>0.66803240740740744</c:v>
                </c:pt>
                <c:pt idx="1209">
                  <c:v>0.66806712962962955</c:v>
                </c:pt>
                <c:pt idx="1210">
                  <c:v>0.66810185185185178</c:v>
                </c:pt>
                <c:pt idx="1211">
                  <c:v>0.66813657407407412</c:v>
                </c:pt>
                <c:pt idx="1212">
                  <c:v>0.66817129629629635</c:v>
                </c:pt>
                <c:pt idx="1213">
                  <c:v>0.66820601851851846</c:v>
                </c:pt>
                <c:pt idx="1214">
                  <c:v>0.66824074074074069</c:v>
                </c:pt>
                <c:pt idx="1215">
                  <c:v>0.66827546296296303</c:v>
                </c:pt>
                <c:pt idx="1216">
                  <c:v>0.66831018518518526</c:v>
                </c:pt>
                <c:pt idx="1217">
                  <c:v>0.66834490740740737</c:v>
                </c:pt>
                <c:pt idx="1218">
                  <c:v>0.6683796296296296</c:v>
                </c:pt>
                <c:pt idx="1219">
                  <c:v>0.66841435185185183</c:v>
                </c:pt>
                <c:pt idx="1220">
                  <c:v>0.66844907407407417</c:v>
                </c:pt>
                <c:pt idx="1221">
                  <c:v>0.66848379629629628</c:v>
                </c:pt>
                <c:pt idx="1222">
                  <c:v>0.66851851851851851</c:v>
                </c:pt>
                <c:pt idx="1223">
                  <c:v>0.66855324074074074</c:v>
                </c:pt>
                <c:pt idx="1224">
                  <c:v>0.66858796296296286</c:v>
                </c:pt>
                <c:pt idx="1225">
                  <c:v>0.66862268518518519</c:v>
                </c:pt>
                <c:pt idx="1226">
                  <c:v>0.66865740740740742</c:v>
                </c:pt>
                <c:pt idx="1227">
                  <c:v>0.66869212962962965</c:v>
                </c:pt>
                <c:pt idx="1228">
                  <c:v>0.66872685185185177</c:v>
                </c:pt>
                <c:pt idx="1229">
                  <c:v>0.66876157407407411</c:v>
                </c:pt>
                <c:pt idx="1230">
                  <c:v>0.66879629629629633</c:v>
                </c:pt>
                <c:pt idx="1231">
                  <c:v>0.66883101851851856</c:v>
                </c:pt>
                <c:pt idx="1232">
                  <c:v>0.66886574074074068</c:v>
                </c:pt>
                <c:pt idx="1233">
                  <c:v>0.66890046296296291</c:v>
                </c:pt>
                <c:pt idx="1234">
                  <c:v>0.66893518518518524</c:v>
                </c:pt>
                <c:pt idx="1235">
                  <c:v>0.66896990740740747</c:v>
                </c:pt>
                <c:pt idx="1236">
                  <c:v>0.66900462962962959</c:v>
                </c:pt>
                <c:pt idx="1237">
                  <c:v>0.66903935185185182</c:v>
                </c:pt>
                <c:pt idx="1238">
                  <c:v>0.66907407407407404</c:v>
                </c:pt>
                <c:pt idx="1239">
                  <c:v>0.66910879629629638</c:v>
                </c:pt>
                <c:pt idx="1240">
                  <c:v>0.6691435185185185</c:v>
                </c:pt>
                <c:pt idx="1241">
                  <c:v>0.66917824074074073</c:v>
                </c:pt>
                <c:pt idx="1242">
                  <c:v>0.66921296296296295</c:v>
                </c:pt>
                <c:pt idx="1243">
                  <c:v>0.66924768518518529</c:v>
                </c:pt>
                <c:pt idx="1244">
                  <c:v>0.66928240740740741</c:v>
                </c:pt>
                <c:pt idx="1245">
                  <c:v>0.66931712962962964</c:v>
                </c:pt>
                <c:pt idx="1246">
                  <c:v>0.66935185185185186</c:v>
                </c:pt>
                <c:pt idx="1247">
                  <c:v>0.66938657407407398</c:v>
                </c:pt>
                <c:pt idx="1248">
                  <c:v>0.66942129629629632</c:v>
                </c:pt>
                <c:pt idx="1249">
                  <c:v>0.66945601851851855</c:v>
                </c:pt>
                <c:pt idx="1250">
                  <c:v>0.66949074074074078</c:v>
                </c:pt>
                <c:pt idx="1251">
                  <c:v>0.66952546296296289</c:v>
                </c:pt>
                <c:pt idx="1252">
                  <c:v>0.66956018518518512</c:v>
                </c:pt>
                <c:pt idx="1253">
                  <c:v>0.66959490740740746</c:v>
                </c:pt>
                <c:pt idx="1254">
                  <c:v>0.66962962962962969</c:v>
                </c:pt>
                <c:pt idx="1255">
                  <c:v>0.6696643518518518</c:v>
                </c:pt>
                <c:pt idx="1256">
                  <c:v>0.66969907407407403</c:v>
                </c:pt>
                <c:pt idx="1257">
                  <c:v>0.66973379629629637</c:v>
                </c:pt>
                <c:pt idx="1258">
                  <c:v>0.6697685185185186</c:v>
                </c:pt>
                <c:pt idx="1259">
                  <c:v>0.66980324074074071</c:v>
                </c:pt>
                <c:pt idx="1260">
                  <c:v>0.66983796296296294</c:v>
                </c:pt>
                <c:pt idx="1261">
                  <c:v>0.66987268518518517</c:v>
                </c:pt>
                <c:pt idx="1262">
                  <c:v>0.66990740740740751</c:v>
                </c:pt>
                <c:pt idx="1263">
                  <c:v>0.66994212962962962</c:v>
                </c:pt>
                <c:pt idx="1264">
                  <c:v>0.66997685185185185</c:v>
                </c:pt>
                <c:pt idx="1265">
                  <c:v>0.67001157407407408</c:v>
                </c:pt>
                <c:pt idx="1266">
                  <c:v>0.6700462962962962</c:v>
                </c:pt>
                <c:pt idx="1267">
                  <c:v>0.67008101851851853</c:v>
                </c:pt>
                <c:pt idx="1268">
                  <c:v>0.67011574074074076</c:v>
                </c:pt>
                <c:pt idx="1269">
                  <c:v>0.67015046296296299</c:v>
                </c:pt>
                <c:pt idx="1270">
                  <c:v>0.67018518518518511</c:v>
                </c:pt>
                <c:pt idx="1271">
                  <c:v>0.67021990740740733</c:v>
                </c:pt>
                <c:pt idx="1272">
                  <c:v>0.67025462962962967</c:v>
                </c:pt>
                <c:pt idx="1273">
                  <c:v>0.6702893518518519</c:v>
                </c:pt>
                <c:pt idx="1274">
                  <c:v>0.67032407407407402</c:v>
                </c:pt>
                <c:pt idx="1275">
                  <c:v>0.67035879629629624</c:v>
                </c:pt>
                <c:pt idx="1276">
                  <c:v>0.67039351851851858</c:v>
                </c:pt>
                <c:pt idx="1277">
                  <c:v>0.67042824074074081</c:v>
                </c:pt>
                <c:pt idx="1278">
                  <c:v>0.67046296296296293</c:v>
                </c:pt>
                <c:pt idx="1279">
                  <c:v>0.67049768518518515</c:v>
                </c:pt>
                <c:pt idx="1280">
                  <c:v>0.67053240740740738</c:v>
                </c:pt>
                <c:pt idx="1281">
                  <c:v>0.67056712962962972</c:v>
                </c:pt>
                <c:pt idx="1282">
                  <c:v>0.67060185185185184</c:v>
                </c:pt>
                <c:pt idx="1283">
                  <c:v>0.67063657407407407</c:v>
                </c:pt>
                <c:pt idx="1284">
                  <c:v>0.67067129629629629</c:v>
                </c:pt>
                <c:pt idx="1285">
                  <c:v>0.67070601851851841</c:v>
                </c:pt>
                <c:pt idx="1286">
                  <c:v>0.67074074074074075</c:v>
                </c:pt>
                <c:pt idx="1287">
                  <c:v>0.67077546296296298</c:v>
                </c:pt>
                <c:pt idx="1288">
                  <c:v>0.6708101851851852</c:v>
                </c:pt>
                <c:pt idx="1289">
                  <c:v>0.67084490740740732</c:v>
                </c:pt>
                <c:pt idx="1290">
                  <c:v>0.67087962962962966</c:v>
                </c:pt>
                <c:pt idx="1291">
                  <c:v>0.67091435185185189</c:v>
                </c:pt>
                <c:pt idx="1292">
                  <c:v>0.67094907407407411</c:v>
                </c:pt>
                <c:pt idx="1293">
                  <c:v>0.67098379629629623</c:v>
                </c:pt>
                <c:pt idx="1294">
                  <c:v>0.67101851851851846</c:v>
                </c:pt>
                <c:pt idx="1295">
                  <c:v>0.6710532407407408</c:v>
                </c:pt>
                <c:pt idx="1296">
                  <c:v>0.67108796296296302</c:v>
                </c:pt>
                <c:pt idx="1297">
                  <c:v>0.67112268518518514</c:v>
                </c:pt>
                <c:pt idx="1298">
                  <c:v>0.67115740740740737</c:v>
                </c:pt>
                <c:pt idx="1299">
                  <c:v>0.6711921296296296</c:v>
                </c:pt>
                <c:pt idx="1300">
                  <c:v>0.67122685185185194</c:v>
                </c:pt>
                <c:pt idx="1301">
                  <c:v>0.67126157407407405</c:v>
                </c:pt>
                <c:pt idx="1302">
                  <c:v>0.67129629629629628</c:v>
                </c:pt>
                <c:pt idx="1303">
                  <c:v>0.67133101851851851</c:v>
                </c:pt>
                <c:pt idx="1304">
                  <c:v>0.67136574074074085</c:v>
                </c:pt>
                <c:pt idx="1305">
                  <c:v>0.67140046296296296</c:v>
                </c:pt>
                <c:pt idx="1306">
                  <c:v>0.67143518518518519</c:v>
                </c:pt>
                <c:pt idx="1307">
                  <c:v>0.67146990740740742</c:v>
                </c:pt>
                <c:pt idx="1308">
                  <c:v>0.67150462962962953</c:v>
                </c:pt>
                <c:pt idx="1309">
                  <c:v>0.67153935185185187</c:v>
                </c:pt>
                <c:pt idx="1310">
                  <c:v>0.6715740740740741</c:v>
                </c:pt>
                <c:pt idx="1311">
                  <c:v>0.67160879629629633</c:v>
                </c:pt>
                <c:pt idx="1312">
                  <c:v>0.67164351851851845</c:v>
                </c:pt>
                <c:pt idx="1313">
                  <c:v>0.67167824074074067</c:v>
                </c:pt>
                <c:pt idx="1314">
                  <c:v>0.67171296296296301</c:v>
                </c:pt>
                <c:pt idx="1315">
                  <c:v>0.67174768518518524</c:v>
                </c:pt>
                <c:pt idx="1316">
                  <c:v>0.67178240740740736</c:v>
                </c:pt>
                <c:pt idx="1317">
                  <c:v>0.67181712962962958</c:v>
                </c:pt>
                <c:pt idx="1318">
                  <c:v>0.67185185185185192</c:v>
                </c:pt>
                <c:pt idx="1319">
                  <c:v>0.67188657407407415</c:v>
                </c:pt>
                <c:pt idx="1320">
                  <c:v>0.67192129629629627</c:v>
                </c:pt>
                <c:pt idx="1321">
                  <c:v>0.67195601851851849</c:v>
                </c:pt>
                <c:pt idx="1322">
                  <c:v>0.67199074074074072</c:v>
                </c:pt>
                <c:pt idx="1323">
                  <c:v>0.67202546296296306</c:v>
                </c:pt>
                <c:pt idx="1324">
                  <c:v>0.67206018518518518</c:v>
                </c:pt>
                <c:pt idx="1325">
                  <c:v>0.6720949074074074</c:v>
                </c:pt>
                <c:pt idx="1326">
                  <c:v>0.67212962962962963</c:v>
                </c:pt>
                <c:pt idx="1327">
                  <c:v>0.67216435185185175</c:v>
                </c:pt>
                <c:pt idx="1328">
                  <c:v>0.67219907407407409</c:v>
                </c:pt>
                <c:pt idx="1329">
                  <c:v>0.67223379629629632</c:v>
                </c:pt>
                <c:pt idx="1330">
                  <c:v>0.67226851851851854</c:v>
                </c:pt>
                <c:pt idx="1331">
                  <c:v>0.67230324074074066</c:v>
                </c:pt>
                <c:pt idx="1332">
                  <c:v>0.672337962962963</c:v>
                </c:pt>
                <c:pt idx="1333">
                  <c:v>0.67237268518518523</c:v>
                </c:pt>
                <c:pt idx="1334">
                  <c:v>0.67240740740740745</c:v>
                </c:pt>
                <c:pt idx="1335">
                  <c:v>0.67244212962962957</c:v>
                </c:pt>
                <c:pt idx="1336">
                  <c:v>0.6724768518518518</c:v>
                </c:pt>
                <c:pt idx="1337">
                  <c:v>0.67251157407407414</c:v>
                </c:pt>
                <c:pt idx="1338">
                  <c:v>0.67254629629629636</c:v>
                </c:pt>
                <c:pt idx="1339">
                  <c:v>0.67258101851851848</c:v>
                </c:pt>
                <c:pt idx="1340">
                  <c:v>0.67261574074074071</c:v>
                </c:pt>
                <c:pt idx="1341">
                  <c:v>0.67265046296296294</c:v>
                </c:pt>
                <c:pt idx="1342">
                  <c:v>0.67268518518518527</c:v>
                </c:pt>
                <c:pt idx="1343">
                  <c:v>0.67271990740740739</c:v>
                </c:pt>
                <c:pt idx="1344">
                  <c:v>0.67275462962962962</c:v>
                </c:pt>
                <c:pt idx="1345">
                  <c:v>0.67278935185185185</c:v>
                </c:pt>
                <c:pt idx="1346">
                  <c:v>0.67282407407407396</c:v>
                </c:pt>
                <c:pt idx="1347">
                  <c:v>0.6728587962962963</c:v>
                </c:pt>
                <c:pt idx="1348">
                  <c:v>0.67289351851851853</c:v>
                </c:pt>
                <c:pt idx="1349">
                  <c:v>0.67292824074074076</c:v>
                </c:pt>
                <c:pt idx="1350">
                  <c:v>0.67296296296296287</c:v>
                </c:pt>
                <c:pt idx="1351">
                  <c:v>0.67299768518518521</c:v>
                </c:pt>
                <c:pt idx="1352">
                  <c:v>0.67303240740740744</c:v>
                </c:pt>
                <c:pt idx="1353">
                  <c:v>0.67306712962962967</c:v>
                </c:pt>
                <c:pt idx="1354">
                  <c:v>0.67310185185185178</c:v>
                </c:pt>
                <c:pt idx="1355">
                  <c:v>0.67313657407407401</c:v>
                </c:pt>
                <c:pt idx="1356">
                  <c:v>0.67317129629629635</c:v>
                </c:pt>
                <c:pt idx="1357">
                  <c:v>0.67320601851851858</c:v>
                </c:pt>
                <c:pt idx="1358">
                  <c:v>0.6732407407407407</c:v>
                </c:pt>
                <c:pt idx="1359">
                  <c:v>0.67327546296296292</c:v>
                </c:pt>
                <c:pt idx="1360">
                  <c:v>0.67331018518518515</c:v>
                </c:pt>
                <c:pt idx="1361">
                  <c:v>0.67334490740740749</c:v>
                </c:pt>
                <c:pt idx="1362">
                  <c:v>0.67337962962962961</c:v>
                </c:pt>
                <c:pt idx="1363">
                  <c:v>0.67341435185185183</c:v>
                </c:pt>
                <c:pt idx="1364">
                  <c:v>0.67344907407407406</c:v>
                </c:pt>
                <c:pt idx="1365">
                  <c:v>0.6734837962962964</c:v>
                </c:pt>
                <c:pt idx="1366">
                  <c:v>0.67351851851851852</c:v>
                </c:pt>
                <c:pt idx="1367">
                  <c:v>0.67355324074074074</c:v>
                </c:pt>
                <c:pt idx="1368">
                  <c:v>0.67358796296296297</c:v>
                </c:pt>
                <c:pt idx="1369">
                  <c:v>0.67362268518518509</c:v>
                </c:pt>
                <c:pt idx="1370">
                  <c:v>0.67365740740740743</c:v>
                </c:pt>
                <c:pt idx="1371">
                  <c:v>0.67369212962962965</c:v>
                </c:pt>
                <c:pt idx="1372">
                  <c:v>0.67372685185185188</c:v>
                </c:pt>
                <c:pt idx="1373">
                  <c:v>0.673761574074074</c:v>
                </c:pt>
                <c:pt idx="1374">
                  <c:v>0.67379629629629623</c:v>
                </c:pt>
                <c:pt idx="1375">
                  <c:v>0.67383101851851857</c:v>
                </c:pt>
                <c:pt idx="1376">
                  <c:v>0.67386574074074079</c:v>
                </c:pt>
                <c:pt idx="1377">
                  <c:v>0.67390046296296291</c:v>
                </c:pt>
                <c:pt idx="1378">
                  <c:v>0.67393518518518514</c:v>
                </c:pt>
                <c:pt idx="1379">
                  <c:v>0.67396990740740748</c:v>
                </c:pt>
                <c:pt idx="1380">
                  <c:v>0.6740046296296297</c:v>
                </c:pt>
                <c:pt idx="1381">
                  <c:v>0.67403935185185182</c:v>
                </c:pt>
                <c:pt idx="1382">
                  <c:v>0.67407407407407405</c:v>
                </c:pt>
                <c:pt idx="1383">
                  <c:v>0.67410879629629628</c:v>
                </c:pt>
                <c:pt idx="1384">
                  <c:v>0.67414351851851861</c:v>
                </c:pt>
                <c:pt idx="1385">
                  <c:v>0.67417824074074073</c:v>
                </c:pt>
                <c:pt idx="1386">
                  <c:v>0.67421296296296296</c:v>
                </c:pt>
                <c:pt idx="1387">
                  <c:v>0.67424768518518519</c:v>
                </c:pt>
                <c:pt idx="1388">
                  <c:v>0.6742824074074073</c:v>
                </c:pt>
                <c:pt idx="1389">
                  <c:v>0.67431712962962964</c:v>
                </c:pt>
                <c:pt idx="1390">
                  <c:v>0.67435185185185187</c:v>
                </c:pt>
                <c:pt idx="1391">
                  <c:v>0.6743865740740741</c:v>
                </c:pt>
                <c:pt idx="1392">
                  <c:v>0.67442129629629621</c:v>
                </c:pt>
                <c:pt idx="1393">
                  <c:v>0.67445601851851855</c:v>
                </c:pt>
                <c:pt idx="1394">
                  <c:v>0.67449074074074078</c:v>
                </c:pt>
                <c:pt idx="1395">
                  <c:v>0.67452546296296301</c:v>
                </c:pt>
                <c:pt idx="1396">
                  <c:v>0.67456018518518512</c:v>
                </c:pt>
                <c:pt idx="1397">
                  <c:v>0.67459490740740735</c:v>
                </c:pt>
                <c:pt idx="1398">
                  <c:v>0.67462962962962969</c:v>
                </c:pt>
                <c:pt idx="1399">
                  <c:v>0.67466435185185192</c:v>
                </c:pt>
                <c:pt idx="1400">
                  <c:v>0.67469907407407403</c:v>
                </c:pt>
                <c:pt idx="1401">
                  <c:v>0.67473379629629626</c:v>
                </c:pt>
                <c:pt idx="1402">
                  <c:v>0.67476851851851849</c:v>
                </c:pt>
                <c:pt idx="1403">
                  <c:v>0.67480324074074083</c:v>
                </c:pt>
                <c:pt idx="1404">
                  <c:v>0.67483796296296295</c:v>
                </c:pt>
                <c:pt idx="1405">
                  <c:v>0.67487268518518517</c:v>
                </c:pt>
                <c:pt idx="1406">
                  <c:v>0.6749074074074074</c:v>
                </c:pt>
                <c:pt idx="1407">
                  <c:v>0.67494212962962974</c:v>
                </c:pt>
                <c:pt idx="1408">
                  <c:v>0.67497685185185186</c:v>
                </c:pt>
                <c:pt idx="1409">
                  <c:v>0.67501157407407408</c:v>
                </c:pt>
                <c:pt idx="1410">
                  <c:v>0.67504629629629631</c:v>
                </c:pt>
                <c:pt idx="1411">
                  <c:v>0.67508101851851843</c:v>
                </c:pt>
                <c:pt idx="1412">
                  <c:v>0.67511574074074077</c:v>
                </c:pt>
                <c:pt idx="1413">
                  <c:v>0.67515046296296299</c:v>
                </c:pt>
                <c:pt idx="1414">
                  <c:v>0.67518518518518522</c:v>
                </c:pt>
                <c:pt idx="1415">
                  <c:v>0.67521990740740734</c:v>
                </c:pt>
                <c:pt idx="1416">
                  <c:v>0.67525462962962957</c:v>
                </c:pt>
                <c:pt idx="1417">
                  <c:v>0.6752893518518519</c:v>
                </c:pt>
                <c:pt idx="1418">
                  <c:v>0.67532407407407413</c:v>
                </c:pt>
                <c:pt idx="1419">
                  <c:v>0.67535879629629625</c:v>
                </c:pt>
                <c:pt idx="1420">
                  <c:v>0.67539351851851848</c:v>
                </c:pt>
                <c:pt idx="1421">
                  <c:v>0.6754282407407407</c:v>
                </c:pt>
                <c:pt idx="1422">
                  <c:v>0.67546296296296304</c:v>
                </c:pt>
                <c:pt idx="1423">
                  <c:v>0.67549768518518516</c:v>
                </c:pt>
                <c:pt idx="1424">
                  <c:v>0.67553240740740739</c:v>
                </c:pt>
                <c:pt idx="1425">
                  <c:v>0.67556712962962961</c:v>
                </c:pt>
                <c:pt idx="1426">
                  <c:v>0.67560185185185195</c:v>
                </c:pt>
                <c:pt idx="1427">
                  <c:v>0.67563657407407407</c:v>
                </c:pt>
                <c:pt idx="1428">
                  <c:v>0.6756712962962963</c:v>
                </c:pt>
                <c:pt idx="1429">
                  <c:v>0.67570601851851853</c:v>
                </c:pt>
                <c:pt idx="1430">
                  <c:v>0.67574074074074064</c:v>
                </c:pt>
                <c:pt idx="1431">
                  <c:v>0.67577546296296298</c:v>
                </c:pt>
                <c:pt idx="1432">
                  <c:v>0.67581018518518521</c:v>
                </c:pt>
                <c:pt idx="1433">
                  <c:v>0.67584490740740744</c:v>
                </c:pt>
                <c:pt idx="1434">
                  <c:v>0.67587962962962955</c:v>
                </c:pt>
                <c:pt idx="1435">
                  <c:v>0.67591435185185178</c:v>
                </c:pt>
                <c:pt idx="1436">
                  <c:v>0.67594907407407412</c:v>
                </c:pt>
                <c:pt idx="1437">
                  <c:v>0.67598379629629635</c:v>
                </c:pt>
                <c:pt idx="1438">
                  <c:v>0.67601851851851846</c:v>
                </c:pt>
                <c:pt idx="1439">
                  <c:v>0.67605324074074069</c:v>
                </c:pt>
                <c:pt idx="1440">
                  <c:v>0.67608796296296303</c:v>
                </c:pt>
                <c:pt idx="1441">
                  <c:v>0.67612268518518526</c:v>
                </c:pt>
                <c:pt idx="1442">
                  <c:v>0.67615740740740737</c:v>
                </c:pt>
                <c:pt idx="1443">
                  <c:v>0.6761921296296296</c:v>
                </c:pt>
                <c:pt idx="1444">
                  <c:v>0.67622685185185183</c:v>
                </c:pt>
                <c:pt idx="1445">
                  <c:v>0.67626157407407417</c:v>
                </c:pt>
                <c:pt idx="1446">
                  <c:v>0.67629629629629628</c:v>
                </c:pt>
                <c:pt idx="1447">
                  <c:v>0.67633101851851851</c:v>
                </c:pt>
                <c:pt idx="1448">
                  <c:v>0.67636574074074074</c:v>
                </c:pt>
                <c:pt idx="1449">
                  <c:v>0.67640046296296286</c:v>
                </c:pt>
                <c:pt idx="1450">
                  <c:v>0.67643518518518519</c:v>
                </c:pt>
                <c:pt idx="1451">
                  <c:v>0.67646990740740742</c:v>
                </c:pt>
                <c:pt idx="1452">
                  <c:v>0.67650462962962965</c:v>
                </c:pt>
                <c:pt idx="1453">
                  <c:v>0.67653935185185177</c:v>
                </c:pt>
                <c:pt idx="1454">
                  <c:v>0.67657407407407411</c:v>
                </c:pt>
                <c:pt idx="1455">
                  <c:v>0.67660879629629633</c:v>
                </c:pt>
                <c:pt idx="1456">
                  <c:v>0.67664351851851856</c:v>
                </c:pt>
                <c:pt idx="1457">
                  <c:v>0.67667824074074068</c:v>
                </c:pt>
                <c:pt idx="1458">
                  <c:v>0.67671296296296291</c:v>
                </c:pt>
                <c:pt idx="1459">
                  <c:v>0.67674768518518524</c:v>
                </c:pt>
                <c:pt idx="1460">
                  <c:v>0.67678240740740747</c:v>
                </c:pt>
                <c:pt idx="1461">
                  <c:v>0.67681712962962959</c:v>
                </c:pt>
                <c:pt idx="1462">
                  <c:v>0.67685185185185182</c:v>
                </c:pt>
                <c:pt idx="1463">
                  <c:v>0.67688657407407404</c:v>
                </c:pt>
                <c:pt idx="1464">
                  <c:v>0.67692129629629638</c:v>
                </c:pt>
                <c:pt idx="1465">
                  <c:v>0.6769560185185185</c:v>
                </c:pt>
                <c:pt idx="1466">
                  <c:v>0.67699074074074073</c:v>
                </c:pt>
                <c:pt idx="1467">
                  <c:v>0.67702546296296295</c:v>
                </c:pt>
                <c:pt idx="1468">
                  <c:v>0.67706018518518529</c:v>
                </c:pt>
                <c:pt idx="1469">
                  <c:v>0.67709490740740741</c:v>
                </c:pt>
                <c:pt idx="1470">
                  <c:v>0.67712962962962964</c:v>
                </c:pt>
                <c:pt idx="1471">
                  <c:v>0.67716435185185186</c:v>
                </c:pt>
                <c:pt idx="1472">
                  <c:v>0.67719907407407398</c:v>
                </c:pt>
                <c:pt idx="1473">
                  <c:v>0.67723379629629632</c:v>
                </c:pt>
                <c:pt idx="1474">
                  <c:v>0.67726851851851855</c:v>
                </c:pt>
                <c:pt idx="1475">
                  <c:v>0.67730324074074078</c:v>
                </c:pt>
                <c:pt idx="1476">
                  <c:v>0.67733796296296289</c:v>
                </c:pt>
                <c:pt idx="1477">
                  <c:v>0.67737268518518512</c:v>
                </c:pt>
                <c:pt idx="1478">
                  <c:v>0.67740740740740746</c:v>
                </c:pt>
                <c:pt idx="1479">
                  <c:v>0.67744212962962969</c:v>
                </c:pt>
                <c:pt idx="1480">
                  <c:v>0.6774768518518518</c:v>
                </c:pt>
                <c:pt idx="1481">
                  <c:v>0.67751157407407403</c:v>
                </c:pt>
                <c:pt idx="1482">
                  <c:v>0.67754629629629637</c:v>
                </c:pt>
                <c:pt idx="1483">
                  <c:v>0.6775810185185186</c:v>
                </c:pt>
                <c:pt idx="1484">
                  <c:v>0.67761574074074071</c:v>
                </c:pt>
                <c:pt idx="1485">
                  <c:v>0.67765046296296294</c:v>
                </c:pt>
                <c:pt idx="1486">
                  <c:v>0.67768518518518517</c:v>
                </c:pt>
                <c:pt idx="1487">
                  <c:v>0.67771990740740751</c:v>
                </c:pt>
                <c:pt idx="1488">
                  <c:v>0.67775462962962962</c:v>
                </c:pt>
                <c:pt idx="1489">
                  <c:v>0.67778935185185185</c:v>
                </c:pt>
                <c:pt idx="1490">
                  <c:v>0.67782407407407408</c:v>
                </c:pt>
                <c:pt idx="1491">
                  <c:v>0.6778587962962962</c:v>
                </c:pt>
                <c:pt idx="1492">
                  <c:v>0.67789351851851853</c:v>
                </c:pt>
                <c:pt idx="1493">
                  <c:v>0.67792824074074076</c:v>
                </c:pt>
                <c:pt idx="1494">
                  <c:v>0.67796296296296299</c:v>
                </c:pt>
                <c:pt idx="1495">
                  <c:v>0.67799768518518511</c:v>
                </c:pt>
                <c:pt idx="1496">
                  <c:v>0.67803240740740733</c:v>
                </c:pt>
                <c:pt idx="1497">
                  <c:v>0.67806712962962967</c:v>
                </c:pt>
                <c:pt idx="1498">
                  <c:v>0.6781018518518519</c:v>
                </c:pt>
                <c:pt idx="1499">
                  <c:v>0.67813657407407402</c:v>
                </c:pt>
                <c:pt idx="1500">
                  <c:v>0.67817129629629624</c:v>
                </c:pt>
                <c:pt idx="1501">
                  <c:v>0.67820601851851858</c:v>
                </c:pt>
                <c:pt idx="1502">
                  <c:v>0.67824074074074081</c:v>
                </c:pt>
                <c:pt idx="1503">
                  <c:v>0.67827546296296293</c:v>
                </c:pt>
                <c:pt idx="1504">
                  <c:v>0.67831018518518515</c:v>
                </c:pt>
                <c:pt idx="1505">
                  <c:v>0.67834490740740738</c:v>
                </c:pt>
                <c:pt idx="1506">
                  <c:v>0.67837962962962972</c:v>
                </c:pt>
                <c:pt idx="1507">
                  <c:v>0.67841435185185184</c:v>
                </c:pt>
                <c:pt idx="1508">
                  <c:v>0.67844907407407407</c:v>
                </c:pt>
                <c:pt idx="1509">
                  <c:v>0.67848379629629629</c:v>
                </c:pt>
                <c:pt idx="1510">
                  <c:v>0.67851851851851841</c:v>
                </c:pt>
                <c:pt idx="1511">
                  <c:v>0.67855324074074075</c:v>
                </c:pt>
                <c:pt idx="1512">
                  <c:v>0.67858796296296298</c:v>
                </c:pt>
                <c:pt idx="1513">
                  <c:v>0.6786226851851852</c:v>
                </c:pt>
                <c:pt idx="1514">
                  <c:v>0.67865740740740732</c:v>
                </c:pt>
                <c:pt idx="1515">
                  <c:v>0.67869212962962966</c:v>
                </c:pt>
                <c:pt idx="1516">
                  <c:v>0.67872685185185189</c:v>
                </c:pt>
                <c:pt idx="1517">
                  <c:v>0.67876157407407411</c:v>
                </c:pt>
                <c:pt idx="1518">
                  <c:v>0.67879629629629623</c:v>
                </c:pt>
                <c:pt idx="1519">
                  <c:v>0.67883101851851846</c:v>
                </c:pt>
                <c:pt idx="1520">
                  <c:v>0.6788657407407408</c:v>
                </c:pt>
                <c:pt idx="1521">
                  <c:v>0.67890046296296302</c:v>
                </c:pt>
                <c:pt idx="1522">
                  <c:v>0.67893518518518514</c:v>
                </c:pt>
                <c:pt idx="1523">
                  <c:v>0.67896990740740737</c:v>
                </c:pt>
                <c:pt idx="1524">
                  <c:v>0.6790046296296296</c:v>
                </c:pt>
                <c:pt idx="1525">
                  <c:v>0.67903935185185194</c:v>
                </c:pt>
                <c:pt idx="1526">
                  <c:v>0.67907407407407405</c:v>
                </c:pt>
                <c:pt idx="1527">
                  <c:v>0.67910879629629628</c:v>
                </c:pt>
                <c:pt idx="1528">
                  <c:v>0.67914351851851851</c:v>
                </c:pt>
                <c:pt idx="1529">
                  <c:v>0.67917824074074085</c:v>
                </c:pt>
                <c:pt idx="1530">
                  <c:v>0.67921296296296296</c:v>
                </c:pt>
                <c:pt idx="1531">
                  <c:v>0.67924768518518519</c:v>
                </c:pt>
                <c:pt idx="1532">
                  <c:v>0.67928240740740742</c:v>
                </c:pt>
                <c:pt idx="1533">
                  <c:v>0.67931712962962953</c:v>
                </c:pt>
                <c:pt idx="1534">
                  <c:v>0.67935185185185187</c:v>
                </c:pt>
                <c:pt idx="1535">
                  <c:v>0.6793865740740741</c:v>
                </c:pt>
                <c:pt idx="1536">
                  <c:v>0.67942129629629633</c:v>
                </c:pt>
                <c:pt idx="1537">
                  <c:v>0.67945601851851845</c:v>
                </c:pt>
                <c:pt idx="1538">
                  <c:v>0.67949074074074067</c:v>
                </c:pt>
                <c:pt idx="1539">
                  <c:v>0.67952546296296301</c:v>
                </c:pt>
                <c:pt idx="1540">
                  <c:v>0.67956018518518524</c:v>
                </c:pt>
                <c:pt idx="1541">
                  <c:v>0.67959490740740736</c:v>
                </c:pt>
                <c:pt idx="1542">
                  <c:v>0.67962962962962958</c:v>
                </c:pt>
                <c:pt idx="1543">
                  <c:v>0.67966435185185192</c:v>
                </c:pt>
                <c:pt idx="1544">
                  <c:v>0.67969907407407415</c:v>
                </c:pt>
                <c:pt idx="1545">
                  <c:v>0.67973379629629627</c:v>
                </c:pt>
                <c:pt idx="1546">
                  <c:v>0.67976851851851849</c:v>
                </c:pt>
                <c:pt idx="1547">
                  <c:v>0.67980324074074072</c:v>
                </c:pt>
                <c:pt idx="1548">
                  <c:v>0.67983796296296306</c:v>
                </c:pt>
                <c:pt idx="1549">
                  <c:v>0.67987268518518518</c:v>
                </c:pt>
                <c:pt idx="1550">
                  <c:v>0.6799074074074074</c:v>
                </c:pt>
                <c:pt idx="1551">
                  <c:v>0.67994212962962963</c:v>
                </c:pt>
                <c:pt idx="1552">
                  <c:v>0.67997685185185175</c:v>
                </c:pt>
                <c:pt idx="1553">
                  <c:v>0.68001157407407409</c:v>
                </c:pt>
                <c:pt idx="1554">
                  <c:v>0.68004629629629632</c:v>
                </c:pt>
                <c:pt idx="1555">
                  <c:v>0.68008101851851854</c:v>
                </c:pt>
                <c:pt idx="1556">
                  <c:v>0.68011574074074066</c:v>
                </c:pt>
                <c:pt idx="1557">
                  <c:v>0.680150462962963</c:v>
                </c:pt>
                <c:pt idx="1558">
                  <c:v>0.68018518518518523</c:v>
                </c:pt>
                <c:pt idx="1559">
                  <c:v>0.68021990740740745</c:v>
                </c:pt>
                <c:pt idx="1560">
                  <c:v>0.68025462962962957</c:v>
                </c:pt>
                <c:pt idx="1561">
                  <c:v>0.6802893518518518</c:v>
                </c:pt>
                <c:pt idx="1562">
                  <c:v>0.68032407407407414</c:v>
                </c:pt>
                <c:pt idx="1563">
                  <c:v>0.68035879629629636</c:v>
                </c:pt>
                <c:pt idx="1564">
                  <c:v>0.68039351851851848</c:v>
                </c:pt>
                <c:pt idx="1565">
                  <c:v>0.68042824074074071</c:v>
                </c:pt>
                <c:pt idx="1566">
                  <c:v>0.68046296296296294</c:v>
                </c:pt>
                <c:pt idx="1567">
                  <c:v>0.68049768518518527</c:v>
                </c:pt>
                <c:pt idx="1568">
                  <c:v>0.68053240740740739</c:v>
                </c:pt>
                <c:pt idx="1569">
                  <c:v>0.68056712962962962</c:v>
                </c:pt>
                <c:pt idx="1570">
                  <c:v>0.68060185185185185</c:v>
                </c:pt>
                <c:pt idx="1571">
                  <c:v>0.68063657407407396</c:v>
                </c:pt>
                <c:pt idx="1572">
                  <c:v>0.6806712962962963</c:v>
                </c:pt>
                <c:pt idx="1573">
                  <c:v>0.68070601851851853</c:v>
                </c:pt>
                <c:pt idx="1574">
                  <c:v>0.68074074074074076</c:v>
                </c:pt>
                <c:pt idx="1575">
                  <c:v>0.68077546296296287</c:v>
                </c:pt>
                <c:pt idx="1576">
                  <c:v>0.68081018518518521</c:v>
                </c:pt>
                <c:pt idx="1577">
                  <c:v>0.68084490740740744</c:v>
                </c:pt>
                <c:pt idx="1578">
                  <c:v>0.68087962962962967</c:v>
                </c:pt>
                <c:pt idx="1579">
                  <c:v>0.68091435185185178</c:v>
                </c:pt>
                <c:pt idx="1580">
                  <c:v>0.68094907407407401</c:v>
                </c:pt>
                <c:pt idx="1581">
                  <c:v>0.68098379629629635</c:v>
                </c:pt>
                <c:pt idx="1582">
                  <c:v>0.68101851851851858</c:v>
                </c:pt>
                <c:pt idx="1583">
                  <c:v>0.6810532407407407</c:v>
                </c:pt>
                <c:pt idx="1584">
                  <c:v>0.68108796296296292</c:v>
                </c:pt>
                <c:pt idx="1585">
                  <c:v>0.68112268518518515</c:v>
                </c:pt>
                <c:pt idx="1586">
                  <c:v>0.68115740740740749</c:v>
                </c:pt>
                <c:pt idx="1587">
                  <c:v>0.68119212962962961</c:v>
                </c:pt>
                <c:pt idx="1588">
                  <c:v>0.68122685185185183</c:v>
                </c:pt>
                <c:pt idx="1589">
                  <c:v>0.68126157407407406</c:v>
                </c:pt>
                <c:pt idx="1590">
                  <c:v>0.6812962962962964</c:v>
                </c:pt>
                <c:pt idx="1591">
                  <c:v>0.68133101851851852</c:v>
                </c:pt>
                <c:pt idx="1592">
                  <c:v>0.68136574074074074</c:v>
                </c:pt>
                <c:pt idx="1593">
                  <c:v>0.68140046296296297</c:v>
                </c:pt>
                <c:pt idx="1594">
                  <c:v>0.68143518518518509</c:v>
                </c:pt>
                <c:pt idx="1595">
                  <c:v>0.68146990740740743</c:v>
                </c:pt>
                <c:pt idx="1596">
                  <c:v>0.68150462962962965</c:v>
                </c:pt>
                <c:pt idx="1597">
                  <c:v>0.68153935185185188</c:v>
                </c:pt>
                <c:pt idx="1598">
                  <c:v>0.681574074074074</c:v>
                </c:pt>
                <c:pt idx="1599">
                  <c:v>0.68160879629629623</c:v>
                </c:pt>
                <c:pt idx="1600">
                  <c:v>0.68164351851851857</c:v>
                </c:pt>
                <c:pt idx="1601">
                  <c:v>0.68167824074074079</c:v>
                </c:pt>
                <c:pt idx="1602">
                  <c:v>0.68171296296296291</c:v>
                </c:pt>
                <c:pt idx="1603">
                  <c:v>0.68174768518518514</c:v>
                </c:pt>
                <c:pt idx="1604">
                  <c:v>0.68178240740740748</c:v>
                </c:pt>
                <c:pt idx="1605">
                  <c:v>0.6818171296296297</c:v>
                </c:pt>
                <c:pt idx="1606">
                  <c:v>0.68185185185185182</c:v>
                </c:pt>
                <c:pt idx="1607">
                  <c:v>0.68188657407407405</c:v>
                </c:pt>
                <c:pt idx="1608">
                  <c:v>0.68192129629629628</c:v>
                </c:pt>
                <c:pt idx="1609">
                  <c:v>0.68195601851851861</c:v>
                </c:pt>
                <c:pt idx="1610">
                  <c:v>0.68199074074074073</c:v>
                </c:pt>
                <c:pt idx="1611">
                  <c:v>0.68202546296296296</c:v>
                </c:pt>
                <c:pt idx="1612">
                  <c:v>0.68206018518518519</c:v>
                </c:pt>
                <c:pt idx="1613">
                  <c:v>0.6820949074074073</c:v>
                </c:pt>
                <c:pt idx="1614">
                  <c:v>0.68212962962962964</c:v>
                </c:pt>
                <c:pt idx="1615">
                  <c:v>0.68216435185185187</c:v>
                </c:pt>
                <c:pt idx="1616">
                  <c:v>0.6821990740740741</c:v>
                </c:pt>
                <c:pt idx="1617">
                  <c:v>0.68223379629629621</c:v>
                </c:pt>
                <c:pt idx="1618">
                  <c:v>0.68226851851851855</c:v>
                </c:pt>
                <c:pt idx="1619">
                  <c:v>0.68230324074074078</c:v>
                </c:pt>
                <c:pt idx="1620">
                  <c:v>0.68233796296296301</c:v>
                </c:pt>
                <c:pt idx="1621">
                  <c:v>0.68237268518518512</c:v>
                </c:pt>
                <c:pt idx="1622">
                  <c:v>0.68240740740740735</c:v>
                </c:pt>
                <c:pt idx="1623">
                  <c:v>0.68244212962962969</c:v>
                </c:pt>
                <c:pt idx="1624">
                  <c:v>0.68247685185185192</c:v>
                </c:pt>
                <c:pt idx="1625">
                  <c:v>0.68251157407407403</c:v>
                </c:pt>
                <c:pt idx="1626">
                  <c:v>0.68254629629629626</c:v>
                </c:pt>
                <c:pt idx="1627">
                  <c:v>0.68258101851851849</c:v>
                </c:pt>
                <c:pt idx="1628">
                  <c:v>0.68261574074074083</c:v>
                </c:pt>
                <c:pt idx="1629">
                  <c:v>0.68265046296296295</c:v>
                </c:pt>
                <c:pt idx="1630">
                  <c:v>0.68268518518518517</c:v>
                </c:pt>
                <c:pt idx="1631">
                  <c:v>0.6827199074074074</c:v>
                </c:pt>
                <c:pt idx="1632">
                  <c:v>0.68275462962962974</c:v>
                </c:pt>
                <c:pt idx="1633">
                  <c:v>0.68278935185185186</c:v>
                </c:pt>
                <c:pt idx="1634">
                  <c:v>0.68282407407407408</c:v>
                </c:pt>
                <c:pt idx="1635">
                  <c:v>0.68285879629629631</c:v>
                </c:pt>
                <c:pt idx="1636">
                  <c:v>0.68289351851851843</c:v>
                </c:pt>
                <c:pt idx="1637">
                  <c:v>0.68292824074074077</c:v>
                </c:pt>
                <c:pt idx="1638">
                  <c:v>0.68296296296296299</c:v>
                </c:pt>
                <c:pt idx="1639">
                  <c:v>0.68299768518518522</c:v>
                </c:pt>
                <c:pt idx="1640">
                  <c:v>0.68303240740740734</c:v>
                </c:pt>
                <c:pt idx="1641">
                  <c:v>0.68306712962962957</c:v>
                </c:pt>
                <c:pt idx="1642">
                  <c:v>0.6831018518518519</c:v>
                </c:pt>
                <c:pt idx="1643">
                  <c:v>0.68313657407407413</c:v>
                </c:pt>
                <c:pt idx="1644">
                  <c:v>0.68317129629629625</c:v>
                </c:pt>
                <c:pt idx="1645">
                  <c:v>0.68320601851851848</c:v>
                </c:pt>
                <c:pt idx="1646">
                  <c:v>0.6832407407407407</c:v>
                </c:pt>
                <c:pt idx="1647">
                  <c:v>0.68327546296296304</c:v>
                </c:pt>
                <c:pt idx="1648">
                  <c:v>0.68331018518518516</c:v>
                </c:pt>
                <c:pt idx="1649">
                  <c:v>0.68334490740740739</c:v>
                </c:pt>
                <c:pt idx="1650">
                  <c:v>0.68337962962962961</c:v>
                </c:pt>
                <c:pt idx="1651">
                  <c:v>0.68341435185185195</c:v>
                </c:pt>
                <c:pt idx="1652">
                  <c:v>0.68344907407407407</c:v>
                </c:pt>
                <c:pt idx="1653">
                  <c:v>0.6834837962962963</c:v>
                </c:pt>
                <c:pt idx="1654">
                  <c:v>0.68351851851851853</c:v>
                </c:pt>
                <c:pt idx="1655">
                  <c:v>0.68355324074074064</c:v>
                </c:pt>
                <c:pt idx="1656">
                  <c:v>0.68358796296296298</c:v>
                </c:pt>
                <c:pt idx="1657">
                  <c:v>0.68362268518518521</c:v>
                </c:pt>
                <c:pt idx="1658">
                  <c:v>0.68365740740740744</c:v>
                </c:pt>
                <c:pt idx="1659">
                  <c:v>0.68369212962962955</c:v>
                </c:pt>
                <c:pt idx="1660">
                  <c:v>0.68372685185185178</c:v>
                </c:pt>
                <c:pt idx="1661">
                  <c:v>0.68376157407407412</c:v>
                </c:pt>
                <c:pt idx="1662">
                  <c:v>0.68379629629629635</c:v>
                </c:pt>
                <c:pt idx="1663">
                  <c:v>0.68383101851851846</c:v>
                </c:pt>
                <c:pt idx="1664">
                  <c:v>0.68386574074074069</c:v>
                </c:pt>
                <c:pt idx="1665">
                  <c:v>0.68390046296296303</c:v>
                </c:pt>
                <c:pt idx="1666">
                  <c:v>0.68393518518518526</c:v>
                </c:pt>
                <c:pt idx="1667">
                  <c:v>0.68396990740740737</c:v>
                </c:pt>
                <c:pt idx="1668">
                  <c:v>0.6840046296296296</c:v>
                </c:pt>
                <c:pt idx="1669">
                  <c:v>0.68403935185185183</c:v>
                </c:pt>
                <c:pt idx="1670">
                  <c:v>0.68407407407407417</c:v>
                </c:pt>
                <c:pt idx="1671">
                  <c:v>0.68410879629629628</c:v>
                </c:pt>
                <c:pt idx="1672">
                  <c:v>0.68414351851851851</c:v>
                </c:pt>
                <c:pt idx="1673">
                  <c:v>0.68417824074074074</c:v>
                </c:pt>
                <c:pt idx="1674">
                  <c:v>0.68421296296296286</c:v>
                </c:pt>
                <c:pt idx="1675">
                  <c:v>0.68424768518518519</c:v>
                </c:pt>
                <c:pt idx="1676">
                  <c:v>0.68428240740740742</c:v>
                </c:pt>
                <c:pt idx="1677">
                  <c:v>0.68431712962962965</c:v>
                </c:pt>
                <c:pt idx="1678">
                  <c:v>0.68435185185185177</c:v>
                </c:pt>
                <c:pt idx="1679">
                  <c:v>0.68438657407407411</c:v>
                </c:pt>
                <c:pt idx="1680">
                  <c:v>0.68442129629629633</c:v>
                </c:pt>
                <c:pt idx="1681">
                  <c:v>0.68445601851851856</c:v>
                </c:pt>
                <c:pt idx="1682">
                  <c:v>0.68449074074074068</c:v>
                </c:pt>
                <c:pt idx="1683">
                  <c:v>0.68452546296296291</c:v>
                </c:pt>
                <c:pt idx="1684">
                  <c:v>0.68456018518518524</c:v>
                </c:pt>
                <c:pt idx="1685">
                  <c:v>0.68459490740740747</c:v>
                </c:pt>
                <c:pt idx="1686">
                  <c:v>0.68462962962962959</c:v>
                </c:pt>
                <c:pt idx="1687">
                  <c:v>0.68466435185185182</c:v>
                </c:pt>
                <c:pt idx="1688">
                  <c:v>0.68469907407407404</c:v>
                </c:pt>
                <c:pt idx="1689">
                  <c:v>0.68473379629629638</c:v>
                </c:pt>
                <c:pt idx="1690">
                  <c:v>0.6847685185185185</c:v>
                </c:pt>
                <c:pt idx="1691">
                  <c:v>0.68480324074074073</c:v>
                </c:pt>
                <c:pt idx="1692">
                  <c:v>0.68483796296296295</c:v>
                </c:pt>
                <c:pt idx="1693">
                  <c:v>0.68487268518518529</c:v>
                </c:pt>
                <c:pt idx="1694">
                  <c:v>0.68490740740740741</c:v>
                </c:pt>
                <c:pt idx="1695">
                  <c:v>0.68494212962962964</c:v>
                </c:pt>
                <c:pt idx="1696">
                  <c:v>0.68497685185185186</c:v>
                </c:pt>
                <c:pt idx="1697">
                  <c:v>0.68501157407407398</c:v>
                </c:pt>
                <c:pt idx="1698">
                  <c:v>0.68504629629629632</c:v>
                </c:pt>
                <c:pt idx="1699">
                  <c:v>0.68508101851851855</c:v>
                </c:pt>
                <c:pt idx="1700">
                  <c:v>0.68511574074074078</c:v>
                </c:pt>
                <c:pt idx="1701">
                  <c:v>0.68515046296296289</c:v>
                </c:pt>
                <c:pt idx="1702">
                  <c:v>0.68518518518518512</c:v>
                </c:pt>
                <c:pt idx="1703">
                  <c:v>0.68521990740740746</c:v>
                </c:pt>
                <c:pt idx="1704">
                  <c:v>0.68525462962962969</c:v>
                </c:pt>
                <c:pt idx="1705">
                  <c:v>0.6852893518518518</c:v>
                </c:pt>
                <c:pt idx="1706">
                  <c:v>0.68532407407407403</c:v>
                </c:pt>
                <c:pt idx="1707">
                  <c:v>0.68535879629629637</c:v>
                </c:pt>
                <c:pt idx="1708">
                  <c:v>0.6853935185185186</c:v>
                </c:pt>
                <c:pt idx="1709">
                  <c:v>0.68542824074074071</c:v>
                </c:pt>
                <c:pt idx="1710">
                  <c:v>0.68546296296296294</c:v>
                </c:pt>
                <c:pt idx="1711">
                  <c:v>0.68549768518518517</c:v>
                </c:pt>
                <c:pt idx="1712">
                  <c:v>0.68553240740740751</c:v>
                </c:pt>
                <c:pt idx="1713">
                  <c:v>0.68556712962962962</c:v>
                </c:pt>
                <c:pt idx="1714">
                  <c:v>0.68560185185185185</c:v>
                </c:pt>
                <c:pt idx="1715">
                  <c:v>0.68563657407407408</c:v>
                </c:pt>
                <c:pt idx="1716">
                  <c:v>0.6856712962962962</c:v>
                </c:pt>
                <c:pt idx="1717">
                  <c:v>0.68570601851851853</c:v>
                </c:pt>
                <c:pt idx="1718">
                  <c:v>0.68574074074074076</c:v>
                </c:pt>
                <c:pt idx="1719">
                  <c:v>0.68577546296296299</c:v>
                </c:pt>
                <c:pt idx="1720">
                  <c:v>0.68581018518518511</c:v>
                </c:pt>
                <c:pt idx="1721">
                  <c:v>0.68584490740740733</c:v>
                </c:pt>
                <c:pt idx="1722">
                  <c:v>0.68587962962962967</c:v>
                </c:pt>
                <c:pt idx="1723">
                  <c:v>0.6859143518518519</c:v>
                </c:pt>
                <c:pt idx="1724">
                  <c:v>0.68594907407407402</c:v>
                </c:pt>
                <c:pt idx="1725">
                  <c:v>0.68598379629629624</c:v>
                </c:pt>
                <c:pt idx="1726">
                  <c:v>0.68601851851851858</c:v>
                </c:pt>
                <c:pt idx="1727">
                  <c:v>0.68605324074074081</c:v>
                </c:pt>
                <c:pt idx="1728">
                  <c:v>0.68608796296296293</c:v>
                </c:pt>
                <c:pt idx="1729">
                  <c:v>0.68612268518518515</c:v>
                </c:pt>
                <c:pt idx="1730">
                  <c:v>0.68615740740740738</c:v>
                </c:pt>
                <c:pt idx="1731">
                  <c:v>0.68619212962962972</c:v>
                </c:pt>
                <c:pt idx="1732">
                  <c:v>0.68622685185185184</c:v>
                </c:pt>
                <c:pt idx="1733">
                  <c:v>0.68626157407407407</c:v>
                </c:pt>
                <c:pt idx="1734">
                  <c:v>0.68629629629629629</c:v>
                </c:pt>
                <c:pt idx="1735">
                  <c:v>0.68633101851851841</c:v>
                </c:pt>
                <c:pt idx="1736">
                  <c:v>0.68636574074074075</c:v>
                </c:pt>
                <c:pt idx="1737">
                  <c:v>0.68640046296296298</c:v>
                </c:pt>
                <c:pt idx="1738">
                  <c:v>0.6864351851851852</c:v>
                </c:pt>
                <c:pt idx="1739">
                  <c:v>0.68646990740740732</c:v>
                </c:pt>
                <c:pt idx="1740">
                  <c:v>0.68650462962962966</c:v>
                </c:pt>
                <c:pt idx="1741">
                  <c:v>0.68653935185185189</c:v>
                </c:pt>
                <c:pt idx="1742">
                  <c:v>0.68657407407407411</c:v>
                </c:pt>
                <c:pt idx="1743">
                  <c:v>0.68660879629629623</c:v>
                </c:pt>
                <c:pt idx="1744">
                  <c:v>0.68664351851851846</c:v>
                </c:pt>
                <c:pt idx="1745">
                  <c:v>0.6866782407407408</c:v>
                </c:pt>
                <c:pt idx="1746">
                  <c:v>0.68671296296296302</c:v>
                </c:pt>
                <c:pt idx="1747">
                  <c:v>0.68674768518518514</c:v>
                </c:pt>
                <c:pt idx="1748">
                  <c:v>0.68678240740740737</c:v>
                </c:pt>
                <c:pt idx="1749">
                  <c:v>0.6868171296296296</c:v>
                </c:pt>
                <c:pt idx="1750">
                  <c:v>0.68685185185185194</c:v>
                </c:pt>
                <c:pt idx="1751">
                  <c:v>0.68688657407407405</c:v>
                </c:pt>
                <c:pt idx="1752">
                  <c:v>0.68692129629629628</c:v>
                </c:pt>
                <c:pt idx="1753">
                  <c:v>0.68695601851851851</c:v>
                </c:pt>
                <c:pt idx="1754">
                  <c:v>0.68699074074074085</c:v>
                </c:pt>
                <c:pt idx="1755">
                  <c:v>0.68702546296296296</c:v>
                </c:pt>
                <c:pt idx="1756">
                  <c:v>0.68706018518518519</c:v>
                </c:pt>
                <c:pt idx="1757">
                  <c:v>0.68709490740740742</c:v>
                </c:pt>
                <c:pt idx="1758">
                  <c:v>0.68712962962962953</c:v>
                </c:pt>
                <c:pt idx="1759">
                  <c:v>0.68716435185185187</c:v>
                </c:pt>
                <c:pt idx="1760">
                  <c:v>0.6871990740740741</c:v>
                </c:pt>
                <c:pt idx="1761">
                  <c:v>0.68723379629629633</c:v>
                </c:pt>
                <c:pt idx="1762">
                  <c:v>0.68726851851851845</c:v>
                </c:pt>
                <c:pt idx="1763">
                  <c:v>0.68730324074074067</c:v>
                </c:pt>
                <c:pt idx="1764">
                  <c:v>0.68733796296296301</c:v>
                </c:pt>
                <c:pt idx="1765">
                  <c:v>0.68737268518518524</c:v>
                </c:pt>
                <c:pt idx="1766">
                  <c:v>0.68740740740740736</c:v>
                </c:pt>
                <c:pt idx="1767">
                  <c:v>0.68744212962962958</c:v>
                </c:pt>
                <c:pt idx="1768">
                  <c:v>0.68747685185185192</c:v>
                </c:pt>
                <c:pt idx="1769">
                  <c:v>0.68751157407407415</c:v>
                </c:pt>
                <c:pt idx="1770">
                  <c:v>0.68754629629629627</c:v>
                </c:pt>
                <c:pt idx="1771">
                  <c:v>0.68758101851851849</c:v>
                </c:pt>
                <c:pt idx="1772">
                  <c:v>0.68761574074074072</c:v>
                </c:pt>
                <c:pt idx="1773">
                  <c:v>0.68765046296296306</c:v>
                </c:pt>
                <c:pt idx="1774">
                  <c:v>0.68768518518518518</c:v>
                </c:pt>
                <c:pt idx="1775">
                  <c:v>0.6877199074074074</c:v>
                </c:pt>
                <c:pt idx="1776">
                  <c:v>0.68775462962962963</c:v>
                </c:pt>
                <c:pt idx="1777">
                  <c:v>0.68778935185185175</c:v>
                </c:pt>
                <c:pt idx="1778">
                  <c:v>0.68782407407407409</c:v>
                </c:pt>
                <c:pt idx="1779">
                  <c:v>0.68785879629629632</c:v>
                </c:pt>
                <c:pt idx="1780">
                  <c:v>0.68789351851851854</c:v>
                </c:pt>
                <c:pt idx="1781">
                  <c:v>0.68792824074074066</c:v>
                </c:pt>
                <c:pt idx="1782">
                  <c:v>0.687962962962963</c:v>
                </c:pt>
                <c:pt idx="1783">
                  <c:v>0.68799768518518523</c:v>
                </c:pt>
                <c:pt idx="1784">
                  <c:v>0.68803240740740745</c:v>
                </c:pt>
                <c:pt idx="1785">
                  <c:v>0.68806712962962957</c:v>
                </c:pt>
                <c:pt idx="1786">
                  <c:v>0.6881018518518518</c:v>
                </c:pt>
                <c:pt idx="1787">
                  <c:v>0.68813657407407414</c:v>
                </c:pt>
                <c:pt idx="1788">
                  <c:v>0.68817129629629636</c:v>
                </c:pt>
                <c:pt idx="1789">
                  <c:v>0.68820601851851848</c:v>
                </c:pt>
                <c:pt idx="1790">
                  <c:v>0.68824074074074071</c:v>
                </c:pt>
                <c:pt idx="1791">
                  <c:v>0.68827546296296294</c:v>
                </c:pt>
                <c:pt idx="1792">
                  <c:v>0.68831018518518527</c:v>
                </c:pt>
                <c:pt idx="1793">
                  <c:v>0.68834490740740739</c:v>
                </c:pt>
                <c:pt idx="1794">
                  <c:v>0.68837962962962962</c:v>
                </c:pt>
                <c:pt idx="1795">
                  <c:v>0.68841435185185185</c:v>
                </c:pt>
                <c:pt idx="1796">
                  <c:v>0.68844907407407396</c:v>
                </c:pt>
                <c:pt idx="1797">
                  <c:v>0.6884837962962963</c:v>
                </c:pt>
                <c:pt idx="1798">
                  <c:v>0.68851851851851853</c:v>
                </c:pt>
                <c:pt idx="1799">
                  <c:v>0.68855324074074076</c:v>
                </c:pt>
                <c:pt idx="1800">
                  <c:v>0.68858796296296287</c:v>
                </c:pt>
                <c:pt idx="1801">
                  <c:v>0.68862268518518521</c:v>
                </c:pt>
                <c:pt idx="1802">
                  <c:v>0.68865740740740744</c:v>
                </c:pt>
                <c:pt idx="1803">
                  <c:v>0.68869212962962967</c:v>
                </c:pt>
                <c:pt idx="1804">
                  <c:v>0.68872685185185178</c:v>
                </c:pt>
                <c:pt idx="1805">
                  <c:v>0.68876157407407401</c:v>
                </c:pt>
                <c:pt idx="1806">
                  <c:v>0.68879629629629635</c:v>
                </c:pt>
                <c:pt idx="1807">
                  <c:v>0.68883101851851858</c:v>
                </c:pt>
                <c:pt idx="1808">
                  <c:v>0.6888657407407407</c:v>
                </c:pt>
                <c:pt idx="1809">
                  <c:v>0.68890046296296292</c:v>
                </c:pt>
                <c:pt idx="1810">
                  <c:v>0.68893518518518526</c:v>
                </c:pt>
                <c:pt idx="1811">
                  <c:v>0.68896990740740749</c:v>
                </c:pt>
                <c:pt idx="1812">
                  <c:v>0.68900462962962961</c:v>
                </c:pt>
                <c:pt idx="1813">
                  <c:v>0.68903935185185183</c:v>
                </c:pt>
                <c:pt idx="1814">
                  <c:v>0.68907407407407406</c:v>
                </c:pt>
                <c:pt idx="1815">
                  <c:v>0.6891087962962964</c:v>
                </c:pt>
                <c:pt idx="1816">
                  <c:v>0.68914351851851852</c:v>
                </c:pt>
                <c:pt idx="1817">
                  <c:v>0.68917824074074074</c:v>
                </c:pt>
                <c:pt idx="1818">
                  <c:v>0.68921296296296297</c:v>
                </c:pt>
                <c:pt idx="1819">
                  <c:v>0.68924768518518509</c:v>
                </c:pt>
                <c:pt idx="1820">
                  <c:v>0.68928240740740743</c:v>
                </c:pt>
                <c:pt idx="1821">
                  <c:v>0.68931712962962965</c:v>
                </c:pt>
                <c:pt idx="1822">
                  <c:v>0.68935185185185188</c:v>
                </c:pt>
                <c:pt idx="1823">
                  <c:v>0.689386574074074</c:v>
                </c:pt>
                <c:pt idx="1824">
                  <c:v>0.68942129629629623</c:v>
                </c:pt>
                <c:pt idx="1825">
                  <c:v>0.68945601851851857</c:v>
                </c:pt>
                <c:pt idx="1826">
                  <c:v>0.68949074074074079</c:v>
                </c:pt>
                <c:pt idx="1827">
                  <c:v>0.68952546296296291</c:v>
                </c:pt>
                <c:pt idx="1828">
                  <c:v>0.68956018518518514</c:v>
                </c:pt>
                <c:pt idx="1829">
                  <c:v>0.68959490740740748</c:v>
                </c:pt>
                <c:pt idx="1830">
                  <c:v>0.6896296296296297</c:v>
                </c:pt>
                <c:pt idx="1831">
                  <c:v>0.68966435185185182</c:v>
                </c:pt>
                <c:pt idx="1832">
                  <c:v>0.68969907407407405</c:v>
                </c:pt>
                <c:pt idx="1833">
                  <c:v>0.68973379629629628</c:v>
                </c:pt>
                <c:pt idx="1834">
                  <c:v>0.68976851851851861</c:v>
                </c:pt>
                <c:pt idx="1835">
                  <c:v>0.68980324074074073</c:v>
                </c:pt>
                <c:pt idx="1836">
                  <c:v>0.68983796296296296</c:v>
                </c:pt>
                <c:pt idx="1837">
                  <c:v>0.68987268518518519</c:v>
                </c:pt>
                <c:pt idx="1838">
                  <c:v>0.6899074074074073</c:v>
                </c:pt>
                <c:pt idx="1839">
                  <c:v>0.68994212962962964</c:v>
                </c:pt>
                <c:pt idx="1840">
                  <c:v>0.68997685185185187</c:v>
                </c:pt>
                <c:pt idx="1841">
                  <c:v>0.6900115740740741</c:v>
                </c:pt>
                <c:pt idx="1842">
                  <c:v>0.69004629629629621</c:v>
                </c:pt>
                <c:pt idx="1843">
                  <c:v>0.69008101851851855</c:v>
                </c:pt>
                <c:pt idx="1844">
                  <c:v>0.69011574074074078</c:v>
                </c:pt>
                <c:pt idx="1845">
                  <c:v>0.69015046296296301</c:v>
                </c:pt>
                <c:pt idx="1846">
                  <c:v>0.69018518518518512</c:v>
                </c:pt>
                <c:pt idx="1847">
                  <c:v>0.69021990740740735</c:v>
                </c:pt>
                <c:pt idx="1848">
                  <c:v>0.69025462962962969</c:v>
                </c:pt>
                <c:pt idx="1849">
                  <c:v>0.69028935185185192</c:v>
                </c:pt>
                <c:pt idx="1850">
                  <c:v>0.69032407407407403</c:v>
                </c:pt>
                <c:pt idx="1851">
                  <c:v>0.69035879629629626</c:v>
                </c:pt>
                <c:pt idx="1852">
                  <c:v>0.69039351851851849</c:v>
                </c:pt>
                <c:pt idx="1853">
                  <c:v>0.69042824074074083</c:v>
                </c:pt>
                <c:pt idx="1854">
                  <c:v>0.69046296296296295</c:v>
                </c:pt>
                <c:pt idx="1855">
                  <c:v>0.69049768518518517</c:v>
                </c:pt>
                <c:pt idx="1856">
                  <c:v>0.6905324074074074</c:v>
                </c:pt>
                <c:pt idx="1857">
                  <c:v>0.69056712962962974</c:v>
                </c:pt>
                <c:pt idx="1858">
                  <c:v>0.69060185185185186</c:v>
                </c:pt>
                <c:pt idx="1859">
                  <c:v>0.69063657407407408</c:v>
                </c:pt>
                <c:pt idx="1860">
                  <c:v>0.69067129629629631</c:v>
                </c:pt>
                <c:pt idx="1861">
                  <c:v>0.69070601851851843</c:v>
                </c:pt>
                <c:pt idx="1862">
                  <c:v>0.69074074074074077</c:v>
                </c:pt>
                <c:pt idx="1863">
                  <c:v>0.69077546296296299</c:v>
                </c:pt>
                <c:pt idx="1864">
                  <c:v>0.69081018518518522</c:v>
                </c:pt>
                <c:pt idx="1865">
                  <c:v>0.69084490740740734</c:v>
                </c:pt>
                <c:pt idx="1866">
                  <c:v>0.69087962962962957</c:v>
                </c:pt>
                <c:pt idx="1867">
                  <c:v>0.6909143518518519</c:v>
                </c:pt>
                <c:pt idx="1868">
                  <c:v>0.69094907407407413</c:v>
                </c:pt>
                <c:pt idx="1869">
                  <c:v>0.69098379629629625</c:v>
                </c:pt>
                <c:pt idx="1870">
                  <c:v>0.69101851851851848</c:v>
                </c:pt>
                <c:pt idx="1871">
                  <c:v>0.6910532407407407</c:v>
                </c:pt>
                <c:pt idx="1872">
                  <c:v>0.69108796296296304</c:v>
                </c:pt>
                <c:pt idx="1873">
                  <c:v>0.69112268518518516</c:v>
                </c:pt>
                <c:pt idx="1874">
                  <c:v>0.69115740740740739</c:v>
                </c:pt>
                <c:pt idx="1875">
                  <c:v>0.69119212962962961</c:v>
                </c:pt>
                <c:pt idx="1876">
                  <c:v>0.69122685185185195</c:v>
                </c:pt>
                <c:pt idx="1877">
                  <c:v>0.69126157407407407</c:v>
                </c:pt>
                <c:pt idx="1878">
                  <c:v>0.6912962962962963</c:v>
                </c:pt>
                <c:pt idx="1879">
                  <c:v>0.69133101851851853</c:v>
                </c:pt>
                <c:pt idx="1880">
                  <c:v>0.69136574074074064</c:v>
                </c:pt>
                <c:pt idx="1881">
                  <c:v>0.69140046296296298</c:v>
                </c:pt>
                <c:pt idx="1882">
                  <c:v>0.69143518518518521</c:v>
                </c:pt>
                <c:pt idx="1883">
                  <c:v>0.69146990740740744</c:v>
                </c:pt>
                <c:pt idx="1884">
                  <c:v>0.69150462962962955</c:v>
                </c:pt>
                <c:pt idx="1885">
                  <c:v>0.69153935185185189</c:v>
                </c:pt>
                <c:pt idx="1886">
                  <c:v>0.69157407407407412</c:v>
                </c:pt>
                <c:pt idx="1887">
                  <c:v>0.69160879629629635</c:v>
                </c:pt>
                <c:pt idx="1888">
                  <c:v>0.69164351851851846</c:v>
                </c:pt>
                <c:pt idx="1889">
                  <c:v>0.69167824074074069</c:v>
                </c:pt>
                <c:pt idx="1890">
                  <c:v>0.69171296296296303</c:v>
                </c:pt>
                <c:pt idx="1891">
                  <c:v>0.69174768518518526</c:v>
                </c:pt>
                <c:pt idx="1892">
                  <c:v>0.69178240740740737</c:v>
                </c:pt>
                <c:pt idx="1893">
                  <c:v>0.6918171296296296</c:v>
                </c:pt>
                <c:pt idx="1894">
                  <c:v>0.69185185185185183</c:v>
                </c:pt>
                <c:pt idx="1895">
                  <c:v>0.69188657407407417</c:v>
                </c:pt>
                <c:pt idx="1896">
                  <c:v>0.69192129629629628</c:v>
                </c:pt>
                <c:pt idx="1897">
                  <c:v>0.69195601851851851</c:v>
                </c:pt>
                <c:pt idx="1898">
                  <c:v>0.69199074074074074</c:v>
                </c:pt>
                <c:pt idx="1899">
                  <c:v>0.69202546296296286</c:v>
                </c:pt>
                <c:pt idx="1900">
                  <c:v>0.69206018518518519</c:v>
                </c:pt>
                <c:pt idx="1901">
                  <c:v>0.69209490740740742</c:v>
                </c:pt>
                <c:pt idx="1902">
                  <c:v>0.69212962962962965</c:v>
                </c:pt>
                <c:pt idx="1903">
                  <c:v>0.69216435185185177</c:v>
                </c:pt>
                <c:pt idx="1904">
                  <c:v>0.69219907407407411</c:v>
                </c:pt>
                <c:pt idx="1905">
                  <c:v>0.69223379629629633</c:v>
                </c:pt>
                <c:pt idx="1906">
                  <c:v>0.69226851851851856</c:v>
                </c:pt>
                <c:pt idx="1907">
                  <c:v>0.69230324074074068</c:v>
                </c:pt>
                <c:pt idx="1908">
                  <c:v>0.69233796296296291</c:v>
                </c:pt>
                <c:pt idx="1909">
                  <c:v>0.69237268518518524</c:v>
                </c:pt>
                <c:pt idx="1910">
                  <c:v>0.69240740740740747</c:v>
                </c:pt>
                <c:pt idx="1911">
                  <c:v>0.69244212962962959</c:v>
                </c:pt>
                <c:pt idx="1912">
                  <c:v>0.69247685185185182</c:v>
                </c:pt>
                <c:pt idx="1913">
                  <c:v>0.69251157407407404</c:v>
                </c:pt>
                <c:pt idx="1914">
                  <c:v>0.69254629629629638</c:v>
                </c:pt>
                <c:pt idx="1915">
                  <c:v>0.6925810185185185</c:v>
                </c:pt>
                <c:pt idx="1916">
                  <c:v>0.69261574074074073</c:v>
                </c:pt>
                <c:pt idx="1917">
                  <c:v>0.69265046296296295</c:v>
                </c:pt>
                <c:pt idx="1918">
                  <c:v>0.69268518518518529</c:v>
                </c:pt>
                <c:pt idx="1919">
                  <c:v>0.69271990740740741</c:v>
                </c:pt>
                <c:pt idx="1920">
                  <c:v>0.69275462962962964</c:v>
                </c:pt>
                <c:pt idx="1921">
                  <c:v>0.69278935185185186</c:v>
                </c:pt>
                <c:pt idx="1922">
                  <c:v>0.69282407407407398</c:v>
                </c:pt>
                <c:pt idx="1923">
                  <c:v>0.69285879629629632</c:v>
                </c:pt>
                <c:pt idx="1924">
                  <c:v>0.69289351851851855</c:v>
                </c:pt>
                <c:pt idx="1925">
                  <c:v>0.69292824074074078</c:v>
                </c:pt>
                <c:pt idx="1926">
                  <c:v>0.69296296296296289</c:v>
                </c:pt>
                <c:pt idx="1927">
                  <c:v>0.69299768518518512</c:v>
                </c:pt>
                <c:pt idx="1928">
                  <c:v>0.69303240740740746</c:v>
                </c:pt>
                <c:pt idx="1929">
                  <c:v>0.69306712962962969</c:v>
                </c:pt>
                <c:pt idx="1930">
                  <c:v>0.6931018518518518</c:v>
                </c:pt>
                <c:pt idx="1931">
                  <c:v>0.69313657407407403</c:v>
                </c:pt>
                <c:pt idx="1932">
                  <c:v>0.69317129629629637</c:v>
                </c:pt>
                <c:pt idx="1933">
                  <c:v>0.6932060185185186</c:v>
                </c:pt>
                <c:pt idx="1934">
                  <c:v>0.69324074074074071</c:v>
                </c:pt>
                <c:pt idx="1935">
                  <c:v>0.69327546296296294</c:v>
                </c:pt>
                <c:pt idx="1936">
                  <c:v>0.69331018518518517</c:v>
                </c:pt>
                <c:pt idx="1937">
                  <c:v>0.69334490740740751</c:v>
                </c:pt>
                <c:pt idx="1938">
                  <c:v>0.69337962962962962</c:v>
                </c:pt>
                <c:pt idx="1939">
                  <c:v>0.69341435185185185</c:v>
                </c:pt>
                <c:pt idx="1940">
                  <c:v>0.69344907407407408</c:v>
                </c:pt>
                <c:pt idx="1941">
                  <c:v>0.6934837962962962</c:v>
                </c:pt>
                <c:pt idx="1942">
                  <c:v>0.69351851851851853</c:v>
                </c:pt>
                <c:pt idx="1943">
                  <c:v>0.69355324074074076</c:v>
                </c:pt>
                <c:pt idx="1944">
                  <c:v>0.69358796296296299</c:v>
                </c:pt>
                <c:pt idx="1945">
                  <c:v>0.69362268518518511</c:v>
                </c:pt>
                <c:pt idx="1946">
                  <c:v>0.69365740740740733</c:v>
                </c:pt>
                <c:pt idx="1947">
                  <c:v>0.69369212962962967</c:v>
                </c:pt>
                <c:pt idx="1948">
                  <c:v>0.6937268518518519</c:v>
                </c:pt>
                <c:pt idx="1949">
                  <c:v>0.69376157407407402</c:v>
                </c:pt>
                <c:pt idx="1950">
                  <c:v>0.69379629629629624</c:v>
                </c:pt>
                <c:pt idx="1951">
                  <c:v>0.69383101851851858</c:v>
                </c:pt>
                <c:pt idx="1952">
                  <c:v>0.69386574074074081</c:v>
                </c:pt>
                <c:pt idx="1953">
                  <c:v>0.69390046296296293</c:v>
                </c:pt>
                <c:pt idx="1954">
                  <c:v>0.69393518518518515</c:v>
                </c:pt>
                <c:pt idx="1955">
                  <c:v>0.69396990740740738</c:v>
                </c:pt>
                <c:pt idx="1956">
                  <c:v>0.69400462962962972</c:v>
                </c:pt>
                <c:pt idx="1957">
                  <c:v>0.69403935185185184</c:v>
                </c:pt>
                <c:pt idx="1958">
                  <c:v>0.69407407407407407</c:v>
                </c:pt>
                <c:pt idx="1959">
                  <c:v>0.69410879629629629</c:v>
                </c:pt>
                <c:pt idx="1960">
                  <c:v>0.69414351851851863</c:v>
                </c:pt>
                <c:pt idx="1961">
                  <c:v>0.69417824074074075</c:v>
                </c:pt>
                <c:pt idx="1962">
                  <c:v>0.69421296296296298</c:v>
                </c:pt>
                <c:pt idx="1963">
                  <c:v>0.6942476851851852</c:v>
                </c:pt>
                <c:pt idx="1964">
                  <c:v>0.69428240740740732</c:v>
                </c:pt>
                <c:pt idx="1965">
                  <c:v>0.69431712962962966</c:v>
                </c:pt>
                <c:pt idx="1966">
                  <c:v>0.69435185185185189</c:v>
                </c:pt>
                <c:pt idx="1967">
                  <c:v>0.69438657407407411</c:v>
                </c:pt>
                <c:pt idx="1968">
                  <c:v>0.69442129629629623</c:v>
                </c:pt>
                <c:pt idx="1969">
                  <c:v>0.69445601851851846</c:v>
                </c:pt>
                <c:pt idx="1970">
                  <c:v>0.6944907407407408</c:v>
                </c:pt>
                <c:pt idx="1971">
                  <c:v>0.69452546296296302</c:v>
                </c:pt>
                <c:pt idx="1972">
                  <c:v>0.69456018518518514</c:v>
                </c:pt>
                <c:pt idx="1973">
                  <c:v>0.69459490740740737</c:v>
                </c:pt>
                <c:pt idx="1974">
                  <c:v>0.6946296296296296</c:v>
                </c:pt>
                <c:pt idx="1975">
                  <c:v>0.69466435185185194</c:v>
                </c:pt>
                <c:pt idx="1976">
                  <c:v>0.69469907407407405</c:v>
                </c:pt>
              </c:numCache>
            </c:numRef>
          </c:xVal>
          <c:yVal>
            <c:numRef>
              <c:f>'190219_0-7ms'!$AM$127:$AM$2103</c:f>
              <c:numCache>
                <c:formatCode>General</c:formatCode>
                <c:ptCount val="1977"/>
                <c:pt idx="0">
                  <c:v>0.79820166971826079</c:v>
                </c:pt>
                <c:pt idx="1">
                  <c:v>0.81193520924979268</c:v>
                </c:pt>
                <c:pt idx="2">
                  <c:v>0.81850495015871771</c:v>
                </c:pt>
                <c:pt idx="3">
                  <c:v>0.8107983025580151</c:v>
                </c:pt>
                <c:pt idx="4">
                  <c:v>0.78363192515790236</c:v>
                </c:pt>
                <c:pt idx="5">
                  <c:v>0.75497649557312663</c:v>
                </c:pt>
                <c:pt idx="6">
                  <c:v>0.73431097078306318</c:v>
                </c:pt>
                <c:pt idx="7">
                  <c:v>0.74027519495330929</c:v>
                </c:pt>
                <c:pt idx="8">
                  <c:v>0.7563645319323159</c:v>
                </c:pt>
                <c:pt idx="9">
                  <c:v>0.77819686185478187</c:v>
                </c:pt>
                <c:pt idx="10">
                  <c:v>0.80602279115556386</c:v>
                </c:pt>
                <c:pt idx="11">
                  <c:v>0.82056361018098689</c:v>
                </c:pt>
                <c:pt idx="12">
                  <c:v>0.81542573148583575</c:v>
                </c:pt>
                <c:pt idx="13">
                  <c:v>0.80169905289492682</c:v>
                </c:pt>
                <c:pt idx="14">
                  <c:v>0.78518733608465674</c:v>
                </c:pt>
                <c:pt idx="15">
                  <c:v>0.80000411719123565</c:v>
                </c:pt>
                <c:pt idx="16">
                  <c:v>0.82072498316850684</c:v>
                </c:pt>
                <c:pt idx="17">
                  <c:v>0.83136926139436385</c:v>
                </c:pt>
                <c:pt idx="18">
                  <c:v>0.82756116372702027</c:v>
                </c:pt>
                <c:pt idx="19">
                  <c:v>0.82243518078084155</c:v>
                </c:pt>
                <c:pt idx="20">
                  <c:v>0.8084232959497214</c:v>
                </c:pt>
                <c:pt idx="21">
                  <c:v>0.79867366071424684</c:v>
                </c:pt>
                <c:pt idx="22">
                  <c:v>0.78705114681892829</c:v>
                </c:pt>
                <c:pt idx="23">
                  <c:v>0.79027062740577414</c:v>
                </c:pt>
                <c:pt idx="24">
                  <c:v>0.79738258090373682</c:v>
                </c:pt>
                <c:pt idx="25">
                  <c:v>0.78407886720483178</c:v>
                </c:pt>
                <c:pt idx="26">
                  <c:v>0.74634930444749525</c:v>
                </c:pt>
                <c:pt idx="27">
                  <c:v>0.72270670200579512</c:v>
                </c:pt>
                <c:pt idx="28">
                  <c:v>0.72331393086447182</c:v>
                </c:pt>
                <c:pt idx="29">
                  <c:v>0.73026690804036642</c:v>
                </c:pt>
                <c:pt idx="30">
                  <c:v>0.7341020231002281</c:v>
                </c:pt>
                <c:pt idx="31">
                  <c:v>0.74572934559013437</c:v>
                </c:pt>
                <c:pt idx="32">
                  <c:v>0.76033218882249443</c:v>
                </c:pt>
                <c:pt idx="33">
                  <c:v>0.77901665568547118</c:v>
                </c:pt>
                <c:pt idx="34">
                  <c:v>0.77781830595387225</c:v>
                </c:pt>
                <c:pt idx="35">
                  <c:v>0.77788936144136056</c:v>
                </c:pt>
                <c:pt idx="36">
                  <c:v>0.77233997365145823</c:v>
                </c:pt>
                <c:pt idx="37">
                  <c:v>0.76144604534824467</c:v>
                </c:pt>
                <c:pt idx="38">
                  <c:v>0.75558160822411702</c:v>
                </c:pt>
                <c:pt idx="39">
                  <c:v>0.76673442453035301</c:v>
                </c:pt>
                <c:pt idx="40">
                  <c:v>0.78775762616158884</c:v>
                </c:pt>
                <c:pt idx="41">
                  <c:v>0.79530715815263053</c:v>
                </c:pt>
                <c:pt idx="42">
                  <c:v>0.79809717179036233</c:v>
                </c:pt>
                <c:pt idx="43">
                  <c:v>0.80934870708286821</c:v>
                </c:pt>
                <c:pt idx="44">
                  <c:v>0.81903764455860173</c:v>
                </c:pt>
                <c:pt idx="45">
                  <c:v>0.81616624838612495</c:v>
                </c:pt>
                <c:pt idx="46">
                  <c:v>0.80081819810643651</c:v>
                </c:pt>
                <c:pt idx="47">
                  <c:v>0.78246562756198956</c:v>
                </c:pt>
                <c:pt idx="48">
                  <c:v>0.78664217413564619</c:v>
                </c:pt>
                <c:pt idx="49">
                  <c:v>0.80010967706668479</c:v>
                </c:pt>
                <c:pt idx="50">
                  <c:v>0.80491928381686606</c:v>
                </c:pt>
                <c:pt idx="51">
                  <c:v>0.80294916869889654</c:v>
                </c:pt>
                <c:pt idx="52">
                  <c:v>0.80344591725134162</c:v>
                </c:pt>
                <c:pt idx="53">
                  <c:v>0.80127260367340436</c:v>
                </c:pt>
                <c:pt idx="54">
                  <c:v>0.80208279457788978</c:v>
                </c:pt>
                <c:pt idx="55">
                  <c:v>0.78404439766998035</c:v>
                </c:pt>
                <c:pt idx="56">
                  <c:v>0.7614007868996493</c:v>
                </c:pt>
                <c:pt idx="57">
                  <c:v>0.75196973202895545</c:v>
                </c:pt>
                <c:pt idx="58">
                  <c:v>0.74962095357738101</c:v>
                </c:pt>
                <c:pt idx="59">
                  <c:v>0.75992075460351216</c:v>
                </c:pt>
                <c:pt idx="60">
                  <c:v>0.76801682296740137</c:v>
                </c:pt>
                <c:pt idx="61">
                  <c:v>0.76321522665587893</c:v>
                </c:pt>
                <c:pt idx="62">
                  <c:v>0.76846980379730423</c:v>
                </c:pt>
                <c:pt idx="63">
                  <c:v>0.78613973022660333</c:v>
                </c:pt>
                <c:pt idx="64">
                  <c:v>0.80655942361566768</c:v>
                </c:pt>
                <c:pt idx="65">
                  <c:v>0.8225900440478795</c:v>
                </c:pt>
                <c:pt idx="66">
                  <c:v>0.82513819603773808</c:v>
                </c:pt>
                <c:pt idx="67">
                  <c:v>0.82257748044666323</c:v>
                </c:pt>
                <c:pt idx="68">
                  <c:v>0.81168881753074162</c:v>
                </c:pt>
                <c:pt idx="69">
                  <c:v>0.78836563891553058</c:v>
                </c:pt>
                <c:pt idx="70">
                  <c:v>0.78187114073733088</c:v>
                </c:pt>
                <c:pt idx="71">
                  <c:v>0.78640210489808227</c:v>
                </c:pt>
                <c:pt idx="72">
                  <c:v>0.76959702866763191</c:v>
                </c:pt>
                <c:pt idx="73">
                  <c:v>0.7510582936309137</c:v>
                </c:pt>
                <c:pt idx="74">
                  <c:v>0.73907859213677662</c:v>
                </c:pt>
                <c:pt idx="75">
                  <c:v>0.73831693948378896</c:v>
                </c:pt>
                <c:pt idx="76">
                  <c:v>0.73922913134780488</c:v>
                </c:pt>
                <c:pt idx="77">
                  <c:v>0.74279713704009576</c:v>
                </c:pt>
                <c:pt idx="78">
                  <c:v>0.76604658029106121</c:v>
                </c:pt>
                <c:pt idx="79">
                  <c:v>0.78806485998857145</c:v>
                </c:pt>
                <c:pt idx="80">
                  <c:v>0.79471182928869377</c:v>
                </c:pt>
                <c:pt idx="81">
                  <c:v>0.78279738970048218</c:v>
                </c:pt>
                <c:pt idx="82">
                  <c:v>0.78284620349447986</c:v>
                </c:pt>
                <c:pt idx="83">
                  <c:v>0.8043891290637486</c:v>
                </c:pt>
                <c:pt idx="84">
                  <c:v>0.82598315222855312</c:v>
                </c:pt>
                <c:pt idx="85">
                  <c:v>0.83584060467177157</c:v>
                </c:pt>
                <c:pt idx="86">
                  <c:v>0.82654996429710426</c:v>
                </c:pt>
                <c:pt idx="87">
                  <c:v>0.80695851163649923</c:v>
                </c:pt>
                <c:pt idx="88">
                  <c:v>0.78466050092140616</c:v>
                </c:pt>
                <c:pt idx="89">
                  <c:v>0.7698003033942229</c:v>
                </c:pt>
                <c:pt idx="90">
                  <c:v>0.77922654091701271</c:v>
                </c:pt>
                <c:pt idx="91">
                  <c:v>0.7951489013644798</c:v>
                </c:pt>
                <c:pt idx="92">
                  <c:v>0.79487532383083326</c:v>
                </c:pt>
                <c:pt idx="93">
                  <c:v>0.76135949345573295</c:v>
                </c:pt>
                <c:pt idx="94">
                  <c:v>0.72435915638913351</c:v>
                </c:pt>
                <c:pt idx="95">
                  <c:v>0.71052729384901125</c:v>
                </c:pt>
                <c:pt idx="96">
                  <c:v>0.7273268718287601</c:v>
                </c:pt>
                <c:pt idx="97">
                  <c:v>0.73405004281090536</c:v>
                </c:pt>
                <c:pt idx="98">
                  <c:v>0.74474093548643361</c:v>
                </c:pt>
                <c:pt idx="99">
                  <c:v>0.76094764087956945</c:v>
                </c:pt>
                <c:pt idx="100">
                  <c:v>0.75247602231973665</c:v>
                </c:pt>
                <c:pt idx="101">
                  <c:v>0.73184241085982504</c:v>
                </c:pt>
                <c:pt idx="102">
                  <c:v>0.72541104868532291</c:v>
                </c:pt>
                <c:pt idx="103">
                  <c:v>0.73475590087272202</c:v>
                </c:pt>
                <c:pt idx="104">
                  <c:v>0.75910126975849879</c:v>
                </c:pt>
                <c:pt idx="105">
                  <c:v>0.76945084139892761</c:v>
                </c:pt>
                <c:pt idx="106">
                  <c:v>0.75318008864894781</c:v>
                </c:pt>
                <c:pt idx="107">
                  <c:v>0.73277652344178401</c:v>
                </c:pt>
                <c:pt idx="108">
                  <c:v>0.73166979126013432</c:v>
                </c:pt>
                <c:pt idx="109">
                  <c:v>0.747222040071442</c:v>
                </c:pt>
                <c:pt idx="110">
                  <c:v>0.77445181976817035</c:v>
                </c:pt>
                <c:pt idx="111">
                  <c:v>0.79284710192883623</c:v>
                </c:pt>
                <c:pt idx="112">
                  <c:v>0.79524165527502078</c:v>
                </c:pt>
                <c:pt idx="113">
                  <c:v>0.76895149407974528</c:v>
                </c:pt>
                <c:pt idx="114">
                  <c:v>0.73496019020210279</c:v>
                </c:pt>
                <c:pt idx="115">
                  <c:v>0.71390520622449671</c:v>
                </c:pt>
                <c:pt idx="116">
                  <c:v>0.71450855771661081</c:v>
                </c:pt>
                <c:pt idx="117">
                  <c:v>0.7302940221133204</c:v>
                </c:pt>
                <c:pt idx="118">
                  <c:v>0.77273151924260208</c:v>
                </c:pt>
                <c:pt idx="119">
                  <c:v>0.84723577281590889</c:v>
                </c:pt>
                <c:pt idx="120">
                  <c:v>0.88498741462918551</c:v>
                </c:pt>
                <c:pt idx="121">
                  <c:v>0.87814991323456715</c:v>
                </c:pt>
                <c:pt idx="122">
                  <c:v>0.86542341649640409</c:v>
                </c:pt>
                <c:pt idx="123">
                  <c:v>0.84841106889239015</c:v>
                </c:pt>
                <c:pt idx="124">
                  <c:v>0.82668108723130629</c:v>
                </c:pt>
                <c:pt idx="125">
                  <c:v>0.83798675055883054</c:v>
                </c:pt>
                <c:pt idx="126">
                  <c:v>0.85386676258147698</c:v>
                </c:pt>
                <c:pt idx="127">
                  <c:v>0.83951192142730013</c:v>
                </c:pt>
                <c:pt idx="128">
                  <c:v>0.80819728199773899</c:v>
                </c:pt>
                <c:pt idx="129">
                  <c:v>0.77374199169940827</c:v>
                </c:pt>
                <c:pt idx="130">
                  <c:v>0.75750411185897637</c:v>
                </c:pt>
                <c:pt idx="131">
                  <c:v>0.78881392468765321</c:v>
                </c:pt>
                <c:pt idx="132">
                  <c:v>0.8189572868252053</c:v>
                </c:pt>
                <c:pt idx="133">
                  <c:v>0.81461564610769721</c:v>
                </c:pt>
                <c:pt idx="134">
                  <c:v>0.81104420152976775</c:v>
                </c:pt>
                <c:pt idx="135">
                  <c:v>0.80944065681804978</c:v>
                </c:pt>
                <c:pt idx="136">
                  <c:v>0.80359926865863374</c:v>
                </c:pt>
                <c:pt idx="137">
                  <c:v>0.82850785877616639</c:v>
                </c:pt>
                <c:pt idx="138">
                  <c:v>0.87303802359652127</c:v>
                </c:pt>
                <c:pt idx="139">
                  <c:v>0.9111695358662345</c:v>
                </c:pt>
                <c:pt idx="140">
                  <c:v>0.91995678765294275</c:v>
                </c:pt>
                <c:pt idx="141">
                  <c:v>0.89709612483593248</c:v>
                </c:pt>
                <c:pt idx="142">
                  <c:v>0.85818195562318422</c:v>
                </c:pt>
                <c:pt idx="143">
                  <c:v>0.84076140413418887</c:v>
                </c:pt>
                <c:pt idx="144">
                  <c:v>0.87998792422100736</c:v>
                </c:pt>
                <c:pt idx="145">
                  <c:v>0.96176733084040555</c:v>
                </c:pt>
                <c:pt idx="146">
                  <c:v>0.99357977451550017</c:v>
                </c:pt>
                <c:pt idx="147">
                  <c:v>0.99321787302070108</c:v>
                </c:pt>
                <c:pt idx="148">
                  <c:v>0.98509814518228833</c:v>
                </c:pt>
                <c:pt idx="149">
                  <c:v>0.96494851250314384</c:v>
                </c:pt>
                <c:pt idx="150">
                  <c:v>0.96161105860151286</c:v>
                </c:pt>
                <c:pt idx="151">
                  <c:v>0.97065420794637691</c:v>
                </c:pt>
                <c:pt idx="152">
                  <c:v>0.97991966389827589</c:v>
                </c:pt>
                <c:pt idx="153">
                  <c:v>0.98635284356086461</c:v>
                </c:pt>
                <c:pt idx="154">
                  <c:v>0.97660516520463181</c:v>
                </c:pt>
                <c:pt idx="155">
                  <c:v>0.93280343011698219</c:v>
                </c:pt>
                <c:pt idx="156">
                  <c:v>0.9186707573441486</c:v>
                </c:pt>
                <c:pt idx="157">
                  <c:v>0.94050718217182805</c:v>
                </c:pt>
                <c:pt idx="158">
                  <c:v>0.94112529927635769</c:v>
                </c:pt>
                <c:pt idx="159">
                  <c:v>0.92801283525675371</c:v>
                </c:pt>
                <c:pt idx="160">
                  <c:v>0.9171984612030013</c:v>
                </c:pt>
                <c:pt idx="161">
                  <c:v>0.93789514627305259</c:v>
                </c:pt>
                <c:pt idx="162">
                  <c:v>0.96719849737141994</c:v>
                </c:pt>
                <c:pt idx="163">
                  <c:v>0.96248857845250513</c:v>
                </c:pt>
                <c:pt idx="164">
                  <c:v>0.91378994902555633</c:v>
                </c:pt>
                <c:pt idx="165">
                  <c:v>0.86531987089728191</c:v>
                </c:pt>
                <c:pt idx="166">
                  <c:v>0.84825886147964313</c:v>
                </c:pt>
                <c:pt idx="167">
                  <c:v>0.83009235925519032</c:v>
                </c:pt>
                <c:pt idx="168">
                  <c:v>0.84957013178191765</c:v>
                </c:pt>
                <c:pt idx="169">
                  <c:v>0.86711617573113475</c:v>
                </c:pt>
                <c:pt idx="170">
                  <c:v>0.88548375140621804</c:v>
                </c:pt>
                <c:pt idx="171">
                  <c:v>0.89959253086304614</c:v>
                </c:pt>
                <c:pt idx="172">
                  <c:v>0.9039627511251177</c:v>
                </c:pt>
                <c:pt idx="173">
                  <c:v>0.91122572946806379</c:v>
                </c:pt>
                <c:pt idx="174">
                  <c:v>0.93043401316169982</c:v>
                </c:pt>
                <c:pt idx="175">
                  <c:v>0.94946634231149785</c:v>
                </c:pt>
                <c:pt idx="176">
                  <c:v>0.95684245138931634</c:v>
                </c:pt>
                <c:pt idx="177">
                  <c:v>0.9727917573602396</c:v>
                </c:pt>
                <c:pt idx="178">
                  <c:v>0.98329301157360394</c:v>
                </c:pt>
                <c:pt idx="179">
                  <c:v>0.98892057916500753</c:v>
                </c:pt>
                <c:pt idx="180">
                  <c:v>1.0041784817633435</c:v>
                </c:pt>
                <c:pt idx="181">
                  <c:v>1.0141878494830656</c:v>
                </c:pt>
                <c:pt idx="182">
                  <c:v>1.0129251902232486</c:v>
                </c:pt>
                <c:pt idx="183">
                  <c:v>1.0035413278665075</c:v>
                </c:pt>
                <c:pt idx="184">
                  <c:v>1.0021113272990436</c:v>
                </c:pt>
                <c:pt idx="185">
                  <c:v>1.0111206459128343</c:v>
                </c:pt>
                <c:pt idx="186">
                  <c:v>1.0161048508954396</c:v>
                </c:pt>
                <c:pt idx="187">
                  <c:v>1.0202228244344753</c:v>
                </c:pt>
                <c:pt idx="188">
                  <c:v>1.0172403061527522</c:v>
                </c:pt>
                <c:pt idx="189">
                  <c:v>1.002808248010568</c:v>
                </c:pt>
                <c:pt idx="190">
                  <c:v>0.98143996217306617</c:v>
                </c:pt>
                <c:pt idx="191">
                  <c:v>0.94392526938522092</c:v>
                </c:pt>
                <c:pt idx="192">
                  <c:v>0.91057549137839733</c:v>
                </c:pt>
                <c:pt idx="193">
                  <c:v>0.89999750931084765</c:v>
                </c:pt>
                <c:pt idx="194">
                  <c:v>0.9324691907642495</c:v>
                </c:pt>
                <c:pt idx="195">
                  <c:v>0.97190851451834326</c:v>
                </c:pt>
                <c:pt idx="196">
                  <c:v>0.99742525020917039</c:v>
                </c:pt>
                <c:pt idx="197">
                  <c:v>0.99561926094402708</c:v>
                </c:pt>
                <c:pt idx="198">
                  <c:v>0.97071573878631834</c:v>
                </c:pt>
                <c:pt idx="199">
                  <c:v>0.96209943237754092</c:v>
                </c:pt>
                <c:pt idx="200">
                  <c:v>0.94851643134947239</c:v>
                </c:pt>
                <c:pt idx="201">
                  <c:v>0.92440394113417756</c:v>
                </c:pt>
                <c:pt idx="202">
                  <c:v>0.91463507277522171</c:v>
                </c:pt>
                <c:pt idx="203">
                  <c:v>0.93073241306936594</c:v>
                </c:pt>
                <c:pt idx="204">
                  <c:v>0.93040074415110685</c:v>
                </c:pt>
                <c:pt idx="205">
                  <c:v>0.92143238583416853</c:v>
                </c:pt>
                <c:pt idx="206">
                  <c:v>0.93323956272231201</c:v>
                </c:pt>
                <c:pt idx="207">
                  <c:v>0.93140631066686252</c:v>
                </c:pt>
                <c:pt idx="208">
                  <c:v>0.93699249699919174</c:v>
                </c:pt>
                <c:pt idx="209">
                  <c:v>0.94173358068784851</c:v>
                </c:pt>
                <c:pt idx="210">
                  <c:v>0.94580897260671737</c:v>
                </c:pt>
                <c:pt idx="211">
                  <c:v>0.93513072482096127</c:v>
                </c:pt>
                <c:pt idx="212">
                  <c:v>0.90440805779682398</c:v>
                </c:pt>
                <c:pt idx="213">
                  <c:v>0.88903882820815638</c:v>
                </c:pt>
                <c:pt idx="214">
                  <c:v>0.88832669817474552</c:v>
                </c:pt>
                <c:pt idx="215">
                  <c:v>0.90356306194891189</c:v>
                </c:pt>
                <c:pt idx="216">
                  <c:v>0.89987087035083779</c:v>
                </c:pt>
                <c:pt idx="217">
                  <c:v>0.87474637657358256</c:v>
                </c:pt>
                <c:pt idx="218">
                  <c:v>0.86223959736650402</c:v>
                </c:pt>
                <c:pt idx="219">
                  <c:v>0.89393953806047466</c:v>
                </c:pt>
                <c:pt idx="220">
                  <c:v>0.95655850650753049</c:v>
                </c:pt>
                <c:pt idx="221">
                  <c:v>1.022549084336466</c:v>
                </c:pt>
                <c:pt idx="222">
                  <c:v>1.0518152121446098</c:v>
                </c:pt>
                <c:pt idx="223">
                  <c:v>1.0513658568467961</c:v>
                </c:pt>
                <c:pt idx="224">
                  <c:v>1.0188474215455796</c:v>
                </c:pt>
                <c:pt idx="225">
                  <c:v>0.97202271434477316</c:v>
                </c:pt>
                <c:pt idx="226">
                  <c:v>0.9674855424654859</c:v>
                </c:pt>
                <c:pt idx="227">
                  <c:v>0.98096464800734451</c:v>
                </c:pt>
                <c:pt idx="228">
                  <c:v>0.99047776803235699</c:v>
                </c:pt>
                <c:pt idx="229">
                  <c:v>1.0042065657748092</c:v>
                </c:pt>
                <c:pt idx="230">
                  <c:v>1.0122951999317547</c:v>
                </c:pt>
                <c:pt idx="231">
                  <c:v>0.97873469963138904</c:v>
                </c:pt>
                <c:pt idx="232">
                  <c:v>0.93797263218628857</c:v>
                </c:pt>
                <c:pt idx="233">
                  <c:v>0.94016646242943991</c:v>
                </c:pt>
                <c:pt idx="234">
                  <c:v>0.95208150644012546</c:v>
                </c:pt>
                <c:pt idx="235">
                  <c:v>0.94521834660462689</c:v>
                </c:pt>
                <c:pt idx="236">
                  <c:v>0.9243631711317688</c:v>
                </c:pt>
                <c:pt idx="237">
                  <c:v>0.91322384962602399</c:v>
                </c:pt>
                <c:pt idx="238">
                  <c:v>0.92413780469150886</c:v>
                </c:pt>
                <c:pt idx="239">
                  <c:v>0.95265081888227388</c:v>
                </c:pt>
                <c:pt idx="240">
                  <c:v>0.99273335407552932</c:v>
                </c:pt>
                <c:pt idx="241">
                  <c:v>1.0035622937285096</c:v>
                </c:pt>
                <c:pt idx="242">
                  <c:v>0.98571545306288044</c:v>
                </c:pt>
                <c:pt idx="243">
                  <c:v>0.95552296104745738</c:v>
                </c:pt>
                <c:pt idx="244">
                  <c:v>0.92511729524855479</c:v>
                </c:pt>
                <c:pt idx="245">
                  <c:v>0.90967380790350771</c:v>
                </c:pt>
                <c:pt idx="246">
                  <c:v>0.91259125730424018</c:v>
                </c:pt>
                <c:pt idx="247">
                  <c:v>0.92073680557780446</c:v>
                </c:pt>
                <c:pt idx="248">
                  <c:v>0.96103681213283665</c:v>
                </c:pt>
                <c:pt idx="249">
                  <c:v>0.99937396592757954</c:v>
                </c:pt>
                <c:pt idx="250">
                  <c:v>1.0073889132252525</c:v>
                </c:pt>
                <c:pt idx="251">
                  <c:v>0.9948295024219177</c:v>
                </c:pt>
                <c:pt idx="252">
                  <c:v>0.9772415553770889</c:v>
                </c:pt>
                <c:pt idx="253">
                  <c:v>0.96869380068205901</c:v>
                </c:pt>
                <c:pt idx="254">
                  <c:v>0.94019895299332623</c:v>
                </c:pt>
                <c:pt idx="255">
                  <c:v>0.91557039930671047</c:v>
                </c:pt>
                <c:pt idx="256">
                  <c:v>0.8882731130932916</c:v>
                </c:pt>
                <c:pt idx="257">
                  <c:v>0.88616995201983906</c:v>
                </c:pt>
                <c:pt idx="258">
                  <c:v>0.89903936081025937</c:v>
                </c:pt>
                <c:pt idx="259">
                  <c:v>0.91496970247733966</c:v>
                </c:pt>
                <c:pt idx="260">
                  <c:v>0.90676571813832429</c:v>
                </c:pt>
                <c:pt idx="261">
                  <c:v>0.89608236997652357</c:v>
                </c:pt>
                <c:pt idx="262">
                  <c:v>0.8987561166221486</c:v>
                </c:pt>
                <c:pt idx="263">
                  <c:v>0.92526067830428194</c:v>
                </c:pt>
                <c:pt idx="264">
                  <c:v>0.9439887338891032</c:v>
                </c:pt>
                <c:pt idx="265">
                  <c:v>0.94014014104387433</c:v>
                </c:pt>
                <c:pt idx="266">
                  <c:v>0.93147283192493802</c:v>
                </c:pt>
                <c:pt idx="267">
                  <c:v>0.91220553698406959</c:v>
                </c:pt>
                <c:pt idx="268">
                  <c:v>0.90093236476841754</c:v>
                </c:pt>
                <c:pt idx="269">
                  <c:v>0.9145217385404949</c:v>
                </c:pt>
                <c:pt idx="270">
                  <c:v>0.91294739801908786</c:v>
                </c:pt>
                <c:pt idx="271">
                  <c:v>0.90692709542408312</c:v>
                </c:pt>
                <c:pt idx="272">
                  <c:v>0.92091197958769044</c:v>
                </c:pt>
                <c:pt idx="273">
                  <c:v>0.93973176496492983</c:v>
                </c:pt>
                <c:pt idx="274">
                  <c:v>0.94471601763194635</c:v>
                </c:pt>
                <c:pt idx="275">
                  <c:v>0.94658069309255188</c:v>
                </c:pt>
                <c:pt idx="277">
                  <c:v>1.4332300239702063</c:v>
                </c:pt>
                <c:pt idx="278">
                  <c:v>1.4513253812454945</c:v>
                </c:pt>
                <c:pt idx="279">
                  <c:v>1.4297649733392779</c:v>
                </c:pt>
                <c:pt idx="280">
                  <c:v>1.3883021796971067</c:v>
                </c:pt>
                <c:pt idx="281">
                  <c:v>1.3627561037040115</c:v>
                </c:pt>
                <c:pt idx="282">
                  <c:v>1.3644305242654831</c:v>
                </c:pt>
                <c:pt idx="283">
                  <c:v>1.3501173630452432</c:v>
                </c:pt>
                <c:pt idx="284">
                  <c:v>1.3558312873264105</c:v>
                </c:pt>
                <c:pt idx="285">
                  <c:v>1.3619422681120172</c:v>
                </c:pt>
                <c:pt idx="286">
                  <c:v>1.3169882193742053</c:v>
                </c:pt>
                <c:pt idx="287">
                  <c:v>1.2753201115413315</c:v>
                </c:pt>
                <c:pt idx="288">
                  <c:v>1.2719760676170571</c:v>
                </c:pt>
                <c:pt idx="289">
                  <c:v>1.3152187370484507</c:v>
                </c:pt>
                <c:pt idx="290">
                  <c:v>1.3897063925266406</c:v>
                </c:pt>
                <c:pt idx="291">
                  <c:v>1.4407363012894414</c:v>
                </c:pt>
                <c:pt idx="292">
                  <c:v>1.4561940778477029</c:v>
                </c:pt>
                <c:pt idx="293">
                  <c:v>1.4360966604924539</c:v>
                </c:pt>
                <c:pt idx="294">
                  <c:v>1.4202164015821686</c:v>
                </c:pt>
                <c:pt idx="295">
                  <c:v>1.4272146271717545</c:v>
                </c:pt>
                <c:pt idx="296">
                  <c:v>1.4065880995283342</c:v>
                </c:pt>
                <c:pt idx="297">
                  <c:v>1.3869751522468428</c:v>
                </c:pt>
                <c:pt idx="298">
                  <c:v>1.3851873087326863</c:v>
                </c:pt>
                <c:pt idx="299">
                  <c:v>1.3535166736777124</c:v>
                </c:pt>
                <c:pt idx="300">
                  <c:v>1.3214711059044197</c:v>
                </c:pt>
                <c:pt idx="301">
                  <c:v>1.3045089474668783</c:v>
                </c:pt>
                <c:pt idx="302">
                  <c:v>1.3140473741890184</c:v>
                </c:pt>
                <c:pt idx="303">
                  <c:v>1.3071942254888842</c:v>
                </c:pt>
                <c:pt idx="304">
                  <c:v>1.3137598414160712</c:v>
                </c:pt>
                <c:pt idx="305">
                  <c:v>1.3463394136134537</c:v>
                </c:pt>
                <c:pt idx="306">
                  <c:v>1.379415533925832</c:v>
                </c:pt>
                <c:pt idx="307">
                  <c:v>1.3971413260582168</c:v>
                </c:pt>
                <c:pt idx="308">
                  <c:v>1.3988623160764906</c:v>
                </c:pt>
                <c:pt idx="309">
                  <c:v>1.374762741933466</c:v>
                </c:pt>
                <c:pt idx="310">
                  <c:v>1.3656073076132182</c:v>
                </c:pt>
                <c:pt idx="311">
                  <c:v>1.349115184415542</c:v>
                </c:pt>
                <c:pt idx="312">
                  <c:v>1.3623376748912661</c:v>
                </c:pt>
                <c:pt idx="313">
                  <c:v>1.4104331372196135</c:v>
                </c:pt>
                <c:pt idx="314">
                  <c:v>1.4372268098760921</c:v>
                </c:pt>
                <c:pt idx="315">
                  <c:v>1.4186821601303641</c:v>
                </c:pt>
                <c:pt idx="316">
                  <c:v>1.3881248372564026</c:v>
                </c:pt>
                <c:pt idx="317">
                  <c:v>1.3665674208918981</c:v>
                </c:pt>
                <c:pt idx="318">
                  <c:v>1.3448376712206962</c:v>
                </c:pt>
                <c:pt idx="319">
                  <c:v>1.3369404288586575</c:v>
                </c:pt>
                <c:pt idx="320">
                  <c:v>1.3306234870819831</c:v>
                </c:pt>
                <c:pt idx="321">
                  <c:v>1.3309327114234515</c:v>
                </c:pt>
                <c:pt idx="322">
                  <c:v>1.3232908295832657</c:v>
                </c:pt>
                <c:pt idx="323">
                  <c:v>1.3194057833229234</c:v>
                </c:pt>
                <c:pt idx="324">
                  <c:v>1.3719353817273969</c:v>
                </c:pt>
                <c:pt idx="325">
                  <c:v>1.4246418922392716</c:v>
                </c:pt>
                <c:pt idx="326">
                  <c:v>1.4316282844879025</c:v>
                </c:pt>
                <c:pt idx="327">
                  <c:v>1.4021990352255449</c:v>
                </c:pt>
                <c:pt idx="328">
                  <c:v>1.4001814160634591</c:v>
                </c:pt>
                <c:pt idx="329">
                  <c:v>1.3933974474292938</c:v>
                </c:pt>
                <c:pt idx="330">
                  <c:v>1.4161299816623358</c:v>
                </c:pt>
                <c:pt idx="331">
                  <c:v>1.5640633147953704</c:v>
                </c:pt>
                <c:pt idx="332">
                  <c:v>1.7200892951398934</c:v>
                </c:pt>
                <c:pt idx="333">
                  <c:v>1.8634255416789782</c:v>
                </c:pt>
                <c:pt idx="334">
                  <c:v>1.9554793973212397</c:v>
                </c:pt>
                <c:pt idx="335">
                  <c:v>1.9763951949112668</c:v>
                </c:pt>
                <c:pt idx="336">
                  <c:v>1.9693218978881319</c:v>
                </c:pt>
                <c:pt idx="337">
                  <c:v>1.9279158288802891</c:v>
                </c:pt>
                <c:pt idx="338">
                  <c:v>1.8855025951176061</c:v>
                </c:pt>
                <c:pt idx="339">
                  <c:v>1.8421861162529654</c:v>
                </c:pt>
                <c:pt idx="340">
                  <c:v>1.7812749675039652</c:v>
                </c:pt>
                <c:pt idx="341">
                  <c:v>1.7455419481804415</c:v>
                </c:pt>
                <c:pt idx="342">
                  <c:v>1.7159890577290762</c:v>
                </c:pt>
                <c:pt idx="343">
                  <c:v>1.730575584621149</c:v>
                </c:pt>
                <c:pt idx="344">
                  <c:v>1.8011166804504568</c:v>
                </c:pt>
                <c:pt idx="345">
                  <c:v>1.8477219247774985</c:v>
                </c:pt>
                <c:pt idx="346">
                  <c:v>1.8570324558511935</c:v>
                </c:pt>
                <c:pt idx="347">
                  <c:v>1.908158968245723</c:v>
                </c:pt>
                <c:pt idx="348">
                  <c:v>1.9329471664190214</c:v>
                </c:pt>
                <c:pt idx="349">
                  <c:v>1.9519608285306935</c:v>
                </c:pt>
                <c:pt idx="350">
                  <c:v>1.9477816898077687</c:v>
                </c:pt>
                <c:pt idx="351">
                  <c:v>1.9475057439450802</c:v>
                </c:pt>
                <c:pt idx="352">
                  <c:v>1.9088621927039666</c:v>
                </c:pt>
                <c:pt idx="353">
                  <c:v>1.8924693939358339</c:v>
                </c:pt>
                <c:pt idx="354">
                  <c:v>1.9067403627646289</c:v>
                </c:pt>
                <c:pt idx="355">
                  <c:v>1.9462650380156121</c:v>
                </c:pt>
                <c:pt idx="356">
                  <c:v>1.9538090071567544</c:v>
                </c:pt>
                <c:pt idx="357">
                  <c:v>1.9323630130367913</c:v>
                </c:pt>
                <c:pt idx="358">
                  <c:v>1.8761174148313318</c:v>
                </c:pt>
                <c:pt idx="359">
                  <c:v>1.8620028833993238</c:v>
                </c:pt>
                <c:pt idx="360">
                  <c:v>1.8533621332567243</c:v>
                </c:pt>
                <c:pt idx="361">
                  <c:v>1.8424323865841687</c:v>
                </c:pt>
                <c:pt idx="362">
                  <c:v>1.8105741993355136</c:v>
                </c:pt>
                <c:pt idx="363">
                  <c:v>1.8031792394144217</c:v>
                </c:pt>
                <c:pt idx="364">
                  <c:v>1.8308197888975239</c:v>
                </c:pt>
                <c:pt idx="365">
                  <c:v>1.8889714792144456</c:v>
                </c:pt>
                <c:pt idx="366">
                  <c:v>1.9677682645662038</c:v>
                </c:pt>
                <c:pt idx="367">
                  <c:v>2.0048224067578109</c:v>
                </c:pt>
                <c:pt idx="368">
                  <c:v>2.013447795767588</c:v>
                </c:pt>
                <c:pt idx="369">
                  <c:v>1.9533843159367992</c:v>
                </c:pt>
                <c:pt idx="370">
                  <c:v>1.913578087588405</c:v>
                </c:pt>
                <c:pt idx="371">
                  <c:v>1.9333986477579799</c:v>
                </c:pt>
                <c:pt idx="372">
                  <c:v>1.9218154408816777</c:v>
                </c:pt>
                <c:pt idx="373">
                  <c:v>1.8696367046658344</c:v>
                </c:pt>
                <c:pt idx="374">
                  <c:v>1.8352442486406002</c:v>
                </c:pt>
                <c:pt idx="375">
                  <c:v>1.8304736310194671</c:v>
                </c:pt>
                <c:pt idx="376">
                  <c:v>1.8614900209863865</c:v>
                </c:pt>
                <c:pt idx="377">
                  <c:v>1.8986311037707684</c:v>
                </c:pt>
                <c:pt idx="378">
                  <c:v>1.9412355030804587</c:v>
                </c:pt>
                <c:pt idx="379">
                  <c:v>1.963019529506965</c:v>
                </c:pt>
                <c:pt idx="380">
                  <c:v>1.935418259038143</c:v>
                </c:pt>
                <c:pt idx="381">
                  <c:v>1.8874545429897229</c:v>
                </c:pt>
                <c:pt idx="382">
                  <c:v>1.8810328873118329</c:v>
                </c:pt>
                <c:pt idx="383">
                  <c:v>1.9119103596913627</c:v>
                </c:pt>
                <c:pt idx="384">
                  <c:v>1.9523388023421173</c:v>
                </c:pt>
                <c:pt idx="385">
                  <c:v>1.9312167600086518</c:v>
                </c:pt>
                <c:pt idx="386">
                  <c:v>1.8774702740117577</c:v>
                </c:pt>
                <c:pt idx="387">
                  <c:v>1.8631070258766513</c:v>
                </c:pt>
                <c:pt idx="388">
                  <c:v>1.8779546335756372</c:v>
                </c:pt>
                <c:pt idx="389">
                  <c:v>1.9092701740081366</c:v>
                </c:pt>
                <c:pt idx="390">
                  <c:v>1.9300184666473268</c:v>
                </c:pt>
                <c:pt idx="391">
                  <c:v>1.9405496624316438</c:v>
                </c:pt>
                <c:pt idx="392">
                  <c:v>1.9409309185456041</c:v>
                </c:pt>
                <c:pt idx="393">
                  <c:v>1.9206909695358287</c:v>
                </c:pt>
                <c:pt idx="394">
                  <c:v>1.8833516746269217</c:v>
                </c:pt>
                <c:pt idx="395">
                  <c:v>1.8665918522677447</c:v>
                </c:pt>
                <c:pt idx="396">
                  <c:v>1.8514239155197287</c:v>
                </c:pt>
                <c:pt idx="397">
                  <c:v>1.8730771519972775</c:v>
                </c:pt>
                <c:pt idx="398">
                  <c:v>1.9063711405392407</c:v>
                </c:pt>
                <c:pt idx="399">
                  <c:v>1.9031118748253211</c:v>
                </c:pt>
                <c:pt idx="400">
                  <c:v>1.8956927847392682</c:v>
                </c:pt>
                <c:pt idx="401">
                  <c:v>1.8711774879798881</c:v>
                </c:pt>
                <c:pt idx="402">
                  <c:v>1.8461057513707682</c:v>
                </c:pt>
                <c:pt idx="403">
                  <c:v>1.861251235378498</c:v>
                </c:pt>
                <c:pt idx="404">
                  <c:v>1.8593957280645403</c:v>
                </c:pt>
                <c:pt idx="405">
                  <c:v>1.8300426690739569</c:v>
                </c:pt>
                <c:pt idx="406">
                  <c:v>1.843931081439915</c:v>
                </c:pt>
                <c:pt idx="407">
                  <c:v>1.9041910459702853</c:v>
                </c:pt>
                <c:pt idx="408">
                  <c:v>1.9316603464005153</c:v>
                </c:pt>
                <c:pt idx="409">
                  <c:v>1.8910308821328026</c:v>
                </c:pt>
                <c:pt idx="410">
                  <c:v>1.8335571375075044</c:v>
                </c:pt>
                <c:pt idx="411">
                  <c:v>1.8283209735751051</c:v>
                </c:pt>
                <c:pt idx="412">
                  <c:v>1.8320204616531721</c:v>
                </c:pt>
                <c:pt idx="413">
                  <c:v>1.8324315032364142</c:v>
                </c:pt>
                <c:pt idx="414">
                  <c:v>1.8286803756323406</c:v>
                </c:pt>
                <c:pt idx="415">
                  <c:v>1.8465033403523787</c:v>
                </c:pt>
                <c:pt idx="416">
                  <c:v>1.8756743417166948</c:v>
                </c:pt>
                <c:pt idx="417">
                  <c:v>1.8742927794618791</c:v>
                </c:pt>
                <c:pt idx="418">
                  <c:v>1.8554658377849214</c:v>
                </c:pt>
                <c:pt idx="419">
                  <c:v>1.8364845505842129</c:v>
                </c:pt>
                <c:pt idx="420">
                  <c:v>1.8516545431721012</c:v>
                </c:pt>
                <c:pt idx="421">
                  <c:v>1.8619739158287087</c:v>
                </c:pt>
                <c:pt idx="422">
                  <c:v>1.8506778982595404</c:v>
                </c:pt>
                <c:pt idx="423">
                  <c:v>1.8538148902478662</c:v>
                </c:pt>
                <c:pt idx="424">
                  <c:v>1.8609205950238814</c:v>
                </c:pt>
                <c:pt idx="425">
                  <c:v>1.8646457077578089</c:v>
                </c:pt>
                <c:pt idx="426">
                  <c:v>1.9096086792158498</c:v>
                </c:pt>
                <c:pt idx="427">
                  <c:v>1.9472476556180194</c:v>
                </c:pt>
                <c:pt idx="428">
                  <c:v>1.9247512898745101</c:v>
                </c:pt>
                <c:pt idx="429">
                  <c:v>1.8847477731550069</c:v>
                </c:pt>
                <c:pt idx="430">
                  <c:v>1.8412883145324384</c:v>
                </c:pt>
                <c:pt idx="431">
                  <c:v>1.8536910786248864</c:v>
                </c:pt>
                <c:pt idx="432">
                  <c:v>1.9146727591130819</c:v>
                </c:pt>
                <c:pt idx="433">
                  <c:v>1.9679049881024682</c:v>
                </c:pt>
                <c:pt idx="434">
                  <c:v>1.9585260679392991</c:v>
                </c:pt>
                <c:pt idx="435">
                  <c:v>1.909157881841389</c:v>
                </c:pt>
                <c:pt idx="436">
                  <c:v>1.8814277624929985</c:v>
                </c:pt>
                <c:pt idx="437">
                  <c:v>1.8716619491518511</c:v>
                </c:pt>
                <c:pt idx="438">
                  <c:v>1.8338503091419225</c:v>
                </c:pt>
                <c:pt idx="439">
                  <c:v>1.8325583361963922</c:v>
                </c:pt>
                <c:pt idx="440">
                  <c:v>1.8655764929246021</c:v>
                </c:pt>
                <c:pt idx="441">
                  <c:v>1.9113194619675982</c:v>
                </c:pt>
                <c:pt idx="442">
                  <c:v>1.9169259120577278</c:v>
                </c:pt>
                <c:pt idx="443">
                  <c:v>1.9012108049822154</c:v>
                </c:pt>
                <c:pt idx="444">
                  <c:v>1.8671562114538534</c:v>
                </c:pt>
                <c:pt idx="445">
                  <c:v>1.8461493104810551</c:v>
                </c:pt>
                <c:pt idx="446">
                  <c:v>1.878396720717757</c:v>
                </c:pt>
                <c:pt idx="447">
                  <c:v>1.9335006055925408</c:v>
                </c:pt>
                <c:pt idx="448">
                  <c:v>1.9546398368883404</c:v>
                </c:pt>
                <c:pt idx="449">
                  <c:v>1.954280041430617</c:v>
                </c:pt>
                <c:pt idx="450">
                  <c:v>1.9590936940715842</c:v>
                </c:pt>
                <c:pt idx="451">
                  <c:v>1.9420969829607746</c:v>
                </c:pt>
                <c:pt idx="452">
                  <c:v>1.8817744124601796</c:v>
                </c:pt>
                <c:pt idx="453">
                  <c:v>1.8490134057759064</c:v>
                </c:pt>
                <c:pt idx="454">
                  <c:v>1.8831776141363834</c:v>
                </c:pt>
                <c:pt idx="455">
                  <c:v>1.9502931543022262</c:v>
                </c:pt>
                <c:pt idx="456">
                  <c:v>2.0080034714839936</c:v>
                </c:pt>
                <c:pt idx="457">
                  <c:v>2.0543612539543759</c:v>
                </c:pt>
                <c:pt idx="458">
                  <c:v>2.0603055509069077</c:v>
                </c:pt>
                <c:pt idx="459">
                  <c:v>2.0522104449180363</c:v>
                </c:pt>
                <c:pt idx="460">
                  <c:v>2.0969941689334179</c:v>
                </c:pt>
                <c:pt idx="461">
                  <c:v>2.1609877057093949</c:v>
                </c:pt>
                <c:pt idx="462">
                  <c:v>2.2481674512190337</c:v>
                </c:pt>
                <c:pt idx="463">
                  <c:v>2.3139132278511592</c:v>
                </c:pt>
                <c:pt idx="464">
                  <c:v>2.3268413830940142</c:v>
                </c:pt>
                <c:pt idx="465">
                  <c:v>2.304549188009072</c:v>
                </c:pt>
                <c:pt idx="466">
                  <c:v>2.2515963365095932</c:v>
                </c:pt>
                <c:pt idx="467">
                  <c:v>2.2384607236611407</c:v>
                </c:pt>
                <c:pt idx="468">
                  <c:v>2.2259419551677406</c:v>
                </c:pt>
                <c:pt idx="469">
                  <c:v>2.2650636294372353</c:v>
                </c:pt>
                <c:pt idx="470">
                  <c:v>2.3283948605146381</c:v>
                </c:pt>
                <c:pt idx="471">
                  <c:v>2.3645678219349153</c:v>
                </c:pt>
                <c:pt idx="472">
                  <c:v>2.3605156258940303</c:v>
                </c:pt>
                <c:pt idx="473">
                  <c:v>2.3483167977432648</c:v>
                </c:pt>
                <c:pt idx="474">
                  <c:v>2.3650404323314547</c:v>
                </c:pt>
                <c:pt idx="475">
                  <c:v>2.3948991945355305</c:v>
                </c:pt>
                <c:pt idx="476">
                  <c:v>2.3906174210851039</c:v>
                </c:pt>
                <c:pt idx="477">
                  <c:v>2.408822673723384</c:v>
                </c:pt>
                <c:pt idx="478">
                  <c:v>2.4460234989153231</c:v>
                </c:pt>
                <c:pt idx="479">
                  <c:v>2.4954792285482617</c:v>
                </c:pt>
                <c:pt idx="480">
                  <c:v>2.5494428063751644</c:v>
                </c:pt>
                <c:pt idx="481">
                  <c:v>2.5810315682824618</c:v>
                </c:pt>
                <c:pt idx="482">
                  <c:v>2.5694681150761962</c:v>
                </c:pt>
                <c:pt idx="483">
                  <c:v>2.5340638579988046</c:v>
                </c:pt>
                <c:pt idx="484">
                  <c:v>2.5346325413628303</c:v>
                </c:pt>
                <c:pt idx="485">
                  <c:v>2.5437697655664588</c:v>
                </c:pt>
                <c:pt idx="486">
                  <c:v>2.5541315627291099</c:v>
                </c:pt>
                <c:pt idx="487">
                  <c:v>2.5351095042039322</c:v>
                </c:pt>
                <c:pt idx="488">
                  <c:v>2.5091953144327208</c:v>
                </c:pt>
                <c:pt idx="489">
                  <c:v>2.4989928576279277</c:v>
                </c:pt>
                <c:pt idx="490">
                  <c:v>2.5140336213721417</c:v>
                </c:pt>
                <c:pt idx="491">
                  <c:v>2.4931492842821532</c:v>
                </c:pt>
                <c:pt idx="492">
                  <c:v>2.4436803591822018</c:v>
                </c:pt>
                <c:pt idx="493">
                  <c:v>2.4189389587273968</c:v>
                </c:pt>
                <c:pt idx="494">
                  <c:v>2.4520605404380613</c:v>
                </c:pt>
                <c:pt idx="495">
                  <c:v>2.4926713752415979</c:v>
                </c:pt>
                <c:pt idx="496">
                  <c:v>2.4840204393195053</c:v>
                </c:pt>
                <c:pt idx="497">
                  <c:v>2.4408278393701148</c:v>
                </c:pt>
                <c:pt idx="498">
                  <c:v>2.4069337992094937</c:v>
                </c:pt>
                <c:pt idx="499">
                  <c:v>2.3913131631367759</c:v>
                </c:pt>
                <c:pt idx="500">
                  <c:v>2.3658199416006758</c:v>
                </c:pt>
                <c:pt idx="501">
                  <c:v>2.3756826531567796</c:v>
                </c:pt>
                <c:pt idx="502">
                  <c:v>2.3812335526462851</c:v>
                </c:pt>
                <c:pt idx="503">
                  <c:v>2.3550797687282832</c:v>
                </c:pt>
                <c:pt idx="504">
                  <c:v>2.3853223561995756</c:v>
                </c:pt>
                <c:pt idx="505">
                  <c:v>2.43860800109241</c:v>
                </c:pt>
                <c:pt idx="506">
                  <c:v>2.4671475005403138</c:v>
                </c:pt>
                <c:pt idx="507">
                  <c:v>2.4737965093029426</c:v>
                </c:pt>
                <c:pt idx="508">
                  <c:v>2.4439178788723801</c:v>
                </c:pt>
                <c:pt idx="509">
                  <c:v>2.4320709827786628</c:v>
                </c:pt>
                <c:pt idx="510">
                  <c:v>2.42814821035146</c:v>
                </c:pt>
                <c:pt idx="511">
                  <c:v>2.4317489424116747</c:v>
                </c:pt>
                <c:pt idx="512">
                  <c:v>2.3792434537628737</c:v>
                </c:pt>
                <c:pt idx="513">
                  <c:v>2.3025442821133333</c:v>
                </c:pt>
                <c:pt idx="514">
                  <c:v>2.2709979915657041</c:v>
                </c:pt>
                <c:pt idx="515">
                  <c:v>2.2932598329910183</c:v>
                </c:pt>
                <c:pt idx="516">
                  <c:v>2.3488252421610256</c:v>
                </c:pt>
                <c:pt idx="517">
                  <c:v>2.4109350862479286</c:v>
                </c:pt>
                <c:pt idx="518">
                  <c:v>2.3991168633508972</c:v>
                </c:pt>
                <c:pt idx="519">
                  <c:v>2.4081690448925919</c:v>
                </c:pt>
                <c:pt idx="520">
                  <c:v>2.4435762770549543</c:v>
                </c:pt>
                <c:pt idx="521">
                  <c:v>2.4684515256259614</c:v>
                </c:pt>
                <c:pt idx="522">
                  <c:v>2.4543757867309783</c:v>
                </c:pt>
                <c:pt idx="523">
                  <c:v>2.4567706778931551</c:v>
                </c:pt>
                <c:pt idx="524">
                  <c:v>2.4434059079101527</c:v>
                </c:pt>
                <c:pt idx="525">
                  <c:v>2.4530207123871111</c:v>
                </c:pt>
                <c:pt idx="526">
                  <c:v>2.456889272718624</c:v>
                </c:pt>
                <c:pt idx="527">
                  <c:v>2.4315710860054955</c:v>
                </c:pt>
                <c:pt idx="528">
                  <c:v>2.3800434226872773</c:v>
                </c:pt>
                <c:pt idx="529">
                  <c:v>2.3806377717421205</c:v>
                </c:pt>
                <c:pt idx="530">
                  <c:v>2.4125409597882941</c:v>
                </c:pt>
                <c:pt idx="531">
                  <c:v>2.411588099560138</c:v>
                </c:pt>
                <c:pt idx="532">
                  <c:v>2.4278757520996841</c:v>
                </c:pt>
                <c:pt idx="533">
                  <c:v>2.456067895670988</c:v>
                </c:pt>
                <c:pt idx="534">
                  <c:v>2.4658939058188385</c:v>
                </c:pt>
                <c:pt idx="535">
                  <c:v>2.4287914964085227</c:v>
                </c:pt>
                <c:pt idx="536">
                  <c:v>2.3871491077707283</c:v>
                </c:pt>
                <c:pt idx="537">
                  <c:v>2.3712296072134436</c:v>
                </c:pt>
                <c:pt idx="538">
                  <c:v>2.3883079042527582</c:v>
                </c:pt>
                <c:pt idx="539">
                  <c:v>2.3928851681766874</c:v>
                </c:pt>
                <c:pt idx="540">
                  <c:v>2.4040284802425127</c:v>
                </c:pt>
                <c:pt idx="541">
                  <c:v>2.4417336898384874</c:v>
                </c:pt>
                <c:pt idx="542">
                  <c:v>2.4647491456046091</c:v>
                </c:pt>
                <c:pt idx="543">
                  <c:v>2.4340057338304031</c:v>
                </c:pt>
                <c:pt idx="544">
                  <c:v>2.4369734020043268</c:v>
                </c:pt>
                <c:pt idx="545">
                  <c:v>2.473564009785687</c:v>
                </c:pt>
                <c:pt idx="546">
                  <c:v>2.5091594668730761</c:v>
                </c:pt>
                <c:pt idx="547">
                  <c:v>2.504881505388445</c:v>
                </c:pt>
                <c:pt idx="548">
                  <c:v>2.4910358256242895</c:v>
                </c:pt>
                <c:pt idx="549">
                  <c:v>2.4970908778340184</c:v>
                </c:pt>
                <c:pt idx="550">
                  <c:v>2.4882563739674834</c:v>
                </c:pt>
                <c:pt idx="551">
                  <c:v>2.4968959392246681</c:v>
                </c:pt>
                <c:pt idx="552">
                  <c:v>2.4965545076556861</c:v>
                </c:pt>
                <c:pt idx="553">
                  <c:v>2.4852709372295796</c:v>
                </c:pt>
                <c:pt idx="554">
                  <c:v>2.479705407092804</c:v>
                </c:pt>
                <c:pt idx="555">
                  <c:v>2.4205161614791622</c:v>
                </c:pt>
                <c:pt idx="556">
                  <c:v>2.3857798750434971</c:v>
                </c:pt>
                <c:pt idx="557">
                  <c:v>2.4317029202090232</c:v>
                </c:pt>
                <c:pt idx="558">
                  <c:v>2.4802256717374846</c:v>
                </c:pt>
                <c:pt idx="559">
                  <c:v>2.4985479674281361</c:v>
                </c:pt>
                <c:pt idx="560">
                  <c:v>2.4739834352931522</c:v>
                </c:pt>
                <c:pt idx="561">
                  <c:v>2.4619922668821803</c:v>
                </c:pt>
                <c:pt idx="562">
                  <c:v>2.4791995714878432</c:v>
                </c:pt>
                <c:pt idx="563">
                  <c:v>2.4907044414791644</c:v>
                </c:pt>
                <c:pt idx="564">
                  <c:v>2.5039883693118856</c:v>
                </c:pt>
                <c:pt idx="565">
                  <c:v>2.5154853923502878</c:v>
                </c:pt>
                <c:pt idx="566">
                  <c:v>2.5209715622273654</c:v>
                </c:pt>
                <c:pt idx="567">
                  <c:v>2.4772383988728062</c:v>
                </c:pt>
                <c:pt idx="568">
                  <c:v>2.4465684497278724</c:v>
                </c:pt>
                <c:pt idx="569">
                  <c:v>2.4594329680918863</c:v>
                </c:pt>
                <c:pt idx="570">
                  <c:v>2.4862223742706289</c:v>
                </c:pt>
                <c:pt idx="571">
                  <c:v>2.5028751115863264</c:v>
                </c:pt>
                <c:pt idx="572">
                  <c:v>2.4887873214622624</c:v>
                </c:pt>
                <c:pt idx="573">
                  <c:v>2.4581850816926951</c:v>
                </c:pt>
                <c:pt idx="574">
                  <c:v>2.4495526050064025</c:v>
                </c:pt>
                <c:pt idx="575">
                  <c:v>2.4652191063202311</c:v>
                </c:pt>
                <c:pt idx="576">
                  <c:v>2.478285631840293</c:v>
                </c:pt>
                <c:pt idx="577">
                  <c:v>2.4883779345062487</c:v>
                </c:pt>
                <c:pt idx="578">
                  <c:v>2.4698949987718533</c:v>
                </c:pt>
                <c:pt idx="579">
                  <c:v>2.4750753070562554</c:v>
                </c:pt>
                <c:pt idx="580">
                  <c:v>2.5067292802515797</c:v>
                </c:pt>
                <c:pt idx="581">
                  <c:v>2.4932201977536836</c:v>
                </c:pt>
                <c:pt idx="582">
                  <c:v>2.4988400298786204</c:v>
                </c:pt>
                <c:pt idx="583">
                  <c:v>2.5690880387879784</c:v>
                </c:pt>
                <c:pt idx="584">
                  <c:v>2.7012337774999544</c:v>
                </c:pt>
                <c:pt idx="585">
                  <c:v>2.8269525866889968</c:v>
                </c:pt>
                <c:pt idx="586">
                  <c:v>2.8732927570242643</c:v>
                </c:pt>
                <c:pt idx="587">
                  <c:v>2.9195816353674742</c:v>
                </c:pt>
                <c:pt idx="588">
                  <c:v>2.9528055838884901</c:v>
                </c:pt>
                <c:pt idx="589">
                  <c:v>2.992048020301564</c:v>
                </c:pt>
                <c:pt idx="590">
                  <c:v>3.0192260151247896</c:v>
                </c:pt>
                <c:pt idx="591">
                  <c:v>3.0110223607018791</c:v>
                </c:pt>
                <c:pt idx="592">
                  <c:v>3.0046621464713703</c:v>
                </c:pt>
                <c:pt idx="593">
                  <c:v>2.9802737609971017</c:v>
                </c:pt>
                <c:pt idx="594">
                  <c:v>2.9836743260179381</c:v>
                </c:pt>
                <c:pt idx="595">
                  <c:v>2.9691433346216312</c:v>
                </c:pt>
                <c:pt idx="596">
                  <c:v>2.914785296508597</c:v>
                </c:pt>
                <c:pt idx="597">
                  <c:v>2.8325239540937472</c:v>
                </c:pt>
                <c:pt idx="598">
                  <c:v>2.8215603437668815</c:v>
                </c:pt>
                <c:pt idx="599">
                  <c:v>2.8452360018097882</c:v>
                </c:pt>
                <c:pt idx="600">
                  <c:v>2.8672509314214403</c:v>
                </c:pt>
                <c:pt idx="601">
                  <c:v>2.8986922833745674</c:v>
                </c:pt>
                <c:pt idx="602">
                  <c:v>2.9147838563643846</c:v>
                </c:pt>
                <c:pt idx="603">
                  <c:v>2.9202447213767679</c:v>
                </c:pt>
                <c:pt idx="604">
                  <c:v>2.9208508245514828</c:v>
                </c:pt>
                <c:pt idx="605">
                  <c:v>2.9372761158352243</c:v>
                </c:pt>
                <c:pt idx="606">
                  <c:v>2.954602098731705</c:v>
                </c:pt>
                <c:pt idx="607">
                  <c:v>2.985869451627555</c:v>
                </c:pt>
                <c:pt idx="608">
                  <c:v>3.0219537022009315</c:v>
                </c:pt>
                <c:pt idx="609">
                  <c:v>3.0180961940544075</c:v>
                </c:pt>
                <c:pt idx="610">
                  <c:v>2.9986670701303337</c:v>
                </c:pt>
                <c:pt idx="611">
                  <c:v>3.0008866289206302</c:v>
                </c:pt>
                <c:pt idx="612">
                  <c:v>2.9998925643130621</c:v>
                </c:pt>
                <c:pt idx="613">
                  <c:v>2.9475961397912593</c:v>
                </c:pt>
                <c:pt idx="614">
                  <c:v>2.92847054721042</c:v>
                </c:pt>
                <c:pt idx="615">
                  <c:v>2.9122298133355731</c:v>
                </c:pt>
                <c:pt idx="616">
                  <c:v>2.9073282345847375</c:v>
                </c:pt>
                <c:pt idx="617">
                  <c:v>2.9222129143418978</c:v>
                </c:pt>
                <c:pt idx="618">
                  <c:v>2.9138286732626439</c:v>
                </c:pt>
                <c:pt idx="619">
                  <c:v>2.947753238566249</c:v>
                </c:pt>
                <c:pt idx="620">
                  <c:v>2.9581494506281771</c:v>
                </c:pt>
                <c:pt idx="621">
                  <c:v>2.9824370084930529</c:v>
                </c:pt>
                <c:pt idx="622">
                  <c:v>3.0235093778737498</c:v>
                </c:pt>
                <c:pt idx="623">
                  <c:v>3.0384885846602097</c:v>
                </c:pt>
                <c:pt idx="624">
                  <c:v>2.9914022043537409</c:v>
                </c:pt>
                <c:pt idx="625">
                  <c:v>2.9380890870269605</c:v>
                </c:pt>
                <c:pt idx="626">
                  <c:v>2.8785444084506966</c:v>
                </c:pt>
                <c:pt idx="627">
                  <c:v>2.8724436826191737</c:v>
                </c:pt>
                <c:pt idx="628">
                  <c:v>2.8748336785319952</c:v>
                </c:pt>
                <c:pt idx="629">
                  <c:v>2.85993846789354</c:v>
                </c:pt>
                <c:pt idx="630">
                  <c:v>2.874418331472572</c:v>
                </c:pt>
                <c:pt idx="631">
                  <c:v>2.9332646011609729</c:v>
                </c:pt>
                <c:pt idx="632">
                  <c:v>2.9808235183543439</c:v>
                </c:pt>
                <c:pt idx="633">
                  <c:v>2.9694620554599132</c:v>
                </c:pt>
                <c:pt idx="634">
                  <c:v>2.9177597429245945</c:v>
                </c:pt>
                <c:pt idx="635">
                  <c:v>2.9081388160132247</c:v>
                </c:pt>
                <c:pt idx="636">
                  <c:v>2.9728904888911676</c:v>
                </c:pt>
                <c:pt idx="637">
                  <c:v>3.0210201969735624</c:v>
                </c:pt>
                <c:pt idx="638">
                  <c:v>3.0144256344242573</c:v>
                </c:pt>
                <c:pt idx="639">
                  <c:v>2.9630149917885538</c:v>
                </c:pt>
                <c:pt idx="640">
                  <c:v>2.9594946318217632</c:v>
                </c:pt>
                <c:pt idx="641">
                  <c:v>2.9612812575329608</c:v>
                </c:pt>
                <c:pt idx="642">
                  <c:v>2.9705193153000411</c:v>
                </c:pt>
                <c:pt idx="643">
                  <c:v>2.9784456726759978</c:v>
                </c:pt>
                <c:pt idx="644">
                  <c:v>2.9433386128425219</c:v>
                </c:pt>
                <c:pt idx="645">
                  <c:v>2.8814734611045827</c:v>
                </c:pt>
                <c:pt idx="646">
                  <c:v>2.8406217320939149</c:v>
                </c:pt>
                <c:pt idx="647">
                  <c:v>2.8571626652414466</c:v>
                </c:pt>
                <c:pt idx="648">
                  <c:v>2.9112294143920283</c:v>
                </c:pt>
                <c:pt idx="649">
                  <c:v>2.9293619363417394</c:v>
                </c:pt>
                <c:pt idx="650">
                  <c:v>2.9486867939508628</c:v>
                </c:pt>
                <c:pt idx="651">
                  <c:v>2.9061857009145591</c:v>
                </c:pt>
                <c:pt idx="652">
                  <c:v>2.8663546898066392</c:v>
                </c:pt>
                <c:pt idx="653">
                  <c:v>2.8867647416205915</c:v>
                </c:pt>
                <c:pt idx="654">
                  <c:v>2.8950125164879519</c:v>
                </c:pt>
                <c:pt idx="655">
                  <c:v>2.8791015850339479</c:v>
                </c:pt>
                <c:pt idx="656">
                  <c:v>2.8611175816872803</c:v>
                </c:pt>
                <c:pt idx="657">
                  <c:v>2.8362362633208402</c:v>
                </c:pt>
                <c:pt idx="658">
                  <c:v>2.8773565262486001</c:v>
                </c:pt>
                <c:pt idx="659">
                  <c:v>2.921634472755688</c:v>
                </c:pt>
                <c:pt idx="660">
                  <c:v>2.934661030040667</c:v>
                </c:pt>
                <c:pt idx="661">
                  <c:v>2.8850465542392256</c:v>
                </c:pt>
                <c:pt idx="662">
                  <c:v>2.8743886807568826</c:v>
                </c:pt>
                <c:pt idx="663">
                  <c:v>2.8787955006022017</c:v>
                </c:pt>
                <c:pt idx="664">
                  <c:v>2.9185175571306252</c:v>
                </c:pt>
                <c:pt idx="665">
                  <c:v>2.9244074211580324</c:v>
                </c:pt>
                <c:pt idx="666">
                  <c:v>2.9073268566808257</c:v>
                </c:pt>
                <c:pt idx="667">
                  <c:v>2.9076016556754811</c:v>
                </c:pt>
                <c:pt idx="668">
                  <c:v>2.9214476801491549</c:v>
                </c:pt>
                <c:pt idx="669">
                  <c:v>2.9171599275108897</c:v>
                </c:pt>
                <c:pt idx="670">
                  <c:v>2.8983851894317016</c:v>
                </c:pt>
                <c:pt idx="671">
                  <c:v>2.855700265783947</c:v>
                </c:pt>
                <c:pt idx="672">
                  <c:v>2.7990506171941298</c:v>
                </c:pt>
                <c:pt idx="673">
                  <c:v>2.8007987500768552</c:v>
                </c:pt>
                <c:pt idx="674">
                  <c:v>2.8219473201097891</c:v>
                </c:pt>
                <c:pt idx="675">
                  <c:v>2.8629627466002567</c:v>
                </c:pt>
                <c:pt idx="676">
                  <c:v>2.8870612648855736</c:v>
                </c:pt>
                <c:pt idx="677">
                  <c:v>2.8989162452236061</c:v>
                </c:pt>
                <c:pt idx="678">
                  <c:v>2.9041693054266657</c:v>
                </c:pt>
                <c:pt idx="679">
                  <c:v>2.8897469051070792</c:v>
                </c:pt>
                <c:pt idx="680">
                  <c:v>2.8388293579213992</c:v>
                </c:pt>
                <c:pt idx="681">
                  <c:v>2.8569409354429256</c:v>
                </c:pt>
                <c:pt idx="682">
                  <c:v>2.8878854873844553</c:v>
                </c:pt>
                <c:pt idx="683">
                  <c:v>2.9000136293040493</c:v>
                </c:pt>
                <c:pt idx="684">
                  <c:v>2.9233166372013901</c:v>
                </c:pt>
                <c:pt idx="685">
                  <c:v>2.928437697653</c:v>
                </c:pt>
                <c:pt idx="686">
                  <c:v>2.9030740303150853</c:v>
                </c:pt>
                <c:pt idx="687">
                  <c:v>2.8692361176211829</c:v>
                </c:pt>
                <c:pt idx="688">
                  <c:v>2.8460078127365356</c:v>
                </c:pt>
                <c:pt idx="689">
                  <c:v>2.8260234682721515</c:v>
                </c:pt>
                <c:pt idx="690">
                  <c:v>2.9325476194342981</c:v>
                </c:pt>
                <c:pt idx="691">
                  <c:v>3.1208303685737313</c:v>
                </c:pt>
                <c:pt idx="692">
                  <c:v>3.3036916737358499</c:v>
                </c:pt>
                <c:pt idx="693">
                  <c:v>3.3519737601654795</c:v>
                </c:pt>
                <c:pt idx="694">
                  <c:v>3.299154919468009</c:v>
                </c:pt>
                <c:pt idx="695">
                  <c:v>3.2653568309929408</c:v>
                </c:pt>
                <c:pt idx="696">
                  <c:v>3.2633082004096581</c:v>
                </c:pt>
                <c:pt idx="697">
                  <c:v>3.2363278539313183</c:v>
                </c:pt>
                <c:pt idx="698">
                  <c:v>3.2318770170010178</c:v>
                </c:pt>
                <c:pt idx="699">
                  <c:v>3.2852013598470062</c:v>
                </c:pt>
                <c:pt idx="700">
                  <c:v>3.3883157793396079</c:v>
                </c:pt>
                <c:pt idx="701">
                  <c:v>3.4696965200599026</c:v>
                </c:pt>
                <c:pt idx="702">
                  <c:v>3.515485134661267</c:v>
                </c:pt>
                <c:pt idx="703">
                  <c:v>3.5339432941817108</c:v>
                </c:pt>
                <c:pt idx="704">
                  <c:v>3.5592753455470056</c:v>
                </c:pt>
                <c:pt idx="705">
                  <c:v>3.5370311454850807</c:v>
                </c:pt>
                <c:pt idx="706">
                  <c:v>3.5147426178922565</c:v>
                </c:pt>
                <c:pt idx="707">
                  <c:v>3.5190107835245783</c:v>
                </c:pt>
                <c:pt idx="708">
                  <c:v>3.4903738009520069</c:v>
                </c:pt>
                <c:pt idx="709">
                  <c:v>3.4827333088026724</c:v>
                </c:pt>
                <c:pt idx="710">
                  <c:v>3.465931212054242</c:v>
                </c:pt>
                <c:pt idx="711">
                  <c:v>3.4670329992581195</c:v>
                </c:pt>
                <c:pt idx="712">
                  <c:v>3.4606097375323679</c:v>
                </c:pt>
                <c:pt idx="713">
                  <c:v>3.4468915592197011</c:v>
                </c:pt>
                <c:pt idx="714">
                  <c:v>3.4041115912603841</c:v>
                </c:pt>
                <c:pt idx="715">
                  <c:v>3.388959749811904</c:v>
                </c:pt>
                <c:pt idx="716">
                  <c:v>3.3870609763812469</c:v>
                </c:pt>
                <c:pt idx="717">
                  <c:v>3.4110995108456708</c:v>
                </c:pt>
                <c:pt idx="718">
                  <c:v>3.4241802622813768</c:v>
                </c:pt>
                <c:pt idx="719">
                  <c:v>3.4054588286788143</c:v>
                </c:pt>
                <c:pt idx="720">
                  <c:v>3.382735735226118</c:v>
                </c:pt>
                <c:pt idx="721">
                  <c:v>3.3087903308243503</c:v>
                </c:pt>
                <c:pt idx="722">
                  <c:v>3.2453556683929961</c:v>
                </c:pt>
                <c:pt idx="723">
                  <c:v>3.2716573921705669</c:v>
                </c:pt>
                <c:pt idx="724">
                  <c:v>3.3695266319627284</c:v>
                </c:pt>
                <c:pt idx="725">
                  <c:v>3.4601654601092089</c:v>
                </c:pt>
                <c:pt idx="726">
                  <c:v>3.4962109801122176</c:v>
                </c:pt>
                <c:pt idx="727">
                  <c:v>3.4494399544513858</c:v>
                </c:pt>
                <c:pt idx="728">
                  <c:v>3.4155103871312096</c:v>
                </c:pt>
                <c:pt idx="729">
                  <c:v>3.4243218873309469</c:v>
                </c:pt>
                <c:pt idx="730">
                  <c:v>3.4348257694417348</c:v>
                </c:pt>
                <c:pt idx="731">
                  <c:v>3.4387349158821001</c:v>
                </c:pt>
                <c:pt idx="732">
                  <c:v>3.3633915731370272</c:v>
                </c:pt>
                <c:pt idx="733">
                  <c:v>3.3139948196847899</c:v>
                </c:pt>
                <c:pt idx="734">
                  <c:v>3.3284532361844956</c:v>
                </c:pt>
                <c:pt idx="735">
                  <c:v>3.3329648914986363</c:v>
                </c:pt>
                <c:pt idx="736">
                  <c:v>3.3619722411724657</c:v>
                </c:pt>
                <c:pt idx="737">
                  <c:v>3.4148832770457567</c:v>
                </c:pt>
                <c:pt idx="738">
                  <c:v>3.4497902903609647</c:v>
                </c:pt>
                <c:pt idx="739">
                  <c:v>3.4935711334550388</c:v>
                </c:pt>
                <c:pt idx="740">
                  <c:v>3.4989420920891527</c:v>
                </c:pt>
                <c:pt idx="741">
                  <c:v>3.4714479481342551</c:v>
                </c:pt>
                <c:pt idx="742">
                  <c:v>3.4776591149656286</c:v>
                </c:pt>
                <c:pt idx="743">
                  <c:v>3.4858104160345715</c:v>
                </c:pt>
                <c:pt idx="744">
                  <c:v>3.4874588144904299</c:v>
                </c:pt>
                <c:pt idx="745">
                  <c:v>3.4575082656020681</c:v>
                </c:pt>
                <c:pt idx="746">
                  <c:v>3.4260903875379163</c:v>
                </c:pt>
                <c:pt idx="747">
                  <c:v>3.4126505536314524</c:v>
                </c:pt>
                <c:pt idx="748">
                  <c:v>3.3932199085362433</c:v>
                </c:pt>
                <c:pt idx="749">
                  <c:v>3.3507353176502983</c:v>
                </c:pt>
                <c:pt idx="750">
                  <c:v>3.3265770805453747</c:v>
                </c:pt>
                <c:pt idx="751">
                  <c:v>3.3603554269641536</c:v>
                </c:pt>
                <c:pt idx="752">
                  <c:v>3.371954514204988</c:v>
                </c:pt>
                <c:pt idx="753">
                  <c:v>3.3808771958004398</c:v>
                </c:pt>
                <c:pt idx="754">
                  <c:v>3.3618159668017795</c:v>
                </c:pt>
                <c:pt idx="755">
                  <c:v>3.376488146763811</c:v>
                </c:pt>
                <c:pt idx="756">
                  <c:v>3.3893375587485663</c:v>
                </c:pt>
                <c:pt idx="757">
                  <c:v>3.3804089814960219</c:v>
                </c:pt>
                <c:pt idx="758">
                  <c:v>3.3213227438602577</c:v>
                </c:pt>
                <c:pt idx="759">
                  <c:v>3.2596046585951117</c:v>
                </c:pt>
                <c:pt idx="760">
                  <c:v>3.2460481098232838</c:v>
                </c:pt>
                <c:pt idx="761">
                  <c:v>3.2619803135313141</c:v>
                </c:pt>
                <c:pt idx="762">
                  <c:v>3.2705957338785239</c:v>
                </c:pt>
                <c:pt idx="763">
                  <c:v>3.2877998323510194</c:v>
                </c:pt>
                <c:pt idx="764">
                  <c:v>3.335068243169395</c:v>
                </c:pt>
                <c:pt idx="765">
                  <c:v>3.4167982745609708</c:v>
                </c:pt>
                <c:pt idx="766">
                  <c:v>3.4424016089931255</c:v>
                </c:pt>
                <c:pt idx="767">
                  <c:v>3.4176434703481506</c:v>
                </c:pt>
                <c:pt idx="768">
                  <c:v>3.4233518854402396</c:v>
                </c:pt>
                <c:pt idx="769">
                  <c:v>3.4281013613843481</c:v>
                </c:pt>
                <c:pt idx="770">
                  <c:v>3.4405173731351399</c:v>
                </c:pt>
                <c:pt idx="771">
                  <c:v>3.4272704265732958</c:v>
                </c:pt>
                <c:pt idx="772">
                  <c:v>3.4141837494769014</c:v>
                </c:pt>
                <c:pt idx="773">
                  <c:v>3.4236526608552555</c:v>
                </c:pt>
                <c:pt idx="774">
                  <c:v>3.3814222058222589</c:v>
                </c:pt>
                <c:pt idx="775">
                  <c:v>3.3505549673570836</c:v>
                </c:pt>
                <c:pt idx="776">
                  <c:v>3.3232479694210704</c:v>
                </c:pt>
                <c:pt idx="777">
                  <c:v>3.320404353229871</c:v>
                </c:pt>
                <c:pt idx="778">
                  <c:v>3.2940219723871444</c:v>
                </c:pt>
                <c:pt idx="779">
                  <c:v>3.2844966916064298</c:v>
                </c:pt>
                <c:pt idx="780">
                  <c:v>3.293621390167238</c:v>
                </c:pt>
                <c:pt idx="781">
                  <c:v>3.284990459485233</c:v>
                </c:pt>
                <c:pt idx="782">
                  <c:v>3.3033867062011</c:v>
                </c:pt>
                <c:pt idx="783">
                  <c:v>3.3097523782375062</c:v>
                </c:pt>
                <c:pt idx="784">
                  <c:v>3.2909603366397389</c:v>
                </c:pt>
                <c:pt idx="785">
                  <c:v>3.2970587985432656</c:v>
                </c:pt>
                <c:pt idx="786">
                  <c:v>3.2908691551822522</c:v>
                </c:pt>
                <c:pt idx="787">
                  <c:v>3.2591146888945075</c:v>
                </c:pt>
                <c:pt idx="788">
                  <c:v>3.1909174724043474</c:v>
                </c:pt>
                <c:pt idx="789">
                  <c:v>3.1629107616399783</c:v>
                </c:pt>
                <c:pt idx="790">
                  <c:v>3.1493708232919091</c:v>
                </c:pt>
                <c:pt idx="791">
                  <c:v>3.12984424367643</c:v>
                </c:pt>
                <c:pt idx="792">
                  <c:v>3.1368038938367904</c:v>
                </c:pt>
                <c:pt idx="793">
                  <c:v>3.1759917804679301</c:v>
                </c:pt>
                <c:pt idx="794">
                  <c:v>3.2240542545207194</c:v>
                </c:pt>
                <c:pt idx="795">
                  <c:v>3.2963301278132424</c:v>
                </c:pt>
                <c:pt idx="796">
                  <c:v>3.321999757622307</c:v>
                </c:pt>
                <c:pt idx="797">
                  <c:v>3.3677913392385457</c:v>
                </c:pt>
                <c:pt idx="798">
                  <c:v>3.4059607060321699</c:v>
                </c:pt>
                <c:pt idx="799">
                  <c:v>3.4266314062035259</c:v>
                </c:pt>
                <c:pt idx="800">
                  <c:v>3.4376185877915426</c:v>
                </c:pt>
                <c:pt idx="801">
                  <c:v>3.4246568313464465</c:v>
                </c:pt>
                <c:pt idx="802">
                  <c:v>3.4016934737382352</c:v>
                </c:pt>
                <c:pt idx="803">
                  <c:v>3.4215298762924111</c:v>
                </c:pt>
                <c:pt idx="804">
                  <c:v>3.4635559143165109</c:v>
                </c:pt>
                <c:pt idx="805">
                  <c:v>3.4799309793862103</c:v>
                </c:pt>
                <c:pt idx="806">
                  <c:v>3.4267653763791595</c:v>
                </c:pt>
                <c:pt idx="807">
                  <c:v>3.341351043501299</c:v>
                </c:pt>
                <c:pt idx="808">
                  <c:v>3.3086033099008589</c:v>
                </c:pt>
                <c:pt idx="809">
                  <c:v>3.3919253173771349</c:v>
                </c:pt>
                <c:pt idx="810">
                  <c:v>3.5337120234531083</c:v>
                </c:pt>
                <c:pt idx="811">
                  <c:v>3.7049832843561012</c:v>
                </c:pt>
                <c:pt idx="812">
                  <c:v>3.8243532393687922</c:v>
                </c:pt>
                <c:pt idx="813">
                  <c:v>3.9004216309448889</c:v>
                </c:pt>
                <c:pt idx="814">
                  <c:v>3.9072737794886097</c:v>
                </c:pt>
                <c:pt idx="815">
                  <c:v>3.8804995607611352</c:v>
                </c:pt>
                <c:pt idx="816">
                  <c:v>3.8546280297698683</c:v>
                </c:pt>
                <c:pt idx="817">
                  <c:v>3.8844862750865241</c:v>
                </c:pt>
                <c:pt idx="818">
                  <c:v>3.9528166863239251</c:v>
                </c:pt>
                <c:pt idx="819">
                  <c:v>3.942743236148337</c:v>
                </c:pt>
                <c:pt idx="820">
                  <c:v>3.9263474216011454</c:v>
                </c:pt>
                <c:pt idx="821">
                  <c:v>3.8927663252058378</c:v>
                </c:pt>
                <c:pt idx="822">
                  <c:v>3.9247019123126856</c:v>
                </c:pt>
                <c:pt idx="823">
                  <c:v>3.8542600016379542</c:v>
                </c:pt>
                <c:pt idx="824">
                  <c:v>3.5370330212442482</c:v>
                </c:pt>
                <c:pt idx="825">
                  <c:v>3.3697315700114383</c:v>
                </c:pt>
                <c:pt idx="826">
                  <c:v>3.5008596659238043</c:v>
                </c:pt>
                <c:pt idx="827">
                  <c:v>3.6954197098525281</c:v>
                </c:pt>
                <c:pt idx="828">
                  <c:v>3.855897072979352</c:v>
                </c:pt>
                <c:pt idx="829">
                  <c:v>3.9703704118782799</c:v>
                </c:pt>
                <c:pt idx="830">
                  <c:v>4.0119024202358444</c:v>
                </c:pt>
                <c:pt idx="831">
                  <c:v>4.0298782498901007</c:v>
                </c:pt>
                <c:pt idx="832">
                  <c:v>3.992586393539419</c:v>
                </c:pt>
                <c:pt idx="833">
                  <c:v>3.9300313579796944</c:v>
                </c:pt>
                <c:pt idx="834">
                  <c:v>3.8711886690782453</c:v>
                </c:pt>
                <c:pt idx="835">
                  <c:v>3.8797593141864217</c:v>
                </c:pt>
                <c:pt idx="836">
                  <c:v>3.9074296301749882</c:v>
                </c:pt>
                <c:pt idx="837">
                  <c:v>3.8988244790099622</c:v>
                </c:pt>
                <c:pt idx="838">
                  <c:v>3.8950347465196313</c:v>
                </c:pt>
                <c:pt idx="839">
                  <c:v>3.8945150712915129</c:v>
                </c:pt>
                <c:pt idx="840">
                  <c:v>3.8682564568641769</c:v>
                </c:pt>
                <c:pt idx="841">
                  <c:v>3.8831017474954934</c:v>
                </c:pt>
                <c:pt idx="842">
                  <c:v>3.935082194786816</c:v>
                </c:pt>
                <c:pt idx="843">
                  <c:v>3.9502632780786766</c:v>
                </c:pt>
                <c:pt idx="844">
                  <c:v>3.9240240024213144</c:v>
                </c:pt>
                <c:pt idx="845">
                  <c:v>3.8922153525234782</c:v>
                </c:pt>
                <c:pt idx="846">
                  <c:v>3.8371071411026492</c:v>
                </c:pt>
                <c:pt idx="847">
                  <c:v>3.7779145662794895</c:v>
                </c:pt>
                <c:pt idx="848">
                  <c:v>3.7928606421200439</c:v>
                </c:pt>
                <c:pt idx="849">
                  <c:v>3.7961057827977331</c:v>
                </c:pt>
                <c:pt idx="850">
                  <c:v>3.7859704764445077</c:v>
                </c:pt>
                <c:pt idx="851">
                  <c:v>3.7879205769570747</c:v>
                </c:pt>
                <c:pt idx="852">
                  <c:v>3.8111566634534606</c:v>
                </c:pt>
                <c:pt idx="853">
                  <c:v>3.8262860283937612</c:v>
                </c:pt>
                <c:pt idx="854">
                  <c:v>3.8059589155213609</c:v>
                </c:pt>
                <c:pt idx="855">
                  <c:v>3.8125023346900657</c:v>
                </c:pt>
                <c:pt idx="856">
                  <c:v>3.8538809543786887</c:v>
                </c:pt>
                <c:pt idx="857">
                  <c:v>3.8885692526397562</c:v>
                </c:pt>
                <c:pt idx="858">
                  <c:v>3.9462185402447898</c:v>
                </c:pt>
                <c:pt idx="859">
                  <c:v>3.9425419155416233</c:v>
                </c:pt>
                <c:pt idx="860">
                  <c:v>3.8649875026656275</c:v>
                </c:pt>
                <c:pt idx="861">
                  <c:v>3.7814044153092614</c:v>
                </c:pt>
                <c:pt idx="862">
                  <c:v>3.7544279947190655</c:v>
                </c:pt>
                <c:pt idx="863">
                  <c:v>3.712064918993172</c:v>
                </c:pt>
                <c:pt idx="864">
                  <c:v>3.6968228817856796</c:v>
                </c:pt>
                <c:pt idx="865">
                  <c:v>3.7210140695728331</c:v>
                </c:pt>
                <c:pt idx="866">
                  <c:v>3.7691498914088086</c:v>
                </c:pt>
                <c:pt idx="867">
                  <c:v>3.7713064223400021</c:v>
                </c:pt>
                <c:pt idx="868">
                  <c:v>3.7412268322687141</c:v>
                </c:pt>
                <c:pt idx="869">
                  <c:v>3.7387130284213499</c:v>
                </c:pt>
                <c:pt idx="870">
                  <c:v>3.8178243443161541</c:v>
                </c:pt>
                <c:pt idx="871">
                  <c:v>3.9075995786273579</c:v>
                </c:pt>
                <c:pt idx="872">
                  <c:v>3.9292902883503826</c:v>
                </c:pt>
                <c:pt idx="873">
                  <c:v>3.9505842447011572</c:v>
                </c:pt>
                <c:pt idx="874">
                  <c:v>3.9446665275129549</c:v>
                </c:pt>
                <c:pt idx="875">
                  <c:v>3.9174816152905749</c:v>
                </c:pt>
                <c:pt idx="876">
                  <c:v>3.9005723828296377</c:v>
                </c:pt>
                <c:pt idx="877">
                  <c:v>3.8944132156147195</c:v>
                </c:pt>
                <c:pt idx="878">
                  <c:v>3.8921565360342067</c:v>
                </c:pt>
                <c:pt idx="879">
                  <c:v>3.8918918318087639</c:v>
                </c:pt>
                <c:pt idx="880">
                  <c:v>3.8589737613326225</c:v>
                </c:pt>
                <c:pt idx="881">
                  <c:v>3.8573029552755997</c:v>
                </c:pt>
                <c:pt idx="882">
                  <c:v>3.8803203481352537</c:v>
                </c:pt>
                <c:pt idx="883">
                  <c:v>3.8416078975208343</c:v>
                </c:pt>
                <c:pt idx="884">
                  <c:v>3.7977885798007667</c:v>
                </c:pt>
                <c:pt idx="885">
                  <c:v>3.774948992409203</c:v>
                </c:pt>
                <c:pt idx="886">
                  <c:v>3.8022875840084143</c:v>
                </c:pt>
                <c:pt idx="887">
                  <c:v>3.8244562857807383</c:v>
                </c:pt>
                <c:pt idx="888">
                  <c:v>3.8490788626398778</c:v>
                </c:pt>
                <c:pt idx="889">
                  <c:v>3.8547386290756283</c:v>
                </c:pt>
                <c:pt idx="890">
                  <c:v>3.8485035556237843</c:v>
                </c:pt>
                <c:pt idx="891">
                  <c:v>3.8040490893560275</c:v>
                </c:pt>
                <c:pt idx="892">
                  <c:v>3.7973154113943863</c:v>
                </c:pt>
                <c:pt idx="893">
                  <c:v>3.8348098322433519</c:v>
                </c:pt>
                <c:pt idx="894">
                  <c:v>3.8732391192976148</c:v>
                </c:pt>
                <c:pt idx="895">
                  <c:v>3.8633715131594766</c:v>
                </c:pt>
                <c:pt idx="896">
                  <c:v>3.8670540986155797</c:v>
                </c:pt>
                <c:pt idx="897">
                  <c:v>3.8894901448852277</c:v>
                </c:pt>
                <c:pt idx="898">
                  <c:v>3.9473531500057892</c:v>
                </c:pt>
                <c:pt idx="899">
                  <c:v>4.0393112434864697</c:v>
                </c:pt>
                <c:pt idx="900">
                  <c:v>4.1126312485983769</c:v>
                </c:pt>
                <c:pt idx="901">
                  <c:v>4.1914790095386296</c:v>
                </c:pt>
                <c:pt idx="902">
                  <c:v>4.2361981754055371</c:v>
                </c:pt>
                <c:pt idx="903">
                  <c:v>4.1940029019970915</c:v>
                </c:pt>
                <c:pt idx="904">
                  <c:v>4.1169716356638713</c:v>
                </c:pt>
                <c:pt idx="905">
                  <c:v>4.0746252172374104</c:v>
                </c:pt>
                <c:pt idx="906">
                  <c:v>4.0708450245250969</c:v>
                </c:pt>
                <c:pt idx="907">
                  <c:v>4.1575649205347505</c:v>
                </c:pt>
                <c:pt idx="908">
                  <c:v>4.2751789783224554</c:v>
                </c:pt>
                <c:pt idx="909">
                  <c:v>4.3206136616858037</c:v>
                </c:pt>
                <c:pt idx="910">
                  <c:v>4.3273143008662487</c:v>
                </c:pt>
                <c:pt idx="911">
                  <c:v>4.27060180552244</c:v>
                </c:pt>
                <c:pt idx="912">
                  <c:v>4.2181946968413992</c:v>
                </c:pt>
                <c:pt idx="913">
                  <c:v>4.1614568030779404</c:v>
                </c:pt>
                <c:pt idx="914">
                  <c:v>4.1256160039908281</c:v>
                </c:pt>
                <c:pt idx="915">
                  <c:v>4.1550594512735826</c:v>
                </c:pt>
                <c:pt idx="916">
                  <c:v>4.2031311060222141</c:v>
                </c:pt>
                <c:pt idx="917">
                  <c:v>4.2415017279355745</c:v>
                </c:pt>
                <c:pt idx="918">
                  <c:v>4.1981330555710556</c:v>
                </c:pt>
                <c:pt idx="919">
                  <c:v>4.1542536796406422</c:v>
                </c:pt>
                <c:pt idx="920">
                  <c:v>4.1446068244955638</c:v>
                </c:pt>
                <c:pt idx="921">
                  <c:v>4.1667821300050258</c:v>
                </c:pt>
                <c:pt idx="922">
                  <c:v>4.2125975582872259</c:v>
                </c:pt>
                <c:pt idx="923">
                  <c:v>4.2996842016772048</c:v>
                </c:pt>
                <c:pt idx="924">
                  <c:v>4.3586495401089467</c:v>
                </c:pt>
                <c:pt idx="925">
                  <c:v>4.3794866275830939</c:v>
                </c:pt>
                <c:pt idx="926">
                  <c:v>4.3472119675564764</c:v>
                </c:pt>
                <c:pt idx="927">
                  <c:v>4.2275201765992838</c:v>
                </c:pt>
                <c:pt idx="928">
                  <c:v>4.2045511156555282</c:v>
                </c:pt>
                <c:pt idx="929">
                  <c:v>4.2647311483172929</c:v>
                </c:pt>
                <c:pt idx="930">
                  <c:v>4.3225946404959599</c:v>
                </c:pt>
                <c:pt idx="931">
                  <c:v>4.3266427058324677</c:v>
                </c:pt>
                <c:pt idx="932">
                  <c:v>4.2913973185838685</c:v>
                </c:pt>
                <c:pt idx="933">
                  <c:v>4.2606764012269753</c:v>
                </c:pt>
                <c:pt idx="934">
                  <c:v>4.2115004193900125</c:v>
                </c:pt>
                <c:pt idx="935">
                  <c:v>4.2194676015022408</c:v>
                </c:pt>
                <c:pt idx="936">
                  <c:v>4.228554619539822</c:v>
                </c:pt>
                <c:pt idx="937">
                  <c:v>4.2472826106281669</c:v>
                </c:pt>
                <c:pt idx="938">
                  <c:v>4.2316081402513346</c:v>
                </c:pt>
                <c:pt idx="939">
                  <c:v>4.2071386938508484</c:v>
                </c:pt>
                <c:pt idx="940">
                  <c:v>4.2103145863644533</c:v>
                </c:pt>
                <c:pt idx="941">
                  <c:v>4.2543442861046659</c:v>
                </c:pt>
                <c:pt idx="942">
                  <c:v>4.2997491516302349</c:v>
                </c:pt>
                <c:pt idx="943">
                  <c:v>4.3392687818082711</c:v>
                </c:pt>
                <c:pt idx="944">
                  <c:v>4.3150953511519292</c:v>
                </c:pt>
                <c:pt idx="945">
                  <c:v>4.324665785849966</c:v>
                </c:pt>
                <c:pt idx="946">
                  <c:v>4.3039755737393204</c:v>
                </c:pt>
                <c:pt idx="947">
                  <c:v>4.2726251720477642</c:v>
                </c:pt>
                <c:pt idx="948">
                  <c:v>4.2752022820826028</c:v>
                </c:pt>
                <c:pt idx="949">
                  <c:v>4.295811422751135</c:v>
                </c:pt>
                <c:pt idx="950">
                  <c:v>4.3128318680350901</c:v>
                </c:pt>
                <c:pt idx="951">
                  <c:v>4.3299570366558742</c:v>
                </c:pt>
                <c:pt idx="952">
                  <c:v>4.3086775332806893</c:v>
                </c:pt>
                <c:pt idx="953">
                  <c:v>4.2254395928600257</c:v>
                </c:pt>
                <c:pt idx="954">
                  <c:v>4.1383833550960816</c:v>
                </c:pt>
                <c:pt idx="955">
                  <c:v>4.1232629069147357</c:v>
                </c:pt>
                <c:pt idx="956">
                  <c:v>4.1780499621409923</c:v>
                </c:pt>
                <c:pt idx="957">
                  <c:v>4.2383683210214569</c:v>
                </c:pt>
                <c:pt idx="958">
                  <c:v>4.2904304208837312</c:v>
                </c:pt>
                <c:pt idx="959">
                  <c:v>4.3145828317901316</c:v>
                </c:pt>
                <c:pt idx="960">
                  <c:v>4.3345868465583157</c:v>
                </c:pt>
                <c:pt idx="961">
                  <c:v>4.2833608047233067</c:v>
                </c:pt>
                <c:pt idx="962">
                  <c:v>4.2707020428858424</c:v>
                </c:pt>
                <c:pt idx="963">
                  <c:v>4.3258336798446884</c:v>
                </c:pt>
                <c:pt idx="964">
                  <c:v>4.3677550323679721</c:v>
                </c:pt>
                <c:pt idx="965">
                  <c:v>4.3774679012594548</c:v>
                </c:pt>
                <c:pt idx="966">
                  <c:v>4.3595937425231064</c:v>
                </c:pt>
                <c:pt idx="967">
                  <c:v>4.3289690395019482</c:v>
                </c:pt>
                <c:pt idx="968">
                  <c:v>4.3237314495544616</c:v>
                </c:pt>
                <c:pt idx="969">
                  <c:v>4.3028958256033283</c:v>
                </c:pt>
                <c:pt idx="970">
                  <c:v>4.2682253322490471</c:v>
                </c:pt>
                <c:pt idx="971">
                  <c:v>4.2566279250541452</c:v>
                </c:pt>
                <c:pt idx="972">
                  <c:v>4.2786564344630467</c:v>
                </c:pt>
                <c:pt idx="973">
                  <c:v>4.2878290657652123</c:v>
                </c:pt>
                <c:pt idx="974">
                  <c:v>4.2730156445322232</c:v>
                </c:pt>
                <c:pt idx="975">
                  <c:v>4.2686176568408376</c:v>
                </c:pt>
                <c:pt idx="976">
                  <c:v>4.2766149073030402</c:v>
                </c:pt>
                <c:pt idx="977">
                  <c:v>4.310663193836838</c:v>
                </c:pt>
                <c:pt idx="978">
                  <c:v>4.3490813188928064</c:v>
                </c:pt>
                <c:pt idx="979">
                  <c:v>4.3670442091284443</c:v>
                </c:pt>
                <c:pt idx="980">
                  <c:v>4.350211219428437</c:v>
                </c:pt>
                <c:pt idx="981">
                  <c:v>4.2707322910546237</c:v>
                </c:pt>
                <c:pt idx="982">
                  <c:v>4.2051379660333659</c:v>
                </c:pt>
                <c:pt idx="983">
                  <c:v>4.1805106533514262</c:v>
                </c:pt>
                <c:pt idx="984">
                  <c:v>4.203405652759888</c:v>
                </c:pt>
                <c:pt idx="985">
                  <c:v>4.2077722376092472</c:v>
                </c:pt>
                <c:pt idx="986">
                  <c:v>4.1842052636513634</c:v>
                </c:pt>
                <c:pt idx="987">
                  <c:v>4.1677908765565546</c:v>
                </c:pt>
                <c:pt idx="988">
                  <c:v>4.2018807456636829</c:v>
                </c:pt>
                <c:pt idx="989">
                  <c:v>4.1961639324617712</c:v>
                </c:pt>
                <c:pt idx="990">
                  <c:v>4.1498768154447347</c:v>
                </c:pt>
                <c:pt idx="991">
                  <c:v>4.1570788502005946</c:v>
                </c:pt>
                <c:pt idx="992">
                  <c:v>4.1742589049844154</c:v>
                </c:pt>
                <c:pt idx="993">
                  <c:v>4.2180648448034752</c:v>
                </c:pt>
                <c:pt idx="994">
                  <c:v>4.2578253587609511</c:v>
                </c:pt>
                <c:pt idx="995">
                  <c:v>4.2998865054703632</c:v>
                </c:pt>
                <c:pt idx="996">
                  <c:v>4.3384014365100736</c:v>
                </c:pt>
                <c:pt idx="997">
                  <c:v>4.3889959853965461</c:v>
                </c:pt>
                <c:pt idx="998">
                  <c:v>4.3969896325102811</c:v>
                </c:pt>
                <c:pt idx="999">
                  <c:v>4.3842368981426612</c:v>
                </c:pt>
                <c:pt idx="1000">
                  <c:v>4.3689723962096707</c:v>
                </c:pt>
                <c:pt idx="1001">
                  <c:v>4.3414217299611639</c:v>
                </c:pt>
                <c:pt idx="1002">
                  <c:v>4.2961958189684761</c:v>
                </c:pt>
                <c:pt idx="1003">
                  <c:v>4.2401637771192062</c:v>
                </c:pt>
                <c:pt idx="1004">
                  <c:v>4.2186692282370606</c:v>
                </c:pt>
                <c:pt idx="1005">
                  <c:v>4.2360066056282291</c:v>
                </c:pt>
                <c:pt idx="1006">
                  <c:v>4.2252838001754833</c:v>
                </c:pt>
                <c:pt idx="1007">
                  <c:v>4.2442038968557521</c:v>
                </c:pt>
                <c:pt idx="1008">
                  <c:v>4.2700816761898563</c:v>
                </c:pt>
                <c:pt idx="1009">
                  <c:v>4.2891209294269261</c:v>
                </c:pt>
                <c:pt idx="1010">
                  <c:v>4.2881067381844273</c:v>
                </c:pt>
                <c:pt idx="1011">
                  <c:v>4.3137869297189928</c:v>
                </c:pt>
                <c:pt idx="1012">
                  <c:v>4.3269105543618682</c:v>
                </c:pt>
                <c:pt idx="1013">
                  <c:v>4.3130276226983613</c:v>
                </c:pt>
                <c:pt idx="1014">
                  <c:v>4.2554408403644279</c:v>
                </c:pt>
                <c:pt idx="1015">
                  <c:v>4.2167978204098722</c:v>
                </c:pt>
                <c:pt idx="1016">
                  <c:v>4.1781167289392931</c:v>
                </c:pt>
                <c:pt idx="1017">
                  <c:v>4.2474116798261292</c:v>
                </c:pt>
                <c:pt idx="1018">
                  <c:v>4.362172579775109</c:v>
                </c:pt>
                <c:pt idx="1019">
                  <c:v>4.4561211376824987</c:v>
                </c:pt>
                <c:pt idx="1020">
                  <c:v>4.5139460297602776</c:v>
                </c:pt>
                <c:pt idx="1021">
                  <c:v>4.5975880989110722</c:v>
                </c:pt>
                <c:pt idx="1022">
                  <c:v>4.7076459646831594</c:v>
                </c:pt>
                <c:pt idx="1023">
                  <c:v>4.7843202465911832</c:v>
                </c:pt>
                <c:pt idx="1024">
                  <c:v>4.788813424768481</c:v>
                </c:pt>
                <c:pt idx="1025">
                  <c:v>4.7650783506204668</c:v>
                </c:pt>
                <c:pt idx="1026">
                  <c:v>4.7465744586712919</c:v>
                </c:pt>
                <c:pt idx="1027">
                  <c:v>4.6559677525051217</c:v>
                </c:pt>
                <c:pt idx="1028">
                  <c:v>4.6035696524668968</c:v>
                </c:pt>
                <c:pt idx="1029">
                  <c:v>4.6367345635980559</c:v>
                </c:pt>
                <c:pt idx="1030">
                  <c:v>4.7217703357736669</c:v>
                </c:pt>
                <c:pt idx="1031">
                  <c:v>4.806714275196736</c:v>
                </c:pt>
                <c:pt idx="1032">
                  <c:v>4.8551591111378531</c:v>
                </c:pt>
                <c:pt idx="1033">
                  <c:v>4.8918574529368559</c:v>
                </c:pt>
                <c:pt idx="1034">
                  <c:v>4.8801284895272774</c:v>
                </c:pt>
                <c:pt idx="1035">
                  <c:v>4.8354922078619698</c:v>
                </c:pt>
                <c:pt idx="1036">
                  <c:v>4.7894420829814148</c:v>
                </c:pt>
                <c:pt idx="1037">
                  <c:v>4.7587217614012181</c:v>
                </c:pt>
                <c:pt idx="1038">
                  <c:v>4.742958794806424</c:v>
                </c:pt>
                <c:pt idx="1039">
                  <c:v>4.7554452285444713</c:v>
                </c:pt>
                <c:pt idx="1040">
                  <c:v>4.7732138708230547</c:v>
                </c:pt>
                <c:pt idx="1041">
                  <c:v>4.7795036839281133</c:v>
                </c:pt>
                <c:pt idx="1042">
                  <c:v>4.7793593405034587</c:v>
                </c:pt>
                <c:pt idx="1043">
                  <c:v>4.7293438727394781</c:v>
                </c:pt>
                <c:pt idx="1044">
                  <c:v>4.6796544802594626</c:v>
                </c:pt>
                <c:pt idx="1045">
                  <c:v>4.6583169483717226</c:v>
                </c:pt>
                <c:pt idx="1046">
                  <c:v>4.6439148200357323</c:v>
                </c:pt>
                <c:pt idx="1047">
                  <c:v>4.6273263332075851</c:v>
                </c:pt>
                <c:pt idx="1048">
                  <c:v>4.6533830519526909</c:v>
                </c:pt>
                <c:pt idx="1049">
                  <c:v>4.6921190233031753</c:v>
                </c:pt>
                <c:pt idx="1050">
                  <c:v>4.719051831669705</c:v>
                </c:pt>
                <c:pt idx="1051">
                  <c:v>4.7450606350772135</c:v>
                </c:pt>
                <c:pt idx="1052">
                  <c:v>4.78311340418173</c:v>
                </c:pt>
                <c:pt idx="1053">
                  <c:v>4.7831882803784493</c:v>
                </c:pt>
                <c:pt idx="1054">
                  <c:v>4.7501543399048716</c:v>
                </c:pt>
                <c:pt idx="1055">
                  <c:v>4.7359064127221568</c:v>
                </c:pt>
                <c:pt idx="1056">
                  <c:v>4.7245993388138769</c:v>
                </c:pt>
                <c:pt idx="1057">
                  <c:v>4.7017348498304354</c:v>
                </c:pt>
                <c:pt idx="1058">
                  <c:v>4.6558737149670497</c:v>
                </c:pt>
                <c:pt idx="1059">
                  <c:v>4.6190458022708984</c:v>
                </c:pt>
                <c:pt idx="1060">
                  <c:v>4.6095558500499321</c:v>
                </c:pt>
                <c:pt idx="1061">
                  <c:v>4.6452686889648831</c:v>
                </c:pt>
                <c:pt idx="1062">
                  <c:v>4.6635711459784135</c:v>
                </c:pt>
                <c:pt idx="1063">
                  <c:v>4.6900055602155595</c:v>
                </c:pt>
                <c:pt idx="1064">
                  <c:v>4.7067494948109374</c:v>
                </c:pt>
                <c:pt idx="1065">
                  <c:v>4.7073179547581372</c:v>
                </c:pt>
                <c:pt idx="1066">
                  <c:v>4.7029323736096753</c:v>
                </c:pt>
                <c:pt idx="1067">
                  <c:v>4.6920270039785477</c:v>
                </c:pt>
                <c:pt idx="1068">
                  <c:v>4.6634577366289998</c:v>
                </c:pt>
                <c:pt idx="1069">
                  <c:v>4.6653932279014345</c:v>
                </c:pt>
                <c:pt idx="1070">
                  <c:v>4.7006827613458517</c:v>
                </c:pt>
                <c:pt idx="1071">
                  <c:v>4.7104610114727903</c:v>
                </c:pt>
                <c:pt idx="1072">
                  <c:v>4.6979281746924206</c:v>
                </c:pt>
                <c:pt idx="1073">
                  <c:v>4.6525385731249767</c:v>
                </c:pt>
                <c:pt idx="1074">
                  <c:v>4.6264603708002294</c:v>
                </c:pt>
                <c:pt idx="1075">
                  <c:v>4.6309608732866376</c:v>
                </c:pt>
                <c:pt idx="1076">
                  <c:v>4.6761318895164665</c:v>
                </c:pt>
                <c:pt idx="1077">
                  <c:v>4.7077273140629625</c:v>
                </c:pt>
                <c:pt idx="1078">
                  <c:v>4.7308030912587595</c:v>
                </c:pt>
                <c:pt idx="1079">
                  <c:v>4.7180402566966073</c:v>
                </c:pt>
                <c:pt idx="1080">
                  <c:v>4.7011992984975901</c:v>
                </c:pt>
                <c:pt idx="1081">
                  <c:v>4.7110384395962361</c:v>
                </c:pt>
                <c:pt idx="1082">
                  <c:v>4.7197190516059049</c:v>
                </c:pt>
                <c:pt idx="1083">
                  <c:v>4.7270140184174583</c:v>
                </c:pt>
                <c:pt idx="1084">
                  <c:v>4.7323106804926525</c:v>
                </c:pt>
                <c:pt idx="1085">
                  <c:v>4.7365205312354117</c:v>
                </c:pt>
                <c:pt idx="1086">
                  <c:v>4.7321524007945124</c:v>
                </c:pt>
                <c:pt idx="1087">
                  <c:v>4.6963628614768549</c:v>
                </c:pt>
                <c:pt idx="1088">
                  <c:v>4.6833959180237548</c:v>
                </c:pt>
                <c:pt idx="1089">
                  <c:v>4.6584263266736725</c:v>
                </c:pt>
                <c:pt idx="1090">
                  <c:v>4.6061563596438395</c:v>
                </c:pt>
                <c:pt idx="1091">
                  <c:v>4.5858272319869169</c:v>
                </c:pt>
                <c:pt idx="1092">
                  <c:v>4.6111099558741984</c:v>
                </c:pt>
                <c:pt idx="1093">
                  <c:v>4.6435452133779727</c:v>
                </c:pt>
                <c:pt idx="1094">
                  <c:v>4.6792424799109575</c:v>
                </c:pt>
                <c:pt idx="1095">
                  <c:v>4.6867327544848587</c:v>
                </c:pt>
                <c:pt idx="1096">
                  <c:v>4.6752279072655814</c:v>
                </c:pt>
                <c:pt idx="1097">
                  <c:v>4.6624782511656635</c:v>
                </c:pt>
                <c:pt idx="1098">
                  <c:v>4.6601571415436291</c:v>
                </c:pt>
                <c:pt idx="1099">
                  <c:v>4.6382054866858313</c:v>
                </c:pt>
                <c:pt idx="1100">
                  <c:v>4.6351282679697734</c:v>
                </c:pt>
                <c:pt idx="1101">
                  <c:v>4.6505477644871656</c:v>
                </c:pt>
                <c:pt idx="1102">
                  <c:v>4.6423690855584248</c:v>
                </c:pt>
                <c:pt idx="1103">
                  <c:v>4.6268761686119699</c:v>
                </c:pt>
                <c:pt idx="1104">
                  <c:v>4.6191707049206645</c:v>
                </c:pt>
                <c:pt idx="1105">
                  <c:v>4.6309581719764035</c:v>
                </c:pt>
                <c:pt idx="1106">
                  <c:v>4.6665769398429342</c:v>
                </c:pt>
                <c:pt idx="1107">
                  <c:v>4.6762685891812508</c:v>
                </c:pt>
                <c:pt idx="1108">
                  <c:v>4.6508322471114401</c:v>
                </c:pt>
                <c:pt idx="1109">
                  <c:v>4.596371594075582</c:v>
                </c:pt>
                <c:pt idx="1110">
                  <c:v>4.5827469301389936</c:v>
                </c:pt>
                <c:pt idx="1111">
                  <c:v>4.5257304437114358</c:v>
                </c:pt>
                <c:pt idx="1112">
                  <c:v>4.4867714408659509</c:v>
                </c:pt>
                <c:pt idx="1113">
                  <c:v>4.4899768491446208</c:v>
                </c:pt>
                <c:pt idx="1114">
                  <c:v>4.563018291430204</c:v>
                </c:pt>
                <c:pt idx="1115">
                  <c:v>4.6453879954670683</c:v>
                </c:pt>
                <c:pt idx="1116">
                  <c:v>4.6613256204430797</c:v>
                </c:pt>
                <c:pt idx="1117">
                  <c:v>4.6691455094080778</c:v>
                </c:pt>
                <c:pt idx="1118">
                  <c:v>4.6904700805171329</c:v>
                </c:pt>
                <c:pt idx="1119">
                  <c:v>4.729062552398033</c:v>
                </c:pt>
                <c:pt idx="1120">
                  <c:v>4.7762667234848548</c:v>
                </c:pt>
                <c:pt idx="1121">
                  <c:v>4.7783257261268792</c:v>
                </c:pt>
                <c:pt idx="1122">
                  <c:v>4.7355078751231865</c:v>
                </c:pt>
                <c:pt idx="1123">
                  <c:v>4.705593705827968</c:v>
                </c:pt>
                <c:pt idx="1124">
                  <c:v>4.6753049532378386</c:v>
                </c:pt>
                <c:pt idx="1125">
                  <c:v>4.6942918795755348</c:v>
                </c:pt>
                <c:pt idx="1126">
                  <c:v>4.7088272280193246</c:v>
                </c:pt>
                <c:pt idx="1127">
                  <c:v>4.6970053340459197</c:v>
                </c:pt>
                <c:pt idx="1128">
                  <c:v>4.6854087002710854</c:v>
                </c:pt>
                <c:pt idx="1129">
                  <c:v>4.6748525186247916</c:v>
                </c:pt>
                <c:pt idx="1130">
                  <c:v>4.671753431294813</c:v>
                </c:pt>
                <c:pt idx="1131">
                  <c:v>4.6542682123816261</c:v>
                </c:pt>
                <c:pt idx="1132">
                  <c:v>4.6360002804858658</c:v>
                </c:pt>
                <c:pt idx="1133">
                  <c:v>4.6087832445452594</c:v>
                </c:pt>
                <c:pt idx="1134">
                  <c:v>4.5923222784453568</c:v>
                </c:pt>
                <c:pt idx="1135">
                  <c:v>4.5718832452557159</c:v>
                </c:pt>
                <c:pt idx="1136">
                  <c:v>4.5660801613294222</c:v>
                </c:pt>
                <c:pt idx="1137">
                  <c:v>4.5950499597472492</c:v>
                </c:pt>
                <c:pt idx="1138">
                  <c:v>4.6525105354415128</c:v>
                </c:pt>
                <c:pt idx="1139">
                  <c:v>4.7224922899820001</c:v>
                </c:pt>
                <c:pt idx="1140">
                  <c:v>4.8034735371845585</c:v>
                </c:pt>
                <c:pt idx="1141">
                  <c:v>4.8578543954168323</c:v>
                </c:pt>
                <c:pt idx="1142">
                  <c:v>4.9064320796764482</c:v>
                </c:pt>
                <c:pt idx="1143">
                  <c:v>4.9713944645457628</c:v>
                </c:pt>
                <c:pt idx="1144">
                  <c:v>4.9954081886917381</c:v>
                </c:pt>
                <c:pt idx="1145">
                  <c:v>4.9982841933002371</c:v>
                </c:pt>
                <c:pt idx="1146">
                  <c:v>5.0231134152300321</c:v>
                </c:pt>
                <c:pt idx="1147">
                  <c:v>5.0230744688760893</c:v>
                </c:pt>
                <c:pt idx="1148">
                  <c:v>5.0116802956470119</c:v>
                </c:pt>
                <c:pt idx="1149">
                  <c:v>5.0226385495480361</c:v>
                </c:pt>
                <c:pt idx="1150">
                  <c:v>5.037476360956668</c:v>
                </c:pt>
                <c:pt idx="1151">
                  <c:v>5.0555244625897471</c:v>
                </c:pt>
                <c:pt idx="1152">
                  <c:v>5.0714119002450628</c:v>
                </c:pt>
                <c:pt idx="1153">
                  <c:v>5.0948663835418904</c:v>
                </c:pt>
                <c:pt idx="1154">
                  <c:v>5.1283812964702049</c:v>
                </c:pt>
                <c:pt idx="1155">
                  <c:v>5.146098987221654</c:v>
                </c:pt>
                <c:pt idx="1156">
                  <c:v>5.1905378375741611</c:v>
                </c:pt>
                <c:pt idx="1157">
                  <c:v>5.2154416925213622</c:v>
                </c:pt>
                <c:pt idx="1158">
                  <c:v>5.1923502290842514</c:v>
                </c:pt>
                <c:pt idx="1159">
                  <c:v>5.1435631112286959</c:v>
                </c:pt>
                <c:pt idx="1160">
                  <c:v>5.0963336525680925</c:v>
                </c:pt>
                <c:pt idx="1161">
                  <c:v>5.0949777124053588</c:v>
                </c:pt>
                <c:pt idx="1162">
                  <c:v>5.1457214398052464</c:v>
                </c:pt>
                <c:pt idx="1163">
                  <c:v>5.1655420764229767</c:v>
                </c:pt>
                <c:pt idx="1164">
                  <c:v>5.1619706061963848</c:v>
                </c:pt>
                <c:pt idx="1165">
                  <c:v>5.1237138091800061</c:v>
                </c:pt>
                <c:pt idx="1166">
                  <c:v>5.113890509474321</c:v>
                </c:pt>
                <c:pt idx="1167">
                  <c:v>5.0926999450650747</c:v>
                </c:pt>
                <c:pt idx="1168">
                  <c:v>5.0714719748331456</c:v>
                </c:pt>
                <c:pt idx="1169">
                  <c:v>5.0577726720277569</c:v>
                </c:pt>
                <c:pt idx="1170">
                  <c:v>5.0554401061058138</c:v>
                </c:pt>
                <c:pt idx="1171">
                  <c:v>5.0526601894431398</c:v>
                </c:pt>
                <c:pt idx="1172">
                  <c:v>5.0618902178498129</c:v>
                </c:pt>
                <c:pt idx="1173">
                  <c:v>5.0551731124462114</c:v>
                </c:pt>
                <c:pt idx="1174">
                  <c:v>5.0464098058802582</c:v>
                </c:pt>
                <c:pt idx="1175">
                  <c:v>5.016531559633278</c:v>
                </c:pt>
                <c:pt idx="1176">
                  <c:v>5.0107383172560143</c:v>
                </c:pt>
                <c:pt idx="1177">
                  <c:v>5.0110037891057244</c:v>
                </c:pt>
                <c:pt idx="1178">
                  <c:v>5.0171670619477258</c:v>
                </c:pt>
                <c:pt idx="1179">
                  <c:v>5.0096311007449881</c:v>
                </c:pt>
                <c:pt idx="1180">
                  <c:v>4.9897525406489427</c:v>
                </c:pt>
                <c:pt idx="1181">
                  <c:v>4.9807771908170251</c:v>
                </c:pt>
                <c:pt idx="1182">
                  <c:v>4.9617709701094004</c:v>
                </c:pt>
                <c:pt idx="1183">
                  <c:v>4.9526197394296672</c:v>
                </c:pt>
                <c:pt idx="1184">
                  <c:v>4.9707363269327374</c:v>
                </c:pt>
                <c:pt idx="1185">
                  <c:v>5.0000293445181665</c:v>
                </c:pt>
                <c:pt idx="1186">
                  <c:v>4.9952959699311386</c:v>
                </c:pt>
                <c:pt idx="1187">
                  <c:v>4.9744834993759941</c:v>
                </c:pt>
                <c:pt idx="1188">
                  <c:v>4.9606273630856244</c:v>
                </c:pt>
                <c:pt idx="1189">
                  <c:v>4.9379881160946733</c:v>
                </c:pt>
                <c:pt idx="1190">
                  <c:v>4.9050141539774774</c:v>
                </c:pt>
                <c:pt idx="1191">
                  <c:v>4.9220408870899321</c:v>
                </c:pt>
                <c:pt idx="1192">
                  <c:v>4.9620685224716157</c:v>
                </c:pt>
                <c:pt idx="1193">
                  <c:v>4.996130060036247</c:v>
                </c:pt>
                <c:pt idx="1194">
                  <c:v>5.0196804805047286</c:v>
                </c:pt>
                <c:pt idx="1195">
                  <c:v>5.0679183198049804</c:v>
                </c:pt>
                <c:pt idx="1196">
                  <c:v>5.1013187329470968</c:v>
                </c:pt>
                <c:pt idx="1197">
                  <c:v>5.0803839610372989</c:v>
                </c:pt>
                <c:pt idx="1198">
                  <c:v>5.0382160852856126</c:v>
                </c:pt>
                <c:pt idx="1199">
                  <c:v>5.0092693395746544</c:v>
                </c:pt>
                <c:pt idx="1200">
                  <c:v>5.0107391310968286</c:v>
                </c:pt>
                <c:pt idx="1201">
                  <c:v>4.9986410564746171</c:v>
                </c:pt>
                <c:pt idx="1202">
                  <c:v>4.9744134707649366</c:v>
                </c:pt>
                <c:pt idx="1203">
                  <c:v>4.9859249410426241</c:v>
                </c:pt>
                <c:pt idx="1204">
                  <c:v>5.0258654019806661</c:v>
                </c:pt>
                <c:pt idx="1205">
                  <c:v>5.0581999201981267</c:v>
                </c:pt>
                <c:pt idx="1206">
                  <c:v>5.083269100282986</c:v>
                </c:pt>
                <c:pt idx="1207">
                  <c:v>5.0664134147478785</c:v>
                </c:pt>
                <c:pt idx="1208">
                  <c:v>5.0383326369520871</c:v>
                </c:pt>
                <c:pt idx="1209">
                  <c:v>4.9925179209928245</c:v>
                </c:pt>
                <c:pt idx="1210">
                  <c:v>4.9814969013740908</c:v>
                </c:pt>
                <c:pt idx="1211">
                  <c:v>4.9797069148808077</c:v>
                </c:pt>
                <c:pt idx="1212">
                  <c:v>4.9787133546033973</c:v>
                </c:pt>
                <c:pt idx="1213">
                  <c:v>4.9883025947066963</c:v>
                </c:pt>
                <c:pt idx="1214">
                  <c:v>5.0176840262426747</c:v>
                </c:pt>
                <c:pt idx="1215">
                  <c:v>5.0210753868128357</c:v>
                </c:pt>
                <c:pt idx="1216">
                  <c:v>4.9830854011814329</c:v>
                </c:pt>
                <c:pt idx="1217">
                  <c:v>4.9488633801451325</c:v>
                </c:pt>
                <c:pt idx="1218">
                  <c:v>4.9703146763036363</c:v>
                </c:pt>
                <c:pt idx="1219">
                  <c:v>4.9952287699328304</c:v>
                </c:pt>
                <c:pt idx="1220">
                  <c:v>5.0121984090586462</c:v>
                </c:pt>
                <c:pt idx="1221">
                  <c:v>5.0127847776889451</c:v>
                </c:pt>
                <c:pt idx="1222">
                  <c:v>5.0000172534149492</c:v>
                </c:pt>
                <c:pt idx="1223">
                  <c:v>4.9706312044791501</c:v>
                </c:pt>
                <c:pt idx="1224">
                  <c:v>4.9706287640504767</c:v>
                </c:pt>
                <c:pt idx="1225">
                  <c:v>5.0037027964364444</c:v>
                </c:pt>
                <c:pt idx="1226">
                  <c:v>5.0547069280796775</c:v>
                </c:pt>
                <c:pt idx="1227">
                  <c:v>5.0862386824280179</c:v>
                </c:pt>
                <c:pt idx="1228">
                  <c:v>5.0850852240153017</c:v>
                </c:pt>
                <c:pt idx="1229">
                  <c:v>5.0597358315361642</c:v>
                </c:pt>
                <c:pt idx="1230">
                  <c:v>5.0277918520289298</c:v>
                </c:pt>
                <c:pt idx="1231">
                  <c:v>5.0209401635014288</c:v>
                </c:pt>
                <c:pt idx="1232">
                  <c:v>5.0445665103300295</c:v>
                </c:pt>
                <c:pt idx="1233">
                  <c:v>5.0516250705056986</c:v>
                </c:pt>
                <c:pt idx="1234">
                  <c:v>5.0439077031027244</c:v>
                </c:pt>
                <c:pt idx="1235">
                  <c:v>5.0319773266832613</c:v>
                </c:pt>
                <c:pt idx="1236">
                  <c:v>5.0476870520374488</c:v>
                </c:pt>
                <c:pt idx="1237">
                  <c:v>5.0527676646944375</c:v>
                </c:pt>
                <c:pt idx="1238">
                  <c:v>5.0318061638868832</c:v>
                </c:pt>
                <c:pt idx="1239">
                  <c:v>5.0013135925409937</c:v>
                </c:pt>
                <c:pt idx="1240">
                  <c:v>5.0057094708481609</c:v>
                </c:pt>
                <c:pt idx="1241">
                  <c:v>4.9774732168190488</c:v>
                </c:pt>
                <c:pt idx="1242">
                  <c:v>4.9520338658355438</c:v>
                </c:pt>
                <c:pt idx="1243">
                  <c:v>4.9327431269996387</c:v>
                </c:pt>
                <c:pt idx="1244">
                  <c:v>4.9353204811331537</c:v>
                </c:pt>
                <c:pt idx="1245">
                  <c:v>4.9416194942745122</c:v>
                </c:pt>
                <c:pt idx="1246">
                  <c:v>4.9459363519729695</c:v>
                </c:pt>
                <c:pt idx="1247">
                  <c:v>4.9609433213101584</c:v>
                </c:pt>
                <c:pt idx="1248">
                  <c:v>4.9638055001295083</c:v>
                </c:pt>
                <c:pt idx="1249">
                  <c:v>4.9670925291582106</c:v>
                </c:pt>
                <c:pt idx="1250">
                  <c:v>4.9461767676962571</c:v>
                </c:pt>
                <c:pt idx="1251">
                  <c:v>4.9215038787502348</c:v>
                </c:pt>
                <c:pt idx="1252">
                  <c:v>4.9297282617076101</c:v>
                </c:pt>
                <c:pt idx="1253">
                  <c:v>4.9490846871461116</c:v>
                </c:pt>
                <c:pt idx="1254">
                  <c:v>4.9665538873530641</c:v>
                </c:pt>
                <c:pt idx="1255">
                  <c:v>4.9961369179645372</c:v>
                </c:pt>
                <c:pt idx="1256">
                  <c:v>5.017332581615058</c:v>
                </c:pt>
                <c:pt idx="1257">
                  <c:v>5.0007585867793587</c:v>
                </c:pt>
                <c:pt idx="1258">
                  <c:v>5.0097233141138506</c:v>
                </c:pt>
                <c:pt idx="1259">
                  <c:v>5.0324633768436087</c:v>
                </c:pt>
                <c:pt idx="1260">
                  <c:v>5.0615042634212299</c:v>
                </c:pt>
                <c:pt idx="1261">
                  <c:v>5.0756465049979917</c:v>
                </c:pt>
                <c:pt idx="1262">
                  <c:v>5.0732651410780578</c:v>
                </c:pt>
                <c:pt idx="1263">
                  <c:v>5.072507175665371</c:v>
                </c:pt>
                <c:pt idx="1264">
                  <c:v>5.0556294863706048</c:v>
                </c:pt>
                <c:pt idx="1265">
                  <c:v>5.0259801843861096</c:v>
                </c:pt>
                <c:pt idx="1266">
                  <c:v>5.0298033597305398</c:v>
                </c:pt>
                <c:pt idx="1267">
                  <c:v>5.0282616140457694</c:v>
                </c:pt>
                <c:pt idx="1268">
                  <c:v>5.016499628072685</c:v>
                </c:pt>
                <c:pt idx="1269">
                  <c:v>4.9860553210407224</c:v>
                </c:pt>
                <c:pt idx="1270">
                  <c:v>4.9778962391163519</c:v>
                </c:pt>
                <c:pt idx="1271">
                  <c:v>5.0668527092588995</c:v>
                </c:pt>
                <c:pt idx="1272">
                  <c:v>5.2052396674938111</c:v>
                </c:pt>
                <c:pt idx="1273">
                  <c:v>5.3240755621690523</c:v>
                </c:pt>
                <c:pt idx="1274">
                  <c:v>5.474516569313467</c:v>
                </c:pt>
                <c:pt idx="1275">
                  <c:v>5.6490783086203251</c:v>
                </c:pt>
                <c:pt idx="1276">
                  <c:v>5.7279983722415002</c:v>
                </c:pt>
                <c:pt idx="1277">
                  <c:v>5.7897429544327084</c:v>
                </c:pt>
                <c:pt idx="1278">
                  <c:v>5.8747457365678031</c:v>
                </c:pt>
                <c:pt idx="1279">
                  <c:v>5.9775605322989094</c:v>
                </c:pt>
                <c:pt idx="1280">
                  <c:v>6.0978457624919642</c:v>
                </c:pt>
                <c:pt idx="1281">
                  <c:v>6.2038761096312713</c:v>
                </c:pt>
                <c:pt idx="1282">
                  <c:v>6.3009651819203585</c:v>
                </c:pt>
                <c:pt idx="1283">
                  <c:v>6.2934777955570098</c:v>
                </c:pt>
                <c:pt idx="1284">
                  <c:v>6.225149515696982</c:v>
                </c:pt>
                <c:pt idx="1285">
                  <c:v>6.1511946412825553</c:v>
                </c:pt>
                <c:pt idx="1286">
                  <c:v>6.090070725754706</c:v>
                </c:pt>
                <c:pt idx="1287">
                  <c:v>6.034825614583184</c:v>
                </c:pt>
                <c:pt idx="1288">
                  <c:v>6.0094819510296125</c:v>
                </c:pt>
                <c:pt idx="1289">
                  <c:v>5.955025062816131</c:v>
                </c:pt>
                <c:pt idx="1290">
                  <c:v>5.8954615044194476</c:v>
                </c:pt>
                <c:pt idx="1291">
                  <c:v>5.8467161165361006</c:v>
                </c:pt>
                <c:pt idx="1292">
                  <c:v>5.7605271361673278</c:v>
                </c:pt>
                <c:pt idx="1293">
                  <c:v>5.7021773805028166</c:v>
                </c:pt>
                <c:pt idx="1294">
                  <c:v>5.674279328747561</c:v>
                </c:pt>
                <c:pt idx="1295">
                  <c:v>5.6623580739848176</c:v>
                </c:pt>
                <c:pt idx="1296">
                  <c:v>5.6679149772757338</c:v>
                </c:pt>
                <c:pt idx="1297">
                  <c:v>5.6446786265995863</c:v>
                </c:pt>
                <c:pt idx="1298">
                  <c:v>5.5805328840384565</c:v>
                </c:pt>
                <c:pt idx="1299">
                  <c:v>5.5110148653307292</c:v>
                </c:pt>
                <c:pt idx="1300">
                  <c:v>5.4782544544233751</c:v>
                </c:pt>
                <c:pt idx="1301">
                  <c:v>5.4607183984050591</c:v>
                </c:pt>
                <c:pt idx="1302">
                  <c:v>5.4511958771248716</c:v>
                </c:pt>
                <c:pt idx="1303">
                  <c:v>5.4520023180521235</c:v>
                </c:pt>
                <c:pt idx="1304">
                  <c:v>5.4722214583076259</c:v>
                </c:pt>
                <c:pt idx="1305">
                  <c:v>5.492324483082383</c:v>
                </c:pt>
                <c:pt idx="1306">
                  <c:v>5.4862310234780693</c:v>
                </c:pt>
                <c:pt idx="1307">
                  <c:v>5.4622110984351222</c:v>
                </c:pt>
                <c:pt idx="1308">
                  <c:v>5.4596416318787169</c:v>
                </c:pt>
                <c:pt idx="1309">
                  <c:v>5.4420982159324875</c:v>
                </c:pt>
                <c:pt idx="1310">
                  <c:v>5.4539765315234456</c:v>
                </c:pt>
                <c:pt idx="1311">
                  <c:v>5.4545575256559085</c:v>
                </c:pt>
                <c:pt idx="1312">
                  <c:v>5.4681363332399986</c:v>
                </c:pt>
                <c:pt idx="1313">
                  <c:v>5.4461904307033562</c:v>
                </c:pt>
                <c:pt idx="1314">
                  <c:v>5.4331802946308576</c:v>
                </c:pt>
                <c:pt idx="1315">
                  <c:v>5.4250712894989412</c:v>
                </c:pt>
                <c:pt idx="1316">
                  <c:v>5.3983265639797899</c:v>
                </c:pt>
                <c:pt idx="1317">
                  <c:v>5.407499786286075</c:v>
                </c:pt>
                <c:pt idx="1318">
                  <c:v>5.4110622513761859</c:v>
                </c:pt>
                <c:pt idx="1319">
                  <c:v>5.4250094656065659</c:v>
                </c:pt>
                <c:pt idx="1320">
                  <c:v>5.4072386524147165</c:v>
                </c:pt>
                <c:pt idx="1321">
                  <c:v>5.3839795585144277</c:v>
                </c:pt>
                <c:pt idx="1322">
                  <c:v>5.3832395265654096</c:v>
                </c:pt>
                <c:pt idx="1323">
                  <c:v>5.4088979735683376</c:v>
                </c:pt>
                <c:pt idx="1324">
                  <c:v>5.4392026163474867</c:v>
                </c:pt>
                <c:pt idx="1325">
                  <c:v>5.4622103856456441</c:v>
                </c:pt>
                <c:pt idx="1326">
                  <c:v>5.4632644098627825</c:v>
                </c:pt>
                <c:pt idx="1327">
                  <c:v>5.4579857321350245</c:v>
                </c:pt>
                <c:pt idx="1328">
                  <c:v>5.4502712260758654</c:v>
                </c:pt>
                <c:pt idx="1329">
                  <c:v>5.4672385418922174</c:v>
                </c:pt>
                <c:pt idx="1330">
                  <c:v>5.4823045766208063</c:v>
                </c:pt>
                <c:pt idx="1331">
                  <c:v>5.4839478291973842</c:v>
                </c:pt>
                <c:pt idx="1332">
                  <c:v>5.4693435049375756</c:v>
                </c:pt>
                <c:pt idx="1333">
                  <c:v>5.4606782930808384</c:v>
                </c:pt>
                <c:pt idx="1334">
                  <c:v>5.4456880958030567</c:v>
                </c:pt>
                <c:pt idx="1335">
                  <c:v>5.4038647610524064</c:v>
                </c:pt>
                <c:pt idx="1336">
                  <c:v>5.3811400593533936</c:v>
                </c:pt>
                <c:pt idx="1337">
                  <c:v>5.3793841474384037</c:v>
                </c:pt>
                <c:pt idx="1338">
                  <c:v>5.4007973975964587</c:v>
                </c:pt>
                <c:pt idx="1339">
                  <c:v>5.3977178800000383</c:v>
                </c:pt>
                <c:pt idx="1340">
                  <c:v>5.4033100609028963</c:v>
                </c:pt>
                <c:pt idx="1341">
                  <c:v>5.4224707832165162</c:v>
                </c:pt>
                <c:pt idx="1342">
                  <c:v>5.4403278353289046</c:v>
                </c:pt>
                <c:pt idx="1343">
                  <c:v>5.4588924920696194</c:v>
                </c:pt>
                <c:pt idx="1344">
                  <c:v>5.4713047091525473</c:v>
                </c:pt>
                <c:pt idx="1345">
                  <c:v>5.4779122210357389</c:v>
                </c:pt>
                <c:pt idx="1346">
                  <c:v>5.4626369092757585</c:v>
                </c:pt>
                <c:pt idx="1347">
                  <c:v>5.4272420828966226</c:v>
                </c:pt>
                <c:pt idx="1348">
                  <c:v>5.394251316440613</c:v>
                </c:pt>
                <c:pt idx="1349">
                  <c:v>5.3721980305525276</c:v>
                </c:pt>
                <c:pt idx="1350">
                  <c:v>5.3563475133470808</c:v>
                </c:pt>
                <c:pt idx="1351">
                  <c:v>5.3518550363431592</c:v>
                </c:pt>
                <c:pt idx="1352">
                  <c:v>5.3473295791026745</c:v>
                </c:pt>
                <c:pt idx="1353">
                  <c:v>5.3392971972282144</c:v>
                </c:pt>
                <c:pt idx="1354">
                  <c:v>5.3336675783996217</c:v>
                </c:pt>
                <c:pt idx="1355">
                  <c:v>5.3330598086865937</c:v>
                </c:pt>
                <c:pt idx="1356">
                  <c:v>5.376946196011267</c:v>
                </c:pt>
                <c:pt idx="1357">
                  <c:v>5.4032140745321007</c:v>
                </c:pt>
                <c:pt idx="1358">
                  <c:v>5.4100023496934266</c:v>
                </c:pt>
                <c:pt idx="1359">
                  <c:v>5.3944537119792226</c:v>
                </c:pt>
                <c:pt idx="1360">
                  <c:v>5.3929703281762729</c:v>
                </c:pt>
                <c:pt idx="1361">
                  <c:v>5.4006673494459578</c:v>
                </c:pt>
                <c:pt idx="1362">
                  <c:v>5.4159698106808216</c:v>
                </c:pt>
                <c:pt idx="1363">
                  <c:v>5.4286227228803678</c:v>
                </c:pt>
                <c:pt idx="1364">
                  <c:v>5.4542883581818185</c:v>
                </c:pt>
                <c:pt idx="1365">
                  <c:v>5.4740636174927406</c:v>
                </c:pt>
                <c:pt idx="1366">
                  <c:v>5.490795878304441</c:v>
                </c:pt>
                <c:pt idx="1367">
                  <c:v>5.4986490619538193</c:v>
                </c:pt>
                <c:pt idx="1368">
                  <c:v>5.5050130649264446</c:v>
                </c:pt>
                <c:pt idx="1369">
                  <c:v>5.534828882170701</c:v>
                </c:pt>
                <c:pt idx="1370">
                  <c:v>5.5451093048095217</c:v>
                </c:pt>
                <c:pt idx="1371">
                  <c:v>5.5376093465458025</c:v>
                </c:pt>
                <c:pt idx="1372">
                  <c:v>5.5221438315913565</c:v>
                </c:pt>
                <c:pt idx="1373">
                  <c:v>5.5115720214844135</c:v>
                </c:pt>
                <c:pt idx="1374">
                  <c:v>5.4979224217804443</c:v>
                </c:pt>
                <c:pt idx="1375">
                  <c:v>5.4963279710320609</c:v>
                </c:pt>
                <c:pt idx="1376">
                  <c:v>5.4909339802188688</c:v>
                </c:pt>
                <c:pt idx="1377">
                  <c:v>5.4867913318220758</c:v>
                </c:pt>
                <c:pt idx="1378">
                  <c:v>5.4709206515228272</c:v>
                </c:pt>
                <c:pt idx="1379">
                  <c:v>5.4174361034796163</c:v>
                </c:pt>
                <c:pt idx="1380">
                  <c:v>5.3942665291799914</c:v>
                </c:pt>
                <c:pt idx="1381">
                  <c:v>5.3926133171271795</c:v>
                </c:pt>
                <c:pt idx="1382">
                  <c:v>5.4214770757680855</c:v>
                </c:pt>
                <c:pt idx="1383">
                  <c:v>5.4236709318136711</c:v>
                </c:pt>
                <c:pt idx="1384">
                  <c:v>5.4063493733662842</c:v>
                </c:pt>
                <c:pt idx="1385">
                  <c:v>5.3790163266572719</c:v>
                </c:pt>
                <c:pt idx="1386">
                  <c:v>5.3643705354922853</c:v>
                </c:pt>
                <c:pt idx="1387">
                  <c:v>5.3312779785784228</c:v>
                </c:pt>
                <c:pt idx="1388">
                  <c:v>5.3171676678178574</c:v>
                </c:pt>
                <c:pt idx="1389">
                  <c:v>5.3395012918224909</c:v>
                </c:pt>
                <c:pt idx="1390">
                  <c:v>5.3737514352490026</c:v>
                </c:pt>
                <c:pt idx="1391">
                  <c:v>5.3934006581184146</c:v>
                </c:pt>
                <c:pt idx="1392">
                  <c:v>5.426573013675716</c:v>
                </c:pt>
                <c:pt idx="1393">
                  <c:v>5.4594412149309699</c:v>
                </c:pt>
                <c:pt idx="1394">
                  <c:v>5.5123755060661566</c:v>
                </c:pt>
                <c:pt idx="1395">
                  <c:v>5.575974478616148</c:v>
                </c:pt>
                <c:pt idx="1396">
                  <c:v>5.6064496453854442</c:v>
                </c:pt>
                <c:pt idx="1397">
                  <c:v>5.6488418834012686</c:v>
                </c:pt>
                <c:pt idx="1398">
                  <c:v>5.6826709950817058</c:v>
                </c:pt>
                <c:pt idx="1399">
                  <c:v>5.6846947329747461</c:v>
                </c:pt>
                <c:pt idx="1400">
                  <c:v>5.7063338028209172</c:v>
                </c:pt>
                <c:pt idx="1401">
                  <c:v>5.7593311459697736</c:v>
                </c:pt>
                <c:pt idx="1402">
                  <c:v>5.807562752038713</c:v>
                </c:pt>
                <c:pt idx="1403">
                  <c:v>5.8435722141086233</c:v>
                </c:pt>
                <c:pt idx="1404">
                  <c:v>5.8401635744540084</c:v>
                </c:pt>
                <c:pt idx="1405">
                  <c:v>5.8535767563971799</c:v>
                </c:pt>
                <c:pt idx="1406">
                  <c:v>5.8508652490710933</c:v>
                </c:pt>
                <c:pt idx="1407">
                  <c:v>5.8424144211149107</c:v>
                </c:pt>
                <c:pt idx="1408">
                  <c:v>5.8712806883115309</c:v>
                </c:pt>
                <c:pt idx="1409">
                  <c:v>5.8822276819205657</c:v>
                </c:pt>
                <c:pt idx="1410">
                  <c:v>5.8939789497122259</c:v>
                </c:pt>
                <c:pt idx="1411">
                  <c:v>5.9073267816353354</c:v>
                </c:pt>
                <c:pt idx="1412">
                  <c:v>5.9340254432465596</c:v>
                </c:pt>
                <c:pt idx="1413">
                  <c:v>5.9569843679826269</c:v>
                </c:pt>
                <c:pt idx="1414">
                  <c:v>5.9414305472365454</c:v>
                </c:pt>
                <c:pt idx="1415">
                  <c:v>5.9451647187616548</c:v>
                </c:pt>
                <c:pt idx="1416">
                  <c:v>5.9494535378123663</c:v>
                </c:pt>
                <c:pt idx="1417">
                  <c:v>5.9444903463880419</c:v>
                </c:pt>
                <c:pt idx="1418">
                  <c:v>5.951030017725917</c:v>
                </c:pt>
                <c:pt idx="1419">
                  <c:v>5.947143228732422</c:v>
                </c:pt>
                <c:pt idx="1420">
                  <c:v>5.9204561026997604</c:v>
                </c:pt>
                <c:pt idx="1421">
                  <c:v>5.91125499671044</c:v>
                </c:pt>
                <c:pt idx="1422">
                  <c:v>5.9139175287539087</c:v>
                </c:pt>
                <c:pt idx="1423">
                  <c:v>5.9370510954161393</c:v>
                </c:pt>
                <c:pt idx="1424">
                  <c:v>5.9316587656340367</c:v>
                </c:pt>
                <c:pt idx="1425">
                  <c:v>5.8951970307864965</c:v>
                </c:pt>
                <c:pt idx="1426">
                  <c:v>5.847852860740165</c:v>
                </c:pt>
                <c:pt idx="1427">
                  <c:v>5.8209835811244703</c:v>
                </c:pt>
                <c:pt idx="1428">
                  <c:v>5.8159453377639441</c:v>
                </c:pt>
                <c:pt idx="1429">
                  <c:v>5.8234350362745744</c:v>
                </c:pt>
                <c:pt idx="1430">
                  <c:v>5.8171436741623515</c:v>
                </c:pt>
                <c:pt idx="1431">
                  <c:v>5.8207622977402851</c:v>
                </c:pt>
                <c:pt idx="1432">
                  <c:v>5.8477593435826432</c:v>
                </c:pt>
                <c:pt idx="1433">
                  <c:v>5.8815308448677808</c:v>
                </c:pt>
                <c:pt idx="1434">
                  <c:v>5.9247379822266231</c:v>
                </c:pt>
                <c:pt idx="1435">
                  <c:v>5.9477949722920123</c:v>
                </c:pt>
                <c:pt idx="1436">
                  <c:v>5.9681860412738335</c:v>
                </c:pt>
                <c:pt idx="1437">
                  <c:v>5.985308534301832</c:v>
                </c:pt>
                <c:pt idx="1438">
                  <c:v>5.9841502309615153</c:v>
                </c:pt>
                <c:pt idx="1439">
                  <c:v>5.9630600694121387</c:v>
                </c:pt>
                <c:pt idx="1440">
                  <c:v>5.9346230258163954</c:v>
                </c:pt>
                <c:pt idx="1441">
                  <c:v>5.9218039694135962</c:v>
                </c:pt>
                <c:pt idx="1442">
                  <c:v>5.9087320602552174</c:v>
                </c:pt>
                <c:pt idx="1443">
                  <c:v>5.8828129539352929</c:v>
                </c:pt>
                <c:pt idx="1444">
                  <c:v>5.8414900239333232</c:v>
                </c:pt>
                <c:pt idx="1445">
                  <c:v>5.808223796060008</c:v>
                </c:pt>
                <c:pt idx="1446">
                  <c:v>5.7856314373518938</c:v>
                </c:pt>
                <c:pt idx="1447">
                  <c:v>5.7909556590963422</c:v>
                </c:pt>
                <c:pt idx="1448">
                  <c:v>5.8024976670812896</c:v>
                </c:pt>
                <c:pt idx="1449">
                  <c:v>5.8193797430334087</c:v>
                </c:pt>
                <c:pt idx="1450">
                  <c:v>5.8445068194617926</c:v>
                </c:pt>
                <c:pt idx="1451">
                  <c:v>5.8651349312269128</c:v>
                </c:pt>
                <c:pt idx="1452">
                  <c:v>5.8638639580896745</c:v>
                </c:pt>
                <c:pt idx="1453">
                  <c:v>5.8582770360672907</c:v>
                </c:pt>
                <c:pt idx="1454">
                  <c:v>5.8570364181049177</c:v>
                </c:pt>
                <c:pt idx="1455">
                  <c:v>5.878605800675599</c:v>
                </c:pt>
                <c:pt idx="1456">
                  <c:v>5.8940114566661732</c:v>
                </c:pt>
                <c:pt idx="1457">
                  <c:v>5.9184582550701315</c:v>
                </c:pt>
                <c:pt idx="1458">
                  <c:v>5.9486040811003615</c:v>
                </c:pt>
                <c:pt idx="1459">
                  <c:v>5.941829008126466</c:v>
                </c:pt>
                <c:pt idx="1460">
                  <c:v>5.9087112338700019</c:v>
                </c:pt>
                <c:pt idx="1461">
                  <c:v>5.888981156802406</c:v>
                </c:pt>
                <c:pt idx="1462">
                  <c:v>5.8894007775689587</c:v>
                </c:pt>
                <c:pt idx="1463">
                  <c:v>5.9009387502864827</c:v>
                </c:pt>
                <c:pt idx="1464">
                  <c:v>5.9000651572806095</c:v>
                </c:pt>
                <c:pt idx="1465">
                  <c:v>5.9047274162733405</c:v>
                </c:pt>
                <c:pt idx="1466">
                  <c:v>5.915936692992001</c:v>
                </c:pt>
                <c:pt idx="1467">
                  <c:v>5.9187400093247282</c:v>
                </c:pt>
                <c:pt idx="1468">
                  <c:v>5.928262846929619</c:v>
                </c:pt>
                <c:pt idx="1469">
                  <c:v>5.9199537052277327</c:v>
                </c:pt>
                <c:pt idx="1470">
                  <c:v>5.9091633657963261</c:v>
                </c:pt>
                <c:pt idx="1471">
                  <c:v>5.9133496642411174</c:v>
                </c:pt>
                <c:pt idx="1472">
                  <c:v>5.9334572347739449</c:v>
                </c:pt>
                <c:pt idx="1473">
                  <c:v>5.9463643026859927</c:v>
                </c:pt>
                <c:pt idx="1474">
                  <c:v>5.9756649158290225</c:v>
                </c:pt>
                <c:pt idx="1475">
                  <c:v>5.9697411318255673</c:v>
                </c:pt>
                <c:pt idx="1476">
                  <c:v>5.9510708483806098</c:v>
                </c:pt>
                <c:pt idx="1477">
                  <c:v>5.9615821375025195</c:v>
                </c:pt>
                <c:pt idx="1478">
                  <c:v>6.0097230135672595</c:v>
                </c:pt>
                <c:pt idx="1479">
                  <c:v>6.0476269477582045</c:v>
                </c:pt>
                <c:pt idx="1480">
                  <c:v>6.0510430532583461</c:v>
                </c:pt>
                <c:pt idx="1481">
                  <c:v>6.0175010834137934</c:v>
                </c:pt>
                <c:pt idx="1482">
                  <c:v>6.0019074457177837</c:v>
                </c:pt>
                <c:pt idx="1483">
                  <c:v>5.9891289258377833</c:v>
                </c:pt>
                <c:pt idx="1484">
                  <c:v>5.9647631031267414</c:v>
                </c:pt>
                <c:pt idx="1485">
                  <c:v>5.9325003294469729</c:v>
                </c:pt>
                <c:pt idx="1486">
                  <c:v>5.9096486794237189</c:v>
                </c:pt>
                <c:pt idx="1487">
                  <c:v>5.9193942491608604</c:v>
                </c:pt>
                <c:pt idx="1488">
                  <c:v>5.9234356910427373</c:v>
                </c:pt>
                <c:pt idx="1489">
                  <c:v>5.9160885525698728</c:v>
                </c:pt>
                <c:pt idx="1490">
                  <c:v>5.9178150042712661</c:v>
                </c:pt>
                <c:pt idx="1491">
                  <c:v>5.918889735717169</c:v>
                </c:pt>
                <c:pt idx="1492">
                  <c:v>5.9131281189185882</c:v>
                </c:pt>
                <c:pt idx="1493">
                  <c:v>5.895653560677319</c:v>
                </c:pt>
                <c:pt idx="1494">
                  <c:v>5.9165561933311128</c:v>
                </c:pt>
                <c:pt idx="1495">
                  <c:v>5.9426884464879706</c:v>
                </c:pt>
                <c:pt idx="1496">
                  <c:v>5.9531231374972426</c:v>
                </c:pt>
                <c:pt idx="1497">
                  <c:v>5.9557548972552619</c:v>
                </c:pt>
                <c:pt idx="1498">
                  <c:v>5.9542620124040413</c:v>
                </c:pt>
                <c:pt idx="1499">
                  <c:v>5.9600812463482997</c:v>
                </c:pt>
                <c:pt idx="1500">
                  <c:v>5.9587157335671863</c:v>
                </c:pt>
                <c:pt idx="1501">
                  <c:v>5.9401809646541723</c:v>
                </c:pt>
                <c:pt idx="1502">
                  <c:v>5.9226591404691638</c:v>
                </c:pt>
                <c:pt idx="1503">
                  <c:v>5.9168872264769306</c:v>
                </c:pt>
                <c:pt idx="1504">
                  <c:v>5.9173466495772518</c:v>
                </c:pt>
                <c:pt idx="1505">
                  <c:v>5.8950995778220054</c:v>
                </c:pt>
                <c:pt idx="1506">
                  <c:v>5.8576467250153073</c:v>
                </c:pt>
                <c:pt idx="1507">
                  <c:v>5.8416144789682249</c:v>
                </c:pt>
                <c:pt idx="1508">
                  <c:v>5.8332152892205027</c:v>
                </c:pt>
                <c:pt idx="1509">
                  <c:v>5.8544980500610952</c:v>
                </c:pt>
                <c:pt idx="1510">
                  <c:v>5.9024662893724864</c:v>
                </c:pt>
                <c:pt idx="1511">
                  <c:v>5.9352889721355453</c:v>
                </c:pt>
                <c:pt idx="1512">
                  <c:v>5.927163367887001</c:v>
                </c:pt>
                <c:pt idx="1513">
                  <c:v>5.9364446012235765</c:v>
                </c:pt>
                <c:pt idx="1514">
                  <c:v>5.9267678359274116</c:v>
                </c:pt>
                <c:pt idx="1515">
                  <c:v>5.9348372938730938</c:v>
                </c:pt>
                <c:pt idx="1516">
                  <c:v>5.9689384843448936</c:v>
                </c:pt>
                <c:pt idx="1517">
                  <c:v>5.9683955113938998</c:v>
                </c:pt>
                <c:pt idx="1518">
                  <c:v>5.9689686617064961</c:v>
                </c:pt>
                <c:pt idx="1519">
                  <c:v>5.9627062896900105</c:v>
                </c:pt>
                <c:pt idx="1520">
                  <c:v>5.9711356924964019</c:v>
                </c:pt>
                <c:pt idx="1521">
                  <c:v>5.9975591741116512</c:v>
                </c:pt>
                <c:pt idx="1522">
                  <c:v>5.9930961411480936</c:v>
                </c:pt>
                <c:pt idx="1523">
                  <c:v>5.9671831709461278</c:v>
                </c:pt>
                <c:pt idx="1524">
                  <c:v>5.9513236935040164</c:v>
                </c:pt>
                <c:pt idx="1525">
                  <c:v>5.9626036199506407</c:v>
                </c:pt>
                <c:pt idx="1526">
                  <c:v>6.0001200959025134</c:v>
                </c:pt>
                <c:pt idx="1527">
                  <c:v>6.0476828466336237</c:v>
                </c:pt>
                <c:pt idx="1528">
                  <c:v>6.0907137791853403</c:v>
                </c:pt>
                <c:pt idx="1529">
                  <c:v>6.1172384718451882</c:v>
                </c:pt>
                <c:pt idx="1530">
                  <c:v>6.1532018424054638</c:v>
                </c:pt>
                <c:pt idx="1531">
                  <c:v>6.1796749179281374</c:v>
                </c:pt>
                <c:pt idx="1532">
                  <c:v>6.2304307722646914</c:v>
                </c:pt>
                <c:pt idx="1533">
                  <c:v>6.3137866322727856</c:v>
                </c:pt>
                <c:pt idx="1534">
                  <c:v>6.3967126813247885</c:v>
                </c:pt>
                <c:pt idx="1535">
                  <c:v>6.4452469345098784</c:v>
                </c:pt>
                <c:pt idx="1536">
                  <c:v>6.4350505037848773</c:v>
                </c:pt>
                <c:pt idx="1537">
                  <c:v>6.4086474936487283</c:v>
                </c:pt>
                <c:pt idx="1538">
                  <c:v>6.3916373424426638</c:v>
                </c:pt>
                <c:pt idx="1539">
                  <c:v>6.385105311073823</c:v>
                </c:pt>
                <c:pt idx="1540">
                  <c:v>6.3742171123052822</c:v>
                </c:pt>
                <c:pt idx="1541">
                  <c:v>6.3765518585173258</c:v>
                </c:pt>
                <c:pt idx="1542">
                  <c:v>6.38925800350881</c:v>
                </c:pt>
                <c:pt idx="1543">
                  <c:v>6.4148513886414387</c:v>
                </c:pt>
                <c:pt idx="1544">
                  <c:v>6.4281580512287828</c:v>
                </c:pt>
                <c:pt idx="1545">
                  <c:v>6.4205447770881623</c:v>
                </c:pt>
                <c:pt idx="1546">
                  <c:v>6.410455712994934</c:v>
                </c:pt>
                <c:pt idx="1547">
                  <c:v>6.3945552128406558</c:v>
                </c:pt>
                <c:pt idx="1548">
                  <c:v>6.3865466078056619</c:v>
                </c:pt>
                <c:pt idx="1549">
                  <c:v>6.4010533222083783</c:v>
                </c:pt>
                <c:pt idx="1550">
                  <c:v>6.3890011560758104</c:v>
                </c:pt>
                <c:pt idx="1551">
                  <c:v>6.3892482207346131</c:v>
                </c:pt>
                <c:pt idx="1552">
                  <c:v>6.3799457992426598</c:v>
                </c:pt>
                <c:pt idx="1553">
                  <c:v>6.3625188250097748</c:v>
                </c:pt>
                <c:pt idx="1554">
                  <c:v>6.3431558980298188</c:v>
                </c:pt>
                <c:pt idx="1555">
                  <c:v>6.3262134132396213</c:v>
                </c:pt>
                <c:pt idx="1556">
                  <c:v>6.3438036921113969</c:v>
                </c:pt>
                <c:pt idx="1557">
                  <c:v>6.366339406775869</c:v>
                </c:pt>
                <c:pt idx="1558">
                  <c:v>6.3784809105849485</c:v>
                </c:pt>
                <c:pt idx="1559">
                  <c:v>6.3748357181098498</c:v>
                </c:pt>
                <c:pt idx="1560">
                  <c:v>6.3903707235337359</c:v>
                </c:pt>
                <c:pt idx="1561">
                  <c:v>6.4332616839648429</c:v>
                </c:pt>
                <c:pt idx="1562">
                  <c:v>6.4698981853901145</c:v>
                </c:pt>
                <c:pt idx="1563">
                  <c:v>6.4854128634732628</c:v>
                </c:pt>
                <c:pt idx="1564">
                  <c:v>6.4824255784032268</c:v>
                </c:pt>
                <c:pt idx="1565">
                  <c:v>6.4563412386830734</c:v>
                </c:pt>
                <c:pt idx="1566">
                  <c:v>6.3952908810583917</c:v>
                </c:pt>
                <c:pt idx="1567">
                  <c:v>6.3528465987334348</c:v>
                </c:pt>
                <c:pt idx="1568">
                  <c:v>6.3260473995034987</c:v>
                </c:pt>
                <c:pt idx="1569">
                  <c:v>6.2804889632393603</c:v>
                </c:pt>
                <c:pt idx="1570">
                  <c:v>6.2899230924348979</c:v>
                </c:pt>
                <c:pt idx="1571">
                  <c:v>6.3102346283337152</c:v>
                </c:pt>
                <c:pt idx="1572">
                  <c:v>6.3267682144767061</c:v>
                </c:pt>
                <c:pt idx="1573">
                  <c:v>6.3530347244087002</c:v>
                </c:pt>
                <c:pt idx="1574">
                  <c:v>6.3913561491031592</c:v>
                </c:pt>
                <c:pt idx="1575">
                  <c:v>6.4098976523776461</c:v>
                </c:pt>
                <c:pt idx="1576">
                  <c:v>6.4191967166738326</c:v>
                </c:pt>
                <c:pt idx="1577">
                  <c:v>6.4189221283186111</c:v>
                </c:pt>
                <c:pt idx="1578">
                  <c:v>6.4092304753991218</c:v>
                </c:pt>
                <c:pt idx="1579">
                  <c:v>6.3991190626542815</c:v>
                </c:pt>
                <c:pt idx="1580">
                  <c:v>6.3938723656012124</c:v>
                </c:pt>
                <c:pt idx="1581">
                  <c:v>6.4171865448605185</c:v>
                </c:pt>
                <c:pt idx="1582">
                  <c:v>6.4302960796189979</c:v>
                </c:pt>
                <c:pt idx="1583">
                  <c:v>6.4284897091621689</c:v>
                </c:pt>
                <c:pt idx="1584">
                  <c:v>6.4033022003075919</c:v>
                </c:pt>
                <c:pt idx="1585">
                  <c:v>6.3704334793587201</c:v>
                </c:pt>
                <c:pt idx="1586">
                  <c:v>6.3805379440404737</c:v>
                </c:pt>
                <c:pt idx="1587">
                  <c:v>6.4091500699623563</c:v>
                </c:pt>
                <c:pt idx="1588">
                  <c:v>6.4117024584904234</c:v>
                </c:pt>
                <c:pt idx="1589">
                  <c:v>6.4098524236048036</c:v>
                </c:pt>
                <c:pt idx="1590">
                  <c:v>6.4291967451806107</c:v>
                </c:pt>
                <c:pt idx="1591">
                  <c:v>6.4354640651763857</c:v>
                </c:pt>
                <c:pt idx="1592">
                  <c:v>6.4298078103688923</c:v>
                </c:pt>
                <c:pt idx="1593">
                  <c:v>6.4168350049059883</c:v>
                </c:pt>
                <c:pt idx="1594">
                  <c:v>6.400424576228275</c:v>
                </c:pt>
                <c:pt idx="1595">
                  <c:v>6.4021696709354554</c:v>
                </c:pt>
                <c:pt idx="1596">
                  <c:v>6.4218326363813185</c:v>
                </c:pt>
                <c:pt idx="1597">
                  <c:v>6.4331405052017026</c:v>
                </c:pt>
                <c:pt idx="1598">
                  <c:v>6.4367953081409119</c:v>
                </c:pt>
                <c:pt idx="1599">
                  <c:v>6.4371591522134839</c:v>
                </c:pt>
                <c:pt idx="1600">
                  <c:v>6.4312415491002151</c:v>
                </c:pt>
                <c:pt idx="1601">
                  <c:v>6.4356574651235894</c:v>
                </c:pt>
                <c:pt idx="1602">
                  <c:v>6.4405092376920576</c:v>
                </c:pt>
                <c:pt idx="1603">
                  <c:v>6.4356357692793607</c:v>
                </c:pt>
                <c:pt idx="1604">
                  <c:v>6.427614010693337</c:v>
                </c:pt>
                <c:pt idx="1605">
                  <c:v>6.4111717702712454</c:v>
                </c:pt>
                <c:pt idx="1606">
                  <c:v>6.4059474926140911</c:v>
                </c:pt>
                <c:pt idx="1607">
                  <c:v>6.394501151436458</c:v>
                </c:pt>
                <c:pt idx="1608">
                  <c:v>6.4029136170990339</c:v>
                </c:pt>
                <c:pt idx="1609">
                  <c:v>6.4385319296596988</c:v>
                </c:pt>
                <c:pt idx="1610">
                  <c:v>6.4472617245438206</c:v>
                </c:pt>
                <c:pt idx="1611">
                  <c:v>6.4518664113697817</c:v>
                </c:pt>
                <c:pt idx="1612">
                  <c:v>6.4749212377069973</c:v>
                </c:pt>
                <c:pt idx="1613">
                  <c:v>6.4813072648391712</c:v>
                </c:pt>
                <c:pt idx="1614">
                  <c:v>6.4614462273391329</c:v>
                </c:pt>
                <c:pt idx="1615">
                  <c:v>6.439920710094249</c:v>
                </c:pt>
                <c:pt idx="1616">
                  <c:v>6.428707508199742</c:v>
                </c:pt>
                <c:pt idx="1617">
                  <c:v>6.4388041248270795</c:v>
                </c:pt>
                <c:pt idx="1618">
                  <c:v>6.4455758193863142</c:v>
                </c:pt>
                <c:pt idx="1619">
                  <c:v>6.4514076455431173</c:v>
                </c:pt>
                <c:pt idx="1620">
                  <c:v>6.4795553799162455</c:v>
                </c:pt>
                <c:pt idx="1621">
                  <c:v>6.4977967585818428</c:v>
                </c:pt>
                <c:pt idx="1622">
                  <c:v>6.487237300924277</c:v>
                </c:pt>
                <c:pt idx="1623">
                  <c:v>6.4881623186998798</c:v>
                </c:pt>
                <c:pt idx="1624">
                  <c:v>6.5057308517548433</c:v>
                </c:pt>
                <c:pt idx="1625">
                  <c:v>6.5107309715599957</c:v>
                </c:pt>
                <c:pt idx="1626">
                  <c:v>6.4796260881996437</c:v>
                </c:pt>
                <c:pt idx="1627">
                  <c:v>6.4395563895905603</c:v>
                </c:pt>
                <c:pt idx="1628">
                  <c:v>6.435207802413248</c:v>
                </c:pt>
                <c:pt idx="1629">
                  <c:v>6.442976383326914</c:v>
                </c:pt>
                <c:pt idx="1630">
                  <c:v>6.4504142198741645</c:v>
                </c:pt>
                <c:pt idx="1631">
                  <c:v>6.4519178493767759</c:v>
                </c:pt>
                <c:pt idx="1632">
                  <c:v>6.4215908346028039</c:v>
                </c:pt>
                <c:pt idx="1633">
                  <c:v>6.3908165197431579</c:v>
                </c:pt>
                <c:pt idx="1634">
                  <c:v>6.3862979580275923</c:v>
                </c:pt>
                <c:pt idx="1635">
                  <c:v>6.3935862880274401</c:v>
                </c:pt>
                <c:pt idx="1636">
                  <c:v>6.3996527852941893</c:v>
                </c:pt>
                <c:pt idx="1637">
                  <c:v>6.3938038433636066</c:v>
                </c:pt>
                <c:pt idx="1638">
                  <c:v>6.3890885643729236</c:v>
                </c:pt>
                <c:pt idx="1639">
                  <c:v>6.4092870843832577</c:v>
                </c:pt>
                <c:pt idx="1640">
                  <c:v>6.4528360277228529</c:v>
                </c:pt>
                <c:pt idx="1641">
                  <c:v>6.4720745911829569</c:v>
                </c:pt>
                <c:pt idx="1642">
                  <c:v>6.4689549845238181</c:v>
                </c:pt>
                <c:pt idx="1643">
                  <c:v>6.4630405119255627</c:v>
                </c:pt>
                <c:pt idx="1644">
                  <c:v>6.445910116981258</c:v>
                </c:pt>
                <c:pt idx="1645">
                  <c:v>6.4349105481824198</c:v>
                </c:pt>
                <c:pt idx="1646">
                  <c:v>6.4319643618385536</c:v>
                </c:pt>
                <c:pt idx="1647">
                  <c:v>6.4409833344338283</c:v>
                </c:pt>
                <c:pt idx="1648">
                  <c:v>6.4612816260195407</c:v>
                </c:pt>
                <c:pt idx="1649">
                  <c:v>6.4860552718203479</c:v>
                </c:pt>
                <c:pt idx="1650">
                  <c:v>6.4852535097893558</c:v>
                </c:pt>
                <c:pt idx="1651">
                  <c:v>6.465193908338283</c:v>
                </c:pt>
                <c:pt idx="1652">
                  <c:v>6.4617979704377575</c:v>
                </c:pt>
                <c:pt idx="1653">
                  <c:v>6.4701487293526219</c:v>
                </c:pt>
                <c:pt idx="1654">
                  <c:v>6.4743781943702867</c:v>
                </c:pt>
                <c:pt idx="1655">
                  <c:v>6.4739504116991089</c:v>
                </c:pt>
                <c:pt idx="1656">
                  <c:v>6.4585908789215907</c:v>
                </c:pt>
                <c:pt idx="1657">
                  <c:v>6.44353639483134</c:v>
                </c:pt>
                <c:pt idx="1658">
                  <c:v>6.4313772174837966</c:v>
                </c:pt>
                <c:pt idx="1659">
                  <c:v>6.4226619972685661</c:v>
                </c:pt>
                <c:pt idx="1660">
                  <c:v>6.4372725484423219</c:v>
                </c:pt>
                <c:pt idx="1661">
                  <c:v>6.4613971502174605</c:v>
                </c:pt>
                <c:pt idx="1662">
                  <c:v>6.4767885092271689</c:v>
                </c:pt>
                <c:pt idx="1663">
                  <c:v>6.4809831843000172</c:v>
                </c:pt>
                <c:pt idx="1664">
                  <c:v>6.4885675624841355</c:v>
                </c:pt>
                <c:pt idx="1665">
                  <c:v>6.4892455948283878</c:v>
                </c:pt>
                <c:pt idx="1666">
                  <c:v>6.4980004042915374</c:v>
                </c:pt>
                <c:pt idx="1667">
                  <c:v>6.4994150070961476</c:v>
                </c:pt>
                <c:pt idx="1668">
                  <c:v>6.4996605736092912</c:v>
                </c:pt>
                <c:pt idx="1669">
                  <c:v>6.5333606457933264</c:v>
                </c:pt>
                <c:pt idx="1670">
                  <c:v>6.5771452254215887</c:v>
                </c:pt>
                <c:pt idx="1671">
                  <c:v>6.6211261287899834</c:v>
                </c:pt>
                <c:pt idx="1672">
                  <c:v>6.6452153786142878</c:v>
                </c:pt>
                <c:pt idx="1673">
                  <c:v>6.672254342307629</c:v>
                </c:pt>
                <c:pt idx="1674">
                  <c:v>6.7086496397723829</c:v>
                </c:pt>
                <c:pt idx="1675">
                  <c:v>6.7434562779502754</c:v>
                </c:pt>
                <c:pt idx="1676">
                  <c:v>6.7750016060828608</c:v>
                </c:pt>
                <c:pt idx="1677">
                  <c:v>6.8079693489602615</c:v>
                </c:pt>
                <c:pt idx="1678">
                  <c:v>6.8361113451251443</c:v>
                </c:pt>
                <c:pt idx="1679">
                  <c:v>6.887680286602702</c:v>
                </c:pt>
                <c:pt idx="1680">
                  <c:v>6.9280377314105088</c:v>
                </c:pt>
                <c:pt idx="1681">
                  <c:v>6.9454768945969452</c:v>
                </c:pt>
                <c:pt idx="1682">
                  <c:v>6.9511638508550631</c:v>
                </c:pt>
                <c:pt idx="1683">
                  <c:v>6.9524349355315485</c:v>
                </c:pt>
                <c:pt idx="1684">
                  <c:v>6.9418005816990735</c:v>
                </c:pt>
                <c:pt idx="1685">
                  <c:v>6.9288640159939616</c:v>
                </c:pt>
                <c:pt idx="1686">
                  <c:v>6.9287389547692433</c:v>
                </c:pt>
                <c:pt idx="1687">
                  <c:v>6.9442482077454537</c:v>
                </c:pt>
                <c:pt idx="1688">
                  <c:v>6.9238032961478417</c:v>
                </c:pt>
                <c:pt idx="1689">
                  <c:v>6.9058884064899964</c:v>
                </c:pt>
                <c:pt idx="1690">
                  <c:v>6.9019215180706013</c:v>
                </c:pt>
                <c:pt idx="1691">
                  <c:v>6.9004120346830122</c:v>
                </c:pt>
                <c:pt idx="1692">
                  <c:v>6.9062689176563845</c:v>
                </c:pt>
                <c:pt idx="1693">
                  <c:v>6.925113601476462</c:v>
                </c:pt>
                <c:pt idx="1694">
                  <c:v>6.9294794777023778</c:v>
                </c:pt>
                <c:pt idx="1695">
                  <c:v>6.9057145041167995</c:v>
                </c:pt>
                <c:pt idx="1696">
                  <c:v>6.885770956148443</c:v>
                </c:pt>
                <c:pt idx="1697">
                  <c:v>6.8674846724787066</c:v>
                </c:pt>
                <c:pt idx="1698">
                  <c:v>6.8476687627908621</c:v>
                </c:pt>
                <c:pt idx="1699">
                  <c:v>6.8466468445212003</c:v>
                </c:pt>
                <c:pt idx="1700">
                  <c:v>6.8526773004067474</c:v>
                </c:pt>
                <c:pt idx="1701">
                  <c:v>6.8650310250311799</c:v>
                </c:pt>
                <c:pt idx="1702">
                  <c:v>6.856619967456159</c:v>
                </c:pt>
                <c:pt idx="1703">
                  <c:v>6.8537682824936805</c:v>
                </c:pt>
                <c:pt idx="1704">
                  <c:v>6.863624615783225</c:v>
                </c:pt>
                <c:pt idx="1705">
                  <c:v>6.876952152422013</c:v>
                </c:pt>
                <c:pt idx="1706">
                  <c:v>6.9071973702024279</c:v>
                </c:pt>
                <c:pt idx="1707">
                  <c:v>6.9388165435714955</c:v>
                </c:pt>
                <c:pt idx="1708">
                  <c:v>6.9635594999218879</c:v>
                </c:pt>
                <c:pt idx="1709">
                  <c:v>6.9760817697704267</c:v>
                </c:pt>
                <c:pt idx="1710">
                  <c:v>6.9759272283373734</c:v>
                </c:pt>
                <c:pt idx="1711">
                  <c:v>6.9700764920689204</c:v>
                </c:pt>
                <c:pt idx="1712">
                  <c:v>6.9595147657188896</c:v>
                </c:pt>
                <c:pt idx="1713">
                  <c:v>6.9561055565334824</c:v>
                </c:pt>
                <c:pt idx="1714">
                  <c:v>6.9420259555299424</c:v>
                </c:pt>
                <c:pt idx="1715">
                  <c:v>6.9432013008285134</c:v>
                </c:pt>
                <c:pt idx="1716">
                  <c:v>6.939233373747018</c:v>
                </c:pt>
                <c:pt idx="1717">
                  <c:v>6.9248378396436205</c:v>
                </c:pt>
                <c:pt idx="1718">
                  <c:v>6.9123985035771476</c:v>
                </c:pt>
                <c:pt idx="1719">
                  <c:v>6.912439096087633</c:v>
                </c:pt>
                <c:pt idx="1720">
                  <c:v>6.9094853308929949</c:v>
                </c:pt>
                <c:pt idx="1721">
                  <c:v>6.887388458551686</c:v>
                </c:pt>
                <c:pt idx="1722">
                  <c:v>6.8403139404220594</c:v>
                </c:pt>
                <c:pt idx="1723">
                  <c:v>6.8263767089808622</c:v>
                </c:pt>
                <c:pt idx="1724">
                  <c:v>6.8425022073149506</c:v>
                </c:pt>
                <c:pt idx="1725">
                  <c:v>6.8712706649588471</c:v>
                </c:pt>
                <c:pt idx="1726">
                  <c:v>6.8829096141828101</c:v>
                </c:pt>
                <c:pt idx="1727">
                  <c:v>6.9011675694699761</c:v>
                </c:pt>
                <c:pt idx="1728">
                  <c:v>6.9199224707092402</c:v>
                </c:pt>
                <c:pt idx="1729">
                  <c:v>6.9385494666779852</c:v>
                </c:pt>
                <c:pt idx="1730">
                  <c:v>6.9566707958233884</c:v>
                </c:pt>
                <c:pt idx="1731">
                  <c:v>6.9645464537698967</c:v>
                </c:pt>
                <c:pt idx="1732">
                  <c:v>6.9613516125465171</c:v>
                </c:pt>
                <c:pt idx="1733">
                  <c:v>6.9678167530194557</c:v>
                </c:pt>
                <c:pt idx="1734">
                  <c:v>6.9609364485628795</c:v>
                </c:pt>
                <c:pt idx="1735">
                  <c:v>6.9555855479801121</c:v>
                </c:pt>
                <c:pt idx="1736">
                  <c:v>6.9554997132929257</c:v>
                </c:pt>
                <c:pt idx="1737">
                  <c:v>6.9526023176924081</c:v>
                </c:pt>
                <c:pt idx="1738">
                  <c:v>6.9471645625007099</c:v>
                </c:pt>
                <c:pt idx="1739">
                  <c:v>6.9317406757835665</c:v>
                </c:pt>
                <c:pt idx="1740">
                  <c:v>6.940246719570724</c:v>
                </c:pt>
                <c:pt idx="1741">
                  <c:v>6.9521874980523028</c:v>
                </c:pt>
                <c:pt idx="1742">
                  <c:v>6.9771738710155526</c:v>
                </c:pt>
                <c:pt idx="1743">
                  <c:v>6.9967468786820648</c:v>
                </c:pt>
                <c:pt idx="1744">
                  <c:v>7.0080979906431402</c:v>
                </c:pt>
                <c:pt idx="1745">
                  <c:v>7.0179920078849269</c:v>
                </c:pt>
                <c:pt idx="1746">
                  <c:v>7.0142272552370217</c:v>
                </c:pt>
                <c:pt idx="1747">
                  <c:v>7.0044421786179019</c:v>
                </c:pt>
                <c:pt idx="1748">
                  <c:v>6.9945236481936321</c:v>
                </c:pt>
                <c:pt idx="1749">
                  <c:v>7.0047959336246626</c:v>
                </c:pt>
                <c:pt idx="1750">
                  <c:v>7.0042794819527963</c:v>
                </c:pt>
                <c:pt idx="1751">
                  <c:v>7.0004326462239526</c:v>
                </c:pt>
                <c:pt idx="1752">
                  <c:v>6.9925133405370801</c:v>
                </c:pt>
                <c:pt idx="1753">
                  <c:v>6.9680127539761587</c:v>
                </c:pt>
                <c:pt idx="1754">
                  <c:v>6.9233776757514383</c:v>
                </c:pt>
                <c:pt idx="1755">
                  <c:v>6.9052994669234531</c:v>
                </c:pt>
                <c:pt idx="1756">
                  <c:v>6.9209965175038493</c:v>
                </c:pt>
                <c:pt idx="1757">
                  <c:v>6.9348664903145707</c:v>
                </c:pt>
                <c:pt idx="1758">
                  <c:v>6.936439249869081</c:v>
                </c:pt>
                <c:pt idx="1759">
                  <c:v>6.9248497671759655</c:v>
                </c:pt>
                <c:pt idx="1760">
                  <c:v>6.9145953935894342</c:v>
                </c:pt>
                <c:pt idx="1761">
                  <c:v>6.9161088643213571</c:v>
                </c:pt>
                <c:pt idx="1762">
                  <c:v>6.9155068715175352</c:v>
                </c:pt>
                <c:pt idx="1763">
                  <c:v>6.911897178436762</c:v>
                </c:pt>
                <c:pt idx="1764">
                  <c:v>6.9239194625351521</c:v>
                </c:pt>
                <c:pt idx="1765">
                  <c:v>6.9395073966373628</c:v>
                </c:pt>
                <c:pt idx="1766">
                  <c:v>6.9385238794156781</c:v>
                </c:pt>
                <c:pt idx="1767">
                  <c:v>6.9492015807630656</c:v>
                </c:pt>
                <c:pt idx="1768">
                  <c:v>6.9452136659620116</c:v>
                </c:pt>
                <c:pt idx="1769">
                  <c:v>6.9294172353695096</c:v>
                </c:pt>
                <c:pt idx="1770">
                  <c:v>6.9154221448001154</c:v>
                </c:pt>
                <c:pt idx="1771">
                  <c:v>6.9339152931450565</c:v>
                </c:pt>
                <c:pt idx="1772">
                  <c:v>6.9852975394725698</c:v>
                </c:pt>
                <c:pt idx="1773">
                  <c:v>7.0138215126864791</c:v>
                </c:pt>
                <c:pt idx="1774">
                  <c:v>7.0507851354563105</c:v>
                </c:pt>
                <c:pt idx="1775">
                  <c:v>7.0907879004416854</c:v>
                </c:pt>
                <c:pt idx="1776">
                  <c:v>7.1053974896174337</c:v>
                </c:pt>
                <c:pt idx="1777">
                  <c:v>7.1231491144512953</c:v>
                </c:pt>
                <c:pt idx="1778">
                  <c:v>7.1507250217188805</c:v>
                </c:pt>
                <c:pt idx="1779">
                  <c:v>7.1733195075620761</c:v>
                </c:pt>
                <c:pt idx="1780">
                  <c:v>7.1848364809147816</c:v>
                </c:pt>
                <c:pt idx="1781">
                  <c:v>7.1590883534318053</c:v>
                </c:pt>
                <c:pt idx="1782">
                  <c:v>7.1482050636866061</c:v>
                </c:pt>
                <c:pt idx="1783">
                  <c:v>7.1874464684104247</c:v>
                </c:pt>
                <c:pt idx="1784">
                  <c:v>7.2106334412788406</c:v>
                </c:pt>
                <c:pt idx="1785">
                  <c:v>7.2153949540245677</c:v>
                </c:pt>
                <c:pt idx="1786">
                  <c:v>7.2269679211162874</c:v>
                </c:pt>
                <c:pt idx="1787">
                  <c:v>7.2382842944599739</c:v>
                </c:pt>
                <c:pt idx="1788">
                  <c:v>7.2573904920982999</c:v>
                </c:pt>
                <c:pt idx="1789">
                  <c:v>7.2835334307602189</c:v>
                </c:pt>
                <c:pt idx="1790">
                  <c:v>7.2804108548757984</c:v>
                </c:pt>
                <c:pt idx="1791">
                  <c:v>7.2655385857878167</c:v>
                </c:pt>
                <c:pt idx="1792">
                  <c:v>7.2569289392092795</c:v>
                </c:pt>
                <c:pt idx="1793">
                  <c:v>7.2804360988217667</c:v>
                </c:pt>
                <c:pt idx="1794">
                  <c:v>7.2911773208112969</c:v>
                </c:pt>
                <c:pt idx="1795">
                  <c:v>7.2881328218619599</c:v>
                </c:pt>
                <c:pt idx="1796">
                  <c:v>7.2848309483840001</c:v>
                </c:pt>
                <c:pt idx="1797">
                  <c:v>7.2769837777878861</c:v>
                </c:pt>
                <c:pt idx="1798">
                  <c:v>7.2678362793410374</c:v>
                </c:pt>
                <c:pt idx="1799">
                  <c:v>7.287060947843008</c:v>
                </c:pt>
                <c:pt idx="1800">
                  <c:v>7.3009256287406261</c:v>
                </c:pt>
                <c:pt idx="1801">
                  <c:v>7.3131331341813475</c:v>
                </c:pt>
                <c:pt idx="1802">
                  <c:v>7.3023127955495353</c:v>
                </c:pt>
                <c:pt idx="1803">
                  <c:v>7.2857376869838406</c:v>
                </c:pt>
                <c:pt idx="1804">
                  <c:v>7.2812935930928635</c:v>
                </c:pt>
                <c:pt idx="1805">
                  <c:v>7.2743379945730426</c:v>
                </c:pt>
                <c:pt idx="1806">
                  <c:v>7.2744378486234451</c:v>
                </c:pt>
                <c:pt idx="1807">
                  <c:v>7.2875382244441447</c:v>
                </c:pt>
                <c:pt idx="1808">
                  <c:v>7.3047877333021267</c:v>
                </c:pt>
                <c:pt idx="1809">
                  <c:v>7.3268734353119243</c:v>
                </c:pt>
                <c:pt idx="1810">
                  <c:v>7.3391983155731468</c:v>
                </c:pt>
                <c:pt idx="1811">
                  <c:v>7.3369013699135621</c:v>
                </c:pt>
                <c:pt idx="1812">
                  <c:v>7.3356368138427834</c:v>
                </c:pt>
                <c:pt idx="1813">
                  <c:v>7.3288267806555485</c:v>
                </c:pt>
                <c:pt idx="1814">
                  <c:v>7.3154518288376948</c:v>
                </c:pt>
                <c:pt idx="1815">
                  <c:v>7.3135816801222795</c:v>
                </c:pt>
                <c:pt idx="1816">
                  <c:v>7.3228788170381529</c:v>
                </c:pt>
                <c:pt idx="1817">
                  <c:v>7.3134562312333147</c:v>
                </c:pt>
                <c:pt idx="1818">
                  <c:v>7.2891697637334625</c:v>
                </c:pt>
                <c:pt idx="1819">
                  <c:v>7.2771985786925821</c:v>
                </c:pt>
                <c:pt idx="1820">
                  <c:v>7.2810438103705897</c:v>
                </c:pt>
                <c:pt idx="1821">
                  <c:v>7.2915685427864538</c:v>
                </c:pt>
                <c:pt idx="1822">
                  <c:v>7.3231855050742887</c:v>
                </c:pt>
                <c:pt idx="1823">
                  <c:v>7.3485248080482855</c:v>
                </c:pt>
                <c:pt idx="1824">
                  <c:v>7.3562272216091085</c:v>
                </c:pt>
                <c:pt idx="1825">
                  <c:v>7.3606832209284088</c:v>
                </c:pt>
                <c:pt idx="1826">
                  <c:v>7.3482073937194885</c:v>
                </c:pt>
                <c:pt idx="1827">
                  <c:v>7.3362948173925844</c:v>
                </c:pt>
                <c:pt idx="1828">
                  <c:v>7.3334881735661659</c:v>
                </c:pt>
                <c:pt idx="1829">
                  <c:v>7.3408577233619825</c:v>
                </c:pt>
                <c:pt idx="1830">
                  <c:v>7.3205416446750986</c:v>
                </c:pt>
                <c:pt idx="1831">
                  <c:v>7.2855735033549252</c:v>
                </c:pt>
                <c:pt idx="1832">
                  <c:v>7.2690945140570387</c:v>
                </c:pt>
                <c:pt idx="1833">
                  <c:v>7.291983112758043</c:v>
                </c:pt>
                <c:pt idx="1834">
                  <c:v>7.3091872303327348</c:v>
                </c:pt>
                <c:pt idx="1835">
                  <c:v>7.3171990628680437</c:v>
                </c:pt>
                <c:pt idx="1836">
                  <c:v>7.3100708273265722</c:v>
                </c:pt>
                <c:pt idx="1837">
                  <c:v>7.288304533150062</c:v>
                </c:pt>
                <c:pt idx="1838">
                  <c:v>7.2567384410772569</c:v>
                </c:pt>
                <c:pt idx="1839">
                  <c:v>7.2511981868073603</c:v>
                </c:pt>
                <c:pt idx="1840">
                  <c:v>7.2568708331143013</c:v>
                </c:pt>
                <c:pt idx="1841">
                  <c:v>7.2601639762989247</c:v>
                </c:pt>
                <c:pt idx="1842">
                  <c:v>7.2769950588023464</c:v>
                </c:pt>
                <c:pt idx="1843">
                  <c:v>7.2972779417146905</c:v>
                </c:pt>
                <c:pt idx="1844">
                  <c:v>7.319497764568192</c:v>
                </c:pt>
                <c:pt idx="1845">
                  <c:v>7.3169483205468948</c:v>
                </c:pt>
                <c:pt idx="1846">
                  <c:v>7.311000582319668</c:v>
                </c:pt>
                <c:pt idx="1847">
                  <c:v>7.3181690333966056</c:v>
                </c:pt>
                <c:pt idx="1848">
                  <c:v>7.3251121390116518</c:v>
                </c:pt>
                <c:pt idx="1849">
                  <c:v>7.3389595469333724</c:v>
                </c:pt>
                <c:pt idx="1850">
                  <c:v>7.3451354882866209</c:v>
                </c:pt>
                <c:pt idx="1851">
                  <c:v>7.3158061496562992</c:v>
                </c:pt>
                <c:pt idx="1852">
                  <c:v>7.2933881084059591</c:v>
                </c:pt>
                <c:pt idx="1853">
                  <c:v>7.2795796311039185</c:v>
                </c:pt>
                <c:pt idx="1854">
                  <c:v>7.2826456078837714</c:v>
                </c:pt>
                <c:pt idx="1855">
                  <c:v>7.3018829606838578</c:v>
                </c:pt>
                <c:pt idx="1856">
                  <c:v>7.2958077307603038</c:v>
                </c:pt>
                <c:pt idx="1857">
                  <c:v>7.2863576554981941</c:v>
                </c:pt>
                <c:pt idx="1858">
                  <c:v>7.2892298148106827</c:v>
                </c:pt>
                <c:pt idx="1859">
                  <c:v>7.2879931290806432</c:v>
                </c:pt>
                <c:pt idx="1860">
                  <c:v>7.3017785608582004</c:v>
                </c:pt>
                <c:pt idx="1861">
                  <c:v>7.2886930655105724</c:v>
                </c:pt>
                <c:pt idx="1862">
                  <c:v>7.3004332828151259</c:v>
                </c:pt>
                <c:pt idx="1863">
                  <c:v>7.3027173537859076</c:v>
                </c:pt>
                <c:pt idx="1864">
                  <c:v>7.3038866173652037</c:v>
                </c:pt>
                <c:pt idx="1865">
                  <c:v>7.3112404812977871</c:v>
                </c:pt>
                <c:pt idx="1866">
                  <c:v>7.3161693688155962</c:v>
                </c:pt>
                <c:pt idx="1867">
                  <c:v>7.3174130758833851</c:v>
                </c:pt>
                <c:pt idx="1868">
                  <c:v>7.3389189008891869</c:v>
                </c:pt>
                <c:pt idx="1869">
                  <c:v>7.360826842673216</c:v>
                </c:pt>
                <c:pt idx="1870">
                  <c:v>7.362756699358723</c:v>
                </c:pt>
                <c:pt idx="1871">
                  <c:v>7.3554355897495949</c:v>
                </c:pt>
                <c:pt idx="1872">
                  <c:v>7.3488318535798607</c:v>
                </c:pt>
                <c:pt idx="1873">
                  <c:v>7.3471612402497062</c:v>
                </c:pt>
                <c:pt idx="1874">
                  <c:v>7.3417104630276784</c:v>
                </c:pt>
                <c:pt idx="1875">
                  <c:v>7.3354510534287494</c:v>
                </c:pt>
                <c:pt idx="1876">
                  <c:v>7.3285980568680174</c:v>
                </c:pt>
                <c:pt idx="1877">
                  <c:v>7.3271711394003773</c:v>
                </c:pt>
                <c:pt idx="1878">
                  <c:v>7.3279816806763716</c:v>
                </c:pt>
                <c:pt idx="1879">
                  <c:v>7.3253963959334607</c:v>
                </c:pt>
                <c:pt idx="1880">
                  <c:v>7.3244427960129634</c:v>
                </c:pt>
                <c:pt idx="1881">
                  <c:v>7.3198535568057324</c:v>
                </c:pt>
                <c:pt idx="1882">
                  <c:v>7.3220557545422809</c:v>
                </c:pt>
                <c:pt idx="1883">
                  <c:v>7.3368194019699473</c:v>
                </c:pt>
                <c:pt idx="1884">
                  <c:v>7.3500310331785892</c:v>
                </c:pt>
                <c:pt idx="1885">
                  <c:v>7.3455898504099961</c:v>
                </c:pt>
                <c:pt idx="1886">
                  <c:v>7.3284019745679503</c:v>
                </c:pt>
                <c:pt idx="1887">
                  <c:v>7.3109052524963403</c:v>
                </c:pt>
                <c:pt idx="1888">
                  <c:v>7.3062475343230036</c:v>
                </c:pt>
                <c:pt idx="1889">
                  <c:v>7.3017335238869023</c:v>
                </c:pt>
                <c:pt idx="1890">
                  <c:v>7.307823010102604</c:v>
                </c:pt>
                <c:pt idx="1891">
                  <c:v>7.3125468329223677</c:v>
                </c:pt>
                <c:pt idx="1892">
                  <c:v>7.3104422597576724</c:v>
                </c:pt>
                <c:pt idx="1893">
                  <c:v>7.3069300951697427</c:v>
                </c:pt>
                <c:pt idx="1894">
                  <c:v>7.3107392491421477</c:v>
                </c:pt>
                <c:pt idx="1895">
                  <c:v>7.3313515454447939</c:v>
                </c:pt>
                <c:pt idx="1896">
                  <c:v>7.3494402084637356</c:v>
                </c:pt>
                <c:pt idx="1897">
                  <c:v>7.3614294084760834</c:v>
                </c:pt>
                <c:pt idx="1898">
                  <c:v>7.3411625479480396</c:v>
                </c:pt>
                <c:pt idx="1899">
                  <c:v>7.3135832198980273</c:v>
                </c:pt>
                <c:pt idx="1900">
                  <c:v>7.281172627163583</c:v>
                </c:pt>
                <c:pt idx="1901">
                  <c:v>7.0601539819691226</c:v>
                </c:pt>
                <c:pt idx="1902">
                  <c:v>6.585120544220656</c:v>
                </c:pt>
                <c:pt idx="1903">
                  <c:v>6.1385280666789681</c:v>
                </c:pt>
                <c:pt idx="1904">
                  <c:v>5.6551150901050882</c:v>
                </c:pt>
                <c:pt idx="1905">
                  <c:v>5.2648147172659385</c:v>
                </c:pt>
                <c:pt idx="1906">
                  <c:v>4.9042906710121121</c:v>
                </c:pt>
                <c:pt idx="1907">
                  <c:v>4.6568739852870866</c:v>
                </c:pt>
                <c:pt idx="1908">
                  <c:v>4.4581781045399511</c:v>
                </c:pt>
                <c:pt idx="1909">
                  <c:v>4.3145547792085104</c:v>
                </c:pt>
                <c:pt idx="1910">
                  <c:v>4.1938123586957872</c:v>
                </c:pt>
                <c:pt idx="1911">
                  <c:v>4.0726513300792693</c:v>
                </c:pt>
                <c:pt idx="1912">
                  <c:v>4.0040743210234506</c:v>
                </c:pt>
                <c:pt idx="1913">
                  <c:v>3.9381200704347061</c:v>
                </c:pt>
                <c:pt idx="1914">
                  <c:v>3.8725506813526791</c:v>
                </c:pt>
                <c:pt idx="1915">
                  <c:v>3.8270992803527681</c:v>
                </c:pt>
                <c:pt idx="1916">
                  <c:v>3.7880629677892146</c:v>
                </c:pt>
                <c:pt idx="1917">
                  <c:v>3.756983524725471</c:v>
                </c:pt>
                <c:pt idx="1918">
                  <c:v>3.7332852481452057</c:v>
                </c:pt>
                <c:pt idx="1919">
                  <c:v>3.719169000632053</c:v>
                </c:pt>
                <c:pt idx="1920">
                  <c:v>3.713495275040668</c:v>
                </c:pt>
                <c:pt idx="1921">
                  <c:v>3.7111711074708271</c:v>
                </c:pt>
                <c:pt idx="1922">
                  <c:v>3.7161291443904596</c:v>
                </c:pt>
                <c:pt idx="1923">
                  <c:v>3.7037885460385125</c:v>
                </c:pt>
                <c:pt idx="1924">
                  <c:v>3.6927136887472534</c:v>
                </c:pt>
                <c:pt idx="1925">
                  <c:v>3.6789232216296268</c:v>
                </c:pt>
                <c:pt idx="1926">
                  <c:v>3.6627768815725261</c:v>
                </c:pt>
                <c:pt idx="1927">
                  <c:v>3.6759917934583677</c:v>
                </c:pt>
                <c:pt idx="1928">
                  <c:v>3.7044501273838235</c:v>
                </c:pt>
                <c:pt idx="1929">
                  <c:v>3.722658527623417</c:v>
                </c:pt>
                <c:pt idx="1930">
                  <c:v>3.7300901156883937</c:v>
                </c:pt>
                <c:pt idx="1931">
                  <c:v>3.7249413049960323</c:v>
                </c:pt>
                <c:pt idx="1932">
                  <c:v>3.7316179259691862</c:v>
                </c:pt>
                <c:pt idx="1933">
                  <c:v>3.7447671908698519</c:v>
                </c:pt>
                <c:pt idx="1934">
                  <c:v>3.7637005816087692</c:v>
                </c:pt>
                <c:pt idx="1935">
                  <c:v>3.7720929072900016</c:v>
                </c:pt>
                <c:pt idx="1936">
                  <c:v>3.7643927775682169</c:v>
                </c:pt>
                <c:pt idx="1937">
                  <c:v>3.7407945536464973</c:v>
                </c:pt>
                <c:pt idx="1938">
                  <c:v>3.7106916954689964</c:v>
                </c:pt>
                <c:pt idx="1939">
                  <c:v>3.695128568781342</c:v>
                </c:pt>
                <c:pt idx="1940">
                  <c:v>3.7048166074499349</c:v>
                </c:pt>
                <c:pt idx="1941">
                  <c:v>3.7360483634818484</c:v>
                </c:pt>
                <c:pt idx="1942">
                  <c:v>3.7669476422460129</c:v>
                </c:pt>
                <c:pt idx="1943">
                  <c:v>3.7941280700328197</c:v>
                </c:pt>
                <c:pt idx="1944">
                  <c:v>3.7735071797560749</c:v>
                </c:pt>
                <c:pt idx="1945">
                  <c:v>3.7574379033929173</c:v>
                </c:pt>
                <c:pt idx="1946">
                  <c:v>3.7466620498504106</c:v>
                </c:pt>
                <c:pt idx="1947">
                  <c:v>3.7490605583045431</c:v>
                </c:pt>
                <c:pt idx="1948">
                  <c:v>3.7585713832427312</c:v>
                </c:pt>
                <c:pt idx="1949">
                  <c:v>3.7534327012885749</c:v>
                </c:pt>
                <c:pt idx="1950">
                  <c:v>3.7462633662618456</c:v>
                </c:pt>
                <c:pt idx="1951">
                  <c:v>3.7308106162606678</c:v>
                </c:pt>
                <c:pt idx="1952">
                  <c:v>3.7109353029130201</c:v>
                </c:pt>
                <c:pt idx="1953">
                  <c:v>3.7158961869730445</c:v>
                </c:pt>
                <c:pt idx="1954">
                  <c:v>3.7106069829641073</c:v>
                </c:pt>
                <c:pt idx="1955">
                  <c:v>3.6942981895071836</c:v>
                </c:pt>
                <c:pt idx="1956">
                  <c:v>3.685496132657931</c:v>
                </c:pt>
                <c:pt idx="1957">
                  <c:v>3.695270307895052</c:v>
                </c:pt>
                <c:pt idx="1958">
                  <c:v>3.7129859406003898</c:v>
                </c:pt>
                <c:pt idx="1959">
                  <c:v>3.7113730464189252</c:v>
                </c:pt>
                <c:pt idx="1960">
                  <c:v>3.7083165816967107</c:v>
                </c:pt>
                <c:pt idx="1961">
                  <c:v>3.7120219896641724</c:v>
                </c:pt>
                <c:pt idx="1962">
                  <c:v>3.7029370015613141</c:v>
                </c:pt>
                <c:pt idx="1963">
                  <c:v>3.6920005642573201</c:v>
                </c:pt>
                <c:pt idx="1964">
                  <c:v>3.7030012864795854</c:v>
                </c:pt>
                <c:pt idx="1965">
                  <c:v>3.7249411724426835</c:v>
                </c:pt>
                <c:pt idx="1966">
                  <c:v>3.7331247870794892</c:v>
                </c:pt>
                <c:pt idx="1967">
                  <c:v>3.7293674837251998</c:v>
                </c:pt>
                <c:pt idx="1968">
                  <c:v>3.7272255676522428</c:v>
                </c:pt>
                <c:pt idx="1969">
                  <c:v>3.7216576710906577</c:v>
                </c:pt>
                <c:pt idx="1970">
                  <c:v>3.7348951081784341</c:v>
                </c:pt>
                <c:pt idx="1971">
                  <c:v>3.7355936520649102</c:v>
                </c:pt>
                <c:pt idx="1972">
                  <c:v>3.7393298378993993</c:v>
                </c:pt>
                <c:pt idx="1973">
                  <c:v>3.7506082482373482</c:v>
                </c:pt>
                <c:pt idx="1974">
                  <c:v>3.7570887188649191</c:v>
                </c:pt>
                <c:pt idx="1975">
                  <c:v>3.7662892102035457</c:v>
                </c:pt>
                <c:pt idx="1976">
                  <c:v>3.7692247200143765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00-4C97-9F02-464684BDB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17920"/>
        <c:axId val="117449856"/>
      </c:scatterChart>
      <c:valAx>
        <c:axId val="117217920"/>
        <c:scaling>
          <c:orientation val="minMax"/>
          <c:max val="0.69600000000000017"/>
          <c:min val="0.636000000000000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449856"/>
        <c:crosses val="autoZero"/>
        <c:crossBetween val="midCat"/>
      </c:valAx>
      <c:valAx>
        <c:axId val="11744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v (m/s)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217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Arenal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'190220_0-7ms'!$C$118:$C$2485</c:f>
              <c:numCache>
                <c:formatCode>h:mm:ss</c:formatCode>
                <c:ptCount val="2368"/>
                <c:pt idx="0">
                  <c:v>0.56349537037037034</c:v>
                </c:pt>
                <c:pt idx="1">
                  <c:v>0.56353009259259257</c:v>
                </c:pt>
                <c:pt idx="2">
                  <c:v>0.5635648148148148</c:v>
                </c:pt>
                <c:pt idx="3">
                  <c:v>0.56359953703703702</c:v>
                </c:pt>
                <c:pt idx="4">
                  <c:v>0.56363425925925925</c:v>
                </c:pt>
                <c:pt idx="5">
                  <c:v>0.56366898148148148</c:v>
                </c:pt>
                <c:pt idx="6">
                  <c:v>0.56370370370370371</c:v>
                </c:pt>
                <c:pt idx="7">
                  <c:v>0.56373842592592593</c:v>
                </c:pt>
                <c:pt idx="8">
                  <c:v>0.56377314814814816</c:v>
                </c:pt>
                <c:pt idx="9">
                  <c:v>0.56380787037037039</c:v>
                </c:pt>
                <c:pt idx="10">
                  <c:v>0.56384259259259262</c:v>
                </c:pt>
                <c:pt idx="11">
                  <c:v>0.56387731481481485</c:v>
                </c:pt>
                <c:pt idx="12">
                  <c:v>0.56391203703703707</c:v>
                </c:pt>
                <c:pt idx="13">
                  <c:v>0.56394675925925919</c:v>
                </c:pt>
                <c:pt idx="14">
                  <c:v>0.56398148148148153</c:v>
                </c:pt>
                <c:pt idx="15">
                  <c:v>0.56401620370370364</c:v>
                </c:pt>
                <c:pt idx="16">
                  <c:v>0.56405092592592598</c:v>
                </c:pt>
                <c:pt idx="17">
                  <c:v>0.5640856481481481</c:v>
                </c:pt>
                <c:pt idx="18">
                  <c:v>0.56412037037037044</c:v>
                </c:pt>
                <c:pt idx="19">
                  <c:v>0.56415509259259256</c:v>
                </c:pt>
                <c:pt idx="20">
                  <c:v>0.56418981481481478</c:v>
                </c:pt>
                <c:pt idx="21">
                  <c:v>0.56422453703703701</c:v>
                </c:pt>
                <c:pt idx="22">
                  <c:v>0.56425925925925924</c:v>
                </c:pt>
                <c:pt idx="23">
                  <c:v>0.56429398148148147</c:v>
                </c:pt>
                <c:pt idx="24">
                  <c:v>0.56432870370370369</c:v>
                </c:pt>
                <c:pt idx="25">
                  <c:v>0.56436342592592592</c:v>
                </c:pt>
                <c:pt idx="26">
                  <c:v>0.56439814814814815</c:v>
                </c:pt>
                <c:pt idx="27">
                  <c:v>0.56443287037037038</c:v>
                </c:pt>
                <c:pt idx="28">
                  <c:v>0.5644675925925926</c:v>
                </c:pt>
                <c:pt idx="29">
                  <c:v>0.56450231481481483</c:v>
                </c:pt>
                <c:pt idx="30">
                  <c:v>0.56453703703703706</c:v>
                </c:pt>
                <c:pt idx="31">
                  <c:v>0.56457175925925929</c:v>
                </c:pt>
                <c:pt idx="32">
                  <c:v>0.56460648148148151</c:v>
                </c:pt>
                <c:pt idx="33">
                  <c:v>0.56464120370370374</c:v>
                </c:pt>
                <c:pt idx="34">
                  <c:v>0.56467592592592586</c:v>
                </c:pt>
                <c:pt idx="35">
                  <c:v>0.5647106481481482</c:v>
                </c:pt>
                <c:pt idx="36">
                  <c:v>0.56474537037037031</c:v>
                </c:pt>
                <c:pt idx="37">
                  <c:v>0.56478009259259265</c:v>
                </c:pt>
                <c:pt idx="38">
                  <c:v>0.56481481481481477</c:v>
                </c:pt>
                <c:pt idx="39">
                  <c:v>0.56484953703703711</c:v>
                </c:pt>
                <c:pt idx="40">
                  <c:v>0.56488425925925922</c:v>
                </c:pt>
                <c:pt idx="41">
                  <c:v>0.56491898148148145</c:v>
                </c:pt>
                <c:pt idx="42">
                  <c:v>0.56495370370370368</c:v>
                </c:pt>
                <c:pt idx="43">
                  <c:v>0.56498842592592591</c:v>
                </c:pt>
                <c:pt idx="44">
                  <c:v>0.56502314814814814</c:v>
                </c:pt>
                <c:pt idx="45">
                  <c:v>0.56505787037037036</c:v>
                </c:pt>
                <c:pt idx="46">
                  <c:v>0.56509259259259259</c:v>
                </c:pt>
                <c:pt idx="47">
                  <c:v>0.56512731481481482</c:v>
                </c:pt>
                <c:pt idx="48">
                  <c:v>0.56516203703703705</c:v>
                </c:pt>
                <c:pt idx="49">
                  <c:v>0.56519675925925927</c:v>
                </c:pt>
                <c:pt idx="50">
                  <c:v>0.5652314814814815</c:v>
                </c:pt>
                <c:pt idx="51">
                  <c:v>0.56526620370370373</c:v>
                </c:pt>
                <c:pt idx="52">
                  <c:v>0.56530092592592596</c:v>
                </c:pt>
                <c:pt idx="53">
                  <c:v>0.56533564814814818</c:v>
                </c:pt>
                <c:pt idx="54">
                  <c:v>0.56537037037037041</c:v>
                </c:pt>
                <c:pt idx="55">
                  <c:v>0.56540509259259253</c:v>
                </c:pt>
                <c:pt idx="56">
                  <c:v>0.56543981481481487</c:v>
                </c:pt>
                <c:pt idx="57">
                  <c:v>0.56547453703703698</c:v>
                </c:pt>
                <c:pt idx="58">
                  <c:v>0.56550925925925932</c:v>
                </c:pt>
                <c:pt idx="59">
                  <c:v>0.56554398148148144</c:v>
                </c:pt>
                <c:pt idx="60">
                  <c:v>0.56557870370370367</c:v>
                </c:pt>
                <c:pt idx="61">
                  <c:v>0.56561342592592589</c:v>
                </c:pt>
                <c:pt idx="62">
                  <c:v>0.56564814814814812</c:v>
                </c:pt>
                <c:pt idx="63">
                  <c:v>0.56568287037037035</c:v>
                </c:pt>
                <c:pt idx="64">
                  <c:v>0.56571759259259258</c:v>
                </c:pt>
                <c:pt idx="65">
                  <c:v>0.56575231481481481</c:v>
                </c:pt>
                <c:pt idx="66">
                  <c:v>0.56578703703703703</c:v>
                </c:pt>
                <c:pt idx="67">
                  <c:v>0.56582175925925926</c:v>
                </c:pt>
                <c:pt idx="68">
                  <c:v>0.56585648148148149</c:v>
                </c:pt>
                <c:pt idx="69">
                  <c:v>0.56589120370370372</c:v>
                </c:pt>
                <c:pt idx="70">
                  <c:v>0.56592592592592594</c:v>
                </c:pt>
                <c:pt idx="71">
                  <c:v>0.56596064814814817</c:v>
                </c:pt>
                <c:pt idx="72">
                  <c:v>0.5659953703703704</c:v>
                </c:pt>
                <c:pt idx="73">
                  <c:v>0.56603009259259263</c:v>
                </c:pt>
                <c:pt idx="74">
                  <c:v>0.56606481481481474</c:v>
                </c:pt>
                <c:pt idx="75">
                  <c:v>0.56609953703703708</c:v>
                </c:pt>
                <c:pt idx="76">
                  <c:v>0.5661342592592592</c:v>
                </c:pt>
                <c:pt idx="77">
                  <c:v>0.56616898148148154</c:v>
                </c:pt>
                <c:pt idx="78">
                  <c:v>0.56620370370370365</c:v>
                </c:pt>
                <c:pt idx="79">
                  <c:v>0.56623842592592599</c:v>
                </c:pt>
                <c:pt idx="80">
                  <c:v>0.56627314814814811</c:v>
                </c:pt>
                <c:pt idx="81">
                  <c:v>0.56630787037037034</c:v>
                </c:pt>
                <c:pt idx="82">
                  <c:v>0.56634259259259256</c:v>
                </c:pt>
                <c:pt idx="83">
                  <c:v>0.56637731481481479</c:v>
                </c:pt>
                <c:pt idx="84">
                  <c:v>0.56641203703703702</c:v>
                </c:pt>
                <c:pt idx="85">
                  <c:v>0.56644675925925925</c:v>
                </c:pt>
                <c:pt idx="86">
                  <c:v>0.56648148148148147</c:v>
                </c:pt>
                <c:pt idx="87">
                  <c:v>0.5665162037037037</c:v>
                </c:pt>
                <c:pt idx="88">
                  <c:v>0.56655092592592593</c:v>
                </c:pt>
                <c:pt idx="89">
                  <c:v>0.56658564814814816</c:v>
                </c:pt>
                <c:pt idx="90">
                  <c:v>0.56662037037037039</c:v>
                </c:pt>
                <c:pt idx="91">
                  <c:v>0.56665509259259261</c:v>
                </c:pt>
                <c:pt idx="92">
                  <c:v>0.56668981481481484</c:v>
                </c:pt>
                <c:pt idx="93">
                  <c:v>0.56672453703703707</c:v>
                </c:pt>
                <c:pt idx="94">
                  <c:v>0.5667592592592593</c:v>
                </c:pt>
                <c:pt idx="95">
                  <c:v>0.56679398148148141</c:v>
                </c:pt>
                <c:pt idx="96">
                  <c:v>0.56682870370370375</c:v>
                </c:pt>
                <c:pt idx="97">
                  <c:v>0.56686342592592587</c:v>
                </c:pt>
                <c:pt idx="98">
                  <c:v>0.56689814814814821</c:v>
                </c:pt>
                <c:pt idx="99">
                  <c:v>0.56693287037037032</c:v>
                </c:pt>
                <c:pt idx="100">
                  <c:v>0.56696759259259266</c:v>
                </c:pt>
                <c:pt idx="101">
                  <c:v>0.56700231481481478</c:v>
                </c:pt>
                <c:pt idx="102">
                  <c:v>0.56703703703703701</c:v>
                </c:pt>
                <c:pt idx="103">
                  <c:v>0.56707175925925923</c:v>
                </c:pt>
                <c:pt idx="104">
                  <c:v>0.56710648148148146</c:v>
                </c:pt>
                <c:pt idx="105">
                  <c:v>0.56714120370370369</c:v>
                </c:pt>
                <c:pt idx="106">
                  <c:v>0.56717592592592592</c:v>
                </c:pt>
                <c:pt idx="107">
                  <c:v>0.56721064814814814</c:v>
                </c:pt>
                <c:pt idx="108">
                  <c:v>0.56724537037037037</c:v>
                </c:pt>
                <c:pt idx="109">
                  <c:v>0.5672800925925926</c:v>
                </c:pt>
                <c:pt idx="110">
                  <c:v>0.56731481481481483</c:v>
                </c:pt>
                <c:pt idx="111">
                  <c:v>0.56734953703703705</c:v>
                </c:pt>
                <c:pt idx="112">
                  <c:v>0.56738425925925928</c:v>
                </c:pt>
                <c:pt idx="113">
                  <c:v>0.56741898148148151</c:v>
                </c:pt>
                <c:pt idx="114">
                  <c:v>0.56745370370370374</c:v>
                </c:pt>
                <c:pt idx="115">
                  <c:v>0.56748842592592597</c:v>
                </c:pt>
                <c:pt idx="116">
                  <c:v>0.56752314814814808</c:v>
                </c:pt>
                <c:pt idx="117">
                  <c:v>0.56755787037037042</c:v>
                </c:pt>
                <c:pt idx="118">
                  <c:v>0.56759259259259254</c:v>
                </c:pt>
                <c:pt idx="119">
                  <c:v>0.56762731481481488</c:v>
                </c:pt>
                <c:pt idx="120">
                  <c:v>0.56766203703703699</c:v>
                </c:pt>
                <c:pt idx="121">
                  <c:v>0.56769675925925933</c:v>
                </c:pt>
                <c:pt idx="122">
                  <c:v>0.56773148148148145</c:v>
                </c:pt>
                <c:pt idx="123">
                  <c:v>0.56776620370370368</c:v>
                </c:pt>
                <c:pt idx="124">
                  <c:v>0.5678009259259259</c:v>
                </c:pt>
                <c:pt idx="125">
                  <c:v>0.56783564814814813</c:v>
                </c:pt>
                <c:pt idx="126">
                  <c:v>0.56787037037037036</c:v>
                </c:pt>
                <c:pt idx="127">
                  <c:v>0.56790509259259259</c:v>
                </c:pt>
                <c:pt idx="128">
                  <c:v>0.56793981481481481</c:v>
                </c:pt>
                <c:pt idx="129">
                  <c:v>0.56797453703703704</c:v>
                </c:pt>
                <c:pt idx="130">
                  <c:v>0.56800925925925927</c:v>
                </c:pt>
                <c:pt idx="131">
                  <c:v>0.5680439814814815</c:v>
                </c:pt>
                <c:pt idx="132">
                  <c:v>0.56807870370370372</c:v>
                </c:pt>
                <c:pt idx="133">
                  <c:v>0.56811342592592595</c:v>
                </c:pt>
                <c:pt idx="134">
                  <c:v>0.56814814814814818</c:v>
                </c:pt>
                <c:pt idx="135">
                  <c:v>0.5681828703703703</c:v>
                </c:pt>
                <c:pt idx="136">
                  <c:v>0.56821759259259264</c:v>
                </c:pt>
                <c:pt idx="137">
                  <c:v>0.56825231481481475</c:v>
                </c:pt>
                <c:pt idx="138">
                  <c:v>0.56828703703703709</c:v>
                </c:pt>
                <c:pt idx="139">
                  <c:v>0.56832175925925921</c:v>
                </c:pt>
                <c:pt idx="140">
                  <c:v>0.56835648148148155</c:v>
                </c:pt>
                <c:pt idx="141">
                  <c:v>0.56839120370370366</c:v>
                </c:pt>
                <c:pt idx="142">
                  <c:v>0.56842592592592589</c:v>
                </c:pt>
                <c:pt idx="143">
                  <c:v>0.56846064814814812</c:v>
                </c:pt>
                <c:pt idx="144">
                  <c:v>0.56849537037037035</c:v>
                </c:pt>
                <c:pt idx="145">
                  <c:v>0.56853009259259257</c:v>
                </c:pt>
                <c:pt idx="146">
                  <c:v>0.5685648148148148</c:v>
                </c:pt>
                <c:pt idx="147">
                  <c:v>0.56859953703703703</c:v>
                </c:pt>
                <c:pt idx="148">
                  <c:v>0.56863425925925926</c:v>
                </c:pt>
                <c:pt idx="149">
                  <c:v>0.56866898148148148</c:v>
                </c:pt>
                <c:pt idx="150">
                  <c:v>0.56870370370370371</c:v>
                </c:pt>
                <c:pt idx="151">
                  <c:v>0.56873842592592594</c:v>
                </c:pt>
                <c:pt idx="152">
                  <c:v>0.56877314814814817</c:v>
                </c:pt>
                <c:pt idx="153">
                  <c:v>0.56880787037037039</c:v>
                </c:pt>
                <c:pt idx="154">
                  <c:v>0.56884259259259262</c:v>
                </c:pt>
                <c:pt idx="155">
                  <c:v>0.56887731481481485</c:v>
                </c:pt>
                <c:pt idx="156">
                  <c:v>0.56891203703703697</c:v>
                </c:pt>
                <c:pt idx="157">
                  <c:v>0.5689467592592593</c:v>
                </c:pt>
                <c:pt idx="158">
                  <c:v>0.56898148148148142</c:v>
                </c:pt>
                <c:pt idx="159">
                  <c:v>0.56901620370370376</c:v>
                </c:pt>
                <c:pt idx="160">
                  <c:v>0.56905092592592588</c:v>
                </c:pt>
                <c:pt idx="161">
                  <c:v>0.56908564814814822</c:v>
                </c:pt>
                <c:pt idx="162">
                  <c:v>0.56912037037037033</c:v>
                </c:pt>
                <c:pt idx="163">
                  <c:v>0.56915509259259256</c:v>
                </c:pt>
                <c:pt idx="164">
                  <c:v>0.56918981481481479</c:v>
                </c:pt>
                <c:pt idx="165">
                  <c:v>0.56922453703703701</c:v>
                </c:pt>
                <c:pt idx="166">
                  <c:v>0.56925925925925924</c:v>
                </c:pt>
                <c:pt idx="167">
                  <c:v>0.56929398148148147</c:v>
                </c:pt>
                <c:pt idx="168">
                  <c:v>0.5693287037037037</c:v>
                </c:pt>
                <c:pt idx="169">
                  <c:v>0.56936342592592593</c:v>
                </c:pt>
                <c:pt idx="170">
                  <c:v>0.56939814814814815</c:v>
                </c:pt>
                <c:pt idx="171">
                  <c:v>0.56943287037037038</c:v>
                </c:pt>
                <c:pt idx="172">
                  <c:v>0.56946759259259261</c:v>
                </c:pt>
                <c:pt idx="173">
                  <c:v>0.56950231481481484</c:v>
                </c:pt>
                <c:pt idx="174">
                  <c:v>0.56953703703703706</c:v>
                </c:pt>
                <c:pt idx="175">
                  <c:v>0.56957175925925929</c:v>
                </c:pt>
                <c:pt idx="176">
                  <c:v>0.56960648148148152</c:v>
                </c:pt>
                <c:pt idx="177">
                  <c:v>0.56964120370370364</c:v>
                </c:pt>
                <c:pt idx="178">
                  <c:v>0.56967592592592597</c:v>
                </c:pt>
                <c:pt idx="179">
                  <c:v>0.56971064814814809</c:v>
                </c:pt>
                <c:pt idx="180">
                  <c:v>0.56974537037037043</c:v>
                </c:pt>
                <c:pt idx="181">
                  <c:v>0.56978009259259255</c:v>
                </c:pt>
                <c:pt idx="182">
                  <c:v>0.56981481481481489</c:v>
                </c:pt>
                <c:pt idx="183">
                  <c:v>0.569849537037037</c:v>
                </c:pt>
                <c:pt idx="184">
                  <c:v>0.56988425925925923</c:v>
                </c:pt>
                <c:pt idx="185">
                  <c:v>0.56991898148148146</c:v>
                </c:pt>
                <c:pt idx="186">
                  <c:v>0.56995370370370368</c:v>
                </c:pt>
                <c:pt idx="187">
                  <c:v>0.56998842592592591</c:v>
                </c:pt>
                <c:pt idx="188">
                  <c:v>0.57002314814814814</c:v>
                </c:pt>
                <c:pt idx="189">
                  <c:v>0.57005787037037037</c:v>
                </c:pt>
                <c:pt idx="190">
                  <c:v>0.5700925925925926</c:v>
                </c:pt>
                <c:pt idx="191">
                  <c:v>0.57012731481481482</c:v>
                </c:pt>
                <c:pt idx="192">
                  <c:v>0.57016203703703705</c:v>
                </c:pt>
                <c:pt idx="193">
                  <c:v>0.57019675925925928</c:v>
                </c:pt>
                <c:pt idx="194">
                  <c:v>0.57023148148148151</c:v>
                </c:pt>
                <c:pt idx="195">
                  <c:v>0.57026620370370373</c:v>
                </c:pt>
                <c:pt idx="196">
                  <c:v>0.57030092592592596</c:v>
                </c:pt>
                <c:pt idx="197">
                  <c:v>0.57033564814814819</c:v>
                </c:pt>
                <c:pt idx="198">
                  <c:v>0.57037037037037031</c:v>
                </c:pt>
                <c:pt idx="199">
                  <c:v>0.57040509259259264</c:v>
                </c:pt>
                <c:pt idx="200">
                  <c:v>0.57043981481481476</c:v>
                </c:pt>
                <c:pt idx="201">
                  <c:v>0.5704745370370371</c:v>
                </c:pt>
                <c:pt idx="202">
                  <c:v>0.57050925925925922</c:v>
                </c:pt>
                <c:pt idx="203">
                  <c:v>0.57054398148148155</c:v>
                </c:pt>
                <c:pt idx="204">
                  <c:v>0.57057870370370367</c:v>
                </c:pt>
                <c:pt idx="205">
                  <c:v>0.5706134259259259</c:v>
                </c:pt>
                <c:pt idx="206">
                  <c:v>0.57064814814814813</c:v>
                </c:pt>
                <c:pt idx="207">
                  <c:v>0.57068287037037035</c:v>
                </c:pt>
                <c:pt idx="208">
                  <c:v>0.57071759259259258</c:v>
                </c:pt>
                <c:pt idx="209">
                  <c:v>0.57075231481481481</c:v>
                </c:pt>
                <c:pt idx="210">
                  <c:v>0.57078703703703704</c:v>
                </c:pt>
                <c:pt idx="211">
                  <c:v>0.57082175925925926</c:v>
                </c:pt>
                <c:pt idx="212">
                  <c:v>0.57085648148148149</c:v>
                </c:pt>
                <c:pt idx="213">
                  <c:v>0.57089120370370372</c:v>
                </c:pt>
                <c:pt idx="214">
                  <c:v>0.57092592592592595</c:v>
                </c:pt>
                <c:pt idx="215">
                  <c:v>0.57096064814814818</c:v>
                </c:pt>
                <c:pt idx="216">
                  <c:v>0.5709953703703704</c:v>
                </c:pt>
                <c:pt idx="217">
                  <c:v>0.57103009259259252</c:v>
                </c:pt>
                <c:pt idx="218">
                  <c:v>0.57106481481481486</c:v>
                </c:pt>
                <c:pt idx="219">
                  <c:v>0.57109953703703698</c:v>
                </c:pt>
                <c:pt idx="220">
                  <c:v>0.57113425925925931</c:v>
                </c:pt>
                <c:pt idx="221">
                  <c:v>0.57116898148148143</c:v>
                </c:pt>
                <c:pt idx="222">
                  <c:v>0.57120370370370377</c:v>
                </c:pt>
                <c:pt idx="223">
                  <c:v>0.57123842592592589</c:v>
                </c:pt>
                <c:pt idx="224">
                  <c:v>0.57127314814814811</c:v>
                </c:pt>
                <c:pt idx="225">
                  <c:v>0.57130787037037034</c:v>
                </c:pt>
                <c:pt idx="226">
                  <c:v>0.57134259259259257</c:v>
                </c:pt>
                <c:pt idx="227">
                  <c:v>0.5713773148148148</c:v>
                </c:pt>
                <c:pt idx="228">
                  <c:v>0.57141203703703702</c:v>
                </c:pt>
                <c:pt idx="229">
                  <c:v>0.57144675925925925</c:v>
                </c:pt>
                <c:pt idx="230">
                  <c:v>0.57148148148148148</c:v>
                </c:pt>
                <c:pt idx="231">
                  <c:v>0.57151620370370371</c:v>
                </c:pt>
                <c:pt idx="232">
                  <c:v>0.57155092592592593</c:v>
                </c:pt>
                <c:pt idx="233">
                  <c:v>0.57158564814814816</c:v>
                </c:pt>
                <c:pt idx="234">
                  <c:v>0.57162037037037039</c:v>
                </c:pt>
                <c:pt idx="235">
                  <c:v>0.57165509259259262</c:v>
                </c:pt>
                <c:pt idx="236">
                  <c:v>0.57168981481481485</c:v>
                </c:pt>
                <c:pt idx="237">
                  <c:v>0.57172453703703707</c:v>
                </c:pt>
                <c:pt idx="238">
                  <c:v>0.57175925925925919</c:v>
                </c:pt>
                <c:pt idx="239">
                  <c:v>0.57179398148148153</c:v>
                </c:pt>
                <c:pt idx="240">
                  <c:v>0.57182870370370364</c:v>
                </c:pt>
                <c:pt idx="241">
                  <c:v>0.57186342592592598</c:v>
                </c:pt>
                <c:pt idx="242">
                  <c:v>0.5718981481481481</c:v>
                </c:pt>
                <c:pt idx="243">
                  <c:v>0.57193287037037044</c:v>
                </c:pt>
                <c:pt idx="244">
                  <c:v>0.57196759259259256</c:v>
                </c:pt>
                <c:pt idx="245">
                  <c:v>0.57200231481481478</c:v>
                </c:pt>
                <c:pt idx="246">
                  <c:v>0.57203703703703701</c:v>
                </c:pt>
                <c:pt idx="247">
                  <c:v>0.57207175925925924</c:v>
                </c:pt>
                <c:pt idx="248">
                  <c:v>0.57210648148148147</c:v>
                </c:pt>
                <c:pt idx="249">
                  <c:v>0.57214120370370369</c:v>
                </c:pt>
                <c:pt idx="250">
                  <c:v>0.57217592592592592</c:v>
                </c:pt>
                <c:pt idx="251">
                  <c:v>0.57221064814814815</c:v>
                </c:pt>
                <c:pt idx="252">
                  <c:v>0.57224537037037038</c:v>
                </c:pt>
                <c:pt idx="253">
                  <c:v>0.5722800925925926</c:v>
                </c:pt>
                <c:pt idx="254">
                  <c:v>0.57231481481481483</c:v>
                </c:pt>
                <c:pt idx="255">
                  <c:v>0.57234953703703706</c:v>
                </c:pt>
                <c:pt idx="256">
                  <c:v>0.57238425925925929</c:v>
                </c:pt>
                <c:pt idx="257">
                  <c:v>0.57241898148148151</c:v>
                </c:pt>
                <c:pt idx="258">
                  <c:v>0.57245370370370374</c:v>
                </c:pt>
                <c:pt idx="259">
                  <c:v>0.57248842592592586</c:v>
                </c:pt>
                <c:pt idx="260">
                  <c:v>0.5725231481481482</c:v>
                </c:pt>
                <c:pt idx="261">
                  <c:v>0.57255787037037031</c:v>
                </c:pt>
                <c:pt idx="262">
                  <c:v>0.57259259259259265</c:v>
                </c:pt>
                <c:pt idx="263">
                  <c:v>0.57262731481481477</c:v>
                </c:pt>
                <c:pt idx="264">
                  <c:v>0.57266203703703711</c:v>
                </c:pt>
                <c:pt idx="265">
                  <c:v>0.57269675925925922</c:v>
                </c:pt>
                <c:pt idx="266">
                  <c:v>0.57273148148148145</c:v>
                </c:pt>
                <c:pt idx="267">
                  <c:v>0.57276620370370368</c:v>
                </c:pt>
                <c:pt idx="268">
                  <c:v>0.57280092592592591</c:v>
                </c:pt>
                <c:pt idx="269">
                  <c:v>0.57283564814814814</c:v>
                </c:pt>
                <c:pt idx="270">
                  <c:v>0.57287037037037036</c:v>
                </c:pt>
                <c:pt idx="271">
                  <c:v>0.57290509259259259</c:v>
                </c:pt>
                <c:pt idx="272">
                  <c:v>0.57293981481481482</c:v>
                </c:pt>
                <c:pt idx="273">
                  <c:v>0.57297453703703705</c:v>
                </c:pt>
                <c:pt idx="274">
                  <c:v>0.57300925925925927</c:v>
                </c:pt>
                <c:pt idx="275">
                  <c:v>0.5730439814814815</c:v>
                </c:pt>
                <c:pt idx="276">
                  <c:v>0.57307870370370373</c:v>
                </c:pt>
                <c:pt idx="277">
                  <c:v>0.57311342592592596</c:v>
                </c:pt>
                <c:pt idx="278">
                  <c:v>0.57314814814814818</c:v>
                </c:pt>
                <c:pt idx="279">
                  <c:v>0.57318287037037041</c:v>
                </c:pt>
                <c:pt idx="280">
                  <c:v>0.57321759259259253</c:v>
                </c:pt>
                <c:pt idx="281">
                  <c:v>0.57325231481481487</c:v>
                </c:pt>
                <c:pt idx="282">
                  <c:v>0.57328703703703698</c:v>
                </c:pt>
                <c:pt idx="283">
                  <c:v>0.57332175925925932</c:v>
                </c:pt>
                <c:pt idx="284">
                  <c:v>0.57335648148148144</c:v>
                </c:pt>
                <c:pt idx="285">
                  <c:v>0.57339120370370367</c:v>
                </c:pt>
                <c:pt idx="286">
                  <c:v>0.57342592592592589</c:v>
                </c:pt>
                <c:pt idx="287">
                  <c:v>0.57346064814814812</c:v>
                </c:pt>
                <c:pt idx="288">
                  <c:v>0.57349537037037035</c:v>
                </c:pt>
                <c:pt idx="289">
                  <c:v>0.57353009259259258</c:v>
                </c:pt>
                <c:pt idx="290">
                  <c:v>0.57356481481481481</c:v>
                </c:pt>
                <c:pt idx="291">
                  <c:v>0.57359953703703703</c:v>
                </c:pt>
                <c:pt idx="292">
                  <c:v>0.57363425925925926</c:v>
                </c:pt>
                <c:pt idx="293">
                  <c:v>0.57366898148148149</c:v>
                </c:pt>
                <c:pt idx="294">
                  <c:v>0.57370370370370372</c:v>
                </c:pt>
                <c:pt idx="295">
                  <c:v>0.57373842592592594</c:v>
                </c:pt>
                <c:pt idx="296">
                  <c:v>0.57377314814814817</c:v>
                </c:pt>
                <c:pt idx="297">
                  <c:v>0.5738078703703704</c:v>
                </c:pt>
                <c:pt idx="298">
                  <c:v>0.57384259259259263</c:v>
                </c:pt>
                <c:pt idx="299">
                  <c:v>0.57387731481481474</c:v>
                </c:pt>
                <c:pt idx="300">
                  <c:v>0.57391203703703708</c:v>
                </c:pt>
                <c:pt idx="301">
                  <c:v>0.5739467592592592</c:v>
                </c:pt>
                <c:pt idx="302">
                  <c:v>0.57398148148148154</c:v>
                </c:pt>
                <c:pt idx="303">
                  <c:v>0.57401620370370365</c:v>
                </c:pt>
                <c:pt idx="304">
                  <c:v>0.57405092592592599</c:v>
                </c:pt>
                <c:pt idx="305">
                  <c:v>0.57408564814814811</c:v>
                </c:pt>
                <c:pt idx="306">
                  <c:v>0.57412037037037034</c:v>
                </c:pt>
                <c:pt idx="307">
                  <c:v>0.57415509259259256</c:v>
                </c:pt>
                <c:pt idx="308">
                  <c:v>0.57418981481481479</c:v>
                </c:pt>
                <c:pt idx="309">
                  <c:v>0.57422453703703702</c:v>
                </c:pt>
                <c:pt idx="310">
                  <c:v>0.57425925925925925</c:v>
                </c:pt>
                <c:pt idx="311">
                  <c:v>0.57429398148148147</c:v>
                </c:pt>
                <c:pt idx="312">
                  <c:v>0.5743287037037037</c:v>
                </c:pt>
                <c:pt idx="313">
                  <c:v>0.57436342592592593</c:v>
                </c:pt>
                <c:pt idx="314">
                  <c:v>0.57439814814814816</c:v>
                </c:pt>
                <c:pt idx="315">
                  <c:v>0.57443287037037039</c:v>
                </c:pt>
                <c:pt idx="316">
                  <c:v>0.57446759259259261</c:v>
                </c:pt>
                <c:pt idx="317">
                  <c:v>0.57450231481481484</c:v>
                </c:pt>
                <c:pt idx="318">
                  <c:v>0.57453703703703707</c:v>
                </c:pt>
                <c:pt idx="319">
                  <c:v>0.5745717592592593</c:v>
                </c:pt>
                <c:pt idx="320">
                  <c:v>0.57460648148148141</c:v>
                </c:pt>
                <c:pt idx="321">
                  <c:v>0.57464120370370375</c:v>
                </c:pt>
                <c:pt idx="322">
                  <c:v>0.57467592592592587</c:v>
                </c:pt>
                <c:pt idx="323">
                  <c:v>0.57471064814814821</c:v>
                </c:pt>
                <c:pt idx="324">
                  <c:v>0.57474537037037032</c:v>
                </c:pt>
                <c:pt idx="325">
                  <c:v>0.57478009259259266</c:v>
                </c:pt>
                <c:pt idx="326">
                  <c:v>0.57481481481481478</c:v>
                </c:pt>
                <c:pt idx="327">
                  <c:v>0.57484953703703701</c:v>
                </c:pt>
                <c:pt idx="328">
                  <c:v>0.57488425925925923</c:v>
                </c:pt>
                <c:pt idx="329">
                  <c:v>0.57491898148148146</c:v>
                </c:pt>
                <c:pt idx="330">
                  <c:v>0.57495370370370369</c:v>
                </c:pt>
                <c:pt idx="331">
                  <c:v>0.57498842592592592</c:v>
                </c:pt>
                <c:pt idx="332">
                  <c:v>0.57502314814814814</c:v>
                </c:pt>
                <c:pt idx="333">
                  <c:v>0.57505787037037037</c:v>
                </c:pt>
                <c:pt idx="334">
                  <c:v>0.5750925925925926</c:v>
                </c:pt>
                <c:pt idx="335">
                  <c:v>0.57512731481481483</c:v>
                </c:pt>
                <c:pt idx="336">
                  <c:v>0.57516203703703705</c:v>
                </c:pt>
                <c:pt idx="337">
                  <c:v>0.57519675925925928</c:v>
                </c:pt>
                <c:pt idx="338">
                  <c:v>0.57523148148148151</c:v>
                </c:pt>
                <c:pt idx="339">
                  <c:v>0.57526620370370374</c:v>
                </c:pt>
                <c:pt idx="340">
                  <c:v>0.57530092592592597</c:v>
                </c:pt>
                <c:pt idx="341">
                  <c:v>0.57533564814814808</c:v>
                </c:pt>
                <c:pt idx="342">
                  <c:v>0.57537037037037042</c:v>
                </c:pt>
                <c:pt idx="343">
                  <c:v>0.57540509259259254</c:v>
                </c:pt>
                <c:pt idx="344">
                  <c:v>0.57543981481481488</c:v>
                </c:pt>
                <c:pt idx="345">
                  <c:v>0.57547453703703699</c:v>
                </c:pt>
                <c:pt idx="346">
                  <c:v>0.57550925925925933</c:v>
                </c:pt>
                <c:pt idx="347">
                  <c:v>0.57554398148148145</c:v>
                </c:pt>
                <c:pt idx="348">
                  <c:v>0.57557870370370368</c:v>
                </c:pt>
                <c:pt idx="349">
                  <c:v>0.5756134259259259</c:v>
                </c:pt>
                <c:pt idx="350">
                  <c:v>0.57564814814814813</c:v>
                </c:pt>
                <c:pt idx="351">
                  <c:v>0.57568287037037036</c:v>
                </c:pt>
                <c:pt idx="352">
                  <c:v>0.57571759259259259</c:v>
                </c:pt>
                <c:pt idx="353">
                  <c:v>0.57575231481481481</c:v>
                </c:pt>
                <c:pt idx="354">
                  <c:v>0.57578703703703704</c:v>
                </c:pt>
                <c:pt idx="355">
                  <c:v>0.57582175925925927</c:v>
                </c:pt>
                <c:pt idx="356">
                  <c:v>0.5758564814814815</c:v>
                </c:pt>
                <c:pt idx="357">
                  <c:v>0.57589120370370372</c:v>
                </c:pt>
                <c:pt idx="358">
                  <c:v>0.57592592592592595</c:v>
                </c:pt>
                <c:pt idx="359">
                  <c:v>0.57596064814814818</c:v>
                </c:pt>
                <c:pt idx="360">
                  <c:v>0.5759953703703703</c:v>
                </c:pt>
                <c:pt idx="361">
                  <c:v>0.57603009259259264</c:v>
                </c:pt>
                <c:pt idx="362">
                  <c:v>0.57606481481481475</c:v>
                </c:pt>
                <c:pt idx="363">
                  <c:v>0.57609953703703709</c:v>
                </c:pt>
                <c:pt idx="364">
                  <c:v>0.57613425925925921</c:v>
                </c:pt>
                <c:pt idx="365">
                  <c:v>0.57616898148148155</c:v>
                </c:pt>
                <c:pt idx="366">
                  <c:v>0.57620370370370366</c:v>
                </c:pt>
                <c:pt idx="367">
                  <c:v>0.57623842592592589</c:v>
                </c:pt>
                <c:pt idx="368">
                  <c:v>0.57627314814814812</c:v>
                </c:pt>
                <c:pt idx="369">
                  <c:v>0.57630787037037035</c:v>
                </c:pt>
                <c:pt idx="370">
                  <c:v>0.57634259259259257</c:v>
                </c:pt>
                <c:pt idx="371">
                  <c:v>0.5763773148148148</c:v>
                </c:pt>
                <c:pt idx="372">
                  <c:v>0.57641203703703703</c:v>
                </c:pt>
                <c:pt idx="373">
                  <c:v>0.57644675925925926</c:v>
                </c:pt>
                <c:pt idx="374">
                  <c:v>0.57648148148148148</c:v>
                </c:pt>
                <c:pt idx="375">
                  <c:v>0.57651620370370371</c:v>
                </c:pt>
                <c:pt idx="376">
                  <c:v>0.57655092592592594</c:v>
                </c:pt>
                <c:pt idx="377">
                  <c:v>0.57658564814814817</c:v>
                </c:pt>
                <c:pt idx="378">
                  <c:v>0.57662037037037039</c:v>
                </c:pt>
                <c:pt idx="379">
                  <c:v>0.57665509259259262</c:v>
                </c:pt>
                <c:pt idx="380">
                  <c:v>0.57668981481481485</c:v>
                </c:pt>
                <c:pt idx="381">
                  <c:v>0.57672453703703697</c:v>
                </c:pt>
                <c:pt idx="382">
                  <c:v>0.5767592592592593</c:v>
                </c:pt>
                <c:pt idx="383">
                  <c:v>0.57679398148148142</c:v>
                </c:pt>
                <c:pt idx="384">
                  <c:v>0.57682870370370376</c:v>
                </c:pt>
                <c:pt idx="385">
                  <c:v>0.57686342592592588</c:v>
                </c:pt>
                <c:pt idx="386">
                  <c:v>0.57689814814814822</c:v>
                </c:pt>
                <c:pt idx="387">
                  <c:v>0.57693287037037033</c:v>
                </c:pt>
                <c:pt idx="388">
                  <c:v>0.57696759259259256</c:v>
                </c:pt>
                <c:pt idx="389">
                  <c:v>0.57700231481481479</c:v>
                </c:pt>
                <c:pt idx="390">
                  <c:v>0.57703703703703701</c:v>
                </c:pt>
                <c:pt idx="391">
                  <c:v>0.57707175925925924</c:v>
                </c:pt>
                <c:pt idx="392">
                  <c:v>0.57710648148148147</c:v>
                </c:pt>
                <c:pt idx="393">
                  <c:v>0.5771412037037037</c:v>
                </c:pt>
                <c:pt idx="394">
                  <c:v>0.57717592592592593</c:v>
                </c:pt>
                <c:pt idx="395">
                  <c:v>0.57721064814814815</c:v>
                </c:pt>
                <c:pt idx="396">
                  <c:v>0.57724537037037038</c:v>
                </c:pt>
                <c:pt idx="397">
                  <c:v>0.57728009259259261</c:v>
                </c:pt>
                <c:pt idx="398">
                  <c:v>0.57731481481481484</c:v>
                </c:pt>
                <c:pt idx="399">
                  <c:v>0.57734953703703706</c:v>
                </c:pt>
                <c:pt idx="400">
                  <c:v>0.57738425925925929</c:v>
                </c:pt>
                <c:pt idx="401">
                  <c:v>0.57741898148148152</c:v>
                </c:pt>
                <c:pt idx="402">
                  <c:v>0.57745370370370364</c:v>
                </c:pt>
                <c:pt idx="403">
                  <c:v>0.57748842592592597</c:v>
                </c:pt>
                <c:pt idx="404">
                  <c:v>0.57752314814814809</c:v>
                </c:pt>
                <c:pt idx="405">
                  <c:v>0.57755787037037043</c:v>
                </c:pt>
                <c:pt idx="406">
                  <c:v>0.57759259259259255</c:v>
                </c:pt>
                <c:pt idx="407">
                  <c:v>0.57762731481481489</c:v>
                </c:pt>
                <c:pt idx="408">
                  <c:v>0.577662037037037</c:v>
                </c:pt>
                <c:pt idx="409">
                  <c:v>0.57769675925925923</c:v>
                </c:pt>
                <c:pt idx="410">
                  <c:v>0.57773148148148146</c:v>
                </c:pt>
                <c:pt idx="411">
                  <c:v>0.57776620370370368</c:v>
                </c:pt>
                <c:pt idx="412">
                  <c:v>0.57780092592592591</c:v>
                </c:pt>
                <c:pt idx="413">
                  <c:v>0.57783564814814814</c:v>
                </c:pt>
                <c:pt idx="414">
                  <c:v>0.57787037037037037</c:v>
                </c:pt>
                <c:pt idx="415">
                  <c:v>0.5779050925925926</c:v>
                </c:pt>
                <c:pt idx="416">
                  <c:v>0.57793981481481482</c:v>
                </c:pt>
                <c:pt idx="417">
                  <c:v>0.57797453703703705</c:v>
                </c:pt>
                <c:pt idx="418">
                  <c:v>0.57800925925925928</c:v>
                </c:pt>
                <c:pt idx="419">
                  <c:v>0.57804398148148151</c:v>
                </c:pt>
                <c:pt idx="420">
                  <c:v>0.57807870370370373</c:v>
                </c:pt>
                <c:pt idx="421">
                  <c:v>0.57811342592592596</c:v>
                </c:pt>
                <c:pt idx="422">
                  <c:v>0.57814814814814819</c:v>
                </c:pt>
                <c:pt idx="423">
                  <c:v>0.57818287037037031</c:v>
                </c:pt>
                <c:pt idx="424">
                  <c:v>0.57821759259259264</c:v>
                </c:pt>
                <c:pt idx="425">
                  <c:v>0.57825231481481476</c:v>
                </c:pt>
                <c:pt idx="426">
                  <c:v>0.5782870370370371</c:v>
                </c:pt>
                <c:pt idx="427">
                  <c:v>0.57832175925925922</c:v>
                </c:pt>
                <c:pt idx="428">
                  <c:v>0.57835648148148155</c:v>
                </c:pt>
                <c:pt idx="429">
                  <c:v>0.57839120370370367</c:v>
                </c:pt>
                <c:pt idx="430">
                  <c:v>0.5784259259259259</c:v>
                </c:pt>
                <c:pt idx="431">
                  <c:v>0.57846064814814813</c:v>
                </c:pt>
                <c:pt idx="432">
                  <c:v>0.57849537037037035</c:v>
                </c:pt>
                <c:pt idx="433">
                  <c:v>0.57853009259259258</c:v>
                </c:pt>
                <c:pt idx="434">
                  <c:v>0.57856481481481481</c:v>
                </c:pt>
                <c:pt idx="435">
                  <c:v>0.57859953703703704</c:v>
                </c:pt>
                <c:pt idx="436">
                  <c:v>0.57863425925925926</c:v>
                </c:pt>
                <c:pt idx="437">
                  <c:v>0.57866898148148149</c:v>
                </c:pt>
                <c:pt idx="438">
                  <c:v>0.57870370370370372</c:v>
                </c:pt>
                <c:pt idx="439">
                  <c:v>0.57873842592592595</c:v>
                </c:pt>
                <c:pt idx="440">
                  <c:v>0.57877314814814818</c:v>
                </c:pt>
                <c:pt idx="441">
                  <c:v>0.5788078703703704</c:v>
                </c:pt>
                <c:pt idx="442">
                  <c:v>0.57884259259259252</c:v>
                </c:pt>
                <c:pt idx="443">
                  <c:v>0.57887731481481486</c:v>
                </c:pt>
                <c:pt idx="444">
                  <c:v>0.57891203703703698</c:v>
                </c:pt>
                <c:pt idx="445">
                  <c:v>0.57894675925925931</c:v>
                </c:pt>
                <c:pt idx="446">
                  <c:v>0.57898148148148143</c:v>
                </c:pt>
                <c:pt idx="447">
                  <c:v>0.57901620370370377</c:v>
                </c:pt>
                <c:pt idx="448">
                  <c:v>0.57905092592592589</c:v>
                </c:pt>
                <c:pt idx="449">
                  <c:v>0.57908564814814811</c:v>
                </c:pt>
                <c:pt idx="450">
                  <c:v>0.57912037037037034</c:v>
                </c:pt>
                <c:pt idx="451">
                  <c:v>0.57915509259259257</c:v>
                </c:pt>
                <c:pt idx="452">
                  <c:v>0.5791898148148148</c:v>
                </c:pt>
                <c:pt idx="453">
                  <c:v>0.57922453703703702</c:v>
                </c:pt>
                <c:pt idx="454">
                  <c:v>0.57925925925925925</c:v>
                </c:pt>
                <c:pt idx="455">
                  <c:v>0.57929398148148148</c:v>
                </c:pt>
                <c:pt idx="456">
                  <c:v>0.57932870370370371</c:v>
                </c:pt>
                <c:pt idx="457">
                  <c:v>0.57936342592592593</c:v>
                </c:pt>
                <c:pt idx="458">
                  <c:v>0.57939814814814816</c:v>
                </c:pt>
                <c:pt idx="459">
                  <c:v>0.57943287037037039</c:v>
                </c:pt>
                <c:pt idx="460">
                  <c:v>0.57946759259259262</c:v>
                </c:pt>
                <c:pt idx="461">
                  <c:v>0.57950231481481485</c:v>
                </c:pt>
                <c:pt idx="462">
                  <c:v>0.57953703703703707</c:v>
                </c:pt>
                <c:pt idx="463">
                  <c:v>0.57957175925925919</c:v>
                </c:pt>
                <c:pt idx="464">
                  <c:v>0.57960648148148153</c:v>
                </c:pt>
                <c:pt idx="465">
                  <c:v>0.57964120370370364</c:v>
                </c:pt>
                <c:pt idx="466">
                  <c:v>0.57967592592592598</c:v>
                </c:pt>
                <c:pt idx="467">
                  <c:v>0.5797106481481481</c:v>
                </c:pt>
                <c:pt idx="468">
                  <c:v>0.57974537037037044</c:v>
                </c:pt>
                <c:pt idx="469">
                  <c:v>0.57978009259259256</c:v>
                </c:pt>
                <c:pt idx="470">
                  <c:v>0.57981481481481478</c:v>
                </c:pt>
                <c:pt idx="471">
                  <c:v>0.57984953703703701</c:v>
                </c:pt>
                <c:pt idx="472">
                  <c:v>0.57988425925925924</c:v>
                </c:pt>
                <c:pt idx="473">
                  <c:v>0.57991898148148147</c:v>
                </c:pt>
                <c:pt idx="474">
                  <c:v>0.57995370370370369</c:v>
                </c:pt>
                <c:pt idx="475">
                  <c:v>0.57998842592592592</c:v>
                </c:pt>
                <c:pt idx="476">
                  <c:v>0.58002314814814815</c:v>
                </c:pt>
                <c:pt idx="477">
                  <c:v>0.58005787037037038</c:v>
                </c:pt>
                <c:pt idx="478">
                  <c:v>0.5800925925925926</c:v>
                </c:pt>
                <c:pt idx="479">
                  <c:v>0.58012731481481483</c:v>
                </c:pt>
                <c:pt idx="480">
                  <c:v>0.58016203703703706</c:v>
                </c:pt>
                <c:pt idx="481">
                  <c:v>0.58019675925925929</c:v>
                </c:pt>
                <c:pt idx="482">
                  <c:v>0.58023148148148151</c:v>
                </c:pt>
                <c:pt idx="483">
                  <c:v>0.58026620370370374</c:v>
                </c:pt>
                <c:pt idx="484">
                  <c:v>0.58030092592592586</c:v>
                </c:pt>
                <c:pt idx="485">
                  <c:v>0.5803356481481482</c:v>
                </c:pt>
                <c:pt idx="486">
                  <c:v>0.58037037037037031</c:v>
                </c:pt>
                <c:pt idx="487">
                  <c:v>0.58040509259259265</c:v>
                </c:pt>
                <c:pt idx="488">
                  <c:v>0.58043981481481477</c:v>
                </c:pt>
                <c:pt idx="489">
                  <c:v>0.58047453703703711</c:v>
                </c:pt>
                <c:pt idx="490">
                  <c:v>0.58050925925925922</c:v>
                </c:pt>
                <c:pt idx="491">
                  <c:v>0.58054398148148145</c:v>
                </c:pt>
                <c:pt idx="492">
                  <c:v>0.58057870370370368</c:v>
                </c:pt>
                <c:pt idx="493">
                  <c:v>0.58061342592592591</c:v>
                </c:pt>
                <c:pt idx="494">
                  <c:v>0.58064814814814814</c:v>
                </c:pt>
                <c:pt idx="495">
                  <c:v>0.58068287037037036</c:v>
                </c:pt>
                <c:pt idx="496">
                  <c:v>0.58071759259259259</c:v>
                </c:pt>
                <c:pt idx="497">
                  <c:v>0.58075231481481482</c:v>
                </c:pt>
                <c:pt idx="498">
                  <c:v>0.58078703703703705</c:v>
                </c:pt>
                <c:pt idx="499">
                  <c:v>0.58082175925925927</c:v>
                </c:pt>
                <c:pt idx="500">
                  <c:v>0.5808564814814815</c:v>
                </c:pt>
                <c:pt idx="501">
                  <c:v>0.58089120370370373</c:v>
                </c:pt>
                <c:pt idx="502">
                  <c:v>0.58092592592592596</c:v>
                </c:pt>
                <c:pt idx="503">
                  <c:v>0.58096064814814818</c:v>
                </c:pt>
                <c:pt idx="504">
                  <c:v>0.58099537037037041</c:v>
                </c:pt>
                <c:pt idx="505">
                  <c:v>0.58103009259259253</c:v>
                </c:pt>
                <c:pt idx="506">
                  <c:v>0.58106481481481487</c:v>
                </c:pt>
                <c:pt idx="507">
                  <c:v>0.58109953703703698</c:v>
                </c:pt>
                <c:pt idx="508">
                  <c:v>0.58113425925925932</c:v>
                </c:pt>
                <c:pt idx="509">
                  <c:v>0.58116898148148144</c:v>
                </c:pt>
                <c:pt idx="510">
                  <c:v>0.58120370370370367</c:v>
                </c:pt>
                <c:pt idx="511">
                  <c:v>0.58123842592592589</c:v>
                </c:pt>
                <c:pt idx="512">
                  <c:v>0.58127314814814812</c:v>
                </c:pt>
                <c:pt idx="513">
                  <c:v>0.58130787037037035</c:v>
                </c:pt>
                <c:pt idx="514">
                  <c:v>0.58134259259259258</c:v>
                </c:pt>
                <c:pt idx="515">
                  <c:v>0.58137731481481481</c:v>
                </c:pt>
                <c:pt idx="516">
                  <c:v>0.58141203703703703</c:v>
                </c:pt>
                <c:pt idx="517">
                  <c:v>0.58144675925925926</c:v>
                </c:pt>
                <c:pt idx="518">
                  <c:v>0.58148148148148149</c:v>
                </c:pt>
                <c:pt idx="519">
                  <c:v>0.58151620370370372</c:v>
                </c:pt>
                <c:pt idx="520">
                  <c:v>0.58155092592592594</c:v>
                </c:pt>
                <c:pt idx="521">
                  <c:v>0.58158564814814817</c:v>
                </c:pt>
                <c:pt idx="522">
                  <c:v>0.5816203703703704</c:v>
                </c:pt>
                <c:pt idx="523">
                  <c:v>0.58165509259259263</c:v>
                </c:pt>
                <c:pt idx="524">
                  <c:v>0.58168981481481474</c:v>
                </c:pt>
                <c:pt idx="525">
                  <c:v>0.58172453703703708</c:v>
                </c:pt>
                <c:pt idx="526">
                  <c:v>0.5817592592592592</c:v>
                </c:pt>
                <c:pt idx="527">
                  <c:v>0.58179398148148154</c:v>
                </c:pt>
                <c:pt idx="528">
                  <c:v>0.58182870370370365</c:v>
                </c:pt>
                <c:pt idx="529">
                  <c:v>0.58186342592592599</c:v>
                </c:pt>
                <c:pt idx="530">
                  <c:v>0.58189814814814811</c:v>
                </c:pt>
                <c:pt idx="531">
                  <c:v>0.58193287037037034</c:v>
                </c:pt>
                <c:pt idx="532">
                  <c:v>0.58196759259259256</c:v>
                </c:pt>
                <c:pt idx="533">
                  <c:v>0.58200231481481479</c:v>
                </c:pt>
                <c:pt idx="534">
                  <c:v>0.58203703703703702</c:v>
                </c:pt>
                <c:pt idx="535">
                  <c:v>0.58207175925925925</c:v>
                </c:pt>
                <c:pt idx="536">
                  <c:v>0.58210648148148147</c:v>
                </c:pt>
                <c:pt idx="537">
                  <c:v>0.5821412037037037</c:v>
                </c:pt>
                <c:pt idx="538">
                  <c:v>0.58217592592592593</c:v>
                </c:pt>
                <c:pt idx="539">
                  <c:v>0.58221064814814816</c:v>
                </c:pt>
                <c:pt idx="540">
                  <c:v>0.58224537037037039</c:v>
                </c:pt>
                <c:pt idx="541">
                  <c:v>0.58228009259259261</c:v>
                </c:pt>
                <c:pt idx="542">
                  <c:v>0.58231481481481484</c:v>
                </c:pt>
                <c:pt idx="543">
                  <c:v>0.58234953703703707</c:v>
                </c:pt>
                <c:pt idx="544">
                  <c:v>0.5823842592592593</c:v>
                </c:pt>
                <c:pt idx="545">
                  <c:v>0.58241898148148141</c:v>
                </c:pt>
                <c:pt idx="546">
                  <c:v>0.58245370370370375</c:v>
                </c:pt>
                <c:pt idx="547">
                  <c:v>0.58248842592592587</c:v>
                </c:pt>
                <c:pt idx="548">
                  <c:v>0.58252314814814821</c:v>
                </c:pt>
                <c:pt idx="549">
                  <c:v>0.58255787037037032</c:v>
                </c:pt>
                <c:pt idx="550">
                  <c:v>0.58259259259259266</c:v>
                </c:pt>
                <c:pt idx="551">
                  <c:v>0.58262731481481478</c:v>
                </c:pt>
                <c:pt idx="552">
                  <c:v>0.58266203703703701</c:v>
                </c:pt>
                <c:pt idx="553">
                  <c:v>0.58269675925925923</c:v>
                </c:pt>
                <c:pt idx="554">
                  <c:v>0.58273148148148146</c:v>
                </c:pt>
                <c:pt idx="555">
                  <c:v>0.58276620370370369</c:v>
                </c:pt>
                <c:pt idx="556">
                  <c:v>0.58280092592592592</c:v>
                </c:pt>
                <c:pt idx="557">
                  <c:v>0.58283564814814814</c:v>
                </c:pt>
                <c:pt idx="558">
                  <c:v>0.58287037037037037</c:v>
                </c:pt>
                <c:pt idx="559">
                  <c:v>0.5829050925925926</c:v>
                </c:pt>
                <c:pt idx="560">
                  <c:v>0.58293981481481483</c:v>
                </c:pt>
                <c:pt idx="561">
                  <c:v>0.58297453703703705</c:v>
                </c:pt>
                <c:pt idx="562">
                  <c:v>0.58300925925925928</c:v>
                </c:pt>
                <c:pt idx="563">
                  <c:v>0.58304398148148151</c:v>
                </c:pt>
                <c:pt idx="564">
                  <c:v>0.58307870370370374</c:v>
                </c:pt>
                <c:pt idx="565">
                  <c:v>0.58311342592592597</c:v>
                </c:pt>
                <c:pt idx="566">
                  <c:v>0.58314814814814808</c:v>
                </c:pt>
                <c:pt idx="567">
                  <c:v>0.58318287037037042</c:v>
                </c:pt>
                <c:pt idx="568">
                  <c:v>0.58321759259259254</c:v>
                </c:pt>
                <c:pt idx="569">
                  <c:v>0.58325231481481488</c:v>
                </c:pt>
                <c:pt idx="570">
                  <c:v>0.58328703703703699</c:v>
                </c:pt>
                <c:pt idx="571">
                  <c:v>0.58332175925925933</c:v>
                </c:pt>
                <c:pt idx="572">
                  <c:v>0.58335648148148145</c:v>
                </c:pt>
                <c:pt idx="573">
                  <c:v>0.58339120370370368</c:v>
                </c:pt>
                <c:pt idx="574">
                  <c:v>0.5834259259259259</c:v>
                </c:pt>
                <c:pt idx="575">
                  <c:v>0.58346064814814813</c:v>
                </c:pt>
                <c:pt idx="576">
                  <c:v>0.58349537037037036</c:v>
                </c:pt>
                <c:pt idx="577">
                  <c:v>0.58353009259259259</c:v>
                </c:pt>
                <c:pt idx="578">
                  <c:v>0.58356481481481481</c:v>
                </c:pt>
                <c:pt idx="579">
                  <c:v>0.58359953703703704</c:v>
                </c:pt>
                <c:pt idx="580">
                  <c:v>0.58363425925925927</c:v>
                </c:pt>
                <c:pt idx="581">
                  <c:v>0.5836689814814815</c:v>
                </c:pt>
                <c:pt idx="582">
                  <c:v>0.58370370370370372</c:v>
                </c:pt>
                <c:pt idx="583">
                  <c:v>0.58373842592592595</c:v>
                </c:pt>
                <c:pt idx="584">
                  <c:v>0.58377314814814818</c:v>
                </c:pt>
                <c:pt idx="585">
                  <c:v>0.5838078703703703</c:v>
                </c:pt>
                <c:pt idx="586">
                  <c:v>0.58384259259259264</c:v>
                </c:pt>
                <c:pt idx="587">
                  <c:v>0.58387731481481475</c:v>
                </c:pt>
                <c:pt idx="588">
                  <c:v>0.58391203703703709</c:v>
                </c:pt>
                <c:pt idx="589">
                  <c:v>0.58394675925925921</c:v>
                </c:pt>
                <c:pt idx="590">
                  <c:v>0.58398148148148155</c:v>
                </c:pt>
                <c:pt idx="591">
                  <c:v>0.58401620370370366</c:v>
                </c:pt>
                <c:pt idx="592">
                  <c:v>0.58405092592592589</c:v>
                </c:pt>
                <c:pt idx="593">
                  <c:v>0.58408564814814812</c:v>
                </c:pt>
                <c:pt idx="594">
                  <c:v>0.58412037037037035</c:v>
                </c:pt>
                <c:pt idx="595">
                  <c:v>0.58415509259259257</c:v>
                </c:pt>
                <c:pt idx="596">
                  <c:v>0.5841898148148148</c:v>
                </c:pt>
                <c:pt idx="597">
                  <c:v>0.58422453703703703</c:v>
                </c:pt>
                <c:pt idx="598">
                  <c:v>0.58425925925925926</c:v>
                </c:pt>
                <c:pt idx="599">
                  <c:v>0.58429398148148148</c:v>
                </c:pt>
                <c:pt idx="600">
                  <c:v>0.58432870370370371</c:v>
                </c:pt>
                <c:pt idx="601">
                  <c:v>0.58436342592592594</c:v>
                </c:pt>
                <c:pt idx="602">
                  <c:v>0.58439814814814817</c:v>
                </c:pt>
                <c:pt idx="603">
                  <c:v>0.58443287037037039</c:v>
                </c:pt>
                <c:pt idx="604">
                  <c:v>0.58446759259259262</c:v>
                </c:pt>
                <c:pt idx="605">
                  <c:v>0.58450231481481485</c:v>
                </c:pt>
                <c:pt idx="606">
                  <c:v>0.58453703703703697</c:v>
                </c:pt>
                <c:pt idx="607">
                  <c:v>0.5845717592592593</c:v>
                </c:pt>
                <c:pt idx="608">
                  <c:v>0.58460648148148142</c:v>
                </c:pt>
                <c:pt idx="609">
                  <c:v>0.58464120370370376</c:v>
                </c:pt>
                <c:pt idx="610">
                  <c:v>0.58467592592592588</c:v>
                </c:pt>
                <c:pt idx="611">
                  <c:v>0.58471064814814822</c:v>
                </c:pt>
                <c:pt idx="612">
                  <c:v>0.58474537037037033</c:v>
                </c:pt>
                <c:pt idx="613">
                  <c:v>0.58478009259259256</c:v>
                </c:pt>
                <c:pt idx="614">
                  <c:v>0.58481481481481479</c:v>
                </c:pt>
                <c:pt idx="615">
                  <c:v>0.58484953703703701</c:v>
                </c:pt>
                <c:pt idx="616">
                  <c:v>0.58488425925925924</c:v>
                </c:pt>
                <c:pt idx="617">
                  <c:v>0.58491898148148147</c:v>
                </c:pt>
                <c:pt idx="618">
                  <c:v>0.5849537037037037</c:v>
                </c:pt>
                <c:pt idx="619">
                  <c:v>0.58498842592592593</c:v>
                </c:pt>
                <c:pt idx="620">
                  <c:v>0.58502314814814815</c:v>
                </c:pt>
                <c:pt idx="621">
                  <c:v>0.58505787037037038</c:v>
                </c:pt>
                <c:pt idx="622">
                  <c:v>0.58509259259259261</c:v>
                </c:pt>
                <c:pt idx="623">
                  <c:v>0.58512731481481484</c:v>
                </c:pt>
                <c:pt idx="624">
                  <c:v>0.58516203703703706</c:v>
                </c:pt>
                <c:pt idx="625">
                  <c:v>0.58519675925925929</c:v>
                </c:pt>
                <c:pt idx="626">
                  <c:v>0.58523148148148152</c:v>
                </c:pt>
                <c:pt idx="627">
                  <c:v>0.58526620370370364</c:v>
                </c:pt>
                <c:pt idx="628">
                  <c:v>0.58530092592592597</c:v>
                </c:pt>
                <c:pt idx="629">
                  <c:v>0.58533564814814809</c:v>
                </c:pt>
                <c:pt idx="630">
                  <c:v>0.58537037037037043</c:v>
                </c:pt>
                <c:pt idx="631">
                  <c:v>0.58540509259259255</c:v>
                </c:pt>
                <c:pt idx="632">
                  <c:v>0.58543981481481489</c:v>
                </c:pt>
                <c:pt idx="633">
                  <c:v>0.585474537037037</c:v>
                </c:pt>
                <c:pt idx="634">
                  <c:v>0.58550925925925923</c:v>
                </c:pt>
                <c:pt idx="635">
                  <c:v>0.58554398148148146</c:v>
                </c:pt>
                <c:pt idx="636">
                  <c:v>0.58557870370370368</c:v>
                </c:pt>
                <c:pt idx="637">
                  <c:v>0.58561342592592591</c:v>
                </c:pt>
                <c:pt idx="638">
                  <c:v>0.58564814814814814</c:v>
                </c:pt>
                <c:pt idx="639">
                  <c:v>0.58568287037037037</c:v>
                </c:pt>
                <c:pt idx="640">
                  <c:v>0.5857175925925926</c:v>
                </c:pt>
                <c:pt idx="641">
                  <c:v>0.58575231481481482</c:v>
                </c:pt>
                <c:pt idx="642">
                  <c:v>0.58578703703703705</c:v>
                </c:pt>
                <c:pt idx="643">
                  <c:v>0.58582175925925928</c:v>
                </c:pt>
                <c:pt idx="644">
                  <c:v>0.58585648148148151</c:v>
                </c:pt>
                <c:pt idx="645">
                  <c:v>0.58589120370370373</c:v>
                </c:pt>
                <c:pt idx="646">
                  <c:v>0.58592592592592596</c:v>
                </c:pt>
                <c:pt idx="647">
                  <c:v>0.58596064814814819</c:v>
                </c:pt>
                <c:pt idx="648">
                  <c:v>0.58599537037037031</c:v>
                </c:pt>
                <c:pt idx="649">
                  <c:v>0.58603009259259264</c:v>
                </c:pt>
                <c:pt idx="650">
                  <c:v>0.58606481481481476</c:v>
                </c:pt>
                <c:pt idx="651">
                  <c:v>0.5860995370370371</c:v>
                </c:pt>
                <c:pt idx="652">
                  <c:v>0.58613425925925922</c:v>
                </c:pt>
                <c:pt idx="653">
                  <c:v>0.58616898148148155</c:v>
                </c:pt>
                <c:pt idx="654">
                  <c:v>0.58620370370370367</c:v>
                </c:pt>
                <c:pt idx="655">
                  <c:v>0.5862384259259259</c:v>
                </c:pt>
                <c:pt idx="656">
                  <c:v>0.58627314814814813</c:v>
                </c:pt>
                <c:pt idx="657">
                  <c:v>0.58630787037037035</c:v>
                </c:pt>
                <c:pt idx="658">
                  <c:v>0.58634259259259258</c:v>
                </c:pt>
                <c:pt idx="659">
                  <c:v>0.58637731481481481</c:v>
                </c:pt>
                <c:pt idx="660">
                  <c:v>0.58641203703703704</c:v>
                </c:pt>
                <c:pt idx="661">
                  <c:v>0.58644675925925926</c:v>
                </c:pt>
                <c:pt idx="662">
                  <c:v>0.58648148148148149</c:v>
                </c:pt>
                <c:pt idx="663">
                  <c:v>0.58651620370370372</c:v>
                </c:pt>
                <c:pt idx="664">
                  <c:v>0.58655092592592595</c:v>
                </c:pt>
                <c:pt idx="665">
                  <c:v>0.58658564814814818</c:v>
                </c:pt>
                <c:pt idx="666">
                  <c:v>0.5866203703703704</c:v>
                </c:pt>
                <c:pt idx="667">
                  <c:v>0.58665509259259252</c:v>
                </c:pt>
                <c:pt idx="668">
                  <c:v>0.58668981481481486</c:v>
                </c:pt>
                <c:pt idx="669">
                  <c:v>0.58672453703703698</c:v>
                </c:pt>
                <c:pt idx="670">
                  <c:v>0.58675925925925931</c:v>
                </c:pt>
                <c:pt idx="671">
                  <c:v>0.58679398148148143</c:v>
                </c:pt>
                <c:pt idx="672">
                  <c:v>0.58682870370370377</c:v>
                </c:pt>
                <c:pt idx="673">
                  <c:v>0.58686342592592589</c:v>
                </c:pt>
                <c:pt idx="674">
                  <c:v>0.58689814814814811</c:v>
                </c:pt>
                <c:pt idx="675">
                  <c:v>0.58693287037037034</c:v>
                </c:pt>
                <c:pt idx="676">
                  <c:v>0.58696759259259257</c:v>
                </c:pt>
                <c:pt idx="677">
                  <c:v>0.5870023148148148</c:v>
                </c:pt>
                <c:pt idx="678">
                  <c:v>0.58703703703703702</c:v>
                </c:pt>
                <c:pt idx="679">
                  <c:v>0.58707175925925925</c:v>
                </c:pt>
                <c:pt idx="680">
                  <c:v>0.58710648148148148</c:v>
                </c:pt>
                <c:pt idx="681">
                  <c:v>0.58714120370370371</c:v>
                </c:pt>
                <c:pt idx="682">
                  <c:v>0.58717592592592593</c:v>
                </c:pt>
                <c:pt idx="683">
                  <c:v>0.58721064814814816</c:v>
                </c:pt>
                <c:pt idx="684">
                  <c:v>0.58724537037037039</c:v>
                </c:pt>
                <c:pt idx="685">
                  <c:v>0.58728009259259262</c:v>
                </c:pt>
                <c:pt idx="686">
                  <c:v>0.58731481481481485</c:v>
                </c:pt>
                <c:pt idx="687">
                  <c:v>0.58734953703703707</c:v>
                </c:pt>
                <c:pt idx="688">
                  <c:v>0.58738425925925919</c:v>
                </c:pt>
                <c:pt idx="689">
                  <c:v>0.58741898148148153</c:v>
                </c:pt>
                <c:pt idx="690">
                  <c:v>0.58745370370370364</c:v>
                </c:pt>
                <c:pt idx="691">
                  <c:v>0.58748842592592598</c:v>
                </c:pt>
                <c:pt idx="692">
                  <c:v>0.5875231481481481</c:v>
                </c:pt>
                <c:pt idx="693">
                  <c:v>0.58755787037037044</c:v>
                </c:pt>
                <c:pt idx="694">
                  <c:v>0.58759259259259256</c:v>
                </c:pt>
                <c:pt idx="695">
                  <c:v>0.58762731481481478</c:v>
                </c:pt>
                <c:pt idx="696">
                  <c:v>0.58766203703703701</c:v>
                </c:pt>
                <c:pt idx="697">
                  <c:v>0.58769675925925924</c:v>
                </c:pt>
                <c:pt idx="698">
                  <c:v>0.58773148148148147</c:v>
                </c:pt>
                <c:pt idx="699">
                  <c:v>0.58776620370370369</c:v>
                </c:pt>
                <c:pt idx="700">
                  <c:v>0.58780092592592592</c:v>
                </c:pt>
                <c:pt idx="701">
                  <c:v>0.58783564814814815</c:v>
                </c:pt>
                <c:pt idx="702">
                  <c:v>0.58787037037037038</c:v>
                </c:pt>
                <c:pt idx="703">
                  <c:v>0.5879050925925926</c:v>
                </c:pt>
                <c:pt idx="704">
                  <c:v>0.58793981481481483</c:v>
                </c:pt>
                <c:pt idx="705">
                  <c:v>0.58797453703703706</c:v>
                </c:pt>
                <c:pt idx="706">
                  <c:v>0.58800925925925929</c:v>
                </c:pt>
                <c:pt idx="707">
                  <c:v>0.58804398148148151</c:v>
                </c:pt>
                <c:pt idx="708">
                  <c:v>0.58807870370370374</c:v>
                </c:pt>
                <c:pt idx="709">
                  <c:v>0.58811342592592586</c:v>
                </c:pt>
                <c:pt idx="710">
                  <c:v>0.5881481481481482</c:v>
                </c:pt>
                <c:pt idx="711">
                  <c:v>0.58818287037037031</c:v>
                </c:pt>
                <c:pt idx="712">
                  <c:v>0.58821759259259265</c:v>
                </c:pt>
                <c:pt idx="713">
                  <c:v>0.58825231481481477</c:v>
                </c:pt>
                <c:pt idx="714">
                  <c:v>0.58828703703703711</c:v>
                </c:pt>
                <c:pt idx="715">
                  <c:v>0.58832175925925922</c:v>
                </c:pt>
                <c:pt idx="716">
                  <c:v>0.58835648148148145</c:v>
                </c:pt>
                <c:pt idx="717">
                  <c:v>0.58839120370370368</c:v>
                </c:pt>
                <c:pt idx="718">
                  <c:v>0.58842592592592591</c:v>
                </c:pt>
                <c:pt idx="719">
                  <c:v>0.58846064814814814</c:v>
                </c:pt>
                <c:pt idx="720">
                  <c:v>0.58849537037037036</c:v>
                </c:pt>
                <c:pt idx="721">
                  <c:v>0.58853009259259259</c:v>
                </c:pt>
                <c:pt idx="722">
                  <c:v>0.58856481481481482</c:v>
                </c:pt>
                <c:pt idx="723">
                  <c:v>0.58859953703703705</c:v>
                </c:pt>
                <c:pt idx="724">
                  <c:v>0.58863425925925927</c:v>
                </c:pt>
                <c:pt idx="725">
                  <c:v>0.5886689814814815</c:v>
                </c:pt>
                <c:pt idx="726">
                  <c:v>0.58870370370370373</c:v>
                </c:pt>
                <c:pt idx="727">
                  <c:v>0.58873842592592596</c:v>
                </c:pt>
                <c:pt idx="728">
                  <c:v>0.58877314814814818</c:v>
                </c:pt>
                <c:pt idx="729">
                  <c:v>0.58880787037037041</c:v>
                </c:pt>
                <c:pt idx="730">
                  <c:v>0.58884259259259253</c:v>
                </c:pt>
                <c:pt idx="731">
                  <c:v>0.58887731481481487</c:v>
                </c:pt>
                <c:pt idx="732">
                  <c:v>0.58891203703703698</c:v>
                </c:pt>
                <c:pt idx="733">
                  <c:v>0.58894675925925932</c:v>
                </c:pt>
                <c:pt idx="734">
                  <c:v>0.58898148148148144</c:v>
                </c:pt>
                <c:pt idx="735">
                  <c:v>0.58901620370370367</c:v>
                </c:pt>
                <c:pt idx="736">
                  <c:v>0.58905092592592589</c:v>
                </c:pt>
                <c:pt idx="737">
                  <c:v>0.58908564814814812</c:v>
                </c:pt>
                <c:pt idx="738">
                  <c:v>0.58912037037037035</c:v>
                </c:pt>
                <c:pt idx="739">
                  <c:v>0.58915509259259258</c:v>
                </c:pt>
                <c:pt idx="740">
                  <c:v>0.58918981481481481</c:v>
                </c:pt>
                <c:pt idx="741">
                  <c:v>0.58922453703703703</c:v>
                </c:pt>
                <c:pt idx="742">
                  <c:v>0.58925925925925926</c:v>
                </c:pt>
                <c:pt idx="743">
                  <c:v>0.58929398148148149</c:v>
                </c:pt>
                <c:pt idx="744">
                  <c:v>0.58932870370370372</c:v>
                </c:pt>
                <c:pt idx="745">
                  <c:v>0.58936342592592594</c:v>
                </c:pt>
                <c:pt idx="746">
                  <c:v>0.58939814814814817</c:v>
                </c:pt>
                <c:pt idx="747">
                  <c:v>0.5894328703703704</c:v>
                </c:pt>
                <c:pt idx="748">
                  <c:v>0.58946759259259263</c:v>
                </c:pt>
                <c:pt idx="749">
                  <c:v>0.58950231481481474</c:v>
                </c:pt>
                <c:pt idx="750">
                  <c:v>0.58953703703703708</c:v>
                </c:pt>
                <c:pt idx="751">
                  <c:v>0.5895717592592592</c:v>
                </c:pt>
                <c:pt idx="752">
                  <c:v>0.58960648148148154</c:v>
                </c:pt>
                <c:pt idx="753">
                  <c:v>0.58964120370370365</c:v>
                </c:pt>
                <c:pt idx="754">
                  <c:v>0.58967592592592599</c:v>
                </c:pt>
                <c:pt idx="755">
                  <c:v>0.58971064814814811</c:v>
                </c:pt>
                <c:pt idx="756">
                  <c:v>0.58974537037037034</c:v>
                </c:pt>
                <c:pt idx="757">
                  <c:v>0.58978009259259256</c:v>
                </c:pt>
                <c:pt idx="758">
                  <c:v>0.58981481481481479</c:v>
                </c:pt>
                <c:pt idx="759">
                  <c:v>0.58984953703703702</c:v>
                </c:pt>
                <c:pt idx="760">
                  <c:v>0.58988425925925925</c:v>
                </c:pt>
                <c:pt idx="761">
                  <c:v>0.58991898148148147</c:v>
                </c:pt>
                <c:pt idx="762">
                  <c:v>0.5899537037037037</c:v>
                </c:pt>
                <c:pt idx="763">
                  <c:v>0.58998842592592593</c:v>
                </c:pt>
                <c:pt idx="764">
                  <c:v>0.59002314814814816</c:v>
                </c:pt>
                <c:pt idx="765">
                  <c:v>0.59005787037037039</c:v>
                </c:pt>
                <c:pt idx="766">
                  <c:v>0.59009259259259261</c:v>
                </c:pt>
                <c:pt idx="767">
                  <c:v>0.59012731481481484</c:v>
                </c:pt>
                <c:pt idx="768">
                  <c:v>0.59016203703703707</c:v>
                </c:pt>
                <c:pt idx="769">
                  <c:v>0.5901967592592593</c:v>
                </c:pt>
                <c:pt idx="770">
                  <c:v>0.59023148148148141</c:v>
                </c:pt>
                <c:pt idx="771">
                  <c:v>0.59026620370370375</c:v>
                </c:pt>
                <c:pt idx="772">
                  <c:v>0.59030092592592587</c:v>
                </c:pt>
                <c:pt idx="773">
                  <c:v>0.59033564814814821</c:v>
                </c:pt>
                <c:pt idx="774">
                  <c:v>0.59037037037037032</c:v>
                </c:pt>
                <c:pt idx="775">
                  <c:v>0.59040509259259266</c:v>
                </c:pt>
                <c:pt idx="776">
                  <c:v>0.59043981481481478</c:v>
                </c:pt>
                <c:pt idx="777">
                  <c:v>0.59047453703703701</c:v>
                </c:pt>
                <c:pt idx="778">
                  <c:v>0.59050925925925923</c:v>
                </c:pt>
                <c:pt idx="779">
                  <c:v>0.59054398148148146</c:v>
                </c:pt>
                <c:pt idx="780">
                  <c:v>0.59057870370370369</c:v>
                </c:pt>
                <c:pt idx="781">
                  <c:v>0.59061342592592592</c:v>
                </c:pt>
                <c:pt idx="782">
                  <c:v>0.59064814814814814</c:v>
                </c:pt>
                <c:pt idx="783">
                  <c:v>0.59068287037037037</c:v>
                </c:pt>
                <c:pt idx="784">
                  <c:v>0.5907175925925926</c:v>
                </c:pt>
                <c:pt idx="785">
                  <c:v>0.59075231481481483</c:v>
                </c:pt>
                <c:pt idx="786">
                  <c:v>0.59078703703703705</c:v>
                </c:pt>
                <c:pt idx="787">
                  <c:v>0.59082175925925928</c:v>
                </c:pt>
                <c:pt idx="788">
                  <c:v>0.59085648148148151</c:v>
                </c:pt>
                <c:pt idx="789">
                  <c:v>0.59089120370370374</c:v>
                </c:pt>
                <c:pt idx="790">
                  <c:v>0.59092592592592597</c:v>
                </c:pt>
                <c:pt idx="791">
                  <c:v>0.59096064814814808</c:v>
                </c:pt>
                <c:pt idx="792">
                  <c:v>0.59099537037037042</c:v>
                </c:pt>
                <c:pt idx="793">
                  <c:v>0.59103009259259254</c:v>
                </c:pt>
                <c:pt idx="794">
                  <c:v>0.59106481481481488</c:v>
                </c:pt>
                <c:pt idx="795">
                  <c:v>0.59109953703703699</c:v>
                </c:pt>
                <c:pt idx="796">
                  <c:v>0.59113425925925933</c:v>
                </c:pt>
                <c:pt idx="797">
                  <c:v>0.59116898148148145</c:v>
                </c:pt>
                <c:pt idx="798">
                  <c:v>0.59120370370370368</c:v>
                </c:pt>
                <c:pt idx="799">
                  <c:v>0.5912384259259259</c:v>
                </c:pt>
                <c:pt idx="800">
                  <c:v>0.59127314814814813</c:v>
                </c:pt>
                <c:pt idx="801">
                  <c:v>0.59130787037037036</c:v>
                </c:pt>
                <c:pt idx="802">
                  <c:v>0.59134259259259259</c:v>
                </c:pt>
                <c:pt idx="803">
                  <c:v>0.59137731481481481</c:v>
                </c:pt>
                <c:pt idx="804">
                  <c:v>0.59141203703703704</c:v>
                </c:pt>
                <c:pt idx="805">
                  <c:v>0.59144675925925927</c:v>
                </c:pt>
                <c:pt idx="806">
                  <c:v>0.5914814814814815</c:v>
                </c:pt>
                <c:pt idx="807">
                  <c:v>0.59151620370370372</c:v>
                </c:pt>
                <c:pt idx="808">
                  <c:v>0.59155092592592595</c:v>
                </c:pt>
                <c:pt idx="809">
                  <c:v>0.59158564814814818</c:v>
                </c:pt>
                <c:pt idx="810">
                  <c:v>0.5916203703703703</c:v>
                </c:pt>
                <c:pt idx="811">
                  <c:v>0.59165509259259264</c:v>
                </c:pt>
                <c:pt idx="812">
                  <c:v>0.59168981481481475</c:v>
                </c:pt>
                <c:pt idx="813">
                  <c:v>0.59172453703703709</c:v>
                </c:pt>
                <c:pt idx="814">
                  <c:v>0.59175925925925921</c:v>
                </c:pt>
                <c:pt idx="815">
                  <c:v>0.59179398148148155</c:v>
                </c:pt>
                <c:pt idx="816">
                  <c:v>0.59182870370370366</c:v>
                </c:pt>
                <c:pt idx="817">
                  <c:v>0.59186342592592589</c:v>
                </c:pt>
                <c:pt idx="818">
                  <c:v>0.59189814814814812</c:v>
                </c:pt>
                <c:pt idx="819">
                  <c:v>0.59193287037037035</c:v>
                </c:pt>
                <c:pt idx="820">
                  <c:v>0.59196759259259257</c:v>
                </c:pt>
                <c:pt idx="821">
                  <c:v>0.5920023148148148</c:v>
                </c:pt>
                <c:pt idx="822">
                  <c:v>0.59203703703703703</c:v>
                </c:pt>
                <c:pt idx="823">
                  <c:v>0.59207175925925926</c:v>
                </c:pt>
                <c:pt idx="824">
                  <c:v>0.59210648148148148</c:v>
                </c:pt>
                <c:pt idx="825">
                  <c:v>0.59214120370370371</c:v>
                </c:pt>
                <c:pt idx="826">
                  <c:v>0.59217592592592594</c:v>
                </c:pt>
                <c:pt idx="827">
                  <c:v>0.59221064814814817</c:v>
                </c:pt>
                <c:pt idx="828">
                  <c:v>0.59224537037037039</c:v>
                </c:pt>
                <c:pt idx="829">
                  <c:v>0.59228009259259262</c:v>
                </c:pt>
                <c:pt idx="830">
                  <c:v>0.59231481481481485</c:v>
                </c:pt>
                <c:pt idx="831">
                  <c:v>0.59234953703703697</c:v>
                </c:pt>
                <c:pt idx="832">
                  <c:v>0.5923842592592593</c:v>
                </c:pt>
                <c:pt idx="833">
                  <c:v>0.59241898148148142</c:v>
                </c:pt>
                <c:pt idx="834">
                  <c:v>0.59245370370370376</c:v>
                </c:pt>
                <c:pt idx="835">
                  <c:v>0.59248842592592588</c:v>
                </c:pt>
                <c:pt idx="836">
                  <c:v>0.59252314814814822</c:v>
                </c:pt>
                <c:pt idx="837">
                  <c:v>0.59255787037037033</c:v>
                </c:pt>
                <c:pt idx="838">
                  <c:v>0.59259259259259256</c:v>
                </c:pt>
                <c:pt idx="839">
                  <c:v>0.59262731481481479</c:v>
                </c:pt>
                <c:pt idx="840">
                  <c:v>0.59266203703703701</c:v>
                </c:pt>
                <c:pt idx="841">
                  <c:v>0.59269675925925924</c:v>
                </c:pt>
                <c:pt idx="842">
                  <c:v>0.59273148148148147</c:v>
                </c:pt>
                <c:pt idx="843">
                  <c:v>0.5927662037037037</c:v>
                </c:pt>
                <c:pt idx="844">
                  <c:v>0.59280092592592593</c:v>
                </c:pt>
                <c:pt idx="845">
                  <c:v>0.59283564814814815</c:v>
                </c:pt>
                <c:pt idx="846">
                  <c:v>0.59287037037037038</c:v>
                </c:pt>
                <c:pt idx="847">
                  <c:v>0.59290509259259261</c:v>
                </c:pt>
                <c:pt idx="848">
                  <c:v>0.59293981481481484</c:v>
                </c:pt>
                <c:pt idx="849">
                  <c:v>0.59297453703703706</c:v>
                </c:pt>
                <c:pt idx="850">
                  <c:v>0.59300925925925929</c:v>
                </c:pt>
                <c:pt idx="851">
                  <c:v>0.59304398148148152</c:v>
                </c:pt>
                <c:pt idx="852">
                  <c:v>0.59307870370370364</c:v>
                </c:pt>
                <c:pt idx="853">
                  <c:v>0.59311342592592597</c:v>
                </c:pt>
                <c:pt idx="854">
                  <c:v>0.59314814814814809</c:v>
                </c:pt>
                <c:pt idx="855">
                  <c:v>0.59318287037037043</c:v>
                </c:pt>
                <c:pt idx="856">
                  <c:v>0.59321759259259255</c:v>
                </c:pt>
                <c:pt idx="857">
                  <c:v>0.59325231481481489</c:v>
                </c:pt>
                <c:pt idx="858">
                  <c:v>0.593287037037037</c:v>
                </c:pt>
                <c:pt idx="859">
                  <c:v>0.59332175925925923</c:v>
                </c:pt>
                <c:pt idx="860">
                  <c:v>0.59335648148148146</c:v>
                </c:pt>
                <c:pt idx="861">
                  <c:v>0.59339120370370368</c:v>
                </c:pt>
                <c:pt idx="862">
                  <c:v>0.59342592592592591</c:v>
                </c:pt>
                <c:pt idx="863">
                  <c:v>0.59346064814814814</c:v>
                </c:pt>
                <c:pt idx="864">
                  <c:v>0.59349537037037037</c:v>
                </c:pt>
                <c:pt idx="865">
                  <c:v>0.5935300925925926</c:v>
                </c:pt>
                <c:pt idx="866">
                  <c:v>0.59356481481481482</c:v>
                </c:pt>
                <c:pt idx="867">
                  <c:v>0.59359953703703705</c:v>
                </c:pt>
                <c:pt idx="868">
                  <c:v>0.59363425925925928</c:v>
                </c:pt>
                <c:pt idx="869">
                  <c:v>0.59366898148148151</c:v>
                </c:pt>
                <c:pt idx="870">
                  <c:v>0.59370370370370373</c:v>
                </c:pt>
                <c:pt idx="871">
                  <c:v>0.59373842592592596</c:v>
                </c:pt>
                <c:pt idx="872">
                  <c:v>0.59377314814814819</c:v>
                </c:pt>
                <c:pt idx="873">
                  <c:v>0.59380787037037031</c:v>
                </c:pt>
                <c:pt idx="874">
                  <c:v>0.59384259259259264</c:v>
                </c:pt>
                <c:pt idx="875">
                  <c:v>0.59387731481481476</c:v>
                </c:pt>
                <c:pt idx="876">
                  <c:v>0.5939120370370371</c:v>
                </c:pt>
                <c:pt idx="877">
                  <c:v>0.59394675925925922</c:v>
                </c:pt>
                <c:pt idx="878">
                  <c:v>0.59398148148148155</c:v>
                </c:pt>
                <c:pt idx="879">
                  <c:v>0.59401620370370367</c:v>
                </c:pt>
                <c:pt idx="880">
                  <c:v>0.5940509259259259</c:v>
                </c:pt>
                <c:pt idx="881">
                  <c:v>0.59408564814814813</c:v>
                </c:pt>
                <c:pt idx="882">
                  <c:v>0.59412037037037035</c:v>
                </c:pt>
                <c:pt idx="883">
                  <c:v>0.59415509259259258</c:v>
                </c:pt>
                <c:pt idx="884">
                  <c:v>0.59418981481481481</c:v>
                </c:pt>
                <c:pt idx="885">
                  <c:v>0.59422453703703704</c:v>
                </c:pt>
                <c:pt idx="886">
                  <c:v>0.59425925925925926</c:v>
                </c:pt>
                <c:pt idx="887">
                  <c:v>0.59429398148148149</c:v>
                </c:pt>
                <c:pt idx="888">
                  <c:v>0.59432870370370372</c:v>
                </c:pt>
                <c:pt idx="889">
                  <c:v>0.59436342592592595</c:v>
                </c:pt>
                <c:pt idx="890">
                  <c:v>0.59439814814814818</c:v>
                </c:pt>
                <c:pt idx="891">
                  <c:v>0.5944328703703704</c:v>
                </c:pt>
                <c:pt idx="892">
                  <c:v>0.59446759259259263</c:v>
                </c:pt>
                <c:pt idx="893">
                  <c:v>0.59450231481481486</c:v>
                </c:pt>
                <c:pt idx="894">
                  <c:v>0.59453703703703698</c:v>
                </c:pt>
                <c:pt idx="895">
                  <c:v>0.59457175925925931</c:v>
                </c:pt>
                <c:pt idx="896">
                  <c:v>0.59460648148148143</c:v>
                </c:pt>
                <c:pt idx="897">
                  <c:v>0.59464120370370377</c:v>
                </c:pt>
                <c:pt idx="898">
                  <c:v>0.59467592592592589</c:v>
                </c:pt>
                <c:pt idx="899">
                  <c:v>0.59471064814814811</c:v>
                </c:pt>
                <c:pt idx="900">
                  <c:v>0.59474537037037034</c:v>
                </c:pt>
                <c:pt idx="901">
                  <c:v>0.59478009259259257</c:v>
                </c:pt>
                <c:pt idx="902">
                  <c:v>0.5948148148148148</c:v>
                </c:pt>
                <c:pt idx="903">
                  <c:v>0.59484953703703702</c:v>
                </c:pt>
                <c:pt idx="904">
                  <c:v>0.59488425925925925</c:v>
                </c:pt>
                <c:pt idx="905">
                  <c:v>0.59491898148148148</c:v>
                </c:pt>
                <c:pt idx="906">
                  <c:v>0.59495370370370371</c:v>
                </c:pt>
                <c:pt idx="907">
                  <c:v>0.59498842592592593</c:v>
                </c:pt>
                <c:pt idx="908">
                  <c:v>0.59502314814814816</c:v>
                </c:pt>
                <c:pt idx="909">
                  <c:v>0.59505787037037039</c:v>
                </c:pt>
                <c:pt idx="910">
                  <c:v>0.59509259259259262</c:v>
                </c:pt>
                <c:pt idx="911">
                  <c:v>0.59512731481481485</c:v>
                </c:pt>
                <c:pt idx="912">
                  <c:v>0.59516203703703707</c:v>
                </c:pt>
                <c:pt idx="913">
                  <c:v>0.59519675925925919</c:v>
                </c:pt>
                <c:pt idx="914">
                  <c:v>0.59523148148148153</c:v>
                </c:pt>
                <c:pt idx="915">
                  <c:v>0.59526620370370364</c:v>
                </c:pt>
                <c:pt idx="916">
                  <c:v>0.59530092592592598</c:v>
                </c:pt>
                <c:pt idx="917">
                  <c:v>0.5953356481481481</c:v>
                </c:pt>
                <c:pt idx="918">
                  <c:v>0.59537037037037044</c:v>
                </c:pt>
                <c:pt idx="919">
                  <c:v>0.59540509259259256</c:v>
                </c:pt>
                <c:pt idx="920">
                  <c:v>0.59543981481481478</c:v>
                </c:pt>
                <c:pt idx="921">
                  <c:v>0.59547453703703701</c:v>
                </c:pt>
                <c:pt idx="922">
                  <c:v>0.59550925925925924</c:v>
                </c:pt>
                <c:pt idx="923">
                  <c:v>0.59554398148148147</c:v>
                </c:pt>
                <c:pt idx="924">
                  <c:v>0.59557870370370369</c:v>
                </c:pt>
                <c:pt idx="925">
                  <c:v>0.59561342592592592</c:v>
                </c:pt>
                <c:pt idx="926">
                  <c:v>0.59564814814814815</c:v>
                </c:pt>
                <c:pt idx="927">
                  <c:v>0.59568287037037038</c:v>
                </c:pt>
                <c:pt idx="928">
                  <c:v>0.5957175925925926</c:v>
                </c:pt>
                <c:pt idx="929">
                  <c:v>0.59575231481481483</c:v>
                </c:pt>
                <c:pt idx="930">
                  <c:v>0.59578703703703706</c:v>
                </c:pt>
                <c:pt idx="931">
                  <c:v>0.59582175925925929</c:v>
                </c:pt>
                <c:pt idx="932">
                  <c:v>0.59585648148148151</c:v>
                </c:pt>
                <c:pt idx="933">
                  <c:v>0.59589120370370374</c:v>
                </c:pt>
                <c:pt idx="934">
                  <c:v>0.59592592592592586</c:v>
                </c:pt>
                <c:pt idx="935">
                  <c:v>0.5959606481481482</c:v>
                </c:pt>
                <c:pt idx="936">
                  <c:v>0.59599537037037031</c:v>
                </c:pt>
                <c:pt idx="937">
                  <c:v>0.59603009259259265</c:v>
                </c:pt>
                <c:pt idx="938">
                  <c:v>0.59606481481481477</c:v>
                </c:pt>
                <c:pt idx="939">
                  <c:v>0.59609953703703711</c:v>
                </c:pt>
                <c:pt idx="940">
                  <c:v>0.59613425925925922</c:v>
                </c:pt>
                <c:pt idx="941">
                  <c:v>0.59616898148148145</c:v>
                </c:pt>
                <c:pt idx="942">
                  <c:v>0.59620370370370368</c:v>
                </c:pt>
                <c:pt idx="943">
                  <c:v>0.59623842592592591</c:v>
                </c:pt>
                <c:pt idx="944">
                  <c:v>0.59627314814814814</c:v>
                </c:pt>
                <c:pt idx="945">
                  <c:v>0.59630787037037036</c:v>
                </c:pt>
                <c:pt idx="946">
                  <c:v>0.59634259259259259</c:v>
                </c:pt>
                <c:pt idx="947">
                  <c:v>0.59637731481481482</c:v>
                </c:pt>
                <c:pt idx="948">
                  <c:v>0.59641203703703705</c:v>
                </c:pt>
                <c:pt idx="949">
                  <c:v>0.59644675925925927</c:v>
                </c:pt>
                <c:pt idx="950">
                  <c:v>0.5964814814814815</c:v>
                </c:pt>
                <c:pt idx="951">
                  <c:v>0.59651620370370373</c:v>
                </c:pt>
                <c:pt idx="952">
                  <c:v>0.59655092592592596</c:v>
                </c:pt>
                <c:pt idx="953">
                  <c:v>0.59658564814814818</c:v>
                </c:pt>
                <c:pt idx="954">
                  <c:v>0.59662037037037041</c:v>
                </c:pt>
                <c:pt idx="955">
                  <c:v>0.59665509259259253</c:v>
                </c:pt>
                <c:pt idx="956">
                  <c:v>0.59668981481481487</c:v>
                </c:pt>
                <c:pt idx="957">
                  <c:v>0.59672453703703698</c:v>
                </c:pt>
                <c:pt idx="958">
                  <c:v>0.59675925925925932</c:v>
                </c:pt>
                <c:pt idx="959">
                  <c:v>0.59679398148148144</c:v>
                </c:pt>
                <c:pt idx="960">
                  <c:v>0.59682870370370367</c:v>
                </c:pt>
                <c:pt idx="961">
                  <c:v>0.59686342592592589</c:v>
                </c:pt>
                <c:pt idx="962">
                  <c:v>0.59689814814814812</c:v>
                </c:pt>
                <c:pt idx="963">
                  <c:v>0.59693287037037035</c:v>
                </c:pt>
                <c:pt idx="964">
                  <c:v>0.59696759259259258</c:v>
                </c:pt>
                <c:pt idx="965">
                  <c:v>0.59700231481481481</c:v>
                </c:pt>
                <c:pt idx="966">
                  <c:v>0.59703703703703703</c:v>
                </c:pt>
                <c:pt idx="967">
                  <c:v>0.59707175925925926</c:v>
                </c:pt>
                <c:pt idx="968">
                  <c:v>0.59710648148148149</c:v>
                </c:pt>
                <c:pt idx="969">
                  <c:v>0.59714120370370372</c:v>
                </c:pt>
                <c:pt idx="970">
                  <c:v>0.59717592592592594</c:v>
                </c:pt>
                <c:pt idx="971">
                  <c:v>0.59721064814814817</c:v>
                </c:pt>
                <c:pt idx="972">
                  <c:v>0.5972453703703704</c:v>
                </c:pt>
                <c:pt idx="973">
                  <c:v>0.59728009259259263</c:v>
                </c:pt>
                <c:pt idx="974">
                  <c:v>0.59731481481481474</c:v>
                </c:pt>
                <c:pt idx="975">
                  <c:v>0.59734953703703708</c:v>
                </c:pt>
                <c:pt idx="976">
                  <c:v>0.5973842592592592</c:v>
                </c:pt>
                <c:pt idx="977">
                  <c:v>0.59741898148148154</c:v>
                </c:pt>
                <c:pt idx="978">
                  <c:v>0.59745370370370365</c:v>
                </c:pt>
                <c:pt idx="979">
                  <c:v>0.59748842592592599</c:v>
                </c:pt>
                <c:pt idx="980">
                  <c:v>0.59752314814814811</c:v>
                </c:pt>
                <c:pt idx="981">
                  <c:v>0.59755787037037034</c:v>
                </c:pt>
                <c:pt idx="982">
                  <c:v>0.59759259259259256</c:v>
                </c:pt>
                <c:pt idx="983">
                  <c:v>0.59762731481481479</c:v>
                </c:pt>
                <c:pt idx="984">
                  <c:v>0.59766203703703702</c:v>
                </c:pt>
                <c:pt idx="985">
                  <c:v>0.59769675925925925</c:v>
                </c:pt>
                <c:pt idx="986">
                  <c:v>0.59773148148148147</c:v>
                </c:pt>
                <c:pt idx="987">
                  <c:v>0.5977662037037037</c:v>
                </c:pt>
                <c:pt idx="988">
                  <c:v>0.59780092592592593</c:v>
                </c:pt>
                <c:pt idx="989">
                  <c:v>0.59783564814814816</c:v>
                </c:pt>
                <c:pt idx="990">
                  <c:v>0.59787037037037039</c:v>
                </c:pt>
                <c:pt idx="991">
                  <c:v>0.59790509259259261</c:v>
                </c:pt>
                <c:pt idx="992">
                  <c:v>0.59793981481481484</c:v>
                </c:pt>
                <c:pt idx="993">
                  <c:v>0.59797453703703707</c:v>
                </c:pt>
                <c:pt idx="994">
                  <c:v>0.5980092592592593</c:v>
                </c:pt>
                <c:pt idx="995">
                  <c:v>0.59804398148148141</c:v>
                </c:pt>
                <c:pt idx="996">
                  <c:v>0.59807870370370375</c:v>
                </c:pt>
                <c:pt idx="997">
                  <c:v>0.59811342592592587</c:v>
                </c:pt>
                <c:pt idx="998">
                  <c:v>0.59814814814814821</c:v>
                </c:pt>
                <c:pt idx="999">
                  <c:v>0.59818287037037032</c:v>
                </c:pt>
                <c:pt idx="1000">
                  <c:v>0.59821759259259266</c:v>
                </c:pt>
                <c:pt idx="1001">
                  <c:v>0.59825231481481478</c:v>
                </c:pt>
                <c:pt idx="1002">
                  <c:v>0.59828703703703701</c:v>
                </c:pt>
                <c:pt idx="1003">
                  <c:v>0.59832175925925923</c:v>
                </c:pt>
                <c:pt idx="1004">
                  <c:v>0.59835648148148146</c:v>
                </c:pt>
                <c:pt idx="1005">
                  <c:v>0.59839120370370369</c:v>
                </c:pt>
                <c:pt idx="1006">
                  <c:v>0.59842592592592592</c:v>
                </c:pt>
                <c:pt idx="1007">
                  <c:v>0.59846064814814814</c:v>
                </c:pt>
                <c:pt idx="1008">
                  <c:v>0.59849537037037037</c:v>
                </c:pt>
                <c:pt idx="1009">
                  <c:v>0.5985300925925926</c:v>
                </c:pt>
                <c:pt idx="1010">
                  <c:v>0.59856481481481483</c:v>
                </c:pt>
                <c:pt idx="1011">
                  <c:v>0.59859953703703705</c:v>
                </c:pt>
                <c:pt idx="1012">
                  <c:v>0.59863425925925928</c:v>
                </c:pt>
                <c:pt idx="1013">
                  <c:v>0.59866898148148151</c:v>
                </c:pt>
                <c:pt idx="1014">
                  <c:v>0.59870370370370374</c:v>
                </c:pt>
                <c:pt idx="1015">
                  <c:v>0.59873842592592597</c:v>
                </c:pt>
                <c:pt idx="1016">
                  <c:v>0.59877314814814808</c:v>
                </c:pt>
                <c:pt idx="1017">
                  <c:v>0.59880787037037042</c:v>
                </c:pt>
                <c:pt idx="1018">
                  <c:v>0.59884259259259254</c:v>
                </c:pt>
                <c:pt idx="1019">
                  <c:v>0.59887731481481488</c:v>
                </c:pt>
                <c:pt idx="1020">
                  <c:v>0.59891203703703699</c:v>
                </c:pt>
                <c:pt idx="1021">
                  <c:v>0.59894675925925933</c:v>
                </c:pt>
                <c:pt idx="1022">
                  <c:v>0.59898148148148145</c:v>
                </c:pt>
                <c:pt idx="1023">
                  <c:v>0.59901620370370368</c:v>
                </c:pt>
                <c:pt idx="1024">
                  <c:v>0.5990509259259259</c:v>
                </c:pt>
                <c:pt idx="1025">
                  <c:v>0.59908564814814813</c:v>
                </c:pt>
                <c:pt idx="1026">
                  <c:v>0.59912037037037036</c:v>
                </c:pt>
                <c:pt idx="1027">
                  <c:v>0.59915509259259259</c:v>
                </c:pt>
                <c:pt idx="1028">
                  <c:v>0.59918981481481481</c:v>
                </c:pt>
                <c:pt idx="1029">
                  <c:v>0.59922453703703704</c:v>
                </c:pt>
                <c:pt idx="1030">
                  <c:v>0.59925925925925927</c:v>
                </c:pt>
                <c:pt idx="1031">
                  <c:v>0.5992939814814815</c:v>
                </c:pt>
                <c:pt idx="1032">
                  <c:v>0.59932870370370372</c:v>
                </c:pt>
                <c:pt idx="1033">
                  <c:v>0.59936342592592595</c:v>
                </c:pt>
                <c:pt idx="1034">
                  <c:v>0.59939814814814818</c:v>
                </c:pt>
                <c:pt idx="1035">
                  <c:v>0.5994328703703703</c:v>
                </c:pt>
                <c:pt idx="1036">
                  <c:v>0.59946759259259264</c:v>
                </c:pt>
                <c:pt idx="1037">
                  <c:v>0.59950231481481475</c:v>
                </c:pt>
                <c:pt idx="1038">
                  <c:v>0.59953703703703709</c:v>
                </c:pt>
                <c:pt idx="1039">
                  <c:v>0.59957175925925921</c:v>
                </c:pt>
                <c:pt idx="1040">
                  <c:v>0.59960648148148155</c:v>
                </c:pt>
                <c:pt idx="1041">
                  <c:v>0.59964120370370366</c:v>
                </c:pt>
                <c:pt idx="1042">
                  <c:v>0.599675925925926</c:v>
                </c:pt>
                <c:pt idx="1043">
                  <c:v>0.59971064814814812</c:v>
                </c:pt>
                <c:pt idx="1044">
                  <c:v>0.59974537037037035</c:v>
                </c:pt>
                <c:pt idx="1045">
                  <c:v>0.59978009259259257</c:v>
                </c:pt>
                <c:pt idx="1046">
                  <c:v>0.5998148148148148</c:v>
                </c:pt>
                <c:pt idx="1047">
                  <c:v>0.59984953703703703</c:v>
                </c:pt>
                <c:pt idx="1048">
                  <c:v>0.59988425925925926</c:v>
                </c:pt>
                <c:pt idx="1049">
                  <c:v>0.59991898148148148</c:v>
                </c:pt>
                <c:pt idx="1050">
                  <c:v>0.59995370370370371</c:v>
                </c:pt>
                <c:pt idx="1051">
                  <c:v>0.59998842592592594</c:v>
                </c:pt>
                <c:pt idx="1052">
                  <c:v>0.60002314814814817</c:v>
                </c:pt>
                <c:pt idx="1053">
                  <c:v>0.60005787037037039</c:v>
                </c:pt>
                <c:pt idx="1054">
                  <c:v>0.60009259259259262</c:v>
                </c:pt>
                <c:pt idx="1055">
                  <c:v>0.60012731481481485</c:v>
                </c:pt>
                <c:pt idx="1056">
                  <c:v>0.60016203703703697</c:v>
                </c:pt>
                <c:pt idx="1057">
                  <c:v>0.6001967592592593</c:v>
                </c:pt>
                <c:pt idx="1058">
                  <c:v>0.60023148148148142</c:v>
                </c:pt>
                <c:pt idx="1059">
                  <c:v>0.60026620370370376</c:v>
                </c:pt>
                <c:pt idx="1060">
                  <c:v>0.60030092592592588</c:v>
                </c:pt>
                <c:pt idx="1061">
                  <c:v>0.60033564814814822</c:v>
                </c:pt>
                <c:pt idx="1062">
                  <c:v>0.60037037037037033</c:v>
                </c:pt>
                <c:pt idx="1063">
                  <c:v>0.60040509259259256</c:v>
                </c:pt>
                <c:pt idx="1064">
                  <c:v>0.60043981481481479</c:v>
                </c:pt>
                <c:pt idx="1065">
                  <c:v>0.60047453703703701</c:v>
                </c:pt>
                <c:pt idx="1066">
                  <c:v>0.60050925925925924</c:v>
                </c:pt>
                <c:pt idx="1067">
                  <c:v>0.60054398148148147</c:v>
                </c:pt>
                <c:pt idx="1068">
                  <c:v>0.6005787037037037</c:v>
                </c:pt>
                <c:pt idx="1069">
                  <c:v>0.60061342592592593</c:v>
                </c:pt>
                <c:pt idx="1070">
                  <c:v>0.60064814814814815</c:v>
                </c:pt>
                <c:pt idx="1071">
                  <c:v>0.60068287037037038</c:v>
                </c:pt>
                <c:pt idx="1072">
                  <c:v>0.60071759259259261</c:v>
                </c:pt>
                <c:pt idx="1073">
                  <c:v>0.60075231481481484</c:v>
                </c:pt>
                <c:pt idx="1074">
                  <c:v>0.60078703703703706</c:v>
                </c:pt>
                <c:pt idx="1075">
                  <c:v>0.60082175925925929</c:v>
                </c:pt>
                <c:pt idx="1076">
                  <c:v>0.60085648148148152</c:v>
                </c:pt>
                <c:pt idx="1077">
                  <c:v>0.60089120370370364</c:v>
                </c:pt>
                <c:pt idx="1078">
                  <c:v>0.60092592592592597</c:v>
                </c:pt>
                <c:pt idx="1079">
                  <c:v>0.60096064814814809</c:v>
                </c:pt>
                <c:pt idx="1080">
                  <c:v>0.60099537037037043</c:v>
                </c:pt>
                <c:pt idx="1081">
                  <c:v>0.60103009259259255</c:v>
                </c:pt>
                <c:pt idx="1082">
                  <c:v>0.60106481481481489</c:v>
                </c:pt>
                <c:pt idx="1083">
                  <c:v>0.601099537037037</c:v>
                </c:pt>
                <c:pt idx="1084">
                  <c:v>0.60113425925925923</c:v>
                </c:pt>
                <c:pt idx="1085">
                  <c:v>0.60116898148148146</c:v>
                </c:pt>
                <c:pt idx="1086">
                  <c:v>0.60120370370370368</c:v>
                </c:pt>
                <c:pt idx="1087">
                  <c:v>0.60123842592592591</c:v>
                </c:pt>
                <c:pt idx="1088">
                  <c:v>0.60127314814814814</c:v>
                </c:pt>
                <c:pt idx="1089">
                  <c:v>0.60130787037037037</c:v>
                </c:pt>
                <c:pt idx="1090">
                  <c:v>0.6013425925925926</c:v>
                </c:pt>
                <c:pt idx="1091">
                  <c:v>0.60137731481481482</c:v>
                </c:pt>
                <c:pt idx="1092">
                  <c:v>0.60141203703703705</c:v>
                </c:pt>
                <c:pt idx="1093">
                  <c:v>0.60144675925925928</c:v>
                </c:pt>
                <c:pt idx="1094">
                  <c:v>0.60148148148148151</c:v>
                </c:pt>
                <c:pt idx="1095">
                  <c:v>0.60151620370370373</c:v>
                </c:pt>
                <c:pt idx="1096">
                  <c:v>0.60155092592592596</c:v>
                </c:pt>
                <c:pt idx="1097">
                  <c:v>0.60158564814814819</c:v>
                </c:pt>
                <c:pt idx="1098">
                  <c:v>0.60162037037037031</c:v>
                </c:pt>
                <c:pt idx="1099">
                  <c:v>0.60165509259259264</c:v>
                </c:pt>
                <c:pt idx="1100">
                  <c:v>0.60168981481481476</c:v>
                </c:pt>
                <c:pt idx="1101">
                  <c:v>0.6017245370370371</c:v>
                </c:pt>
                <c:pt idx="1102">
                  <c:v>0.60175925925925922</c:v>
                </c:pt>
                <c:pt idx="1103">
                  <c:v>0.60179398148148155</c:v>
                </c:pt>
                <c:pt idx="1104">
                  <c:v>0.60182870370370367</c:v>
                </c:pt>
                <c:pt idx="1105">
                  <c:v>0.6018634259259259</c:v>
                </c:pt>
                <c:pt idx="1106">
                  <c:v>0.60189814814814813</c:v>
                </c:pt>
                <c:pt idx="1107">
                  <c:v>0.60193287037037035</c:v>
                </c:pt>
                <c:pt idx="1108">
                  <c:v>0.60196759259259258</c:v>
                </c:pt>
                <c:pt idx="1109">
                  <c:v>0.60200231481481481</c:v>
                </c:pt>
                <c:pt idx="1110">
                  <c:v>0.60203703703703704</c:v>
                </c:pt>
                <c:pt idx="1111">
                  <c:v>0.60207175925925926</c:v>
                </c:pt>
                <c:pt idx="1112">
                  <c:v>0.60210648148148149</c:v>
                </c:pt>
                <c:pt idx="1113">
                  <c:v>0.60214120370370372</c:v>
                </c:pt>
                <c:pt idx="1114">
                  <c:v>0.60217592592592595</c:v>
                </c:pt>
                <c:pt idx="1115">
                  <c:v>0.60221064814814818</c:v>
                </c:pt>
                <c:pt idx="1116">
                  <c:v>0.6022453703703704</c:v>
                </c:pt>
                <c:pt idx="1117">
                  <c:v>0.60228009259259263</c:v>
                </c:pt>
                <c:pt idx="1118">
                  <c:v>0.60231481481481486</c:v>
                </c:pt>
                <c:pt idx="1119">
                  <c:v>0.60234953703703698</c:v>
                </c:pt>
                <c:pt idx="1120">
                  <c:v>0.60238425925925931</c:v>
                </c:pt>
                <c:pt idx="1121">
                  <c:v>0.60241898148148143</c:v>
                </c:pt>
                <c:pt idx="1122">
                  <c:v>0.60245370370370377</c:v>
                </c:pt>
                <c:pt idx="1123">
                  <c:v>0.60248842592592589</c:v>
                </c:pt>
                <c:pt idx="1124">
                  <c:v>0.60252314814814811</c:v>
                </c:pt>
                <c:pt idx="1125">
                  <c:v>0.60255787037037034</c:v>
                </c:pt>
                <c:pt idx="1126">
                  <c:v>0.60259259259259257</c:v>
                </c:pt>
                <c:pt idx="1127">
                  <c:v>0.6026273148148148</c:v>
                </c:pt>
                <c:pt idx="1128">
                  <c:v>0.60266203703703702</c:v>
                </c:pt>
                <c:pt idx="1129">
                  <c:v>0.60269675925925925</c:v>
                </c:pt>
                <c:pt idx="1130">
                  <c:v>0.60273148148148148</c:v>
                </c:pt>
                <c:pt idx="1131">
                  <c:v>0.60276620370370371</c:v>
                </c:pt>
                <c:pt idx="1132">
                  <c:v>0.60280092592592593</c:v>
                </c:pt>
                <c:pt idx="1133">
                  <c:v>0.60283564814814816</c:v>
                </c:pt>
                <c:pt idx="1134">
                  <c:v>0.60287037037037039</c:v>
                </c:pt>
                <c:pt idx="1135">
                  <c:v>0.60290509259259262</c:v>
                </c:pt>
                <c:pt idx="1136">
                  <c:v>0.60293981481481485</c:v>
                </c:pt>
                <c:pt idx="1137">
                  <c:v>0.60297453703703707</c:v>
                </c:pt>
                <c:pt idx="1138">
                  <c:v>0.60300925925925919</c:v>
                </c:pt>
                <c:pt idx="1139">
                  <c:v>0.60304398148148153</c:v>
                </c:pt>
                <c:pt idx="1140">
                  <c:v>0.60307870370370364</c:v>
                </c:pt>
                <c:pt idx="1141">
                  <c:v>0.60311342592592598</c:v>
                </c:pt>
                <c:pt idx="1142">
                  <c:v>0.6031481481481481</c:v>
                </c:pt>
                <c:pt idx="1143">
                  <c:v>0.60318287037037044</c:v>
                </c:pt>
                <c:pt idx="1144">
                  <c:v>0.60321759259259256</c:v>
                </c:pt>
                <c:pt idx="1145">
                  <c:v>0.60325231481481478</c:v>
                </c:pt>
                <c:pt idx="1146">
                  <c:v>0.60328703703703701</c:v>
                </c:pt>
                <c:pt idx="1147">
                  <c:v>0.60332175925925924</c:v>
                </c:pt>
                <c:pt idx="1148">
                  <c:v>0.60335648148148147</c:v>
                </c:pt>
                <c:pt idx="1149">
                  <c:v>0.60339120370370369</c:v>
                </c:pt>
                <c:pt idx="1150">
                  <c:v>0.60342592592592592</c:v>
                </c:pt>
                <c:pt idx="1151">
                  <c:v>0.60346064814814815</c:v>
                </c:pt>
                <c:pt idx="1152">
                  <c:v>0.60349537037037038</c:v>
                </c:pt>
                <c:pt idx="1153">
                  <c:v>0.6035300925925926</c:v>
                </c:pt>
                <c:pt idx="1154">
                  <c:v>0.60356481481481483</c:v>
                </c:pt>
                <c:pt idx="1155">
                  <c:v>0.60359953703703706</c:v>
                </c:pt>
                <c:pt idx="1156">
                  <c:v>0.60363425925925929</c:v>
                </c:pt>
                <c:pt idx="1157">
                  <c:v>0.60366898148148151</c:v>
                </c:pt>
                <c:pt idx="1158">
                  <c:v>0.60370370370370374</c:v>
                </c:pt>
                <c:pt idx="1159">
                  <c:v>0.60373842592592586</c:v>
                </c:pt>
                <c:pt idx="1160">
                  <c:v>0.6037731481481482</c:v>
                </c:pt>
                <c:pt idx="1161">
                  <c:v>0.60380787037037031</c:v>
                </c:pt>
                <c:pt idx="1162">
                  <c:v>0.60384259259259265</c:v>
                </c:pt>
                <c:pt idx="1163">
                  <c:v>0.60387731481481477</c:v>
                </c:pt>
                <c:pt idx="1164">
                  <c:v>0.60391203703703711</c:v>
                </c:pt>
                <c:pt idx="1165">
                  <c:v>0.60394675925925922</c:v>
                </c:pt>
                <c:pt idx="1166">
                  <c:v>0.60398148148148145</c:v>
                </c:pt>
                <c:pt idx="1167">
                  <c:v>0.60401620370370368</c:v>
                </c:pt>
                <c:pt idx="1168">
                  <c:v>0.60405092592592591</c:v>
                </c:pt>
                <c:pt idx="1169">
                  <c:v>0.60408564814814814</c:v>
                </c:pt>
                <c:pt idx="1170">
                  <c:v>0.60412037037037036</c:v>
                </c:pt>
                <c:pt idx="1171">
                  <c:v>0.60415509259259259</c:v>
                </c:pt>
                <c:pt idx="1172">
                  <c:v>0.60418981481481482</c:v>
                </c:pt>
                <c:pt idx="1173">
                  <c:v>0.60422453703703705</c:v>
                </c:pt>
                <c:pt idx="1174">
                  <c:v>0.60425925925925927</c:v>
                </c:pt>
                <c:pt idx="1175">
                  <c:v>0.6042939814814815</c:v>
                </c:pt>
                <c:pt idx="1176">
                  <c:v>0.60432870370370373</c:v>
                </c:pt>
                <c:pt idx="1177">
                  <c:v>0.60436342592592596</c:v>
                </c:pt>
                <c:pt idx="1178">
                  <c:v>0.60439814814814818</c:v>
                </c:pt>
                <c:pt idx="1179">
                  <c:v>0.60443287037037041</c:v>
                </c:pt>
                <c:pt idx="1180">
                  <c:v>0.60446759259259253</c:v>
                </c:pt>
                <c:pt idx="1181">
                  <c:v>0.60450231481481487</c:v>
                </c:pt>
                <c:pt idx="1182">
                  <c:v>0.60453703703703698</c:v>
                </c:pt>
                <c:pt idx="1183">
                  <c:v>0.60457175925925932</c:v>
                </c:pt>
                <c:pt idx="1184">
                  <c:v>0.60460648148148144</c:v>
                </c:pt>
                <c:pt idx="1185">
                  <c:v>0.60464120370370367</c:v>
                </c:pt>
                <c:pt idx="1186">
                  <c:v>0.60467592592592589</c:v>
                </c:pt>
                <c:pt idx="1187">
                  <c:v>0.60471064814814812</c:v>
                </c:pt>
                <c:pt idx="1188">
                  <c:v>0.60474537037037035</c:v>
                </c:pt>
                <c:pt idx="1189">
                  <c:v>0.60478009259259258</c:v>
                </c:pt>
                <c:pt idx="1190">
                  <c:v>0.60481481481481481</c:v>
                </c:pt>
                <c:pt idx="1191">
                  <c:v>0.60484953703703703</c:v>
                </c:pt>
                <c:pt idx="1192">
                  <c:v>0.60488425925925926</c:v>
                </c:pt>
                <c:pt idx="1193">
                  <c:v>0.60491898148148149</c:v>
                </c:pt>
                <c:pt idx="1194">
                  <c:v>0.60495370370370372</c:v>
                </c:pt>
                <c:pt idx="1195">
                  <c:v>0.60498842592592594</c:v>
                </c:pt>
                <c:pt idx="1196">
                  <c:v>0.60502314814814817</c:v>
                </c:pt>
                <c:pt idx="1197">
                  <c:v>0.6050578703703704</c:v>
                </c:pt>
                <c:pt idx="1198">
                  <c:v>0.60509259259259263</c:v>
                </c:pt>
                <c:pt idx="1199">
                  <c:v>0.60512731481481474</c:v>
                </c:pt>
                <c:pt idx="1200">
                  <c:v>0.60516203703703708</c:v>
                </c:pt>
                <c:pt idx="1201">
                  <c:v>0.6051967592592592</c:v>
                </c:pt>
                <c:pt idx="1202">
                  <c:v>0.60523148148148154</c:v>
                </c:pt>
                <c:pt idx="1203">
                  <c:v>0.60526620370370365</c:v>
                </c:pt>
                <c:pt idx="1204">
                  <c:v>0.60530092592592599</c:v>
                </c:pt>
                <c:pt idx="1205">
                  <c:v>0.60533564814814811</c:v>
                </c:pt>
                <c:pt idx="1206">
                  <c:v>0.60537037037037034</c:v>
                </c:pt>
                <c:pt idx="1207">
                  <c:v>0.60540509259259256</c:v>
                </c:pt>
                <c:pt idx="1208">
                  <c:v>0.60543981481481479</c:v>
                </c:pt>
                <c:pt idx="1209">
                  <c:v>0.60547453703703702</c:v>
                </c:pt>
                <c:pt idx="1210">
                  <c:v>0.60550925925925925</c:v>
                </c:pt>
                <c:pt idx="1211">
                  <c:v>0.60554398148148147</c:v>
                </c:pt>
                <c:pt idx="1212">
                  <c:v>0.6055787037037037</c:v>
                </c:pt>
                <c:pt idx="1213">
                  <c:v>0.60561342592592593</c:v>
                </c:pt>
                <c:pt idx="1214">
                  <c:v>0.60564814814814816</c:v>
                </c:pt>
                <c:pt idx="1215">
                  <c:v>0.60568287037037039</c:v>
                </c:pt>
                <c:pt idx="1216">
                  <c:v>0.60571759259259261</c:v>
                </c:pt>
                <c:pt idx="1217">
                  <c:v>0.60575231481481484</c:v>
                </c:pt>
                <c:pt idx="1218">
                  <c:v>0.60578703703703707</c:v>
                </c:pt>
                <c:pt idx="1219">
                  <c:v>0.6058217592592593</c:v>
                </c:pt>
                <c:pt idx="1220">
                  <c:v>0.60585648148148141</c:v>
                </c:pt>
                <c:pt idx="1221">
                  <c:v>0.60589120370370375</c:v>
                </c:pt>
                <c:pt idx="1222">
                  <c:v>0.60592592592592587</c:v>
                </c:pt>
                <c:pt idx="1223">
                  <c:v>0.60596064814814821</c:v>
                </c:pt>
                <c:pt idx="1224">
                  <c:v>0.60599537037037032</c:v>
                </c:pt>
                <c:pt idx="1225">
                  <c:v>0.60603009259259266</c:v>
                </c:pt>
                <c:pt idx="1226">
                  <c:v>0.60606481481481478</c:v>
                </c:pt>
                <c:pt idx="1227">
                  <c:v>0.60609953703703701</c:v>
                </c:pt>
                <c:pt idx="1228">
                  <c:v>0.60613425925925923</c:v>
                </c:pt>
                <c:pt idx="1229">
                  <c:v>0.60616898148148146</c:v>
                </c:pt>
                <c:pt idx="1230">
                  <c:v>0.60620370370370369</c:v>
                </c:pt>
                <c:pt idx="1231">
                  <c:v>0.60623842592592592</c:v>
                </c:pt>
                <c:pt idx="1232">
                  <c:v>0.60627314814814814</c:v>
                </c:pt>
                <c:pt idx="1233">
                  <c:v>0.60630787037037037</c:v>
                </c:pt>
                <c:pt idx="1234">
                  <c:v>0.6063425925925926</c:v>
                </c:pt>
                <c:pt idx="1235">
                  <c:v>0.60637731481481483</c:v>
                </c:pt>
                <c:pt idx="1236">
                  <c:v>0.60641203703703705</c:v>
                </c:pt>
                <c:pt idx="1237">
                  <c:v>0.60644675925925928</c:v>
                </c:pt>
                <c:pt idx="1238">
                  <c:v>0.60648148148148151</c:v>
                </c:pt>
                <c:pt idx="1239">
                  <c:v>0.60651620370370374</c:v>
                </c:pt>
                <c:pt idx="1240">
                  <c:v>0.60655092592592597</c:v>
                </c:pt>
                <c:pt idx="1241">
                  <c:v>0.60658564814814808</c:v>
                </c:pt>
                <c:pt idx="1242">
                  <c:v>0.60662037037037042</c:v>
                </c:pt>
                <c:pt idx="1243">
                  <c:v>0.60665509259259254</c:v>
                </c:pt>
                <c:pt idx="1244">
                  <c:v>0.60668981481481488</c:v>
                </c:pt>
                <c:pt idx="1245">
                  <c:v>0.60672453703703699</c:v>
                </c:pt>
                <c:pt idx="1246">
                  <c:v>0.60675925925925933</c:v>
                </c:pt>
                <c:pt idx="1247">
                  <c:v>0.60679398148148145</c:v>
                </c:pt>
                <c:pt idx="1248">
                  <c:v>0.60682870370370368</c:v>
                </c:pt>
                <c:pt idx="1249">
                  <c:v>0.6068634259259259</c:v>
                </c:pt>
                <c:pt idx="1250">
                  <c:v>0.60689814814814813</c:v>
                </c:pt>
                <c:pt idx="1251">
                  <c:v>0.60693287037037036</c:v>
                </c:pt>
                <c:pt idx="1252">
                  <c:v>0.60696759259259259</c:v>
                </c:pt>
                <c:pt idx="1253">
                  <c:v>0.60700231481481481</c:v>
                </c:pt>
                <c:pt idx="1254">
                  <c:v>0.60703703703703704</c:v>
                </c:pt>
                <c:pt idx="1255">
                  <c:v>0.60707175925925927</c:v>
                </c:pt>
                <c:pt idx="1256">
                  <c:v>0.6071064814814815</c:v>
                </c:pt>
                <c:pt idx="1257">
                  <c:v>0.60714120370370372</c:v>
                </c:pt>
                <c:pt idx="1258">
                  <c:v>0.60717592592592595</c:v>
                </c:pt>
                <c:pt idx="1259">
                  <c:v>0.60721064814814818</c:v>
                </c:pt>
                <c:pt idx="1260">
                  <c:v>0.6072453703703703</c:v>
                </c:pt>
                <c:pt idx="1261">
                  <c:v>0.60728009259259264</c:v>
                </c:pt>
                <c:pt idx="1262">
                  <c:v>0.60731481481481475</c:v>
                </c:pt>
                <c:pt idx="1263">
                  <c:v>0.60734953703703709</c:v>
                </c:pt>
                <c:pt idx="1264">
                  <c:v>0.60738425925925921</c:v>
                </c:pt>
                <c:pt idx="1265">
                  <c:v>0.60741898148148155</c:v>
                </c:pt>
                <c:pt idx="1266">
                  <c:v>0.60745370370370366</c:v>
                </c:pt>
                <c:pt idx="1267">
                  <c:v>0.60748842592592589</c:v>
                </c:pt>
                <c:pt idx="1268">
                  <c:v>0.60752314814814812</c:v>
                </c:pt>
                <c:pt idx="1269">
                  <c:v>0.60755787037037035</c:v>
                </c:pt>
                <c:pt idx="1270">
                  <c:v>0.60759259259259257</c:v>
                </c:pt>
                <c:pt idx="1271">
                  <c:v>0.6076273148148148</c:v>
                </c:pt>
                <c:pt idx="1272">
                  <c:v>0.60766203703703703</c:v>
                </c:pt>
                <c:pt idx="1273">
                  <c:v>0.60769675925925926</c:v>
                </c:pt>
                <c:pt idx="1274">
                  <c:v>0.60773148148148148</c:v>
                </c:pt>
                <c:pt idx="1275">
                  <c:v>0.60776620370370371</c:v>
                </c:pt>
                <c:pt idx="1276">
                  <c:v>0.60780092592592594</c:v>
                </c:pt>
                <c:pt idx="1277">
                  <c:v>0.60783564814814817</c:v>
                </c:pt>
                <c:pt idx="1278">
                  <c:v>0.60787037037037039</c:v>
                </c:pt>
                <c:pt idx="1279">
                  <c:v>0.60790509259259262</c:v>
                </c:pt>
                <c:pt idx="1280">
                  <c:v>0.60793981481481485</c:v>
                </c:pt>
                <c:pt idx="1281">
                  <c:v>0.60797453703703697</c:v>
                </c:pt>
                <c:pt idx="1282">
                  <c:v>0.6080092592592593</c:v>
                </c:pt>
                <c:pt idx="1283">
                  <c:v>0.60804398148148142</c:v>
                </c:pt>
                <c:pt idx="1284">
                  <c:v>0.60807870370370376</c:v>
                </c:pt>
                <c:pt idx="1285">
                  <c:v>0.60811342592592588</c:v>
                </c:pt>
                <c:pt idx="1286">
                  <c:v>0.60814814814814822</c:v>
                </c:pt>
                <c:pt idx="1287">
                  <c:v>0.60818287037037033</c:v>
                </c:pt>
                <c:pt idx="1288">
                  <c:v>0.60821759259259256</c:v>
                </c:pt>
                <c:pt idx="1289">
                  <c:v>0.60825231481481479</c:v>
                </c:pt>
                <c:pt idx="1290">
                  <c:v>0.60828703703703701</c:v>
                </c:pt>
                <c:pt idx="1291">
                  <c:v>0.60832175925925924</c:v>
                </c:pt>
                <c:pt idx="1292">
                  <c:v>0.60835648148148147</c:v>
                </c:pt>
                <c:pt idx="1293">
                  <c:v>0.6083912037037037</c:v>
                </c:pt>
                <c:pt idx="1294">
                  <c:v>0.60842592592592593</c:v>
                </c:pt>
                <c:pt idx="1295">
                  <c:v>0.60846064814814815</c:v>
                </c:pt>
                <c:pt idx="1296">
                  <c:v>0.60849537037037038</c:v>
                </c:pt>
                <c:pt idx="1297">
                  <c:v>0.60853009259259261</c:v>
                </c:pt>
                <c:pt idx="1298">
                  <c:v>0.60856481481481484</c:v>
                </c:pt>
                <c:pt idx="1299">
                  <c:v>0.60859953703703706</c:v>
                </c:pt>
                <c:pt idx="1300">
                  <c:v>0.60863425925925929</c:v>
                </c:pt>
                <c:pt idx="1301">
                  <c:v>0.60866898148148152</c:v>
                </c:pt>
                <c:pt idx="1302">
                  <c:v>0.60870370370370364</c:v>
                </c:pt>
                <c:pt idx="1303">
                  <c:v>0.60873842592592597</c:v>
                </c:pt>
                <c:pt idx="1304">
                  <c:v>0.60877314814814809</c:v>
                </c:pt>
                <c:pt idx="1305">
                  <c:v>0.60880787037037043</c:v>
                </c:pt>
                <c:pt idx="1306">
                  <c:v>0.60884259259259255</c:v>
                </c:pt>
                <c:pt idx="1307">
                  <c:v>0.60887731481481489</c:v>
                </c:pt>
                <c:pt idx="1308">
                  <c:v>0.608912037037037</c:v>
                </c:pt>
                <c:pt idx="1309">
                  <c:v>0.60894675925925923</c:v>
                </c:pt>
                <c:pt idx="1310">
                  <c:v>0.60898148148148146</c:v>
                </c:pt>
                <c:pt idx="1311">
                  <c:v>0.60901620370370368</c:v>
                </c:pt>
                <c:pt idx="1312">
                  <c:v>0.60905092592592591</c:v>
                </c:pt>
                <c:pt idx="1313">
                  <c:v>0.60908564814814814</c:v>
                </c:pt>
                <c:pt idx="1314">
                  <c:v>0.60912037037037037</c:v>
                </c:pt>
                <c:pt idx="1315">
                  <c:v>0.6091550925925926</c:v>
                </c:pt>
                <c:pt idx="1316">
                  <c:v>0.60918981481481482</c:v>
                </c:pt>
                <c:pt idx="1317">
                  <c:v>0.60922453703703705</c:v>
                </c:pt>
                <c:pt idx="1318">
                  <c:v>0.60925925925925928</c:v>
                </c:pt>
                <c:pt idx="1319">
                  <c:v>0.60929398148148151</c:v>
                </c:pt>
                <c:pt idx="1320">
                  <c:v>0.60932870370370373</c:v>
                </c:pt>
                <c:pt idx="1321">
                  <c:v>0.60936342592592596</c:v>
                </c:pt>
                <c:pt idx="1322">
                  <c:v>0.60939814814814819</c:v>
                </c:pt>
                <c:pt idx="1323">
                  <c:v>0.60943287037037031</c:v>
                </c:pt>
                <c:pt idx="1324">
                  <c:v>0.60946759259259264</c:v>
                </c:pt>
                <c:pt idx="1325">
                  <c:v>0.60950231481481476</c:v>
                </c:pt>
                <c:pt idx="1326">
                  <c:v>0.6095370370370371</c:v>
                </c:pt>
                <c:pt idx="1327">
                  <c:v>0.60957175925925922</c:v>
                </c:pt>
                <c:pt idx="1328">
                  <c:v>0.60960648148148155</c:v>
                </c:pt>
                <c:pt idx="1329">
                  <c:v>0.60964120370370367</c:v>
                </c:pt>
                <c:pt idx="1330">
                  <c:v>0.6096759259259259</c:v>
                </c:pt>
                <c:pt idx="1331">
                  <c:v>0.60971064814814813</c:v>
                </c:pt>
                <c:pt idx="1332">
                  <c:v>0.60974537037037035</c:v>
                </c:pt>
                <c:pt idx="1333">
                  <c:v>0.60978009259259258</c:v>
                </c:pt>
                <c:pt idx="1334">
                  <c:v>0.60981481481481481</c:v>
                </c:pt>
                <c:pt idx="1335">
                  <c:v>0.60984953703703704</c:v>
                </c:pt>
                <c:pt idx="1336">
                  <c:v>0.60988425925925926</c:v>
                </c:pt>
                <c:pt idx="1337">
                  <c:v>0.60991898148148149</c:v>
                </c:pt>
                <c:pt idx="1338">
                  <c:v>0.60995370370370372</c:v>
                </c:pt>
                <c:pt idx="1339">
                  <c:v>0.60998842592592595</c:v>
                </c:pt>
                <c:pt idx="1340">
                  <c:v>0.61002314814814818</c:v>
                </c:pt>
                <c:pt idx="1341">
                  <c:v>0.6100578703703704</c:v>
                </c:pt>
                <c:pt idx="1342">
                  <c:v>0.61009259259259252</c:v>
                </c:pt>
                <c:pt idx="1343">
                  <c:v>0.61012731481481486</c:v>
                </c:pt>
                <c:pt idx="1344">
                  <c:v>0.61016203703703698</c:v>
                </c:pt>
                <c:pt idx="1345">
                  <c:v>0.61019675925925931</c:v>
                </c:pt>
                <c:pt idx="1346">
                  <c:v>0.61023148148148143</c:v>
                </c:pt>
                <c:pt idx="1347">
                  <c:v>0.61026620370370377</c:v>
                </c:pt>
                <c:pt idx="1348">
                  <c:v>0.61030092592592589</c:v>
                </c:pt>
                <c:pt idx="1349">
                  <c:v>0.61033564814814811</c:v>
                </c:pt>
                <c:pt idx="1350">
                  <c:v>0.61037037037037034</c:v>
                </c:pt>
                <c:pt idx="1351">
                  <c:v>0.61040509259259257</c:v>
                </c:pt>
                <c:pt idx="1352">
                  <c:v>0.6104398148148148</c:v>
                </c:pt>
                <c:pt idx="1353">
                  <c:v>0.61047453703703702</c:v>
                </c:pt>
                <c:pt idx="1354">
                  <c:v>0.61050925925925925</c:v>
                </c:pt>
                <c:pt idx="1355">
                  <c:v>0.61054398148148148</c:v>
                </c:pt>
                <c:pt idx="1356">
                  <c:v>0.61057870370370371</c:v>
                </c:pt>
                <c:pt idx="1357">
                  <c:v>0.61061342592592593</c:v>
                </c:pt>
                <c:pt idx="1358">
                  <c:v>0.61064814814814816</c:v>
                </c:pt>
                <c:pt idx="1359">
                  <c:v>0.61068287037037039</c:v>
                </c:pt>
                <c:pt idx="1360">
                  <c:v>0.61071759259259262</c:v>
                </c:pt>
                <c:pt idx="1361">
                  <c:v>0.61075231481481485</c:v>
                </c:pt>
                <c:pt idx="1362">
                  <c:v>0.61078703703703707</c:v>
                </c:pt>
                <c:pt idx="1363">
                  <c:v>0.61082175925925919</c:v>
                </c:pt>
                <c:pt idx="1364">
                  <c:v>0.61085648148148153</c:v>
                </c:pt>
                <c:pt idx="1365">
                  <c:v>0.61089120370370364</c:v>
                </c:pt>
                <c:pt idx="1366">
                  <c:v>0.61092592592592598</c:v>
                </c:pt>
                <c:pt idx="1367">
                  <c:v>0.6109606481481481</c:v>
                </c:pt>
                <c:pt idx="1368">
                  <c:v>0.61099537037037044</c:v>
                </c:pt>
                <c:pt idx="1369">
                  <c:v>0.61103009259259256</c:v>
                </c:pt>
                <c:pt idx="1370">
                  <c:v>0.61106481481481478</c:v>
                </c:pt>
                <c:pt idx="1371">
                  <c:v>0.61109953703703701</c:v>
                </c:pt>
                <c:pt idx="1372">
                  <c:v>0.61113425925925924</c:v>
                </c:pt>
                <c:pt idx="1373">
                  <c:v>0.61116898148148147</c:v>
                </c:pt>
                <c:pt idx="1374">
                  <c:v>0.61120370370370369</c:v>
                </c:pt>
                <c:pt idx="1375">
                  <c:v>0.61123842592592592</c:v>
                </c:pt>
                <c:pt idx="1376">
                  <c:v>0.61127314814814815</c:v>
                </c:pt>
                <c:pt idx="1377">
                  <c:v>0.61130787037037038</c:v>
                </c:pt>
                <c:pt idx="1378">
                  <c:v>0.6113425925925926</c:v>
                </c:pt>
                <c:pt idx="1379">
                  <c:v>0.61137731481481483</c:v>
                </c:pt>
                <c:pt idx="1380">
                  <c:v>0.61141203703703706</c:v>
                </c:pt>
                <c:pt idx="1381">
                  <c:v>0.61144675925925929</c:v>
                </c:pt>
                <c:pt idx="1382">
                  <c:v>0.61148148148148151</c:v>
                </c:pt>
                <c:pt idx="1383">
                  <c:v>0.61151620370370374</c:v>
                </c:pt>
                <c:pt idx="1384">
                  <c:v>0.61155092592592586</c:v>
                </c:pt>
                <c:pt idx="1385">
                  <c:v>0.6115856481481482</c:v>
                </c:pt>
                <c:pt idx="1386">
                  <c:v>0.61162037037037031</c:v>
                </c:pt>
                <c:pt idx="1387">
                  <c:v>0.61165509259259265</c:v>
                </c:pt>
                <c:pt idx="1388">
                  <c:v>0.61168981481481477</c:v>
                </c:pt>
                <c:pt idx="1389">
                  <c:v>0.61172453703703711</c:v>
                </c:pt>
                <c:pt idx="1390">
                  <c:v>0.61175925925925922</c:v>
                </c:pt>
                <c:pt idx="1391">
                  <c:v>0.61179398148148145</c:v>
                </c:pt>
                <c:pt idx="1392">
                  <c:v>0.61182870370370368</c:v>
                </c:pt>
                <c:pt idx="1393">
                  <c:v>0.61186342592592591</c:v>
                </c:pt>
                <c:pt idx="1394">
                  <c:v>0.61189814814814814</c:v>
                </c:pt>
                <c:pt idx="1395">
                  <c:v>0.61193287037037036</c:v>
                </c:pt>
                <c:pt idx="1396">
                  <c:v>0.61196759259259259</c:v>
                </c:pt>
                <c:pt idx="1397">
                  <c:v>0.61200231481481482</c:v>
                </c:pt>
                <c:pt idx="1398">
                  <c:v>0.61203703703703705</c:v>
                </c:pt>
                <c:pt idx="1399">
                  <c:v>0.61207175925925927</c:v>
                </c:pt>
                <c:pt idx="1400">
                  <c:v>0.6121064814814815</c:v>
                </c:pt>
                <c:pt idx="1401">
                  <c:v>0.61214120370370373</c:v>
                </c:pt>
                <c:pt idx="1402">
                  <c:v>0.61217592592592596</c:v>
                </c:pt>
                <c:pt idx="1403">
                  <c:v>0.61221064814814818</c:v>
                </c:pt>
                <c:pt idx="1404">
                  <c:v>0.61224537037037041</c:v>
                </c:pt>
                <c:pt idx="1405">
                  <c:v>0.61228009259259253</c:v>
                </c:pt>
                <c:pt idx="1406">
                  <c:v>0.61231481481481487</c:v>
                </c:pt>
                <c:pt idx="1407">
                  <c:v>0.61234953703703698</c:v>
                </c:pt>
                <c:pt idx="1408">
                  <c:v>0.61238425925925932</c:v>
                </c:pt>
                <c:pt idx="1409">
                  <c:v>0.61241898148148144</c:v>
                </c:pt>
                <c:pt idx="1410">
                  <c:v>0.61245370370370367</c:v>
                </c:pt>
                <c:pt idx="1411">
                  <c:v>0.61248842592592589</c:v>
                </c:pt>
                <c:pt idx="1412">
                  <c:v>0.61252314814814812</c:v>
                </c:pt>
                <c:pt idx="1413">
                  <c:v>0.61255787037037035</c:v>
                </c:pt>
                <c:pt idx="1414">
                  <c:v>0.61259259259259258</c:v>
                </c:pt>
                <c:pt idx="1415">
                  <c:v>0.61262731481481481</c:v>
                </c:pt>
                <c:pt idx="1416">
                  <c:v>0.61266203703703703</c:v>
                </c:pt>
                <c:pt idx="1417">
                  <c:v>0.61269675925925926</c:v>
                </c:pt>
                <c:pt idx="1418">
                  <c:v>0.61273148148148149</c:v>
                </c:pt>
                <c:pt idx="1419">
                  <c:v>0.61276620370370372</c:v>
                </c:pt>
                <c:pt idx="1420">
                  <c:v>0.61280092592592594</c:v>
                </c:pt>
                <c:pt idx="1421">
                  <c:v>0.61283564814814817</c:v>
                </c:pt>
                <c:pt idx="1422">
                  <c:v>0.6128703703703704</c:v>
                </c:pt>
                <c:pt idx="1423">
                  <c:v>0.61290509259259263</c:v>
                </c:pt>
                <c:pt idx="1424">
                  <c:v>0.61293981481481474</c:v>
                </c:pt>
                <c:pt idx="1425">
                  <c:v>0.61297453703703708</c:v>
                </c:pt>
                <c:pt idx="1426">
                  <c:v>0.6130092592592592</c:v>
                </c:pt>
                <c:pt idx="1427">
                  <c:v>0.61304398148148154</c:v>
                </c:pt>
                <c:pt idx="1428">
                  <c:v>0.61307870370370365</c:v>
                </c:pt>
                <c:pt idx="1429">
                  <c:v>0.61311342592592599</c:v>
                </c:pt>
                <c:pt idx="1430">
                  <c:v>0.61314814814814811</c:v>
                </c:pt>
                <c:pt idx="1431">
                  <c:v>0.61318287037037034</c:v>
                </c:pt>
                <c:pt idx="1432">
                  <c:v>0.61321759259259256</c:v>
                </c:pt>
                <c:pt idx="1433">
                  <c:v>0.61325231481481479</c:v>
                </c:pt>
                <c:pt idx="1434">
                  <c:v>0.61328703703703702</c:v>
                </c:pt>
                <c:pt idx="1435">
                  <c:v>0.61332175925925925</c:v>
                </c:pt>
                <c:pt idx="1436">
                  <c:v>0.61335648148148147</c:v>
                </c:pt>
                <c:pt idx="1437">
                  <c:v>0.6133912037037037</c:v>
                </c:pt>
                <c:pt idx="1438">
                  <c:v>0.61342592592592593</c:v>
                </c:pt>
                <c:pt idx="1439">
                  <c:v>0.61346064814814816</c:v>
                </c:pt>
                <c:pt idx="1440">
                  <c:v>0.61349537037037039</c:v>
                </c:pt>
                <c:pt idx="1441">
                  <c:v>0.61353009259259261</c:v>
                </c:pt>
                <c:pt idx="1442">
                  <c:v>0.61356481481481484</c:v>
                </c:pt>
                <c:pt idx="1443">
                  <c:v>0.61359953703703707</c:v>
                </c:pt>
                <c:pt idx="1444">
                  <c:v>0.6136342592592593</c:v>
                </c:pt>
                <c:pt idx="1445">
                  <c:v>0.61366898148148141</c:v>
                </c:pt>
                <c:pt idx="1446">
                  <c:v>0.61370370370370375</c:v>
                </c:pt>
                <c:pt idx="1447">
                  <c:v>0.61373842592592587</c:v>
                </c:pt>
                <c:pt idx="1448">
                  <c:v>0.61377314814814821</c:v>
                </c:pt>
                <c:pt idx="1449">
                  <c:v>0.61380787037037032</c:v>
                </c:pt>
                <c:pt idx="1450">
                  <c:v>0.61384259259259266</c:v>
                </c:pt>
                <c:pt idx="1451">
                  <c:v>0.61387731481481478</c:v>
                </c:pt>
                <c:pt idx="1452">
                  <c:v>0.61391203703703701</c:v>
                </c:pt>
                <c:pt idx="1453">
                  <c:v>0.61394675925925923</c:v>
                </c:pt>
                <c:pt idx="1454">
                  <c:v>0.61398148148148146</c:v>
                </c:pt>
                <c:pt idx="1455">
                  <c:v>0.61401620370370369</c:v>
                </c:pt>
                <c:pt idx="1456">
                  <c:v>0.61405092592592592</c:v>
                </c:pt>
                <c:pt idx="1457">
                  <c:v>0.61408564814814814</c:v>
                </c:pt>
                <c:pt idx="1458">
                  <c:v>0.61412037037037037</c:v>
                </c:pt>
                <c:pt idx="1459">
                  <c:v>0.6141550925925926</c:v>
                </c:pt>
                <c:pt idx="1460">
                  <c:v>0.61418981481481483</c:v>
                </c:pt>
                <c:pt idx="1461">
                  <c:v>0.61422453703703705</c:v>
                </c:pt>
                <c:pt idx="1462">
                  <c:v>0.61425925925925928</c:v>
                </c:pt>
                <c:pt idx="1463">
                  <c:v>0.61429398148148151</c:v>
                </c:pt>
                <c:pt idx="1464">
                  <c:v>0.61432870370370374</c:v>
                </c:pt>
                <c:pt idx="1465">
                  <c:v>0.61436342592592597</c:v>
                </c:pt>
                <c:pt idx="1466">
                  <c:v>0.61439814814814808</c:v>
                </c:pt>
                <c:pt idx="1467">
                  <c:v>0.61443287037037042</c:v>
                </c:pt>
                <c:pt idx="1468">
                  <c:v>0.61446759259259254</c:v>
                </c:pt>
                <c:pt idx="1469">
                  <c:v>0.61450231481481488</c:v>
                </c:pt>
                <c:pt idx="1470">
                  <c:v>0.61453703703703699</c:v>
                </c:pt>
                <c:pt idx="1471">
                  <c:v>0.61457175925925933</c:v>
                </c:pt>
                <c:pt idx="1472">
                  <c:v>0.61460648148148145</c:v>
                </c:pt>
                <c:pt idx="1473">
                  <c:v>0.61464120370370368</c:v>
                </c:pt>
                <c:pt idx="1474">
                  <c:v>0.6146759259259259</c:v>
                </c:pt>
                <c:pt idx="1475">
                  <c:v>0.61471064814814813</c:v>
                </c:pt>
                <c:pt idx="1476">
                  <c:v>0.61474537037037036</c:v>
                </c:pt>
                <c:pt idx="1477">
                  <c:v>0.61478009259259259</c:v>
                </c:pt>
                <c:pt idx="1478">
                  <c:v>0.61481481481481481</c:v>
                </c:pt>
                <c:pt idx="1479">
                  <c:v>0.61484953703703704</c:v>
                </c:pt>
                <c:pt idx="1480">
                  <c:v>0.61488425925925927</c:v>
                </c:pt>
                <c:pt idx="1481">
                  <c:v>0.6149189814814815</c:v>
                </c:pt>
                <c:pt idx="1482">
                  <c:v>0.61495370370370372</c:v>
                </c:pt>
                <c:pt idx="1483">
                  <c:v>0.61498842592592595</c:v>
                </c:pt>
                <c:pt idx="1484">
                  <c:v>0.61502314814814818</c:v>
                </c:pt>
                <c:pt idx="1485">
                  <c:v>0.6150578703703703</c:v>
                </c:pt>
                <c:pt idx="1486">
                  <c:v>0.61509259259259264</c:v>
                </c:pt>
                <c:pt idx="1487">
                  <c:v>0.61512731481481475</c:v>
                </c:pt>
                <c:pt idx="1488">
                  <c:v>0.61516203703703709</c:v>
                </c:pt>
                <c:pt idx="1489">
                  <c:v>0.61519675925925921</c:v>
                </c:pt>
                <c:pt idx="1490">
                  <c:v>0.61523148148148155</c:v>
                </c:pt>
                <c:pt idx="1491">
                  <c:v>0.61526620370370366</c:v>
                </c:pt>
                <c:pt idx="1492">
                  <c:v>0.61530092592592589</c:v>
                </c:pt>
                <c:pt idx="1493">
                  <c:v>0.61533564814814812</c:v>
                </c:pt>
                <c:pt idx="1494">
                  <c:v>0.61537037037037035</c:v>
                </c:pt>
                <c:pt idx="1495">
                  <c:v>0.61540509259259257</c:v>
                </c:pt>
                <c:pt idx="1496">
                  <c:v>0.6154398148148148</c:v>
                </c:pt>
                <c:pt idx="1497">
                  <c:v>0.61547453703703703</c:v>
                </c:pt>
                <c:pt idx="1498">
                  <c:v>0.61550925925925926</c:v>
                </c:pt>
                <c:pt idx="1499">
                  <c:v>0.61554398148148148</c:v>
                </c:pt>
                <c:pt idx="1500">
                  <c:v>0.61557870370370371</c:v>
                </c:pt>
                <c:pt idx="1501">
                  <c:v>0.61561342592592594</c:v>
                </c:pt>
                <c:pt idx="1502">
                  <c:v>0.61564814814814817</c:v>
                </c:pt>
                <c:pt idx="1503">
                  <c:v>0.61568287037037039</c:v>
                </c:pt>
                <c:pt idx="1504">
                  <c:v>0.61571759259259262</c:v>
                </c:pt>
                <c:pt idx="1505">
                  <c:v>0.61575231481481485</c:v>
                </c:pt>
                <c:pt idx="1506">
                  <c:v>0.61578703703703697</c:v>
                </c:pt>
                <c:pt idx="1507">
                  <c:v>0.6158217592592593</c:v>
                </c:pt>
                <c:pt idx="1508">
                  <c:v>0.61585648148148142</c:v>
                </c:pt>
                <c:pt idx="1509">
                  <c:v>0.61589120370370376</c:v>
                </c:pt>
                <c:pt idx="1510">
                  <c:v>0.61592592592592588</c:v>
                </c:pt>
                <c:pt idx="1511">
                  <c:v>0.61596064814814822</c:v>
                </c:pt>
                <c:pt idx="1512">
                  <c:v>0.61599537037037033</c:v>
                </c:pt>
                <c:pt idx="1513">
                  <c:v>0.61603009259259256</c:v>
                </c:pt>
                <c:pt idx="1514">
                  <c:v>0.61606481481481479</c:v>
                </c:pt>
                <c:pt idx="1515">
                  <c:v>0.61609953703703701</c:v>
                </c:pt>
                <c:pt idx="1516">
                  <c:v>0.61613425925925924</c:v>
                </c:pt>
                <c:pt idx="1517">
                  <c:v>0.61616898148148147</c:v>
                </c:pt>
                <c:pt idx="1518">
                  <c:v>0.6162037037037037</c:v>
                </c:pt>
                <c:pt idx="1519">
                  <c:v>0.61623842592592593</c:v>
                </c:pt>
                <c:pt idx="1520">
                  <c:v>0.61627314814814815</c:v>
                </c:pt>
                <c:pt idx="1521">
                  <c:v>0.61630787037037038</c:v>
                </c:pt>
                <c:pt idx="1522">
                  <c:v>0.61634259259259261</c:v>
                </c:pt>
                <c:pt idx="1523">
                  <c:v>0.61637731481481484</c:v>
                </c:pt>
                <c:pt idx="1524">
                  <c:v>0.61641203703703706</c:v>
                </c:pt>
                <c:pt idx="1525">
                  <c:v>0.61644675925925929</c:v>
                </c:pt>
                <c:pt idx="1526">
                  <c:v>0.61648148148148152</c:v>
                </c:pt>
                <c:pt idx="1527">
                  <c:v>0.61651620370370364</c:v>
                </c:pt>
                <c:pt idx="1528">
                  <c:v>0.61655092592592597</c:v>
                </c:pt>
                <c:pt idx="1529">
                  <c:v>0.61658564814814809</c:v>
                </c:pt>
                <c:pt idx="1530">
                  <c:v>0.61662037037037043</c:v>
                </c:pt>
                <c:pt idx="1531">
                  <c:v>0.61665509259259255</c:v>
                </c:pt>
                <c:pt idx="1532">
                  <c:v>0.61668981481481489</c:v>
                </c:pt>
                <c:pt idx="1533">
                  <c:v>0.616724537037037</c:v>
                </c:pt>
                <c:pt idx="1534">
                  <c:v>0.61675925925925923</c:v>
                </c:pt>
                <c:pt idx="1535">
                  <c:v>0.61679398148148146</c:v>
                </c:pt>
                <c:pt idx="1536">
                  <c:v>0.61682870370370368</c:v>
                </c:pt>
                <c:pt idx="1537">
                  <c:v>0.61686342592592591</c:v>
                </c:pt>
                <c:pt idx="1538">
                  <c:v>0.61689814814814814</c:v>
                </c:pt>
                <c:pt idx="1539">
                  <c:v>0.61693287037037037</c:v>
                </c:pt>
                <c:pt idx="1540">
                  <c:v>0.6169675925925926</c:v>
                </c:pt>
                <c:pt idx="1541">
                  <c:v>0.61700231481481482</c:v>
                </c:pt>
                <c:pt idx="1542">
                  <c:v>0.61703703703703705</c:v>
                </c:pt>
                <c:pt idx="1543">
                  <c:v>0.61707175925925928</c:v>
                </c:pt>
                <c:pt idx="1544">
                  <c:v>0.61710648148148151</c:v>
                </c:pt>
                <c:pt idx="1545">
                  <c:v>0.61714120370370373</c:v>
                </c:pt>
                <c:pt idx="1546">
                  <c:v>0.61717592592592596</c:v>
                </c:pt>
                <c:pt idx="1547">
                  <c:v>0.61721064814814819</c:v>
                </c:pt>
                <c:pt idx="1548">
                  <c:v>0.61724537037037031</c:v>
                </c:pt>
                <c:pt idx="1549">
                  <c:v>0.61728009259259264</c:v>
                </c:pt>
                <c:pt idx="1550">
                  <c:v>0.61731481481481476</c:v>
                </c:pt>
                <c:pt idx="1551">
                  <c:v>0.6173495370370371</c:v>
                </c:pt>
                <c:pt idx="1552">
                  <c:v>0.61738425925925922</c:v>
                </c:pt>
                <c:pt idx="1553">
                  <c:v>0.61741898148148155</c:v>
                </c:pt>
                <c:pt idx="1554">
                  <c:v>0.61745370370370367</c:v>
                </c:pt>
                <c:pt idx="1555">
                  <c:v>0.6174884259259259</c:v>
                </c:pt>
                <c:pt idx="1556">
                  <c:v>0.61752314814814813</c:v>
                </c:pt>
                <c:pt idx="1557">
                  <c:v>0.61755787037037035</c:v>
                </c:pt>
                <c:pt idx="1558">
                  <c:v>0.61759259259259258</c:v>
                </c:pt>
                <c:pt idx="1559">
                  <c:v>0.61762731481481481</c:v>
                </c:pt>
                <c:pt idx="1560">
                  <c:v>0.61766203703703704</c:v>
                </c:pt>
                <c:pt idx="1561">
                  <c:v>0.61769675925925926</c:v>
                </c:pt>
                <c:pt idx="1562">
                  <c:v>0.61773148148148149</c:v>
                </c:pt>
                <c:pt idx="1563">
                  <c:v>0.61776620370370372</c:v>
                </c:pt>
                <c:pt idx="1564">
                  <c:v>0.61780092592592595</c:v>
                </c:pt>
                <c:pt idx="1565">
                  <c:v>0.61783564814814818</c:v>
                </c:pt>
                <c:pt idx="1566">
                  <c:v>0.6178703703703704</c:v>
                </c:pt>
                <c:pt idx="1567">
                  <c:v>0.61790509259259252</c:v>
                </c:pt>
                <c:pt idx="1568">
                  <c:v>0.61793981481481486</c:v>
                </c:pt>
                <c:pt idx="1569">
                  <c:v>0.61797453703703698</c:v>
                </c:pt>
                <c:pt idx="1570">
                  <c:v>0.61800925925925931</c:v>
                </c:pt>
                <c:pt idx="1571">
                  <c:v>0.61804398148148143</c:v>
                </c:pt>
                <c:pt idx="1572">
                  <c:v>0.61807870370370377</c:v>
                </c:pt>
                <c:pt idx="1573">
                  <c:v>0.61811342592592589</c:v>
                </c:pt>
                <c:pt idx="1574">
                  <c:v>0.61814814814814811</c:v>
                </c:pt>
                <c:pt idx="1575">
                  <c:v>0.61818287037037034</c:v>
                </c:pt>
                <c:pt idx="1576">
                  <c:v>0.61821759259259257</c:v>
                </c:pt>
                <c:pt idx="1577">
                  <c:v>0.6182523148148148</c:v>
                </c:pt>
                <c:pt idx="1578">
                  <c:v>0.61828703703703702</c:v>
                </c:pt>
                <c:pt idx="1579">
                  <c:v>0.61832175925925925</c:v>
                </c:pt>
                <c:pt idx="1580">
                  <c:v>0.61835648148148148</c:v>
                </c:pt>
                <c:pt idx="1581">
                  <c:v>0.61839120370370371</c:v>
                </c:pt>
                <c:pt idx="1582">
                  <c:v>0.61842592592592593</c:v>
                </c:pt>
                <c:pt idx="1583">
                  <c:v>0.61846064814814816</c:v>
                </c:pt>
                <c:pt idx="1584">
                  <c:v>0.61849537037037039</c:v>
                </c:pt>
                <c:pt idx="1585">
                  <c:v>0.61853009259259262</c:v>
                </c:pt>
                <c:pt idx="1586">
                  <c:v>0.61856481481481485</c:v>
                </c:pt>
                <c:pt idx="1587">
                  <c:v>0.61859953703703707</c:v>
                </c:pt>
                <c:pt idx="1588">
                  <c:v>0.61863425925925919</c:v>
                </c:pt>
                <c:pt idx="1589">
                  <c:v>0.61866898148148153</c:v>
                </c:pt>
                <c:pt idx="1590">
                  <c:v>0.61870370370370364</c:v>
                </c:pt>
                <c:pt idx="1591">
                  <c:v>0.61873842592592598</c:v>
                </c:pt>
                <c:pt idx="1592">
                  <c:v>0.6187731481481481</c:v>
                </c:pt>
                <c:pt idx="1593">
                  <c:v>0.61880787037037044</c:v>
                </c:pt>
                <c:pt idx="1594">
                  <c:v>0.61884259259259256</c:v>
                </c:pt>
                <c:pt idx="1595">
                  <c:v>0.61887731481481478</c:v>
                </c:pt>
                <c:pt idx="1596">
                  <c:v>0.61891203703703701</c:v>
                </c:pt>
                <c:pt idx="1597">
                  <c:v>0.61894675925925924</c:v>
                </c:pt>
                <c:pt idx="1598">
                  <c:v>0.61898148148148147</c:v>
                </c:pt>
                <c:pt idx="1599">
                  <c:v>0.61901620370370369</c:v>
                </c:pt>
                <c:pt idx="1600">
                  <c:v>0.61905092592592592</c:v>
                </c:pt>
                <c:pt idx="1601">
                  <c:v>0.61908564814814815</c:v>
                </c:pt>
                <c:pt idx="1602">
                  <c:v>0.61912037037037038</c:v>
                </c:pt>
                <c:pt idx="1603">
                  <c:v>0.6191550925925926</c:v>
                </c:pt>
                <c:pt idx="1604">
                  <c:v>0.61918981481481483</c:v>
                </c:pt>
                <c:pt idx="1605">
                  <c:v>0.61922453703703706</c:v>
                </c:pt>
                <c:pt idx="1606">
                  <c:v>0.61925925925925929</c:v>
                </c:pt>
                <c:pt idx="1607">
                  <c:v>0.61929398148148151</c:v>
                </c:pt>
                <c:pt idx="1608">
                  <c:v>0.61932870370370374</c:v>
                </c:pt>
                <c:pt idx="1609">
                  <c:v>0.61936342592592586</c:v>
                </c:pt>
                <c:pt idx="1610">
                  <c:v>0.6193981481481482</c:v>
                </c:pt>
                <c:pt idx="1611">
                  <c:v>0.61943287037037031</c:v>
                </c:pt>
                <c:pt idx="1612">
                  <c:v>0.61946759259259265</c:v>
                </c:pt>
                <c:pt idx="1613">
                  <c:v>0.61950231481481477</c:v>
                </c:pt>
                <c:pt idx="1614">
                  <c:v>0.61953703703703711</c:v>
                </c:pt>
                <c:pt idx="1615">
                  <c:v>0.61957175925925922</c:v>
                </c:pt>
                <c:pt idx="1616">
                  <c:v>0.61960648148148145</c:v>
                </c:pt>
                <c:pt idx="1617">
                  <c:v>0.61964120370370368</c:v>
                </c:pt>
                <c:pt idx="1618">
                  <c:v>0.61967592592592591</c:v>
                </c:pt>
                <c:pt idx="1619">
                  <c:v>0.61971064814814814</c:v>
                </c:pt>
                <c:pt idx="1620">
                  <c:v>0.61974537037037036</c:v>
                </c:pt>
                <c:pt idx="1621">
                  <c:v>0.61978009259259259</c:v>
                </c:pt>
                <c:pt idx="1622">
                  <c:v>0.61981481481481482</c:v>
                </c:pt>
                <c:pt idx="1623">
                  <c:v>0.61984953703703705</c:v>
                </c:pt>
                <c:pt idx="1624">
                  <c:v>0.61988425925925927</c:v>
                </c:pt>
                <c:pt idx="1625">
                  <c:v>0.6199189814814815</c:v>
                </c:pt>
                <c:pt idx="1626">
                  <c:v>0.61995370370370373</c:v>
                </c:pt>
                <c:pt idx="1627">
                  <c:v>0.61998842592592596</c:v>
                </c:pt>
                <c:pt idx="1628">
                  <c:v>0.62002314814814818</c:v>
                </c:pt>
                <c:pt idx="1629">
                  <c:v>0.62005787037037041</c:v>
                </c:pt>
                <c:pt idx="1630">
                  <c:v>0.62009259259259253</c:v>
                </c:pt>
                <c:pt idx="1631">
                  <c:v>0.62012731481481487</c:v>
                </c:pt>
                <c:pt idx="1632">
                  <c:v>0.62016203703703698</c:v>
                </c:pt>
                <c:pt idx="1633">
                  <c:v>0.62019675925925932</c:v>
                </c:pt>
                <c:pt idx="1634">
                  <c:v>0.62023148148148144</c:v>
                </c:pt>
                <c:pt idx="1635">
                  <c:v>0.62026620370370367</c:v>
                </c:pt>
                <c:pt idx="1636">
                  <c:v>0.62030092592592589</c:v>
                </c:pt>
                <c:pt idx="1637">
                  <c:v>0.62033564814814812</c:v>
                </c:pt>
                <c:pt idx="1638">
                  <c:v>0.62037037037037035</c:v>
                </c:pt>
                <c:pt idx="1639">
                  <c:v>0.62040509259259258</c:v>
                </c:pt>
                <c:pt idx="1640">
                  <c:v>0.62043981481481481</c:v>
                </c:pt>
                <c:pt idx="1641">
                  <c:v>0.62047453703703703</c:v>
                </c:pt>
                <c:pt idx="1642">
                  <c:v>0.62050925925925926</c:v>
                </c:pt>
                <c:pt idx="1643">
                  <c:v>0.62054398148148149</c:v>
                </c:pt>
                <c:pt idx="1644">
                  <c:v>0.62057870370370372</c:v>
                </c:pt>
                <c:pt idx="1645">
                  <c:v>0.62061342592592594</c:v>
                </c:pt>
                <c:pt idx="1646">
                  <c:v>0.62064814814814817</c:v>
                </c:pt>
                <c:pt idx="1647">
                  <c:v>0.6206828703703704</c:v>
                </c:pt>
                <c:pt idx="1648">
                  <c:v>0.62071759259259263</c:v>
                </c:pt>
                <c:pt idx="1649">
                  <c:v>0.62075231481481474</c:v>
                </c:pt>
                <c:pt idx="1650">
                  <c:v>0.62078703703703708</c:v>
                </c:pt>
                <c:pt idx="1651">
                  <c:v>0.6208217592592592</c:v>
                </c:pt>
                <c:pt idx="1652">
                  <c:v>0.62085648148148154</c:v>
                </c:pt>
                <c:pt idx="1653">
                  <c:v>0.62089120370370365</c:v>
                </c:pt>
                <c:pt idx="1654">
                  <c:v>0.62092592592592599</c:v>
                </c:pt>
                <c:pt idx="1655">
                  <c:v>0.62096064814814811</c:v>
                </c:pt>
                <c:pt idx="1656">
                  <c:v>0.62099537037037034</c:v>
                </c:pt>
                <c:pt idx="1657">
                  <c:v>0.62103009259259256</c:v>
                </c:pt>
                <c:pt idx="1658">
                  <c:v>0.62106481481481479</c:v>
                </c:pt>
                <c:pt idx="1659">
                  <c:v>0.62109953703703702</c:v>
                </c:pt>
                <c:pt idx="1660">
                  <c:v>0.62113425925925925</c:v>
                </c:pt>
                <c:pt idx="1661">
                  <c:v>0.62116898148148147</c:v>
                </c:pt>
                <c:pt idx="1662">
                  <c:v>0.6212037037037037</c:v>
                </c:pt>
                <c:pt idx="1663">
                  <c:v>0.62123842592592593</c:v>
                </c:pt>
                <c:pt idx="1664">
                  <c:v>0.62127314814814816</c:v>
                </c:pt>
                <c:pt idx="1665">
                  <c:v>0.62130787037037039</c:v>
                </c:pt>
                <c:pt idx="1666">
                  <c:v>0.62134259259259261</c:v>
                </c:pt>
                <c:pt idx="1667">
                  <c:v>0.62137731481481484</c:v>
                </c:pt>
                <c:pt idx="1668">
                  <c:v>0.62141203703703707</c:v>
                </c:pt>
                <c:pt idx="1669">
                  <c:v>0.6214467592592593</c:v>
                </c:pt>
                <c:pt idx="1670">
                  <c:v>0.62148148148148141</c:v>
                </c:pt>
                <c:pt idx="1671">
                  <c:v>0.62151620370370375</c:v>
                </c:pt>
                <c:pt idx="1672">
                  <c:v>0.62155092592592587</c:v>
                </c:pt>
                <c:pt idx="1673">
                  <c:v>0.62158564814814821</c:v>
                </c:pt>
                <c:pt idx="1674">
                  <c:v>0.62162037037037032</c:v>
                </c:pt>
                <c:pt idx="1675">
                  <c:v>0.62165509259259266</c:v>
                </c:pt>
                <c:pt idx="1676">
                  <c:v>0.62168981481481478</c:v>
                </c:pt>
                <c:pt idx="1677">
                  <c:v>0.62172453703703701</c:v>
                </c:pt>
                <c:pt idx="1678">
                  <c:v>0.62175925925925923</c:v>
                </c:pt>
                <c:pt idx="1679">
                  <c:v>0.62179398148148146</c:v>
                </c:pt>
                <c:pt idx="1680">
                  <c:v>0.62182870370370369</c:v>
                </c:pt>
                <c:pt idx="1681">
                  <c:v>0.62186342592592592</c:v>
                </c:pt>
                <c:pt idx="1682">
                  <c:v>0.62189814814814814</c:v>
                </c:pt>
                <c:pt idx="1683">
                  <c:v>0.62193287037037037</c:v>
                </c:pt>
                <c:pt idx="1684">
                  <c:v>0.6219675925925926</c:v>
                </c:pt>
                <c:pt idx="1685">
                  <c:v>0.62200231481481483</c:v>
                </c:pt>
                <c:pt idx="1686">
                  <c:v>0.62203703703703705</c:v>
                </c:pt>
                <c:pt idx="1687">
                  <c:v>0.62207175925925928</c:v>
                </c:pt>
                <c:pt idx="1688">
                  <c:v>0.62210648148148151</c:v>
                </c:pt>
                <c:pt idx="1689">
                  <c:v>0.62214120370370374</c:v>
                </c:pt>
                <c:pt idx="1690">
                  <c:v>0.62217592592592597</c:v>
                </c:pt>
                <c:pt idx="1691">
                  <c:v>0.62221064814814808</c:v>
                </c:pt>
                <c:pt idx="1692">
                  <c:v>0.62224537037037042</c:v>
                </c:pt>
                <c:pt idx="1693">
                  <c:v>0.62228009259259254</c:v>
                </c:pt>
                <c:pt idx="1694">
                  <c:v>0.62231481481481488</c:v>
                </c:pt>
                <c:pt idx="1695">
                  <c:v>0.62234953703703699</c:v>
                </c:pt>
                <c:pt idx="1696">
                  <c:v>0.62238425925925933</c:v>
                </c:pt>
                <c:pt idx="1697">
                  <c:v>0.62241898148148145</c:v>
                </c:pt>
                <c:pt idx="1698">
                  <c:v>0.62245370370370368</c:v>
                </c:pt>
                <c:pt idx="1699">
                  <c:v>0.6224884259259259</c:v>
                </c:pt>
                <c:pt idx="1700">
                  <c:v>0.62252314814814813</c:v>
                </c:pt>
                <c:pt idx="1701">
                  <c:v>0.62255787037037036</c:v>
                </c:pt>
                <c:pt idx="1702">
                  <c:v>0.62259259259259259</c:v>
                </c:pt>
                <c:pt idx="1703">
                  <c:v>0.62262731481481481</c:v>
                </c:pt>
                <c:pt idx="1704">
                  <c:v>0.62266203703703704</c:v>
                </c:pt>
                <c:pt idx="1705">
                  <c:v>0.62269675925925927</c:v>
                </c:pt>
                <c:pt idx="1706">
                  <c:v>0.6227314814814815</c:v>
                </c:pt>
                <c:pt idx="1707">
                  <c:v>0.62276620370370372</c:v>
                </c:pt>
                <c:pt idx="1708">
                  <c:v>0.62280092592592595</c:v>
                </c:pt>
                <c:pt idx="1709">
                  <c:v>0.62283564814814818</c:v>
                </c:pt>
                <c:pt idx="1710">
                  <c:v>0.6228703703703703</c:v>
                </c:pt>
                <c:pt idx="1711">
                  <c:v>0.62290509259259264</c:v>
                </c:pt>
                <c:pt idx="1712">
                  <c:v>0.62293981481481475</c:v>
                </c:pt>
                <c:pt idx="1713">
                  <c:v>0.62297453703703709</c:v>
                </c:pt>
                <c:pt idx="1714">
                  <c:v>0.62300925925925921</c:v>
                </c:pt>
                <c:pt idx="1715">
                  <c:v>0.62304398148148155</c:v>
                </c:pt>
                <c:pt idx="1716">
                  <c:v>0.62307870370370366</c:v>
                </c:pt>
                <c:pt idx="1717">
                  <c:v>0.62311342592592589</c:v>
                </c:pt>
                <c:pt idx="1718">
                  <c:v>0.62314814814814812</c:v>
                </c:pt>
                <c:pt idx="1719">
                  <c:v>0.62318287037037035</c:v>
                </c:pt>
                <c:pt idx="1720">
                  <c:v>0.62321759259259257</c:v>
                </c:pt>
                <c:pt idx="1721">
                  <c:v>0.6232523148148148</c:v>
                </c:pt>
                <c:pt idx="1722">
                  <c:v>0.62328703703703703</c:v>
                </c:pt>
                <c:pt idx="1723">
                  <c:v>0.62332175925925926</c:v>
                </c:pt>
                <c:pt idx="1724">
                  <c:v>0.62335648148148148</c:v>
                </c:pt>
                <c:pt idx="1725">
                  <c:v>0.62339120370370371</c:v>
                </c:pt>
                <c:pt idx="1726">
                  <c:v>0.62342592592592594</c:v>
                </c:pt>
                <c:pt idx="1727">
                  <c:v>0.62346064814814817</c:v>
                </c:pt>
                <c:pt idx="1728">
                  <c:v>0.62349537037037039</c:v>
                </c:pt>
                <c:pt idx="1729">
                  <c:v>0.62353009259259262</c:v>
                </c:pt>
                <c:pt idx="1730">
                  <c:v>0.62356481481481485</c:v>
                </c:pt>
                <c:pt idx="1731">
                  <c:v>0.62359953703703697</c:v>
                </c:pt>
                <c:pt idx="1732">
                  <c:v>0.6236342592592593</c:v>
                </c:pt>
                <c:pt idx="1733">
                  <c:v>0.62366898148148142</c:v>
                </c:pt>
                <c:pt idx="1734">
                  <c:v>0.62370370370370376</c:v>
                </c:pt>
                <c:pt idx="1735">
                  <c:v>0.62373842592592588</c:v>
                </c:pt>
                <c:pt idx="1736">
                  <c:v>0.62377314814814822</c:v>
                </c:pt>
                <c:pt idx="1737">
                  <c:v>0.62380787037037033</c:v>
                </c:pt>
                <c:pt idx="1738">
                  <c:v>0.62384259259259256</c:v>
                </c:pt>
                <c:pt idx="1739">
                  <c:v>0.62387731481481479</c:v>
                </c:pt>
                <c:pt idx="1740">
                  <c:v>0.62391203703703701</c:v>
                </c:pt>
                <c:pt idx="1741">
                  <c:v>0.62394675925925924</c:v>
                </c:pt>
                <c:pt idx="1742">
                  <c:v>0.62398148148148147</c:v>
                </c:pt>
                <c:pt idx="1743">
                  <c:v>0.6240162037037037</c:v>
                </c:pt>
                <c:pt idx="1744">
                  <c:v>0.62405092592592593</c:v>
                </c:pt>
                <c:pt idx="1745">
                  <c:v>0.62408564814814815</c:v>
                </c:pt>
                <c:pt idx="1746">
                  <c:v>0.62412037037037038</c:v>
                </c:pt>
                <c:pt idx="1747">
                  <c:v>0.62415509259259261</c:v>
                </c:pt>
                <c:pt idx="1748">
                  <c:v>0.62418981481481484</c:v>
                </c:pt>
                <c:pt idx="1749">
                  <c:v>0.62422453703703706</c:v>
                </c:pt>
                <c:pt idx="1750">
                  <c:v>0.62425925925925929</c:v>
                </c:pt>
                <c:pt idx="1751">
                  <c:v>0.62429398148148152</c:v>
                </c:pt>
                <c:pt idx="1752">
                  <c:v>0.62432870370370364</c:v>
                </c:pt>
                <c:pt idx="1753">
                  <c:v>0.62436342592592597</c:v>
                </c:pt>
                <c:pt idx="1754">
                  <c:v>0.62439814814814809</c:v>
                </c:pt>
                <c:pt idx="1755">
                  <c:v>0.62443287037037043</c:v>
                </c:pt>
                <c:pt idx="1756">
                  <c:v>0.62446759259259255</c:v>
                </c:pt>
                <c:pt idx="1757">
                  <c:v>0.62450231481481489</c:v>
                </c:pt>
                <c:pt idx="1758">
                  <c:v>0.624537037037037</c:v>
                </c:pt>
                <c:pt idx="1759">
                  <c:v>0.62457175925925923</c:v>
                </c:pt>
                <c:pt idx="1760">
                  <c:v>0.62460648148148146</c:v>
                </c:pt>
                <c:pt idx="1761">
                  <c:v>0.62464120370370368</c:v>
                </c:pt>
                <c:pt idx="1762">
                  <c:v>0.62467592592592591</c:v>
                </c:pt>
                <c:pt idx="1763">
                  <c:v>0.62471064814814814</c:v>
                </c:pt>
                <c:pt idx="1764">
                  <c:v>0.62474537037037037</c:v>
                </c:pt>
                <c:pt idx="1765">
                  <c:v>0.6247800925925926</c:v>
                </c:pt>
                <c:pt idx="1766">
                  <c:v>0.62481481481481482</c:v>
                </c:pt>
                <c:pt idx="1767">
                  <c:v>0.62484953703703705</c:v>
                </c:pt>
                <c:pt idx="1768">
                  <c:v>0.62488425925925928</c:v>
                </c:pt>
                <c:pt idx="1769">
                  <c:v>0.62491898148148151</c:v>
                </c:pt>
                <c:pt idx="1770">
                  <c:v>0.62495370370370373</c:v>
                </c:pt>
                <c:pt idx="1771">
                  <c:v>0.62498842592592596</c:v>
                </c:pt>
                <c:pt idx="1772">
                  <c:v>0.62502314814814819</c:v>
                </c:pt>
                <c:pt idx="1773">
                  <c:v>0.62505787037037031</c:v>
                </c:pt>
                <c:pt idx="1774">
                  <c:v>0.62509259259259264</c:v>
                </c:pt>
                <c:pt idx="1775">
                  <c:v>0.62512731481481476</c:v>
                </c:pt>
                <c:pt idx="1776">
                  <c:v>0.6251620370370371</c:v>
                </c:pt>
                <c:pt idx="1777">
                  <c:v>0.62519675925925922</c:v>
                </c:pt>
                <c:pt idx="1778">
                  <c:v>0.62523148148148155</c:v>
                </c:pt>
                <c:pt idx="1779">
                  <c:v>0.62526620370370367</c:v>
                </c:pt>
                <c:pt idx="1780">
                  <c:v>0.6253009259259259</c:v>
                </c:pt>
                <c:pt idx="1781">
                  <c:v>0.62533564814814813</c:v>
                </c:pt>
                <c:pt idx="1782">
                  <c:v>0.62537037037037035</c:v>
                </c:pt>
                <c:pt idx="1783">
                  <c:v>0.62540509259259258</c:v>
                </c:pt>
                <c:pt idx="1784">
                  <c:v>0.62543981481481481</c:v>
                </c:pt>
                <c:pt idx="1785">
                  <c:v>0.62547453703703704</c:v>
                </c:pt>
                <c:pt idx="1786">
                  <c:v>0.62550925925925926</c:v>
                </c:pt>
                <c:pt idx="1787">
                  <c:v>0.62554398148148149</c:v>
                </c:pt>
                <c:pt idx="1788">
                  <c:v>0.62557870370370372</c:v>
                </c:pt>
                <c:pt idx="1789">
                  <c:v>0.62561342592592595</c:v>
                </c:pt>
                <c:pt idx="1790">
                  <c:v>0.62564814814814818</c:v>
                </c:pt>
                <c:pt idx="1791">
                  <c:v>0.6256828703703704</c:v>
                </c:pt>
                <c:pt idx="1792">
                  <c:v>0.62571759259259252</c:v>
                </c:pt>
                <c:pt idx="1793">
                  <c:v>0.62575231481481486</c:v>
                </c:pt>
                <c:pt idx="1794">
                  <c:v>0.62578703703703698</c:v>
                </c:pt>
                <c:pt idx="1795">
                  <c:v>0.62582175925925931</c:v>
                </c:pt>
                <c:pt idx="1796">
                  <c:v>0.62585648148148143</c:v>
                </c:pt>
                <c:pt idx="1797">
                  <c:v>0.62589120370370377</c:v>
                </c:pt>
                <c:pt idx="1798">
                  <c:v>0.62592592592592589</c:v>
                </c:pt>
                <c:pt idx="1799">
                  <c:v>0.62596064814814811</c:v>
                </c:pt>
                <c:pt idx="1800">
                  <c:v>0.62599537037037034</c:v>
                </c:pt>
                <c:pt idx="1801">
                  <c:v>0.62603009259259257</c:v>
                </c:pt>
                <c:pt idx="1802">
                  <c:v>0.6260648148148148</c:v>
                </c:pt>
                <c:pt idx="1803">
                  <c:v>0.62609953703703702</c:v>
                </c:pt>
                <c:pt idx="1804">
                  <c:v>0.62613425925925925</c:v>
                </c:pt>
                <c:pt idx="1805">
                  <c:v>0.62616898148148148</c:v>
                </c:pt>
                <c:pt idx="1806">
                  <c:v>0.62620370370370371</c:v>
                </c:pt>
                <c:pt idx="1807">
                  <c:v>0.62623842592592593</c:v>
                </c:pt>
                <c:pt idx="1808">
                  <c:v>0.62627314814814816</c:v>
                </c:pt>
                <c:pt idx="1809">
                  <c:v>0.62630787037037039</c:v>
                </c:pt>
                <c:pt idx="1810">
                  <c:v>0.62634259259259262</c:v>
                </c:pt>
                <c:pt idx="1811">
                  <c:v>0.62637731481481485</c:v>
                </c:pt>
                <c:pt idx="1812">
                  <c:v>0.62641203703703707</c:v>
                </c:pt>
                <c:pt idx="1813">
                  <c:v>0.62644675925925919</c:v>
                </c:pt>
                <c:pt idx="1814">
                  <c:v>0.62648148148148153</c:v>
                </c:pt>
                <c:pt idx="1815">
                  <c:v>0.62651620370370364</c:v>
                </c:pt>
                <c:pt idx="1816">
                  <c:v>0.62655092592592598</c:v>
                </c:pt>
                <c:pt idx="1817">
                  <c:v>0.6265856481481481</c:v>
                </c:pt>
                <c:pt idx="1818">
                  <c:v>0.62662037037037044</c:v>
                </c:pt>
                <c:pt idx="1819">
                  <c:v>0.62665509259259256</c:v>
                </c:pt>
                <c:pt idx="1820">
                  <c:v>0.62668981481481478</c:v>
                </c:pt>
                <c:pt idx="1821">
                  <c:v>0.62672453703703701</c:v>
                </c:pt>
                <c:pt idx="1822">
                  <c:v>0.62675925925925924</c:v>
                </c:pt>
                <c:pt idx="1823">
                  <c:v>0.62679398148148147</c:v>
                </c:pt>
                <c:pt idx="1824">
                  <c:v>0.62682870370370369</c:v>
                </c:pt>
                <c:pt idx="1825">
                  <c:v>0.62686342592592592</c:v>
                </c:pt>
                <c:pt idx="1826">
                  <c:v>0.62689814814814815</c:v>
                </c:pt>
                <c:pt idx="1827">
                  <c:v>0.62693287037037038</c:v>
                </c:pt>
                <c:pt idx="1828">
                  <c:v>0.6269675925925926</c:v>
                </c:pt>
                <c:pt idx="1829">
                  <c:v>0.62700231481481483</c:v>
                </c:pt>
                <c:pt idx="1830">
                  <c:v>0.62703703703703706</c:v>
                </c:pt>
                <c:pt idx="1831">
                  <c:v>0.62707175925925929</c:v>
                </c:pt>
                <c:pt idx="1832">
                  <c:v>0.62710648148148151</c:v>
                </c:pt>
                <c:pt idx="1833">
                  <c:v>0.62714120370370374</c:v>
                </c:pt>
                <c:pt idx="1834">
                  <c:v>0.62717592592592586</c:v>
                </c:pt>
                <c:pt idx="1835">
                  <c:v>0.6272106481481482</c:v>
                </c:pt>
                <c:pt idx="1836">
                  <c:v>0.62724537037037031</c:v>
                </c:pt>
                <c:pt idx="1837">
                  <c:v>0.62728009259259265</c:v>
                </c:pt>
                <c:pt idx="1838">
                  <c:v>0.62731481481481477</c:v>
                </c:pt>
                <c:pt idx="1839">
                  <c:v>0.62734953703703711</c:v>
                </c:pt>
                <c:pt idx="1840">
                  <c:v>0.62738425925925922</c:v>
                </c:pt>
                <c:pt idx="1841">
                  <c:v>0.62741898148148145</c:v>
                </c:pt>
                <c:pt idx="1842">
                  <c:v>0.62745370370370368</c:v>
                </c:pt>
                <c:pt idx="1843">
                  <c:v>0.62748842592592591</c:v>
                </c:pt>
                <c:pt idx="1844">
                  <c:v>0.62752314814814814</c:v>
                </c:pt>
                <c:pt idx="1845">
                  <c:v>0.62755787037037036</c:v>
                </c:pt>
                <c:pt idx="1846">
                  <c:v>0.62759259259259259</c:v>
                </c:pt>
                <c:pt idx="1847">
                  <c:v>0.62762731481481482</c:v>
                </c:pt>
                <c:pt idx="1848">
                  <c:v>0.62766203703703705</c:v>
                </c:pt>
                <c:pt idx="1849">
                  <c:v>0.62769675925925927</c:v>
                </c:pt>
                <c:pt idx="1850">
                  <c:v>0.6277314814814815</c:v>
                </c:pt>
                <c:pt idx="1851">
                  <c:v>0.62776620370370373</c:v>
                </c:pt>
                <c:pt idx="1852">
                  <c:v>0.62780092592592596</c:v>
                </c:pt>
                <c:pt idx="1853">
                  <c:v>0.62783564814814818</c:v>
                </c:pt>
                <c:pt idx="1854">
                  <c:v>0.62787037037037041</c:v>
                </c:pt>
                <c:pt idx="1855">
                  <c:v>0.62790509259259253</c:v>
                </c:pt>
                <c:pt idx="1856">
                  <c:v>0.62793981481481487</c:v>
                </c:pt>
                <c:pt idx="1857">
                  <c:v>0.62797453703703698</c:v>
                </c:pt>
                <c:pt idx="1858">
                  <c:v>0.62800925925925932</c:v>
                </c:pt>
                <c:pt idx="1859">
                  <c:v>0.62804398148148144</c:v>
                </c:pt>
                <c:pt idx="1860">
                  <c:v>0.62807870370370367</c:v>
                </c:pt>
                <c:pt idx="1861">
                  <c:v>0.62811342592592589</c:v>
                </c:pt>
                <c:pt idx="1862">
                  <c:v>0.62814814814814812</c:v>
                </c:pt>
                <c:pt idx="1863">
                  <c:v>0.62818287037037035</c:v>
                </c:pt>
                <c:pt idx="1864">
                  <c:v>0.62821759259259258</c:v>
                </c:pt>
                <c:pt idx="1865">
                  <c:v>0.62825231481481481</c:v>
                </c:pt>
                <c:pt idx="1866">
                  <c:v>0.62828703703703703</c:v>
                </c:pt>
                <c:pt idx="1867">
                  <c:v>0.62832175925925926</c:v>
                </c:pt>
                <c:pt idx="1868">
                  <c:v>0.62835648148148149</c:v>
                </c:pt>
                <c:pt idx="1869">
                  <c:v>0.62839120370370372</c:v>
                </c:pt>
                <c:pt idx="1870">
                  <c:v>0.62842592592592594</c:v>
                </c:pt>
                <c:pt idx="1871">
                  <c:v>0.62846064814814817</c:v>
                </c:pt>
                <c:pt idx="1872">
                  <c:v>0.6284953703703704</c:v>
                </c:pt>
                <c:pt idx="1873">
                  <c:v>0.62853009259259263</c:v>
                </c:pt>
                <c:pt idx="1874">
                  <c:v>0.62856481481481474</c:v>
                </c:pt>
                <c:pt idx="1875">
                  <c:v>0.62859953703703708</c:v>
                </c:pt>
                <c:pt idx="1876">
                  <c:v>0.6286342592592592</c:v>
                </c:pt>
                <c:pt idx="1877">
                  <c:v>0.62866898148148154</c:v>
                </c:pt>
                <c:pt idx="1878">
                  <c:v>0.62870370370370365</c:v>
                </c:pt>
                <c:pt idx="1879">
                  <c:v>0.62873842592592599</c:v>
                </c:pt>
                <c:pt idx="1880">
                  <c:v>0.62877314814814811</c:v>
                </c:pt>
                <c:pt idx="1881">
                  <c:v>0.62880787037037034</c:v>
                </c:pt>
                <c:pt idx="1882">
                  <c:v>0.62884259259259256</c:v>
                </c:pt>
                <c:pt idx="1883">
                  <c:v>0.62887731481481479</c:v>
                </c:pt>
                <c:pt idx="1884">
                  <c:v>0.62891203703703702</c:v>
                </c:pt>
                <c:pt idx="1885">
                  <c:v>0.62894675925925925</c:v>
                </c:pt>
                <c:pt idx="1886">
                  <c:v>0.62898148148148147</c:v>
                </c:pt>
                <c:pt idx="1887">
                  <c:v>0.6290162037037037</c:v>
                </c:pt>
                <c:pt idx="1888">
                  <c:v>0.62905092592592593</c:v>
                </c:pt>
                <c:pt idx="1889">
                  <c:v>0.62908564814814816</c:v>
                </c:pt>
                <c:pt idx="1890">
                  <c:v>0.62912037037037039</c:v>
                </c:pt>
                <c:pt idx="1891">
                  <c:v>0.62915509259259261</c:v>
                </c:pt>
                <c:pt idx="1892">
                  <c:v>0.62918981481481484</c:v>
                </c:pt>
                <c:pt idx="1893">
                  <c:v>0.62922453703703707</c:v>
                </c:pt>
                <c:pt idx="1894">
                  <c:v>0.6292592592592593</c:v>
                </c:pt>
                <c:pt idx="1895">
                  <c:v>0.62929398148148141</c:v>
                </c:pt>
                <c:pt idx="1896">
                  <c:v>0.62932870370370375</c:v>
                </c:pt>
                <c:pt idx="1897">
                  <c:v>0.62936342592592587</c:v>
                </c:pt>
                <c:pt idx="1898">
                  <c:v>0.62939814814814821</c:v>
                </c:pt>
                <c:pt idx="1899">
                  <c:v>0.62943287037037032</c:v>
                </c:pt>
                <c:pt idx="1900">
                  <c:v>0.62946759259259266</c:v>
                </c:pt>
                <c:pt idx="1901">
                  <c:v>0.62950231481481478</c:v>
                </c:pt>
                <c:pt idx="1902">
                  <c:v>0.62953703703703701</c:v>
                </c:pt>
                <c:pt idx="1903">
                  <c:v>0.62957175925925923</c:v>
                </c:pt>
                <c:pt idx="1904">
                  <c:v>0.62960648148148146</c:v>
                </c:pt>
                <c:pt idx="1905">
                  <c:v>0.62964120370370369</c:v>
                </c:pt>
                <c:pt idx="1906">
                  <c:v>0.62967592592592592</c:v>
                </c:pt>
                <c:pt idx="1907">
                  <c:v>0.62971064814814814</c:v>
                </c:pt>
                <c:pt idx="1908">
                  <c:v>0.62974537037037037</c:v>
                </c:pt>
                <c:pt idx="1909">
                  <c:v>0.6297800925925926</c:v>
                </c:pt>
                <c:pt idx="1910">
                  <c:v>0.62981481481481483</c:v>
                </c:pt>
                <c:pt idx="1911">
                  <c:v>0.62984953703703705</c:v>
                </c:pt>
                <c:pt idx="1912">
                  <c:v>0.62988425925925928</c:v>
                </c:pt>
                <c:pt idx="1913">
                  <c:v>0.62991898148148151</c:v>
                </c:pt>
                <c:pt idx="1914">
                  <c:v>0.62995370370370374</c:v>
                </c:pt>
                <c:pt idx="1915">
                  <c:v>0.62998842592592597</c:v>
                </c:pt>
                <c:pt idx="1916">
                  <c:v>0.63002314814814808</c:v>
                </c:pt>
                <c:pt idx="1917">
                  <c:v>0.63005787037037042</c:v>
                </c:pt>
                <c:pt idx="1918">
                  <c:v>0.63009259259259254</c:v>
                </c:pt>
                <c:pt idx="1919">
                  <c:v>0.63012731481481488</c:v>
                </c:pt>
                <c:pt idx="1920">
                  <c:v>0.63016203703703699</c:v>
                </c:pt>
                <c:pt idx="1921">
                  <c:v>0.63019675925925933</c:v>
                </c:pt>
                <c:pt idx="1922">
                  <c:v>0.63023148148148145</c:v>
                </c:pt>
                <c:pt idx="1923">
                  <c:v>0.63026620370370368</c:v>
                </c:pt>
                <c:pt idx="1924">
                  <c:v>0.6303009259259259</c:v>
                </c:pt>
                <c:pt idx="1925">
                  <c:v>0.63033564814814813</c:v>
                </c:pt>
                <c:pt idx="1926">
                  <c:v>0.63037037037037036</c:v>
                </c:pt>
                <c:pt idx="1927">
                  <c:v>0.63040509259259259</c:v>
                </c:pt>
                <c:pt idx="1928">
                  <c:v>0.63043981481481481</c:v>
                </c:pt>
                <c:pt idx="1929">
                  <c:v>0.63047453703703704</c:v>
                </c:pt>
                <c:pt idx="1930">
                  <c:v>0.63050925925925927</c:v>
                </c:pt>
                <c:pt idx="1931">
                  <c:v>0.6305439814814815</c:v>
                </c:pt>
                <c:pt idx="1932">
                  <c:v>0.63057870370370372</c:v>
                </c:pt>
                <c:pt idx="1933">
                  <c:v>0.63061342592592595</c:v>
                </c:pt>
                <c:pt idx="1934">
                  <c:v>0.63064814814814818</c:v>
                </c:pt>
                <c:pt idx="1935">
                  <c:v>0.6306828703703703</c:v>
                </c:pt>
                <c:pt idx="1936">
                  <c:v>0.63071759259259264</c:v>
                </c:pt>
                <c:pt idx="1937">
                  <c:v>0.63075231481481475</c:v>
                </c:pt>
                <c:pt idx="1938">
                  <c:v>0.63078703703703709</c:v>
                </c:pt>
                <c:pt idx="1939">
                  <c:v>0.63082175925925921</c:v>
                </c:pt>
                <c:pt idx="1940">
                  <c:v>0.63085648148148155</c:v>
                </c:pt>
                <c:pt idx="1941">
                  <c:v>0.63089120370370366</c:v>
                </c:pt>
                <c:pt idx="1942">
                  <c:v>0.63092592592592589</c:v>
                </c:pt>
                <c:pt idx="1943">
                  <c:v>0.63096064814814812</c:v>
                </c:pt>
                <c:pt idx="1944">
                  <c:v>0.63099537037037035</c:v>
                </c:pt>
                <c:pt idx="1945">
                  <c:v>0.63103009259259257</c:v>
                </c:pt>
                <c:pt idx="1946">
                  <c:v>0.6310648148148148</c:v>
                </c:pt>
                <c:pt idx="1947">
                  <c:v>0.63109953703703703</c:v>
                </c:pt>
                <c:pt idx="1948">
                  <c:v>0.63113425925925926</c:v>
                </c:pt>
                <c:pt idx="1949">
                  <c:v>0.63116898148148148</c:v>
                </c:pt>
                <c:pt idx="1950">
                  <c:v>0.63120370370370371</c:v>
                </c:pt>
                <c:pt idx="1951">
                  <c:v>0.63123842592592594</c:v>
                </c:pt>
                <c:pt idx="1952">
                  <c:v>0.63127314814814817</c:v>
                </c:pt>
                <c:pt idx="1953">
                  <c:v>0.63130787037037039</c:v>
                </c:pt>
                <c:pt idx="1954">
                  <c:v>0.63134259259259262</c:v>
                </c:pt>
                <c:pt idx="1955">
                  <c:v>0.63137731481481485</c:v>
                </c:pt>
                <c:pt idx="1956">
                  <c:v>0.63141203703703697</c:v>
                </c:pt>
                <c:pt idx="1957">
                  <c:v>0.6314467592592593</c:v>
                </c:pt>
                <c:pt idx="1958">
                  <c:v>0.63148148148148142</c:v>
                </c:pt>
                <c:pt idx="1959">
                  <c:v>0.63151620370370376</c:v>
                </c:pt>
                <c:pt idx="1960">
                  <c:v>0.63155092592592588</c:v>
                </c:pt>
                <c:pt idx="1961">
                  <c:v>0.63158564814814822</c:v>
                </c:pt>
                <c:pt idx="1962">
                  <c:v>0.63162037037037033</c:v>
                </c:pt>
                <c:pt idx="1963">
                  <c:v>0.63165509259259256</c:v>
                </c:pt>
                <c:pt idx="1964">
                  <c:v>0.63168981481481479</c:v>
                </c:pt>
                <c:pt idx="1965">
                  <c:v>0.63172453703703701</c:v>
                </c:pt>
                <c:pt idx="1966">
                  <c:v>0.63175925925925924</c:v>
                </c:pt>
                <c:pt idx="1967">
                  <c:v>0.63179398148148147</c:v>
                </c:pt>
                <c:pt idx="1968">
                  <c:v>0.6318287037037037</c:v>
                </c:pt>
                <c:pt idx="1969">
                  <c:v>0.63186342592592593</c:v>
                </c:pt>
                <c:pt idx="1970">
                  <c:v>0.63189814814814815</c:v>
                </c:pt>
                <c:pt idx="1971">
                  <c:v>0.63193287037037038</c:v>
                </c:pt>
                <c:pt idx="1972">
                  <c:v>0.63196759259259261</c:v>
                </c:pt>
                <c:pt idx="1973">
                  <c:v>0.63200231481481484</c:v>
                </c:pt>
                <c:pt idx="1974">
                  <c:v>0.63203703703703706</c:v>
                </c:pt>
                <c:pt idx="1975">
                  <c:v>0.63207175925925929</c:v>
                </c:pt>
                <c:pt idx="1976">
                  <c:v>0.63210648148148152</c:v>
                </c:pt>
                <c:pt idx="1977">
                  <c:v>0.63214120370370364</c:v>
                </c:pt>
                <c:pt idx="1978">
                  <c:v>0.63217592592592597</c:v>
                </c:pt>
                <c:pt idx="1979">
                  <c:v>0.63221064814814809</c:v>
                </c:pt>
                <c:pt idx="1980">
                  <c:v>0.63224537037037043</c:v>
                </c:pt>
                <c:pt idx="1981">
                  <c:v>0.63228009259259255</c:v>
                </c:pt>
                <c:pt idx="1982">
                  <c:v>0.63231481481481489</c:v>
                </c:pt>
                <c:pt idx="1983">
                  <c:v>0.632349537037037</c:v>
                </c:pt>
                <c:pt idx="1984">
                  <c:v>0.63238425925925923</c:v>
                </c:pt>
                <c:pt idx="1985">
                  <c:v>0.63241898148148146</c:v>
                </c:pt>
                <c:pt idx="1986">
                  <c:v>0.63245370370370368</c:v>
                </c:pt>
                <c:pt idx="1987">
                  <c:v>0.63248842592592591</c:v>
                </c:pt>
                <c:pt idx="1988">
                  <c:v>0.63252314814814814</c:v>
                </c:pt>
                <c:pt idx="1989">
                  <c:v>0.63255787037037037</c:v>
                </c:pt>
                <c:pt idx="1990">
                  <c:v>0.6325925925925926</c:v>
                </c:pt>
                <c:pt idx="1991">
                  <c:v>0.63262731481481482</c:v>
                </c:pt>
                <c:pt idx="1992">
                  <c:v>0.63266203703703705</c:v>
                </c:pt>
                <c:pt idx="1993">
                  <c:v>0.63269675925925928</c:v>
                </c:pt>
                <c:pt idx="1994">
                  <c:v>0.63273148148148151</c:v>
                </c:pt>
                <c:pt idx="1995">
                  <c:v>0.63276620370370373</c:v>
                </c:pt>
                <c:pt idx="1996">
                  <c:v>0.63280092592592596</c:v>
                </c:pt>
                <c:pt idx="1997">
                  <c:v>0.63283564814814819</c:v>
                </c:pt>
                <c:pt idx="1998">
                  <c:v>0.63287037037037031</c:v>
                </c:pt>
                <c:pt idx="1999">
                  <c:v>0.63290509259259264</c:v>
                </c:pt>
                <c:pt idx="2000">
                  <c:v>0.63293981481481476</c:v>
                </c:pt>
                <c:pt idx="2001">
                  <c:v>0.6329745370370371</c:v>
                </c:pt>
                <c:pt idx="2002">
                  <c:v>0.63300925925925922</c:v>
                </c:pt>
                <c:pt idx="2003">
                  <c:v>0.63304398148148155</c:v>
                </c:pt>
                <c:pt idx="2004">
                  <c:v>0.63307870370370367</c:v>
                </c:pt>
                <c:pt idx="2005">
                  <c:v>0.6331134259259259</c:v>
                </c:pt>
                <c:pt idx="2006">
                  <c:v>0.63314814814814813</c:v>
                </c:pt>
                <c:pt idx="2007">
                  <c:v>0.63318287037037035</c:v>
                </c:pt>
                <c:pt idx="2008">
                  <c:v>0.63321759259259258</c:v>
                </c:pt>
                <c:pt idx="2009">
                  <c:v>0.63325231481481481</c:v>
                </c:pt>
                <c:pt idx="2010">
                  <c:v>0.63328703703703704</c:v>
                </c:pt>
                <c:pt idx="2011">
                  <c:v>0.63332175925925926</c:v>
                </c:pt>
                <c:pt idx="2012">
                  <c:v>0.63335648148148149</c:v>
                </c:pt>
                <c:pt idx="2013">
                  <c:v>0.63339120370370372</c:v>
                </c:pt>
                <c:pt idx="2014">
                  <c:v>0.63342592592592595</c:v>
                </c:pt>
                <c:pt idx="2015">
                  <c:v>0.63346064814814818</c:v>
                </c:pt>
                <c:pt idx="2016">
                  <c:v>0.6334953703703704</c:v>
                </c:pt>
                <c:pt idx="2017">
                  <c:v>0.63353009259259252</c:v>
                </c:pt>
                <c:pt idx="2018">
                  <c:v>0.63356481481481486</c:v>
                </c:pt>
                <c:pt idx="2019">
                  <c:v>0.63359953703703698</c:v>
                </c:pt>
                <c:pt idx="2020">
                  <c:v>0.63363425925925931</c:v>
                </c:pt>
                <c:pt idx="2021">
                  <c:v>0.63366898148148143</c:v>
                </c:pt>
                <c:pt idx="2022">
                  <c:v>0.63370370370370377</c:v>
                </c:pt>
                <c:pt idx="2023">
                  <c:v>0.63373842592592589</c:v>
                </c:pt>
                <c:pt idx="2024">
                  <c:v>0.63377314814814811</c:v>
                </c:pt>
                <c:pt idx="2025">
                  <c:v>0.63380787037037034</c:v>
                </c:pt>
                <c:pt idx="2026">
                  <c:v>0.63384259259259257</c:v>
                </c:pt>
                <c:pt idx="2027">
                  <c:v>0.6338773148148148</c:v>
                </c:pt>
                <c:pt idx="2028">
                  <c:v>0.63391203703703702</c:v>
                </c:pt>
                <c:pt idx="2029">
                  <c:v>0.63394675925925925</c:v>
                </c:pt>
                <c:pt idx="2030">
                  <c:v>0.63398148148148148</c:v>
                </c:pt>
                <c:pt idx="2031">
                  <c:v>0.63401620370370371</c:v>
                </c:pt>
                <c:pt idx="2032">
                  <c:v>0.63405092592592593</c:v>
                </c:pt>
                <c:pt idx="2033">
                  <c:v>0.63408564814814816</c:v>
                </c:pt>
                <c:pt idx="2034">
                  <c:v>0.63412037037037039</c:v>
                </c:pt>
                <c:pt idx="2035">
                  <c:v>0.63415509259259262</c:v>
                </c:pt>
                <c:pt idx="2036">
                  <c:v>0.63418981481481485</c:v>
                </c:pt>
                <c:pt idx="2037">
                  <c:v>0.63422453703703707</c:v>
                </c:pt>
                <c:pt idx="2038">
                  <c:v>0.63425925925925919</c:v>
                </c:pt>
                <c:pt idx="2039">
                  <c:v>0.63429398148148153</c:v>
                </c:pt>
                <c:pt idx="2040">
                  <c:v>0.63432870370370364</c:v>
                </c:pt>
                <c:pt idx="2041">
                  <c:v>0.63436342592592598</c:v>
                </c:pt>
                <c:pt idx="2042">
                  <c:v>0.6343981481481481</c:v>
                </c:pt>
                <c:pt idx="2043">
                  <c:v>0.63443287037037044</c:v>
                </c:pt>
                <c:pt idx="2044">
                  <c:v>0.63446759259259256</c:v>
                </c:pt>
                <c:pt idx="2045">
                  <c:v>0.63450231481481478</c:v>
                </c:pt>
                <c:pt idx="2046">
                  <c:v>0.63453703703703701</c:v>
                </c:pt>
                <c:pt idx="2047">
                  <c:v>0.63457175925925924</c:v>
                </c:pt>
                <c:pt idx="2048">
                  <c:v>0.63460648148148147</c:v>
                </c:pt>
                <c:pt idx="2049">
                  <c:v>0.63464120370370369</c:v>
                </c:pt>
                <c:pt idx="2050">
                  <c:v>0.63467592592592592</c:v>
                </c:pt>
                <c:pt idx="2051">
                  <c:v>0.63471064814814815</c:v>
                </c:pt>
                <c:pt idx="2052">
                  <c:v>0.63474537037037038</c:v>
                </c:pt>
                <c:pt idx="2053">
                  <c:v>0.6347800925925926</c:v>
                </c:pt>
                <c:pt idx="2054">
                  <c:v>0.63481481481481483</c:v>
                </c:pt>
                <c:pt idx="2055">
                  <c:v>0.63484953703703706</c:v>
                </c:pt>
                <c:pt idx="2056">
                  <c:v>0.63488425925925929</c:v>
                </c:pt>
                <c:pt idx="2057">
                  <c:v>0.63491898148148151</c:v>
                </c:pt>
                <c:pt idx="2058">
                  <c:v>0.63495370370370374</c:v>
                </c:pt>
                <c:pt idx="2059">
                  <c:v>0.63498842592592586</c:v>
                </c:pt>
                <c:pt idx="2060">
                  <c:v>0.6350231481481482</c:v>
                </c:pt>
                <c:pt idx="2061">
                  <c:v>0.63505787037037031</c:v>
                </c:pt>
                <c:pt idx="2062">
                  <c:v>0.63509259259259265</c:v>
                </c:pt>
                <c:pt idx="2063">
                  <c:v>0.63512731481481477</c:v>
                </c:pt>
                <c:pt idx="2064">
                  <c:v>0.63516203703703711</c:v>
                </c:pt>
                <c:pt idx="2065">
                  <c:v>0.63519675925925922</c:v>
                </c:pt>
                <c:pt idx="2066">
                  <c:v>0.63523148148148145</c:v>
                </c:pt>
                <c:pt idx="2067">
                  <c:v>0.63526620370370368</c:v>
                </c:pt>
                <c:pt idx="2068">
                  <c:v>0.63530092592592591</c:v>
                </c:pt>
                <c:pt idx="2069">
                  <c:v>0.63533564814814814</c:v>
                </c:pt>
                <c:pt idx="2070">
                  <c:v>0.63537037037037036</c:v>
                </c:pt>
                <c:pt idx="2071">
                  <c:v>0.63540509259259259</c:v>
                </c:pt>
                <c:pt idx="2072">
                  <c:v>0.63543981481481482</c:v>
                </c:pt>
                <c:pt idx="2073">
                  <c:v>0.63547453703703705</c:v>
                </c:pt>
                <c:pt idx="2074">
                  <c:v>0.63550925925925927</c:v>
                </c:pt>
                <c:pt idx="2075">
                  <c:v>0.6355439814814815</c:v>
                </c:pt>
                <c:pt idx="2076">
                  <c:v>0.63557870370370373</c:v>
                </c:pt>
                <c:pt idx="2077">
                  <c:v>0.63561342592592596</c:v>
                </c:pt>
                <c:pt idx="2078">
                  <c:v>0.63564814814814818</c:v>
                </c:pt>
                <c:pt idx="2079">
                  <c:v>0.63568287037037041</c:v>
                </c:pt>
                <c:pt idx="2080">
                  <c:v>0.63571759259259253</c:v>
                </c:pt>
                <c:pt idx="2081">
                  <c:v>0.63575231481481487</c:v>
                </c:pt>
                <c:pt idx="2082">
                  <c:v>0.63578703703703698</c:v>
                </c:pt>
                <c:pt idx="2083">
                  <c:v>0.63582175925925932</c:v>
                </c:pt>
                <c:pt idx="2084">
                  <c:v>0.63585648148148144</c:v>
                </c:pt>
                <c:pt idx="2085">
                  <c:v>0.63589120370370367</c:v>
                </c:pt>
                <c:pt idx="2086">
                  <c:v>0.63592592592592589</c:v>
                </c:pt>
                <c:pt idx="2087">
                  <c:v>0.63596064814814812</c:v>
                </c:pt>
                <c:pt idx="2088">
                  <c:v>0.63599537037037035</c:v>
                </c:pt>
                <c:pt idx="2089">
                  <c:v>0.63603009259259258</c:v>
                </c:pt>
                <c:pt idx="2090">
                  <c:v>0.63606481481481481</c:v>
                </c:pt>
                <c:pt idx="2091">
                  <c:v>0.63609953703703703</c:v>
                </c:pt>
                <c:pt idx="2092">
                  <c:v>0.63613425925925926</c:v>
                </c:pt>
                <c:pt idx="2093">
                  <c:v>0.63616898148148149</c:v>
                </c:pt>
                <c:pt idx="2094">
                  <c:v>0.63620370370370372</c:v>
                </c:pt>
                <c:pt idx="2095">
                  <c:v>0.63623842592592594</c:v>
                </c:pt>
                <c:pt idx="2096">
                  <c:v>0.63627314814814817</c:v>
                </c:pt>
                <c:pt idx="2097">
                  <c:v>0.6363078703703704</c:v>
                </c:pt>
                <c:pt idx="2098">
                  <c:v>0.63634259259259263</c:v>
                </c:pt>
                <c:pt idx="2099">
                  <c:v>0.63637731481481474</c:v>
                </c:pt>
                <c:pt idx="2100">
                  <c:v>0.63641203703703708</c:v>
                </c:pt>
                <c:pt idx="2101">
                  <c:v>0.6364467592592592</c:v>
                </c:pt>
                <c:pt idx="2102">
                  <c:v>0.63648148148148154</c:v>
                </c:pt>
                <c:pt idx="2103">
                  <c:v>0.63651620370370365</c:v>
                </c:pt>
                <c:pt idx="2104">
                  <c:v>0.63655092592592599</c:v>
                </c:pt>
                <c:pt idx="2105">
                  <c:v>0.63658564814814811</c:v>
                </c:pt>
                <c:pt idx="2106">
                  <c:v>0.63662037037037034</c:v>
                </c:pt>
                <c:pt idx="2107">
                  <c:v>0.63665509259259256</c:v>
                </c:pt>
                <c:pt idx="2108">
                  <c:v>0.63668981481481479</c:v>
                </c:pt>
                <c:pt idx="2109">
                  <c:v>0.63672453703703702</c:v>
                </c:pt>
                <c:pt idx="2110">
                  <c:v>0.63675925925925925</c:v>
                </c:pt>
                <c:pt idx="2111">
                  <c:v>0.63679398148148147</c:v>
                </c:pt>
                <c:pt idx="2112">
                  <c:v>0.6368287037037037</c:v>
                </c:pt>
                <c:pt idx="2113">
                  <c:v>0.63686342592592593</c:v>
                </c:pt>
                <c:pt idx="2114">
                  <c:v>0.63689814814814816</c:v>
                </c:pt>
                <c:pt idx="2115">
                  <c:v>0.63693287037037039</c:v>
                </c:pt>
                <c:pt idx="2116">
                  <c:v>0.63696759259259261</c:v>
                </c:pt>
                <c:pt idx="2117">
                  <c:v>0.63700231481481484</c:v>
                </c:pt>
                <c:pt idx="2118">
                  <c:v>0.63703703703703707</c:v>
                </c:pt>
                <c:pt idx="2119">
                  <c:v>0.6370717592592593</c:v>
                </c:pt>
                <c:pt idx="2120">
                  <c:v>0.63710648148148141</c:v>
                </c:pt>
                <c:pt idx="2121">
                  <c:v>0.63714120370370375</c:v>
                </c:pt>
                <c:pt idx="2122">
                  <c:v>0.63717592592592587</c:v>
                </c:pt>
                <c:pt idx="2123">
                  <c:v>0.63721064814814821</c:v>
                </c:pt>
                <c:pt idx="2124">
                  <c:v>0.63724537037037032</c:v>
                </c:pt>
                <c:pt idx="2125">
                  <c:v>0.63728009259259266</c:v>
                </c:pt>
                <c:pt idx="2126">
                  <c:v>0.63731481481481478</c:v>
                </c:pt>
                <c:pt idx="2127">
                  <c:v>0.63734953703703701</c:v>
                </c:pt>
                <c:pt idx="2128">
                  <c:v>0.63738425925925923</c:v>
                </c:pt>
                <c:pt idx="2129">
                  <c:v>0.63741898148148146</c:v>
                </c:pt>
                <c:pt idx="2130">
                  <c:v>0.63745370370370369</c:v>
                </c:pt>
                <c:pt idx="2131">
                  <c:v>0.63748842592592592</c:v>
                </c:pt>
                <c:pt idx="2132">
                  <c:v>0.63752314814814814</c:v>
                </c:pt>
                <c:pt idx="2133">
                  <c:v>0.63755787037037037</c:v>
                </c:pt>
                <c:pt idx="2134">
                  <c:v>0.6375925925925926</c:v>
                </c:pt>
                <c:pt idx="2135">
                  <c:v>0.63762731481481483</c:v>
                </c:pt>
                <c:pt idx="2136">
                  <c:v>0.63766203703703705</c:v>
                </c:pt>
                <c:pt idx="2137">
                  <c:v>0.63769675925925928</c:v>
                </c:pt>
                <c:pt idx="2138">
                  <c:v>0.63773148148148151</c:v>
                </c:pt>
                <c:pt idx="2139">
                  <c:v>0.63776620370370374</c:v>
                </c:pt>
                <c:pt idx="2140">
                  <c:v>0.63780092592592597</c:v>
                </c:pt>
                <c:pt idx="2141">
                  <c:v>0.63783564814814808</c:v>
                </c:pt>
                <c:pt idx="2142">
                  <c:v>0.63787037037037042</c:v>
                </c:pt>
                <c:pt idx="2143">
                  <c:v>0.63790509259259254</c:v>
                </c:pt>
                <c:pt idx="2144">
                  <c:v>0.63793981481481488</c:v>
                </c:pt>
                <c:pt idx="2145">
                  <c:v>0.63797453703703699</c:v>
                </c:pt>
                <c:pt idx="2146">
                  <c:v>0.63800925925925933</c:v>
                </c:pt>
                <c:pt idx="2147">
                  <c:v>0.63804398148148145</c:v>
                </c:pt>
                <c:pt idx="2148">
                  <c:v>0.63807870370370368</c:v>
                </c:pt>
                <c:pt idx="2149">
                  <c:v>0.6381134259259259</c:v>
                </c:pt>
                <c:pt idx="2150">
                  <c:v>0.63814814814814813</c:v>
                </c:pt>
                <c:pt idx="2151">
                  <c:v>0.63818287037037036</c:v>
                </c:pt>
                <c:pt idx="2152">
                  <c:v>0.63821759259259259</c:v>
                </c:pt>
                <c:pt idx="2153">
                  <c:v>0.63825231481481481</c:v>
                </c:pt>
                <c:pt idx="2154">
                  <c:v>0.63828703703703704</c:v>
                </c:pt>
                <c:pt idx="2155">
                  <c:v>0.63832175925925927</c:v>
                </c:pt>
                <c:pt idx="2156">
                  <c:v>0.6383564814814815</c:v>
                </c:pt>
                <c:pt idx="2157">
                  <c:v>0.63839120370370372</c:v>
                </c:pt>
                <c:pt idx="2158">
                  <c:v>0.63842592592592595</c:v>
                </c:pt>
                <c:pt idx="2159">
                  <c:v>0.63846064814814818</c:v>
                </c:pt>
                <c:pt idx="2160">
                  <c:v>0.6384953703703703</c:v>
                </c:pt>
                <c:pt idx="2161">
                  <c:v>0.63853009259259264</c:v>
                </c:pt>
                <c:pt idx="2162">
                  <c:v>0.63856481481481475</c:v>
                </c:pt>
                <c:pt idx="2163">
                  <c:v>0.63859953703703709</c:v>
                </c:pt>
                <c:pt idx="2164">
                  <c:v>0.63863425925925921</c:v>
                </c:pt>
                <c:pt idx="2165">
                  <c:v>0.63866898148148155</c:v>
                </c:pt>
                <c:pt idx="2166">
                  <c:v>0.63870370370370366</c:v>
                </c:pt>
                <c:pt idx="2167">
                  <c:v>0.638738425925926</c:v>
                </c:pt>
                <c:pt idx="2168">
                  <c:v>0.63877314814814812</c:v>
                </c:pt>
                <c:pt idx="2169">
                  <c:v>0.63880787037037035</c:v>
                </c:pt>
                <c:pt idx="2170">
                  <c:v>0.63884259259259257</c:v>
                </c:pt>
                <c:pt idx="2171">
                  <c:v>0.6388773148148148</c:v>
                </c:pt>
                <c:pt idx="2172">
                  <c:v>0.63891203703703703</c:v>
                </c:pt>
                <c:pt idx="2173">
                  <c:v>0.63894675925925926</c:v>
                </c:pt>
                <c:pt idx="2174">
                  <c:v>0.63898148148148148</c:v>
                </c:pt>
                <c:pt idx="2175">
                  <c:v>0.63901620370370371</c:v>
                </c:pt>
                <c:pt idx="2176">
                  <c:v>0.63905092592592594</c:v>
                </c:pt>
                <c:pt idx="2177">
                  <c:v>0.63908564814814817</c:v>
                </c:pt>
                <c:pt idx="2178">
                  <c:v>0.63912037037037039</c:v>
                </c:pt>
                <c:pt idx="2179">
                  <c:v>0.63915509259259262</c:v>
                </c:pt>
                <c:pt idx="2180">
                  <c:v>0.63918981481481485</c:v>
                </c:pt>
                <c:pt idx="2181">
                  <c:v>0.63922453703703697</c:v>
                </c:pt>
                <c:pt idx="2182">
                  <c:v>0.6392592592592593</c:v>
                </c:pt>
                <c:pt idx="2183">
                  <c:v>0.63929398148148142</c:v>
                </c:pt>
                <c:pt idx="2184">
                  <c:v>0.63932870370370376</c:v>
                </c:pt>
                <c:pt idx="2185">
                  <c:v>0.63936342592592588</c:v>
                </c:pt>
                <c:pt idx="2186">
                  <c:v>0.63939814814814822</c:v>
                </c:pt>
                <c:pt idx="2187">
                  <c:v>0.63943287037037033</c:v>
                </c:pt>
                <c:pt idx="2188">
                  <c:v>0.63946759259259256</c:v>
                </c:pt>
                <c:pt idx="2189">
                  <c:v>0.63950231481481479</c:v>
                </c:pt>
                <c:pt idx="2190">
                  <c:v>0.63953703703703701</c:v>
                </c:pt>
                <c:pt idx="2191">
                  <c:v>0.63957175925925924</c:v>
                </c:pt>
                <c:pt idx="2192">
                  <c:v>0.63960648148148147</c:v>
                </c:pt>
                <c:pt idx="2193">
                  <c:v>0.6396412037037037</c:v>
                </c:pt>
                <c:pt idx="2194">
                  <c:v>0.63967592592592593</c:v>
                </c:pt>
                <c:pt idx="2195">
                  <c:v>0.63971064814814815</c:v>
                </c:pt>
                <c:pt idx="2196">
                  <c:v>0.63974537037037038</c:v>
                </c:pt>
                <c:pt idx="2197">
                  <c:v>0.63978009259259261</c:v>
                </c:pt>
                <c:pt idx="2198">
                  <c:v>0.63981481481481484</c:v>
                </c:pt>
                <c:pt idx="2199">
                  <c:v>0.63984953703703706</c:v>
                </c:pt>
                <c:pt idx="2200">
                  <c:v>0.63988425925925929</c:v>
                </c:pt>
                <c:pt idx="2201">
                  <c:v>0.63991898148148152</c:v>
                </c:pt>
                <c:pt idx="2202">
                  <c:v>0.63995370370370364</c:v>
                </c:pt>
                <c:pt idx="2203">
                  <c:v>0.63998842592592597</c:v>
                </c:pt>
                <c:pt idx="2204">
                  <c:v>0.64002314814814809</c:v>
                </c:pt>
                <c:pt idx="2205">
                  <c:v>0.64005787037037043</c:v>
                </c:pt>
                <c:pt idx="2206">
                  <c:v>0.64009259259259255</c:v>
                </c:pt>
                <c:pt idx="2207">
                  <c:v>0.64012731481481489</c:v>
                </c:pt>
                <c:pt idx="2208">
                  <c:v>0.640162037037037</c:v>
                </c:pt>
                <c:pt idx="2209">
                  <c:v>0.64019675925925923</c:v>
                </c:pt>
                <c:pt idx="2210">
                  <c:v>0.64023148148148146</c:v>
                </c:pt>
                <c:pt idx="2211">
                  <c:v>0.64026620370370368</c:v>
                </c:pt>
                <c:pt idx="2212">
                  <c:v>0.64030092592592591</c:v>
                </c:pt>
                <c:pt idx="2213">
                  <c:v>0.64033564814814814</c:v>
                </c:pt>
                <c:pt idx="2214">
                  <c:v>0.64037037037037037</c:v>
                </c:pt>
                <c:pt idx="2215">
                  <c:v>0.6404050925925926</c:v>
                </c:pt>
                <c:pt idx="2216">
                  <c:v>0.64043981481481482</c:v>
                </c:pt>
                <c:pt idx="2217">
                  <c:v>0.64047453703703705</c:v>
                </c:pt>
                <c:pt idx="2218">
                  <c:v>0.64050925925925928</c:v>
                </c:pt>
                <c:pt idx="2219">
                  <c:v>0.64054398148148151</c:v>
                </c:pt>
                <c:pt idx="2220">
                  <c:v>0.64057870370370373</c:v>
                </c:pt>
                <c:pt idx="2221">
                  <c:v>0.64061342592592596</c:v>
                </c:pt>
                <c:pt idx="2222">
                  <c:v>0.64064814814814819</c:v>
                </c:pt>
                <c:pt idx="2223">
                  <c:v>0.64068287037037031</c:v>
                </c:pt>
                <c:pt idx="2224">
                  <c:v>0.64071759259259264</c:v>
                </c:pt>
                <c:pt idx="2225">
                  <c:v>0.64075231481481476</c:v>
                </c:pt>
                <c:pt idx="2226">
                  <c:v>0.6407870370370371</c:v>
                </c:pt>
                <c:pt idx="2227">
                  <c:v>0.64082175925925922</c:v>
                </c:pt>
                <c:pt idx="2228">
                  <c:v>0.64085648148148155</c:v>
                </c:pt>
                <c:pt idx="2229">
                  <c:v>0.64089120370370367</c:v>
                </c:pt>
                <c:pt idx="2230">
                  <c:v>0.6409259259259259</c:v>
                </c:pt>
                <c:pt idx="2231">
                  <c:v>0.64096064814814813</c:v>
                </c:pt>
                <c:pt idx="2232">
                  <c:v>0.64099537037037035</c:v>
                </c:pt>
                <c:pt idx="2233">
                  <c:v>0.64103009259259258</c:v>
                </c:pt>
                <c:pt idx="2234">
                  <c:v>0.64106481481481481</c:v>
                </c:pt>
                <c:pt idx="2235">
                  <c:v>0.64109953703703704</c:v>
                </c:pt>
                <c:pt idx="2236">
                  <c:v>0.64113425925925926</c:v>
                </c:pt>
                <c:pt idx="2237">
                  <c:v>0.64116898148148149</c:v>
                </c:pt>
                <c:pt idx="2238">
                  <c:v>0.64120370370370372</c:v>
                </c:pt>
                <c:pt idx="2239">
                  <c:v>0.64123842592592595</c:v>
                </c:pt>
                <c:pt idx="2240">
                  <c:v>0.64127314814814818</c:v>
                </c:pt>
                <c:pt idx="2241">
                  <c:v>0.6413078703703704</c:v>
                </c:pt>
                <c:pt idx="2242">
                  <c:v>0.64134259259259263</c:v>
                </c:pt>
                <c:pt idx="2243">
                  <c:v>0.64137731481481486</c:v>
                </c:pt>
                <c:pt idx="2244">
                  <c:v>0.64141203703703698</c:v>
                </c:pt>
                <c:pt idx="2245">
                  <c:v>0.64144675925925931</c:v>
                </c:pt>
                <c:pt idx="2246">
                  <c:v>0.64148148148148143</c:v>
                </c:pt>
                <c:pt idx="2247">
                  <c:v>0.64151620370370377</c:v>
                </c:pt>
                <c:pt idx="2248">
                  <c:v>0.64155092592592589</c:v>
                </c:pt>
                <c:pt idx="2249">
                  <c:v>0.64158564814814811</c:v>
                </c:pt>
                <c:pt idx="2250">
                  <c:v>0.64162037037037034</c:v>
                </c:pt>
                <c:pt idx="2251">
                  <c:v>0.64165509259259257</c:v>
                </c:pt>
                <c:pt idx="2252">
                  <c:v>0.6416898148148148</c:v>
                </c:pt>
                <c:pt idx="2253">
                  <c:v>0.64172453703703702</c:v>
                </c:pt>
                <c:pt idx="2254">
                  <c:v>0.64175925925925925</c:v>
                </c:pt>
                <c:pt idx="2255">
                  <c:v>0.64179398148148148</c:v>
                </c:pt>
                <c:pt idx="2256">
                  <c:v>0.64182870370370371</c:v>
                </c:pt>
                <c:pt idx="2257">
                  <c:v>0.64186342592592593</c:v>
                </c:pt>
                <c:pt idx="2258">
                  <c:v>0.64189814814814816</c:v>
                </c:pt>
                <c:pt idx="2259">
                  <c:v>0.64193287037037039</c:v>
                </c:pt>
                <c:pt idx="2260">
                  <c:v>0.64196759259259262</c:v>
                </c:pt>
                <c:pt idx="2261">
                  <c:v>0.64200231481481485</c:v>
                </c:pt>
                <c:pt idx="2262">
                  <c:v>0.64203703703703707</c:v>
                </c:pt>
                <c:pt idx="2263">
                  <c:v>0.64207175925925919</c:v>
                </c:pt>
                <c:pt idx="2264">
                  <c:v>0.64210648148148153</c:v>
                </c:pt>
                <c:pt idx="2265">
                  <c:v>0.64214120370370364</c:v>
                </c:pt>
                <c:pt idx="2266">
                  <c:v>0.64217592592592598</c:v>
                </c:pt>
                <c:pt idx="2267">
                  <c:v>0.6422106481481481</c:v>
                </c:pt>
                <c:pt idx="2268">
                  <c:v>0.64224537037037044</c:v>
                </c:pt>
                <c:pt idx="2269">
                  <c:v>0.64228009259259256</c:v>
                </c:pt>
                <c:pt idx="2270">
                  <c:v>0.64231481481481478</c:v>
                </c:pt>
                <c:pt idx="2271">
                  <c:v>0.64234953703703701</c:v>
                </c:pt>
                <c:pt idx="2272">
                  <c:v>0.64238425925925924</c:v>
                </c:pt>
                <c:pt idx="2273">
                  <c:v>0.64241898148148147</c:v>
                </c:pt>
                <c:pt idx="2274">
                  <c:v>0.64245370370370369</c:v>
                </c:pt>
                <c:pt idx="2275">
                  <c:v>0.64248842592592592</c:v>
                </c:pt>
                <c:pt idx="2276">
                  <c:v>0.64252314814814815</c:v>
                </c:pt>
                <c:pt idx="2277">
                  <c:v>0.64255787037037038</c:v>
                </c:pt>
                <c:pt idx="2278">
                  <c:v>0.6425925925925926</c:v>
                </c:pt>
                <c:pt idx="2279">
                  <c:v>0.64262731481481483</c:v>
                </c:pt>
                <c:pt idx="2280">
                  <c:v>0.64266203703703706</c:v>
                </c:pt>
                <c:pt idx="2281">
                  <c:v>0.64269675925925929</c:v>
                </c:pt>
                <c:pt idx="2282">
                  <c:v>0.64273148148148151</c:v>
                </c:pt>
                <c:pt idx="2283">
                  <c:v>0.64276620370370374</c:v>
                </c:pt>
                <c:pt idx="2284">
                  <c:v>0.64280092592592586</c:v>
                </c:pt>
                <c:pt idx="2285">
                  <c:v>0.6428356481481482</c:v>
                </c:pt>
                <c:pt idx="2286">
                  <c:v>0.64287037037037031</c:v>
                </c:pt>
                <c:pt idx="2287">
                  <c:v>0.64290509259259265</c:v>
                </c:pt>
                <c:pt idx="2288">
                  <c:v>0.64293981481481477</c:v>
                </c:pt>
                <c:pt idx="2289">
                  <c:v>0.64297453703703711</c:v>
                </c:pt>
                <c:pt idx="2290">
                  <c:v>0.64300925925925922</c:v>
                </c:pt>
                <c:pt idx="2291">
                  <c:v>0.64304398148148145</c:v>
                </c:pt>
                <c:pt idx="2292">
                  <c:v>0.64307870370370368</c:v>
                </c:pt>
                <c:pt idx="2293">
                  <c:v>0.64311342592592591</c:v>
                </c:pt>
                <c:pt idx="2294">
                  <c:v>0.64314814814814814</c:v>
                </c:pt>
                <c:pt idx="2295">
                  <c:v>0.64318287037037036</c:v>
                </c:pt>
                <c:pt idx="2296">
                  <c:v>0.64321759259259259</c:v>
                </c:pt>
                <c:pt idx="2297">
                  <c:v>0.64325231481481482</c:v>
                </c:pt>
                <c:pt idx="2298">
                  <c:v>0.64328703703703705</c:v>
                </c:pt>
                <c:pt idx="2299">
                  <c:v>0.64332175925925927</c:v>
                </c:pt>
                <c:pt idx="2300">
                  <c:v>0.6433564814814815</c:v>
                </c:pt>
                <c:pt idx="2301">
                  <c:v>0.64339120370370373</c:v>
                </c:pt>
                <c:pt idx="2302">
                  <c:v>0.64342592592592596</c:v>
                </c:pt>
                <c:pt idx="2303">
                  <c:v>0.64346064814814818</c:v>
                </c:pt>
                <c:pt idx="2304">
                  <c:v>0.64349537037037041</c:v>
                </c:pt>
                <c:pt idx="2305">
                  <c:v>0.64353009259259253</c:v>
                </c:pt>
                <c:pt idx="2306">
                  <c:v>0.64356481481481487</c:v>
                </c:pt>
                <c:pt idx="2307">
                  <c:v>0.64359953703703698</c:v>
                </c:pt>
                <c:pt idx="2308">
                  <c:v>0.64363425925925932</c:v>
                </c:pt>
                <c:pt idx="2309">
                  <c:v>0.64366898148148144</c:v>
                </c:pt>
                <c:pt idx="2310">
                  <c:v>0.64370370370370367</c:v>
                </c:pt>
                <c:pt idx="2311">
                  <c:v>0.64373842592592589</c:v>
                </c:pt>
                <c:pt idx="2312">
                  <c:v>0.64377314814814812</c:v>
                </c:pt>
                <c:pt idx="2313">
                  <c:v>0.64380787037037035</c:v>
                </c:pt>
                <c:pt idx="2314">
                  <c:v>0.64384259259259258</c:v>
                </c:pt>
                <c:pt idx="2315">
                  <c:v>0.64387731481481481</c:v>
                </c:pt>
                <c:pt idx="2316">
                  <c:v>0.64391203703703703</c:v>
                </c:pt>
                <c:pt idx="2317">
                  <c:v>0.64394675925925926</c:v>
                </c:pt>
                <c:pt idx="2318">
                  <c:v>0.64398148148148149</c:v>
                </c:pt>
                <c:pt idx="2319">
                  <c:v>0.64401620370370372</c:v>
                </c:pt>
                <c:pt idx="2320">
                  <c:v>0.64405092592592594</c:v>
                </c:pt>
                <c:pt idx="2321">
                  <c:v>0.64408564814814817</c:v>
                </c:pt>
                <c:pt idx="2322">
                  <c:v>0.6441203703703704</c:v>
                </c:pt>
                <c:pt idx="2323">
                  <c:v>0.64415509259259263</c:v>
                </c:pt>
                <c:pt idx="2324">
                  <c:v>0.64418981481481474</c:v>
                </c:pt>
                <c:pt idx="2325">
                  <c:v>0.64422453703703708</c:v>
                </c:pt>
                <c:pt idx="2326">
                  <c:v>0.6442592592592592</c:v>
                </c:pt>
                <c:pt idx="2327">
                  <c:v>0.64429398148148154</c:v>
                </c:pt>
                <c:pt idx="2328">
                  <c:v>0.64432870370370365</c:v>
                </c:pt>
                <c:pt idx="2329">
                  <c:v>0.64436342592592599</c:v>
                </c:pt>
                <c:pt idx="2330">
                  <c:v>0.64439814814814811</c:v>
                </c:pt>
                <c:pt idx="2331">
                  <c:v>0.64443287037037034</c:v>
                </c:pt>
                <c:pt idx="2332">
                  <c:v>0.64446759259259256</c:v>
                </c:pt>
                <c:pt idx="2333">
                  <c:v>0.64450231481481479</c:v>
                </c:pt>
                <c:pt idx="2334">
                  <c:v>0.64453703703703702</c:v>
                </c:pt>
                <c:pt idx="2335">
                  <c:v>0.64457175925925925</c:v>
                </c:pt>
                <c:pt idx="2336">
                  <c:v>0.64460648148148147</c:v>
                </c:pt>
                <c:pt idx="2337">
                  <c:v>0.6446412037037037</c:v>
                </c:pt>
                <c:pt idx="2338">
                  <c:v>0.64467592592592593</c:v>
                </c:pt>
                <c:pt idx="2339">
                  <c:v>0.64471064814814816</c:v>
                </c:pt>
                <c:pt idx="2340">
                  <c:v>0.64474537037037039</c:v>
                </c:pt>
                <c:pt idx="2341">
                  <c:v>0.64478009259259261</c:v>
                </c:pt>
                <c:pt idx="2342">
                  <c:v>0.64481481481481484</c:v>
                </c:pt>
                <c:pt idx="2343">
                  <c:v>0.64484953703703707</c:v>
                </c:pt>
                <c:pt idx="2344">
                  <c:v>0.6448842592592593</c:v>
                </c:pt>
                <c:pt idx="2345">
                  <c:v>0.64491898148148141</c:v>
                </c:pt>
                <c:pt idx="2346">
                  <c:v>0.64495370370370375</c:v>
                </c:pt>
                <c:pt idx="2347">
                  <c:v>0.64498842592592587</c:v>
                </c:pt>
                <c:pt idx="2348">
                  <c:v>0.64502314814814821</c:v>
                </c:pt>
                <c:pt idx="2349">
                  <c:v>0.64505787037037032</c:v>
                </c:pt>
                <c:pt idx="2350">
                  <c:v>0.64509259259259266</c:v>
                </c:pt>
                <c:pt idx="2351">
                  <c:v>0.64512731481481478</c:v>
                </c:pt>
                <c:pt idx="2352">
                  <c:v>0.64516203703703701</c:v>
                </c:pt>
                <c:pt idx="2353">
                  <c:v>0.64519675925925923</c:v>
                </c:pt>
                <c:pt idx="2354">
                  <c:v>0.64523148148148146</c:v>
                </c:pt>
                <c:pt idx="2355">
                  <c:v>0.64526620370370369</c:v>
                </c:pt>
                <c:pt idx="2356">
                  <c:v>0.64530092592592592</c:v>
                </c:pt>
                <c:pt idx="2357">
                  <c:v>0.64533564814814814</c:v>
                </c:pt>
                <c:pt idx="2358">
                  <c:v>0.64537037037037037</c:v>
                </c:pt>
                <c:pt idx="2359">
                  <c:v>0.6454050925925926</c:v>
                </c:pt>
                <c:pt idx="2360">
                  <c:v>0.64543981481481483</c:v>
                </c:pt>
                <c:pt idx="2361">
                  <c:v>0.64547453703703705</c:v>
                </c:pt>
                <c:pt idx="2362">
                  <c:v>0.64550925925925928</c:v>
                </c:pt>
                <c:pt idx="2363">
                  <c:v>0.64554398148148151</c:v>
                </c:pt>
                <c:pt idx="2364">
                  <c:v>0.64557870370370374</c:v>
                </c:pt>
                <c:pt idx="2365">
                  <c:v>0.64561342592592597</c:v>
                </c:pt>
                <c:pt idx="2366">
                  <c:v>0.64564814814814808</c:v>
                </c:pt>
                <c:pt idx="2367">
                  <c:v>0.64568287037037042</c:v>
                </c:pt>
              </c:numCache>
            </c:numRef>
          </c:xVal>
          <c:yVal>
            <c:numRef>
              <c:f>'190220_0-7ms'!$AO$118:$AO$2485</c:f>
              <c:numCache>
                <c:formatCode>General</c:formatCode>
                <c:ptCount val="2368"/>
                <c:pt idx="0">
                  <c:v>0.97650000000000003</c:v>
                </c:pt>
                <c:pt idx="1">
                  <c:v>0.96899999999999997</c:v>
                </c:pt>
                <c:pt idx="2">
                  <c:v>0.96489999999999998</c:v>
                </c:pt>
                <c:pt idx="3">
                  <c:v>0.95950000000000002</c:v>
                </c:pt>
                <c:pt idx="4">
                  <c:v>0.95020000000000004</c:v>
                </c:pt>
                <c:pt idx="5">
                  <c:v>0.93899999999999995</c:v>
                </c:pt>
                <c:pt idx="6">
                  <c:v>0.93740000000000001</c:v>
                </c:pt>
                <c:pt idx="7">
                  <c:v>0.94140000000000001</c:v>
                </c:pt>
                <c:pt idx="8">
                  <c:v>0.94820000000000004</c:v>
                </c:pt>
                <c:pt idx="9">
                  <c:v>0.96640000000000004</c:v>
                </c:pt>
                <c:pt idx="10">
                  <c:v>0.98580000000000001</c:v>
                </c:pt>
                <c:pt idx="11">
                  <c:v>0.98440000000000005</c:v>
                </c:pt>
                <c:pt idx="12">
                  <c:v>0.97260000000000002</c:v>
                </c:pt>
                <c:pt idx="13">
                  <c:v>0.96109999999999995</c:v>
                </c:pt>
                <c:pt idx="14">
                  <c:v>0.94979999999999998</c:v>
                </c:pt>
                <c:pt idx="15">
                  <c:v>0.94259999999999999</c:v>
                </c:pt>
                <c:pt idx="16">
                  <c:v>0.94330000000000003</c:v>
                </c:pt>
                <c:pt idx="17">
                  <c:v>0.94820000000000004</c:v>
                </c:pt>
                <c:pt idx="18">
                  <c:v>0.94930000000000003</c:v>
                </c:pt>
                <c:pt idx="19">
                  <c:v>0.96279999999999999</c:v>
                </c:pt>
                <c:pt idx="20">
                  <c:v>0.97799999999999998</c:v>
                </c:pt>
                <c:pt idx="21">
                  <c:v>0.98399999999999999</c:v>
                </c:pt>
                <c:pt idx="22">
                  <c:v>0.9879</c:v>
                </c:pt>
                <c:pt idx="23">
                  <c:v>0.99980000000000002</c:v>
                </c:pt>
                <c:pt idx="24">
                  <c:v>1.0083</c:v>
                </c:pt>
                <c:pt idx="25">
                  <c:v>0.99839999999999995</c:v>
                </c:pt>
                <c:pt idx="26">
                  <c:v>0.99409999999999998</c:v>
                </c:pt>
                <c:pt idx="27">
                  <c:v>1.0011000000000001</c:v>
                </c:pt>
                <c:pt idx="28">
                  <c:v>1.0009999999999999</c:v>
                </c:pt>
                <c:pt idx="29">
                  <c:v>0.99370000000000003</c:v>
                </c:pt>
                <c:pt idx="30">
                  <c:v>0.98380000000000001</c:v>
                </c:pt>
                <c:pt idx="31">
                  <c:v>0.98170000000000002</c:v>
                </c:pt>
                <c:pt idx="32">
                  <c:v>0.98419999999999996</c:v>
                </c:pt>
                <c:pt idx="33">
                  <c:v>0.98409999999999997</c:v>
                </c:pt>
                <c:pt idx="34">
                  <c:v>0.98380000000000001</c:v>
                </c:pt>
                <c:pt idx="35">
                  <c:v>0.98240000000000005</c:v>
                </c:pt>
                <c:pt idx="36">
                  <c:v>0.98080000000000001</c:v>
                </c:pt>
                <c:pt idx="37">
                  <c:v>0.97809999999999997</c:v>
                </c:pt>
                <c:pt idx="38">
                  <c:v>0.97309999999999997</c:v>
                </c:pt>
                <c:pt idx="39">
                  <c:v>0.9677</c:v>
                </c:pt>
                <c:pt idx="40">
                  <c:v>0.96430000000000005</c:v>
                </c:pt>
                <c:pt idx="41">
                  <c:v>0.9627</c:v>
                </c:pt>
                <c:pt idx="42">
                  <c:v>0.95889999999999997</c:v>
                </c:pt>
                <c:pt idx="43">
                  <c:v>0.95679999999999998</c:v>
                </c:pt>
                <c:pt idx="44">
                  <c:v>0.95379999999999998</c:v>
                </c:pt>
                <c:pt idx="45">
                  <c:v>0.95430000000000004</c:v>
                </c:pt>
                <c:pt idx="46">
                  <c:v>0.95530000000000004</c:v>
                </c:pt>
                <c:pt idx="47">
                  <c:v>0.95650000000000002</c:v>
                </c:pt>
                <c:pt idx="48">
                  <c:v>0.96020000000000005</c:v>
                </c:pt>
                <c:pt idx="49">
                  <c:v>0.96460000000000001</c:v>
                </c:pt>
                <c:pt idx="50">
                  <c:v>0.96760000000000002</c:v>
                </c:pt>
                <c:pt idx="51">
                  <c:v>0.97019999999999995</c:v>
                </c:pt>
                <c:pt idx="52">
                  <c:v>0.97219999999999995</c:v>
                </c:pt>
                <c:pt idx="53">
                  <c:v>0.96899999999999997</c:v>
                </c:pt>
                <c:pt idx="54">
                  <c:v>0.96430000000000005</c:v>
                </c:pt>
                <c:pt idx="55">
                  <c:v>0.95979999999999999</c:v>
                </c:pt>
                <c:pt idx="56">
                  <c:v>0.9556</c:v>
                </c:pt>
                <c:pt idx="57">
                  <c:v>0.94</c:v>
                </c:pt>
                <c:pt idx="58">
                  <c:v>0.89729999999999999</c:v>
                </c:pt>
                <c:pt idx="59">
                  <c:v>0.86570000000000003</c:v>
                </c:pt>
                <c:pt idx="60">
                  <c:v>0.84630000000000005</c:v>
                </c:pt>
                <c:pt idx="61">
                  <c:v>0.86309999999999998</c:v>
                </c:pt>
                <c:pt idx="62">
                  <c:v>0.88200000000000001</c:v>
                </c:pt>
                <c:pt idx="63">
                  <c:v>0.89770000000000005</c:v>
                </c:pt>
                <c:pt idx="64">
                  <c:v>0.93059999999999998</c:v>
                </c:pt>
                <c:pt idx="65">
                  <c:v>0.96599999999999997</c:v>
                </c:pt>
                <c:pt idx="66">
                  <c:v>0.97089999999999999</c:v>
                </c:pt>
                <c:pt idx="67">
                  <c:v>0.95579999999999998</c:v>
                </c:pt>
                <c:pt idx="68">
                  <c:v>0.94569999999999999</c:v>
                </c:pt>
                <c:pt idx="69">
                  <c:v>0.94989999999999997</c:v>
                </c:pt>
                <c:pt idx="70">
                  <c:v>0.9647</c:v>
                </c:pt>
                <c:pt idx="71">
                  <c:v>0.97340000000000004</c:v>
                </c:pt>
                <c:pt idx="72">
                  <c:v>0.98029999999999995</c:v>
                </c:pt>
                <c:pt idx="73">
                  <c:v>0.98440000000000005</c:v>
                </c:pt>
                <c:pt idx="74">
                  <c:v>0.98819999999999997</c:v>
                </c:pt>
                <c:pt idx="75">
                  <c:v>0.97870000000000001</c:v>
                </c:pt>
                <c:pt idx="76">
                  <c:v>0.95909999999999995</c:v>
                </c:pt>
                <c:pt idx="77">
                  <c:v>0.95409999999999995</c:v>
                </c:pt>
                <c:pt idx="78">
                  <c:v>0.96550000000000002</c:v>
                </c:pt>
                <c:pt idx="79">
                  <c:v>0.9647</c:v>
                </c:pt>
                <c:pt idx="80">
                  <c:v>0.97509999999999997</c:v>
                </c:pt>
                <c:pt idx="81">
                  <c:v>0.99280000000000002</c:v>
                </c:pt>
                <c:pt idx="82">
                  <c:v>0.99919999999999998</c:v>
                </c:pt>
                <c:pt idx="83">
                  <c:v>0.98899999999999999</c:v>
                </c:pt>
                <c:pt idx="84">
                  <c:v>0.98009999999999997</c:v>
                </c:pt>
                <c:pt idx="85">
                  <c:v>0.97909999999999997</c:v>
                </c:pt>
                <c:pt idx="86">
                  <c:v>0.996</c:v>
                </c:pt>
                <c:pt idx="87">
                  <c:v>1.0101</c:v>
                </c:pt>
                <c:pt idx="88">
                  <c:v>1.0286999999999999</c:v>
                </c:pt>
                <c:pt idx="89">
                  <c:v>1.0244</c:v>
                </c:pt>
                <c:pt idx="90">
                  <c:v>1.0198</c:v>
                </c:pt>
                <c:pt idx="91">
                  <c:v>1.0195000000000001</c:v>
                </c:pt>
                <c:pt idx="92">
                  <c:v>1.0152000000000001</c:v>
                </c:pt>
                <c:pt idx="93">
                  <c:v>1.0155000000000001</c:v>
                </c:pt>
                <c:pt idx="94">
                  <c:v>1.0141</c:v>
                </c:pt>
                <c:pt idx="95">
                  <c:v>1.0064</c:v>
                </c:pt>
                <c:pt idx="96">
                  <c:v>1.004</c:v>
                </c:pt>
                <c:pt idx="97">
                  <c:v>1.0091000000000001</c:v>
                </c:pt>
                <c:pt idx="98">
                  <c:v>1.0065</c:v>
                </c:pt>
                <c:pt idx="99">
                  <c:v>0.99890000000000001</c:v>
                </c:pt>
                <c:pt idx="100">
                  <c:v>0.98919999999999997</c:v>
                </c:pt>
                <c:pt idx="101">
                  <c:v>0.98</c:v>
                </c:pt>
                <c:pt idx="102">
                  <c:v>0.97589999999999999</c:v>
                </c:pt>
                <c:pt idx="103">
                  <c:v>0.98399999999999999</c:v>
                </c:pt>
                <c:pt idx="104">
                  <c:v>0.99709999999999999</c:v>
                </c:pt>
                <c:pt idx="105">
                  <c:v>0.99809999999999999</c:v>
                </c:pt>
                <c:pt idx="106">
                  <c:v>0.99260000000000004</c:v>
                </c:pt>
                <c:pt idx="107">
                  <c:v>0.98760000000000003</c:v>
                </c:pt>
                <c:pt idx="108">
                  <c:v>0.98050000000000004</c:v>
                </c:pt>
                <c:pt idx="109">
                  <c:v>0.97829999999999995</c:v>
                </c:pt>
                <c:pt idx="110">
                  <c:v>0.97940000000000005</c:v>
                </c:pt>
                <c:pt idx="111">
                  <c:v>0.98580000000000001</c:v>
                </c:pt>
                <c:pt idx="112">
                  <c:v>0.97989999999999999</c:v>
                </c:pt>
                <c:pt idx="113">
                  <c:v>0.97419999999999995</c:v>
                </c:pt>
                <c:pt idx="114">
                  <c:v>0.97360000000000002</c:v>
                </c:pt>
                <c:pt idx="115">
                  <c:v>0.96730000000000005</c:v>
                </c:pt>
                <c:pt idx="116">
                  <c:v>0.95909999999999995</c:v>
                </c:pt>
                <c:pt idx="117">
                  <c:v>0.95699999999999996</c:v>
                </c:pt>
                <c:pt idx="118">
                  <c:v>0.96950000000000003</c:v>
                </c:pt>
                <c:pt idx="119">
                  <c:v>0.96960000000000002</c:v>
                </c:pt>
                <c:pt idx="120">
                  <c:v>0.96840000000000004</c:v>
                </c:pt>
                <c:pt idx="121">
                  <c:v>0.96960000000000002</c:v>
                </c:pt>
                <c:pt idx="122">
                  <c:v>0.96840000000000004</c:v>
                </c:pt>
                <c:pt idx="123">
                  <c:v>0.97030000000000005</c:v>
                </c:pt>
                <c:pt idx="124">
                  <c:v>0.97240000000000004</c:v>
                </c:pt>
                <c:pt idx="125">
                  <c:v>0.97119999999999995</c:v>
                </c:pt>
                <c:pt idx="126">
                  <c:v>0.96760000000000002</c:v>
                </c:pt>
                <c:pt idx="127">
                  <c:v>0.96699999999999997</c:v>
                </c:pt>
                <c:pt idx="128">
                  <c:v>0.96309999999999996</c:v>
                </c:pt>
                <c:pt idx="129">
                  <c:v>0.95779999999999998</c:v>
                </c:pt>
                <c:pt idx="130">
                  <c:v>0.94969999999999999</c:v>
                </c:pt>
                <c:pt idx="131">
                  <c:v>0.94789999999999996</c:v>
                </c:pt>
                <c:pt idx="132">
                  <c:v>0.9486</c:v>
                </c:pt>
                <c:pt idx="133">
                  <c:v>0.95079999999999998</c:v>
                </c:pt>
                <c:pt idx="134">
                  <c:v>0.95289999999999997</c:v>
                </c:pt>
                <c:pt idx="135">
                  <c:v>0.95320000000000005</c:v>
                </c:pt>
                <c:pt idx="136">
                  <c:v>0.95520000000000005</c:v>
                </c:pt>
                <c:pt idx="137">
                  <c:v>0.95699999999999996</c:v>
                </c:pt>
                <c:pt idx="138">
                  <c:v>0.95589999999999997</c:v>
                </c:pt>
                <c:pt idx="139">
                  <c:v>0.95609999999999995</c:v>
                </c:pt>
                <c:pt idx="140">
                  <c:v>0.9587</c:v>
                </c:pt>
                <c:pt idx="141">
                  <c:v>0.95899999999999996</c:v>
                </c:pt>
                <c:pt idx="142">
                  <c:v>0.95430000000000004</c:v>
                </c:pt>
                <c:pt idx="143">
                  <c:v>0.94920000000000004</c:v>
                </c:pt>
                <c:pt idx="144">
                  <c:v>0.95209999999999995</c:v>
                </c:pt>
                <c:pt idx="145">
                  <c:v>0.96850000000000003</c:v>
                </c:pt>
                <c:pt idx="146">
                  <c:v>0.98550000000000004</c:v>
                </c:pt>
                <c:pt idx="147">
                  <c:v>0.98229999999999995</c:v>
                </c:pt>
                <c:pt idx="148">
                  <c:v>0.97470000000000001</c:v>
                </c:pt>
                <c:pt idx="149">
                  <c:v>0.9677</c:v>
                </c:pt>
                <c:pt idx="150">
                  <c:v>0.96009999999999995</c:v>
                </c:pt>
                <c:pt idx="151">
                  <c:v>0.95840000000000003</c:v>
                </c:pt>
                <c:pt idx="152">
                  <c:v>0.96209999999999996</c:v>
                </c:pt>
                <c:pt idx="153">
                  <c:v>0.97040000000000004</c:v>
                </c:pt>
                <c:pt idx="154">
                  <c:v>0.98809999999999998</c:v>
                </c:pt>
                <c:pt idx="155">
                  <c:v>0.99399999999999999</c:v>
                </c:pt>
                <c:pt idx="156">
                  <c:v>0.99990000000000001</c:v>
                </c:pt>
                <c:pt idx="157">
                  <c:v>1.0051000000000001</c:v>
                </c:pt>
                <c:pt idx="158">
                  <c:v>1.0061</c:v>
                </c:pt>
                <c:pt idx="159">
                  <c:v>1.0043</c:v>
                </c:pt>
                <c:pt idx="160">
                  <c:v>0.99629999999999996</c:v>
                </c:pt>
                <c:pt idx="161">
                  <c:v>0.99050000000000005</c:v>
                </c:pt>
                <c:pt idx="162">
                  <c:v>0.98850000000000005</c:v>
                </c:pt>
                <c:pt idx="163">
                  <c:v>0.98650000000000004</c:v>
                </c:pt>
                <c:pt idx="164">
                  <c:v>0.98760000000000003</c:v>
                </c:pt>
                <c:pt idx="165">
                  <c:v>0.98370000000000002</c:v>
                </c:pt>
                <c:pt idx="166">
                  <c:v>0.98309999999999997</c:v>
                </c:pt>
                <c:pt idx="167">
                  <c:v>0.98499999999999999</c:v>
                </c:pt>
                <c:pt idx="168">
                  <c:v>0.98960000000000004</c:v>
                </c:pt>
                <c:pt idx="169">
                  <c:v>0.99099999999999999</c:v>
                </c:pt>
                <c:pt idx="170">
                  <c:v>0.98670000000000002</c:v>
                </c:pt>
                <c:pt idx="171">
                  <c:v>0.98140000000000005</c:v>
                </c:pt>
                <c:pt idx="172">
                  <c:v>0.9798</c:v>
                </c:pt>
                <c:pt idx="173">
                  <c:v>0.98509999999999998</c:v>
                </c:pt>
                <c:pt idx="174">
                  <c:v>0.99319999999999997</c:v>
                </c:pt>
                <c:pt idx="175">
                  <c:v>1.0001</c:v>
                </c:pt>
                <c:pt idx="176">
                  <c:v>1.0039</c:v>
                </c:pt>
                <c:pt idx="177">
                  <c:v>1.0035000000000001</c:v>
                </c:pt>
                <c:pt idx="178">
                  <c:v>0.997</c:v>
                </c:pt>
                <c:pt idx="179">
                  <c:v>0.99280000000000002</c:v>
                </c:pt>
                <c:pt idx="180">
                  <c:v>0.99080000000000001</c:v>
                </c:pt>
                <c:pt idx="181">
                  <c:v>0.99570000000000003</c:v>
                </c:pt>
                <c:pt idx="182">
                  <c:v>0.99970000000000003</c:v>
                </c:pt>
                <c:pt idx="183">
                  <c:v>0.99970000000000003</c:v>
                </c:pt>
                <c:pt idx="184">
                  <c:v>0.99739999999999995</c:v>
                </c:pt>
                <c:pt idx="185">
                  <c:v>0.99439999999999995</c:v>
                </c:pt>
                <c:pt idx="186">
                  <c:v>0.99060000000000004</c:v>
                </c:pt>
                <c:pt idx="187">
                  <c:v>0.98880000000000001</c:v>
                </c:pt>
                <c:pt idx="188">
                  <c:v>0.98909999999999998</c:v>
                </c:pt>
                <c:pt idx="189">
                  <c:v>0.98829999999999996</c:v>
                </c:pt>
                <c:pt idx="190">
                  <c:v>0.98240000000000005</c:v>
                </c:pt>
                <c:pt idx="191">
                  <c:v>0.97660000000000002</c:v>
                </c:pt>
                <c:pt idx="192">
                  <c:v>0.97019999999999995</c:v>
                </c:pt>
                <c:pt idx="193">
                  <c:v>0.9496</c:v>
                </c:pt>
                <c:pt idx="194">
                  <c:v>0.92630000000000001</c:v>
                </c:pt>
                <c:pt idx="195">
                  <c:v>0.90990000000000004</c:v>
                </c:pt>
                <c:pt idx="196">
                  <c:v>0.9042</c:v>
                </c:pt>
                <c:pt idx="197">
                  <c:v>0.90239999999999998</c:v>
                </c:pt>
                <c:pt idx="198">
                  <c:v>0.90790000000000004</c:v>
                </c:pt>
                <c:pt idx="199">
                  <c:v>0.91920000000000002</c:v>
                </c:pt>
                <c:pt idx="200">
                  <c:v>0.93289999999999995</c:v>
                </c:pt>
                <c:pt idx="201">
                  <c:v>0.93130000000000002</c:v>
                </c:pt>
                <c:pt idx="202">
                  <c:v>0.92689999999999995</c:v>
                </c:pt>
                <c:pt idx="203">
                  <c:v>0.93540000000000001</c:v>
                </c:pt>
                <c:pt idx="204">
                  <c:v>0.93440000000000001</c:v>
                </c:pt>
                <c:pt idx="205">
                  <c:v>0.92889999999999995</c:v>
                </c:pt>
                <c:pt idx="206">
                  <c:v>0.92290000000000005</c:v>
                </c:pt>
                <c:pt idx="207">
                  <c:v>0.91600000000000004</c:v>
                </c:pt>
                <c:pt idx="208">
                  <c:v>0.91320000000000001</c:v>
                </c:pt>
                <c:pt idx="209">
                  <c:v>0.9143</c:v>
                </c:pt>
                <c:pt idx="210">
                  <c:v>0.91949999999999998</c:v>
                </c:pt>
                <c:pt idx="211">
                  <c:v>0.93200000000000005</c:v>
                </c:pt>
                <c:pt idx="212">
                  <c:v>0.94320000000000004</c:v>
                </c:pt>
                <c:pt idx="213">
                  <c:v>0.93869999999999998</c:v>
                </c:pt>
                <c:pt idx="214">
                  <c:v>0.92679999999999996</c:v>
                </c:pt>
                <c:pt idx="215">
                  <c:v>0.92030000000000001</c:v>
                </c:pt>
                <c:pt idx="216">
                  <c:v>0.92630000000000001</c:v>
                </c:pt>
                <c:pt idx="217">
                  <c:v>0.95399999999999996</c:v>
                </c:pt>
                <c:pt idx="218">
                  <c:v>0.98119999999999996</c:v>
                </c:pt>
                <c:pt idx="219">
                  <c:v>0.98119999999999996</c:v>
                </c:pt>
                <c:pt idx="220">
                  <c:v>0.97170000000000001</c:v>
                </c:pt>
                <c:pt idx="221">
                  <c:v>0.96850000000000003</c:v>
                </c:pt>
                <c:pt idx="222">
                  <c:v>0.97099999999999997</c:v>
                </c:pt>
                <c:pt idx="223">
                  <c:v>0.97140000000000004</c:v>
                </c:pt>
                <c:pt idx="224">
                  <c:v>0.97230000000000005</c:v>
                </c:pt>
                <c:pt idx="225">
                  <c:v>0.97670000000000001</c:v>
                </c:pt>
                <c:pt idx="226">
                  <c:v>0.98899999999999999</c:v>
                </c:pt>
                <c:pt idx="227">
                  <c:v>0.98909999999999998</c:v>
                </c:pt>
                <c:pt idx="228">
                  <c:v>0.98319999999999996</c:v>
                </c:pt>
                <c:pt idx="229">
                  <c:v>0.97660000000000002</c:v>
                </c:pt>
                <c:pt idx="230">
                  <c:v>0.97189999999999999</c:v>
                </c:pt>
                <c:pt idx="231">
                  <c:v>0.97</c:v>
                </c:pt>
                <c:pt idx="232">
                  <c:v>0.96930000000000005</c:v>
                </c:pt>
                <c:pt idx="233">
                  <c:v>0.97019999999999995</c:v>
                </c:pt>
                <c:pt idx="234">
                  <c:v>0.96589999999999998</c:v>
                </c:pt>
                <c:pt idx="235">
                  <c:v>0.96130000000000004</c:v>
                </c:pt>
                <c:pt idx="236">
                  <c:v>0.9597</c:v>
                </c:pt>
                <c:pt idx="237">
                  <c:v>0.95799999999999996</c:v>
                </c:pt>
                <c:pt idx="238">
                  <c:v>0.96209999999999996</c:v>
                </c:pt>
                <c:pt idx="239">
                  <c:v>0.97299999999999998</c:v>
                </c:pt>
                <c:pt idx="240">
                  <c:v>0.97889999999999999</c:v>
                </c:pt>
                <c:pt idx="241">
                  <c:v>0.97319999999999995</c:v>
                </c:pt>
                <c:pt idx="242">
                  <c:v>0.96440000000000003</c:v>
                </c:pt>
                <c:pt idx="243">
                  <c:v>0.96109999999999995</c:v>
                </c:pt>
                <c:pt idx="244">
                  <c:v>0.95940000000000003</c:v>
                </c:pt>
                <c:pt idx="245">
                  <c:v>0.95699999999999996</c:v>
                </c:pt>
                <c:pt idx="246">
                  <c:v>0.95579999999999998</c:v>
                </c:pt>
                <c:pt idx="247">
                  <c:v>0.95479999999999998</c:v>
                </c:pt>
                <c:pt idx="248">
                  <c:v>0.95440000000000003</c:v>
                </c:pt>
                <c:pt idx="249">
                  <c:v>0.96060000000000001</c:v>
                </c:pt>
                <c:pt idx="250">
                  <c:v>0.96719999999999995</c:v>
                </c:pt>
                <c:pt idx="251">
                  <c:v>0.97130000000000005</c:v>
                </c:pt>
                <c:pt idx="252">
                  <c:v>0.97260000000000002</c:v>
                </c:pt>
                <c:pt idx="253">
                  <c:v>0.97030000000000005</c:v>
                </c:pt>
                <c:pt idx="254">
                  <c:v>0.96430000000000005</c:v>
                </c:pt>
                <c:pt idx="255">
                  <c:v>0.96160000000000001</c:v>
                </c:pt>
                <c:pt idx="256">
                  <c:v>0.96179999999999999</c:v>
                </c:pt>
                <c:pt idx="257">
                  <c:v>0.96089999999999998</c:v>
                </c:pt>
                <c:pt idx="258">
                  <c:v>0.96130000000000004</c:v>
                </c:pt>
                <c:pt idx="259">
                  <c:v>0.96560000000000001</c:v>
                </c:pt>
                <c:pt idx="260">
                  <c:v>0.97170000000000001</c:v>
                </c:pt>
                <c:pt idx="261">
                  <c:v>0.98009999999999997</c:v>
                </c:pt>
                <c:pt idx="262">
                  <c:v>0.98629999999999995</c:v>
                </c:pt>
                <c:pt idx="263">
                  <c:v>0.98460000000000003</c:v>
                </c:pt>
                <c:pt idx="264">
                  <c:v>0.98340000000000005</c:v>
                </c:pt>
                <c:pt idx="265">
                  <c:v>0.98070000000000002</c:v>
                </c:pt>
                <c:pt idx="266">
                  <c:v>0.97919999999999996</c:v>
                </c:pt>
                <c:pt idx="267">
                  <c:v>0.97989999999999999</c:v>
                </c:pt>
                <c:pt idx="268">
                  <c:v>0.98229999999999995</c:v>
                </c:pt>
                <c:pt idx="269">
                  <c:v>0.97989999999999999</c:v>
                </c:pt>
                <c:pt idx="270">
                  <c:v>0.97670000000000001</c:v>
                </c:pt>
                <c:pt idx="271">
                  <c:v>0.97609999999999997</c:v>
                </c:pt>
                <c:pt idx="272">
                  <c:v>0.97709999999999997</c:v>
                </c:pt>
                <c:pt idx="273">
                  <c:v>0.97699999999999998</c:v>
                </c:pt>
                <c:pt idx="274">
                  <c:v>0.97470000000000001</c:v>
                </c:pt>
                <c:pt idx="275">
                  <c:v>0.97340000000000004</c:v>
                </c:pt>
                <c:pt idx="276">
                  <c:v>0.97070000000000001</c:v>
                </c:pt>
                <c:pt idx="277">
                  <c:v>0.96619999999999995</c:v>
                </c:pt>
                <c:pt idx="278">
                  <c:v>0.96579999999999999</c:v>
                </c:pt>
                <c:pt idx="279">
                  <c:v>0.96870000000000001</c:v>
                </c:pt>
                <c:pt idx="280">
                  <c:v>0.97160000000000002</c:v>
                </c:pt>
                <c:pt idx="281">
                  <c:v>0.97319999999999995</c:v>
                </c:pt>
                <c:pt idx="282">
                  <c:v>0.9738</c:v>
                </c:pt>
                <c:pt idx="283">
                  <c:v>0.97540000000000004</c:v>
                </c:pt>
                <c:pt idx="284">
                  <c:v>0.97570000000000001</c:v>
                </c:pt>
                <c:pt idx="285">
                  <c:v>0.97689999999999999</c:v>
                </c:pt>
                <c:pt idx="286">
                  <c:v>0.9778</c:v>
                </c:pt>
                <c:pt idx="287">
                  <c:v>0.97509999999999997</c:v>
                </c:pt>
                <c:pt idx="288">
                  <c:v>0.9698</c:v>
                </c:pt>
                <c:pt idx="289">
                  <c:v>0.96319999999999995</c:v>
                </c:pt>
                <c:pt idx="290">
                  <c:v>0.95640000000000003</c:v>
                </c:pt>
                <c:pt idx="291">
                  <c:v>0.95540000000000003</c:v>
                </c:pt>
                <c:pt idx="292">
                  <c:v>0.96020000000000005</c:v>
                </c:pt>
                <c:pt idx="293">
                  <c:v>0.96709999999999996</c:v>
                </c:pt>
                <c:pt idx="294">
                  <c:v>0.97240000000000004</c:v>
                </c:pt>
                <c:pt idx="295">
                  <c:v>0.97729999999999995</c:v>
                </c:pt>
                <c:pt idx="296">
                  <c:v>0.97560000000000002</c:v>
                </c:pt>
                <c:pt idx="297">
                  <c:v>0.96909999999999996</c:v>
                </c:pt>
                <c:pt idx="298">
                  <c:v>0.96140000000000003</c:v>
                </c:pt>
                <c:pt idx="299">
                  <c:v>0.94330000000000003</c:v>
                </c:pt>
                <c:pt idx="300">
                  <c:v>0.90549999999999997</c:v>
                </c:pt>
                <c:pt idx="301">
                  <c:v>0.86750000000000005</c:v>
                </c:pt>
                <c:pt idx="302">
                  <c:v>0.84460000000000002</c:v>
                </c:pt>
                <c:pt idx="303">
                  <c:v>0.83640000000000003</c:v>
                </c:pt>
                <c:pt idx="304">
                  <c:v>0.83840000000000003</c:v>
                </c:pt>
                <c:pt idx="305">
                  <c:v>0.86309999999999998</c:v>
                </c:pt>
                <c:pt idx="306">
                  <c:v>0.90310000000000001</c:v>
                </c:pt>
                <c:pt idx="307">
                  <c:v>0.95520000000000005</c:v>
                </c:pt>
                <c:pt idx="308">
                  <c:v>0.98180000000000001</c:v>
                </c:pt>
                <c:pt idx="309">
                  <c:v>0.98470000000000002</c:v>
                </c:pt>
                <c:pt idx="310">
                  <c:v>0.9849</c:v>
                </c:pt>
                <c:pt idx="311">
                  <c:v>0.98099999999999998</c:v>
                </c:pt>
                <c:pt idx="312">
                  <c:v>0.98860000000000003</c:v>
                </c:pt>
                <c:pt idx="313">
                  <c:v>0.99570000000000003</c:v>
                </c:pt>
                <c:pt idx="314">
                  <c:v>0.98939999999999995</c:v>
                </c:pt>
                <c:pt idx="315">
                  <c:v>0.9677</c:v>
                </c:pt>
                <c:pt idx="316">
                  <c:v>0.95320000000000005</c:v>
                </c:pt>
                <c:pt idx="317">
                  <c:v>0.93940000000000001</c:v>
                </c:pt>
                <c:pt idx="318">
                  <c:v>0.93389999999999995</c:v>
                </c:pt>
                <c:pt idx="319">
                  <c:v>0.93420000000000003</c:v>
                </c:pt>
                <c:pt idx="320">
                  <c:v>0.93159999999999998</c:v>
                </c:pt>
                <c:pt idx="321">
                  <c:v>0.92779999999999996</c:v>
                </c:pt>
                <c:pt idx="322">
                  <c:v>0.92549999999999999</c:v>
                </c:pt>
                <c:pt idx="323">
                  <c:v>0.93489999999999995</c:v>
                </c:pt>
                <c:pt idx="324">
                  <c:v>0.96779999999999999</c:v>
                </c:pt>
                <c:pt idx="325">
                  <c:v>0.97970000000000002</c:v>
                </c:pt>
                <c:pt idx="326">
                  <c:v>0.9778</c:v>
                </c:pt>
                <c:pt idx="327">
                  <c:v>0.97360000000000002</c:v>
                </c:pt>
                <c:pt idx="328">
                  <c:v>0.96760000000000002</c:v>
                </c:pt>
                <c:pt idx="329">
                  <c:v>0.96330000000000005</c:v>
                </c:pt>
                <c:pt idx="330">
                  <c:v>0.95899999999999996</c:v>
                </c:pt>
                <c:pt idx="331">
                  <c:v>0.96009999999999995</c:v>
                </c:pt>
                <c:pt idx="332">
                  <c:v>0.96560000000000001</c:v>
                </c:pt>
                <c:pt idx="333">
                  <c:v>0.97130000000000005</c:v>
                </c:pt>
                <c:pt idx="334">
                  <c:v>0.97789999999999999</c:v>
                </c:pt>
                <c:pt idx="335">
                  <c:v>0.98209999999999997</c:v>
                </c:pt>
                <c:pt idx="336">
                  <c:v>0.99070000000000003</c:v>
                </c:pt>
                <c:pt idx="337">
                  <c:v>0.99790000000000001</c:v>
                </c:pt>
                <c:pt idx="338">
                  <c:v>0.99419999999999997</c:v>
                </c:pt>
                <c:pt idx="339">
                  <c:v>0.98970000000000002</c:v>
                </c:pt>
                <c:pt idx="340">
                  <c:v>0.98770000000000002</c:v>
                </c:pt>
                <c:pt idx="341">
                  <c:v>0.98309999999999997</c:v>
                </c:pt>
                <c:pt idx="342">
                  <c:v>0.97629999999999995</c:v>
                </c:pt>
                <c:pt idx="343">
                  <c:v>0.97230000000000005</c:v>
                </c:pt>
                <c:pt idx="344">
                  <c:v>0.97330000000000005</c:v>
                </c:pt>
                <c:pt idx="345">
                  <c:v>0.97860000000000003</c:v>
                </c:pt>
                <c:pt idx="346">
                  <c:v>0.98740000000000006</c:v>
                </c:pt>
                <c:pt idx="347">
                  <c:v>0.98719999999999997</c:v>
                </c:pt>
                <c:pt idx="348">
                  <c:v>0.98370000000000002</c:v>
                </c:pt>
                <c:pt idx="349">
                  <c:v>0.97940000000000005</c:v>
                </c:pt>
                <c:pt idx="350">
                  <c:v>0.97589999999999999</c:v>
                </c:pt>
                <c:pt idx="351">
                  <c:v>0.97540000000000004</c:v>
                </c:pt>
                <c:pt idx="352">
                  <c:v>0.97670000000000001</c:v>
                </c:pt>
                <c:pt idx="353">
                  <c:v>0.97970000000000002</c:v>
                </c:pt>
                <c:pt idx="354">
                  <c:v>0.97799999999999998</c:v>
                </c:pt>
                <c:pt idx="355">
                  <c:v>0.97709999999999997</c:v>
                </c:pt>
                <c:pt idx="356">
                  <c:v>0.97550000000000003</c:v>
                </c:pt>
                <c:pt idx="357">
                  <c:v>0.97240000000000004</c:v>
                </c:pt>
                <c:pt idx="358">
                  <c:v>0.96340000000000003</c:v>
                </c:pt>
                <c:pt idx="359">
                  <c:v>0.9577</c:v>
                </c:pt>
                <c:pt idx="360">
                  <c:v>0.96230000000000004</c:v>
                </c:pt>
                <c:pt idx="361">
                  <c:v>0.97340000000000004</c:v>
                </c:pt>
                <c:pt idx="362">
                  <c:v>0.98019999999999996</c:v>
                </c:pt>
                <c:pt idx="363">
                  <c:v>0.98229999999999995</c:v>
                </c:pt>
                <c:pt idx="364">
                  <c:v>0.97870000000000001</c:v>
                </c:pt>
                <c:pt idx="365">
                  <c:v>0.97140000000000004</c:v>
                </c:pt>
                <c:pt idx="366">
                  <c:v>0.96909999999999996</c:v>
                </c:pt>
                <c:pt idx="367">
                  <c:v>0.96750000000000003</c:v>
                </c:pt>
                <c:pt idx="368">
                  <c:v>0.9657</c:v>
                </c:pt>
                <c:pt idx="369">
                  <c:v>0.96409999999999996</c:v>
                </c:pt>
                <c:pt idx="370">
                  <c:v>0.96060000000000001</c:v>
                </c:pt>
                <c:pt idx="371">
                  <c:v>0.95760000000000001</c:v>
                </c:pt>
                <c:pt idx="372">
                  <c:v>0.96020000000000005</c:v>
                </c:pt>
                <c:pt idx="373">
                  <c:v>0.96789999999999998</c:v>
                </c:pt>
                <c:pt idx="374">
                  <c:v>0.97819999999999996</c:v>
                </c:pt>
                <c:pt idx="375">
                  <c:v>0.9859</c:v>
                </c:pt>
                <c:pt idx="376">
                  <c:v>0.99650000000000005</c:v>
                </c:pt>
                <c:pt idx="377">
                  <c:v>1.0093000000000001</c:v>
                </c:pt>
                <c:pt idx="378">
                  <c:v>1.0126999999999999</c:v>
                </c:pt>
                <c:pt idx="379">
                  <c:v>1.0071000000000001</c:v>
                </c:pt>
                <c:pt idx="380">
                  <c:v>0.99609999999999999</c:v>
                </c:pt>
                <c:pt idx="381">
                  <c:v>0.9839</c:v>
                </c:pt>
                <c:pt idx="382">
                  <c:v>0.97040000000000004</c:v>
                </c:pt>
                <c:pt idx="383">
                  <c:v>0.95940000000000003</c:v>
                </c:pt>
                <c:pt idx="384">
                  <c:v>0.95340000000000003</c:v>
                </c:pt>
                <c:pt idx="385">
                  <c:v>0.94510000000000005</c:v>
                </c:pt>
                <c:pt idx="386">
                  <c:v>0.92769999999999997</c:v>
                </c:pt>
                <c:pt idx="387">
                  <c:v>0.91639999999999999</c:v>
                </c:pt>
                <c:pt idx="388">
                  <c:v>0.91069999999999995</c:v>
                </c:pt>
                <c:pt idx="389">
                  <c:v>0.91049999999999998</c:v>
                </c:pt>
                <c:pt idx="390">
                  <c:v>0.90959999999999996</c:v>
                </c:pt>
                <c:pt idx="391">
                  <c:v>0.91790000000000005</c:v>
                </c:pt>
                <c:pt idx="392">
                  <c:v>0.94369999999999998</c:v>
                </c:pt>
                <c:pt idx="393">
                  <c:v>0.9546</c:v>
                </c:pt>
                <c:pt idx="394">
                  <c:v>0.95109999999999995</c:v>
                </c:pt>
                <c:pt idx="395">
                  <c:v>0.94540000000000002</c:v>
                </c:pt>
                <c:pt idx="396">
                  <c:v>0.95589999999999997</c:v>
                </c:pt>
                <c:pt idx="397">
                  <c:v>0.98309999999999997</c:v>
                </c:pt>
                <c:pt idx="398">
                  <c:v>1.0122</c:v>
                </c:pt>
                <c:pt idx="399">
                  <c:v>1.0283</c:v>
                </c:pt>
                <c:pt idx="400">
                  <c:v>1.0348999999999999</c:v>
                </c:pt>
                <c:pt idx="401">
                  <c:v>1.0350999999999999</c:v>
                </c:pt>
                <c:pt idx="402">
                  <c:v>1.0283</c:v>
                </c:pt>
                <c:pt idx="403">
                  <c:v>1.0154000000000001</c:v>
                </c:pt>
                <c:pt idx="404">
                  <c:v>1.0139</c:v>
                </c:pt>
                <c:pt idx="405">
                  <c:v>1.0257000000000001</c:v>
                </c:pt>
                <c:pt idx="406">
                  <c:v>1.0388999999999999</c:v>
                </c:pt>
                <c:pt idx="407">
                  <c:v>1.0373000000000001</c:v>
                </c:pt>
                <c:pt idx="408">
                  <c:v>1.0275000000000001</c:v>
                </c:pt>
                <c:pt idx="409">
                  <c:v>1.0168999999999999</c:v>
                </c:pt>
                <c:pt idx="410">
                  <c:v>1.0046999999999999</c:v>
                </c:pt>
                <c:pt idx="411">
                  <c:v>0.99709999999999999</c:v>
                </c:pt>
                <c:pt idx="412">
                  <c:v>0.99039999999999995</c:v>
                </c:pt>
                <c:pt idx="413">
                  <c:v>0.98250000000000004</c:v>
                </c:pt>
                <c:pt idx="414">
                  <c:v>0.97060000000000002</c:v>
                </c:pt>
                <c:pt idx="415">
                  <c:v>0.95709999999999995</c:v>
                </c:pt>
                <c:pt idx="416">
                  <c:v>0.94789999999999996</c:v>
                </c:pt>
                <c:pt idx="417">
                  <c:v>0.94479999999999997</c:v>
                </c:pt>
                <c:pt idx="418">
                  <c:v>0.94689999999999996</c:v>
                </c:pt>
                <c:pt idx="419">
                  <c:v>0.95199999999999996</c:v>
                </c:pt>
                <c:pt idx="420">
                  <c:v>0.95789999999999997</c:v>
                </c:pt>
                <c:pt idx="421">
                  <c:v>0.95960000000000001</c:v>
                </c:pt>
                <c:pt idx="422">
                  <c:v>0.96330000000000005</c:v>
                </c:pt>
                <c:pt idx="423">
                  <c:v>0.96960000000000002</c:v>
                </c:pt>
                <c:pt idx="424">
                  <c:v>0.96579999999999999</c:v>
                </c:pt>
                <c:pt idx="425">
                  <c:v>0.95960000000000001</c:v>
                </c:pt>
                <c:pt idx="426">
                  <c:v>0.95240000000000002</c:v>
                </c:pt>
                <c:pt idx="427">
                  <c:v>0.94610000000000005</c:v>
                </c:pt>
                <c:pt idx="428">
                  <c:v>0.94710000000000005</c:v>
                </c:pt>
                <c:pt idx="429">
                  <c:v>0.95240000000000002</c:v>
                </c:pt>
                <c:pt idx="430">
                  <c:v>0.95699999999999996</c:v>
                </c:pt>
                <c:pt idx="431">
                  <c:v>0.95899999999999996</c:v>
                </c:pt>
                <c:pt idx="432">
                  <c:v>0.9627</c:v>
                </c:pt>
                <c:pt idx="433">
                  <c:v>0.96179999999999999</c:v>
                </c:pt>
                <c:pt idx="434">
                  <c:v>0.95609999999999995</c:v>
                </c:pt>
                <c:pt idx="435">
                  <c:v>0.95130000000000003</c:v>
                </c:pt>
                <c:pt idx="436">
                  <c:v>0.95069999999999999</c:v>
                </c:pt>
                <c:pt idx="437">
                  <c:v>0.95520000000000005</c:v>
                </c:pt>
                <c:pt idx="438">
                  <c:v>0.95860000000000001</c:v>
                </c:pt>
                <c:pt idx="439">
                  <c:v>0.95679999999999998</c:v>
                </c:pt>
                <c:pt idx="440">
                  <c:v>0.95040000000000002</c:v>
                </c:pt>
                <c:pt idx="441">
                  <c:v>0.94799999999999995</c:v>
                </c:pt>
                <c:pt idx="442">
                  <c:v>0.94850000000000001</c:v>
                </c:pt>
                <c:pt idx="443">
                  <c:v>0.95220000000000005</c:v>
                </c:pt>
                <c:pt idx="444">
                  <c:v>0.95199999999999996</c:v>
                </c:pt>
                <c:pt idx="445">
                  <c:v>0.95199999999999996</c:v>
                </c:pt>
                <c:pt idx="446">
                  <c:v>0.95799999999999996</c:v>
                </c:pt>
                <c:pt idx="447">
                  <c:v>0.9647</c:v>
                </c:pt>
                <c:pt idx="448">
                  <c:v>0.96330000000000005</c:v>
                </c:pt>
                <c:pt idx="449">
                  <c:v>0.96460000000000001</c:v>
                </c:pt>
                <c:pt idx="450">
                  <c:v>0.9698</c:v>
                </c:pt>
                <c:pt idx="451">
                  <c:v>0.9738</c:v>
                </c:pt>
                <c:pt idx="452">
                  <c:v>0.9708</c:v>
                </c:pt>
                <c:pt idx="453">
                  <c:v>0.9698</c:v>
                </c:pt>
                <c:pt idx="454">
                  <c:v>0.9647</c:v>
                </c:pt>
                <c:pt idx="455">
                  <c:v>0.96089999999999998</c:v>
                </c:pt>
                <c:pt idx="456">
                  <c:v>0.96150000000000002</c:v>
                </c:pt>
                <c:pt idx="457">
                  <c:v>0.95860000000000001</c:v>
                </c:pt>
                <c:pt idx="458">
                  <c:v>0.95440000000000003</c:v>
                </c:pt>
                <c:pt idx="459">
                  <c:v>0.9516</c:v>
                </c:pt>
                <c:pt idx="460">
                  <c:v>0.94840000000000002</c:v>
                </c:pt>
                <c:pt idx="461">
                  <c:v>0.94969999999999999</c:v>
                </c:pt>
                <c:pt idx="462">
                  <c:v>0.95330000000000004</c:v>
                </c:pt>
                <c:pt idx="463">
                  <c:v>0.95450000000000002</c:v>
                </c:pt>
                <c:pt idx="464">
                  <c:v>0.95240000000000002</c:v>
                </c:pt>
                <c:pt idx="465">
                  <c:v>0.95040000000000002</c:v>
                </c:pt>
                <c:pt idx="466">
                  <c:v>0.94950000000000001</c:v>
                </c:pt>
                <c:pt idx="467">
                  <c:v>0.95120000000000005</c:v>
                </c:pt>
                <c:pt idx="468">
                  <c:v>0.95230000000000004</c:v>
                </c:pt>
                <c:pt idx="469">
                  <c:v>0.95730000000000004</c:v>
                </c:pt>
                <c:pt idx="470">
                  <c:v>0.96230000000000004</c:v>
                </c:pt>
                <c:pt idx="471">
                  <c:v>0.96640000000000004</c:v>
                </c:pt>
                <c:pt idx="472">
                  <c:v>0.96419999999999995</c:v>
                </c:pt>
                <c:pt idx="473">
                  <c:v>0.96350000000000002</c:v>
                </c:pt>
                <c:pt idx="474">
                  <c:v>0.96889999999999998</c:v>
                </c:pt>
                <c:pt idx="475">
                  <c:v>0.97009999999999996</c:v>
                </c:pt>
                <c:pt idx="476">
                  <c:v>0.96809999999999996</c:v>
                </c:pt>
                <c:pt idx="477">
                  <c:v>0.96640000000000004</c:v>
                </c:pt>
                <c:pt idx="478">
                  <c:v>0.96140000000000003</c:v>
                </c:pt>
                <c:pt idx="479">
                  <c:v>0.95489999999999997</c:v>
                </c:pt>
                <c:pt idx="480">
                  <c:v>0.95330000000000004</c:v>
                </c:pt>
                <c:pt idx="481">
                  <c:v>0.95240000000000002</c:v>
                </c:pt>
                <c:pt idx="482">
                  <c:v>0.95179999999999998</c:v>
                </c:pt>
                <c:pt idx="483">
                  <c:v>0.95609999999999995</c:v>
                </c:pt>
                <c:pt idx="484">
                  <c:v>0.95950000000000002</c:v>
                </c:pt>
                <c:pt idx="485">
                  <c:v>0.9627</c:v>
                </c:pt>
                <c:pt idx="486">
                  <c:v>0.97150000000000003</c:v>
                </c:pt>
                <c:pt idx="487">
                  <c:v>0.97589999999999999</c:v>
                </c:pt>
                <c:pt idx="488">
                  <c:v>0.9798</c:v>
                </c:pt>
                <c:pt idx="489">
                  <c:v>0.98340000000000005</c:v>
                </c:pt>
                <c:pt idx="490">
                  <c:v>0.98499999999999999</c:v>
                </c:pt>
                <c:pt idx="491">
                  <c:v>0.98619999999999997</c:v>
                </c:pt>
                <c:pt idx="492">
                  <c:v>0.98929999999999996</c:v>
                </c:pt>
                <c:pt idx="493">
                  <c:v>0.99339999999999995</c:v>
                </c:pt>
                <c:pt idx="494">
                  <c:v>0.99399999999999999</c:v>
                </c:pt>
                <c:pt idx="495">
                  <c:v>0.99750000000000005</c:v>
                </c:pt>
                <c:pt idx="496">
                  <c:v>1.0054000000000001</c:v>
                </c:pt>
                <c:pt idx="497">
                  <c:v>1.0096000000000001</c:v>
                </c:pt>
                <c:pt idx="498">
                  <c:v>1.0107999999999999</c:v>
                </c:pt>
                <c:pt idx="499">
                  <c:v>1.0034000000000001</c:v>
                </c:pt>
                <c:pt idx="500">
                  <c:v>0.99409999999999998</c:v>
                </c:pt>
                <c:pt idx="501">
                  <c:v>0.99060000000000004</c:v>
                </c:pt>
                <c:pt idx="502">
                  <c:v>0.98660000000000003</c:v>
                </c:pt>
                <c:pt idx="503">
                  <c:v>0.98140000000000005</c:v>
                </c:pt>
                <c:pt idx="504">
                  <c:v>0.98219999999999996</c:v>
                </c:pt>
                <c:pt idx="505">
                  <c:v>0.98050000000000004</c:v>
                </c:pt>
                <c:pt idx="506">
                  <c:v>0.97040000000000004</c:v>
                </c:pt>
                <c:pt idx="507">
                  <c:v>0.93610000000000004</c:v>
                </c:pt>
                <c:pt idx="508">
                  <c:v>0.91149999999999998</c:v>
                </c:pt>
                <c:pt idx="509">
                  <c:v>0.90059999999999996</c:v>
                </c:pt>
                <c:pt idx="510">
                  <c:v>0.89229999999999998</c:v>
                </c:pt>
                <c:pt idx="511">
                  <c:v>0.91210000000000002</c:v>
                </c:pt>
                <c:pt idx="512">
                  <c:v>1.0074000000000001</c:v>
                </c:pt>
                <c:pt idx="513">
                  <c:v>1.2276</c:v>
                </c:pt>
                <c:pt idx="514">
                  <c:v>1.462</c:v>
                </c:pt>
                <c:pt idx="515">
                  <c:v>1.6112</c:v>
                </c:pt>
                <c:pt idx="516">
                  <c:v>1.7142999999999999</c:v>
                </c:pt>
                <c:pt idx="517">
                  <c:v>1.7089000000000001</c:v>
                </c:pt>
                <c:pt idx="518">
                  <c:v>1.6778</c:v>
                </c:pt>
                <c:pt idx="519">
                  <c:v>1.6452</c:v>
                </c:pt>
                <c:pt idx="520">
                  <c:v>1.6437999999999999</c:v>
                </c:pt>
                <c:pt idx="521">
                  <c:v>1.6928000000000001</c:v>
                </c:pt>
                <c:pt idx="522">
                  <c:v>1.7507999999999999</c:v>
                </c:pt>
                <c:pt idx="523">
                  <c:v>1.8018000000000001</c:v>
                </c:pt>
                <c:pt idx="524">
                  <c:v>1.8278000000000001</c:v>
                </c:pt>
                <c:pt idx="525">
                  <c:v>1.8383</c:v>
                </c:pt>
                <c:pt idx="526">
                  <c:v>1.8371</c:v>
                </c:pt>
                <c:pt idx="527">
                  <c:v>1.8489</c:v>
                </c:pt>
                <c:pt idx="528">
                  <c:v>1.8725000000000001</c:v>
                </c:pt>
                <c:pt idx="529">
                  <c:v>1.8763000000000001</c:v>
                </c:pt>
                <c:pt idx="530">
                  <c:v>1.8602000000000001</c:v>
                </c:pt>
                <c:pt idx="531">
                  <c:v>1.8465</c:v>
                </c:pt>
                <c:pt idx="532">
                  <c:v>1.8348</c:v>
                </c:pt>
                <c:pt idx="533">
                  <c:v>1.8201000000000001</c:v>
                </c:pt>
                <c:pt idx="534">
                  <c:v>1.8115000000000001</c:v>
                </c:pt>
                <c:pt idx="535">
                  <c:v>1.8243</c:v>
                </c:pt>
                <c:pt idx="536">
                  <c:v>1.8525</c:v>
                </c:pt>
                <c:pt idx="537">
                  <c:v>1.8468</c:v>
                </c:pt>
                <c:pt idx="538">
                  <c:v>1.8365</c:v>
                </c:pt>
                <c:pt idx="539">
                  <c:v>1.8277000000000001</c:v>
                </c:pt>
                <c:pt idx="540">
                  <c:v>1.8269</c:v>
                </c:pt>
                <c:pt idx="541">
                  <c:v>1.8391</c:v>
                </c:pt>
                <c:pt idx="542">
                  <c:v>1.8661000000000001</c:v>
                </c:pt>
                <c:pt idx="543">
                  <c:v>1.8894</c:v>
                </c:pt>
                <c:pt idx="544">
                  <c:v>1.8913</c:v>
                </c:pt>
                <c:pt idx="545">
                  <c:v>1.8853</c:v>
                </c:pt>
                <c:pt idx="546">
                  <c:v>1.8832</c:v>
                </c:pt>
                <c:pt idx="547">
                  <c:v>1.8794</c:v>
                </c:pt>
                <c:pt idx="548">
                  <c:v>1.8669</c:v>
                </c:pt>
                <c:pt idx="549">
                  <c:v>1.8673999999999999</c:v>
                </c:pt>
                <c:pt idx="550">
                  <c:v>1.8842000000000001</c:v>
                </c:pt>
                <c:pt idx="551">
                  <c:v>1.8985000000000001</c:v>
                </c:pt>
                <c:pt idx="552">
                  <c:v>1.9059999999999999</c:v>
                </c:pt>
                <c:pt idx="553">
                  <c:v>1.8935</c:v>
                </c:pt>
                <c:pt idx="554">
                  <c:v>1.8808</c:v>
                </c:pt>
                <c:pt idx="555">
                  <c:v>1.86</c:v>
                </c:pt>
                <c:pt idx="556">
                  <c:v>1.8512</c:v>
                </c:pt>
                <c:pt idx="557">
                  <c:v>1.8392999999999999</c:v>
                </c:pt>
                <c:pt idx="558">
                  <c:v>1.8285</c:v>
                </c:pt>
                <c:pt idx="559">
                  <c:v>1.8216000000000001</c:v>
                </c:pt>
                <c:pt idx="560">
                  <c:v>1.8279000000000001</c:v>
                </c:pt>
                <c:pt idx="561">
                  <c:v>1.8361000000000001</c:v>
                </c:pt>
                <c:pt idx="562">
                  <c:v>1.8288</c:v>
                </c:pt>
                <c:pt idx="563">
                  <c:v>1.8317000000000001</c:v>
                </c:pt>
                <c:pt idx="564">
                  <c:v>1.8271999999999999</c:v>
                </c:pt>
                <c:pt idx="565">
                  <c:v>1.8233999999999999</c:v>
                </c:pt>
                <c:pt idx="566">
                  <c:v>1.8160000000000001</c:v>
                </c:pt>
                <c:pt idx="567">
                  <c:v>1.8109999999999999</c:v>
                </c:pt>
                <c:pt idx="568">
                  <c:v>1.8098000000000001</c:v>
                </c:pt>
                <c:pt idx="569">
                  <c:v>1.8156000000000001</c:v>
                </c:pt>
                <c:pt idx="570">
                  <c:v>1.8327</c:v>
                </c:pt>
                <c:pt idx="571">
                  <c:v>1.8454999999999999</c:v>
                </c:pt>
                <c:pt idx="572">
                  <c:v>1.8517999999999999</c:v>
                </c:pt>
                <c:pt idx="573">
                  <c:v>1.8553999999999999</c:v>
                </c:pt>
                <c:pt idx="574">
                  <c:v>1.8580000000000001</c:v>
                </c:pt>
                <c:pt idx="575">
                  <c:v>1.8605</c:v>
                </c:pt>
                <c:pt idx="576">
                  <c:v>1.877</c:v>
                </c:pt>
                <c:pt idx="577">
                  <c:v>1.8989</c:v>
                </c:pt>
                <c:pt idx="578">
                  <c:v>1.8992</c:v>
                </c:pt>
                <c:pt idx="579">
                  <c:v>1.8915</c:v>
                </c:pt>
                <c:pt idx="580">
                  <c:v>1.8836999999999999</c:v>
                </c:pt>
                <c:pt idx="581">
                  <c:v>1.8765000000000001</c:v>
                </c:pt>
                <c:pt idx="582">
                  <c:v>1.8662000000000001</c:v>
                </c:pt>
                <c:pt idx="583">
                  <c:v>1.8545</c:v>
                </c:pt>
                <c:pt idx="584">
                  <c:v>1.8428</c:v>
                </c:pt>
                <c:pt idx="585">
                  <c:v>1.8334999999999999</c:v>
                </c:pt>
                <c:pt idx="586">
                  <c:v>1.8342000000000001</c:v>
                </c:pt>
                <c:pt idx="587">
                  <c:v>1.8384</c:v>
                </c:pt>
                <c:pt idx="588">
                  <c:v>1.8375999999999999</c:v>
                </c:pt>
                <c:pt idx="589">
                  <c:v>1.8299000000000001</c:v>
                </c:pt>
                <c:pt idx="590">
                  <c:v>1.8292999999999999</c:v>
                </c:pt>
                <c:pt idx="591">
                  <c:v>1.8277000000000001</c:v>
                </c:pt>
                <c:pt idx="592">
                  <c:v>1.8230999999999999</c:v>
                </c:pt>
                <c:pt idx="593">
                  <c:v>1.8247</c:v>
                </c:pt>
                <c:pt idx="594">
                  <c:v>1.8304</c:v>
                </c:pt>
                <c:pt idx="595">
                  <c:v>1.8372999999999999</c:v>
                </c:pt>
                <c:pt idx="596">
                  <c:v>1.8435999999999999</c:v>
                </c:pt>
                <c:pt idx="597">
                  <c:v>1.8415999999999999</c:v>
                </c:pt>
                <c:pt idx="598">
                  <c:v>1.8380000000000001</c:v>
                </c:pt>
                <c:pt idx="599">
                  <c:v>1.8433999999999999</c:v>
                </c:pt>
                <c:pt idx="600">
                  <c:v>1.8533999999999999</c:v>
                </c:pt>
                <c:pt idx="601">
                  <c:v>1.8621000000000001</c:v>
                </c:pt>
                <c:pt idx="602">
                  <c:v>1.8634999999999999</c:v>
                </c:pt>
                <c:pt idx="603">
                  <c:v>1.8647</c:v>
                </c:pt>
                <c:pt idx="604">
                  <c:v>1.8722000000000001</c:v>
                </c:pt>
                <c:pt idx="605">
                  <c:v>1.8786</c:v>
                </c:pt>
                <c:pt idx="606">
                  <c:v>1.8903000000000001</c:v>
                </c:pt>
                <c:pt idx="607">
                  <c:v>1.9032</c:v>
                </c:pt>
                <c:pt idx="608">
                  <c:v>1.8918999999999999</c:v>
                </c:pt>
                <c:pt idx="609">
                  <c:v>1.8657999999999999</c:v>
                </c:pt>
                <c:pt idx="610">
                  <c:v>1.8471</c:v>
                </c:pt>
                <c:pt idx="611">
                  <c:v>1.8352999999999999</c:v>
                </c:pt>
                <c:pt idx="612">
                  <c:v>1.8361000000000001</c:v>
                </c:pt>
                <c:pt idx="613">
                  <c:v>1.8418000000000001</c:v>
                </c:pt>
                <c:pt idx="614">
                  <c:v>1.8455999999999999</c:v>
                </c:pt>
                <c:pt idx="615">
                  <c:v>1.8527</c:v>
                </c:pt>
                <c:pt idx="616">
                  <c:v>1.8491</c:v>
                </c:pt>
                <c:pt idx="617">
                  <c:v>1.8399000000000001</c:v>
                </c:pt>
                <c:pt idx="618">
                  <c:v>1.833</c:v>
                </c:pt>
                <c:pt idx="619">
                  <c:v>1.8391999999999999</c:v>
                </c:pt>
                <c:pt idx="620">
                  <c:v>1.8486</c:v>
                </c:pt>
                <c:pt idx="621">
                  <c:v>1.8483000000000001</c:v>
                </c:pt>
                <c:pt idx="622">
                  <c:v>1.8451</c:v>
                </c:pt>
                <c:pt idx="623">
                  <c:v>1.8452</c:v>
                </c:pt>
                <c:pt idx="624">
                  <c:v>1.8504</c:v>
                </c:pt>
                <c:pt idx="625">
                  <c:v>1.8537999999999999</c:v>
                </c:pt>
                <c:pt idx="626">
                  <c:v>1.8603000000000001</c:v>
                </c:pt>
                <c:pt idx="627">
                  <c:v>1.8728</c:v>
                </c:pt>
                <c:pt idx="628">
                  <c:v>1.8740000000000001</c:v>
                </c:pt>
                <c:pt idx="629">
                  <c:v>1.8680000000000001</c:v>
                </c:pt>
                <c:pt idx="630">
                  <c:v>1.8653999999999999</c:v>
                </c:pt>
                <c:pt idx="631">
                  <c:v>1.8687</c:v>
                </c:pt>
                <c:pt idx="632">
                  <c:v>1.8751</c:v>
                </c:pt>
                <c:pt idx="633">
                  <c:v>1.8817999999999999</c:v>
                </c:pt>
                <c:pt idx="634">
                  <c:v>1.8905000000000001</c:v>
                </c:pt>
                <c:pt idx="635">
                  <c:v>1.8915</c:v>
                </c:pt>
                <c:pt idx="636">
                  <c:v>1.8884000000000001</c:v>
                </c:pt>
                <c:pt idx="637">
                  <c:v>1.8878999999999999</c:v>
                </c:pt>
                <c:pt idx="638">
                  <c:v>1.8889</c:v>
                </c:pt>
                <c:pt idx="639">
                  <c:v>1.8895999999999999</c:v>
                </c:pt>
                <c:pt idx="640">
                  <c:v>1.8920999999999999</c:v>
                </c:pt>
                <c:pt idx="641">
                  <c:v>1.8913</c:v>
                </c:pt>
                <c:pt idx="642">
                  <c:v>1.8919999999999999</c:v>
                </c:pt>
                <c:pt idx="643">
                  <c:v>1.8982000000000001</c:v>
                </c:pt>
                <c:pt idx="644">
                  <c:v>1.8984000000000001</c:v>
                </c:pt>
                <c:pt idx="645">
                  <c:v>1.8917999999999999</c:v>
                </c:pt>
                <c:pt idx="646">
                  <c:v>1.8956999999999999</c:v>
                </c:pt>
                <c:pt idx="647">
                  <c:v>1.9065000000000001</c:v>
                </c:pt>
                <c:pt idx="648">
                  <c:v>1.9097999999999999</c:v>
                </c:pt>
                <c:pt idx="649">
                  <c:v>1.9119999999999999</c:v>
                </c:pt>
                <c:pt idx="650">
                  <c:v>1.9147000000000001</c:v>
                </c:pt>
                <c:pt idx="651">
                  <c:v>1.9192</c:v>
                </c:pt>
                <c:pt idx="652">
                  <c:v>1.9178999999999999</c:v>
                </c:pt>
                <c:pt idx="653">
                  <c:v>1.9134</c:v>
                </c:pt>
                <c:pt idx="654">
                  <c:v>1.9101999999999999</c:v>
                </c:pt>
                <c:pt idx="655">
                  <c:v>1.9025000000000001</c:v>
                </c:pt>
                <c:pt idx="656">
                  <c:v>1.8972</c:v>
                </c:pt>
                <c:pt idx="657">
                  <c:v>1.8822000000000001</c:v>
                </c:pt>
                <c:pt idx="658">
                  <c:v>1.8721000000000001</c:v>
                </c:pt>
                <c:pt idx="659">
                  <c:v>1.877</c:v>
                </c:pt>
                <c:pt idx="660">
                  <c:v>1.8863000000000001</c:v>
                </c:pt>
                <c:pt idx="661">
                  <c:v>1.889</c:v>
                </c:pt>
                <c:pt idx="662">
                  <c:v>1.8866000000000001</c:v>
                </c:pt>
                <c:pt idx="663">
                  <c:v>1.8817999999999999</c:v>
                </c:pt>
                <c:pt idx="664">
                  <c:v>1.8802000000000001</c:v>
                </c:pt>
                <c:pt idx="665">
                  <c:v>1.8813</c:v>
                </c:pt>
                <c:pt idx="666">
                  <c:v>1.8738999999999999</c:v>
                </c:pt>
                <c:pt idx="667">
                  <c:v>1.8572</c:v>
                </c:pt>
                <c:pt idx="668">
                  <c:v>1.8225</c:v>
                </c:pt>
                <c:pt idx="669">
                  <c:v>1.8024</c:v>
                </c:pt>
                <c:pt idx="670">
                  <c:v>1.7870999999999999</c:v>
                </c:pt>
                <c:pt idx="671">
                  <c:v>1.7788999999999999</c:v>
                </c:pt>
                <c:pt idx="672">
                  <c:v>1.7718</c:v>
                </c:pt>
                <c:pt idx="673">
                  <c:v>1.7769999999999999</c:v>
                </c:pt>
                <c:pt idx="674">
                  <c:v>1.7810999999999999</c:v>
                </c:pt>
                <c:pt idx="675">
                  <c:v>1.7856000000000001</c:v>
                </c:pt>
                <c:pt idx="676">
                  <c:v>1.7885</c:v>
                </c:pt>
                <c:pt idx="677">
                  <c:v>1.8008999999999999</c:v>
                </c:pt>
                <c:pt idx="678">
                  <c:v>1.8301000000000001</c:v>
                </c:pt>
                <c:pt idx="679">
                  <c:v>1.8501000000000001</c:v>
                </c:pt>
                <c:pt idx="680">
                  <c:v>1.8426</c:v>
                </c:pt>
                <c:pt idx="681">
                  <c:v>1.8369</c:v>
                </c:pt>
                <c:pt idx="682">
                  <c:v>1.8391999999999999</c:v>
                </c:pt>
                <c:pt idx="683">
                  <c:v>1.8334999999999999</c:v>
                </c:pt>
                <c:pt idx="684">
                  <c:v>1.8298000000000001</c:v>
                </c:pt>
                <c:pt idx="685">
                  <c:v>1.8325</c:v>
                </c:pt>
                <c:pt idx="686">
                  <c:v>1.8391999999999999</c:v>
                </c:pt>
                <c:pt idx="687">
                  <c:v>1.8349</c:v>
                </c:pt>
                <c:pt idx="688">
                  <c:v>1.8298000000000001</c:v>
                </c:pt>
                <c:pt idx="689">
                  <c:v>1.8274999999999999</c:v>
                </c:pt>
                <c:pt idx="690">
                  <c:v>1.8298000000000001</c:v>
                </c:pt>
                <c:pt idx="691">
                  <c:v>1.8210999999999999</c:v>
                </c:pt>
                <c:pt idx="692">
                  <c:v>1.8178000000000001</c:v>
                </c:pt>
                <c:pt idx="693">
                  <c:v>1.8183</c:v>
                </c:pt>
                <c:pt idx="694">
                  <c:v>1.8181</c:v>
                </c:pt>
                <c:pt idx="695">
                  <c:v>1.8170999999999999</c:v>
                </c:pt>
                <c:pt idx="696">
                  <c:v>1.8226</c:v>
                </c:pt>
                <c:pt idx="697">
                  <c:v>1.8201000000000001</c:v>
                </c:pt>
                <c:pt idx="698">
                  <c:v>1.8279000000000001</c:v>
                </c:pt>
                <c:pt idx="699">
                  <c:v>1.8461000000000001</c:v>
                </c:pt>
                <c:pt idx="700">
                  <c:v>1.8595999999999999</c:v>
                </c:pt>
                <c:pt idx="701">
                  <c:v>1.8626</c:v>
                </c:pt>
                <c:pt idx="702">
                  <c:v>1.845</c:v>
                </c:pt>
                <c:pt idx="703">
                  <c:v>1.8312999999999999</c:v>
                </c:pt>
                <c:pt idx="704">
                  <c:v>1.8144</c:v>
                </c:pt>
                <c:pt idx="705">
                  <c:v>1.8008</c:v>
                </c:pt>
                <c:pt idx="706">
                  <c:v>1.8009999999999999</c:v>
                </c:pt>
                <c:pt idx="707">
                  <c:v>1.8116000000000001</c:v>
                </c:pt>
                <c:pt idx="708">
                  <c:v>1.8142</c:v>
                </c:pt>
                <c:pt idx="709">
                  <c:v>1.8095000000000001</c:v>
                </c:pt>
                <c:pt idx="710">
                  <c:v>1.8099000000000001</c:v>
                </c:pt>
                <c:pt idx="711">
                  <c:v>1.8136000000000001</c:v>
                </c:pt>
                <c:pt idx="712">
                  <c:v>1.8211999999999999</c:v>
                </c:pt>
                <c:pt idx="713">
                  <c:v>1.8282</c:v>
                </c:pt>
                <c:pt idx="714">
                  <c:v>1.8420000000000001</c:v>
                </c:pt>
                <c:pt idx="715">
                  <c:v>1.8665</c:v>
                </c:pt>
                <c:pt idx="716">
                  <c:v>1.8754999999999999</c:v>
                </c:pt>
                <c:pt idx="717">
                  <c:v>1.8764000000000001</c:v>
                </c:pt>
                <c:pt idx="718">
                  <c:v>1.8713</c:v>
                </c:pt>
                <c:pt idx="719">
                  <c:v>1.8653</c:v>
                </c:pt>
                <c:pt idx="720">
                  <c:v>1.8707</c:v>
                </c:pt>
                <c:pt idx="721">
                  <c:v>1.8792</c:v>
                </c:pt>
                <c:pt idx="722">
                  <c:v>1.8963000000000001</c:v>
                </c:pt>
                <c:pt idx="723">
                  <c:v>1.9073</c:v>
                </c:pt>
                <c:pt idx="724">
                  <c:v>1.9109</c:v>
                </c:pt>
                <c:pt idx="725">
                  <c:v>1.9091</c:v>
                </c:pt>
                <c:pt idx="726">
                  <c:v>1.9100999999999999</c:v>
                </c:pt>
                <c:pt idx="727">
                  <c:v>1.9056999999999999</c:v>
                </c:pt>
                <c:pt idx="728">
                  <c:v>1.8987000000000001</c:v>
                </c:pt>
                <c:pt idx="729">
                  <c:v>1.8821000000000001</c:v>
                </c:pt>
                <c:pt idx="730">
                  <c:v>1.873</c:v>
                </c:pt>
                <c:pt idx="731">
                  <c:v>1.865</c:v>
                </c:pt>
                <c:pt idx="732">
                  <c:v>1.8627</c:v>
                </c:pt>
                <c:pt idx="733">
                  <c:v>1.861</c:v>
                </c:pt>
                <c:pt idx="734">
                  <c:v>1.8631</c:v>
                </c:pt>
                <c:pt idx="735">
                  <c:v>1.8576999999999999</c:v>
                </c:pt>
                <c:pt idx="736">
                  <c:v>1.8505</c:v>
                </c:pt>
                <c:pt idx="737">
                  <c:v>1.8517999999999999</c:v>
                </c:pt>
                <c:pt idx="738">
                  <c:v>1.8607</c:v>
                </c:pt>
                <c:pt idx="739">
                  <c:v>1.859</c:v>
                </c:pt>
                <c:pt idx="740">
                  <c:v>1.8526</c:v>
                </c:pt>
                <c:pt idx="741">
                  <c:v>1.8569</c:v>
                </c:pt>
                <c:pt idx="742">
                  <c:v>1.8580000000000001</c:v>
                </c:pt>
                <c:pt idx="743">
                  <c:v>1.8439000000000001</c:v>
                </c:pt>
                <c:pt idx="744">
                  <c:v>1.8178000000000001</c:v>
                </c:pt>
                <c:pt idx="745">
                  <c:v>1.7869999999999999</c:v>
                </c:pt>
                <c:pt idx="746">
                  <c:v>1.7641</c:v>
                </c:pt>
                <c:pt idx="747">
                  <c:v>1.7577</c:v>
                </c:pt>
                <c:pt idx="748">
                  <c:v>1.772</c:v>
                </c:pt>
                <c:pt idx="749">
                  <c:v>1.7971999999999999</c:v>
                </c:pt>
                <c:pt idx="750">
                  <c:v>1.8265</c:v>
                </c:pt>
                <c:pt idx="751">
                  <c:v>1.8304</c:v>
                </c:pt>
                <c:pt idx="752">
                  <c:v>1.8366</c:v>
                </c:pt>
                <c:pt idx="753">
                  <c:v>1.8446</c:v>
                </c:pt>
                <c:pt idx="754">
                  <c:v>1.8428</c:v>
                </c:pt>
                <c:pt idx="755">
                  <c:v>1.8213999999999999</c:v>
                </c:pt>
                <c:pt idx="756">
                  <c:v>1.8029999999999999</c:v>
                </c:pt>
                <c:pt idx="757">
                  <c:v>1.7907999999999999</c:v>
                </c:pt>
                <c:pt idx="758">
                  <c:v>1.7803</c:v>
                </c:pt>
                <c:pt idx="759">
                  <c:v>1.7759</c:v>
                </c:pt>
                <c:pt idx="760">
                  <c:v>1.7717000000000001</c:v>
                </c:pt>
                <c:pt idx="761">
                  <c:v>1.7697000000000001</c:v>
                </c:pt>
                <c:pt idx="762">
                  <c:v>1.7999000000000001</c:v>
                </c:pt>
                <c:pt idx="763">
                  <c:v>1.8298000000000001</c:v>
                </c:pt>
                <c:pt idx="764">
                  <c:v>1.8383</c:v>
                </c:pt>
                <c:pt idx="765">
                  <c:v>1.8521000000000001</c:v>
                </c:pt>
                <c:pt idx="766">
                  <c:v>1.865</c:v>
                </c:pt>
                <c:pt idx="767">
                  <c:v>1.8573</c:v>
                </c:pt>
                <c:pt idx="768">
                  <c:v>1.8404</c:v>
                </c:pt>
                <c:pt idx="769">
                  <c:v>1.8322000000000001</c:v>
                </c:pt>
                <c:pt idx="770">
                  <c:v>1.8301000000000001</c:v>
                </c:pt>
                <c:pt idx="771">
                  <c:v>1.841</c:v>
                </c:pt>
                <c:pt idx="772">
                  <c:v>1.8569</c:v>
                </c:pt>
                <c:pt idx="773">
                  <c:v>1.8429</c:v>
                </c:pt>
                <c:pt idx="774">
                  <c:v>1.8125</c:v>
                </c:pt>
                <c:pt idx="775">
                  <c:v>1.8108</c:v>
                </c:pt>
                <c:pt idx="776">
                  <c:v>1.8273999999999999</c:v>
                </c:pt>
                <c:pt idx="777">
                  <c:v>1.8257000000000001</c:v>
                </c:pt>
                <c:pt idx="778">
                  <c:v>1.8028999999999999</c:v>
                </c:pt>
                <c:pt idx="779">
                  <c:v>1.8229</c:v>
                </c:pt>
                <c:pt idx="780">
                  <c:v>1.8189</c:v>
                </c:pt>
                <c:pt idx="781">
                  <c:v>1.8059000000000001</c:v>
                </c:pt>
                <c:pt idx="782">
                  <c:v>1.7878000000000001</c:v>
                </c:pt>
                <c:pt idx="783">
                  <c:v>1.7697000000000001</c:v>
                </c:pt>
                <c:pt idx="784">
                  <c:v>1.7633000000000001</c:v>
                </c:pt>
                <c:pt idx="785">
                  <c:v>1.7626999999999999</c:v>
                </c:pt>
                <c:pt idx="786">
                  <c:v>1.7706</c:v>
                </c:pt>
                <c:pt idx="787">
                  <c:v>1.7846</c:v>
                </c:pt>
                <c:pt idx="788">
                  <c:v>1.7798</c:v>
                </c:pt>
                <c:pt idx="789">
                  <c:v>1.7992999999999999</c:v>
                </c:pt>
                <c:pt idx="790">
                  <c:v>1.8269</c:v>
                </c:pt>
                <c:pt idx="791">
                  <c:v>1.8231999999999999</c:v>
                </c:pt>
                <c:pt idx="792">
                  <c:v>1.8207</c:v>
                </c:pt>
                <c:pt idx="793">
                  <c:v>1.8002</c:v>
                </c:pt>
                <c:pt idx="794">
                  <c:v>1.7884</c:v>
                </c:pt>
                <c:pt idx="795">
                  <c:v>1.8067</c:v>
                </c:pt>
                <c:pt idx="796">
                  <c:v>1.8263</c:v>
                </c:pt>
                <c:pt idx="797">
                  <c:v>1.8481000000000001</c:v>
                </c:pt>
                <c:pt idx="798">
                  <c:v>1.8552999999999999</c:v>
                </c:pt>
                <c:pt idx="799">
                  <c:v>1.8604000000000001</c:v>
                </c:pt>
                <c:pt idx="800">
                  <c:v>1.8406</c:v>
                </c:pt>
                <c:pt idx="801">
                  <c:v>1.8133999999999999</c:v>
                </c:pt>
                <c:pt idx="802">
                  <c:v>1.7967</c:v>
                </c:pt>
                <c:pt idx="803">
                  <c:v>1.7829999999999999</c:v>
                </c:pt>
                <c:pt idx="804">
                  <c:v>1.7767999999999999</c:v>
                </c:pt>
                <c:pt idx="805">
                  <c:v>1.7741</c:v>
                </c:pt>
                <c:pt idx="806">
                  <c:v>1.7687999999999999</c:v>
                </c:pt>
                <c:pt idx="807">
                  <c:v>1.7633000000000001</c:v>
                </c:pt>
                <c:pt idx="808">
                  <c:v>1.75</c:v>
                </c:pt>
                <c:pt idx="809">
                  <c:v>1.748</c:v>
                </c:pt>
                <c:pt idx="810">
                  <c:v>1.7652000000000001</c:v>
                </c:pt>
                <c:pt idx="811">
                  <c:v>1.7838000000000001</c:v>
                </c:pt>
                <c:pt idx="812">
                  <c:v>1.7831999999999999</c:v>
                </c:pt>
                <c:pt idx="813">
                  <c:v>1.7749999999999999</c:v>
                </c:pt>
                <c:pt idx="814">
                  <c:v>1.7699</c:v>
                </c:pt>
                <c:pt idx="815">
                  <c:v>1.7704</c:v>
                </c:pt>
                <c:pt idx="816">
                  <c:v>1.7681</c:v>
                </c:pt>
                <c:pt idx="817">
                  <c:v>1.7673000000000001</c:v>
                </c:pt>
                <c:pt idx="818">
                  <c:v>1.7858000000000001</c:v>
                </c:pt>
                <c:pt idx="819">
                  <c:v>1.7847999999999999</c:v>
                </c:pt>
                <c:pt idx="820">
                  <c:v>1.7775000000000001</c:v>
                </c:pt>
                <c:pt idx="821">
                  <c:v>1.778</c:v>
                </c:pt>
                <c:pt idx="822">
                  <c:v>1.7834000000000001</c:v>
                </c:pt>
                <c:pt idx="823">
                  <c:v>1.7886</c:v>
                </c:pt>
                <c:pt idx="824">
                  <c:v>1.7902</c:v>
                </c:pt>
                <c:pt idx="825">
                  <c:v>1.8058000000000001</c:v>
                </c:pt>
                <c:pt idx="826">
                  <c:v>1.8302</c:v>
                </c:pt>
                <c:pt idx="827">
                  <c:v>1.8459000000000001</c:v>
                </c:pt>
                <c:pt idx="828">
                  <c:v>1.8582000000000001</c:v>
                </c:pt>
                <c:pt idx="829">
                  <c:v>1.8772</c:v>
                </c:pt>
                <c:pt idx="830">
                  <c:v>1.9038999999999999</c:v>
                </c:pt>
                <c:pt idx="831">
                  <c:v>1.9123000000000001</c:v>
                </c:pt>
                <c:pt idx="832">
                  <c:v>1.8904000000000001</c:v>
                </c:pt>
                <c:pt idx="833">
                  <c:v>1.8773</c:v>
                </c:pt>
                <c:pt idx="834">
                  <c:v>1.863</c:v>
                </c:pt>
                <c:pt idx="835">
                  <c:v>1.8491</c:v>
                </c:pt>
                <c:pt idx="836">
                  <c:v>1.8461000000000001</c:v>
                </c:pt>
                <c:pt idx="837">
                  <c:v>1.8347</c:v>
                </c:pt>
                <c:pt idx="838">
                  <c:v>1.8288</c:v>
                </c:pt>
                <c:pt idx="839">
                  <c:v>1.8169999999999999</c:v>
                </c:pt>
                <c:pt idx="840">
                  <c:v>1.8050999999999999</c:v>
                </c:pt>
                <c:pt idx="841">
                  <c:v>1.7990999999999999</c:v>
                </c:pt>
                <c:pt idx="842">
                  <c:v>1.7941</c:v>
                </c:pt>
                <c:pt idx="843">
                  <c:v>1.7878000000000001</c:v>
                </c:pt>
                <c:pt idx="844">
                  <c:v>1.7725</c:v>
                </c:pt>
                <c:pt idx="845">
                  <c:v>1.7645999999999999</c:v>
                </c:pt>
                <c:pt idx="846">
                  <c:v>1.7634000000000001</c:v>
                </c:pt>
                <c:pt idx="847">
                  <c:v>1.7576000000000001</c:v>
                </c:pt>
                <c:pt idx="848">
                  <c:v>1.7514000000000001</c:v>
                </c:pt>
                <c:pt idx="849">
                  <c:v>1.7517</c:v>
                </c:pt>
                <c:pt idx="850">
                  <c:v>1.7527999999999999</c:v>
                </c:pt>
                <c:pt idx="851">
                  <c:v>1.7567999999999999</c:v>
                </c:pt>
                <c:pt idx="852">
                  <c:v>1.7685999999999999</c:v>
                </c:pt>
                <c:pt idx="853">
                  <c:v>1.7726</c:v>
                </c:pt>
                <c:pt idx="854">
                  <c:v>1.7657</c:v>
                </c:pt>
                <c:pt idx="855">
                  <c:v>1.7742</c:v>
                </c:pt>
                <c:pt idx="856">
                  <c:v>1.8103</c:v>
                </c:pt>
                <c:pt idx="857">
                  <c:v>1.8265</c:v>
                </c:pt>
                <c:pt idx="858">
                  <c:v>1.8194999999999999</c:v>
                </c:pt>
                <c:pt idx="859">
                  <c:v>1.8267</c:v>
                </c:pt>
                <c:pt idx="860">
                  <c:v>1.8531</c:v>
                </c:pt>
                <c:pt idx="861">
                  <c:v>1.8757999999999999</c:v>
                </c:pt>
                <c:pt idx="862">
                  <c:v>1.8957999999999999</c:v>
                </c:pt>
                <c:pt idx="863">
                  <c:v>1.8996</c:v>
                </c:pt>
                <c:pt idx="864">
                  <c:v>1.8844000000000001</c:v>
                </c:pt>
                <c:pt idx="865">
                  <c:v>1.8708</c:v>
                </c:pt>
                <c:pt idx="866">
                  <c:v>1.8493999999999999</c:v>
                </c:pt>
                <c:pt idx="867">
                  <c:v>1.8408</c:v>
                </c:pt>
                <c:pt idx="868">
                  <c:v>1.8306</c:v>
                </c:pt>
                <c:pt idx="869">
                  <c:v>1.8219000000000001</c:v>
                </c:pt>
                <c:pt idx="870">
                  <c:v>1.8134999999999999</c:v>
                </c:pt>
                <c:pt idx="871">
                  <c:v>1.7968999999999999</c:v>
                </c:pt>
                <c:pt idx="872">
                  <c:v>1.7978000000000001</c:v>
                </c:pt>
                <c:pt idx="873">
                  <c:v>1.8099000000000001</c:v>
                </c:pt>
                <c:pt idx="874">
                  <c:v>1.8266</c:v>
                </c:pt>
                <c:pt idx="875">
                  <c:v>1.8304</c:v>
                </c:pt>
                <c:pt idx="876">
                  <c:v>1.8369</c:v>
                </c:pt>
                <c:pt idx="877">
                  <c:v>1.8389</c:v>
                </c:pt>
                <c:pt idx="878">
                  <c:v>1.8299000000000001</c:v>
                </c:pt>
                <c:pt idx="879">
                  <c:v>1.8168</c:v>
                </c:pt>
                <c:pt idx="880">
                  <c:v>1.8169999999999999</c:v>
                </c:pt>
                <c:pt idx="881">
                  <c:v>1.8298000000000001</c:v>
                </c:pt>
                <c:pt idx="882">
                  <c:v>1.8657999999999999</c:v>
                </c:pt>
                <c:pt idx="883">
                  <c:v>1.8774</c:v>
                </c:pt>
                <c:pt idx="884">
                  <c:v>1.8677999999999999</c:v>
                </c:pt>
                <c:pt idx="885">
                  <c:v>1.8593999999999999</c:v>
                </c:pt>
                <c:pt idx="886">
                  <c:v>1.849</c:v>
                </c:pt>
                <c:pt idx="887">
                  <c:v>1.8378000000000001</c:v>
                </c:pt>
                <c:pt idx="888">
                  <c:v>1.8329</c:v>
                </c:pt>
                <c:pt idx="889">
                  <c:v>1.8386</c:v>
                </c:pt>
                <c:pt idx="890">
                  <c:v>1.8395999999999999</c:v>
                </c:pt>
                <c:pt idx="891">
                  <c:v>1.8418000000000001</c:v>
                </c:pt>
                <c:pt idx="892">
                  <c:v>1.8482000000000001</c:v>
                </c:pt>
                <c:pt idx="893">
                  <c:v>1.8560000000000001</c:v>
                </c:pt>
                <c:pt idx="894">
                  <c:v>1.8453999999999999</c:v>
                </c:pt>
                <c:pt idx="895">
                  <c:v>1.8348</c:v>
                </c:pt>
                <c:pt idx="896">
                  <c:v>1.8289</c:v>
                </c:pt>
                <c:pt idx="897">
                  <c:v>1.8140000000000001</c:v>
                </c:pt>
                <c:pt idx="898">
                  <c:v>1.7987</c:v>
                </c:pt>
                <c:pt idx="899">
                  <c:v>1.7888999999999999</c:v>
                </c:pt>
                <c:pt idx="900">
                  <c:v>1.7948999999999999</c:v>
                </c:pt>
                <c:pt idx="901">
                  <c:v>1.806</c:v>
                </c:pt>
                <c:pt idx="902">
                  <c:v>1.8141</c:v>
                </c:pt>
                <c:pt idx="903">
                  <c:v>1.8248</c:v>
                </c:pt>
                <c:pt idx="904">
                  <c:v>1.8307</c:v>
                </c:pt>
                <c:pt idx="905">
                  <c:v>1.8266</c:v>
                </c:pt>
                <c:pt idx="906">
                  <c:v>1.8142</c:v>
                </c:pt>
                <c:pt idx="907">
                  <c:v>1.8150999999999999</c:v>
                </c:pt>
                <c:pt idx="908">
                  <c:v>1.8174999999999999</c:v>
                </c:pt>
                <c:pt idx="909">
                  <c:v>1.8145</c:v>
                </c:pt>
                <c:pt idx="910">
                  <c:v>1.8096000000000001</c:v>
                </c:pt>
                <c:pt idx="911">
                  <c:v>1.8097000000000001</c:v>
                </c:pt>
                <c:pt idx="912">
                  <c:v>1.8036000000000001</c:v>
                </c:pt>
                <c:pt idx="913">
                  <c:v>1.7915000000000001</c:v>
                </c:pt>
                <c:pt idx="914">
                  <c:v>1.7641</c:v>
                </c:pt>
                <c:pt idx="915">
                  <c:v>1.7370000000000001</c:v>
                </c:pt>
                <c:pt idx="916">
                  <c:v>1.7336</c:v>
                </c:pt>
                <c:pt idx="917">
                  <c:v>1.7551000000000001</c:v>
                </c:pt>
                <c:pt idx="918">
                  <c:v>1.7690999999999999</c:v>
                </c:pt>
                <c:pt idx="919">
                  <c:v>1.7712000000000001</c:v>
                </c:pt>
                <c:pt idx="920">
                  <c:v>1.7704</c:v>
                </c:pt>
                <c:pt idx="921">
                  <c:v>1.7744</c:v>
                </c:pt>
                <c:pt idx="922">
                  <c:v>1.7833000000000001</c:v>
                </c:pt>
                <c:pt idx="923">
                  <c:v>1.7847999999999999</c:v>
                </c:pt>
                <c:pt idx="924">
                  <c:v>1.78</c:v>
                </c:pt>
                <c:pt idx="925">
                  <c:v>1.7891999999999999</c:v>
                </c:pt>
                <c:pt idx="926">
                  <c:v>1.8033999999999999</c:v>
                </c:pt>
                <c:pt idx="927">
                  <c:v>1.8115000000000001</c:v>
                </c:pt>
                <c:pt idx="928">
                  <c:v>1.8191999999999999</c:v>
                </c:pt>
                <c:pt idx="929">
                  <c:v>1.8186</c:v>
                </c:pt>
                <c:pt idx="930">
                  <c:v>1.8381000000000001</c:v>
                </c:pt>
                <c:pt idx="931">
                  <c:v>1.8411999999999999</c:v>
                </c:pt>
                <c:pt idx="932">
                  <c:v>1.8252999999999999</c:v>
                </c:pt>
                <c:pt idx="933">
                  <c:v>1.8126</c:v>
                </c:pt>
                <c:pt idx="934">
                  <c:v>1.8068</c:v>
                </c:pt>
                <c:pt idx="935">
                  <c:v>1.8152999999999999</c:v>
                </c:pt>
                <c:pt idx="936">
                  <c:v>1.8391999999999999</c:v>
                </c:pt>
                <c:pt idx="937">
                  <c:v>1.84</c:v>
                </c:pt>
                <c:pt idx="938">
                  <c:v>1.8283</c:v>
                </c:pt>
                <c:pt idx="939">
                  <c:v>1.8294999999999999</c:v>
                </c:pt>
                <c:pt idx="940">
                  <c:v>1.8297000000000001</c:v>
                </c:pt>
                <c:pt idx="941">
                  <c:v>1.8283</c:v>
                </c:pt>
                <c:pt idx="942">
                  <c:v>1.8245</c:v>
                </c:pt>
                <c:pt idx="943">
                  <c:v>1.8246</c:v>
                </c:pt>
                <c:pt idx="944">
                  <c:v>1.8357000000000001</c:v>
                </c:pt>
                <c:pt idx="945">
                  <c:v>1.845</c:v>
                </c:pt>
                <c:pt idx="946">
                  <c:v>1.8504</c:v>
                </c:pt>
                <c:pt idx="947">
                  <c:v>1.8473999999999999</c:v>
                </c:pt>
                <c:pt idx="948">
                  <c:v>1.8426</c:v>
                </c:pt>
                <c:pt idx="949">
                  <c:v>1.8418000000000001</c:v>
                </c:pt>
                <c:pt idx="950">
                  <c:v>1.8424</c:v>
                </c:pt>
                <c:pt idx="951">
                  <c:v>1.8392999999999999</c:v>
                </c:pt>
                <c:pt idx="952">
                  <c:v>1.8253999999999999</c:v>
                </c:pt>
                <c:pt idx="953">
                  <c:v>1.8122</c:v>
                </c:pt>
                <c:pt idx="954">
                  <c:v>1.8049999999999999</c:v>
                </c:pt>
                <c:pt idx="955">
                  <c:v>1.8142</c:v>
                </c:pt>
                <c:pt idx="956">
                  <c:v>1.8193999999999999</c:v>
                </c:pt>
                <c:pt idx="957">
                  <c:v>1.8194999999999999</c:v>
                </c:pt>
                <c:pt idx="958">
                  <c:v>1.8246</c:v>
                </c:pt>
                <c:pt idx="959">
                  <c:v>1.8305</c:v>
                </c:pt>
                <c:pt idx="960">
                  <c:v>1.8244</c:v>
                </c:pt>
                <c:pt idx="961">
                  <c:v>1.8244</c:v>
                </c:pt>
                <c:pt idx="962">
                  <c:v>1.8245</c:v>
                </c:pt>
                <c:pt idx="963">
                  <c:v>1.8239000000000001</c:v>
                </c:pt>
                <c:pt idx="964">
                  <c:v>1.8317000000000001</c:v>
                </c:pt>
                <c:pt idx="965">
                  <c:v>1.8282</c:v>
                </c:pt>
                <c:pt idx="966">
                  <c:v>1.8263</c:v>
                </c:pt>
                <c:pt idx="967">
                  <c:v>1.8334999999999999</c:v>
                </c:pt>
                <c:pt idx="968">
                  <c:v>1.8418000000000001</c:v>
                </c:pt>
                <c:pt idx="969">
                  <c:v>1.8505</c:v>
                </c:pt>
                <c:pt idx="970">
                  <c:v>1.8466</c:v>
                </c:pt>
                <c:pt idx="971">
                  <c:v>1.8382000000000001</c:v>
                </c:pt>
                <c:pt idx="972">
                  <c:v>1.8368</c:v>
                </c:pt>
                <c:pt idx="973">
                  <c:v>1.8406</c:v>
                </c:pt>
                <c:pt idx="974">
                  <c:v>1.8408</c:v>
                </c:pt>
                <c:pt idx="975">
                  <c:v>1.8334999999999999</c:v>
                </c:pt>
                <c:pt idx="976">
                  <c:v>1.8381000000000001</c:v>
                </c:pt>
                <c:pt idx="977">
                  <c:v>1.8526</c:v>
                </c:pt>
                <c:pt idx="978">
                  <c:v>1.8632</c:v>
                </c:pt>
                <c:pt idx="979">
                  <c:v>1.8633</c:v>
                </c:pt>
                <c:pt idx="980">
                  <c:v>1.8651</c:v>
                </c:pt>
                <c:pt idx="981">
                  <c:v>1.8644000000000001</c:v>
                </c:pt>
                <c:pt idx="982">
                  <c:v>1.8660000000000001</c:v>
                </c:pt>
                <c:pt idx="983">
                  <c:v>1.8641000000000001</c:v>
                </c:pt>
                <c:pt idx="984">
                  <c:v>1.8606</c:v>
                </c:pt>
                <c:pt idx="985">
                  <c:v>1.8619000000000001</c:v>
                </c:pt>
                <c:pt idx="986">
                  <c:v>1.8613</c:v>
                </c:pt>
                <c:pt idx="987">
                  <c:v>1.8585</c:v>
                </c:pt>
                <c:pt idx="988">
                  <c:v>1.8549</c:v>
                </c:pt>
                <c:pt idx="989">
                  <c:v>1.8492999999999999</c:v>
                </c:pt>
                <c:pt idx="990">
                  <c:v>1.8395999999999999</c:v>
                </c:pt>
                <c:pt idx="991">
                  <c:v>1.8283</c:v>
                </c:pt>
                <c:pt idx="992">
                  <c:v>1.8152999999999999</c:v>
                </c:pt>
                <c:pt idx="993">
                  <c:v>1.7838000000000001</c:v>
                </c:pt>
                <c:pt idx="994">
                  <c:v>1.7217</c:v>
                </c:pt>
                <c:pt idx="995">
                  <c:v>1.6896</c:v>
                </c:pt>
                <c:pt idx="996">
                  <c:v>1.6797</c:v>
                </c:pt>
                <c:pt idx="997">
                  <c:v>1.7235</c:v>
                </c:pt>
                <c:pt idx="998">
                  <c:v>1.7795000000000001</c:v>
                </c:pt>
                <c:pt idx="999">
                  <c:v>1.8230999999999999</c:v>
                </c:pt>
                <c:pt idx="1000">
                  <c:v>1.8602000000000001</c:v>
                </c:pt>
                <c:pt idx="1001">
                  <c:v>1.8787</c:v>
                </c:pt>
                <c:pt idx="1002">
                  <c:v>1.8774</c:v>
                </c:pt>
                <c:pt idx="1003">
                  <c:v>1.8627</c:v>
                </c:pt>
                <c:pt idx="1004">
                  <c:v>1.8389</c:v>
                </c:pt>
                <c:pt idx="1005">
                  <c:v>1.8382000000000001</c:v>
                </c:pt>
                <c:pt idx="1006">
                  <c:v>1.8488</c:v>
                </c:pt>
                <c:pt idx="1007">
                  <c:v>1.8501000000000001</c:v>
                </c:pt>
                <c:pt idx="1008">
                  <c:v>1.8431</c:v>
                </c:pt>
                <c:pt idx="1009">
                  <c:v>1.8523000000000001</c:v>
                </c:pt>
                <c:pt idx="1010">
                  <c:v>1.8596999999999999</c:v>
                </c:pt>
                <c:pt idx="1011">
                  <c:v>1.8611</c:v>
                </c:pt>
                <c:pt idx="1012">
                  <c:v>1.8572</c:v>
                </c:pt>
                <c:pt idx="1013">
                  <c:v>1.8460000000000001</c:v>
                </c:pt>
                <c:pt idx="1014">
                  <c:v>1.8569</c:v>
                </c:pt>
                <c:pt idx="1015">
                  <c:v>1.8787</c:v>
                </c:pt>
                <c:pt idx="1016">
                  <c:v>1.8888</c:v>
                </c:pt>
                <c:pt idx="1017">
                  <c:v>1.8964000000000001</c:v>
                </c:pt>
                <c:pt idx="1018">
                  <c:v>1.8882000000000001</c:v>
                </c:pt>
                <c:pt idx="1019">
                  <c:v>1.8686</c:v>
                </c:pt>
                <c:pt idx="1020">
                  <c:v>1.8454999999999999</c:v>
                </c:pt>
                <c:pt idx="1021">
                  <c:v>1.8346</c:v>
                </c:pt>
                <c:pt idx="1022">
                  <c:v>1.8298000000000001</c:v>
                </c:pt>
                <c:pt idx="1023">
                  <c:v>1.8216000000000001</c:v>
                </c:pt>
                <c:pt idx="1024">
                  <c:v>1.8247</c:v>
                </c:pt>
                <c:pt idx="1025">
                  <c:v>1.8104</c:v>
                </c:pt>
                <c:pt idx="1026">
                  <c:v>1.8231999999999999</c:v>
                </c:pt>
                <c:pt idx="1027">
                  <c:v>1.8458000000000001</c:v>
                </c:pt>
                <c:pt idx="1028">
                  <c:v>1.8644000000000001</c:v>
                </c:pt>
                <c:pt idx="1029">
                  <c:v>1.8713</c:v>
                </c:pt>
                <c:pt idx="1030">
                  <c:v>1.8552999999999999</c:v>
                </c:pt>
                <c:pt idx="1031">
                  <c:v>1.8361000000000001</c:v>
                </c:pt>
                <c:pt idx="1032">
                  <c:v>1.8234999999999999</c:v>
                </c:pt>
                <c:pt idx="1033">
                  <c:v>1.8078000000000001</c:v>
                </c:pt>
                <c:pt idx="1034">
                  <c:v>1.8073999999999999</c:v>
                </c:pt>
                <c:pt idx="1035">
                  <c:v>1.831</c:v>
                </c:pt>
                <c:pt idx="1036">
                  <c:v>1.8375999999999999</c:v>
                </c:pt>
                <c:pt idx="1037">
                  <c:v>1.8385</c:v>
                </c:pt>
                <c:pt idx="1038">
                  <c:v>1.8398000000000001</c:v>
                </c:pt>
                <c:pt idx="1039">
                  <c:v>1.8242</c:v>
                </c:pt>
                <c:pt idx="1040">
                  <c:v>1.8109999999999999</c:v>
                </c:pt>
                <c:pt idx="1041">
                  <c:v>1.8004</c:v>
                </c:pt>
                <c:pt idx="1042">
                  <c:v>1.81</c:v>
                </c:pt>
                <c:pt idx="1043">
                  <c:v>1.8344</c:v>
                </c:pt>
                <c:pt idx="1044">
                  <c:v>1.8332999999999999</c:v>
                </c:pt>
                <c:pt idx="1045">
                  <c:v>1.8420000000000001</c:v>
                </c:pt>
                <c:pt idx="1046">
                  <c:v>1.8543000000000001</c:v>
                </c:pt>
                <c:pt idx="1047">
                  <c:v>1.867</c:v>
                </c:pt>
                <c:pt idx="1048">
                  <c:v>1.8713</c:v>
                </c:pt>
                <c:pt idx="1049">
                  <c:v>1.863</c:v>
                </c:pt>
                <c:pt idx="1050">
                  <c:v>1.8375999999999999</c:v>
                </c:pt>
                <c:pt idx="1051">
                  <c:v>1.8315999999999999</c:v>
                </c:pt>
                <c:pt idx="1052">
                  <c:v>1.8375999999999999</c:v>
                </c:pt>
                <c:pt idx="1053">
                  <c:v>1.8529</c:v>
                </c:pt>
                <c:pt idx="1054">
                  <c:v>1.8439000000000001</c:v>
                </c:pt>
                <c:pt idx="1055">
                  <c:v>1.8404</c:v>
                </c:pt>
                <c:pt idx="1056">
                  <c:v>1.833</c:v>
                </c:pt>
                <c:pt idx="1057">
                  <c:v>1.8272999999999999</c:v>
                </c:pt>
                <c:pt idx="1058">
                  <c:v>1.8225</c:v>
                </c:pt>
                <c:pt idx="1059">
                  <c:v>1.8165</c:v>
                </c:pt>
                <c:pt idx="1060">
                  <c:v>1.823</c:v>
                </c:pt>
                <c:pt idx="1061">
                  <c:v>1.8253999999999999</c:v>
                </c:pt>
                <c:pt idx="1062">
                  <c:v>1.8188</c:v>
                </c:pt>
                <c:pt idx="1063">
                  <c:v>1.8146</c:v>
                </c:pt>
                <c:pt idx="1064">
                  <c:v>1.8129</c:v>
                </c:pt>
                <c:pt idx="1065">
                  <c:v>1.8160000000000001</c:v>
                </c:pt>
                <c:pt idx="1066">
                  <c:v>1.8137000000000001</c:v>
                </c:pt>
                <c:pt idx="1067">
                  <c:v>1.8194999999999999</c:v>
                </c:pt>
                <c:pt idx="1068">
                  <c:v>1.8252999999999999</c:v>
                </c:pt>
                <c:pt idx="1069">
                  <c:v>1.8351</c:v>
                </c:pt>
                <c:pt idx="1070">
                  <c:v>1.843</c:v>
                </c:pt>
                <c:pt idx="1071">
                  <c:v>1.8577999999999999</c:v>
                </c:pt>
                <c:pt idx="1072">
                  <c:v>1.8569</c:v>
                </c:pt>
                <c:pt idx="1073">
                  <c:v>1.8329</c:v>
                </c:pt>
                <c:pt idx="1074">
                  <c:v>1.8111999999999999</c:v>
                </c:pt>
                <c:pt idx="1075">
                  <c:v>1.8043</c:v>
                </c:pt>
                <c:pt idx="1076">
                  <c:v>1.8087</c:v>
                </c:pt>
                <c:pt idx="1077">
                  <c:v>1.8061</c:v>
                </c:pt>
                <c:pt idx="1078">
                  <c:v>1.8038000000000001</c:v>
                </c:pt>
                <c:pt idx="1079">
                  <c:v>1.8226</c:v>
                </c:pt>
                <c:pt idx="1080">
                  <c:v>1.8471</c:v>
                </c:pt>
                <c:pt idx="1081">
                  <c:v>1.8544</c:v>
                </c:pt>
                <c:pt idx="1082">
                  <c:v>1.8399000000000001</c:v>
                </c:pt>
                <c:pt idx="1083">
                  <c:v>1.8280000000000001</c:v>
                </c:pt>
                <c:pt idx="1084">
                  <c:v>1.8294999999999999</c:v>
                </c:pt>
                <c:pt idx="1085">
                  <c:v>1.8331</c:v>
                </c:pt>
                <c:pt idx="1086">
                  <c:v>1.8407</c:v>
                </c:pt>
                <c:pt idx="1087">
                  <c:v>1.8447</c:v>
                </c:pt>
                <c:pt idx="1088">
                  <c:v>1.8345</c:v>
                </c:pt>
                <c:pt idx="1089">
                  <c:v>1.8233999999999999</c:v>
                </c:pt>
                <c:pt idx="1090">
                  <c:v>1.8182</c:v>
                </c:pt>
                <c:pt idx="1091">
                  <c:v>1.8224</c:v>
                </c:pt>
                <c:pt idx="1092">
                  <c:v>1.8246</c:v>
                </c:pt>
                <c:pt idx="1093">
                  <c:v>1.8182</c:v>
                </c:pt>
                <c:pt idx="1094">
                  <c:v>1.8203</c:v>
                </c:pt>
                <c:pt idx="1095">
                  <c:v>1.8301000000000001</c:v>
                </c:pt>
                <c:pt idx="1096">
                  <c:v>1.8429</c:v>
                </c:pt>
                <c:pt idx="1097">
                  <c:v>1.8591</c:v>
                </c:pt>
                <c:pt idx="1098">
                  <c:v>1.8716999999999999</c:v>
                </c:pt>
                <c:pt idx="1099">
                  <c:v>1.8807</c:v>
                </c:pt>
                <c:pt idx="1100">
                  <c:v>1.8864000000000001</c:v>
                </c:pt>
                <c:pt idx="1101">
                  <c:v>1.8829</c:v>
                </c:pt>
                <c:pt idx="1102">
                  <c:v>1.8794</c:v>
                </c:pt>
                <c:pt idx="1103">
                  <c:v>1.875</c:v>
                </c:pt>
                <c:pt idx="1104">
                  <c:v>1.8667</c:v>
                </c:pt>
                <c:pt idx="1105">
                  <c:v>1.8512999999999999</c:v>
                </c:pt>
                <c:pt idx="1106">
                  <c:v>1.8489</c:v>
                </c:pt>
                <c:pt idx="1107">
                  <c:v>1.8452</c:v>
                </c:pt>
                <c:pt idx="1108">
                  <c:v>1.8491</c:v>
                </c:pt>
                <c:pt idx="1109">
                  <c:v>1.8564000000000001</c:v>
                </c:pt>
                <c:pt idx="1110">
                  <c:v>1.8640000000000001</c:v>
                </c:pt>
                <c:pt idx="1111">
                  <c:v>1.8603000000000001</c:v>
                </c:pt>
                <c:pt idx="1112">
                  <c:v>1.8512</c:v>
                </c:pt>
                <c:pt idx="1113">
                  <c:v>1.841</c:v>
                </c:pt>
                <c:pt idx="1114">
                  <c:v>1.8449</c:v>
                </c:pt>
                <c:pt idx="1115">
                  <c:v>1.8536999999999999</c:v>
                </c:pt>
                <c:pt idx="1116">
                  <c:v>1.8586</c:v>
                </c:pt>
                <c:pt idx="1117">
                  <c:v>1.8604000000000001</c:v>
                </c:pt>
                <c:pt idx="1118">
                  <c:v>1.8629</c:v>
                </c:pt>
                <c:pt idx="1119">
                  <c:v>1.8624000000000001</c:v>
                </c:pt>
                <c:pt idx="1120">
                  <c:v>1.8579000000000001</c:v>
                </c:pt>
                <c:pt idx="1121">
                  <c:v>1.8605</c:v>
                </c:pt>
                <c:pt idx="1122">
                  <c:v>1.867</c:v>
                </c:pt>
                <c:pt idx="1123">
                  <c:v>1.8716999999999999</c:v>
                </c:pt>
                <c:pt idx="1124">
                  <c:v>1.8752</c:v>
                </c:pt>
                <c:pt idx="1125">
                  <c:v>1.8764000000000001</c:v>
                </c:pt>
                <c:pt idx="1126">
                  <c:v>1.8807</c:v>
                </c:pt>
                <c:pt idx="1127">
                  <c:v>1.8834</c:v>
                </c:pt>
                <c:pt idx="1128">
                  <c:v>1.8848</c:v>
                </c:pt>
                <c:pt idx="1129">
                  <c:v>1.8884000000000001</c:v>
                </c:pt>
                <c:pt idx="1130">
                  <c:v>1.8878999999999999</c:v>
                </c:pt>
                <c:pt idx="1131">
                  <c:v>1.8819999999999999</c:v>
                </c:pt>
                <c:pt idx="1132">
                  <c:v>1.8713</c:v>
                </c:pt>
                <c:pt idx="1133">
                  <c:v>1.8637999999999999</c:v>
                </c:pt>
                <c:pt idx="1134">
                  <c:v>1.8642000000000001</c:v>
                </c:pt>
                <c:pt idx="1135">
                  <c:v>1.8675999999999999</c:v>
                </c:pt>
                <c:pt idx="1136">
                  <c:v>1.8715999999999999</c:v>
                </c:pt>
                <c:pt idx="1137">
                  <c:v>1.8732</c:v>
                </c:pt>
                <c:pt idx="1138">
                  <c:v>1.8712</c:v>
                </c:pt>
                <c:pt idx="1139">
                  <c:v>1.8722000000000001</c:v>
                </c:pt>
                <c:pt idx="1140">
                  <c:v>1.8675999999999999</c:v>
                </c:pt>
                <c:pt idx="1141">
                  <c:v>1.8627</c:v>
                </c:pt>
                <c:pt idx="1142">
                  <c:v>1.8522000000000001</c:v>
                </c:pt>
                <c:pt idx="1143">
                  <c:v>1.8467</c:v>
                </c:pt>
                <c:pt idx="1144">
                  <c:v>1.8373999999999999</c:v>
                </c:pt>
                <c:pt idx="1145">
                  <c:v>1.8421000000000001</c:v>
                </c:pt>
                <c:pt idx="1146">
                  <c:v>1.8562000000000001</c:v>
                </c:pt>
                <c:pt idx="1147">
                  <c:v>1.9141999999999999</c:v>
                </c:pt>
                <c:pt idx="1148">
                  <c:v>1.9839</c:v>
                </c:pt>
                <c:pt idx="1149">
                  <c:v>2.0592999999999999</c:v>
                </c:pt>
                <c:pt idx="1150">
                  <c:v>2.0975999999999999</c:v>
                </c:pt>
                <c:pt idx="1151">
                  <c:v>2.1133999999999999</c:v>
                </c:pt>
                <c:pt idx="1152">
                  <c:v>2.1238999999999999</c:v>
                </c:pt>
                <c:pt idx="1153">
                  <c:v>2.1438999999999999</c:v>
                </c:pt>
                <c:pt idx="1154">
                  <c:v>2.1884000000000001</c:v>
                </c:pt>
                <c:pt idx="1155">
                  <c:v>2.2288999999999999</c:v>
                </c:pt>
                <c:pt idx="1156">
                  <c:v>2.2724000000000002</c:v>
                </c:pt>
                <c:pt idx="1157">
                  <c:v>2.2988</c:v>
                </c:pt>
                <c:pt idx="1158">
                  <c:v>2.2930000000000001</c:v>
                </c:pt>
                <c:pt idx="1159">
                  <c:v>2.2688999999999999</c:v>
                </c:pt>
                <c:pt idx="1160">
                  <c:v>2.2604000000000002</c:v>
                </c:pt>
                <c:pt idx="1161">
                  <c:v>2.2414999999999998</c:v>
                </c:pt>
                <c:pt idx="1162">
                  <c:v>2.2254</c:v>
                </c:pt>
                <c:pt idx="1163">
                  <c:v>2.2328999999999999</c:v>
                </c:pt>
                <c:pt idx="1164">
                  <c:v>2.2675000000000001</c:v>
                </c:pt>
                <c:pt idx="1165">
                  <c:v>2.3046000000000002</c:v>
                </c:pt>
                <c:pt idx="1166">
                  <c:v>2.3702000000000001</c:v>
                </c:pt>
                <c:pt idx="1167">
                  <c:v>2.5038999999999998</c:v>
                </c:pt>
                <c:pt idx="1168">
                  <c:v>2.6272000000000002</c:v>
                </c:pt>
                <c:pt idx="1169">
                  <c:v>2.6873</c:v>
                </c:pt>
                <c:pt idx="1170">
                  <c:v>2.7025999999999999</c:v>
                </c:pt>
                <c:pt idx="1171">
                  <c:v>2.7343999999999999</c:v>
                </c:pt>
                <c:pt idx="1172">
                  <c:v>2.7555000000000001</c:v>
                </c:pt>
                <c:pt idx="1173">
                  <c:v>2.7730999999999999</c:v>
                </c:pt>
                <c:pt idx="1174">
                  <c:v>2.8031000000000001</c:v>
                </c:pt>
                <c:pt idx="1175">
                  <c:v>2.8631000000000002</c:v>
                </c:pt>
                <c:pt idx="1176">
                  <c:v>2.9074</c:v>
                </c:pt>
                <c:pt idx="1177">
                  <c:v>2.9144000000000001</c:v>
                </c:pt>
                <c:pt idx="1178">
                  <c:v>2.9426000000000001</c:v>
                </c:pt>
                <c:pt idx="1179">
                  <c:v>2.9815999999999998</c:v>
                </c:pt>
                <c:pt idx="1180">
                  <c:v>2.9784999999999999</c:v>
                </c:pt>
                <c:pt idx="1181">
                  <c:v>2.9725999999999999</c:v>
                </c:pt>
                <c:pt idx="1182">
                  <c:v>2.9657</c:v>
                </c:pt>
                <c:pt idx="1183">
                  <c:v>2.9655</c:v>
                </c:pt>
                <c:pt idx="1184">
                  <c:v>2.9687999999999999</c:v>
                </c:pt>
                <c:pt idx="1185">
                  <c:v>2.9641000000000002</c:v>
                </c:pt>
                <c:pt idx="1186">
                  <c:v>2.9664999999999999</c:v>
                </c:pt>
                <c:pt idx="1187">
                  <c:v>2.9842</c:v>
                </c:pt>
                <c:pt idx="1188">
                  <c:v>3.0017</c:v>
                </c:pt>
                <c:pt idx="1189">
                  <c:v>2.9940000000000002</c:v>
                </c:pt>
                <c:pt idx="1190">
                  <c:v>2.9535</c:v>
                </c:pt>
                <c:pt idx="1191">
                  <c:v>2.9306000000000001</c:v>
                </c:pt>
                <c:pt idx="1192">
                  <c:v>2.9445000000000001</c:v>
                </c:pt>
                <c:pt idx="1193">
                  <c:v>2.9588999999999999</c:v>
                </c:pt>
                <c:pt idx="1194">
                  <c:v>2.9523000000000001</c:v>
                </c:pt>
                <c:pt idx="1195">
                  <c:v>2.9312</c:v>
                </c:pt>
                <c:pt idx="1196">
                  <c:v>2.9258999999999999</c:v>
                </c:pt>
                <c:pt idx="1197">
                  <c:v>2.9245999999999999</c:v>
                </c:pt>
                <c:pt idx="1198">
                  <c:v>2.9218999999999999</c:v>
                </c:pt>
                <c:pt idx="1199">
                  <c:v>2.9157000000000002</c:v>
                </c:pt>
                <c:pt idx="1200">
                  <c:v>2.9039000000000001</c:v>
                </c:pt>
                <c:pt idx="1201">
                  <c:v>2.8822000000000001</c:v>
                </c:pt>
                <c:pt idx="1202">
                  <c:v>2.8955000000000002</c:v>
                </c:pt>
                <c:pt idx="1203">
                  <c:v>2.9051999999999998</c:v>
                </c:pt>
                <c:pt idx="1204">
                  <c:v>2.9115000000000002</c:v>
                </c:pt>
                <c:pt idx="1205">
                  <c:v>2.9159000000000002</c:v>
                </c:pt>
                <c:pt idx="1206">
                  <c:v>2.9234</c:v>
                </c:pt>
                <c:pt idx="1207">
                  <c:v>2.9277000000000002</c:v>
                </c:pt>
                <c:pt idx="1208">
                  <c:v>2.9056000000000002</c:v>
                </c:pt>
                <c:pt idx="1209">
                  <c:v>2.8713000000000002</c:v>
                </c:pt>
                <c:pt idx="1210">
                  <c:v>2.8582999999999998</c:v>
                </c:pt>
                <c:pt idx="1211">
                  <c:v>2.8653</c:v>
                </c:pt>
                <c:pt idx="1212">
                  <c:v>2.8472</c:v>
                </c:pt>
                <c:pt idx="1213">
                  <c:v>2.8258000000000001</c:v>
                </c:pt>
                <c:pt idx="1214">
                  <c:v>2.8220000000000001</c:v>
                </c:pt>
                <c:pt idx="1215">
                  <c:v>2.8401999999999998</c:v>
                </c:pt>
                <c:pt idx="1216">
                  <c:v>2.8376000000000001</c:v>
                </c:pt>
                <c:pt idx="1217">
                  <c:v>2.8344</c:v>
                </c:pt>
                <c:pt idx="1218">
                  <c:v>2.843</c:v>
                </c:pt>
                <c:pt idx="1219">
                  <c:v>2.8336000000000001</c:v>
                </c:pt>
                <c:pt idx="1220">
                  <c:v>2.8226</c:v>
                </c:pt>
                <c:pt idx="1221">
                  <c:v>2.8235999999999999</c:v>
                </c:pt>
                <c:pt idx="1222">
                  <c:v>2.8311000000000002</c:v>
                </c:pt>
                <c:pt idx="1223">
                  <c:v>2.8267000000000002</c:v>
                </c:pt>
                <c:pt idx="1224">
                  <c:v>2.8106</c:v>
                </c:pt>
                <c:pt idx="1225">
                  <c:v>2.8010999999999999</c:v>
                </c:pt>
                <c:pt idx="1226">
                  <c:v>2.7988</c:v>
                </c:pt>
                <c:pt idx="1227">
                  <c:v>2.823</c:v>
                </c:pt>
                <c:pt idx="1228">
                  <c:v>2.8207</c:v>
                </c:pt>
                <c:pt idx="1229">
                  <c:v>2.8121</c:v>
                </c:pt>
                <c:pt idx="1230">
                  <c:v>2.8210000000000002</c:v>
                </c:pt>
                <c:pt idx="1231">
                  <c:v>2.8243</c:v>
                </c:pt>
                <c:pt idx="1232">
                  <c:v>2.8117999999999999</c:v>
                </c:pt>
                <c:pt idx="1233">
                  <c:v>2.8039000000000001</c:v>
                </c:pt>
                <c:pt idx="1234">
                  <c:v>2.7930000000000001</c:v>
                </c:pt>
                <c:pt idx="1235">
                  <c:v>2.7829000000000002</c:v>
                </c:pt>
                <c:pt idx="1236">
                  <c:v>2.7738</c:v>
                </c:pt>
                <c:pt idx="1237">
                  <c:v>2.7757999999999998</c:v>
                </c:pt>
                <c:pt idx="1238">
                  <c:v>2.7662</c:v>
                </c:pt>
                <c:pt idx="1239">
                  <c:v>2.7728000000000002</c:v>
                </c:pt>
                <c:pt idx="1240">
                  <c:v>2.8121999999999998</c:v>
                </c:pt>
                <c:pt idx="1241">
                  <c:v>2.8388</c:v>
                </c:pt>
                <c:pt idx="1242">
                  <c:v>2.8332999999999999</c:v>
                </c:pt>
                <c:pt idx="1243">
                  <c:v>2.8104</c:v>
                </c:pt>
                <c:pt idx="1244">
                  <c:v>2.8075999999999999</c:v>
                </c:pt>
                <c:pt idx="1245">
                  <c:v>2.8298000000000001</c:v>
                </c:pt>
                <c:pt idx="1246">
                  <c:v>2.8439999999999999</c:v>
                </c:pt>
                <c:pt idx="1247">
                  <c:v>2.8509000000000002</c:v>
                </c:pt>
                <c:pt idx="1248">
                  <c:v>2.8490000000000002</c:v>
                </c:pt>
                <c:pt idx="1249">
                  <c:v>2.8454999999999999</c:v>
                </c:pt>
                <c:pt idx="1250">
                  <c:v>2.8512</c:v>
                </c:pt>
                <c:pt idx="1251">
                  <c:v>2.8626999999999998</c:v>
                </c:pt>
                <c:pt idx="1252">
                  <c:v>2.8782999999999999</c:v>
                </c:pt>
                <c:pt idx="1253">
                  <c:v>2.8969999999999998</c:v>
                </c:pt>
                <c:pt idx="1254">
                  <c:v>2.8961999999999999</c:v>
                </c:pt>
                <c:pt idx="1255">
                  <c:v>2.8866000000000001</c:v>
                </c:pt>
                <c:pt idx="1256">
                  <c:v>2.8776000000000002</c:v>
                </c:pt>
                <c:pt idx="1257">
                  <c:v>2.8702999999999999</c:v>
                </c:pt>
                <c:pt idx="1258">
                  <c:v>2.8744999999999998</c:v>
                </c:pt>
                <c:pt idx="1259">
                  <c:v>2.8824999999999998</c:v>
                </c:pt>
                <c:pt idx="1260">
                  <c:v>2.8794</c:v>
                </c:pt>
                <c:pt idx="1261">
                  <c:v>2.87</c:v>
                </c:pt>
                <c:pt idx="1262">
                  <c:v>2.8611</c:v>
                </c:pt>
                <c:pt idx="1263">
                  <c:v>2.8573</c:v>
                </c:pt>
                <c:pt idx="1264">
                  <c:v>2.8601999999999999</c:v>
                </c:pt>
                <c:pt idx="1265">
                  <c:v>2.8624000000000001</c:v>
                </c:pt>
                <c:pt idx="1266">
                  <c:v>2.8618999999999999</c:v>
                </c:pt>
                <c:pt idx="1267">
                  <c:v>2.8567</c:v>
                </c:pt>
                <c:pt idx="1268">
                  <c:v>2.859</c:v>
                </c:pt>
                <c:pt idx="1269">
                  <c:v>2.8565</c:v>
                </c:pt>
                <c:pt idx="1270">
                  <c:v>2.8523999999999998</c:v>
                </c:pt>
                <c:pt idx="1271">
                  <c:v>2.8512</c:v>
                </c:pt>
                <c:pt idx="1272">
                  <c:v>2.8536999999999999</c:v>
                </c:pt>
                <c:pt idx="1273">
                  <c:v>2.8548</c:v>
                </c:pt>
                <c:pt idx="1274">
                  <c:v>2.8513000000000002</c:v>
                </c:pt>
                <c:pt idx="1275">
                  <c:v>2.8365</c:v>
                </c:pt>
                <c:pt idx="1276">
                  <c:v>2.8142999999999998</c:v>
                </c:pt>
                <c:pt idx="1277">
                  <c:v>2.7839</c:v>
                </c:pt>
                <c:pt idx="1278">
                  <c:v>2.7690000000000001</c:v>
                </c:pt>
                <c:pt idx="1279">
                  <c:v>2.7692000000000001</c:v>
                </c:pt>
                <c:pt idx="1280">
                  <c:v>2.7879999999999998</c:v>
                </c:pt>
                <c:pt idx="1281">
                  <c:v>2.8007</c:v>
                </c:pt>
                <c:pt idx="1282">
                  <c:v>2.8081999999999998</c:v>
                </c:pt>
                <c:pt idx="1283">
                  <c:v>2.8121</c:v>
                </c:pt>
                <c:pt idx="1284">
                  <c:v>2.8191999999999999</c:v>
                </c:pt>
                <c:pt idx="1285">
                  <c:v>2.8243999999999998</c:v>
                </c:pt>
                <c:pt idx="1286">
                  <c:v>2.8393000000000002</c:v>
                </c:pt>
                <c:pt idx="1287">
                  <c:v>2.8614000000000002</c:v>
                </c:pt>
                <c:pt idx="1288">
                  <c:v>2.8851</c:v>
                </c:pt>
                <c:pt idx="1289">
                  <c:v>2.8761000000000001</c:v>
                </c:pt>
                <c:pt idx="1290">
                  <c:v>2.863</c:v>
                </c:pt>
                <c:pt idx="1291">
                  <c:v>2.8549000000000002</c:v>
                </c:pt>
                <c:pt idx="1292">
                  <c:v>2.8607999999999998</c:v>
                </c:pt>
                <c:pt idx="1293">
                  <c:v>2.8723999999999998</c:v>
                </c:pt>
                <c:pt idx="1294">
                  <c:v>2.8693</c:v>
                </c:pt>
                <c:pt idx="1295">
                  <c:v>2.8613</c:v>
                </c:pt>
                <c:pt idx="1296">
                  <c:v>2.8504999999999998</c:v>
                </c:pt>
                <c:pt idx="1297">
                  <c:v>2.8414999999999999</c:v>
                </c:pt>
                <c:pt idx="1298">
                  <c:v>2.8267000000000002</c:v>
                </c:pt>
                <c:pt idx="1299">
                  <c:v>2.8151000000000002</c:v>
                </c:pt>
                <c:pt idx="1300">
                  <c:v>2.8087</c:v>
                </c:pt>
                <c:pt idx="1301">
                  <c:v>2.8151000000000002</c:v>
                </c:pt>
                <c:pt idx="1302">
                  <c:v>2.8445</c:v>
                </c:pt>
                <c:pt idx="1303">
                  <c:v>2.8736999999999999</c:v>
                </c:pt>
                <c:pt idx="1304">
                  <c:v>2.8746999999999998</c:v>
                </c:pt>
                <c:pt idx="1305">
                  <c:v>2.8730000000000002</c:v>
                </c:pt>
                <c:pt idx="1306">
                  <c:v>2.8626</c:v>
                </c:pt>
                <c:pt idx="1307">
                  <c:v>2.8552</c:v>
                </c:pt>
                <c:pt idx="1308">
                  <c:v>2.8593999999999999</c:v>
                </c:pt>
                <c:pt idx="1309">
                  <c:v>2.8509000000000002</c:v>
                </c:pt>
                <c:pt idx="1310">
                  <c:v>2.8331</c:v>
                </c:pt>
                <c:pt idx="1311">
                  <c:v>2.8315000000000001</c:v>
                </c:pt>
                <c:pt idx="1312">
                  <c:v>2.8472</c:v>
                </c:pt>
                <c:pt idx="1313">
                  <c:v>2.8563000000000001</c:v>
                </c:pt>
                <c:pt idx="1314">
                  <c:v>2.8635000000000002</c:v>
                </c:pt>
                <c:pt idx="1315">
                  <c:v>2.8641999999999999</c:v>
                </c:pt>
                <c:pt idx="1316">
                  <c:v>2.8645999999999998</c:v>
                </c:pt>
                <c:pt idx="1317">
                  <c:v>2.8784000000000001</c:v>
                </c:pt>
                <c:pt idx="1318">
                  <c:v>2.8616999999999999</c:v>
                </c:pt>
                <c:pt idx="1319">
                  <c:v>2.8275999999999999</c:v>
                </c:pt>
                <c:pt idx="1320">
                  <c:v>2.8092000000000001</c:v>
                </c:pt>
                <c:pt idx="1321">
                  <c:v>2.7904</c:v>
                </c:pt>
                <c:pt idx="1322">
                  <c:v>2.7871999999999999</c:v>
                </c:pt>
                <c:pt idx="1323">
                  <c:v>2.8088000000000002</c:v>
                </c:pt>
                <c:pt idx="1324">
                  <c:v>2.8399000000000001</c:v>
                </c:pt>
                <c:pt idx="1325">
                  <c:v>2.831</c:v>
                </c:pt>
                <c:pt idx="1326">
                  <c:v>2.8468</c:v>
                </c:pt>
                <c:pt idx="1327">
                  <c:v>2.8441000000000001</c:v>
                </c:pt>
                <c:pt idx="1328">
                  <c:v>2.8277000000000001</c:v>
                </c:pt>
                <c:pt idx="1329">
                  <c:v>2.8138999999999998</c:v>
                </c:pt>
                <c:pt idx="1330">
                  <c:v>2.8033999999999999</c:v>
                </c:pt>
                <c:pt idx="1331">
                  <c:v>2.7985000000000002</c:v>
                </c:pt>
                <c:pt idx="1332">
                  <c:v>2.8107000000000002</c:v>
                </c:pt>
                <c:pt idx="1333">
                  <c:v>2.8180000000000001</c:v>
                </c:pt>
                <c:pt idx="1334">
                  <c:v>2.8210000000000002</c:v>
                </c:pt>
                <c:pt idx="1335">
                  <c:v>2.8096000000000001</c:v>
                </c:pt>
                <c:pt idx="1336">
                  <c:v>2.7968000000000002</c:v>
                </c:pt>
                <c:pt idx="1337">
                  <c:v>2.7951000000000001</c:v>
                </c:pt>
                <c:pt idx="1338">
                  <c:v>2.8018000000000001</c:v>
                </c:pt>
                <c:pt idx="1339">
                  <c:v>2.8159000000000001</c:v>
                </c:pt>
                <c:pt idx="1340">
                  <c:v>2.8252000000000002</c:v>
                </c:pt>
                <c:pt idx="1341">
                  <c:v>2.8273000000000001</c:v>
                </c:pt>
                <c:pt idx="1342">
                  <c:v>2.8159999999999998</c:v>
                </c:pt>
                <c:pt idx="1343">
                  <c:v>2.8184</c:v>
                </c:pt>
                <c:pt idx="1344">
                  <c:v>2.8302</c:v>
                </c:pt>
                <c:pt idx="1345">
                  <c:v>2.8572000000000002</c:v>
                </c:pt>
                <c:pt idx="1346">
                  <c:v>2.8791000000000002</c:v>
                </c:pt>
                <c:pt idx="1347">
                  <c:v>2.9043999999999999</c:v>
                </c:pt>
                <c:pt idx="1348">
                  <c:v>2.9015</c:v>
                </c:pt>
                <c:pt idx="1349">
                  <c:v>2.8906000000000001</c:v>
                </c:pt>
                <c:pt idx="1350">
                  <c:v>2.8818000000000001</c:v>
                </c:pt>
                <c:pt idx="1351">
                  <c:v>2.8828</c:v>
                </c:pt>
                <c:pt idx="1352">
                  <c:v>2.8752</c:v>
                </c:pt>
                <c:pt idx="1353">
                  <c:v>2.8708999999999998</c:v>
                </c:pt>
                <c:pt idx="1354">
                  <c:v>2.8717999999999999</c:v>
                </c:pt>
                <c:pt idx="1355">
                  <c:v>2.8717000000000001</c:v>
                </c:pt>
                <c:pt idx="1356">
                  <c:v>2.8624000000000001</c:v>
                </c:pt>
                <c:pt idx="1357">
                  <c:v>2.8498999999999999</c:v>
                </c:pt>
                <c:pt idx="1358">
                  <c:v>2.8380999999999998</c:v>
                </c:pt>
                <c:pt idx="1359">
                  <c:v>2.8346</c:v>
                </c:pt>
                <c:pt idx="1360">
                  <c:v>2.8325999999999998</c:v>
                </c:pt>
                <c:pt idx="1361">
                  <c:v>2.8292999999999999</c:v>
                </c:pt>
                <c:pt idx="1362">
                  <c:v>2.8178000000000001</c:v>
                </c:pt>
                <c:pt idx="1363">
                  <c:v>2.8287</c:v>
                </c:pt>
                <c:pt idx="1364">
                  <c:v>2.843</c:v>
                </c:pt>
                <c:pt idx="1365">
                  <c:v>2.855</c:v>
                </c:pt>
                <c:pt idx="1366">
                  <c:v>2.8511000000000002</c:v>
                </c:pt>
                <c:pt idx="1367">
                  <c:v>2.8370000000000002</c:v>
                </c:pt>
                <c:pt idx="1368">
                  <c:v>2.8338999999999999</c:v>
                </c:pt>
                <c:pt idx="1369">
                  <c:v>2.839</c:v>
                </c:pt>
                <c:pt idx="1370">
                  <c:v>2.8498000000000001</c:v>
                </c:pt>
                <c:pt idx="1371">
                  <c:v>2.8443999999999998</c:v>
                </c:pt>
                <c:pt idx="1372">
                  <c:v>2.8353000000000002</c:v>
                </c:pt>
                <c:pt idx="1373">
                  <c:v>2.8412000000000002</c:v>
                </c:pt>
                <c:pt idx="1374">
                  <c:v>2.8515999999999999</c:v>
                </c:pt>
                <c:pt idx="1375">
                  <c:v>2.8542999999999998</c:v>
                </c:pt>
                <c:pt idx="1376">
                  <c:v>2.8584999999999998</c:v>
                </c:pt>
                <c:pt idx="1377">
                  <c:v>2.8469000000000002</c:v>
                </c:pt>
                <c:pt idx="1378">
                  <c:v>2.8264</c:v>
                </c:pt>
                <c:pt idx="1379">
                  <c:v>2.8224</c:v>
                </c:pt>
                <c:pt idx="1380">
                  <c:v>2.8155000000000001</c:v>
                </c:pt>
                <c:pt idx="1381">
                  <c:v>2.8090999999999999</c:v>
                </c:pt>
                <c:pt idx="1382">
                  <c:v>2.8048000000000002</c:v>
                </c:pt>
                <c:pt idx="1383">
                  <c:v>2.8024</c:v>
                </c:pt>
                <c:pt idx="1384">
                  <c:v>2.8048000000000002</c:v>
                </c:pt>
                <c:pt idx="1385">
                  <c:v>2.8050999999999999</c:v>
                </c:pt>
                <c:pt idx="1386">
                  <c:v>2.8071000000000002</c:v>
                </c:pt>
                <c:pt idx="1387">
                  <c:v>2.8109999999999999</c:v>
                </c:pt>
                <c:pt idx="1388">
                  <c:v>2.8041999999999998</c:v>
                </c:pt>
                <c:pt idx="1389">
                  <c:v>2.8029999999999999</c:v>
                </c:pt>
                <c:pt idx="1390">
                  <c:v>2.794</c:v>
                </c:pt>
                <c:pt idx="1391">
                  <c:v>2.7959000000000001</c:v>
                </c:pt>
                <c:pt idx="1392">
                  <c:v>2.8102</c:v>
                </c:pt>
                <c:pt idx="1393">
                  <c:v>2.8243999999999998</c:v>
                </c:pt>
                <c:pt idx="1394">
                  <c:v>2.8317000000000001</c:v>
                </c:pt>
                <c:pt idx="1395">
                  <c:v>2.8334999999999999</c:v>
                </c:pt>
                <c:pt idx="1396">
                  <c:v>2.8359000000000001</c:v>
                </c:pt>
                <c:pt idx="1397">
                  <c:v>2.8405999999999998</c:v>
                </c:pt>
                <c:pt idx="1398">
                  <c:v>2.8370000000000002</c:v>
                </c:pt>
                <c:pt idx="1399">
                  <c:v>2.8317999999999999</c:v>
                </c:pt>
                <c:pt idx="1400">
                  <c:v>2.8393000000000002</c:v>
                </c:pt>
                <c:pt idx="1401">
                  <c:v>2.8380000000000001</c:v>
                </c:pt>
                <c:pt idx="1402">
                  <c:v>2.8405</c:v>
                </c:pt>
                <c:pt idx="1403">
                  <c:v>2.8483999999999998</c:v>
                </c:pt>
                <c:pt idx="1404">
                  <c:v>2.8452999999999999</c:v>
                </c:pt>
                <c:pt idx="1405">
                  <c:v>2.8472</c:v>
                </c:pt>
                <c:pt idx="1406">
                  <c:v>2.8483000000000001</c:v>
                </c:pt>
                <c:pt idx="1407">
                  <c:v>2.8525999999999998</c:v>
                </c:pt>
                <c:pt idx="1408">
                  <c:v>2.8426999999999998</c:v>
                </c:pt>
                <c:pt idx="1409">
                  <c:v>2.8395999999999999</c:v>
                </c:pt>
                <c:pt idx="1410">
                  <c:v>2.8451</c:v>
                </c:pt>
                <c:pt idx="1411">
                  <c:v>2.8544999999999998</c:v>
                </c:pt>
                <c:pt idx="1412">
                  <c:v>2.8548</c:v>
                </c:pt>
                <c:pt idx="1413">
                  <c:v>2.8662999999999998</c:v>
                </c:pt>
                <c:pt idx="1414">
                  <c:v>2.8811</c:v>
                </c:pt>
                <c:pt idx="1415">
                  <c:v>2.8786</c:v>
                </c:pt>
                <c:pt idx="1416">
                  <c:v>2.8778000000000001</c:v>
                </c:pt>
                <c:pt idx="1417">
                  <c:v>2.8843999999999999</c:v>
                </c:pt>
                <c:pt idx="1418">
                  <c:v>2.8935</c:v>
                </c:pt>
                <c:pt idx="1419">
                  <c:v>2.8914</c:v>
                </c:pt>
                <c:pt idx="1420">
                  <c:v>2.8940000000000001</c:v>
                </c:pt>
                <c:pt idx="1421">
                  <c:v>2.8963000000000001</c:v>
                </c:pt>
                <c:pt idx="1422">
                  <c:v>2.8990999999999998</c:v>
                </c:pt>
                <c:pt idx="1423">
                  <c:v>2.8875999999999999</c:v>
                </c:pt>
                <c:pt idx="1424">
                  <c:v>2.8711000000000002</c:v>
                </c:pt>
                <c:pt idx="1425">
                  <c:v>2.8704000000000001</c:v>
                </c:pt>
                <c:pt idx="1426">
                  <c:v>2.8738000000000001</c:v>
                </c:pt>
                <c:pt idx="1427">
                  <c:v>2.8731</c:v>
                </c:pt>
                <c:pt idx="1428">
                  <c:v>2.8744999999999998</c:v>
                </c:pt>
                <c:pt idx="1429">
                  <c:v>2.8736000000000002</c:v>
                </c:pt>
                <c:pt idx="1430">
                  <c:v>2.8727</c:v>
                </c:pt>
                <c:pt idx="1431">
                  <c:v>2.8685999999999998</c:v>
                </c:pt>
                <c:pt idx="1432">
                  <c:v>2.8706</c:v>
                </c:pt>
                <c:pt idx="1433">
                  <c:v>2.8717000000000001</c:v>
                </c:pt>
                <c:pt idx="1434">
                  <c:v>2.8736999999999999</c:v>
                </c:pt>
                <c:pt idx="1435">
                  <c:v>2.8738000000000001</c:v>
                </c:pt>
                <c:pt idx="1436">
                  <c:v>2.8765999999999998</c:v>
                </c:pt>
                <c:pt idx="1437">
                  <c:v>2.8614999999999999</c:v>
                </c:pt>
                <c:pt idx="1438">
                  <c:v>2.8532000000000002</c:v>
                </c:pt>
                <c:pt idx="1439">
                  <c:v>2.8513000000000002</c:v>
                </c:pt>
                <c:pt idx="1440">
                  <c:v>2.8363999999999998</c:v>
                </c:pt>
                <c:pt idx="1441">
                  <c:v>2.8206000000000002</c:v>
                </c:pt>
                <c:pt idx="1442">
                  <c:v>2.8187000000000002</c:v>
                </c:pt>
                <c:pt idx="1443">
                  <c:v>2.8254999999999999</c:v>
                </c:pt>
                <c:pt idx="1444">
                  <c:v>2.8363</c:v>
                </c:pt>
                <c:pt idx="1445">
                  <c:v>2.8546</c:v>
                </c:pt>
                <c:pt idx="1446">
                  <c:v>2.8651</c:v>
                </c:pt>
                <c:pt idx="1447">
                  <c:v>2.8675999999999999</c:v>
                </c:pt>
                <c:pt idx="1448">
                  <c:v>2.8645</c:v>
                </c:pt>
                <c:pt idx="1449">
                  <c:v>2.8523999999999998</c:v>
                </c:pt>
                <c:pt idx="1450">
                  <c:v>2.8428</c:v>
                </c:pt>
                <c:pt idx="1451">
                  <c:v>2.8155999999999999</c:v>
                </c:pt>
                <c:pt idx="1452">
                  <c:v>2.7543000000000002</c:v>
                </c:pt>
                <c:pt idx="1453">
                  <c:v>2.7147999999999999</c:v>
                </c:pt>
                <c:pt idx="1454">
                  <c:v>2.6846999999999999</c:v>
                </c:pt>
                <c:pt idx="1455">
                  <c:v>2.6663000000000001</c:v>
                </c:pt>
                <c:pt idx="1456">
                  <c:v>2.6577000000000002</c:v>
                </c:pt>
                <c:pt idx="1457">
                  <c:v>2.6574</c:v>
                </c:pt>
                <c:pt idx="1458">
                  <c:v>2.6825000000000001</c:v>
                </c:pt>
                <c:pt idx="1459">
                  <c:v>2.7090999999999998</c:v>
                </c:pt>
                <c:pt idx="1460">
                  <c:v>2.7185999999999999</c:v>
                </c:pt>
                <c:pt idx="1461">
                  <c:v>2.7507000000000001</c:v>
                </c:pt>
                <c:pt idx="1462">
                  <c:v>2.8003999999999998</c:v>
                </c:pt>
                <c:pt idx="1463">
                  <c:v>2.8334000000000001</c:v>
                </c:pt>
                <c:pt idx="1464">
                  <c:v>2.8407</c:v>
                </c:pt>
                <c:pt idx="1465">
                  <c:v>2.8330000000000002</c:v>
                </c:pt>
                <c:pt idx="1466">
                  <c:v>2.8433000000000002</c:v>
                </c:pt>
                <c:pt idx="1467">
                  <c:v>2.8620000000000001</c:v>
                </c:pt>
                <c:pt idx="1468">
                  <c:v>2.863</c:v>
                </c:pt>
                <c:pt idx="1469">
                  <c:v>2.8683999999999998</c:v>
                </c:pt>
                <c:pt idx="1470">
                  <c:v>2.8862000000000001</c:v>
                </c:pt>
                <c:pt idx="1471">
                  <c:v>2.8801999999999999</c:v>
                </c:pt>
                <c:pt idx="1472">
                  <c:v>2.8772000000000002</c:v>
                </c:pt>
                <c:pt idx="1473">
                  <c:v>2.8700999999999999</c:v>
                </c:pt>
                <c:pt idx="1474">
                  <c:v>2.8555999999999999</c:v>
                </c:pt>
                <c:pt idx="1475">
                  <c:v>2.8580000000000001</c:v>
                </c:pt>
                <c:pt idx="1476">
                  <c:v>2.8628</c:v>
                </c:pt>
                <c:pt idx="1477">
                  <c:v>2.8353999999999999</c:v>
                </c:pt>
                <c:pt idx="1478">
                  <c:v>2.8121999999999998</c:v>
                </c:pt>
                <c:pt idx="1479">
                  <c:v>2.8060999999999998</c:v>
                </c:pt>
                <c:pt idx="1480">
                  <c:v>2.8006000000000002</c:v>
                </c:pt>
                <c:pt idx="1481">
                  <c:v>2.794</c:v>
                </c:pt>
                <c:pt idx="1482">
                  <c:v>2.7902</c:v>
                </c:pt>
                <c:pt idx="1483">
                  <c:v>2.7873000000000001</c:v>
                </c:pt>
                <c:pt idx="1484">
                  <c:v>2.7848999999999999</c:v>
                </c:pt>
                <c:pt idx="1485">
                  <c:v>2.7854000000000001</c:v>
                </c:pt>
                <c:pt idx="1486">
                  <c:v>2.7797999999999998</c:v>
                </c:pt>
                <c:pt idx="1487">
                  <c:v>2.7837000000000001</c:v>
                </c:pt>
                <c:pt idx="1488">
                  <c:v>2.7928000000000002</c:v>
                </c:pt>
                <c:pt idx="1489">
                  <c:v>2.8007</c:v>
                </c:pt>
                <c:pt idx="1490">
                  <c:v>2.8254999999999999</c:v>
                </c:pt>
                <c:pt idx="1491">
                  <c:v>2.8435000000000001</c:v>
                </c:pt>
                <c:pt idx="1492">
                  <c:v>2.8694999999999999</c:v>
                </c:pt>
                <c:pt idx="1493">
                  <c:v>2.8908</c:v>
                </c:pt>
                <c:pt idx="1494">
                  <c:v>2.8725000000000001</c:v>
                </c:pt>
                <c:pt idx="1495">
                  <c:v>2.8490000000000002</c:v>
                </c:pt>
                <c:pt idx="1496">
                  <c:v>2.8451</c:v>
                </c:pt>
                <c:pt idx="1497">
                  <c:v>2.8628</c:v>
                </c:pt>
                <c:pt idx="1498">
                  <c:v>2.8831000000000002</c:v>
                </c:pt>
                <c:pt idx="1499">
                  <c:v>2.8942000000000001</c:v>
                </c:pt>
                <c:pt idx="1500">
                  <c:v>2.8904999999999998</c:v>
                </c:pt>
                <c:pt idx="1501">
                  <c:v>2.8791000000000002</c:v>
                </c:pt>
                <c:pt idx="1502">
                  <c:v>2.8664999999999998</c:v>
                </c:pt>
                <c:pt idx="1503">
                  <c:v>2.8563999999999998</c:v>
                </c:pt>
                <c:pt idx="1504">
                  <c:v>2.8416999999999999</c:v>
                </c:pt>
                <c:pt idx="1505">
                  <c:v>2.8336000000000001</c:v>
                </c:pt>
                <c:pt idx="1506">
                  <c:v>2.8203999999999998</c:v>
                </c:pt>
                <c:pt idx="1507">
                  <c:v>2.8117000000000001</c:v>
                </c:pt>
                <c:pt idx="1508">
                  <c:v>2.8088000000000002</c:v>
                </c:pt>
                <c:pt idx="1509">
                  <c:v>2.8031999999999999</c:v>
                </c:pt>
                <c:pt idx="1510">
                  <c:v>2.7999000000000001</c:v>
                </c:pt>
                <c:pt idx="1511">
                  <c:v>2.7930999999999999</c:v>
                </c:pt>
                <c:pt idx="1512">
                  <c:v>2.7835000000000001</c:v>
                </c:pt>
                <c:pt idx="1513">
                  <c:v>2.7742</c:v>
                </c:pt>
                <c:pt idx="1514">
                  <c:v>2.7774000000000001</c:v>
                </c:pt>
                <c:pt idx="1515">
                  <c:v>2.7988</c:v>
                </c:pt>
                <c:pt idx="1516">
                  <c:v>2.8220999999999998</c:v>
                </c:pt>
                <c:pt idx="1517">
                  <c:v>2.8414999999999999</c:v>
                </c:pt>
                <c:pt idx="1518">
                  <c:v>2.8382999999999998</c:v>
                </c:pt>
                <c:pt idx="1519">
                  <c:v>2.8416000000000001</c:v>
                </c:pt>
                <c:pt idx="1520">
                  <c:v>2.8464999999999998</c:v>
                </c:pt>
                <c:pt idx="1521">
                  <c:v>2.8582000000000001</c:v>
                </c:pt>
                <c:pt idx="1522">
                  <c:v>2.8788999999999998</c:v>
                </c:pt>
                <c:pt idx="1523">
                  <c:v>2.8809</c:v>
                </c:pt>
                <c:pt idx="1524">
                  <c:v>2.8786999999999998</c:v>
                </c:pt>
                <c:pt idx="1525">
                  <c:v>2.8631000000000002</c:v>
                </c:pt>
                <c:pt idx="1526">
                  <c:v>2.8569</c:v>
                </c:pt>
                <c:pt idx="1527">
                  <c:v>2.8593000000000002</c:v>
                </c:pt>
                <c:pt idx="1528">
                  <c:v>2.8660999999999999</c:v>
                </c:pt>
                <c:pt idx="1529">
                  <c:v>2.8877999999999999</c:v>
                </c:pt>
                <c:pt idx="1530">
                  <c:v>2.8944000000000001</c:v>
                </c:pt>
                <c:pt idx="1531">
                  <c:v>2.8858000000000001</c:v>
                </c:pt>
                <c:pt idx="1532">
                  <c:v>2.8855</c:v>
                </c:pt>
                <c:pt idx="1533">
                  <c:v>2.8866000000000001</c:v>
                </c:pt>
                <c:pt idx="1534">
                  <c:v>2.8952</c:v>
                </c:pt>
                <c:pt idx="1535">
                  <c:v>2.8908999999999998</c:v>
                </c:pt>
                <c:pt idx="1536">
                  <c:v>2.8805999999999998</c:v>
                </c:pt>
                <c:pt idx="1537">
                  <c:v>2.8761000000000001</c:v>
                </c:pt>
                <c:pt idx="1538">
                  <c:v>2.8746999999999998</c:v>
                </c:pt>
                <c:pt idx="1539">
                  <c:v>2.8673999999999999</c:v>
                </c:pt>
                <c:pt idx="1540">
                  <c:v>2.8683000000000001</c:v>
                </c:pt>
                <c:pt idx="1541">
                  <c:v>2.8603999999999998</c:v>
                </c:pt>
                <c:pt idx="1542">
                  <c:v>2.8462999999999998</c:v>
                </c:pt>
                <c:pt idx="1543">
                  <c:v>2.8319999999999999</c:v>
                </c:pt>
                <c:pt idx="1544">
                  <c:v>2.8191999999999999</c:v>
                </c:pt>
                <c:pt idx="1545">
                  <c:v>2.8203</c:v>
                </c:pt>
                <c:pt idx="1546">
                  <c:v>2.8220999999999998</c:v>
                </c:pt>
                <c:pt idx="1547">
                  <c:v>2.8283</c:v>
                </c:pt>
                <c:pt idx="1548">
                  <c:v>2.8266</c:v>
                </c:pt>
                <c:pt idx="1549">
                  <c:v>2.8323</c:v>
                </c:pt>
                <c:pt idx="1550">
                  <c:v>2.8330000000000002</c:v>
                </c:pt>
                <c:pt idx="1551">
                  <c:v>2.8317999999999999</c:v>
                </c:pt>
                <c:pt idx="1552">
                  <c:v>2.8224999999999998</c:v>
                </c:pt>
                <c:pt idx="1553">
                  <c:v>2.8041</c:v>
                </c:pt>
                <c:pt idx="1554">
                  <c:v>2.7936000000000001</c:v>
                </c:pt>
                <c:pt idx="1555">
                  <c:v>2.7909000000000002</c:v>
                </c:pt>
                <c:pt idx="1556">
                  <c:v>2.7909999999999999</c:v>
                </c:pt>
                <c:pt idx="1557">
                  <c:v>2.7814000000000001</c:v>
                </c:pt>
                <c:pt idx="1558">
                  <c:v>2.7782</c:v>
                </c:pt>
                <c:pt idx="1559">
                  <c:v>2.7843</c:v>
                </c:pt>
                <c:pt idx="1560">
                  <c:v>2.8054999999999999</c:v>
                </c:pt>
                <c:pt idx="1561">
                  <c:v>2.843</c:v>
                </c:pt>
                <c:pt idx="1562">
                  <c:v>3.0464000000000002</c:v>
                </c:pt>
                <c:pt idx="1563">
                  <c:v>3.5347</c:v>
                </c:pt>
                <c:pt idx="1564">
                  <c:v>3.9822000000000002</c:v>
                </c:pt>
                <c:pt idx="1565">
                  <c:v>4.3627000000000002</c:v>
                </c:pt>
                <c:pt idx="1566">
                  <c:v>4.6547000000000001</c:v>
                </c:pt>
                <c:pt idx="1567">
                  <c:v>4.8573000000000004</c:v>
                </c:pt>
                <c:pt idx="1568">
                  <c:v>4.9497999999999998</c:v>
                </c:pt>
                <c:pt idx="1569">
                  <c:v>4.8624999999999998</c:v>
                </c:pt>
                <c:pt idx="1570">
                  <c:v>4.7375999999999996</c:v>
                </c:pt>
                <c:pt idx="1571">
                  <c:v>4.5492999999999997</c:v>
                </c:pt>
                <c:pt idx="1572">
                  <c:v>4.2981999999999996</c:v>
                </c:pt>
                <c:pt idx="1573">
                  <c:v>3.9357000000000002</c:v>
                </c:pt>
                <c:pt idx="1574">
                  <c:v>3.6480999999999999</c:v>
                </c:pt>
                <c:pt idx="1575">
                  <c:v>3.4018999999999999</c:v>
                </c:pt>
                <c:pt idx="1576">
                  <c:v>3.2465000000000002</c:v>
                </c:pt>
                <c:pt idx="1577">
                  <c:v>3.1516000000000002</c:v>
                </c:pt>
                <c:pt idx="1578">
                  <c:v>3.1078000000000001</c:v>
                </c:pt>
                <c:pt idx="1579">
                  <c:v>3.1187999999999998</c:v>
                </c:pt>
                <c:pt idx="1580">
                  <c:v>3.1417999999999999</c:v>
                </c:pt>
                <c:pt idx="1581">
                  <c:v>3.1852999999999998</c:v>
                </c:pt>
                <c:pt idx="1582">
                  <c:v>3.2111000000000001</c:v>
                </c:pt>
                <c:pt idx="1583">
                  <c:v>3.2212000000000001</c:v>
                </c:pt>
                <c:pt idx="1584">
                  <c:v>3.2267999999999999</c:v>
                </c:pt>
                <c:pt idx="1585">
                  <c:v>3.2324999999999999</c:v>
                </c:pt>
                <c:pt idx="1586">
                  <c:v>3.2669999999999999</c:v>
                </c:pt>
                <c:pt idx="1587">
                  <c:v>3.3178000000000001</c:v>
                </c:pt>
                <c:pt idx="1588">
                  <c:v>3.3871000000000002</c:v>
                </c:pt>
                <c:pt idx="1589">
                  <c:v>3.4369999999999998</c:v>
                </c:pt>
                <c:pt idx="1590">
                  <c:v>3.4676</c:v>
                </c:pt>
                <c:pt idx="1591">
                  <c:v>3.4539</c:v>
                </c:pt>
                <c:pt idx="1592">
                  <c:v>3.4702999999999999</c:v>
                </c:pt>
                <c:pt idx="1593">
                  <c:v>3.5539999999999998</c:v>
                </c:pt>
                <c:pt idx="1594">
                  <c:v>3.6634000000000002</c:v>
                </c:pt>
                <c:pt idx="1595">
                  <c:v>3.7898000000000001</c:v>
                </c:pt>
                <c:pt idx="1596">
                  <c:v>3.8515999999999999</c:v>
                </c:pt>
                <c:pt idx="1597">
                  <c:v>3.8652000000000002</c:v>
                </c:pt>
                <c:pt idx="1598">
                  <c:v>3.84</c:v>
                </c:pt>
                <c:pt idx="1599">
                  <c:v>3.8233000000000001</c:v>
                </c:pt>
                <c:pt idx="1600">
                  <c:v>3.8028</c:v>
                </c:pt>
                <c:pt idx="1601">
                  <c:v>3.7719999999999998</c:v>
                </c:pt>
                <c:pt idx="1602">
                  <c:v>3.7517</c:v>
                </c:pt>
                <c:pt idx="1603">
                  <c:v>3.7671999999999999</c:v>
                </c:pt>
                <c:pt idx="1604">
                  <c:v>3.8</c:v>
                </c:pt>
                <c:pt idx="1605">
                  <c:v>3.7812000000000001</c:v>
                </c:pt>
                <c:pt idx="1606">
                  <c:v>3.7473999999999998</c:v>
                </c:pt>
                <c:pt idx="1607">
                  <c:v>3.7364000000000002</c:v>
                </c:pt>
                <c:pt idx="1608">
                  <c:v>3.7244000000000002</c:v>
                </c:pt>
                <c:pt idx="1609">
                  <c:v>3.7082999999999999</c:v>
                </c:pt>
                <c:pt idx="1610">
                  <c:v>3.6888999999999998</c:v>
                </c:pt>
                <c:pt idx="1611">
                  <c:v>3.7012999999999998</c:v>
                </c:pt>
                <c:pt idx="1612">
                  <c:v>3.698</c:v>
                </c:pt>
                <c:pt idx="1613">
                  <c:v>3.6698</c:v>
                </c:pt>
                <c:pt idx="1614">
                  <c:v>3.6543999999999999</c:v>
                </c:pt>
                <c:pt idx="1615">
                  <c:v>3.6583999999999999</c:v>
                </c:pt>
                <c:pt idx="1616">
                  <c:v>3.6688000000000001</c:v>
                </c:pt>
                <c:pt idx="1617">
                  <c:v>3.7061000000000002</c:v>
                </c:pt>
                <c:pt idx="1618">
                  <c:v>3.7113</c:v>
                </c:pt>
                <c:pt idx="1619">
                  <c:v>3.7040000000000002</c:v>
                </c:pt>
                <c:pt idx="1620">
                  <c:v>3.7252000000000001</c:v>
                </c:pt>
                <c:pt idx="1621">
                  <c:v>3.7202999999999999</c:v>
                </c:pt>
                <c:pt idx="1622">
                  <c:v>3.7000999999999999</c:v>
                </c:pt>
                <c:pt idx="1623">
                  <c:v>3.6798000000000002</c:v>
                </c:pt>
                <c:pt idx="1624">
                  <c:v>3.6751999999999998</c:v>
                </c:pt>
                <c:pt idx="1625">
                  <c:v>3.6899000000000002</c:v>
                </c:pt>
                <c:pt idx="1626">
                  <c:v>3.6947999999999999</c:v>
                </c:pt>
                <c:pt idx="1627">
                  <c:v>3.6972999999999998</c:v>
                </c:pt>
                <c:pt idx="1628">
                  <c:v>3.7084999999999999</c:v>
                </c:pt>
                <c:pt idx="1629">
                  <c:v>3.6926000000000001</c:v>
                </c:pt>
                <c:pt idx="1630">
                  <c:v>3.68</c:v>
                </c:pt>
                <c:pt idx="1631">
                  <c:v>3.6846999999999999</c:v>
                </c:pt>
                <c:pt idx="1632">
                  <c:v>3.6983000000000001</c:v>
                </c:pt>
                <c:pt idx="1633">
                  <c:v>3.6987999999999999</c:v>
                </c:pt>
                <c:pt idx="1634">
                  <c:v>3.6924000000000001</c:v>
                </c:pt>
                <c:pt idx="1635">
                  <c:v>3.6869999999999998</c:v>
                </c:pt>
                <c:pt idx="1636">
                  <c:v>3.6991999999999998</c:v>
                </c:pt>
                <c:pt idx="1637">
                  <c:v>3.7233999999999998</c:v>
                </c:pt>
                <c:pt idx="1638">
                  <c:v>3.7269000000000001</c:v>
                </c:pt>
                <c:pt idx="1639">
                  <c:v>3.754</c:v>
                </c:pt>
                <c:pt idx="1640">
                  <c:v>3.7614000000000001</c:v>
                </c:pt>
                <c:pt idx="1641">
                  <c:v>3.7547999999999999</c:v>
                </c:pt>
                <c:pt idx="1642">
                  <c:v>3.7469999999999999</c:v>
                </c:pt>
                <c:pt idx="1643">
                  <c:v>3.74</c:v>
                </c:pt>
                <c:pt idx="1644">
                  <c:v>3.7324999999999999</c:v>
                </c:pt>
                <c:pt idx="1645">
                  <c:v>3.7339000000000002</c:v>
                </c:pt>
                <c:pt idx="1646">
                  <c:v>3.7351000000000001</c:v>
                </c:pt>
                <c:pt idx="1647">
                  <c:v>3.726</c:v>
                </c:pt>
                <c:pt idx="1648">
                  <c:v>3.7122000000000002</c:v>
                </c:pt>
                <c:pt idx="1649">
                  <c:v>3.7128000000000001</c:v>
                </c:pt>
                <c:pt idx="1650">
                  <c:v>3.7077</c:v>
                </c:pt>
                <c:pt idx="1651">
                  <c:v>3.6966000000000001</c:v>
                </c:pt>
                <c:pt idx="1652">
                  <c:v>3.7046000000000001</c:v>
                </c:pt>
                <c:pt idx="1653">
                  <c:v>3.7120000000000002</c:v>
                </c:pt>
                <c:pt idx="1654">
                  <c:v>3.7326999999999999</c:v>
                </c:pt>
                <c:pt idx="1655">
                  <c:v>3.7416999999999998</c:v>
                </c:pt>
                <c:pt idx="1656">
                  <c:v>3.7301000000000002</c:v>
                </c:pt>
                <c:pt idx="1657">
                  <c:v>3.7296999999999998</c:v>
                </c:pt>
                <c:pt idx="1658">
                  <c:v>3.7355999999999998</c:v>
                </c:pt>
                <c:pt idx="1659">
                  <c:v>3.7334000000000001</c:v>
                </c:pt>
                <c:pt idx="1660">
                  <c:v>3.7237</c:v>
                </c:pt>
                <c:pt idx="1661">
                  <c:v>3.73</c:v>
                </c:pt>
                <c:pt idx="1662">
                  <c:v>3.7284000000000002</c:v>
                </c:pt>
                <c:pt idx="1663">
                  <c:v>3.7271000000000001</c:v>
                </c:pt>
                <c:pt idx="1664">
                  <c:v>3.7214999999999998</c:v>
                </c:pt>
                <c:pt idx="1665">
                  <c:v>3.7128000000000001</c:v>
                </c:pt>
                <c:pt idx="1666">
                  <c:v>3.6979000000000002</c:v>
                </c:pt>
                <c:pt idx="1667">
                  <c:v>3.6979000000000002</c:v>
                </c:pt>
                <c:pt idx="1668">
                  <c:v>3.6995</c:v>
                </c:pt>
                <c:pt idx="1669">
                  <c:v>3.7050000000000001</c:v>
                </c:pt>
                <c:pt idx="1670">
                  <c:v>3.7048000000000001</c:v>
                </c:pt>
                <c:pt idx="1671">
                  <c:v>3.7122999999999999</c:v>
                </c:pt>
                <c:pt idx="1672">
                  <c:v>3.7296</c:v>
                </c:pt>
                <c:pt idx="1673">
                  <c:v>3.7366000000000001</c:v>
                </c:pt>
                <c:pt idx="1674">
                  <c:v>3.7378</c:v>
                </c:pt>
                <c:pt idx="1675">
                  <c:v>3.7412000000000001</c:v>
                </c:pt>
                <c:pt idx="1676">
                  <c:v>3.7378999999999998</c:v>
                </c:pt>
                <c:pt idx="1677">
                  <c:v>3.7684000000000002</c:v>
                </c:pt>
                <c:pt idx="1678">
                  <c:v>3.7816999999999998</c:v>
                </c:pt>
                <c:pt idx="1679">
                  <c:v>3.7881</c:v>
                </c:pt>
                <c:pt idx="1680">
                  <c:v>3.7837000000000001</c:v>
                </c:pt>
                <c:pt idx="1681">
                  <c:v>3.7776999999999998</c:v>
                </c:pt>
                <c:pt idx="1682">
                  <c:v>3.7743000000000002</c:v>
                </c:pt>
                <c:pt idx="1683">
                  <c:v>3.7763</c:v>
                </c:pt>
                <c:pt idx="1684">
                  <c:v>3.7623000000000002</c:v>
                </c:pt>
                <c:pt idx="1685">
                  <c:v>3.7578999999999998</c:v>
                </c:pt>
                <c:pt idx="1686">
                  <c:v>3.7614000000000001</c:v>
                </c:pt>
                <c:pt idx="1687">
                  <c:v>3.7551000000000001</c:v>
                </c:pt>
                <c:pt idx="1688">
                  <c:v>3.7376999999999998</c:v>
                </c:pt>
                <c:pt idx="1689">
                  <c:v>3.7261000000000002</c:v>
                </c:pt>
                <c:pt idx="1690">
                  <c:v>3.7214999999999998</c:v>
                </c:pt>
                <c:pt idx="1691">
                  <c:v>3.722</c:v>
                </c:pt>
                <c:pt idx="1692">
                  <c:v>3.7370999999999999</c:v>
                </c:pt>
                <c:pt idx="1693">
                  <c:v>3.7355999999999998</c:v>
                </c:pt>
                <c:pt idx="1694">
                  <c:v>3.7208000000000001</c:v>
                </c:pt>
                <c:pt idx="1695">
                  <c:v>3.7158000000000002</c:v>
                </c:pt>
                <c:pt idx="1696">
                  <c:v>3.7128999999999999</c:v>
                </c:pt>
                <c:pt idx="1697">
                  <c:v>3.7141999999999999</c:v>
                </c:pt>
                <c:pt idx="1698">
                  <c:v>3.7204000000000002</c:v>
                </c:pt>
                <c:pt idx="1699">
                  <c:v>3.7189000000000001</c:v>
                </c:pt>
                <c:pt idx="1700">
                  <c:v>3.7107000000000001</c:v>
                </c:pt>
                <c:pt idx="1701">
                  <c:v>3.7185000000000001</c:v>
                </c:pt>
                <c:pt idx="1702">
                  <c:v>3.718</c:v>
                </c:pt>
                <c:pt idx="1703">
                  <c:v>3.7183000000000002</c:v>
                </c:pt>
                <c:pt idx="1704">
                  <c:v>3.726</c:v>
                </c:pt>
                <c:pt idx="1705">
                  <c:v>3.7363</c:v>
                </c:pt>
                <c:pt idx="1706">
                  <c:v>3.7378999999999998</c:v>
                </c:pt>
                <c:pt idx="1707">
                  <c:v>3.7319</c:v>
                </c:pt>
                <c:pt idx="1708">
                  <c:v>3.7427000000000001</c:v>
                </c:pt>
                <c:pt idx="1709">
                  <c:v>3.7545999999999999</c:v>
                </c:pt>
                <c:pt idx="1710">
                  <c:v>3.7490999999999999</c:v>
                </c:pt>
                <c:pt idx="1711">
                  <c:v>3.7338</c:v>
                </c:pt>
                <c:pt idx="1712">
                  <c:v>3.7164000000000001</c:v>
                </c:pt>
                <c:pt idx="1713">
                  <c:v>3.7227999999999999</c:v>
                </c:pt>
                <c:pt idx="1714">
                  <c:v>3.7153999999999998</c:v>
                </c:pt>
                <c:pt idx="1715">
                  <c:v>3.6987999999999999</c:v>
                </c:pt>
                <c:pt idx="1716">
                  <c:v>3.7044999999999999</c:v>
                </c:pt>
                <c:pt idx="1717">
                  <c:v>3.7179000000000002</c:v>
                </c:pt>
                <c:pt idx="1718">
                  <c:v>3.7238000000000002</c:v>
                </c:pt>
                <c:pt idx="1719">
                  <c:v>3.738</c:v>
                </c:pt>
                <c:pt idx="1720">
                  <c:v>3.7353000000000001</c:v>
                </c:pt>
                <c:pt idx="1721">
                  <c:v>3.7237</c:v>
                </c:pt>
                <c:pt idx="1722">
                  <c:v>3.7149000000000001</c:v>
                </c:pt>
                <c:pt idx="1723">
                  <c:v>3.7105999999999999</c:v>
                </c:pt>
                <c:pt idx="1724">
                  <c:v>3.7185000000000001</c:v>
                </c:pt>
                <c:pt idx="1725">
                  <c:v>3.7189000000000001</c:v>
                </c:pt>
                <c:pt idx="1726">
                  <c:v>3.7120000000000002</c:v>
                </c:pt>
                <c:pt idx="1727">
                  <c:v>3.6951999999999998</c:v>
                </c:pt>
                <c:pt idx="1728">
                  <c:v>3.6905000000000001</c:v>
                </c:pt>
                <c:pt idx="1729">
                  <c:v>3.6905000000000001</c:v>
                </c:pt>
                <c:pt idx="1730">
                  <c:v>3.6802999999999999</c:v>
                </c:pt>
                <c:pt idx="1731">
                  <c:v>3.6932999999999998</c:v>
                </c:pt>
                <c:pt idx="1732">
                  <c:v>3.7054</c:v>
                </c:pt>
                <c:pt idx="1733">
                  <c:v>3.7000999999999999</c:v>
                </c:pt>
                <c:pt idx="1734">
                  <c:v>3.6955</c:v>
                </c:pt>
                <c:pt idx="1735">
                  <c:v>3.6882000000000001</c:v>
                </c:pt>
                <c:pt idx="1736">
                  <c:v>3.6867000000000001</c:v>
                </c:pt>
                <c:pt idx="1737">
                  <c:v>3.6932999999999998</c:v>
                </c:pt>
                <c:pt idx="1738">
                  <c:v>3.7097000000000002</c:v>
                </c:pt>
                <c:pt idx="1739">
                  <c:v>3.7139000000000002</c:v>
                </c:pt>
                <c:pt idx="1740">
                  <c:v>3.7054</c:v>
                </c:pt>
                <c:pt idx="1741">
                  <c:v>3.7117</c:v>
                </c:pt>
                <c:pt idx="1742">
                  <c:v>3.7147999999999999</c:v>
                </c:pt>
                <c:pt idx="1743">
                  <c:v>3.7048999999999999</c:v>
                </c:pt>
                <c:pt idx="1744">
                  <c:v>3.7037</c:v>
                </c:pt>
                <c:pt idx="1745">
                  <c:v>3.6949000000000001</c:v>
                </c:pt>
                <c:pt idx="1746">
                  <c:v>3.6959</c:v>
                </c:pt>
                <c:pt idx="1747">
                  <c:v>3.6926999999999999</c:v>
                </c:pt>
                <c:pt idx="1748">
                  <c:v>3.7</c:v>
                </c:pt>
                <c:pt idx="1749">
                  <c:v>3.7031999999999998</c:v>
                </c:pt>
                <c:pt idx="1750">
                  <c:v>3.6962000000000002</c:v>
                </c:pt>
                <c:pt idx="1751">
                  <c:v>3.6930000000000001</c:v>
                </c:pt>
                <c:pt idx="1752">
                  <c:v>3.6995</c:v>
                </c:pt>
                <c:pt idx="1753">
                  <c:v>3.7086999999999999</c:v>
                </c:pt>
                <c:pt idx="1754">
                  <c:v>3.7202000000000002</c:v>
                </c:pt>
                <c:pt idx="1755">
                  <c:v>3.7170999999999998</c:v>
                </c:pt>
                <c:pt idx="1756">
                  <c:v>3.7080000000000002</c:v>
                </c:pt>
                <c:pt idx="1757">
                  <c:v>3.6953</c:v>
                </c:pt>
                <c:pt idx="1758">
                  <c:v>3.6989999999999998</c:v>
                </c:pt>
                <c:pt idx="1759">
                  <c:v>3.7172000000000001</c:v>
                </c:pt>
                <c:pt idx="1760">
                  <c:v>3.7339000000000002</c:v>
                </c:pt>
                <c:pt idx="1761">
                  <c:v>3.7322000000000002</c:v>
                </c:pt>
                <c:pt idx="1762">
                  <c:v>3.7370000000000001</c:v>
                </c:pt>
                <c:pt idx="1763">
                  <c:v>3.7225999999999999</c:v>
                </c:pt>
                <c:pt idx="1764">
                  <c:v>3.7084999999999999</c:v>
                </c:pt>
                <c:pt idx="1765">
                  <c:v>3.7161</c:v>
                </c:pt>
                <c:pt idx="1766">
                  <c:v>3.7366000000000001</c:v>
                </c:pt>
                <c:pt idx="1767">
                  <c:v>3.7461000000000002</c:v>
                </c:pt>
                <c:pt idx="1768">
                  <c:v>3.7521</c:v>
                </c:pt>
                <c:pt idx="1769">
                  <c:v>3.7383000000000002</c:v>
                </c:pt>
                <c:pt idx="1770">
                  <c:v>3.7435999999999998</c:v>
                </c:pt>
                <c:pt idx="1771">
                  <c:v>3.7473000000000001</c:v>
                </c:pt>
                <c:pt idx="1772">
                  <c:v>3.7431999999999999</c:v>
                </c:pt>
                <c:pt idx="1773">
                  <c:v>3.7254999999999998</c:v>
                </c:pt>
                <c:pt idx="1774">
                  <c:v>3.7176</c:v>
                </c:pt>
                <c:pt idx="1775">
                  <c:v>3.7092999999999998</c:v>
                </c:pt>
                <c:pt idx="1776">
                  <c:v>3.7138</c:v>
                </c:pt>
                <c:pt idx="1777">
                  <c:v>3.7267000000000001</c:v>
                </c:pt>
                <c:pt idx="1778">
                  <c:v>3.7376</c:v>
                </c:pt>
                <c:pt idx="1779">
                  <c:v>3.7461000000000002</c:v>
                </c:pt>
                <c:pt idx="1780">
                  <c:v>3.7490999999999999</c:v>
                </c:pt>
                <c:pt idx="1781">
                  <c:v>3.7452000000000001</c:v>
                </c:pt>
                <c:pt idx="1782">
                  <c:v>3.7366000000000001</c:v>
                </c:pt>
                <c:pt idx="1783">
                  <c:v>3.7286000000000001</c:v>
                </c:pt>
                <c:pt idx="1784">
                  <c:v>3.7383000000000002</c:v>
                </c:pt>
                <c:pt idx="1785">
                  <c:v>3.7458999999999998</c:v>
                </c:pt>
                <c:pt idx="1786">
                  <c:v>3.7492000000000001</c:v>
                </c:pt>
                <c:pt idx="1787">
                  <c:v>3.7425000000000002</c:v>
                </c:pt>
                <c:pt idx="1788">
                  <c:v>3.7246999999999999</c:v>
                </c:pt>
                <c:pt idx="1789">
                  <c:v>3.7210999999999999</c:v>
                </c:pt>
                <c:pt idx="1790">
                  <c:v>3.7138</c:v>
                </c:pt>
                <c:pt idx="1791">
                  <c:v>3.7265000000000001</c:v>
                </c:pt>
                <c:pt idx="1792">
                  <c:v>3.7313000000000001</c:v>
                </c:pt>
                <c:pt idx="1793">
                  <c:v>3.7307999999999999</c:v>
                </c:pt>
                <c:pt idx="1794">
                  <c:v>3.7414000000000001</c:v>
                </c:pt>
                <c:pt idx="1795">
                  <c:v>3.7454000000000001</c:v>
                </c:pt>
                <c:pt idx="1796">
                  <c:v>3.7549000000000001</c:v>
                </c:pt>
                <c:pt idx="1797">
                  <c:v>3.7450999999999999</c:v>
                </c:pt>
                <c:pt idx="1798">
                  <c:v>3.7277</c:v>
                </c:pt>
                <c:pt idx="1799">
                  <c:v>3.7252999999999998</c:v>
                </c:pt>
                <c:pt idx="1800">
                  <c:v>3.7261000000000002</c:v>
                </c:pt>
                <c:pt idx="1801">
                  <c:v>3.7282999999999999</c:v>
                </c:pt>
                <c:pt idx="1802">
                  <c:v>3.7246000000000001</c:v>
                </c:pt>
                <c:pt idx="1803">
                  <c:v>3.7250000000000001</c:v>
                </c:pt>
                <c:pt idx="1804">
                  <c:v>3.7242999999999999</c:v>
                </c:pt>
                <c:pt idx="1805">
                  <c:v>3.7254999999999998</c:v>
                </c:pt>
                <c:pt idx="1806">
                  <c:v>3.7153</c:v>
                </c:pt>
                <c:pt idx="1807">
                  <c:v>3.7204000000000002</c:v>
                </c:pt>
                <c:pt idx="1808">
                  <c:v>3.7351000000000001</c:v>
                </c:pt>
                <c:pt idx="1809">
                  <c:v>3.7429000000000001</c:v>
                </c:pt>
                <c:pt idx="1810">
                  <c:v>3.7347000000000001</c:v>
                </c:pt>
                <c:pt idx="1811">
                  <c:v>3.7383000000000002</c:v>
                </c:pt>
                <c:pt idx="1812">
                  <c:v>3.7431999999999999</c:v>
                </c:pt>
                <c:pt idx="1813">
                  <c:v>3.7444999999999999</c:v>
                </c:pt>
                <c:pt idx="1814">
                  <c:v>3.7549000000000001</c:v>
                </c:pt>
                <c:pt idx="1815">
                  <c:v>3.7736000000000001</c:v>
                </c:pt>
                <c:pt idx="1816">
                  <c:v>3.7768000000000002</c:v>
                </c:pt>
                <c:pt idx="1817">
                  <c:v>3.7722000000000002</c:v>
                </c:pt>
                <c:pt idx="1818">
                  <c:v>3.7890000000000001</c:v>
                </c:pt>
                <c:pt idx="1819">
                  <c:v>3.8119999999999998</c:v>
                </c:pt>
                <c:pt idx="1820">
                  <c:v>3.8159000000000001</c:v>
                </c:pt>
                <c:pt idx="1821">
                  <c:v>3.8090000000000002</c:v>
                </c:pt>
                <c:pt idx="1822">
                  <c:v>3.7961999999999998</c:v>
                </c:pt>
                <c:pt idx="1823">
                  <c:v>3.782</c:v>
                </c:pt>
                <c:pt idx="1824">
                  <c:v>3.7715999999999998</c:v>
                </c:pt>
                <c:pt idx="1825">
                  <c:v>3.7587000000000002</c:v>
                </c:pt>
                <c:pt idx="1826">
                  <c:v>3.7562000000000002</c:v>
                </c:pt>
                <c:pt idx="1827">
                  <c:v>3.7648000000000001</c:v>
                </c:pt>
                <c:pt idx="1828">
                  <c:v>3.7924000000000002</c:v>
                </c:pt>
                <c:pt idx="1829">
                  <c:v>3.8241999999999998</c:v>
                </c:pt>
                <c:pt idx="1830">
                  <c:v>3.8441999999999998</c:v>
                </c:pt>
                <c:pt idx="1831">
                  <c:v>3.8399000000000001</c:v>
                </c:pt>
                <c:pt idx="1832">
                  <c:v>3.8062999999999998</c:v>
                </c:pt>
                <c:pt idx="1833">
                  <c:v>3.7761999999999998</c:v>
                </c:pt>
                <c:pt idx="1834">
                  <c:v>3.7606000000000002</c:v>
                </c:pt>
                <c:pt idx="1835">
                  <c:v>3.7639999999999998</c:v>
                </c:pt>
                <c:pt idx="1836">
                  <c:v>3.7724000000000002</c:v>
                </c:pt>
                <c:pt idx="1837">
                  <c:v>3.7770999999999999</c:v>
                </c:pt>
                <c:pt idx="1838">
                  <c:v>3.7761999999999998</c:v>
                </c:pt>
                <c:pt idx="1839">
                  <c:v>3.7566000000000002</c:v>
                </c:pt>
                <c:pt idx="1840">
                  <c:v>3.7294999999999998</c:v>
                </c:pt>
                <c:pt idx="1841">
                  <c:v>3.7000999999999999</c:v>
                </c:pt>
                <c:pt idx="1842">
                  <c:v>3.6720999999999999</c:v>
                </c:pt>
                <c:pt idx="1843">
                  <c:v>3.6520999999999999</c:v>
                </c:pt>
                <c:pt idx="1844">
                  <c:v>3.6444000000000001</c:v>
                </c:pt>
                <c:pt idx="1845">
                  <c:v>3.6478999999999999</c:v>
                </c:pt>
                <c:pt idx="1846">
                  <c:v>3.6644999999999999</c:v>
                </c:pt>
                <c:pt idx="1847">
                  <c:v>3.6791999999999998</c:v>
                </c:pt>
                <c:pt idx="1848">
                  <c:v>3.6825999999999999</c:v>
                </c:pt>
                <c:pt idx="1849">
                  <c:v>3.6785999999999999</c:v>
                </c:pt>
                <c:pt idx="1850">
                  <c:v>3.6831</c:v>
                </c:pt>
                <c:pt idx="1851">
                  <c:v>3.6755</c:v>
                </c:pt>
                <c:pt idx="1852">
                  <c:v>3.6631999999999998</c:v>
                </c:pt>
                <c:pt idx="1853">
                  <c:v>3.669</c:v>
                </c:pt>
                <c:pt idx="1854">
                  <c:v>3.6770999999999998</c:v>
                </c:pt>
                <c:pt idx="1855">
                  <c:v>3.6920000000000002</c:v>
                </c:pt>
                <c:pt idx="1856">
                  <c:v>3.7025999999999999</c:v>
                </c:pt>
                <c:pt idx="1857">
                  <c:v>3.7052</c:v>
                </c:pt>
                <c:pt idx="1858">
                  <c:v>3.7058</c:v>
                </c:pt>
                <c:pt idx="1859">
                  <c:v>3.7168999999999999</c:v>
                </c:pt>
                <c:pt idx="1860">
                  <c:v>3.7296</c:v>
                </c:pt>
                <c:pt idx="1861">
                  <c:v>3.7191000000000001</c:v>
                </c:pt>
                <c:pt idx="1862">
                  <c:v>3.7046999999999999</c:v>
                </c:pt>
                <c:pt idx="1863">
                  <c:v>3.7027999999999999</c:v>
                </c:pt>
                <c:pt idx="1864">
                  <c:v>3.7136999999999998</c:v>
                </c:pt>
                <c:pt idx="1865">
                  <c:v>3.7282999999999999</c:v>
                </c:pt>
                <c:pt idx="1866">
                  <c:v>3.7412000000000001</c:v>
                </c:pt>
                <c:pt idx="1867">
                  <c:v>3.7464</c:v>
                </c:pt>
                <c:pt idx="1868">
                  <c:v>3.7572000000000001</c:v>
                </c:pt>
                <c:pt idx="1869">
                  <c:v>3.7498</c:v>
                </c:pt>
                <c:pt idx="1870">
                  <c:v>3.7414999999999998</c:v>
                </c:pt>
                <c:pt idx="1871">
                  <c:v>3.7395</c:v>
                </c:pt>
                <c:pt idx="1872">
                  <c:v>3.7366999999999999</c:v>
                </c:pt>
                <c:pt idx="1873">
                  <c:v>3.7441</c:v>
                </c:pt>
                <c:pt idx="1874">
                  <c:v>3.7361</c:v>
                </c:pt>
                <c:pt idx="1875">
                  <c:v>3.7360000000000002</c:v>
                </c:pt>
                <c:pt idx="1876">
                  <c:v>3.7347000000000001</c:v>
                </c:pt>
                <c:pt idx="1877">
                  <c:v>3.7334999999999998</c:v>
                </c:pt>
                <c:pt idx="1878">
                  <c:v>3.7317999999999998</c:v>
                </c:pt>
                <c:pt idx="1879">
                  <c:v>3.7298</c:v>
                </c:pt>
                <c:pt idx="1880">
                  <c:v>3.7222</c:v>
                </c:pt>
                <c:pt idx="1881">
                  <c:v>3.7252000000000001</c:v>
                </c:pt>
                <c:pt idx="1882">
                  <c:v>3.7111999999999998</c:v>
                </c:pt>
                <c:pt idx="1883">
                  <c:v>3.7059000000000002</c:v>
                </c:pt>
                <c:pt idx="1884">
                  <c:v>3.7027999999999999</c:v>
                </c:pt>
                <c:pt idx="1885">
                  <c:v>3.6972999999999998</c:v>
                </c:pt>
                <c:pt idx="1886">
                  <c:v>3.7002999999999999</c:v>
                </c:pt>
                <c:pt idx="1887">
                  <c:v>3.7061999999999999</c:v>
                </c:pt>
                <c:pt idx="1888">
                  <c:v>3.694</c:v>
                </c:pt>
                <c:pt idx="1889">
                  <c:v>3.6926000000000001</c:v>
                </c:pt>
                <c:pt idx="1890">
                  <c:v>3.7054</c:v>
                </c:pt>
                <c:pt idx="1891">
                  <c:v>3.7</c:v>
                </c:pt>
                <c:pt idx="1892">
                  <c:v>3.6956000000000002</c:v>
                </c:pt>
                <c:pt idx="1893">
                  <c:v>3.7065999999999999</c:v>
                </c:pt>
                <c:pt idx="1894">
                  <c:v>3.7197</c:v>
                </c:pt>
                <c:pt idx="1895">
                  <c:v>3.7069999999999999</c:v>
                </c:pt>
                <c:pt idx="1896">
                  <c:v>3.6919</c:v>
                </c:pt>
                <c:pt idx="1897">
                  <c:v>3.6676000000000002</c:v>
                </c:pt>
                <c:pt idx="1898">
                  <c:v>3.6501000000000001</c:v>
                </c:pt>
                <c:pt idx="1899">
                  <c:v>3.6642000000000001</c:v>
                </c:pt>
                <c:pt idx="1900">
                  <c:v>3.6865999999999999</c:v>
                </c:pt>
                <c:pt idx="1901">
                  <c:v>3.7004000000000001</c:v>
                </c:pt>
                <c:pt idx="1902">
                  <c:v>3.7023000000000001</c:v>
                </c:pt>
                <c:pt idx="1903">
                  <c:v>3.6987999999999999</c:v>
                </c:pt>
                <c:pt idx="1904">
                  <c:v>3.6966000000000001</c:v>
                </c:pt>
                <c:pt idx="1905">
                  <c:v>3.6987000000000001</c:v>
                </c:pt>
                <c:pt idx="1906">
                  <c:v>3.7130999999999998</c:v>
                </c:pt>
                <c:pt idx="1907">
                  <c:v>3.7259000000000002</c:v>
                </c:pt>
                <c:pt idx="1908">
                  <c:v>3.7480000000000002</c:v>
                </c:pt>
                <c:pt idx="1909">
                  <c:v>3.7517999999999998</c:v>
                </c:pt>
                <c:pt idx="1910">
                  <c:v>3.7599</c:v>
                </c:pt>
                <c:pt idx="1911">
                  <c:v>3.7671999999999999</c:v>
                </c:pt>
                <c:pt idx="1912">
                  <c:v>3.7559</c:v>
                </c:pt>
                <c:pt idx="1913">
                  <c:v>3.7726999999999999</c:v>
                </c:pt>
                <c:pt idx="1914">
                  <c:v>3.7978000000000001</c:v>
                </c:pt>
                <c:pt idx="1915">
                  <c:v>3.7877999999999998</c:v>
                </c:pt>
                <c:pt idx="1916">
                  <c:v>3.7820999999999998</c:v>
                </c:pt>
                <c:pt idx="1917">
                  <c:v>3.7786</c:v>
                </c:pt>
                <c:pt idx="1918">
                  <c:v>3.7816999999999998</c:v>
                </c:pt>
                <c:pt idx="1919">
                  <c:v>3.7799</c:v>
                </c:pt>
                <c:pt idx="1920">
                  <c:v>3.7869999999999999</c:v>
                </c:pt>
                <c:pt idx="1921">
                  <c:v>3.7801</c:v>
                </c:pt>
                <c:pt idx="1922">
                  <c:v>3.7713000000000001</c:v>
                </c:pt>
                <c:pt idx="1923">
                  <c:v>3.7530999999999999</c:v>
                </c:pt>
                <c:pt idx="1924">
                  <c:v>3.7473999999999998</c:v>
                </c:pt>
                <c:pt idx="1925">
                  <c:v>3.7467000000000001</c:v>
                </c:pt>
                <c:pt idx="1926">
                  <c:v>3.7553999999999998</c:v>
                </c:pt>
                <c:pt idx="1927">
                  <c:v>3.7492999999999999</c:v>
                </c:pt>
                <c:pt idx="1928">
                  <c:v>3.7399</c:v>
                </c:pt>
                <c:pt idx="1929">
                  <c:v>3.7309000000000001</c:v>
                </c:pt>
                <c:pt idx="1930">
                  <c:v>3.7402000000000002</c:v>
                </c:pt>
                <c:pt idx="1931">
                  <c:v>3.7553000000000001</c:v>
                </c:pt>
                <c:pt idx="1932">
                  <c:v>3.7664</c:v>
                </c:pt>
                <c:pt idx="1933">
                  <c:v>3.7633999999999999</c:v>
                </c:pt>
                <c:pt idx="1934">
                  <c:v>3.7616000000000001</c:v>
                </c:pt>
                <c:pt idx="1935">
                  <c:v>3.7692999999999999</c:v>
                </c:pt>
                <c:pt idx="1936">
                  <c:v>3.7770000000000001</c:v>
                </c:pt>
                <c:pt idx="1937">
                  <c:v>3.7831999999999999</c:v>
                </c:pt>
                <c:pt idx="1938">
                  <c:v>3.7753999999999999</c:v>
                </c:pt>
                <c:pt idx="1939">
                  <c:v>3.7665999999999999</c:v>
                </c:pt>
                <c:pt idx="1940">
                  <c:v>3.7511000000000001</c:v>
                </c:pt>
                <c:pt idx="1941">
                  <c:v>3.7433999999999998</c:v>
                </c:pt>
                <c:pt idx="1942">
                  <c:v>3.7418</c:v>
                </c:pt>
                <c:pt idx="1943">
                  <c:v>3.7587000000000002</c:v>
                </c:pt>
                <c:pt idx="1944">
                  <c:v>3.7744</c:v>
                </c:pt>
                <c:pt idx="1945">
                  <c:v>3.7797999999999998</c:v>
                </c:pt>
                <c:pt idx="1946">
                  <c:v>3.7806999999999999</c:v>
                </c:pt>
                <c:pt idx="1947">
                  <c:v>3.7995999999999999</c:v>
                </c:pt>
                <c:pt idx="1948">
                  <c:v>3.8067000000000002</c:v>
                </c:pt>
                <c:pt idx="1949">
                  <c:v>3.7928999999999999</c:v>
                </c:pt>
                <c:pt idx="1950">
                  <c:v>3.7774000000000001</c:v>
                </c:pt>
                <c:pt idx="1951">
                  <c:v>3.7688999999999999</c:v>
                </c:pt>
                <c:pt idx="1952">
                  <c:v>3.7642000000000002</c:v>
                </c:pt>
                <c:pt idx="1953">
                  <c:v>3.7658999999999998</c:v>
                </c:pt>
                <c:pt idx="1954">
                  <c:v>3.7704</c:v>
                </c:pt>
                <c:pt idx="1955">
                  <c:v>3.7797999999999998</c:v>
                </c:pt>
                <c:pt idx="1956">
                  <c:v>3.7856999999999998</c:v>
                </c:pt>
                <c:pt idx="1957">
                  <c:v>3.7858999999999998</c:v>
                </c:pt>
                <c:pt idx="1958">
                  <c:v>3.8008999999999999</c:v>
                </c:pt>
                <c:pt idx="1959">
                  <c:v>3.8178999999999998</c:v>
                </c:pt>
                <c:pt idx="1960">
                  <c:v>3.8249</c:v>
                </c:pt>
                <c:pt idx="1961">
                  <c:v>3.8056999999999999</c:v>
                </c:pt>
                <c:pt idx="1962">
                  <c:v>3.7784</c:v>
                </c:pt>
                <c:pt idx="1963">
                  <c:v>3.7816999999999998</c:v>
                </c:pt>
                <c:pt idx="1964">
                  <c:v>3.7877999999999998</c:v>
                </c:pt>
                <c:pt idx="1965">
                  <c:v>3.7730999999999999</c:v>
                </c:pt>
                <c:pt idx="1966">
                  <c:v>3.7542</c:v>
                </c:pt>
                <c:pt idx="1967">
                  <c:v>3.7530999999999999</c:v>
                </c:pt>
                <c:pt idx="1968">
                  <c:v>3.7559999999999998</c:v>
                </c:pt>
                <c:pt idx="1969">
                  <c:v>3.7332999999999998</c:v>
                </c:pt>
                <c:pt idx="1970">
                  <c:v>3.7366999999999999</c:v>
                </c:pt>
                <c:pt idx="1971">
                  <c:v>3.7368000000000001</c:v>
                </c:pt>
                <c:pt idx="1972">
                  <c:v>3.7347000000000001</c:v>
                </c:pt>
                <c:pt idx="1973">
                  <c:v>3.7233000000000001</c:v>
                </c:pt>
                <c:pt idx="1974">
                  <c:v>3.7364999999999999</c:v>
                </c:pt>
                <c:pt idx="1975">
                  <c:v>3.7526999999999999</c:v>
                </c:pt>
                <c:pt idx="1976">
                  <c:v>3.7526999999999999</c:v>
                </c:pt>
                <c:pt idx="1977">
                  <c:v>3.7524000000000002</c:v>
                </c:pt>
                <c:pt idx="1978">
                  <c:v>3.7483</c:v>
                </c:pt>
                <c:pt idx="1979">
                  <c:v>3.7452000000000001</c:v>
                </c:pt>
                <c:pt idx="1980">
                  <c:v>3.7452999999999999</c:v>
                </c:pt>
                <c:pt idx="1981">
                  <c:v>3.7315</c:v>
                </c:pt>
                <c:pt idx="1982">
                  <c:v>3.7248000000000001</c:v>
                </c:pt>
                <c:pt idx="1983">
                  <c:v>3.7265000000000001</c:v>
                </c:pt>
                <c:pt idx="1984">
                  <c:v>3.7355999999999998</c:v>
                </c:pt>
                <c:pt idx="1985">
                  <c:v>3.7387000000000001</c:v>
                </c:pt>
                <c:pt idx="1986">
                  <c:v>3.7469999999999999</c:v>
                </c:pt>
                <c:pt idx="1987">
                  <c:v>3.7393000000000001</c:v>
                </c:pt>
                <c:pt idx="1988">
                  <c:v>3.7454999999999998</c:v>
                </c:pt>
                <c:pt idx="1989">
                  <c:v>3.7555999999999998</c:v>
                </c:pt>
                <c:pt idx="1990">
                  <c:v>3.7669000000000001</c:v>
                </c:pt>
                <c:pt idx="1991">
                  <c:v>3.7797000000000001</c:v>
                </c:pt>
                <c:pt idx="1992">
                  <c:v>3.7833999999999999</c:v>
                </c:pt>
                <c:pt idx="1993">
                  <c:v>3.7766000000000002</c:v>
                </c:pt>
                <c:pt idx="1994">
                  <c:v>3.7618999999999998</c:v>
                </c:pt>
                <c:pt idx="1995">
                  <c:v>3.7522000000000002</c:v>
                </c:pt>
                <c:pt idx="1996">
                  <c:v>3.7576999999999998</c:v>
                </c:pt>
                <c:pt idx="1997">
                  <c:v>3.7532999999999999</c:v>
                </c:pt>
                <c:pt idx="1998">
                  <c:v>3.7528000000000001</c:v>
                </c:pt>
                <c:pt idx="1999">
                  <c:v>3.7448999999999999</c:v>
                </c:pt>
                <c:pt idx="2000">
                  <c:v>3.7298</c:v>
                </c:pt>
                <c:pt idx="2001">
                  <c:v>3.7099000000000002</c:v>
                </c:pt>
                <c:pt idx="2002">
                  <c:v>3.6947999999999999</c:v>
                </c:pt>
                <c:pt idx="2003">
                  <c:v>3.6882999999999999</c:v>
                </c:pt>
                <c:pt idx="2004">
                  <c:v>3.7008999999999999</c:v>
                </c:pt>
                <c:pt idx="2005">
                  <c:v>3.6979000000000002</c:v>
                </c:pt>
                <c:pt idx="2006">
                  <c:v>3.6865000000000001</c:v>
                </c:pt>
                <c:pt idx="2007">
                  <c:v>3.6802999999999999</c:v>
                </c:pt>
                <c:pt idx="2008">
                  <c:v>3.6922000000000001</c:v>
                </c:pt>
                <c:pt idx="2009">
                  <c:v>3.7212000000000001</c:v>
                </c:pt>
                <c:pt idx="2010">
                  <c:v>3.7414999999999998</c:v>
                </c:pt>
                <c:pt idx="2011">
                  <c:v>3.7532000000000001</c:v>
                </c:pt>
                <c:pt idx="2012">
                  <c:v>3.7566000000000002</c:v>
                </c:pt>
                <c:pt idx="2013">
                  <c:v>3.7644000000000002</c:v>
                </c:pt>
                <c:pt idx="2014">
                  <c:v>3.7751000000000001</c:v>
                </c:pt>
                <c:pt idx="2015">
                  <c:v>3.7749000000000001</c:v>
                </c:pt>
                <c:pt idx="2016">
                  <c:v>3.7698</c:v>
                </c:pt>
                <c:pt idx="2017">
                  <c:v>3.7696000000000001</c:v>
                </c:pt>
                <c:pt idx="2018">
                  <c:v>3.7850000000000001</c:v>
                </c:pt>
                <c:pt idx="2019">
                  <c:v>3.7839</c:v>
                </c:pt>
                <c:pt idx="2020">
                  <c:v>3.7591000000000001</c:v>
                </c:pt>
                <c:pt idx="2021">
                  <c:v>3.7481</c:v>
                </c:pt>
                <c:pt idx="2022">
                  <c:v>3.7484999999999999</c:v>
                </c:pt>
                <c:pt idx="2023">
                  <c:v>3.7456</c:v>
                </c:pt>
                <c:pt idx="2024">
                  <c:v>3.7372000000000001</c:v>
                </c:pt>
                <c:pt idx="2025">
                  <c:v>3.7185000000000001</c:v>
                </c:pt>
                <c:pt idx="2026">
                  <c:v>3.702</c:v>
                </c:pt>
                <c:pt idx="2027">
                  <c:v>3.6976</c:v>
                </c:pt>
                <c:pt idx="2028">
                  <c:v>3.6949999999999998</c:v>
                </c:pt>
                <c:pt idx="2029">
                  <c:v>3.6871</c:v>
                </c:pt>
                <c:pt idx="2030">
                  <c:v>3.6962000000000002</c:v>
                </c:pt>
                <c:pt idx="2031">
                  <c:v>3.7218</c:v>
                </c:pt>
                <c:pt idx="2032">
                  <c:v>3.7366000000000001</c:v>
                </c:pt>
                <c:pt idx="2033">
                  <c:v>3.7403</c:v>
                </c:pt>
                <c:pt idx="2034">
                  <c:v>3.7288999999999999</c:v>
                </c:pt>
                <c:pt idx="2035">
                  <c:v>3.7382</c:v>
                </c:pt>
                <c:pt idx="2036">
                  <c:v>3.7330000000000001</c:v>
                </c:pt>
                <c:pt idx="2037">
                  <c:v>3.7170000000000001</c:v>
                </c:pt>
                <c:pt idx="2038">
                  <c:v>3.7233000000000001</c:v>
                </c:pt>
                <c:pt idx="2039">
                  <c:v>3.7408999999999999</c:v>
                </c:pt>
                <c:pt idx="2040">
                  <c:v>3.7397</c:v>
                </c:pt>
                <c:pt idx="2041">
                  <c:v>3.7189999999999999</c:v>
                </c:pt>
                <c:pt idx="2042">
                  <c:v>3.7052999999999998</c:v>
                </c:pt>
                <c:pt idx="2043">
                  <c:v>3.7010000000000001</c:v>
                </c:pt>
                <c:pt idx="2044">
                  <c:v>3.6974999999999998</c:v>
                </c:pt>
                <c:pt idx="2045">
                  <c:v>3.7017000000000002</c:v>
                </c:pt>
                <c:pt idx="2046">
                  <c:v>3.7078000000000002</c:v>
                </c:pt>
                <c:pt idx="2047">
                  <c:v>3.7235999999999998</c:v>
                </c:pt>
                <c:pt idx="2048">
                  <c:v>3.7433000000000001</c:v>
                </c:pt>
                <c:pt idx="2049">
                  <c:v>3.7568000000000001</c:v>
                </c:pt>
                <c:pt idx="2050">
                  <c:v>3.7559999999999998</c:v>
                </c:pt>
                <c:pt idx="2051">
                  <c:v>3.7581000000000002</c:v>
                </c:pt>
                <c:pt idx="2052">
                  <c:v>3.7542</c:v>
                </c:pt>
                <c:pt idx="2053">
                  <c:v>3.7536</c:v>
                </c:pt>
                <c:pt idx="2054">
                  <c:v>3.7507000000000001</c:v>
                </c:pt>
                <c:pt idx="2055">
                  <c:v>3.7431999999999999</c:v>
                </c:pt>
                <c:pt idx="2056">
                  <c:v>3.7475000000000001</c:v>
                </c:pt>
                <c:pt idx="2057">
                  <c:v>3.7480000000000002</c:v>
                </c:pt>
                <c:pt idx="2058">
                  <c:v>3.7368999999999999</c:v>
                </c:pt>
                <c:pt idx="2059">
                  <c:v>3.7292000000000001</c:v>
                </c:pt>
                <c:pt idx="2060">
                  <c:v>3.7345999999999999</c:v>
                </c:pt>
                <c:pt idx="2061">
                  <c:v>3.7509999999999999</c:v>
                </c:pt>
                <c:pt idx="2062">
                  <c:v>3.7631999999999999</c:v>
                </c:pt>
                <c:pt idx="2063">
                  <c:v>3.7749000000000001</c:v>
                </c:pt>
                <c:pt idx="2064">
                  <c:v>3.7858999999999998</c:v>
                </c:pt>
                <c:pt idx="2065">
                  <c:v>3.7955000000000001</c:v>
                </c:pt>
                <c:pt idx="2066">
                  <c:v>3.7862</c:v>
                </c:pt>
                <c:pt idx="2067">
                  <c:v>3.7867999999999999</c:v>
                </c:pt>
                <c:pt idx="2068">
                  <c:v>3.7928000000000002</c:v>
                </c:pt>
                <c:pt idx="2069">
                  <c:v>3.7932000000000001</c:v>
                </c:pt>
                <c:pt idx="2070">
                  <c:v>3.7837000000000001</c:v>
                </c:pt>
                <c:pt idx="2071">
                  <c:v>3.7690999999999999</c:v>
                </c:pt>
                <c:pt idx="2072">
                  <c:v>3.7507000000000001</c:v>
                </c:pt>
                <c:pt idx="2073">
                  <c:v>3.7353000000000001</c:v>
                </c:pt>
                <c:pt idx="2074">
                  <c:v>3.7370000000000001</c:v>
                </c:pt>
                <c:pt idx="2075">
                  <c:v>3.7311000000000001</c:v>
                </c:pt>
                <c:pt idx="2076">
                  <c:v>3.7242000000000002</c:v>
                </c:pt>
                <c:pt idx="2077">
                  <c:v>3.7118000000000002</c:v>
                </c:pt>
                <c:pt idx="2078">
                  <c:v>3.6943000000000001</c:v>
                </c:pt>
                <c:pt idx="2079">
                  <c:v>3.7029000000000001</c:v>
                </c:pt>
                <c:pt idx="2080">
                  <c:v>3.7023000000000001</c:v>
                </c:pt>
                <c:pt idx="2081">
                  <c:v>3.6937000000000002</c:v>
                </c:pt>
                <c:pt idx="2082">
                  <c:v>3.6818</c:v>
                </c:pt>
                <c:pt idx="2083">
                  <c:v>3.6739000000000002</c:v>
                </c:pt>
                <c:pt idx="2084">
                  <c:v>3.6738</c:v>
                </c:pt>
                <c:pt idx="2085">
                  <c:v>3.6751999999999998</c:v>
                </c:pt>
                <c:pt idx="2086">
                  <c:v>3.6890000000000001</c:v>
                </c:pt>
                <c:pt idx="2087">
                  <c:v>3.7046999999999999</c:v>
                </c:pt>
                <c:pt idx="2088">
                  <c:v>3.7212000000000001</c:v>
                </c:pt>
                <c:pt idx="2089">
                  <c:v>3.7408000000000001</c:v>
                </c:pt>
                <c:pt idx="2090">
                  <c:v>3.7475999999999998</c:v>
                </c:pt>
                <c:pt idx="2091">
                  <c:v>3.7443</c:v>
                </c:pt>
                <c:pt idx="2092">
                  <c:v>3.7172000000000001</c:v>
                </c:pt>
                <c:pt idx="2093">
                  <c:v>3.6957</c:v>
                </c:pt>
                <c:pt idx="2094">
                  <c:v>3.6894</c:v>
                </c:pt>
                <c:pt idx="2095">
                  <c:v>3.6999</c:v>
                </c:pt>
                <c:pt idx="2096">
                  <c:v>3.7155999999999998</c:v>
                </c:pt>
                <c:pt idx="2097">
                  <c:v>3.7181000000000002</c:v>
                </c:pt>
                <c:pt idx="2098">
                  <c:v>3.7227000000000001</c:v>
                </c:pt>
                <c:pt idx="2099">
                  <c:v>3.7084999999999999</c:v>
                </c:pt>
                <c:pt idx="2100">
                  <c:v>3.7122000000000002</c:v>
                </c:pt>
                <c:pt idx="2101">
                  <c:v>3.7275999999999998</c:v>
                </c:pt>
                <c:pt idx="2102">
                  <c:v>3.7372000000000001</c:v>
                </c:pt>
                <c:pt idx="2103">
                  <c:v>3.7370999999999999</c:v>
                </c:pt>
                <c:pt idx="2104">
                  <c:v>3.7505000000000002</c:v>
                </c:pt>
                <c:pt idx="2105">
                  <c:v>3.7675000000000001</c:v>
                </c:pt>
                <c:pt idx="2106">
                  <c:v>3.7766999999999999</c:v>
                </c:pt>
                <c:pt idx="2107">
                  <c:v>3.7810000000000001</c:v>
                </c:pt>
                <c:pt idx="2108">
                  <c:v>3.7776000000000001</c:v>
                </c:pt>
                <c:pt idx="2109">
                  <c:v>3.7820999999999998</c:v>
                </c:pt>
                <c:pt idx="2110">
                  <c:v>3.7970000000000002</c:v>
                </c:pt>
                <c:pt idx="2111">
                  <c:v>3.7945000000000002</c:v>
                </c:pt>
                <c:pt idx="2112">
                  <c:v>3.7732000000000001</c:v>
                </c:pt>
                <c:pt idx="2113">
                  <c:v>3.7477999999999998</c:v>
                </c:pt>
                <c:pt idx="2114">
                  <c:v>3.7359</c:v>
                </c:pt>
                <c:pt idx="2115">
                  <c:v>3.7328000000000001</c:v>
                </c:pt>
                <c:pt idx="2116">
                  <c:v>3.7448999999999999</c:v>
                </c:pt>
                <c:pt idx="2117">
                  <c:v>3.7686000000000002</c:v>
                </c:pt>
                <c:pt idx="2118">
                  <c:v>3.7768000000000002</c:v>
                </c:pt>
                <c:pt idx="2119">
                  <c:v>3.7863000000000002</c:v>
                </c:pt>
                <c:pt idx="2120">
                  <c:v>3.7953999999999999</c:v>
                </c:pt>
                <c:pt idx="2121">
                  <c:v>3.7860999999999998</c:v>
                </c:pt>
                <c:pt idx="2122">
                  <c:v>3.7860999999999998</c:v>
                </c:pt>
                <c:pt idx="2123">
                  <c:v>3.7875999999999999</c:v>
                </c:pt>
                <c:pt idx="2124">
                  <c:v>3.7770999999999999</c:v>
                </c:pt>
                <c:pt idx="2125">
                  <c:v>3.7671000000000001</c:v>
                </c:pt>
                <c:pt idx="2126">
                  <c:v>3.7665000000000002</c:v>
                </c:pt>
                <c:pt idx="2127">
                  <c:v>3.7694999999999999</c:v>
                </c:pt>
                <c:pt idx="2128">
                  <c:v>3.7629999999999999</c:v>
                </c:pt>
                <c:pt idx="2129">
                  <c:v>3.7443</c:v>
                </c:pt>
                <c:pt idx="2130">
                  <c:v>3.7212999999999998</c:v>
                </c:pt>
                <c:pt idx="2131">
                  <c:v>3.6979000000000002</c:v>
                </c:pt>
                <c:pt idx="2132">
                  <c:v>3.6835</c:v>
                </c:pt>
                <c:pt idx="2133">
                  <c:v>3.6859000000000002</c:v>
                </c:pt>
                <c:pt idx="2134">
                  <c:v>3.6764000000000001</c:v>
                </c:pt>
                <c:pt idx="2135">
                  <c:v>3.6663000000000001</c:v>
                </c:pt>
                <c:pt idx="2136">
                  <c:v>3.6292</c:v>
                </c:pt>
                <c:pt idx="2137">
                  <c:v>3.5783999999999998</c:v>
                </c:pt>
                <c:pt idx="2138">
                  <c:v>3.5653000000000001</c:v>
                </c:pt>
                <c:pt idx="2139">
                  <c:v>3.5783</c:v>
                </c:pt>
                <c:pt idx="2140">
                  <c:v>3.5775000000000001</c:v>
                </c:pt>
                <c:pt idx="2141">
                  <c:v>3.5819000000000001</c:v>
                </c:pt>
                <c:pt idx="2142">
                  <c:v>3.6025999999999998</c:v>
                </c:pt>
                <c:pt idx="2143">
                  <c:v>3.6385999999999998</c:v>
                </c:pt>
                <c:pt idx="2144">
                  <c:v>3.6469</c:v>
                </c:pt>
                <c:pt idx="2145">
                  <c:v>3.6720999999999999</c:v>
                </c:pt>
                <c:pt idx="2146">
                  <c:v>3.6674000000000002</c:v>
                </c:pt>
                <c:pt idx="2147">
                  <c:v>3.6667000000000001</c:v>
                </c:pt>
                <c:pt idx="2148">
                  <c:v>3.6819999999999999</c:v>
                </c:pt>
                <c:pt idx="2149">
                  <c:v>3.6989000000000001</c:v>
                </c:pt>
                <c:pt idx="2150">
                  <c:v>3.7321</c:v>
                </c:pt>
                <c:pt idx="2151">
                  <c:v>3.7565</c:v>
                </c:pt>
                <c:pt idx="2152">
                  <c:v>3.7675000000000001</c:v>
                </c:pt>
                <c:pt idx="2153">
                  <c:v>3.7761999999999998</c:v>
                </c:pt>
                <c:pt idx="2154">
                  <c:v>3.7576000000000001</c:v>
                </c:pt>
                <c:pt idx="2155">
                  <c:v>3.7467999999999999</c:v>
                </c:pt>
                <c:pt idx="2156">
                  <c:v>3.7519999999999998</c:v>
                </c:pt>
                <c:pt idx="2157">
                  <c:v>3.7541000000000002</c:v>
                </c:pt>
                <c:pt idx="2158">
                  <c:v>3.7446000000000002</c:v>
                </c:pt>
                <c:pt idx="2159">
                  <c:v>3.7351999999999999</c:v>
                </c:pt>
                <c:pt idx="2160">
                  <c:v>3.7469000000000001</c:v>
                </c:pt>
                <c:pt idx="2161">
                  <c:v>3.76</c:v>
                </c:pt>
                <c:pt idx="2162">
                  <c:v>3.7538999999999998</c:v>
                </c:pt>
                <c:pt idx="2163">
                  <c:v>3.7612000000000001</c:v>
                </c:pt>
                <c:pt idx="2164">
                  <c:v>3.7673999999999999</c:v>
                </c:pt>
                <c:pt idx="2165">
                  <c:v>3.7591000000000001</c:v>
                </c:pt>
                <c:pt idx="2166">
                  <c:v>3.7444000000000002</c:v>
                </c:pt>
                <c:pt idx="2167">
                  <c:v>3.7202999999999999</c:v>
                </c:pt>
                <c:pt idx="2168">
                  <c:v>3.7050999999999998</c:v>
                </c:pt>
                <c:pt idx="2169">
                  <c:v>3.7048999999999999</c:v>
                </c:pt>
                <c:pt idx="2170">
                  <c:v>3.7088000000000001</c:v>
                </c:pt>
                <c:pt idx="2171">
                  <c:v>3.7164000000000001</c:v>
                </c:pt>
                <c:pt idx="2172">
                  <c:v>3.7109000000000001</c:v>
                </c:pt>
                <c:pt idx="2173">
                  <c:v>3.6880000000000002</c:v>
                </c:pt>
                <c:pt idx="2174">
                  <c:v>3.6728000000000001</c:v>
                </c:pt>
                <c:pt idx="2175">
                  <c:v>3.6823000000000001</c:v>
                </c:pt>
                <c:pt idx="2176">
                  <c:v>3.6934</c:v>
                </c:pt>
                <c:pt idx="2177">
                  <c:v>3.7027999999999999</c:v>
                </c:pt>
                <c:pt idx="2178">
                  <c:v>3.7004000000000001</c:v>
                </c:pt>
                <c:pt idx="2179">
                  <c:v>3.7183000000000002</c:v>
                </c:pt>
                <c:pt idx="2180">
                  <c:v>3.7382</c:v>
                </c:pt>
                <c:pt idx="2181">
                  <c:v>3.762</c:v>
                </c:pt>
                <c:pt idx="2182">
                  <c:v>3.7702</c:v>
                </c:pt>
                <c:pt idx="2183">
                  <c:v>3.7665000000000002</c:v>
                </c:pt>
                <c:pt idx="2184">
                  <c:v>3.7650999999999999</c:v>
                </c:pt>
                <c:pt idx="2185">
                  <c:v>3.7627999999999999</c:v>
                </c:pt>
                <c:pt idx="2186">
                  <c:v>3.7488000000000001</c:v>
                </c:pt>
                <c:pt idx="2187">
                  <c:v>3.7422</c:v>
                </c:pt>
                <c:pt idx="2188">
                  <c:v>3.7248999999999999</c:v>
                </c:pt>
                <c:pt idx="2189">
                  <c:v>3.72</c:v>
                </c:pt>
                <c:pt idx="2190">
                  <c:v>3.7164000000000001</c:v>
                </c:pt>
                <c:pt idx="2191">
                  <c:v>3.7351000000000001</c:v>
                </c:pt>
                <c:pt idx="2192">
                  <c:v>3.7582</c:v>
                </c:pt>
                <c:pt idx="2193">
                  <c:v>3.7665000000000002</c:v>
                </c:pt>
                <c:pt idx="2194">
                  <c:v>3.7561</c:v>
                </c:pt>
                <c:pt idx="2195">
                  <c:v>3.7610999999999999</c:v>
                </c:pt>
                <c:pt idx="2196">
                  <c:v>3.7759999999999998</c:v>
                </c:pt>
                <c:pt idx="2197">
                  <c:v>3.7824</c:v>
                </c:pt>
                <c:pt idx="2198">
                  <c:v>3.7824</c:v>
                </c:pt>
                <c:pt idx="2199">
                  <c:v>3.7772000000000001</c:v>
                </c:pt>
                <c:pt idx="2200">
                  <c:v>3.7744</c:v>
                </c:pt>
                <c:pt idx="2201">
                  <c:v>3.7797999999999998</c:v>
                </c:pt>
                <c:pt idx="2202">
                  <c:v>3.7844000000000002</c:v>
                </c:pt>
                <c:pt idx="2203">
                  <c:v>3.7839999999999998</c:v>
                </c:pt>
                <c:pt idx="2204">
                  <c:v>3.7694000000000001</c:v>
                </c:pt>
                <c:pt idx="2205">
                  <c:v>3.7669000000000001</c:v>
                </c:pt>
                <c:pt idx="2206">
                  <c:v>3.7723</c:v>
                </c:pt>
                <c:pt idx="2207">
                  <c:v>3.7578</c:v>
                </c:pt>
                <c:pt idx="2208">
                  <c:v>3.7361</c:v>
                </c:pt>
                <c:pt idx="2209">
                  <c:v>3.7153999999999998</c:v>
                </c:pt>
                <c:pt idx="2210">
                  <c:v>3.6928000000000001</c:v>
                </c:pt>
                <c:pt idx="2211">
                  <c:v>3.6686000000000001</c:v>
                </c:pt>
                <c:pt idx="2212">
                  <c:v>3.6455000000000002</c:v>
                </c:pt>
                <c:pt idx="2213">
                  <c:v>3.6488999999999998</c:v>
                </c:pt>
                <c:pt idx="2214">
                  <c:v>3.6608999999999998</c:v>
                </c:pt>
                <c:pt idx="2215">
                  <c:v>3.6648999999999998</c:v>
                </c:pt>
                <c:pt idx="2216">
                  <c:v>3.6743000000000001</c:v>
                </c:pt>
                <c:pt idx="2217">
                  <c:v>3.6802999999999999</c:v>
                </c:pt>
                <c:pt idx="2218">
                  <c:v>3.681</c:v>
                </c:pt>
                <c:pt idx="2219">
                  <c:v>3.6696</c:v>
                </c:pt>
                <c:pt idx="2220">
                  <c:v>3.6627000000000001</c:v>
                </c:pt>
                <c:pt idx="2221">
                  <c:v>3.6617999999999999</c:v>
                </c:pt>
                <c:pt idx="2222">
                  <c:v>3.6694</c:v>
                </c:pt>
                <c:pt idx="2223">
                  <c:v>3.6720000000000002</c:v>
                </c:pt>
                <c:pt idx="2224">
                  <c:v>3.6684999999999999</c:v>
                </c:pt>
                <c:pt idx="2225">
                  <c:v>3.6800999999999999</c:v>
                </c:pt>
                <c:pt idx="2226">
                  <c:v>3.6955</c:v>
                </c:pt>
                <c:pt idx="2227">
                  <c:v>3.7090000000000001</c:v>
                </c:pt>
                <c:pt idx="2228">
                  <c:v>3.7008999999999999</c:v>
                </c:pt>
                <c:pt idx="2229">
                  <c:v>3.6848000000000001</c:v>
                </c:pt>
                <c:pt idx="2230">
                  <c:v>3.6812999999999998</c:v>
                </c:pt>
                <c:pt idx="2231">
                  <c:v>3.6688000000000001</c:v>
                </c:pt>
                <c:pt idx="2232">
                  <c:v>3.6776</c:v>
                </c:pt>
                <c:pt idx="2233">
                  <c:v>3.6882999999999999</c:v>
                </c:pt>
                <c:pt idx="2234">
                  <c:v>3.7082000000000002</c:v>
                </c:pt>
                <c:pt idx="2235">
                  <c:v>3.7216999999999998</c:v>
                </c:pt>
                <c:pt idx="2236">
                  <c:v>3.742</c:v>
                </c:pt>
                <c:pt idx="2237">
                  <c:v>3.7549000000000001</c:v>
                </c:pt>
                <c:pt idx="2238">
                  <c:v>3.7511999999999999</c:v>
                </c:pt>
                <c:pt idx="2239">
                  <c:v>3.7480000000000002</c:v>
                </c:pt>
                <c:pt idx="2240">
                  <c:v>3.746</c:v>
                </c:pt>
                <c:pt idx="2241">
                  <c:v>3.7482000000000002</c:v>
                </c:pt>
                <c:pt idx="2242">
                  <c:v>3.7490999999999999</c:v>
                </c:pt>
                <c:pt idx="2243">
                  <c:v>3.7443</c:v>
                </c:pt>
                <c:pt idx="2244">
                  <c:v>3.7528999999999999</c:v>
                </c:pt>
                <c:pt idx="2245">
                  <c:v>3.7610999999999999</c:v>
                </c:pt>
                <c:pt idx="2246">
                  <c:v>3.7601</c:v>
                </c:pt>
                <c:pt idx="2247">
                  <c:v>3.7545999999999999</c:v>
                </c:pt>
                <c:pt idx="2248">
                  <c:v>3.7418</c:v>
                </c:pt>
                <c:pt idx="2249">
                  <c:v>3.7233000000000001</c:v>
                </c:pt>
                <c:pt idx="2250">
                  <c:v>3.7124999999999999</c:v>
                </c:pt>
                <c:pt idx="2251">
                  <c:v>3.6997</c:v>
                </c:pt>
                <c:pt idx="2252">
                  <c:v>3.6989999999999998</c:v>
                </c:pt>
                <c:pt idx="2253">
                  <c:v>3.7048000000000001</c:v>
                </c:pt>
                <c:pt idx="2254">
                  <c:v>3.7130999999999998</c:v>
                </c:pt>
                <c:pt idx="2255">
                  <c:v>3.7240000000000002</c:v>
                </c:pt>
                <c:pt idx="2256">
                  <c:v>3.7258</c:v>
                </c:pt>
                <c:pt idx="2257">
                  <c:v>3.7280000000000002</c:v>
                </c:pt>
                <c:pt idx="2258">
                  <c:v>3.7378</c:v>
                </c:pt>
                <c:pt idx="2259">
                  <c:v>3.7484999999999999</c:v>
                </c:pt>
                <c:pt idx="2260">
                  <c:v>3.7591000000000001</c:v>
                </c:pt>
                <c:pt idx="2261">
                  <c:v>3.7675000000000001</c:v>
                </c:pt>
                <c:pt idx="2262">
                  <c:v>3.7652000000000001</c:v>
                </c:pt>
                <c:pt idx="2263">
                  <c:v>3.7738</c:v>
                </c:pt>
                <c:pt idx="2264">
                  <c:v>3.7746</c:v>
                </c:pt>
                <c:pt idx="2265">
                  <c:v>3.7728999999999999</c:v>
                </c:pt>
                <c:pt idx="2266">
                  <c:v>3.7753999999999999</c:v>
                </c:pt>
                <c:pt idx="2267">
                  <c:v>3.7786</c:v>
                </c:pt>
                <c:pt idx="2268">
                  <c:v>3.7730999999999999</c:v>
                </c:pt>
                <c:pt idx="2269">
                  <c:v>3.7782</c:v>
                </c:pt>
                <c:pt idx="2270">
                  <c:v>3.7860999999999998</c:v>
                </c:pt>
                <c:pt idx="2271">
                  <c:v>3.7639999999999998</c:v>
                </c:pt>
                <c:pt idx="2272">
                  <c:v>3.7490999999999999</c:v>
                </c:pt>
                <c:pt idx="2273">
                  <c:v>3.7321</c:v>
                </c:pt>
                <c:pt idx="2274">
                  <c:v>3.7416</c:v>
                </c:pt>
                <c:pt idx="2275">
                  <c:v>3.7585000000000002</c:v>
                </c:pt>
                <c:pt idx="2276">
                  <c:v>3.7671999999999999</c:v>
                </c:pt>
                <c:pt idx="2277">
                  <c:v>3.7572000000000001</c:v>
                </c:pt>
                <c:pt idx="2278">
                  <c:v>3.7593999999999999</c:v>
                </c:pt>
                <c:pt idx="2279">
                  <c:v>3.7603</c:v>
                </c:pt>
                <c:pt idx="2280">
                  <c:v>3.7682000000000002</c:v>
                </c:pt>
                <c:pt idx="2281">
                  <c:v>3.7854999999999999</c:v>
                </c:pt>
                <c:pt idx="2282">
                  <c:v>3.7856000000000001</c:v>
                </c:pt>
                <c:pt idx="2283">
                  <c:v>3.7856999999999998</c:v>
                </c:pt>
                <c:pt idx="2284">
                  <c:v>3.7841</c:v>
                </c:pt>
                <c:pt idx="2285">
                  <c:v>3.7764000000000002</c:v>
                </c:pt>
                <c:pt idx="2286">
                  <c:v>3.7734000000000001</c:v>
                </c:pt>
                <c:pt idx="2287">
                  <c:v>3.7612000000000001</c:v>
                </c:pt>
                <c:pt idx="2288">
                  <c:v>3.7522000000000002</c:v>
                </c:pt>
                <c:pt idx="2289">
                  <c:v>3.7427999999999999</c:v>
                </c:pt>
                <c:pt idx="2290">
                  <c:v>3.7458999999999998</c:v>
                </c:pt>
                <c:pt idx="2291">
                  <c:v>3.7682000000000002</c:v>
                </c:pt>
                <c:pt idx="2292">
                  <c:v>3.7845</c:v>
                </c:pt>
                <c:pt idx="2293">
                  <c:v>3.7927</c:v>
                </c:pt>
                <c:pt idx="2294">
                  <c:v>3.802</c:v>
                </c:pt>
                <c:pt idx="2295">
                  <c:v>3.7934000000000001</c:v>
                </c:pt>
                <c:pt idx="2296">
                  <c:v>3.786</c:v>
                </c:pt>
                <c:pt idx="2297">
                  <c:v>3.7925</c:v>
                </c:pt>
                <c:pt idx="2298">
                  <c:v>3.8048000000000002</c:v>
                </c:pt>
                <c:pt idx="2299">
                  <c:v>3.8037000000000001</c:v>
                </c:pt>
                <c:pt idx="2300">
                  <c:v>3.8039000000000001</c:v>
                </c:pt>
                <c:pt idx="2301">
                  <c:v>3.7883</c:v>
                </c:pt>
                <c:pt idx="2302">
                  <c:v>3.7772999999999999</c:v>
                </c:pt>
                <c:pt idx="2303">
                  <c:v>3.7717000000000001</c:v>
                </c:pt>
                <c:pt idx="2304">
                  <c:v>3.7667000000000002</c:v>
                </c:pt>
                <c:pt idx="2305">
                  <c:v>3.7494999999999998</c:v>
                </c:pt>
                <c:pt idx="2306">
                  <c:v>3.7391999999999999</c:v>
                </c:pt>
                <c:pt idx="2307">
                  <c:v>3.7313000000000001</c:v>
                </c:pt>
                <c:pt idx="2308">
                  <c:v>3.7136999999999998</c:v>
                </c:pt>
                <c:pt idx="2309">
                  <c:v>3.7101999999999999</c:v>
                </c:pt>
                <c:pt idx="2310">
                  <c:v>3.7134999999999998</c:v>
                </c:pt>
                <c:pt idx="2311">
                  <c:v>3.7147999999999999</c:v>
                </c:pt>
                <c:pt idx="2312">
                  <c:v>3.7368000000000001</c:v>
                </c:pt>
                <c:pt idx="2313">
                  <c:v>3.7511999999999999</c:v>
                </c:pt>
                <c:pt idx="2314">
                  <c:v>3.7719</c:v>
                </c:pt>
                <c:pt idx="2315">
                  <c:v>3.7774000000000001</c:v>
                </c:pt>
                <c:pt idx="2316">
                  <c:v>3.7761</c:v>
                </c:pt>
                <c:pt idx="2317">
                  <c:v>3.7845</c:v>
                </c:pt>
                <c:pt idx="2318">
                  <c:v>3.7965</c:v>
                </c:pt>
                <c:pt idx="2319">
                  <c:v>3.794</c:v>
                </c:pt>
                <c:pt idx="2320">
                  <c:v>3.7944</c:v>
                </c:pt>
                <c:pt idx="2321">
                  <c:v>3.7887</c:v>
                </c:pt>
                <c:pt idx="2322">
                  <c:v>3.7951000000000001</c:v>
                </c:pt>
                <c:pt idx="2323">
                  <c:v>3.7963</c:v>
                </c:pt>
                <c:pt idx="2324">
                  <c:v>3.7989999999999999</c:v>
                </c:pt>
                <c:pt idx="2325">
                  <c:v>3.8092999999999999</c:v>
                </c:pt>
                <c:pt idx="2326">
                  <c:v>3.7976999999999999</c:v>
                </c:pt>
                <c:pt idx="2327">
                  <c:v>3.7753999999999999</c:v>
                </c:pt>
                <c:pt idx="2328">
                  <c:v>3.7565</c:v>
                </c:pt>
                <c:pt idx="2329">
                  <c:v>3.7507999999999999</c:v>
                </c:pt>
                <c:pt idx="2330">
                  <c:v>3.7610000000000001</c:v>
                </c:pt>
                <c:pt idx="2331">
                  <c:v>3.7719</c:v>
                </c:pt>
                <c:pt idx="2332">
                  <c:v>3.7766000000000002</c:v>
                </c:pt>
                <c:pt idx="2333">
                  <c:v>3.7770000000000001</c:v>
                </c:pt>
                <c:pt idx="2334">
                  <c:v>3.7738</c:v>
                </c:pt>
                <c:pt idx="2335">
                  <c:v>3.7827999999999999</c:v>
                </c:pt>
                <c:pt idx="2336">
                  <c:v>3.7763</c:v>
                </c:pt>
                <c:pt idx="2337">
                  <c:v>3.7563</c:v>
                </c:pt>
                <c:pt idx="2338">
                  <c:v>3.7532000000000001</c:v>
                </c:pt>
                <c:pt idx="2339">
                  <c:v>3.7587000000000002</c:v>
                </c:pt>
                <c:pt idx="2340">
                  <c:v>3.7713999999999999</c:v>
                </c:pt>
                <c:pt idx="2341">
                  <c:v>3.7892999999999999</c:v>
                </c:pt>
                <c:pt idx="2342">
                  <c:v>3.8153999999999999</c:v>
                </c:pt>
                <c:pt idx="2343">
                  <c:v>3.7974000000000001</c:v>
                </c:pt>
                <c:pt idx="2344">
                  <c:v>3.7839999999999998</c:v>
                </c:pt>
                <c:pt idx="2345">
                  <c:v>3.7608000000000001</c:v>
                </c:pt>
                <c:pt idx="2346">
                  <c:v>3.7513999999999998</c:v>
                </c:pt>
                <c:pt idx="2347">
                  <c:v>3.7498</c:v>
                </c:pt>
                <c:pt idx="2348">
                  <c:v>3.7528999999999999</c:v>
                </c:pt>
                <c:pt idx="2349">
                  <c:v>3.7658999999999998</c:v>
                </c:pt>
                <c:pt idx="2350">
                  <c:v>3.7806999999999999</c:v>
                </c:pt>
                <c:pt idx="2351">
                  <c:v>3.7885</c:v>
                </c:pt>
                <c:pt idx="2352">
                  <c:v>3.7869999999999999</c:v>
                </c:pt>
                <c:pt idx="2353">
                  <c:v>3.7896999999999998</c:v>
                </c:pt>
                <c:pt idx="2354">
                  <c:v>3.7970000000000002</c:v>
                </c:pt>
                <c:pt idx="2355">
                  <c:v>3.8047</c:v>
                </c:pt>
                <c:pt idx="2356">
                  <c:v>3.7968999999999999</c:v>
                </c:pt>
                <c:pt idx="2357">
                  <c:v>3.7793000000000001</c:v>
                </c:pt>
                <c:pt idx="2358">
                  <c:v>3.7665999999999999</c:v>
                </c:pt>
                <c:pt idx="2359">
                  <c:v>3.7526999999999999</c:v>
                </c:pt>
                <c:pt idx="2360">
                  <c:v>3.7492999999999999</c:v>
                </c:pt>
                <c:pt idx="2361">
                  <c:v>3.7534000000000001</c:v>
                </c:pt>
                <c:pt idx="2362">
                  <c:v>3.7526999999999999</c:v>
                </c:pt>
                <c:pt idx="2363">
                  <c:v>3.7494000000000001</c:v>
                </c:pt>
                <c:pt idx="2364">
                  <c:v>3.7591999999999999</c:v>
                </c:pt>
                <c:pt idx="2365">
                  <c:v>3.7604000000000002</c:v>
                </c:pt>
                <c:pt idx="2366">
                  <c:v>3.7509999999999999</c:v>
                </c:pt>
                <c:pt idx="2367">
                  <c:v>3.7383000000000002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8B-4644-B250-C28A898164AD}"/>
            </c:ext>
          </c:extLst>
        </c:ser>
        <c:ser>
          <c:idx val="0"/>
          <c:order val="1"/>
          <c:tx>
            <c:v>Emerson mag meter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'190220_0-7ms'!$C$118:$C$2485</c:f>
              <c:numCache>
                <c:formatCode>h:mm:ss</c:formatCode>
                <c:ptCount val="2368"/>
                <c:pt idx="0">
                  <c:v>0.56349537037037034</c:v>
                </c:pt>
                <c:pt idx="1">
                  <c:v>0.56353009259259257</c:v>
                </c:pt>
                <c:pt idx="2">
                  <c:v>0.5635648148148148</c:v>
                </c:pt>
                <c:pt idx="3">
                  <c:v>0.56359953703703702</c:v>
                </c:pt>
                <c:pt idx="4">
                  <c:v>0.56363425925925925</c:v>
                </c:pt>
                <c:pt idx="5">
                  <c:v>0.56366898148148148</c:v>
                </c:pt>
                <c:pt idx="6">
                  <c:v>0.56370370370370371</c:v>
                </c:pt>
                <c:pt idx="7">
                  <c:v>0.56373842592592593</c:v>
                </c:pt>
                <c:pt idx="8">
                  <c:v>0.56377314814814816</c:v>
                </c:pt>
                <c:pt idx="9">
                  <c:v>0.56380787037037039</c:v>
                </c:pt>
                <c:pt idx="10">
                  <c:v>0.56384259259259262</c:v>
                </c:pt>
                <c:pt idx="11">
                  <c:v>0.56387731481481485</c:v>
                </c:pt>
                <c:pt idx="12">
                  <c:v>0.56391203703703707</c:v>
                </c:pt>
                <c:pt idx="13">
                  <c:v>0.56394675925925919</c:v>
                </c:pt>
                <c:pt idx="14">
                  <c:v>0.56398148148148153</c:v>
                </c:pt>
                <c:pt idx="15">
                  <c:v>0.56401620370370364</c:v>
                </c:pt>
                <c:pt idx="16">
                  <c:v>0.56405092592592598</c:v>
                </c:pt>
                <c:pt idx="17">
                  <c:v>0.5640856481481481</c:v>
                </c:pt>
                <c:pt idx="18">
                  <c:v>0.56412037037037044</c:v>
                </c:pt>
                <c:pt idx="19">
                  <c:v>0.56415509259259256</c:v>
                </c:pt>
                <c:pt idx="20">
                  <c:v>0.56418981481481478</c:v>
                </c:pt>
                <c:pt idx="21">
                  <c:v>0.56422453703703701</c:v>
                </c:pt>
                <c:pt idx="22">
                  <c:v>0.56425925925925924</c:v>
                </c:pt>
                <c:pt idx="23">
                  <c:v>0.56429398148148147</c:v>
                </c:pt>
                <c:pt idx="24">
                  <c:v>0.56432870370370369</c:v>
                </c:pt>
                <c:pt idx="25">
                  <c:v>0.56436342592592592</c:v>
                </c:pt>
                <c:pt idx="26">
                  <c:v>0.56439814814814815</c:v>
                </c:pt>
                <c:pt idx="27">
                  <c:v>0.56443287037037038</c:v>
                </c:pt>
                <c:pt idx="28">
                  <c:v>0.5644675925925926</c:v>
                </c:pt>
                <c:pt idx="29">
                  <c:v>0.56450231481481483</c:v>
                </c:pt>
                <c:pt idx="30">
                  <c:v>0.56453703703703706</c:v>
                </c:pt>
                <c:pt idx="31">
                  <c:v>0.56457175925925929</c:v>
                </c:pt>
                <c:pt idx="32">
                  <c:v>0.56460648148148151</c:v>
                </c:pt>
                <c:pt idx="33">
                  <c:v>0.56464120370370374</c:v>
                </c:pt>
                <c:pt idx="34">
                  <c:v>0.56467592592592586</c:v>
                </c:pt>
                <c:pt idx="35">
                  <c:v>0.5647106481481482</c:v>
                </c:pt>
                <c:pt idx="36">
                  <c:v>0.56474537037037031</c:v>
                </c:pt>
                <c:pt idx="37">
                  <c:v>0.56478009259259265</c:v>
                </c:pt>
                <c:pt idx="38">
                  <c:v>0.56481481481481477</c:v>
                </c:pt>
                <c:pt idx="39">
                  <c:v>0.56484953703703711</c:v>
                </c:pt>
                <c:pt idx="40">
                  <c:v>0.56488425925925922</c:v>
                </c:pt>
                <c:pt idx="41">
                  <c:v>0.56491898148148145</c:v>
                </c:pt>
                <c:pt idx="42">
                  <c:v>0.56495370370370368</c:v>
                </c:pt>
                <c:pt idx="43">
                  <c:v>0.56498842592592591</c:v>
                </c:pt>
                <c:pt idx="44">
                  <c:v>0.56502314814814814</c:v>
                </c:pt>
                <c:pt idx="45">
                  <c:v>0.56505787037037036</c:v>
                </c:pt>
                <c:pt idx="46">
                  <c:v>0.56509259259259259</c:v>
                </c:pt>
                <c:pt idx="47">
                  <c:v>0.56512731481481482</c:v>
                </c:pt>
                <c:pt idx="48">
                  <c:v>0.56516203703703705</c:v>
                </c:pt>
                <c:pt idx="49">
                  <c:v>0.56519675925925927</c:v>
                </c:pt>
                <c:pt idx="50">
                  <c:v>0.5652314814814815</c:v>
                </c:pt>
                <c:pt idx="51">
                  <c:v>0.56526620370370373</c:v>
                </c:pt>
                <c:pt idx="52">
                  <c:v>0.56530092592592596</c:v>
                </c:pt>
                <c:pt idx="53">
                  <c:v>0.56533564814814818</c:v>
                </c:pt>
                <c:pt idx="54">
                  <c:v>0.56537037037037041</c:v>
                </c:pt>
                <c:pt idx="55">
                  <c:v>0.56540509259259253</c:v>
                </c:pt>
                <c:pt idx="56">
                  <c:v>0.56543981481481487</c:v>
                </c:pt>
                <c:pt idx="57">
                  <c:v>0.56547453703703698</c:v>
                </c:pt>
                <c:pt idx="58">
                  <c:v>0.56550925925925932</c:v>
                </c:pt>
                <c:pt idx="59">
                  <c:v>0.56554398148148144</c:v>
                </c:pt>
                <c:pt idx="60">
                  <c:v>0.56557870370370367</c:v>
                </c:pt>
                <c:pt idx="61">
                  <c:v>0.56561342592592589</c:v>
                </c:pt>
                <c:pt idx="62">
                  <c:v>0.56564814814814812</c:v>
                </c:pt>
                <c:pt idx="63">
                  <c:v>0.56568287037037035</c:v>
                </c:pt>
                <c:pt idx="64">
                  <c:v>0.56571759259259258</c:v>
                </c:pt>
                <c:pt idx="65">
                  <c:v>0.56575231481481481</c:v>
                </c:pt>
                <c:pt idx="66">
                  <c:v>0.56578703703703703</c:v>
                </c:pt>
                <c:pt idx="67">
                  <c:v>0.56582175925925926</c:v>
                </c:pt>
                <c:pt idx="68">
                  <c:v>0.56585648148148149</c:v>
                </c:pt>
                <c:pt idx="69">
                  <c:v>0.56589120370370372</c:v>
                </c:pt>
                <c:pt idx="70">
                  <c:v>0.56592592592592594</c:v>
                </c:pt>
                <c:pt idx="71">
                  <c:v>0.56596064814814817</c:v>
                </c:pt>
                <c:pt idx="72">
                  <c:v>0.5659953703703704</c:v>
                </c:pt>
                <c:pt idx="73">
                  <c:v>0.56603009259259263</c:v>
                </c:pt>
                <c:pt idx="74">
                  <c:v>0.56606481481481474</c:v>
                </c:pt>
                <c:pt idx="75">
                  <c:v>0.56609953703703708</c:v>
                </c:pt>
                <c:pt idx="76">
                  <c:v>0.5661342592592592</c:v>
                </c:pt>
                <c:pt idx="77">
                  <c:v>0.56616898148148154</c:v>
                </c:pt>
                <c:pt idx="78">
                  <c:v>0.56620370370370365</c:v>
                </c:pt>
                <c:pt idx="79">
                  <c:v>0.56623842592592599</c:v>
                </c:pt>
                <c:pt idx="80">
                  <c:v>0.56627314814814811</c:v>
                </c:pt>
                <c:pt idx="81">
                  <c:v>0.56630787037037034</c:v>
                </c:pt>
                <c:pt idx="82">
                  <c:v>0.56634259259259256</c:v>
                </c:pt>
                <c:pt idx="83">
                  <c:v>0.56637731481481479</c:v>
                </c:pt>
                <c:pt idx="84">
                  <c:v>0.56641203703703702</c:v>
                </c:pt>
                <c:pt idx="85">
                  <c:v>0.56644675925925925</c:v>
                </c:pt>
                <c:pt idx="86">
                  <c:v>0.56648148148148147</c:v>
                </c:pt>
                <c:pt idx="87">
                  <c:v>0.5665162037037037</c:v>
                </c:pt>
                <c:pt idx="88">
                  <c:v>0.56655092592592593</c:v>
                </c:pt>
                <c:pt idx="89">
                  <c:v>0.56658564814814816</c:v>
                </c:pt>
                <c:pt idx="90">
                  <c:v>0.56662037037037039</c:v>
                </c:pt>
                <c:pt idx="91">
                  <c:v>0.56665509259259261</c:v>
                </c:pt>
                <c:pt idx="92">
                  <c:v>0.56668981481481484</c:v>
                </c:pt>
                <c:pt idx="93">
                  <c:v>0.56672453703703707</c:v>
                </c:pt>
                <c:pt idx="94">
                  <c:v>0.5667592592592593</c:v>
                </c:pt>
                <c:pt idx="95">
                  <c:v>0.56679398148148141</c:v>
                </c:pt>
                <c:pt idx="96">
                  <c:v>0.56682870370370375</c:v>
                </c:pt>
                <c:pt idx="97">
                  <c:v>0.56686342592592587</c:v>
                </c:pt>
                <c:pt idx="98">
                  <c:v>0.56689814814814821</c:v>
                </c:pt>
                <c:pt idx="99">
                  <c:v>0.56693287037037032</c:v>
                </c:pt>
                <c:pt idx="100">
                  <c:v>0.56696759259259266</c:v>
                </c:pt>
                <c:pt idx="101">
                  <c:v>0.56700231481481478</c:v>
                </c:pt>
                <c:pt idx="102">
                  <c:v>0.56703703703703701</c:v>
                </c:pt>
                <c:pt idx="103">
                  <c:v>0.56707175925925923</c:v>
                </c:pt>
                <c:pt idx="104">
                  <c:v>0.56710648148148146</c:v>
                </c:pt>
                <c:pt idx="105">
                  <c:v>0.56714120370370369</c:v>
                </c:pt>
                <c:pt idx="106">
                  <c:v>0.56717592592592592</c:v>
                </c:pt>
                <c:pt idx="107">
                  <c:v>0.56721064814814814</c:v>
                </c:pt>
                <c:pt idx="108">
                  <c:v>0.56724537037037037</c:v>
                </c:pt>
                <c:pt idx="109">
                  <c:v>0.5672800925925926</c:v>
                </c:pt>
                <c:pt idx="110">
                  <c:v>0.56731481481481483</c:v>
                </c:pt>
                <c:pt idx="111">
                  <c:v>0.56734953703703705</c:v>
                </c:pt>
                <c:pt idx="112">
                  <c:v>0.56738425925925928</c:v>
                </c:pt>
                <c:pt idx="113">
                  <c:v>0.56741898148148151</c:v>
                </c:pt>
                <c:pt idx="114">
                  <c:v>0.56745370370370374</c:v>
                </c:pt>
                <c:pt idx="115">
                  <c:v>0.56748842592592597</c:v>
                </c:pt>
                <c:pt idx="116">
                  <c:v>0.56752314814814808</c:v>
                </c:pt>
                <c:pt idx="117">
                  <c:v>0.56755787037037042</c:v>
                </c:pt>
                <c:pt idx="118">
                  <c:v>0.56759259259259254</c:v>
                </c:pt>
                <c:pt idx="119">
                  <c:v>0.56762731481481488</c:v>
                </c:pt>
                <c:pt idx="120">
                  <c:v>0.56766203703703699</c:v>
                </c:pt>
                <c:pt idx="121">
                  <c:v>0.56769675925925933</c:v>
                </c:pt>
                <c:pt idx="122">
                  <c:v>0.56773148148148145</c:v>
                </c:pt>
                <c:pt idx="123">
                  <c:v>0.56776620370370368</c:v>
                </c:pt>
                <c:pt idx="124">
                  <c:v>0.5678009259259259</c:v>
                </c:pt>
                <c:pt idx="125">
                  <c:v>0.56783564814814813</c:v>
                </c:pt>
                <c:pt idx="126">
                  <c:v>0.56787037037037036</c:v>
                </c:pt>
                <c:pt idx="127">
                  <c:v>0.56790509259259259</c:v>
                </c:pt>
                <c:pt idx="128">
                  <c:v>0.56793981481481481</c:v>
                </c:pt>
                <c:pt idx="129">
                  <c:v>0.56797453703703704</c:v>
                </c:pt>
                <c:pt idx="130">
                  <c:v>0.56800925925925927</c:v>
                </c:pt>
                <c:pt idx="131">
                  <c:v>0.5680439814814815</c:v>
                </c:pt>
                <c:pt idx="132">
                  <c:v>0.56807870370370372</c:v>
                </c:pt>
                <c:pt idx="133">
                  <c:v>0.56811342592592595</c:v>
                </c:pt>
                <c:pt idx="134">
                  <c:v>0.56814814814814818</c:v>
                </c:pt>
                <c:pt idx="135">
                  <c:v>0.5681828703703703</c:v>
                </c:pt>
                <c:pt idx="136">
                  <c:v>0.56821759259259264</c:v>
                </c:pt>
                <c:pt idx="137">
                  <c:v>0.56825231481481475</c:v>
                </c:pt>
                <c:pt idx="138">
                  <c:v>0.56828703703703709</c:v>
                </c:pt>
                <c:pt idx="139">
                  <c:v>0.56832175925925921</c:v>
                </c:pt>
                <c:pt idx="140">
                  <c:v>0.56835648148148155</c:v>
                </c:pt>
                <c:pt idx="141">
                  <c:v>0.56839120370370366</c:v>
                </c:pt>
                <c:pt idx="142">
                  <c:v>0.56842592592592589</c:v>
                </c:pt>
                <c:pt idx="143">
                  <c:v>0.56846064814814812</c:v>
                </c:pt>
                <c:pt idx="144">
                  <c:v>0.56849537037037035</c:v>
                </c:pt>
                <c:pt idx="145">
                  <c:v>0.56853009259259257</c:v>
                </c:pt>
                <c:pt idx="146">
                  <c:v>0.5685648148148148</c:v>
                </c:pt>
                <c:pt idx="147">
                  <c:v>0.56859953703703703</c:v>
                </c:pt>
                <c:pt idx="148">
                  <c:v>0.56863425925925926</c:v>
                </c:pt>
                <c:pt idx="149">
                  <c:v>0.56866898148148148</c:v>
                </c:pt>
                <c:pt idx="150">
                  <c:v>0.56870370370370371</c:v>
                </c:pt>
                <c:pt idx="151">
                  <c:v>0.56873842592592594</c:v>
                </c:pt>
                <c:pt idx="152">
                  <c:v>0.56877314814814817</c:v>
                </c:pt>
                <c:pt idx="153">
                  <c:v>0.56880787037037039</c:v>
                </c:pt>
                <c:pt idx="154">
                  <c:v>0.56884259259259262</c:v>
                </c:pt>
                <c:pt idx="155">
                  <c:v>0.56887731481481485</c:v>
                </c:pt>
                <c:pt idx="156">
                  <c:v>0.56891203703703697</c:v>
                </c:pt>
                <c:pt idx="157">
                  <c:v>0.5689467592592593</c:v>
                </c:pt>
                <c:pt idx="158">
                  <c:v>0.56898148148148142</c:v>
                </c:pt>
                <c:pt idx="159">
                  <c:v>0.56901620370370376</c:v>
                </c:pt>
                <c:pt idx="160">
                  <c:v>0.56905092592592588</c:v>
                </c:pt>
                <c:pt idx="161">
                  <c:v>0.56908564814814822</c:v>
                </c:pt>
                <c:pt idx="162">
                  <c:v>0.56912037037037033</c:v>
                </c:pt>
                <c:pt idx="163">
                  <c:v>0.56915509259259256</c:v>
                </c:pt>
                <c:pt idx="164">
                  <c:v>0.56918981481481479</c:v>
                </c:pt>
                <c:pt idx="165">
                  <c:v>0.56922453703703701</c:v>
                </c:pt>
                <c:pt idx="166">
                  <c:v>0.56925925925925924</c:v>
                </c:pt>
                <c:pt idx="167">
                  <c:v>0.56929398148148147</c:v>
                </c:pt>
                <c:pt idx="168">
                  <c:v>0.5693287037037037</c:v>
                </c:pt>
                <c:pt idx="169">
                  <c:v>0.56936342592592593</c:v>
                </c:pt>
                <c:pt idx="170">
                  <c:v>0.56939814814814815</c:v>
                </c:pt>
                <c:pt idx="171">
                  <c:v>0.56943287037037038</c:v>
                </c:pt>
                <c:pt idx="172">
                  <c:v>0.56946759259259261</c:v>
                </c:pt>
                <c:pt idx="173">
                  <c:v>0.56950231481481484</c:v>
                </c:pt>
                <c:pt idx="174">
                  <c:v>0.56953703703703706</c:v>
                </c:pt>
                <c:pt idx="175">
                  <c:v>0.56957175925925929</c:v>
                </c:pt>
                <c:pt idx="176">
                  <c:v>0.56960648148148152</c:v>
                </c:pt>
                <c:pt idx="177">
                  <c:v>0.56964120370370364</c:v>
                </c:pt>
                <c:pt idx="178">
                  <c:v>0.56967592592592597</c:v>
                </c:pt>
                <c:pt idx="179">
                  <c:v>0.56971064814814809</c:v>
                </c:pt>
                <c:pt idx="180">
                  <c:v>0.56974537037037043</c:v>
                </c:pt>
                <c:pt idx="181">
                  <c:v>0.56978009259259255</c:v>
                </c:pt>
                <c:pt idx="182">
                  <c:v>0.56981481481481489</c:v>
                </c:pt>
                <c:pt idx="183">
                  <c:v>0.569849537037037</c:v>
                </c:pt>
                <c:pt idx="184">
                  <c:v>0.56988425925925923</c:v>
                </c:pt>
                <c:pt idx="185">
                  <c:v>0.56991898148148146</c:v>
                </c:pt>
                <c:pt idx="186">
                  <c:v>0.56995370370370368</c:v>
                </c:pt>
                <c:pt idx="187">
                  <c:v>0.56998842592592591</c:v>
                </c:pt>
                <c:pt idx="188">
                  <c:v>0.57002314814814814</c:v>
                </c:pt>
                <c:pt idx="189">
                  <c:v>0.57005787037037037</c:v>
                </c:pt>
                <c:pt idx="190">
                  <c:v>0.5700925925925926</c:v>
                </c:pt>
                <c:pt idx="191">
                  <c:v>0.57012731481481482</c:v>
                </c:pt>
                <c:pt idx="192">
                  <c:v>0.57016203703703705</c:v>
                </c:pt>
                <c:pt idx="193">
                  <c:v>0.57019675925925928</c:v>
                </c:pt>
                <c:pt idx="194">
                  <c:v>0.57023148148148151</c:v>
                </c:pt>
                <c:pt idx="195">
                  <c:v>0.57026620370370373</c:v>
                </c:pt>
                <c:pt idx="196">
                  <c:v>0.57030092592592596</c:v>
                </c:pt>
                <c:pt idx="197">
                  <c:v>0.57033564814814819</c:v>
                </c:pt>
                <c:pt idx="198">
                  <c:v>0.57037037037037031</c:v>
                </c:pt>
                <c:pt idx="199">
                  <c:v>0.57040509259259264</c:v>
                </c:pt>
                <c:pt idx="200">
                  <c:v>0.57043981481481476</c:v>
                </c:pt>
                <c:pt idx="201">
                  <c:v>0.5704745370370371</c:v>
                </c:pt>
                <c:pt idx="202">
                  <c:v>0.57050925925925922</c:v>
                </c:pt>
                <c:pt idx="203">
                  <c:v>0.57054398148148155</c:v>
                </c:pt>
                <c:pt idx="204">
                  <c:v>0.57057870370370367</c:v>
                </c:pt>
                <c:pt idx="205">
                  <c:v>0.5706134259259259</c:v>
                </c:pt>
                <c:pt idx="206">
                  <c:v>0.57064814814814813</c:v>
                </c:pt>
                <c:pt idx="207">
                  <c:v>0.57068287037037035</c:v>
                </c:pt>
                <c:pt idx="208">
                  <c:v>0.57071759259259258</c:v>
                </c:pt>
                <c:pt idx="209">
                  <c:v>0.57075231481481481</c:v>
                </c:pt>
                <c:pt idx="210">
                  <c:v>0.57078703703703704</c:v>
                </c:pt>
                <c:pt idx="211">
                  <c:v>0.57082175925925926</c:v>
                </c:pt>
                <c:pt idx="212">
                  <c:v>0.57085648148148149</c:v>
                </c:pt>
                <c:pt idx="213">
                  <c:v>0.57089120370370372</c:v>
                </c:pt>
                <c:pt idx="214">
                  <c:v>0.57092592592592595</c:v>
                </c:pt>
                <c:pt idx="215">
                  <c:v>0.57096064814814818</c:v>
                </c:pt>
                <c:pt idx="216">
                  <c:v>0.5709953703703704</c:v>
                </c:pt>
                <c:pt idx="217">
                  <c:v>0.57103009259259252</c:v>
                </c:pt>
                <c:pt idx="218">
                  <c:v>0.57106481481481486</c:v>
                </c:pt>
                <c:pt idx="219">
                  <c:v>0.57109953703703698</c:v>
                </c:pt>
                <c:pt idx="220">
                  <c:v>0.57113425925925931</c:v>
                </c:pt>
                <c:pt idx="221">
                  <c:v>0.57116898148148143</c:v>
                </c:pt>
                <c:pt idx="222">
                  <c:v>0.57120370370370377</c:v>
                </c:pt>
                <c:pt idx="223">
                  <c:v>0.57123842592592589</c:v>
                </c:pt>
                <c:pt idx="224">
                  <c:v>0.57127314814814811</c:v>
                </c:pt>
                <c:pt idx="225">
                  <c:v>0.57130787037037034</c:v>
                </c:pt>
                <c:pt idx="226">
                  <c:v>0.57134259259259257</c:v>
                </c:pt>
                <c:pt idx="227">
                  <c:v>0.5713773148148148</c:v>
                </c:pt>
                <c:pt idx="228">
                  <c:v>0.57141203703703702</c:v>
                </c:pt>
                <c:pt idx="229">
                  <c:v>0.57144675925925925</c:v>
                </c:pt>
                <c:pt idx="230">
                  <c:v>0.57148148148148148</c:v>
                </c:pt>
                <c:pt idx="231">
                  <c:v>0.57151620370370371</c:v>
                </c:pt>
                <c:pt idx="232">
                  <c:v>0.57155092592592593</c:v>
                </c:pt>
                <c:pt idx="233">
                  <c:v>0.57158564814814816</c:v>
                </c:pt>
                <c:pt idx="234">
                  <c:v>0.57162037037037039</c:v>
                </c:pt>
                <c:pt idx="235">
                  <c:v>0.57165509259259262</c:v>
                </c:pt>
                <c:pt idx="236">
                  <c:v>0.57168981481481485</c:v>
                </c:pt>
                <c:pt idx="237">
                  <c:v>0.57172453703703707</c:v>
                </c:pt>
                <c:pt idx="238">
                  <c:v>0.57175925925925919</c:v>
                </c:pt>
                <c:pt idx="239">
                  <c:v>0.57179398148148153</c:v>
                </c:pt>
                <c:pt idx="240">
                  <c:v>0.57182870370370364</c:v>
                </c:pt>
                <c:pt idx="241">
                  <c:v>0.57186342592592598</c:v>
                </c:pt>
                <c:pt idx="242">
                  <c:v>0.5718981481481481</c:v>
                </c:pt>
                <c:pt idx="243">
                  <c:v>0.57193287037037044</c:v>
                </c:pt>
                <c:pt idx="244">
                  <c:v>0.57196759259259256</c:v>
                </c:pt>
                <c:pt idx="245">
                  <c:v>0.57200231481481478</c:v>
                </c:pt>
                <c:pt idx="246">
                  <c:v>0.57203703703703701</c:v>
                </c:pt>
                <c:pt idx="247">
                  <c:v>0.57207175925925924</c:v>
                </c:pt>
                <c:pt idx="248">
                  <c:v>0.57210648148148147</c:v>
                </c:pt>
                <c:pt idx="249">
                  <c:v>0.57214120370370369</c:v>
                </c:pt>
                <c:pt idx="250">
                  <c:v>0.57217592592592592</c:v>
                </c:pt>
                <c:pt idx="251">
                  <c:v>0.57221064814814815</c:v>
                </c:pt>
                <c:pt idx="252">
                  <c:v>0.57224537037037038</c:v>
                </c:pt>
                <c:pt idx="253">
                  <c:v>0.5722800925925926</c:v>
                </c:pt>
                <c:pt idx="254">
                  <c:v>0.57231481481481483</c:v>
                </c:pt>
                <c:pt idx="255">
                  <c:v>0.57234953703703706</c:v>
                </c:pt>
                <c:pt idx="256">
                  <c:v>0.57238425925925929</c:v>
                </c:pt>
                <c:pt idx="257">
                  <c:v>0.57241898148148151</c:v>
                </c:pt>
                <c:pt idx="258">
                  <c:v>0.57245370370370374</c:v>
                </c:pt>
                <c:pt idx="259">
                  <c:v>0.57248842592592586</c:v>
                </c:pt>
                <c:pt idx="260">
                  <c:v>0.5725231481481482</c:v>
                </c:pt>
                <c:pt idx="261">
                  <c:v>0.57255787037037031</c:v>
                </c:pt>
                <c:pt idx="262">
                  <c:v>0.57259259259259265</c:v>
                </c:pt>
                <c:pt idx="263">
                  <c:v>0.57262731481481477</c:v>
                </c:pt>
                <c:pt idx="264">
                  <c:v>0.57266203703703711</c:v>
                </c:pt>
                <c:pt idx="265">
                  <c:v>0.57269675925925922</c:v>
                </c:pt>
                <c:pt idx="266">
                  <c:v>0.57273148148148145</c:v>
                </c:pt>
                <c:pt idx="267">
                  <c:v>0.57276620370370368</c:v>
                </c:pt>
                <c:pt idx="268">
                  <c:v>0.57280092592592591</c:v>
                </c:pt>
                <c:pt idx="269">
                  <c:v>0.57283564814814814</c:v>
                </c:pt>
                <c:pt idx="270">
                  <c:v>0.57287037037037036</c:v>
                </c:pt>
                <c:pt idx="271">
                  <c:v>0.57290509259259259</c:v>
                </c:pt>
                <c:pt idx="272">
                  <c:v>0.57293981481481482</c:v>
                </c:pt>
                <c:pt idx="273">
                  <c:v>0.57297453703703705</c:v>
                </c:pt>
                <c:pt idx="274">
                  <c:v>0.57300925925925927</c:v>
                </c:pt>
                <c:pt idx="275">
                  <c:v>0.5730439814814815</c:v>
                </c:pt>
                <c:pt idx="276">
                  <c:v>0.57307870370370373</c:v>
                </c:pt>
                <c:pt idx="277">
                  <c:v>0.57311342592592596</c:v>
                </c:pt>
                <c:pt idx="278">
                  <c:v>0.57314814814814818</c:v>
                </c:pt>
                <c:pt idx="279">
                  <c:v>0.57318287037037041</c:v>
                </c:pt>
                <c:pt idx="280">
                  <c:v>0.57321759259259253</c:v>
                </c:pt>
                <c:pt idx="281">
                  <c:v>0.57325231481481487</c:v>
                </c:pt>
                <c:pt idx="282">
                  <c:v>0.57328703703703698</c:v>
                </c:pt>
                <c:pt idx="283">
                  <c:v>0.57332175925925932</c:v>
                </c:pt>
                <c:pt idx="284">
                  <c:v>0.57335648148148144</c:v>
                </c:pt>
                <c:pt idx="285">
                  <c:v>0.57339120370370367</c:v>
                </c:pt>
                <c:pt idx="286">
                  <c:v>0.57342592592592589</c:v>
                </c:pt>
                <c:pt idx="287">
                  <c:v>0.57346064814814812</c:v>
                </c:pt>
                <c:pt idx="288">
                  <c:v>0.57349537037037035</c:v>
                </c:pt>
                <c:pt idx="289">
                  <c:v>0.57353009259259258</c:v>
                </c:pt>
                <c:pt idx="290">
                  <c:v>0.57356481481481481</c:v>
                </c:pt>
                <c:pt idx="291">
                  <c:v>0.57359953703703703</c:v>
                </c:pt>
                <c:pt idx="292">
                  <c:v>0.57363425925925926</c:v>
                </c:pt>
                <c:pt idx="293">
                  <c:v>0.57366898148148149</c:v>
                </c:pt>
                <c:pt idx="294">
                  <c:v>0.57370370370370372</c:v>
                </c:pt>
                <c:pt idx="295">
                  <c:v>0.57373842592592594</c:v>
                </c:pt>
                <c:pt idx="296">
                  <c:v>0.57377314814814817</c:v>
                </c:pt>
                <c:pt idx="297">
                  <c:v>0.5738078703703704</c:v>
                </c:pt>
                <c:pt idx="298">
                  <c:v>0.57384259259259263</c:v>
                </c:pt>
                <c:pt idx="299">
                  <c:v>0.57387731481481474</c:v>
                </c:pt>
                <c:pt idx="300">
                  <c:v>0.57391203703703708</c:v>
                </c:pt>
                <c:pt idx="301">
                  <c:v>0.5739467592592592</c:v>
                </c:pt>
                <c:pt idx="302">
                  <c:v>0.57398148148148154</c:v>
                </c:pt>
                <c:pt idx="303">
                  <c:v>0.57401620370370365</c:v>
                </c:pt>
                <c:pt idx="304">
                  <c:v>0.57405092592592599</c:v>
                </c:pt>
                <c:pt idx="305">
                  <c:v>0.57408564814814811</c:v>
                </c:pt>
                <c:pt idx="306">
                  <c:v>0.57412037037037034</c:v>
                </c:pt>
                <c:pt idx="307">
                  <c:v>0.57415509259259256</c:v>
                </c:pt>
                <c:pt idx="308">
                  <c:v>0.57418981481481479</c:v>
                </c:pt>
                <c:pt idx="309">
                  <c:v>0.57422453703703702</c:v>
                </c:pt>
                <c:pt idx="310">
                  <c:v>0.57425925925925925</c:v>
                </c:pt>
                <c:pt idx="311">
                  <c:v>0.57429398148148147</c:v>
                </c:pt>
                <c:pt idx="312">
                  <c:v>0.5743287037037037</c:v>
                </c:pt>
                <c:pt idx="313">
                  <c:v>0.57436342592592593</c:v>
                </c:pt>
                <c:pt idx="314">
                  <c:v>0.57439814814814816</c:v>
                </c:pt>
                <c:pt idx="315">
                  <c:v>0.57443287037037039</c:v>
                </c:pt>
                <c:pt idx="316">
                  <c:v>0.57446759259259261</c:v>
                </c:pt>
                <c:pt idx="317">
                  <c:v>0.57450231481481484</c:v>
                </c:pt>
                <c:pt idx="318">
                  <c:v>0.57453703703703707</c:v>
                </c:pt>
                <c:pt idx="319">
                  <c:v>0.5745717592592593</c:v>
                </c:pt>
                <c:pt idx="320">
                  <c:v>0.57460648148148141</c:v>
                </c:pt>
                <c:pt idx="321">
                  <c:v>0.57464120370370375</c:v>
                </c:pt>
                <c:pt idx="322">
                  <c:v>0.57467592592592587</c:v>
                </c:pt>
                <c:pt idx="323">
                  <c:v>0.57471064814814821</c:v>
                </c:pt>
                <c:pt idx="324">
                  <c:v>0.57474537037037032</c:v>
                </c:pt>
                <c:pt idx="325">
                  <c:v>0.57478009259259266</c:v>
                </c:pt>
                <c:pt idx="326">
                  <c:v>0.57481481481481478</c:v>
                </c:pt>
                <c:pt idx="327">
                  <c:v>0.57484953703703701</c:v>
                </c:pt>
                <c:pt idx="328">
                  <c:v>0.57488425925925923</c:v>
                </c:pt>
                <c:pt idx="329">
                  <c:v>0.57491898148148146</c:v>
                </c:pt>
                <c:pt idx="330">
                  <c:v>0.57495370370370369</c:v>
                </c:pt>
                <c:pt idx="331">
                  <c:v>0.57498842592592592</c:v>
                </c:pt>
                <c:pt idx="332">
                  <c:v>0.57502314814814814</c:v>
                </c:pt>
                <c:pt idx="333">
                  <c:v>0.57505787037037037</c:v>
                </c:pt>
                <c:pt idx="334">
                  <c:v>0.5750925925925926</c:v>
                </c:pt>
                <c:pt idx="335">
                  <c:v>0.57512731481481483</c:v>
                </c:pt>
                <c:pt idx="336">
                  <c:v>0.57516203703703705</c:v>
                </c:pt>
                <c:pt idx="337">
                  <c:v>0.57519675925925928</c:v>
                </c:pt>
                <c:pt idx="338">
                  <c:v>0.57523148148148151</c:v>
                </c:pt>
                <c:pt idx="339">
                  <c:v>0.57526620370370374</c:v>
                </c:pt>
                <c:pt idx="340">
                  <c:v>0.57530092592592597</c:v>
                </c:pt>
                <c:pt idx="341">
                  <c:v>0.57533564814814808</c:v>
                </c:pt>
                <c:pt idx="342">
                  <c:v>0.57537037037037042</c:v>
                </c:pt>
                <c:pt idx="343">
                  <c:v>0.57540509259259254</c:v>
                </c:pt>
                <c:pt idx="344">
                  <c:v>0.57543981481481488</c:v>
                </c:pt>
                <c:pt idx="345">
                  <c:v>0.57547453703703699</c:v>
                </c:pt>
                <c:pt idx="346">
                  <c:v>0.57550925925925933</c:v>
                </c:pt>
                <c:pt idx="347">
                  <c:v>0.57554398148148145</c:v>
                </c:pt>
                <c:pt idx="348">
                  <c:v>0.57557870370370368</c:v>
                </c:pt>
                <c:pt idx="349">
                  <c:v>0.5756134259259259</c:v>
                </c:pt>
                <c:pt idx="350">
                  <c:v>0.57564814814814813</c:v>
                </c:pt>
                <c:pt idx="351">
                  <c:v>0.57568287037037036</c:v>
                </c:pt>
                <c:pt idx="352">
                  <c:v>0.57571759259259259</c:v>
                </c:pt>
                <c:pt idx="353">
                  <c:v>0.57575231481481481</c:v>
                </c:pt>
                <c:pt idx="354">
                  <c:v>0.57578703703703704</c:v>
                </c:pt>
                <c:pt idx="355">
                  <c:v>0.57582175925925927</c:v>
                </c:pt>
                <c:pt idx="356">
                  <c:v>0.5758564814814815</c:v>
                </c:pt>
                <c:pt idx="357">
                  <c:v>0.57589120370370372</c:v>
                </c:pt>
                <c:pt idx="358">
                  <c:v>0.57592592592592595</c:v>
                </c:pt>
                <c:pt idx="359">
                  <c:v>0.57596064814814818</c:v>
                </c:pt>
                <c:pt idx="360">
                  <c:v>0.5759953703703703</c:v>
                </c:pt>
                <c:pt idx="361">
                  <c:v>0.57603009259259264</c:v>
                </c:pt>
                <c:pt idx="362">
                  <c:v>0.57606481481481475</c:v>
                </c:pt>
                <c:pt idx="363">
                  <c:v>0.57609953703703709</c:v>
                </c:pt>
                <c:pt idx="364">
                  <c:v>0.57613425925925921</c:v>
                </c:pt>
                <c:pt idx="365">
                  <c:v>0.57616898148148155</c:v>
                </c:pt>
                <c:pt idx="366">
                  <c:v>0.57620370370370366</c:v>
                </c:pt>
                <c:pt idx="367">
                  <c:v>0.57623842592592589</c:v>
                </c:pt>
                <c:pt idx="368">
                  <c:v>0.57627314814814812</c:v>
                </c:pt>
                <c:pt idx="369">
                  <c:v>0.57630787037037035</c:v>
                </c:pt>
                <c:pt idx="370">
                  <c:v>0.57634259259259257</c:v>
                </c:pt>
                <c:pt idx="371">
                  <c:v>0.5763773148148148</c:v>
                </c:pt>
                <c:pt idx="372">
                  <c:v>0.57641203703703703</c:v>
                </c:pt>
                <c:pt idx="373">
                  <c:v>0.57644675925925926</c:v>
                </c:pt>
                <c:pt idx="374">
                  <c:v>0.57648148148148148</c:v>
                </c:pt>
                <c:pt idx="375">
                  <c:v>0.57651620370370371</c:v>
                </c:pt>
                <c:pt idx="376">
                  <c:v>0.57655092592592594</c:v>
                </c:pt>
                <c:pt idx="377">
                  <c:v>0.57658564814814817</c:v>
                </c:pt>
                <c:pt idx="378">
                  <c:v>0.57662037037037039</c:v>
                </c:pt>
                <c:pt idx="379">
                  <c:v>0.57665509259259262</c:v>
                </c:pt>
                <c:pt idx="380">
                  <c:v>0.57668981481481485</c:v>
                </c:pt>
                <c:pt idx="381">
                  <c:v>0.57672453703703697</c:v>
                </c:pt>
                <c:pt idx="382">
                  <c:v>0.5767592592592593</c:v>
                </c:pt>
                <c:pt idx="383">
                  <c:v>0.57679398148148142</c:v>
                </c:pt>
                <c:pt idx="384">
                  <c:v>0.57682870370370376</c:v>
                </c:pt>
                <c:pt idx="385">
                  <c:v>0.57686342592592588</c:v>
                </c:pt>
                <c:pt idx="386">
                  <c:v>0.57689814814814822</c:v>
                </c:pt>
                <c:pt idx="387">
                  <c:v>0.57693287037037033</c:v>
                </c:pt>
                <c:pt idx="388">
                  <c:v>0.57696759259259256</c:v>
                </c:pt>
                <c:pt idx="389">
                  <c:v>0.57700231481481479</c:v>
                </c:pt>
                <c:pt idx="390">
                  <c:v>0.57703703703703701</c:v>
                </c:pt>
                <c:pt idx="391">
                  <c:v>0.57707175925925924</c:v>
                </c:pt>
                <c:pt idx="392">
                  <c:v>0.57710648148148147</c:v>
                </c:pt>
                <c:pt idx="393">
                  <c:v>0.5771412037037037</c:v>
                </c:pt>
                <c:pt idx="394">
                  <c:v>0.57717592592592593</c:v>
                </c:pt>
                <c:pt idx="395">
                  <c:v>0.57721064814814815</c:v>
                </c:pt>
                <c:pt idx="396">
                  <c:v>0.57724537037037038</c:v>
                </c:pt>
                <c:pt idx="397">
                  <c:v>0.57728009259259261</c:v>
                </c:pt>
                <c:pt idx="398">
                  <c:v>0.57731481481481484</c:v>
                </c:pt>
                <c:pt idx="399">
                  <c:v>0.57734953703703706</c:v>
                </c:pt>
                <c:pt idx="400">
                  <c:v>0.57738425925925929</c:v>
                </c:pt>
                <c:pt idx="401">
                  <c:v>0.57741898148148152</c:v>
                </c:pt>
                <c:pt idx="402">
                  <c:v>0.57745370370370364</c:v>
                </c:pt>
                <c:pt idx="403">
                  <c:v>0.57748842592592597</c:v>
                </c:pt>
                <c:pt idx="404">
                  <c:v>0.57752314814814809</c:v>
                </c:pt>
                <c:pt idx="405">
                  <c:v>0.57755787037037043</c:v>
                </c:pt>
                <c:pt idx="406">
                  <c:v>0.57759259259259255</c:v>
                </c:pt>
                <c:pt idx="407">
                  <c:v>0.57762731481481489</c:v>
                </c:pt>
                <c:pt idx="408">
                  <c:v>0.577662037037037</c:v>
                </c:pt>
                <c:pt idx="409">
                  <c:v>0.57769675925925923</c:v>
                </c:pt>
                <c:pt idx="410">
                  <c:v>0.57773148148148146</c:v>
                </c:pt>
                <c:pt idx="411">
                  <c:v>0.57776620370370368</c:v>
                </c:pt>
                <c:pt idx="412">
                  <c:v>0.57780092592592591</c:v>
                </c:pt>
                <c:pt idx="413">
                  <c:v>0.57783564814814814</c:v>
                </c:pt>
                <c:pt idx="414">
                  <c:v>0.57787037037037037</c:v>
                </c:pt>
                <c:pt idx="415">
                  <c:v>0.5779050925925926</c:v>
                </c:pt>
                <c:pt idx="416">
                  <c:v>0.57793981481481482</c:v>
                </c:pt>
                <c:pt idx="417">
                  <c:v>0.57797453703703705</c:v>
                </c:pt>
                <c:pt idx="418">
                  <c:v>0.57800925925925928</c:v>
                </c:pt>
                <c:pt idx="419">
                  <c:v>0.57804398148148151</c:v>
                </c:pt>
                <c:pt idx="420">
                  <c:v>0.57807870370370373</c:v>
                </c:pt>
                <c:pt idx="421">
                  <c:v>0.57811342592592596</c:v>
                </c:pt>
                <c:pt idx="422">
                  <c:v>0.57814814814814819</c:v>
                </c:pt>
                <c:pt idx="423">
                  <c:v>0.57818287037037031</c:v>
                </c:pt>
                <c:pt idx="424">
                  <c:v>0.57821759259259264</c:v>
                </c:pt>
                <c:pt idx="425">
                  <c:v>0.57825231481481476</c:v>
                </c:pt>
                <c:pt idx="426">
                  <c:v>0.5782870370370371</c:v>
                </c:pt>
                <c:pt idx="427">
                  <c:v>0.57832175925925922</c:v>
                </c:pt>
                <c:pt idx="428">
                  <c:v>0.57835648148148155</c:v>
                </c:pt>
                <c:pt idx="429">
                  <c:v>0.57839120370370367</c:v>
                </c:pt>
                <c:pt idx="430">
                  <c:v>0.5784259259259259</c:v>
                </c:pt>
                <c:pt idx="431">
                  <c:v>0.57846064814814813</c:v>
                </c:pt>
                <c:pt idx="432">
                  <c:v>0.57849537037037035</c:v>
                </c:pt>
                <c:pt idx="433">
                  <c:v>0.57853009259259258</c:v>
                </c:pt>
                <c:pt idx="434">
                  <c:v>0.57856481481481481</c:v>
                </c:pt>
                <c:pt idx="435">
                  <c:v>0.57859953703703704</c:v>
                </c:pt>
                <c:pt idx="436">
                  <c:v>0.57863425925925926</c:v>
                </c:pt>
                <c:pt idx="437">
                  <c:v>0.57866898148148149</c:v>
                </c:pt>
                <c:pt idx="438">
                  <c:v>0.57870370370370372</c:v>
                </c:pt>
                <c:pt idx="439">
                  <c:v>0.57873842592592595</c:v>
                </c:pt>
                <c:pt idx="440">
                  <c:v>0.57877314814814818</c:v>
                </c:pt>
                <c:pt idx="441">
                  <c:v>0.5788078703703704</c:v>
                </c:pt>
                <c:pt idx="442">
                  <c:v>0.57884259259259252</c:v>
                </c:pt>
                <c:pt idx="443">
                  <c:v>0.57887731481481486</c:v>
                </c:pt>
                <c:pt idx="444">
                  <c:v>0.57891203703703698</c:v>
                </c:pt>
                <c:pt idx="445">
                  <c:v>0.57894675925925931</c:v>
                </c:pt>
                <c:pt idx="446">
                  <c:v>0.57898148148148143</c:v>
                </c:pt>
                <c:pt idx="447">
                  <c:v>0.57901620370370377</c:v>
                </c:pt>
                <c:pt idx="448">
                  <c:v>0.57905092592592589</c:v>
                </c:pt>
                <c:pt idx="449">
                  <c:v>0.57908564814814811</c:v>
                </c:pt>
                <c:pt idx="450">
                  <c:v>0.57912037037037034</c:v>
                </c:pt>
                <c:pt idx="451">
                  <c:v>0.57915509259259257</c:v>
                </c:pt>
                <c:pt idx="452">
                  <c:v>0.5791898148148148</c:v>
                </c:pt>
                <c:pt idx="453">
                  <c:v>0.57922453703703702</c:v>
                </c:pt>
                <c:pt idx="454">
                  <c:v>0.57925925925925925</c:v>
                </c:pt>
                <c:pt idx="455">
                  <c:v>0.57929398148148148</c:v>
                </c:pt>
                <c:pt idx="456">
                  <c:v>0.57932870370370371</c:v>
                </c:pt>
                <c:pt idx="457">
                  <c:v>0.57936342592592593</c:v>
                </c:pt>
                <c:pt idx="458">
                  <c:v>0.57939814814814816</c:v>
                </c:pt>
                <c:pt idx="459">
                  <c:v>0.57943287037037039</c:v>
                </c:pt>
                <c:pt idx="460">
                  <c:v>0.57946759259259262</c:v>
                </c:pt>
                <c:pt idx="461">
                  <c:v>0.57950231481481485</c:v>
                </c:pt>
                <c:pt idx="462">
                  <c:v>0.57953703703703707</c:v>
                </c:pt>
                <c:pt idx="463">
                  <c:v>0.57957175925925919</c:v>
                </c:pt>
                <c:pt idx="464">
                  <c:v>0.57960648148148153</c:v>
                </c:pt>
                <c:pt idx="465">
                  <c:v>0.57964120370370364</c:v>
                </c:pt>
                <c:pt idx="466">
                  <c:v>0.57967592592592598</c:v>
                </c:pt>
                <c:pt idx="467">
                  <c:v>0.5797106481481481</c:v>
                </c:pt>
                <c:pt idx="468">
                  <c:v>0.57974537037037044</c:v>
                </c:pt>
                <c:pt idx="469">
                  <c:v>0.57978009259259256</c:v>
                </c:pt>
                <c:pt idx="470">
                  <c:v>0.57981481481481478</c:v>
                </c:pt>
                <c:pt idx="471">
                  <c:v>0.57984953703703701</c:v>
                </c:pt>
                <c:pt idx="472">
                  <c:v>0.57988425925925924</c:v>
                </c:pt>
                <c:pt idx="473">
                  <c:v>0.57991898148148147</c:v>
                </c:pt>
                <c:pt idx="474">
                  <c:v>0.57995370370370369</c:v>
                </c:pt>
                <c:pt idx="475">
                  <c:v>0.57998842592592592</c:v>
                </c:pt>
                <c:pt idx="476">
                  <c:v>0.58002314814814815</c:v>
                </c:pt>
                <c:pt idx="477">
                  <c:v>0.58005787037037038</c:v>
                </c:pt>
                <c:pt idx="478">
                  <c:v>0.5800925925925926</c:v>
                </c:pt>
                <c:pt idx="479">
                  <c:v>0.58012731481481483</c:v>
                </c:pt>
                <c:pt idx="480">
                  <c:v>0.58016203703703706</c:v>
                </c:pt>
                <c:pt idx="481">
                  <c:v>0.58019675925925929</c:v>
                </c:pt>
                <c:pt idx="482">
                  <c:v>0.58023148148148151</c:v>
                </c:pt>
                <c:pt idx="483">
                  <c:v>0.58026620370370374</c:v>
                </c:pt>
                <c:pt idx="484">
                  <c:v>0.58030092592592586</c:v>
                </c:pt>
                <c:pt idx="485">
                  <c:v>0.5803356481481482</c:v>
                </c:pt>
                <c:pt idx="486">
                  <c:v>0.58037037037037031</c:v>
                </c:pt>
                <c:pt idx="487">
                  <c:v>0.58040509259259265</c:v>
                </c:pt>
                <c:pt idx="488">
                  <c:v>0.58043981481481477</c:v>
                </c:pt>
                <c:pt idx="489">
                  <c:v>0.58047453703703711</c:v>
                </c:pt>
                <c:pt idx="490">
                  <c:v>0.58050925925925922</c:v>
                </c:pt>
                <c:pt idx="491">
                  <c:v>0.58054398148148145</c:v>
                </c:pt>
                <c:pt idx="492">
                  <c:v>0.58057870370370368</c:v>
                </c:pt>
                <c:pt idx="493">
                  <c:v>0.58061342592592591</c:v>
                </c:pt>
                <c:pt idx="494">
                  <c:v>0.58064814814814814</c:v>
                </c:pt>
                <c:pt idx="495">
                  <c:v>0.58068287037037036</c:v>
                </c:pt>
                <c:pt idx="496">
                  <c:v>0.58071759259259259</c:v>
                </c:pt>
                <c:pt idx="497">
                  <c:v>0.58075231481481482</c:v>
                </c:pt>
                <c:pt idx="498">
                  <c:v>0.58078703703703705</c:v>
                </c:pt>
                <c:pt idx="499">
                  <c:v>0.58082175925925927</c:v>
                </c:pt>
                <c:pt idx="500">
                  <c:v>0.5808564814814815</c:v>
                </c:pt>
                <c:pt idx="501">
                  <c:v>0.58089120370370373</c:v>
                </c:pt>
                <c:pt idx="502">
                  <c:v>0.58092592592592596</c:v>
                </c:pt>
                <c:pt idx="503">
                  <c:v>0.58096064814814818</c:v>
                </c:pt>
                <c:pt idx="504">
                  <c:v>0.58099537037037041</c:v>
                </c:pt>
                <c:pt idx="505">
                  <c:v>0.58103009259259253</c:v>
                </c:pt>
                <c:pt idx="506">
                  <c:v>0.58106481481481487</c:v>
                </c:pt>
                <c:pt idx="507">
                  <c:v>0.58109953703703698</c:v>
                </c:pt>
                <c:pt idx="508">
                  <c:v>0.58113425925925932</c:v>
                </c:pt>
                <c:pt idx="509">
                  <c:v>0.58116898148148144</c:v>
                </c:pt>
                <c:pt idx="510">
                  <c:v>0.58120370370370367</c:v>
                </c:pt>
                <c:pt idx="511">
                  <c:v>0.58123842592592589</c:v>
                </c:pt>
                <c:pt idx="512">
                  <c:v>0.58127314814814812</c:v>
                </c:pt>
                <c:pt idx="513">
                  <c:v>0.58130787037037035</c:v>
                </c:pt>
                <c:pt idx="514">
                  <c:v>0.58134259259259258</c:v>
                </c:pt>
                <c:pt idx="515">
                  <c:v>0.58137731481481481</c:v>
                </c:pt>
                <c:pt idx="516">
                  <c:v>0.58141203703703703</c:v>
                </c:pt>
                <c:pt idx="517">
                  <c:v>0.58144675925925926</c:v>
                </c:pt>
                <c:pt idx="518">
                  <c:v>0.58148148148148149</c:v>
                </c:pt>
                <c:pt idx="519">
                  <c:v>0.58151620370370372</c:v>
                </c:pt>
                <c:pt idx="520">
                  <c:v>0.58155092592592594</c:v>
                </c:pt>
                <c:pt idx="521">
                  <c:v>0.58158564814814817</c:v>
                </c:pt>
                <c:pt idx="522">
                  <c:v>0.5816203703703704</c:v>
                </c:pt>
                <c:pt idx="523">
                  <c:v>0.58165509259259263</c:v>
                </c:pt>
                <c:pt idx="524">
                  <c:v>0.58168981481481474</c:v>
                </c:pt>
                <c:pt idx="525">
                  <c:v>0.58172453703703708</c:v>
                </c:pt>
                <c:pt idx="526">
                  <c:v>0.5817592592592592</c:v>
                </c:pt>
                <c:pt idx="527">
                  <c:v>0.58179398148148154</c:v>
                </c:pt>
                <c:pt idx="528">
                  <c:v>0.58182870370370365</c:v>
                </c:pt>
                <c:pt idx="529">
                  <c:v>0.58186342592592599</c:v>
                </c:pt>
                <c:pt idx="530">
                  <c:v>0.58189814814814811</c:v>
                </c:pt>
                <c:pt idx="531">
                  <c:v>0.58193287037037034</c:v>
                </c:pt>
                <c:pt idx="532">
                  <c:v>0.58196759259259256</c:v>
                </c:pt>
                <c:pt idx="533">
                  <c:v>0.58200231481481479</c:v>
                </c:pt>
                <c:pt idx="534">
                  <c:v>0.58203703703703702</c:v>
                </c:pt>
                <c:pt idx="535">
                  <c:v>0.58207175925925925</c:v>
                </c:pt>
                <c:pt idx="536">
                  <c:v>0.58210648148148147</c:v>
                </c:pt>
                <c:pt idx="537">
                  <c:v>0.5821412037037037</c:v>
                </c:pt>
                <c:pt idx="538">
                  <c:v>0.58217592592592593</c:v>
                </c:pt>
                <c:pt idx="539">
                  <c:v>0.58221064814814816</c:v>
                </c:pt>
                <c:pt idx="540">
                  <c:v>0.58224537037037039</c:v>
                </c:pt>
                <c:pt idx="541">
                  <c:v>0.58228009259259261</c:v>
                </c:pt>
                <c:pt idx="542">
                  <c:v>0.58231481481481484</c:v>
                </c:pt>
                <c:pt idx="543">
                  <c:v>0.58234953703703707</c:v>
                </c:pt>
                <c:pt idx="544">
                  <c:v>0.5823842592592593</c:v>
                </c:pt>
                <c:pt idx="545">
                  <c:v>0.58241898148148141</c:v>
                </c:pt>
                <c:pt idx="546">
                  <c:v>0.58245370370370375</c:v>
                </c:pt>
                <c:pt idx="547">
                  <c:v>0.58248842592592587</c:v>
                </c:pt>
                <c:pt idx="548">
                  <c:v>0.58252314814814821</c:v>
                </c:pt>
                <c:pt idx="549">
                  <c:v>0.58255787037037032</c:v>
                </c:pt>
                <c:pt idx="550">
                  <c:v>0.58259259259259266</c:v>
                </c:pt>
                <c:pt idx="551">
                  <c:v>0.58262731481481478</c:v>
                </c:pt>
                <c:pt idx="552">
                  <c:v>0.58266203703703701</c:v>
                </c:pt>
                <c:pt idx="553">
                  <c:v>0.58269675925925923</c:v>
                </c:pt>
                <c:pt idx="554">
                  <c:v>0.58273148148148146</c:v>
                </c:pt>
                <c:pt idx="555">
                  <c:v>0.58276620370370369</c:v>
                </c:pt>
                <c:pt idx="556">
                  <c:v>0.58280092592592592</c:v>
                </c:pt>
                <c:pt idx="557">
                  <c:v>0.58283564814814814</c:v>
                </c:pt>
                <c:pt idx="558">
                  <c:v>0.58287037037037037</c:v>
                </c:pt>
                <c:pt idx="559">
                  <c:v>0.5829050925925926</c:v>
                </c:pt>
                <c:pt idx="560">
                  <c:v>0.58293981481481483</c:v>
                </c:pt>
                <c:pt idx="561">
                  <c:v>0.58297453703703705</c:v>
                </c:pt>
                <c:pt idx="562">
                  <c:v>0.58300925925925928</c:v>
                </c:pt>
                <c:pt idx="563">
                  <c:v>0.58304398148148151</c:v>
                </c:pt>
                <c:pt idx="564">
                  <c:v>0.58307870370370374</c:v>
                </c:pt>
                <c:pt idx="565">
                  <c:v>0.58311342592592597</c:v>
                </c:pt>
                <c:pt idx="566">
                  <c:v>0.58314814814814808</c:v>
                </c:pt>
                <c:pt idx="567">
                  <c:v>0.58318287037037042</c:v>
                </c:pt>
                <c:pt idx="568">
                  <c:v>0.58321759259259254</c:v>
                </c:pt>
                <c:pt idx="569">
                  <c:v>0.58325231481481488</c:v>
                </c:pt>
                <c:pt idx="570">
                  <c:v>0.58328703703703699</c:v>
                </c:pt>
                <c:pt idx="571">
                  <c:v>0.58332175925925933</c:v>
                </c:pt>
                <c:pt idx="572">
                  <c:v>0.58335648148148145</c:v>
                </c:pt>
                <c:pt idx="573">
                  <c:v>0.58339120370370368</c:v>
                </c:pt>
                <c:pt idx="574">
                  <c:v>0.5834259259259259</c:v>
                </c:pt>
                <c:pt idx="575">
                  <c:v>0.58346064814814813</c:v>
                </c:pt>
                <c:pt idx="576">
                  <c:v>0.58349537037037036</c:v>
                </c:pt>
                <c:pt idx="577">
                  <c:v>0.58353009259259259</c:v>
                </c:pt>
                <c:pt idx="578">
                  <c:v>0.58356481481481481</c:v>
                </c:pt>
                <c:pt idx="579">
                  <c:v>0.58359953703703704</c:v>
                </c:pt>
                <c:pt idx="580">
                  <c:v>0.58363425925925927</c:v>
                </c:pt>
                <c:pt idx="581">
                  <c:v>0.5836689814814815</c:v>
                </c:pt>
                <c:pt idx="582">
                  <c:v>0.58370370370370372</c:v>
                </c:pt>
                <c:pt idx="583">
                  <c:v>0.58373842592592595</c:v>
                </c:pt>
                <c:pt idx="584">
                  <c:v>0.58377314814814818</c:v>
                </c:pt>
                <c:pt idx="585">
                  <c:v>0.5838078703703703</c:v>
                </c:pt>
                <c:pt idx="586">
                  <c:v>0.58384259259259264</c:v>
                </c:pt>
                <c:pt idx="587">
                  <c:v>0.58387731481481475</c:v>
                </c:pt>
                <c:pt idx="588">
                  <c:v>0.58391203703703709</c:v>
                </c:pt>
                <c:pt idx="589">
                  <c:v>0.58394675925925921</c:v>
                </c:pt>
                <c:pt idx="590">
                  <c:v>0.58398148148148155</c:v>
                </c:pt>
                <c:pt idx="591">
                  <c:v>0.58401620370370366</c:v>
                </c:pt>
                <c:pt idx="592">
                  <c:v>0.58405092592592589</c:v>
                </c:pt>
                <c:pt idx="593">
                  <c:v>0.58408564814814812</c:v>
                </c:pt>
                <c:pt idx="594">
                  <c:v>0.58412037037037035</c:v>
                </c:pt>
                <c:pt idx="595">
                  <c:v>0.58415509259259257</c:v>
                </c:pt>
                <c:pt idx="596">
                  <c:v>0.5841898148148148</c:v>
                </c:pt>
                <c:pt idx="597">
                  <c:v>0.58422453703703703</c:v>
                </c:pt>
                <c:pt idx="598">
                  <c:v>0.58425925925925926</c:v>
                </c:pt>
                <c:pt idx="599">
                  <c:v>0.58429398148148148</c:v>
                </c:pt>
                <c:pt idx="600">
                  <c:v>0.58432870370370371</c:v>
                </c:pt>
                <c:pt idx="601">
                  <c:v>0.58436342592592594</c:v>
                </c:pt>
                <c:pt idx="602">
                  <c:v>0.58439814814814817</c:v>
                </c:pt>
                <c:pt idx="603">
                  <c:v>0.58443287037037039</c:v>
                </c:pt>
                <c:pt idx="604">
                  <c:v>0.58446759259259262</c:v>
                </c:pt>
                <c:pt idx="605">
                  <c:v>0.58450231481481485</c:v>
                </c:pt>
                <c:pt idx="606">
                  <c:v>0.58453703703703697</c:v>
                </c:pt>
                <c:pt idx="607">
                  <c:v>0.5845717592592593</c:v>
                </c:pt>
                <c:pt idx="608">
                  <c:v>0.58460648148148142</c:v>
                </c:pt>
                <c:pt idx="609">
                  <c:v>0.58464120370370376</c:v>
                </c:pt>
                <c:pt idx="610">
                  <c:v>0.58467592592592588</c:v>
                </c:pt>
                <c:pt idx="611">
                  <c:v>0.58471064814814822</c:v>
                </c:pt>
                <c:pt idx="612">
                  <c:v>0.58474537037037033</c:v>
                </c:pt>
                <c:pt idx="613">
                  <c:v>0.58478009259259256</c:v>
                </c:pt>
                <c:pt idx="614">
                  <c:v>0.58481481481481479</c:v>
                </c:pt>
                <c:pt idx="615">
                  <c:v>0.58484953703703701</c:v>
                </c:pt>
                <c:pt idx="616">
                  <c:v>0.58488425925925924</c:v>
                </c:pt>
                <c:pt idx="617">
                  <c:v>0.58491898148148147</c:v>
                </c:pt>
                <c:pt idx="618">
                  <c:v>0.5849537037037037</c:v>
                </c:pt>
                <c:pt idx="619">
                  <c:v>0.58498842592592593</c:v>
                </c:pt>
                <c:pt idx="620">
                  <c:v>0.58502314814814815</c:v>
                </c:pt>
                <c:pt idx="621">
                  <c:v>0.58505787037037038</c:v>
                </c:pt>
                <c:pt idx="622">
                  <c:v>0.58509259259259261</c:v>
                </c:pt>
                <c:pt idx="623">
                  <c:v>0.58512731481481484</c:v>
                </c:pt>
                <c:pt idx="624">
                  <c:v>0.58516203703703706</c:v>
                </c:pt>
                <c:pt idx="625">
                  <c:v>0.58519675925925929</c:v>
                </c:pt>
                <c:pt idx="626">
                  <c:v>0.58523148148148152</c:v>
                </c:pt>
                <c:pt idx="627">
                  <c:v>0.58526620370370364</c:v>
                </c:pt>
                <c:pt idx="628">
                  <c:v>0.58530092592592597</c:v>
                </c:pt>
                <c:pt idx="629">
                  <c:v>0.58533564814814809</c:v>
                </c:pt>
                <c:pt idx="630">
                  <c:v>0.58537037037037043</c:v>
                </c:pt>
                <c:pt idx="631">
                  <c:v>0.58540509259259255</c:v>
                </c:pt>
                <c:pt idx="632">
                  <c:v>0.58543981481481489</c:v>
                </c:pt>
                <c:pt idx="633">
                  <c:v>0.585474537037037</c:v>
                </c:pt>
                <c:pt idx="634">
                  <c:v>0.58550925925925923</c:v>
                </c:pt>
                <c:pt idx="635">
                  <c:v>0.58554398148148146</c:v>
                </c:pt>
                <c:pt idx="636">
                  <c:v>0.58557870370370368</c:v>
                </c:pt>
                <c:pt idx="637">
                  <c:v>0.58561342592592591</c:v>
                </c:pt>
                <c:pt idx="638">
                  <c:v>0.58564814814814814</c:v>
                </c:pt>
                <c:pt idx="639">
                  <c:v>0.58568287037037037</c:v>
                </c:pt>
                <c:pt idx="640">
                  <c:v>0.5857175925925926</c:v>
                </c:pt>
                <c:pt idx="641">
                  <c:v>0.58575231481481482</c:v>
                </c:pt>
                <c:pt idx="642">
                  <c:v>0.58578703703703705</c:v>
                </c:pt>
                <c:pt idx="643">
                  <c:v>0.58582175925925928</c:v>
                </c:pt>
                <c:pt idx="644">
                  <c:v>0.58585648148148151</c:v>
                </c:pt>
                <c:pt idx="645">
                  <c:v>0.58589120370370373</c:v>
                </c:pt>
                <c:pt idx="646">
                  <c:v>0.58592592592592596</c:v>
                </c:pt>
                <c:pt idx="647">
                  <c:v>0.58596064814814819</c:v>
                </c:pt>
                <c:pt idx="648">
                  <c:v>0.58599537037037031</c:v>
                </c:pt>
                <c:pt idx="649">
                  <c:v>0.58603009259259264</c:v>
                </c:pt>
                <c:pt idx="650">
                  <c:v>0.58606481481481476</c:v>
                </c:pt>
                <c:pt idx="651">
                  <c:v>0.5860995370370371</c:v>
                </c:pt>
                <c:pt idx="652">
                  <c:v>0.58613425925925922</c:v>
                </c:pt>
                <c:pt idx="653">
                  <c:v>0.58616898148148155</c:v>
                </c:pt>
                <c:pt idx="654">
                  <c:v>0.58620370370370367</c:v>
                </c:pt>
                <c:pt idx="655">
                  <c:v>0.5862384259259259</c:v>
                </c:pt>
                <c:pt idx="656">
                  <c:v>0.58627314814814813</c:v>
                </c:pt>
                <c:pt idx="657">
                  <c:v>0.58630787037037035</c:v>
                </c:pt>
                <c:pt idx="658">
                  <c:v>0.58634259259259258</c:v>
                </c:pt>
                <c:pt idx="659">
                  <c:v>0.58637731481481481</c:v>
                </c:pt>
                <c:pt idx="660">
                  <c:v>0.58641203703703704</c:v>
                </c:pt>
                <c:pt idx="661">
                  <c:v>0.58644675925925926</c:v>
                </c:pt>
                <c:pt idx="662">
                  <c:v>0.58648148148148149</c:v>
                </c:pt>
                <c:pt idx="663">
                  <c:v>0.58651620370370372</c:v>
                </c:pt>
                <c:pt idx="664">
                  <c:v>0.58655092592592595</c:v>
                </c:pt>
                <c:pt idx="665">
                  <c:v>0.58658564814814818</c:v>
                </c:pt>
                <c:pt idx="666">
                  <c:v>0.5866203703703704</c:v>
                </c:pt>
                <c:pt idx="667">
                  <c:v>0.58665509259259252</c:v>
                </c:pt>
                <c:pt idx="668">
                  <c:v>0.58668981481481486</c:v>
                </c:pt>
                <c:pt idx="669">
                  <c:v>0.58672453703703698</c:v>
                </c:pt>
                <c:pt idx="670">
                  <c:v>0.58675925925925931</c:v>
                </c:pt>
                <c:pt idx="671">
                  <c:v>0.58679398148148143</c:v>
                </c:pt>
                <c:pt idx="672">
                  <c:v>0.58682870370370377</c:v>
                </c:pt>
                <c:pt idx="673">
                  <c:v>0.58686342592592589</c:v>
                </c:pt>
                <c:pt idx="674">
                  <c:v>0.58689814814814811</c:v>
                </c:pt>
                <c:pt idx="675">
                  <c:v>0.58693287037037034</c:v>
                </c:pt>
                <c:pt idx="676">
                  <c:v>0.58696759259259257</c:v>
                </c:pt>
                <c:pt idx="677">
                  <c:v>0.5870023148148148</c:v>
                </c:pt>
                <c:pt idx="678">
                  <c:v>0.58703703703703702</c:v>
                </c:pt>
                <c:pt idx="679">
                  <c:v>0.58707175925925925</c:v>
                </c:pt>
                <c:pt idx="680">
                  <c:v>0.58710648148148148</c:v>
                </c:pt>
                <c:pt idx="681">
                  <c:v>0.58714120370370371</c:v>
                </c:pt>
                <c:pt idx="682">
                  <c:v>0.58717592592592593</c:v>
                </c:pt>
                <c:pt idx="683">
                  <c:v>0.58721064814814816</c:v>
                </c:pt>
                <c:pt idx="684">
                  <c:v>0.58724537037037039</c:v>
                </c:pt>
                <c:pt idx="685">
                  <c:v>0.58728009259259262</c:v>
                </c:pt>
                <c:pt idx="686">
                  <c:v>0.58731481481481485</c:v>
                </c:pt>
                <c:pt idx="687">
                  <c:v>0.58734953703703707</c:v>
                </c:pt>
                <c:pt idx="688">
                  <c:v>0.58738425925925919</c:v>
                </c:pt>
                <c:pt idx="689">
                  <c:v>0.58741898148148153</c:v>
                </c:pt>
                <c:pt idx="690">
                  <c:v>0.58745370370370364</c:v>
                </c:pt>
                <c:pt idx="691">
                  <c:v>0.58748842592592598</c:v>
                </c:pt>
                <c:pt idx="692">
                  <c:v>0.5875231481481481</c:v>
                </c:pt>
                <c:pt idx="693">
                  <c:v>0.58755787037037044</c:v>
                </c:pt>
                <c:pt idx="694">
                  <c:v>0.58759259259259256</c:v>
                </c:pt>
                <c:pt idx="695">
                  <c:v>0.58762731481481478</c:v>
                </c:pt>
                <c:pt idx="696">
                  <c:v>0.58766203703703701</c:v>
                </c:pt>
                <c:pt idx="697">
                  <c:v>0.58769675925925924</c:v>
                </c:pt>
                <c:pt idx="698">
                  <c:v>0.58773148148148147</c:v>
                </c:pt>
                <c:pt idx="699">
                  <c:v>0.58776620370370369</c:v>
                </c:pt>
                <c:pt idx="700">
                  <c:v>0.58780092592592592</c:v>
                </c:pt>
                <c:pt idx="701">
                  <c:v>0.58783564814814815</c:v>
                </c:pt>
                <c:pt idx="702">
                  <c:v>0.58787037037037038</c:v>
                </c:pt>
                <c:pt idx="703">
                  <c:v>0.5879050925925926</c:v>
                </c:pt>
                <c:pt idx="704">
                  <c:v>0.58793981481481483</c:v>
                </c:pt>
                <c:pt idx="705">
                  <c:v>0.58797453703703706</c:v>
                </c:pt>
                <c:pt idx="706">
                  <c:v>0.58800925925925929</c:v>
                </c:pt>
                <c:pt idx="707">
                  <c:v>0.58804398148148151</c:v>
                </c:pt>
                <c:pt idx="708">
                  <c:v>0.58807870370370374</c:v>
                </c:pt>
                <c:pt idx="709">
                  <c:v>0.58811342592592586</c:v>
                </c:pt>
                <c:pt idx="710">
                  <c:v>0.5881481481481482</c:v>
                </c:pt>
                <c:pt idx="711">
                  <c:v>0.58818287037037031</c:v>
                </c:pt>
                <c:pt idx="712">
                  <c:v>0.58821759259259265</c:v>
                </c:pt>
                <c:pt idx="713">
                  <c:v>0.58825231481481477</c:v>
                </c:pt>
                <c:pt idx="714">
                  <c:v>0.58828703703703711</c:v>
                </c:pt>
                <c:pt idx="715">
                  <c:v>0.58832175925925922</c:v>
                </c:pt>
                <c:pt idx="716">
                  <c:v>0.58835648148148145</c:v>
                </c:pt>
                <c:pt idx="717">
                  <c:v>0.58839120370370368</c:v>
                </c:pt>
                <c:pt idx="718">
                  <c:v>0.58842592592592591</c:v>
                </c:pt>
                <c:pt idx="719">
                  <c:v>0.58846064814814814</c:v>
                </c:pt>
                <c:pt idx="720">
                  <c:v>0.58849537037037036</c:v>
                </c:pt>
                <c:pt idx="721">
                  <c:v>0.58853009259259259</c:v>
                </c:pt>
                <c:pt idx="722">
                  <c:v>0.58856481481481482</c:v>
                </c:pt>
                <c:pt idx="723">
                  <c:v>0.58859953703703705</c:v>
                </c:pt>
                <c:pt idx="724">
                  <c:v>0.58863425925925927</c:v>
                </c:pt>
                <c:pt idx="725">
                  <c:v>0.5886689814814815</c:v>
                </c:pt>
                <c:pt idx="726">
                  <c:v>0.58870370370370373</c:v>
                </c:pt>
                <c:pt idx="727">
                  <c:v>0.58873842592592596</c:v>
                </c:pt>
                <c:pt idx="728">
                  <c:v>0.58877314814814818</c:v>
                </c:pt>
                <c:pt idx="729">
                  <c:v>0.58880787037037041</c:v>
                </c:pt>
                <c:pt idx="730">
                  <c:v>0.58884259259259253</c:v>
                </c:pt>
                <c:pt idx="731">
                  <c:v>0.58887731481481487</c:v>
                </c:pt>
                <c:pt idx="732">
                  <c:v>0.58891203703703698</c:v>
                </c:pt>
                <c:pt idx="733">
                  <c:v>0.58894675925925932</c:v>
                </c:pt>
                <c:pt idx="734">
                  <c:v>0.58898148148148144</c:v>
                </c:pt>
                <c:pt idx="735">
                  <c:v>0.58901620370370367</c:v>
                </c:pt>
                <c:pt idx="736">
                  <c:v>0.58905092592592589</c:v>
                </c:pt>
                <c:pt idx="737">
                  <c:v>0.58908564814814812</c:v>
                </c:pt>
                <c:pt idx="738">
                  <c:v>0.58912037037037035</c:v>
                </c:pt>
                <c:pt idx="739">
                  <c:v>0.58915509259259258</c:v>
                </c:pt>
                <c:pt idx="740">
                  <c:v>0.58918981481481481</c:v>
                </c:pt>
                <c:pt idx="741">
                  <c:v>0.58922453703703703</c:v>
                </c:pt>
                <c:pt idx="742">
                  <c:v>0.58925925925925926</c:v>
                </c:pt>
                <c:pt idx="743">
                  <c:v>0.58929398148148149</c:v>
                </c:pt>
                <c:pt idx="744">
                  <c:v>0.58932870370370372</c:v>
                </c:pt>
                <c:pt idx="745">
                  <c:v>0.58936342592592594</c:v>
                </c:pt>
                <c:pt idx="746">
                  <c:v>0.58939814814814817</c:v>
                </c:pt>
                <c:pt idx="747">
                  <c:v>0.5894328703703704</c:v>
                </c:pt>
                <c:pt idx="748">
                  <c:v>0.58946759259259263</c:v>
                </c:pt>
                <c:pt idx="749">
                  <c:v>0.58950231481481474</c:v>
                </c:pt>
                <c:pt idx="750">
                  <c:v>0.58953703703703708</c:v>
                </c:pt>
                <c:pt idx="751">
                  <c:v>0.5895717592592592</c:v>
                </c:pt>
                <c:pt idx="752">
                  <c:v>0.58960648148148154</c:v>
                </c:pt>
                <c:pt idx="753">
                  <c:v>0.58964120370370365</c:v>
                </c:pt>
                <c:pt idx="754">
                  <c:v>0.58967592592592599</c:v>
                </c:pt>
                <c:pt idx="755">
                  <c:v>0.58971064814814811</c:v>
                </c:pt>
                <c:pt idx="756">
                  <c:v>0.58974537037037034</c:v>
                </c:pt>
                <c:pt idx="757">
                  <c:v>0.58978009259259256</c:v>
                </c:pt>
                <c:pt idx="758">
                  <c:v>0.58981481481481479</c:v>
                </c:pt>
                <c:pt idx="759">
                  <c:v>0.58984953703703702</c:v>
                </c:pt>
                <c:pt idx="760">
                  <c:v>0.58988425925925925</c:v>
                </c:pt>
                <c:pt idx="761">
                  <c:v>0.58991898148148147</c:v>
                </c:pt>
                <c:pt idx="762">
                  <c:v>0.5899537037037037</c:v>
                </c:pt>
                <c:pt idx="763">
                  <c:v>0.58998842592592593</c:v>
                </c:pt>
                <c:pt idx="764">
                  <c:v>0.59002314814814816</c:v>
                </c:pt>
                <c:pt idx="765">
                  <c:v>0.59005787037037039</c:v>
                </c:pt>
                <c:pt idx="766">
                  <c:v>0.59009259259259261</c:v>
                </c:pt>
                <c:pt idx="767">
                  <c:v>0.59012731481481484</c:v>
                </c:pt>
                <c:pt idx="768">
                  <c:v>0.59016203703703707</c:v>
                </c:pt>
                <c:pt idx="769">
                  <c:v>0.5901967592592593</c:v>
                </c:pt>
                <c:pt idx="770">
                  <c:v>0.59023148148148141</c:v>
                </c:pt>
                <c:pt idx="771">
                  <c:v>0.59026620370370375</c:v>
                </c:pt>
                <c:pt idx="772">
                  <c:v>0.59030092592592587</c:v>
                </c:pt>
                <c:pt idx="773">
                  <c:v>0.59033564814814821</c:v>
                </c:pt>
                <c:pt idx="774">
                  <c:v>0.59037037037037032</c:v>
                </c:pt>
                <c:pt idx="775">
                  <c:v>0.59040509259259266</c:v>
                </c:pt>
                <c:pt idx="776">
                  <c:v>0.59043981481481478</c:v>
                </c:pt>
                <c:pt idx="777">
                  <c:v>0.59047453703703701</c:v>
                </c:pt>
                <c:pt idx="778">
                  <c:v>0.59050925925925923</c:v>
                </c:pt>
                <c:pt idx="779">
                  <c:v>0.59054398148148146</c:v>
                </c:pt>
                <c:pt idx="780">
                  <c:v>0.59057870370370369</c:v>
                </c:pt>
                <c:pt idx="781">
                  <c:v>0.59061342592592592</c:v>
                </c:pt>
                <c:pt idx="782">
                  <c:v>0.59064814814814814</c:v>
                </c:pt>
                <c:pt idx="783">
                  <c:v>0.59068287037037037</c:v>
                </c:pt>
                <c:pt idx="784">
                  <c:v>0.5907175925925926</c:v>
                </c:pt>
                <c:pt idx="785">
                  <c:v>0.59075231481481483</c:v>
                </c:pt>
                <c:pt idx="786">
                  <c:v>0.59078703703703705</c:v>
                </c:pt>
                <c:pt idx="787">
                  <c:v>0.59082175925925928</c:v>
                </c:pt>
                <c:pt idx="788">
                  <c:v>0.59085648148148151</c:v>
                </c:pt>
                <c:pt idx="789">
                  <c:v>0.59089120370370374</c:v>
                </c:pt>
                <c:pt idx="790">
                  <c:v>0.59092592592592597</c:v>
                </c:pt>
                <c:pt idx="791">
                  <c:v>0.59096064814814808</c:v>
                </c:pt>
                <c:pt idx="792">
                  <c:v>0.59099537037037042</c:v>
                </c:pt>
                <c:pt idx="793">
                  <c:v>0.59103009259259254</c:v>
                </c:pt>
                <c:pt idx="794">
                  <c:v>0.59106481481481488</c:v>
                </c:pt>
                <c:pt idx="795">
                  <c:v>0.59109953703703699</c:v>
                </c:pt>
                <c:pt idx="796">
                  <c:v>0.59113425925925933</c:v>
                </c:pt>
                <c:pt idx="797">
                  <c:v>0.59116898148148145</c:v>
                </c:pt>
                <c:pt idx="798">
                  <c:v>0.59120370370370368</c:v>
                </c:pt>
                <c:pt idx="799">
                  <c:v>0.5912384259259259</c:v>
                </c:pt>
                <c:pt idx="800">
                  <c:v>0.59127314814814813</c:v>
                </c:pt>
                <c:pt idx="801">
                  <c:v>0.59130787037037036</c:v>
                </c:pt>
                <c:pt idx="802">
                  <c:v>0.59134259259259259</c:v>
                </c:pt>
                <c:pt idx="803">
                  <c:v>0.59137731481481481</c:v>
                </c:pt>
                <c:pt idx="804">
                  <c:v>0.59141203703703704</c:v>
                </c:pt>
                <c:pt idx="805">
                  <c:v>0.59144675925925927</c:v>
                </c:pt>
                <c:pt idx="806">
                  <c:v>0.5914814814814815</c:v>
                </c:pt>
                <c:pt idx="807">
                  <c:v>0.59151620370370372</c:v>
                </c:pt>
                <c:pt idx="808">
                  <c:v>0.59155092592592595</c:v>
                </c:pt>
                <c:pt idx="809">
                  <c:v>0.59158564814814818</c:v>
                </c:pt>
                <c:pt idx="810">
                  <c:v>0.5916203703703703</c:v>
                </c:pt>
                <c:pt idx="811">
                  <c:v>0.59165509259259264</c:v>
                </c:pt>
                <c:pt idx="812">
                  <c:v>0.59168981481481475</c:v>
                </c:pt>
                <c:pt idx="813">
                  <c:v>0.59172453703703709</c:v>
                </c:pt>
                <c:pt idx="814">
                  <c:v>0.59175925925925921</c:v>
                </c:pt>
                <c:pt idx="815">
                  <c:v>0.59179398148148155</c:v>
                </c:pt>
                <c:pt idx="816">
                  <c:v>0.59182870370370366</c:v>
                </c:pt>
                <c:pt idx="817">
                  <c:v>0.59186342592592589</c:v>
                </c:pt>
                <c:pt idx="818">
                  <c:v>0.59189814814814812</c:v>
                </c:pt>
                <c:pt idx="819">
                  <c:v>0.59193287037037035</c:v>
                </c:pt>
                <c:pt idx="820">
                  <c:v>0.59196759259259257</c:v>
                </c:pt>
                <c:pt idx="821">
                  <c:v>0.5920023148148148</c:v>
                </c:pt>
                <c:pt idx="822">
                  <c:v>0.59203703703703703</c:v>
                </c:pt>
                <c:pt idx="823">
                  <c:v>0.59207175925925926</c:v>
                </c:pt>
                <c:pt idx="824">
                  <c:v>0.59210648148148148</c:v>
                </c:pt>
                <c:pt idx="825">
                  <c:v>0.59214120370370371</c:v>
                </c:pt>
                <c:pt idx="826">
                  <c:v>0.59217592592592594</c:v>
                </c:pt>
                <c:pt idx="827">
                  <c:v>0.59221064814814817</c:v>
                </c:pt>
                <c:pt idx="828">
                  <c:v>0.59224537037037039</c:v>
                </c:pt>
                <c:pt idx="829">
                  <c:v>0.59228009259259262</c:v>
                </c:pt>
                <c:pt idx="830">
                  <c:v>0.59231481481481485</c:v>
                </c:pt>
                <c:pt idx="831">
                  <c:v>0.59234953703703697</c:v>
                </c:pt>
                <c:pt idx="832">
                  <c:v>0.5923842592592593</c:v>
                </c:pt>
                <c:pt idx="833">
                  <c:v>0.59241898148148142</c:v>
                </c:pt>
                <c:pt idx="834">
                  <c:v>0.59245370370370376</c:v>
                </c:pt>
                <c:pt idx="835">
                  <c:v>0.59248842592592588</c:v>
                </c:pt>
                <c:pt idx="836">
                  <c:v>0.59252314814814822</c:v>
                </c:pt>
                <c:pt idx="837">
                  <c:v>0.59255787037037033</c:v>
                </c:pt>
                <c:pt idx="838">
                  <c:v>0.59259259259259256</c:v>
                </c:pt>
                <c:pt idx="839">
                  <c:v>0.59262731481481479</c:v>
                </c:pt>
                <c:pt idx="840">
                  <c:v>0.59266203703703701</c:v>
                </c:pt>
                <c:pt idx="841">
                  <c:v>0.59269675925925924</c:v>
                </c:pt>
                <c:pt idx="842">
                  <c:v>0.59273148148148147</c:v>
                </c:pt>
                <c:pt idx="843">
                  <c:v>0.5927662037037037</c:v>
                </c:pt>
                <c:pt idx="844">
                  <c:v>0.59280092592592593</c:v>
                </c:pt>
                <c:pt idx="845">
                  <c:v>0.59283564814814815</c:v>
                </c:pt>
                <c:pt idx="846">
                  <c:v>0.59287037037037038</c:v>
                </c:pt>
                <c:pt idx="847">
                  <c:v>0.59290509259259261</c:v>
                </c:pt>
                <c:pt idx="848">
                  <c:v>0.59293981481481484</c:v>
                </c:pt>
                <c:pt idx="849">
                  <c:v>0.59297453703703706</c:v>
                </c:pt>
                <c:pt idx="850">
                  <c:v>0.59300925925925929</c:v>
                </c:pt>
                <c:pt idx="851">
                  <c:v>0.59304398148148152</c:v>
                </c:pt>
                <c:pt idx="852">
                  <c:v>0.59307870370370364</c:v>
                </c:pt>
                <c:pt idx="853">
                  <c:v>0.59311342592592597</c:v>
                </c:pt>
                <c:pt idx="854">
                  <c:v>0.59314814814814809</c:v>
                </c:pt>
                <c:pt idx="855">
                  <c:v>0.59318287037037043</c:v>
                </c:pt>
                <c:pt idx="856">
                  <c:v>0.59321759259259255</c:v>
                </c:pt>
                <c:pt idx="857">
                  <c:v>0.59325231481481489</c:v>
                </c:pt>
                <c:pt idx="858">
                  <c:v>0.593287037037037</c:v>
                </c:pt>
                <c:pt idx="859">
                  <c:v>0.59332175925925923</c:v>
                </c:pt>
                <c:pt idx="860">
                  <c:v>0.59335648148148146</c:v>
                </c:pt>
                <c:pt idx="861">
                  <c:v>0.59339120370370368</c:v>
                </c:pt>
                <c:pt idx="862">
                  <c:v>0.59342592592592591</c:v>
                </c:pt>
                <c:pt idx="863">
                  <c:v>0.59346064814814814</c:v>
                </c:pt>
                <c:pt idx="864">
                  <c:v>0.59349537037037037</c:v>
                </c:pt>
                <c:pt idx="865">
                  <c:v>0.5935300925925926</c:v>
                </c:pt>
                <c:pt idx="866">
                  <c:v>0.59356481481481482</c:v>
                </c:pt>
                <c:pt idx="867">
                  <c:v>0.59359953703703705</c:v>
                </c:pt>
                <c:pt idx="868">
                  <c:v>0.59363425925925928</c:v>
                </c:pt>
                <c:pt idx="869">
                  <c:v>0.59366898148148151</c:v>
                </c:pt>
                <c:pt idx="870">
                  <c:v>0.59370370370370373</c:v>
                </c:pt>
                <c:pt idx="871">
                  <c:v>0.59373842592592596</c:v>
                </c:pt>
                <c:pt idx="872">
                  <c:v>0.59377314814814819</c:v>
                </c:pt>
                <c:pt idx="873">
                  <c:v>0.59380787037037031</c:v>
                </c:pt>
                <c:pt idx="874">
                  <c:v>0.59384259259259264</c:v>
                </c:pt>
                <c:pt idx="875">
                  <c:v>0.59387731481481476</c:v>
                </c:pt>
                <c:pt idx="876">
                  <c:v>0.5939120370370371</c:v>
                </c:pt>
                <c:pt idx="877">
                  <c:v>0.59394675925925922</c:v>
                </c:pt>
                <c:pt idx="878">
                  <c:v>0.59398148148148155</c:v>
                </c:pt>
                <c:pt idx="879">
                  <c:v>0.59401620370370367</c:v>
                </c:pt>
                <c:pt idx="880">
                  <c:v>0.5940509259259259</c:v>
                </c:pt>
                <c:pt idx="881">
                  <c:v>0.59408564814814813</c:v>
                </c:pt>
                <c:pt idx="882">
                  <c:v>0.59412037037037035</c:v>
                </c:pt>
                <c:pt idx="883">
                  <c:v>0.59415509259259258</c:v>
                </c:pt>
                <c:pt idx="884">
                  <c:v>0.59418981481481481</c:v>
                </c:pt>
                <c:pt idx="885">
                  <c:v>0.59422453703703704</c:v>
                </c:pt>
                <c:pt idx="886">
                  <c:v>0.59425925925925926</c:v>
                </c:pt>
                <c:pt idx="887">
                  <c:v>0.59429398148148149</c:v>
                </c:pt>
                <c:pt idx="888">
                  <c:v>0.59432870370370372</c:v>
                </c:pt>
                <c:pt idx="889">
                  <c:v>0.59436342592592595</c:v>
                </c:pt>
                <c:pt idx="890">
                  <c:v>0.59439814814814818</c:v>
                </c:pt>
                <c:pt idx="891">
                  <c:v>0.5944328703703704</c:v>
                </c:pt>
                <c:pt idx="892">
                  <c:v>0.59446759259259263</c:v>
                </c:pt>
                <c:pt idx="893">
                  <c:v>0.59450231481481486</c:v>
                </c:pt>
                <c:pt idx="894">
                  <c:v>0.59453703703703698</c:v>
                </c:pt>
                <c:pt idx="895">
                  <c:v>0.59457175925925931</c:v>
                </c:pt>
                <c:pt idx="896">
                  <c:v>0.59460648148148143</c:v>
                </c:pt>
                <c:pt idx="897">
                  <c:v>0.59464120370370377</c:v>
                </c:pt>
                <c:pt idx="898">
                  <c:v>0.59467592592592589</c:v>
                </c:pt>
                <c:pt idx="899">
                  <c:v>0.59471064814814811</c:v>
                </c:pt>
                <c:pt idx="900">
                  <c:v>0.59474537037037034</c:v>
                </c:pt>
                <c:pt idx="901">
                  <c:v>0.59478009259259257</c:v>
                </c:pt>
                <c:pt idx="902">
                  <c:v>0.5948148148148148</c:v>
                </c:pt>
                <c:pt idx="903">
                  <c:v>0.59484953703703702</c:v>
                </c:pt>
                <c:pt idx="904">
                  <c:v>0.59488425925925925</c:v>
                </c:pt>
                <c:pt idx="905">
                  <c:v>0.59491898148148148</c:v>
                </c:pt>
                <c:pt idx="906">
                  <c:v>0.59495370370370371</c:v>
                </c:pt>
                <c:pt idx="907">
                  <c:v>0.59498842592592593</c:v>
                </c:pt>
                <c:pt idx="908">
                  <c:v>0.59502314814814816</c:v>
                </c:pt>
                <c:pt idx="909">
                  <c:v>0.59505787037037039</c:v>
                </c:pt>
                <c:pt idx="910">
                  <c:v>0.59509259259259262</c:v>
                </c:pt>
                <c:pt idx="911">
                  <c:v>0.59512731481481485</c:v>
                </c:pt>
                <c:pt idx="912">
                  <c:v>0.59516203703703707</c:v>
                </c:pt>
                <c:pt idx="913">
                  <c:v>0.59519675925925919</c:v>
                </c:pt>
                <c:pt idx="914">
                  <c:v>0.59523148148148153</c:v>
                </c:pt>
                <c:pt idx="915">
                  <c:v>0.59526620370370364</c:v>
                </c:pt>
                <c:pt idx="916">
                  <c:v>0.59530092592592598</c:v>
                </c:pt>
                <c:pt idx="917">
                  <c:v>0.5953356481481481</c:v>
                </c:pt>
                <c:pt idx="918">
                  <c:v>0.59537037037037044</c:v>
                </c:pt>
                <c:pt idx="919">
                  <c:v>0.59540509259259256</c:v>
                </c:pt>
                <c:pt idx="920">
                  <c:v>0.59543981481481478</c:v>
                </c:pt>
                <c:pt idx="921">
                  <c:v>0.59547453703703701</c:v>
                </c:pt>
                <c:pt idx="922">
                  <c:v>0.59550925925925924</c:v>
                </c:pt>
                <c:pt idx="923">
                  <c:v>0.59554398148148147</c:v>
                </c:pt>
                <c:pt idx="924">
                  <c:v>0.59557870370370369</c:v>
                </c:pt>
                <c:pt idx="925">
                  <c:v>0.59561342592592592</c:v>
                </c:pt>
                <c:pt idx="926">
                  <c:v>0.59564814814814815</c:v>
                </c:pt>
                <c:pt idx="927">
                  <c:v>0.59568287037037038</c:v>
                </c:pt>
                <c:pt idx="928">
                  <c:v>0.5957175925925926</c:v>
                </c:pt>
                <c:pt idx="929">
                  <c:v>0.59575231481481483</c:v>
                </c:pt>
                <c:pt idx="930">
                  <c:v>0.59578703703703706</c:v>
                </c:pt>
                <c:pt idx="931">
                  <c:v>0.59582175925925929</c:v>
                </c:pt>
                <c:pt idx="932">
                  <c:v>0.59585648148148151</c:v>
                </c:pt>
                <c:pt idx="933">
                  <c:v>0.59589120370370374</c:v>
                </c:pt>
                <c:pt idx="934">
                  <c:v>0.59592592592592586</c:v>
                </c:pt>
                <c:pt idx="935">
                  <c:v>0.5959606481481482</c:v>
                </c:pt>
                <c:pt idx="936">
                  <c:v>0.59599537037037031</c:v>
                </c:pt>
                <c:pt idx="937">
                  <c:v>0.59603009259259265</c:v>
                </c:pt>
                <c:pt idx="938">
                  <c:v>0.59606481481481477</c:v>
                </c:pt>
                <c:pt idx="939">
                  <c:v>0.59609953703703711</c:v>
                </c:pt>
                <c:pt idx="940">
                  <c:v>0.59613425925925922</c:v>
                </c:pt>
                <c:pt idx="941">
                  <c:v>0.59616898148148145</c:v>
                </c:pt>
                <c:pt idx="942">
                  <c:v>0.59620370370370368</c:v>
                </c:pt>
                <c:pt idx="943">
                  <c:v>0.59623842592592591</c:v>
                </c:pt>
                <c:pt idx="944">
                  <c:v>0.59627314814814814</c:v>
                </c:pt>
                <c:pt idx="945">
                  <c:v>0.59630787037037036</c:v>
                </c:pt>
                <c:pt idx="946">
                  <c:v>0.59634259259259259</c:v>
                </c:pt>
                <c:pt idx="947">
                  <c:v>0.59637731481481482</c:v>
                </c:pt>
                <c:pt idx="948">
                  <c:v>0.59641203703703705</c:v>
                </c:pt>
                <c:pt idx="949">
                  <c:v>0.59644675925925927</c:v>
                </c:pt>
                <c:pt idx="950">
                  <c:v>0.5964814814814815</c:v>
                </c:pt>
                <c:pt idx="951">
                  <c:v>0.59651620370370373</c:v>
                </c:pt>
                <c:pt idx="952">
                  <c:v>0.59655092592592596</c:v>
                </c:pt>
                <c:pt idx="953">
                  <c:v>0.59658564814814818</c:v>
                </c:pt>
                <c:pt idx="954">
                  <c:v>0.59662037037037041</c:v>
                </c:pt>
                <c:pt idx="955">
                  <c:v>0.59665509259259253</c:v>
                </c:pt>
                <c:pt idx="956">
                  <c:v>0.59668981481481487</c:v>
                </c:pt>
                <c:pt idx="957">
                  <c:v>0.59672453703703698</c:v>
                </c:pt>
                <c:pt idx="958">
                  <c:v>0.59675925925925932</c:v>
                </c:pt>
                <c:pt idx="959">
                  <c:v>0.59679398148148144</c:v>
                </c:pt>
                <c:pt idx="960">
                  <c:v>0.59682870370370367</c:v>
                </c:pt>
                <c:pt idx="961">
                  <c:v>0.59686342592592589</c:v>
                </c:pt>
                <c:pt idx="962">
                  <c:v>0.59689814814814812</c:v>
                </c:pt>
                <c:pt idx="963">
                  <c:v>0.59693287037037035</c:v>
                </c:pt>
                <c:pt idx="964">
                  <c:v>0.59696759259259258</c:v>
                </c:pt>
                <c:pt idx="965">
                  <c:v>0.59700231481481481</c:v>
                </c:pt>
                <c:pt idx="966">
                  <c:v>0.59703703703703703</c:v>
                </c:pt>
                <c:pt idx="967">
                  <c:v>0.59707175925925926</c:v>
                </c:pt>
                <c:pt idx="968">
                  <c:v>0.59710648148148149</c:v>
                </c:pt>
                <c:pt idx="969">
                  <c:v>0.59714120370370372</c:v>
                </c:pt>
                <c:pt idx="970">
                  <c:v>0.59717592592592594</c:v>
                </c:pt>
                <c:pt idx="971">
                  <c:v>0.59721064814814817</c:v>
                </c:pt>
                <c:pt idx="972">
                  <c:v>0.5972453703703704</c:v>
                </c:pt>
                <c:pt idx="973">
                  <c:v>0.59728009259259263</c:v>
                </c:pt>
                <c:pt idx="974">
                  <c:v>0.59731481481481474</c:v>
                </c:pt>
                <c:pt idx="975">
                  <c:v>0.59734953703703708</c:v>
                </c:pt>
                <c:pt idx="976">
                  <c:v>0.5973842592592592</c:v>
                </c:pt>
                <c:pt idx="977">
                  <c:v>0.59741898148148154</c:v>
                </c:pt>
                <c:pt idx="978">
                  <c:v>0.59745370370370365</c:v>
                </c:pt>
                <c:pt idx="979">
                  <c:v>0.59748842592592599</c:v>
                </c:pt>
                <c:pt idx="980">
                  <c:v>0.59752314814814811</c:v>
                </c:pt>
                <c:pt idx="981">
                  <c:v>0.59755787037037034</c:v>
                </c:pt>
                <c:pt idx="982">
                  <c:v>0.59759259259259256</c:v>
                </c:pt>
                <c:pt idx="983">
                  <c:v>0.59762731481481479</c:v>
                </c:pt>
                <c:pt idx="984">
                  <c:v>0.59766203703703702</c:v>
                </c:pt>
                <c:pt idx="985">
                  <c:v>0.59769675925925925</c:v>
                </c:pt>
                <c:pt idx="986">
                  <c:v>0.59773148148148147</c:v>
                </c:pt>
                <c:pt idx="987">
                  <c:v>0.5977662037037037</c:v>
                </c:pt>
                <c:pt idx="988">
                  <c:v>0.59780092592592593</c:v>
                </c:pt>
                <c:pt idx="989">
                  <c:v>0.59783564814814816</c:v>
                </c:pt>
                <c:pt idx="990">
                  <c:v>0.59787037037037039</c:v>
                </c:pt>
                <c:pt idx="991">
                  <c:v>0.59790509259259261</c:v>
                </c:pt>
                <c:pt idx="992">
                  <c:v>0.59793981481481484</c:v>
                </c:pt>
                <c:pt idx="993">
                  <c:v>0.59797453703703707</c:v>
                </c:pt>
                <c:pt idx="994">
                  <c:v>0.5980092592592593</c:v>
                </c:pt>
                <c:pt idx="995">
                  <c:v>0.59804398148148141</c:v>
                </c:pt>
                <c:pt idx="996">
                  <c:v>0.59807870370370375</c:v>
                </c:pt>
                <c:pt idx="997">
                  <c:v>0.59811342592592587</c:v>
                </c:pt>
                <c:pt idx="998">
                  <c:v>0.59814814814814821</c:v>
                </c:pt>
                <c:pt idx="999">
                  <c:v>0.59818287037037032</c:v>
                </c:pt>
                <c:pt idx="1000">
                  <c:v>0.59821759259259266</c:v>
                </c:pt>
                <c:pt idx="1001">
                  <c:v>0.59825231481481478</c:v>
                </c:pt>
                <c:pt idx="1002">
                  <c:v>0.59828703703703701</c:v>
                </c:pt>
                <c:pt idx="1003">
                  <c:v>0.59832175925925923</c:v>
                </c:pt>
                <c:pt idx="1004">
                  <c:v>0.59835648148148146</c:v>
                </c:pt>
                <c:pt idx="1005">
                  <c:v>0.59839120370370369</c:v>
                </c:pt>
                <c:pt idx="1006">
                  <c:v>0.59842592592592592</c:v>
                </c:pt>
                <c:pt idx="1007">
                  <c:v>0.59846064814814814</c:v>
                </c:pt>
                <c:pt idx="1008">
                  <c:v>0.59849537037037037</c:v>
                </c:pt>
                <c:pt idx="1009">
                  <c:v>0.5985300925925926</c:v>
                </c:pt>
                <c:pt idx="1010">
                  <c:v>0.59856481481481483</c:v>
                </c:pt>
                <c:pt idx="1011">
                  <c:v>0.59859953703703705</c:v>
                </c:pt>
                <c:pt idx="1012">
                  <c:v>0.59863425925925928</c:v>
                </c:pt>
                <c:pt idx="1013">
                  <c:v>0.59866898148148151</c:v>
                </c:pt>
                <c:pt idx="1014">
                  <c:v>0.59870370370370374</c:v>
                </c:pt>
                <c:pt idx="1015">
                  <c:v>0.59873842592592597</c:v>
                </c:pt>
                <c:pt idx="1016">
                  <c:v>0.59877314814814808</c:v>
                </c:pt>
                <c:pt idx="1017">
                  <c:v>0.59880787037037042</c:v>
                </c:pt>
                <c:pt idx="1018">
                  <c:v>0.59884259259259254</c:v>
                </c:pt>
                <c:pt idx="1019">
                  <c:v>0.59887731481481488</c:v>
                </c:pt>
                <c:pt idx="1020">
                  <c:v>0.59891203703703699</c:v>
                </c:pt>
                <c:pt idx="1021">
                  <c:v>0.59894675925925933</c:v>
                </c:pt>
                <c:pt idx="1022">
                  <c:v>0.59898148148148145</c:v>
                </c:pt>
                <c:pt idx="1023">
                  <c:v>0.59901620370370368</c:v>
                </c:pt>
                <c:pt idx="1024">
                  <c:v>0.5990509259259259</c:v>
                </c:pt>
                <c:pt idx="1025">
                  <c:v>0.59908564814814813</c:v>
                </c:pt>
                <c:pt idx="1026">
                  <c:v>0.59912037037037036</c:v>
                </c:pt>
                <c:pt idx="1027">
                  <c:v>0.59915509259259259</c:v>
                </c:pt>
                <c:pt idx="1028">
                  <c:v>0.59918981481481481</c:v>
                </c:pt>
                <c:pt idx="1029">
                  <c:v>0.59922453703703704</c:v>
                </c:pt>
                <c:pt idx="1030">
                  <c:v>0.59925925925925927</c:v>
                </c:pt>
                <c:pt idx="1031">
                  <c:v>0.5992939814814815</c:v>
                </c:pt>
                <c:pt idx="1032">
                  <c:v>0.59932870370370372</c:v>
                </c:pt>
                <c:pt idx="1033">
                  <c:v>0.59936342592592595</c:v>
                </c:pt>
                <c:pt idx="1034">
                  <c:v>0.59939814814814818</c:v>
                </c:pt>
                <c:pt idx="1035">
                  <c:v>0.5994328703703703</c:v>
                </c:pt>
                <c:pt idx="1036">
                  <c:v>0.59946759259259264</c:v>
                </c:pt>
                <c:pt idx="1037">
                  <c:v>0.59950231481481475</c:v>
                </c:pt>
                <c:pt idx="1038">
                  <c:v>0.59953703703703709</c:v>
                </c:pt>
                <c:pt idx="1039">
                  <c:v>0.59957175925925921</c:v>
                </c:pt>
                <c:pt idx="1040">
                  <c:v>0.59960648148148155</c:v>
                </c:pt>
                <c:pt idx="1041">
                  <c:v>0.59964120370370366</c:v>
                </c:pt>
                <c:pt idx="1042">
                  <c:v>0.599675925925926</c:v>
                </c:pt>
                <c:pt idx="1043">
                  <c:v>0.59971064814814812</c:v>
                </c:pt>
                <c:pt idx="1044">
                  <c:v>0.59974537037037035</c:v>
                </c:pt>
                <c:pt idx="1045">
                  <c:v>0.59978009259259257</c:v>
                </c:pt>
                <c:pt idx="1046">
                  <c:v>0.5998148148148148</c:v>
                </c:pt>
                <c:pt idx="1047">
                  <c:v>0.59984953703703703</c:v>
                </c:pt>
                <c:pt idx="1048">
                  <c:v>0.59988425925925926</c:v>
                </c:pt>
                <c:pt idx="1049">
                  <c:v>0.59991898148148148</c:v>
                </c:pt>
                <c:pt idx="1050">
                  <c:v>0.59995370370370371</c:v>
                </c:pt>
                <c:pt idx="1051">
                  <c:v>0.59998842592592594</c:v>
                </c:pt>
                <c:pt idx="1052">
                  <c:v>0.60002314814814817</c:v>
                </c:pt>
                <c:pt idx="1053">
                  <c:v>0.60005787037037039</c:v>
                </c:pt>
                <c:pt idx="1054">
                  <c:v>0.60009259259259262</c:v>
                </c:pt>
                <c:pt idx="1055">
                  <c:v>0.60012731481481485</c:v>
                </c:pt>
                <c:pt idx="1056">
                  <c:v>0.60016203703703697</c:v>
                </c:pt>
                <c:pt idx="1057">
                  <c:v>0.6001967592592593</c:v>
                </c:pt>
                <c:pt idx="1058">
                  <c:v>0.60023148148148142</c:v>
                </c:pt>
                <c:pt idx="1059">
                  <c:v>0.60026620370370376</c:v>
                </c:pt>
                <c:pt idx="1060">
                  <c:v>0.60030092592592588</c:v>
                </c:pt>
                <c:pt idx="1061">
                  <c:v>0.60033564814814822</c:v>
                </c:pt>
                <c:pt idx="1062">
                  <c:v>0.60037037037037033</c:v>
                </c:pt>
                <c:pt idx="1063">
                  <c:v>0.60040509259259256</c:v>
                </c:pt>
                <c:pt idx="1064">
                  <c:v>0.60043981481481479</c:v>
                </c:pt>
                <c:pt idx="1065">
                  <c:v>0.60047453703703701</c:v>
                </c:pt>
                <c:pt idx="1066">
                  <c:v>0.60050925925925924</c:v>
                </c:pt>
                <c:pt idx="1067">
                  <c:v>0.60054398148148147</c:v>
                </c:pt>
                <c:pt idx="1068">
                  <c:v>0.6005787037037037</c:v>
                </c:pt>
                <c:pt idx="1069">
                  <c:v>0.60061342592592593</c:v>
                </c:pt>
                <c:pt idx="1070">
                  <c:v>0.60064814814814815</c:v>
                </c:pt>
                <c:pt idx="1071">
                  <c:v>0.60068287037037038</c:v>
                </c:pt>
                <c:pt idx="1072">
                  <c:v>0.60071759259259261</c:v>
                </c:pt>
                <c:pt idx="1073">
                  <c:v>0.60075231481481484</c:v>
                </c:pt>
                <c:pt idx="1074">
                  <c:v>0.60078703703703706</c:v>
                </c:pt>
                <c:pt idx="1075">
                  <c:v>0.60082175925925929</c:v>
                </c:pt>
                <c:pt idx="1076">
                  <c:v>0.60085648148148152</c:v>
                </c:pt>
                <c:pt idx="1077">
                  <c:v>0.60089120370370364</c:v>
                </c:pt>
                <c:pt idx="1078">
                  <c:v>0.60092592592592597</c:v>
                </c:pt>
                <c:pt idx="1079">
                  <c:v>0.60096064814814809</c:v>
                </c:pt>
                <c:pt idx="1080">
                  <c:v>0.60099537037037043</c:v>
                </c:pt>
                <c:pt idx="1081">
                  <c:v>0.60103009259259255</c:v>
                </c:pt>
                <c:pt idx="1082">
                  <c:v>0.60106481481481489</c:v>
                </c:pt>
                <c:pt idx="1083">
                  <c:v>0.601099537037037</c:v>
                </c:pt>
                <c:pt idx="1084">
                  <c:v>0.60113425925925923</c:v>
                </c:pt>
                <c:pt idx="1085">
                  <c:v>0.60116898148148146</c:v>
                </c:pt>
                <c:pt idx="1086">
                  <c:v>0.60120370370370368</c:v>
                </c:pt>
                <c:pt idx="1087">
                  <c:v>0.60123842592592591</c:v>
                </c:pt>
                <c:pt idx="1088">
                  <c:v>0.60127314814814814</c:v>
                </c:pt>
                <c:pt idx="1089">
                  <c:v>0.60130787037037037</c:v>
                </c:pt>
                <c:pt idx="1090">
                  <c:v>0.6013425925925926</c:v>
                </c:pt>
                <c:pt idx="1091">
                  <c:v>0.60137731481481482</c:v>
                </c:pt>
                <c:pt idx="1092">
                  <c:v>0.60141203703703705</c:v>
                </c:pt>
                <c:pt idx="1093">
                  <c:v>0.60144675925925928</c:v>
                </c:pt>
                <c:pt idx="1094">
                  <c:v>0.60148148148148151</c:v>
                </c:pt>
                <c:pt idx="1095">
                  <c:v>0.60151620370370373</c:v>
                </c:pt>
                <c:pt idx="1096">
                  <c:v>0.60155092592592596</c:v>
                </c:pt>
                <c:pt idx="1097">
                  <c:v>0.60158564814814819</c:v>
                </c:pt>
                <c:pt idx="1098">
                  <c:v>0.60162037037037031</c:v>
                </c:pt>
                <c:pt idx="1099">
                  <c:v>0.60165509259259264</c:v>
                </c:pt>
                <c:pt idx="1100">
                  <c:v>0.60168981481481476</c:v>
                </c:pt>
                <c:pt idx="1101">
                  <c:v>0.6017245370370371</c:v>
                </c:pt>
                <c:pt idx="1102">
                  <c:v>0.60175925925925922</c:v>
                </c:pt>
                <c:pt idx="1103">
                  <c:v>0.60179398148148155</c:v>
                </c:pt>
                <c:pt idx="1104">
                  <c:v>0.60182870370370367</c:v>
                </c:pt>
                <c:pt idx="1105">
                  <c:v>0.6018634259259259</c:v>
                </c:pt>
                <c:pt idx="1106">
                  <c:v>0.60189814814814813</c:v>
                </c:pt>
                <c:pt idx="1107">
                  <c:v>0.60193287037037035</c:v>
                </c:pt>
                <c:pt idx="1108">
                  <c:v>0.60196759259259258</c:v>
                </c:pt>
                <c:pt idx="1109">
                  <c:v>0.60200231481481481</c:v>
                </c:pt>
                <c:pt idx="1110">
                  <c:v>0.60203703703703704</c:v>
                </c:pt>
                <c:pt idx="1111">
                  <c:v>0.60207175925925926</c:v>
                </c:pt>
                <c:pt idx="1112">
                  <c:v>0.60210648148148149</c:v>
                </c:pt>
                <c:pt idx="1113">
                  <c:v>0.60214120370370372</c:v>
                </c:pt>
                <c:pt idx="1114">
                  <c:v>0.60217592592592595</c:v>
                </c:pt>
                <c:pt idx="1115">
                  <c:v>0.60221064814814818</c:v>
                </c:pt>
                <c:pt idx="1116">
                  <c:v>0.6022453703703704</c:v>
                </c:pt>
                <c:pt idx="1117">
                  <c:v>0.60228009259259263</c:v>
                </c:pt>
                <c:pt idx="1118">
                  <c:v>0.60231481481481486</c:v>
                </c:pt>
                <c:pt idx="1119">
                  <c:v>0.60234953703703698</c:v>
                </c:pt>
                <c:pt idx="1120">
                  <c:v>0.60238425925925931</c:v>
                </c:pt>
                <c:pt idx="1121">
                  <c:v>0.60241898148148143</c:v>
                </c:pt>
                <c:pt idx="1122">
                  <c:v>0.60245370370370377</c:v>
                </c:pt>
                <c:pt idx="1123">
                  <c:v>0.60248842592592589</c:v>
                </c:pt>
                <c:pt idx="1124">
                  <c:v>0.60252314814814811</c:v>
                </c:pt>
                <c:pt idx="1125">
                  <c:v>0.60255787037037034</c:v>
                </c:pt>
                <c:pt idx="1126">
                  <c:v>0.60259259259259257</c:v>
                </c:pt>
                <c:pt idx="1127">
                  <c:v>0.6026273148148148</c:v>
                </c:pt>
                <c:pt idx="1128">
                  <c:v>0.60266203703703702</c:v>
                </c:pt>
                <c:pt idx="1129">
                  <c:v>0.60269675925925925</c:v>
                </c:pt>
                <c:pt idx="1130">
                  <c:v>0.60273148148148148</c:v>
                </c:pt>
                <c:pt idx="1131">
                  <c:v>0.60276620370370371</c:v>
                </c:pt>
                <c:pt idx="1132">
                  <c:v>0.60280092592592593</c:v>
                </c:pt>
                <c:pt idx="1133">
                  <c:v>0.60283564814814816</c:v>
                </c:pt>
                <c:pt idx="1134">
                  <c:v>0.60287037037037039</c:v>
                </c:pt>
                <c:pt idx="1135">
                  <c:v>0.60290509259259262</c:v>
                </c:pt>
                <c:pt idx="1136">
                  <c:v>0.60293981481481485</c:v>
                </c:pt>
                <c:pt idx="1137">
                  <c:v>0.60297453703703707</c:v>
                </c:pt>
                <c:pt idx="1138">
                  <c:v>0.60300925925925919</c:v>
                </c:pt>
                <c:pt idx="1139">
                  <c:v>0.60304398148148153</c:v>
                </c:pt>
                <c:pt idx="1140">
                  <c:v>0.60307870370370364</c:v>
                </c:pt>
                <c:pt idx="1141">
                  <c:v>0.60311342592592598</c:v>
                </c:pt>
                <c:pt idx="1142">
                  <c:v>0.6031481481481481</c:v>
                </c:pt>
                <c:pt idx="1143">
                  <c:v>0.60318287037037044</c:v>
                </c:pt>
                <c:pt idx="1144">
                  <c:v>0.60321759259259256</c:v>
                </c:pt>
                <c:pt idx="1145">
                  <c:v>0.60325231481481478</c:v>
                </c:pt>
                <c:pt idx="1146">
                  <c:v>0.60328703703703701</c:v>
                </c:pt>
                <c:pt idx="1147">
                  <c:v>0.60332175925925924</c:v>
                </c:pt>
                <c:pt idx="1148">
                  <c:v>0.60335648148148147</c:v>
                </c:pt>
                <c:pt idx="1149">
                  <c:v>0.60339120370370369</c:v>
                </c:pt>
                <c:pt idx="1150">
                  <c:v>0.60342592592592592</c:v>
                </c:pt>
                <c:pt idx="1151">
                  <c:v>0.60346064814814815</c:v>
                </c:pt>
                <c:pt idx="1152">
                  <c:v>0.60349537037037038</c:v>
                </c:pt>
                <c:pt idx="1153">
                  <c:v>0.6035300925925926</c:v>
                </c:pt>
                <c:pt idx="1154">
                  <c:v>0.60356481481481483</c:v>
                </c:pt>
                <c:pt idx="1155">
                  <c:v>0.60359953703703706</c:v>
                </c:pt>
                <c:pt idx="1156">
                  <c:v>0.60363425925925929</c:v>
                </c:pt>
                <c:pt idx="1157">
                  <c:v>0.60366898148148151</c:v>
                </c:pt>
                <c:pt idx="1158">
                  <c:v>0.60370370370370374</c:v>
                </c:pt>
                <c:pt idx="1159">
                  <c:v>0.60373842592592586</c:v>
                </c:pt>
                <c:pt idx="1160">
                  <c:v>0.6037731481481482</c:v>
                </c:pt>
                <c:pt idx="1161">
                  <c:v>0.60380787037037031</c:v>
                </c:pt>
                <c:pt idx="1162">
                  <c:v>0.60384259259259265</c:v>
                </c:pt>
                <c:pt idx="1163">
                  <c:v>0.60387731481481477</c:v>
                </c:pt>
                <c:pt idx="1164">
                  <c:v>0.60391203703703711</c:v>
                </c:pt>
                <c:pt idx="1165">
                  <c:v>0.60394675925925922</c:v>
                </c:pt>
                <c:pt idx="1166">
                  <c:v>0.60398148148148145</c:v>
                </c:pt>
                <c:pt idx="1167">
                  <c:v>0.60401620370370368</c:v>
                </c:pt>
                <c:pt idx="1168">
                  <c:v>0.60405092592592591</c:v>
                </c:pt>
                <c:pt idx="1169">
                  <c:v>0.60408564814814814</c:v>
                </c:pt>
                <c:pt idx="1170">
                  <c:v>0.60412037037037036</c:v>
                </c:pt>
                <c:pt idx="1171">
                  <c:v>0.60415509259259259</c:v>
                </c:pt>
                <c:pt idx="1172">
                  <c:v>0.60418981481481482</c:v>
                </c:pt>
                <c:pt idx="1173">
                  <c:v>0.60422453703703705</c:v>
                </c:pt>
                <c:pt idx="1174">
                  <c:v>0.60425925925925927</c:v>
                </c:pt>
                <c:pt idx="1175">
                  <c:v>0.6042939814814815</c:v>
                </c:pt>
                <c:pt idx="1176">
                  <c:v>0.60432870370370373</c:v>
                </c:pt>
                <c:pt idx="1177">
                  <c:v>0.60436342592592596</c:v>
                </c:pt>
                <c:pt idx="1178">
                  <c:v>0.60439814814814818</c:v>
                </c:pt>
                <c:pt idx="1179">
                  <c:v>0.60443287037037041</c:v>
                </c:pt>
                <c:pt idx="1180">
                  <c:v>0.60446759259259253</c:v>
                </c:pt>
                <c:pt idx="1181">
                  <c:v>0.60450231481481487</c:v>
                </c:pt>
                <c:pt idx="1182">
                  <c:v>0.60453703703703698</c:v>
                </c:pt>
                <c:pt idx="1183">
                  <c:v>0.60457175925925932</c:v>
                </c:pt>
                <c:pt idx="1184">
                  <c:v>0.60460648148148144</c:v>
                </c:pt>
                <c:pt idx="1185">
                  <c:v>0.60464120370370367</c:v>
                </c:pt>
                <c:pt idx="1186">
                  <c:v>0.60467592592592589</c:v>
                </c:pt>
                <c:pt idx="1187">
                  <c:v>0.60471064814814812</c:v>
                </c:pt>
                <c:pt idx="1188">
                  <c:v>0.60474537037037035</c:v>
                </c:pt>
                <c:pt idx="1189">
                  <c:v>0.60478009259259258</c:v>
                </c:pt>
                <c:pt idx="1190">
                  <c:v>0.60481481481481481</c:v>
                </c:pt>
                <c:pt idx="1191">
                  <c:v>0.60484953703703703</c:v>
                </c:pt>
                <c:pt idx="1192">
                  <c:v>0.60488425925925926</c:v>
                </c:pt>
                <c:pt idx="1193">
                  <c:v>0.60491898148148149</c:v>
                </c:pt>
                <c:pt idx="1194">
                  <c:v>0.60495370370370372</c:v>
                </c:pt>
                <c:pt idx="1195">
                  <c:v>0.60498842592592594</c:v>
                </c:pt>
                <c:pt idx="1196">
                  <c:v>0.60502314814814817</c:v>
                </c:pt>
                <c:pt idx="1197">
                  <c:v>0.6050578703703704</c:v>
                </c:pt>
                <c:pt idx="1198">
                  <c:v>0.60509259259259263</c:v>
                </c:pt>
                <c:pt idx="1199">
                  <c:v>0.60512731481481474</c:v>
                </c:pt>
                <c:pt idx="1200">
                  <c:v>0.60516203703703708</c:v>
                </c:pt>
                <c:pt idx="1201">
                  <c:v>0.6051967592592592</c:v>
                </c:pt>
                <c:pt idx="1202">
                  <c:v>0.60523148148148154</c:v>
                </c:pt>
                <c:pt idx="1203">
                  <c:v>0.60526620370370365</c:v>
                </c:pt>
                <c:pt idx="1204">
                  <c:v>0.60530092592592599</c:v>
                </c:pt>
                <c:pt idx="1205">
                  <c:v>0.60533564814814811</c:v>
                </c:pt>
                <c:pt idx="1206">
                  <c:v>0.60537037037037034</c:v>
                </c:pt>
                <c:pt idx="1207">
                  <c:v>0.60540509259259256</c:v>
                </c:pt>
                <c:pt idx="1208">
                  <c:v>0.60543981481481479</c:v>
                </c:pt>
                <c:pt idx="1209">
                  <c:v>0.60547453703703702</c:v>
                </c:pt>
                <c:pt idx="1210">
                  <c:v>0.60550925925925925</c:v>
                </c:pt>
                <c:pt idx="1211">
                  <c:v>0.60554398148148147</c:v>
                </c:pt>
                <c:pt idx="1212">
                  <c:v>0.6055787037037037</c:v>
                </c:pt>
                <c:pt idx="1213">
                  <c:v>0.60561342592592593</c:v>
                </c:pt>
                <c:pt idx="1214">
                  <c:v>0.60564814814814816</c:v>
                </c:pt>
                <c:pt idx="1215">
                  <c:v>0.60568287037037039</c:v>
                </c:pt>
                <c:pt idx="1216">
                  <c:v>0.60571759259259261</c:v>
                </c:pt>
                <c:pt idx="1217">
                  <c:v>0.60575231481481484</c:v>
                </c:pt>
                <c:pt idx="1218">
                  <c:v>0.60578703703703707</c:v>
                </c:pt>
                <c:pt idx="1219">
                  <c:v>0.6058217592592593</c:v>
                </c:pt>
                <c:pt idx="1220">
                  <c:v>0.60585648148148141</c:v>
                </c:pt>
                <c:pt idx="1221">
                  <c:v>0.60589120370370375</c:v>
                </c:pt>
                <c:pt idx="1222">
                  <c:v>0.60592592592592587</c:v>
                </c:pt>
                <c:pt idx="1223">
                  <c:v>0.60596064814814821</c:v>
                </c:pt>
                <c:pt idx="1224">
                  <c:v>0.60599537037037032</c:v>
                </c:pt>
                <c:pt idx="1225">
                  <c:v>0.60603009259259266</c:v>
                </c:pt>
                <c:pt idx="1226">
                  <c:v>0.60606481481481478</c:v>
                </c:pt>
                <c:pt idx="1227">
                  <c:v>0.60609953703703701</c:v>
                </c:pt>
                <c:pt idx="1228">
                  <c:v>0.60613425925925923</c:v>
                </c:pt>
                <c:pt idx="1229">
                  <c:v>0.60616898148148146</c:v>
                </c:pt>
                <c:pt idx="1230">
                  <c:v>0.60620370370370369</c:v>
                </c:pt>
                <c:pt idx="1231">
                  <c:v>0.60623842592592592</c:v>
                </c:pt>
                <c:pt idx="1232">
                  <c:v>0.60627314814814814</c:v>
                </c:pt>
                <c:pt idx="1233">
                  <c:v>0.60630787037037037</c:v>
                </c:pt>
                <c:pt idx="1234">
                  <c:v>0.6063425925925926</c:v>
                </c:pt>
                <c:pt idx="1235">
                  <c:v>0.60637731481481483</c:v>
                </c:pt>
                <c:pt idx="1236">
                  <c:v>0.60641203703703705</c:v>
                </c:pt>
                <c:pt idx="1237">
                  <c:v>0.60644675925925928</c:v>
                </c:pt>
                <c:pt idx="1238">
                  <c:v>0.60648148148148151</c:v>
                </c:pt>
                <c:pt idx="1239">
                  <c:v>0.60651620370370374</c:v>
                </c:pt>
                <c:pt idx="1240">
                  <c:v>0.60655092592592597</c:v>
                </c:pt>
                <c:pt idx="1241">
                  <c:v>0.60658564814814808</c:v>
                </c:pt>
                <c:pt idx="1242">
                  <c:v>0.60662037037037042</c:v>
                </c:pt>
                <c:pt idx="1243">
                  <c:v>0.60665509259259254</c:v>
                </c:pt>
                <c:pt idx="1244">
                  <c:v>0.60668981481481488</c:v>
                </c:pt>
                <c:pt idx="1245">
                  <c:v>0.60672453703703699</c:v>
                </c:pt>
                <c:pt idx="1246">
                  <c:v>0.60675925925925933</c:v>
                </c:pt>
                <c:pt idx="1247">
                  <c:v>0.60679398148148145</c:v>
                </c:pt>
                <c:pt idx="1248">
                  <c:v>0.60682870370370368</c:v>
                </c:pt>
                <c:pt idx="1249">
                  <c:v>0.6068634259259259</c:v>
                </c:pt>
                <c:pt idx="1250">
                  <c:v>0.60689814814814813</c:v>
                </c:pt>
                <c:pt idx="1251">
                  <c:v>0.60693287037037036</c:v>
                </c:pt>
                <c:pt idx="1252">
                  <c:v>0.60696759259259259</c:v>
                </c:pt>
                <c:pt idx="1253">
                  <c:v>0.60700231481481481</c:v>
                </c:pt>
                <c:pt idx="1254">
                  <c:v>0.60703703703703704</c:v>
                </c:pt>
                <c:pt idx="1255">
                  <c:v>0.60707175925925927</c:v>
                </c:pt>
                <c:pt idx="1256">
                  <c:v>0.6071064814814815</c:v>
                </c:pt>
                <c:pt idx="1257">
                  <c:v>0.60714120370370372</c:v>
                </c:pt>
                <c:pt idx="1258">
                  <c:v>0.60717592592592595</c:v>
                </c:pt>
                <c:pt idx="1259">
                  <c:v>0.60721064814814818</c:v>
                </c:pt>
                <c:pt idx="1260">
                  <c:v>0.6072453703703703</c:v>
                </c:pt>
                <c:pt idx="1261">
                  <c:v>0.60728009259259264</c:v>
                </c:pt>
                <c:pt idx="1262">
                  <c:v>0.60731481481481475</c:v>
                </c:pt>
                <c:pt idx="1263">
                  <c:v>0.60734953703703709</c:v>
                </c:pt>
                <c:pt idx="1264">
                  <c:v>0.60738425925925921</c:v>
                </c:pt>
                <c:pt idx="1265">
                  <c:v>0.60741898148148155</c:v>
                </c:pt>
                <c:pt idx="1266">
                  <c:v>0.60745370370370366</c:v>
                </c:pt>
                <c:pt idx="1267">
                  <c:v>0.60748842592592589</c:v>
                </c:pt>
                <c:pt idx="1268">
                  <c:v>0.60752314814814812</c:v>
                </c:pt>
                <c:pt idx="1269">
                  <c:v>0.60755787037037035</c:v>
                </c:pt>
                <c:pt idx="1270">
                  <c:v>0.60759259259259257</c:v>
                </c:pt>
                <c:pt idx="1271">
                  <c:v>0.6076273148148148</c:v>
                </c:pt>
                <c:pt idx="1272">
                  <c:v>0.60766203703703703</c:v>
                </c:pt>
                <c:pt idx="1273">
                  <c:v>0.60769675925925926</c:v>
                </c:pt>
                <c:pt idx="1274">
                  <c:v>0.60773148148148148</c:v>
                </c:pt>
                <c:pt idx="1275">
                  <c:v>0.60776620370370371</c:v>
                </c:pt>
                <c:pt idx="1276">
                  <c:v>0.60780092592592594</c:v>
                </c:pt>
                <c:pt idx="1277">
                  <c:v>0.60783564814814817</c:v>
                </c:pt>
                <c:pt idx="1278">
                  <c:v>0.60787037037037039</c:v>
                </c:pt>
                <c:pt idx="1279">
                  <c:v>0.60790509259259262</c:v>
                </c:pt>
                <c:pt idx="1280">
                  <c:v>0.60793981481481485</c:v>
                </c:pt>
                <c:pt idx="1281">
                  <c:v>0.60797453703703697</c:v>
                </c:pt>
                <c:pt idx="1282">
                  <c:v>0.6080092592592593</c:v>
                </c:pt>
                <c:pt idx="1283">
                  <c:v>0.60804398148148142</c:v>
                </c:pt>
                <c:pt idx="1284">
                  <c:v>0.60807870370370376</c:v>
                </c:pt>
                <c:pt idx="1285">
                  <c:v>0.60811342592592588</c:v>
                </c:pt>
                <c:pt idx="1286">
                  <c:v>0.60814814814814822</c:v>
                </c:pt>
                <c:pt idx="1287">
                  <c:v>0.60818287037037033</c:v>
                </c:pt>
                <c:pt idx="1288">
                  <c:v>0.60821759259259256</c:v>
                </c:pt>
                <c:pt idx="1289">
                  <c:v>0.60825231481481479</c:v>
                </c:pt>
                <c:pt idx="1290">
                  <c:v>0.60828703703703701</c:v>
                </c:pt>
                <c:pt idx="1291">
                  <c:v>0.60832175925925924</c:v>
                </c:pt>
                <c:pt idx="1292">
                  <c:v>0.60835648148148147</c:v>
                </c:pt>
                <c:pt idx="1293">
                  <c:v>0.6083912037037037</c:v>
                </c:pt>
                <c:pt idx="1294">
                  <c:v>0.60842592592592593</c:v>
                </c:pt>
                <c:pt idx="1295">
                  <c:v>0.60846064814814815</c:v>
                </c:pt>
                <c:pt idx="1296">
                  <c:v>0.60849537037037038</c:v>
                </c:pt>
                <c:pt idx="1297">
                  <c:v>0.60853009259259261</c:v>
                </c:pt>
                <c:pt idx="1298">
                  <c:v>0.60856481481481484</c:v>
                </c:pt>
                <c:pt idx="1299">
                  <c:v>0.60859953703703706</c:v>
                </c:pt>
                <c:pt idx="1300">
                  <c:v>0.60863425925925929</c:v>
                </c:pt>
                <c:pt idx="1301">
                  <c:v>0.60866898148148152</c:v>
                </c:pt>
                <c:pt idx="1302">
                  <c:v>0.60870370370370364</c:v>
                </c:pt>
                <c:pt idx="1303">
                  <c:v>0.60873842592592597</c:v>
                </c:pt>
                <c:pt idx="1304">
                  <c:v>0.60877314814814809</c:v>
                </c:pt>
                <c:pt idx="1305">
                  <c:v>0.60880787037037043</c:v>
                </c:pt>
                <c:pt idx="1306">
                  <c:v>0.60884259259259255</c:v>
                </c:pt>
                <c:pt idx="1307">
                  <c:v>0.60887731481481489</c:v>
                </c:pt>
                <c:pt idx="1308">
                  <c:v>0.608912037037037</c:v>
                </c:pt>
                <c:pt idx="1309">
                  <c:v>0.60894675925925923</c:v>
                </c:pt>
                <c:pt idx="1310">
                  <c:v>0.60898148148148146</c:v>
                </c:pt>
                <c:pt idx="1311">
                  <c:v>0.60901620370370368</c:v>
                </c:pt>
                <c:pt idx="1312">
                  <c:v>0.60905092592592591</c:v>
                </c:pt>
                <c:pt idx="1313">
                  <c:v>0.60908564814814814</c:v>
                </c:pt>
                <c:pt idx="1314">
                  <c:v>0.60912037037037037</c:v>
                </c:pt>
                <c:pt idx="1315">
                  <c:v>0.6091550925925926</c:v>
                </c:pt>
                <c:pt idx="1316">
                  <c:v>0.60918981481481482</c:v>
                </c:pt>
                <c:pt idx="1317">
                  <c:v>0.60922453703703705</c:v>
                </c:pt>
                <c:pt idx="1318">
                  <c:v>0.60925925925925928</c:v>
                </c:pt>
                <c:pt idx="1319">
                  <c:v>0.60929398148148151</c:v>
                </c:pt>
                <c:pt idx="1320">
                  <c:v>0.60932870370370373</c:v>
                </c:pt>
                <c:pt idx="1321">
                  <c:v>0.60936342592592596</c:v>
                </c:pt>
                <c:pt idx="1322">
                  <c:v>0.60939814814814819</c:v>
                </c:pt>
                <c:pt idx="1323">
                  <c:v>0.60943287037037031</c:v>
                </c:pt>
                <c:pt idx="1324">
                  <c:v>0.60946759259259264</c:v>
                </c:pt>
                <c:pt idx="1325">
                  <c:v>0.60950231481481476</c:v>
                </c:pt>
                <c:pt idx="1326">
                  <c:v>0.6095370370370371</c:v>
                </c:pt>
                <c:pt idx="1327">
                  <c:v>0.60957175925925922</c:v>
                </c:pt>
                <c:pt idx="1328">
                  <c:v>0.60960648148148155</c:v>
                </c:pt>
                <c:pt idx="1329">
                  <c:v>0.60964120370370367</c:v>
                </c:pt>
                <c:pt idx="1330">
                  <c:v>0.6096759259259259</c:v>
                </c:pt>
                <c:pt idx="1331">
                  <c:v>0.60971064814814813</c:v>
                </c:pt>
                <c:pt idx="1332">
                  <c:v>0.60974537037037035</c:v>
                </c:pt>
                <c:pt idx="1333">
                  <c:v>0.60978009259259258</c:v>
                </c:pt>
                <c:pt idx="1334">
                  <c:v>0.60981481481481481</c:v>
                </c:pt>
                <c:pt idx="1335">
                  <c:v>0.60984953703703704</c:v>
                </c:pt>
                <c:pt idx="1336">
                  <c:v>0.60988425925925926</c:v>
                </c:pt>
                <c:pt idx="1337">
                  <c:v>0.60991898148148149</c:v>
                </c:pt>
                <c:pt idx="1338">
                  <c:v>0.60995370370370372</c:v>
                </c:pt>
                <c:pt idx="1339">
                  <c:v>0.60998842592592595</c:v>
                </c:pt>
                <c:pt idx="1340">
                  <c:v>0.61002314814814818</c:v>
                </c:pt>
                <c:pt idx="1341">
                  <c:v>0.6100578703703704</c:v>
                </c:pt>
                <c:pt idx="1342">
                  <c:v>0.61009259259259252</c:v>
                </c:pt>
                <c:pt idx="1343">
                  <c:v>0.61012731481481486</c:v>
                </c:pt>
                <c:pt idx="1344">
                  <c:v>0.61016203703703698</c:v>
                </c:pt>
                <c:pt idx="1345">
                  <c:v>0.61019675925925931</c:v>
                </c:pt>
                <c:pt idx="1346">
                  <c:v>0.61023148148148143</c:v>
                </c:pt>
                <c:pt idx="1347">
                  <c:v>0.61026620370370377</c:v>
                </c:pt>
                <c:pt idx="1348">
                  <c:v>0.61030092592592589</c:v>
                </c:pt>
                <c:pt idx="1349">
                  <c:v>0.61033564814814811</c:v>
                </c:pt>
                <c:pt idx="1350">
                  <c:v>0.61037037037037034</c:v>
                </c:pt>
                <c:pt idx="1351">
                  <c:v>0.61040509259259257</c:v>
                </c:pt>
                <c:pt idx="1352">
                  <c:v>0.6104398148148148</c:v>
                </c:pt>
                <c:pt idx="1353">
                  <c:v>0.61047453703703702</c:v>
                </c:pt>
                <c:pt idx="1354">
                  <c:v>0.61050925925925925</c:v>
                </c:pt>
                <c:pt idx="1355">
                  <c:v>0.61054398148148148</c:v>
                </c:pt>
                <c:pt idx="1356">
                  <c:v>0.61057870370370371</c:v>
                </c:pt>
                <c:pt idx="1357">
                  <c:v>0.61061342592592593</c:v>
                </c:pt>
                <c:pt idx="1358">
                  <c:v>0.61064814814814816</c:v>
                </c:pt>
                <c:pt idx="1359">
                  <c:v>0.61068287037037039</c:v>
                </c:pt>
                <c:pt idx="1360">
                  <c:v>0.61071759259259262</c:v>
                </c:pt>
                <c:pt idx="1361">
                  <c:v>0.61075231481481485</c:v>
                </c:pt>
                <c:pt idx="1362">
                  <c:v>0.61078703703703707</c:v>
                </c:pt>
                <c:pt idx="1363">
                  <c:v>0.61082175925925919</c:v>
                </c:pt>
                <c:pt idx="1364">
                  <c:v>0.61085648148148153</c:v>
                </c:pt>
                <c:pt idx="1365">
                  <c:v>0.61089120370370364</c:v>
                </c:pt>
                <c:pt idx="1366">
                  <c:v>0.61092592592592598</c:v>
                </c:pt>
                <c:pt idx="1367">
                  <c:v>0.6109606481481481</c:v>
                </c:pt>
                <c:pt idx="1368">
                  <c:v>0.61099537037037044</c:v>
                </c:pt>
                <c:pt idx="1369">
                  <c:v>0.61103009259259256</c:v>
                </c:pt>
                <c:pt idx="1370">
                  <c:v>0.61106481481481478</c:v>
                </c:pt>
                <c:pt idx="1371">
                  <c:v>0.61109953703703701</c:v>
                </c:pt>
                <c:pt idx="1372">
                  <c:v>0.61113425925925924</c:v>
                </c:pt>
                <c:pt idx="1373">
                  <c:v>0.61116898148148147</c:v>
                </c:pt>
                <c:pt idx="1374">
                  <c:v>0.61120370370370369</c:v>
                </c:pt>
                <c:pt idx="1375">
                  <c:v>0.61123842592592592</c:v>
                </c:pt>
                <c:pt idx="1376">
                  <c:v>0.61127314814814815</c:v>
                </c:pt>
                <c:pt idx="1377">
                  <c:v>0.61130787037037038</c:v>
                </c:pt>
                <c:pt idx="1378">
                  <c:v>0.6113425925925926</c:v>
                </c:pt>
                <c:pt idx="1379">
                  <c:v>0.61137731481481483</c:v>
                </c:pt>
                <c:pt idx="1380">
                  <c:v>0.61141203703703706</c:v>
                </c:pt>
                <c:pt idx="1381">
                  <c:v>0.61144675925925929</c:v>
                </c:pt>
                <c:pt idx="1382">
                  <c:v>0.61148148148148151</c:v>
                </c:pt>
                <c:pt idx="1383">
                  <c:v>0.61151620370370374</c:v>
                </c:pt>
                <c:pt idx="1384">
                  <c:v>0.61155092592592586</c:v>
                </c:pt>
                <c:pt idx="1385">
                  <c:v>0.6115856481481482</c:v>
                </c:pt>
                <c:pt idx="1386">
                  <c:v>0.61162037037037031</c:v>
                </c:pt>
                <c:pt idx="1387">
                  <c:v>0.61165509259259265</c:v>
                </c:pt>
                <c:pt idx="1388">
                  <c:v>0.61168981481481477</c:v>
                </c:pt>
                <c:pt idx="1389">
                  <c:v>0.61172453703703711</c:v>
                </c:pt>
                <c:pt idx="1390">
                  <c:v>0.61175925925925922</c:v>
                </c:pt>
                <c:pt idx="1391">
                  <c:v>0.61179398148148145</c:v>
                </c:pt>
                <c:pt idx="1392">
                  <c:v>0.61182870370370368</c:v>
                </c:pt>
                <c:pt idx="1393">
                  <c:v>0.61186342592592591</c:v>
                </c:pt>
                <c:pt idx="1394">
                  <c:v>0.61189814814814814</c:v>
                </c:pt>
                <c:pt idx="1395">
                  <c:v>0.61193287037037036</c:v>
                </c:pt>
                <c:pt idx="1396">
                  <c:v>0.61196759259259259</c:v>
                </c:pt>
                <c:pt idx="1397">
                  <c:v>0.61200231481481482</c:v>
                </c:pt>
                <c:pt idx="1398">
                  <c:v>0.61203703703703705</c:v>
                </c:pt>
                <c:pt idx="1399">
                  <c:v>0.61207175925925927</c:v>
                </c:pt>
                <c:pt idx="1400">
                  <c:v>0.6121064814814815</c:v>
                </c:pt>
                <c:pt idx="1401">
                  <c:v>0.61214120370370373</c:v>
                </c:pt>
                <c:pt idx="1402">
                  <c:v>0.61217592592592596</c:v>
                </c:pt>
                <c:pt idx="1403">
                  <c:v>0.61221064814814818</c:v>
                </c:pt>
                <c:pt idx="1404">
                  <c:v>0.61224537037037041</c:v>
                </c:pt>
                <c:pt idx="1405">
                  <c:v>0.61228009259259253</c:v>
                </c:pt>
                <c:pt idx="1406">
                  <c:v>0.61231481481481487</c:v>
                </c:pt>
                <c:pt idx="1407">
                  <c:v>0.61234953703703698</c:v>
                </c:pt>
                <c:pt idx="1408">
                  <c:v>0.61238425925925932</c:v>
                </c:pt>
                <c:pt idx="1409">
                  <c:v>0.61241898148148144</c:v>
                </c:pt>
                <c:pt idx="1410">
                  <c:v>0.61245370370370367</c:v>
                </c:pt>
                <c:pt idx="1411">
                  <c:v>0.61248842592592589</c:v>
                </c:pt>
                <c:pt idx="1412">
                  <c:v>0.61252314814814812</c:v>
                </c:pt>
                <c:pt idx="1413">
                  <c:v>0.61255787037037035</c:v>
                </c:pt>
                <c:pt idx="1414">
                  <c:v>0.61259259259259258</c:v>
                </c:pt>
                <c:pt idx="1415">
                  <c:v>0.61262731481481481</c:v>
                </c:pt>
                <c:pt idx="1416">
                  <c:v>0.61266203703703703</c:v>
                </c:pt>
                <c:pt idx="1417">
                  <c:v>0.61269675925925926</c:v>
                </c:pt>
                <c:pt idx="1418">
                  <c:v>0.61273148148148149</c:v>
                </c:pt>
                <c:pt idx="1419">
                  <c:v>0.61276620370370372</c:v>
                </c:pt>
                <c:pt idx="1420">
                  <c:v>0.61280092592592594</c:v>
                </c:pt>
                <c:pt idx="1421">
                  <c:v>0.61283564814814817</c:v>
                </c:pt>
                <c:pt idx="1422">
                  <c:v>0.6128703703703704</c:v>
                </c:pt>
                <c:pt idx="1423">
                  <c:v>0.61290509259259263</c:v>
                </c:pt>
                <c:pt idx="1424">
                  <c:v>0.61293981481481474</c:v>
                </c:pt>
                <c:pt idx="1425">
                  <c:v>0.61297453703703708</c:v>
                </c:pt>
                <c:pt idx="1426">
                  <c:v>0.6130092592592592</c:v>
                </c:pt>
                <c:pt idx="1427">
                  <c:v>0.61304398148148154</c:v>
                </c:pt>
                <c:pt idx="1428">
                  <c:v>0.61307870370370365</c:v>
                </c:pt>
                <c:pt idx="1429">
                  <c:v>0.61311342592592599</c:v>
                </c:pt>
                <c:pt idx="1430">
                  <c:v>0.61314814814814811</c:v>
                </c:pt>
                <c:pt idx="1431">
                  <c:v>0.61318287037037034</c:v>
                </c:pt>
                <c:pt idx="1432">
                  <c:v>0.61321759259259256</c:v>
                </c:pt>
                <c:pt idx="1433">
                  <c:v>0.61325231481481479</c:v>
                </c:pt>
                <c:pt idx="1434">
                  <c:v>0.61328703703703702</c:v>
                </c:pt>
                <c:pt idx="1435">
                  <c:v>0.61332175925925925</c:v>
                </c:pt>
                <c:pt idx="1436">
                  <c:v>0.61335648148148147</c:v>
                </c:pt>
                <c:pt idx="1437">
                  <c:v>0.6133912037037037</c:v>
                </c:pt>
                <c:pt idx="1438">
                  <c:v>0.61342592592592593</c:v>
                </c:pt>
                <c:pt idx="1439">
                  <c:v>0.61346064814814816</c:v>
                </c:pt>
                <c:pt idx="1440">
                  <c:v>0.61349537037037039</c:v>
                </c:pt>
                <c:pt idx="1441">
                  <c:v>0.61353009259259261</c:v>
                </c:pt>
                <c:pt idx="1442">
                  <c:v>0.61356481481481484</c:v>
                </c:pt>
                <c:pt idx="1443">
                  <c:v>0.61359953703703707</c:v>
                </c:pt>
                <c:pt idx="1444">
                  <c:v>0.6136342592592593</c:v>
                </c:pt>
                <c:pt idx="1445">
                  <c:v>0.61366898148148141</c:v>
                </c:pt>
                <c:pt idx="1446">
                  <c:v>0.61370370370370375</c:v>
                </c:pt>
                <c:pt idx="1447">
                  <c:v>0.61373842592592587</c:v>
                </c:pt>
                <c:pt idx="1448">
                  <c:v>0.61377314814814821</c:v>
                </c:pt>
                <c:pt idx="1449">
                  <c:v>0.61380787037037032</c:v>
                </c:pt>
                <c:pt idx="1450">
                  <c:v>0.61384259259259266</c:v>
                </c:pt>
                <c:pt idx="1451">
                  <c:v>0.61387731481481478</c:v>
                </c:pt>
                <c:pt idx="1452">
                  <c:v>0.61391203703703701</c:v>
                </c:pt>
                <c:pt idx="1453">
                  <c:v>0.61394675925925923</c:v>
                </c:pt>
                <c:pt idx="1454">
                  <c:v>0.61398148148148146</c:v>
                </c:pt>
                <c:pt idx="1455">
                  <c:v>0.61401620370370369</c:v>
                </c:pt>
                <c:pt idx="1456">
                  <c:v>0.61405092592592592</c:v>
                </c:pt>
                <c:pt idx="1457">
                  <c:v>0.61408564814814814</c:v>
                </c:pt>
                <c:pt idx="1458">
                  <c:v>0.61412037037037037</c:v>
                </c:pt>
                <c:pt idx="1459">
                  <c:v>0.6141550925925926</c:v>
                </c:pt>
                <c:pt idx="1460">
                  <c:v>0.61418981481481483</c:v>
                </c:pt>
                <c:pt idx="1461">
                  <c:v>0.61422453703703705</c:v>
                </c:pt>
                <c:pt idx="1462">
                  <c:v>0.61425925925925928</c:v>
                </c:pt>
                <c:pt idx="1463">
                  <c:v>0.61429398148148151</c:v>
                </c:pt>
                <c:pt idx="1464">
                  <c:v>0.61432870370370374</c:v>
                </c:pt>
                <c:pt idx="1465">
                  <c:v>0.61436342592592597</c:v>
                </c:pt>
                <c:pt idx="1466">
                  <c:v>0.61439814814814808</c:v>
                </c:pt>
                <c:pt idx="1467">
                  <c:v>0.61443287037037042</c:v>
                </c:pt>
                <c:pt idx="1468">
                  <c:v>0.61446759259259254</c:v>
                </c:pt>
                <c:pt idx="1469">
                  <c:v>0.61450231481481488</c:v>
                </c:pt>
                <c:pt idx="1470">
                  <c:v>0.61453703703703699</c:v>
                </c:pt>
                <c:pt idx="1471">
                  <c:v>0.61457175925925933</c:v>
                </c:pt>
                <c:pt idx="1472">
                  <c:v>0.61460648148148145</c:v>
                </c:pt>
                <c:pt idx="1473">
                  <c:v>0.61464120370370368</c:v>
                </c:pt>
                <c:pt idx="1474">
                  <c:v>0.6146759259259259</c:v>
                </c:pt>
                <c:pt idx="1475">
                  <c:v>0.61471064814814813</c:v>
                </c:pt>
                <c:pt idx="1476">
                  <c:v>0.61474537037037036</c:v>
                </c:pt>
                <c:pt idx="1477">
                  <c:v>0.61478009259259259</c:v>
                </c:pt>
                <c:pt idx="1478">
                  <c:v>0.61481481481481481</c:v>
                </c:pt>
                <c:pt idx="1479">
                  <c:v>0.61484953703703704</c:v>
                </c:pt>
                <c:pt idx="1480">
                  <c:v>0.61488425925925927</c:v>
                </c:pt>
                <c:pt idx="1481">
                  <c:v>0.6149189814814815</c:v>
                </c:pt>
                <c:pt idx="1482">
                  <c:v>0.61495370370370372</c:v>
                </c:pt>
                <c:pt idx="1483">
                  <c:v>0.61498842592592595</c:v>
                </c:pt>
                <c:pt idx="1484">
                  <c:v>0.61502314814814818</c:v>
                </c:pt>
                <c:pt idx="1485">
                  <c:v>0.6150578703703703</c:v>
                </c:pt>
                <c:pt idx="1486">
                  <c:v>0.61509259259259264</c:v>
                </c:pt>
                <c:pt idx="1487">
                  <c:v>0.61512731481481475</c:v>
                </c:pt>
                <c:pt idx="1488">
                  <c:v>0.61516203703703709</c:v>
                </c:pt>
                <c:pt idx="1489">
                  <c:v>0.61519675925925921</c:v>
                </c:pt>
                <c:pt idx="1490">
                  <c:v>0.61523148148148155</c:v>
                </c:pt>
                <c:pt idx="1491">
                  <c:v>0.61526620370370366</c:v>
                </c:pt>
                <c:pt idx="1492">
                  <c:v>0.61530092592592589</c:v>
                </c:pt>
                <c:pt idx="1493">
                  <c:v>0.61533564814814812</c:v>
                </c:pt>
                <c:pt idx="1494">
                  <c:v>0.61537037037037035</c:v>
                </c:pt>
                <c:pt idx="1495">
                  <c:v>0.61540509259259257</c:v>
                </c:pt>
                <c:pt idx="1496">
                  <c:v>0.6154398148148148</c:v>
                </c:pt>
                <c:pt idx="1497">
                  <c:v>0.61547453703703703</c:v>
                </c:pt>
                <c:pt idx="1498">
                  <c:v>0.61550925925925926</c:v>
                </c:pt>
                <c:pt idx="1499">
                  <c:v>0.61554398148148148</c:v>
                </c:pt>
                <c:pt idx="1500">
                  <c:v>0.61557870370370371</c:v>
                </c:pt>
                <c:pt idx="1501">
                  <c:v>0.61561342592592594</c:v>
                </c:pt>
                <c:pt idx="1502">
                  <c:v>0.61564814814814817</c:v>
                </c:pt>
                <c:pt idx="1503">
                  <c:v>0.61568287037037039</c:v>
                </c:pt>
                <c:pt idx="1504">
                  <c:v>0.61571759259259262</c:v>
                </c:pt>
                <c:pt idx="1505">
                  <c:v>0.61575231481481485</c:v>
                </c:pt>
                <c:pt idx="1506">
                  <c:v>0.61578703703703697</c:v>
                </c:pt>
                <c:pt idx="1507">
                  <c:v>0.6158217592592593</c:v>
                </c:pt>
                <c:pt idx="1508">
                  <c:v>0.61585648148148142</c:v>
                </c:pt>
                <c:pt idx="1509">
                  <c:v>0.61589120370370376</c:v>
                </c:pt>
                <c:pt idx="1510">
                  <c:v>0.61592592592592588</c:v>
                </c:pt>
                <c:pt idx="1511">
                  <c:v>0.61596064814814822</c:v>
                </c:pt>
                <c:pt idx="1512">
                  <c:v>0.61599537037037033</c:v>
                </c:pt>
                <c:pt idx="1513">
                  <c:v>0.61603009259259256</c:v>
                </c:pt>
                <c:pt idx="1514">
                  <c:v>0.61606481481481479</c:v>
                </c:pt>
                <c:pt idx="1515">
                  <c:v>0.61609953703703701</c:v>
                </c:pt>
                <c:pt idx="1516">
                  <c:v>0.61613425925925924</c:v>
                </c:pt>
                <c:pt idx="1517">
                  <c:v>0.61616898148148147</c:v>
                </c:pt>
                <c:pt idx="1518">
                  <c:v>0.6162037037037037</c:v>
                </c:pt>
                <c:pt idx="1519">
                  <c:v>0.61623842592592593</c:v>
                </c:pt>
                <c:pt idx="1520">
                  <c:v>0.61627314814814815</c:v>
                </c:pt>
                <c:pt idx="1521">
                  <c:v>0.61630787037037038</c:v>
                </c:pt>
                <c:pt idx="1522">
                  <c:v>0.61634259259259261</c:v>
                </c:pt>
                <c:pt idx="1523">
                  <c:v>0.61637731481481484</c:v>
                </c:pt>
                <c:pt idx="1524">
                  <c:v>0.61641203703703706</c:v>
                </c:pt>
                <c:pt idx="1525">
                  <c:v>0.61644675925925929</c:v>
                </c:pt>
                <c:pt idx="1526">
                  <c:v>0.61648148148148152</c:v>
                </c:pt>
                <c:pt idx="1527">
                  <c:v>0.61651620370370364</c:v>
                </c:pt>
                <c:pt idx="1528">
                  <c:v>0.61655092592592597</c:v>
                </c:pt>
                <c:pt idx="1529">
                  <c:v>0.61658564814814809</c:v>
                </c:pt>
                <c:pt idx="1530">
                  <c:v>0.61662037037037043</c:v>
                </c:pt>
                <c:pt idx="1531">
                  <c:v>0.61665509259259255</c:v>
                </c:pt>
                <c:pt idx="1532">
                  <c:v>0.61668981481481489</c:v>
                </c:pt>
                <c:pt idx="1533">
                  <c:v>0.616724537037037</c:v>
                </c:pt>
                <c:pt idx="1534">
                  <c:v>0.61675925925925923</c:v>
                </c:pt>
                <c:pt idx="1535">
                  <c:v>0.61679398148148146</c:v>
                </c:pt>
                <c:pt idx="1536">
                  <c:v>0.61682870370370368</c:v>
                </c:pt>
                <c:pt idx="1537">
                  <c:v>0.61686342592592591</c:v>
                </c:pt>
                <c:pt idx="1538">
                  <c:v>0.61689814814814814</c:v>
                </c:pt>
                <c:pt idx="1539">
                  <c:v>0.61693287037037037</c:v>
                </c:pt>
                <c:pt idx="1540">
                  <c:v>0.6169675925925926</c:v>
                </c:pt>
                <c:pt idx="1541">
                  <c:v>0.61700231481481482</c:v>
                </c:pt>
                <c:pt idx="1542">
                  <c:v>0.61703703703703705</c:v>
                </c:pt>
                <c:pt idx="1543">
                  <c:v>0.61707175925925928</c:v>
                </c:pt>
                <c:pt idx="1544">
                  <c:v>0.61710648148148151</c:v>
                </c:pt>
                <c:pt idx="1545">
                  <c:v>0.61714120370370373</c:v>
                </c:pt>
                <c:pt idx="1546">
                  <c:v>0.61717592592592596</c:v>
                </c:pt>
                <c:pt idx="1547">
                  <c:v>0.61721064814814819</c:v>
                </c:pt>
                <c:pt idx="1548">
                  <c:v>0.61724537037037031</c:v>
                </c:pt>
                <c:pt idx="1549">
                  <c:v>0.61728009259259264</c:v>
                </c:pt>
                <c:pt idx="1550">
                  <c:v>0.61731481481481476</c:v>
                </c:pt>
                <c:pt idx="1551">
                  <c:v>0.6173495370370371</c:v>
                </c:pt>
                <c:pt idx="1552">
                  <c:v>0.61738425925925922</c:v>
                </c:pt>
                <c:pt idx="1553">
                  <c:v>0.61741898148148155</c:v>
                </c:pt>
                <c:pt idx="1554">
                  <c:v>0.61745370370370367</c:v>
                </c:pt>
                <c:pt idx="1555">
                  <c:v>0.6174884259259259</c:v>
                </c:pt>
                <c:pt idx="1556">
                  <c:v>0.61752314814814813</c:v>
                </c:pt>
                <c:pt idx="1557">
                  <c:v>0.61755787037037035</c:v>
                </c:pt>
                <c:pt idx="1558">
                  <c:v>0.61759259259259258</c:v>
                </c:pt>
                <c:pt idx="1559">
                  <c:v>0.61762731481481481</c:v>
                </c:pt>
                <c:pt idx="1560">
                  <c:v>0.61766203703703704</c:v>
                </c:pt>
                <c:pt idx="1561">
                  <c:v>0.61769675925925926</c:v>
                </c:pt>
                <c:pt idx="1562">
                  <c:v>0.61773148148148149</c:v>
                </c:pt>
                <c:pt idx="1563">
                  <c:v>0.61776620370370372</c:v>
                </c:pt>
                <c:pt idx="1564">
                  <c:v>0.61780092592592595</c:v>
                </c:pt>
                <c:pt idx="1565">
                  <c:v>0.61783564814814818</c:v>
                </c:pt>
                <c:pt idx="1566">
                  <c:v>0.6178703703703704</c:v>
                </c:pt>
                <c:pt idx="1567">
                  <c:v>0.61790509259259252</c:v>
                </c:pt>
                <c:pt idx="1568">
                  <c:v>0.61793981481481486</c:v>
                </c:pt>
                <c:pt idx="1569">
                  <c:v>0.61797453703703698</c:v>
                </c:pt>
                <c:pt idx="1570">
                  <c:v>0.61800925925925931</c:v>
                </c:pt>
                <c:pt idx="1571">
                  <c:v>0.61804398148148143</c:v>
                </c:pt>
                <c:pt idx="1572">
                  <c:v>0.61807870370370377</c:v>
                </c:pt>
                <c:pt idx="1573">
                  <c:v>0.61811342592592589</c:v>
                </c:pt>
                <c:pt idx="1574">
                  <c:v>0.61814814814814811</c:v>
                </c:pt>
                <c:pt idx="1575">
                  <c:v>0.61818287037037034</c:v>
                </c:pt>
                <c:pt idx="1576">
                  <c:v>0.61821759259259257</c:v>
                </c:pt>
                <c:pt idx="1577">
                  <c:v>0.6182523148148148</c:v>
                </c:pt>
                <c:pt idx="1578">
                  <c:v>0.61828703703703702</c:v>
                </c:pt>
                <c:pt idx="1579">
                  <c:v>0.61832175925925925</c:v>
                </c:pt>
                <c:pt idx="1580">
                  <c:v>0.61835648148148148</c:v>
                </c:pt>
                <c:pt idx="1581">
                  <c:v>0.61839120370370371</c:v>
                </c:pt>
                <c:pt idx="1582">
                  <c:v>0.61842592592592593</c:v>
                </c:pt>
                <c:pt idx="1583">
                  <c:v>0.61846064814814816</c:v>
                </c:pt>
                <c:pt idx="1584">
                  <c:v>0.61849537037037039</c:v>
                </c:pt>
                <c:pt idx="1585">
                  <c:v>0.61853009259259262</c:v>
                </c:pt>
                <c:pt idx="1586">
                  <c:v>0.61856481481481485</c:v>
                </c:pt>
                <c:pt idx="1587">
                  <c:v>0.61859953703703707</c:v>
                </c:pt>
                <c:pt idx="1588">
                  <c:v>0.61863425925925919</c:v>
                </c:pt>
                <c:pt idx="1589">
                  <c:v>0.61866898148148153</c:v>
                </c:pt>
                <c:pt idx="1590">
                  <c:v>0.61870370370370364</c:v>
                </c:pt>
                <c:pt idx="1591">
                  <c:v>0.61873842592592598</c:v>
                </c:pt>
                <c:pt idx="1592">
                  <c:v>0.6187731481481481</c:v>
                </c:pt>
                <c:pt idx="1593">
                  <c:v>0.61880787037037044</c:v>
                </c:pt>
                <c:pt idx="1594">
                  <c:v>0.61884259259259256</c:v>
                </c:pt>
                <c:pt idx="1595">
                  <c:v>0.61887731481481478</c:v>
                </c:pt>
                <c:pt idx="1596">
                  <c:v>0.61891203703703701</c:v>
                </c:pt>
                <c:pt idx="1597">
                  <c:v>0.61894675925925924</c:v>
                </c:pt>
                <c:pt idx="1598">
                  <c:v>0.61898148148148147</c:v>
                </c:pt>
                <c:pt idx="1599">
                  <c:v>0.61901620370370369</c:v>
                </c:pt>
                <c:pt idx="1600">
                  <c:v>0.61905092592592592</c:v>
                </c:pt>
                <c:pt idx="1601">
                  <c:v>0.61908564814814815</c:v>
                </c:pt>
                <c:pt idx="1602">
                  <c:v>0.61912037037037038</c:v>
                </c:pt>
                <c:pt idx="1603">
                  <c:v>0.6191550925925926</c:v>
                </c:pt>
                <c:pt idx="1604">
                  <c:v>0.61918981481481483</c:v>
                </c:pt>
                <c:pt idx="1605">
                  <c:v>0.61922453703703706</c:v>
                </c:pt>
                <c:pt idx="1606">
                  <c:v>0.61925925925925929</c:v>
                </c:pt>
                <c:pt idx="1607">
                  <c:v>0.61929398148148151</c:v>
                </c:pt>
                <c:pt idx="1608">
                  <c:v>0.61932870370370374</c:v>
                </c:pt>
                <c:pt idx="1609">
                  <c:v>0.61936342592592586</c:v>
                </c:pt>
                <c:pt idx="1610">
                  <c:v>0.6193981481481482</c:v>
                </c:pt>
                <c:pt idx="1611">
                  <c:v>0.61943287037037031</c:v>
                </c:pt>
                <c:pt idx="1612">
                  <c:v>0.61946759259259265</c:v>
                </c:pt>
                <c:pt idx="1613">
                  <c:v>0.61950231481481477</c:v>
                </c:pt>
                <c:pt idx="1614">
                  <c:v>0.61953703703703711</c:v>
                </c:pt>
                <c:pt idx="1615">
                  <c:v>0.61957175925925922</c:v>
                </c:pt>
                <c:pt idx="1616">
                  <c:v>0.61960648148148145</c:v>
                </c:pt>
                <c:pt idx="1617">
                  <c:v>0.61964120370370368</c:v>
                </c:pt>
                <c:pt idx="1618">
                  <c:v>0.61967592592592591</c:v>
                </c:pt>
                <c:pt idx="1619">
                  <c:v>0.61971064814814814</c:v>
                </c:pt>
                <c:pt idx="1620">
                  <c:v>0.61974537037037036</c:v>
                </c:pt>
                <c:pt idx="1621">
                  <c:v>0.61978009259259259</c:v>
                </c:pt>
                <c:pt idx="1622">
                  <c:v>0.61981481481481482</c:v>
                </c:pt>
                <c:pt idx="1623">
                  <c:v>0.61984953703703705</c:v>
                </c:pt>
                <c:pt idx="1624">
                  <c:v>0.61988425925925927</c:v>
                </c:pt>
                <c:pt idx="1625">
                  <c:v>0.6199189814814815</c:v>
                </c:pt>
                <c:pt idx="1626">
                  <c:v>0.61995370370370373</c:v>
                </c:pt>
                <c:pt idx="1627">
                  <c:v>0.61998842592592596</c:v>
                </c:pt>
                <c:pt idx="1628">
                  <c:v>0.62002314814814818</c:v>
                </c:pt>
                <c:pt idx="1629">
                  <c:v>0.62005787037037041</c:v>
                </c:pt>
                <c:pt idx="1630">
                  <c:v>0.62009259259259253</c:v>
                </c:pt>
                <c:pt idx="1631">
                  <c:v>0.62012731481481487</c:v>
                </c:pt>
                <c:pt idx="1632">
                  <c:v>0.62016203703703698</c:v>
                </c:pt>
                <c:pt idx="1633">
                  <c:v>0.62019675925925932</c:v>
                </c:pt>
                <c:pt idx="1634">
                  <c:v>0.62023148148148144</c:v>
                </c:pt>
                <c:pt idx="1635">
                  <c:v>0.62026620370370367</c:v>
                </c:pt>
                <c:pt idx="1636">
                  <c:v>0.62030092592592589</c:v>
                </c:pt>
                <c:pt idx="1637">
                  <c:v>0.62033564814814812</c:v>
                </c:pt>
                <c:pt idx="1638">
                  <c:v>0.62037037037037035</c:v>
                </c:pt>
                <c:pt idx="1639">
                  <c:v>0.62040509259259258</c:v>
                </c:pt>
                <c:pt idx="1640">
                  <c:v>0.62043981481481481</c:v>
                </c:pt>
                <c:pt idx="1641">
                  <c:v>0.62047453703703703</c:v>
                </c:pt>
                <c:pt idx="1642">
                  <c:v>0.62050925925925926</c:v>
                </c:pt>
                <c:pt idx="1643">
                  <c:v>0.62054398148148149</c:v>
                </c:pt>
                <c:pt idx="1644">
                  <c:v>0.62057870370370372</c:v>
                </c:pt>
                <c:pt idx="1645">
                  <c:v>0.62061342592592594</c:v>
                </c:pt>
                <c:pt idx="1646">
                  <c:v>0.62064814814814817</c:v>
                </c:pt>
                <c:pt idx="1647">
                  <c:v>0.6206828703703704</c:v>
                </c:pt>
                <c:pt idx="1648">
                  <c:v>0.62071759259259263</c:v>
                </c:pt>
                <c:pt idx="1649">
                  <c:v>0.62075231481481474</c:v>
                </c:pt>
                <c:pt idx="1650">
                  <c:v>0.62078703703703708</c:v>
                </c:pt>
                <c:pt idx="1651">
                  <c:v>0.6208217592592592</c:v>
                </c:pt>
                <c:pt idx="1652">
                  <c:v>0.62085648148148154</c:v>
                </c:pt>
                <c:pt idx="1653">
                  <c:v>0.62089120370370365</c:v>
                </c:pt>
                <c:pt idx="1654">
                  <c:v>0.62092592592592599</c:v>
                </c:pt>
                <c:pt idx="1655">
                  <c:v>0.62096064814814811</c:v>
                </c:pt>
                <c:pt idx="1656">
                  <c:v>0.62099537037037034</c:v>
                </c:pt>
                <c:pt idx="1657">
                  <c:v>0.62103009259259256</c:v>
                </c:pt>
                <c:pt idx="1658">
                  <c:v>0.62106481481481479</c:v>
                </c:pt>
                <c:pt idx="1659">
                  <c:v>0.62109953703703702</c:v>
                </c:pt>
                <c:pt idx="1660">
                  <c:v>0.62113425925925925</c:v>
                </c:pt>
                <c:pt idx="1661">
                  <c:v>0.62116898148148147</c:v>
                </c:pt>
                <c:pt idx="1662">
                  <c:v>0.6212037037037037</c:v>
                </c:pt>
                <c:pt idx="1663">
                  <c:v>0.62123842592592593</c:v>
                </c:pt>
                <c:pt idx="1664">
                  <c:v>0.62127314814814816</c:v>
                </c:pt>
                <c:pt idx="1665">
                  <c:v>0.62130787037037039</c:v>
                </c:pt>
                <c:pt idx="1666">
                  <c:v>0.62134259259259261</c:v>
                </c:pt>
                <c:pt idx="1667">
                  <c:v>0.62137731481481484</c:v>
                </c:pt>
                <c:pt idx="1668">
                  <c:v>0.62141203703703707</c:v>
                </c:pt>
                <c:pt idx="1669">
                  <c:v>0.6214467592592593</c:v>
                </c:pt>
                <c:pt idx="1670">
                  <c:v>0.62148148148148141</c:v>
                </c:pt>
                <c:pt idx="1671">
                  <c:v>0.62151620370370375</c:v>
                </c:pt>
                <c:pt idx="1672">
                  <c:v>0.62155092592592587</c:v>
                </c:pt>
                <c:pt idx="1673">
                  <c:v>0.62158564814814821</c:v>
                </c:pt>
                <c:pt idx="1674">
                  <c:v>0.62162037037037032</c:v>
                </c:pt>
                <c:pt idx="1675">
                  <c:v>0.62165509259259266</c:v>
                </c:pt>
                <c:pt idx="1676">
                  <c:v>0.62168981481481478</c:v>
                </c:pt>
                <c:pt idx="1677">
                  <c:v>0.62172453703703701</c:v>
                </c:pt>
                <c:pt idx="1678">
                  <c:v>0.62175925925925923</c:v>
                </c:pt>
                <c:pt idx="1679">
                  <c:v>0.62179398148148146</c:v>
                </c:pt>
                <c:pt idx="1680">
                  <c:v>0.62182870370370369</c:v>
                </c:pt>
                <c:pt idx="1681">
                  <c:v>0.62186342592592592</c:v>
                </c:pt>
                <c:pt idx="1682">
                  <c:v>0.62189814814814814</c:v>
                </c:pt>
                <c:pt idx="1683">
                  <c:v>0.62193287037037037</c:v>
                </c:pt>
                <c:pt idx="1684">
                  <c:v>0.6219675925925926</c:v>
                </c:pt>
                <c:pt idx="1685">
                  <c:v>0.62200231481481483</c:v>
                </c:pt>
                <c:pt idx="1686">
                  <c:v>0.62203703703703705</c:v>
                </c:pt>
                <c:pt idx="1687">
                  <c:v>0.62207175925925928</c:v>
                </c:pt>
                <c:pt idx="1688">
                  <c:v>0.62210648148148151</c:v>
                </c:pt>
                <c:pt idx="1689">
                  <c:v>0.62214120370370374</c:v>
                </c:pt>
                <c:pt idx="1690">
                  <c:v>0.62217592592592597</c:v>
                </c:pt>
                <c:pt idx="1691">
                  <c:v>0.62221064814814808</c:v>
                </c:pt>
                <c:pt idx="1692">
                  <c:v>0.62224537037037042</c:v>
                </c:pt>
                <c:pt idx="1693">
                  <c:v>0.62228009259259254</c:v>
                </c:pt>
                <c:pt idx="1694">
                  <c:v>0.62231481481481488</c:v>
                </c:pt>
                <c:pt idx="1695">
                  <c:v>0.62234953703703699</c:v>
                </c:pt>
                <c:pt idx="1696">
                  <c:v>0.62238425925925933</c:v>
                </c:pt>
                <c:pt idx="1697">
                  <c:v>0.62241898148148145</c:v>
                </c:pt>
                <c:pt idx="1698">
                  <c:v>0.62245370370370368</c:v>
                </c:pt>
                <c:pt idx="1699">
                  <c:v>0.6224884259259259</c:v>
                </c:pt>
                <c:pt idx="1700">
                  <c:v>0.62252314814814813</c:v>
                </c:pt>
                <c:pt idx="1701">
                  <c:v>0.62255787037037036</c:v>
                </c:pt>
                <c:pt idx="1702">
                  <c:v>0.62259259259259259</c:v>
                </c:pt>
                <c:pt idx="1703">
                  <c:v>0.62262731481481481</c:v>
                </c:pt>
                <c:pt idx="1704">
                  <c:v>0.62266203703703704</c:v>
                </c:pt>
                <c:pt idx="1705">
                  <c:v>0.62269675925925927</c:v>
                </c:pt>
                <c:pt idx="1706">
                  <c:v>0.6227314814814815</c:v>
                </c:pt>
                <c:pt idx="1707">
                  <c:v>0.62276620370370372</c:v>
                </c:pt>
                <c:pt idx="1708">
                  <c:v>0.62280092592592595</c:v>
                </c:pt>
                <c:pt idx="1709">
                  <c:v>0.62283564814814818</c:v>
                </c:pt>
                <c:pt idx="1710">
                  <c:v>0.6228703703703703</c:v>
                </c:pt>
                <c:pt idx="1711">
                  <c:v>0.62290509259259264</c:v>
                </c:pt>
                <c:pt idx="1712">
                  <c:v>0.62293981481481475</c:v>
                </c:pt>
                <c:pt idx="1713">
                  <c:v>0.62297453703703709</c:v>
                </c:pt>
                <c:pt idx="1714">
                  <c:v>0.62300925925925921</c:v>
                </c:pt>
                <c:pt idx="1715">
                  <c:v>0.62304398148148155</c:v>
                </c:pt>
                <c:pt idx="1716">
                  <c:v>0.62307870370370366</c:v>
                </c:pt>
                <c:pt idx="1717">
                  <c:v>0.62311342592592589</c:v>
                </c:pt>
                <c:pt idx="1718">
                  <c:v>0.62314814814814812</c:v>
                </c:pt>
                <c:pt idx="1719">
                  <c:v>0.62318287037037035</c:v>
                </c:pt>
                <c:pt idx="1720">
                  <c:v>0.62321759259259257</c:v>
                </c:pt>
                <c:pt idx="1721">
                  <c:v>0.6232523148148148</c:v>
                </c:pt>
                <c:pt idx="1722">
                  <c:v>0.62328703703703703</c:v>
                </c:pt>
                <c:pt idx="1723">
                  <c:v>0.62332175925925926</c:v>
                </c:pt>
                <c:pt idx="1724">
                  <c:v>0.62335648148148148</c:v>
                </c:pt>
                <c:pt idx="1725">
                  <c:v>0.62339120370370371</c:v>
                </c:pt>
                <c:pt idx="1726">
                  <c:v>0.62342592592592594</c:v>
                </c:pt>
                <c:pt idx="1727">
                  <c:v>0.62346064814814817</c:v>
                </c:pt>
                <c:pt idx="1728">
                  <c:v>0.62349537037037039</c:v>
                </c:pt>
                <c:pt idx="1729">
                  <c:v>0.62353009259259262</c:v>
                </c:pt>
                <c:pt idx="1730">
                  <c:v>0.62356481481481485</c:v>
                </c:pt>
                <c:pt idx="1731">
                  <c:v>0.62359953703703697</c:v>
                </c:pt>
                <c:pt idx="1732">
                  <c:v>0.6236342592592593</c:v>
                </c:pt>
                <c:pt idx="1733">
                  <c:v>0.62366898148148142</c:v>
                </c:pt>
                <c:pt idx="1734">
                  <c:v>0.62370370370370376</c:v>
                </c:pt>
                <c:pt idx="1735">
                  <c:v>0.62373842592592588</c:v>
                </c:pt>
                <c:pt idx="1736">
                  <c:v>0.62377314814814822</c:v>
                </c:pt>
                <c:pt idx="1737">
                  <c:v>0.62380787037037033</c:v>
                </c:pt>
                <c:pt idx="1738">
                  <c:v>0.62384259259259256</c:v>
                </c:pt>
                <c:pt idx="1739">
                  <c:v>0.62387731481481479</c:v>
                </c:pt>
                <c:pt idx="1740">
                  <c:v>0.62391203703703701</c:v>
                </c:pt>
                <c:pt idx="1741">
                  <c:v>0.62394675925925924</c:v>
                </c:pt>
                <c:pt idx="1742">
                  <c:v>0.62398148148148147</c:v>
                </c:pt>
                <c:pt idx="1743">
                  <c:v>0.6240162037037037</c:v>
                </c:pt>
                <c:pt idx="1744">
                  <c:v>0.62405092592592593</c:v>
                </c:pt>
                <c:pt idx="1745">
                  <c:v>0.62408564814814815</c:v>
                </c:pt>
                <c:pt idx="1746">
                  <c:v>0.62412037037037038</c:v>
                </c:pt>
                <c:pt idx="1747">
                  <c:v>0.62415509259259261</c:v>
                </c:pt>
                <c:pt idx="1748">
                  <c:v>0.62418981481481484</c:v>
                </c:pt>
                <c:pt idx="1749">
                  <c:v>0.62422453703703706</c:v>
                </c:pt>
                <c:pt idx="1750">
                  <c:v>0.62425925925925929</c:v>
                </c:pt>
                <c:pt idx="1751">
                  <c:v>0.62429398148148152</c:v>
                </c:pt>
                <c:pt idx="1752">
                  <c:v>0.62432870370370364</c:v>
                </c:pt>
                <c:pt idx="1753">
                  <c:v>0.62436342592592597</c:v>
                </c:pt>
                <c:pt idx="1754">
                  <c:v>0.62439814814814809</c:v>
                </c:pt>
                <c:pt idx="1755">
                  <c:v>0.62443287037037043</c:v>
                </c:pt>
                <c:pt idx="1756">
                  <c:v>0.62446759259259255</c:v>
                </c:pt>
                <c:pt idx="1757">
                  <c:v>0.62450231481481489</c:v>
                </c:pt>
                <c:pt idx="1758">
                  <c:v>0.624537037037037</c:v>
                </c:pt>
                <c:pt idx="1759">
                  <c:v>0.62457175925925923</c:v>
                </c:pt>
                <c:pt idx="1760">
                  <c:v>0.62460648148148146</c:v>
                </c:pt>
                <c:pt idx="1761">
                  <c:v>0.62464120370370368</c:v>
                </c:pt>
                <c:pt idx="1762">
                  <c:v>0.62467592592592591</c:v>
                </c:pt>
                <c:pt idx="1763">
                  <c:v>0.62471064814814814</c:v>
                </c:pt>
                <c:pt idx="1764">
                  <c:v>0.62474537037037037</c:v>
                </c:pt>
                <c:pt idx="1765">
                  <c:v>0.6247800925925926</c:v>
                </c:pt>
                <c:pt idx="1766">
                  <c:v>0.62481481481481482</c:v>
                </c:pt>
                <c:pt idx="1767">
                  <c:v>0.62484953703703705</c:v>
                </c:pt>
                <c:pt idx="1768">
                  <c:v>0.62488425925925928</c:v>
                </c:pt>
                <c:pt idx="1769">
                  <c:v>0.62491898148148151</c:v>
                </c:pt>
                <c:pt idx="1770">
                  <c:v>0.62495370370370373</c:v>
                </c:pt>
                <c:pt idx="1771">
                  <c:v>0.62498842592592596</c:v>
                </c:pt>
                <c:pt idx="1772">
                  <c:v>0.62502314814814819</c:v>
                </c:pt>
                <c:pt idx="1773">
                  <c:v>0.62505787037037031</c:v>
                </c:pt>
                <c:pt idx="1774">
                  <c:v>0.62509259259259264</c:v>
                </c:pt>
                <c:pt idx="1775">
                  <c:v>0.62512731481481476</c:v>
                </c:pt>
                <c:pt idx="1776">
                  <c:v>0.6251620370370371</c:v>
                </c:pt>
                <c:pt idx="1777">
                  <c:v>0.62519675925925922</c:v>
                </c:pt>
                <c:pt idx="1778">
                  <c:v>0.62523148148148155</c:v>
                </c:pt>
                <c:pt idx="1779">
                  <c:v>0.62526620370370367</c:v>
                </c:pt>
                <c:pt idx="1780">
                  <c:v>0.6253009259259259</c:v>
                </c:pt>
                <c:pt idx="1781">
                  <c:v>0.62533564814814813</c:v>
                </c:pt>
                <c:pt idx="1782">
                  <c:v>0.62537037037037035</c:v>
                </c:pt>
                <c:pt idx="1783">
                  <c:v>0.62540509259259258</c:v>
                </c:pt>
                <c:pt idx="1784">
                  <c:v>0.62543981481481481</c:v>
                </c:pt>
                <c:pt idx="1785">
                  <c:v>0.62547453703703704</c:v>
                </c:pt>
                <c:pt idx="1786">
                  <c:v>0.62550925925925926</c:v>
                </c:pt>
                <c:pt idx="1787">
                  <c:v>0.62554398148148149</c:v>
                </c:pt>
                <c:pt idx="1788">
                  <c:v>0.62557870370370372</c:v>
                </c:pt>
                <c:pt idx="1789">
                  <c:v>0.62561342592592595</c:v>
                </c:pt>
                <c:pt idx="1790">
                  <c:v>0.62564814814814818</c:v>
                </c:pt>
                <c:pt idx="1791">
                  <c:v>0.6256828703703704</c:v>
                </c:pt>
                <c:pt idx="1792">
                  <c:v>0.62571759259259252</c:v>
                </c:pt>
                <c:pt idx="1793">
                  <c:v>0.62575231481481486</c:v>
                </c:pt>
                <c:pt idx="1794">
                  <c:v>0.62578703703703698</c:v>
                </c:pt>
                <c:pt idx="1795">
                  <c:v>0.62582175925925931</c:v>
                </c:pt>
                <c:pt idx="1796">
                  <c:v>0.62585648148148143</c:v>
                </c:pt>
                <c:pt idx="1797">
                  <c:v>0.62589120370370377</c:v>
                </c:pt>
                <c:pt idx="1798">
                  <c:v>0.62592592592592589</c:v>
                </c:pt>
                <c:pt idx="1799">
                  <c:v>0.62596064814814811</c:v>
                </c:pt>
                <c:pt idx="1800">
                  <c:v>0.62599537037037034</c:v>
                </c:pt>
                <c:pt idx="1801">
                  <c:v>0.62603009259259257</c:v>
                </c:pt>
                <c:pt idx="1802">
                  <c:v>0.6260648148148148</c:v>
                </c:pt>
                <c:pt idx="1803">
                  <c:v>0.62609953703703702</c:v>
                </c:pt>
                <c:pt idx="1804">
                  <c:v>0.62613425925925925</c:v>
                </c:pt>
                <c:pt idx="1805">
                  <c:v>0.62616898148148148</c:v>
                </c:pt>
                <c:pt idx="1806">
                  <c:v>0.62620370370370371</c:v>
                </c:pt>
                <c:pt idx="1807">
                  <c:v>0.62623842592592593</c:v>
                </c:pt>
                <c:pt idx="1808">
                  <c:v>0.62627314814814816</c:v>
                </c:pt>
                <c:pt idx="1809">
                  <c:v>0.62630787037037039</c:v>
                </c:pt>
                <c:pt idx="1810">
                  <c:v>0.62634259259259262</c:v>
                </c:pt>
                <c:pt idx="1811">
                  <c:v>0.62637731481481485</c:v>
                </c:pt>
                <c:pt idx="1812">
                  <c:v>0.62641203703703707</c:v>
                </c:pt>
                <c:pt idx="1813">
                  <c:v>0.62644675925925919</c:v>
                </c:pt>
                <c:pt idx="1814">
                  <c:v>0.62648148148148153</c:v>
                </c:pt>
                <c:pt idx="1815">
                  <c:v>0.62651620370370364</c:v>
                </c:pt>
                <c:pt idx="1816">
                  <c:v>0.62655092592592598</c:v>
                </c:pt>
                <c:pt idx="1817">
                  <c:v>0.6265856481481481</c:v>
                </c:pt>
                <c:pt idx="1818">
                  <c:v>0.62662037037037044</c:v>
                </c:pt>
                <c:pt idx="1819">
                  <c:v>0.62665509259259256</c:v>
                </c:pt>
                <c:pt idx="1820">
                  <c:v>0.62668981481481478</c:v>
                </c:pt>
                <c:pt idx="1821">
                  <c:v>0.62672453703703701</c:v>
                </c:pt>
                <c:pt idx="1822">
                  <c:v>0.62675925925925924</c:v>
                </c:pt>
                <c:pt idx="1823">
                  <c:v>0.62679398148148147</c:v>
                </c:pt>
                <c:pt idx="1824">
                  <c:v>0.62682870370370369</c:v>
                </c:pt>
                <c:pt idx="1825">
                  <c:v>0.62686342592592592</c:v>
                </c:pt>
                <c:pt idx="1826">
                  <c:v>0.62689814814814815</c:v>
                </c:pt>
                <c:pt idx="1827">
                  <c:v>0.62693287037037038</c:v>
                </c:pt>
                <c:pt idx="1828">
                  <c:v>0.6269675925925926</c:v>
                </c:pt>
                <c:pt idx="1829">
                  <c:v>0.62700231481481483</c:v>
                </c:pt>
                <c:pt idx="1830">
                  <c:v>0.62703703703703706</c:v>
                </c:pt>
                <c:pt idx="1831">
                  <c:v>0.62707175925925929</c:v>
                </c:pt>
                <c:pt idx="1832">
                  <c:v>0.62710648148148151</c:v>
                </c:pt>
                <c:pt idx="1833">
                  <c:v>0.62714120370370374</c:v>
                </c:pt>
                <c:pt idx="1834">
                  <c:v>0.62717592592592586</c:v>
                </c:pt>
                <c:pt idx="1835">
                  <c:v>0.6272106481481482</c:v>
                </c:pt>
                <c:pt idx="1836">
                  <c:v>0.62724537037037031</c:v>
                </c:pt>
                <c:pt idx="1837">
                  <c:v>0.62728009259259265</c:v>
                </c:pt>
                <c:pt idx="1838">
                  <c:v>0.62731481481481477</c:v>
                </c:pt>
                <c:pt idx="1839">
                  <c:v>0.62734953703703711</c:v>
                </c:pt>
                <c:pt idx="1840">
                  <c:v>0.62738425925925922</c:v>
                </c:pt>
                <c:pt idx="1841">
                  <c:v>0.62741898148148145</c:v>
                </c:pt>
                <c:pt idx="1842">
                  <c:v>0.62745370370370368</c:v>
                </c:pt>
                <c:pt idx="1843">
                  <c:v>0.62748842592592591</c:v>
                </c:pt>
                <c:pt idx="1844">
                  <c:v>0.62752314814814814</c:v>
                </c:pt>
                <c:pt idx="1845">
                  <c:v>0.62755787037037036</c:v>
                </c:pt>
                <c:pt idx="1846">
                  <c:v>0.62759259259259259</c:v>
                </c:pt>
                <c:pt idx="1847">
                  <c:v>0.62762731481481482</c:v>
                </c:pt>
                <c:pt idx="1848">
                  <c:v>0.62766203703703705</c:v>
                </c:pt>
                <c:pt idx="1849">
                  <c:v>0.62769675925925927</c:v>
                </c:pt>
                <c:pt idx="1850">
                  <c:v>0.6277314814814815</c:v>
                </c:pt>
                <c:pt idx="1851">
                  <c:v>0.62776620370370373</c:v>
                </c:pt>
                <c:pt idx="1852">
                  <c:v>0.62780092592592596</c:v>
                </c:pt>
                <c:pt idx="1853">
                  <c:v>0.62783564814814818</c:v>
                </c:pt>
                <c:pt idx="1854">
                  <c:v>0.62787037037037041</c:v>
                </c:pt>
                <c:pt idx="1855">
                  <c:v>0.62790509259259253</c:v>
                </c:pt>
                <c:pt idx="1856">
                  <c:v>0.62793981481481487</c:v>
                </c:pt>
                <c:pt idx="1857">
                  <c:v>0.62797453703703698</c:v>
                </c:pt>
                <c:pt idx="1858">
                  <c:v>0.62800925925925932</c:v>
                </c:pt>
                <c:pt idx="1859">
                  <c:v>0.62804398148148144</c:v>
                </c:pt>
                <c:pt idx="1860">
                  <c:v>0.62807870370370367</c:v>
                </c:pt>
                <c:pt idx="1861">
                  <c:v>0.62811342592592589</c:v>
                </c:pt>
                <c:pt idx="1862">
                  <c:v>0.62814814814814812</c:v>
                </c:pt>
                <c:pt idx="1863">
                  <c:v>0.62818287037037035</c:v>
                </c:pt>
                <c:pt idx="1864">
                  <c:v>0.62821759259259258</c:v>
                </c:pt>
                <c:pt idx="1865">
                  <c:v>0.62825231481481481</c:v>
                </c:pt>
                <c:pt idx="1866">
                  <c:v>0.62828703703703703</c:v>
                </c:pt>
                <c:pt idx="1867">
                  <c:v>0.62832175925925926</c:v>
                </c:pt>
                <c:pt idx="1868">
                  <c:v>0.62835648148148149</c:v>
                </c:pt>
                <c:pt idx="1869">
                  <c:v>0.62839120370370372</c:v>
                </c:pt>
                <c:pt idx="1870">
                  <c:v>0.62842592592592594</c:v>
                </c:pt>
                <c:pt idx="1871">
                  <c:v>0.62846064814814817</c:v>
                </c:pt>
                <c:pt idx="1872">
                  <c:v>0.6284953703703704</c:v>
                </c:pt>
                <c:pt idx="1873">
                  <c:v>0.62853009259259263</c:v>
                </c:pt>
                <c:pt idx="1874">
                  <c:v>0.62856481481481474</c:v>
                </c:pt>
                <c:pt idx="1875">
                  <c:v>0.62859953703703708</c:v>
                </c:pt>
                <c:pt idx="1876">
                  <c:v>0.6286342592592592</c:v>
                </c:pt>
                <c:pt idx="1877">
                  <c:v>0.62866898148148154</c:v>
                </c:pt>
                <c:pt idx="1878">
                  <c:v>0.62870370370370365</c:v>
                </c:pt>
                <c:pt idx="1879">
                  <c:v>0.62873842592592599</c:v>
                </c:pt>
                <c:pt idx="1880">
                  <c:v>0.62877314814814811</c:v>
                </c:pt>
                <c:pt idx="1881">
                  <c:v>0.62880787037037034</c:v>
                </c:pt>
                <c:pt idx="1882">
                  <c:v>0.62884259259259256</c:v>
                </c:pt>
                <c:pt idx="1883">
                  <c:v>0.62887731481481479</c:v>
                </c:pt>
                <c:pt idx="1884">
                  <c:v>0.62891203703703702</c:v>
                </c:pt>
                <c:pt idx="1885">
                  <c:v>0.62894675925925925</c:v>
                </c:pt>
                <c:pt idx="1886">
                  <c:v>0.62898148148148147</c:v>
                </c:pt>
                <c:pt idx="1887">
                  <c:v>0.6290162037037037</c:v>
                </c:pt>
                <c:pt idx="1888">
                  <c:v>0.62905092592592593</c:v>
                </c:pt>
                <c:pt idx="1889">
                  <c:v>0.62908564814814816</c:v>
                </c:pt>
                <c:pt idx="1890">
                  <c:v>0.62912037037037039</c:v>
                </c:pt>
                <c:pt idx="1891">
                  <c:v>0.62915509259259261</c:v>
                </c:pt>
                <c:pt idx="1892">
                  <c:v>0.62918981481481484</c:v>
                </c:pt>
                <c:pt idx="1893">
                  <c:v>0.62922453703703707</c:v>
                </c:pt>
                <c:pt idx="1894">
                  <c:v>0.6292592592592593</c:v>
                </c:pt>
                <c:pt idx="1895">
                  <c:v>0.62929398148148141</c:v>
                </c:pt>
                <c:pt idx="1896">
                  <c:v>0.62932870370370375</c:v>
                </c:pt>
                <c:pt idx="1897">
                  <c:v>0.62936342592592587</c:v>
                </c:pt>
                <c:pt idx="1898">
                  <c:v>0.62939814814814821</c:v>
                </c:pt>
                <c:pt idx="1899">
                  <c:v>0.62943287037037032</c:v>
                </c:pt>
                <c:pt idx="1900">
                  <c:v>0.62946759259259266</c:v>
                </c:pt>
                <c:pt idx="1901">
                  <c:v>0.62950231481481478</c:v>
                </c:pt>
                <c:pt idx="1902">
                  <c:v>0.62953703703703701</c:v>
                </c:pt>
                <c:pt idx="1903">
                  <c:v>0.62957175925925923</c:v>
                </c:pt>
                <c:pt idx="1904">
                  <c:v>0.62960648148148146</c:v>
                </c:pt>
                <c:pt idx="1905">
                  <c:v>0.62964120370370369</c:v>
                </c:pt>
                <c:pt idx="1906">
                  <c:v>0.62967592592592592</c:v>
                </c:pt>
                <c:pt idx="1907">
                  <c:v>0.62971064814814814</c:v>
                </c:pt>
                <c:pt idx="1908">
                  <c:v>0.62974537037037037</c:v>
                </c:pt>
                <c:pt idx="1909">
                  <c:v>0.6297800925925926</c:v>
                </c:pt>
                <c:pt idx="1910">
                  <c:v>0.62981481481481483</c:v>
                </c:pt>
                <c:pt idx="1911">
                  <c:v>0.62984953703703705</c:v>
                </c:pt>
                <c:pt idx="1912">
                  <c:v>0.62988425925925928</c:v>
                </c:pt>
                <c:pt idx="1913">
                  <c:v>0.62991898148148151</c:v>
                </c:pt>
                <c:pt idx="1914">
                  <c:v>0.62995370370370374</c:v>
                </c:pt>
                <c:pt idx="1915">
                  <c:v>0.62998842592592597</c:v>
                </c:pt>
                <c:pt idx="1916">
                  <c:v>0.63002314814814808</c:v>
                </c:pt>
                <c:pt idx="1917">
                  <c:v>0.63005787037037042</c:v>
                </c:pt>
                <c:pt idx="1918">
                  <c:v>0.63009259259259254</c:v>
                </c:pt>
                <c:pt idx="1919">
                  <c:v>0.63012731481481488</c:v>
                </c:pt>
                <c:pt idx="1920">
                  <c:v>0.63016203703703699</c:v>
                </c:pt>
                <c:pt idx="1921">
                  <c:v>0.63019675925925933</c:v>
                </c:pt>
                <c:pt idx="1922">
                  <c:v>0.63023148148148145</c:v>
                </c:pt>
                <c:pt idx="1923">
                  <c:v>0.63026620370370368</c:v>
                </c:pt>
                <c:pt idx="1924">
                  <c:v>0.6303009259259259</c:v>
                </c:pt>
                <c:pt idx="1925">
                  <c:v>0.63033564814814813</c:v>
                </c:pt>
                <c:pt idx="1926">
                  <c:v>0.63037037037037036</c:v>
                </c:pt>
                <c:pt idx="1927">
                  <c:v>0.63040509259259259</c:v>
                </c:pt>
                <c:pt idx="1928">
                  <c:v>0.63043981481481481</c:v>
                </c:pt>
                <c:pt idx="1929">
                  <c:v>0.63047453703703704</c:v>
                </c:pt>
                <c:pt idx="1930">
                  <c:v>0.63050925925925927</c:v>
                </c:pt>
                <c:pt idx="1931">
                  <c:v>0.6305439814814815</c:v>
                </c:pt>
                <c:pt idx="1932">
                  <c:v>0.63057870370370372</c:v>
                </c:pt>
                <c:pt idx="1933">
                  <c:v>0.63061342592592595</c:v>
                </c:pt>
                <c:pt idx="1934">
                  <c:v>0.63064814814814818</c:v>
                </c:pt>
                <c:pt idx="1935">
                  <c:v>0.6306828703703703</c:v>
                </c:pt>
                <c:pt idx="1936">
                  <c:v>0.63071759259259264</c:v>
                </c:pt>
                <c:pt idx="1937">
                  <c:v>0.63075231481481475</c:v>
                </c:pt>
                <c:pt idx="1938">
                  <c:v>0.63078703703703709</c:v>
                </c:pt>
                <c:pt idx="1939">
                  <c:v>0.63082175925925921</c:v>
                </c:pt>
                <c:pt idx="1940">
                  <c:v>0.63085648148148155</c:v>
                </c:pt>
                <c:pt idx="1941">
                  <c:v>0.63089120370370366</c:v>
                </c:pt>
                <c:pt idx="1942">
                  <c:v>0.63092592592592589</c:v>
                </c:pt>
                <c:pt idx="1943">
                  <c:v>0.63096064814814812</c:v>
                </c:pt>
                <c:pt idx="1944">
                  <c:v>0.63099537037037035</c:v>
                </c:pt>
                <c:pt idx="1945">
                  <c:v>0.63103009259259257</c:v>
                </c:pt>
                <c:pt idx="1946">
                  <c:v>0.6310648148148148</c:v>
                </c:pt>
                <c:pt idx="1947">
                  <c:v>0.63109953703703703</c:v>
                </c:pt>
                <c:pt idx="1948">
                  <c:v>0.63113425925925926</c:v>
                </c:pt>
                <c:pt idx="1949">
                  <c:v>0.63116898148148148</c:v>
                </c:pt>
                <c:pt idx="1950">
                  <c:v>0.63120370370370371</c:v>
                </c:pt>
                <c:pt idx="1951">
                  <c:v>0.63123842592592594</c:v>
                </c:pt>
                <c:pt idx="1952">
                  <c:v>0.63127314814814817</c:v>
                </c:pt>
                <c:pt idx="1953">
                  <c:v>0.63130787037037039</c:v>
                </c:pt>
                <c:pt idx="1954">
                  <c:v>0.63134259259259262</c:v>
                </c:pt>
                <c:pt idx="1955">
                  <c:v>0.63137731481481485</c:v>
                </c:pt>
                <c:pt idx="1956">
                  <c:v>0.63141203703703697</c:v>
                </c:pt>
                <c:pt idx="1957">
                  <c:v>0.6314467592592593</c:v>
                </c:pt>
                <c:pt idx="1958">
                  <c:v>0.63148148148148142</c:v>
                </c:pt>
                <c:pt idx="1959">
                  <c:v>0.63151620370370376</c:v>
                </c:pt>
                <c:pt idx="1960">
                  <c:v>0.63155092592592588</c:v>
                </c:pt>
                <c:pt idx="1961">
                  <c:v>0.63158564814814822</c:v>
                </c:pt>
                <c:pt idx="1962">
                  <c:v>0.63162037037037033</c:v>
                </c:pt>
                <c:pt idx="1963">
                  <c:v>0.63165509259259256</c:v>
                </c:pt>
                <c:pt idx="1964">
                  <c:v>0.63168981481481479</c:v>
                </c:pt>
                <c:pt idx="1965">
                  <c:v>0.63172453703703701</c:v>
                </c:pt>
                <c:pt idx="1966">
                  <c:v>0.63175925925925924</c:v>
                </c:pt>
                <c:pt idx="1967">
                  <c:v>0.63179398148148147</c:v>
                </c:pt>
                <c:pt idx="1968">
                  <c:v>0.6318287037037037</c:v>
                </c:pt>
                <c:pt idx="1969">
                  <c:v>0.63186342592592593</c:v>
                </c:pt>
                <c:pt idx="1970">
                  <c:v>0.63189814814814815</c:v>
                </c:pt>
                <c:pt idx="1971">
                  <c:v>0.63193287037037038</c:v>
                </c:pt>
                <c:pt idx="1972">
                  <c:v>0.63196759259259261</c:v>
                </c:pt>
                <c:pt idx="1973">
                  <c:v>0.63200231481481484</c:v>
                </c:pt>
                <c:pt idx="1974">
                  <c:v>0.63203703703703706</c:v>
                </c:pt>
                <c:pt idx="1975">
                  <c:v>0.63207175925925929</c:v>
                </c:pt>
                <c:pt idx="1976">
                  <c:v>0.63210648148148152</c:v>
                </c:pt>
                <c:pt idx="1977">
                  <c:v>0.63214120370370364</c:v>
                </c:pt>
                <c:pt idx="1978">
                  <c:v>0.63217592592592597</c:v>
                </c:pt>
                <c:pt idx="1979">
                  <c:v>0.63221064814814809</c:v>
                </c:pt>
                <c:pt idx="1980">
                  <c:v>0.63224537037037043</c:v>
                </c:pt>
                <c:pt idx="1981">
                  <c:v>0.63228009259259255</c:v>
                </c:pt>
                <c:pt idx="1982">
                  <c:v>0.63231481481481489</c:v>
                </c:pt>
                <c:pt idx="1983">
                  <c:v>0.632349537037037</c:v>
                </c:pt>
                <c:pt idx="1984">
                  <c:v>0.63238425925925923</c:v>
                </c:pt>
                <c:pt idx="1985">
                  <c:v>0.63241898148148146</c:v>
                </c:pt>
                <c:pt idx="1986">
                  <c:v>0.63245370370370368</c:v>
                </c:pt>
                <c:pt idx="1987">
                  <c:v>0.63248842592592591</c:v>
                </c:pt>
                <c:pt idx="1988">
                  <c:v>0.63252314814814814</c:v>
                </c:pt>
                <c:pt idx="1989">
                  <c:v>0.63255787037037037</c:v>
                </c:pt>
                <c:pt idx="1990">
                  <c:v>0.6325925925925926</c:v>
                </c:pt>
                <c:pt idx="1991">
                  <c:v>0.63262731481481482</c:v>
                </c:pt>
                <c:pt idx="1992">
                  <c:v>0.63266203703703705</c:v>
                </c:pt>
                <c:pt idx="1993">
                  <c:v>0.63269675925925928</c:v>
                </c:pt>
                <c:pt idx="1994">
                  <c:v>0.63273148148148151</c:v>
                </c:pt>
                <c:pt idx="1995">
                  <c:v>0.63276620370370373</c:v>
                </c:pt>
                <c:pt idx="1996">
                  <c:v>0.63280092592592596</c:v>
                </c:pt>
                <c:pt idx="1997">
                  <c:v>0.63283564814814819</c:v>
                </c:pt>
                <c:pt idx="1998">
                  <c:v>0.63287037037037031</c:v>
                </c:pt>
                <c:pt idx="1999">
                  <c:v>0.63290509259259264</c:v>
                </c:pt>
                <c:pt idx="2000">
                  <c:v>0.63293981481481476</c:v>
                </c:pt>
                <c:pt idx="2001">
                  <c:v>0.6329745370370371</c:v>
                </c:pt>
                <c:pt idx="2002">
                  <c:v>0.63300925925925922</c:v>
                </c:pt>
                <c:pt idx="2003">
                  <c:v>0.63304398148148155</c:v>
                </c:pt>
                <c:pt idx="2004">
                  <c:v>0.63307870370370367</c:v>
                </c:pt>
                <c:pt idx="2005">
                  <c:v>0.6331134259259259</c:v>
                </c:pt>
                <c:pt idx="2006">
                  <c:v>0.63314814814814813</c:v>
                </c:pt>
                <c:pt idx="2007">
                  <c:v>0.63318287037037035</c:v>
                </c:pt>
                <c:pt idx="2008">
                  <c:v>0.63321759259259258</c:v>
                </c:pt>
                <c:pt idx="2009">
                  <c:v>0.63325231481481481</c:v>
                </c:pt>
                <c:pt idx="2010">
                  <c:v>0.63328703703703704</c:v>
                </c:pt>
                <c:pt idx="2011">
                  <c:v>0.63332175925925926</c:v>
                </c:pt>
                <c:pt idx="2012">
                  <c:v>0.63335648148148149</c:v>
                </c:pt>
                <c:pt idx="2013">
                  <c:v>0.63339120370370372</c:v>
                </c:pt>
                <c:pt idx="2014">
                  <c:v>0.63342592592592595</c:v>
                </c:pt>
                <c:pt idx="2015">
                  <c:v>0.63346064814814818</c:v>
                </c:pt>
                <c:pt idx="2016">
                  <c:v>0.6334953703703704</c:v>
                </c:pt>
                <c:pt idx="2017">
                  <c:v>0.63353009259259252</c:v>
                </c:pt>
                <c:pt idx="2018">
                  <c:v>0.63356481481481486</c:v>
                </c:pt>
                <c:pt idx="2019">
                  <c:v>0.63359953703703698</c:v>
                </c:pt>
                <c:pt idx="2020">
                  <c:v>0.63363425925925931</c:v>
                </c:pt>
                <c:pt idx="2021">
                  <c:v>0.63366898148148143</c:v>
                </c:pt>
                <c:pt idx="2022">
                  <c:v>0.63370370370370377</c:v>
                </c:pt>
                <c:pt idx="2023">
                  <c:v>0.63373842592592589</c:v>
                </c:pt>
                <c:pt idx="2024">
                  <c:v>0.63377314814814811</c:v>
                </c:pt>
                <c:pt idx="2025">
                  <c:v>0.63380787037037034</c:v>
                </c:pt>
                <c:pt idx="2026">
                  <c:v>0.63384259259259257</c:v>
                </c:pt>
                <c:pt idx="2027">
                  <c:v>0.6338773148148148</c:v>
                </c:pt>
                <c:pt idx="2028">
                  <c:v>0.63391203703703702</c:v>
                </c:pt>
                <c:pt idx="2029">
                  <c:v>0.63394675925925925</c:v>
                </c:pt>
                <c:pt idx="2030">
                  <c:v>0.63398148148148148</c:v>
                </c:pt>
                <c:pt idx="2031">
                  <c:v>0.63401620370370371</c:v>
                </c:pt>
                <c:pt idx="2032">
                  <c:v>0.63405092592592593</c:v>
                </c:pt>
                <c:pt idx="2033">
                  <c:v>0.63408564814814816</c:v>
                </c:pt>
                <c:pt idx="2034">
                  <c:v>0.63412037037037039</c:v>
                </c:pt>
                <c:pt idx="2035">
                  <c:v>0.63415509259259262</c:v>
                </c:pt>
                <c:pt idx="2036">
                  <c:v>0.63418981481481485</c:v>
                </c:pt>
                <c:pt idx="2037">
                  <c:v>0.63422453703703707</c:v>
                </c:pt>
                <c:pt idx="2038">
                  <c:v>0.63425925925925919</c:v>
                </c:pt>
                <c:pt idx="2039">
                  <c:v>0.63429398148148153</c:v>
                </c:pt>
                <c:pt idx="2040">
                  <c:v>0.63432870370370364</c:v>
                </c:pt>
                <c:pt idx="2041">
                  <c:v>0.63436342592592598</c:v>
                </c:pt>
                <c:pt idx="2042">
                  <c:v>0.6343981481481481</c:v>
                </c:pt>
                <c:pt idx="2043">
                  <c:v>0.63443287037037044</c:v>
                </c:pt>
                <c:pt idx="2044">
                  <c:v>0.63446759259259256</c:v>
                </c:pt>
                <c:pt idx="2045">
                  <c:v>0.63450231481481478</c:v>
                </c:pt>
                <c:pt idx="2046">
                  <c:v>0.63453703703703701</c:v>
                </c:pt>
                <c:pt idx="2047">
                  <c:v>0.63457175925925924</c:v>
                </c:pt>
                <c:pt idx="2048">
                  <c:v>0.63460648148148147</c:v>
                </c:pt>
                <c:pt idx="2049">
                  <c:v>0.63464120370370369</c:v>
                </c:pt>
                <c:pt idx="2050">
                  <c:v>0.63467592592592592</c:v>
                </c:pt>
                <c:pt idx="2051">
                  <c:v>0.63471064814814815</c:v>
                </c:pt>
                <c:pt idx="2052">
                  <c:v>0.63474537037037038</c:v>
                </c:pt>
                <c:pt idx="2053">
                  <c:v>0.6347800925925926</c:v>
                </c:pt>
                <c:pt idx="2054">
                  <c:v>0.63481481481481483</c:v>
                </c:pt>
                <c:pt idx="2055">
                  <c:v>0.63484953703703706</c:v>
                </c:pt>
                <c:pt idx="2056">
                  <c:v>0.63488425925925929</c:v>
                </c:pt>
                <c:pt idx="2057">
                  <c:v>0.63491898148148151</c:v>
                </c:pt>
                <c:pt idx="2058">
                  <c:v>0.63495370370370374</c:v>
                </c:pt>
                <c:pt idx="2059">
                  <c:v>0.63498842592592586</c:v>
                </c:pt>
                <c:pt idx="2060">
                  <c:v>0.6350231481481482</c:v>
                </c:pt>
                <c:pt idx="2061">
                  <c:v>0.63505787037037031</c:v>
                </c:pt>
                <c:pt idx="2062">
                  <c:v>0.63509259259259265</c:v>
                </c:pt>
                <c:pt idx="2063">
                  <c:v>0.63512731481481477</c:v>
                </c:pt>
                <c:pt idx="2064">
                  <c:v>0.63516203703703711</c:v>
                </c:pt>
                <c:pt idx="2065">
                  <c:v>0.63519675925925922</c:v>
                </c:pt>
                <c:pt idx="2066">
                  <c:v>0.63523148148148145</c:v>
                </c:pt>
                <c:pt idx="2067">
                  <c:v>0.63526620370370368</c:v>
                </c:pt>
                <c:pt idx="2068">
                  <c:v>0.63530092592592591</c:v>
                </c:pt>
                <c:pt idx="2069">
                  <c:v>0.63533564814814814</c:v>
                </c:pt>
                <c:pt idx="2070">
                  <c:v>0.63537037037037036</c:v>
                </c:pt>
                <c:pt idx="2071">
                  <c:v>0.63540509259259259</c:v>
                </c:pt>
                <c:pt idx="2072">
                  <c:v>0.63543981481481482</c:v>
                </c:pt>
                <c:pt idx="2073">
                  <c:v>0.63547453703703705</c:v>
                </c:pt>
                <c:pt idx="2074">
                  <c:v>0.63550925925925927</c:v>
                </c:pt>
                <c:pt idx="2075">
                  <c:v>0.6355439814814815</c:v>
                </c:pt>
                <c:pt idx="2076">
                  <c:v>0.63557870370370373</c:v>
                </c:pt>
                <c:pt idx="2077">
                  <c:v>0.63561342592592596</c:v>
                </c:pt>
                <c:pt idx="2078">
                  <c:v>0.63564814814814818</c:v>
                </c:pt>
                <c:pt idx="2079">
                  <c:v>0.63568287037037041</c:v>
                </c:pt>
                <c:pt idx="2080">
                  <c:v>0.63571759259259253</c:v>
                </c:pt>
                <c:pt idx="2081">
                  <c:v>0.63575231481481487</c:v>
                </c:pt>
                <c:pt idx="2082">
                  <c:v>0.63578703703703698</c:v>
                </c:pt>
                <c:pt idx="2083">
                  <c:v>0.63582175925925932</c:v>
                </c:pt>
                <c:pt idx="2084">
                  <c:v>0.63585648148148144</c:v>
                </c:pt>
                <c:pt idx="2085">
                  <c:v>0.63589120370370367</c:v>
                </c:pt>
                <c:pt idx="2086">
                  <c:v>0.63592592592592589</c:v>
                </c:pt>
                <c:pt idx="2087">
                  <c:v>0.63596064814814812</c:v>
                </c:pt>
                <c:pt idx="2088">
                  <c:v>0.63599537037037035</c:v>
                </c:pt>
                <c:pt idx="2089">
                  <c:v>0.63603009259259258</c:v>
                </c:pt>
                <c:pt idx="2090">
                  <c:v>0.63606481481481481</c:v>
                </c:pt>
                <c:pt idx="2091">
                  <c:v>0.63609953703703703</c:v>
                </c:pt>
                <c:pt idx="2092">
                  <c:v>0.63613425925925926</c:v>
                </c:pt>
                <c:pt idx="2093">
                  <c:v>0.63616898148148149</c:v>
                </c:pt>
                <c:pt idx="2094">
                  <c:v>0.63620370370370372</c:v>
                </c:pt>
                <c:pt idx="2095">
                  <c:v>0.63623842592592594</c:v>
                </c:pt>
                <c:pt idx="2096">
                  <c:v>0.63627314814814817</c:v>
                </c:pt>
                <c:pt idx="2097">
                  <c:v>0.6363078703703704</c:v>
                </c:pt>
                <c:pt idx="2098">
                  <c:v>0.63634259259259263</c:v>
                </c:pt>
                <c:pt idx="2099">
                  <c:v>0.63637731481481474</c:v>
                </c:pt>
                <c:pt idx="2100">
                  <c:v>0.63641203703703708</c:v>
                </c:pt>
                <c:pt idx="2101">
                  <c:v>0.6364467592592592</c:v>
                </c:pt>
                <c:pt idx="2102">
                  <c:v>0.63648148148148154</c:v>
                </c:pt>
                <c:pt idx="2103">
                  <c:v>0.63651620370370365</c:v>
                </c:pt>
                <c:pt idx="2104">
                  <c:v>0.63655092592592599</c:v>
                </c:pt>
                <c:pt idx="2105">
                  <c:v>0.63658564814814811</c:v>
                </c:pt>
                <c:pt idx="2106">
                  <c:v>0.63662037037037034</c:v>
                </c:pt>
                <c:pt idx="2107">
                  <c:v>0.63665509259259256</c:v>
                </c:pt>
                <c:pt idx="2108">
                  <c:v>0.63668981481481479</c:v>
                </c:pt>
                <c:pt idx="2109">
                  <c:v>0.63672453703703702</c:v>
                </c:pt>
                <c:pt idx="2110">
                  <c:v>0.63675925925925925</c:v>
                </c:pt>
                <c:pt idx="2111">
                  <c:v>0.63679398148148147</c:v>
                </c:pt>
                <c:pt idx="2112">
                  <c:v>0.6368287037037037</c:v>
                </c:pt>
                <c:pt idx="2113">
                  <c:v>0.63686342592592593</c:v>
                </c:pt>
                <c:pt idx="2114">
                  <c:v>0.63689814814814816</c:v>
                </c:pt>
                <c:pt idx="2115">
                  <c:v>0.63693287037037039</c:v>
                </c:pt>
                <c:pt idx="2116">
                  <c:v>0.63696759259259261</c:v>
                </c:pt>
                <c:pt idx="2117">
                  <c:v>0.63700231481481484</c:v>
                </c:pt>
                <c:pt idx="2118">
                  <c:v>0.63703703703703707</c:v>
                </c:pt>
                <c:pt idx="2119">
                  <c:v>0.6370717592592593</c:v>
                </c:pt>
                <c:pt idx="2120">
                  <c:v>0.63710648148148141</c:v>
                </c:pt>
                <c:pt idx="2121">
                  <c:v>0.63714120370370375</c:v>
                </c:pt>
                <c:pt idx="2122">
                  <c:v>0.63717592592592587</c:v>
                </c:pt>
                <c:pt idx="2123">
                  <c:v>0.63721064814814821</c:v>
                </c:pt>
                <c:pt idx="2124">
                  <c:v>0.63724537037037032</c:v>
                </c:pt>
                <c:pt idx="2125">
                  <c:v>0.63728009259259266</c:v>
                </c:pt>
                <c:pt idx="2126">
                  <c:v>0.63731481481481478</c:v>
                </c:pt>
                <c:pt idx="2127">
                  <c:v>0.63734953703703701</c:v>
                </c:pt>
                <c:pt idx="2128">
                  <c:v>0.63738425925925923</c:v>
                </c:pt>
                <c:pt idx="2129">
                  <c:v>0.63741898148148146</c:v>
                </c:pt>
                <c:pt idx="2130">
                  <c:v>0.63745370370370369</c:v>
                </c:pt>
                <c:pt idx="2131">
                  <c:v>0.63748842592592592</c:v>
                </c:pt>
                <c:pt idx="2132">
                  <c:v>0.63752314814814814</c:v>
                </c:pt>
                <c:pt idx="2133">
                  <c:v>0.63755787037037037</c:v>
                </c:pt>
                <c:pt idx="2134">
                  <c:v>0.6375925925925926</c:v>
                </c:pt>
                <c:pt idx="2135">
                  <c:v>0.63762731481481483</c:v>
                </c:pt>
                <c:pt idx="2136">
                  <c:v>0.63766203703703705</c:v>
                </c:pt>
                <c:pt idx="2137">
                  <c:v>0.63769675925925928</c:v>
                </c:pt>
                <c:pt idx="2138">
                  <c:v>0.63773148148148151</c:v>
                </c:pt>
                <c:pt idx="2139">
                  <c:v>0.63776620370370374</c:v>
                </c:pt>
                <c:pt idx="2140">
                  <c:v>0.63780092592592597</c:v>
                </c:pt>
                <c:pt idx="2141">
                  <c:v>0.63783564814814808</c:v>
                </c:pt>
                <c:pt idx="2142">
                  <c:v>0.63787037037037042</c:v>
                </c:pt>
                <c:pt idx="2143">
                  <c:v>0.63790509259259254</c:v>
                </c:pt>
                <c:pt idx="2144">
                  <c:v>0.63793981481481488</c:v>
                </c:pt>
                <c:pt idx="2145">
                  <c:v>0.63797453703703699</c:v>
                </c:pt>
                <c:pt idx="2146">
                  <c:v>0.63800925925925933</c:v>
                </c:pt>
                <c:pt idx="2147">
                  <c:v>0.63804398148148145</c:v>
                </c:pt>
                <c:pt idx="2148">
                  <c:v>0.63807870370370368</c:v>
                </c:pt>
                <c:pt idx="2149">
                  <c:v>0.6381134259259259</c:v>
                </c:pt>
                <c:pt idx="2150">
                  <c:v>0.63814814814814813</c:v>
                </c:pt>
                <c:pt idx="2151">
                  <c:v>0.63818287037037036</c:v>
                </c:pt>
                <c:pt idx="2152">
                  <c:v>0.63821759259259259</c:v>
                </c:pt>
                <c:pt idx="2153">
                  <c:v>0.63825231481481481</c:v>
                </c:pt>
                <c:pt idx="2154">
                  <c:v>0.63828703703703704</c:v>
                </c:pt>
                <c:pt idx="2155">
                  <c:v>0.63832175925925927</c:v>
                </c:pt>
                <c:pt idx="2156">
                  <c:v>0.6383564814814815</c:v>
                </c:pt>
                <c:pt idx="2157">
                  <c:v>0.63839120370370372</c:v>
                </c:pt>
                <c:pt idx="2158">
                  <c:v>0.63842592592592595</c:v>
                </c:pt>
                <c:pt idx="2159">
                  <c:v>0.63846064814814818</c:v>
                </c:pt>
                <c:pt idx="2160">
                  <c:v>0.6384953703703703</c:v>
                </c:pt>
                <c:pt idx="2161">
                  <c:v>0.63853009259259264</c:v>
                </c:pt>
                <c:pt idx="2162">
                  <c:v>0.63856481481481475</c:v>
                </c:pt>
                <c:pt idx="2163">
                  <c:v>0.63859953703703709</c:v>
                </c:pt>
                <c:pt idx="2164">
                  <c:v>0.63863425925925921</c:v>
                </c:pt>
                <c:pt idx="2165">
                  <c:v>0.63866898148148155</c:v>
                </c:pt>
                <c:pt idx="2166">
                  <c:v>0.63870370370370366</c:v>
                </c:pt>
                <c:pt idx="2167">
                  <c:v>0.638738425925926</c:v>
                </c:pt>
                <c:pt idx="2168">
                  <c:v>0.63877314814814812</c:v>
                </c:pt>
                <c:pt idx="2169">
                  <c:v>0.63880787037037035</c:v>
                </c:pt>
                <c:pt idx="2170">
                  <c:v>0.63884259259259257</c:v>
                </c:pt>
                <c:pt idx="2171">
                  <c:v>0.6388773148148148</c:v>
                </c:pt>
                <c:pt idx="2172">
                  <c:v>0.63891203703703703</c:v>
                </c:pt>
                <c:pt idx="2173">
                  <c:v>0.63894675925925926</c:v>
                </c:pt>
                <c:pt idx="2174">
                  <c:v>0.63898148148148148</c:v>
                </c:pt>
                <c:pt idx="2175">
                  <c:v>0.63901620370370371</c:v>
                </c:pt>
                <c:pt idx="2176">
                  <c:v>0.63905092592592594</c:v>
                </c:pt>
                <c:pt idx="2177">
                  <c:v>0.63908564814814817</c:v>
                </c:pt>
                <c:pt idx="2178">
                  <c:v>0.63912037037037039</c:v>
                </c:pt>
                <c:pt idx="2179">
                  <c:v>0.63915509259259262</c:v>
                </c:pt>
                <c:pt idx="2180">
                  <c:v>0.63918981481481485</c:v>
                </c:pt>
                <c:pt idx="2181">
                  <c:v>0.63922453703703697</c:v>
                </c:pt>
                <c:pt idx="2182">
                  <c:v>0.6392592592592593</c:v>
                </c:pt>
                <c:pt idx="2183">
                  <c:v>0.63929398148148142</c:v>
                </c:pt>
                <c:pt idx="2184">
                  <c:v>0.63932870370370376</c:v>
                </c:pt>
                <c:pt idx="2185">
                  <c:v>0.63936342592592588</c:v>
                </c:pt>
                <c:pt idx="2186">
                  <c:v>0.63939814814814822</c:v>
                </c:pt>
                <c:pt idx="2187">
                  <c:v>0.63943287037037033</c:v>
                </c:pt>
                <c:pt idx="2188">
                  <c:v>0.63946759259259256</c:v>
                </c:pt>
                <c:pt idx="2189">
                  <c:v>0.63950231481481479</c:v>
                </c:pt>
                <c:pt idx="2190">
                  <c:v>0.63953703703703701</c:v>
                </c:pt>
                <c:pt idx="2191">
                  <c:v>0.63957175925925924</c:v>
                </c:pt>
                <c:pt idx="2192">
                  <c:v>0.63960648148148147</c:v>
                </c:pt>
                <c:pt idx="2193">
                  <c:v>0.6396412037037037</c:v>
                </c:pt>
                <c:pt idx="2194">
                  <c:v>0.63967592592592593</c:v>
                </c:pt>
                <c:pt idx="2195">
                  <c:v>0.63971064814814815</c:v>
                </c:pt>
                <c:pt idx="2196">
                  <c:v>0.63974537037037038</c:v>
                </c:pt>
                <c:pt idx="2197">
                  <c:v>0.63978009259259261</c:v>
                </c:pt>
                <c:pt idx="2198">
                  <c:v>0.63981481481481484</c:v>
                </c:pt>
                <c:pt idx="2199">
                  <c:v>0.63984953703703706</c:v>
                </c:pt>
                <c:pt idx="2200">
                  <c:v>0.63988425925925929</c:v>
                </c:pt>
                <c:pt idx="2201">
                  <c:v>0.63991898148148152</c:v>
                </c:pt>
                <c:pt idx="2202">
                  <c:v>0.63995370370370364</c:v>
                </c:pt>
                <c:pt idx="2203">
                  <c:v>0.63998842592592597</c:v>
                </c:pt>
                <c:pt idx="2204">
                  <c:v>0.64002314814814809</c:v>
                </c:pt>
                <c:pt idx="2205">
                  <c:v>0.64005787037037043</c:v>
                </c:pt>
                <c:pt idx="2206">
                  <c:v>0.64009259259259255</c:v>
                </c:pt>
                <c:pt idx="2207">
                  <c:v>0.64012731481481489</c:v>
                </c:pt>
                <c:pt idx="2208">
                  <c:v>0.640162037037037</c:v>
                </c:pt>
                <c:pt idx="2209">
                  <c:v>0.64019675925925923</c:v>
                </c:pt>
                <c:pt idx="2210">
                  <c:v>0.64023148148148146</c:v>
                </c:pt>
                <c:pt idx="2211">
                  <c:v>0.64026620370370368</c:v>
                </c:pt>
                <c:pt idx="2212">
                  <c:v>0.64030092592592591</c:v>
                </c:pt>
                <c:pt idx="2213">
                  <c:v>0.64033564814814814</c:v>
                </c:pt>
                <c:pt idx="2214">
                  <c:v>0.64037037037037037</c:v>
                </c:pt>
                <c:pt idx="2215">
                  <c:v>0.6404050925925926</c:v>
                </c:pt>
                <c:pt idx="2216">
                  <c:v>0.64043981481481482</c:v>
                </c:pt>
                <c:pt idx="2217">
                  <c:v>0.64047453703703705</c:v>
                </c:pt>
                <c:pt idx="2218">
                  <c:v>0.64050925925925928</c:v>
                </c:pt>
                <c:pt idx="2219">
                  <c:v>0.64054398148148151</c:v>
                </c:pt>
                <c:pt idx="2220">
                  <c:v>0.64057870370370373</c:v>
                </c:pt>
                <c:pt idx="2221">
                  <c:v>0.64061342592592596</c:v>
                </c:pt>
                <c:pt idx="2222">
                  <c:v>0.64064814814814819</c:v>
                </c:pt>
                <c:pt idx="2223">
                  <c:v>0.64068287037037031</c:v>
                </c:pt>
                <c:pt idx="2224">
                  <c:v>0.64071759259259264</c:v>
                </c:pt>
                <c:pt idx="2225">
                  <c:v>0.64075231481481476</c:v>
                </c:pt>
                <c:pt idx="2226">
                  <c:v>0.6407870370370371</c:v>
                </c:pt>
                <c:pt idx="2227">
                  <c:v>0.64082175925925922</c:v>
                </c:pt>
                <c:pt idx="2228">
                  <c:v>0.64085648148148155</c:v>
                </c:pt>
                <c:pt idx="2229">
                  <c:v>0.64089120370370367</c:v>
                </c:pt>
                <c:pt idx="2230">
                  <c:v>0.6409259259259259</c:v>
                </c:pt>
                <c:pt idx="2231">
                  <c:v>0.64096064814814813</c:v>
                </c:pt>
                <c:pt idx="2232">
                  <c:v>0.64099537037037035</c:v>
                </c:pt>
                <c:pt idx="2233">
                  <c:v>0.64103009259259258</c:v>
                </c:pt>
                <c:pt idx="2234">
                  <c:v>0.64106481481481481</c:v>
                </c:pt>
                <c:pt idx="2235">
                  <c:v>0.64109953703703704</c:v>
                </c:pt>
                <c:pt idx="2236">
                  <c:v>0.64113425925925926</c:v>
                </c:pt>
                <c:pt idx="2237">
                  <c:v>0.64116898148148149</c:v>
                </c:pt>
                <c:pt idx="2238">
                  <c:v>0.64120370370370372</c:v>
                </c:pt>
                <c:pt idx="2239">
                  <c:v>0.64123842592592595</c:v>
                </c:pt>
                <c:pt idx="2240">
                  <c:v>0.64127314814814818</c:v>
                </c:pt>
                <c:pt idx="2241">
                  <c:v>0.6413078703703704</c:v>
                </c:pt>
                <c:pt idx="2242">
                  <c:v>0.64134259259259263</c:v>
                </c:pt>
                <c:pt idx="2243">
                  <c:v>0.64137731481481486</c:v>
                </c:pt>
                <c:pt idx="2244">
                  <c:v>0.64141203703703698</c:v>
                </c:pt>
                <c:pt idx="2245">
                  <c:v>0.64144675925925931</c:v>
                </c:pt>
                <c:pt idx="2246">
                  <c:v>0.64148148148148143</c:v>
                </c:pt>
                <c:pt idx="2247">
                  <c:v>0.64151620370370377</c:v>
                </c:pt>
                <c:pt idx="2248">
                  <c:v>0.64155092592592589</c:v>
                </c:pt>
                <c:pt idx="2249">
                  <c:v>0.64158564814814811</c:v>
                </c:pt>
                <c:pt idx="2250">
                  <c:v>0.64162037037037034</c:v>
                </c:pt>
                <c:pt idx="2251">
                  <c:v>0.64165509259259257</c:v>
                </c:pt>
                <c:pt idx="2252">
                  <c:v>0.6416898148148148</c:v>
                </c:pt>
                <c:pt idx="2253">
                  <c:v>0.64172453703703702</c:v>
                </c:pt>
                <c:pt idx="2254">
                  <c:v>0.64175925925925925</c:v>
                </c:pt>
                <c:pt idx="2255">
                  <c:v>0.64179398148148148</c:v>
                </c:pt>
                <c:pt idx="2256">
                  <c:v>0.64182870370370371</c:v>
                </c:pt>
                <c:pt idx="2257">
                  <c:v>0.64186342592592593</c:v>
                </c:pt>
                <c:pt idx="2258">
                  <c:v>0.64189814814814816</c:v>
                </c:pt>
                <c:pt idx="2259">
                  <c:v>0.64193287037037039</c:v>
                </c:pt>
                <c:pt idx="2260">
                  <c:v>0.64196759259259262</c:v>
                </c:pt>
                <c:pt idx="2261">
                  <c:v>0.64200231481481485</c:v>
                </c:pt>
                <c:pt idx="2262">
                  <c:v>0.64203703703703707</c:v>
                </c:pt>
                <c:pt idx="2263">
                  <c:v>0.64207175925925919</c:v>
                </c:pt>
                <c:pt idx="2264">
                  <c:v>0.64210648148148153</c:v>
                </c:pt>
                <c:pt idx="2265">
                  <c:v>0.64214120370370364</c:v>
                </c:pt>
                <c:pt idx="2266">
                  <c:v>0.64217592592592598</c:v>
                </c:pt>
                <c:pt idx="2267">
                  <c:v>0.6422106481481481</c:v>
                </c:pt>
                <c:pt idx="2268">
                  <c:v>0.64224537037037044</c:v>
                </c:pt>
                <c:pt idx="2269">
                  <c:v>0.64228009259259256</c:v>
                </c:pt>
                <c:pt idx="2270">
                  <c:v>0.64231481481481478</c:v>
                </c:pt>
                <c:pt idx="2271">
                  <c:v>0.64234953703703701</c:v>
                </c:pt>
                <c:pt idx="2272">
                  <c:v>0.64238425925925924</c:v>
                </c:pt>
                <c:pt idx="2273">
                  <c:v>0.64241898148148147</c:v>
                </c:pt>
                <c:pt idx="2274">
                  <c:v>0.64245370370370369</c:v>
                </c:pt>
                <c:pt idx="2275">
                  <c:v>0.64248842592592592</c:v>
                </c:pt>
                <c:pt idx="2276">
                  <c:v>0.64252314814814815</c:v>
                </c:pt>
                <c:pt idx="2277">
                  <c:v>0.64255787037037038</c:v>
                </c:pt>
                <c:pt idx="2278">
                  <c:v>0.6425925925925926</c:v>
                </c:pt>
                <c:pt idx="2279">
                  <c:v>0.64262731481481483</c:v>
                </c:pt>
                <c:pt idx="2280">
                  <c:v>0.64266203703703706</c:v>
                </c:pt>
                <c:pt idx="2281">
                  <c:v>0.64269675925925929</c:v>
                </c:pt>
                <c:pt idx="2282">
                  <c:v>0.64273148148148151</c:v>
                </c:pt>
                <c:pt idx="2283">
                  <c:v>0.64276620370370374</c:v>
                </c:pt>
                <c:pt idx="2284">
                  <c:v>0.64280092592592586</c:v>
                </c:pt>
                <c:pt idx="2285">
                  <c:v>0.6428356481481482</c:v>
                </c:pt>
                <c:pt idx="2286">
                  <c:v>0.64287037037037031</c:v>
                </c:pt>
                <c:pt idx="2287">
                  <c:v>0.64290509259259265</c:v>
                </c:pt>
                <c:pt idx="2288">
                  <c:v>0.64293981481481477</c:v>
                </c:pt>
                <c:pt idx="2289">
                  <c:v>0.64297453703703711</c:v>
                </c:pt>
                <c:pt idx="2290">
                  <c:v>0.64300925925925922</c:v>
                </c:pt>
                <c:pt idx="2291">
                  <c:v>0.64304398148148145</c:v>
                </c:pt>
                <c:pt idx="2292">
                  <c:v>0.64307870370370368</c:v>
                </c:pt>
                <c:pt idx="2293">
                  <c:v>0.64311342592592591</c:v>
                </c:pt>
                <c:pt idx="2294">
                  <c:v>0.64314814814814814</c:v>
                </c:pt>
                <c:pt idx="2295">
                  <c:v>0.64318287037037036</c:v>
                </c:pt>
                <c:pt idx="2296">
                  <c:v>0.64321759259259259</c:v>
                </c:pt>
                <c:pt idx="2297">
                  <c:v>0.64325231481481482</c:v>
                </c:pt>
                <c:pt idx="2298">
                  <c:v>0.64328703703703705</c:v>
                </c:pt>
                <c:pt idx="2299">
                  <c:v>0.64332175925925927</c:v>
                </c:pt>
                <c:pt idx="2300">
                  <c:v>0.6433564814814815</c:v>
                </c:pt>
                <c:pt idx="2301">
                  <c:v>0.64339120370370373</c:v>
                </c:pt>
                <c:pt idx="2302">
                  <c:v>0.64342592592592596</c:v>
                </c:pt>
                <c:pt idx="2303">
                  <c:v>0.64346064814814818</c:v>
                </c:pt>
                <c:pt idx="2304">
                  <c:v>0.64349537037037041</c:v>
                </c:pt>
                <c:pt idx="2305">
                  <c:v>0.64353009259259253</c:v>
                </c:pt>
                <c:pt idx="2306">
                  <c:v>0.64356481481481487</c:v>
                </c:pt>
                <c:pt idx="2307">
                  <c:v>0.64359953703703698</c:v>
                </c:pt>
                <c:pt idx="2308">
                  <c:v>0.64363425925925932</c:v>
                </c:pt>
                <c:pt idx="2309">
                  <c:v>0.64366898148148144</c:v>
                </c:pt>
                <c:pt idx="2310">
                  <c:v>0.64370370370370367</c:v>
                </c:pt>
                <c:pt idx="2311">
                  <c:v>0.64373842592592589</c:v>
                </c:pt>
                <c:pt idx="2312">
                  <c:v>0.64377314814814812</c:v>
                </c:pt>
                <c:pt idx="2313">
                  <c:v>0.64380787037037035</c:v>
                </c:pt>
                <c:pt idx="2314">
                  <c:v>0.64384259259259258</c:v>
                </c:pt>
                <c:pt idx="2315">
                  <c:v>0.64387731481481481</c:v>
                </c:pt>
                <c:pt idx="2316">
                  <c:v>0.64391203703703703</c:v>
                </c:pt>
                <c:pt idx="2317">
                  <c:v>0.64394675925925926</c:v>
                </c:pt>
                <c:pt idx="2318">
                  <c:v>0.64398148148148149</c:v>
                </c:pt>
                <c:pt idx="2319">
                  <c:v>0.64401620370370372</c:v>
                </c:pt>
                <c:pt idx="2320">
                  <c:v>0.64405092592592594</c:v>
                </c:pt>
                <c:pt idx="2321">
                  <c:v>0.64408564814814817</c:v>
                </c:pt>
                <c:pt idx="2322">
                  <c:v>0.6441203703703704</c:v>
                </c:pt>
                <c:pt idx="2323">
                  <c:v>0.64415509259259263</c:v>
                </c:pt>
                <c:pt idx="2324">
                  <c:v>0.64418981481481474</c:v>
                </c:pt>
                <c:pt idx="2325">
                  <c:v>0.64422453703703708</c:v>
                </c:pt>
                <c:pt idx="2326">
                  <c:v>0.6442592592592592</c:v>
                </c:pt>
                <c:pt idx="2327">
                  <c:v>0.64429398148148154</c:v>
                </c:pt>
                <c:pt idx="2328">
                  <c:v>0.64432870370370365</c:v>
                </c:pt>
                <c:pt idx="2329">
                  <c:v>0.64436342592592599</c:v>
                </c:pt>
                <c:pt idx="2330">
                  <c:v>0.64439814814814811</c:v>
                </c:pt>
                <c:pt idx="2331">
                  <c:v>0.64443287037037034</c:v>
                </c:pt>
                <c:pt idx="2332">
                  <c:v>0.64446759259259256</c:v>
                </c:pt>
                <c:pt idx="2333">
                  <c:v>0.64450231481481479</c:v>
                </c:pt>
                <c:pt idx="2334">
                  <c:v>0.64453703703703702</c:v>
                </c:pt>
                <c:pt idx="2335">
                  <c:v>0.64457175925925925</c:v>
                </c:pt>
                <c:pt idx="2336">
                  <c:v>0.64460648148148147</c:v>
                </c:pt>
                <c:pt idx="2337">
                  <c:v>0.6446412037037037</c:v>
                </c:pt>
                <c:pt idx="2338">
                  <c:v>0.64467592592592593</c:v>
                </c:pt>
                <c:pt idx="2339">
                  <c:v>0.64471064814814816</c:v>
                </c:pt>
                <c:pt idx="2340">
                  <c:v>0.64474537037037039</c:v>
                </c:pt>
                <c:pt idx="2341">
                  <c:v>0.64478009259259261</c:v>
                </c:pt>
                <c:pt idx="2342">
                  <c:v>0.64481481481481484</c:v>
                </c:pt>
                <c:pt idx="2343">
                  <c:v>0.64484953703703707</c:v>
                </c:pt>
                <c:pt idx="2344">
                  <c:v>0.6448842592592593</c:v>
                </c:pt>
                <c:pt idx="2345">
                  <c:v>0.64491898148148141</c:v>
                </c:pt>
                <c:pt idx="2346">
                  <c:v>0.64495370370370375</c:v>
                </c:pt>
                <c:pt idx="2347">
                  <c:v>0.64498842592592587</c:v>
                </c:pt>
                <c:pt idx="2348">
                  <c:v>0.64502314814814821</c:v>
                </c:pt>
                <c:pt idx="2349">
                  <c:v>0.64505787037037032</c:v>
                </c:pt>
                <c:pt idx="2350">
                  <c:v>0.64509259259259266</c:v>
                </c:pt>
                <c:pt idx="2351">
                  <c:v>0.64512731481481478</c:v>
                </c:pt>
                <c:pt idx="2352">
                  <c:v>0.64516203703703701</c:v>
                </c:pt>
                <c:pt idx="2353">
                  <c:v>0.64519675925925923</c:v>
                </c:pt>
                <c:pt idx="2354">
                  <c:v>0.64523148148148146</c:v>
                </c:pt>
                <c:pt idx="2355">
                  <c:v>0.64526620370370369</c:v>
                </c:pt>
                <c:pt idx="2356">
                  <c:v>0.64530092592592592</c:v>
                </c:pt>
                <c:pt idx="2357">
                  <c:v>0.64533564814814814</c:v>
                </c:pt>
                <c:pt idx="2358">
                  <c:v>0.64537037037037037</c:v>
                </c:pt>
                <c:pt idx="2359">
                  <c:v>0.6454050925925926</c:v>
                </c:pt>
                <c:pt idx="2360">
                  <c:v>0.64543981481481483</c:v>
                </c:pt>
                <c:pt idx="2361">
                  <c:v>0.64547453703703705</c:v>
                </c:pt>
                <c:pt idx="2362">
                  <c:v>0.64550925925925928</c:v>
                </c:pt>
                <c:pt idx="2363">
                  <c:v>0.64554398148148151</c:v>
                </c:pt>
                <c:pt idx="2364">
                  <c:v>0.64557870370370374</c:v>
                </c:pt>
                <c:pt idx="2365">
                  <c:v>0.64561342592592597</c:v>
                </c:pt>
                <c:pt idx="2366">
                  <c:v>0.64564814814814808</c:v>
                </c:pt>
                <c:pt idx="2367">
                  <c:v>0.64568287037037042</c:v>
                </c:pt>
              </c:numCache>
            </c:numRef>
          </c:xVal>
          <c:yVal>
            <c:numRef>
              <c:f>'190220_0-7ms'!$AN$118:$AN$2485</c:f>
              <c:numCache>
                <c:formatCode>General</c:formatCode>
                <c:ptCount val="2368"/>
                <c:pt idx="0">
                  <c:v>0.97</c:v>
                </c:pt>
                <c:pt idx="1">
                  <c:v>0.98</c:v>
                </c:pt>
                <c:pt idx="2">
                  <c:v>0.99</c:v>
                </c:pt>
                <c:pt idx="3">
                  <c:v>0.99</c:v>
                </c:pt>
                <c:pt idx="4">
                  <c:v>0.98</c:v>
                </c:pt>
                <c:pt idx="5">
                  <c:v>0.97</c:v>
                </c:pt>
                <c:pt idx="6">
                  <c:v>0.97</c:v>
                </c:pt>
                <c:pt idx="7">
                  <c:v>1.01</c:v>
                </c:pt>
                <c:pt idx="8">
                  <c:v>1</c:v>
                </c:pt>
                <c:pt idx="9">
                  <c:v>0.97</c:v>
                </c:pt>
                <c:pt idx="10">
                  <c:v>1</c:v>
                </c:pt>
                <c:pt idx="11">
                  <c:v>1</c:v>
                </c:pt>
                <c:pt idx="12">
                  <c:v>0.97</c:v>
                </c:pt>
                <c:pt idx="13">
                  <c:v>1.01</c:v>
                </c:pt>
                <c:pt idx="14">
                  <c:v>0.97</c:v>
                </c:pt>
                <c:pt idx="15">
                  <c:v>1</c:v>
                </c:pt>
                <c:pt idx="16">
                  <c:v>0.98</c:v>
                </c:pt>
                <c:pt idx="17">
                  <c:v>0.98</c:v>
                </c:pt>
                <c:pt idx="18">
                  <c:v>0.99</c:v>
                </c:pt>
                <c:pt idx="19">
                  <c:v>0.98</c:v>
                </c:pt>
                <c:pt idx="20">
                  <c:v>0.98</c:v>
                </c:pt>
                <c:pt idx="21">
                  <c:v>1</c:v>
                </c:pt>
                <c:pt idx="22">
                  <c:v>1.01</c:v>
                </c:pt>
                <c:pt idx="23">
                  <c:v>1.01</c:v>
                </c:pt>
                <c:pt idx="24">
                  <c:v>1.01</c:v>
                </c:pt>
                <c:pt idx="25">
                  <c:v>0.98</c:v>
                </c:pt>
                <c:pt idx="26">
                  <c:v>0.97</c:v>
                </c:pt>
                <c:pt idx="27">
                  <c:v>0.98</c:v>
                </c:pt>
                <c:pt idx="28">
                  <c:v>0.98</c:v>
                </c:pt>
                <c:pt idx="29">
                  <c:v>0.99</c:v>
                </c:pt>
                <c:pt idx="30">
                  <c:v>0.98</c:v>
                </c:pt>
                <c:pt idx="31">
                  <c:v>1</c:v>
                </c:pt>
                <c:pt idx="32">
                  <c:v>0.97</c:v>
                </c:pt>
                <c:pt idx="33">
                  <c:v>1</c:v>
                </c:pt>
                <c:pt idx="34">
                  <c:v>0.97</c:v>
                </c:pt>
                <c:pt idx="35">
                  <c:v>1</c:v>
                </c:pt>
                <c:pt idx="36">
                  <c:v>1.01</c:v>
                </c:pt>
                <c:pt idx="37">
                  <c:v>0.98</c:v>
                </c:pt>
                <c:pt idx="38">
                  <c:v>0.98</c:v>
                </c:pt>
                <c:pt idx="39">
                  <c:v>1</c:v>
                </c:pt>
                <c:pt idx="40">
                  <c:v>0.97</c:v>
                </c:pt>
                <c:pt idx="41">
                  <c:v>0.97</c:v>
                </c:pt>
                <c:pt idx="42">
                  <c:v>1.01</c:v>
                </c:pt>
                <c:pt idx="43">
                  <c:v>0.97</c:v>
                </c:pt>
                <c:pt idx="44">
                  <c:v>1.01</c:v>
                </c:pt>
                <c:pt idx="45">
                  <c:v>0.98</c:v>
                </c:pt>
                <c:pt idx="46">
                  <c:v>0.98</c:v>
                </c:pt>
                <c:pt idx="47">
                  <c:v>0.98</c:v>
                </c:pt>
                <c:pt idx="48">
                  <c:v>1.01</c:v>
                </c:pt>
                <c:pt idx="49">
                  <c:v>0.99</c:v>
                </c:pt>
                <c:pt idx="50">
                  <c:v>0.99</c:v>
                </c:pt>
                <c:pt idx="51">
                  <c:v>0.99</c:v>
                </c:pt>
                <c:pt idx="52">
                  <c:v>0.99</c:v>
                </c:pt>
                <c:pt idx="53">
                  <c:v>0.98</c:v>
                </c:pt>
                <c:pt idx="54">
                  <c:v>0.98</c:v>
                </c:pt>
                <c:pt idx="55">
                  <c:v>0.98</c:v>
                </c:pt>
                <c:pt idx="56">
                  <c:v>0.97</c:v>
                </c:pt>
                <c:pt idx="57">
                  <c:v>1.01</c:v>
                </c:pt>
                <c:pt idx="58">
                  <c:v>0.99</c:v>
                </c:pt>
                <c:pt idx="59">
                  <c:v>0.97</c:v>
                </c:pt>
                <c:pt idx="60">
                  <c:v>0.97</c:v>
                </c:pt>
                <c:pt idx="61">
                  <c:v>1</c:v>
                </c:pt>
                <c:pt idx="62">
                  <c:v>0.99</c:v>
                </c:pt>
                <c:pt idx="63">
                  <c:v>1.01</c:v>
                </c:pt>
                <c:pt idx="64">
                  <c:v>1.01</c:v>
                </c:pt>
                <c:pt idx="65">
                  <c:v>1</c:v>
                </c:pt>
                <c:pt idx="66">
                  <c:v>0.99</c:v>
                </c:pt>
                <c:pt idx="67">
                  <c:v>0.98</c:v>
                </c:pt>
                <c:pt idx="68">
                  <c:v>0.99</c:v>
                </c:pt>
                <c:pt idx="69">
                  <c:v>1.01</c:v>
                </c:pt>
                <c:pt idx="70">
                  <c:v>0.98</c:v>
                </c:pt>
                <c:pt idx="71">
                  <c:v>0.97</c:v>
                </c:pt>
                <c:pt idx="72">
                  <c:v>0.99</c:v>
                </c:pt>
                <c:pt idx="73">
                  <c:v>0.99</c:v>
                </c:pt>
                <c:pt idx="74">
                  <c:v>0.99</c:v>
                </c:pt>
                <c:pt idx="75">
                  <c:v>1</c:v>
                </c:pt>
                <c:pt idx="76">
                  <c:v>1.01</c:v>
                </c:pt>
                <c:pt idx="77">
                  <c:v>0.99</c:v>
                </c:pt>
                <c:pt idx="78">
                  <c:v>0.99</c:v>
                </c:pt>
                <c:pt idx="79">
                  <c:v>0.97</c:v>
                </c:pt>
                <c:pt idx="80">
                  <c:v>0.97</c:v>
                </c:pt>
                <c:pt idx="81">
                  <c:v>0.96</c:v>
                </c:pt>
                <c:pt idx="82">
                  <c:v>0.96</c:v>
                </c:pt>
                <c:pt idx="83">
                  <c:v>1</c:v>
                </c:pt>
                <c:pt idx="84">
                  <c:v>0.98</c:v>
                </c:pt>
                <c:pt idx="85">
                  <c:v>0.99</c:v>
                </c:pt>
                <c:pt idx="86">
                  <c:v>0.97</c:v>
                </c:pt>
                <c:pt idx="87">
                  <c:v>0.97</c:v>
                </c:pt>
                <c:pt idx="88">
                  <c:v>0.98</c:v>
                </c:pt>
                <c:pt idx="89">
                  <c:v>1.01</c:v>
                </c:pt>
                <c:pt idx="90">
                  <c:v>0.99</c:v>
                </c:pt>
                <c:pt idx="91">
                  <c:v>1.01</c:v>
                </c:pt>
                <c:pt idx="92">
                  <c:v>0.99</c:v>
                </c:pt>
                <c:pt idx="93">
                  <c:v>0.99</c:v>
                </c:pt>
                <c:pt idx="94">
                  <c:v>0.99</c:v>
                </c:pt>
                <c:pt idx="95">
                  <c:v>0.97</c:v>
                </c:pt>
                <c:pt idx="96">
                  <c:v>0.99</c:v>
                </c:pt>
                <c:pt idx="97">
                  <c:v>0.99</c:v>
                </c:pt>
                <c:pt idx="98">
                  <c:v>0.96</c:v>
                </c:pt>
                <c:pt idx="99">
                  <c:v>0.97</c:v>
                </c:pt>
                <c:pt idx="100">
                  <c:v>0.99</c:v>
                </c:pt>
                <c:pt idx="101">
                  <c:v>0.99</c:v>
                </c:pt>
                <c:pt idx="102">
                  <c:v>1</c:v>
                </c:pt>
                <c:pt idx="103">
                  <c:v>1</c:v>
                </c:pt>
                <c:pt idx="104">
                  <c:v>0.98</c:v>
                </c:pt>
                <c:pt idx="105">
                  <c:v>0.99</c:v>
                </c:pt>
                <c:pt idx="106">
                  <c:v>1.01</c:v>
                </c:pt>
                <c:pt idx="107">
                  <c:v>0.97</c:v>
                </c:pt>
                <c:pt idx="108">
                  <c:v>1.01</c:v>
                </c:pt>
                <c:pt idx="109">
                  <c:v>0.98</c:v>
                </c:pt>
                <c:pt idx="110">
                  <c:v>0.98</c:v>
                </c:pt>
                <c:pt idx="111">
                  <c:v>1.01</c:v>
                </c:pt>
                <c:pt idx="112">
                  <c:v>0.98</c:v>
                </c:pt>
                <c:pt idx="113">
                  <c:v>1</c:v>
                </c:pt>
                <c:pt idx="114">
                  <c:v>0.98</c:v>
                </c:pt>
                <c:pt idx="115">
                  <c:v>0.99</c:v>
                </c:pt>
                <c:pt idx="116">
                  <c:v>1</c:v>
                </c:pt>
                <c:pt idx="117">
                  <c:v>0.97</c:v>
                </c:pt>
                <c:pt idx="118">
                  <c:v>0.98</c:v>
                </c:pt>
                <c:pt idx="119">
                  <c:v>0.98</c:v>
                </c:pt>
                <c:pt idx="120">
                  <c:v>0.97</c:v>
                </c:pt>
                <c:pt idx="121">
                  <c:v>0.99</c:v>
                </c:pt>
                <c:pt idx="122">
                  <c:v>1</c:v>
                </c:pt>
                <c:pt idx="123">
                  <c:v>0.99</c:v>
                </c:pt>
                <c:pt idx="124">
                  <c:v>1.01</c:v>
                </c:pt>
                <c:pt idx="125">
                  <c:v>1</c:v>
                </c:pt>
                <c:pt idx="126">
                  <c:v>0.99</c:v>
                </c:pt>
                <c:pt idx="127">
                  <c:v>0.99</c:v>
                </c:pt>
                <c:pt idx="128">
                  <c:v>0.99</c:v>
                </c:pt>
                <c:pt idx="129">
                  <c:v>0.99</c:v>
                </c:pt>
                <c:pt idx="130">
                  <c:v>1</c:v>
                </c:pt>
                <c:pt idx="131">
                  <c:v>0.95</c:v>
                </c:pt>
                <c:pt idx="132">
                  <c:v>0.98</c:v>
                </c:pt>
                <c:pt idx="133">
                  <c:v>1.01</c:v>
                </c:pt>
                <c:pt idx="134">
                  <c:v>0.96</c:v>
                </c:pt>
                <c:pt idx="135">
                  <c:v>0.97</c:v>
                </c:pt>
                <c:pt idx="136">
                  <c:v>0.98</c:v>
                </c:pt>
                <c:pt idx="137">
                  <c:v>1</c:v>
                </c:pt>
                <c:pt idx="138">
                  <c:v>1</c:v>
                </c:pt>
                <c:pt idx="139">
                  <c:v>0.96</c:v>
                </c:pt>
                <c:pt idx="140">
                  <c:v>0.97</c:v>
                </c:pt>
                <c:pt idx="141">
                  <c:v>0.96</c:v>
                </c:pt>
                <c:pt idx="142">
                  <c:v>0.99</c:v>
                </c:pt>
                <c:pt idx="143">
                  <c:v>0.96</c:v>
                </c:pt>
                <c:pt idx="144">
                  <c:v>0.98</c:v>
                </c:pt>
                <c:pt idx="145">
                  <c:v>0.98</c:v>
                </c:pt>
                <c:pt idx="146">
                  <c:v>0.98</c:v>
                </c:pt>
                <c:pt idx="147">
                  <c:v>0.98</c:v>
                </c:pt>
                <c:pt idx="148">
                  <c:v>0.97</c:v>
                </c:pt>
                <c:pt idx="149">
                  <c:v>0.99</c:v>
                </c:pt>
                <c:pt idx="150">
                  <c:v>0.97</c:v>
                </c:pt>
                <c:pt idx="151">
                  <c:v>1</c:v>
                </c:pt>
                <c:pt idx="152">
                  <c:v>0.98</c:v>
                </c:pt>
                <c:pt idx="153">
                  <c:v>0.98</c:v>
                </c:pt>
                <c:pt idx="154">
                  <c:v>0.97</c:v>
                </c:pt>
                <c:pt idx="155">
                  <c:v>0.96</c:v>
                </c:pt>
                <c:pt idx="156">
                  <c:v>0.99</c:v>
                </c:pt>
                <c:pt idx="157">
                  <c:v>1</c:v>
                </c:pt>
                <c:pt idx="158">
                  <c:v>0.98</c:v>
                </c:pt>
                <c:pt idx="159">
                  <c:v>0.99</c:v>
                </c:pt>
                <c:pt idx="160">
                  <c:v>1</c:v>
                </c:pt>
                <c:pt idx="161">
                  <c:v>0.99</c:v>
                </c:pt>
                <c:pt idx="162">
                  <c:v>0.98</c:v>
                </c:pt>
                <c:pt idx="163">
                  <c:v>0.98</c:v>
                </c:pt>
                <c:pt idx="164">
                  <c:v>0.97</c:v>
                </c:pt>
                <c:pt idx="165">
                  <c:v>0.99</c:v>
                </c:pt>
                <c:pt idx="166">
                  <c:v>0.99</c:v>
                </c:pt>
                <c:pt idx="167">
                  <c:v>0.97</c:v>
                </c:pt>
                <c:pt idx="168">
                  <c:v>0.99</c:v>
                </c:pt>
                <c:pt idx="169">
                  <c:v>0.96</c:v>
                </c:pt>
                <c:pt idx="170">
                  <c:v>0.99</c:v>
                </c:pt>
                <c:pt idx="171">
                  <c:v>0.98</c:v>
                </c:pt>
                <c:pt idx="172">
                  <c:v>0.99</c:v>
                </c:pt>
                <c:pt idx="173">
                  <c:v>0.99</c:v>
                </c:pt>
                <c:pt idx="174">
                  <c:v>0.98</c:v>
                </c:pt>
                <c:pt idx="175">
                  <c:v>0.99</c:v>
                </c:pt>
                <c:pt idx="176">
                  <c:v>0.97</c:v>
                </c:pt>
                <c:pt idx="177">
                  <c:v>0.97</c:v>
                </c:pt>
                <c:pt idx="178">
                  <c:v>0.97</c:v>
                </c:pt>
                <c:pt idx="179">
                  <c:v>0.96</c:v>
                </c:pt>
                <c:pt idx="180">
                  <c:v>0.96</c:v>
                </c:pt>
                <c:pt idx="181">
                  <c:v>0.97</c:v>
                </c:pt>
                <c:pt idx="182">
                  <c:v>0.99</c:v>
                </c:pt>
                <c:pt idx="183">
                  <c:v>0.97</c:v>
                </c:pt>
                <c:pt idx="184">
                  <c:v>0.99</c:v>
                </c:pt>
                <c:pt idx="185">
                  <c:v>1</c:v>
                </c:pt>
                <c:pt idx="186">
                  <c:v>0.98</c:v>
                </c:pt>
                <c:pt idx="187">
                  <c:v>0.99</c:v>
                </c:pt>
                <c:pt idx="188">
                  <c:v>0.97</c:v>
                </c:pt>
                <c:pt idx="189">
                  <c:v>0.97</c:v>
                </c:pt>
                <c:pt idx="190">
                  <c:v>0.96</c:v>
                </c:pt>
                <c:pt idx="191">
                  <c:v>0.97</c:v>
                </c:pt>
                <c:pt idx="192">
                  <c:v>0.99</c:v>
                </c:pt>
                <c:pt idx="193">
                  <c:v>0.97</c:v>
                </c:pt>
                <c:pt idx="194">
                  <c:v>0.98</c:v>
                </c:pt>
                <c:pt idx="195">
                  <c:v>0.97</c:v>
                </c:pt>
                <c:pt idx="196">
                  <c:v>0.99</c:v>
                </c:pt>
                <c:pt idx="197">
                  <c:v>0.99</c:v>
                </c:pt>
                <c:pt idx="198">
                  <c:v>0.99</c:v>
                </c:pt>
                <c:pt idx="199">
                  <c:v>0.97</c:v>
                </c:pt>
                <c:pt idx="200">
                  <c:v>0.97</c:v>
                </c:pt>
                <c:pt idx="201">
                  <c:v>0.97</c:v>
                </c:pt>
                <c:pt idx="202">
                  <c:v>0.97</c:v>
                </c:pt>
                <c:pt idx="203">
                  <c:v>0.97</c:v>
                </c:pt>
                <c:pt idx="204">
                  <c:v>0.97</c:v>
                </c:pt>
                <c:pt idx="205">
                  <c:v>0.98</c:v>
                </c:pt>
                <c:pt idx="206">
                  <c:v>0.99</c:v>
                </c:pt>
                <c:pt idx="207">
                  <c:v>0.99</c:v>
                </c:pt>
                <c:pt idx="208">
                  <c:v>0.97</c:v>
                </c:pt>
                <c:pt idx="209">
                  <c:v>1</c:v>
                </c:pt>
                <c:pt idx="210">
                  <c:v>0.97</c:v>
                </c:pt>
                <c:pt idx="211">
                  <c:v>0.97</c:v>
                </c:pt>
                <c:pt idx="212">
                  <c:v>1</c:v>
                </c:pt>
                <c:pt idx="213">
                  <c:v>0.99</c:v>
                </c:pt>
                <c:pt idx="214">
                  <c:v>1.01</c:v>
                </c:pt>
                <c:pt idx="215">
                  <c:v>0.97</c:v>
                </c:pt>
                <c:pt idx="216">
                  <c:v>0.97</c:v>
                </c:pt>
                <c:pt idx="217">
                  <c:v>1.01</c:v>
                </c:pt>
                <c:pt idx="218">
                  <c:v>0.97</c:v>
                </c:pt>
                <c:pt idx="219">
                  <c:v>0.98</c:v>
                </c:pt>
                <c:pt idx="220">
                  <c:v>0.98</c:v>
                </c:pt>
                <c:pt idx="221">
                  <c:v>1</c:v>
                </c:pt>
                <c:pt idx="222">
                  <c:v>1</c:v>
                </c:pt>
                <c:pt idx="223">
                  <c:v>0.97</c:v>
                </c:pt>
                <c:pt idx="224">
                  <c:v>0.97</c:v>
                </c:pt>
                <c:pt idx="225">
                  <c:v>1</c:v>
                </c:pt>
                <c:pt idx="226">
                  <c:v>0.99</c:v>
                </c:pt>
                <c:pt idx="227">
                  <c:v>1</c:v>
                </c:pt>
                <c:pt idx="228">
                  <c:v>0.99</c:v>
                </c:pt>
                <c:pt idx="229">
                  <c:v>1</c:v>
                </c:pt>
                <c:pt idx="230">
                  <c:v>0.99</c:v>
                </c:pt>
                <c:pt idx="231">
                  <c:v>0.97</c:v>
                </c:pt>
                <c:pt idx="232">
                  <c:v>0.97</c:v>
                </c:pt>
                <c:pt idx="233">
                  <c:v>0.97</c:v>
                </c:pt>
                <c:pt idx="234">
                  <c:v>0.97</c:v>
                </c:pt>
                <c:pt idx="235">
                  <c:v>1</c:v>
                </c:pt>
                <c:pt idx="236">
                  <c:v>1.01</c:v>
                </c:pt>
                <c:pt idx="237">
                  <c:v>0.97</c:v>
                </c:pt>
                <c:pt idx="238">
                  <c:v>0.99</c:v>
                </c:pt>
                <c:pt idx="239">
                  <c:v>0.97</c:v>
                </c:pt>
                <c:pt idx="240">
                  <c:v>0.97</c:v>
                </c:pt>
                <c:pt idx="241">
                  <c:v>0.98</c:v>
                </c:pt>
                <c:pt idx="242">
                  <c:v>0.96</c:v>
                </c:pt>
                <c:pt idx="243">
                  <c:v>0.97</c:v>
                </c:pt>
                <c:pt idx="244">
                  <c:v>1</c:v>
                </c:pt>
                <c:pt idx="245">
                  <c:v>0.97</c:v>
                </c:pt>
                <c:pt idx="246">
                  <c:v>0.99</c:v>
                </c:pt>
                <c:pt idx="247">
                  <c:v>0.96</c:v>
                </c:pt>
                <c:pt idx="248">
                  <c:v>0.97</c:v>
                </c:pt>
                <c:pt idx="249">
                  <c:v>0.98</c:v>
                </c:pt>
                <c:pt idx="250">
                  <c:v>0.97</c:v>
                </c:pt>
                <c:pt idx="251">
                  <c:v>1.01</c:v>
                </c:pt>
                <c:pt idx="252">
                  <c:v>0.96</c:v>
                </c:pt>
                <c:pt idx="253">
                  <c:v>0.98</c:v>
                </c:pt>
                <c:pt idx="254">
                  <c:v>0.97</c:v>
                </c:pt>
                <c:pt idx="255">
                  <c:v>0.97</c:v>
                </c:pt>
                <c:pt idx="256">
                  <c:v>0.98</c:v>
                </c:pt>
                <c:pt idx="257">
                  <c:v>0.97</c:v>
                </c:pt>
                <c:pt idx="258">
                  <c:v>0.98</c:v>
                </c:pt>
                <c:pt idx="259">
                  <c:v>0.97</c:v>
                </c:pt>
                <c:pt idx="260">
                  <c:v>0.96</c:v>
                </c:pt>
                <c:pt idx="261">
                  <c:v>0.97</c:v>
                </c:pt>
                <c:pt idx="262">
                  <c:v>0.99</c:v>
                </c:pt>
                <c:pt idx="263">
                  <c:v>0.97</c:v>
                </c:pt>
                <c:pt idx="264">
                  <c:v>0.97</c:v>
                </c:pt>
                <c:pt idx="265">
                  <c:v>0.98</c:v>
                </c:pt>
                <c:pt idx="266">
                  <c:v>0.99</c:v>
                </c:pt>
                <c:pt idx="267">
                  <c:v>0.99</c:v>
                </c:pt>
                <c:pt idx="268">
                  <c:v>0.96</c:v>
                </c:pt>
                <c:pt idx="269">
                  <c:v>0.98</c:v>
                </c:pt>
                <c:pt idx="270">
                  <c:v>0.99</c:v>
                </c:pt>
                <c:pt idx="271">
                  <c:v>0.98</c:v>
                </c:pt>
                <c:pt idx="272">
                  <c:v>0.97</c:v>
                </c:pt>
                <c:pt idx="273">
                  <c:v>0.97</c:v>
                </c:pt>
                <c:pt idx="274">
                  <c:v>0.98</c:v>
                </c:pt>
                <c:pt idx="275">
                  <c:v>0.97</c:v>
                </c:pt>
                <c:pt idx="276">
                  <c:v>0.97</c:v>
                </c:pt>
                <c:pt idx="277">
                  <c:v>1.01</c:v>
                </c:pt>
                <c:pt idx="278">
                  <c:v>0.99</c:v>
                </c:pt>
                <c:pt idx="279">
                  <c:v>1</c:v>
                </c:pt>
                <c:pt idx="280">
                  <c:v>0.96</c:v>
                </c:pt>
                <c:pt idx="281">
                  <c:v>0.96</c:v>
                </c:pt>
                <c:pt idx="282">
                  <c:v>0.99</c:v>
                </c:pt>
                <c:pt idx="283">
                  <c:v>0.99</c:v>
                </c:pt>
                <c:pt idx="284">
                  <c:v>0.98</c:v>
                </c:pt>
                <c:pt idx="285">
                  <c:v>0.98</c:v>
                </c:pt>
                <c:pt idx="286">
                  <c:v>0.99</c:v>
                </c:pt>
                <c:pt idx="287">
                  <c:v>1</c:v>
                </c:pt>
                <c:pt idx="288">
                  <c:v>1.01</c:v>
                </c:pt>
                <c:pt idx="289">
                  <c:v>1</c:v>
                </c:pt>
                <c:pt idx="290">
                  <c:v>0.97</c:v>
                </c:pt>
                <c:pt idx="291">
                  <c:v>0.97</c:v>
                </c:pt>
                <c:pt idx="292">
                  <c:v>1</c:v>
                </c:pt>
                <c:pt idx="293">
                  <c:v>1.01</c:v>
                </c:pt>
                <c:pt idx="294">
                  <c:v>0.97</c:v>
                </c:pt>
                <c:pt idx="295">
                  <c:v>0.98</c:v>
                </c:pt>
                <c:pt idx="296">
                  <c:v>0.99</c:v>
                </c:pt>
                <c:pt idx="297">
                  <c:v>0.98</c:v>
                </c:pt>
                <c:pt idx="298">
                  <c:v>0.97</c:v>
                </c:pt>
                <c:pt idx="299">
                  <c:v>0.99</c:v>
                </c:pt>
                <c:pt idx="300">
                  <c:v>0.97</c:v>
                </c:pt>
                <c:pt idx="301">
                  <c:v>0.97</c:v>
                </c:pt>
                <c:pt idx="302">
                  <c:v>0.97</c:v>
                </c:pt>
                <c:pt idx="303">
                  <c:v>0.97</c:v>
                </c:pt>
                <c:pt idx="304">
                  <c:v>0.99</c:v>
                </c:pt>
                <c:pt idx="305">
                  <c:v>0.99</c:v>
                </c:pt>
                <c:pt idx="306">
                  <c:v>0.97</c:v>
                </c:pt>
                <c:pt idx="307">
                  <c:v>0.97</c:v>
                </c:pt>
                <c:pt idx="308">
                  <c:v>0.97</c:v>
                </c:pt>
                <c:pt idx="309">
                  <c:v>1</c:v>
                </c:pt>
                <c:pt idx="310">
                  <c:v>0.98</c:v>
                </c:pt>
                <c:pt idx="311">
                  <c:v>0.97</c:v>
                </c:pt>
                <c:pt idx="312">
                  <c:v>0.98</c:v>
                </c:pt>
                <c:pt idx="313">
                  <c:v>0.97</c:v>
                </c:pt>
                <c:pt idx="314">
                  <c:v>0.99</c:v>
                </c:pt>
                <c:pt idx="315">
                  <c:v>1.01</c:v>
                </c:pt>
                <c:pt idx="316">
                  <c:v>0.98</c:v>
                </c:pt>
                <c:pt idx="317">
                  <c:v>0.98</c:v>
                </c:pt>
                <c:pt idx="318">
                  <c:v>0.99</c:v>
                </c:pt>
                <c:pt idx="319">
                  <c:v>0.98</c:v>
                </c:pt>
                <c:pt idx="320">
                  <c:v>0.98</c:v>
                </c:pt>
                <c:pt idx="321">
                  <c:v>0.98</c:v>
                </c:pt>
                <c:pt idx="322">
                  <c:v>0.99</c:v>
                </c:pt>
                <c:pt idx="323">
                  <c:v>0.98</c:v>
                </c:pt>
                <c:pt idx="324">
                  <c:v>0.99</c:v>
                </c:pt>
                <c:pt idx="325">
                  <c:v>0.98</c:v>
                </c:pt>
                <c:pt idx="326">
                  <c:v>0.99</c:v>
                </c:pt>
                <c:pt idx="327">
                  <c:v>0.98</c:v>
                </c:pt>
                <c:pt idx="328">
                  <c:v>0.99</c:v>
                </c:pt>
                <c:pt idx="329">
                  <c:v>0.97</c:v>
                </c:pt>
                <c:pt idx="330">
                  <c:v>0.98</c:v>
                </c:pt>
                <c:pt idx="331">
                  <c:v>0.96</c:v>
                </c:pt>
                <c:pt idx="332">
                  <c:v>1</c:v>
                </c:pt>
                <c:pt idx="333">
                  <c:v>0.98</c:v>
                </c:pt>
                <c:pt idx="334">
                  <c:v>0.99</c:v>
                </c:pt>
                <c:pt idx="335">
                  <c:v>0.99</c:v>
                </c:pt>
                <c:pt idx="336">
                  <c:v>0.99</c:v>
                </c:pt>
                <c:pt idx="337">
                  <c:v>0.99</c:v>
                </c:pt>
                <c:pt idx="338">
                  <c:v>0.99</c:v>
                </c:pt>
                <c:pt idx="339">
                  <c:v>0.99</c:v>
                </c:pt>
                <c:pt idx="340">
                  <c:v>1</c:v>
                </c:pt>
                <c:pt idx="341">
                  <c:v>1</c:v>
                </c:pt>
                <c:pt idx="342">
                  <c:v>0.98</c:v>
                </c:pt>
                <c:pt idx="343">
                  <c:v>1.01</c:v>
                </c:pt>
                <c:pt idx="344">
                  <c:v>1.01</c:v>
                </c:pt>
                <c:pt idx="345">
                  <c:v>0.97</c:v>
                </c:pt>
                <c:pt idx="346">
                  <c:v>0.97</c:v>
                </c:pt>
                <c:pt idx="347">
                  <c:v>0.97</c:v>
                </c:pt>
                <c:pt idx="348">
                  <c:v>1.01</c:v>
                </c:pt>
                <c:pt idx="349">
                  <c:v>1</c:v>
                </c:pt>
                <c:pt idx="350">
                  <c:v>0.98</c:v>
                </c:pt>
                <c:pt idx="351">
                  <c:v>0.99</c:v>
                </c:pt>
                <c:pt idx="352">
                  <c:v>0.99</c:v>
                </c:pt>
                <c:pt idx="353">
                  <c:v>0.97</c:v>
                </c:pt>
                <c:pt idx="354">
                  <c:v>0.98</c:v>
                </c:pt>
                <c:pt idx="355">
                  <c:v>0.97</c:v>
                </c:pt>
                <c:pt idx="356">
                  <c:v>1.01</c:v>
                </c:pt>
                <c:pt idx="357">
                  <c:v>0.99</c:v>
                </c:pt>
                <c:pt idx="358">
                  <c:v>0.97</c:v>
                </c:pt>
                <c:pt idx="359">
                  <c:v>0.97</c:v>
                </c:pt>
                <c:pt idx="360">
                  <c:v>0.99</c:v>
                </c:pt>
                <c:pt idx="361">
                  <c:v>0.98</c:v>
                </c:pt>
                <c:pt idx="362">
                  <c:v>0.99</c:v>
                </c:pt>
                <c:pt idx="363">
                  <c:v>0.98</c:v>
                </c:pt>
                <c:pt idx="364">
                  <c:v>1</c:v>
                </c:pt>
                <c:pt idx="365">
                  <c:v>0.97</c:v>
                </c:pt>
                <c:pt idx="366">
                  <c:v>0.98</c:v>
                </c:pt>
                <c:pt idx="367">
                  <c:v>0.99</c:v>
                </c:pt>
                <c:pt idx="368">
                  <c:v>0.99</c:v>
                </c:pt>
                <c:pt idx="369">
                  <c:v>0.99</c:v>
                </c:pt>
                <c:pt idx="370">
                  <c:v>1.01</c:v>
                </c:pt>
                <c:pt idx="371">
                  <c:v>0.97</c:v>
                </c:pt>
                <c:pt idx="372">
                  <c:v>0.98</c:v>
                </c:pt>
                <c:pt idx="373">
                  <c:v>0.97</c:v>
                </c:pt>
                <c:pt idx="374">
                  <c:v>0.98</c:v>
                </c:pt>
                <c:pt idx="375">
                  <c:v>1</c:v>
                </c:pt>
                <c:pt idx="376">
                  <c:v>0.98</c:v>
                </c:pt>
                <c:pt idx="377">
                  <c:v>0.98</c:v>
                </c:pt>
                <c:pt idx="378">
                  <c:v>1</c:v>
                </c:pt>
                <c:pt idx="379">
                  <c:v>0.97</c:v>
                </c:pt>
                <c:pt idx="380">
                  <c:v>1</c:v>
                </c:pt>
                <c:pt idx="381">
                  <c:v>1</c:v>
                </c:pt>
                <c:pt idx="382">
                  <c:v>0.97</c:v>
                </c:pt>
                <c:pt idx="383">
                  <c:v>0.97</c:v>
                </c:pt>
                <c:pt idx="384">
                  <c:v>1</c:v>
                </c:pt>
                <c:pt idx="385">
                  <c:v>0.99</c:v>
                </c:pt>
                <c:pt idx="386">
                  <c:v>0.97</c:v>
                </c:pt>
                <c:pt idx="387">
                  <c:v>0.98</c:v>
                </c:pt>
                <c:pt idx="388">
                  <c:v>0.98</c:v>
                </c:pt>
                <c:pt idx="389">
                  <c:v>1</c:v>
                </c:pt>
                <c:pt idx="390">
                  <c:v>1</c:v>
                </c:pt>
                <c:pt idx="391">
                  <c:v>0.99</c:v>
                </c:pt>
                <c:pt idx="392">
                  <c:v>0.98</c:v>
                </c:pt>
                <c:pt idx="393">
                  <c:v>0.97</c:v>
                </c:pt>
                <c:pt idx="394">
                  <c:v>0.98</c:v>
                </c:pt>
                <c:pt idx="395">
                  <c:v>1</c:v>
                </c:pt>
                <c:pt idx="396">
                  <c:v>1</c:v>
                </c:pt>
                <c:pt idx="397">
                  <c:v>0.97</c:v>
                </c:pt>
                <c:pt idx="398">
                  <c:v>0.99</c:v>
                </c:pt>
                <c:pt idx="399">
                  <c:v>0.99</c:v>
                </c:pt>
                <c:pt idx="400">
                  <c:v>0.98</c:v>
                </c:pt>
                <c:pt idx="401">
                  <c:v>1</c:v>
                </c:pt>
                <c:pt idx="402">
                  <c:v>0.99</c:v>
                </c:pt>
                <c:pt idx="403">
                  <c:v>0.97</c:v>
                </c:pt>
                <c:pt idx="404">
                  <c:v>0.99</c:v>
                </c:pt>
                <c:pt idx="405">
                  <c:v>1.01</c:v>
                </c:pt>
                <c:pt idx="406">
                  <c:v>0.97</c:v>
                </c:pt>
                <c:pt idx="407">
                  <c:v>0.97</c:v>
                </c:pt>
                <c:pt idx="408">
                  <c:v>0.98</c:v>
                </c:pt>
                <c:pt idx="409">
                  <c:v>0.99</c:v>
                </c:pt>
                <c:pt idx="410">
                  <c:v>1</c:v>
                </c:pt>
                <c:pt idx="411">
                  <c:v>0.98</c:v>
                </c:pt>
                <c:pt idx="412">
                  <c:v>0.98</c:v>
                </c:pt>
                <c:pt idx="413">
                  <c:v>0.97</c:v>
                </c:pt>
                <c:pt idx="414">
                  <c:v>0.97</c:v>
                </c:pt>
                <c:pt idx="415">
                  <c:v>0.97</c:v>
                </c:pt>
                <c:pt idx="416">
                  <c:v>0.99</c:v>
                </c:pt>
                <c:pt idx="417">
                  <c:v>0.99</c:v>
                </c:pt>
                <c:pt idx="418">
                  <c:v>1</c:v>
                </c:pt>
                <c:pt idx="419">
                  <c:v>0.98</c:v>
                </c:pt>
                <c:pt idx="420">
                  <c:v>1</c:v>
                </c:pt>
                <c:pt idx="421">
                  <c:v>1</c:v>
                </c:pt>
                <c:pt idx="422">
                  <c:v>0.97</c:v>
                </c:pt>
                <c:pt idx="423">
                  <c:v>1</c:v>
                </c:pt>
                <c:pt idx="424">
                  <c:v>0.98</c:v>
                </c:pt>
                <c:pt idx="425">
                  <c:v>0.97</c:v>
                </c:pt>
                <c:pt idx="426">
                  <c:v>0.96</c:v>
                </c:pt>
                <c:pt idx="427">
                  <c:v>1.01</c:v>
                </c:pt>
                <c:pt idx="428">
                  <c:v>0.98</c:v>
                </c:pt>
                <c:pt idx="429">
                  <c:v>0.99</c:v>
                </c:pt>
                <c:pt idx="430">
                  <c:v>0.97</c:v>
                </c:pt>
                <c:pt idx="431">
                  <c:v>1</c:v>
                </c:pt>
                <c:pt idx="432">
                  <c:v>1.01</c:v>
                </c:pt>
                <c:pt idx="433">
                  <c:v>0.97</c:v>
                </c:pt>
                <c:pt idx="434">
                  <c:v>0.97</c:v>
                </c:pt>
                <c:pt idx="435">
                  <c:v>0.97</c:v>
                </c:pt>
                <c:pt idx="436">
                  <c:v>0.97</c:v>
                </c:pt>
                <c:pt idx="437">
                  <c:v>0.99</c:v>
                </c:pt>
                <c:pt idx="438">
                  <c:v>0.98</c:v>
                </c:pt>
                <c:pt idx="439">
                  <c:v>0.99</c:v>
                </c:pt>
                <c:pt idx="440">
                  <c:v>0.99</c:v>
                </c:pt>
                <c:pt idx="441">
                  <c:v>1</c:v>
                </c:pt>
                <c:pt idx="442">
                  <c:v>0.97</c:v>
                </c:pt>
                <c:pt idx="443">
                  <c:v>0.97</c:v>
                </c:pt>
                <c:pt idx="444">
                  <c:v>0.96</c:v>
                </c:pt>
                <c:pt idx="445">
                  <c:v>0.99</c:v>
                </c:pt>
                <c:pt idx="446">
                  <c:v>0.98</c:v>
                </c:pt>
                <c:pt idx="447">
                  <c:v>1.01</c:v>
                </c:pt>
                <c:pt idx="448">
                  <c:v>0.96</c:v>
                </c:pt>
                <c:pt idx="449">
                  <c:v>0.99</c:v>
                </c:pt>
                <c:pt idx="450">
                  <c:v>0.98</c:v>
                </c:pt>
                <c:pt idx="451">
                  <c:v>0.98</c:v>
                </c:pt>
                <c:pt idx="452">
                  <c:v>0.99</c:v>
                </c:pt>
                <c:pt idx="453">
                  <c:v>1.01</c:v>
                </c:pt>
                <c:pt idx="454">
                  <c:v>0.99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0.99</c:v>
                </c:pt>
                <c:pt idx="460">
                  <c:v>0.97</c:v>
                </c:pt>
                <c:pt idx="461">
                  <c:v>0.97</c:v>
                </c:pt>
                <c:pt idx="462">
                  <c:v>0.96</c:v>
                </c:pt>
                <c:pt idx="463">
                  <c:v>0.96</c:v>
                </c:pt>
                <c:pt idx="464">
                  <c:v>0.98</c:v>
                </c:pt>
                <c:pt idx="465">
                  <c:v>0.98</c:v>
                </c:pt>
                <c:pt idx="466">
                  <c:v>0.98</c:v>
                </c:pt>
                <c:pt idx="467">
                  <c:v>0.97</c:v>
                </c:pt>
                <c:pt idx="468">
                  <c:v>0.97</c:v>
                </c:pt>
                <c:pt idx="469">
                  <c:v>0.99</c:v>
                </c:pt>
                <c:pt idx="470">
                  <c:v>0.99</c:v>
                </c:pt>
                <c:pt idx="471">
                  <c:v>0.99</c:v>
                </c:pt>
                <c:pt idx="472">
                  <c:v>0.99</c:v>
                </c:pt>
                <c:pt idx="473">
                  <c:v>1.01</c:v>
                </c:pt>
                <c:pt idx="474">
                  <c:v>0.97</c:v>
                </c:pt>
                <c:pt idx="475">
                  <c:v>0.99</c:v>
                </c:pt>
                <c:pt idx="476">
                  <c:v>0.97</c:v>
                </c:pt>
                <c:pt idx="477">
                  <c:v>1.01</c:v>
                </c:pt>
                <c:pt idx="478">
                  <c:v>0.98</c:v>
                </c:pt>
                <c:pt idx="479">
                  <c:v>1</c:v>
                </c:pt>
                <c:pt idx="480">
                  <c:v>0.99</c:v>
                </c:pt>
                <c:pt idx="481">
                  <c:v>0.99</c:v>
                </c:pt>
                <c:pt idx="482">
                  <c:v>0.99</c:v>
                </c:pt>
                <c:pt idx="483">
                  <c:v>1</c:v>
                </c:pt>
                <c:pt idx="484">
                  <c:v>1</c:v>
                </c:pt>
                <c:pt idx="485">
                  <c:v>0.99</c:v>
                </c:pt>
                <c:pt idx="486">
                  <c:v>1</c:v>
                </c:pt>
                <c:pt idx="487">
                  <c:v>0.97</c:v>
                </c:pt>
                <c:pt idx="488">
                  <c:v>0.96</c:v>
                </c:pt>
                <c:pt idx="489">
                  <c:v>0.99</c:v>
                </c:pt>
                <c:pt idx="490">
                  <c:v>0.99</c:v>
                </c:pt>
                <c:pt idx="491">
                  <c:v>0.98</c:v>
                </c:pt>
                <c:pt idx="492">
                  <c:v>0.98</c:v>
                </c:pt>
                <c:pt idx="493">
                  <c:v>0.96</c:v>
                </c:pt>
                <c:pt idx="494">
                  <c:v>0.99</c:v>
                </c:pt>
                <c:pt idx="495">
                  <c:v>0.98</c:v>
                </c:pt>
                <c:pt idx="496">
                  <c:v>0.98</c:v>
                </c:pt>
                <c:pt idx="497">
                  <c:v>0.97</c:v>
                </c:pt>
                <c:pt idx="498">
                  <c:v>0.98</c:v>
                </c:pt>
                <c:pt idx="499">
                  <c:v>0.98</c:v>
                </c:pt>
                <c:pt idx="500">
                  <c:v>1</c:v>
                </c:pt>
                <c:pt idx="501">
                  <c:v>1</c:v>
                </c:pt>
                <c:pt idx="502">
                  <c:v>0.99</c:v>
                </c:pt>
                <c:pt idx="503">
                  <c:v>0.99</c:v>
                </c:pt>
                <c:pt idx="504">
                  <c:v>0.98</c:v>
                </c:pt>
                <c:pt idx="505">
                  <c:v>0.98</c:v>
                </c:pt>
                <c:pt idx="506">
                  <c:v>0.96</c:v>
                </c:pt>
                <c:pt idx="507">
                  <c:v>0.96</c:v>
                </c:pt>
                <c:pt idx="508">
                  <c:v>0.98</c:v>
                </c:pt>
                <c:pt idx="509">
                  <c:v>0.97</c:v>
                </c:pt>
                <c:pt idx="510">
                  <c:v>0.97</c:v>
                </c:pt>
                <c:pt idx="511">
                  <c:v>1.22</c:v>
                </c:pt>
                <c:pt idx="512">
                  <c:v>1.42</c:v>
                </c:pt>
                <c:pt idx="513">
                  <c:v>1.48</c:v>
                </c:pt>
                <c:pt idx="514">
                  <c:v>1.5</c:v>
                </c:pt>
                <c:pt idx="515">
                  <c:v>1.49</c:v>
                </c:pt>
                <c:pt idx="516">
                  <c:v>1.49</c:v>
                </c:pt>
                <c:pt idx="517">
                  <c:v>1.51</c:v>
                </c:pt>
                <c:pt idx="518">
                  <c:v>1.51</c:v>
                </c:pt>
                <c:pt idx="519">
                  <c:v>1.62</c:v>
                </c:pt>
                <c:pt idx="520">
                  <c:v>1.68</c:v>
                </c:pt>
                <c:pt idx="521">
                  <c:v>1.71</c:v>
                </c:pt>
                <c:pt idx="522">
                  <c:v>1.74</c:v>
                </c:pt>
                <c:pt idx="523">
                  <c:v>1.73</c:v>
                </c:pt>
                <c:pt idx="524">
                  <c:v>1.73</c:v>
                </c:pt>
                <c:pt idx="525">
                  <c:v>1.71</c:v>
                </c:pt>
                <c:pt idx="526">
                  <c:v>1.77</c:v>
                </c:pt>
                <c:pt idx="527">
                  <c:v>1.77</c:v>
                </c:pt>
                <c:pt idx="528">
                  <c:v>1.76</c:v>
                </c:pt>
                <c:pt idx="529">
                  <c:v>1.78</c:v>
                </c:pt>
                <c:pt idx="530">
                  <c:v>1.75</c:v>
                </c:pt>
                <c:pt idx="531">
                  <c:v>1.76</c:v>
                </c:pt>
                <c:pt idx="532">
                  <c:v>1.8</c:v>
                </c:pt>
                <c:pt idx="533">
                  <c:v>1.8</c:v>
                </c:pt>
                <c:pt idx="534">
                  <c:v>1.81</c:v>
                </c:pt>
                <c:pt idx="535">
                  <c:v>1.81</c:v>
                </c:pt>
                <c:pt idx="536">
                  <c:v>1.83</c:v>
                </c:pt>
                <c:pt idx="537">
                  <c:v>1.81</c:v>
                </c:pt>
                <c:pt idx="538">
                  <c:v>1.81</c:v>
                </c:pt>
                <c:pt idx="539">
                  <c:v>1.8</c:v>
                </c:pt>
                <c:pt idx="540">
                  <c:v>1.82</c:v>
                </c:pt>
                <c:pt idx="541">
                  <c:v>1.8</c:v>
                </c:pt>
                <c:pt idx="542">
                  <c:v>1.81</c:v>
                </c:pt>
                <c:pt idx="543">
                  <c:v>1.81</c:v>
                </c:pt>
                <c:pt idx="544">
                  <c:v>1.78</c:v>
                </c:pt>
                <c:pt idx="545">
                  <c:v>1.79</c:v>
                </c:pt>
                <c:pt idx="546">
                  <c:v>1.79</c:v>
                </c:pt>
                <c:pt idx="547">
                  <c:v>1.8</c:v>
                </c:pt>
                <c:pt idx="548">
                  <c:v>1.79</c:v>
                </c:pt>
                <c:pt idx="549">
                  <c:v>1.8</c:v>
                </c:pt>
                <c:pt idx="550">
                  <c:v>1.8</c:v>
                </c:pt>
                <c:pt idx="551">
                  <c:v>1.81</c:v>
                </c:pt>
                <c:pt idx="552">
                  <c:v>1.8</c:v>
                </c:pt>
                <c:pt idx="553">
                  <c:v>1.8</c:v>
                </c:pt>
                <c:pt idx="554">
                  <c:v>1.82</c:v>
                </c:pt>
                <c:pt idx="555">
                  <c:v>1.8</c:v>
                </c:pt>
                <c:pt idx="556">
                  <c:v>1.81</c:v>
                </c:pt>
                <c:pt idx="557">
                  <c:v>1.83</c:v>
                </c:pt>
                <c:pt idx="558">
                  <c:v>1.83</c:v>
                </c:pt>
                <c:pt idx="559">
                  <c:v>1.82</c:v>
                </c:pt>
                <c:pt idx="560">
                  <c:v>1.8</c:v>
                </c:pt>
                <c:pt idx="561">
                  <c:v>1.8</c:v>
                </c:pt>
                <c:pt idx="562">
                  <c:v>1.83</c:v>
                </c:pt>
                <c:pt idx="563">
                  <c:v>1.82</c:v>
                </c:pt>
                <c:pt idx="564">
                  <c:v>1.8</c:v>
                </c:pt>
                <c:pt idx="565">
                  <c:v>1.82</c:v>
                </c:pt>
                <c:pt idx="566">
                  <c:v>1.83</c:v>
                </c:pt>
                <c:pt idx="567">
                  <c:v>1.83</c:v>
                </c:pt>
                <c:pt idx="568">
                  <c:v>1.82</c:v>
                </c:pt>
                <c:pt idx="569">
                  <c:v>1.8</c:v>
                </c:pt>
                <c:pt idx="570">
                  <c:v>1.82</c:v>
                </c:pt>
                <c:pt idx="571">
                  <c:v>1.82</c:v>
                </c:pt>
                <c:pt idx="572">
                  <c:v>1.8</c:v>
                </c:pt>
                <c:pt idx="573">
                  <c:v>1.8</c:v>
                </c:pt>
                <c:pt idx="574">
                  <c:v>1.79</c:v>
                </c:pt>
                <c:pt idx="575">
                  <c:v>1.81</c:v>
                </c:pt>
                <c:pt idx="576">
                  <c:v>1.8</c:v>
                </c:pt>
                <c:pt idx="577">
                  <c:v>1.8</c:v>
                </c:pt>
                <c:pt idx="578">
                  <c:v>1.81</c:v>
                </c:pt>
                <c:pt idx="579">
                  <c:v>1.81</c:v>
                </c:pt>
                <c:pt idx="580">
                  <c:v>1.84</c:v>
                </c:pt>
                <c:pt idx="581">
                  <c:v>1.82</c:v>
                </c:pt>
                <c:pt idx="582">
                  <c:v>1.8</c:v>
                </c:pt>
                <c:pt idx="583">
                  <c:v>1.8</c:v>
                </c:pt>
                <c:pt idx="584">
                  <c:v>1.8</c:v>
                </c:pt>
                <c:pt idx="585">
                  <c:v>1.81</c:v>
                </c:pt>
                <c:pt idx="586">
                  <c:v>1.83</c:v>
                </c:pt>
                <c:pt idx="587">
                  <c:v>1.82</c:v>
                </c:pt>
                <c:pt idx="588">
                  <c:v>1.8</c:v>
                </c:pt>
                <c:pt idx="589">
                  <c:v>1.81</c:v>
                </c:pt>
                <c:pt idx="590">
                  <c:v>1.83</c:v>
                </c:pt>
                <c:pt idx="591">
                  <c:v>1.82</c:v>
                </c:pt>
                <c:pt idx="592">
                  <c:v>1.8</c:v>
                </c:pt>
                <c:pt idx="593">
                  <c:v>1.83</c:v>
                </c:pt>
                <c:pt idx="594">
                  <c:v>1.82</c:v>
                </c:pt>
                <c:pt idx="595">
                  <c:v>1.8</c:v>
                </c:pt>
                <c:pt idx="596">
                  <c:v>1.82</c:v>
                </c:pt>
                <c:pt idx="597">
                  <c:v>1.82</c:v>
                </c:pt>
                <c:pt idx="598">
                  <c:v>1.82</c:v>
                </c:pt>
                <c:pt idx="599">
                  <c:v>1.82</c:v>
                </c:pt>
                <c:pt idx="600">
                  <c:v>1.8</c:v>
                </c:pt>
                <c:pt idx="601">
                  <c:v>1.81</c:v>
                </c:pt>
                <c:pt idx="602">
                  <c:v>1.79</c:v>
                </c:pt>
                <c:pt idx="603">
                  <c:v>1.81</c:v>
                </c:pt>
                <c:pt idx="604">
                  <c:v>1.81</c:v>
                </c:pt>
                <c:pt idx="605">
                  <c:v>1.81</c:v>
                </c:pt>
                <c:pt idx="606">
                  <c:v>1.8</c:v>
                </c:pt>
                <c:pt idx="607">
                  <c:v>1.84</c:v>
                </c:pt>
                <c:pt idx="608">
                  <c:v>1.8</c:v>
                </c:pt>
                <c:pt idx="609">
                  <c:v>1.83</c:v>
                </c:pt>
                <c:pt idx="610">
                  <c:v>1.82</c:v>
                </c:pt>
                <c:pt idx="611">
                  <c:v>1.79</c:v>
                </c:pt>
                <c:pt idx="612">
                  <c:v>1.79</c:v>
                </c:pt>
                <c:pt idx="613">
                  <c:v>1.79</c:v>
                </c:pt>
                <c:pt idx="614">
                  <c:v>1.79</c:v>
                </c:pt>
                <c:pt idx="615">
                  <c:v>1.82</c:v>
                </c:pt>
                <c:pt idx="616">
                  <c:v>1.8</c:v>
                </c:pt>
                <c:pt idx="617">
                  <c:v>1.82</c:v>
                </c:pt>
                <c:pt idx="618">
                  <c:v>1.78</c:v>
                </c:pt>
                <c:pt idx="619">
                  <c:v>1.79</c:v>
                </c:pt>
                <c:pt idx="620">
                  <c:v>1.83</c:v>
                </c:pt>
                <c:pt idx="621">
                  <c:v>1.81</c:v>
                </c:pt>
                <c:pt idx="622">
                  <c:v>1.83</c:v>
                </c:pt>
                <c:pt idx="623">
                  <c:v>1.8</c:v>
                </c:pt>
                <c:pt idx="624">
                  <c:v>1.79</c:v>
                </c:pt>
                <c:pt idx="625">
                  <c:v>1.81</c:v>
                </c:pt>
                <c:pt idx="626">
                  <c:v>1.82</c:v>
                </c:pt>
                <c:pt idx="627">
                  <c:v>1.83</c:v>
                </c:pt>
                <c:pt idx="628">
                  <c:v>1.8</c:v>
                </c:pt>
                <c:pt idx="629">
                  <c:v>1.8</c:v>
                </c:pt>
                <c:pt idx="630">
                  <c:v>1.8</c:v>
                </c:pt>
                <c:pt idx="631">
                  <c:v>1.84</c:v>
                </c:pt>
                <c:pt idx="632">
                  <c:v>1.79</c:v>
                </c:pt>
                <c:pt idx="633">
                  <c:v>1.82</c:v>
                </c:pt>
                <c:pt idx="634">
                  <c:v>1.82</c:v>
                </c:pt>
                <c:pt idx="635">
                  <c:v>1.79</c:v>
                </c:pt>
                <c:pt idx="636">
                  <c:v>1.8</c:v>
                </c:pt>
                <c:pt idx="637">
                  <c:v>1.82</c:v>
                </c:pt>
                <c:pt idx="638">
                  <c:v>1.81</c:v>
                </c:pt>
                <c:pt idx="639">
                  <c:v>1.81</c:v>
                </c:pt>
                <c:pt idx="640">
                  <c:v>1.8</c:v>
                </c:pt>
                <c:pt idx="641">
                  <c:v>1.8</c:v>
                </c:pt>
                <c:pt idx="642">
                  <c:v>1.81</c:v>
                </c:pt>
                <c:pt idx="643">
                  <c:v>1.82</c:v>
                </c:pt>
                <c:pt idx="644">
                  <c:v>1.8</c:v>
                </c:pt>
                <c:pt idx="645">
                  <c:v>1.81</c:v>
                </c:pt>
                <c:pt idx="646">
                  <c:v>1.81</c:v>
                </c:pt>
                <c:pt idx="647">
                  <c:v>1.8</c:v>
                </c:pt>
                <c:pt idx="648">
                  <c:v>1.79</c:v>
                </c:pt>
                <c:pt idx="649">
                  <c:v>1.8</c:v>
                </c:pt>
                <c:pt idx="650">
                  <c:v>1.8</c:v>
                </c:pt>
                <c:pt idx="651">
                  <c:v>1.83</c:v>
                </c:pt>
                <c:pt idx="652">
                  <c:v>1.79</c:v>
                </c:pt>
                <c:pt idx="653">
                  <c:v>1.82</c:v>
                </c:pt>
                <c:pt idx="654">
                  <c:v>1.8</c:v>
                </c:pt>
                <c:pt idx="655">
                  <c:v>1.82</c:v>
                </c:pt>
                <c:pt idx="656">
                  <c:v>1.8</c:v>
                </c:pt>
                <c:pt idx="657">
                  <c:v>1.8</c:v>
                </c:pt>
                <c:pt idx="658">
                  <c:v>1.81</c:v>
                </c:pt>
                <c:pt idx="659">
                  <c:v>1.82</c:v>
                </c:pt>
                <c:pt idx="660">
                  <c:v>1.79</c:v>
                </c:pt>
                <c:pt idx="661">
                  <c:v>1.79</c:v>
                </c:pt>
                <c:pt idx="662">
                  <c:v>1.82</c:v>
                </c:pt>
                <c:pt idx="663">
                  <c:v>1.81</c:v>
                </c:pt>
                <c:pt idx="664">
                  <c:v>1.82</c:v>
                </c:pt>
                <c:pt idx="665">
                  <c:v>1.83</c:v>
                </c:pt>
                <c:pt idx="666">
                  <c:v>1.83</c:v>
                </c:pt>
                <c:pt idx="667">
                  <c:v>1.82</c:v>
                </c:pt>
                <c:pt idx="668">
                  <c:v>1.81</c:v>
                </c:pt>
                <c:pt idx="669">
                  <c:v>1.81</c:v>
                </c:pt>
                <c:pt idx="670">
                  <c:v>1.82</c:v>
                </c:pt>
                <c:pt idx="671">
                  <c:v>1.8</c:v>
                </c:pt>
                <c:pt idx="672">
                  <c:v>1.79</c:v>
                </c:pt>
                <c:pt idx="673">
                  <c:v>1.79</c:v>
                </c:pt>
                <c:pt idx="674">
                  <c:v>1.84</c:v>
                </c:pt>
                <c:pt idx="675">
                  <c:v>1.82</c:v>
                </c:pt>
                <c:pt idx="676">
                  <c:v>1.8</c:v>
                </c:pt>
                <c:pt idx="677">
                  <c:v>1.82</c:v>
                </c:pt>
                <c:pt idx="678">
                  <c:v>1.79</c:v>
                </c:pt>
                <c:pt idx="679">
                  <c:v>1.83</c:v>
                </c:pt>
                <c:pt idx="680">
                  <c:v>1.84</c:v>
                </c:pt>
                <c:pt idx="681">
                  <c:v>1.81</c:v>
                </c:pt>
                <c:pt idx="682">
                  <c:v>1.8</c:v>
                </c:pt>
                <c:pt idx="683">
                  <c:v>1.82</c:v>
                </c:pt>
                <c:pt idx="684">
                  <c:v>1.82</c:v>
                </c:pt>
                <c:pt idx="685">
                  <c:v>1.82</c:v>
                </c:pt>
                <c:pt idx="686">
                  <c:v>1.83</c:v>
                </c:pt>
                <c:pt idx="687">
                  <c:v>1.78</c:v>
                </c:pt>
                <c:pt idx="688">
                  <c:v>1.81</c:v>
                </c:pt>
                <c:pt idx="689">
                  <c:v>1.8</c:v>
                </c:pt>
                <c:pt idx="690">
                  <c:v>1.8</c:v>
                </c:pt>
                <c:pt idx="691">
                  <c:v>1.82</c:v>
                </c:pt>
                <c:pt idx="692">
                  <c:v>1.83</c:v>
                </c:pt>
                <c:pt idx="693">
                  <c:v>1.8</c:v>
                </c:pt>
                <c:pt idx="694">
                  <c:v>1.83</c:v>
                </c:pt>
                <c:pt idx="695">
                  <c:v>1.83</c:v>
                </c:pt>
                <c:pt idx="696">
                  <c:v>1.81</c:v>
                </c:pt>
                <c:pt idx="697">
                  <c:v>1.81</c:v>
                </c:pt>
                <c:pt idx="698">
                  <c:v>1.81</c:v>
                </c:pt>
                <c:pt idx="699">
                  <c:v>1.81</c:v>
                </c:pt>
                <c:pt idx="700">
                  <c:v>1.81</c:v>
                </c:pt>
                <c:pt idx="701">
                  <c:v>1.8</c:v>
                </c:pt>
                <c:pt idx="702">
                  <c:v>1.81</c:v>
                </c:pt>
                <c:pt idx="703">
                  <c:v>1.8</c:v>
                </c:pt>
                <c:pt idx="704">
                  <c:v>1.82</c:v>
                </c:pt>
                <c:pt idx="705">
                  <c:v>1.81</c:v>
                </c:pt>
                <c:pt idx="706">
                  <c:v>1.82</c:v>
                </c:pt>
                <c:pt idx="707">
                  <c:v>1.8</c:v>
                </c:pt>
                <c:pt idx="708">
                  <c:v>1.79</c:v>
                </c:pt>
                <c:pt idx="709">
                  <c:v>1.82</c:v>
                </c:pt>
                <c:pt idx="710">
                  <c:v>1.8</c:v>
                </c:pt>
                <c:pt idx="711">
                  <c:v>1.82</c:v>
                </c:pt>
                <c:pt idx="712">
                  <c:v>1.82</c:v>
                </c:pt>
                <c:pt idx="713">
                  <c:v>1.79</c:v>
                </c:pt>
                <c:pt idx="714">
                  <c:v>1.82</c:v>
                </c:pt>
                <c:pt idx="715">
                  <c:v>1.8</c:v>
                </c:pt>
                <c:pt idx="716">
                  <c:v>1.81</c:v>
                </c:pt>
                <c:pt idx="717">
                  <c:v>1.81</c:v>
                </c:pt>
                <c:pt idx="718">
                  <c:v>1.8</c:v>
                </c:pt>
                <c:pt idx="719">
                  <c:v>1.82</c:v>
                </c:pt>
                <c:pt idx="720">
                  <c:v>1.8</c:v>
                </c:pt>
                <c:pt idx="721">
                  <c:v>1.8</c:v>
                </c:pt>
                <c:pt idx="722">
                  <c:v>1.8</c:v>
                </c:pt>
                <c:pt idx="723">
                  <c:v>1.81</c:v>
                </c:pt>
                <c:pt idx="724">
                  <c:v>1.8</c:v>
                </c:pt>
                <c:pt idx="725">
                  <c:v>1.83</c:v>
                </c:pt>
                <c:pt idx="726">
                  <c:v>1.84</c:v>
                </c:pt>
                <c:pt idx="727">
                  <c:v>1.84</c:v>
                </c:pt>
                <c:pt idx="728">
                  <c:v>1.82</c:v>
                </c:pt>
                <c:pt idx="729">
                  <c:v>1.8</c:v>
                </c:pt>
                <c:pt idx="730">
                  <c:v>1.84</c:v>
                </c:pt>
                <c:pt idx="731">
                  <c:v>1.82</c:v>
                </c:pt>
                <c:pt idx="732">
                  <c:v>1.83</c:v>
                </c:pt>
                <c:pt idx="733">
                  <c:v>1.8</c:v>
                </c:pt>
                <c:pt idx="734">
                  <c:v>1.82</c:v>
                </c:pt>
                <c:pt idx="735">
                  <c:v>1.83</c:v>
                </c:pt>
                <c:pt idx="736">
                  <c:v>1.83</c:v>
                </c:pt>
                <c:pt idx="737">
                  <c:v>1.81</c:v>
                </c:pt>
                <c:pt idx="738">
                  <c:v>1.82</c:v>
                </c:pt>
                <c:pt idx="739">
                  <c:v>1.82</c:v>
                </c:pt>
                <c:pt idx="740">
                  <c:v>1.81</c:v>
                </c:pt>
                <c:pt idx="741">
                  <c:v>1.82</c:v>
                </c:pt>
                <c:pt idx="742">
                  <c:v>1.8</c:v>
                </c:pt>
                <c:pt idx="743">
                  <c:v>1.8</c:v>
                </c:pt>
                <c:pt idx="744">
                  <c:v>1.81</c:v>
                </c:pt>
                <c:pt idx="745">
                  <c:v>1.84</c:v>
                </c:pt>
                <c:pt idx="746">
                  <c:v>1.81</c:v>
                </c:pt>
                <c:pt idx="747">
                  <c:v>1.83</c:v>
                </c:pt>
                <c:pt idx="748">
                  <c:v>1.83</c:v>
                </c:pt>
                <c:pt idx="749">
                  <c:v>1.79</c:v>
                </c:pt>
                <c:pt idx="750">
                  <c:v>1.83</c:v>
                </c:pt>
                <c:pt idx="751">
                  <c:v>1.82</c:v>
                </c:pt>
                <c:pt idx="752">
                  <c:v>1.8</c:v>
                </c:pt>
                <c:pt idx="753">
                  <c:v>1.82</c:v>
                </c:pt>
                <c:pt idx="754">
                  <c:v>1.81</c:v>
                </c:pt>
                <c:pt idx="755">
                  <c:v>1.82</c:v>
                </c:pt>
                <c:pt idx="756">
                  <c:v>1.82</c:v>
                </c:pt>
                <c:pt idx="757">
                  <c:v>1.84</c:v>
                </c:pt>
                <c:pt idx="758">
                  <c:v>1.8</c:v>
                </c:pt>
                <c:pt idx="759">
                  <c:v>1.8</c:v>
                </c:pt>
                <c:pt idx="760">
                  <c:v>1.79</c:v>
                </c:pt>
                <c:pt idx="761">
                  <c:v>1.8</c:v>
                </c:pt>
                <c:pt idx="762">
                  <c:v>1.82</c:v>
                </c:pt>
                <c:pt idx="763">
                  <c:v>1.8</c:v>
                </c:pt>
                <c:pt idx="764">
                  <c:v>1.82</c:v>
                </c:pt>
                <c:pt idx="765">
                  <c:v>1.81</c:v>
                </c:pt>
                <c:pt idx="766">
                  <c:v>1.82</c:v>
                </c:pt>
                <c:pt idx="767">
                  <c:v>1.8</c:v>
                </c:pt>
                <c:pt idx="768">
                  <c:v>1.8</c:v>
                </c:pt>
                <c:pt idx="769">
                  <c:v>1.8</c:v>
                </c:pt>
                <c:pt idx="770">
                  <c:v>1.82</c:v>
                </c:pt>
                <c:pt idx="771">
                  <c:v>1.8</c:v>
                </c:pt>
                <c:pt idx="772">
                  <c:v>1.79</c:v>
                </c:pt>
                <c:pt idx="773">
                  <c:v>1.8</c:v>
                </c:pt>
                <c:pt idx="774">
                  <c:v>1.81</c:v>
                </c:pt>
                <c:pt idx="775">
                  <c:v>1.8</c:v>
                </c:pt>
                <c:pt idx="776">
                  <c:v>1.84</c:v>
                </c:pt>
                <c:pt idx="777">
                  <c:v>1.81</c:v>
                </c:pt>
                <c:pt idx="778">
                  <c:v>1.82</c:v>
                </c:pt>
                <c:pt idx="779">
                  <c:v>1.8</c:v>
                </c:pt>
                <c:pt idx="780">
                  <c:v>1.81</c:v>
                </c:pt>
                <c:pt idx="781">
                  <c:v>1.82</c:v>
                </c:pt>
                <c:pt idx="782">
                  <c:v>1.8</c:v>
                </c:pt>
                <c:pt idx="783">
                  <c:v>1.84</c:v>
                </c:pt>
                <c:pt idx="784">
                  <c:v>1.84</c:v>
                </c:pt>
                <c:pt idx="785">
                  <c:v>1.84</c:v>
                </c:pt>
                <c:pt idx="786">
                  <c:v>1.82</c:v>
                </c:pt>
                <c:pt idx="787">
                  <c:v>1.83</c:v>
                </c:pt>
                <c:pt idx="788">
                  <c:v>1.81</c:v>
                </c:pt>
                <c:pt idx="789">
                  <c:v>1.83</c:v>
                </c:pt>
                <c:pt idx="790">
                  <c:v>1.8</c:v>
                </c:pt>
                <c:pt idx="791">
                  <c:v>1.8</c:v>
                </c:pt>
                <c:pt idx="792">
                  <c:v>1.81</c:v>
                </c:pt>
                <c:pt idx="793">
                  <c:v>1.83</c:v>
                </c:pt>
                <c:pt idx="794">
                  <c:v>1.82</c:v>
                </c:pt>
                <c:pt idx="795">
                  <c:v>1.83</c:v>
                </c:pt>
                <c:pt idx="796">
                  <c:v>1.8</c:v>
                </c:pt>
                <c:pt idx="797">
                  <c:v>1.82</c:v>
                </c:pt>
                <c:pt idx="798">
                  <c:v>1.8</c:v>
                </c:pt>
                <c:pt idx="799">
                  <c:v>1.8</c:v>
                </c:pt>
                <c:pt idx="800">
                  <c:v>1.83</c:v>
                </c:pt>
                <c:pt idx="801">
                  <c:v>1.8</c:v>
                </c:pt>
                <c:pt idx="802">
                  <c:v>1.8</c:v>
                </c:pt>
                <c:pt idx="803">
                  <c:v>1.82</c:v>
                </c:pt>
                <c:pt idx="804">
                  <c:v>1.8</c:v>
                </c:pt>
                <c:pt idx="805">
                  <c:v>1.8</c:v>
                </c:pt>
                <c:pt idx="806">
                  <c:v>1.8</c:v>
                </c:pt>
                <c:pt idx="807">
                  <c:v>1.81</c:v>
                </c:pt>
                <c:pt idx="808">
                  <c:v>1.8</c:v>
                </c:pt>
                <c:pt idx="809">
                  <c:v>1.81</c:v>
                </c:pt>
                <c:pt idx="810">
                  <c:v>1.79</c:v>
                </c:pt>
                <c:pt idx="811">
                  <c:v>1.81</c:v>
                </c:pt>
                <c:pt idx="812">
                  <c:v>1.8</c:v>
                </c:pt>
                <c:pt idx="813">
                  <c:v>1.83</c:v>
                </c:pt>
                <c:pt idx="814">
                  <c:v>1.79</c:v>
                </c:pt>
                <c:pt idx="815">
                  <c:v>1.8</c:v>
                </c:pt>
                <c:pt idx="816">
                  <c:v>1.81</c:v>
                </c:pt>
                <c:pt idx="817">
                  <c:v>1.8</c:v>
                </c:pt>
                <c:pt idx="818">
                  <c:v>1.82</c:v>
                </c:pt>
                <c:pt idx="819">
                  <c:v>1.8</c:v>
                </c:pt>
                <c:pt idx="820">
                  <c:v>1.81</c:v>
                </c:pt>
                <c:pt idx="821">
                  <c:v>1.8</c:v>
                </c:pt>
                <c:pt idx="822">
                  <c:v>1.81</c:v>
                </c:pt>
                <c:pt idx="823">
                  <c:v>1.84</c:v>
                </c:pt>
                <c:pt idx="824">
                  <c:v>1.81</c:v>
                </c:pt>
                <c:pt idx="825">
                  <c:v>1.81</c:v>
                </c:pt>
                <c:pt idx="826">
                  <c:v>1.81</c:v>
                </c:pt>
                <c:pt idx="827">
                  <c:v>1.83</c:v>
                </c:pt>
                <c:pt idx="828">
                  <c:v>1.83</c:v>
                </c:pt>
                <c:pt idx="829">
                  <c:v>1.82</c:v>
                </c:pt>
                <c:pt idx="830">
                  <c:v>1.81</c:v>
                </c:pt>
                <c:pt idx="831">
                  <c:v>1.82</c:v>
                </c:pt>
                <c:pt idx="832">
                  <c:v>1.8</c:v>
                </c:pt>
                <c:pt idx="833">
                  <c:v>1.81</c:v>
                </c:pt>
                <c:pt idx="834">
                  <c:v>1.84</c:v>
                </c:pt>
                <c:pt idx="835">
                  <c:v>1.83</c:v>
                </c:pt>
                <c:pt idx="836">
                  <c:v>1.82</c:v>
                </c:pt>
                <c:pt idx="837">
                  <c:v>1.83</c:v>
                </c:pt>
                <c:pt idx="838">
                  <c:v>1.82</c:v>
                </c:pt>
                <c:pt idx="839">
                  <c:v>1.83</c:v>
                </c:pt>
                <c:pt idx="840">
                  <c:v>1.8</c:v>
                </c:pt>
                <c:pt idx="841">
                  <c:v>1.81</c:v>
                </c:pt>
                <c:pt idx="842">
                  <c:v>1.8</c:v>
                </c:pt>
                <c:pt idx="843">
                  <c:v>1.81</c:v>
                </c:pt>
                <c:pt idx="844">
                  <c:v>1.84</c:v>
                </c:pt>
                <c:pt idx="845">
                  <c:v>1.81</c:v>
                </c:pt>
                <c:pt idx="846">
                  <c:v>1.81</c:v>
                </c:pt>
                <c:pt idx="847">
                  <c:v>1.8</c:v>
                </c:pt>
                <c:pt idx="848">
                  <c:v>1.8</c:v>
                </c:pt>
                <c:pt idx="849">
                  <c:v>1.81</c:v>
                </c:pt>
                <c:pt idx="850">
                  <c:v>1.84</c:v>
                </c:pt>
                <c:pt idx="851">
                  <c:v>1.8</c:v>
                </c:pt>
                <c:pt idx="852">
                  <c:v>1.8</c:v>
                </c:pt>
                <c:pt idx="853">
                  <c:v>1.82</c:v>
                </c:pt>
                <c:pt idx="854">
                  <c:v>1.83</c:v>
                </c:pt>
                <c:pt idx="855">
                  <c:v>1.81</c:v>
                </c:pt>
                <c:pt idx="856">
                  <c:v>1.8</c:v>
                </c:pt>
                <c:pt idx="857">
                  <c:v>1.82</c:v>
                </c:pt>
                <c:pt idx="858">
                  <c:v>1.81</c:v>
                </c:pt>
                <c:pt idx="859">
                  <c:v>1.8</c:v>
                </c:pt>
                <c:pt idx="860">
                  <c:v>1.81</c:v>
                </c:pt>
                <c:pt idx="861">
                  <c:v>1.81</c:v>
                </c:pt>
                <c:pt idx="862">
                  <c:v>1.79</c:v>
                </c:pt>
                <c:pt idx="863">
                  <c:v>1.81</c:v>
                </c:pt>
                <c:pt idx="864">
                  <c:v>1.82</c:v>
                </c:pt>
                <c:pt idx="865">
                  <c:v>1.82</c:v>
                </c:pt>
                <c:pt idx="866">
                  <c:v>1.82</c:v>
                </c:pt>
                <c:pt idx="867">
                  <c:v>1.82</c:v>
                </c:pt>
                <c:pt idx="868">
                  <c:v>1.83</c:v>
                </c:pt>
                <c:pt idx="869">
                  <c:v>1.82</c:v>
                </c:pt>
                <c:pt idx="870">
                  <c:v>1.83</c:v>
                </c:pt>
                <c:pt idx="871">
                  <c:v>1.8</c:v>
                </c:pt>
                <c:pt idx="872">
                  <c:v>1.79</c:v>
                </c:pt>
                <c:pt idx="873">
                  <c:v>1.79</c:v>
                </c:pt>
                <c:pt idx="874">
                  <c:v>1.8</c:v>
                </c:pt>
                <c:pt idx="875">
                  <c:v>1.8</c:v>
                </c:pt>
                <c:pt idx="876">
                  <c:v>1.82</c:v>
                </c:pt>
                <c:pt idx="877">
                  <c:v>1.84</c:v>
                </c:pt>
                <c:pt idx="878">
                  <c:v>1.82</c:v>
                </c:pt>
                <c:pt idx="879">
                  <c:v>1.78</c:v>
                </c:pt>
                <c:pt idx="880">
                  <c:v>1.83</c:v>
                </c:pt>
                <c:pt idx="881">
                  <c:v>1.79</c:v>
                </c:pt>
                <c:pt idx="882">
                  <c:v>1.8</c:v>
                </c:pt>
                <c:pt idx="883">
                  <c:v>1.79</c:v>
                </c:pt>
                <c:pt idx="884">
                  <c:v>1.8</c:v>
                </c:pt>
                <c:pt idx="885">
                  <c:v>1.81</c:v>
                </c:pt>
                <c:pt idx="886">
                  <c:v>1.8</c:v>
                </c:pt>
                <c:pt idx="887">
                  <c:v>1.8</c:v>
                </c:pt>
                <c:pt idx="888">
                  <c:v>1.83</c:v>
                </c:pt>
                <c:pt idx="889">
                  <c:v>1.81</c:v>
                </c:pt>
                <c:pt idx="890">
                  <c:v>1.8</c:v>
                </c:pt>
                <c:pt idx="891">
                  <c:v>1.79</c:v>
                </c:pt>
                <c:pt idx="892">
                  <c:v>1.84</c:v>
                </c:pt>
                <c:pt idx="893">
                  <c:v>1.81</c:v>
                </c:pt>
                <c:pt idx="894">
                  <c:v>1.82</c:v>
                </c:pt>
                <c:pt idx="895">
                  <c:v>1.8</c:v>
                </c:pt>
                <c:pt idx="896">
                  <c:v>1.82</c:v>
                </c:pt>
                <c:pt idx="897">
                  <c:v>1.82</c:v>
                </c:pt>
                <c:pt idx="898">
                  <c:v>1.8</c:v>
                </c:pt>
                <c:pt idx="899">
                  <c:v>1.82</c:v>
                </c:pt>
                <c:pt idx="900">
                  <c:v>1.8</c:v>
                </c:pt>
                <c:pt idx="901">
                  <c:v>1.8</c:v>
                </c:pt>
                <c:pt idx="902">
                  <c:v>1.79</c:v>
                </c:pt>
                <c:pt idx="903">
                  <c:v>1.8</c:v>
                </c:pt>
                <c:pt idx="904">
                  <c:v>1.82</c:v>
                </c:pt>
                <c:pt idx="905">
                  <c:v>1.8</c:v>
                </c:pt>
                <c:pt idx="906">
                  <c:v>1.81</c:v>
                </c:pt>
                <c:pt idx="907">
                  <c:v>1.83</c:v>
                </c:pt>
                <c:pt idx="908">
                  <c:v>1.79</c:v>
                </c:pt>
                <c:pt idx="909">
                  <c:v>1.82</c:v>
                </c:pt>
                <c:pt idx="910">
                  <c:v>1.8</c:v>
                </c:pt>
                <c:pt idx="911">
                  <c:v>1.83</c:v>
                </c:pt>
                <c:pt idx="912">
                  <c:v>1.79</c:v>
                </c:pt>
                <c:pt idx="913">
                  <c:v>1.84</c:v>
                </c:pt>
                <c:pt idx="914">
                  <c:v>1.84</c:v>
                </c:pt>
                <c:pt idx="915">
                  <c:v>1.83</c:v>
                </c:pt>
                <c:pt idx="916">
                  <c:v>1.83</c:v>
                </c:pt>
                <c:pt idx="917">
                  <c:v>1.81</c:v>
                </c:pt>
                <c:pt idx="918">
                  <c:v>1.8</c:v>
                </c:pt>
                <c:pt idx="919">
                  <c:v>1.79</c:v>
                </c:pt>
                <c:pt idx="920">
                  <c:v>1.83</c:v>
                </c:pt>
                <c:pt idx="921">
                  <c:v>1.82</c:v>
                </c:pt>
                <c:pt idx="922">
                  <c:v>1.79</c:v>
                </c:pt>
                <c:pt idx="923">
                  <c:v>1.81</c:v>
                </c:pt>
                <c:pt idx="924">
                  <c:v>1.83</c:v>
                </c:pt>
                <c:pt idx="925">
                  <c:v>1.82</c:v>
                </c:pt>
                <c:pt idx="926">
                  <c:v>1.8</c:v>
                </c:pt>
                <c:pt idx="927">
                  <c:v>1.82</c:v>
                </c:pt>
                <c:pt idx="928">
                  <c:v>1.81</c:v>
                </c:pt>
                <c:pt idx="929">
                  <c:v>1.8</c:v>
                </c:pt>
                <c:pt idx="930">
                  <c:v>1.8</c:v>
                </c:pt>
                <c:pt idx="931">
                  <c:v>1.8</c:v>
                </c:pt>
                <c:pt idx="932">
                  <c:v>1.82</c:v>
                </c:pt>
                <c:pt idx="933">
                  <c:v>1.82</c:v>
                </c:pt>
                <c:pt idx="934">
                  <c:v>1.79</c:v>
                </c:pt>
                <c:pt idx="935">
                  <c:v>1.8</c:v>
                </c:pt>
                <c:pt idx="936">
                  <c:v>1.8</c:v>
                </c:pt>
                <c:pt idx="937">
                  <c:v>1.82</c:v>
                </c:pt>
                <c:pt idx="938">
                  <c:v>1.83</c:v>
                </c:pt>
                <c:pt idx="939">
                  <c:v>1.83</c:v>
                </c:pt>
                <c:pt idx="940">
                  <c:v>1.79</c:v>
                </c:pt>
                <c:pt idx="941">
                  <c:v>1.81</c:v>
                </c:pt>
                <c:pt idx="942">
                  <c:v>1.8</c:v>
                </c:pt>
                <c:pt idx="943">
                  <c:v>1.82</c:v>
                </c:pt>
                <c:pt idx="944">
                  <c:v>1.83</c:v>
                </c:pt>
                <c:pt idx="945">
                  <c:v>1.81</c:v>
                </c:pt>
                <c:pt idx="946">
                  <c:v>1.82</c:v>
                </c:pt>
                <c:pt idx="947">
                  <c:v>1.8</c:v>
                </c:pt>
                <c:pt idx="948">
                  <c:v>1.81</c:v>
                </c:pt>
                <c:pt idx="949">
                  <c:v>1.81</c:v>
                </c:pt>
                <c:pt idx="950">
                  <c:v>1.82</c:v>
                </c:pt>
                <c:pt idx="951">
                  <c:v>1.79</c:v>
                </c:pt>
                <c:pt idx="952">
                  <c:v>1.81</c:v>
                </c:pt>
                <c:pt idx="953">
                  <c:v>1.82</c:v>
                </c:pt>
                <c:pt idx="954">
                  <c:v>1.79</c:v>
                </c:pt>
                <c:pt idx="955">
                  <c:v>1.81</c:v>
                </c:pt>
                <c:pt idx="956">
                  <c:v>1.82</c:v>
                </c:pt>
                <c:pt idx="957">
                  <c:v>1.8</c:v>
                </c:pt>
                <c:pt idx="958">
                  <c:v>1.8</c:v>
                </c:pt>
                <c:pt idx="959">
                  <c:v>1.8</c:v>
                </c:pt>
                <c:pt idx="960">
                  <c:v>1.8</c:v>
                </c:pt>
                <c:pt idx="961">
                  <c:v>1.82</c:v>
                </c:pt>
                <c:pt idx="962">
                  <c:v>1.82</c:v>
                </c:pt>
                <c:pt idx="963">
                  <c:v>1.81</c:v>
                </c:pt>
                <c:pt idx="964">
                  <c:v>1.82</c:v>
                </c:pt>
                <c:pt idx="965">
                  <c:v>1.8</c:v>
                </c:pt>
                <c:pt idx="966">
                  <c:v>1.8</c:v>
                </c:pt>
                <c:pt idx="967">
                  <c:v>1.83</c:v>
                </c:pt>
                <c:pt idx="968">
                  <c:v>1.8</c:v>
                </c:pt>
                <c:pt idx="969">
                  <c:v>1.8</c:v>
                </c:pt>
                <c:pt idx="970">
                  <c:v>1.82</c:v>
                </c:pt>
                <c:pt idx="971">
                  <c:v>1.8</c:v>
                </c:pt>
                <c:pt idx="972">
                  <c:v>1.8</c:v>
                </c:pt>
                <c:pt idx="973">
                  <c:v>1.81</c:v>
                </c:pt>
                <c:pt idx="974">
                  <c:v>1.81</c:v>
                </c:pt>
                <c:pt idx="975">
                  <c:v>1.82</c:v>
                </c:pt>
                <c:pt idx="976">
                  <c:v>1.84</c:v>
                </c:pt>
                <c:pt idx="977">
                  <c:v>1.84</c:v>
                </c:pt>
                <c:pt idx="978">
                  <c:v>1.8</c:v>
                </c:pt>
                <c:pt idx="979">
                  <c:v>1.8</c:v>
                </c:pt>
                <c:pt idx="980">
                  <c:v>1.8</c:v>
                </c:pt>
                <c:pt idx="981">
                  <c:v>1.82</c:v>
                </c:pt>
                <c:pt idx="982">
                  <c:v>1.82</c:v>
                </c:pt>
                <c:pt idx="983">
                  <c:v>1.83</c:v>
                </c:pt>
                <c:pt idx="984">
                  <c:v>1.8</c:v>
                </c:pt>
                <c:pt idx="985">
                  <c:v>1.79</c:v>
                </c:pt>
                <c:pt idx="986">
                  <c:v>1.79</c:v>
                </c:pt>
                <c:pt idx="987">
                  <c:v>1.8</c:v>
                </c:pt>
                <c:pt idx="988">
                  <c:v>1.83</c:v>
                </c:pt>
                <c:pt idx="989">
                  <c:v>1.82</c:v>
                </c:pt>
                <c:pt idx="990">
                  <c:v>1.83</c:v>
                </c:pt>
                <c:pt idx="991">
                  <c:v>1.8</c:v>
                </c:pt>
                <c:pt idx="992">
                  <c:v>1.81</c:v>
                </c:pt>
                <c:pt idx="993">
                  <c:v>1.82</c:v>
                </c:pt>
                <c:pt idx="994">
                  <c:v>1.82</c:v>
                </c:pt>
                <c:pt idx="995">
                  <c:v>1.8</c:v>
                </c:pt>
                <c:pt idx="996">
                  <c:v>1.8</c:v>
                </c:pt>
                <c:pt idx="997">
                  <c:v>1.79</c:v>
                </c:pt>
                <c:pt idx="998">
                  <c:v>1.81</c:v>
                </c:pt>
                <c:pt idx="999">
                  <c:v>1.8</c:v>
                </c:pt>
                <c:pt idx="1000">
                  <c:v>1.79</c:v>
                </c:pt>
                <c:pt idx="1001">
                  <c:v>1.8</c:v>
                </c:pt>
                <c:pt idx="1002">
                  <c:v>1.84</c:v>
                </c:pt>
                <c:pt idx="1003">
                  <c:v>1.79</c:v>
                </c:pt>
                <c:pt idx="1004">
                  <c:v>1.79</c:v>
                </c:pt>
                <c:pt idx="1005">
                  <c:v>1.83</c:v>
                </c:pt>
                <c:pt idx="1006">
                  <c:v>1.8</c:v>
                </c:pt>
                <c:pt idx="1007">
                  <c:v>1.81</c:v>
                </c:pt>
                <c:pt idx="1008">
                  <c:v>1.79</c:v>
                </c:pt>
                <c:pt idx="1009">
                  <c:v>1.82</c:v>
                </c:pt>
                <c:pt idx="1010">
                  <c:v>1.81</c:v>
                </c:pt>
                <c:pt idx="1011">
                  <c:v>1.81</c:v>
                </c:pt>
                <c:pt idx="1012">
                  <c:v>1.81</c:v>
                </c:pt>
                <c:pt idx="1013">
                  <c:v>1.83</c:v>
                </c:pt>
                <c:pt idx="1014">
                  <c:v>1.81</c:v>
                </c:pt>
                <c:pt idx="1015">
                  <c:v>1.8</c:v>
                </c:pt>
                <c:pt idx="1016">
                  <c:v>1.82</c:v>
                </c:pt>
                <c:pt idx="1017">
                  <c:v>1.81</c:v>
                </c:pt>
                <c:pt idx="1018">
                  <c:v>1.81</c:v>
                </c:pt>
                <c:pt idx="1019">
                  <c:v>1.81</c:v>
                </c:pt>
                <c:pt idx="1020">
                  <c:v>1.81</c:v>
                </c:pt>
                <c:pt idx="1021">
                  <c:v>1.82</c:v>
                </c:pt>
                <c:pt idx="1022">
                  <c:v>1.83</c:v>
                </c:pt>
                <c:pt idx="1023">
                  <c:v>1.82</c:v>
                </c:pt>
                <c:pt idx="1024">
                  <c:v>1.83</c:v>
                </c:pt>
                <c:pt idx="1025">
                  <c:v>1.8</c:v>
                </c:pt>
                <c:pt idx="1026">
                  <c:v>1.84</c:v>
                </c:pt>
                <c:pt idx="1027">
                  <c:v>1.8</c:v>
                </c:pt>
                <c:pt idx="1028">
                  <c:v>1.84</c:v>
                </c:pt>
                <c:pt idx="1029">
                  <c:v>1.79</c:v>
                </c:pt>
                <c:pt idx="1030">
                  <c:v>1.81</c:v>
                </c:pt>
                <c:pt idx="1031">
                  <c:v>1.81</c:v>
                </c:pt>
                <c:pt idx="1032">
                  <c:v>1.81</c:v>
                </c:pt>
                <c:pt idx="1033">
                  <c:v>1.79</c:v>
                </c:pt>
                <c:pt idx="1034">
                  <c:v>1.81</c:v>
                </c:pt>
                <c:pt idx="1035">
                  <c:v>1.8</c:v>
                </c:pt>
                <c:pt idx="1036">
                  <c:v>1.8</c:v>
                </c:pt>
                <c:pt idx="1037">
                  <c:v>1.82</c:v>
                </c:pt>
                <c:pt idx="1038">
                  <c:v>1.8</c:v>
                </c:pt>
                <c:pt idx="1039">
                  <c:v>1.8</c:v>
                </c:pt>
                <c:pt idx="1040">
                  <c:v>1.81</c:v>
                </c:pt>
                <c:pt idx="1041">
                  <c:v>1.82</c:v>
                </c:pt>
                <c:pt idx="1042">
                  <c:v>1.79</c:v>
                </c:pt>
                <c:pt idx="1043">
                  <c:v>1.79</c:v>
                </c:pt>
                <c:pt idx="1044">
                  <c:v>1.8</c:v>
                </c:pt>
                <c:pt idx="1045">
                  <c:v>1.8</c:v>
                </c:pt>
                <c:pt idx="1046">
                  <c:v>1.81</c:v>
                </c:pt>
                <c:pt idx="1047">
                  <c:v>1.81</c:v>
                </c:pt>
                <c:pt idx="1048">
                  <c:v>1.82</c:v>
                </c:pt>
                <c:pt idx="1049">
                  <c:v>1.8</c:v>
                </c:pt>
                <c:pt idx="1050">
                  <c:v>1.8</c:v>
                </c:pt>
                <c:pt idx="1051">
                  <c:v>1.79</c:v>
                </c:pt>
                <c:pt idx="1052">
                  <c:v>1.8</c:v>
                </c:pt>
                <c:pt idx="1053">
                  <c:v>1.82</c:v>
                </c:pt>
                <c:pt idx="1054">
                  <c:v>1.81</c:v>
                </c:pt>
                <c:pt idx="1055">
                  <c:v>1.81</c:v>
                </c:pt>
                <c:pt idx="1056">
                  <c:v>1.82</c:v>
                </c:pt>
                <c:pt idx="1057">
                  <c:v>1.79</c:v>
                </c:pt>
                <c:pt idx="1058">
                  <c:v>1.79</c:v>
                </c:pt>
                <c:pt idx="1059">
                  <c:v>1.79</c:v>
                </c:pt>
                <c:pt idx="1060">
                  <c:v>1.81</c:v>
                </c:pt>
                <c:pt idx="1061">
                  <c:v>1.82</c:v>
                </c:pt>
                <c:pt idx="1062">
                  <c:v>1.84</c:v>
                </c:pt>
                <c:pt idx="1063">
                  <c:v>1.82</c:v>
                </c:pt>
                <c:pt idx="1064">
                  <c:v>1.82</c:v>
                </c:pt>
                <c:pt idx="1065">
                  <c:v>1.79</c:v>
                </c:pt>
                <c:pt idx="1066">
                  <c:v>1.8</c:v>
                </c:pt>
                <c:pt idx="1067">
                  <c:v>1.83</c:v>
                </c:pt>
                <c:pt idx="1068">
                  <c:v>1.81</c:v>
                </c:pt>
                <c:pt idx="1069">
                  <c:v>1.82</c:v>
                </c:pt>
                <c:pt idx="1070">
                  <c:v>1.82</c:v>
                </c:pt>
                <c:pt idx="1071">
                  <c:v>1.83</c:v>
                </c:pt>
                <c:pt idx="1072">
                  <c:v>1.82</c:v>
                </c:pt>
                <c:pt idx="1073">
                  <c:v>1.81</c:v>
                </c:pt>
                <c:pt idx="1074">
                  <c:v>1.83</c:v>
                </c:pt>
                <c:pt idx="1075">
                  <c:v>1.81</c:v>
                </c:pt>
                <c:pt idx="1076">
                  <c:v>1.82</c:v>
                </c:pt>
                <c:pt idx="1077">
                  <c:v>1.83</c:v>
                </c:pt>
                <c:pt idx="1078">
                  <c:v>1.8</c:v>
                </c:pt>
                <c:pt idx="1079">
                  <c:v>1.81</c:v>
                </c:pt>
                <c:pt idx="1080">
                  <c:v>1.83</c:v>
                </c:pt>
                <c:pt idx="1081">
                  <c:v>1.81</c:v>
                </c:pt>
                <c:pt idx="1082">
                  <c:v>1.83</c:v>
                </c:pt>
                <c:pt idx="1083">
                  <c:v>1.79</c:v>
                </c:pt>
                <c:pt idx="1084">
                  <c:v>1.8</c:v>
                </c:pt>
                <c:pt idx="1085">
                  <c:v>1.8</c:v>
                </c:pt>
                <c:pt idx="1086">
                  <c:v>1.8</c:v>
                </c:pt>
                <c:pt idx="1087">
                  <c:v>1.83</c:v>
                </c:pt>
                <c:pt idx="1088">
                  <c:v>1.8</c:v>
                </c:pt>
                <c:pt idx="1089">
                  <c:v>1.82</c:v>
                </c:pt>
                <c:pt idx="1090">
                  <c:v>1.82</c:v>
                </c:pt>
                <c:pt idx="1091">
                  <c:v>1.82</c:v>
                </c:pt>
                <c:pt idx="1092">
                  <c:v>1.79</c:v>
                </c:pt>
                <c:pt idx="1093">
                  <c:v>1.8</c:v>
                </c:pt>
                <c:pt idx="1094">
                  <c:v>1.81</c:v>
                </c:pt>
                <c:pt idx="1095">
                  <c:v>1.81</c:v>
                </c:pt>
                <c:pt idx="1096">
                  <c:v>1.81</c:v>
                </c:pt>
                <c:pt idx="1097">
                  <c:v>1.8</c:v>
                </c:pt>
                <c:pt idx="1098">
                  <c:v>1.82</c:v>
                </c:pt>
                <c:pt idx="1099">
                  <c:v>1.8</c:v>
                </c:pt>
                <c:pt idx="1100">
                  <c:v>1.8</c:v>
                </c:pt>
                <c:pt idx="1101">
                  <c:v>1.82</c:v>
                </c:pt>
                <c:pt idx="1102">
                  <c:v>1.8</c:v>
                </c:pt>
                <c:pt idx="1103">
                  <c:v>1.8</c:v>
                </c:pt>
                <c:pt idx="1104">
                  <c:v>1.81</c:v>
                </c:pt>
                <c:pt idx="1105">
                  <c:v>1.8</c:v>
                </c:pt>
                <c:pt idx="1106">
                  <c:v>1.79</c:v>
                </c:pt>
                <c:pt idx="1107">
                  <c:v>1.79</c:v>
                </c:pt>
                <c:pt idx="1108">
                  <c:v>1.81</c:v>
                </c:pt>
                <c:pt idx="1109">
                  <c:v>1.82</c:v>
                </c:pt>
                <c:pt idx="1110">
                  <c:v>1.81</c:v>
                </c:pt>
                <c:pt idx="1111">
                  <c:v>1.8</c:v>
                </c:pt>
                <c:pt idx="1112">
                  <c:v>1.8</c:v>
                </c:pt>
                <c:pt idx="1113">
                  <c:v>1.79</c:v>
                </c:pt>
                <c:pt idx="1114">
                  <c:v>1.83</c:v>
                </c:pt>
                <c:pt idx="1115">
                  <c:v>1.82</c:v>
                </c:pt>
                <c:pt idx="1116">
                  <c:v>1.84</c:v>
                </c:pt>
                <c:pt idx="1117">
                  <c:v>1.8</c:v>
                </c:pt>
                <c:pt idx="1118">
                  <c:v>1.81</c:v>
                </c:pt>
                <c:pt idx="1119">
                  <c:v>1.83</c:v>
                </c:pt>
                <c:pt idx="1120">
                  <c:v>1.82</c:v>
                </c:pt>
                <c:pt idx="1121">
                  <c:v>1.81</c:v>
                </c:pt>
                <c:pt idx="1122">
                  <c:v>1.8</c:v>
                </c:pt>
                <c:pt idx="1123">
                  <c:v>1.82</c:v>
                </c:pt>
                <c:pt idx="1124">
                  <c:v>1.83</c:v>
                </c:pt>
                <c:pt idx="1125">
                  <c:v>1.79</c:v>
                </c:pt>
                <c:pt idx="1126">
                  <c:v>1.79</c:v>
                </c:pt>
                <c:pt idx="1127">
                  <c:v>1.8</c:v>
                </c:pt>
                <c:pt idx="1128">
                  <c:v>1.8</c:v>
                </c:pt>
                <c:pt idx="1129">
                  <c:v>1.81</c:v>
                </c:pt>
                <c:pt idx="1130">
                  <c:v>1.82</c:v>
                </c:pt>
                <c:pt idx="1131">
                  <c:v>1.82</c:v>
                </c:pt>
                <c:pt idx="1132">
                  <c:v>1.83</c:v>
                </c:pt>
                <c:pt idx="1133">
                  <c:v>1.84</c:v>
                </c:pt>
                <c:pt idx="1134">
                  <c:v>1.84</c:v>
                </c:pt>
                <c:pt idx="1135">
                  <c:v>1.79</c:v>
                </c:pt>
                <c:pt idx="1136">
                  <c:v>1.8</c:v>
                </c:pt>
                <c:pt idx="1137">
                  <c:v>1.83</c:v>
                </c:pt>
                <c:pt idx="1138">
                  <c:v>1.82</c:v>
                </c:pt>
                <c:pt idx="1139">
                  <c:v>1.8</c:v>
                </c:pt>
                <c:pt idx="1140">
                  <c:v>1.8</c:v>
                </c:pt>
                <c:pt idx="1141">
                  <c:v>1.82</c:v>
                </c:pt>
                <c:pt idx="1142">
                  <c:v>1.81</c:v>
                </c:pt>
                <c:pt idx="1143">
                  <c:v>1.8</c:v>
                </c:pt>
                <c:pt idx="1144">
                  <c:v>1.96</c:v>
                </c:pt>
                <c:pt idx="1145">
                  <c:v>2</c:v>
                </c:pt>
                <c:pt idx="1146">
                  <c:v>2.0299999999999998</c:v>
                </c:pt>
                <c:pt idx="1147">
                  <c:v>2.04</c:v>
                </c:pt>
                <c:pt idx="1148">
                  <c:v>2.0699999999999998</c:v>
                </c:pt>
                <c:pt idx="1149">
                  <c:v>2.08</c:v>
                </c:pt>
                <c:pt idx="1150">
                  <c:v>2.1</c:v>
                </c:pt>
                <c:pt idx="1151">
                  <c:v>2.15</c:v>
                </c:pt>
                <c:pt idx="1152">
                  <c:v>2.21</c:v>
                </c:pt>
                <c:pt idx="1153">
                  <c:v>2.21</c:v>
                </c:pt>
                <c:pt idx="1154">
                  <c:v>2.2400000000000002</c:v>
                </c:pt>
                <c:pt idx="1155">
                  <c:v>2.2400000000000002</c:v>
                </c:pt>
                <c:pt idx="1156">
                  <c:v>2.2200000000000002</c:v>
                </c:pt>
                <c:pt idx="1157">
                  <c:v>2.21</c:v>
                </c:pt>
                <c:pt idx="1158">
                  <c:v>2.2200000000000002</c:v>
                </c:pt>
                <c:pt idx="1159">
                  <c:v>2.2200000000000002</c:v>
                </c:pt>
                <c:pt idx="1160">
                  <c:v>2.2400000000000002</c:v>
                </c:pt>
                <c:pt idx="1161">
                  <c:v>2.21</c:v>
                </c:pt>
                <c:pt idx="1162">
                  <c:v>2.2599999999999998</c:v>
                </c:pt>
                <c:pt idx="1163">
                  <c:v>2.25</c:v>
                </c:pt>
                <c:pt idx="1164">
                  <c:v>2.2200000000000002</c:v>
                </c:pt>
                <c:pt idx="1165">
                  <c:v>2.36</c:v>
                </c:pt>
                <c:pt idx="1166">
                  <c:v>2.4700000000000002</c:v>
                </c:pt>
                <c:pt idx="1167">
                  <c:v>2.54</c:v>
                </c:pt>
                <c:pt idx="1168">
                  <c:v>2.5</c:v>
                </c:pt>
                <c:pt idx="1169">
                  <c:v>2.5299999999999998</c:v>
                </c:pt>
                <c:pt idx="1170">
                  <c:v>2.58</c:v>
                </c:pt>
                <c:pt idx="1171">
                  <c:v>2.63</c:v>
                </c:pt>
                <c:pt idx="1172">
                  <c:v>2.67</c:v>
                </c:pt>
                <c:pt idx="1173">
                  <c:v>2.72</c:v>
                </c:pt>
                <c:pt idx="1174">
                  <c:v>2.8</c:v>
                </c:pt>
                <c:pt idx="1175">
                  <c:v>2.83</c:v>
                </c:pt>
                <c:pt idx="1176">
                  <c:v>2.84</c:v>
                </c:pt>
                <c:pt idx="1177">
                  <c:v>2.81</c:v>
                </c:pt>
                <c:pt idx="1178">
                  <c:v>2.81</c:v>
                </c:pt>
                <c:pt idx="1179">
                  <c:v>2.81</c:v>
                </c:pt>
                <c:pt idx="1180">
                  <c:v>2.8</c:v>
                </c:pt>
                <c:pt idx="1181">
                  <c:v>2.8</c:v>
                </c:pt>
                <c:pt idx="1182">
                  <c:v>2.83</c:v>
                </c:pt>
                <c:pt idx="1183">
                  <c:v>2.8</c:v>
                </c:pt>
                <c:pt idx="1184">
                  <c:v>2.78</c:v>
                </c:pt>
                <c:pt idx="1185">
                  <c:v>2.81</c:v>
                </c:pt>
                <c:pt idx="1186">
                  <c:v>2.79</c:v>
                </c:pt>
                <c:pt idx="1187">
                  <c:v>2.8</c:v>
                </c:pt>
                <c:pt idx="1188">
                  <c:v>2.81</c:v>
                </c:pt>
                <c:pt idx="1189">
                  <c:v>2.78</c:v>
                </c:pt>
                <c:pt idx="1190">
                  <c:v>2.8</c:v>
                </c:pt>
                <c:pt idx="1191">
                  <c:v>2.77</c:v>
                </c:pt>
                <c:pt idx="1192">
                  <c:v>2.79</c:v>
                </c:pt>
                <c:pt idx="1193">
                  <c:v>2.79</c:v>
                </c:pt>
                <c:pt idx="1194">
                  <c:v>2.81</c:v>
                </c:pt>
                <c:pt idx="1195">
                  <c:v>2.79</c:v>
                </c:pt>
                <c:pt idx="1196">
                  <c:v>2.79</c:v>
                </c:pt>
                <c:pt idx="1197">
                  <c:v>2.79</c:v>
                </c:pt>
                <c:pt idx="1198">
                  <c:v>2.8</c:v>
                </c:pt>
                <c:pt idx="1199">
                  <c:v>2.78</c:v>
                </c:pt>
                <c:pt idx="1200">
                  <c:v>2.79</c:v>
                </c:pt>
                <c:pt idx="1201">
                  <c:v>2.78</c:v>
                </c:pt>
                <c:pt idx="1202">
                  <c:v>2.78</c:v>
                </c:pt>
                <c:pt idx="1203">
                  <c:v>2.76</c:v>
                </c:pt>
                <c:pt idx="1204">
                  <c:v>2.79</c:v>
                </c:pt>
                <c:pt idx="1205">
                  <c:v>2.79</c:v>
                </c:pt>
                <c:pt idx="1206">
                  <c:v>2.78</c:v>
                </c:pt>
                <c:pt idx="1207">
                  <c:v>2.82</c:v>
                </c:pt>
                <c:pt idx="1208">
                  <c:v>2.81</c:v>
                </c:pt>
                <c:pt idx="1209">
                  <c:v>2.8</c:v>
                </c:pt>
                <c:pt idx="1210">
                  <c:v>2.79</c:v>
                </c:pt>
                <c:pt idx="1211">
                  <c:v>2.78</c:v>
                </c:pt>
                <c:pt idx="1212">
                  <c:v>2.79</c:v>
                </c:pt>
                <c:pt idx="1213">
                  <c:v>2.81</c:v>
                </c:pt>
                <c:pt idx="1214">
                  <c:v>2.8</c:v>
                </c:pt>
                <c:pt idx="1215">
                  <c:v>2.8</c:v>
                </c:pt>
                <c:pt idx="1216">
                  <c:v>2.82</c:v>
                </c:pt>
                <c:pt idx="1217">
                  <c:v>2.8</c:v>
                </c:pt>
                <c:pt idx="1218">
                  <c:v>2.79</c:v>
                </c:pt>
                <c:pt idx="1219">
                  <c:v>2.79</c:v>
                </c:pt>
                <c:pt idx="1220">
                  <c:v>2.81</c:v>
                </c:pt>
                <c:pt idx="1221">
                  <c:v>2.81</c:v>
                </c:pt>
                <c:pt idx="1222">
                  <c:v>2.78</c:v>
                </c:pt>
                <c:pt idx="1223">
                  <c:v>2.77</c:v>
                </c:pt>
                <c:pt idx="1224">
                  <c:v>2.78</c:v>
                </c:pt>
                <c:pt idx="1225">
                  <c:v>2.77</c:v>
                </c:pt>
                <c:pt idx="1226">
                  <c:v>2.79</c:v>
                </c:pt>
                <c:pt idx="1227">
                  <c:v>2.78</c:v>
                </c:pt>
                <c:pt idx="1228">
                  <c:v>2.78</c:v>
                </c:pt>
                <c:pt idx="1229">
                  <c:v>2.79</c:v>
                </c:pt>
                <c:pt idx="1230">
                  <c:v>2.8</c:v>
                </c:pt>
                <c:pt idx="1231">
                  <c:v>2.8</c:v>
                </c:pt>
                <c:pt idx="1232">
                  <c:v>2.8</c:v>
                </c:pt>
                <c:pt idx="1233">
                  <c:v>2.8</c:v>
                </c:pt>
                <c:pt idx="1234">
                  <c:v>2.82</c:v>
                </c:pt>
                <c:pt idx="1235">
                  <c:v>2.8</c:v>
                </c:pt>
                <c:pt idx="1236">
                  <c:v>2.79</c:v>
                </c:pt>
                <c:pt idx="1237">
                  <c:v>2.79</c:v>
                </c:pt>
                <c:pt idx="1238">
                  <c:v>2.81</c:v>
                </c:pt>
                <c:pt idx="1239">
                  <c:v>2.79</c:v>
                </c:pt>
                <c:pt idx="1240">
                  <c:v>2.79</c:v>
                </c:pt>
                <c:pt idx="1241">
                  <c:v>2.78</c:v>
                </c:pt>
                <c:pt idx="1242">
                  <c:v>2.8</c:v>
                </c:pt>
                <c:pt idx="1243">
                  <c:v>2.78</c:v>
                </c:pt>
                <c:pt idx="1244">
                  <c:v>2.78</c:v>
                </c:pt>
                <c:pt idx="1245">
                  <c:v>2.78</c:v>
                </c:pt>
                <c:pt idx="1246">
                  <c:v>2.8</c:v>
                </c:pt>
                <c:pt idx="1247">
                  <c:v>2.79</c:v>
                </c:pt>
                <c:pt idx="1248">
                  <c:v>2.79</c:v>
                </c:pt>
                <c:pt idx="1249">
                  <c:v>2.77</c:v>
                </c:pt>
                <c:pt idx="1250">
                  <c:v>2.78</c:v>
                </c:pt>
                <c:pt idx="1251">
                  <c:v>2.81</c:v>
                </c:pt>
                <c:pt idx="1252">
                  <c:v>2.81</c:v>
                </c:pt>
                <c:pt idx="1253">
                  <c:v>2.78</c:v>
                </c:pt>
                <c:pt idx="1254">
                  <c:v>2.79</c:v>
                </c:pt>
                <c:pt idx="1255">
                  <c:v>2.78</c:v>
                </c:pt>
                <c:pt idx="1256">
                  <c:v>2.79</c:v>
                </c:pt>
                <c:pt idx="1257">
                  <c:v>2.79</c:v>
                </c:pt>
                <c:pt idx="1258">
                  <c:v>2.78</c:v>
                </c:pt>
                <c:pt idx="1259">
                  <c:v>2.77</c:v>
                </c:pt>
                <c:pt idx="1260">
                  <c:v>2.81</c:v>
                </c:pt>
                <c:pt idx="1261">
                  <c:v>2.82</c:v>
                </c:pt>
                <c:pt idx="1262">
                  <c:v>2.82</c:v>
                </c:pt>
                <c:pt idx="1263">
                  <c:v>2.79</c:v>
                </c:pt>
                <c:pt idx="1264">
                  <c:v>2.81</c:v>
                </c:pt>
                <c:pt idx="1265">
                  <c:v>2.78</c:v>
                </c:pt>
                <c:pt idx="1266">
                  <c:v>2.78</c:v>
                </c:pt>
                <c:pt idx="1267">
                  <c:v>2.8</c:v>
                </c:pt>
                <c:pt idx="1268">
                  <c:v>2.77</c:v>
                </c:pt>
                <c:pt idx="1269">
                  <c:v>2.78</c:v>
                </c:pt>
                <c:pt idx="1270">
                  <c:v>2.78</c:v>
                </c:pt>
                <c:pt idx="1271">
                  <c:v>2.76</c:v>
                </c:pt>
                <c:pt idx="1272">
                  <c:v>2.78</c:v>
                </c:pt>
                <c:pt idx="1273">
                  <c:v>2.79</c:v>
                </c:pt>
                <c:pt idx="1274">
                  <c:v>2.8</c:v>
                </c:pt>
                <c:pt idx="1275">
                  <c:v>2.79</c:v>
                </c:pt>
                <c:pt idx="1276">
                  <c:v>2.8</c:v>
                </c:pt>
                <c:pt idx="1277">
                  <c:v>2.82</c:v>
                </c:pt>
                <c:pt idx="1278">
                  <c:v>2.79</c:v>
                </c:pt>
                <c:pt idx="1279">
                  <c:v>2.78</c:v>
                </c:pt>
                <c:pt idx="1280">
                  <c:v>2.8</c:v>
                </c:pt>
                <c:pt idx="1281">
                  <c:v>2.79</c:v>
                </c:pt>
                <c:pt idx="1282">
                  <c:v>2.78</c:v>
                </c:pt>
                <c:pt idx="1283">
                  <c:v>2.82</c:v>
                </c:pt>
                <c:pt idx="1284">
                  <c:v>2.8</c:v>
                </c:pt>
                <c:pt idx="1285">
                  <c:v>2.77</c:v>
                </c:pt>
                <c:pt idx="1286">
                  <c:v>2.81</c:v>
                </c:pt>
                <c:pt idx="1287">
                  <c:v>2.78</c:v>
                </c:pt>
                <c:pt idx="1288">
                  <c:v>2.77</c:v>
                </c:pt>
                <c:pt idx="1289">
                  <c:v>2.77</c:v>
                </c:pt>
                <c:pt idx="1290">
                  <c:v>2.77</c:v>
                </c:pt>
                <c:pt idx="1291">
                  <c:v>2.79</c:v>
                </c:pt>
                <c:pt idx="1292">
                  <c:v>2.76</c:v>
                </c:pt>
                <c:pt idx="1293">
                  <c:v>2.81</c:v>
                </c:pt>
                <c:pt idx="1294">
                  <c:v>2.77</c:v>
                </c:pt>
                <c:pt idx="1295">
                  <c:v>2.79</c:v>
                </c:pt>
                <c:pt idx="1296">
                  <c:v>2.77</c:v>
                </c:pt>
                <c:pt idx="1297">
                  <c:v>2.8</c:v>
                </c:pt>
                <c:pt idx="1298">
                  <c:v>2.8</c:v>
                </c:pt>
                <c:pt idx="1299">
                  <c:v>2.81</c:v>
                </c:pt>
                <c:pt idx="1300">
                  <c:v>2.8</c:v>
                </c:pt>
                <c:pt idx="1301">
                  <c:v>2.79</c:v>
                </c:pt>
                <c:pt idx="1302">
                  <c:v>2.78</c:v>
                </c:pt>
                <c:pt idx="1303">
                  <c:v>2.79</c:v>
                </c:pt>
                <c:pt idx="1304">
                  <c:v>2.78</c:v>
                </c:pt>
                <c:pt idx="1305">
                  <c:v>2.79</c:v>
                </c:pt>
                <c:pt idx="1306">
                  <c:v>2.78</c:v>
                </c:pt>
                <c:pt idx="1307">
                  <c:v>2.8</c:v>
                </c:pt>
                <c:pt idx="1308">
                  <c:v>2.79</c:v>
                </c:pt>
                <c:pt idx="1309">
                  <c:v>2.79</c:v>
                </c:pt>
                <c:pt idx="1310">
                  <c:v>2.82</c:v>
                </c:pt>
                <c:pt idx="1311">
                  <c:v>2.78</c:v>
                </c:pt>
                <c:pt idx="1312">
                  <c:v>2.78</c:v>
                </c:pt>
                <c:pt idx="1313">
                  <c:v>2.76</c:v>
                </c:pt>
                <c:pt idx="1314">
                  <c:v>2.81</c:v>
                </c:pt>
                <c:pt idx="1315">
                  <c:v>2.81</c:v>
                </c:pt>
                <c:pt idx="1316">
                  <c:v>2.77</c:v>
                </c:pt>
                <c:pt idx="1317">
                  <c:v>2.78</c:v>
                </c:pt>
                <c:pt idx="1318">
                  <c:v>2.77</c:v>
                </c:pt>
                <c:pt idx="1319">
                  <c:v>2.77</c:v>
                </c:pt>
                <c:pt idx="1320">
                  <c:v>2.77</c:v>
                </c:pt>
                <c:pt idx="1321">
                  <c:v>2.8</c:v>
                </c:pt>
                <c:pt idx="1322">
                  <c:v>2.77</c:v>
                </c:pt>
                <c:pt idx="1323">
                  <c:v>2.78</c:v>
                </c:pt>
                <c:pt idx="1324">
                  <c:v>2.79</c:v>
                </c:pt>
                <c:pt idx="1325">
                  <c:v>2.78</c:v>
                </c:pt>
                <c:pt idx="1326">
                  <c:v>2.78</c:v>
                </c:pt>
                <c:pt idx="1327">
                  <c:v>2.79</c:v>
                </c:pt>
                <c:pt idx="1328">
                  <c:v>2.8</c:v>
                </c:pt>
                <c:pt idx="1329">
                  <c:v>2.78</c:v>
                </c:pt>
                <c:pt idx="1330">
                  <c:v>2.8</c:v>
                </c:pt>
                <c:pt idx="1331">
                  <c:v>2.81</c:v>
                </c:pt>
                <c:pt idx="1332">
                  <c:v>2.8</c:v>
                </c:pt>
                <c:pt idx="1333">
                  <c:v>2.78</c:v>
                </c:pt>
                <c:pt idx="1334">
                  <c:v>2.8</c:v>
                </c:pt>
                <c:pt idx="1335">
                  <c:v>2.8</c:v>
                </c:pt>
                <c:pt idx="1336">
                  <c:v>2.8</c:v>
                </c:pt>
                <c:pt idx="1337">
                  <c:v>2.78</c:v>
                </c:pt>
                <c:pt idx="1338">
                  <c:v>2.81</c:v>
                </c:pt>
                <c:pt idx="1339">
                  <c:v>2.78</c:v>
                </c:pt>
                <c:pt idx="1340">
                  <c:v>2.79</c:v>
                </c:pt>
                <c:pt idx="1341">
                  <c:v>2.78</c:v>
                </c:pt>
                <c:pt idx="1342">
                  <c:v>2.79</c:v>
                </c:pt>
                <c:pt idx="1343">
                  <c:v>2.78</c:v>
                </c:pt>
                <c:pt idx="1344">
                  <c:v>2.8</c:v>
                </c:pt>
                <c:pt idx="1345">
                  <c:v>2.8</c:v>
                </c:pt>
                <c:pt idx="1346">
                  <c:v>2.78</c:v>
                </c:pt>
                <c:pt idx="1347">
                  <c:v>2.79</c:v>
                </c:pt>
                <c:pt idx="1348">
                  <c:v>2.77</c:v>
                </c:pt>
                <c:pt idx="1349">
                  <c:v>2.79</c:v>
                </c:pt>
                <c:pt idx="1350">
                  <c:v>2.81</c:v>
                </c:pt>
                <c:pt idx="1351">
                  <c:v>2.79</c:v>
                </c:pt>
                <c:pt idx="1352">
                  <c:v>2.8</c:v>
                </c:pt>
                <c:pt idx="1353">
                  <c:v>2.79</c:v>
                </c:pt>
                <c:pt idx="1354">
                  <c:v>2.78</c:v>
                </c:pt>
                <c:pt idx="1355">
                  <c:v>2.78</c:v>
                </c:pt>
                <c:pt idx="1356">
                  <c:v>2.78</c:v>
                </c:pt>
                <c:pt idx="1357">
                  <c:v>2.76</c:v>
                </c:pt>
                <c:pt idx="1358">
                  <c:v>2.76</c:v>
                </c:pt>
                <c:pt idx="1359">
                  <c:v>2.78</c:v>
                </c:pt>
                <c:pt idx="1360">
                  <c:v>2.78</c:v>
                </c:pt>
                <c:pt idx="1361">
                  <c:v>2.77</c:v>
                </c:pt>
                <c:pt idx="1362">
                  <c:v>2.78</c:v>
                </c:pt>
                <c:pt idx="1363">
                  <c:v>2.8</c:v>
                </c:pt>
                <c:pt idx="1364">
                  <c:v>2.81</c:v>
                </c:pt>
                <c:pt idx="1365">
                  <c:v>2.8</c:v>
                </c:pt>
                <c:pt idx="1366">
                  <c:v>2.76</c:v>
                </c:pt>
                <c:pt idx="1367">
                  <c:v>2.77</c:v>
                </c:pt>
                <c:pt idx="1368">
                  <c:v>2.81</c:v>
                </c:pt>
                <c:pt idx="1369">
                  <c:v>2.78</c:v>
                </c:pt>
                <c:pt idx="1370">
                  <c:v>2.82</c:v>
                </c:pt>
                <c:pt idx="1371">
                  <c:v>2.77</c:v>
                </c:pt>
                <c:pt idx="1372">
                  <c:v>2.81</c:v>
                </c:pt>
                <c:pt idx="1373">
                  <c:v>2.79</c:v>
                </c:pt>
                <c:pt idx="1374">
                  <c:v>2.79</c:v>
                </c:pt>
                <c:pt idx="1375">
                  <c:v>2.8</c:v>
                </c:pt>
                <c:pt idx="1376">
                  <c:v>2.81</c:v>
                </c:pt>
                <c:pt idx="1377">
                  <c:v>2.77</c:v>
                </c:pt>
                <c:pt idx="1378">
                  <c:v>2.81</c:v>
                </c:pt>
                <c:pt idx="1379">
                  <c:v>2.77</c:v>
                </c:pt>
                <c:pt idx="1380">
                  <c:v>2.79</c:v>
                </c:pt>
                <c:pt idx="1381">
                  <c:v>2.8</c:v>
                </c:pt>
                <c:pt idx="1382">
                  <c:v>2.79</c:v>
                </c:pt>
                <c:pt idx="1383">
                  <c:v>2.79</c:v>
                </c:pt>
                <c:pt idx="1384">
                  <c:v>2.77</c:v>
                </c:pt>
                <c:pt idx="1385">
                  <c:v>2.78</c:v>
                </c:pt>
                <c:pt idx="1386">
                  <c:v>2.79</c:v>
                </c:pt>
                <c:pt idx="1387">
                  <c:v>2.79</c:v>
                </c:pt>
                <c:pt idx="1388">
                  <c:v>2.79</c:v>
                </c:pt>
                <c:pt idx="1389">
                  <c:v>2.78</c:v>
                </c:pt>
                <c:pt idx="1390">
                  <c:v>2.78</c:v>
                </c:pt>
                <c:pt idx="1391">
                  <c:v>2.79</c:v>
                </c:pt>
                <c:pt idx="1392">
                  <c:v>2.79</c:v>
                </c:pt>
                <c:pt idx="1393">
                  <c:v>2.81</c:v>
                </c:pt>
                <c:pt idx="1394">
                  <c:v>2.77</c:v>
                </c:pt>
                <c:pt idx="1395">
                  <c:v>2.79</c:v>
                </c:pt>
                <c:pt idx="1396">
                  <c:v>2.79</c:v>
                </c:pt>
                <c:pt idx="1397">
                  <c:v>2.81</c:v>
                </c:pt>
                <c:pt idx="1398">
                  <c:v>2.78</c:v>
                </c:pt>
                <c:pt idx="1399">
                  <c:v>2.79</c:v>
                </c:pt>
                <c:pt idx="1400">
                  <c:v>2.8</c:v>
                </c:pt>
                <c:pt idx="1401">
                  <c:v>2.77</c:v>
                </c:pt>
                <c:pt idx="1402">
                  <c:v>2.79</c:v>
                </c:pt>
                <c:pt idx="1403">
                  <c:v>2.78</c:v>
                </c:pt>
                <c:pt idx="1404">
                  <c:v>2.78</c:v>
                </c:pt>
                <c:pt idx="1405">
                  <c:v>2.8</c:v>
                </c:pt>
                <c:pt idx="1406">
                  <c:v>2.8</c:v>
                </c:pt>
                <c:pt idx="1407">
                  <c:v>2.79</c:v>
                </c:pt>
                <c:pt idx="1408">
                  <c:v>2.78</c:v>
                </c:pt>
                <c:pt idx="1409">
                  <c:v>2.79</c:v>
                </c:pt>
                <c:pt idx="1410">
                  <c:v>2.77</c:v>
                </c:pt>
                <c:pt idx="1411">
                  <c:v>2.79</c:v>
                </c:pt>
                <c:pt idx="1412">
                  <c:v>2.8</c:v>
                </c:pt>
                <c:pt idx="1413">
                  <c:v>2.8</c:v>
                </c:pt>
                <c:pt idx="1414">
                  <c:v>2.82</c:v>
                </c:pt>
                <c:pt idx="1415">
                  <c:v>2.79</c:v>
                </c:pt>
                <c:pt idx="1416">
                  <c:v>2.81</c:v>
                </c:pt>
                <c:pt idx="1417">
                  <c:v>2.78</c:v>
                </c:pt>
                <c:pt idx="1418">
                  <c:v>2.8</c:v>
                </c:pt>
                <c:pt idx="1419">
                  <c:v>2.78</c:v>
                </c:pt>
                <c:pt idx="1420">
                  <c:v>2.79</c:v>
                </c:pt>
                <c:pt idx="1421">
                  <c:v>2.78</c:v>
                </c:pt>
                <c:pt idx="1422">
                  <c:v>2.78</c:v>
                </c:pt>
                <c:pt idx="1423">
                  <c:v>2.77</c:v>
                </c:pt>
                <c:pt idx="1424">
                  <c:v>2.79</c:v>
                </c:pt>
                <c:pt idx="1425">
                  <c:v>2.79</c:v>
                </c:pt>
                <c:pt idx="1426">
                  <c:v>2.77</c:v>
                </c:pt>
                <c:pt idx="1427">
                  <c:v>2.77</c:v>
                </c:pt>
                <c:pt idx="1428">
                  <c:v>2.78</c:v>
                </c:pt>
                <c:pt idx="1429">
                  <c:v>2.77</c:v>
                </c:pt>
                <c:pt idx="1430">
                  <c:v>2.77</c:v>
                </c:pt>
                <c:pt idx="1431">
                  <c:v>2.78</c:v>
                </c:pt>
                <c:pt idx="1432">
                  <c:v>2.8</c:v>
                </c:pt>
                <c:pt idx="1433">
                  <c:v>2.81</c:v>
                </c:pt>
                <c:pt idx="1434">
                  <c:v>2.78</c:v>
                </c:pt>
                <c:pt idx="1435">
                  <c:v>2.81</c:v>
                </c:pt>
                <c:pt idx="1436">
                  <c:v>2.77</c:v>
                </c:pt>
                <c:pt idx="1437">
                  <c:v>2.77</c:v>
                </c:pt>
                <c:pt idx="1438">
                  <c:v>2.81</c:v>
                </c:pt>
                <c:pt idx="1439">
                  <c:v>2.79</c:v>
                </c:pt>
                <c:pt idx="1440">
                  <c:v>2.79</c:v>
                </c:pt>
                <c:pt idx="1441">
                  <c:v>2.8</c:v>
                </c:pt>
                <c:pt idx="1442">
                  <c:v>2.79</c:v>
                </c:pt>
                <c:pt idx="1443">
                  <c:v>2.77</c:v>
                </c:pt>
                <c:pt idx="1444">
                  <c:v>2.78</c:v>
                </c:pt>
                <c:pt idx="1445">
                  <c:v>2.77</c:v>
                </c:pt>
                <c:pt idx="1446">
                  <c:v>2.77</c:v>
                </c:pt>
                <c:pt idx="1447">
                  <c:v>2.79</c:v>
                </c:pt>
                <c:pt idx="1448">
                  <c:v>2.77</c:v>
                </c:pt>
                <c:pt idx="1449">
                  <c:v>2.77</c:v>
                </c:pt>
                <c:pt idx="1450">
                  <c:v>2.81</c:v>
                </c:pt>
                <c:pt idx="1451">
                  <c:v>2.79</c:v>
                </c:pt>
                <c:pt idx="1452">
                  <c:v>2.81</c:v>
                </c:pt>
                <c:pt idx="1453">
                  <c:v>2.78</c:v>
                </c:pt>
                <c:pt idx="1454">
                  <c:v>2.78</c:v>
                </c:pt>
                <c:pt idx="1455">
                  <c:v>2.79</c:v>
                </c:pt>
                <c:pt idx="1456">
                  <c:v>2.79</c:v>
                </c:pt>
                <c:pt idx="1457">
                  <c:v>2.81</c:v>
                </c:pt>
                <c:pt idx="1458">
                  <c:v>2.81</c:v>
                </c:pt>
                <c:pt idx="1459">
                  <c:v>2.81</c:v>
                </c:pt>
                <c:pt idx="1460">
                  <c:v>2.78</c:v>
                </c:pt>
                <c:pt idx="1461">
                  <c:v>2.79</c:v>
                </c:pt>
                <c:pt idx="1462">
                  <c:v>2.81</c:v>
                </c:pt>
                <c:pt idx="1463">
                  <c:v>2.77</c:v>
                </c:pt>
                <c:pt idx="1464">
                  <c:v>2.77</c:v>
                </c:pt>
                <c:pt idx="1465">
                  <c:v>2.78</c:v>
                </c:pt>
                <c:pt idx="1466">
                  <c:v>2.79</c:v>
                </c:pt>
                <c:pt idx="1467">
                  <c:v>2.81</c:v>
                </c:pt>
                <c:pt idx="1468">
                  <c:v>2.81</c:v>
                </c:pt>
                <c:pt idx="1469">
                  <c:v>2.81</c:v>
                </c:pt>
                <c:pt idx="1470">
                  <c:v>2.77</c:v>
                </c:pt>
                <c:pt idx="1471">
                  <c:v>2.78</c:v>
                </c:pt>
                <c:pt idx="1472">
                  <c:v>2.77</c:v>
                </c:pt>
                <c:pt idx="1473">
                  <c:v>2.78</c:v>
                </c:pt>
                <c:pt idx="1474">
                  <c:v>2.78</c:v>
                </c:pt>
                <c:pt idx="1475">
                  <c:v>2.81</c:v>
                </c:pt>
                <c:pt idx="1476">
                  <c:v>2.79</c:v>
                </c:pt>
                <c:pt idx="1477">
                  <c:v>2.76</c:v>
                </c:pt>
                <c:pt idx="1478">
                  <c:v>2.8</c:v>
                </c:pt>
                <c:pt idx="1479">
                  <c:v>2.78</c:v>
                </c:pt>
                <c:pt idx="1480">
                  <c:v>2.78</c:v>
                </c:pt>
                <c:pt idx="1481">
                  <c:v>2.78</c:v>
                </c:pt>
                <c:pt idx="1482">
                  <c:v>2.8</c:v>
                </c:pt>
                <c:pt idx="1483">
                  <c:v>2.81</c:v>
                </c:pt>
                <c:pt idx="1484">
                  <c:v>2.79</c:v>
                </c:pt>
                <c:pt idx="1485">
                  <c:v>2.78</c:v>
                </c:pt>
                <c:pt idx="1486">
                  <c:v>2.78</c:v>
                </c:pt>
                <c:pt idx="1487">
                  <c:v>2.81</c:v>
                </c:pt>
                <c:pt idx="1488">
                  <c:v>2.78</c:v>
                </c:pt>
                <c:pt idx="1489">
                  <c:v>2.77</c:v>
                </c:pt>
                <c:pt idx="1490">
                  <c:v>2.78</c:v>
                </c:pt>
                <c:pt idx="1491">
                  <c:v>2.8</c:v>
                </c:pt>
                <c:pt idx="1492">
                  <c:v>2.78</c:v>
                </c:pt>
                <c:pt idx="1493">
                  <c:v>2.79</c:v>
                </c:pt>
                <c:pt idx="1494">
                  <c:v>2.78</c:v>
                </c:pt>
                <c:pt idx="1495">
                  <c:v>2.78</c:v>
                </c:pt>
                <c:pt idx="1496">
                  <c:v>2.79</c:v>
                </c:pt>
                <c:pt idx="1497">
                  <c:v>2.79</c:v>
                </c:pt>
                <c:pt idx="1498">
                  <c:v>2.81</c:v>
                </c:pt>
                <c:pt idx="1499">
                  <c:v>2.77</c:v>
                </c:pt>
                <c:pt idx="1500">
                  <c:v>2.76</c:v>
                </c:pt>
                <c:pt idx="1501">
                  <c:v>2.79</c:v>
                </c:pt>
                <c:pt idx="1502">
                  <c:v>2.79</c:v>
                </c:pt>
                <c:pt idx="1503">
                  <c:v>2.76</c:v>
                </c:pt>
                <c:pt idx="1504">
                  <c:v>2.76</c:v>
                </c:pt>
                <c:pt idx="1505">
                  <c:v>2.77</c:v>
                </c:pt>
                <c:pt idx="1506">
                  <c:v>2.76</c:v>
                </c:pt>
                <c:pt idx="1507">
                  <c:v>2.78</c:v>
                </c:pt>
                <c:pt idx="1508">
                  <c:v>2.8</c:v>
                </c:pt>
                <c:pt idx="1509">
                  <c:v>2.8</c:v>
                </c:pt>
                <c:pt idx="1510">
                  <c:v>2.79</c:v>
                </c:pt>
                <c:pt idx="1511">
                  <c:v>2.78</c:v>
                </c:pt>
                <c:pt idx="1512">
                  <c:v>2.78</c:v>
                </c:pt>
                <c:pt idx="1513">
                  <c:v>2.77</c:v>
                </c:pt>
                <c:pt idx="1514">
                  <c:v>2.8</c:v>
                </c:pt>
                <c:pt idx="1515">
                  <c:v>2.8</c:v>
                </c:pt>
                <c:pt idx="1516">
                  <c:v>2.77</c:v>
                </c:pt>
                <c:pt idx="1517">
                  <c:v>2.78</c:v>
                </c:pt>
                <c:pt idx="1518">
                  <c:v>2.78</c:v>
                </c:pt>
                <c:pt idx="1519">
                  <c:v>2.79</c:v>
                </c:pt>
                <c:pt idx="1520">
                  <c:v>2.79</c:v>
                </c:pt>
                <c:pt idx="1521">
                  <c:v>2.78</c:v>
                </c:pt>
                <c:pt idx="1522">
                  <c:v>2.78</c:v>
                </c:pt>
                <c:pt idx="1523">
                  <c:v>2.81</c:v>
                </c:pt>
                <c:pt idx="1524">
                  <c:v>2.77</c:v>
                </c:pt>
                <c:pt idx="1525">
                  <c:v>2.81</c:v>
                </c:pt>
                <c:pt idx="1526">
                  <c:v>2.77</c:v>
                </c:pt>
                <c:pt idx="1527">
                  <c:v>2.79</c:v>
                </c:pt>
                <c:pt idx="1528">
                  <c:v>2.78</c:v>
                </c:pt>
                <c:pt idx="1529">
                  <c:v>2.81</c:v>
                </c:pt>
                <c:pt idx="1530">
                  <c:v>2.8</c:v>
                </c:pt>
                <c:pt idx="1531">
                  <c:v>2.78</c:v>
                </c:pt>
                <c:pt idx="1532">
                  <c:v>2.79</c:v>
                </c:pt>
                <c:pt idx="1533">
                  <c:v>2.78</c:v>
                </c:pt>
                <c:pt idx="1534">
                  <c:v>2.81</c:v>
                </c:pt>
                <c:pt idx="1535">
                  <c:v>2.81</c:v>
                </c:pt>
                <c:pt idx="1536">
                  <c:v>2.8</c:v>
                </c:pt>
                <c:pt idx="1537">
                  <c:v>2.81</c:v>
                </c:pt>
                <c:pt idx="1538">
                  <c:v>2.76</c:v>
                </c:pt>
                <c:pt idx="1539">
                  <c:v>2.77</c:v>
                </c:pt>
                <c:pt idx="1540">
                  <c:v>2.8</c:v>
                </c:pt>
                <c:pt idx="1541">
                  <c:v>2.81</c:v>
                </c:pt>
                <c:pt idx="1542">
                  <c:v>2.79</c:v>
                </c:pt>
                <c:pt idx="1543">
                  <c:v>2.78</c:v>
                </c:pt>
                <c:pt idx="1544">
                  <c:v>2.77</c:v>
                </c:pt>
                <c:pt idx="1545">
                  <c:v>2.77</c:v>
                </c:pt>
                <c:pt idx="1546">
                  <c:v>2.78</c:v>
                </c:pt>
                <c:pt idx="1547">
                  <c:v>2.79</c:v>
                </c:pt>
                <c:pt idx="1548">
                  <c:v>2.79</c:v>
                </c:pt>
                <c:pt idx="1549">
                  <c:v>2.77</c:v>
                </c:pt>
                <c:pt idx="1550">
                  <c:v>2.78</c:v>
                </c:pt>
                <c:pt idx="1551">
                  <c:v>2.78</c:v>
                </c:pt>
                <c:pt idx="1552">
                  <c:v>2.78</c:v>
                </c:pt>
                <c:pt idx="1553">
                  <c:v>2.8</c:v>
                </c:pt>
                <c:pt idx="1554">
                  <c:v>2.77</c:v>
                </c:pt>
                <c:pt idx="1555">
                  <c:v>2.79</c:v>
                </c:pt>
                <c:pt idx="1556">
                  <c:v>2.76</c:v>
                </c:pt>
                <c:pt idx="1557">
                  <c:v>2.78</c:v>
                </c:pt>
                <c:pt idx="1558">
                  <c:v>2.78</c:v>
                </c:pt>
                <c:pt idx="1559">
                  <c:v>2.78</c:v>
                </c:pt>
                <c:pt idx="1560">
                  <c:v>2.81</c:v>
                </c:pt>
                <c:pt idx="1561">
                  <c:v>3.23</c:v>
                </c:pt>
                <c:pt idx="1562">
                  <c:v>3.91</c:v>
                </c:pt>
                <c:pt idx="1563">
                  <c:v>4.2300000000000004</c:v>
                </c:pt>
                <c:pt idx="1564">
                  <c:v>4.4000000000000004</c:v>
                </c:pt>
                <c:pt idx="1565">
                  <c:v>4.6500000000000004</c:v>
                </c:pt>
                <c:pt idx="1566">
                  <c:v>4.72</c:v>
                </c:pt>
                <c:pt idx="1567">
                  <c:v>4.72</c:v>
                </c:pt>
                <c:pt idx="1568">
                  <c:v>4.3600000000000003</c:v>
                </c:pt>
                <c:pt idx="1569">
                  <c:v>4.0999999999999996</c:v>
                </c:pt>
                <c:pt idx="1570">
                  <c:v>3.9</c:v>
                </c:pt>
                <c:pt idx="1571">
                  <c:v>3.69</c:v>
                </c:pt>
                <c:pt idx="1572">
                  <c:v>3.45</c:v>
                </c:pt>
                <c:pt idx="1573">
                  <c:v>3.34</c:v>
                </c:pt>
                <c:pt idx="1574">
                  <c:v>3.33</c:v>
                </c:pt>
                <c:pt idx="1575">
                  <c:v>3.31</c:v>
                </c:pt>
                <c:pt idx="1576">
                  <c:v>3.28</c:v>
                </c:pt>
                <c:pt idx="1577">
                  <c:v>3.29</c:v>
                </c:pt>
                <c:pt idx="1578">
                  <c:v>3.28</c:v>
                </c:pt>
                <c:pt idx="1579">
                  <c:v>3.29</c:v>
                </c:pt>
                <c:pt idx="1580">
                  <c:v>3.28</c:v>
                </c:pt>
                <c:pt idx="1581">
                  <c:v>3.28</c:v>
                </c:pt>
                <c:pt idx="1582">
                  <c:v>3.3</c:v>
                </c:pt>
                <c:pt idx="1583">
                  <c:v>3.28</c:v>
                </c:pt>
                <c:pt idx="1584">
                  <c:v>3.31</c:v>
                </c:pt>
                <c:pt idx="1585">
                  <c:v>3.33</c:v>
                </c:pt>
                <c:pt idx="1586">
                  <c:v>3.38</c:v>
                </c:pt>
                <c:pt idx="1587">
                  <c:v>3.43</c:v>
                </c:pt>
                <c:pt idx="1588">
                  <c:v>3.46</c:v>
                </c:pt>
                <c:pt idx="1589">
                  <c:v>3.49</c:v>
                </c:pt>
                <c:pt idx="1590">
                  <c:v>3.53</c:v>
                </c:pt>
                <c:pt idx="1591">
                  <c:v>3.57</c:v>
                </c:pt>
                <c:pt idx="1592">
                  <c:v>3.66</c:v>
                </c:pt>
                <c:pt idx="1593">
                  <c:v>3.69</c:v>
                </c:pt>
                <c:pt idx="1594">
                  <c:v>3.72</c:v>
                </c:pt>
                <c:pt idx="1595">
                  <c:v>3.7</c:v>
                </c:pt>
                <c:pt idx="1596">
                  <c:v>3.71</c:v>
                </c:pt>
                <c:pt idx="1597">
                  <c:v>3.71</c:v>
                </c:pt>
                <c:pt idx="1598">
                  <c:v>3.68</c:v>
                </c:pt>
                <c:pt idx="1599">
                  <c:v>3.71</c:v>
                </c:pt>
                <c:pt idx="1600">
                  <c:v>3.74</c:v>
                </c:pt>
                <c:pt idx="1601">
                  <c:v>3.72</c:v>
                </c:pt>
                <c:pt idx="1602">
                  <c:v>3.71</c:v>
                </c:pt>
                <c:pt idx="1603">
                  <c:v>3.71</c:v>
                </c:pt>
                <c:pt idx="1604">
                  <c:v>3.74</c:v>
                </c:pt>
                <c:pt idx="1605">
                  <c:v>3.71</c:v>
                </c:pt>
                <c:pt idx="1606">
                  <c:v>3.71</c:v>
                </c:pt>
                <c:pt idx="1607">
                  <c:v>3.71</c:v>
                </c:pt>
                <c:pt idx="1608">
                  <c:v>3.71</c:v>
                </c:pt>
                <c:pt idx="1609">
                  <c:v>3.7</c:v>
                </c:pt>
                <c:pt idx="1610">
                  <c:v>3.71</c:v>
                </c:pt>
                <c:pt idx="1611">
                  <c:v>3.71</c:v>
                </c:pt>
                <c:pt idx="1612">
                  <c:v>3.72</c:v>
                </c:pt>
                <c:pt idx="1613">
                  <c:v>3.73</c:v>
                </c:pt>
                <c:pt idx="1614">
                  <c:v>3.7</c:v>
                </c:pt>
                <c:pt idx="1615">
                  <c:v>3.73</c:v>
                </c:pt>
                <c:pt idx="1616">
                  <c:v>3.7</c:v>
                </c:pt>
                <c:pt idx="1617">
                  <c:v>3.7</c:v>
                </c:pt>
                <c:pt idx="1618">
                  <c:v>3.72</c:v>
                </c:pt>
                <c:pt idx="1619">
                  <c:v>3.69</c:v>
                </c:pt>
                <c:pt idx="1620">
                  <c:v>3.74</c:v>
                </c:pt>
                <c:pt idx="1621">
                  <c:v>3.73</c:v>
                </c:pt>
                <c:pt idx="1622">
                  <c:v>3.69</c:v>
                </c:pt>
                <c:pt idx="1623">
                  <c:v>3.73</c:v>
                </c:pt>
                <c:pt idx="1624">
                  <c:v>3.71</c:v>
                </c:pt>
                <c:pt idx="1625">
                  <c:v>3.71</c:v>
                </c:pt>
                <c:pt idx="1626">
                  <c:v>3.72</c:v>
                </c:pt>
                <c:pt idx="1627">
                  <c:v>3.71</c:v>
                </c:pt>
                <c:pt idx="1628">
                  <c:v>3.69</c:v>
                </c:pt>
                <c:pt idx="1629">
                  <c:v>3.72</c:v>
                </c:pt>
                <c:pt idx="1630">
                  <c:v>3.73</c:v>
                </c:pt>
                <c:pt idx="1631">
                  <c:v>3.74</c:v>
                </c:pt>
                <c:pt idx="1632">
                  <c:v>3.71</c:v>
                </c:pt>
                <c:pt idx="1633">
                  <c:v>3.72</c:v>
                </c:pt>
                <c:pt idx="1634">
                  <c:v>3.74</c:v>
                </c:pt>
                <c:pt idx="1635">
                  <c:v>3.71</c:v>
                </c:pt>
                <c:pt idx="1636">
                  <c:v>3.71</c:v>
                </c:pt>
                <c:pt idx="1637">
                  <c:v>3.71</c:v>
                </c:pt>
                <c:pt idx="1638">
                  <c:v>3.69</c:v>
                </c:pt>
                <c:pt idx="1639">
                  <c:v>3.71</c:v>
                </c:pt>
                <c:pt idx="1640">
                  <c:v>3.71</c:v>
                </c:pt>
                <c:pt idx="1641">
                  <c:v>3.7</c:v>
                </c:pt>
                <c:pt idx="1642">
                  <c:v>3.71</c:v>
                </c:pt>
                <c:pt idx="1643">
                  <c:v>3.69</c:v>
                </c:pt>
                <c:pt idx="1644">
                  <c:v>3.73</c:v>
                </c:pt>
                <c:pt idx="1645">
                  <c:v>3.73</c:v>
                </c:pt>
                <c:pt idx="1646">
                  <c:v>3.72</c:v>
                </c:pt>
                <c:pt idx="1647">
                  <c:v>3.69</c:v>
                </c:pt>
                <c:pt idx="1648">
                  <c:v>3.72</c:v>
                </c:pt>
                <c:pt idx="1649">
                  <c:v>3.72</c:v>
                </c:pt>
                <c:pt idx="1650">
                  <c:v>3.74</c:v>
                </c:pt>
                <c:pt idx="1651">
                  <c:v>3.69</c:v>
                </c:pt>
                <c:pt idx="1652">
                  <c:v>3.69</c:v>
                </c:pt>
                <c:pt idx="1653">
                  <c:v>3.7</c:v>
                </c:pt>
                <c:pt idx="1654">
                  <c:v>3.71</c:v>
                </c:pt>
                <c:pt idx="1655">
                  <c:v>3.71</c:v>
                </c:pt>
                <c:pt idx="1656">
                  <c:v>3.69</c:v>
                </c:pt>
                <c:pt idx="1657">
                  <c:v>3.71</c:v>
                </c:pt>
                <c:pt idx="1658">
                  <c:v>3.73</c:v>
                </c:pt>
                <c:pt idx="1659">
                  <c:v>3.73</c:v>
                </c:pt>
                <c:pt idx="1660">
                  <c:v>3.69</c:v>
                </c:pt>
                <c:pt idx="1661">
                  <c:v>3.71</c:v>
                </c:pt>
                <c:pt idx="1662">
                  <c:v>3.7</c:v>
                </c:pt>
                <c:pt idx="1663">
                  <c:v>3.7</c:v>
                </c:pt>
                <c:pt idx="1664">
                  <c:v>3.72</c:v>
                </c:pt>
                <c:pt idx="1665">
                  <c:v>3.7</c:v>
                </c:pt>
                <c:pt idx="1666">
                  <c:v>3.71</c:v>
                </c:pt>
                <c:pt idx="1667">
                  <c:v>3.69</c:v>
                </c:pt>
                <c:pt idx="1668">
                  <c:v>3.72</c:v>
                </c:pt>
                <c:pt idx="1669">
                  <c:v>3.74</c:v>
                </c:pt>
                <c:pt idx="1670">
                  <c:v>3.7</c:v>
                </c:pt>
                <c:pt idx="1671">
                  <c:v>3.72</c:v>
                </c:pt>
                <c:pt idx="1672">
                  <c:v>3.71</c:v>
                </c:pt>
                <c:pt idx="1673">
                  <c:v>3.7</c:v>
                </c:pt>
                <c:pt idx="1674">
                  <c:v>3.73</c:v>
                </c:pt>
                <c:pt idx="1675">
                  <c:v>3.69</c:v>
                </c:pt>
                <c:pt idx="1676">
                  <c:v>3.7</c:v>
                </c:pt>
                <c:pt idx="1677">
                  <c:v>3.72</c:v>
                </c:pt>
                <c:pt idx="1678">
                  <c:v>3.71</c:v>
                </c:pt>
                <c:pt idx="1679">
                  <c:v>3.72</c:v>
                </c:pt>
                <c:pt idx="1680">
                  <c:v>3.71</c:v>
                </c:pt>
                <c:pt idx="1681">
                  <c:v>3.73</c:v>
                </c:pt>
                <c:pt idx="1682">
                  <c:v>3.72</c:v>
                </c:pt>
                <c:pt idx="1683">
                  <c:v>3.7</c:v>
                </c:pt>
                <c:pt idx="1684">
                  <c:v>3.71</c:v>
                </c:pt>
                <c:pt idx="1685">
                  <c:v>3.72</c:v>
                </c:pt>
                <c:pt idx="1686">
                  <c:v>3.72</c:v>
                </c:pt>
                <c:pt idx="1687">
                  <c:v>3.7</c:v>
                </c:pt>
                <c:pt idx="1688">
                  <c:v>3.7</c:v>
                </c:pt>
                <c:pt idx="1689">
                  <c:v>3.71</c:v>
                </c:pt>
                <c:pt idx="1690">
                  <c:v>3.72</c:v>
                </c:pt>
                <c:pt idx="1691">
                  <c:v>3.71</c:v>
                </c:pt>
                <c:pt idx="1692">
                  <c:v>3.72</c:v>
                </c:pt>
                <c:pt idx="1693">
                  <c:v>3.71</c:v>
                </c:pt>
                <c:pt idx="1694">
                  <c:v>3.7</c:v>
                </c:pt>
                <c:pt idx="1695">
                  <c:v>3.7</c:v>
                </c:pt>
                <c:pt idx="1696">
                  <c:v>3.7</c:v>
                </c:pt>
                <c:pt idx="1697">
                  <c:v>3.72</c:v>
                </c:pt>
                <c:pt idx="1698">
                  <c:v>3.71</c:v>
                </c:pt>
                <c:pt idx="1699">
                  <c:v>3.72</c:v>
                </c:pt>
                <c:pt idx="1700">
                  <c:v>3.7</c:v>
                </c:pt>
                <c:pt idx="1701">
                  <c:v>3.7</c:v>
                </c:pt>
                <c:pt idx="1702">
                  <c:v>3.72</c:v>
                </c:pt>
                <c:pt idx="1703">
                  <c:v>3.74</c:v>
                </c:pt>
                <c:pt idx="1704">
                  <c:v>3.74</c:v>
                </c:pt>
                <c:pt idx="1705">
                  <c:v>3.73</c:v>
                </c:pt>
                <c:pt idx="1706">
                  <c:v>3.72</c:v>
                </c:pt>
                <c:pt idx="1707">
                  <c:v>3.71</c:v>
                </c:pt>
                <c:pt idx="1708">
                  <c:v>3.72</c:v>
                </c:pt>
                <c:pt idx="1709">
                  <c:v>3.74</c:v>
                </c:pt>
                <c:pt idx="1710">
                  <c:v>3.7</c:v>
                </c:pt>
                <c:pt idx="1711">
                  <c:v>3.71</c:v>
                </c:pt>
                <c:pt idx="1712">
                  <c:v>3.7</c:v>
                </c:pt>
                <c:pt idx="1713">
                  <c:v>3.7</c:v>
                </c:pt>
                <c:pt idx="1714">
                  <c:v>3.7</c:v>
                </c:pt>
                <c:pt idx="1715">
                  <c:v>3.71</c:v>
                </c:pt>
                <c:pt idx="1716">
                  <c:v>3.72</c:v>
                </c:pt>
                <c:pt idx="1717">
                  <c:v>3.68</c:v>
                </c:pt>
                <c:pt idx="1718">
                  <c:v>3.7</c:v>
                </c:pt>
                <c:pt idx="1719">
                  <c:v>3.7</c:v>
                </c:pt>
                <c:pt idx="1720">
                  <c:v>3.69</c:v>
                </c:pt>
                <c:pt idx="1721">
                  <c:v>3.71</c:v>
                </c:pt>
                <c:pt idx="1722">
                  <c:v>3.69</c:v>
                </c:pt>
                <c:pt idx="1723">
                  <c:v>3.74</c:v>
                </c:pt>
                <c:pt idx="1724">
                  <c:v>3.74</c:v>
                </c:pt>
                <c:pt idx="1725">
                  <c:v>3.7</c:v>
                </c:pt>
                <c:pt idx="1726">
                  <c:v>3.69</c:v>
                </c:pt>
                <c:pt idx="1727">
                  <c:v>3.71</c:v>
                </c:pt>
                <c:pt idx="1728">
                  <c:v>3.7</c:v>
                </c:pt>
                <c:pt idx="1729">
                  <c:v>3.72</c:v>
                </c:pt>
                <c:pt idx="1730">
                  <c:v>3.7</c:v>
                </c:pt>
                <c:pt idx="1731">
                  <c:v>3.71</c:v>
                </c:pt>
                <c:pt idx="1732">
                  <c:v>3.72</c:v>
                </c:pt>
                <c:pt idx="1733">
                  <c:v>3.71</c:v>
                </c:pt>
                <c:pt idx="1734">
                  <c:v>3.72</c:v>
                </c:pt>
                <c:pt idx="1735">
                  <c:v>3.72</c:v>
                </c:pt>
                <c:pt idx="1736">
                  <c:v>3.69</c:v>
                </c:pt>
                <c:pt idx="1737">
                  <c:v>3.71</c:v>
                </c:pt>
                <c:pt idx="1738">
                  <c:v>3.72</c:v>
                </c:pt>
                <c:pt idx="1739">
                  <c:v>3.71</c:v>
                </c:pt>
                <c:pt idx="1740">
                  <c:v>3.69</c:v>
                </c:pt>
                <c:pt idx="1741">
                  <c:v>3.71</c:v>
                </c:pt>
                <c:pt idx="1742">
                  <c:v>3.72</c:v>
                </c:pt>
                <c:pt idx="1743">
                  <c:v>3.7</c:v>
                </c:pt>
                <c:pt idx="1744">
                  <c:v>3.73</c:v>
                </c:pt>
                <c:pt idx="1745">
                  <c:v>3.7</c:v>
                </c:pt>
                <c:pt idx="1746">
                  <c:v>3.71</c:v>
                </c:pt>
                <c:pt idx="1747">
                  <c:v>3.72</c:v>
                </c:pt>
                <c:pt idx="1748">
                  <c:v>3.7</c:v>
                </c:pt>
                <c:pt idx="1749">
                  <c:v>3.72</c:v>
                </c:pt>
                <c:pt idx="1750">
                  <c:v>3.73</c:v>
                </c:pt>
                <c:pt idx="1751">
                  <c:v>3.73</c:v>
                </c:pt>
                <c:pt idx="1752">
                  <c:v>3.71</c:v>
                </c:pt>
                <c:pt idx="1753">
                  <c:v>3.69</c:v>
                </c:pt>
                <c:pt idx="1754">
                  <c:v>3.69</c:v>
                </c:pt>
                <c:pt idx="1755">
                  <c:v>3.73</c:v>
                </c:pt>
                <c:pt idx="1756">
                  <c:v>3.7</c:v>
                </c:pt>
                <c:pt idx="1757">
                  <c:v>3.73</c:v>
                </c:pt>
                <c:pt idx="1758">
                  <c:v>3.71</c:v>
                </c:pt>
                <c:pt idx="1759">
                  <c:v>3.71</c:v>
                </c:pt>
                <c:pt idx="1760">
                  <c:v>3.72</c:v>
                </c:pt>
                <c:pt idx="1761">
                  <c:v>3.7</c:v>
                </c:pt>
                <c:pt idx="1762">
                  <c:v>3.71</c:v>
                </c:pt>
                <c:pt idx="1763">
                  <c:v>3.69</c:v>
                </c:pt>
                <c:pt idx="1764">
                  <c:v>3.7</c:v>
                </c:pt>
                <c:pt idx="1765">
                  <c:v>3.71</c:v>
                </c:pt>
                <c:pt idx="1766">
                  <c:v>3.73</c:v>
                </c:pt>
                <c:pt idx="1767">
                  <c:v>3.71</c:v>
                </c:pt>
                <c:pt idx="1768">
                  <c:v>3.71</c:v>
                </c:pt>
                <c:pt idx="1769">
                  <c:v>3.73</c:v>
                </c:pt>
                <c:pt idx="1770">
                  <c:v>3.71</c:v>
                </c:pt>
                <c:pt idx="1771">
                  <c:v>3.72</c:v>
                </c:pt>
                <c:pt idx="1772">
                  <c:v>3.69</c:v>
                </c:pt>
                <c:pt idx="1773">
                  <c:v>3.7</c:v>
                </c:pt>
                <c:pt idx="1774">
                  <c:v>3.7</c:v>
                </c:pt>
                <c:pt idx="1775">
                  <c:v>3.7</c:v>
                </c:pt>
                <c:pt idx="1776">
                  <c:v>3.71</c:v>
                </c:pt>
                <c:pt idx="1777">
                  <c:v>3.71</c:v>
                </c:pt>
                <c:pt idx="1778">
                  <c:v>3.71</c:v>
                </c:pt>
                <c:pt idx="1779">
                  <c:v>3.7</c:v>
                </c:pt>
                <c:pt idx="1780">
                  <c:v>3.7</c:v>
                </c:pt>
                <c:pt idx="1781">
                  <c:v>3.72</c:v>
                </c:pt>
                <c:pt idx="1782">
                  <c:v>3.7</c:v>
                </c:pt>
                <c:pt idx="1783">
                  <c:v>3.72</c:v>
                </c:pt>
                <c:pt idx="1784">
                  <c:v>3.7</c:v>
                </c:pt>
                <c:pt idx="1785">
                  <c:v>3.71</c:v>
                </c:pt>
                <c:pt idx="1786">
                  <c:v>3.69</c:v>
                </c:pt>
                <c:pt idx="1787">
                  <c:v>3.7</c:v>
                </c:pt>
                <c:pt idx="1788">
                  <c:v>3.74</c:v>
                </c:pt>
                <c:pt idx="1789">
                  <c:v>3.7</c:v>
                </c:pt>
                <c:pt idx="1790">
                  <c:v>3.7</c:v>
                </c:pt>
                <c:pt idx="1791">
                  <c:v>3.72</c:v>
                </c:pt>
                <c:pt idx="1792">
                  <c:v>3.71</c:v>
                </c:pt>
                <c:pt idx="1793">
                  <c:v>3.74</c:v>
                </c:pt>
                <c:pt idx="1794">
                  <c:v>3.7</c:v>
                </c:pt>
                <c:pt idx="1795">
                  <c:v>3.74</c:v>
                </c:pt>
                <c:pt idx="1796">
                  <c:v>3.73</c:v>
                </c:pt>
                <c:pt idx="1797">
                  <c:v>3.71</c:v>
                </c:pt>
                <c:pt idx="1798">
                  <c:v>3.7</c:v>
                </c:pt>
                <c:pt idx="1799">
                  <c:v>3.69</c:v>
                </c:pt>
                <c:pt idx="1800">
                  <c:v>3.71</c:v>
                </c:pt>
                <c:pt idx="1801">
                  <c:v>3.72</c:v>
                </c:pt>
                <c:pt idx="1802">
                  <c:v>3.69</c:v>
                </c:pt>
                <c:pt idx="1803">
                  <c:v>3.73</c:v>
                </c:pt>
                <c:pt idx="1804">
                  <c:v>3.73</c:v>
                </c:pt>
                <c:pt idx="1805">
                  <c:v>3.71</c:v>
                </c:pt>
                <c:pt idx="1806">
                  <c:v>3.71</c:v>
                </c:pt>
                <c:pt idx="1807">
                  <c:v>3.7</c:v>
                </c:pt>
                <c:pt idx="1808">
                  <c:v>3.71</c:v>
                </c:pt>
                <c:pt idx="1809">
                  <c:v>3.73</c:v>
                </c:pt>
                <c:pt idx="1810">
                  <c:v>3.72</c:v>
                </c:pt>
                <c:pt idx="1811">
                  <c:v>3.69</c:v>
                </c:pt>
                <c:pt idx="1812">
                  <c:v>3.71</c:v>
                </c:pt>
                <c:pt idx="1813">
                  <c:v>3.7</c:v>
                </c:pt>
                <c:pt idx="1814">
                  <c:v>3.68</c:v>
                </c:pt>
                <c:pt idx="1815">
                  <c:v>3.71</c:v>
                </c:pt>
                <c:pt idx="1816">
                  <c:v>3.7</c:v>
                </c:pt>
                <c:pt idx="1817">
                  <c:v>3.72</c:v>
                </c:pt>
                <c:pt idx="1818">
                  <c:v>3.71</c:v>
                </c:pt>
                <c:pt idx="1819">
                  <c:v>3.73</c:v>
                </c:pt>
                <c:pt idx="1820">
                  <c:v>3.72</c:v>
                </c:pt>
                <c:pt idx="1821">
                  <c:v>3.72</c:v>
                </c:pt>
                <c:pt idx="1822">
                  <c:v>3.73</c:v>
                </c:pt>
                <c:pt idx="1823">
                  <c:v>3.7</c:v>
                </c:pt>
                <c:pt idx="1824">
                  <c:v>3.71</c:v>
                </c:pt>
                <c:pt idx="1825">
                  <c:v>3.71</c:v>
                </c:pt>
                <c:pt idx="1826">
                  <c:v>3.7</c:v>
                </c:pt>
                <c:pt idx="1827">
                  <c:v>3.72</c:v>
                </c:pt>
                <c:pt idx="1828">
                  <c:v>3.71</c:v>
                </c:pt>
                <c:pt idx="1829">
                  <c:v>3.72</c:v>
                </c:pt>
                <c:pt idx="1830">
                  <c:v>3.71</c:v>
                </c:pt>
                <c:pt idx="1831">
                  <c:v>3.7</c:v>
                </c:pt>
                <c:pt idx="1832">
                  <c:v>3.7</c:v>
                </c:pt>
                <c:pt idx="1833">
                  <c:v>3.69</c:v>
                </c:pt>
                <c:pt idx="1834">
                  <c:v>3.7</c:v>
                </c:pt>
                <c:pt idx="1835">
                  <c:v>3.71</c:v>
                </c:pt>
                <c:pt idx="1836">
                  <c:v>3.71</c:v>
                </c:pt>
                <c:pt idx="1837">
                  <c:v>3.7</c:v>
                </c:pt>
                <c:pt idx="1838">
                  <c:v>3.72</c:v>
                </c:pt>
                <c:pt idx="1839">
                  <c:v>3.7</c:v>
                </c:pt>
                <c:pt idx="1840">
                  <c:v>3.71</c:v>
                </c:pt>
                <c:pt idx="1841">
                  <c:v>3.73</c:v>
                </c:pt>
                <c:pt idx="1842">
                  <c:v>3.73</c:v>
                </c:pt>
                <c:pt idx="1843">
                  <c:v>3.72</c:v>
                </c:pt>
                <c:pt idx="1844">
                  <c:v>3.69</c:v>
                </c:pt>
                <c:pt idx="1845">
                  <c:v>3.71</c:v>
                </c:pt>
                <c:pt idx="1846">
                  <c:v>3.7</c:v>
                </c:pt>
                <c:pt idx="1847">
                  <c:v>3.71</c:v>
                </c:pt>
                <c:pt idx="1848">
                  <c:v>3.71</c:v>
                </c:pt>
                <c:pt idx="1849">
                  <c:v>3.72</c:v>
                </c:pt>
                <c:pt idx="1850">
                  <c:v>3.71</c:v>
                </c:pt>
                <c:pt idx="1851">
                  <c:v>3.69</c:v>
                </c:pt>
                <c:pt idx="1852">
                  <c:v>3.7</c:v>
                </c:pt>
                <c:pt idx="1853">
                  <c:v>3.72</c:v>
                </c:pt>
                <c:pt idx="1854">
                  <c:v>3.72</c:v>
                </c:pt>
                <c:pt idx="1855">
                  <c:v>3.69</c:v>
                </c:pt>
                <c:pt idx="1856">
                  <c:v>3.71</c:v>
                </c:pt>
                <c:pt idx="1857">
                  <c:v>3.71</c:v>
                </c:pt>
                <c:pt idx="1858">
                  <c:v>3.69</c:v>
                </c:pt>
                <c:pt idx="1859">
                  <c:v>3.7</c:v>
                </c:pt>
                <c:pt idx="1860">
                  <c:v>3.72</c:v>
                </c:pt>
                <c:pt idx="1861">
                  <c:v>3.71</c:v>
                </c:pt>
                <c:pt idx="1862">
                  <c:v>3.71</c:v>
                </c:pt>
                <c:pt idx="1863">
                  <c:v>3.71</c:v>
                </c:pt>
                <c:pt idx="1864">
                  <c:v>3.69</c:v>
                </c:pt>
                <c:pt idx="1865">
                  <c:v>3.7</c:v>
                </c:pt>
                <c:pt idx="1866">
                  <c:v>3.68</c:v>
                </c:pt>
                <c:pt idx="1867">
                  <c:v>3.7</c:v>
                </c:pt>
                <c:pt idx="1868">
                  <c:v>3.69</c:v>
                </c:pt>
                <c:pt idx="1869">
                  <c:v>3.69</c:v>
                </c:pt>
                <c:pt idx="1870">
                  <c:v>3.69</c:v>
                </c:pt>
                <c:pt idx="1871">
                  <c:v>3.72</c:v>
                </c:pt>
                <c:pt idx="1872">
                  <c:v>3.71</c:v>
                </c:pt>
                <c:pt idx="1873">
                  <c:v>3.69</c:v>
                </c:pt>
                <c:pt idx="1874">
                  <c:v>3.73</c:v>
                </c:pt>
                <c:pt idx="1875">
                  <c:v>3.73</c:v>
                </c:pt>
                <c:pt idx="1876">
                  <c:v>3.71</c:v>
                </c:pt>
                <c:pt idx="1877">
                  <c:v>3.71</c:v>
                </c:pt>
                <c:pt idx="1878">
                  <c:v>3.72</c:v>
                </c:pt>
                <c:pt idx="1879">
                  <c:v>3.7</c:v>
                </c:pt>
                <c:pt idx="1880">
                  <c:v>3.71</c:v>
                </c:pt>
                <c:pt idx="1881">
                  <c:v>3.7</c:v>
                </c:pt>
                <c:pt idx="1882">
                  <c:v>3.7</c:v>
                </c:pt>
                <c:pt idx="1883">
                  <c:v>3.7</c:v>
                </c:pt>
                <c:pt idx="1884">
                  <c:v>3.69</c:v>
                </c:pt>
                <c:pt idx="1885">
                  <c:v>3.72</c:v>
                </c:pt>
                <c:pt idx="1886">
                  <c:v>3.7</c:v>
                </c:pt>
                <c:pt idx="1887">
                  <c:v>3.7</c:v>
                </c:pt>
                <c:pt idx="1888">
                  <c:v>3.7</c:v>
                </c:pt>
                <c:pt idx="1889">
                  <c:v>3.7</c:v>
                </c:pt>
                <c:pt idx="1890">
                  <c:v>3.7</c:v>
                </c:pt>
                <c:pt idx="1891">
                  <c:v>3.71</c:v>
                </c:pt>
                <c:pt idx="1892">
                  <c:v>3.71</c:v>
                </c:pt>
                <c:pt idx="1893">
                  <c:v>3.69</c:v>
                </c:pt>
                <c:pt idx="1894">
                  <c:v>3.7</c:v>
                </c:pt>
                <c:pt idx="1895">
                  <c:v>3.71</c:v>
                </c:pt>
                <c:pt idx="1896">
                  <c:v>3.72</c:v>
                </c:pt>
                <c:pt idx="1897">
                  <c:v>3.71</c:v>
                </c:pt>
                <c:pt idx="1898">
                  <c:v>3.71</c:v>
                </c:pt>
                <c:pt idx="1899">
                  <c:v>3.7</c:v>
                </c:pt>
                <c:pt idx="1900">
                  <c:v>3.71</c:v>
                </c:pt>
                <c:pt idx="1901">
                  <c:v>3.7</c:v>
                </c:pt>
                <c:pt idx="1902">
                  <c:v>3.68</c:v>
                </c:pt>
                <c:pt idx="1903">
                  <c:v>3.7</c:v>
                </c:pt>
                <c:pt idx="1904">
                  <c:v>3.71</c:v>
                </c:pt>
                <c:pt idx="1905">
                  <c:v>3.71</c:v>
                </c:pt>
                <c:pt idx="1906">
                  <c:v>3.68</c:v>
                </c:pt>
                <c:pt idx="1907">
                  <c:v>3.71</c:v>
                </c:pt>
                <c:pt idx="1908">
                  <c:v>3.69</c:v>
                </c:pt>
                <c:pt idx="1909">
                  <c:v>3.73</c:v>
                </c:pt>
                <c:pt idx="1910">
                  <c:v>3.72</c:v>
                </c:pt>
                <c:pt idx="1911">
                  <c:v>3.7</c:v>
                </c:pt>
                <c:pt idx="1912">
                  <c:v>3.7</c:v>
                </c:pt>
                <c:pt idx="1913">
                  <c:v>3.72</c:v>
                </c:pt>
                <c:pt idx="1914">
                  <c:v>3.69</c:v>
                </c:pt>
                <c:pt idx="1915">
                  <c:v>3.71</c:v>
                </c:pt>
                <c:pt idx="1916">
                  <c:v>3.7</c:v>
                </c:pt>
                <c:pt idx="1917">
                  <c:v>3.7</c:v>
                </c:pt>
                <c:pt idx="1918">
                  <c:v>3.73</c:v>
                </c:pt>
                <c:pt idx="1919">
                  <c:v>3.69</c:v>
                </c:pt>
                <c:pt idx="1920">
                  <c:v>3.69</c:v>
                </c:pt>
                <c:pt idx="1921">
                  <c:v>3.72</c:v>
                </c:pt>
                <c:pt idx="1922">
                  <c:v>3.71</c:v>
                </c:pt>
                <c:pt idx="1923">
                  <c:v>3.69</c:v>
                </c:pt>
                <c:pt idx="1924">
                  <c:v>3.73</c:v>
                </c:pt>
                <c:pt idx="1925">
                  <c:v>3.73</c:v>
                </c:pt>
                <c:pt idx="1926">
                  <c:v>3.73</c:v>
                </c:pt>
                <c:pt idx="1927">
                  <c:v>3.7</c:v>
                </c:pt>
                <c:pt idx="1928">
                  <c:v>3.72</c:v>
                </c:pt>
                <c:pt idx="1929">
                  <c:v>3.7</c:v>
                </c:pt>
                <c:pt idx="1930">
                  <c:v>3.71</c:v>
                </c:pt>
                <c:pt idx="1931">
                  <c:v>3.72</c:v>
                </c:pt>
                <c:pt idx="1932">
                  <c:v>3.73</c:v>
                </c:pt>
                <c:pt idx="1933">
                  <c:v>3.69</c:v>
                </c:pt>
                <c:pt idx="1934">
                  <c:v>3.72</c:v>
                </c:pt>
                <c:pt idx="1935">
                  <c:v>3.71</c:v>
                </c:pt>
                <c:pt idx="1936">
                  <c:v>3.69</c:v>
                </c:pt>
                <c:pt idx="1937">
                  <c:v>3.71</c:v>
                </c:pt>
                <c:pt idx="1938">
                  <c:v>3.69</c:v>
                </c:pt>
                <c:pt idx="1939">
                  <c:v>3.68</c:v>
                </c:pt>
                <c:pt idx="1940">
                  <c:v>3.72</c:v>
                </c:pt>
                <c:pt idx="1941">
                  <c:v>3.7</c:v>
                </c:pt>
                <c:pt idx="1942">
                  <c:v>3.73</c:v>
                </c:pt>
                <c:pt idx="1943">
                  <c:v>3.72</c:v>
                </c:pt>
                <c:pt idx="1944">
                  <c:v>3.71</c:v>
                </c:pt>
                <c:pt idx="1945">
                  <c:v>3.7</c:v>
                </c:pt>
                <c:pt idx="1946">
                  <c:v>3.69</c:v>
                </c:pt>
                <c:pt idx="1947">
                  <c:v>3.72</c:v>
                </c:pt>
                <c:pt idx="1948">
                  <c:v>3.69</c:v>
                </c:pt>
                <c:pt idx="1949">
                  <c:v>3.69</c:v>
                </c:pt>
                <c:pt idx="1950">
                  <c:v>3.72</c:v>
                </c:pt>
                <c:pt idx="1951">
                  <c:v>3.69</c:v>
                </c:pt>
                <c:pt idx="1952">
                  <c:v>3.72</c:v>
                </c:pt>
                <c:pt idx="1953">
                  <c:v>3.69</c:v>
                </c:pt>
                <c:pt idx="1954">
                  <c:v>3.7</c:v>
                </c:pt>
                <c:pt idx="1955">
                  <c:v>3.71</c:v>
                </c:pt>
                <c:pt idx="1956">
                  <c:v>3.7</c:v>
                </c:pt>
                <c:pt idx="1957">
                  <c:v>3.7</c:v>
                </c:pt>
                <c:pt idx="1958">
                  <c:v>3.71</c:v>
                </c:pt>
                <c:pt idx="1959">
                  <c:v>3.7</c:v>
                </c:pt>
                <c:pt idx="1960">
                  <c:v>3.73</c:v>
                </c:pt>
                <c:pt idx="1961">
                  <c:v>3.71</c:v>
                </c:pt>
                <c:pt idx="1962">
                  <c:v>3.72</c:v>
                </c:pt>
                <c:pt idx="1963">
                  <c:v>3.69</c:v>
                </c:pt>
                <c:pt idx="1964">
                  <c:v>3.72</c:v>
                </c:pt>
                <c:pt idx="1965">
                  <c:v>3.69</c:v>
                </c:pt>
                <c:pt idx="1966">
                  <c:v>3.7</c:v>
                </c:pt>
                <c:pt idx="1967">
                  <c:v>3.72</c:v>
                </c:pt>
                <c:pt idx="1968">
                  <c:v>3.73</c:v>
                </c:pt>
                <c:pt idx="1969">
                  <c:v>3.7</c:v>
                </c:pt>
                <c:pt idx="1970">
                  <c:v>3.69</c:v>
                </c:pt>
                <c:pt idx="1971">
                  <c:v>3.7</c:v>
                </c:pt>
                <c:pt idx="1972">
                  <c:v>3.68</c:v>
                </c:pt>
                <c:pt idx="1973">
                  <c:v>3.69</c:v>
                </c:pt>
                <c:pt idx="1974">
                  <c:v>3.68</c:v>
                </c:pt>
                <c:pt idx="1975">
                  <c:v>3.69</c:v>
                </c:pt>
                <c:pt idx="1976">
                  <c:v>3.73</c:v>
                </c:pt>
                <c:pt idx="1977">
                  <c:v>3.73</c:v>
                </c:pt>
                <c:pt idx="1978">
                  <c:v>3.69</c:v>
                </c:pt>
                <c:pt idx="1979">
                  <c:v>3.69</c:v>
                </c:pt>
                <c:pt idx="1980">
                  <c:v>3.73</c:v>
                </c:pt>
                <c:pt idx="1981">
                  <c:v>3.71</c:v>
                </c:pt>
                <c:pt idx="1982">
                  <c:v>3.69</c:v>
                </c:pt>
                <c:pt idx="1983">
                  <c:v>3.69</c:v>
                </c:pt>
                <c:pt idx="1984">
                  <c:v>3.68</c:v>
                </c:pt>
                <c:pt idx="1985">
                  <c:v>3.69</c:v>
                </c:pt>
                <c:pt idx="1986">
                  <c:v>3.71</c:v>
                </c:pt>
                <c:pt idx="1987">
                  <c:v>3.72</c:v>
                </c:pt>
                <c:pt idx="1988">
                  <c:v>3.7</c:v>
                </c:pt>
                <c:pt idx="1989">
                  <c:v>3.68</c:v>
                </c:pt>
                <c:pt idx="1990">
                  <c:v>3.7</c:v>
                </c:pt>
                <c:pt idx="1991">
                  <c:v>3.72</c:v>
                </c:pt>
                <c:pt idx="1992">
                  <c:v>3.72</c:v>
                </c:pt>
                <c:pt idx="1993">
                  <c:v>3.7</c:v>
                </c:pt>
                <c:pt idx="1994">
                  <c:v>3.69</c:v>
                </c:pt>
                <c:pt idx="1995">
                  <c:v>3.73</c:v>
                </c:pt>
                <c:pt idx="1996">
                  <c:v>3.71</c:v>
                </c:pt>
                <c:pt idx="1997">
                  <c:v>3.73</c:v>
                </c:pt>
                <c:pt idx="1998">
                  <c:v>3.7</c:v>
                </c:pt>
                <c:pt idx="1999">
                  <c:v>3.7</c:v>
                </c:pt>
                <c:pt idx="2000">
                  <c:v>3.68</c:v>
                </c:pt>
                <c:pt idx="2001">
                  <c:v>3.7</c:v>
                </c:pt>
                <c:pt idx="2002">
                  <c:v>3.7</c:v>
                </c:pt>
                <c:pt idx="2003">
                  <c:v>3.71</c:v>
                </c:pt>
                <c:pt idx="2004">
                  <c:v>3.71</c:v>
                </c:pt>
                <c:pt idx="2005">
                  <c:v>3.72</c:v>
                </c:pt>
                <c:pt idx="2006">
                  <c:v>3.72</c:v>
                </c:pt>
                <c:pt idx="2007">
                  <c:v>3.72</c:v>
                </c:pt>
                <c:pt idx="2008">
                  <c:v>3.71</c:v>
                </c:pt>
                <c:pt idx="2009">
                  <c:v>3.7</c:v>
                </c:pt>
                <c:pt idx="2010">
                  <c:v>3.69</c:v>
                </c:pt>
                <c:pt idx="2011">
                  <c:v>3.7</c:v>
                </c:pt>
                <c:pt idx="2012">
                  <c:v>3.69</c:v>
                </c:pt>
                <c:pt idx="2013">
                  <c:v>3.72</c:v>
                </c:pt>
                <c:pt idx="2014">
                  <c:v>3.7</c:v>
                </c:pt>
                <c:pt idx="2015">
                  <c:v>3.71</c:v>
                </c:pt>
                <c:pt idx="2016">
                  <c:v>3.74</c:v>
                </c:pt>
                <c:pt idx="2017">
                  <c:v>3.71</c:v>
                </c:pt>
                <c:pt idx="2018">
                  <c:v>3.7</c:v>
                </c:pt>
                <c:pt idx="2019">
                  <c:v>3.72</c:v>
                </c:pt>
                <c:pt idx="2020">
                  <c:v>3.69</c:v>
                </c:pt>
                <c:pt idx="2021">
                  <c:v>3.72</c:v>
                </c:pt>
                <c:pt idx="2022">
                  <c:v>3.69</c:v>
                </c:pt>
                <c:pt idx="2023">
                  <c:v>3.72</c:v>
                </c:pt>
                <c:pt idx="2024">
                  <c:v>3.71</c:v>
                </c:pt>
                <c:pt idx="2025">
                  <c:v>3.72</c:v>
                </c:pt>
                <c:pt idx="2026">
                  <c:v>3.71</c:v>
                </c:pt>
                <c:pt idx="2027">
                  <c:v>3.69</c:v>
                </c:pt>
                <c:pt idx="2028">
                  <c:v>3.71</c:v>
                </c:pt>
                <c:pt idx="2029">
                  <c:v>3.73</c:v>
                </c:pt>
                <c:pt idx="2030">
                  <c:v>3.69</c:v>
                </c:pt>
                <c:pt idx="2031">
                  <c:v>3.69</c:v>
                </c:pt>
                <c:pt idx="2032">
                  <c:v>3.69</c:v>
                </c:pt>
                <c:pt idx="2033">
                  <c:v>3.71</c:v>
                </c:pt>
                <c:pt idx="2034">
                  <c:v>3.71</c:v>
                </c:pt>
                <c:pt idx="2035">
                  <c:v>3.71</c:v>
                </c:pt>
                <c:pt idx="2036">
                  <c:v>3.71</c:v>
                </c:pt>
                <c:pt idx="2037">
                  <c:v>3.71</c:v>
                </c:pt>
                <c:pt idx="2038">
                  <c:v>3.7</c:v>
                </c:pt>
                <c:pt idx="2039">
                  <c:v>3.7</c:v>
                </c:pt>
                <c:pt idx="2040">
                  <c:v>3.71</c:v>
                </c:pt>
                <c:pt idx="2041">
                  <c:v>3.73</c:v>
                </c:pt>
                <c:pt idx="2042">
                  <c:v>3.69</c:v>
                </c:pt>
                <c:pt idx="2043">
                  <c:v>3.71</c:v>
                </c:pt>
                <c:pt idx="2044">
                  <c:v>3.72</c:v>
                </c:pt>
                <c:pt idx="2045">
                  <c:v>3.69</c:v>
                </c:pt>
                <c:pt idx="2046">
                  <c:v>3.72</c:v>
                </c:pt>
                <c:pt idx="2047">
                  <c:v>3.73</c:v>
                </c:pt>
                <c:pt idx="2048">
                  <c:v>3.71</c:v>
                </c:pt>
                <c:pt idx="2049">
                  <c:v>3.71</c:v>
                </c:pt>
                <c:pt idx="2050">
                  <c:v>3.69</c:v>
                </c:pt>
                <c:pt idx="2051">
                  <c:v>3.73</c:v>
                </c:pt>
                <c:pt idx="2052">
                  <c:v>3.69</c:v>
                </c:pt>
                <c:pt idx="2053">
                  <c:v>3.71</c:v>
                </c:pt>
                <c:pt idx="2054">
                  <c:v>3.69</c:v>
                </c:pt>
                <c:pt idx="2055">
                  <c:v>3.7</c:v>
                </c:pt>
                <c:pt idx="2056">
                  <c:v>3.7</c:v>
                </c:pt>
                <c:pt idx="2057">
                  <c:v>3.71</c:v>
                </c:pt>
                <c:pt idx="2058">
                  <c:v>3.73</c:v>
                </c:pt>
                <c:pt idx="2059">
                  <c:v>3.7</c:v>
                </c:pt>
                <c:pt idx="2060">
                  <c:v>3.68</c:v>
                </c:pt>
                <c:pt idx="2061">
                  <c:v>3.72</c:v>
                </c:pt>
                <c:pt idx="2062">
                  <c:v>3.7</c:v>
                </c:pt>
                <c:pt idx="2063">
                  <c:v>3.69</c:v>
                </c:pt>
                <c:pt idx="2064">
                  <c:v>3.71</c:v>
                </c:pt>
                <c:pt idx="2065">
                  <c:v>3.69</c:v>
                </c:pt>
                <c:pt idx="2066">
                  <c:v>3.69</c:v>
                </c:pt>
                <c:pt idx="2067">
                  <c:v>3.72</c:v>
                </c:pt>
                <c:pt idx="2068">
                  <c:v>3.72</c:v>
                </c:pt>
                <c:pt idx="2069">
                  <c:v>3.71</c:v>
                </c:pt>
                <c:pt idx="2070">
                  <c:v>3.71</c:v>
                </c:pt>
                <c:pt idx="2071">
                  <c:v>3.7</c:v>
                </c:pt>
                <c:pt idx="2072">
                  <c:v>3.71</c:v>
                </c:pt>
                <c:pt idx="2073">
                  <c:v>3.71</c:v>
                </c:pt>
                <c:pt idx="2074">
                  <c:v>3.7</c:v>
                </c:pt>
                <c:pt idx="2075">
                  <c:v>3.7</c:v>
                </c:pt>
                <c:pt idx="2076">
                  <c:v>3.69</c:v>
                </c:pt>
                <c:pt idx="2077">
                  <c:v>3.69</c:v>
                </c:pt>
                <c:pt idx="2078">
                  <c:v>3.7</c:v>
                </c:pt>
                <c:pt idx="2079">
                  <c:v>3.72</c:v>
                </c:pt>
                <c:pt idx="2080">
                  <c:v>3.72</c:v>
                </c:pt>
                <c:pt idx="2081">
                  <c:v>3.7</c:v>
                </c:pt>
                <c:pt idx="2082">
                  <c:v>3.69</c:v>
                </c:pt>
                <c:pt idx="2083">
                  <c:v>3.72</c:v>
                </c:pt>
                <c:pt idx="2084">
                  <c:v>3.68</c:v>
                </c:pt>
                <c:pt idx="2085">
                  <c:v>3.7</c:v>
                </c:pt>
                <c:pt idx="2086">
                  <c:v>3.71</c:v>
                </c:pt>
                <c:pt idx="2087">
                  <c:v>3.71</c:v>
                </c:pt>
                <c:pt idx="2088">
                  <c:v>3.69</c:v>
                </c:pt>
                <c:pt idx="2089">
                  <c:v>3.71</c:v>
                </c:pt>
                <c:pt idx="2090">
                  <c:v>3.71</c:v>
                </c:pt>
                <c:pt idx="2091">
                  <c:v>3.69</c:v>
                </c:pt>
                <c:pt idx="2092">
                  <c:v>3.71</c:v>
                </c:pt>
                <c:pt idx="2093">
                  <c:v>3.69</c:v>
                </c:pt>
                <c:pt idx="2094">
                  <c:v>3.71</c:v>
                </c:pt>
                <c:pt idx="2095">
                  <c:v>3.72</c:v>
                </c:pt>
                <c:pt idx="2096">
                  <c:v>3.69</c:v>
                </c:pt>
                <c:pt idx="2097">
                  <c:v>3.71</c:v>
                </c:pt>
                <c:pt idx="2098">
                  <c:v>3.7</c:v>
                </c:pt>
                <c:pt idx="2099">
                  <c:v>3.71</c:v>
                </c:pt>
                <c:pt idx="2100">
                  <c:v>3.7</c:v>
                </c:pt>
                <c:pt idx="2101">
                  <c:v>3.72</c:v>
                </c:pt>
                <c:pt idx="2102">
                  <c:v>3.7</c:v>
                </c:pt>
                <c:pt idx="2103">
                  <c:v>3.69</c:v>
                </c:pt>
                <c:pt idx="2104">
                  <c:v>3.72</c:v>
                </c:pt>
                <c:pt idx="2105">
                  <c:v>3.71</c:v>
                </c:pt>
                <c:pt idx="2106">
                  <c:v>3.69</c:v>
                </c:pt>
                <c:pt idx="2107">
                  <c:v>3.71</c:v>
                </c:pt>
                <c:pt idx="2108">
                  <c:v>3.72</c:v>
                </c:pt>
                <c:pt idx="2109">
                  <c:v>3.72</c:v>
                </c:pt>
                <c:pt idx="2110">
                  <c:v>3.7</c:v>
                </c:pt>
                <c:pt idx="2111">
                  <c:v>3.71</c:v>
                </c:pt>
                <c:pt idx="2112">
                  <c:v>3.71</c:v>
                </c:pt>
                <c:pt idx="2113">
                  <c:v>3.72</c:v>
                </c:pt>
                <c:pt idx="2114">
                  <c:v>3.69</c:v>
                </c:pt>
                <c:pt idx="2115">
                  <c:v>3.69</c:v>
                </c:pt>
                <c:pt idx="2116">
                  <c:v>3.69</c:v>
                </c:pt>
                <c:pt idx="2117">
                  <c:v>3.69</c:v>
                </c:pt>
                <c:pt idx="2118">
                  <c:v>3.7</c:v>
                </c:pt>
                <c:pt idx="2119">
                  <c:v>3.72</c:v>
                </c:pt>
                <c:pt idx="2120">
                  <c:v>3.71</c:v>
                </c:pt>
                <c:pt idx="2121">
                  <c:v>3.72</c:v>
                </c:pt>
                <c:pt idx="2122">
                  <c:v>3.68</c:v>
                </c:pt>
                <c:pt idx="2123">
                  <c:v>3.71</c:v>
                </c:pt>
                <c:pt idx="2124">
                  <c:v>3.68</c:v>
                </c:pt>
                <c:pt idx="2125">
                  <c:v>3.74</c:v>
                </c:pt>
                <c:pt idx="2126">
                  <c:v>3.69</c:v>
                </c:pt>
                <c:pt idx="2127">
                  <c:v>3.69</c:v>
                </c:pt>
                <c:pt idx="2128">
                  <c:v>3.69</c:v>
                </c:pt>
                <c:pt idx="2129">
                  <c:v>3.69</c:v>
                </c:pt>
                <c:pt idx="2130">
                  <c:v>3.72</c:v>
                </c:pt>
                <c:pt idx="2131">
                  <c:v>3.71</c:v>
                </c:pt>
                <c:pt idx="2132">
                  <c:v>3.71</c:v>
                </c:pt>
                <c:pt idx="2133">
                  <c:v>3.7</c:v>
                </c:pt>
                <c:pt idx="2134">
                  <c:v>3.68</c:v>
                </c:pt>
                <c:pt idx="2135">
                  <c:v>3.73</c:v>
                </c:pt>
                <c:pt idx="2136">
                  <c:v>3.7</c:v>
                </c:pt>
                <c:pt idx="2137">
                  <c:v>3.71</c:v>
                </c:pt>
                <c:pt idx="2138">
                  <c:v>3.7</c:v>
                </c:pt>
                <c:pt idx="2139">
                  <c:v>3.7</c:v>
                </c:pt>
                <c:pt idx="2140">
                  <c:v>3.7</c:v>
                </c:pt>
                <c:pt idx="2141">
                  <c:v>3.7</c:v>
                </c:pt>
                <c:pt idx="2142">
                  <c:v>3.7</c:v>
                </c:pt>
                <c:pt idx="2143">
                  <c:v>3.7</c:v>
                </c:pt>
                <c:pt idx="2144">
                  <c:v>3.72</c:v>
                </c:pt>
                <c:pt idx="2145">
                  <c:v>3.72</c:v>
                </c:pt>
                <c:pt idx="2146">
                  <c:v>3.68</c:v>
                </c:pt>
                <c:pt idx="2147">
                  <c:v>3.69</c:v>
                </c:pt>
                <c:pt idx="2148">
                  <c:v>3.7</c:v>
                </c:pt>
                <c:pt idx="2149">
                  <c:v>3.7</c:v>
                </c:pt>
                <c:pt idx="2150">
                  <c:v>3.69</c:v>
                </c:pt>
                <c:pt idx="2151">
                  <c:v>3.7</c:v>
                </c:pt>
                <c:pt idx="2152">
                  <c:v>3.71</c:v>
                </c:pt>
                <c:pt idx="2153">
                  <c:v>3.72</c:v>
                </c:pt>
                <c:pt idx="2154">
                  <c:v>3.69</c:v>
                </c:pt>
                <c:pt idx="2155">
                  <c:v>3.71</c:v>
                </c:pt>
                <c:pt idx="2156">
                  <c:v>3.72</c:v>
                </c:pt>
                <c:pt idx="2157">
                  <c:v>3.68</c:v>
                </c:pt>
                <c:pt idx="2158">
                  <c:v>3.68</c:v>
                </c:pt>
                <c:pt idx="2159">
                  <c:v>3.73</c:v>
                </c:pt>
                <c:pt idx="2160">
                  <c:v>3.7</c:v>
                </c:pt>
                <c:pt idx="2161">
                  <c:v>3.69</c:v>
                </c:pt>
                <c:pt idx="2162">
                  <c:v>3.68</c:v>
                </c:pt>
                <c:pt idx="2163">
                  <c:v>3.69</c:v>
                </c:pt>
                <c:pt idx="2164">
                  <c:v>3.69</c:v>
                </c:pt>
                <c:pt idx="2165">
                  <c:v>3.69</c:v>
                </c:pt>
                <c:pt idx="2166">
                  <c:v>3.71</c:v>
                </c:pt>
                <c:pt idx="2167">
                  <c:v>3.7</c:v>
                </c:pt>
                <c:pt idx="2168">
                  <c:v>3.69</c:v>
                </c:pt>
                <c:pt idx="2169">
                  <c:v>3.69</c:v>
                </c:pt>
                <c:pt idx="2170">
                  <c:v>3.73</c:v>
                </c:pt>
                <c:pt idx="2171">
                  <c:v>3.71</c:v>
                </c:pt>
                <c:pt idx="2172">
                  <c:v>3.69</c:v>
                </c:pt>
                <c:pt idx="2173">
                  <c:v>3.68</c:v>
                </c:pt>
                <c:pt idx="2174">
                  <c:v>3.68</c:v>
                </c:pt>
                <c:pt idx="2175">
                  <c:v>3.7</c:v>
                </c:pt>
                <c:pt idx="2176">
                  <c:v>3.69</c:v>
                </c:pt>
                <c:pt idx="2177">
                  <c:v>3.71</c:v>
                </c:pt>
                <c:pt idx="2178">
                  <c:v>3.71</c:v>
                </c:pt>
                <c:pt idx="2179">
                  <c:v>3.73</c:v>
                </c:pt>
                <c:pt idx="2180">
                  <c:v>3.7</c:v>
                </c:pt>
                <c:pt idx="2181">
                  <c:v>3.73</c:v>
                </c:pt>
                <c:pt idx="2182">
                  <c:v>3.73</c:v>
                </c:pt>
                <c:pt idx="2183">
                  <c:v>3.72</c:v>
                </c:pt>
                <c:pt idx="2184">
                  <c:v>3.72</c:v>
                </c:pt>
                <c:pt idx="2185">
                  <c:v>3.69</c:v>
                </c:pt>
                <c:pt idx="2186">
                  <c:v>3.71</c:v>
                </c:pt>
                <c:pt idx="2187">
                  <c:v>3.72</c:v>
                </c:pt>
                <c:pt idx="2188">
                  <c:v>3.72</c:v>
                </c:pt>
                <c:pt idx="2189">
                  <c:v>3.69</c:v>
                </c:pt>
                <c:pt idx="2190">
                  <c:v>3.73</c:v>
                </c:pt>
                <c:pt idx="2191">
                  <c:v>3.71</c:v>
                </c:pt>
                <c:pt idx="2192">
                  <c:v>3.69</c:v>
                </c:pt>
                <c:pt idx="2193">
                  <c:v>3.72</c:v>
                </c:pt>
                <c:pt idx="2194">
                  <c:v>3.71</c:v>
                </c:pt>
                <c:pt idx="2195">
                  <c:v>3.74</c:v>
                </c:pt>
                <c:pt idx="2196">
                  <c:v>3.69</c:v>
                </c:pt>
                <c:pt idx="2197">
                  <c:v>3.7</c:v>
                </c:pt>
                <c:pt idx="2198">
                  <c:v>3.71</c:v>
                </c:pt>
                <c:pt idx="2199">
                  <c:v>3.69</c:v>
                </c:pt>
                <c:pt idx="2200">
                  <c:v>3.7</c:v>
                </c:pt>
                <c:pt idx="2201">
                  <c:v>3.7</c:v>
                </c:pt>
                <c:pt idx="2202">
                  <c:v>3.71</c:v>
                </c:pt>
                <c:pt idx="2203">
                  <c:v>3.71</c:v>
                </c:pt>
                <c:pt idx="2204">
                  <c:v>3.71</c:v>
                </c:pt>
                <c:pt idx="2205">
                  <c:v>3.69</c:v>
                </c:pt>
                <c:pt idx="2206">
                  <c:v>3.7</c:v>
                </c:pt>
                <c:pt idx="2207">
                  <c:v>3.72</c:v>
                </c:pt>
                <c:pt idx="2208">
                  <c:v>3.71</c:v>
                </c:pt>
                <c:pt idx="2209">
                  <c:v>3.68</c:v>
                </c:pt>
                <c:pt idx="2210">
                  <c:v>3.71</c:v>
                </c:pt>
                <c:pt idx="2211">
                  <c:v>3.7</c:v>
                </c:pt>
                <c:pt idx="2212">
                  <c:v>3.71</c:v>
                </c:pt>
                <c:pt idx="2213">
                  <c:v>3.7</c:v>
                </c:pt>
                <c:pt idx="2214">
                  <c:v>3.7</c:v>
                </c:pt>
                <c:pt idx="2215">
                  <c:v>3.69</c:v>
                </c:pt>
                <c:pt idx="2216">
                  <c:v>3.7</c:v>
                </c:pt>
                <c:pt idx="2217">
                  <c:v>3.72</c:v>
                </c:pt>
                <c:pt idx="2218">
                  <c:v>3.7</c:v>
                </c:pt>
                <c:pt idx="2219">
                  <c:v>3.71</c:v>
                </c:pt>
                <c:pt idx="2220">
                  <c:v>3.7</c:v>
                </c:pt>
                <c:pt idx="2221">
                  <c:v>3.72</c:v>
                </c:pt>
                <c:pt idx="2222">
                  <c:v>3.7</c:v>
                </c:pt>
                <c:pt idx="2223">
                  <c:v>3.7</c:v>
                </c:pt>
                <c:pt idx="2224">
                  <c:v>3.7</c:v>
                </c:pt>
                <c:pt idx="2225">
                  <c:v>3.72</c:v>
                </c:pt>
                <c:pt idx="2226">
                  <c:v>3.68</c:v>
                </c:pt>
                <c:pt idx="2227">
                  <c:v>3.69</c:v>
                </c:pt>
                <c:pt idx="2228">
                  <c:v>3.71</c:v>
                </c:pt>
                <c:pt idx="2229">
                  <c:v>3.7</c:v>
                </c:pt>
                <c:pt idx="2230">
                  <c:v>3.7</c:v>
                </c:pt>
                <c:pt idx="2231">
                  <c:v>3.69</c:v>
                </c:pt>
                <c:pt idx="2232">
                  <c:v>3.72</c:v>
                </c:pt>
                <c:pt idx="2233">
                  <c:v>3.69</c:v>
                </c:pt>
                <c:pt idx="2234">
                  <c:v>3.69</c:v>
                </c:pt>
                <c:pt idx="2235">
                  <c:v>3.72</c:v>
                </c:pt>
                <c:pt idx="2236">
                  <c:v>3.71</c:v>
                </c:pt>
                <c:pt idx="2237">
                  <c:v>3.69</c:v>
                </c:pt>
                <c:pt idx="2238">
                  <c:v>3.68</c:v>
                </c:pt>
                <c:pt idx="2239">
                  <c:v>3.71</c:v>
                </c:pt>
                <c:pt idx="2240">
                  <c:v>3.69</c:v>
                </c:pt>
                <c:pt idx="2241">
                  <c:v>3.7</c:v>
                </c:pt>
                <c:pt idx="2242">
                  <c:v>3.68</c:v>
                </c:pt>
                <c:pt idx="2243">
                  <c:v>3.7</c:v>
                </c:pt>
                <c:pt idx="2244">
                  <c:v>3.72</c:v>
                </c:pt>
                <c:pt idx="2245">
                  <c:v>3.71</c:v>
                </c:pt>
                <c:pt idx="2246">
                  <c:v>3.71</c:v>
                </c:pt>
                <c:pt idx="2247">
                  <c:v>3.72</c:v>
                </c:pt>
                <c:pt idx="2248">
                  <c:v>3.69</c:v>
                </c:pt>
                <c:pt idx="2249">
                  <c:v>3.69</c:v>
                </c:pt>
                <c:pt idx="2250">
                  <c:v>3.7</c:v>
                </c:pt>
                <c:pt idx="2251">
                  <c:v>3.68</c:v>
                </c:pt>
                <c:pt idx="2252">
                  <c:v>3.7</c:v>
                </c:pt>
                <c:pt idx="2253">
                  <c:v>3.68</c:v>
                </c:pt>
                <c:pt idx="2254">
                  <c:v>3.69</c:v>
                </c:pt>
                <c:pt idx="2255">
                  <c:v>3.71</c:v>
                </c:pt>
                <c:pt idx="2256">
                  <c:v>3.7</c:v>
                </c:pt>
                <c:pt idx="2257">
                  <c:v>3.7</c:v>
                </c:pt>
                <c:pt idx="2258">
                  <c:v>3.7</c:v>
                </c:pt>
                <c:pt idx="2259">
                  <c:v>3.69</c:v>
                </c:pt>
                <c:pt idx="2260">
                  <c:v>3.7</c:v>
                </c:pt>
                <c:pt idx="2261">
                  <c:v>3.7</c:v>
                </c:pt>
                <c:pt idx="2262">
                  <c:v>3.72</c:v>
                </c:pt>
                <c:pt idx="2263">
                  <c:v>3.71</c:v>
                </c:pt>
                <c:pt idx="2264">
                  <c:v>3.69</c:v>
                </c:pt>
                <c:pt idx="2265">
                  <c:v>3.69</c:v>
                </c:pt>
                <c:pt idx="2266">
                  <c:v>3.69</c:v>
                </c:pt>
                <c:pt idx="2267">
                  <c:v>3.71</c:v>
                </c:pt>
                <c:pt idx="2268">
                  <c:v>3.71</c:v>
                </c:pt>
                <c:pt idx="2269">
                  <c:v>3.72</c:v>
                </c:pt>
                <c:pt idx="2270">
                  <c:v>3.73</c:v>
                </c:pt>
                <c:pt idx="2271">
                  <c:v>3.68</c:v>
                </c:pt>
                <c:pt idx="2272">
                  <c:v>3.7</c:v>
                </c:pt>
                <c:pt idx="2273">
                  <c:v>3.69</c:v>
                </c:pt>
                <c:pt idx="2274">
                  <c:v>3.68</c:v>
                </c:pt>
                <c:pt idx="2275">
                  <c:v>3.72</c:v>
                </c:pt>
                <c:pt idx="2276">
                  <c:v>3.68</c:v>
                </c:pt>
                <c:pt idx="2277">
                  <c:v>3.69</c:v>
                </c:pt>
                <c:pt idx="2278">
                  <c:v>3.72</c:v>
                </c:pt>
                <c:pt idx="2279">
                  <c:v>3.72</c:v>
                </c:pt>
                <c:pt idx="2280">
                  <c:v>3.7</c:v>
                </c:pt>
                <c:pt idx="2281">
                  <c:v>3.69</c:v>
                </c:pt>
                <c:pt idx="2282">
                  <c:v>3.72</c:v>
                </c:pt>
                <c:pt idx="2283">
                  <c:v>3.7</c:v>
                </c:pt>
                <c:pt idx="2284">
                  <c:v>3.72</c:v>
                </c:pt>
                <c:pt idx="2285">
                  <c:v>3.69</c:v>
                </c:pt>
                <c:pt idx="2286">
                  <c:v>3.72</c:v>
                </c:pt>
                <c:pt idx="2287">
                  <c:v>3.71</c:v>
                </c:pt>
                <c:pt idx="2288">
                  <c:v>3.69</c:v>
                </c:pt>
                <c:pt idx="2289">
                  <c:v>3.71</c:v>
                </c:pt>
                <c:pt idx="2290">
                  <c:v>3.69</c:v>
                </c:pt>
                <c:pt idx="2291">
                  <c:v>3.71</c:v>
                </c:pt>
                <c:pt idx="2292">
                  <c:v>3.71</c:v>
                </c:pt>
                <c:pt idx="2293">
                  <c:v>3.69</c:v>
                </c:pt>
                <c:pt idx="2294">
                  <c:v>3.7</c:v>
                </c:pt>
                <c:pt idx="2295">
                  <c:v>3.7</c:v>
                </c:pt>
                <c:pt idx="2296">
                  <c:v>3.73</c:v>
                </c:pt>
                <c:pt idx="2297">
                  <c:v>3.71</c:v>
                </c:pt>
                <c:pt idx="2298">
                  <c:v>3.72</c:v>
                </c:pt>
                <c:pt idx="2299">
                  <c:v>3.73</c:v>
                </c:pt>
                <c:pt idx="2300">
                  <c:v>3.71</c:v>
                </c:pt>
                <c:pt idx="2301">
                  <c:v>3.69</c:v>
                </c:pt>
                <c:pt idx="2302">
                  <c:v>3.7</c:v>
                </c:pt>
                <c:pt idx="2303">
                  <c:v>3.71</c:v>
                </c:pt>
                <c:pt idx="2304">
                  <c:v>3.72</c:v>
                </c:pt>
                <c:pt idx="2305">
                  <c:v>3.7</c:v>
                </c:pt>
                <c:pt idx="2306">
                  <c:v>3.72</c:v>
                </c:pt>
                <c:pt idx="2307">
                  <c:v>3.7</c:v>
                </c:pt>
                <c:pt idx="2308">
                  <c:v>3.68</c:v>
                </c:pt>
                <c:pt idx="2309">
                  <c:v>3.69</c:v>
                </c:pt>
                <c:pt idx="2310">
                  <c:v>3.69</c:v>
                </c:pt>
                <c:pt idx="2311">
                  <c:v>3.7</c:v>
                </c:pt>
                <c:pt idx="2312">
                  <c:v>3.69</c:v>
                </c:pt>
                <c:pt idx="2313">
                  <c:v>3.7</c:v>
                </c:pt>
                <c:pt idx="2314">
                  <c:v>3.71</c:v>
                </c:pt>
                <c:pt idx="2315">
                  <c:v>3.71</c:v>
                </c:pt>
                <c:pt idx="2316">
                  <c:v>3.73</c:v>
                </c:pt>
                <c:pt idx="2317">
                  <c:v>3.69</c:v>
                </c:pt>
                <c:pt idx="2318">
                  <c:v>3.7</c:v>
                </c:pt>
                <c:pt idx="2319">
                  <c:v>3.69</c:v>
                </c:pt>
                <c:pt idx="2320">
                  <c:v>3.69</c:v>
                </c:pt>
                <c:pt idx="2321">
                  <c:v>3.71</c:v>
                </c:pt>
                <c:pt idx="2322">
                  <c:v>3.7</c:v>
                </c:pt>
                <c:pt idx="2323">
                  <c:v>3.7</c:v>
                </c:pt>
                <c:pt idx="2324">
                  <c:v>3.69</c:v>
                </c:pt>
                <c:pt idx="2325">
                  <c:v>3.7</c:v>
                </c:pt>
                <c:pt idx="2326">
                  <c:v>3.72</c:v>
                </c:pt>
                <c:pt idx="2327">
                  <c:v>3.71</c:v>
                </c:pt>
                <c:pt idx="2328">
                  <c:v>3.7</c:v>
                </c:pt>
                <c:pt idx="2329">
                  <c:v>3.72</c:v>
                </c:pt>
                <c:pt idx="2330">
                  <c:v>3.68</c:v>
                </c:pt>
                <c:pt idx="2331">
                  <c:v>3.69</c:v>
                </c:pt>
                <c:pt idx="2332">
                  <c:v>3.7</c:v>
                </c:pt>
                <c:pt idx="2333">
                  <c:v>3.69</c:v>
                </c:pt>
                <c:pt idx="2334">
                  <c:v>3.7</c:v>
                </c:pt>
                <c:pt idx="2335">
                  <c:v>3.71</c:v>
                </c:pt>
                <c:pt idx="2336">
                  <c:v>3.71</c:v>
                </c:pt>
                <c:pt idx="2337">
                  <c:v>3.7</c:v>
                </c:pt>
                <c:pt idx="2338">
                  <c:v>3.68</c:v>
                </c:pt>
                <c:pt idx="2339">
                  <c:v>3.71</c:v>
                </c:pt>
                <c:pt idx="2340">
                  <c:v>3.69</c:v>
                </c:pt>
                <c:pt idx="2341">
                  <c:v>3.71</c:v>
                </c:pt>
                <c:pt idx="2342">
                  <c:v>3.71</c:v>
                </c:pt>
                <c:pt idx="2343">
                  <c:v>3.71</c:v>
                </c:pt>
                <c:pt idx="2344">
                  <c:v>3.72</c:v>
                </c:pt>
                <c:pt idx="2345">
                  <c:v>3.73</c:v>
                </c:pt>
                <c:pt idx="2346">
                  <c:v>3.73</c:v>
                </c:pt>
                <c:pt idx="2347">
                  <c:v>3.73</c:v>
                </c:pt>
                <c:pt idx="2348">
                  <c:v>3.68</c:v>
                </c:pt>
                <c:pt idx="2349">
                  <c:v>3.7</c:v>
                </c:pt>
                <c:pt idx="2350">
                  <c:v>3.72</c:v>
                </c:pt>
                <c:pt idx="2351">
                  <c:v>3.71</c:v>
                </c:pt>
                <c:pt idx="2352">
                  <c:v>3.71</c:v>
                </c:pt>
                <c:pt idx="2353">
                  <c:v>3.7</c:v>
                </c:pt>
                <c:pt idx="2354">
                  <c:v>3.72</c:v>
                </c:pt>
                <c:pt idx="2355">
                  <c:v>3.72</c:v>
                </c:pt>
                <c:pt idx="2356">
                  <c:v>3.71</c:v>
                </c:pt>
                <c:pt idx="2357">
                  <c:v>3.69</c:v>
                </c:pt>
                <c:pt idx="2358">
                  <c:v>3.69</c:v>
                </c:pt>
                <c:pt idx="2359">
                  <c:v>3.7</c:v>
                </c:pt>
                <c:pt idx="2360">
                  <c:v>3.7</c:v>
                </c:pt>
                <c:pt idx="2361">
                  <c:v>3.7</c:v>
                </c:pt>
                <c:pt idx="2362">
                  <c:v>3.74</c:v>
                </c:pt>
                <c:pt idx="2363">
                  <c:v>3.72</c:v>
                </c:pt>
                <c:pt idx="2364">
                  <c:v>3.72</c:v>
                </c:pt>
                <c:pt idx="2365">
                  <c:v>3.71</c:v>
                </c:pt>
                <c:pt idx="2366">
                  <c:v>3.72</c:v>
                </c:pt>
                <c:pt idx="2367">
                  <c:v>3.72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08B-4644-B250-C28A89816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702464"/>
        <c:axId val="84611456"/>
      </c:scatterChart>
      <c:valAx>
        <c:axId val="78702464"/>
        <c:scaling>
          <c:orientation val="minMax"/>
          <c:max val="0.63000000000000012"/>
          <c:min val="0.570000000000000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611456"/>
        <c:crosses val="autoZero"/>
        <c:crossBetween val="midCat"/>
      </c:valAx>
      <c:valAx>
        <c:axId val="8461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702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7C056-8F2C-454F-9754-55343688011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DC2AEF0-F68B-4E96-8A6C-3961C88A7DBB}">
      <dgm:prSet phldrT="[Tekst]" custT="1"/>
      <dgm:spPr/>
      <dgm:t>
        <a:bodyPr/>
        <a:lstStyle/>
        <a:p>
          <a:r>
            <a:rPr lang="nl-NL" sz="1600" b="1" dirty="0"/>
            <a:t>Arenal PCS BV</a:t>
          </a:r>
          <a:br>
            <a:rPr lang="ru-RU" sz="1600" b="1" dirty="0"/>
          </a:br>
          <a:r>
            <a:rPr lang="en-GB" sz="1600" b="1" dirty="0"/>
            <a:t>Netherlands</a:t>
          </a:r>
          <a:endParaRPr lang="nl-NL" sz="1600" b="1" dirty="0"/>
        </a:p>
      </dgm:t>
    </dgm:pt>
    <dgm:pt modelId="{7B5FE129-4AF0-4769-A4B7-E0F918A46FC4}" type="parTrans" cxnId="{301373FD-809A-4BB3-BDF2-40FA08E6DD2F}">
      <dgm:prSet/>
      <dgm:spPr/>
      <dgm:t>
        <a:bodyPr/>
        <a:lstStyle/>
        <a:p>
          <a:endParaRPr lang="nl-NL"/>
        </a:p>
      </dgm:t>
    </dgm:pt>
    <dgm:pt modelId="{45ADF32B-7FD0-45FF-9FB9-490B5709C505}" type="sibTrans" cxnId="{301373FD-809A-4BB3-BDF2-40FA08E6DD2F}">
      <dgm:prSet/>
      <dgm:spPr/>
      <dgm:t>
        <a:bodyPr/>
        <a:lstStyle/>
        <a:p>
          <a:endParaRPr lang="nl-NL"/>
        </a:p>
      </dgm:t>
    </dgm:pt>
    <dgm:pt modelId="{DE319CFE-D462-456F-9157-2C8F9700DB45}">
      <dgm:prSet/>
      <dgm:spPr/>
      <dgm:t>
        <a:bodyPr/>
        <a:lstStyle/>
        <a:p>
          <a:pPr algn="l"/>
          <a:r>
            <a:rPr lang="nl-NL" dirty="0"/>
            <a:t> Arenal </a:t>
          </a:r>
          <a:r>
            <a:rPr lang="nl-NL" b="1" dirty="0" err="1"/>
            <a:t>Mining</a:t>
          </a:r>
          <a:r>
            <a:rPr lang="nl-NL" b="1" dirty="0"/>
            <a:t> &amp; </a:t>
          </a:r>
          <a:r>
            <a:rPr lang="nl-NL" b="1" dirty="0" err="1"/>
            <a:t>Dredging</a:t>
          </a:r>
          <a:r>
            <a:rPr lang="nl-NL" b="1" dirty="0"/>
            <a:t> </a:t>
          </a:r>
          <a:r>
            <a:rPr lang="nl-NL" dirty="0"/>
            <a:t>BV</a:t>
          </a:r>
        </a:p>
      </dgm:t>
    </dgm:pt>
    <dgm:pt modelId="{6CDBC236-0AE6-4A3A-8ABA-5385A6925A50}" type="parTrans" cxnId="{2AAB8190-84FD-48EF-8B0D-A1C4852CA29A}">
      <dgm:prSet/>
      <dgm:spPr/>
      <dgm:t>
        <a:bodyPr/>
        <a:lstStyle/>
        <a:p>
          <a:endParaRPr lang="nl-NL"/>
        </a:p>
      </dgm:t>
    </dgm:pt>
    <dgm:pt modelId="{1791269D-F784-4B2B-87FD-E779C7001FE1}" type="sibTrans" cxnId="{2AAB8190-84FD-48EF-8B0D-A1C4852CA29A}">
      <dgm:prSet/>
      <dgm:spPr/>
      <dgm:t>
        <a:bodyPr/>
        <a:lstStyle/>
        <a:p>
          <a:endParaRPr lang="nl-NL"/>
        </a:p>
      </dgm:t>
    </dgm:pt>
    <dgm:pt modelId="{01506FC4-665F-4FD3-9ECA-7EC70A130B36}">
      <dgm:prSet/>
      <dgm:spPr/>
      <dgm:t>
        <a:bodyPr/>
        <a:lstStyle/>
        <a:p>
          <a:pPr algn="l"/>
          <a:r>
            <a:rPr lang="nl-NL" dirty="0"/>
            <a:t> Arenal </a:t>
          </a:r>
          <a:r>
            <a:rPr lang="nl-NL" b="1" dirty="0" err="1"/>
            <a:t>Process</a:t>
          </a:r>
          <a:r>
            <a:rPr lang="nl-NL" b="1" dirty="0"/>
            <a:t> </a:t>
          </a:r>
          <a:r>
            <a:rPr lang="nl-NL" b="1" dirty="0" err="1"/>
            <a:t>Analytical</a:t>
          </a:r>
          <a:r>
            <a:rPr lang="nl-NL" b="1" dirty="0"/>
            <a:t> Technology </a:t>
          </a:r>
          <a:r>
            <a:rPr lang="nl-NL" dirty="0"/>
            <a:t>BV</a:t>
          </a:r>
        </a:p>
      </dgm:t>
    </dgm:pt>
    <dgm:pt modelId="{4735F806-D29E-4B3A-B4C6-94B8AB34C08E}" type="parTrans" cxnId="{8070074D-C0BA-42F4-8553-48F0B28D5E8F}">
      <dgm:prSet/>
      <dgm:spPr/>
      <dgm:t>
        <a:bodyPr/>
        <a:lstStyle/>
        <a:p>
          <a:endParaRPr lang="nl-NL"/>
        </a:p>
      </dgm:t>
    </dgm:pt>
    <dgm:pt modelId="{28E82201-9D54-4964-8B58-389BF42ADEC0}" type="sibTrans" cxnId="{8070074D-C0BA-42F4-8553-48F0B28D5E8F}">
      <dgm:prSet/>
      <dgm:spPr/>
      <dgm:t>
        <a:bodyPr/>
        <a:lstStyle/>
        <a:p>
          <a:endParaRPr lang="nl-NL"/>
        </a:p>
      </dgm:t>
    </dgm:pt>
    <dgm:pt modelId="{23BBEC7F-DCB7-44FE-A247-46E13BDF633A}">
      <dgm:prSet custT="1"/>
      <dgm:spPr/>
      <dgm:t>
        <a:bodyPr/>
        <a:lstStyle/>
        <a:p>
          <a:r>
            <a:rPr lang="nl-NL" sz="1400" b="1" dirty="0"/>
            <a:t>Arenal Agency</a:t>
          </a:r>
          <a:br>
            <a:rPr lang="nl-NL" sz="1400" b="1" dirty="0"/>
          </a:br>
          <a:r>
            <a:rPr lang="nl-NL" sz="1400" b="1" dirty="0"/>
            <a:t> Russia</a:t>
          </a:r>
        </a:p>
      </dgm:t>
    </dgm:pt>
    <dgm:pt modelId="{B2AC8342-8453-45C9-8567-5AE36653E22C}" type="parTrans" cxnId="{26C6708C-663B-4B18-8E0A-36953008E407}">
      <dgm:prSet/>
      <dgm:spPr/>
      <dgm:t>
        <a:bodyPr/>
        <a:lstStyle/>
        <a:p>
          <a:endParaRPr lang="nl-NL"/>
        </a:p>
      </dgm:t>
    </dgm:pt>
    <dgm:pt modelId="{EDC3D287-8DFA-43F4-9DC0-D1014A1012CE}" type="sibTrans" cxnId="{26C6708C-663B-4B18-8E0A-36953008E407}">
      <dgm:prSet/>
      <dgm:spPr/>
      <dgm:t>
        <a:bodyPr/>
        <a:lstStyle/>
        <a:p>
          <a:endParaRPr lang="nl-NL"/>
        </a:p>
      </dgm:t>
    </dgm:pt>
    <dgm:pt modelId="{76CAF4C9-8951-4422-B689-AA318D6F462E}">
      <dgm:prSet/>
      <dgm:spPr/>
      <dgm:t>
        <a:bodyPr/>
        <a:lstStyle/>
        <a:p>
          <a:r>
            <a:rPr lang="nl-NL" dirty="0"/>
            <a:t>Arenal Agency LATAM</a:t>
          </a:r>
        </a:p>
      </dgm:t>
    </dgm:pt>
    <dgm:pt modelId="{F12E8F46-47C8-4DC1-A27C-D06752C9FB82}" type="parTrans" cxnId="{31BAECA8-AD93-4AC3-A6E8-EB6322E90C2F}">
      <dgm:prSet/>
      <dgm:spPr/>
      <dgm:t>
        <a:bodyPr/>
        <a:lstStyle/>
        <a:p>
          <a:endParaRPr lang="nl-NL"/>
        </a:p>
      </dgm:t>
    </dgm:pt>
    <dgm:pt modelId="{3C7F81A7-9FB7-41D6-951C-A4CC0D34FEB4}" type="sibTrans" cxnId="{31BAECA8-AD93-4AC3-A6E8-EB6322E90C2F}">
      <dgm:prSet/>
      <dgm:spPr/>
      <dgm:t>
        <a:bodyPr/>
        <a:lstStyle/>
        <a:p>
          <a:endParaRPr lang="nl-NL"/>
        </a:p>
      </dgm:t>
    </dgm:pt>
    <dgm:pt modelId="{E8D5F5FF-3611-4178-B705-32DE2AE5C2F1}">
      <dgm:prSet/>
      <dgm:spPr/>
      <dgm:t>
        <a:bodyPr/>
        <a:lstStyle/>
        <a:p>
          <a:r>
            <a:rPr lang="nl-NL" dirty="0"/>
            <a:t>Arenal Agency South Africa</a:t>
          </a:r>
        </a:p>
      </dgm:t>
    </dgm:pt>
    <dgm:pt modelId="{8A524969-E36B-4B3D-8267-BC3A378B9323}" type="parTrans" cxnId="{5503DB2B-6579-4E1E-A5EA-53C0BC578475}">
      <dgm:prSet/>
      <dgm:spPr/>
      <dgm:t>
        <a:bodyPr/>
        <a:lstStyle/>
        <a:p>
          <a:endParaRPr lang="nl-NL"/>
        </a:p>
      </dgm:t>
    </dgm:pt>
    <dgm:pt modelId="{622CCD53-ED26-4E1F-8D42-2E87F22E3E94}" type="sibTrans" cxnId="{5503DB2B-6579-4E1E-A5EA-53C0BC578475}">
      <dgm:prSet/>
      <dgm:spPr/>
      <dgm:t>
        <a:bodyPr/>
        <a:lstStyle/>
        <a:p>
          <a:endParaRPr lang="nl-NL"/>
        </a:p>
      </dgm:t>
    </dgm:pt>
    <dgm:pt modelId="{8DD12E42-6D59-49CE-95BB-DBBFE04183AD}">
      <dgm:prSet/>
      <dgm:spPr/>
      <dgm:t>
        <a:bodyPr/>
        <a:lstStyle/>
        <a:p>
          <a:r>
            <a:rPr lang="nl-NL" dirty="0"/>
            <a:t>Arenal Agency Indonesia</a:t>
          </a:r>
        </a:p>
      </dgm:t>
    </dgm:pt>
    <dgm:pt modelId="{452B4262-52E4-40CA-9C1B-81797DBEF678}" type="parTrans" cxnId="{9CF171D6-B3F2-4FAB-BA57-D0CC2D1DC43D}">
      <dgm:prSet/>
      <dgm:spPr/>
      <dgm:t>
        <a:bodyPr/>
        <a:lstStyle/>
        <a:p>
          <a:endParaRPr lang="nl-NL"/>
        </a:p>
      </dgm:t>
    </dgm:pt>
    <dgm:pt modelId="{A571A9B3-2554-458B-9090-EB2FF674B279}" type="sibTrans" cxnId="{9CF171D6-B3F2-4FAB-BA57-D0CC2D1DC43D}">
      <dgm:prSet/>
      <dgm:spPr/>
      <dgm:t>
        <a:bodyPr/>
        <a:lstStyle/>
        <a:p>
          <a:endParaRPr lang="nl-NL"/>
        </a:p>
      </dgm:t>
    </dgm:pt>
    <dgm:pt modelId="{7C6595D1-3947-4B29-A74F-11A0933E223F}">
      <dgm:prSet/>
      <dgm:spPr/>
      <dgm:t>
        <a:bodyPr/>
        <a:lstStyle/>
        <a:p>
          <a:r>
            <a:rPr lang="nl-NL"/>
            <a:t>World wide distributors</a:t>
          </a:r>
        </a:p>
      </dgm:t>
    </dgm:pt>
    <dgm:pt modelId="{981A2D0F-A2F4-4167-93B2-CAB0448F065D}" type="parTrans" cxnId="{EC7DE85A-5EF3-491A-9E4E-4F5297F817A5}">
      <dgm:prSet/>
      <dgm:spPr/>
      <dgm:t>
        <a:bodyPr/>
        <a:lstStyle/>
        <a:p>
          <a:endParaRPr lang="nl-NL"/>
        </a:p>
      </dgm:t>
    </dgm:pt>
    <dgm:pt modelId="{FB3B842E-9970-4C20-8A08-2B4923A38ECC}" type="sibTrans" cxnId="{EC7DE85A-5EF3-491A-9E4E-4F5297F817A5}">
      <dgm:prSet/>
      <dgm:spPr/>
      <dgm:t>
        <a:bodyPr/>
        <a:lstStyle/>
        <a:p>
          <a:endParaRPr lang="nl-NL"/>
        </a:p>
      </dgm:t>
    </dgm:pt>
    <dgm:pt modelId="{C98C36BD-7FE3-40ED-91BB-1729905C5A0B}" type="pres">
      <dgm:prSet presAssocID="{F897C056-8F2C-454F-9754-55343688011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FB2D74F-185B-43FF-9F79-6201FE212A28}" type="pres">
      <dgm:prSet presAssocID="{0DC2AEF0-F68B-4E96-8A6C-3961C88A7DBB}" presName="hierRoot1" presStyleCnt="0">
        <dgm:presLayoutVars>
          <dgm:hierBranch val="init"/>
        </dgm:presLayoutVars>
      </dgm:prSet>
      <dgm:spPr/>
    </dgm:pt>
    <dgm:pt modelId="{336F9732-4C5E-4045-9E6D-FAE03828B92E}" type="pres">
      <dgm:prSet presAssocID="{0DC2AEF0-F68B-4E96-8A6C-3961C88A7DBB}" presName="rootComposite1" presStyleCnt="0"/>
      <dgm:spPr/>
    </dgm:pt>
    <dgm:pt modelId="{F3E520D9-D82F-478D-B60E-A9CA252D2C0E}" type="pres">
      <dgm:prSet presAssocID="{0DC2AEF0-F68B-4E96-8A6C-3961C88A7DBB}" presName="rootText1" presStyleLbl="node0" presStyleIdx="0" presStyleCnt="1" custScaleX="250538" custScaleY="224169">
        <dgm:presLayoutVars>
          <dgm:chPref val="3"/>
        </dgm:presLayoutVars>
      </dgm:prSet>
      <dgm:spPr/>
    </dgm:pt>
    <dgm:pt modelId="{FA00FD88-8B50-4122-B46F-D9AB56DEE95D}" type="pres">
      <dgm:prSet presAssocID="{0DC2AEF0-F68B-4E96-8A6C-3961C88A7DBB}" presName="rootConnector1" presStyleLbl="node1" presStyleIdx="0" presStyleCnt="0"/>
      <dgm:spPr/>
    </dgm:pt>
    <dgm:pt modelId="{5470E607-7DC2-4BC9-8546-AC42DA5306F1}" type="pres">
      <dgm:prSet presAssocID="{0DC2AEF0-F68B-4E96-8A6C-3961C88A7DBB}" presName="hierChild2" presStyleCnt="0"/>
      <dgm:spPr/>
    </dgm:pt>
    <dgm:pt modelId="{658E6557-E496-4C19-8BE0-98B29239EB8C}" type="pres">
      <dgm:prSet presAssocID="{6CDBC236-0AE6-4A3A-8ABA-5385A6925A50}" presName="Name37" presStyleLbl="parChTrans1D2" presStyleIdx="0" presStyleCnt="2"/>
      <dgm:spPr/>
    </dgm:pt>
    <dgm:pt modelId="{328CE293-9085-4CB2-98E3-D3BB319590EB}" type="pres">
      <dgm:prSet presAssocID="{DE319CFE-D462-456F-9157-2C8F9700DB45}" presName="hierRoot2" presStyleCnt="0">
        <dgm:presLayoutVars>
          <dgm:hierBranch val="init"/>
        </dgm:presLayoutVars>
      </dgm:prSet>
      <dgm:spPr/>
    </dgm:pt>
    <dgm:pt modelId="{4F7E3F7B-8600-4589-B868-FBEAD50CF429}" type="pres">
      <dgm:prSet presAssocID="{DE319CFE-D462-456F-9157-2C8F9700DB45}" presName="rootComposite" presStyleCnt="0"/>
      <dgm:spPr/>
    </dgm:pt>
    <dgm:pt modelId="{1B8992B0-DC1D-4AF5-80D8-448A5B0F4685}" type="pres">
      <dgm:prSet presAssocID="{DE319CFE-D462-456F-9157-2C8F9700DB45}" presName="rootText" presStyleLbl="node2" presStyleIdx="0" presStyleCnt="2" custScaleX="314720" custScaleY="63697">
        <dgm:presLayoutVars>
          <dgm:chPref val="3"/>
        </dgm:presLayoutVars>
      </dgm:prSet>
      <dgm:spPr/>
    </dgm:pt>
    <dgm:pt modelId="{AE18138B-7C69-40F8-A4A2-8DAB413B7EFA}" type="pres">
      <dgm:prSet presAssocID="{DE319CFE-D462-456F-9157-2C8F9700DB45}" presName="rootConnector" presStyleLbl="node2" presStyleIdx="0" presStyleCnt="2"/>
      <dgm:spPr/>
    </dgm:pt>
    <dgm:pt modelId="{0FFAC987-0028-4BB9-8CF1-AA223B8036C4}" type="pres">
      <dgm:prSet presAssocID="{DE319CFE-D462-456F-9157-2C8F9700DB45}" presName="hierChild4" presStyleCnt="0"/>
      <dgm:spPr/>
    </dgm:pt>
    <dgm:pt modelId="{78581205-2A96-4428-B6AB-83976D060230}" type="pres">
      <dgm:prSet presAssocID="{B2AC8342-8453-45C9-8567-5AE36653E22C}" presName="Name37" presStyleLbl="parChTrans1D3" presStyleIdx="0" presStyleCnt="5"/>
      <dgm:spPr/>
    </dgm:pt>
    <dgm:pt modelId="{D4BEDA6B-B3FA-4228-BDBF-D398FF4C4567}" type="pres">
      <dgm:prSet presAssocID="{23BBEC7F-DCB7-44FE-A247-46E13BDF633A}" presName="hierRoot2" presStyleCnt="0">
        <dgm:presLayoutVars>
          <dgm:hierBranch val="init"/>
        </dgm:presLayoutVars>
      </dgm:prSet>
      <dgm:spPr/>
    </dgm:pt>
    <dgm:pt modelId="{7D797EE6-B103-487F-A8BA-96F12987CB4A}" type="pres">
      <dgm:prSet presAssocID="{23BBEC7F-DCB7-44FE-A247-46E13BDF633A}" presName="rootComposite" presStyleCnt="0"/>
      <dgm:spPr/>
    </dgm:pt>
    <dgm:pt modelId="{19CB9CE7-FE71-4E7B-B37D-6D9DD3051C66}" type="pres">
      <dgm:prSet presAssocID="{23BBEC7F-DCB7-44FE-A247-46E13BDF633A}" presName="rootText" presStyleLbl="node3" presStyleIdx="0" presStyleCnt="5" custScaleX="146963" custScaleY="180896">
        <dgm:presLayoutVars>
          <dgm:chPref val="3"/>
        </dgm:presLayoutVars>
      </dgm:prSet>
      <dgm:spPr/>
    </dgm:pt>
    <dgm:pt modelId="{ACA292E6-DD61-45CE-B080-AFC60F36A9A0}" type="pres">
      <dgm:prSet presAssocID="{23BBEC7F-DCB7-44FE-A247-46E13BDF633A}" presName="rootConnector" presStyleLbl="node3" presStyleIdx="0" presStyleCnt="5"/>
      <dgm:spPr/>
    </dgm:pt>
    <dgm:pt modelId="{6AA95C87-58BE-40F1-9FF9-3CF9D1152CE2}" type="pres">
      <dgm:prSet presAssocID="{23BBEC7F-DCB7-44FE-A247-46E13BDF633A}" presName="hierChild4" presStyleCnt="0"/>
      <dgm:spPr/>
    </dgm:pt>
    <dgm:pt modelId="{D92F59CC-7790-424D-8B0A-474250051F5D}" type="pres">
      <dgm:prSet presAssocID="{23BBEC7F-DCB7-44FE-A247-46E13BDF633A}" presName="hierChild5" presStyleCnt="0"/>
      <dgm:spPr/>
    </dgm:pt>
    <dgm:pt modelId="{9AEA04CC-C605-434E-80C5-D08C4A184062}" type="pres">
      <dgm:prSet presAssocID="{8A524969-E36B-4B3D-8267-BC3A378B9323}" presName="Name37" presStyleLbl="parChTrans1D3" presStyleIdx="1" presStyleCnt="5"/>
      <dgm:spPr/>
    </dgm:pt>
    <dgm:pt modelId="{BB0CDCD2-A72C-4D10-8FDF-FE76003ABBDF}" type="pres">
      <dgm:prSet presAssocID="{E8D5F5FF-3611-4178-B705-32DE2AE5C2F1}" presName="hierRoot2" presStyleCnt="0">
        <dgm:presLayoutVars>
          <dgm:hierBranch val="init"/>
        </dgm:presLayoutVars>
      </dgm:prSet>
      <dgm:spPr/>
    </dgm:pt>
    <dgm:pt modelId="{0BC01FB0-B22D-4BAE-89F1-B2DD3F6FBF0D}" type="pres">
      <dgm:prSet presAssocID="{E8D5F5FF-3611-4178-B705-32DE2AE5C2F1}" presName="rootComposite" presStyleCnt="0"/>
      <dgm:spPr/>
    </dgm:pt>
    <dgm:pt modelId="{78E77B30-CBFB-4A10-9A5D-8C85344C69FE}" type="pres">
      <dgm:prSet presAssocID="{E8D5F5FF-3611-4178-B705-32DE2AE5C2F1}" presName="rootText" presStyleLbl="node3" presStyleIdx="1" presStyleCnt="5">
        <dgm:presLayoutVars>
          <dgm:chPref val="3"/>
        </dgm:presLayoutVars>
      </dgm:prSet>
      <dgm:spPr/>
    </dgm:pt>
    <dgm:pt modelId="{E138CFCB-A927-455F-99D6-99E1D6796CCD}" type="pres">
      <dgm:prSet presAssocID="{E8D5F5FF-3611-4178-B705-32DE2AE5C2F1}" presName="rootConnector" presStyleLbl="node3" presStyleIdx="1" presStyleCnt="5"/>
      <dgm:spPr/>
    </dgm:pt>
    <dgm:pt modelId="{BBCD9074-47B0-40CA-A92B-BDAEAED24F09}" type="pres">
      <dgm:prSet presAssocID="{E8D5F5FF-3611-4178-B705-32DE2AE5C2F1}" presName="hierChild4" presStyleCnt="0"/>
      <dgm:spPr/>
    </dgm:pt>
    <dgm:pt modelId="{857A5EB0-0108-482C-8595-5D800A20207D}" type="pres">
      <dgm:prSet presAssocID="{E8D5F5FF-3611-4178-B705-32DE2AE5C2F1}" presName="hierChild5" presStyleCnt="0"/>
      <dgm:spPr/>
    </dgm:pt>
    <dgm:pt modelId="{584BF10A-2EFF-4A4D-93D9-7FCDD156F774}" type="pres">
      <dgm:prSet presAssocID="{F12E8F46-47C8-4DC1-A27C-D06752C9FB82}" presName="Name37" presStyleLbl="parChTrans1D3" presStyleIdx="2" presStyleCnt="5"/>
      <dgm:spPr/>
    </dgm:pt>
    <dgm:pt modelId="{ACD91AAA-B61F-4BB7-A28C-F518A2609594}" type="pres">
      <dgm:prSet presAssocID="{76CAF4C9-8951-4422-B689-AA318D6F462E}" presName="hierRoot2" presStyleCnt="0">
        <dgm:presLayoutVars>
          <dgm:hierBranch val="init"/>
        </dgm:presLayoutVars>
      </dgm:prSet>
      <dgm:spPr/>
    </dgm:pt>
    <dgm:pt modelId="{24071943-045E-4EF4-B151-1368CE7B62F4}" type="pres">
      <dgm:prSet presAssocID="{76CAF4C9-8951-4422-B689-AA318D6F462E}" presName="rootComposite" presStyleCnt="0"/>
      <dgm:spPr/>
    </dgm:pt>
    <dgm:pt modelId="{C83950B1-E4AD-4E3E-9729-C506E509C0B7}" type="pres">
      <dgm:prSet presAssocID="{76CAF4C9-8951-4422-B689-AA318D6F462E}" presName="rootText" presStyleLbl="node3" presStyleIdx="2" presStyleCnt="5">
        <dgm:presLayoutVars>
          <dgm:chPref val="3"/>
        </dgm:presLayoutVars>
      </dgm:prSet>
      <dgm:spPr/>
    </dgm:pt>
    <dgm:pt modelId="{5FE7BE27-3334-4E8D-9590-71AC7ACB5FE8}" type="pres">
      <dgm:prSet presAssocID="{76CAF4C9-8951-4422-B689-AA318D6F462E}" presName="rootConnector" presStyleLbl="node3" presStyleIdx="2" presStyleCnt="5"/>
      <dgm:spPr/>
    </dgm:pt>
    <dgm:pt modelId="{6B38EC1E-9BEB-42F3-80F1-906488C62C85}" type="pres">
      <dgm:prSet presAssocID="{76CAF4C9-8951-4422-B689-AA318D6F462E}" presName="hierChild4" presStyleCnt="0"/>
      <dgm:spPr/>
    </dgm:pt>
    <dgm:pt modelId="{334B2D69-8872-4DC3-A51E-F60BFD4AF711}" type="pres">
      <dgm:prSet presAssocID="{76CAF4C9-8951-4422-B689-AA318D6F462E}" presName="hierChild5" presStyleCnt="0"/>
      <dgm:spPr/>
    </dgm:pt>
    <dgm:pt modelId="{AC28B122-B8A5-4F2D-8877-DD6FDF289E2A}" type="pres">
      <dgm:prSet presAssocID="{452B4262-52E4-40CA-9C1B-81797DBEF678}" presName="Name37" presStyleLbl="parChTrans1D3" presStyleIdx="3" presStyleCnt="5"/>
      <dgm:spPr/>
    </dgm:pt>
    <dgm:pt modelId="{82F6172F-C8CD-4C56-845B-F55F78815242}" type="pres">
      <dgm:prSet presAssocID="{8DD12E42-6D59-49CE-95BB-DBBFE04183AD}" presName="hierRoot2" presStyleCnt="0">
        <dgm:presLayoutVars>
          <dgm:hierBranch val="init"/>
        </dgm:presLayoutVars>
      </dgm:prSet>
      <dgm:spPr/>
    </dgm:pt>
    <dgm:pt modelId="{E0BCDCFC-D5EB-47EE-B703-F92399B19ED1}" type="pres">
      <dgm:prSet presAssocID="{8DD12E42-6D59-49CE-95BB-DBBFE04183AD}" presName="rootComposite" presStyleCnt="0"/>
      <dgm:spPr/>
    </dgm:pt>
    <dgm:pt modelId="{0E841262-F38C-4CA7-9A82-3D6B992DC30B}" type="pres">
      <dgm:prSet presAssocID="{8DD12E42-6D59-49CE-95BB-DBBFE04183AD}" presName="rootText" presStyleLbl="node3" presStyleIdx="3" presStyleCnt="5">
        <dgm:presLayoutVars>
          <dgm:chPref val="3"/>
        </dgm:presLayoutVars>
      </dgm:prSet>
      <dgm:spPr/>
    </dgm:pt>
    <dgm:pt modelId="{351D95CE-9F40-45EA-82A1-D099FCC83281}" type="pres">
      <dgm:prSet presAssocID="{8DD12E42-6D59-49CE-95BB-DBBFE04183AD}" presName="rootConnector" presStyleLbl="node3" presStyleIdx="3" presStyleCnt="5"/>
      <dgm:spPr/>
    </dgm:pt>
    <dgm:pt modelId="{CC23251C-6318-4F85-BED4-15961AF74C1F}" type="pres">
      <dgm:prSet presAssocID="{8DD12E42-6D59-49CE-95BB-DBBFE04183AD}" presName="hierChild4" presStyleCnt="0"/>
      <dgm:spPr/>
    </dgm:pt>
    <dgm:pt modelId="{73CEC863-217C-44DB-A4AB-9106A9869BD0}" type="pres">
      <dgm:prSet presAssocID="{8DD12E42-6D59-49CE-95BB-DBBFE04183AD}" presName="hierChild5" presStyleCnt="0"/>
      <dgm:spPr/>
    </dgm:pt>
    <dgm:pt modelId="{377F59F0-77FD-4A6A-87EC-5CE7F4870671}" type="pres">
      <dgm:prSet presAssocID="{DE319CFE-D462-456F-9157-2C8F9700DB45}" presName="hierChild5" presStyleCnt="0"/>
      <dgm:spPr/>
    </dgm:pt>
    <dgm:pt modelId="{A4F8B8B4-22BA-4A9B-B719-5366B068BC12}" type="pres">
      <dgm:prSet presAssocID="{4735F806-D29E-4B3A-B4C6-94B8AB34C08E}" presName="Name37" presStyleLbl="parChTrans1D2" presStyleIdx="1" presStyleCnt="2"/>
      <dgm:spPr/>
    </dgm:pt>
    <dgm:pt modelId="{875F0585-A695-4504-A70C-05E461C2909E}" type="pres">
      <dgm:prSet presAssocID="{01506FC4-665F-4FD3-9ECA-7EC70A130B36}" presName="hierRoot2" presStyleCnt="0">
        <dgm:presLayoutVars>
          <dgm:hierBranch val="init"/>
        </dgm:presLayoutVars>
      </dgm:prSet>
      <dgm:spPr/>
    </dgm:pt>
    <dgm:pt modelId="{7A6B170D-27D7-4B52-90C2-E43B9FC6DB8A}" type="pres">
      <dgm:prSet presAssocID="{01506FC4-665F-4FD3-9ECA-7EC70A130B36}" presName="rootComposite" presStyleCnt="0"/>
      <dgm:spPr/>
    </dgm:pt>
    <dgm:pt modelId="{42381F63-BA79-4B8E-85CC-DF5BCAAE8BEE}" type="pres">
      <dgm:prSet presAssocID="{01506FC4-665F-4FD3-9ECA-7EC70A130B36}" presName="rootText" presStyleLbl="node2" presStyleIdx="1" presStyleCnt="2" custScaleX="314719" custScaleY="71498">
        <dgm:presLayoutVars>
          <dgm:chPref val="3"/>
        </dgm:presLayoutVars>
      </dgm:prSet>
      <dgm:spPr/>
    </dgm:pt>
    <dgm:pt modelId="{EB7403AD-2455-458B-B1D3-ADA140DEACEF}" type="pres">
      <dgm:prSet presAssocID="{01506FC4-665F-4FD3-9ECA-7EC70A130B36}" presName="rootConnector" presStyleLbl="node2" presStyleIdx="1" presStyleCnt="2"/>
      <dgm:spPr/>
    </dgm:pt>
    <dgm:pt modelId="{19C16909-E430-4EB1-BE99-3281BC3ACFED}" type="pres">
      <dgm:prSet presAssocID="{01506FC4-665F-4FD3-9ECA-7EC70A130B36}" presName="hierChild4" presStyleCnt="0"/>
      <dgm:spPr/>
    </dgm:pt>
    <dgm:pt modelId="{958B13FD-0445-47D2-A894-410431E4C7BB}" type="pres">
      <dgm:prSet presAssocID="{981A2D0F-A2F4-4167-93B2-CAB0448F065D}" presName="Name37" presStyleLbl="parChTrans1D3" presStyleIdx="4" presStyleCnt="5"/>
      <dgm:spPr/>
    </dgm:pt>
    <dgm:pt modelId="{5C44EF17-A803-43CD-960B-95EE124EA2E5}" type="pres">
      <dgm:prSet presAssocID="{7C6595D1-3947-4B29-A74F-11A0933E223F}" presName="hierRoot2" presStyleCnt="0">
        <dgm:presLayoutVars>
          <dgm:hierBranch val="init"/>
        </dgm:presLayoutVars>
      </dgm:prSet>
      <dgm:spPr/>
    </dgm:pt>
    <dgm:pt modelId="{BDF255C0-5AA7-4F65-BF67-248FC1A33C3C}" type="pres">
      <dgm:prSet presAssocID="{7C6595D1-3947-4B29-A74F-11A0933E223F}" presName="rootComposite" presStyleCnt="0"/>
      <dgm:spPr/>
    </dgm:pt>
    <dgm:pt modelId="{696B74AC-CE95-427F-AA93-C2E2CAA69DA3}" type="pres">
      <dgm:prSet presAssocID="{7C6595D1-3947-4B29-A74F-11A0933E223F}" presName="rootText" presStyleLbl="node3" presStyleIdx="4" presStyleCnt="5">
        <dgm:presLayoutVars>
          <dgm:chPref val="3"/>
        </dgm:presLayoutVars>
      </dgm:prSet>
      <dgm:spPr/>
    </dgm:pt>
    <dgm:pt modelId="{6B93ED3A-FF49-450A-958D-BD48B9B21495}" type="pres">
      <dgm:prSet presAssocID="{7C6595D1-3947-4B29-A74F-11A0933E223F}" presName="rootConnector" presStyleLbl="node3" presStyleIdx="4" presStyleCnt="5"/>
      <dgm:spPr/>
    </dgm:pt>
    <dgm:pt modelId="{39DDAA70-AD0D-4C44-BE45-C991D8FAFEFF}" type="pres">
      <dgm:prSet presAssocID="{7C6595D1-3947-4B29-A74F-11A0933E223F}" presName="hierChild4" presStyleCnt="0"/>
      <dgm:spPr/>
    </dgm:pt>
    <dgm:pt modelId="{FC69E0D8-CB69-49ED-AABB-576675521B7D}" type="pres">
      <dgm:prSet presAssocID="{7C6595D1-3947-4B29-A74F-11A0933E223F}" presName="hierChild5" presStyleCnt="0"/>
      <dgm:spPr/>
    </dgm:pt>
    <dgm:pt modelId="{02840268-0C18-4FA1-90A6-3729729AD1BE}" type="pres">
      <dgm:prSet presAssocID="{01506FC4-665F-4FD3-9ECA-7EC70A130B36}" presName="hierChild5" presStyleCnt="0"/>
      <dgm:spPr/>
    </dgm:pt>
    <dgm:pt modelId="{B0E95CA3-DDA5-466B-B740-CED5B75FB81D}" type="pres">
      <dgm:prSet presAssocID="{0DC2AEF0-F68B-4E96-8A6C-3961C88A7DBB}" presName="hierChild3" presStyleCnt="0"/>
      <dgm:spPr/>
    </dgm:pt>
  </dgm:ptLst>
  <dgm:cxnLst>
    <dgm:cxn modelId="{40CCC01D-8BA6-4852-852D-690608DCEA10}" type="presOf" srcId="{23BBEC7F-DCB7-44FE-A247-46E13BDF633A}" destId="{ACA292E6-DD61-45CE-B080-AFC60F36A9A0}" srcOrd="1" destOrd="0" presId="urn:microsoft.com/office/officeart/2005/8/layout/orgChart1"/>
    <dgm:cxn modelId="{5503DB2B-6579-4E1E-A5EA-53C0BC578475}" srcId="{DE319CFE-D462-456F-9157-2C8F9700DB45}" destId="{E8D5F5FF-3611-4178-B705-32DE2AE5C2F1}" srcOrd="1" destOrd="0" parTransId="{8A524969-E36B-4B3D-8267-BC3A378B9323}" sibTransId="{622CCD53-ED26-4E1F-8D42-2E87F22E3E94}"/>
    <dgm:cxn modelId="{1F430447-23E4-4022-AB71-FAE868666275}" type="presOf" srcId="{B2AC8342-8453-45C9-8567-5AE36653E22C}" destId="{78581205-2A96-4428-B6AB-83976D060230}" srcOrd="0" destOrd="0" presId="urn:microsoft.com/office/officeart/2005/8/layout/orgChart1"/>
    <dgm:cxn modelId="{8CD4E347-B106-4401-9570-E4C7F735CB5D}" type="presOf" srcId="{8A524969-E36B-4B3D-8267-BC3A378B9323}" destId="{9AEA04CC-C605-434E-80C5-D08C4A184062}" srcOrd="0" destOrd="0" presId="urn:microsoft.com/office/officeart/2005/8/layout/orgChart1"/>
    <dgm:cxn modelId="{8070074D-C0BA-42F4-8553-48F0B28D5E8F}" srcId="{0DC2AEF0-F68B-4E96-8A6C-3961C88A7DBB}" destId="{01506FC4-665F-4FD3-9ECA-7EC70A130B36}" srcOrd="1" destOrd="0" parTransId="{4735F806-D29E-4B3A-B4C6-94B8AB34C08E}" sibTransId="{28E82201-9D54-4964-8B58-389BF42ADEC0}"/>
    <dgm:cxn modelId="{57821276-23B2-4329-A055-C1D0A77FDD21}" type="presOf" srcId="{8DD12E42-6D59-49CE-95BB-DBBFE04183AD}" destId="{0E841262-F38C-4CA7-9A82-3D6B992DC30B}" srcOrd="0" destOrd="0" presId="urn:microsoft.com/office/officeart/2005/8/layout/orgChart1"/>
    <dgm:cxn modelId="{7846BE78-8B76-4E96-9ADD-7DAE0BAD9FAD}" type="presOf" srcId="{8DD12E42-6D59-49CE-95BB-DBBFE04183AD}" destId="{351D95CE-9F40-45EA-82A1-D099FCC83281}" srcOrd="1" destOrd="0" presId="urn:microsoft.com/office/officeart/2005/8/layout/orgChart1"/>
    <dgm:cxn modelId="{AC30D659-9BCF-4736-A47C-89DACB488EBC}" type="presOf" srcId="{0DC2AEF0-F68B-4E96-8A6C-3961C88A7DBB}" destId="{FA00FD88-8B50-4122-B46F-D9AB56DEE95D}" srcOrd="1" destOrd="0" presId="urn:microsoft.com/office/officeart/2005/8/layout/orgChart1"/>
    <dgm:cxn modelId="{EC7DE85A-5EF3-491A-9E4E-4F5297F817A5}" srcId="{01506FC4-665F-4FD3-9ECA-7EC70A130B36}" destId="{7C6595D1-3947-4B29-A74F-11A0933E223F}" srcOrd="0" destOrd="0" parTransId="{981A2D0F-A2F4-4167-93B2-CAB0448F065D}" sibTransId="{FB3B842E-9970-4C20-8A08-2B4923A38ECC}"/>
    <dgm:cxn modelId="{34CD167C-3369-4684-98FD-B54BEA600E46}" type="presOf" srcId="{6CDBC236-0AE6-4A3A-8ABA-5385A6925A50}" destId="{658E6557-E496-4C19-8BE0-98B29239EB8C}" srcOrd="0" destOrd="0" presId="urn:microsoft.com/office/officeart/2005/8/layout/orgChart1"/>
    <dgm:cxn modelId="{46F5377E-6A38-4933-8604-86E0C3B6D03E}" type="presOf" srcId="{F12E8F46-47C8-4DC1-A27C-D06752C9FB82}" destId="{584BF10A-2EFF-4A4D-93D9-7FCDD156F774}" srcOrd="0" destOrd="0" presId="urn:microsoft.com/office/officeart/2005/8/layout/orgChart1"/>
    <dgm:cxn modelId="{09770682-457B-407B-814F-FD4B68720014}" type="presOf" srcId="{0DC2AEF0-F68B-4E96-8A6C-3961C88A7DBB}" destId="{F3E520D9-D82F-478D-B60E-A9CA252D2C0E}" srcOrd="0" destOrd="0" presId="urn:microsoft.com/office/officeart/2005/8/layout/orgChart1"/>
    <dgm:cxn modelId="{26C6708C-663B-4B18-8E0A-36953008E407}" srcId="{DE319CFE-D462-456F-9157-2C8F9700DB45}" destId="{23BBEC7F-DCB7-44FE-A247-46E13BDF633A}" srcOrd="0" destOrd="0" parTransId="{B2AC8342-8453-45C9-8567-5AE36653E22C}" sibTransId="{EDC3D287-8DFA-43F4-9DC0-D1014A1012CE}"/>
    <dgm:cxn modelId="{2AAB8190-84FD-48EF-8B0D-A1C4852CA29A}" srcId="{0DC2AEF0-F68B-4E96-8A6C-3961C88A7DBB}" destId="{DE319CFE-D462-456F-9157-2C8F9700DB45}" srcOrd="0" destOrd="0" parTransId="{6CDBC236-0AE6-4A3A-8ABA-5385A6925A50}" sibTransId="{1791269D-F784-4B2B-87FD-E779C7001FE1}"/>
    <dgm:cxn modelId="{CFC64796-8342-461C-95A6-3308B1FC7A4F}" type="presOf" srcId="{981A2D0F-A2F4-4167-93B2-CAB0448F065D}" destId="{958B13FD-0445-47D2-A894-410431E4C7BB}" srcOrd="0" destOrd="0" presId="urn:microsoft.com/office/officeart/2005/8/layout/orgChart1"/>
    <dgm:cxn modelId="{73FB6D99-8667-4902-AB5A-F2F9E1CD6CB8}" type="presOf" srcId="{4735F806-D29E-4B3A-B4C6-94B8AB34C08E}" destId="{A4F8B8B4-22BA-4A9B-B719-5366B068BC12}" srcOrd="0" destOrd="0" presId="urn:microsoft.com/office/officeart/2005/8/layout/orgChart1"/>
    <dgm:cxn modelId="{DDA9EFA0-FBE5-4E07-8ACE-B35C16BEE7DE}" type="presOf" srcId="{E8D5F5FF-3611-4178-B705-32DE2AE5C2F1}" destId="{78E77B30-CBFB-4A10-9A5D-8C85344C69FE}" srcOrd="0" destOrd="0" presId="urn:microsoft.com/office/officeart/2005/8/layout/orgChart1"/>
    <dgm:cxn modelId="{ED6E8AA1-9D2E-4CB9-B401-FC0E01694AA4}" type="presOf" srcId="{76CAF4C9-8951-4422-B689-AA318D6F462E}" destId="{C83950B1-E4AD-4E3E-9729-C506E509C0B7}" srcOrd="0" destOrd="0" presId="urn:microsoft.com/office/officeart/2005/8/layout/orgChart1"/>
    <dgm:cxn modelId="{3E0505A4-7A34-43DB-B530-FDC9127BDD9E}" type="presOf" srcId="{DE319CFE-D462-456F-9157-2C8F9700DB45}" destId="{1B8992B0-DC1D-4AF5-80D8-448A5B0F4685}" srcOrd="0" destOrd="0" presId="urn:microsoft.com/office/officeart/2005/8/layout/orgChart1"/>
    <dgm:cxn modelId="{31BAECA8-AD93-4AC3-A6E8-EB6322E90C2F}" srcId="{DE319CFE-D462-456F-9157-2C8F9700DB45}" destId="{76CAF4C9-8951-4422-B689-AA318D6F462E}" srcOrd="2" destOrd="0" parTransId="{F12E8F46-47C8-4DC1-A27C-D06752C9FB82}" sibTransId="{3C7F81A7-9FB7-41D6-951C-A4CC0D34FEB4}"/>
    <dgm:cxn modelId="{063EC0B1-F6D7-48F1-99FE-DE3688E98098}" type="presOf" srcId="{F897C056-8F2C-454F-9754-553436880112}" destId="{C98C36BD-7FE3-40ED-91BB-1729905C5A0B}" srcOrd="0" destOrd="0" presId="urn:microsoft.com/office/officeart/2005/8/layout/orgChart1"/>
    <dgm:cxn modelId="{2C271BBB-FAFF-486E-A2FB-560FC23DAC6D}" type="presOf" srcId="{7C6595D1-3947-4B29-A74F-11A0933E223F}" destId="{6B93ED3A-FF49-450A-958D-BD48B9B21495}" srcOrd="1" destOrd="0" presId="urn:microsoft.com/office/officeart/2005/8/layout/orgChart1"/>
    <dgm:cxn modelId="{23C805D1-651D-4997-A611-97CB8DD89A22}" type="presOf" srcId="{01506FC4-665F-4FD3-9ECA-7EC70A130B36}" destId="{EB7403AD-2455-458B-B1D3-ADA140DEACEF}" srcOrd="1" destOrd="0" presId="urn:microsoft.com/office/officeart/2005/8/layout/orgChart1"/>
    <dgm:cxn modelId="{DB54A0D3-1F40-4F4B-B02D-33E80318B0AC}" type="presOf" srcId="{76CAF4C9-8951-4422-B689-AA318D6F462E}" destId="{5FE7BE27-3334-4E8D-9590-71AC7ACB5FE8}" srcOrd="1" destOrd="0" presId="urn:microsoft.com/office/officeart/2005/8/layout/orgChart1"/>
    <dgm:cxn modelId="{9CF171D6-B3F2-4FAB-BA57-D0CC2D1DC43D}" srcId="{DE319CFE-D462-456F-9157-2C8F9700DB45}" destId="{8DD12E42-6D59-49CE-95BB-DBBFE04183AD}" srcOrd="3" destOrd="0" parTransId="{452B4262-52E4-40CA-9C1B-81797DBEF678}" sibTransId="{A571A9B3-2554-458B-9090-EB2FF674B279}"/>
    <dgm:cxn modelId="{12905FE1-7842-4DCE-9760-2DDCF0926CA0}" type="presOf" srcId="{7C6595D1-3947-4B29-A74F-11A0933E223F}" destId="{696B74AC-CE95-427F-AA93-C2E2CAA69DA3}" srcOrd="0" destOrd="0" presId="urn:microsoft.com/office/officeart/2005/8/layout/orgChart1"/>
    <dgm:cxn modelId="{3372C0E5-F699-46ED-8F25-1255A09E6512}" type="presOf" srcId="{E8D5F5FF-3611-4178-B705-32DE2AE5C2F1}" destId="{E138CFCB-A927-455F-99D6-99E1D6796CCD}" srcOrd="1" destOrd="0" presId="urn:microsoft.com/office/officeart/2005/8/layout/orgChart1"/>
    <dgm:cxn modelId="{5306A0E6-C9DB-49DB-A897-C7E5BA083C75}" type="presOf" srcId="{452B4262-52E4-40CA-9C1B-81797DBEF678}" destId="{AC28B122-B8A5-4F2D-8877-DD6FDF289E2A}" srcOrd="0" destOrd="0" presId="urn:microsoft.com/office/officeart/2005/8/layout/orgChart1"/>
    <dgm:cxn modelId="{828C8EE8-EEF5-4D2C-AEBA-E7B279B584BE}" type="presOf" srcId="{01506FC4-665F-4FD3-9ECA-7EC70A130B36}" destId="{42381F63-BA79-4B8E-85CC-DF5BCAAE8BEE}" srcOrd="0" destOrd="0" presId="urn:microsoft.com/office/officeart/2005/8/layout/orgChart1"/>
    <dgm:cxn modelId="{E7C8EFE8-D348-48DB-B547-985AE4AD3B05}" type="presOf" srcId="{23BBEC7F-DCB7-44FE-A247-46E13BDF633A}" destId="{19CB9CE7-FE71-4E7B-B37D-6D9DD3051C66}" srcOrd="0" destOrd="0" presId="urn:microsoft.com/office/officeart/2005/8/layout/orgChart1"/>
    <dgm:cxn modelId="{A3790FF6-BAD9-45CF-BD1F-028C29916FDC}" type="presOf" srcId="{DE319CFE-D462-456F-9157-2C8F9700DB45}" destId="{AE18138B-7C69-40F8-A4A2-8DAB413B7EFA}" srcOrd="1" destOrd="0" presId="urn:microsoft.com/office/officeart/2005/8/layout/orgChart1"/>
    <dgm:cxn modelId="{301373FD-809A-4BB3-BDF2-40FA08E6DD2F}" srcId="{F897C056-8F2C-454F-9754-553436880112}" destId="{0DC2AEF0-F68B-4E96-8A6C-3961C88A7DBB}" srcOrd="0" destOrd="0" parTransId="{7B5FE129-4AF0-4769-A4B7-E0F918A46FC4}" sibTransId="{45ADF32B-7FD0-45FF-9FB9-490B5709C505}"/>
    <dgm:cxn modelId="{33F1EBE4-2DAC-4296-A1DD-AFF0D75507BE}" type="presParOf" srcId="{C98C36BD-7FE3-40ED-91BB-1729905C5A0B}" destId="{AFB2D74F-185B-43FF-9F79-6201FE212A28}" srcOrd="0" destOrd="0" presId="urn:microsoft.com/office/officeart/2005/8/layout/orgChart1"/>
    <dgm:cxn modelId="{C6CB0545-1847-42A1-811F-B0BB9630843A}" type="presParOf" srcId="{AFB2D74F-185B-43FF-9F79-6201FE212A28}" destId="{336F9732-4C5E-4045-9E6D-FAE03828B92E}" srcOrd="0" destOrd="0" presId="urn:microsoft.com/office/officeart/2005/8/layout/orgChart1"/>
    <dgm:cxn modelId="{1107D073-4671-43CD-A191-4CF2A9C33331}" type="presParOf" srcId="{336F9732-4C5E-4045-9E6D-FAE03828B92E}" destId="{F3E520D9-D82F-478D-B60E-A9CA252D2C0E}" srcOrd="0" destOrd="0" presId="urn:microsoft.com/office/officeart/2005/8/layout/orgChart1"/>
    <dgm:cxn modelId="{A2349F63-77E9-42DA-AA47-0B20C3898EEE}" type="presParOf" srcId="{336F9732-4C5E-4045-9E6D-FAE03828B92E}" destId="{FA00FD88-8B50-4122-B46F-D9AB56DEE95D}" srcOrd="1" destOrd="0" presId="urn:microsoft.com/office/officeart/2005/8/layout/orgChart1"/>
    <dgm:cxn modelId="{B99248CF-69AC-43E6-9D60-C58D4B70F362}" type="presParOf" srcId="{AFB2D74F-185B-43FF-9F79-6201FE212A28}" destId="{5470E607-7DC2-4BC9-8546-AC42DA5306F1}" srcOrd="1" destOrd="0" presId="urn:microsoft.com/office/officeart/2005/8/layout/orgChart1"/>
    <dgm:cxn modelId="{1E80E7D4-5636-4C03-9F35-A09DE4EFC1CE}" type="presParOf" srcId="{5470E607-7DC2-4BC9-8546-AC42DA5306F1}" destId="{658E6557-E496-4C19-8BE0-98B29239EB8C}" srcOrd="0" destOrd="0" presId="urn:microsoft.com/office/officeart/2005/8/layout/orgChart1"/>
    <dgm:cxn modelId="{84DB96A9-48C2-4A83-A3AC-80273A947EEC}" type="presParOf" srcId="{5470E607-7DC2-4BC9-8546-AC42DA5306F1}" destId="{328CE293-9085-4CB2-98E3-D3BB319590EB}" srcOrd="1" destOrd="0" presId="urn:microsoft.com/office/officeart/2005/8/layout/orgChart1"/>
    <dgm:cxn modelId="{3272371C-D55C-4A24-90D0-710AAE9239F1}" type="presParOf" srcId="{328CE293-9085-4CB2-98E3-D3BB319590EB}" destId="{4F7E3F7B-8600-4589-B868-FBEAD50CF429}" srcOrd="0" destOrd="0" presId="urn:microsoft.com/office/officeart/2005/8/layout/orgChart1"/>
    <dgm:cxn modelId="{F3BADA7B-BC25-43B0-8026-127EA488B7C3}" type="presParOf" srcId="{4F7E3F7B-8600-4589-B868-FBEAD50CF429}" destId="{1B8992B0-DC1D-4AF5-80D8-448A5B0F4685}" srcOrd="0" destOrd="0" presId="urn:microsoft.com/office/officeart/2005/8/layout/orgChart1"/>
    <dgm:cxn modelId="{844D8BF7-14B2-44DD-8125-B9E31A036B27}" type="presParOf" srcId="{4F7E3F7B-8600-4589-B868-FBEAD50CF429}" destId="{AE18138B-7C69-40F8-A4A2-8DAB413B7EFA}" srcOrd="1" destOrd="0" presId="urn:microsoft.com/office/officeart/2005/8/layout/orgChart1"/>
    <dgm:cxn modelId="{75C82576-65F8-4A3C-A3C2-5F9DA537DFA2}" type="presParOf" srcId="{328CE293-9085-4CB2-98E3-D3BB319590EB}" destId="{0FFAC987-0028-4BB9-8CF1-AA223B8036C4}" srcOrd="1" destOrd="0" presId="urn:microsoft.com/office/officeart/2005/8/layout/orgChart1"/>
    <dgm:cxn modelId="{B8A75E5D-9EA1-4D1E-BDE3-6008B6E6CFED}" type="presParOf" srcId="{0FFAC987-0028-4BB9-8CF1-AA223B8036C4}" destId="{78581205-2A96-4428-B6AB-83976D060230}" srcOrd="0" destOrd="0" presId="urn:microsoft.com/office/officeart/2005/8/layout/orgChart1"/>
    <dgm:cxn modelId="{DCF1D128-71C1-47FE-949B-BCD0B13B3738}" type="presParOf" srcId="{0FFAC987-0028-4BB9-8CF1-AA223B8036C4}" destId="{D4BEDA6B-B3FA-4228-BDBF-D398FF4C4567}" srcOrd="1" destOrd="0" presId="urn:microsoft.com/office/officeart/2005/8/layout/orgChart1"/>
    <dgm:cxn modelId="{7CCA96C0-026C-4013-B225-C63175740F8A}" type="presParOf" srcId="{D4BEDA6B-B3FA-4228-BDBF-D398FF4C4567}" destId="{7D797EE6-B103-487F-A8BA-96F12987CB4A}" srcOrd="0" destOrd="0" presId="urn:microsoft.com/office/officeart/2005/8/layout/orgChart1"/>
    <dgm:cxn modelId="{C78B568B-50D4-4E4F-8086-CA1BB2ED0070}" type="presParOf" srcId="{7D797EE6-B103-487F-A8BA-96F12987CB4A}" destId="{19CB9CE7-FE71-4E7B-B37D-6D9DD3051C66}" srcOrd="0" destOrd="0" presId="urn:microsoft.com/office/officeart/2005/8/layout/orgChart1"/>
    <dgm:cxn modelId="{019109B4-38F1-4BC4-BBE4-8A2FF336EBBA}" type="presParOf" srcId="{7D797EE6-B103-487F-A8BA-96F12987CB4A}" destId="{ACA292E6-DD61-45CE-B080-AFC60F36A9A0}" srcOrd="1" destOrd="0" presId="urn:microsoft.com/office/officeart/2005/8/layout/orgChart1"/>
    <dgm:cxn modelId="{C2A8D96C-5A30-4BC9-B852-630B1F286620}" type="presParOf" srcId="{D4BEDA6B-B3FA-4228-BDBF-D398FF4C4567}" destId="{6AA95C87-58BE-40F1-9FF9-3CF9D1152CE2}" srcOrd="1" destOrd="0" presId="urn:microsoft.com/office/officeart/2005/8/layout/orgChart1"/>
    <dgm:cxn modelId="{4C14BF3A-12EE-4F29-9CB8-AA9397CE2BBA}" type="presParOf" srcId="{D4BEDA6B-B3FA-4228-BDBF-D398FF4C4567}" destId="{D92F59CC-7790-424D-8B0A-474250051F5D}" srcOrd="2" destOrd="0" presId="urn:microsoft.com/office/officeart/2005/8/layout/orgChart1"/>
    <dgm:cxn modelId="{A28A58A1-C832-493F-9A32-1B5288BCC2F8}" type="presParOf" srcId="{0FFAC987-0028-4BB9-8CF1-AA223B8036C4}" destId="{9AEA04CC-C605-434E-80C5-D08C4A184062}" srcOrd="2" destOrd="0" presId="urn:microsoft.com/office/officeart/2005/8/layout/orgChart1"/>
    <dgm:cxn modelId="{156772E7-B675-48FE-ABD7-2807071C5AB8}" type="presParOf" srcId="{0FFAC987-0028-4BB9-8CF1-AA223B8036C4}" destId="{BB0CDCD2-A72C-4D10-8FDF-FE76003ABBDF}" srcOrd="3" destOrd="0" presId="urn:microsoft.com/office/officeart/2005/8/layout/orgChart1"/>
    <dgm:cxn modelId="{6038698F-2D1C-48E0-A7B4-441BAFBF8F04}" type="presParOf" srcId="{BB0CDCD2-A72C-4D10-8FDF-FE76003ABBDF}" destId="{0BC01FB0-B22D-4BAE-89F1-B2DD3F6FBF0D}" srcOrd="0" destOrd="0" presId="urn:microsoft.com/office/officeart/2005/8/layout/orgChart1"/>
    <dgm:cxn modelId="{1D415A45-1EA9-4985-909A-DA3B92883270}" type="presParOf" srcId="{0BC01FB0-B22D-4BAE-89F1-B2DD3F6FBF0D}" destId="{78E77B30-CBFB-4A10-9A5D-8C85344C69FE}" srcOrd="0" destOrd="0" presId="urn:microsoft.com/office/officeart/2005/8/layout/orgChart1"/>
    <dgm:cxn modelId="{0E6A2343-456C-4EB2-91AE-E8D6CB97779B}" type="presParOf" srcId="{0BC01FB0-B22D-4BAE-89F1-B2DD3F6FBF0D}" destId="{E138CFCB-A927-455F-99D6-99E1D6796CCD}" srcOrd="1" destOrd="0" presId="urn:microsoft.com/office/officeart/2005/8/layout/orgChart1"/>
    <dgm:cxn modelId="{93D9E23D-E1A8-4075-8A7A-FE93F9E697F7}" type="presParOf" srcId="{BB0CDCD2-A72C-4D10-8FDF-FE76003ABBDF}" destId="{BBCD9074-47B0-40CA-A92B-BDAEAED24F09}" srcOrd="1" destOrd="0" presId="urn:microsoft.com/office/officeart/2005/8/layout/orgChart1"/>
    <dgm:cxn modelId="{20722208-3F8E-411E-A9D2-48E97AAB28D1}" type="presParOf" srcId="{BB0CDCD2-A72C-4D10-8FDF-FE76003ABBDF}" destId="{857A5EB0-0108-482C-8595-5D800A20207D}" srcOrd="2" destOrd="0" presId="urn:microsoft.com/office/officeart/2005/8/layout/orgChart1"/>
    <dgm:cxn modelId="{FDD3E0EB-79E0-4FEB-97C4-940058111DC5}" type="presParOf" srcId="{0FFAC987-0028-4BB9-8CF1-AA223B8036C4}" destId="{584BF10A-2EFF-4A4D-93D9-7FCDD156F774}" srcOrd="4" destOrd="0" presId="urn:microsoft.com/office/officeart/2005/8/layout/orgChart1"/>
    <dgm:cxn modelId="{22AA5468-7332-46BE-8CB5-2FD94775DF5B}" type="presParOf" srcId="{0FFAC987-0028-4BB9-8CF1-AA223B8036C4}" destId="{ACD91AAA-B61F-4BB7-A28C-F518A2609594}" srcOrd="5" destOrd="0" presId="urn:microsoft.com/office/officeart/2005/8/layout/orgChart1"/>
    <dgm:cxn modelId="{64965F97-5C35-4556-A49E-595D0C70115A}" type="presParOf" srcId="{ACD91AAA-B61F-4BB7-A28C-F518A2609594}" destId="{24071943-045E-4EF4-B151-1368CE7B62F4}" srcOrd="0" destOrd="0" presId="urn:microsoft.com/office/officeart/2005/8/layout/orgChart1"/>
    <dgm:cxn modelId="{04515837-0C3F-4966-B923-07222F8D4C77}" type="presParOf" srcId="{24071943-045E-4EF4-B151-1368CE7B62F4}" destId="{C83950B1-E4AD-4E3E-9729-C506E509C0B7}" srcOrd="0" destOrd="0" presId="urn:microsoft.com/office/officeart/2005/8/layout/orgChart1"/>
    <dgm:cxn modelId="{237335D9-541D-4420-B094-D2071893EA0A}" type="presParOf" srcId="{24071943-045E-4EF4-B151-1368CE7B62F4}" destId="{5FE7BE27-3334-4E8D-9590-71AC7ACB5FE8}" srcOrd="1" destOrd="0" presId="urn:microsoft.com/office/officeart/2005/8/layout/orgChart1"/>
    <dgm:cxn modelId="{3FA2C021-D112-4213-BAF4-8BA9F8CA0F5C}" type="presParOf" srcId="{ACD91AAA-B61F-4BB7-A28C-F518A2609594}" destId="{6B38EC1E-9BEB-42F3-80F1-906488C62C85}" srcOrd="1" destOrd="0" presId="urn:microsoft.com/office/officeart/2005/8/layout/orgChart1"/>
    <dgm:cxn modelId="{928DF47A-BE81-4158-9CAD-AD38F0D6DEB1}" type="presParOf" srcId="{ACD91AAA-B61F-4BB7-A28C-F518A2609594}" destId="{334B2D69-8872-4DC3-A51E-F60BFD4AF711}" srcOrd="2" destOrd="0" presId="urn:microsoft.com/office/officeart/2005/8/layout/orgChart1"/>
    <dgm:cxn modelId="{8E4F1A9D-7F38-42AB-B281-2FCFFB9896F8}" type="presParOf" srcId="{0FFAC987-0028-4BB9-8CF1-AA223B8036C4}" destId="{AC28B122-B8A5-4F2D-8877-DD6FDF289E2A}" srcOrd="6" destOrd="0" presId="urn:microsoft.com/office/officeart/2005/8/layout/orgChart1"/>
    <dgm:cxn modelId="{641DDE92-2BD7-4209-9F6E-E585DB591A00}" type="presParOf" srcId="{0FFAC987-0028-4BB9-8CF1-AA223B8036C4}" destId="{82F6172F-C8CD-4C56-845B-F55F78815242}" srcOrd="7" destOrd="0" presId="urn:microsoft.com/office/officeart/2005/8/layout/orgChart1"/>
    <dgm:cxn modelId="{A7CBC93E-85CD-44CA-B496-4E5724F43F78}" type="presParOf" srcId="{82F6172F-C8CD-4C56-845B-F55F78815242}" destId="{E0BCDCFC-D5EB-47EE-B703-F92399B19ED1}" srcOrd="0" destOrd="0" presId="urn:microsoft.com/office/officeart/2005/8/layout/orgChart1"/>
    <dgm:cxn modelId="{7F5EBAB5-E947-4FD8-8D37-16A4847EAA93}" type="presParOf" srcId="{E0BCDCFC-D5EB-47EE-B703-F92399B19ED1}" destId="{0E841262-F38C-4CA7-9A82-3D6B992DC30B}" srcOrd="0" destOrd="0" presId="urn:microsoft.com/office/officeart/2005/8/layout/orgChart1"/>
    <dgm:cxn modelId="{AE36C4D5-0494-4F60-BC1A-47DBE32B2648}" type="presParOf" srcId="{E0BCDCFC-D5EB-47EE-B703-F92399B19ED1}" destId="{351D95CE-9F40-45EA-82A1-D099FCC83281}" srcOrd="1" destOrd="0" presId="urn:microsoft.com/office/officeart/2005/8/layout/orgChart1"/>
    <dgm:cxn modelId="{72327488-B679-432E-BBD4-8A6529EF5B49}" type="presParOf" srcId="{82F6172F-C8CD-4C56-845B-F55F78815242}" destId="{CC23251C-6318-4F85-BED4-15961AF74C1F}" srcOrd="1" destOrd="0" presId="urn:microsoft.com/office/officeart/2005/8/layout/orgChart1"/>
    <dgm:cxn modelId="{BBB3D577-8C25-4A4E-8173-E7995E70C4AD}" type="presParOf" srcId="{82F6172F-C8CD-4C56-845B-F55F78815242}" destId="{73CEC863-217C-44DB-A4AB-9106A9869BD0}" srcOrd="2" destOrd="0" presId="urn:microsoft.com/office/officeart/2005/8/layout/orgChart1"/>
    <dgm:cxn modelId="{AAC996D0-C1C3-4CE0-982B-08B72C765263}" type="presParOf" srcId="{328CE293-9085-4CB2-98E3-D3BB319590EB}" destId="{377F59F0-77FD-4A6A-87EC-5CE7F4870671}" srcOrd="2" destOrd="0" presId="urn:microsoft.com/office/officeart/2005/8/layout/orgChart1"/>
    <dgm:cxn modelId="{100736D6-BF1D-4E20-8C2A-AC3A34EB9422}" type="presParOf" srcId="{5470E607-7DC2-4BC9-8546-AC42DA5306F1}" destId="{A4F8B8B4-22BA-4A9B-B719-5366B068BC12}" srcOrd="2" destOrd="0" presId="urn:microsoft.com/office/officeart/2005/8/layout/orgChart1"/>
    <dgm:cxn modelId="{689CCD88-577B-4C63-8A06-B311D623053D}" type="presParOf" srcId="{5470E607-7DC2-4BC9-8546-AC42DA5306F1}" destId="{875F0585-A695-4504-A70C-05E461C2909E}" srcOrd="3" destOrd="0" presId="urn:microsoft.com/office/officeart/2005/8/layout/orgChart1"/>
    <dgm:cxn modelId="{1D205452-460B-4226-A001-965090C72473}" type="presParOf" srcId="{875F0585-A695-4504-A70C-05E461C2909E}" destId="{7A6B170D-27D7-4B52-90C2-E43B9FC6DB8A}" srcOrd="0" destOrd="0" presId="urn:microsoft.com/office/officeart/2005/8/layout/orgChart1"/>
    <dgm:cxn modelId="{7BE59A32-1BB1-4E9D-8EDC-C301073B7067}" type="presParOf" srcId="{7A6B170D-27D7-4B52-90C2-E43B9FC6DB8A}" destId="{42381F63-BA79-4B8E-85CC-DF5BCAAE8BEE}" srcOrd="0" destOrd="0" presId="urn:microsoft.com/office/officeart/2005/8/layout/orgChart1"/>
    <dgm:cxn modelId="{8A15E83F-C16E-40B4-A97A-8FAB1D383714}" type="presParOf" srcId="{7A6B170D-27D7-4B52-90C2-E43B9FC6DB8A}" destId="{EB7403AD-2455-458B-B1D3-ADA140DEACEF}" srcOrd="1" destOrd="0" presId="urn:microsoft.com/office/officeart/2005/8/layout/orgChart1"/>
    <dgm:cxn modelId="{B0E26BF3-36AA-44AF-ABCC-84B944A06DCF}" type="presParOf" srcId="{875F0585-A695-4504-A70C-05E461C2909E}" destId="{19C16909-E430-4EB1-BE99-3281BC3ACFED}" srcOrd="1" destOrd="0" presId="urn:microsoft.com/office/officeart/2005/8/layout/orgChart1"/>
    <dgm:cxn modelId="{88A261D0-568A-4F20-8FA2-F1FCB1A3E76A}" type="presParOf" srcId="{19C16909-E430-4EB1-BE99-3281BC3ACFED}" destId="{958B13FD-0445-47D2-A894-410431E4C7BB}" srcOrd="0" destOrd="0" presId="urn:microsoft.com/office/officeart/2005/8/layout/orgChart1"/>
    <dgm:cxn modelId="{52CAF06B-1ACD-4027-9EE5-36E3E9AD3E2B}" type="presParOf" srcId="{19C16909-E430-4EB1-BE99-3281BC3ACFED}" destId="{5C44EF17-A803-43CD-960B-95EE124EA2E5}" srcOrd="1" destOrd="0" presId="urn:microsoft.com/office/officeart/2005/8/layout/orgChart1"/>
    <dgm:cxn modelId="{59078F67-0BF4-4EB9-9220-50A6DC3F5951}" type="presParOf" srcId="{5C44EF17-A803-43CD-960B-95EE124EA2E5}" destId="{BDF255C0-5AA7-4F65-BF67-248FC1A33C3C}" srcOrd="0" destOrd="0" presId="urn:microsoft.com/office/officeart/2005/8/layout/orgChart1"/>
    <dgm:cxn modelId="{61266710-9D9B-4F4B-9AFD-F6B48576845B}" type="presParOf" srcId="{BDF255C0-5AA7-4F65-BF67-248FC1A33C3C}" destId="{696B74AC-CE95-427F-AA93-C2E2CAA69DA3}" srcOrd="0" destOrd="0" presId="urn:microsoft.com/office/officeart/2005/8/layout/orgChart1"/>
    <dgm:cxn modelId="{46432FF7-E387-4A42-86BE-BB2715FD036F}" type="presParOf" srcId="{BDF255C0-5AA7-4F65-BF67-248FC1A33C3C}" destId="{6B93ED3A-FF49-450A-958D-BD48B9B21495}" srcOrd="1" destOrd="0" presId="urn:microsoft.com/office/officeart/2005/8/layout/orgChart1"/>
    <dgm:cxn modelId="{FEF4DE93-A7BC-4B65-9555-D06BF70640BF}" type="presParOf" srcId="{5C44EF17-A803-43CD-960B-95EE124EA2E5}" destId="{39DDAA70-AD0D-4C44-BE45-C991D8FAFEFF}" srcOrd="1" destOrd="0" presId="urn:microsoft.com/office/officeart/2005/8/layout/orgChart1"/>
    <dgm:cxn modelId="{F3A75B5B-278C-4EC2-AB06-C2C186E34173}" type="presParOf" srcId="{5C44EF17-A803-43CD-960B-95EE124EA2E5}" destId="{FC69E0D8-CB69-49ED-AABB-576675521B7D}" srcOrd="2" destOrd="0" presId="urn:microsoft.com/office/officeart/2005/8/layout/orgChart1"/>
    <dgm:cxn modelId="{F69E934C-A7EA-4995-8CB2-5237209FC472}" type="presParOf" srcId="{875F0585-A695-4504-A70C-05E461C2909E}" destId="{02840268-0C18-4FA1-90A6-3729729AD1BE}" srcOrd="2" destOrd="0" presId="urn:microsoft.com/office/officeart/2005/8/layout/orgChart1"/>
    <dgm:cxn modelId="{B4BE00D9-42FE-4007-B41D-E07422A9CC35}" type="presParOf" srcId="{AFB2D74F-185B-43FF-9F79-6201FE212A28}" destId="{B0E95CA3-DDA5-466B-B740-CED5B75FB81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B13FD-0445-47D2-A894-410431E4C7BB}">
      <dsp:nvSpPr>
        <dsp:cNvPr id="0" name=""/>
        <dsp:cNvSpPr/>
      </dsp:nvSpPr>
      <dsp:spPr>
        <a:xfrm>
          <a:off x="3252577" y="1323010"/>
          <a:ext cx="369829" cy="360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366"/>
              </a:lnTo>
              <a:lnTo>
                <a:pt x="369829" y="3603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8B8B4-22BA-4A9B-B719-5366B068BC12}">
      <dsp:nvSpPr>
        <dsp:cNvPr id="0" name=""/>
        <dsp:cNvSpPr/>
      </dsp:nvSpPr>
      <dsp:spPr>
        <a:xfrm>
          <a:off x="2923763" y="878435"/>
          <a:ext cx="1315024" cy="164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257"/>
              </a:lnTo>
              <a:lnTo>
                <a:pt x="1315024" y="82257"/>
              </a:lnTo>
              <a:lnTo>
                <a:pt x="1315024" y="1645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8B122-B8A5-4F2D-8877-DD6FDF289E2A}">
      <dsp:nvSpPr>
        <dsp:cNvPr id="0" name=""/>
        <dsp:cNvSpPr/>
      </dsp:nvSpPr>
      <dsp:spPr>
        <a:xfrm>
          <a:off x="622528" y="1292453"/>
          <a:ext cx="369830" cy="2345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5892"/>
              </a:lnTo>
              <a:lnTo>
                <a:pt x="369830" y="23458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BF10A-2EFF-4A4D-93D9-7FCDD156F774}">
      <dsp:nvSpPr>
        <dsp:cNvPr id="0" name=""/>
        <dsp:cNvSpPr/>
      </dsp:nvSpPr>
      <dsp:spPr>
        <a:xfrm>
          <a:off x="622528" y="1292453"/>
          <a:ext cx="369830" cy="178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9674"/>
              </a:lnTo>
              <a:lnTo>
                <a:pt x="369830" y="17896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A04CC-C605-434E-80C5-D08C4A184062}">
      <dsp:nvSpPr>
        <dsp:cNvPr id="0" name=""/>
        <dsp:cNvSpPr/>
      </dsp:nvSpPr>
      <dsp:spPr>
        <a:xfrm>
          <a:off x="622528" y="1292453"/>
          <a:ext cx="369830" cy="1233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3456"/>
              </a:lnTo>
              <a:lnTo>
                <a:pt x="369830" y="123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81205-2A96-4428-B6AB-83976D060230}">
      <dsp:nvSpPr>
        <dsp:cNvPr id="0" name=""/>
        <dsp:cNvSpPr/>
      </dsp:nvSpPr>
      <dsp:spPr>
        <a:xfrm>
          <a:off x="622528" y="1292453"/>
          <a:ext cx="369830" cy="518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802"/>
              </a:lnTo>
              <a:lnTo>
                <a:pt x="369830" y="5188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8E6557-E496-4C19-8BE0-98B29239EB8C}">
      <dsp:nvSpPr>
        <dsp:cNvPr id="0" name=""/>
        <dsp:cNvSpPr/>
      </dsp:nvSpPr>
      <dsp:spPr>
        <a:xfrm>
          <a:off x="1608742" y="878435"/>
          <a:ext cx="1315020" cy="164515"/>
        </a:xfrm>
        <a:custGeom>
          <a:avLst/>
          <a:gdLst/>
          <a:ahLst/>
          <a:cxnLst/>
          <a:rect l="0" t="0" r="0" b="0"/>
          <a:pathLst>
            <a:path>
              <a:moveTo>
                <a:pt x="1315020" y="0"/>
              </a:moveTo>
              <a:lnTo>
                <a:pt x="1315020" y="82257"/>
              </a:lnTo>
              <a:lnTo>
                <a:pt x="0" y="82257"/>
              </a:lnTo>
              <a:lnTo>
                <a:pt x="0" y="1645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520D9-D82F-478D-B60E-A9CA252D2C0E}">
      <dsp:nvSpPr>
        <dsp:cNvPr id="0" name=""/>
        <dsp:cNvSpPr/>
      </dsp:nvSpPr>
      <dsp:spPr>
        <a:xfrm>
          <a:off x="1942398" y="359"/>
          <a:ext cx="1962729" cy="878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Arenal PCS BV</a:t>
          </a:r>
          <a:br>
            <a:rPr lang="ru-RU" sz="1600" b="1" kern="1200" dirty="0"/>
          </a:br>
          <a:r>
            <a:rPr lang="en-GB" sz="1600" b="1" kern="1200" dirty="0"/>
            <a:t>Netherlands</a:t>
          </a:r>
          <a:endParaRPr lang="nl-NL" sz="1600" b="1" kern="1200" dirty="0"/>
        </a:p>
      </dsp:txBody>
      <dsp:txXfrm>
        <a:off x="1942398" y="359"/>
        <a:ext cx="1962729" cy="878076"/>
      </dsp:txXfrm>
    </dsp:sp>
    <dsp:sp modelId="{1B8992B0-DC1D-4AF5-80D8-448A5B0F4685}">
      <dsp:nvSpPr>
        <dsp:cNvPr id="0" name=""/>
        <dsp:cNvSpPr/>
      </dsp:nvSpPr>
      <dsp:spPr>
        <a:xfrm>
          <a:off x="375974" y="1042950"/>
          <a:ext cx="2465534" cy="2495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 Arenal </a:t>
          </a:r>
          <a:r>
            <a:rPr lang="nl-NL" sz="1000" b="1" kern="1200" dirty="0" err="1"/>
            <a:t>Mining</a:t>
          </a:r>
          <a:r>
            <a:rPr lang="nl-NL" sz="1000" b="1" kern="1200" dirty="0"/>
            <a:t> &amp; </a:t>
          </a:r>
          <a:r>
            <a:rPr lang="nl-NL" sz="1000" b="1" kern="1200" dirty="0" err="1"/>
            <a:t>Dredging</a:t>
          </a:r>
          <a:r>
            <a:rPr lang="nl-NL" sz="1000" b="1" kern="1200" dirty="0"/>
            <a:t> </a:t>
          </a:r>
          <a:r>
            <a:rPr lang="nl-NL" sz="1000" kern="1200" dirty="0"/>
            <a:t>BV</a:t>
          </a:r>
        </a:p>
      </dsp:txBody>
      <dsp:txXfrm>
        <a:off x="375974" y="1042950"/>
        <a:ext cx="2465534" cy="249502"/>
      </dsp:txXfrm>
    </dsp:sp>
    <dsp:sp modelId="{19CB9CE7-FE71-4E7B-B37D-6D9DD3051C66}">
      <dsp:nvSpPr>
        <dsp:cNvPr id="0" name=""/>
        <dsp:cNvSpPr/>
      </dsp:nvSpPr>
      <dsp:spPr>
        <a:xfrm>
          <a:off x="992358" y="1456968"/>
          <a:ext cx="1151316" cy="708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Arenal Agency</a:t>
          </a:r>
          <a:br>
            <a:rPr lang="nl-NL" sz="1400" b="1" kern="1200" dirty="0"/>
          </a:br>
          <a:r>
            <a:rPr lang="nl-NL" sz="1400" b="1" kern="1200" dirty="0"/>
            <a:t> Russia</a:t>
          </a:r>
        </a:p>
      </dsp:txBody>
      <dsp:txXfrm>
        <a:off x="992358" y="1456968"/>
        <a:ext cx="1151316" cy="708574"/>
      </dsp:txXfrm>
    </dsp:sp>
    <dsp:sp modelId="{78E77B30-CBFB-4A10-9A5D-8C85344C69FE}">
      <dsp:nvSpPr>
        <dsp:cNvPr id="0" name=""/>
        <dsp:cNvSpPr/>
      </dsp:nvSpPr>
      <dsp:spPr>
        <a:xfrm>
          <a:off x="992358" y="2330058"/>
          <a:ext cx="783405" cy="391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Arenal Agency South Africa</a:t>
          </a:r>
        </a:p>
      </dsp:txBody>
      <dsp:txXfrm>
        <a:off x="992358" y="2330058"/>
        <a:ext cx="783405" cy="391702"/>
      </dsp:txXfrm>
    </dsp:sp>
    <dsp:sp modelId="{C83950B1-E4AD-4E3E-9729-C506E509C0B7}">
      <dsp:nvSpPr>
        <dsp:cNvPr id="0" name=""/>
        <dsp:cNvSpPr/>
      </dsp:nvSpPr>
      <dsp:spPr>
        <a:xfrm>
          <a:off x="992358" y="2886276"/>
          <a:ext cx="783405" cy="391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Arenal Agency LATAM</a:t>
          </a:r>
        </a:p>
      </dsp:txBody>
      <dsp:txXfrm>
        <a:off x="992358" y="2886276"/>
        <a:ext cx="783405" cy="391702"/>
      </dsp:txXfrm>
    </dsp:sp>
    <dsp:sp modelId="{0E841262-F38C-4CA7-9A82-3D6B992DC30B}">
      <dsp:nvSpPr>
        <dsp:cNvPr id="0" name=""/>
        <dsp:cNvSpPr/>
      </dsp:nvSpPr>
      <dsp:spPr>
        <a:xfrm>
          <a:off x="992358" y="3442495"/>
          <a:ext cx="783405" cy="391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Arenal Agency Indonesia</a:t>
          </a:r>
        </a:p>
      </dsp:txBody>
      <dsp:txXfrm>
        <a:off x="992358" y="3442495"/>
        <a:ext cx="783405" cy="391702"/>
      </dsp:txXfrm>
    </dsp:sp>
    <dsp:sp modelId="{42381F63-BA79-4B8E-85CC-DF5BCAAE8BEE}">
      <dsp:nvSpPr>
        <dsp:cNvPr id="0" name=""/>
        <dsp:cNvSpPr/>
      </dsp:nvSpPr>
      <dsp:spPr>
        <a:xfrm>
          <a:off x="3006024" y="1042950"/>
          <a:ext cx="2465526" cy="2800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 Arenal </a:t>
          </a:r>
          <a:r>
            <a:rPr lang="nl-NL" sz="1000" b="1" kern="1200" dirty="0" err="1"/>
            <a:t>Process</a:t>
          </a:r>
          <a:r>
            <a:rPr lang="nl-NL" sz="1000" b="1" kern="1200" dirty="0"/>
            <a:t> </a:t>
          </a:r>
          <a:r>
            <a:rPr lang="nl-NL" sz="1000" b="1" kern="1200" dirty="0" err="1"/>
            <a:t>Analytical</a:t>
          </a:r>
          <a:r>
            <a:rPr lang="nl-NL" sz="1000" b="1" kern="1200" dirty="0"/>
            <a:t> Technology </a:t>
          </a:r>
          <a:r>
            <a:rPr lang="nl-NL" sz="1000" kern="1200" dirty="0"/>
            <a:t>BV</a:t>
          </a:r>
        </a:p>
      </dsp:txBody>
      <dsp:txXfrm>
        <a:off x="3006024" y="1042950"/>
        <a:ext cx="2465526" cy="280059"/>
      </dsp:txXfrm>
    </dsp:sp>
    <dsp:sp modelId="{696B74AC-CE95-427F-AA93-C2E2CAA69DA3}">
      <dsp:nvSpPr>
        <dsp:cNvPr id="0" name=""/>
        <dsp:cNvSpPr/>
      </dsp:nvSpPr>
      <dsp:spPr>
        <a:xfrm>
          <a:off x="3622406" y="1487525"/>
          <a:ext cx="783405" cy="391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World wide distributors</a:t>
          </a:r>
        </a:p>
      </dsp:txBody>
      <dsp:txXfrm>
        <a:off x="3622406" y="1487525"/>
        <a:ext cx="783405" cy="391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0.5827</cdr:x>
      <cdr:y>0.47568</cdr:y>
    </cdr:from>
    <cdr:to>
      <cdr:x>0.72029</cdr:x>
      <cdr:y>0.65104</cdr:y>
    </cdr:to>
    <cdr:sp macro="" textlink="">
      <cdr:nvSpPr>
        <cdr:cNvPr id="3" name="Rechthoek: afgeronde hoeken 2">
          <a:extLst xmlns:a="http://schemas.openxmlformats.org/drawingml/2006/main">
            <a:ext uri="{FF2B5EF4-FFF2-40B4-BE49-F238E27FC236}">
              <a16:creationId xmlns:a16="http://schemas.microsoft.com/office/drawing/2014/main" id="{4C8A590F-E0E0-4FEF-BE47-0BFCE62F5696}"/>
            </a:ext>
          </a:extLst>
        </cdr:cNvPr>
        <cdr:cNvSpPr/>
      </cdr:nvSpPr>
      <cdr:spPr>
        <a:xfrm xmlns:a="http://schemas.openxmlformats.org/drawingml/2006/main">
          <a:off x="5060949" y="1542056"/>
          <a:ext cx="1195021" cy="56849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6350" cmpd="sng">
          <a:solidFill>
            <a:srgbClr val="46237E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l-NL"/>
        </a:p>
      </cdr:txBody>
    </cdr:sp>
  </cdr:relSizeAnchor>
  <cdr:relSizeAnchor xmlns:cdr="http://schemas.openxmlformats.org/drawingml/2006/chartDrawing">
    <cdr:from>
      <cdr:x>0.50624</cdr:x>
      <cdr:y>0.65559</cdr:y>
    </cdr:from>
    <cdr:to>
      <cdr:x>0.91062</cdr:x>
      <cdr:y>0.75761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FCE6A4-61B7-4518-A4AA-BD692D19E272}"/>
            </a:ext>
          </a:extLst>
        </cdr:cNvPr>
        <cdr:cNvSpPr txBox="1"/>
      </cdr:nvSpPr>
      <cdr:spPr>
        <a:xfrm xmlns:a="http://schemas.openxmlformats.org/drawingml/2006/main">
          <a:off x="4396850" y="2125295"/>
          <a:ext cx="3512231" cy="33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Делим на </a:t>
          </a:r>
          <a:r>
            <a:rPr lang="ru-RU" sz="1100" b="1" dirty="0"/>
            <a:t>плотность</a:t>
          </a:r>
          <a:r>
            <a:rPr lang="ru-RU" sz="1100" dirty="0"/>
            <a:t>, чтобы получить скорость потока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A816C-5D15-2047-9136-9EBFE721AA0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2ADE8-289B-B64F-A3D7-0969618C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0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E6B96-B2D6-4747-A8D5-FD696626454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B764D-C455-D245-B391-683638D5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4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91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9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5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78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72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39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55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1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32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8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0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7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67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32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45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96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20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4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4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72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51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69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30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9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4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85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83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8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42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57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9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2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4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1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03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1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2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72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94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B764D-C455-D245-B391-683638D58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5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-541" y="1183542"/>
            <a:ext cx="9144541" cy="30400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latin typeface="Sol Pro Medium"/>
                <a:ea typeface="Roboto Light" charset="0"/>
                <a:cs typeface="Sol Pro Medium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4" name="Picture 3" descr="logo_are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68" y="151191"/>
            <a:ext cx="1473227" cy="804093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878007" y="4390065"/>
            <a:ext cx="1089511" cy="676883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712097" y="4635032"/>
            <a:ext cx="3404860" cy="380344"/>
          </a:xfrm>
          <a:prstGeom prst="rect">
            <a:avLst/>
          </a:prstGeom>
          <a:solidFill>
            <a:srgbClr val="FFFFF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A8811-1D81-E743-B9AA-0EF049CE52DA}"/>
              </a:ext>
            </a:extLst>
          </p:cNvPr>
          <p:cNvSpPr txBox="1"/>
          <p:nvPr userDrawn="1"/>
        </p:nvSpPr>
        <p:spPr>
          <a:xfrm>
            <a:off x="4038415" y="251596"/>
            <a:ext cx="4580021" cy="77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2000" cap="none" dirty="0">
                <a:solidFill>
                  <a:schemeClr val="tx1"/>
                </a:solidFill>
                <a:latin typeface="Sol Pro Medium"/>
                <a:cs typeface="Sol Pro Medium"/>
              </a:rPr>
              <a:t>Slurry Density &amp; </a:t>
            </a:r>
            <a:r>
              <a:rPr lang="en-US" sz="2000" cap="none" dirty="0" err="1">
                <a:solidFill>
                  <a:schemeClr val="tx1"/>
                </a:solidFill>
                <a:latin typeface="Sol Pro Medium"/>
                <a:cs typeface="Sol Pro Medium"/>
              </a:rPr>
              <a:t>Massflow</a:t>
            </a:r>
            <a:r>
              <a:rPr lang="en-US" sz="2000" cap="none" dirty="0">
                <a:solidFill>
                  <a:schemeClr val="tx1"/>
                </a:solidFill>
                <a:latin typeface="Sol Pro Medium"/>
                <a:cs typeface="Sol Pro Medium"/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  <a:latin typeface="Sol Pro Medium"/>
                <a:cs typeface="Sol Pro Medium"/>
              </a:rPr>
              <a:t>Analyser</a:t>
            </a:r>
            <a:br>
              <a:rPr lang="en-US" sz="1200" dirty="0">
                <a:solidFill>
                  <a:schemeClr val="tx1"/>
                </a:solidFill>
                <a:latin typeface="Sol Pro Medium"/>
                <a:cs typeface="Sol Pro Medium"/>
              </a:rPr>
            </a:br>
            <a:r>
              <a:rPr lang="en-GB" sz="1300" cap="none" dirty="0">
                <a:solidFill>
                  <a:schemeClr val="tx1"/>
                </a:solidFill>
                <a:latin typeface="Sol Pro Medium"/>
                <a:cs typeface="Sol Pro Medium"/>
              </a:rPr>
              <a:t>for Real-Time Monitoring &amp; Control</a:t>
            </a:r>
            <a:endParaRPr lang="nl-NL" sz="1300" dirty="0">
              <a:solidFill>
                <a:schemeClr val="tx1"/>
              </a:solidFill>
            </a:endParaRPr>
          </a:p>
        </p:txBody>
      </p:sp>
      <p:sp>
        <p:nvSpPr>
          <p:cNvPr id="11" name="Subtitle 17">
            <a:extLst>
              <a:ext uri="{FF2B5EF4-FFF2-40B4-BE49-F238E27FC236}">
                <a16:creationId xmlns:a16="http://schemas.microsoft.com/office/drawing/2014/main" id="{874B9293-99C2-0F43-AB39-2B2F6E160801}"/>
              </a:ext>
            </a:extLst>
          </p:cNvPr>
          <p:cNvSpPr txBox="1">
            <a:spLocks/>
          </p:cNvSpPr>
          <p:nvPr userDrawn="1"/>
        </p:nvSpPr>
        <p:spPr>
          <a:xfrm>
            <a:off x="4046436" y="4223620"/>
            <a:ext cx="4558335" cy="7917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ol Pro Medium"/>
                <a:ea typeface="+mn-ea"/>
                <a:cs typeface="Sol Pro Medium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l Pro Medium"/>
                <a:ea typeface="+mn-ea"/>
                <a:cs typeface="Sol Pro Medium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l Pro Medium"/>
                <a:ea typeface="+mn-ea"/>
                <a:cs typeface="Sol Pro Medium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l Pro Medium"/>
                <a:ea typeface="+mn-ea"/>
                <a:cs typeface="Sol Pro Medium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l Pro Medium"/>
                <a:ea typeface="+mn-ea"/>
                <a:cs typeface="Sol Pro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300" dirty="0">
                <a:solidFill>
                  <a:schemeClr val="tx1"/>
                </a:solidFill>
              </a:rPr>
              <a:t>A presentation for the mining industry</a:t>
            </a:r>
          </a:p>
          <a:p>
            <a:pPr marL="0" indent="0" algn="r">
              <a:buNone/>
            </a:pPr>
            <a:r>
              <a:rPr lang="en-US" sz="1300" dirty="0">
                <a:solidFill>
                  <a:schemeClr val="tx1"/>
                </a:solidFill>
              </a:rPr>
              <a:t>By: Marius de Vries, CEO of Arenal Process Control Solutions BV</a:t>
            </a:r>
          </a:p>
          <a:p>
            <a:pPr marL="0" indent="0" algn="r">
              <a:buNone/>
            </a:pPr>
            <a:r>
              <a:rPr lang="en-US" sz="1300" dirty="0">
                <a:solidFill>
                  <a:schemeClr val="tx1"/>
                </a:solidFill>
              </a:rPr>
              <a:t>and Arenal Mining &amp; Dredging BV</a:t>
            </a:r>
          </a:p>
        </p:txBody>
      </p:sp>
    </p:spTree>
    <p:extLst>
      <p:ext uri="{BB962C8B-B14F-4D97-AF65-F5344CB8AC3E}">
        <p14:creationId xmlns:p14="http://schemas.microsoft.com/office/powerpoint/2010/main" val="133528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idx="10"/>
          </p:nvPr>
        </p:nvSpPr>
        <p:spPr>
          <a:xfrm>
            <a:off x="5711877" y="1282438"/>
            <a:ext cx="3218567" cy="31243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latin typeface="Sol Pro Medium"/>
                <a:ea typeface="Roboto Light" charset="0"/>
                <a:cs typeface="Sol Pro Medium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A97925A-642F-E646-871D-4754FC80A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900" y="273844"/>
            <a:ext cx="8370544" cy="8373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Hier Komt Een Titel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263D0D2-AAA5-084A-8DBC-425769CEB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900" y="1282437"/>
            <a:ext cx="5029488" cy="312439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86301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idx="10"/>
          </p:nvPr>
        </p:nvSpPr>
        <p:spPr>
          <a:xfrm>
            <a:off x="559900" y="1282438"/>
            <a:ext cx="3218567" cy="31243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latin typeface="Sol Pro Medium"/>
                <a:ea typeface="Roboto Light" charset="0"/>
                <a:cs typeface="Sol Pro Medium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A97925A-642F-E646-871D-4754FC80A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900" y="273844"/>
            <a:ext cx="8370544" cy="8373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Hier Komt Een Titel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B253F8-C6D9-014C-8725-2A54DC245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3506" y="1282437"/>
            <a:ext cx="5029488" cy="312439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4086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1592" cy="514350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titled-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384620" y="3054629"/>
            <a:ext cx="1701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noProof="0" dirty="0">
                <a:latin typeface="Sol Pro Medium"/>
                <a:ea typeface="Roboto Medium" charset="0"/>
                <a:cs typeface="Sol Pro Medium"/>
              </a:rPr>
              <a:t>The Slurry Analyser Specialist</a:t>
            </a:r>
            <a:endParaRPr lang="en-US" sz="1000" noProof="0" dirty="0">
              <a:latin typeface="Sol Pro Medium"/>
              <a:ea typeface="Roboto Light" charset="0"/>
              <a:cs typeface="Sol Pro Medium"/>
            </a:endParaRPr>
          </a:p>
        </p:txBody>
      </p:sp>
      <p:pic>
        <p:nvPicPr>
          <p:cNvPr id="12" name="Picture 11" descr="logo_arenal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907" y="1555516"/>
            <a:ext cx="2746615" cy="1499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C5E8FA-6C46-7245-8EC5-EB05FFC1E8DB}"/>
              </a:ext>
            </a:extLst>
          </p:cNvPr>
          <p:cNvSpPr/>
          <p:nvPr userDrawn="1"/>
        </p:nvSpPr>
        <p:spPr>
          <a:xfrm>
            <a:off x="3797753" y="4658379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latin typeface="Lucida Sans Unicode" panose="020B0602030504020204" pitchFamily="34" charset="0"/>
                <a:ea typeface="Roboto Medium" charset="0"/>
                <a:cs typeface="Lucida Sans Unicode" panose="020B0602030504020204" pitchFamily="34" charset="0"/>
              </a:rPr>
              <a:t>www.arenal-pcs.com</a:t>
            </a:r>
            <a:endParaRPr lang="en-US" sz="1000" dirty="0">
              <a:latin typeface="Lucida Sans Unicode" panose="020B0602030504020204" pitchFamily="34" charset="0"/>
              <a:ea typeface="Roboto Light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4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5400000">
            <a:off x="-343973" y="4375700"/>
            <a:ext cx="96120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878787"/>
                </a:solidFill>
                <a:latin typeface="Roboto Light" charset="0"/>
                <a:ea typeface="Roboto Light" charset="0"/>
                <a:cs typeface="Roboto Light" charset="0"/>
              </a:rPr>
              <a:t>© 2018 Arenal PCS B.V.</a:t>
            </a:r>
          </a:p>
        </p:txBody>
      </p:sp>
      <p:pic>
        <p:nvPicPr>
          <p:cNvPr id="11" name="Picture 10" descr="logo_arenal_klein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01" y="4500335"/>
            <a:ext cx="844643" cy="4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0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Sol Pro Medium"/>
          <a:ea typeface="+mj-ea"/>
          <a:cs typeface="Sol Pro Medium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7.png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2.jpeg"/><Relationship Id="rId10" Type="http://schemas.openxmlformats.org/officeDocument/2006/relationships/image" Target="../media/image36.jp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3.png"/><Relationship Id="rId7" Type="http://schemas.openxmlformats.org/officeDocument/2006/relationships/image" Target="../media/image7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7.xml"/><Relationship Id="rId7" Type="http://schemas.openxmlformats.org/officeDocument/2006/relationships/image" Target="../media/image7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10.xml"/><Relationship Id="rId7" Type="http://schemas.openxmlformats.org/officeDocument/2006/relationships/image" Target="../media/image7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13.xml"/><Relationship Id="rId21" Type="http://schemas.openxmlformats.org/officeDocument/2006/relationships/image" Target="../media/image94.png"/><Relationship Id="rId7" Type="http://schemas.openxmlformats.org/officeDocument/2006/relationships/tags" Target="../tags/tag17.xml"/><Relationship Id="rId12" Type="http://schemas.openxmlformats.org/officeDocument/2006/relationships/notesSlide" Target="../notesSlides/notesSlide29.xml"/><Relationship Id="rId17" Type="http://schemas.openxmlformats.org/officeDocument/2006/relationships/image" Target="../media/image90.png"/><Relationship Id="rId2" Type="http://schemas.openxmlformats.org/officeDocument/2006/relationships/tags" Target="../tags/tag12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tags" Target="../tags/tag20.xml"/><Relationship Id="rId19" Type="http://schemas.openxmlformats.org/officeDocument/2006/relationships/image" Target="../media/image92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chart" Target="../charts/chart7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enalpcs.ru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enalpcs.ru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JP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hutterstock_131673554.jpg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36" b="27836"/>
          <a:stretch/>
        </p:blipFill>
        <p:spPr/>
      </p:pic>
      <p:pic>
        <p:nvPicPr>
          <p:cNvPr id="8" name="Picture 7" descr="_MG_4941_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28" y="3021593"/>
            <a:ext cx="2084096" cy="2085454"/>
          </a:xfrm>
          <a:prstGeom prst="rect">
            <a:avLst/>
          </a:prstGeom>
        </p:spPr>
      </p:pic>
      <p:pic>
        <p:nvPicPr>
          <p:cNvPr id="7" name="Picture 6" descr="spoolpiec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88" y="2510013"/>
            <a:ext cx="2834204" cy="2732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6224" y="216975"/>
            <a:ext cx="6083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Плотномер и массовый расходомер </a:t>
            </a:r>
            <a:r>
              <a:rPr lang="en-US" sz="2400" dirty="0"/>
              <a:t>Arenal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34962" y="4223620"/>
            <a:ext cx="49090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/>
              <a:t>Иван Семёнов</a:t>
            </a:r>
          </a:p>
          <a:p>
            <a:r>
              <a:rPr lang="ru-RU" sz="1800" dirty="0"/>
              <a:t>ООО «</a:t>
            </a:r>
            <a:r>
              <a:rPr lang="ru-RU" sz="1800" dirty="0" err="1"/>
              <a:t>Аренал</a:t>
            </a:r>
            <a:r>
              <a:rPr lang="ru-RU" sz="1800" dirty="0"/>
              <a:t>», Санкт-Петербург</a:t>
            </a:r>
            <a:endParaRPr lang="en-GB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639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4"/>
    </mc:Choice>
    <mc:Fallback xmlns="">
      <p:transition spd="slow" advTm="394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 descr="_MG_4994_v2.jpg">
            <a:extLst>
              <a:ext uri="{FF2B5EF4-FFF2-40B4-BE49-F238E27FC236}">
                <a16:creationId xmlns:a16="http://schemas.microsoft.com/office/drawing/2014/main" id="{473CD28F-8436-4B2A-BB95-4D1AAEBEDE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5" r="15995"/>
          <a:stretch>
            <a:fillRect/>
          </a:stretch>
        </p:blipFill>
        <p:spPr>
          <a:xfrm>
            <a:off x="6887876" y="1652173"/>
            <a:ext cx="1888034" cy="1832790"/>
          </a:xfrm>
          <a:prstGeom prst="rect">
            <a:avLst/>
          </a:prstGeom>
        </p:spPr>
      </p:pic>
      <p:sp>
        <p:nvSpPr>
          <p:cNvPr id="5" name="Parallelogram 2">
            <a:extLst>
              <a:ext uri="{FF2B5EF4-FFF2-40B4-BE49-F238E27FC236}">
                <a16:creationId xmlns:a16="http://schemas.microsoft.com/office/drawing/2014/main" id="{DFD69E6C-49F9-4119-8FBE-A5E6952E6519}"/>
              </a:ext>
            </a:extLst>
          </p:cNvPr>
          <p:cNvSpPr/>
          <p:nvPr/>
        </p:nvSpPr>
        <p:spPr>
          <a:xfrm flipH="1">
            <a:off x="-1" y="343525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00735B"/>
              </a:gs>
              <a:gs pos="100000">
                <a:srgbClr val="00C3A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D4B2A7-F0AE-4B57-A24E-F34F4AE51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системы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C0C947-8890-4B62-9AA1-1E617360B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9" y="1215135"/>
            <a:ext cx="5290803" cy="2083721"/>
          </a:xfrm>
        </p:spPr>
        <p:txBody>
          <a:bodyPr>
            <a:normAutofit/>
          </a:bodyPr>
          <a:lstStyle/>
          <a:p>
            <a:r>
              <a:rPr lang="ru-RU" b="1" dirty="0"/>
              <a:t>Анализатор плотности и расхода</a:t>
            </a:r>
            <a:endParaRPr lang="nl-NL" b="1" dirty="0"/>
          </a:p>
          <a:p>
            <a:r>
              <a:rPr lang="ru-RU" b="1" dirty="0"/>
              <a:t>Керамический датчик</a:t>
            </a:r>
          </a:p>
          <a:p>
            <a:r>
              <a:rPr lang="ru-RU" b="1" dirty="0"/>
              <a:t>Преобразователь</a:t>
            </a:r>
          </a:p>
          <a:p>
            <a:r>
              <a:rPr lang="ru-RU" b="1" dirty="0"/>
              <a:t>Модуль удаленного мониторинга</a:t>
            </a:r>
            <a:endParaRPr lang="nl-NL" b="1" dirty="0"/>
          </a:p>
          <a:p>
            <a:r>
              <a:rPr lang="ru-RU" b="1" dirty="0"/>
              <a:t>Трубная вставка, патрубок или ячейка</a:t>
            </a:r>
            <a:endParaRPr lang="nl-NL" b="1" dirty="0"/>
          </a:p>
          <a:p>
            <a:endParaRPr lang="nl-NL" dirty="0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03FB64C0-2E35-4967-B252-06D30638E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29" r="-19840" b="-92827"/>
          <a:stretch/>
        </p:blipFill>
        <p:spPr>
          <a:xfrm>
            <a:off x="6673864" y="273844"/>
            <a:ext cx="2424866" cy="2353913"/>
          </a:xfrm>
          <a:prstGeom prst="rect">
            <a:avLst/>
          </a:prstGeom>
        </p:spPr>
      </p:pic>
      <p:pic>
        <p:nvPicPr>
          <p:cNvPr id="10" name="Picture 6" descr="spoolpiece.png">
            <a:extLst>
              <a:ext uri="{FF2B5EF4-FFF2-40B4-BE49-F238E27FC236}">
                <a16:creationId xmlns:a16="http://schemas.microsoft.com/office/drawing/2014/main" id="{5D6D666E-C312-4473-A795-FA83E974AC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03" y="3025675"/>
            <a:ext cx="2364686" cy="2279626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46056FC7-EC39-475F-B129-4FB327E0341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6957" y="3198351"/>
            <a:ext cx="1652647" cy="1945149"/>
          </a:xfrm>
          <a:prstGeom prst="rect">
            <a:avLst/>
          </a:prstGeom>
        </p:spPr>
      </p:pic>
      <p:pic>
        <p:nvPicPr>
          <p:cNvPr id="12" name="Afbeelding 19" descr="Afbeelding met spel&#10;&#10;Automatisch gegenereerde beschrijving">
            <a:extLst>
              <a:ext uri="{FF2B5EF4-FFF2-40B4-BE49-F238E27FC236}">
                <a16:creationId xmlns:a16="http://schemas.microsoft.com/office/drawing/2014/main" id="{C32D6004-D362-42D8-B82D-F12B2BD7A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643" y="2568568"/>
            <a:ext cx="1389754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"/>
    </mc:Choice>
    <mc:Fallback xmlns="">
      <p:transition spd="slow" advTm="96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D30B9E9-0465-9246-AF49-7F8D287E532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29" r="-19840" b="-92827"/>
          <a:stretch/>
        </p:blipFill>
        <p:spPr>
          <a:xfrm>
            <a:off x="541748" y="1723029"/>
            <a:ext cx="3218567" cy="2992285"/>
          </a:xfrm>
          <a:prstGeom prst="rect">
            <a:avLst/>
          </a:prstGeom>
        </p:spPr>
      </p:pic>
      <p:sp>
        <p:nvSpPr>
          <p:cNvPr id="14" name="Parallelogram 2">
            <a:extLst>
              <a:ext uri="{FF2B5EF4-FFF2-40B4-BE49-F238E27FC236}">
                <a16:creationId xmlns:a16="http://schemas.microsoft.com/office/drawing/2014/main" id="{484CDCC9-8E6E-4EE5-8C41-39DC184B959F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610BED-E8A3-7C41-A848-494B2A70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97" y="247974"/>
            <a:ext cx="8370544" cy="837377"/>
          </a:xfrm>
        </p:spPr>
        <p:txBody>
          <a:bodyPr/>
          <a:lstStyle/>
          <a:p>
            <a:r>
              <a:rPr lang="ru-RU" dirty="0"/>
              <a:t>Анализатор плотности и расхода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1AA33-FE99-684D-BE7F-A49BA16D5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4602" y="1282438"/>
            <a:ext cx="5399398" cy="34328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ПЛК </a:t>
            </a:r>
            <a:r>
              <a:rPr lang="en-US" b="1" dirty="0"/>
              <a:t>HMI (Schneider)</a:t>
            </a:r>
          </a:p>
          <a:p>
            <a:r>
              <a:rPr lang="ru-RU" dirty="0"/>
              <a:t>Измеряет</a:t>
            </a:r>
            <a:r>
              <a:rPr lang="en-GB" dirty="0"/>
              <a:t>: </a:t>
            </a:r>
            <a:r>
              <a:rPr lang="ru-RU" b="1" dirty="0"/>
              <a:t>плотность</a:t>
            </a:r>
            <a:r>
              <a:rPr lang="en-US" b="1" dirty="0"/>
              <a:t>, </a:t>
            </a:r>
            <a:r>
              <a:rPr lang="ru-RU" b="1" dirty="0"/>
              <a:t>массовый расход</a:t>
            </a:r>
            <a:r>
              <a:rPr lang="en-US" b="1" dirty="0"/>
              <a:t>, </a:t>
            </a:r>
            <a:r>
              <a:rPr lang="ru-RU" b="1" dirty="0"/>
              <a:t>доля взвешенных в-в</a:t>
            </a:r>
            <a:r>
              <a:rPr lang="en-US" b="1" dirty="0"/>
              <a:t>, </a:t>
            </a:r>
            <a:r>
              <a:rPr lang="ru-RU" b="1" dirty="0"/>
              <a:t>температура</a:t>
            </a:r>
            <a:r>
              <a:rPr lang="en-US" b="1" dirty="0"/>
              <a:t>, </a:t>
            </a:r>
            <a:r>
              <a:rPr lang="ru-RU" b="1" dirty="0"/>
              <a:t>поток</a:t>
            </a:r>
            <a:r>
              <a:rPr lang="en-US" b="1" dirty="0"/>
              <a:t>, </a:t>
            </a:r>
            <a:r>
              <a:rPr lang="ru-RU" b="1" dirty="0"/>
              <a:t>тоннаж</a:t>
            </a:r>
            <a:endParaRPr lang="en-US" b="1" dirty="0"/>
          </a:p>
          <a:p>
            <a:r>
              <a:rPr lang="ru-RU" b="1" dirty="0"/>
              <a:t>Открытая калибровка</a:t>
            </a:r>
            <a:endParaRPr lang="en-US" b="1" dirty="0"/>
          </a:p>
          <a:p>
            <a:r>
              <a:rPr lang="ru-RU" b="1" dirty="0"/>
              <a:t>Линии трендов</a:t>
            </a:r>
            <a:endParaRPr lang="en-US" b="1" dirty="0"/>
          </a:p>
          <a:p>
            <a:r>
              <a:rPr lang="ru-RU" b="1" dirty="0"/>
              <a:t>Отбор пробы для калибровки с хранением данных</a:t>
            </a:r>
            <a:endParaRPr lang="en-US" b="1" dirty="0"/>
          </a:p>
          <a:p>
            <a:r>
              <a:rPr lang="ru-RU" b="1" dirty="0"/>
              <a:t>Пользовательская калибровка</a:t>
            </a:r>
            <a:endParaRPr lang="en-US" b="1" dirty="0"/>
          </a:p>
          <a:p>
            <a:r>
              <a:rPr lang="ru-RU" b="1" dirty="0"/>
              <a:t>Диагностика неисправностей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28FED-B3AC-A242-B6E4-1C91874423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6" y="3420471"/>
            <a:ext cx="1058333" cy="243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A891B-889F-5E4F-BF85-EB6BECCF37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68" y="3412062"/>
            <a:ext cx="851163" cy="269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3981F8-4D92-9341-982A-B8860A41C9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570" y="3349702"/>
            <a:ext cx="754070" cy="313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8AB26-9864-8640-9228-E10229E851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421" y="3358427"/>
            <a:ext cx="344400" cy="3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9"/>
    </mc:Choice>
    <mc:Fallback xmlns="">
      <p:transition spd="slow" advTm="6444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Секундомер 33% со сплошной заливкой">
            <a:extLst>
              <a:ext uri="{FF2B5EF4-FFF2-40B4-BE49-F238E27FC236}">
                <a16:creationId xmlns:a16="http://schemas.microsoft.com/office/drawing/2014/main" id="{AFA2DD5D-5A6E-4F73-B1A8-2052407D319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455" b="1455"/>
          <a:stretch>
            <a:fillRect/>
          </a:stretch>
        </p:blipFill>
        <p:spPr>
          <a:xfrm>
            <a:off x="799011" y="2080385"/>
            <a:ext cx="325496" cy="315972"/>
          </a:xfrm>
        </p:spPr>
      </p:pic>
      <p:sp>
        <p:nvSpPr>
          <p:cNvPr id="5" name="Parallelogram 2">
            <a:extLst>
              <a:ext uri="{FF2B5EF4-FFF2-40B4-BE49-F238E27FC236}">
                <a16:creationId xmlns:a16="http://schemas.microsoft.com/office/drawing/2014/main" id="{7E3D9490-BF06-474C-ADD5-BEB842E90702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B9D0663-2791-4CC0-B0C4-BDBE9DFE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4" y="273844"/>
            <a:ext cx="8370544" cy="837377"/>
          </a:xfrm>
        </p:spPr>
        <p:txBody>
          <a:bodyPr/>
          <a:lstStyle/>
          <a:p>
            <a:r>
              <a:rPr lang="ru-RU" dirty="0"/>
              <a:t>Керамический датчик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67B008-98C4-4930-AAC1-8B19E9A39D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94" y="1278886"/>
            <a:ext cx="5806986" cy="359077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Материал</a:t>
            </a:r>
            <a:r>
              <a:rPr lang="nl-NL" b="1" dirty="0"/>
              <a:t>: </a:t>
            </a:r>
            <a:r>
              <a:rPr lang="ru-RU" b="1" dirty="0"/>
              <a:t>карбид кремния</a:t>
            </a:r>
            <a:r>
              <a:rPr lang="nl-NL" b="1" dirty="0"/>
              <a:t> (SiC)</a:t>
            </a:r>
            <a:br>
              <a:rPr lang="ru-RU" dirty="0"/>
            </a:br>
            <a:endParaRPr lang="nl-NL" dirty="0"/>
          </a:p>
          <a:p>
            <a:pPr marL="342900" lvl="1" indent="0">
              <a:buNone/>
            </a:pPr>
            <a:r>
              <a:rPr lang="ru-RU" dirty="0"/>
              <a:t>	</a:t>
            </a:r>
            <a:r>
              <a:rPr lang="ru-RU" sz="1900" dirty="0"/>
              <a:t>Широкий диапазон измерения</a:t>
            </a:r>
            <a:br>
              <a:rPr lang="ru-RU" sz="1900" dirty="0"/>
            </a:br>
            <a:endParaRPr lang="nl-NL" sz="1900" dirty="0"/>
          </a:p>
          <a:p>
            <a:pPr marL="342900" lvl="1" indent="0">
              <a:buNone/>
            </a:pPr>
            <a:r>
              <a:rPr lang="ru-RU" sz="1900" dirty="0"/>
              <a:t>	Малое время отклика</a:t>
            </a:r>
            <a:br>
              <a:rPr lang="ru-RU" sz="1900" dirty="0"/>
            </a:br>
            <a:endParaRPr lang="nl-NL" sz="1900" dirty="0"/>
          </a:p>
          <a:p>
            <a:pPr marL="342900" lvl="1" indent="0">
              <a:buNone/>
            </a:pPr>
            <a:r>
              <a:rPr lang="ru-RU" sz="1900" dirty="0"/>
              <a:t>	Отсутствие износа</a:t>
            </a:r>
          </a:p>
          <a:p>
            <a:pPr marL="342900" lvl="1" indent="0">
              <a:buNone/>
            </a:pPr>
            <a:br>
              <a:rPr lang="ru-RU" dirty="0"/>
            </a:br>
            <a:endParaRPr lang="nl-NL" dirty="0"/>
          </a:p>
          <a:p>
            <a:r>
              <a:rPr lang="ru-RU" b="1" dirty="0"/>
              <a:t>Точный и воспроизводимый</a:t>
            </a:r>
            <a:endParaRPr lang="nl-NL" b="1" dirty="0"/>
          </a:p>
          <a:p>
            <a:r>
              <a:rPr lang="ru-RU" b="1" dirty="0"/>
              <a:t>Три способа монтажа в линию и два типа для погружных датчиков</a:t>
            </a:r>
            <a:endParaRPr lang="nl-NL" b="1" dirty="0"/>
          </a:p>
          <a:p>
            <a:r>
              <a:rPr lang="nl-NL" b="1" dirty="0"/>
              <a:t>Arenal PCS </a:t>
            </a:r>
            <a:r>
              <a:rPr lang="ru-RU" b="1" dirty="0"/>
              <a:t>– первый и единственный производитель керамических УЗ датчиков плотности</a:t>
            </a:r>
            <a:endParaRPr lang="nl-NL" b="1" dirty="0"/>
          </a:p>
        </p:txBody>
      </p:sp>
      <p:pic>
        <p:nvPicPr>
          <p:cNvPr id="6" name="Picture Placeholder 4" descr="_MG_4994_v2.jpg">
            <a:extLst>
              <a:ext uri="{FF2B5EF4-FFF2-40B4-BE49-F238E27FC236}">
                <a16:creationId xmlns:a16="http://schemas.microsoft.com/office/drawing/2014/main" id="{DBAFBCA8-99A5-4F7B-A1E8-7615B52586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5" r="15995"/>
          <a:stretch>
            <a:fillRect/>
          </a:stretch>
        </p:blipFill>
        <p:spPr>
          <a:xfrm>
            <a:off x="6280579" y="1"/>
            <a:ext cx="2502335" cy="2429116"/>
          </a:xfrm>
          <a:prstGeom prst="rect">
            <a:avLst/>
          </a:prstGeom>
        </p:spPr>
      </p:pic>
      <p:pic>
        <p:nvPicPr>
          <p:cNvPr id="12" name="Рисунок 11" descr="Молоток1 со сплошной заливкой">
            <a:extLst>
              <a:ext uri="{FF2B5EF4-FFF2-40B4-BE49-F238E27FC236}">
                <a16:creationId xmlns:a16="http://schemas.microsoft.com/office/drawing/2014/main" id="{D9DCB71F-4F87-45C1-B8BE-9A81EFBDA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011" y="2511640"/>
            <a:ext cx="325496" cy="325496"/>
          </a:xfrm>
          <a:prstGeom prst="rect">
            <a:avLst/>
          </a:prstGeom>
        </p:spPr>
      </p:pic>
      <p:pic>
        <p:nvPicPr>
          <p:cNvPr id="14" name="Рисунок 13" descr="Линейка со сплошной заливкой">
            <a:extLst>
              <a:ext uri="{FF2B5EF4-FFF2-40B4-BE49-F238E27FC236}">
                <a16:creationId xmlns:a16="http://schemas.microsoft.com/office/drawing/2014/main" id="{10D6EA98-B441-4988-98E2-823C32D53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011" y="1638630"/>
            <a:ext cx="325496" cy="325496"/>
          </a:xfrm>
          <a:prstGeom prst="rect">
            <a:avLst/>
          </a:prstGeom>
        </p:spPr>
      </p:pic>
      <p:pic>
        <p:nvPicPr>
          <p:cNvPr id="9" name="Tijdelijke aanduiding voor afbeelding 5" descr="Afbeelding met licht&#10;&#10;Automatisch gegenereerde beschrijving">
            <a:extLst>
              <a:ext uri="{FF2B5EF4-FFF2-40B4-BE49-F238E27FC236}">
                <a16:creationId xmlns:a16="http://schemas.microsoft.com/office/drawing/2014/main" id="{1F38D5B9-B282-4A95-A58E-F82D6551A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5997" y="1988079"/>
            <a:ext cx="2124081" cy="1306188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B376BC63-E311-45AA-96D6-F7FCBF851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90" y="3074270"/>
            <a:ext cx="2689694" cy="179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8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3"/>
    </mc:Choice>
    <mc:Fallback xmlns="">
      <p:transition spd="slow" advTm="773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29AC6D7C-F5B7-469F-B605-0E6464564477}"/>
              </a:ext>
            </a:extLst>
          </p:cNvPr>
          <p:cNvSpPr/>
          <p:nvPr/>
        </p:nvSpPr>
        <p:spPr>
          <a:xfrm flipH="1">
            <a:off x="-1" y="337389"/>
            <a:ext cx="6338808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D87347-A827-4B60-9697-6D4AB4D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7" y="273844"/>
            <a:ext cx="8370544" cy="837377"/>
          </a:xfrm>
        </p:spPr>
        <p:txBody>
          <a:bodyPr/>
          <a:lstStyle/>
          <a:p>
            <a:r>
              <a:rPr lang="ru-RU" sz="2800" dirty="0"/>
              <a:t>Преобразователь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098D02-340E-422F-88C3-573E424301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9" y="1282437"/>
            <a:ext cx="6176060" cy="348264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spc="5" dirty="0">
                <a:latin typeface="Microsoft Sans Serif"/>
                <a:cs typeface="Microsoft Sans Serif"/>
              </a:rPr>
              <a:t>Преобразователи (линейка QT) </a:t>
            </a:r>
            <a:br>
              <a:rPr lang="ru-RU" sz="2000" spc="5" dirty="0">
                <a:latin typeface="Microsoft Sans Serif"/>
                <a:cs typeface="Microsoft Sans Serif"/>
              </a:rPr>
            </a:br>
            <a:r>
              <a:rPr lang="ru-RU" sz="2000" spc="5" dirty="0">
                <a:latin typeface="Microsoft Sans Serif"/>
                <a:cs typeface="Microsoft Sans Serif"/>
              </a:rPr>
              <a:t>предназначены для работы с датчиками </a:t>
            </a:r>
            <a:br>
              <a:rPr lang="ru-RU" sz="2000" spc="5" dirty="0">
                <a:latin typeface="Microsoft Sans Serif"/>
                <a:cs typeface="Microsoft Sans Serif"/>
              </a:rPr>
            </a:br>
            <a:r>
              <a:rPr lang="ru-RU" sz="2000" spc="5" dirty="0">
                <a:latin typeface="Microsoft Sans Serif"/>
                <a:cs typeface="Microsoft Sans Serif"/>
              </a:rPr>
              <a:t>и преобразуют аналоговые измерения</a:t>
            </a:r>
            <a:br>
              <a:rPr lang="ru-RU" sz="2000" spc="5" dirty="0">
                <a:latin typeface="Microsoft Sans Serif"/>
                <a:cs typeface="Microsoft Sans Serif"/>
              </a:rPr>
            </a:br>
            <a:r>
              <a:rPr lang="ru-RU" sz="2000" spc="5" dirty="0">
                <a:latin typeface="Microsoft Sans Serif"/>
                <a:cs typeface="Microsoft Sans Serif"/>
              </a:rPr>
              <a:t>в цифровой сигнал для отправки </a:t>
            </a:r>
            <a:br>
              <a:rPr lang="ru-RU" sz="2000" spc="5" dirty="0">
                <a:latin typeface="Microsoft Sans Serif"/>
                <a:cs typeface="Microsoft Sans Serif"/>
              </a:rPr>
            </a:br>
            <a:r>
              <a:rPr lang="ru-RU" sz="2000" spc="5" dirty="0">
                <a:latin typeface="Microsoft Sans Serif"/>
                <a:cs typeface="Microsoft Sans Serif"/>
              </a:rPr>
              <a:t>по шине </a:t>
            </a:r>
            <a:r>
              <a:rPr lang="ru-RU" sz="2000" spc="5" dirty="0" err="1">
                <a:latin typeface="Microsoft Sans Serif"/>
                <a:cs typeface="Microsoft Sans Serif"/>
              </a:rPr>
              <a:t>Modbus</a:t>
            </a:r>
            <a:r>
              <a:rPr lang="ru-RU" sz="2000" spc="5" dirty="0">
                <a:latin typeface="Microsoft Sans Serif"/>
                <a:cs typeface="Microsoft Sans Serif"/>
              </a:rPr>
              <a:t> RTU на анализатор</a:t>
            </a:r>
            <a:br>
              <a:rPr lang="ru-RU" sz="2000" spc="5" dirty="0">
                <a:latin typeface="Microsoft Sans Serif"/>
                <a:cs typeface="Microsoft Sans Serif"/>
              </a:rPr>
            </a:br>
            <a:br>
              <a:rPr lang="ru-RU" sz="2000" spc="5" dirty="0">
                <a:latin typeface="Microsoft Sans Serif"/>
                <a:cs typeface="Microsoft Sans Serif"/>
              </a:rPr>
            </a:br>
            <a:r>
              <a:rPr lang="en-GB" sz="2000" spc="5" dirty="0">
                <a:latin typeface="Microsoft Sans Serif"/>
                <a:cs typeface="Microsoft Sans Serif"/>
              </a:rPr>
              <a:t>	</a:t>
            </a:r>
            <a:r>
              <a:rPr lang="ru-RU" sz="1700" b="1" dirty="0"/>
              <a:t>Удаленный монтаж</a:t>
            </a:r>
            <a:r>
              <a:rPr lang="en-US" sz="1700" b="1" dirty="0"/>
              <a:t> </a:t>
            </a:r>
            <a:r>
              <a:rPr lang="ru-RU" sz="1700" b="1" dirty="0"/>
              <a:t>или с датчиком</a:t>
            </a:r>
            <a:br>
              <a:rPr lang="ru-RU" sz="1700" b="1" dirty="0"/>
            </a:br>
            <a:endParaRPr lang="nl-NL" sz="17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700" b="1" dirty="0"/>
              <a:t>	</a:t>
            </a:r>
            <a:r>
              <a:rPr lang="ru-RU" sz="1700" b="1" dirty="0"/>
              <a:t>Высокотехнологичная обработка сигнала</a:t>
            </a:r>
            <a:br>
              <a:rPr lang="ru-RU" sz="1700" b="1" dirty="0"/>
            </a:br>
            <a:endParaRPr lang="ru-RU" sz="17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700" b="1" dirty="0"/>
              <a:t>	</a:t>
            </a:r>
            <a:r>
              <a:rPr lang="ru-RU" sz="1700" b="1" dirty="0"/>
              <a:t>Не искажает форму импульса </a:t>
            </a:r>
            <a:br>
              <a:rPr lang="ru-RU" sz="1700" b="1" dirty="0"/>
            </a:br>
            <a:endParaRPr lang="ru-RU" sz="17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700" b="1" dirty="0"/>
              <a:t>	</a:t>
            </a:r>
            <a:r>
              <a:rPr lang="ru-RU" sz="1700" b="1" dirty="0"/>
              <a:t>Высокая точность и скорость обработки</a:t>
            </a:r>
            <a:r>
              <a:rPr lang="en-US" sz="1700" b="1" dirty="0"/>
              <a:t> </a:t>
            </a:r>
            <a:r>
              <a:rPr lang="ru-RU" sz="1700" b="1" dirty="0"/>
              <a:t>(1000 </a:t>
            </a:r>
            <a:r>
              <a:rPr lang="en-US" sz="1700" b="1" dirty="0"/>
              <a:t>Hz) </a:t>
            </a:r>
            <a:endParaRPr lang="ru-RU" sz="1700" b="1" dirty="0"/>
          </a:p>
          <a:p>
            <a:pPr marL="0" indent="0">
              <a:buNone/>
            </a:pPr>
            <a:endParaRPr lang="ru-RU" sz="2000" dirty="0">
              <a:latin typeface="Microsoft Sans Serif"/>
              <a:cs typeface="Microsoft Sans Serif"/>
            </a:endParaRPr>
          </a:p>
          <a:p>
            <a:endParaRPr lang="nl-NL" dirty="0"/>
          </a:p>
          <a:p>
            <a:pPr lvl="1"/>
            <a:endParaRPr lang="nl-NL" dirty="0"/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9AD269C6-D19B-4FF4-908F-118953DE391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6497" y="1196620"/>
            <a:ext cx="2200570" cy="2667000"/>
          </a:xfrm>
          <a:prstGeom prst="rect">
            <a:avLst/>
          </a:prstGeom>
        </p:spPr>
      </p:pic>
      <p:pic>
        <p:nvPicPr>
          <p:cNvPr id="11" name="Рисунок 10" descr="Гаечный ключ со сплошной заливкой">
            <a:extLst>
              <a:ext uri="{FF2B5EF4-FFF2-40B4-BE49-F238E27FC236}">
                <a16:creationId xmlns:a16="http://schemas.microsoft.com/office/drawing/2014/main" id="{909B8A1D-8A79-4812-847B-1547595B0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526" y="2639146"/>
            <a:ext cx="377281" cy="377281"/>
          </a:xfrm>
          <a:prstGeom prst="rect">
            <a:avLst/>
          </a:prstGeom>
        </p:spPr>
      </p:pic>
      <p:pic>
        <p:nvPicPr>
          <p:cNvPr id="13" name="Рисунок 12" descr="Периодический график со сплошной заливкой">
            <a:extLst>
              <a:ext uri="{FF2B5EF4-FFF2-40B4-BE49-F238E27FC236}">
                <a16:creationId xmlns:a16="http://schemas.microsoft.com/office/drawing/2014/main" id="{AB45C8BD-FBBD-4148-AF38-D16542DBD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526" y="3619121"/>
            <a:ext cx="377282" cy="377282"/>
          </a:xfrm>
          <a:prstGeom prst="rect">
            <a:avLst/>
          </a:prstGeom>
        </p:spPr>
      </p:pic>
      <p:pic>
        <p:nvPicPr>
          <p:cNvPr id="15" name="Рисунок 14" descr="Спутниковая антенна со сплошной заливкой">
            <a:extLst>
              <a:ext uri="{FF2B5EF4-FFF2-40B4-BE49-F238E27FC236}">
                <a16:creationId xmlns:a16="http://schemas.microsoft.com/office/drawing/2014/main" id="{9AF18AD6-DFFC-444F-94EB-E49B058C4F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9526" y="3129132"/>
            <a:ext cx="377283" cy="377283"/>
          </a:xfrm>
          <a:prstGeom prst="rect">
            <a:avLst/>
          </a:prstGeom>
        </p:spPr>
      </p:pic>
      <p:pic>
        <p:nvPicPr>
          <p:cNvPr id="17" name="Рисунок 16" descr="Измерительный прибор со сплошной заливкой">
            <a:extLst>
              <a:ext uri="{FF2B5EF4-FFF2-40B4-BE49-F238E27FC236}">
                <a16:creationId xmlns:a16="http://schemas.microsoft.com/office/drawing/2014/main" id="{573310F1-80A8-4C19-B50B-2E7468CDC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9523" y="4109109"/>
            <a:ext cx="377284" cy="3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6"/>
    </mc:Choice>
    <mc:Fallback xmlns="">
      <p:transition spd="slow" advTm="4447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78E9B9FE-CD00-4061-8EF1-6A69EF9A2C57}"/>
              </a:ext>
            </a:extLst>
          </p:cNvPr>
          <p:cNvSpPr/>
          <p:nvPr/>
        </p:nvSpPr>
        <p:spPr>
          <a:xfrm>
            <a:off x="4682506" y="2445824"/>
            <a:ext cx="4459605" cy="1871345"/>
          </a:xfrm>
          <a:custGeom>
            <a:avLst/>
            <a:gdLst/>
            <a:ahLst/>
            <a:cxnLst/>
            <a:rect l="l" t="t" r="r" b="b"/>
            <a:pathLst>
              <a:path w="4459605" h="1871345">
                <a:moveTo>
                  <a:pt x="4459138" y="0"/>
                </a:moveTo>
                <a:lnTo>
                  <a:pt x="1146406" y="0"/>
                </a:lnTo>
                <a:lnTo>
                  <a:pt x="1061838" y="1996"/>
                </a:lnTo>
                <a:lnTo>
                  <a:pt x="1010450" y="15973"/>
                </a:lnTo>
                <a:lnTo>
                  <a:pt x="971363" y="53910"/>
                </a:lnTo>
                <a:lnTo>
                  <a:pt x="923699" y="127787"/>
                </a:lnTo>
                <a:lnTo>
                  <a:pt x="50701" y="1743392"/>
                </a:lnTo>
                <a:lnTo>
                  <a:pt x="7549" y="1817269"/>
                </a:lnTo>
                <a:lnTo>
                  <a:pt x="0" y="1855206"/>
                </a:lnTo>
                <a:lnTo>
                  <a:pt x="34203" y="1869183"/>
                </a:lnTo>
                <a:lnTo>
                  <a:pt x="116309" y="1871179"/>
                </a:lnTo>
                <a:lnTo>
                  <a:pt x="4459138" y="1871179"/>
                </a:lnTo>
                <a:lnTo>
                  <a:pt x="4459138" y="0"/>
                </a:lnTo>
                <a:close/>
              </a:path>
            </a:pathLst>
          </a:custGeom>
          <a:solidFill>
            <a:srgbClr val="E2E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D3B9350-09D9-47B6-87DE-D92C4480E147}"/>
              </a:ext>
            </a:extLst>
          </p:cNvPr>
          <p:cNvSpPr txBox="1"/>
          <p:nvPr/>
        </p:nvSpPr>
        <p:spPr>
          <a:xfrm>
            <a:off x="5742553" y="2607887"/>
            <a:ext cx="26269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>
                <a:latin typeface="Lucida Sans Unicode"/>
                <a:cs typeface="Lucida Sans Unicode"/>
              </a:rPr>
              <a:t>Модуль удаленного мониторинга (</a:t>
            </a:r>
            <a:r>
              <a:rPr lang="en-US" sz="1600" b="1" spc="-10" dirty="0">
                <a:latin typeface="Lucida Sans Unicode"/>
                <a:cs typeface="Lucida Sans Unicode"/>
              </a:rPr>
              <a:t>RMM)</a:t>
            </a:r>
            <a:endParaRPr sz="1600" b="1" dirty="0">
              <a:latin typeface="Verdana"/>
              <a:cs typeface="Verdan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5098B48-C64F-42CB-A9EE-1229460044D3}"/>
              </a:ext>
            </a:extLst>
          </p:cNvPr>
          <p:cNvSpPr txBox="1"/>
          <p:nvPr/>
        </p:nvSpPr>
        <p:spPr>
          <a:xfrm>
            <a:off x="5776152" y="3231888"/>
            <a:ext cx="2885409" cy="95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100"/>
              </a:lnSpc>
              <a:spcBef>
                <a:spcPts val="100"/>
              </a:spcBef>
            </a:pPr>
            <a:r>
              <a:rPr lang="ru-RU" sz="850" spc="-10" dirty="0">
                <a:latin typeface="Lucida Sans Unicode"/>
                <a:cs typeface="Lucida Sans Unicode"/>
              </a:rPr>
              <a:t>RMM (модуль удаленного мониторинга) состоит из прочного алюминиевого корпуса с предварительно закрепленной водонепроницаемой антенной и дополнительного разъема для выносной антенны. Блок питается по </a:t>
            </a:r>
            <a:r>
              <a:rPr lang="ru-RU" sz="850" spc="-10" dirty="0" err="1">
                <a:latin typeface="Lucida Sans Unicode"/>
                <a:cs typeface="Lucida Sans Unicode"/>
              </a:rPr>
              <a:t>PoE</a:t>
            </a:r>
            <a:r>
              <a:rPr lang="ru-RU" sz="850" spc="-10" dirty="0">
                <a:latin typeface="Lucida Sans Unicode"/>
                <a:cs typeface="Lucida Sans Unicode"/>
              </a:rPr>
              <a:t> от анализатора.</a:t>
            </a: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C70B982-26E9-4ED0-9077-DF015741D1A1}"/>
              </a:ext>
            </a:extLst>
          </p:cNvPr>
          <p:cNvSpPr txBox="1"/>
          <p:nvPr/>
        </p:nvSpPr>
        <p:spPr>
          <a:xfrm>
            <a:off x="3820750" y="1156789"/>
            <a:ext cx="5737235" cy="107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165">
              <a:lnSpc>
                <a:spcPct val="147100"/>
              </a:lnSpc>
              <a:spcBef>
                <a:spcPts val="100"/>
              </a:spcBef>
            </a:pPr>
            <a:r>
              <a:rPr lang="ru-RU" sz="1200" b="1" spc="20" dirty="0" err="1">
                <a:latin typeface="Microsoft Sans Serif"/>
                <a:cs typeface="Microsoft Sans Serif"/>
              </a:rPr>
              <a:t>Arenal</a:t>
            </a:r>
            <a:r>
              <a:rPr lang="ru-RU" sz="1200" b="1" spc="20" dirty="0">
                <a:latin typeface="Microsoft Sans Serif"/>
                <a:cs typeface="Microsoft Sans Serif"/>
              </a:rPr>
              <a:t> предлагает безопасные и надежные решения для удаленного мониторинга наших анализаторов. </a:t>
            </a:r>
            <a:br>
              <a:rPr lang="ru-RU" sz="1200" b="1" spc="20" dirty="0">
                <a:latin typeface="Microsoft Sans Serif"/>
                <a:cs typeface="Microsoft Sans Serif"/>
              </a:rPr>
            </a:br>
            <a:r>
              <a:rPr lang="ru-RU" sz="1200" b="1" spc="20" dirty="0">
                <a:latin typeface="Microsoft Sans Serif"/>
                <a:cs typeface="Microsoft Sans Serif"/>
              </a:rPr>
              <a:t>Установленные модемы GPRS / GSM значительно сокращают время ввода в эксплуатацию и обслуживания. </a:t>
            </a:r>
            <a:endParaRPr sz="1200" b="1" dirty="0">
              <a:latin typeface="Lucida Sans Unicode"/>
              <a:cs typeface="Lucida Sans Unicode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2D6F96C0-5B7C-4246-8C33-9340B2561AAB}"/>
              </a:ext>
            </a:extLst>
          </p:cNvPr>
          <p:cNvSpPr txBox="1"/>
          <p:nvPr/>
        </p:nvSpPr>
        <p:spPr>
          <a:xfrm>
            <a:off x="508850" y="4644611"/>
            <a:ext cx="1190133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750" spc="20" dirty="0">
                <a:latin typeface="Microsoft Sans Serif"/>
                <a:cs typeface="Microsoft Sans Serif"/>
              </a:rPr>
              <a:t>Модуль</a:t>
            </a:r>
            <a:r>
              <a:rPr sz="750" spc="-5" dirty="0">
                <a:latin typeface="Microsoft Sans Serif"/>
                <a:cs typeface="Microsoft Sans Serif"/>
              </a:rPr>
              <a:t> </a:t>
            </a:r>
            <a:r>
              <a:rPr sz="750" spc="25" dirty="0">
                <a:latin typeface="Microsoft Sans Serif"/>
                <a:cs typeface="Microsoft Sans Serif"/>
              </a:rPr>
              <a:t>QM146-RMM</a:t>
            </a:r>
            <a:endParaRPr sz="750" dirty="0">
              <a:latin typeface="Microsoft Sans Serif"/>
              <a:cs typeface="Microsoft Sans Serif"/>
            </a:endParaRPr>
          </a:p>
        </p:txBody>
      </p:sp>
      <p:sp>
        <p:nvSpPr>
          <p:cNvPr id="21" name="Parallelogram 2">
            <a:extLst>
              <a:ext uri="{FF2B5EF4-FFF2-40B4-BE49-F238E27FC236}">
                <a16:creationId xmlns:a16="http://schemas.microsoft.com/office/drawing/2014/main" id="{171A029A-18AA-43BB-9E62-8C3F2C4C7AEF}"/>
              </a:ext>
            </a:extLst>
          </p:cNvPr>
          <p:cNvSpPr/>
          <p:nvPr/>
        </p:nvSpPr>
        <p:spPr>
          <a:xfrm flipH="1">
            <a:off x="-1" y="337389"/>
            <a:ext cx="6338808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C01D2D49-2E67-43DD-A105-A10F99E7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7" y="273844"/>
            <a:ext cx="8370544" cy="837377"/>
          </a:xfrm>
        </p:spPr>
        <p:txBody>
          <a:bodyPr>
            <a:normAutofit/>
          </a:bodyPr>
          <a:lstStyle/>
          <a:p>
            <a:r>
              <a:rPr lang="ru-RU" sz="2400" spc="-10" dirty="0">
                <a:latin typeface="Lucida Sans Unicode"/>
                <a:cs typeface="Lucida Sans Unicode"/>
              </a:rPr>
              <a:t>Модуль удаленного мониторинга</a:t>
            </a:r>
            <a:endParaRPr lang="nl-NL" sz="2400" dirty="0"/>
          </a:p>
        </p:txBody>
      </p:sp>
      <p:pic>
        <p:nvPicPr>
          <p:cNvPr id="19" name="Afbeelding 19" descr="Afbeelding met spel&#10;&#10;Automatisch gegenereerde beschrijving">
            <a:extLst>
              <a:ext uri="{FF2B5EF4-FFF2-40B4-BE49-F238E27FC236}">
                <a16:creationId xmlns:a16="http://schemas.microsoft.com/office/drawing/2014/main" id="{32998B0A-B3E2-4EB0-AB5F-6DDB2AE8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80" y="995938"/>
            <a:ext cx="2142023" cy="39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6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FC506A0E-D097-4C6D-A47C-1B72C234FA19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7D18ADC-E969-4DA3-AE53-F1DC1F1F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49" y="247974"/>
            <a:ext cx="8370544" cy="837377"/>
          </a:xfrm>
        </p:spPr>
        <p:txBody>
          <a:bodyPr/>
          <a:lstStyle/>
          <a:p>
            <a:r>
              <a:rPr lang="ru-RU" dirty="0"/>
              <a:t>Интерфейсы</a:t>
            </a:r>
            <a:endParaRPr lang="nl-NL" dirty="0"/>
          </a:p>
        </p:txBody>
      </p:sp>
      <p:cxnSp>
        <p:nvCxnSpPr>
          <p:cNvPr id="6" name="Shape 284">
            <a:extLst>
              <a:ext uri="{FF2B5EF4-FFF2-40B4-BE49-F238E27FC236}">
                <a16:creationId xmlns:a16="http://schemas.microsoft.com/office/drawing/2014/main" id="{865E198E-B8D8-42E1-B1E2-543D40E32B6C}"/>
              </a:ext>
            </a:extLst>
          </p:cNvPr>
          <p:cNvCxnSpPr/>
          <p:nvPr/>
        </p:nvCxnSpPr>
        <p:spPr>
          <a:xfrm>
            <a:off x="1237547" y="1936361"/>
            <a:ext cx="2160000" cy="0"/>
          </a:xfrm>
          <a:prstGeom prst="straightConnector1">
            <a:avLst/>
          </a:prstGeom>
          <a:noFill/>
          <a:ln w="720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hape 285">
            <a:extLst>
              <a:ext uri="{FF2B5EF4-FFF2-40B4-BE49-F238E27FC236}">
                <a16:creationId xmlns:a16="http://schemas.microsoft.com/office/drawing/2014/main" id="{98F1F4D3-126F-4899-ABEA-D731AFEA05CD}"/>
              </a:ext>
            </a:extLst>
          </p:cNvPr>
          <p:cNvSpPr txBox="1"/>
          <p:nvPr/>
        </p:nvSpPr>
        <p:spPr>
          <a:xfrm>
            <a:off x="1177913" y="1078700"/>
            <a:ext cx="2124000" cy="88725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nl-NL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USB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Сбор данных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Обновление ПО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</p:txBody>
      </p:sp>
      <p:sp>
        <p:nvSpPr>
          <p:cNvPr id="8" name="Shape 287">
            <a:extLst>
              <a:ext uri="{FF2B5EF4-FFF2-40B4-BE49-F238E27FC236}">
                <a16:creationId xmlns:a16="http://schemas.microsoft.com/office/drawing/2014/main" id="{269A82F6-AA34-4C8D-86B6-26022D16E47A}"/>
              </a:ext>
            </a:extLst>
          </p:cNvPr>
          <p:cNvSpPr txBox="1"/>
          <p:nvPr/>
        </p:nvSpPr>
        <p:spPr>
          <a:xfrm>
            <a:off x="3996762" y="3376727"/>
            <a:ext cx="5147236" cy="44037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nl-NL" sz="16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24Vdc + COM1 Modbus RTU </a:t>
            </a:r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по 2-провод. </a:t>
            </a:r>
            <a:r>
              <a:rPr lang="nl-NL" sz="16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RS485</a:t>
            </a:r>
          </a:p>
        </p:txBody>
      </p:sp>
      <p:cxnSp>
        <p:nvCxnSpPr>
          <p:cNvPr id="9" name="Shape 288">
            <a:extLst>
              <a:ext uri="{FF2B5EF4-FFF2-40B4-BE49-F238E27FC236}">
                <a16:creationId xmlns:a16="http://schemas.microsoft.com/office/drawing/2014/main" id="{B2B7FB5B-32E6-4198-B859-9A4EE330ED9D}"/>
              </a:ext>
            </a:extLst>
          </p:cNvPr>
          <p:cNvCxnSpPr>
            <a:cxnSpLocks/>
          </p:cNvCxnSpPr>
          <p:nvPr/>
        </p:nvCxnSpPr>
        <p:spPr>
          <a:xfrm flipH="1">
            <a:off x="4104650" y="4044479"/>
            <a:ext cx="517293" cy="0"/>
          </a:xfrm>
          <a:prstGeom prst="straightConnector1">
            <a:avLst/>
          </a:prstGeom>
          <a:noFill/>
          <a:ln w="72000" cap="flat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10" name="Shape 294">
            <a:extLst>
              <a:ext uri="{FF2B5EF4-FFF2-40B4-BE49-F238E27FC236}">
                <a16:creationId xmlns:a16="http://schemas.microsoft.com/office/drawing/2014/main" id="{01C42D91-C63B-451B-89C9-A830D6650D06}"/>
              </a:ext>
            </a:extLst>
          </p:cNvPr>
          <p:cNvCxnSpPr/>
          <p:nvPr/>
        </p:nvCxnSpPr>
        <p:spPr>
          <a:xfrm>
            <a:off x="1237547" y="3346003"/>
            <a:ext cx="2339999" cy="0"/>
          </a:xfrm>
          <a:prstGeom prst="straightConnector1">
            <a:avLst/>
          </a:prstGeom>
          <a:noFill/>
          <a:ln w="72000" cap="flat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295">
            <a:extLst>
              <a:ext uri="{FF2B5EF4-FFF2-40B4-BE49-F238E27FC236}">
                <a16:creationId xmlns:a16="http://schemas.microsoft.com/office/drawing/2014/main" id="{106F0978-6087-4C2E-9B22-E275EADFCB2D}"/>
              </a:ext>
            </a:extLst>
          </p:cNvPr>
          <p:cNvCxnSpPr/>
          <p:nvPr/>
        </p:nvCxnSpPr>
        <p:spPr>
          <a:xfrm>
            <a:off x="4811723" y="1930479"/>
            <a:ext cx="3059999" cy="0"/>
          </a:xfrm>
          <a:prstGeom prst="straightConnector1">
            <a:avLst/>
          </a:prstGeom>
          <a:noFill/>
          <a:ln w="72000" cap="flat">
            <a:solidFill>
              <a:srgbClr val="FF8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296">
            <a:extLst>
              <a:ext uri="{FF2B5EF4-FFF2-40B4-BE49-F238E27FC236}">
                <a16:creationId xmlns:a16="http://schemas.microsoft.com/office/drawing/2014/main" id="{1C67B1F0-3AB6-4D97-A536-F3FF8F87B207}"/>
              </a:ext>
            </a:extLst>
          </p:cNvPr>
          <p:cNvSpPr txBox="1"/>
          <p:nvPr/>
        </p:nvSpPr>
        <p:spPr>
          <a:xfrm>
            <a:off x="4864074" y="1289518"/>
            <a:ext cx="3739619" cy="105742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2x 4-20 mA </a:t>
            </a: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вход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2x 4-20 mA </a:t>
            </a: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выход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nl-NL" sz="9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4x DI / 4x DO</a:t>
            </a:r>
          </a:p>
        </p:txBody>
      </p:sp>
      <p:cxnSp>
        <p:nvCxnSpPr>
          <p:cNvPr id="15" name="Shape 288">
            <a:extLst>
              <a:ext uri="{FF2B5EF4-FFF2-40B4-BE49-F238E27FC236}">
                <a16:creationId xmlns:a16="http://schemas.microsoft.com/office/drawing/2014/main" id="{896F9284-5B59-419B-BEB9-553D5F53B0B1}"/>
              </a:ext>
            </a:extLst>
          </p:cNvPr>
          <p:cNvCxnSpPr>
            <a:cxnSpLocks/>
          </p:cNvCxnSpPr>
          <p:nvPr/>
        </p:nvCxnSpPr>
        <p:spPr>
          <a:xfrm flipV="1">
            <a:off x="4064894" y="2346945"/>
            <a:ext cx="0" cy="2011695"/>
          </a:xfrm>
          <a:prstGeom prst="straightConnector1">
            <a:avLst/>
          </a:prstGeom>
          <a:noFill/>
          <a:ln w="72000" cap="flat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3" name="Shape 297">
            <a:extLst>
              <a:ext uri="{FF2B5EF4-FFF2-40B4-BE49-F238E27FC236}">
                <a16:creationId xmlns:a16="http://schemas.microsoft.com/office/drawing/2014/main" id="{4ADFA36B-C794-46A6-BEC5-01636C92940D}"/>
              </a:ext>
            </a:extLst>
          </p:cNvPr>
          <p:cNvSpPr txBox="1"/>
          <p:nvPr/>
        </p:nvSpPr>
        <p:spPr>
          <a:xfrm>
            <a:off x="4582187" y="3910895"/>
            <a:ext cx="4274427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Преобразователь плотномера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</p:txBody>
      </p:sp>
      <p:sp>
        <p:nvSpPr>
          <p:cNvPr id="14" name="Shape 298">
            <a:extLst>
              <a:ext uri="{FF2B5EF4-FFF2-40B4-BE49-F238E27FC236}">
                <a16:creationId xmlns:a16="http://schemas.microsoft.com/office/drawing/2014/main" id="{12BFFEC6-5EEA-4049-876C-D7CE390F05D2}"/>
              </a:ext>
            </a:extLst>
          </p:cNvPr>
          <p:cNvSpPr txBox="1"/>
          <p:nvPr/>
        </p:nvSpPr>
        <p:spPr>
          <a:xfrm>
            <a:off x="1177913" y="3437164"/>
            <a:ext cx="2867103" cy="168362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>
              <a:buSzPct val="25000"/>
            </a:pPr>
            <a:r>
              <a:rPr lang="nl-NL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Ethernet</a:t>
            </a:r>
          </a:p>
          <a:p>
            <a:pPr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Подключение к любой </a:t>
            </a:r>
            <a:r>
              <a:rPr lang="nl-NL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IPC/PLC/SCADA</a:t>
            </a:r>
          </a:p>
        </p:txBody>
      </p:sp>
      <p:cxnSp>
        <p:nvCxnSpPr>
          <p:cNvPr id="16" name="Shape 301">
            <a:extLst>
              <a:ext uri="{FF2B5EF4-FFF2-40B4-BE49-F238E27FC236}">
                <a16:creationId xmlns:a16="http://schemas.microsoft.com/office/drawing/2014/main" id="{90D5C75C-D026-48C8-9822-FAC39BDA54B3}"/>
              </a:ext>
            </a:extLst>
          </p:cNvPr>
          <p:cNvCxnSpPr/>
          <p:nvPr/>
        </p:nvCxnSpPr>
        <p:spPr>
          <a:xfrm>
            <a:off x="3541547" y="2446004"/>
            <a:ext cx="0" cy="900000"/>
          </a:xfrm>
          <a:prstGeom prst="straightConnector1">
            <a:avLst/>
          </a:prstGeom>
          <a:noFill/>
          <a:ln w="72000" cap="flat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Placeholder 7">
            <a:extLst>
              <a:ext uri="{FF2B5EF4-FFF2-40B4-BE49-F238E27FC236}">
                <a16:creationId xmlns:a16="http://schemas.microsoft.com/office/drawing/2014/main" id="{04AC7A22-C2C1-4659-94DE-1B5DADDB0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29" r="-19840" b="-13361"/>
          <a:stretch/>
        </p:blipFill>
        <p:spPr>
          <a:xfrm>
            <a:off x="3186909" y="1513033"/>
            <a:ext cx="1855165" cy="1058713"/>
          </a:xfrm>
          <a:prstGeom prst="rect">
            <a:avLst/>
          </a:prstGeom>
        </p:spPr>
      </p:pic>
      <p:sp>
        <p:nvSpPr>
          <p:cNvPr id="17" name="Shape 297">
            <a:extLst>
              <a:ext uri="{FF2B5EF4-FFF2-40B4-BE49-F238E27FC236}">
                <a16:creationId xmlns:a16="http://schemas.microsoft.com/office/drawing/2014/main" id="{523C9498-5F3B-45B2-9721-284BEB2D31AE}"/>
              </a:ext>
            </a:extLst>
          </p:cNvPr>
          <p:cNvSpPr txBox="1"/>
          <p:nvPr/>
        </p:nvSpPr>
        <p:spPr>
          <a:xfrm>
            <a:off x="3936776" y="4386405"/>
            <a:ext cx="4643999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Преобразователь расходомера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</p:txBody>
      </p:sp>
      <p:cxnSp>
        <p:nvCxnSpPr>
          <p:cNvPr id="19" name="Shape 288">
            <a:extLst>
              <a:ext uri="{FF2B5EF4-FFF2-40B4-BE49-F238E27FC236}">
                <a16:creationId xmlns:a16="http://schemas.microsoft.com/office/drawing/2014/main" id="{567F304E-5A75-4ADC-9C37-330BE7E0766F}"/>
              </a:ext>
            </a:extLst>
          </p:cNvPr>
          <p:cNvCxnSpPr>
            <a:cxnSpLocks/>
          </p:cNvCxnSpPr>
          <p:nvPr/>
        </p:nvCxnSpPr>
        <p:spPr>
          <a:xfrm flipV="1">
            <a:off x="4277240" y="2420266"/>
            <a:ext cx="0" cy="510463"/>
          </a:xfrm>
          <a:prstGeom prst="straightConnector1">
            <a:avLst/>
          </a:prstGeom>
          <a:noFill/>
          <a:ln w="72000" cap="flat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20" name="Shape 288">
            <a:extLst>
              <a:ext uri="{FF2B5EF4-FFF2-40B4-BE49-F238E27FC236}">
                <a16:creationId xmlns:a16="http://schemas.microsoft.com/office/drawing/2014/main" id="{AC6F8014-3124-4B1F-9807-D230DC624640}"/>
              </a:ext>
            </a:extLst>
          </p:cNvPr>
          <p:cNvCxnSpPr>
            <a:cxnSpLocks/>
          </p:cNvCxnSpPr>
          <p:nvPr/>
        </p:nvCxnSpPr>
        <p:spPr>
          <a:xfrm flipH="1">
            <a:off x="4376568" y="2889337"/>
            <a:ext cx="517293" cy="0"/>
          </a:xfrm>
          <a:prstGeom prst="straightConnector1">
            <a:avLst/>
          </a:prstGeom>
          <a:noFill/>
          <a:ln w="72000" cap="flat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21" name="Shape 297">
            <a:extLst>
              <a:ext uri="{FF2B5EF4-FFF2-40B4-BE49-F238E27FC236}">
                <a16:creationId xmlns:a16="http://schemas.microsoft.com/office/drawing/2014/main" id="{336D0903-ED88-487B-92CB-5DD3B966FDBE}"/>
              </a:ext>
            </a:extLst>
          </p:cNvPr>
          <p:cNvSpPr txBox="1"/>
          <p:nvPr/>
        </p:nvSpPr>
        <p:spPr>
          <a:xfrm>
            <a:off x="4864074" y="2686837"/>
            <a:ext cx="210120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Весы</a:t>
            </a:r>
            <a:endParaRPr lang="nl-NL" sz="1800" dirty="0">
              <a:latin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3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8"/>
    </mc:Choice>
    <mc:Fallback xmlns="">
      <p:transition spd="slow" advTm="7559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A64974E2-A771-43BD-9D14-41A9FACD28A7}"/>
              </a:ext>
            </a:extLst>
          </p:cNvPr>
          <p:cNvSpPr/>
          <p:nvPr/>
        </p:nvSpPr>
        <p:spPr>
          <a:xfrm flipH="1">
            <a:off x="-2" y="337389"/>
            <a:ext cx="7166417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1888C1-EA4B-42B7-8BA7-95652866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Приварной патрубок – </a:t>
            </a:r>
            <a:r>
              <a:rPr lang="en-US" dirty="0"/>
              <a:t>QB021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022FFA-D773-42D2-A369-49AC8CB96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220" y="1111221"/>
            <a:ext cx="5318168" cy="3840098"/>
          </a:xfrm>
        </p:spPr>
        <p:txBody>
          <a:bodyPr>
            <a:normAutofit/>
          </a:bodyPr>
          <a:lstStyle/>
          <a:p>
            <a:r>
              <a:rPr lang="ru-RU" b="1" dirty="0"/>
              <a:t>Материал</a:t>
            </a:r>
            <a:r>
              <a:rPr lang="nl-NL" b="1" dirty="0"/>
              <a:t>: </a:t>
            </a:r>
            <a:r>
              <a:rPr lang="ru-RU" b="1" dirty="0"/>
              <a:t>сталь</a:t>
            </a:r>
            <a:endParaRPr lang="nl-NL" b="1" dirty="0"/>
          </a:p>
          <a:p>
            <a:r>
              <a:rPr lang="ru-RU" b="1" dirty="0"/>
              <a:t>Диаметр от </a:t>
            </a:r>
            <a:r>
              <a:rPr lang="en-US" b="1" dirty="0"/>
              <a:t>DN50</a:t>
            </a:r>
            <a:endParaRPr lang="ru-RU" b="1" dirty="0"/>
          </a:p>
          <a:p>
            <a:r>
              <a:rPr lang="ru-RU" b="1" dirty="0"/>
              <a:t>Установка на любом участке т/п</a:t>
            </a:r>
            <a:endParaRPr lang="nl-NL" b="1" dirty="0"/>
          </a:p>
          <a:p>
            <a:r>
              <a:rPr lang="ru-RU" b="1" dirty="0"/>
              <a:t>Простая установка</a:t>
            </a:r>
          </a:p>
          <a:p>
            <a:pPr marL="0" indent="0">
              <a:buNone/>
            </a:pPr>
            <a:r>
              <a:rPr lang="ru-RU" b="1" dirty="0"/>
              <a:t>(сварка и сверление)</a:t>
            </a:r>
            <a:endParaRPr lang="nl-NL" b="1" dirty="0"/>
          </a:p>
          <a:p>
            <a:r>
              <a:rPr lang="ru-RU" b="1" dirty="0"/>
              <a:t>Низкая стоимость</a:t>
            </a:r>
            <a:endParaRPr lang="nl-NL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F73F8E-3B3D-4641-8245-3518F2B29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18" y="1174766"/>
            <a:ext cx="2273038" cy="29415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FD9C0-1147-406B-ACBF-9E8E048FE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192" y="1404144"/>
            <a:ext cx="1747816" cy="35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7"/>
    </mc:Choice>
    <mc:Fallback xmlns="">
      <p:transition spd="slow" advTm="974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0D8D72BF-E7C3-4374-87B7-6BAF40DFEACC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1F5CF8-F188-4D38-9647-E347D07F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0" y="273844"/>
            <a:ext cx="8370544" cy="837377"/>
          </a:xfrm>
        </p:spPr>
        <p:txBody>
          <a:bodyPr/>
          <a:lstStyle/>
          <a:p>
            <a:r>
              <a:rPr lang="ru-RU" dirty="0"/>
              <a:t>Трубная вставка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E79DA0-CC64-4E5C-AA41-7A1678503C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0611" y="1322772"/>
            <a:ext cx="5373075" cy="3300229"/>
          </a:xfrm>
        </p:spPr>
        <p:txBody>
          <a:bodyPr/>
          <a:lstStyle/>
          <a:p>
            <a:r>
              <a:rPr lang="ru-RU" b="1" dirty="0"/>
              <a:t>Сталь или </a:t>
            </a:r>
            <a:r>
              <a:rPr lang="nl-NL" b="1" dirty="0"/>
              <a:t>HDPE</a:t>
            </a:r>
            <a:endParaRPr lang="ru-RU" b="1" dirty="0"/>
          </a:p>
          <a:p>
            <a:r>
              <a:rPr lang="ru-RU" b="1" dirty="0"/>
              <a:t>Диаметры </a:t>
            </a:r>
            <a:r>
              <a:rPr lang="en-GB" b="1" dirty="0"/>
              <a:t>DN</a:t>
            </a:r>
            <a:r>
              <a:rPr lang="nl-NL" b="1" dirty="0"/>
              <a:t>50 – 2000</a:t>
            </a:r>
          </a:p>
          <a:p>
            <a:endParaRPr lang="nl-NL" dirty="0"/>
          </a:p>
          <a:p>
            <a:pPr marL="342900" lvl="1" indent="0">
              <a:buNone/>
            </a:pPr>
            <a:r>
              <a:rPr lang="ru-RU" dirty="0"/>
              <a:t>Прочная и надежная </a:t>
            </a:r>
          </a:p>
          <a:p>
            <a:pPr marL="342900" lvl="1" indent="0">
              <a:buNone/>
            </a:pPr>
            <a:endParaRPr lang="ru-RU" dirty="0"/>
          </a:p>
          <a:p>
            <a:pPr marL="342900" lvl="1" indent="0">
              <a:buNone/>
            </a:pPr>
            <a:r>
              <a:rPr lang="ru-RU" dirty="0"/>
              <a:t>Возможна установка нескольких датчиков</a:t>
            </a:r>
            <a:br>
              <a:rPr lang="ru-RU" dirty="0"/>
            </a:br>
            <a:endParaRPr lang="nl-NL" dirty="0"/>
          </a:p>
          <a:p>
            <a:pPr marL="342900" lvl="1" indent="0">
              <a:buNone/>
            </a:pPr>
            <a:r>
              <a:rPr lang="ru-RU" dirty="0"/>
              <a:t>Возможна футеровка полиуретаном</a:t>
            </a:r>
            <a:endParaRPr lang="nl-NL" dirty="0"/>
          </a:p>
        </p:txBody>
      </p:sp>
      <p:pic>
        <p:nvPicPr>
          <p:cNvPr id="7" name="Picture 6" descr="spoolpiece.png">
            <a:extLst>
              <a:ext uri="{FF2B5EF4-FFF2-40B4-BE49-F238E27FC236}">
                <a16:creationId xmlns:a16="http://schemas.microsoft.com/office/drawing/2014/main" id="{C2CC5DAA-98CE-4C18-9A0D-314B8FE4B4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470" y="965364"/>
            <a:ext cx="3332650" cy="3212771"/>
          </a:xfrm>
          <a:prstGeom prst="rect">
            <a:avLst/>
          </a:prstGeom>
        </p:spPr>
      </p:pic>
      <p:pic>
        <p:nvPicPr>
          <p:cNvPr id="10" name="Рисунок 9" descr="флажок установлен со сплошной заливкой">
            <a:extLst>
              <a:ext uri="{FF2B5EF4-FFF2-40B4-BE49-F238E27FC236}">
                <a16:creationId xmlns:a16="http://schemas.microsoft.com/office/drawing/2014/main" id="{84C46CBF-1183-4EF0-82F1-50C49AF0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182" y="2289497"/>
            <a:ext cx="686857" cy="686857"/>
          </a:xfrm>
          <a:prstGeom prst="rect">
            <a:avLst/>
          </a:prstGeom>
        </p:spPr>
      </p:pic>
      <p:pic>
        <p:nvPicPr>
          <p:cNvPr id="11" name="Рисунок 10" descr="флажок установлен со сплошной заливкой">
            <a:extLst>
              <a:ext uri="{FF2B5EF4-FFF2-40B4-BE49-F238E27FC236}">
                <a16:creationId xmlns:a16="http://schemas.microsoft.com/office/drawing/2014/main" id="{71C97C86-6D48-48EF-9FCB-F603F47B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182" y="2933793"/>
            <a:ext cx="686857" cy="686857"/>
          </a:xfrm>
          <a:prstGeom prst="rect">
            <a:avLst/>
          </a:prstGeom>
        </p:spPr>
      </p:pic>
      <p:pic>
        <p:nvPicPr>
          <p:cNvPr id="12" name="Рисунок 11" descr="флажок установлен со сплошной заливкой">
            <a:extLst>
              <a:ext uri="{FF2B5EF4-FFF2-40B4-BE49-F238E27FC236}">
                <a16:creationId xmlns:a16="http://schemas.microsoft.com/office/drawing/2014/main" id="{A37173F9-AAF2-4621-BC0B-A45CD52BC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180" y="3577738"/>
            <a:ext cx="686857" cy="68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8"/>
    </mc:Choice>
    <mc:Fallback xmlns="">
      <p:transition spd="slow" advTm="1990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A64974E2-A771-43BD-9D14-41A9FACD28A7}"/>
              </a:ext>
            </a:extLst>
          </p:cNvPr>
          <p:cNvSpPr/>
          <p:nvPr/>
        </p:nvSpPr>
        <p:spPr>
          <a:xfrm flipH="1">
            <a:off x="-2" y="337389"/>
            <a:ext cx="7166417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1888C1-EA4B-42B7-8BA7-95652866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40" y="273842"/>
            <a:ext cx="8370544" cy="837377"/>
          </a:xfrm>
        </p:spPr>
        <p:txBody>
          <a:bodyPr/>
          <a:lstStyle/>
          <a:p>
            <a:r>
              <a:rPr lang="ru-RU" dirty="0"/>
              <a:t>Трубная вставка с футеровкой ПУ</a:t>
            </a:r>
            <a:r>
              <a:rPr lang="en-US" dirty="0"/>
              <a:t> – QB06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022FFA-D773-42D2-A369-49AC8CB96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220" y="1111222"/>
            <a:ext cx="5318168" cy="3792294"/>
          </a:xfrm>
        </p:spPr>
        <p:txBody>
          <a:bodyPr>
            <a:normAutofit/>
          </a:bodyPr>
          <a:lstStyle/>
          <a:p>
            <a:r>
              <a:rPr lang="ru-RU" b="1" dirty="0"/>
              <a:t>Материал</a:t>
            </a:r>
            <a:r>
              <a:rPr lang="nl-NL" b="1" dirty="0"/>
              <a:t>: </a:t>
            </a:r>
            <a:r>
              <a:rPr lang="ru-RU" b="1" dirty="0"/>
              <a:t>сталь (и полиуретан)</a:t>
            </a:r>
            <a:endParaRPr lang="nl-NL" b="1" dirty="0"/>
          </a:p>
          <a:p>
            <a:r>
              <a:rPr lang="ru-RU" b="1" dirty="0"/>
              <a:t>Размер</a:t>
            </a:r>
            <a:r>
              <a:rPr lang="nl-NL" b="1" dirty="0"/>
              <a:t>: DN50 – DN2000</a:t>
            </a:r>
          </a:p>
          <a:p>
            <a:r>
              <a:rPr lang="ru-RU" b="1" dirty="0"/>
              <a:t>Несколько датчиков в ячейке</a:t>
            </a:r>
            <a:endParaRPr lang="nl-NL" b="1" dirty="0"/>
          </a:p>
          <a:p>
            <a:r>
              <a:rPr lang="ru-RU" b="1" dirty="0"/>
              <a:t>Простая переустановка</a:t>
            </a:r>
            <a:endParaRPr lang="nl-NL" b="1" dirty="0"/>
          </a:p>
          <a:p>
            <a:r>
              <a:rPr lang="ru-RU" b="1" dirty="0"/>
              <a:t>Прочность</a:t>
            </a:r>
            <a:endParaRPr lang="nl-NL" b="1" dirty="0"/>
          </a:p>
          <a:p>
            <a:r>
              <a:rPr lang="ru-RU" b="1" dirty="0"/>
              <a:t>Хорошая защита</a:t>
            </a:r>
          </a:p>
        </p:txBody>
      </p:sp>
      <p:pic>
        <p:nvPicPr>
          <p:cNvPr id="1027" name="Afbeelding 1" descr="image001">
            <a:extLst>
              <a:ext uri="{FF2B5EF4-FFF2-40B4-BE49-F238E27FC236}">
                <a16:creationId xmlns:a16="http://schemas.microsoft.com/office/drawing/2014/main" id="{0349835F-AFB1-480B-BA45-B6852C3F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1963" y="880528"/>
            <a:ext cx="3295607" cy="37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8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7"/>
    </mc:Choice>
    <mc:Fallback xmlns="">
      <p:transition spd="slow" advTm="974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A64974E2-A771-43BD-9D14-41A9FACD28A7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1888C1-EA4B-42B7-8BA7-95652866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Ячейка ПЭ </a:t>
            </a:r>
            <a:r>
              <a:rPr lang="en-US" dirty="0"/>
              <a:t>- QB03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022FFA-D773-42D2-A369-49AC8CB96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220" y="1111221"/>
            <a:ext cx="5318168" cy="3295607"/>
          </a:xfrm>
        </p:spPr>
        <p:txBody>
          <a:bodyPr>
            <a:normAutofit/>
          </a:bodyPr>
          <a:lstStyle/>
          <a:p>
            <a:r>
              <a:rPr lang="ru-RU" b="1" dirty="0"/>
              <a:t>Материал</a:t>
            </a:r>
            <a:r>
              <a:rPr lang="nl-NL" b="1" dirty="0"/>
              <a:t>: </a:t>
            </a:r>
            <a:r>
              <a:rPr lang="en-US" b="1" dirty="0"/>
              <a:t>HDPE</a:t>
            </a:r>
            <a:endParaRPr lang="nl-NL" b="1" dirty="0"/>
          </a:p>
          <a:p>
            <a:r>
              <a:rPr lang="ru-RU" b="1" dirty="0"/>
              <a:t>Размер</a:t>
            </a:r>
            <a:r>
              <a:rPr lang="nl-NL" b="1" dirty="0"/>
              <a:t>: DN50 – DN2000</a:t>
            </a:r>
          </a:p>
          <a:p>
            <a:r>
              <a:rPr lang="ru-RU" b="1" dirty="0"/>
              <a:t>Несколько датчиков в ячейке</a:t>
            </a:r>
            <a:endParaRPr lang="nl-NL" b="1" dirty="0"/>
          </a:p>
          <a:p>
            <a:r>
              <a:rPr lang="ru-RU" b="1" dirty="0"/>
              <a:t>Простая переустановка</a:t>
            </a:r>
            <a:endParaRPr lang="nl-NL" b="1" dirty="0"/>
          </a:p>
          <a:p>
            <a:r>
              <a:rPr lang="ru-RU" b="1" dirty="0"/>
              <a:t>Хорошая защита</a:t>
            </a:r>
            <a:endParaRPr lang="nl-NL" b="1" dirty="0"/>
          </a:p>
        </p:txBody>
      </p:sp>
      <p:pic>
        <p:nvPicPr>
          <p:cNvPr id="9" name="Shape 179">
            <a:extLst>
              <a:ext uri="{FF2B5EF4-FFF2-40B4-BE49-F238E27FC236}">
                <a16:creationId xmlns:a16="http://schemas.microsoft.com/office/drawing/2014/main" id="{4DAFF805-1400-4BC8-ABAD-C7D0BF3F35C5}"/>
              </a:ext>
            </a:extLst>
          </p:cNvPr>
          <p:cNvPicPr preferRelativeResize="0">
            <a:picLocks noGrp="1"/>
          </p:cNvPicPr>
          <p:nvPr>
            <p:ph type="pic" idx="10"/>
          </p:nvPr>
        </p:nvPicPr>
        <p:blipFill rotWithShape="1">
          <a:blip r:embed="rId3">
            <a:alphaModFix/>
          </a:blip>
          <a:srcRect l="5827" r="5827"/>
          <a:stretch/>
        </p:blipFill>
        <p:spPr>
          <a:xfrm>
            <a:off x="4789488" y="1282700"/>
            <a:ext cx="4140200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0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7"/>
    </mc:Choice>
    <mc:Fallback xmlns="">
      <p:transition spd="slow" advTm="97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2">
            <a:extLst>
              <a:ext uri="{FF2B5EF4-FFF2-40B4-BE49-F238E27FC236}">
                <a16:creationId xmlns:a16="http://schemas.microsoft.com/office/drawing/2014/main" id="{B21AC72E-F137-2549-9142-2EE92A57101E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0EBF33-F68F-0847-A883-ED709B8B3E6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62" b="17562"/>
          <a:stretch/>
        </p:blipFill>
        <p:spPr>
          <a:xfrm>
            <a:off x="5711877" y="1282438"/>
            <a:ext cx="3218567" cy="3124391"/>
          </a:xfr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</a:t>
            </a:r>
            <a:r>
              <a:rPr lang="en-US" dirty="0"/>
              <a:t> Arenal</a:t>
            </a:r>
            <a:endParaRPr lang="en-US" cap="none" dirty="0"/>
          </a:p>
        </p:txBody>
      </p:sp>
      <p:pic>
        <p:nvPicPr>
          <p:cNvPr id="1026" name="Picture 2" descr="http://www.freeworldmaps.net/europe/western/westerneurope-countries-map.jpg">
            <a:extLst>
              <a:ext uri="{FF2B5EF4-FFF2-40B4-BE49-F238E27FC236}">
                <a16:creationId xmlns:a16="http://schemas.microsoft.com/office/drawing/2014/main" id="{F6B494CF-B8A5-42E9-AC15-3C5B3678D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t="30127" r="4988" b="21139"/>
          <a:stretch/>
        </p:blipFill>
        <p:spPr bwMode="auto">
          <a:xfrm>
            <a:off x="1600200" y="2605617"/>
            <a:ext cx="3416300" cy="23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er: 5 punten 3">
            <a:extLst>
              <a:ext uri="{FF2B5EF4-FFF2-40B4-BE49-F238E27FC236}">
                <a16:creationId xmlns:a16="http://schemas.microsoft.com/office/drawing/2014/main" id="{47C05F8D-CC2B-42B6-82FA-D3A38B785501}"/>
              </a:ext>
            </a:extLst>
          </p:cNvPr>
          <p:cNvSpPr/>
          <p:nvPr/>
        </p:nvSpPr>
        <p:spPr>
          <a:xfrm>
            <a:off x="2954416" y="3213100"/>
            <a:ext cx="108000" cy="108000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Рисунок 11" descr="Загородная сцена со сплошной заливкой">
            <a:extLst>
              <a:ext uri="{FF2B5EF4-FFF2-40B4-BE49-F238E27FC236}">
                <a16:creationId xmlns:a16="http://schemas.microsoft.com/office/drawing/2014/main" id="{188F0DF2-14E9-4215-992D-526ABCDA5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7305" y="1314848"/>
            <a:ext cx="609600" cy="609600"/>
          </a:xfrm>
          <a:prstGeom prst="rect">
            <a:avLst/>
          </a:prstGeom>
        </p:spPr>
      </p:pic>
      <p:pic>
        <p:nvPicPr>
          <p:cNvPr id="13" name="Рисунок 12" descr="Перекидной календарь со сплошной заливкой">
            <a:extLst>
              <a:ext uri="{FF2B5EF4-FFF2-40B4-BE49-F238E27FC236}">
                <a16:creationId xmlns:a16="http://schemas.microsoft.com/office/drawing/2014/main" id="{FEBB7B90-4523-4E77-A822-C7684C344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7606" y="1924448"/>
            <a:ext cx="609601" cy="609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6466F4-6522-4D21-8743-0B10AB4ACD08}"/>
              </a:ext>
            </a:extLst>
          </p:cNvPr>
          <p:cNvSpPr txBox="1"/>
          <p:nvPr/>
        </p:nvSpPr>
        <p:spPr>
          <a:xfrm>
            <a:off x="2289004" y="1497942"/>
            <a:ext cx="3581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Пейнаккер</a:t>
            </a:r>
            <a:r>
              <a:rPr lang="ru-RU" b="1" dirty="0"/>
              <a:t>, Нидерланды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902443-D1B9-4B6B-9A4B-927DD9765368}"/>
              </a:ext>
            </a:extLst>
          </p:cNvPr>
          <p:cNvSpPr txBox="1"/>
          <p:nvPr/>
        </p:nvSpPr>
        <p:spPr>
          <a:xfrm>
            <a:off x="2345806" y="2050368"/>
            <a:ext cx="1981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201</a:t>
            </a:r>
            <a:r>
              <a:rPr lang="en-GB" b="1" dirty="0"/>
              <a:t>0</a:t>
            </a:r>
            <a:r>
              <a:rPr lang="ru-RU" b="1" dirty="0"/>
              <a:t> год</a:t>
            </a:r>
          </a:p>
        </p:txBody>
      </p:sp>
    </p:spTree>
    <p:extLst>
      <p:ext uri="{BB962C8B-B14F-4D97-AF65-F5344CB8AC3E}">
        <p14:creationId xmlns:p14="http://schemas.microsoft.com/office/powerpoint/2010/main" val="12817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8"/>
    </mc:Choice>
    <mc:Fallback xmlns="">
      <p:transition spd="slow" advTm="313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A64974E2-A771-43BD-9D14-41A9FACD28A7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2D496A"/>
              </a:gs>
              <a:gs pos="99000">
                <a:srgbClr val="446B9A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1888C1-EA4B-42B7-8BA7-95652866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Ячейка-датчик из</a:t>
            </a:r>
            <a:r>
              <a:rPr lang="en-US" dirty="0"/>
              <a:t> </a:t>
            </a:r>
            <a:r>
              <a:rPr lang="ru-RU" dirty="0"/>
              <a:t>стали – </a:t>
            </a:r>
            <a:r>
              <a:rPr lang="en-US" dirty="0"/>
              <a:t>QB05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022FFA-D773-42D2-A369-49AC8CB96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220" y="1111221"/>
            <a:ext cx="5318168" cy="3295607"/>
          </a:xfrm>
        </p:spPr>
        <p:txBody>
          <a:bodyPr>
            <a:normAutofit/>
          </a:bodyPr>
          <a:lstStyle/>
          <a:p>
            <a:r>
              <a:rPr lang="ru-RU" b="1" dirty="0"/>
              <a:t>Материал</a:t>
            </a:r>
            <a:r>
              <a:rPr lang="nl-NL" b="1" dirty="0"/>
              <a:t>: SS316 </a:t>
            </a:r>
            <a:r>
              <a:rPr lang="ru-RU" b="1" dirty="0"/>
              <a:t>или другие</a:t>
            </a:r>
            <a:endParaRPr lang="nl-NL" b="1" dirty="0"/>
          </a:p>
          <a:p>
            <a:r>
              <a:rPr lang="ru-RU" b="1" dirty="0"/>
              <a:t>Покрытие из карбида вольфрама</a:t>
            </a:r>
            <a:r>
              <a:rPr lang="nl-NL" b="1" dirty="0"/>
              <a:t> </a:t>
            </a:r>
          </a:p>
          <a:p>
            <a:r>
              <a:rPr lang="ru-RU" b="1" dirty="0"/>
              <a:t>Размер</a:t>
            </a:r>
            <a:r>
              <a:rPr lang="nl-NL" b="1" dirty="0"/>
              <a:t>: DN50 – DN2000</a:t>
            </a:r>
          </a:p>
          <a:p>
            <a:r>
              <a:rPr lang="ru-RU" b="1" dirty="0"/>
              <a:t>Несколько датчиков в ячейке</a:t>
            </a:r>
            <a:endParaRPr lang="nl-NL" b="1" dirty="0"/>
          </a:p>
          <a:p>
            <a:r>
              <a:rPr lang="ru-RU" b="1" dirty="0"/>
              <a:t>Простая установка</a:t>
            </a:r>
            <a:endParaRPr lang="nl-NL" b="1" dirty="0"/>
          </a:p>
          <a:p>
            <a:r>
              <a:rPr lang="ru-RU" b="1" dirty="0"/>
              <a:t>Прочность</a:t>
            </a:r>
            <a:endParaRPr lang="nl-NL" b="1" dirty="0"/>
          </a:p>
          <a:p>
            <a:r>
              <a:rPr lang="ru-RU" b="1" dirty="0"/>
              <a:t>Хорошая защита</a:t>
            </a:r>
            <a:endParaRPr lang="nl-NL" b="1" dirty="0"/>
          </a:p>
          <a:p>
            <a:r>
              <a:rPr lang="ru-RU" b="1" dirty="0"/>
              <a:t>Высокие давления (</a:t>
            </a:r>
            <a:r>
              <a:rPr lang="en-US" b="1" dirty="0"/>
              <a:t>~</a:t>
            </a:r>
            <a:r>
              <a:rPr lang="ru-RU" b="1" dirty="0"/>
              <a:t>600 бар)</a:t>
            </a:r>
            <a:endParaRPr lang="nl-NL" b="1" dirty="0"/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15CCA6D7-FA0A-4291-8082-61EFD98629B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l="4228" r="4228"/>
          <a:stretch>
            <a:fillRect/>
          </a:stretch>
        </p:blipFill>
        <p:spPr>
          <a:xfrm>
            <a:off x="4579748" y="1585544"/>
            <a:ext cx="4349939" cy="28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7"/>
    </mc:Choice>
    <mc:Fallback xmlns="">
      <p:transition spd="slow" advTm="974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056FA68C-FE54-4EA1-9A45-46E5BB438B2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9400"/>
            <a:ext cx="6461860" cy="790054"/>
          </a:xfrm>
          <a:prstGeom prst="rect">
            <a:avLst/>
          </a:prstGeom>
        </p:spPr>
      </p:pic>
      <p:grpSp>
        <p:nvGrpSpPr>
          <p:cNvPr id="6" name="object 4">
            <a:extLst>
              <a:ext uri="{FF2B5EF4-FFF2-40B4-BE49-F238E27FC236}">
                <a16:creationId xmlns:a16="http://schemas.microsoft.com/office/drawing/2014/main" id="{FE525B35-979F-4D08-A86A-0809B83805AF}"/>
              </a:ext>
            </a:extLst>
          </p:cNvPr>
          <p:cNvGrpSpPr/>
          <p:nvPr/>
        </p:nvGrpSpPr>
        <p:grpSpPr>
          <a:xfrm>
            <a:off x="3303322" y="1350682"/>
            <a:ext cx="2790117" cy="1464024"/>
            <a:chOff x="688975" y="5410200"/>
            <a:chExt cx="2484755" cy="136398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EACB5609-9720-4D09-B617-72C8CA7FEE1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975" y="5410200"/>
              <a:ext cx="2484145" cy="454553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36797D57-A196-412F-B147-B71211F546D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975" y="5863733"/>
              <a:ext cx="2484145" cy="456168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9EF239F9-853F-4FF5-8C86-05EA163151A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975" y="6318885"/>
              <a:ext cx="2484145" cy="454850"/>
            </a:xfrm>
            <a:prstGeom prst="rect">
              <a:avLst/>
            </a:prstGeom>
          </p:spPr>
        </p:pic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422FA053-450C-478D-A412-BA4C532F9DCE}"/>
              </a:ext>
            </a:extLst>
          </p:cNvPr>
          <p:cNvGrpSpPr/>
          <p:nvPr/>
        </p:nvGrpSpPr>
        <p:grpSpPr>
          <a:xfrm>
            <a:off x="6461702" y="1290818"/>
            <a:ext cx="2335181" cy="1570081"/>
            <a:chOff x="282003" y="7315200"/>
            <a:chExt cx="3178810" cy="2367915"/>
          </a:xfrm>
        </p:grpSpPr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AA4BE70B-7B2E-4AD7-8969-6F2912E98FC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003" y="7315200"/>
              <a:ext cx="2725699" cy="395020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610F6CF-2AFC-4585-967E-23B62F224CE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6395" y="7315200"/>
              <a:ext cx="454202" cy="789927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D3D3D559-1815-47CB-8B5C-73AC308DDDD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003" y="7708899"/>
              <a:ext cx="2725699" cy="396231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3CC5B1C1-7701-41B3-BC49-A806630DC54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2003" y="8103810"/>
              <a:ext cx="2725699" cy="396231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BBF8BED2-AF9E-4FDE-8481-7582999A20C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06395" y="8103810"/>
              <a:ext cx="454202" cy="790481"/>
            </a:xfrm>
            <a:prstGeom prst="rect">
              <a:avLst/>
            </a:prstGeom>
          </p:spPr>
        </p:pic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84029A3C-DED0-44E9-9D22-7B16196E854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2003" y="8498721"/>
              <a:ext cx="2725699" cy="395571"/>
            </a:xfrm>
            <a:prstGeom prst="rect">
              <a:avLst/>
            </a:prstGeom>
          </p:spPr>
        </p:pic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2A24A482-0685-4E75-9803-3D3E3C8F6CE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003" y="8892971"/>
              <a:ext cx="2725699" cy="396231"/>
            </a:xfrm>
            <a:prstGeom prst="rect">
              <a:avLst/>
            </a:prstGeom>
          </p:spPr>
        </p:pic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00FA93AE-5E11-4048-87EE-AE524993B29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6395" y="8892971"/>
              <a:ext cx="454202" cy="789952"/>
            </a:xfrm>
            <a:prstGeom prst="rect">
              <a:avLst/>
            </a:prstGeom>
          </p:spPr>
        </p:pic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C7727D63-445A-463A-A1BD-062BC4657BB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2003" y="9287882"/>
              <a:ext cx="2725699" cy="395042"/>
            </a:xfrm>
            <a:prstGeom prst="rect">
              <a:avLst/>
            </a:prstGeom>
          </p:spPr>
        </p:pic>
      </p:grpSp>
      <p:grpSp>
        <p:nvGrpSpPr>
          <p:cNvPr id="20" name="object 18">
            <a:extLst>
              <a:ext uri="{FF2B5EF4-FFF2-40B4-BE49-F238E27FC236}">
                <a16:creationId xmlns:a16="http://schemas.microsoft.com/office/drawing/2014/main" id="{25221F4B-70C6-4F23-A39D-E7E5830A8223}"/>
              </a:ext>
            </a:extLst>
          </p:cNvPr>
          <p:cNvGrpSpPr/>
          <p:nvPr/>
        </p:nvGrpSpPr>
        <p:grpSpPr>
          <a:xfrm>
            <a:off x="707299" y="1280512"/>
            <a:ext cx="1975000" cy="1711750"/>
            <a:chOff x="586994" y="1993354"/>
            <a:chExt cx="2675890" cy="2348865"/>
          </a:xfrm>
        </p:grpSpPr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4BBCFCAC-EFC0-4150-8F54-CC823E66F8C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6994" y="1993354"/>
              <a:ext cx="2675801" cy="783358"/>
            </a:xfrm>
            <a:prstGeom prst="rect">
              <a:avLst/>
            </a:prstGeom>
          </p:spPr>
        </p:pic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72F97977-831E-4E51-8D0A-492DF9159CE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994" y="2774915"/>
              <a:ext cx="2675801" cy="785046"/>
            </a:xfrm>
            <a:prstGeom prst="rect">
              <a:avLst/>
            </a:prstGeom>
          </p:spPr>
        </p:pic>
        <p:pic>
          <p:nvPicPr>
            <p:cNvPr id="23" name="object 21">
              <a:extLst>
                <a:ext uri="{FF2B5EF4-FFF2-40B4-BE49-F238E27FC236}">
                  <a16:creationId xmlns:a16="http://schemas.microsoft.com/office/drawing/2014/main" id="{AA446FAD-4D1A-4350-92ED-F288A9ED49B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6994" y="3558165"/>
              <a:ext cx="2675801" cy="783646"/>
            </a:xfrm>
            <a:prstGeom prst="rect">
              <a:avLst/>
            </a:prstGeom>
          </p:spPr>
        </p:pic>
      </p:grpSp>
      <p:sp>
        <p:nvSpPr>
          <p:cNvPr id="24" name="object 22">
            <a:extLst>
              <a:ext uri="{FF2B5EF4-FFF2-40B4-BE49-F238E27FC236}">
                <a16:creationId xmlns:a16="http://schemas.microsoft.com/office/drawing/2014/main" id="{FF7C4DCE-B89F-4CAF-9F14-150F0A56A67A}"/>
              </a:ext>
            </a:extLst>
          </p:cNvPr>
          <p:cNvSpPr txBox="1"/>
          <p:nvPr/>
        </p:nvSpPr>
        <p:spPr>
          <a:xfrm>
            <a:off x="188549" y="3343691"/>
            <a:ext cx="2867985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ru-RU" sz="9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Трубная вставка</a:t>
            </a:r>
            <a:br>
              <a:rPr lang="ru-RU" sz="9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</a:br>
            <a:endParaRPr lang="ru-RU" sz="900" b="1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  <a:p>
            <a:pPr algn="l"/>
            <a:r>
              <a:rPr lang="ru-RU" sz="9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Датчик устанавливается заподлицо к стенке трубы (футеровке) и закрепляется на патрубке.</a:t>
            </a:r>
          </a:p>
          <a:p>
            <a:pPr algn="l"/>
            <a:endParaRPr lang="ru-RU" sz="900" b="0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  <a:p>
            <a:pPr algn="l"/>
            <a:r>
              <a:rPr lang="ru-RU" sz="900" dirty="0">
                <a:solidFill>
                  <a:srgbClr val="333333"/>
                </a:solidFill>
                <a:latin typeface="Source Sans Pro" panose="020B0604020202020204" pitchFamily="34" charset="0"/>
              </a:rPr>
              <a:t>Приварные патрубки могут устанавливаться и на существующие металлические трубопроводы клиента без применения трубных вставок, что удешевляет решение.</a:t>
            </a:r>
            <a:endParaRPr lang="ru-RU" sz="900" b="0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ED2F62C9-1FB4-4F6E-B554-1EABFC6BD2D6}"/>
              </a:ext>
            </a:extLst>
          </p:cNvPr>
          <p:cNvSpPr txBox="1"/>
          <p:nvPr/>
        </p:nvSpPr>
        <p:spPr>
          <a:xfrm>
            <a:off x="3109131" y="3343691"/>
            <a:ext cx="2925736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9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Стальная </a:t>
            </a:r>
            <a:r>
              <a:rPr lang="ru-RU" sz="900" b="1" i="0" dirty="0" err="1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межфланцевая</a:t>
            </a:r>
            <a:r>
              <a:rPr lang="ru-RU" sz="9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 ячейка-датчик</a:t>
            </a:r>
            <a:br>
              <a:rPr lang="ru-RU" sz="9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</a:br>
            <a:endParaRPr lang="ru-RU" sz="900" b="1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  <a:p>
            <a:pPr algn="l"/>
            <a:r>
              <a:rPr lang="ru-RU" sz="9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Ячейка из нержавеющей стали предназначена для работы при высоких давлениях (до 600 бар). </a:t>
            </a:r>
          </a:p>
          <a:p>
            <a:pPr algn="l"/>
            <a:endParaRPr lang="ru-RU" sz="900" dirty="0">
              <a:solidFill>
                <a:srgbClr val="333333"/>
              </a:solidFill>
              <a:latin typeface="Source Sans Pro" panose="020B0604020202020204" pitchFamily="34" charset="0"/>
            </a:endParaRPr>
          </a:p>
          <a:p>
            <a:pPr algn="l"/>
            <a:r>
              <a:rPr lang="ru-RU" sz="9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Монтаж осуществляется между двумя фланцами трубы. Ячейка из нержавеющей стали имеет внутреннее покрытие из карбида вольфрама для предотвращения абразивного износа.</a:t>
            </a: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D8C5D5D1-2DAD-42DE-94B9-FB9655CD3EC6}"/>
              </a:ext>
            </a:extLst>
          </p:cNvPr>
          <p:cNvSpPr txBox="1"/>
          <p:nvPr/>
        </p:nvSpPr>
        <p:spPr>
          <a:xfrm>
            <a:off x="6232686" y="3343691"/>
            <a:ext cx="266169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ru-RU" sz="900" b="1" i="0" dirty="0" err="1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Межфланцевая</a:t>
            </a:r>
            <a:r>
              <a:rPr lang="ru-RU" sz="9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 ячейка из UPE-1000</a:t>
            </a:r>
          </a:p>
          <a:p>
            <a:pPr algn="l"/>
            <a:endParaRPr lang="ru-RU" sz="900" b="1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  <a:p>
            <a:r>
              <a:rPr lang="ru-RU" sz="900" dirty="0">
                <a:solidFill>
                  <a:srgbClr val="333333"/>
                </a:solidFill>
                <a:latin typeface="Source Sans Pro" panose="020B0604020202020204" pitchFamily="34" charset="0"/>
              </a:rPr>
              <a:t>Ячейка </a:t>
            </a:r>
            <a:r>
              <a:rPr lang="ru-RU" sz="9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рассчитана на низкие давления (до 7 бар) и температуры (до 55°C). </a:t>
            </a:r>
          </a:p>
          <a:p>
            <a:endParaRPr lang="ru-RU" sz="900" dirty="0">
              <a:solidFill>
                <a:srgbClr val="333333"/>
              </a:solidFill>
              <a:latin typeface="Source Sans Pro" panose="020B0604020202020204" pitchFamily="34" charset="0"/>
            </a:endParaRPr>
          </a:p>
          <a:p>
            <a:r>
              <a:rPr lang="ru-RU" sz="900" dirty="0">
                <a:solidFill>
                  <a:srgbClr val="333333"/>
                </a:solidFill>
                <a:latin typeface="Source Sans Pro" panose="020B0604020202020204" pitchFamily="34" charset="0"/>
              </a:rPr>
              <a:t>Датчик в специальном металлическом корпусе устанавливается </a:t>
            </a:r>
            <a:r>
              <a:rPr lang="ru-RU" sz="9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через сквозное отверстие в ячейке.</a:t>
            </a: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2F95D0EE-78A8-40B4-A6C1-575265EAE9DC}"/>
              </a:ext>
            </a:extLst>
          </p:cNvPr>
          <p:cNvSpPr txBox="1"/>
          <p:nvPr/>
        </p:nvSpPr>
        <p:spPr>
          <a:xfrm>
            <a:off x="967188" y="3067641"/>
            <a:ext cx="1455155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750" spc="-10" dirty="0">
                <a:latin typeface="Lucida Sans Unicode"/>
                <a:cs typeface="Lucida Sans Unicode"/>
              </a:rPr>
              <a:t>Трубная вставка</a:t>
            </a:r>
            <a:r>
              <a:rPr sz="750" spc="-20" dirty="0">
                <a:latin typeface="Lucida Sans Unicode"/>
                <a:cs typeface="Lucida Sans Unicode"/>
              </a:rPr>
              <a:t> </a:t>
            </a:r>
            <a:r>
              <a:rPr sz="750" spc="-10" dirty="0">
                <a:latin typeface="Lucida Sans Unicode"/>
                <a:cs typeface="Lucida Sans Unicode"/>
              </a:rPr>
              <a:t>QB063-SPC</a:t>
            </a:r>
            <a:endParaRPr sz="750" dirty="0">
              <a:latin typeface="Lucida Sans Unicode"/>
              <a:cs typeface="Lucida Sans Unicode"/>
            </a:endParaRPr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2B2F19C5-C354-4D77-9A55-4AA8C37AF2A5}"/>
              </a:ext>
            </a:extLst>
          </p:cNvPr>
          <p:cNvSpPr txBox="1"/>
          <p:nvPr/>
        </p:nvSpPr>
        <p:spPr>
          <a:xfrm>
            <a:off x="6721656" y="3066658"/>
            <a:ext cx="1683754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750" spc="20" dirty="0">
                <a:latin typeface="Microsoft Sans Serif"/>
                <a:cs typeface="Microsoft Sans Serif"/>
              </a:rPr>
              <a:t>Ячейка из </a:t>
            </a:r>
            <a:r>
              <a:rPr lang="en-US" sz="750" spc="20" dirty="0">
                <a:latin typeface="Microsoft Sans Serif"/>
                <a:cs typeface="Microsoft Sans Serif"/>
              </a:rPr>
              <a:t>UPE-1000</a:t>
            </a:r>
            <a:r>
              <a:rPr sz="750" spc="-25" dirty="0">
                <a:latin typeface="Microsoft Sans Serif"/>
                <a:cs typeface="Microsoft Sans Serif"/>
              </a:rPr>
              <a:t> </a:t>
            </a:r>
            <a:r>
              <a:rPr sz="750" spc="5" dirty="0">
                <a:latin typeface="Microsoft Sans Serif"/>
                <a:cs typeface="Microsoft Sans Serif"/>
              </a:rPr>
              <a:t>QB031-WFC</a:t>
            </a:r>
            <a:endParaRPr sz="750" dirty="0">
              <a:latin typeface="Microsoft Sans Serif"/>
              <a:cs typeface="Microsoft Sans Serif"/>
            </a:endParaRPr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CA99F970-9B0A-4A62-8726-86DCA0B032ED}"/>
              </a:ext>
            </a:extLst>
          </p:cNvPr>
          <p:cNvSpPr txBox="1"/>
          <p:nvPr/>
        </p:nvSpPr>
        <p:spPr>
          <a:xfrm>
            <a:off x="3806100" y="3066658"/>
            <a:ext cx="1531799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750" spc="-10" dirty="0">
                <a:latin typeface="Lucida Sans Unicode"/>
                <a:cs typeface="Lucida Sans Unicode"/>
              </a:rPr>
              <a:t>Стальная ячейка </a:t>
            </a:r>
            <a:r>
              <a:rPr sz="750" spc="-10" dirty="0">
                <a:latin typeface="Lucida Sans Unicode"/>
                <a:cs typeface="Lucida Sans Unicode"/>
              </a:rPr>
              <a:t>QB051-SWC</a:t>
            </a:r>
            <a:endParaRPr sz="750" dirty="0">
              <a:latin typeface="Lucida Sans Unicode"/>
              <a:cs typeface="Lucida Sans Unicode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76C56454-46E8-426B-A927-BC306B377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148" y="495935"/>
            <a:ext cx="489975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35" dirty="0"/>
              <a:t>Варианты монтажа</a:t>
            </a:r>
            <a:endParaRPr spc="-95" dirty="0"/>
          </a:p>
        </p:txBody>
      </p:sp>
    </p:spTree>
    <p:extLst>
      <p:ext uri="{BB962C8B-B14F-4D97-AF65-F5344CB8AC3E}">
        <p14:creationId xmlns:p14="http://schemas.microsoft.com/office/powerpoint/2010/main" val="2266374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E79DA0-CC64-4E5C-AA41-7A1678503C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071" y="1282437"/>
            <a:ext cx="5604022" cy="353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Оптимальные условия</a:t>
            </a:r>
            <a:endParaRPr lang="nl-NL" b="1" dirty="0"/>
          </a:p>
          <a:p>
            <a:r>
              <a:rPr lang="ru-RU" b="1" dirty="0"/>
              <a:t>Гомогенная пульпа</a:t>
            </a:r>
          </a:p>
          <a:p>
            <a:r>
              <a:rPr lang="ru-RU" b="1" dirty="0"/>
              <a:t>100</a:t>
            </a:r>
            <a:r>
              <a:rPr lang="en-GB" b="1" dirty="0"/>
              <a:t>% </a:t>
            </a:r>
            <a:r>
              <a:rPr lang="ru-RU" b="1" dirty="0"/>
              <a:t>заполняемость трубы</a:t>
            </a:r>
            <a:r>
              <a:rPr lang="en-GB" b="1" dirty="0"/>
              <a:t>:</a:t>
            </a:r>
            <a:endParaRPr lang="nl-NL" b="1" dirty="0"/>
          </a:p>
          <a:p>
            <a:pPr lvl="1"/>
            <a:r>
              <a:rPr lang="ru-RU" dirty="0"/>
              <a:t>Рядом с насосами</a:t>
            </a:r>
            <a:endParaRPr lang="nl-NL" dirty="0"/>
          </a:p>
          <a:p>
            <a:pPr lvl="1"/>
            <a:r>
              <a:rPr lang="ru-RU" dirty="0"/>
              <a:t>Вертикальная труба (снизу вверх)</a:t>
            </a:r>
            <a:endParaRPr lang="nl-NL" dirty="0"/>
          </a:p>
          <a:p>
            <a:pPr marL="342900" lvl="1" indent="0">
              <a:buNone/>
            </a:pPr>
            <a:r>
              <a:rPr lang="ru-RU" dirty="0"/>
              <a:t>(</a:t>
            </a:r>
            <a:r>
              <a:rPr lang="ru-RU" u="sng" dirty="0"/>
              <a:t>на горизонтальной – на 4-5 часов</a:t>
            </a:r>
            <a:r>
              <a:rPr lang="ru-RU" dirty="0"/>
              <a:t>)</a:t>
            </a:r>
            <a:endParaRPr lang="nl-NL" dirty="0"/>
          </a:p>
          <a:p>
            <a:pPr lvl="1"/>
            <a:r>
              <a:rPr lang="ru-RU" dirty="0"/>
              <a:t>Выдержать расстояние от изгибов </a:t>
            </a:r>
            <a:br>
              <a:rPr lang="ru-RU" dirty="0"/>
            </a:br>
            <a:r>
              <a:rPr lang="ru-RU" dirty="0"/>
              <a:t>3-5 диаметров трубы</a:t>
            </a:r>
          </a:p>
          <a:p>
            <a:r>
              <a:rPr lang="ru-RU" b="1" dirty="0"/>
              <a:t>Наличие </a:t>
            </a:r>
            <a:r>
              <a:rPr lang="ru-RU" b="1" dirty="0" err="1"/>
              <a:t>рем.площадки</a:t>
            </a:r>
            <a:r>
              <a:rPr lang="ru-RU" b="1" dirty="0"/>
              <a:t> и коммуникаций</a:t>
            </a:r>
          </a:p>
          <a:p>
            <a:endParaRPr lang="ru-RU" b="1" dirty="0"/>
          </a:p>
          <a:p>
            <a:pPr lvl="1"/>
            <a:endParaRPr lang="ru-RU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5EE4578-9E7A-423B-B6EB-67150F5EA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1" t="19363" r="32707" b="19893"/>
          <a:stretch/>
        </p:blipFill>
        <p:spPr>
          <a:xfrm>
            <a:off x="6313014" y="455287"/>
            <a:ext cx="2135246" cy="250352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AEAB963-52A0-4D7A-9934-1478B9B8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2E20C8E2-F596-46DB-ACFE-A837BA33DF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9400"/>
            <a:ext cx="6461860" cy="790054"/>
          </a:xfrm>
          <a:prstGeom prst="rect">
            <a:avLst/>
          </a:prstGeom>
        </p:spPr>
      </p:pic>
      <p:sp>
        <p:nvSpPr>
          <p:cNvPr id="10" name="object 29">
            <a:extLst>
              <a:ext uri="{FF2B5EF4-FFF2-40B4-BE49-F238E27FC236}">
                <a16:creationId xmlns:a16="http://schemas.microsoft.com/office/drawing/2014/main" id="{A7455E8C-CD51-4A40-BF5D-C82E8183C9FB}"/>
              </a:ext>
            </a:extLst>
          </p:cNvPr>
          <p:cNvSpPr txBox="1">
            <a:spLocks/>
          </p:cNvSpPr>
          <p:nvPr/>
        </p:nvSpPr>
        <p:spPr>
          <a:xfrm>
            <a:off x="624768" y="455287"/>
            <a:ext cx="4899751" cy="47448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Sol Pro Medium"/>
                <a:ea typeface="+mj-ea"/>
                <a:cs typeface="Sol Pro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35" dirty="0"/>
              <a:t>Установка прибора</a:t>
            </a:r>
            <a:endParaRPr lang="ru-RU" spc="-95" dirty="0"/>
          </a:p>
        </p:txBody>
      </p:sp>
      <p:pic>
        <p:nvPicPr>
          <p:cNvPr id="11" name="Afbeelding 6" descr="Afbeelding met zitten, kom, tafel, oranje&#10;&#10;Automatisch gegenereerde beschrijving">
            <a:extLst>
              <a:ext uri="{FF2B5EF4-FFF2-40B4-BE49-F238E27FC236}">
                <a16:creationId xmlns:a16="http://schemas.microsoft.com/office/drawing/2014/main" id="{FE703688-B64F-4AFB-9296-CCBC95C08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04" t="37423" r="13089"/>
          <a:stretch/>
        </p:blipFill>
        <p:spPr>
          <a:xfrm>
            <a:off x="6461861" y="3034748"/>
            <a:ext cx="2468584" cy="1907989"/>
          </a:xfrm>
          <a:prstGeom prst="rect">
            <a:avLst/>
          </a:prstGeom>
        </p:spPr>
      </p:pic>
      <p:pic>
        <p:nvPicPr>
          <p:cNvPr id="14" name="Рисунок 13" descr="Стрелка вверх со сплошной заливкой">
            <a:extLst>
              <a:ext uri="{FF2B5EF4-FFF2-40B4-BE49-F238E27FC236}">
                <a16:creationId xmlns:a16="http://schemas.microsoft.com/office/drawing/2014/main" id="{36443D71-0500-45F9-9E06-9A488A805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8939" y="1292664"/>
            <a:ext cx="914400" cy="914400"/>
          </a:xfrm>
          <a:prstGeom prst="rect">
            <a:avLst/>
          </a:prstGeom>
        </p:spPr>
      </p:pic>
      <p:pic>
        <p:nvPicPr>
          <p:cNvPr id="16" name="Рисунок 15" descr="Стрелка: прямо контур">
            <a:extLst>
              <a:ext uri="{FF2B5EF4-FFF2-40B4-BE49-F238E27FC236}">
                <a16:creationId xmlns:a16="http://schemas.microsoft.com/office/drawing/2014/main" id="{0ABF4678-E3FC-474E-A3E5-9C553C0BB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283087">
            <a:off x="5054516" y="2923332"/>
            <a:ext cx="1119772" cy="111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52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D8AA3BEC-85ED-4EC4-B7E7-BB3B9622DBD7}"/>
              </a:ext>
            </a:extLst>
          </p:cNvPr>
          <p:cNvSpPr/>
          <p:nvPr/>
        </p:nvSpPr>
        <p:spPr>
          <a:xfrm flipH="1">
            <a:off x="-1" y="337389"/>
            <a:ext cx="5665305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>
                <a:solidFill>
                  <a:schemeClr val="bg1"/>
                </a:solidFill>
              </a:rPr>
              <a:t>Калибровка прибора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132521" y="1059483"/>
            <a:ext cx="5738191" cy="40250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sz="20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Калибровка по воздуху</a:t>
            </a:r>
          </a:p>
          <a:p>
            <a:pPr marL="0" indent="0">
              <a:buNone/>
            </a:pPr>
            <a:r>
              <a:rPr lang="ru-RU" dirty="0"/>
              <a:t>	Открыть экран калибровки</a:t>
            </a:r>
            <a:endParaRPr lang="nl-NL" dirty="0"/>
          </a:p>
          <a:p>
            <a:pPr marL="0" indent="0">
              <a:buNone/>
            </a:pPr>
            <a:r>
              <a:rPr lang="ru-RU" dirty="0"/>
              <a:t>	Дождаться выравнивания плотности</a:t>
            </a:r>
            <a:endParaRPr lang="nl-NL" dirty="0"/>
          </a:p>
          <a:p>
            <a:pPr marL="0" indent="0">
              <a:buNone/>
            </a:pPr>
            <a:r>
              <a:rPr lang="ru-RU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</a:t>
            </a:r>
            <a:r>
              <a:rPr lang="ru-RU" dirty="0"/>
              <a:t>Нажать</a:t>
            </a:r>
            <a:r>
              <a:rPr lang="nl-NL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nl-NL" b="1" u="sng" dirty="0"/>
              <a:t>C</a:t>
            </a:r>
            <a:r>
              <a:rPr lang="nl-NL" sz="2000" b="1" u="sng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alibrate</a:t>
            </a:r>
            <a:br>
              <a:rPr lang="ru-RU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nl-NL" dirty="0"/>
          </a:p>
          <a:p>
            <a:r>
              <a:rPr lang="ru-RU" sz="20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Калибровка по воде</a:t>
            </a:r>
          </a:p>
          <a:p>
            <a:pPr marL="0" indent="0">
              <a:buNone/>
            </a:pPr>
            <a:r>
              <a:rPr lang="ru-RU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Наполнить трубу водой</a:t>
            </a:r>
            <a:endParaRPr lang="nl-NL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ru-RU" dirty="0"/>
              <a:t>	Дождаться выравнивания температуры</a:t>
            </a:r>
            <a:endParaRPr lang="nl-NL" dirty="0"/>
          </a:p>
          <a:p>
            <a:pPr marL="0" indent="0">
              <a:buNone/>
            </a:pPr>
            <a:r>
              <a:rPr lang="ru-RU" dirty="0"/>
              <a:t>	Нажать</a:t>
            </a:r>
            <a:r>
              <a:rPr lang="nl-NL" dirty="0"/>
              <a:t> </a:t>
            </a:r>
            <a:r>
              <a:rPr lang="nl-NL" b="1" u="sng" dirty="0"/>
              <a:t>Water Calibration</a:t>
            </a:r>
          </a:p>
          <a:p>
            <a:pPr marL="0" indent="0">
              <a:buNone/>
            </a:pPr>
            <a:endParaRPr lang="nl-NL" dirty="0"/>
          </a:p>
          <a:p>
            <a:r>
              <a:rPr lang="ru-RU" b="1" dirty="0"/>
              <a:t>Калибровка по пульпе</a:t>
            </a:r>
            <a:endParaRPr lang="nl-NL" b="1" dirty="0"/>
          </a:p>
          <a:p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Afbeelding 13">
            <a:extLst>
              <a:ext uri="{FF2B5EF4-FFF2-40B4-BE49-F238E27FC236}">
                <a16:creationId xmlns:a16="http://schemas.microsoft.com/office/drawing/2014/main" id="{50445DF2-1287-449A-BA93-A61E1C06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148" y="692532"/>
            <a:ext cx="3256332" cy="206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0115F58-74DA-4969-AEF6-7126186A4F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55149" y="3021497"/>
            <a:ext cx="3256330" cy="19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D8AA3BEC-85ED-4EC4-B7E7-BB3B9622DBD7}"/>
              </a:ext>
            </a:extLst>
          </p:cNvPr>
          <p:cNvSpPr/>
          <p:nvPr/>
        </p:nvSpPr>
        <p:spPr>
          <a:xfrm flipH="1">
            <a:off x="-2" y="337389"/>
            <a:ext cx="5771323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>
                <a:solidFill>
                  <a:schemeClr val="bg1"/>
                </a:solidFill>
              </a:rPr>
              <a:t>Калибровка по пульпе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213555" y="1282437"/>
            <a:ext cx="5617401" cy="37401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Открыть экран </a:t>
            </a:r>
            <a:r>
              <a:rPr lang="en-US" b="1" u="sng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Slurry calibration </a:t>
            </a:r>
            <a:endParaRPr lang="ru-RU" b="1" u="sng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ru-RU" b="1" u="sng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ru-RU" dirty="0"/>
              <a:t>Взять несколько проб пульпы и рассчитать её (среднюю) плотность</a:t>
            </a:r>
          </a:p>
          <a:p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ru-RU" dirty="0"/>
              <a:t>Ввести значения плотности, </a:t>
            </a:r>
            <a:br>
              <a:rPr lang="ru-RU" dirty="0"/>
            </a:br>
            <a:r>
              <a:rPr lang="ru-RU" dirty="0"/>
              <a:t>полученные лабораторно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4E228C-57AE-4236-B6F1-7A97346816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30349" y="413494"/>
            <a:ext cx="3000096" cy="20121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483D23F-DD36-411D-A1D9-BCA9140F0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348" y="2717850"/>
            <a:ext cx="3072984" cy="23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824E9C-1CE7-4137-ACF0-9EB7F7470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9" y="1282437"/>
            <a:ext cx="8479597" cy="3391528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ru-RU" b="1" dirty="0"/>
              <a:t>Датчики из ПЭЭК</a:t>
            </a:r>
            <a:r>
              <a:rPr lang="nl-NL" b="1" dirty="0"/>
              <a:t> </a:t>
            </a:r>
            <a:r>
              <a:rPr lang="ru-RU" b="1" dirty="0"/>
              <a:t>подходят только для жидкостей, но не пульп</a:t>
            </a:r>
            <a:r>
              <a:rPr lang="nl-NL" b="1" dirty="0"/>
              <a:t>. </a:t>
            </a:r>
            <a:br>
              <a:rPr lang="nl-NL" b="1" dirty="0"/>
            </a:br>
            <a:r>
              <a:rPr lang="ru-RU" b="1" dirty="0"/>
              <a:t>В случае пульп их приходится часто калибровать</a:t>
            </a:r>
            <a:r>
              <a:rPr lang="en-GB" b="1" dirty="0"/>
              <a:t>.</a:t>
            </a:r>
            <a:endParaRPr lang="nl-NL" b="1" dirty="0"/>
          </a:p>
          <a:p>
            <a:r>
              <a:rPr lang="ru-RU" b="1" dirty="0"/>
              <a:t>Срок службы керамики измеряется годами, </a:t>
            </a:r>
            <a:br>
              <a:rPr lang="en-GB" b="1" dirty="0"/>
            </a:br>
            <a:r>
              <a:rPr lang="ru-RU" b="1" dirty="0"/>
              <a:t>причем без </a:t>
            </a:r>
            <a:r>
              <a:rPr lang="ru-RU" b="1" dirty="0" err="1"/>
              <a:t>перекалибровок</a:t>
            </a:r>
            <a:r>
              <a:rPr lang="en-GB" b="1" dirty="0"/>
              <a:t>.</a:t>
            </a:r>
            <a:endParaRPr lang="nl-NL" b="1" dirty="0"/>
          </a:p>
          <a:p>
            <a:r>
              <a:rPr lang="nl-NL" b="1" dirty="0"/>
              <a:t>Arenal </a:t>
            </a:r>
            <a:r>
              <a:rPr lang="ru-RU" b="1" dirty="0"/>
              <a:t>применяет именно </a:t>
            </a:r>
            <a:r>
              <a:rPr lang="nl-NL" b="1" dirty="0"/>
              <a:t>S</a:t>
            </a:r>
            <a:r>
              <a:rPr lang="en-GB" b="1" dirty="0" err="1"/>
              <a:t>i</a:t>
            </a:r>
            <a:r>
              <a:rPr lang="nl-NL" b="1" dirty="0"/>
              <a:t>C </a:t>
            </a:r>
            <a:r>
              <a:rPr lang="ru-RU" b="1" dirty="0"/>
              <a:t>для горной промышленности</a:t>
            </a:r>
            <a:r>
              <a:rPr lang="en-GB" b="1" dirty="0"/>
              <a:t>.</a:t>
            </a:r>
            <a:endParaRPr lang="nl-NL" b="1" dirty="0"/>
          </a:p>
          <a:p>
            <a:pPr lvl="1"/>
            <a:endParaRPr lang="nl-NL" dirty="0"/>
          </a:p>
        </p:txBody>
      </p:sp>
      <p:sp>
        <p:nvSpPr>
          <p:cNvPr id="5" name="Parallelogram 2">
            <a:extLst>
              <a:ext uri="{FF2B5EF4-FFF2-40B4-BE49-F238E27FC236}">
                <a16:creationId xmlns:a16="http://schemas.microsoft.com/office/drawing/2014/main" id="{C6BFE731-AAA3-4173-8161-BAF4D5B5A111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621909-6FE4-423F-A65A-12F0DDA8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Керамика </a:t>
            </a:r>
            <a:r>
              <a:rPr lang="nl-NL" dirty="0"/>
              <a:t>vs </a:t>
            </a:r>
            <a:r>
              <a:rPr lang="ru-RU" dirty="0"/>
              <a:t>ПЭЭК</a:t>
            </a:r>
            <a:endParaRPr lang="nl-NL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445CA0-7234-46FD-8FA0-3F5F1E3A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99" y="1282437"/>
            <a:ext cx="6436400" cy="9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5"/>
    </mc:Choice>
    <mc:Fallback xmlns="">
      <p:transition spd="slow" advTm="5461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2">
            <a:extLst>
              <a:ext uri="{FF2B5EF4-FFF2-40B4-BE49-F238E27FC236}">
                <a16:creationId xmlns:a16="http://schemas.microsoft.com/office/drawing/2014/main" id="{28B924D0-9090-49D9-81AB-81689ED4D21E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05FB85-FD81-4FF8-A851-E6752D81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Датчик из ПЭЭК</a:t>
            </a:r>
            <a:endParaRPr lang="nl-NL" dirty="0"/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D0517CC3-B8D1-4747-A315-B95BA98D03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289810"/>
              </p:ext>
            </p:extLst>
          </p:nvPr>
        </p:nvGraphicFramePr>
        <p:xfrm>
          <a:off x="-2" y="1059483"/>
          <a:ext cx="9006841" cy="399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Rechthoek 18">
            <a:extLst>
              <a:ext uri="{FF2B5EF4-FFF2-40B4-BE49-F238E27FC236}">
                <a16:creationId xmlns:a16="http://schemas.microsoft.com/office/drawing/2014/main" id="{DFED2C68-A30C-4D14-8C3E-AB039A2BB8D0}"/>
              </a:ext>
            </a:extLst>
          </p:cNvPr>
          <p:cNvSpPr/>
          <p:nvPr/>
        </p:nvSpPr>
        <p:spPr>
          <a:xfrm>
            <a:off x="1719593" y="3998303"/>
            <a:ext cx="3141858" cy="14281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Н</a:t>
            </a:r>
            <a:r>
              <a:rPr lang="ru-RU" dirty="0" err="1">
                <a:solidFill>
                  <a:schemeClr val="tx1"/>
                </a:solidFill>
              </a:rPr>
              <a:t>необходимо</a:t>
            </a:r>
            <a:r>
              <a:rPr lang="ru-RU" dirty="0">
                <a:solidFill>
                  <a:schemeClr val="tx1"/>
                </a:solidFill>
              </a:rPr>
              <a:t> усиление сигнала!!!</a:t>
            </a:r>
            <a:endParaRPr lang="nl-NL" dirty="0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121B050A-3B7C-4F6A-8609-E72E8DF22DF0}"/>
              </a:ext>
            </a:extLst>
          </p:cNvPr>
          <p:cNvSpPr/>
          <p:nvPr/>
        </p:nvSpPr>
        <p:spPr>
          <a:xfrm>
            <a:off x="7865217" y="2740261"/>
            <a:ext cx="1003352" cy="6259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8D686B7-65F4-4FE0-A5CD-9E6CBFD85D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34500" y="2755534"/>
            <a:ext cx="427429" cy="105905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C5E03C12-467E-4EFF-A54D-B2EC9A0294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34500" y="3222909"/>
            <a:ext cx="758507" cy="273511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061EB6AB-7F43-4E66-9B4D-1D4FC0311EA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34500" y="3000667"/>
            <a:ext cx="355810" cy="1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63"/>
    </mc:Choice>
    <mc:Fallback xmlns="">
      <p:transition spd="slow" advTm="11426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2">
            <a:extLst>
              <a:ext uri="{FF2B5EF4-FFF2-40B4-BE49-F238E27FC236}">
                <a16:creationId xmlns:a16="http://schemas.microsoft.com/office/drawing/2014/main" id="{244BE37F-ED4E-45A5-8B4C-25CFED8B1D31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A3196AB-2A14-4E05-AB85-B288889F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Датчик из керамики</a:t>
            </a:r>
            <a:endParaRPr lang="nl-NL" dirty="0"/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32767D3B-FF3A-4924-A50C-D06E7E2ED9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155594"/>
              </p:ext>
            </p:extLst>
          </p:nvPr>
        </p:nvGraphicFramePr>
        <p:xfrm>
          <a:off x="20625" y="1059483"/>
          <a:ext cx="9013372" cy="400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hthoek 12">
            <a:extLst>
              <a:ext uri="{FF2B5EF4-FFF2-40B4-BE49-F238E27FC236}">
                <a16:creationId xmlns:a16="http://schemas.microsoft.com/office/drawing/2014/main" id="{7DAC4679-0C9A-4AAD-B66C-7E6F0CDE9B8C}"/>
              </a:ext>
            </a:extLst>
          </p:cNvPr>
          <p:cNvSpPr/>
          <p:nvPr/>
        </p:nvSpPr>
        <p:spPr>
          <a:xfrm>
            <a:off x="7878967" y="2697471"/>
            <a:ext cx="1003352" cy="6259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28EDB4B-0FA4-4BE8-B361-9B328A292D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48250" y="2748169"/>
            <a:ext cx="427429" cy="10590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13EE931-C0B3-4E36-88F0-A3ADB26358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48250" y="3236169"/>
            <a:ext cx="758507" cy="27351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D22FA7-E19C-4A3B-9DBD-C0224D97D1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48251" y="2993302"/>
            <a:ext cx="230231" cy="10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88"/>
    </mc:Choice>
    <mc:Fallback xmlns="">
      <p:transition spd="slow" advTm="4508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9118573A-BA92-4A75-85AB-B908306A3A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405789"/>
              </p:ext>
            </p:extLst>
          </p:nvPr>
        </p:nvGraphicFramePr>
        <p:xfrm>
          <a:off x="386728" y="1085351"/>
          <a:ext cx="8370544" cy="388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1" y="337389"/>
            <a:ext cx="644729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97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УЗ и РИ плотномеров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71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21"/>
    </mc:Choice>
    <mc:Fallback xmlns="">
      <p:transition spd="slow" advTm="10112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1" y="337389"/>
            <a:ext cx="654028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93" y="297211"/>
            <a:ext cx="8370544" cy="837377"/>
          </a:xfrm>
        </p:spPr>
        <p:txBody>
          <a:bodyPr/>
          <a:lstStyle/>
          <a:p>
            <a:r>
              <a:rPr lang="ru-RU" dirty="0"/>
              <a:t>Сравнение УЗ и РИ плотномеров</a:t>
            </a:r>
            <a:endParaRPr lang="nl-NL" dirty="0"/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0AB1831B-C57C-4F9E-B19D-2E29FF5AD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852512"/>
              </p:ext>
            </p:extLst>
          </p:nvPr>
        </p:nvGraphicFramePr>
        <p:xfrm>
          <a:off x="425105" y="1111220"/>
          <a:ext cx="8370544" cy="3142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56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22"/>
    </mc:Choice>
    <mc:Fallback xmlns="">
      <p:transition spd="slow" advTm="9952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2">
            <a:extLst>
              <a:ext uri="{FF2B5EF4-FFF2-40B4-BE49-F238E27FC236}">
                <a16:creationId xmlns:a16="http://schemas.microsoft.com/office/drawing/2014/main" id="{B21AC72E-F137-2549-9142-2EE92A57101E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00265" y="247771"/>
            <a:ext cx="8370544" cy="837377"/>
          </a:xfrm>
        </p:spPr>
        <p:txBody>
          <a:bodyPr>
            <a:normAutofit/>
          </a:bodyPr>
          <a:lstStyle/>
          <a:p>
            <a:r>
              <a:rPr lang="ru-RU" cap="none" dirty="0"/>
              <a:t>История</a:t>
            </a:r>
            <a:endParaRPr lang="en-US" cap="none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A308282-5889-244C-88FB-3E7679FEF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265" y="1174766"/>
            <a:ext cx="5184917" cy="3861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/>
              <a:t>2011 </a:t>
            </a:r>
            <a:r>
              <a:rPr lang="ru-RU" b="1" dirty="0"/>
              <a:t>УЗ спектроскопия</a:t>
            </a:r>
            <a:endParaRPr lang="en-US" b="1" dirty="0"/>
          </a:p>
          <a:p>
            <a:pPr lvl="1"/>
            <a:r>
              <a:rPr lang="ru-RU" dirty="0"/>
              <a:t>Керамический датчик</a:t>
            </a:r>
            <a:endParaRPr lang="en-US" dirty="0"/>
          </a:p>
          <a:p>
            <a:pPr lvl="1"/>
            <a:r>
              <a:rPr lang="ru-RU" dirty="0"/>
              <a:t>Анализ данных в реальном времени</a:t>
            </a:r>
            <a:br>
              <a:rPr lang="ru-RU" dirty="0"/>
            </a:br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20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2016 </a:t>
            </a:r>
            <a:r>
              <a:rPr lang="ru-RU" sz="20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– Анализатор плотности</a:t>
            </a:r>
            <a:br>
              <a:rPr lang="ru-RU" sz="20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n-US" sz="2000" b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b="1" dirty="0"/>
              <a:t>2018 </a:t>
            </a:r>
            <a:r>
              <a:rPr lang="ru-RU" b="1" dirty="0"/>
              <a:t>– Датчик и анализатор</a:t>
            </a:r>
            <a:br>
              <a:rPr lang="ru-RU" b="1" dirty="0"/>
            </a:br>
            <a:r>
              <a:rPr lang="ru-RU" b="1" dirty="0"/>
              <a:t>		массового расхода</a:t>
            </a:r>
            <a:br>
              <a:rPr lang="ru-RU" b="1" dirty="0"/>
            </a:br>
            <a:endParaRPr lang="en-US" b="1" dirty="0"/>
          </a:p>
          <a:p>
            <a:r>
              <a:rPr lang="en-US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2020 </a:t>
            </a:r>
            <a:r>
              <a:rPr lang="ru-RU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– Модуль удаленного </a:t>
            </a:r>
            <a:br>
              <a:rPr lang="ru-RU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ru-RU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	мониторинга</a:t>
            </a:r>
            <a:endParaRPr lang="en-US" b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E261525B-E59E-4114-BDBD-C7A1376C36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25" r="15725"/>
          <a:stretch>
            <a:fillRect/>
          </a:stretch>
        </p:blipFill>
        <p:spPr>
          <a:xfrm>
            <a:off x="6001901" y="1282437"/>
            <a:ext cx="2459178" cy="23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07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2" y="337389"/>
            <a:ext cx="6532537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1" y="273844"/>
            <a:ext cx="8752213" cy="837377"/>
          </a:xfrm>
        </p:spPr>
        <p:txBody>
          <a:bodyPr/>
          <a:lstStyle/>
          <a:p>
            <a:r>
              <a:rPr lang="ru-RU" dirty="0"/>
              <a:t>Сравнение УЗ и РИ плотномеров</a:t>
            </a:r>
            <a:endParaRPr lang="nl-NL" dirty="0"/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5EFE47CC-14AB-416B-9159-FA08DC8566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825283"/>
              </p:ext>
            </p:extLst>
          </p:nvPr>
        </p:nvGraphicFramePr>
        <p:xfrm>
          <a:off x="636103" y="1174766"/>
          <a:ext cx="7166113" cy="363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4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07"/>
    </mc:Choice>
    <mc:Fallback xmlns="">
      <p:transition spd="slow" advTm="2190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1" y="337389"/>
            <a:ext cx="644729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97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УЗ и ручные измерения</a:t>
            </a:r>
            <a:endParaRPr lang="nl-NL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521E181-578C-46E5-8FFE-ECCC76357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902302"/>
              </p:ext>
            </p:extLst>
          </p:nvPr>
        </p:nvGraphicFramePr>
        <p:xfrm>
          <a:off x="227810" y="1025140"/>
          <a:ext cx="8782494" cy="381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89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21"/>
    </mc:Choice>
    <mc:Fallback xmlns="">
      <p:transition spd="slow" advTm="10112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1" y="337389"/>
            <a:ext cx="663327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18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УЗ и РИ плотномеров</a:t>
            </a:r>
            <a:endParaRPr lang="nl-NL" dirty="0"/>
          </a:p>
        </p:txBody>
      </p:sp>
      <p:pic>
        <p:nvPicPr>
          <p:cNvPr id="1026" name="Picture 26" descr="image001">
            <a:extLst>
              <a:ext uri="{FF2B5EF4-FFF2-40B4-BE49-F238E27FC236}">
                <a16:creationId xmlns:a16="http://schemas.microsoft.com/office/drawing/2014/main" id="{CE12F4BF-AC9B-4409-9FDA-9A60AD7D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64" y="1143000"/>
            <a:ext cx="611230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1C7FC86-413E-4050-95E0-AB840AADD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82" y="1143000"/>
            <a:ext cx="2392845" cy="31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56"/>
    </mc:Choice>
    <mc:Fallback xmlns="">
      <p:transition spd="slow" advTm="15605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88" y="262414"/>
            <a:ext cx="8370544" cy="837377"/>
          </a:xfrm>
        </p:spPr>
        <p:txBody>
          <a:bodyPr/>
          <a:lstStyle/>
          <a:p>
            <a:r>
              <a:rPr lang="ru-RU" dirty="0"/>
              <a:t>Преимущества УЗ плотномера</a:t>
            </a:r>
            <a:endParaRPr lang="nl-NL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3381A560-AC11-42E2-92AE-8FF3B9C96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900" y="1180989"/>
            <a:ext cx="3502273" cy="4113254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Высокая точность</a:t>
            </a:r>
            <a:br>
              <a:rPr lang="ru-RU" b="1" dirty="0"/>
            </a:br>
            <a:endParaRPr lang="nl-NL" b="1" dirty="0"/>
          </a:p>
          <a:p>
            <a:r>
              <a:rPr lang="ru-RU" b="1" dirty="0"/>
              <a:t>Быстрый отклик</a:t>
            </a:r>
            <a:br>
              <a:rPr lang="ru-RU" b="1" dirty="0"/>
            </a:br>
            <a:endParaRPr lang="en-GB" b="1" dirty="0"/>
          </a:p>
          <a:p>
            <a:r>
              <a:rPr lang="ru-RU" b="1" dirty="0"/>
              <a:t>Малый срок поставки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Широкий диапазон </a:t>
            </a:r>
          </a:p>
          <a:p>
            <a:pPr marL="0" indent="0">
              <a:buNone/>
            </a:pPr>
            <a:r>
              <a:rPr lang="en-GB" b="1" dirty="0"/>
              <a:t>  </a:t>
            </a:r>
            <a:r>
              <a:rPr lang="ru-RU" b="1" dirty="0"/>
              <a:t>измерения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Безопасность для персонала</a:t>
            </a:r>
            <a:br>
              <a:rPr lang="ru-RU" b="1" dirty="0"/>
            </a:br>
            <a:endParaRPr lang="nl-NL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F102B159-482C-4CE1-B17D-42713D7ACF21}"/>
              </a:ext>
            </a:extLst>
          </p:cNvPr>
          <p:cNvSpPr txBox="1">
            <a:spLocks/>
          </p:cNvSpPr>
          <p:nvPr/>
        </p:nvSpPr>
        <p:spPr>
          <a:xfrm>
            <a:off x="4230125" y="1180991"/>
            <a:ext cx="4715091" cy="33976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Отсутствие р/а отходов</a:t>
            </a:r>
            <a:br>
              <a:rPr lang="ru-RU" b="1" dirty="0"/>
            </a:br>
            <a:endParaRPr lang="nl-NL" b="1" dirty="0"/>
          </a:p>
          <a:p>
            <a:r>
              <a:rPr lang="ru-RU" b="1" dirty="0"/>
              <a:t>Отсутствие дрейфа</a:t>
            </a:r>
            <a:br>
              <a:rPr lang="en-GB" b="1" dirty="0"/>
            </a:br>
            <a:endParaRPr lang="nl-NL" b="1" dirty="0"/>
          </a:p>
          <a:p>
            <a:r>
              <a:rPr lang="ru-RU" b="1" dirty="0"/>
              <a:t>Отсутствие лицензирования</a:t>
            </a:r>
            <a:br>
              <a:rPr lang="en-GB" b="1" dirty="0"/>
            </a:br>
            <a:endParaRPr lang="nl-NL" b="1" dirty="0"/>
          </a:p>
          <a:p>
            <a:r>
              <a:rPr lang="ru-RU" b="1" dirty="0"/>
              <a:t>Отсутствие отчетности</a:t>
            </a:r>
            <a:br>
              <a:rPr lang="en-GB" b="1" dirty="0"/>
            </a:br>
            <a:endParaRPr lang="nl-NL" b="1" dirty="0"/>
          </a:p>
          <a:p>
            <a:r>
              <a:rPr lang="ru-RU" b="1" dirty="0"/>
              <a:t>Не нужно обучение</a:t>
            </a:r>
            <a:br>
              <a:rPr lang="en-GB" b="1" dirty="0"/>
            </a:b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4519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62"/>
    </mc:Choice>
    <mc:Fallback xmlns="">
      <p:transition spd="slow" advTm="6346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1A8DF799-4CED-48B2-AE0C-06CC7E7159FB}"/>
              </a:ext>
            </a:extLst>
          </p:cNvPr>
          <p:cNvSpPr/>
          <p:nvPr/>
        </p:nvSpPr>
        <p:spPr>
          <a:xfrm flipH="1">
            <a:off x="-1" y="337389"/>
            <a:ext cx="636899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9000">
                <a:schemeClr val="accent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62923-C7D4-46A7-85DC-324CA2DE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8" y="247974"/>
            <a:ext cx="8370544" cy="837377"/>
          </a:xfrm>
        </p:spPr>
        <p:txBody>
          <a:bodyPr/>
          <a:lstStyle/>
          <a:p>
            <a:r>
              <a:rPr lang="ru-RU" dirty="0"/>
              <a:t>Массовый расходомер </a:t>
            </a:r>
            <a:r>
              <a:rPr lang="en-US" dirty="0"/>
              <a:t>Arenal</a:t>
            </a:r>
            <a:endParaRPr lang="nl-NL" dirty="0"/>
          </a:p>
        </p:txBody>
      </p:sp>
      <p:pic>
        <p:nvPicPr>
          <p:cNvPr id="1026" name="Afbeelding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0706" y="811212"/>
            <a:ext cx="4046538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6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62"/>
    </mc:Choice>
    <mc:Fallback xmlns="">
      <p:transition spd="slow" advTm="6346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DEF15FC-B7FD-4033-A5CF-A9D6E38B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75" y="1041188"/>
            <a:ext cx="3491701" cy="2594443"/>
          </a:xfrm>
          <a:prstGeom prst="rect">
            <a:avLst/>
          </a:prstGeom>
        </p:spPr>
      </p:pic>
      <p:sp>
        <p:nvSpPr>
          <p:cNvPr id="5" name="Parallelogram 2">
            <a:extLst>
              <a:ext uri="{FF2B5EF4-FFF2-40B4-BE49-F238E27FC236}">
                <a16:creationId xmlns:a16="http://schemas.microsoft.com/office/drawing/2014/main" id="{5F5A3716-7ED6-40AD-BB35-133FAD98AA3C}"/>
              </a:ext>
            </a:extLst>
          </p:cNvPr>
          <p:cNvSpPr/>
          <p:nvPr/>
        </p:nvSpPr>
        <p:spPr>
          <a:xfrm flipH="1">
            <a:off x="-1" y="343525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00735B"/>
              </a:gs>
              <a:gs pos="100000">
                <a:srgbClr val="00C3A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A41916-2631-4BAA-BAA5-8006F62C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24" y="254110"/>
            <a:ext cx="8370544" cy="837377"/>
          </a:xfrm>
        </p:spPr>
        <p:txBody>
          <a:bodyPr/>
          <a:lstStyle/>
          <a:p>
            <a:r>
              <a:rPr lang="ru-RU" dirty="0"/>
              <a:t>Принцип работы расходомера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A9E169-0504-43DE-8249-E018E8C243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699" y="1282437"/>
            <a:ext cx="6048837" cy="3124391"/>
          </a:xfrm>
        </p:spPr>
        <p:txBody>
          <a:bodyPr>
            <a:normAutofit/>
          </a:bodyPr>
          <a:lstStyle/>
          <a:p>
            <a:r>
              <a:rPr lang="ru-RU" b="1" dirty="0"/>
              <a:t>Нагреваемый датчик</a:t>
            </a:r>
            <a:r>
              <a:rPr lang="nl-NL" b="1" dirty="0"/>
              <a:t> </a:t>
            </a:r>
            <a:br>
              <a:rPr lang="ru-RU" b="1" dirty="0"/>
            </a:br>
            <a:r>
              <a:rPr lang="ru-RU" b="1" dirty="0"/>
              <a:t>рассеивает тепло в пульпу</a:t>
            </a:r>
            <a:endParaRPr lang="nl-NL" b="1" dirty="0"/>
          </a:p>
          <a:p>
            <a:r>
              <a:rPr lang="ru-RU" b="1" dirty="0">
                <a:sym typeface="Wingdings" panose="05000000000000000000" pitchFamily="2" charset="2"/>
              </a:rPr>
              <a:t>На основе принципа конвективного охлаждения</a:t>
            </a:r>
            <a:r>
              <a:rPr lang="nl-NL" b="1" dirty="0">
                <a:sym typeface="Wingdings" panose="05000000000000000000" pitchFamily="2" charset="2"/>
              </a:rPr>
              <a:t>,</a:t>
            </a:r>
            <a:r>
              <a:rPr lang="ru-RU" b="1" dirty="0"/>
              <a:t>больше энергии </a:t>
            </a:r>
            <a:br>
              <a:rPr lang="ru-RU" b="1" dirty="0"/>
            </a:br>
            <a:r>
              <a:rPr lang="ru-RU" b="1" dirty="0"/>
              <a:t>поглощается пульпой, если</a:t>
            </a:r>
            <a:r>
              <a:rPr lang="nl-NL" b="1" dirty="0"/>
              <a:t>:</a:t>
            </a:r>
            <a:br>
              <a:rPr lang="ru-RU" b="1" dirty="0"/>
            </a:br>
            <a:endParaRPr lang="nl-NL" b="1" dirty="0"/>
          </a:p>
          <a:p>
            <a:pPr lvl="1"/>
            <a:r>
              <a:rPr lang="ru-RU" sz="2000" b="1" dirty="0"/>
              <a:t>Скорость потока выше</a:t>
            </a:r>
            <a:br>
              <a:rPr lang="ru-RU" sz="2000" b="1" dirty="0"/>
            </a:br>
            <a:endParaRPr lang="nl-NL" sz="2000" b="1" dirty="0"/>
          </a:p>
          <a:p>
            <a:pPr lvl="1"/>
            <a:r>
              <a:rPr lang="ru-RU" sz="2000" b="1" dirty="0"/>
              <a:t>Плотность пульпы выше</a:t>
            </a:r>
            <a:endParaRPr lang="nl-NL" sz="2000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36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0"/>
    </mc:Choice>
    <mc:Fallback xmlns="">
      <p:transition spd="slow" advTm="3421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8DE3D3-88F4-448C-9A0B-FD999B48E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9" y="1282437"/>
            <a:ext cx="7343129" cy="3124391"/>
          </a:xfrm>
        </p:spPr>
        <p:txBody>
          <a:bodyPr/>
          <a:lstStyle/>
          <a:p>
            <a:r>
              <a:rPr lang="ru-RU" dirty="0"/>
              <a:t>Безразмерные величины</a:t>
            </a:r>
            <a:r>
              <a:rPr lang="nl-NL" dirty="0"/>
              <a:t>: </a:t>
            </a:r>
          </a:p>
          <a:p>
            <a:endParaRPr lang="nl-NL" dirty="0"/>
          </a:p>
        </p:txBody>
      </p:sp>
      <p:sp>
        <p:nvSpPr>
          <p:cNvPr id="5" name="Parallelogram 2">
            <a:extLst>
              <a:ext uri="{FF2B5EF4-FFF2-40B4-BE49-F238E27FC236}">
                <a16:creationId xmlns:a16="http://schemas.microsoft.com/office/drawing/2014/main" id="{6BBA857E-2670-4FED-95A7-379EB53F13C4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89F5E-C44F-4DB3-8AB8-B4AC3504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8" y="243024"/>
            <a:ext cx="8370544" cy="837377"/>
          </a:xfrm>
        </p:spPr>
        <p:txBody>
          <a:bodyPr/>
          <a:lstStyle/>
          <a:p>
            <a:r>
              <a:rPr lang="ru-RU" dirty="0"/>
              <a:t>Расчет теплопередачи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EEE7C2F-677A-4DFF-B75F-BAD2B4F6C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186271" y="1369429"/>
            <a:ext cx="781714" cy="26857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71F9C3-E922-43A6-AF20-332A54FF0EB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186271" y="1840036"/>
            <a:ext cx="572571" cy="20114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CF31DB1-39DB-4868-8580-4D67C48AEC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168934" y="2243215"/>
            <a:ext cx="784272" cy="26664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2F57B8-B07D-4E42-83E1-C3510AE6D2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02664" y="1785955"/>
            <a:ext cx="1396571" cy="23542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FC61FDA-986F-4027-9CF8-0A11CB11579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02664" y="2123399"/>
            <a:ext cx="1913143" cy="23542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3E4AE04-D467-4291-9B22-CCC0887C63A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302664" y="2465356"/>
            <a:ext cx="2125714" cy="23542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C1E37471-5A7E-439C-A94D-F68194ECBF6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95201" y="3050694"/>
            <a:ext cx="971907" cy="309803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8DF7246-FADE-4C35-8586-BB3C68491AF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91877" y="3446105"/>
            <a:ext cx="1670095" cy="24990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7F6BEF53-F2B5-4EB8-9FC5-43DD8D44116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062256" y="3249717"/>
            <a:ext cx="1195021" cy="258062"/>
          </a:xfrm>
          <a:prstGeom prst="rect">
            <a:avLst/>
          </a:prstGeom>
        </p:spPr>
      </p:pic>
      <p:pic>
        <p:nvPicPr>
          <p:cNvPr id="1030" name="Picture 6" descr="Image result for curly brace png">
            <a:extLst>
              <a:ext uri="{FF2B5EF4-FFF2-40B4-BE49-F238E27FC236}">
                <a16:creationId xmlns:a16="http://schemas.microsoft.com/office/drawing/2014/main" id="{DD728827-87CE-4B8A-B5E8-4673C4A3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10" y="2961749"/>
            <a:ext cx="291540" cy="8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02535F88-8498-4771-AA6D-58D242B4B96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168934" y="2711893"/>
            <a:ext cx="1804800" cy="159177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5A8A8E8-C5DD-4F4F-81D1-26ABB5385DF0}"/>
              </a:ext>
            </a:extLst>
          </p:cNvPr>
          <p:cNvSpPr txBox="1"/>
          <p:nvPr/>
        </p:nvSpPr>
        <p:spPr>
          <a:xfrm>
            <a:off x="3900668" y="3719160"/>
            <a:ext cx="14003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Массовый поток</a:t>
            </a:r>
            <a:endParaRPr lang="nl-NL" dirty="0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4B81D30-28B5-4CA1-8457-F9A5CCF43741}"/>
              </a:ext>
            </a:extLst>
          </p:cNvPr>
          <p:cNvCxnSpPr/>
          <p:nvPr/>
        </p:nvCxnSpPr>
        <p:spPr>
          <a:xfrm>
            <a:off x="3900668" y="3507779"/>
            <a:ext cx="138897" cy="287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40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1"/>
    </mc:Choice>
    <mc:Fallback xmlns="">
      <p:transition spd="slow" advTm="2499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6BBA857E-2670-4FED-95A7-379EB53F13C4}"/>
              </a:ext>
            </a:extLst>
          </p:cNvPr>
          <p:cNvSpPr/>
          <p:nvPr/>
        </p:nvSpPr>
        <p:spPr>
          <a:xfrm flipH="1">
            <a:off x="-1" y="337389"/>
            <a:ext cx="7191214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89F5E-C44F-4DB3-8AB8-B4AC3504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71" y="247974"/>
            <a:ext cx="8370544" cy="837377"/>
          </a:xfrm>
        </p:spPr>
        <p:txBody>
          <a:bodyPr/>
          <a:lstStyle/>
          <a:p>
            <a:r>
              <a:rPr lang="ru-RU" dirty="0"/>
              <a:t>Перенос тепла от датчика к пульпе</a:t>
            </a:r>
            <a:endParaRPr lang="nl-NL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EF32D631-348A-401E-AA1C-D62C9D9B04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0" y="1194890"/>
            <a:ext cx="2581333" cy="196028"/>
          </a:xfrm>
          <a:prstGeom prst="rect">
            <a:avLst/>
          </a:prstGeom>
        </p:spPr>
      </p:pic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B6F4B439-98BA-4AB5-8E72-4EDA28B2B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137930"/>
              </p:ext>
            </p:extLst>
          </p:nvPr>
        </p:nvGraphicFramePr>
        <p:xfrm>
          <a:off x="458664" y="1990863"/>
          <a:ext cx="8685336" cy="3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2771C207-C59A-47C6-896C-3AEE05F3E53E}"/>
              </a:ext>
            </a:extLst>
          </p:cNvPr>
          <p:cNvSpPr txBox="1"/>
          <p:nvPr/>
        </p:nvSpPr>
        <p:spPr>
          <a:xfrm>
            <a:off x="5676882" y="4843418"/>
            <a:ext cx="2450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Tested</a:t>
            </a:r>
            <a:r>
              <a:rPr lang="nl-NL" dirty="0"/>
              <a:t> at Metroval (19-02-2019)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78F04F3-5CFF-4710-98B0-4D0D6A938244}"/>
              </a:ext>
            </a:extLst>
          </p:cNvPr>
          <p:cNvSpPr txBox="1"/>
          <p:nvPr/>
        </p:nvSpPr>
        <p:spPr>
          <a:xfrm>
            <a:off x="5505450" y="3667125"/>
            <a:ext cx="1212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----------   = </a:t>
            </a:r>
            <a:r>
              <a:rPr lang="ru-RU" dirty="0"/>
              <a:t>м</a:t>
            </a:r>
            <a:r>
              <a:rPr lang="nl-NL" dirty="0"/>
              <a:t>/</a:t>
            </a:r>
            <a:r>
              <a:rPr lang="ru-RU" dirty="0"/>
              <a:t>с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1354878-00E1-4FD7-8319-A55A4DF7D23B}"/>
              </a:ext>
            </a:extLst>
          </p:cNvPr>
          <p:cNvSpPr txBox="1"/>
          <p:nvPr/>
        </p:nvSpPr>
        <p:spPr>
          <a:xfrm>
            <a:off x="5505450" y="3567461"/>
            <a:ext cx="670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кг</a:t>
            </a:r>
            <a:r>
              <a:rPr lang="nl-NL" dirty="0"/>
              <a:t>/</a:t>
            </a:r>
            <a:r>
              <a:rPr lang="ru-RU" dirty="0"/>
              <a:t>м</a:t>
            </a:r>
            <a:r>
              <a:rPr lang="nl-NL" dirty="0"/>
              <a:t>2</a:t>
            </a:r>
            <a:r>
              <a:rPr lang="ru-RU" dirty="0"/>
              <a:t>с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149A8D9-F88C-44FB-B761-B99FAFB58217}"/>
              </a:ext>
            </a:extLst>
          </p:cNvPr>
          <p:cNvSpPr txBox="1"/>
          <p:nvPr/>
        </p:nvSpPr>
        <p:spPr>
          <a:xfrm>
            <a:off x="5505450" y="3766789"/>
            <a:ext cx="615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кг</a:t>
            </a:r>
            <a:r>
              <a:rPr lang="nl-NL" b="1" dirty="0"/>
              <a:t>/</a:t>
            </a:r>
            <a:r>
              <a:rPr lang="ru-RU" b="1" dirty="0"/>
              <a:t>м</a:t>
            </a:r>
            <a:r>
              <a:rPr lang="nl-NL" b="1" dirty="0"/>
              <a:t>3</a:t>
            </a:r>
          </a:p>
        </p:txBody>
      </p:sp>
      <p:cxnSp>
        <p:nvCxnSpPr>
          <p:cNvPr id="10" name="Verbindingslijn: gekromd 9">
            <a:extLst>
              <a:ext uri="{FF2B5EF4-FFF2-40B4-BE49-F238E27FC236}">
                <a16:creationId xmlns:a16="http://schemas.microsoft.com/office/drawing/2014/main" id="{2C3C9AE7-A7C4-463F-9F3A-8B3115E991E2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4577314" y="3941520"/>
            <a:ext cx="1152154" cy="70411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34430" y="1117211"/>
            <a:ext cx="4653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 </a:t>
            </a:r>
            <a:r>
              <a:rPr lang="en-US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 – </a:t>
            </a:r>
            <a:r>
              <a:rPr lang="ru-RU" sz="16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коэфф</a:t>
            </a:r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 теплопередачи</a:t>
            </a:r>
          </a:p>
          <a:p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 </a:t>
            </a:r>
            <a:r>
              <a:rPr lang="en-US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 – </a:t>
            </a:r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площадь поверхности датчика</a:t>
            </a:r>
            <a:b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  <a:sym typeface="Symbol"/>
              </a:rPr>
              <a:t></a:t>
            </a:r>
            <a:r>
              <a:rPr lang="en-US" sz="1600" dirty="0">
                <a:latin typeface="Lucida Sans Unicode" panose="020B0602030504020204" pitchFamily="34" charset="0"/>
                <a:cs typeface="Lucida Sans Unicode" panose="020B0602030504020204" pitchFamily="34" charset="0"/>
                <a:sym typeface="Symbol"/>
              </a:rPr>
              <a:t>T – </a:t>
            </a:r>
            <a:r>
              <a:rPr lang="ru-RU" sz="1600" dirty="0">
                <a:latin typeface="Lucida Sans Unicode" panose="020B0602030504020204" pitchFamily="34" charset="0"/>
                <a:cs typeface="Lucida Sans Unicode" panose="020B0602030504020204" pitchFamily="34" charset="0"/>
                <a:sym typeface="Symbol"/>
              </a:rPr>
              <a:t>разница температур датчика и пульпы</a:t>
            </a:r>
            <a:endParaRPr lang="ru-RU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27"/>
    </mc:Choice>
    <mc:Fallback xmlns="">
      <p:transition spd="slow" advTm="6282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8DE3D3-88F4-448C-9A0B-FD999B48E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9" y="1282437"/>
            <a:ext cx="8370544" cy="3335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1. </a:t>
            </a:r>
            <a:r>
              <a:rPr lang="ru-RU" b="1" dirty="0">
                <a:sym typeface="Wingdings" panose="05000000000000000000" pitchFamily="2" charset="2"/>
              </a:rPr>
              <a:t>Измеряем теплоперенос и вычисляем </a:t>
            </a:r>
            <a:r>
              <a:rPr lang="nl-NL" b="1" dirty="0">
                <a:sym typeface="Wingdings" panose="05000000000000000000" pitchFamily="2" charset="2"/>
              </a:rPr>
              <a:t>h</a:t>
            </a:r>
            <a:br>
              <a:rPr lang="ru-RU" b="1" dirty="0">
                <a:sym typeface="Wingdings" panose="05000000000000000000" pitchFamily="2" charset="2"/>
              </a:rPr>
            </a:br>
            <a:endParaRPr lang="nl-NL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2. </a:t>
            </a:r>
            <a:r>
              <a:rPr lang="ru-RU" b="1" dirty="0">
                <a:sym typeface="Wingdings" panose="05000000000000000000" pitchFamily="2" charset="2"/>
              </a:rPr>
              <a:t>Рассчитываем поток </a:t>
            </a:r>
            <a:r>
              <a:rPr lang="nl-NL" b="1" dirty="0">
                <a:sym typeface="Wingdings" panose="05000000000000000000" pitchFamily="2" charset="2"/>
              </a:rPr>
              <a:t>[</a:t>
            </a:r>
            <a:r>
              <a:rPr lang="ru-RU" b="1" dirty="0">
                <a:sym typeface="Wingdings" panose="05000000000000000000" pitchFamily="2" charset="2"/>
              </a:rPr>
              <a:t>кг</a:t>
            </a:r>
            <a:r>
              <a:rPr lang="nl-NL" b="1" dirty="0">
                <a:sym typeface="Wingdings" panose="05000000000000000000" pitchFamily="2" charset="2"/>
              </a:rPr>
              <a:t>/</a:t>
            </a:r>
            <a:r>
              <a:rPr lang="ru-RU" b="1" dirty="0">
                <a:sym typeface="Wingdings" panose="05000000000000000000" pitchFamily="2" charset="2"/>
              </a:rPr>
              <a:t>м</a:t>
            </a:r>
            <a:r>
              <a:rPr lang="ru-RU" b="1" baseline="30000" dirty="0">
                <a:sym typeface="Wingdings" panose="05000000000000000000" pitchFamily="2" charset="2"/>
              </a:rPr>
              <a:t>2</a:t>
            </a:r>
            <a:r>
              <a:rPr lang="ru-RU" b="1" dirty="0">
                <a:sym typeface="Wingdings" panose="05000000000000000000" pitchFamily="2" charset="2"/>
              </a:rPr>
              <a:t>с</a:t>
            </a:r>
            <a:r>
              <a:rPr lang="nl-NL" b="1" dirty="0">
                <a:sym typeface="Wingdings" panose="05000000000000000000" pitchFamily="2" charset="2"/>
              </a:rPr>
              <a:t>] </a:t>
            </a:r>
            <a:r>
              <a:rPr lang="ru-RU" b="1" dirty="0">
                <a:sym typeface="Wingdings" panose="05000000000000000000" pitchFamily="2" charset="2"/>
              </a:rPr>
              <a:t>по экспоненциальной функции</a:t>
            </a:r>
            <a:br>
              <a:rPr lang="ru-RU" b="1" dirty="0">
                <a:sym typeface="Wingdings" panose="05000000000000000000" pitchFamily="2" charset="2"/>
              </a:rPr>
            </a:br>
            <a:endParaRPr lang="nl-NL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3. </a:t>
            </a:r>
            <a:r>
              <a:rPr lang="ru-RU" b="1" dirty="0">
                <a:sym typeface="Wingdings" panose="05000000000000000000" pitchFamily="2" charset="2"/>
              </a:rPr>
              <a:t>Поток делим на плотность </a:t>
            </a:r>
            <a:r>
              <a:rPr lang="nl-NL" b="1" dirty="0">
                <a:sym typeface="Wingdings" panose="05000000000000000000" pitchFamily="2" charset="2"/>
              </a:rPr>
              <a:t>[</a:t>
            </a:r>
            <a:r>
              <a:rPr lang="ru-RU" b="1" dirty="0">
                <a:sym typeface="Wingdings" panose="05000000000000000000" pitchFamily="2" charset="2"/>
              </a:rPr>
              <a:t>кг</a:t>
            </a:r>
            <a:r>
              <a:rPr lang="nl-NL" b="1" dirty="0">
                <a:sym typeface="Wingdings" panose="05000000000000000000" pitchFamily="2" charset="2"/>
              </a:rPr>
              <a:t>/</a:t>
            </a:r>
            <a:r>
              <a:rPr lang="ru-RU" b="1" dirty="0">
                <a:sym typeface="Wingdings" panose="05000000000000000000" pitchFamily="2" charset="2"/>
              </a:rPr>
              <a:t>м</a:t>
            </a:r>
            <a:r>
              <a:rPr lang="ru-RU" b="1" baseline="30000" dirty="0">
                <a:sym typeface="Wingdings" panose="05000000000000000000" pitchFamily="2" charset="2"/>
              </a:rPr>
              <a:t>3</a:t>
            </a:r>
            <a:r>
              <a:rPr lang="nl-NL" b="1" dirty="0">
                <a:sym typeface="Wingdings" panose="05000000000000000000" pitchFamily="2" charset="2"/>
              </a:rPr>
              <a:t>]  </a:t>
            </a:r>
            <a:br>
              <a:rPr lang="ru-RU" b="1" dirty="0">
                <a:sym typeface="Wingdings" panose="05000000000000000000" pitchFamily="2" charset="2"/>
              </a:rPr>
            </a:br>
            <a:r>
              <a:rPr lang="ru-RU" b="1" dirty="0">
                <a:sym typeface="Wingdings" panose="05000000000000000000" pitchFamily="2" charset="2"/>
              </a:rPr>
              <a:t>    линейная скорость потока </a:t>
            </a:r>
            <a:r>
              <a:rPr lang="nl-NL" b="1" dirty="0">
                <a:sym typeface="Wingdings" panose="05000000000000000000" pitchFamily="2" charset="2"/>
              </a:rPr>
              <a:t>[</a:t>
            </a:r>
            <a:r>
              <a:rPr lang="ru-RU" b="1" dirty="0">
                <a:sym typeface="Wingdings" panose="05000000000000000000" pitchFamily="2" charset="2"/>
              </a:rPr>
              <a:t>м</a:t>
            </a:r>
            <a:r>
              <a:rPr lang="nl-NL" b="1" dirty="0">
                <a:sym typeface="Wingdings" panose="05000000000000000000" pitchFamily="2" charset="2"/>
              </a:rPr>
              <a:t>/</a:t>
            </a:r>
            <a:r>
              <a:rPr lang="ru-RU" b="1" dirty="0">
                <a:sym typeface="Wingdings" panose="05000000000000000000" pitchFamily="2" charset="2"/>
              </a:rPr>
              <a:t>с</a:t>
            </a:r>
            <a:r>
              <a:rPr lang="nl-NL" b="1" dirty="0">
                <a:sym typeface="Wingdings" panose="05000000000000000000" pitchFamily="2" charset="2"/>
              </a:rPr>
              <a:t>]</a:t>
            </a:r>
            <a:br>
              <a:rPr lang="ru-RU" b="1" dirty="0">
                <a:sym typeface="Wingdings" panose="05000000000000000000" pitchFamily="2" charset="2"/>
              </a:rPr>
            </a:br>
            <a:endParaRPr lang="nl-NL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4. </a:t>
            </a:r>
            <a:r>
              <a:rPr lang="ru-RU" b="1" dirty="0">
                <a:sym typeface="Wingdings" panose="05000000000000000000" pitchFamily="2" charset="2"/>
              </a:rPr>
              <a:t>Производим калибровку по месту</a:t>
            </a:r>
            <a:endParaRPr lang="nl-NL" b="1" dirty="0"/>
          </a:p>
        </p:txBody>
      </p:sp>
      <p:sp>
        <p:nvSpPr>
          <p:cNvPr id="5" name="Parallelogram 2">
            <a:extLst>
              <a:ext uri="{FF2B5EF4-FFF2-40B4-BE49-F238E27FC236}">
                <a16:creationId xmlns:a16="http://schemas.microsoft.com/office/drawing/2014/main" id="{6BBA857E-2670-4FED-95A7-379EB53F13C4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89F5E-C44F-4DB3-8AB8-B4AC3504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0" y="247974"/>
            <a:ext cx="8370544" cy="837377"/>
          </a:xfrm>
        </p:spPr>
        <p:txBody>
          <a:bodyPr/>
          <a:lstStyle/>
          <a:p>
            <a:r>
              <a:rPr lang="ru-RU" dirty="0"/>
              <a:t>Теплоперенос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57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3"/>
    </mc:Choice>
    <mc:Fallback xmlns="">
      <p:transition spd="slow" advTm="2793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D7F78AF7-0E84-4064-9B36-8051731A9C9F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13FA63-4D31-440D-BFA4-BCAAD037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35" y="247974"/>
            <a:ext cx="8370544" cy="837377"/>
          </a:xfrm>
        </p:spPr>
        <p:txBody>
          <a:bodyPr/>
          <a:lstStyle/>
          <a:p>
            <a:r>
              <a:rPr lang="ru-RU" dirty="0"/>
              <a:t>ПИД регулятор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A57525-AC04-4410-A515-345C499B8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8" y="1282437"/>
            <a:ext cx="6621951" cy="3124391"/>
          </a:xfrm>
        </p:spPr>
        <p:txBody>
          <a:bodyPr>
            <a:normAutofit/>
          </a:bodyPr>
          <a:lstStyle/>
          <a:p>
            <a:r>
              <a:rPr lang="ru-RU" b="1" dirty="0"/>
              <a:t>Закон Ньютона-</a:t>
            </a:r>
            <a:r>
              <a:rPr lang="ru-RU" b="1" dirty="0" err="1"/>
              <a:t>Рихмана</a:t>
            </a:r>
            <a:endParaRPr lang="nl-NL" b="1" dirty="0"/>
          </a:p>
          <a:p>
            <a:endParaRPr lang="nl-NL" b="1" dirty="0"/>
          </a:p>
          <a:p>
            <a:pPr>
              <a:lnSpc>
                <a:spcPct val="110000"/>
              </a:lnSpc>
            </a:pPr>
            <a:r>
              <a:rPr lang="nl-NL" b="1" dirty="0"/>
              <a:t>      </a:t>
            </a:r>
            <a:r>
              <a:rPr lang="ru-RU" b="1" dirty="0"/>
              <a:t>поддерживается постоянной</a:t>
            </a:r>
            <a:endParaRPr lang="nl-NL" b="1" dirty="0"/>
          </a:p>
          <a:p>
            <a:pPr marL="0" indent="0">
              <a:lnSpc>
                <a:spcPct val="110000"/>
              </a:lnSpc>
              <a:buNone/>
            </a:pPr>
            <a:r>
              <a:rPr lang="ru-RU" b="1" dirty="0"/>
              <a:t>ПИД регулятором</a:t>
            </a:r>
            <a:r>
              <a:rPr lang="nl-NL" b="1" dirty="0">
                <a:sym typeface="Wingdings" panose="05000000000000000000" pitchFamily="2" charset="2"/>
              </a:rPr>
              <a:t> </a:t>
            </a:r>
            <a:r>
              <a:rPr lang="ru-RU" b="1" dirty="0" err="1">
                <a:sym typeface="Wingdings" panose="05000000000000000000" pitchFamily="2" charset="2"/>
              </a:rPr>
              <a:t>коэф.теплоотдачи</a:t>
            </a:r>
            <a:r>
              <a:rPr lang="nl-NL" b="1" dirty="0">
                <a:sym typeface="Wingdings" panose="05000000000000000000" pitchFamily="2" charset="2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sym typeface="Wingdings" panose="05000000000000000000" pitchFamily="2" charset="2"/>
              </a:rPr>
              <a:t>используется, чтобы определить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sym typeface="Wingdings" panose="05000000000000000000" pitchFamily="2" charset="2"/>
              </a:rPr>
              <a:t>скорость потока</a:t>
            </a:r>
            <a:endParaRPr lang="nl-NL" b="1" dirty="0">
              <a:sym typeface="Wingdings" panose="05000000000000000000" pitchFamily="2" charset="2"/>
            </a:endParaRPr>
          </a:p>
          <a:p>
            <a:r>
              <a:rPr lang="ru-RU" b="1" dirty="0">
                <a:sym typeface="Wingdings" panose="05000000000000000000" pitchFamily="2" charset="2"/>
              </a:rPr>
              <a:t>Оптимизирует стабильность</a:t>
            </a:r>
            <a:endParaRPr lang="nl-NL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BE03A8C-F069-455F-AD35-DC45D7938FB3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35AEB62-F53E-41D5-A703-34FAB0D866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1" y="1711666"/>
            <a:ext cx="2581333" cy="184381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930D861-A8E9-4C3E-81DB-AFF04F9C9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2" y="2180327"/>
            <a:ext cx="384256" cy="1843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91C5B12-B3CD-46F6-8CF5-8F5FC184B7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7"/>
          <a:stretch/>
        </p:blipFill>
        <p:spPr>
          <a:xfrm>
            <a:off x="5838909" y="1282438"/>
            <a:ext cx="3128307" cy="26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8FF88B19-C3E2-4778-AECD-79750D974A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457748" y="1526793"/>
            <a:ext cx="2004277" cy="2503524"/>
          </a:xfrm>
          <a:prstGeom prst="rect">
            <a:avLst/>
          </a:prstGeom>
        </p:spPr>
      </p:pic>
      <p:sp>
        <p:nvSpPr>
          <p:cNvPr id="10" name="Parallelogram 2">
            <a:extLst>
              <a:ext uri="{FF2B5EF4-FFF2-40B4-BE49-F238E27FC236}">
                <a16:creationId xmlns:a16="http://schemas.microsoft.com/office/drawing/2014/main" id="{B21AC72E-F137-2549-9142-2EE92A57101E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06892" y="247974"/>
            <a:ext cx="8370544" cy="837377"/>
          </a:xfrm>
        </p:spPr>
        <p:txBody>
          <a:bodyPr>
            <a:normAutofit/>
          </a:bodyPr>
          <a:lstStyle/>
          <a:p>
            <a:r>
              <a:rPr lang="ru-RU" dirty="0"/>
              <a:t>Структура</a:t>
            </a:r>
            <a:endParaRPr lang="en-US" cap="non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EE93D2-B812-47F3-B321-39397482A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054087"/>
              </p:ext>
            </p:extLst>
          </p:nvPr>
        </p:nvGraphicFramePr>
        <p:xfrm>
          <a:off x="559900" y="1174765"/>
          <a:ext cx="5847526" cy="3834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5650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B487CD-9A2F-47C2-A192-8992DB4C12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900" y="1282438"/>
            <a:ext cx="5764700" cy="3523674"/>
          </a:xfrm>
        </p:spPr>
        <p:txBody>
          <a:bodyPr>
            <a:normAutofit/>
          </a:bodyPr>
          <a:lstStyle/>
          <a:p>
            <a:r>
              <a:rPr lang="ru-RU" b="1" dirty="0"/>
              <a:t>Измеряется перенос тепла и плотность</a:t>
            </a:r>
            <a:endParaRPr lang="nl-NL" b="1" dirty="0"/>
          </a:p>
          <a:p>
            <a:r>
              <a:rPr lang="ru-RU" b="1" dirty="0"/>
              <a:t>Из них рассчитывается поток</a:t>
            </a:r>
            <a:r>
              <a:rPr lang="en-US" b="1" dirty="0"/>
              <a:t> </a:t>
            </a:r>
            <a:endParaRPr lang="ru-RU" b="1" dirty="0"/>
          </a:p>
          <a:p>
            <a:r>
              <a:rPr lang="ru-RU" b="1" dirty="0"/>
              <a:t>УЗ датчик плотности измеряет долю взвешенных веществ </a:t>
            </a:r>
            <a:r>
              <a:rPr lang="en-US" b="1" dirty="0"/>
              <a:t>(TSS)</a:t>
            </a:r>
            <a:endParaRPr lang="nl-NL" b="1" dirty="0"/>
          </a:p>
          <a:p>
            <a:r>
              <a:rPr lang="ru-RU" b="1" dirty="0"/>
              <a:t>Затем массовый расход может быть рассчитан по формуле:</a:t>
            </a:r>
            <a:endParaRPr lang="nl-NL" b="1" dirty="0"/>
          </a:p>
        </p:txBody>
      </p:sp>
      <p:sp>
        <p:nvSpPr>
          <p:cNvPr id="5" name="Parallelogram 2">
            <a:extLst>
              <a:ext uri="{FF2B5EF4-FFF2-40B4-BE49-F238E27FC236}">
                <a16:creationId xmlns:a16="http://schemas.microsoft.com/office/drawing/2014/main" id="{8334245B-9A1B-4B1D-8B41-E2BC6A7AF2F3}"/>
              </a:ext>
            </a:extLst>
          </p:cNvPr>
          <p:cNvSpPr/>
          <p:nvPr/>
        </p:nvSpPr>
        <p:spPr>
          <a:xfrm flipH="1">
            <a:off x="-1" y="337389"/>
            <a:ext cx="7687160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B38F03C-873A-4395-8DE3-4D6672E8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6" y="243427"/>
            <a:ext cx="8370544" cy="837377"/>
          </a:xfrm>
        </p:spPr>
        <p:txBody>
          <a:bodyPr/>
          <a:lstStyle/>
          <a:p>
            <a:r>
              <a:rPr lang="ru-RU" dirty="0"/>
              <a:t>Массовый расход взвешенных веществ</a:t>
            </a:r>
            <a:endParaRPr lang="nl-NL" dirty="0"/>
          </a:p>
        </p:txBody>
      </p:sp>
      <p:pic>
        <p:nvPicPr>
          <p:cNvPr id="3078" name="Picture 6" descr="Afbeeldingsresultaat voor slurry pipe">
            <a:extLst>
              <a:ext uri="{FF2B5EF4-FFF2-40B4-BE49-F238E27FC236}">
                <a16:creationId xmlns:a16="http://schemas.microsoft.com/office/drawing/2014/main" id="{7DB45890-FFBE-4588-8195-662443CEF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3" t="9005" r="10679"/>
          <a:stretch/>
        </p:blipFill>
        <p:spPr bwMode="auto">
          <a:xfrm>
            <a:off x="6255390" y="1111221"/>
            <a:ext cx="2675053" cy="27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092D76-3F05-4EF2-AECB-B742EB239B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5257" y="4057102"/>
            <a:ext cx="5834025" cy="2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42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2">
            <a:extLst>
              <a:ext uri="{FF2B5EF4-FFF2-40B4-BE49-F238E27FC236}">
                <a16:creationId xmlns:a16="http://schemas.microsoft.com/office/drawing/2014/main" id="{40129AA6-6197-4719-A87D-4FE2EE33B77C}"/>
              </a:ext>
            </a:extLst>
          </p:cNvPr>
          <p:cNvSpPr/>
          <p:nvPr/>
        </p:nvSpPr>
        <p:spPr>
          <a:xfrm flipH="1">
            <a:off x="-1" y="337389"/>
            <a:ext cx="6827003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2A2C56-36AB-4DD4-9419-C5997D77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8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с </a:t>
            </a:r>
            <a:r>
              <a:rPr lang="ru-RU" dirty="0" err="1"/>
              <a:t>магн.расходомером</a:t>
            </a:r>
            <a:endParaRPr lang="nl-NL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8AFC506-8377-44A7-AFDD-79348BFA99C3}"/>
              </a:ext>
            </a:extLst>
          </p:cNvPr>
          <p:cNvSpPr txBox="1">
            <a:spLocks/>
          </p:cNvSpPr>
          <p:nvPr/>
        </p:nvSpPr>
        <p:spPr>
          <a:xfrm>
            <a:off x="559900" y="1282438"/>
            <a:ext cx="6397160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0DF1DBCC-3610-4A32-9FB6-F8ED7F10F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4428"/>
              </p:ext>
            </p:extLst>
          </p:nvPr>
        </p:nvGraphicFramePr>
        <p:xfrm>
          <a:off x="403200" y="1181966"/>
          <a:ext cx="8370544" cy="257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9557426-B5DD-4E85-9B4C-F56CDE2826EC}"/>
              </a:ext>
            </a:extLst>
          </p:cNvPr>
          <p:cNvSpPr txBox="1">
            <a:spLocks/>
          </p:cNvSpPr>
          <p:nvPr/>
        </p:nvSpPr>
        <p:spPr>
          <a:xfrm>
            <a:off x="712299" y="1266022"/>
            <a:ext cx="8370543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Улучшение стабильности повысит точность до</a:t>
            </a:r>
            <a:r>
              <a:rPr lang="en-US" dirty="0"/>
              <a:t> ~0.7% @ 7 </a:t>
            </a:r>
            <a:r>
              <a:rPr lang="ru-RU" dirty="0"/>
              <a:t>м/с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D8451DB-B071-484D-A0BD-02ACFBA5E493}"/>
              </a:ext>
            </a:extLst>
          </p:cNvPr>
          <p:cNvSpPr txBox="1"/>
          <p:nvPr/>
        </p:nvSpPr>
        <p:spPr>
          <a:xfrm>
            <a:off x="5173938" y="3547693"/>
            <a:ext cx="2450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Tested</a:t>
            </a:r>
            <a:r>
              <a:rPr lang="nl-NL" dirty="0"/>
              <a:t> at Metroval (19-02-2019)</a:t>
            </a:r>
          </a:p>
        </p:txBody>
      </p:sp>
    </p:spTree>
    <p:extLst>
      <p:ext uri="{BB962C8B-B14F-4D97-AF65-F5344CB8AC3E}">
        <p14:creationId xmlns:p14="http://schemas.microsoft.com/office/powerpoint/2010/main" val="7367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3"/>
    </mc:Choice>
    <mc:Fallback xmlns="">
      <p:transition spd="slow" advTm="11523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2">
            <a:extLst>
              <a:ext uri="{FF2B5EF4-FFF2-40B4-BE49-F238E27FC236}">
                <a16:creationId xmlns:a16="http://schemas.microsoft.com/office/drawing/2014/main" id="{40129AA6-6197-4719-A87D-4FE2EE33B77C}"/>
              </a:ext>
            </a:extLst>
          </p:cNvPr>
          <p:cNvSpPr/>
          <p:nvPr/>
        </p:nvSpPr>
        <p:spPr>
          <a:xfrm flipH="1">
            <a:off x="-3" y="337389"/>
            <a:ext cx="695706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2A2C56-36AB-4DD4-9419-C5997D77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80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с </a:t>
            </a:r>
            <a:r>
              <a:rPr lang="ru-RU" dirty="0" err="1"/>
              <a:t>магн.расходомером</a:t>
            </a:r>
            <a:endParaRPr lang="nl-NL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8AFC506-8377-44A7-AFDD-79348BFA99C3}"/>
              </a:ext>
            </a:extLst>
          </p:cNvPr>
          <p:cNvSpPr txBox="1">
            <a:spLocks/>
          </p:cNvSpPr>
          <p:nvPr/>
        </p:nvSpPr>
        <p:spPr>
          <a:xfrm>
            <a:off x="559900" y="1282438"/>
            <a:ext cx="6397160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9557426-B5DD-4E85-9B4C-F56CDE2826EC}"/>
              </a:ext>
            </a:extLst>
          </p:cNvPr>
          <p:cNvSpPr txBox="1">
            <a:spLocks/>
          </p:cNvSpPr>
          <p:nvPr/>
        </p:nvSpPr>
        <p:spPr>
          <a:xfrm>
            <a:off x="712299" y="1266022"/>
            <a:ext cx="8370543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Улучшение стабильности повысит точность до</a:t>
            </a:r>
            <a:r>
              <a:rPr lang="en-US" dirty="0"/>
              <a:t> ~0.5% @ 4 </a:t>
            </a:r>
            <a:r>
              <a:rPr lang="ru-RU" dirty="0"/>
              <a:t>м</a:t>
            </a:r>
            <a:r>
              <a:rPr lang="en-US" dirty="0"/>
              <a:t>/</a:t>
            </a:r>
            <a:r>
              <a:rPr lang="ru-RU" dirty="0"/>
              <a:t>с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D8451DB-B071-484D-A0BD-02ACFBA5E493}"/>
              </a:ext>
            </a:extLst>
          </p:cNvPr>
          <p:cNvSpPr txBox="1"/>
          <p:nvPr/>
        </p:nvSpPr>
        <p:spPr>
          <a:xfrm>
            <a:off x="5173938" y="3547693"/>
            <a:ext cx="2450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Tested</a:t>
            </a:r>
            <a:r>
              <a:rPr lang="nl-NL" dirty="0"/>
              <a:t> at Metroval (20-02-2019)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1F3A448C-214A-41FA-BF6E-15797C2B9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296552"/>
              </p:ext>
            </p:extLst>
          </p:nvPr>
        </p:nvGraphicFramePr>
        <p:xfrm>
          <a:off x="-3" y="982651"/>
          <a:ext cx="8862647" cy="286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9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7"/>
    </mc:Choice>
    <mc:Fallback xmlns="">
      <p:transition spd="slow" advTm="1995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2">
            <a:extLst>
              <a:ext uri="{FF2B5EF4-FFF2-40B4-BE49-F238E27FC236}">
                <a16:creationId xmlns:a16="http://schemas.microsoft.com/office/drawing/2014/main" id="{40129AA6-6197-4719-A87D-4FE2EE33B77C}"/>
              </a:ext>
            </a:extLst>
          </p:cNvPr>
          <p:cNvSpPr/>
          <p:nvPr/>
        </p:nvSpPr>
        <p:spPr>
          <a:xfrm flipH="1">
            <a:off x="-1" y="337389"/>
            <a:ext cx="6957061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2A2C56-36AB-4DD4-9419-C5997D77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36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с </a:t>
            </a:r>
            <a:r>
              <a:rPr lang="ru-RU" dirty="0" err="1"/>
              <a:t>магн.расходомером</a:t>
            </a:r>
            <a:endParaRPr lang="nl-NL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8AFC506-8377-44A7-AFDD-79348BFA99C3}"/>
              </a:ext>
            </a:extLst>
          </p:cNvPr>
          <p:cNvSpPr txBox="1">
            <a:spLocks/>
          </p:cNvSpPr>
          <p:nvPr/>
        </p:nvSpPr>
        <p:spPr>
          <a:xfrm>
            <a:off x="559900" y="1190996"/>
            <a:ext cx="6397160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9557426-B5DD-4E85-9B4C-F56CDE2826EC}"/>
              </a:ext>
            </a:extLst>
          </p:cNvPr>
          <p:cNvSpPr txBox="1">
            <a:spLocks/>
          </p:cNvSpPr>
          <p:nvPr/>
        </p:nvSpPr>
        <p:spPr>
          <a:xfrm>
            <a:off x="712300" y="1259158"/>
            <a:ext cx="8370544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Точность при постоянной скорости</a:t>
            </a:r>
            <a:r>
              <a:rPr lang="en-US" dirty="0"/>
              <a:t>: 1%</a:t>
            </a:r>
          </a:p>
          <a:p>
            <a:r>
              <a:rPr lang="ru-RU" dirty="0"/>
              <a:t>Улучшение стабильности повысит точность до</a:t>
            </a:r>
            <a:r>
              <a:rPr lang="en-US" dirty="0"/>
              <a:t> 0.2%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370EF28E-6B18-4EAD-B1E5-84FF37AB7E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360269"/>
              </p:ext>
            </p:extLst>
          </p:nvPr>
        </p:nvGraphicFramePr>
        <p:xfrm>
          <a:off x="161778" y="1148338"/>
          <a:ext cx="8768666" cy="2818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7DA6E603-6DEF-4FFA-B2FB-3DE25C9E2766}"/>
              </a:ext>
            </a:extLst>
          </p:cNvPr>
          <p:cNvSpPr txBox="1"/>
          <p:nvPr/>
        </p:nvSpPr>
        <p:spPr>
          <a:xfrm>
            <a:off x="5173938" y="3554726"/>
            <a:ext cx="2450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Tested</a:t>
            </a:r>
            <a:r>
              <a:rPr lang="nl-NL" dirty="0"/>
              <a:t> at Metroval (20-02-2019)</a:t>
            </a:r>
          </a:p>
        </p:txBody>
      </p:sp>
    </p:spTree>
    <p:extLst>
      <p:ext uri="{BB962C8B-B14F-4D97-AF65-F5344CB8AC3E}">
        <p14:creationId xmlns:p14="http://schemas.microsoft.com/office/powerpoint/2010/main" val="3688277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2">
            <a:extLst>
              <a:ext uri="{FF2B5EF4-FFF2-40B4-BE49-F238E27FC236}">
                <a16:creationId xmlns:a16="http://schemas.microsoft.com/office/drawing/2014/main" id="{40129AA6-6197-4719-A87D-4FE2EE33B77C}"/>
              </a:ext>
            </a:extLst>
          </p:cNvPr>
          <p:cNvSpPr/>
          <p:nvPr/>
        </p:nvSpPr>
        <p:spPr>
          <a:xfrm flipH="1">
            <a:off x="-1" y="337389"/>
            <a:ext cx="7470184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2A2C56-36AB-4DD4-9419-C5997D77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74" y="242083"/>
            <a:ext cx="8370544" cy="837377"/>
          </a:xfrm>
        </p:spPr>
        <p:txBody>
          <a:bodyPr/>
          <a:lstStyle/>
          <a:p>
            <a:r>
              <a:rPr lang="ru-RU" dirty="0"/>
              <a:t>Сравнение с </a:t>
            </a:r>
            <a:r>
              <a:rPr lang="ru-RU" dirty="0" err="1"/>
              <a:t>магн.расходомером</a:t>
            </a:r>
            <a:endParaRPr lang="nl-NL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8AFC506-8377-44A7-AFDD-79348BFA99C3}"/>
              </a:ext>
            </a:extLst>
          </p:cNvPr>
          <p:cNvSpPr txBox="1">
            <a:spLocks/>
          </p:cNvSpPr>
          <p:nvPr/>
        </p:nvSpPr>
        <p:spPr>
          <a:xfrm>
            <a:off x="559900" y="1190996"/>
            <a:ext cx="6397160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9557426-B5DD-4E85-9B4C-F56CDE2826EC}"/>
              </a:ext>
            </a:extLst>
          </p:cNvPr>
          <p:cNvSpPr txBox="1">
            <a:spLocks/>
          </p:cNvSpPr>
          <p:nvPr/>
        </p:nvSpPr>
        <p:spPr>
          <a:xfrm>
            <a:off x="712300" y="1259158"/>
            <a:ext cx="8370544" cy="364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b="1" dirty="0"/>
              <a:t>Ночь </a:t>
            </a:r>
            <a:r>
              <a:rPr lang="en-US" b="1" dirty="0"/>
              <a:t>(14 </a:t>
            </a:r>
            <a:r>
              <a:rPr lang="ru-RU" b="1" dirty="0"/>
              <a:t>часов</a:t>
            </a:r>
            <a:r>
              <a:rPr lang="en-US" b="1" dirty="0"/>
              <a:t>): 	Arenal		Emerson</a:t>
            </a:r>
          </a:p>
          <a:p>
            <a:pPr marL="0" indent="0">
              <a:buNone/>
            </a:pPr>
            <a:r>
              <a:rPr lang="en-US" b="1" dirty="0"/>
              <a:t>  </a:t>
            </a:r>
            <a:r>
              <a:rPr lang="ru-RU" b="1" dirty="0" err="1"/>
              <a:t>изм.объём</a:t>
            </a:r>
            <a:r>
              <a:rPr lang="en-US" b="1" dirty="0"/>
              <a:t>	</a:t>
            </a:r>
            <a:r>
              <a:rPr lang="ru-RU" b="1" dirty="0"/>
              <a:t>	</a:t>
            </a:r>
            <a:r>
              <a:rPr lang="en-US" b="1" dirty="0"/>
              <a:t>3529 </a:t>
            </a:r>
            <a:r>
              <a:rPr lang="ru-RU" b="1" dirty="0"/>
              <a:t>м</a:t>
            </a:r>
            <a:r>
              <a:rPr lang="en-US" b="1" baseline="30000" dirty="0"/>
              <a:t>3</a:t>
            </a:r>
            <a:r>
              <a:rPr lang="en-US" b="1" dirty="0"/>
              <a:t> 		3475 </a:t>
            </a:r>
            <a:r>
              <a:rPr lang="ru-RU" b="1" dirty="0"/>
              <a:t>м</a:t>
            </a:r>
            <a:r>
              <a:rPr lang="en-US" b="1" baseline="30000" dirty="0"/>
              <a:t>3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DA6E603-6DEF-4FFA-B2FB-3DE25C9E2766}"/>
              </a:ext>
            </a:extLst>
          </p:cNvPr>
          <p:cNvSpPr txBox="1"/>
          <p:nvPr/>
        </p:nvSpPr>
        <p:spPr>
          <a:xfrm>
            <a:off x="5173938" y="3421080"/>
            <a:ext cx="2450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Tested</a:t>
            </a:r>
            <a:r>
              <a:rPr lang="nl-NL" dirty="0"/>
              <a:t> at Metroval (20-02-2019)</a:t>
            </a:r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8CA6C73F-C5D3-4C06-99A3-271336D80B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032749"/>
              </p:ext>
            </p:extLst>
          </p:nvPr>
        </p:nvGraphicFramePr>
        <p:xfrm>
          <a:off x="206326" y="962756"/>
          <a:ext cx="8724118" cy="279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5403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2">
            <a:extLst>
              <a:ext uri="{FF2B5EF4-FFF2-40B4-BE49-F238E27FC236}">
                <a16:creationId xmlns:a16="http://schemas.microsoft.com/office/drawing/2014/main" id="{40129AA6-6197-4719-A87D-4FE2EE33B77C}"/>
              </a:ext>
            </a:extLst>
          </p:cNvPr>
          <p:cNvSpPr/>
          <p:nvPr/>
        </p:nvSpPr>
        <p:spPr>
          <a:xfrm flipH="1">
            <a:off x="-2" y="337389"/>
            <a:ext cx="6896747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2A2C56-36AB-4DD4-9419-C5997D77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80" y="247974"/>
            <a:ext cx="8370544" cy="837377"/>
          </a:xfrm>
        </p:spPr>
        <p:txBody>
          <a:bodyPr/>
          <a:lstStyle/>
          <a:p>
            <a:r>
              <a:rPr lang="ru-RU" dirty="0"/>
              <a:t>Сравнение с </a:t>
            </a:r>
            <a:r>
              <a:rPr lang="ru-RU" dirty="0" err="1"/>
              <a:t>магн.расходомером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178A9A-4044-439E-B80C-04484B7AEB39}"/>
              </a:ext>
            </a:extLst>
          </p:cNvPr>
          <p:cNvSpPr txBox="1"/>
          <p:nvPr/>
        </p:nvSpPr>
        <p:spPr>
          <a:xfrm>
            <a:off x="2750231" y="2785399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</a:t>
            </a:r>
          </a:p>
        </p:txBody>
      </p:sp>
      <p:graphicFrame>
        <p:nvGraphicFramePr>
          <p:cNvPr id="5" name="Tabel 6">
            <a:extLst>
              <a:ext uri="{FF2B5EF4-FFF2-40B4-BE49-F238E27FC236}">
                <a16:creationId xmlns:a16="http://schemas.microsoft.com/office/drawing/2014/main" id="{66968E25-4938-47CE-BCCC-16A1E9810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665042"/>
              </p:ext>
            </p:extLst>
          </p:nvPr>
        </p:nvGraphicFramePr>
        <p:xfrm>
          <a:off x="559900" y="1393190"/>
          <a:ext cx="7657977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89854970"/>
                    </a:ext>
                  </a:extLst>
                </a:gridCol>
                <a:gridCol w="2812438">
                  <a:extLst>
                    <a:ext uri="{9D8B030D-6E8A-4147-A177-3AD203B41FA5}">
                      <a16:colId xmlns:a16="http://schemas.microsoft.com/office/drawing/2014/main" val="2092397724"/>
                    </a:ext>
                  </a:extLst>
                </a:gridCol>
                <a:gridCol w="2813539">
                  <a:extLst>
                    <a:ext uri="{9D8B030D-6E8A-4147-A177-3AD203B41FA5}">
                      <a16:colId xmlns:a16="http://schemas.microsoft.com/office/drawing/2014/main" val="1701539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Характеристика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Arenal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Thermal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Magnetic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293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Тип пульпы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Все</a:t>
                      </a:r>
                      <a:r>
                        <a:rPr lang="nl-NL" b="1" dirty="0"/>
                        <a:t> (</a:t>
                      </a:r>
                      <a:r>
                        <a:rPr lang="ru-RU" b="1" dirty="0"/>
                        <a:t>от воды до пасты</a:t>
                      </a:r>
                      <a:r>
                        <a:rPr lang="nl-NL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Немагнитные пульпы</a:t>
                      </a:r>
                      <a:r>
                        <a:rPr lang="nl-NL" b="1" dirty="0"/>
                        <a:t>, </a:t>
                      </a:r>
                      <a:r>
                        <a:rPr lang="ru-RU" b="1" dirty="0"/>
                        <a:t>вода</a:t>
                      </a:r>
                      <a:r>
                        <a:rPr lang="nl-NL" b="1" dirty="0"/>
                        <a:t> </a:t>
                      </a:r>
                      <a:r>
                        <a:rPr lang="ru-RU" b="1" dirty="0"/>
                        <a:t>и неплотные пульпы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548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Устойчивость к износу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Полная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Износ электродов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14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Диапазон скоростей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0-10 </a:t>
                      </a:r>
                      <a:r>
                        <a:rPr lang="ru-RU" b="1" dirty="0"/>
                        <a:t>м/с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/>
                        <a:t>0-10 </a:t>
                      </a:r>
                      <a:r>
                        <a:rPr lang="ru-RU" b="1" dirty="0"/>
                        <a:t>м/с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55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Цена </a:t>
                      </a:r>
                      <a:r>
                        <a:rPr lang="en-GB" b="1" dirty="0"/>
                        <a:t>DN</a:t>
                      </a:r>
                      <a:r>
                        <a:rPr lang="nl-NL" b="1" dirty="0"/>
                        <a:t>200-</a:t>
                      </a:r>
                      <a:r>
                        <a:rPr lang="en-GB" b="1" dirty="0"/>
                        <a:t>DN</a:t>
                      </a:r>
                      <a:r>
                        <a:rPr lang="nl-NL" b="1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одинаковая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Зависит от </a:t>
                      </a:r>
                      <a:r>
                        <a:rPr lang="en-GB" b="1" dirty="0"/>
                        <a:t>DN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80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Точность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0,5%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0,5% </a:t>
                      </a:r>
                      <a:r>
                        <a:rPr lang="ru-RU" b="1" dirty="0"/>
                        <a:t>на воде</a:t>
                      </a:r>
                      <a:r>
                        <a:rPr lang="nl-NL" b="1" dirty="0"/>
                        <a:t>, </a:t>
                      </a:r>
                      <a:r>
                        <a:rPr lang="ru-RU" b="1" dirty="0"/>
                        <a:t>шум на пульпах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116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609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2">
            <a:extLst>
              <a:ext uri="{FF2B5EF4-FFF2-40B4-BE49-F238E27FC236}">
                <a16:creationId xmlns:a16="http://schemas.microsoft.com/office/drawing/2014/main" id="{1F096E30-B536-4943-9C4E-D20CC6B31E0F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77395-C73D-4A4C-A06C-98A442C55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98" y="244462"/>
            <a:ext cx="8370544" cy="837377"/>
          </a:xfrm>
        </p:spPr>
        <p:txBody>
          <a:bodyPr/>
          <a:lstStyle/>
          <a:p>
            <a:r>
              <a:rPr lang="ru-RU" dirty="0"/>
              <a:t>Преимущества расходомера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BD9DE7-D7ED-CA43-86E1-E9CA3DDEFEDD}"/>
              </a:ext>
            </a:extLst>
          </p:cNvPr>
          <p:cNvSpPr txBox="1">
            <a:spLocks/>
          </p:cNvSpPr>
          <p:nvPr/>
        </p:nvSpPr>
        <p:spPr>
          <a:xfrm>
            <a:off x="559900" y="1282438"/>
            <a:ext cx="5029488" cy="3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Массовый расход</a:t>
            </a:r>
            <a:r>
              <a:rPr lang="en-US" b="1" dirty="0"/>
              <a:t>: </a:t>
            </a:r>
            <a:r>
              <a:rPr lang="ru-RU" b="1" dirty="0"/>
              <a:t>всё в 1</a:t>
            </a:r>
            <a:br>
              <a:rPr lang="ru-RU" b="1" dirty="0"/>
            </a:br>
            <a:endParaRPr lang="en-US" sz="3200" b="1" dirty="0"/>
          </a:p>
          <a:p>
            <a:r>
              <a:rPr lang="ru-RU" b="1" dirty="0"/>
              <a:t>Работает на всех средах</a:t>
            </a:r>
            <a:r>
              <a:rPr lang="en-US" b="1" dirty="0"/>
              <a:t>, </a:t>
            </a:r>
          </a:p>
          <a:p>
            <a:pPr marL="0" indent="0">
              <a:buNone/>
            </a:pPr>
            <a:r>
              <a:rPr lang="en-US" b="1" dirty="0"/>
              <a:t>  </a:t>
            </a:r>
            <a:r>
              <a:rPr lang="ru-RU" b="1" dirty="0"/>
              <a:t>проводящих и непроводящих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ru-RU" b="1" dirty="0"/>
              <a:t>Не требует доп. обслуживания</a:t>
            </a:r>
            <a:endParaRPr lang="en-US" b="1" dirty="0"/>
          </a:p>
          <a:p>
            <a:endParaRPr lang="en-US" sz="2800" b="1" dirty="0"/>
          </a:p>
          <a:p>
            <a:r>
              <a:rPr lang="ru-RU" b="1" dirty="0"/>
              <a:t>Поточный</a:t>
            </a:r>
            <a:endParaRPr lang="en-US" b="1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5F5EF9-651F-2743-BEAF-181C7B11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985" y="3003712"/>
            <a:ext cx="662062" cy="662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7FAD0A-E9DB-CF4E-B58B-6B84ACED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96" y="3995659"/>
            <a:ext cx="662062" cy="662062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DAED220-E5BC-4B8C-A1BF-A93FF611A834}"/>
              </a:ext>
            </a:extLst>
          </p:cNvPr>
          <p:cNvGrpSpPr/>
          <p:nvPr/>
        </p:nvGrpSpPr>
        <p:grpSpPr>
          <a:xfrm>
            <a:off x="4878985" y="1068503"/>
            <a:ext cx="662062" cy="662062"/>
            <a:chOff x="3808614" y="1863156"/>
            <a:chExt cx="662062" cy="662062"/>
          </a:xfrm>
        </p:grpSpPr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C9FF1D05-F77A-491B-B436-5F136F6E5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614" y="1863156"/>
              <a:ext cx="662062" cy="662062"/>
            </a:xfrm>
            <a:prstGeom prst="rect">
              <a:avLst/>
            </a:prstGeom>
          </p:spPr>
        </p:pic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DA76EE81-99E3-42A1-9229-BFC52FE7816D}"/>
                </a:ext>
              </a:extLst>
            </p:cNvPr>
            <p:cNvSpPr/>
            <p:nvPr/>
          </p:nvSpPr>
          <p:spPr>
            <a:xfrm>
              <a:off x="3879850" y="1978790"/>
              <a:ext cx="487680" cy="44056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>
                  <a:solidFill>
                    <a:srgbClr val="66676A"/>
                  </a:solidFill>
                  <a:latin typeface="Atlanta" panose="020B0502020202020204" pitchFamily="34" charset="0"/>
                  <a:cs typeface="Arial" panose="020B0604020202020204" pitchFamily="34" charset="0"/>
                </a:rPr>
                <a:t>1</a:t>
              </a:r>
              <a:endParaRPr lang="nl-NL" sz="2800" dirty="0">
                <a:solidFill>
                  <a:srgbClr val="66676A"/>
                </a:solidFill>
                <a:latin typeface="Atlanta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DDC4656E-1A5A-4562-829D-C766C44EE774}"/>
              </a:ext>
            </a:extLst>
          </p:cNvPr>
          <p:cNvGrpSpPr/>
          <p:nvPr/>
        </p:nvGrpSpPr>
        <p:grpSpPr>
          <a:xfrm>
            <a:off x="4897496" y="2011766"/>
            <a:ext cx="662062" cy="662062"/>
            <a:chOff x="3808614" y="1863156"/>
            <a:chExt cx="662062" cy="6620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6780149-453C-4C7D-95CF-8EF81644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614" y="1863156"/>
              <a:ext cx="662062" cy="662062"/>
            </a:xfrm>
            <a:prstGeom prst="rect">
              <a:avLst/>
            </a:prstGeom>
          </p:spPr>
        </p:pic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C8F5FCAC-7DE6-43B5-BF84-EAC8169F3B05}"/>
                </a:ext>
              </a:extLst>
            </p:cNvPr>
            <p:cNvSpPr/>
            <p:nvPr/>
          </p:nvSpPr>
          <p:spPr>
            <a:xfrm>
              <a:off x="3879850" y="1978790"/>
              <a:ext cx="487680" cy="44056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800" dirty="0">
                <a:solidFill>
                  <a:srgbClr val="66676A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198F3717-5134-4BA7-B91C-E01BA8233AB2}"/>
              </a:ext>
            </a:extLst>
          </p:cNvPr>
          <p:cNvSpPr/>
          <p:nvPr/>
        </p:nvSpPr>
        <p:spPr>
          <a:xfrm>
            <a:off x="5026766" y="2391481"/>
            <a:ext cx="371611" cy="57137"/>
          </a:xfrm>
          <a:custGeom>
            <a:avLst/>
            <a:gdLst>
              <a:gd name="connsiteX0" fmla="*/ 0 w 2219325"/>
              <a:gd name="connsiteY0" fmla="*/ 102393 h 200026"/>
              <a:gd name="connsiteX1" fmla="*/ 364332 w 2219325"/>
              <a:gd name="connsiteY1" fmla="*/ 2381 h 200026"/>
              <a:gd name="connsiteX2" fmla="*/ 733425 w 2219325"/>
              <a:gd name="connsiteY2" fmla="*/ 104775 h 200026"/>
              <a:gd name="connsiteX3" fmla="*/ 1107282 w 2219325"/>
              <a:gd name="connsiteY3" fmla="*/ 200025 h 200026"/>
              <a:gd name="connsiteX4" fmla="*/ 1485900 w 2219325"/>
              <a:gd name="connsiteY4" fmla="*/ 102393 h 200026"/>
              <a:gd name="connsiteX5" fmla="*/ 1854994 w 2219325"/>
              <a:gd name="connsiteY5" fmla="*/ 0 h 200026"/>
              <a:gd name="connsiteX6" fmla="*/ 2219325 w 2219325"/>
              <a:gd name="connsiteY6" fmla="*/ 102393 h 2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325" h="200026">
                <a:moveTo>
                  <a:pt x="0" y="102393"/>
                </a:moveTo>
                <a:cubicBezTo>
                  <a:pt x="121047" y="52188"/>
                  <a:pt x="242095" y="1984"/>
                  <a:pt x="364332" y="2381"/>
                </a:cubicBezTo>
                <a:cubicBezTo>
                  <a:pt x="486570" y="2778"/>
                  <a:pt x="609600" y="71834"/>
                  <a:pt x="733425" y="104775"/>
                </a:cubicBezTo>
                <a:cubicBezTo>
                  <a:pt x="857250" y="137716"/>
                  <a:pt x="981870" y="200422"/>
                  <a:pt x="1107282" y="200025"/>
                </a:cubicBezTo>
                <a:cubicBezTo>
                  <a:pt x="1232695" y="199628"/>
                  <a:pt x="1485900" y="102393"/>
                  <a:pt x="1485900" y="102393"/>
                </a:cubicBezTo>
                <a:cubicBezTo>
                  <a:pt x="1610518" y="69056"/>
                  <a:pt x="1732757" y="0"/>
                  <a:pt x="1854994" y="0"/>
                </a:cubicBezTo>
                <a:cubicBezTo>
                  <a:pt x="1977231" y="0"/>
                  <a:pt x="2098278" y="51196"/>
                  <a:pt x="2219325" y="102393"/>
                </a:cubicBezTo>
              </a:path>
            </a:pathLst>
          </a:custGeom>
          <a:noFill/>
          <a:ln w="12700">
            <a:solidFill>
              <a:srgbClr val="66676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Vrije vorm: vorm 43">
            <a:extLst>
              <a:ext uri="{FF2B5EF4-FFF2-40B4-BE49-F238E27FC236}">
                <a16:creationId xmlns:a16="http://schemas.microsoft.com/office/drawing/2014/main" id="{95CBAE77-0022-48DF-B694-C926113DAE23}"/>
              </a:ext>
            </a:extLst>
          </p:cNvPr>
          <p:cNvSpPr/>
          <p:nvPr/>
        </p:nvSpPr>
        <p:spPr>
          <a:xfrm>
            <a:off x="5024211" y="2303465"/>
            <a:ext cx="371611" cy="57137"/>
          </a:xfrm>
          <a:custGeom>
            <a:avLst/>
            <a:gdLst>
              <a:gd name="connsiteX0" fmla="*/ 0 w 2219325"/>
              <a:gd name="connsiteY0" fmla="*/ 102393 h 200026"/>
              <a:gd name="connsiteX1" fmla="*/ 364332 w 2219325"/>
              <a:gd name="connsiteY1" fmla="*/ 2381 h 200026"/>
              <a:gd name="connsiteX2" fmla="*/ 733425 w 2219325"/>
              <a:gd name="connsiteY2" fmla="*/ 104775 h 200026"/>
              <a:gd name="connsiteX3" fmla="*/ 1107282 w 2219325"/>
              <a:gd name="connsiteY3" fmla="*/ 200025 h 200026"/>
              <a:gd name="connsiteX4" fmla="*/ 1485900 w 2219325"/>
              <a:gd name="connsiteY4" fmla="*/ 102393 h 200026"/>
              <a:gd name="connsiteX5" fmla="*/ 1854994 w 2219325"/>
              <a:gd name="connsiteY5" fmla="*/ 0 h 200026"/>
              <a:gd name="connsiteX6" fmla="*/ 2219325 w 2219325"/>
              <a:gd name="connsiteY6" fmla="*/ 102393 h 2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325" h="200026">
                <a:moveTo>
                  <a:pt x="0" y="102393"/>
                </a:moveTo>
                <a:cubicBezTo>
                  <a:pt x="121047" y="52188"/>
                  <a:pt x="242095" y="1984"/>
                  <a:pt x="364332" y="2381"/>
                </a:cubicBezTo>
                <a:cubicBezTo>
                  <a:pt x="486570" y="2778"/>
                  <a:pt x="609600" y="71834"/>
                  <a:pt x="733425" y="104775"/>
                </a:cubicBezTo>
                <a:cubicBezTo>
                  <a:pt x="857250" y="137716"/>
                  <a:pt x="981870" y="200422"/>
                  <a:pt x="1107282" y="200025"/>
                </a:cubicBezTo>
                <a:cubicBezTo>
                  <a:pt x="1232695" y="199628"/>
                  <a:pt x="1485900" y="102393"/>
                  <a:pt x="1485900" y="102393"/>
                </a:cubicBezTo>
                <a:cubicBezTo>
                  <a:pt x="1610518" y="69056"/>
                  <a:pt x="1732757" y="0"/>
                  <a:pt x="1854994" y="0"/>
                </a:cubicBezTo>
                <a:cubicBezTo>
                  <a:pt x="1977231" y="0"/>
                  <a:pt x="2098278" y="51196"/>
                  <a:pt x="2219325" y="102393"/>
                </a:cubicBezTo>
              </a:path>
            </a:pathLst>
          </a:custGeom>
          <a:noFill/>
          <a:ln w="12700">
            <a:solidFill>
              <a:srgbClr val="66676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F6152BD6-79F0-4D44-9D29-4212DD151586}"/>
              </a:ext>
            </a:extLst>
          </p:cNvPr>
          <p:cNvSpPr/>
          <p:nvPr/>
        </p:nvSpPr>
        <p:spPr>
          <a:xfrm>
            <a:off x="5026766" y="2215004"/>
            <a:ext cx="371611" cy="57136"/>
          </a:xfrm>
          <a:custGeom>
            <a:avLst/>
            <a:gdLst>
              <a:gd name="connsiteX0" fmla="*/ 0 w 2219325"/>
              <a:gd name="connsiteY0" fmla="*/ 102393 h 200026"/>
              <a:gd name="connsiteX1" fmla="*/ 364332 w 2219325"/>
              <a:gd name="connsiteY1" fmla="*/ 2381 h 200026"/>
              <a:gd name="connsiteX2" fmla="*/ 733425 w 2219325"/>
              <a:gd name="connsiteY2" fmla="*/ 104775 h 200026"/>
              <a:gd name="connsiteX3" fmla="*/ 1107282 w 2219325"/>
              <a:gd name="connsiteY3" fmla="*/ 200025 h 200026"/>
              <a:gd name="connsiteX4" fmla="*/ 1485900 w 2219325"/>
              <a:gd name="connsiteY4" fmla="*/ 102393 h 200026"/>
              <a:gd name="connsiteX5" fmla="*/ 1854994 w 2219325"/>
              <a:gd name="connsiteY5" fmla="*/ 0 h 200026"/>
              <a:gd name="connsiteX6" fmla="*/ 2219325 w 2219325"/>
              <a:gd name="connsiteY6" fmla="*/ 102393 h 2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325" h="200026">
                <a:moveTo>
                  <a:pt x="0" y="102393"/>
                </a:moveTo>
                <a:cubicBezTo>
                  <a:pt x="121047" y="52188"/>
                  <a:pt x="242095" y="1984"/>
                  <a:pt x="364332" y="2381"/>
                </a:cubicBezTo>
                <a:cubicBezTo>
                  <a:pt x="486570" y="2778"/>
                  <a:pt x="609600" y="71834"/>
                  <a:pt x="733425" y="104775"/>
                </a:cubicBezTo>
                <a:cubicBezTo>
                  <a:pt x="857250" y="137716"/>
                  <a:pt x="981870" y="200422"/>
                  <a:pt x="1107282" y="200025"/>
                </a:cubicBezTo>
                <a:cubicBezTo>
                  <a:pt x="1232695" y="199628"/>
                  <a:pt x="1485900" y="102393"/>
                  <a:pt x="1485900" y="102393"/>
                </a:cubicBezTo>
                <a:cubicBezTo>
                  <a:pt x="1610518" y="69056"/>
                  <a:pt x="1732757" y="0"/>
                  <a:pt x="1854994" y="0"/>
                </a:cubicBezTo>
                <a:cubicBezTo>
                  <a:pt x="1977231" y="0"/>
                  <a:pt x="2098278" y="51196"/>
                  <a:pt x="2219325" y="102393"/>
                </a:cubicBezTo>
              </a:path>
            </a:pathLst>
          </a:custGeom>
          <a:noFill/>
          <a:ln w="12700">
            <a:solidFill>
              <a:srgbClr val="66676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47475DD-124A-421D-88CD-ACECC6DD01C6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pic>
        <p:nvPicPr>
          <p:cNvPr id="21" name="Picture Placeholder 4">
            <a:extLst>
              <a:ext uri="{FF2B5EF4-FFF2-40B4-BE49-F238E27FC236}">
                <a16:creationId xmlns:a16="http://schemas.microsoft.com/office/drawing/2014/main" id="{6CADEDC4-A28B-4EFE-8138-A31D7DF6A0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" r="23041"/>
          <a:stretch/>
        </p:blipFill>
        <p:spPr>
          <a:xfrm>
            <a:off x="5711878" y="1269862"/>
            <a:ext cx="3266062" cy="317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91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2">
            <a:extLst>
              <a:ext uri="{FF2B5EF4-FFF2-40B4-BE49-F238E27FC236}">
                <a16:creationId xmlns:a16="http://schemas.microsoft.com/office/drawing/2014/main" id="{0B4F9EED-8F97-42C8-9461-626417760DFC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9CD8DC9-39A8-0849-A604-E155FE8A38E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" r="23041"/>
          <a:stretch/>
        </p:blipFill>
        <p:spPr>
          <a:xfrm>
            <a:off x="5878142" y="1282438"/>
            <a:ext cx="3052302" cy="29629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D77395-C73D-4A4C-A06C-98A442C55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20" y="249770"/>
            <a:ext cx="8370544" cy="837377"/>
          </a:xfrm>
        </p:spPr>
        <p:txBody>
          <a:bodyPr>
            <a:normAutofit/>
          </a:bodyPr>
          <a:lstStyle/>
          <a:p>
            <a:r>
              <a:rPr lang="ru-RU" dirty="0"/>
              <a:t>Преимущества расходомера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BEF6D-AEC5-694D-B9B9-39D058D8FD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9899" y="1282438"/>
            <a:ext cx="5364107" cy="3797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dirty="0"/>
              <a:t>Точный и без дрейфа</a:t>
            </a:r>
            <a:endParaRPr lang="en-US" b="1" dirty="0"/>
          </a:p>
          <a:p>
            <a:endParaRPr lang="en-US" sz="2800" b="1" dirty="0"/>
          </a:p>
          <a:p>
            <a:r>
              <a:rPr lang="ru-RU" b="1" dirty="0"/>
              <a:t>Широкий диапазон</a:t>
            </a:r>
            <a:endParaRPr lang="en-US" b="1" dirty="0"/>
          </a:p>
          <a:p>
            <a:pPr marL="0" indent="0">
              <a:buNone/>
            </a:pPr>
            <a:br>
              <a:rPr lang="ru-RU" b="1" dirty="0"/>
            </a:br>
            <a:br>
              <a:rPr lang="ru-RU" b="1" dirty="0"/>
            </a:br>
            <a:endParaRPr lang="en-US" b="1" dirty="0"/>
          </a:p>
          <a:p>
            <a:r>
              <a:rPr lang="ru-RU" b="1" dirty="0"/>
              <a:t>Немедленный отклик</a:t>
            </a:r>
            <a:endParaRPr lang="en-US" b="1" dirty="0"/>
          </a:p>
          <a:p>
            <a:endParaRPr lang="en-US" sz="2800" b="1" dirty="0"/>
          </a:p>
          <a:p>
            <a:r>
              <a:rPr lang="ru-RU" b="1" dirty="0"/>
              <a:t>Работает в обоих</a:t>
            </a:r>
          </a:p>
          <a:p>
            <a:pPr marL="0" indent="0">
              <a:buNone/>
            </a:pPr>
            <a:r>
              <a:rPr lang="ru-RU" b="1" dirty="0"/>
              <a:t> направлениях</a:t>
            </a:r>
            <a:endParaRPr lang="en-US" b="1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12A215-6F9A-0D48-8E27-C0418E3A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64" y="1111221"/>
            <a:ext cx="662062" cy="662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1B86E-597C-C440-8D03-8C7FB6035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740" y="3256529"/>
            <a:ext cx="668037" cy="66803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6476F72-DD1F-4C71-8523-1B576BBD48E6}"/>
              </a:ext>
            </a:extLst>
          </p:cNvPr>
          <p:cNvGrpSpPr/>
          <p:nvPr/>
        </p:nvGrpSpPr>
        <p:grpSpPr>
          <a:xfrm>
            <a:off x="4081664" y="1983806"/>
            <a:ext cx="662062" cy="662062"/>
            <a:chOff x="3808614" y="1863156"/>
            <a:chExt cx="662062" cy="662062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8F098C71-FCDF-4CCD-8E51-808ABDD28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8614" y="1863156"/>
              <a:ext cx="662062" cy="662062"/>
            </a:xfrm>
            <a:prstGeom prst="rect">
              <a:avLst/>
            </a:prstGeom>
          </p:spPr>
        </p:pic>
        <p:sp>
          <p:nvSpPr>
            <p:cNvPr id="2" name="Ovaal 1">
              <a:extLst>
                <a:ext uri="{FF2B5EF4-FFF2-40B4-BE49-F238E27FC236}">
                  <a16:creationId xmlns:a16="http://schemas.microsoft.com/office/drawing/2014/main" id="{B1CEF6EA-625B-4D82-9E7F-E2B4AA7A1F14}"/>
                </a:ext>
              </a:extLst>
            </p:cNvPr>
            <p:cNvSpPr/>
            <p:nvPr/>
          </p:nvSpPr>
          <p:spPr>
            <a:xfrm>
              <a:off x="3886200" y="1959740"/>
              <a:ext cx="487680" cy="44056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C799953-E507-4A1F-9F0E-3A913706E50E}"/>
              </a:ext>
            </a:extLst>
          </p:cNvPr>
          <p:cNvCxnSpPr>
            <a:cxnSpLocks/>
          </p:cNvCxnSpPr>
          <p:nvPr/>
        </p:nvCxnSpPr>
        <p:spPr>
          <a:xfrm>
            <a:off x="4175919" y="2325658"/>
            <a:ext cx="487680" cy="0"/>
          </a:xfrm>
          <a:prstGeom prst="straightConnector1">
            <a:avLst/>
          </a:prstGeom>
          <a:ln w="12700">
            <a:solidFill>
              <a:srgbClr val="66676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ep 14">
            <a:extLst>
              <a:ext uri="{FF2B5EF4-FFF2-40B4-BE49-F238E27FC236}">
                <a16:creationId xmlns:a16="http://schemas.microsoft.com/office/drawing/2014/main" id="{8B71A1C1-D708-46D9-9544-42EC4BC190C4}"/>
              </a:ext>
            </a:extLst>
          </p:cNvPr>
          <p:cNvGrpSpPr/>
          <p:nvPr/>
        </p:nvGrpSpPr>
        <p:grpSpPr>
          <a:xfrm>
            <a:off x="4081664" y="4335094"/>
            <a:ext cx="662062" cy="662062"/>
            <a:chOff x="3808614" y="1863156"/>
            <a:chExt cx="662062" cy="662062"/>
          </a:xfrm>
        </p:grpSpPr>
        <p:pic>
          <p:nvPicPr>
            <p:cNvPr id="16" name="Picture 18">
              <a:extLst>
                <a:ext uri="{FF2B5EF4-FFF2-40B4-BE49-F238E27FC236}">
                  <a16:creationId xmlns:a16="http://schemas.microsoft.com/office/drawing/2014/main" id="{BEEEBE7C-96B4-4062-B1CE-77FDA0D0A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8614" y="1863156"/>
              <a:ext cx="662062" cy="662062"/>
            </a:xfrm>
            <a:prstGeom prst="rect">
              <a:avLst/>
            </a:prstGeom>
          </p:spPr>
        </p:pic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0BD7EDEC-EC5D-4FB4-8759-7F9D8971080D}"/>
                </a:ext>
              </a:extLst>
            </p:cNvPr>
            <p:cNvSpPr/>
            <p:nvPr/>
          </p:nvSpPr>
          <p:spPr>
            <a:xfrm>
              <a:off x="3886200" y="1959740"/>
              <a:ext cx="487680" cy="44056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362B6766-5B08-4215-BD48-D799BB28C67C}"/>
              </a:ext>
            </a:extLst>
          </p:cNvPr>
          <p:cNvCxnSpPr>
            <a:cxnSpLocks/>
          </p:cNvCxnSpPr>
          <p:nvPr/>
        </p:nvCxnSpPr>
        <p:spPr>
          <a:xfrm>
            <a:off x="4230669" y="4581922"/>
            <a:ext cx="360000" cy="0"/>
          </a:xfrm>
          <a:prstGeom prst="straightConnector1">
            <a:avLst/>
          </a:prstGeom>
          <a:ln w="12700">
            <a:solidFill>
              <a:srgbClr val="6667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C532FCB7-5A49-464B-855C-4AF68D88D796}"/>
              </a:ext>
            </a:extLst>
          </p:cNvPr>
          <p:cNvCxnSpPr>
            <a:cxnSpLocks/>
          </p:cNvCxnSpPr>
          <p:nvPr/>
        </p:nvCxnSpPr>
        <p:spPr>
          <a:xfrm flipH="1">
            <a:off x="4223090" y="4769247"/>
            <a:ext cx="360000" cy="0"/>
          </a:xfrm>
          <a:prstGeom prst="straightConnector1">
            <a:avLst/>
          </a:prstGeom>
          <a:ln w="12700">
            <a:solidFill>
              <a:srgbClr val="6667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05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2">
            <a:extLst>
              <a:ext uri="{FF2B5EF4-FFF2-40B4-BE49-F238E27FC236}">
                <a16:creationId xmlns:a16="http://schemas.microsoft.com/office/drawing/2014/main" id="{0B4F9EED-8F97-42C8-9461-626417760DFC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77395-C73D-4A4C-A06C-98A442C55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8" y="247974"/>
            <a:ext cx="8370544" cy="837377"/>
          </a:xfrm>
        </p:spPr>
        <p:txBody>
          <a:bodyPr/>
          <a:lstStyle/>
          <a:p>
            <a:r>
              <a:rPr lang="ru-RU" dirty="0"/>
              <a:t>Интерфейс</a:t>
            </a:r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2160DCB-5224-45F4-85AA-BCF39BB07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71" y="1111221"/>
            <a:ext cx="3662847" cy="274713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20D267-BC01-485F-B9CE-A1155BCAC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10" y="1111221"/>
            <a:ext cx="3662847" cy="274713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15729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2">
            <a:extLst>
              <a:ext uri="{FF2B5EF4-FFF2-40B4-BE49-F238E27FC236}">
                <a16:creationId xmlns:a16="http://schemas.microsoft.com/office/drawing/2014/main" id="{0B4F9EED-8F97-42C8-9461-626417760DFC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77395-C73D-4A4C-A06C-98A442C55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9" y="247974"/>
            <a:ext cx="8370544" cy="837377"/>
          </a:xfrm>
        </p:spPr>
        <p:txBody>
          <a:bodyPr/>
          <a:lstStyle/>
          <a:p>
            <a:r>
              <a:rPr lang="ru-RU" dirty="0"/>
              <a:t>Интерфейс</a:t>
            </a:r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58501F8-0C50-4300-94B2-C465A5804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90" y="1237341"/>
            <a:ext cx="3558424" cy="266881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CA5EF0B-9C78-45D0-B553-456D9ABED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37341"/>
            <a:ext cx="3558424" cy="266881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9158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2">
            <a:extLst>
              <a:ext uri="{FF2B5EF4-FFF2-40B4-BE49-F238E27FC236}">
                <a16:creationId xmlns:a16="http://schemas.microsoft.com/office/drawing/2014/main" id="{5FE39A92-38E5-4BF4-B200-AF0198324FEB}"/>
              </a:ext>
            </a:extLst>
          </p:cNvPr>
          <p:cNvSpPr/>
          <p:nvPr/>
        </p:nvSpPr>
        <p:spPr>
          <a:xfrm flipH="1">
            <a:off x="-3" y="337389"/>
            <a:ext cx="754669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EE7600"/>
              </a:gs>
              <a:gs pos="99000">
                <a:srgbClr val="F6A55B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2D6375-454A-46AC-938F-6F8B68211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0" y="273844"/>
            <a:ext cx="2650025" cy="837377"/>
          </a:xfrm>
        </p:spPr>
        <p:txBody>
          <a:bodyPr/>
          <a:lstStyle/>
          <a:p>
            <a:r>
              <a:rPr lang="ru-RU" dirty="0"/>
              <a:t>Применения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9AAD5-8F74-44A7-9125-2E86476F4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99" y="1282437"/>
            <a:ext cx="3781856" cy="3648792"/>
          </a:xfrm>
        </p:spPr>
        <p:txBody>
          <a:bodyPr>
            <a:normAutofit/>
          </a:bodyPr>
          <a:lstStyle/>
          <a:p>
            <a:r>
              <a:rPr lang="ru-RU" b="1" dirty="0"/>
              <a:t>Любые пасты, пульпы и суспензии</a:t>
            </a:r>
            <a:endParaRPr lang="en-US" b="1" dirty="0"/>
          </a:p>
          <a:p>
            <a:pPr lvl="1"/>
            <a:r>
              <a:rPr lang="ru-RU" b="1" dirty="0"/>
              <a:t>Магнитные материалы</a:t>
            </a:r>
            <a:endParaRPr lang="en-US" b="1" dirty="0"/>
          </a:p>
          <a:p>
            <a:pPr lvl="1"/>
            <a:r>
              <a:rPr lang="en-US" b="1" dirty="0"/>
              <a:t>80% </a:t>
            </a:r>
            <a:r>
              <a:rPr lang="ru-RU" b="1" dirty="0"/>
              <a:t>частиц </a:t>
            </a:r>
            <a:r>
              <a:rPr lang="en-US" b="1" dirty="0"/>
              <a:t>&lt; 1.5 </a:t>
            </a:r>
            <a:r>
              <a:rPr lang="ru-RU" b="1" dirty="0"/>
              <a:t>мм</a:t>
            </a:r>
          </a:p>
          <a:p>
            <a:pPr lvl="1"/>
            <a:endParaRPr lang="ru-RU" b="1" dirty="0"/>
          </a:p>
          <a:p>
            <a:pPr lvl="1"/>
            <a:endParaRPr lang="en-US" b="1" dirty="0"/>
          </a:p>
          <a:p>
            <a:r>
              <a:rPr lang="ru-RU" b="1" dirty="0"/>
              <a:t>Переработка </a:t>
            </a:r>
            <a:r>
              <a:rPr lang="ru-RU" b="1" dirty="0" err="1"/>
              <a:t>мин.сырья</a:t>
            </a:r>
            <a:endParaRPr lang="nl-NL" b="1" dirty="0"/>
          </a:p>
          <a:p>
            <a:pPr lvl="1"/>
            <a:r>
              <a:rPr lang="ru-RU" b="1" dirty="0"/>
              <a:t>Т/проводы</a:t>
            </a:r>
            <a:endParaRPr lang="nl-NL" b="1" dirty="0"/>
          </a:p>
          <a:p>
            <a:pPr lvl="1"/>
            <a:r>
              <a:rPr lang="ru-RU" b="1" dirty="0"/>
              <a:t>Емкости</a:t>
            </a:r>
            <a:endParaRPr lang="nl-NL" b="1" dirty="0"/>
          </a:p>
          <a:p>
            <a:pPr lvl="1"/>
            <a:r>
              <a:rPr lang="ru-RU" b="1" dirty="0"/>
              <a:t>Открытые каналы</a:t>
            </a:r>
            <a:endParaRPr lang="nl-NL" b="1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0234FC99-119F-471B-A84C-0D6F29C69D17}"/>
              </a:ext>
            </a:extLst>
          </p:cNvPr>
          <p:cNvSpPr txBox="1">
            <a:spLocks/>
          </p:cNvSpPr>
          <p:nvPr/>
        </p:nvSpPr>
        <p:spPr>
          <a:xfrm>
            <a:off x="4829174" y="1282436"/>
            <a:ext cx="4269275" cy="36487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Дноуглубление</a:t>
            </a:r>
            <a:br>
              <a:rPr lang="ru-RU" b="1" dirty="0"/>
            </a:br>
            <a:endParaRPr lang="nl-NL" b="1" dirty="0"/>
          </a:p>
          <a:p>
            <a:r>
              <a:rPr lang="ru-RU" b="1" dirty="0"/>
              <a:t>Строительство туннелей</a:t>
            </a:r>
            <a:br>
              <a:rPr lang="ru-RU" b="1" dirty="0"/>
            </a:br>
            <a:r>
              <a:rPr lang="ru-RU" b="1" dirty="0"/>
              <a:t> </a:t>
            </a:r>
          </a:p>
          <a:p>
            <a:r>
              <a:rPr lang="ru-RU" b="1" dirty="0"/>
              <a:t>Гидрометаллургия</a:t>
            </a:r>
            <a:br>
              <a:rPr lang="ru-RU" b="1" dirty="0"/>
            </a:br>
            <a:endParaRPr lang="nl-NL" b="1" dirty="0"/>
          </a:p>
          <a:p>
            <a:r>
              <a:rPr lang="ru-RU" b="1" dirty="0"/>
              <a:t>Глубоководные разработки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Технологические процессы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Бурение</a:t>
            </a:r>
            <a:endParaRPr lang="nl-NL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B41DC27-C8AB-46D0-9122-81E4A075F865}"/>
              </a:ext>
            </a:extLst>
          </p:cNvPr>
          <p:cNvCxnSpPr/>
          <p:nvPr/>
        </p:nvCxnSpPr>
        <p:spPr>
          <a:xfrm>
            <a:off x="4379032" y="1111221"/>
            <a:ext cx="0" cy="36948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7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4"/>
    </mc:Choice>
    <mc:Fallback xmlns="">
      <p:transition spd="slow" advTm="93304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C9137A-A33A-4A0A-A8FD-C1A9FFD0B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53" y="-1"/>
            <a:ext cx="7389247" cy="3581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8A37B8-D162-4196-B938-5646B63952E9}"/>
              </a:ext>
            </a:extLst>
          </p:cNvPr>
          <p:cNvSpPr txBox="1"/>
          <p:nvPr/>
        </p:nvSpPr>
        <p:spPr>
          <a:xfrm>
            <a:off x="318655" y="2273589"/>
            <a:ext cx="4890654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lang="ru-RU" sz="16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lang="ru-RU" sz="2400" spc="-30" dirty="0">
                <a:latin typeface="Verdana"/>
                <a:cs typeface="Verdana"/>
              </a:rPr>
              <a:t>Офис в РФ и СНГ</a:t>
            </a:r>
            <a:endParaRPr lang="ru-RU" sz="2400" dirty="0">
              <a:latin typeface="Verdana"/>
              <a:cs typeface="Verdana"/>
            </a:endParaRPr>
          </a:p>
          <a:p>
            <a:pPr algn="l"/>
            <a:endParaRPr lang="ru-RU" sz="1400" b="1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  <a:p>
            <a:pPr algn="l"/>
            <a:r>
              <a:rPr lang="ru-RU" sz="28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ООО «</a:t>
            </a:r>
            <a:r>
              <a:rPr lang="ru-RU" sz="2800" b="1" i="0" dirty="0" err="1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Аренал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»</a:t>
            </a:r>
            <a:br>
              <a:rPr lang="ru-RU" sz="14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</a:br>
            <a:endParaRPr lang="ru-RU" sz="1400" b="1" i="0" dirty="0">
              <a:solidFill>
                <a:srgbClr val="333333"/>
              </a:solidFill>
              <a:effectLst/>
              <a:latin typeface="Source Sans Pro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Дунайский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пр-кт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, дом 13 корп. 1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196158, Санкт-Петербург</a:t>
            </a:r>
          </a:p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Source Sans Pro" panose="020B0604020202020204" pitchFamily="34" charset="0"/>
              </a:rPr>
              <a:t>+7 999 5211897</a:t>
            </a:r>
          </a:p>
          <a:p>
            <a:r>
              <a:rPr lang="ru-RU" sz="1400" spc="-5" dirty="0">
                <a:latin typeface="Lucida Sans Unicode"/>
                <a:cs typeface="Lucida Sans Unicode"/>
              </a:rPr>
              <a:t>nbredelev@arenal-pcs.com</a:t>
            </a:r>
            <a:endParaRPr lang="ru-RU" sz="14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en-GB" sz="1400" dirty="0">
                <a:latin typeface="Lucida Sans Unicode"/>
                <a:cs typeface="Lucida Sans Unicode"/>
                <a:hlinkClick r:id="rId3"/>
              </a:rPr>
              <a:t>arenalpcs.ru</a:t>
            </a:r>
            <a:endParaRPr lang="ru-RU" sz="1400" dirty="0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865094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41A4660-B438-4F18-B7F3-F41EB30CE252}"/>
              </a:ext>
            </a:extLst>
          </p:cNvPr>
          <p:cNvSpPr txBox="1"/>
          <p:nvPr/>
        </p:nvSpPr>
        <p:spPr>
          <a:xfrm>
            <a:off x="3195032" y="-149357"/>
            <a:ext cx="275395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nl-NL" sz="1800" dirty="0"/>
          </a:p>
          <a:p>
            <a:pPr algn="ctr"/>
            <a:r>
              <a:rPr lang="ru-RU" sz="4000" dirty="0"/>
              <a:t>Спасибо</a:t>
            </a:r>
            <a:r>
              <a:rPr lang="nl-NL" sz="4000" dirty="0"/>
              <a:t>! </a:t>
            </a:r>
            <a:r>
              <a:rPr lang="ru-RU" sz="4000" dirty="0"/>
              <a:t> </a:t>
            </a:r>
          </a:p>
          <a:p>
            <a:pPr algn="ctr"/>
            <a:r>
              <a:rPr lang="en-US" sz="4000" dirty="0">
                <a:hlinkClick r:id="rId3"/>
              </a:rPr>
              <a:t>arenalpcs.ru</a:t>
            </a:r>
            <a:endParaRPr lang="nl-NL" sz="4000" dirty="0"/>
          </a:p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896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9"/>
    </mc:Choice>
    <mc:Fallback xmlns="">
      <p:transition spd="slow" advTm="2260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5F5A3716-7ED6-40AD-BB35-133FAD98AA3C}"/>
              </a:ext>
            </a:extLst>
          </p:cNvPr>
          <p:cNvSpPr/>
          <p:nvPr/>
        </p:nvSpPr>
        <p:spPr>
          <a:xfrm flipH="1">
            <a:off x="-1" y="343525"/>
            <a:ext cx="4347276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00735B"/>
              </a:gs>
              <a:gs pos="100000">
                <a:srgbClr val="00C3A2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A41916-2631-4BAA-BAA5-8006F62C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254110"/>
            <a:ext cx="8370544" cy="837377"/>
          </a:xfrm>
        </p:spPr>
        <p:txBody>
          <a:bodyPr/>
          <a:lstStyle/>
          <a:p>
            <a:r>
              <a:rPr lang="ru-RU" dirty="0"/>
              <a:t>Принцип измерения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A9E169-0504-43DE-8249-E018E8C243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9783" y="1896938"/>
            <a:ext cx="4387238" cy="1496045"/>
          </a:xfrm>
        </p:spPr>
        <p:txBody>
          <a:bodyPr>
            <a:normAutofit/>
          </a:bodyPr>
          <a:lstStyle/>
          <a:p>
            <a:r>
              <a:rPr lang="ru-RU" b="1" dirty="0"/>
              <a:t>УЗ волны</a:t>
            </a:r>
            <a:endParaRPr lang="nl-NL" b="1" dirty="0"/>
          </a:p>
          <a:p>
            <a:endParaRPr lang="nl-NL" b="1" dirty="0"/>
          </a:p>
          <a:p>
            <a:r>
              <a:rPr lang="ru-RU" b="1" dirty="0"/>
              <a:t>Измерение температуры</a:t>
            </a:r>
            <a:endParaRPr lang="nl-NL" b="1" dirty="0"/>
          </a:p>
          <a:p>
            <a:pPr marL="0" indent="0">
              <a:buNone/>
            </a:pPr>
            <a:endParaRPr lang="ru-RU" dirty="0"/>
          </a:p>
          <a:p>
            <a:endParaRPr lang="nl-NL" dirty="0"/>
          </a:p>
        </p:txBody>
      </p:sp>
      <p:pic>
        <p:nvPicPr>
          <p:cNvPr id="2050" name="Picture 2" descr="Afbeeldingsresultaat voor ultrasonic wave">
            <a:extLst>
              <a:ext uri="{FF2B5EF4-FFF2-40B4-BE49-F238E27FC236}">
                <a16:creationId xmlns:a16="http://schemas.microsoft.com/office/drawing/2014/main" id="{A485FD1B-CA50-48CD-B948-3EFF9C1D1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674" r="33023" b="6679"/>
          <a:stretch/>
        </p:blipFill>
        <p:spPr bwMode="auto">
          <a:xfrm flipH="1">
            <a:off x="6417979" y="1302544"/>
            <a:ext cx="1752403" cy="27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0F695DD2-8D6F-48D7-93B3-A44C6EC8FF66}"/>
              </a:ext>
            </a:extLst>
          </p:cNvPr>
          <p:cNvSpPr/>
          <p:nvPr/>
        </p:nvSpPr>
        <p:spPr>
          <a:xfrm>
            <a:off x="8107497" y="2549079"/>
            <a:ext cx="252000" cy="252000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FC1A8591-DAB8-4596-919E-02C2F4B8EFA7}"/>
              </a:ext>
            </a:extLst>
          </p:cNvPr>
          <p:cNvSpPr txBox="1">
            <a:spLocks/>
          </p:cNvSpPr>
          <p:nvPr/>
        </p:nvSpPr>
        <p:spPr>
          <a:xfrm>
            <a:off x="4747393" y="2336345"/>
            <a:ext cx="1554650" cy="42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Плотность</a:t>
            </a:r>
            <a:endParaRPr lang="nl-NL" dirty="0"/>
          </a:p>
        </p:txBody>
      </p:sp>
      <p:sp>
        <p:nvSpPr>
          <p:cNvPr id="2" name="Rechteraccolade 1">
            <a:extLst>
              <a:ext uri="{FF2B5EF4-FFF2-40B4-BE49-F238E27FC236}">
                <a16:creationId xmlns:a16="http://schemas.microsoft.com/office/drawing/2014/main" id="{78237326-EFF8-40CC-8B20-3CA9DAA0BD3D}"/>
              </a:ext>
            </a:extLst>
          </p:cNvPr>
          <p:cNvSpPr/>
          <p:nvPr/>
        </p:nvSpPr>
        <p:spPr>
          <a:xfrm>
            <a:off x="4411920" y="2090477"/>
            <a:ext cx="335473" cy="83207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6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6"/>
    </mc:Choice>
    <mc:Fallback xmlns="">
      <p:transition spd="slow" advTm="214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8DE3D3-88F4-448C-9A0B-FD999B48E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8925" y="1282437"/>
            <a:ext cx="5688500" cy="3587219"/>
          </a:xfrm>
        </p:spPr>
        <p:txBody>
          <a:bodyPr>
            <a:normAutofit/>
          </a:bodyPr>
          <a:lstStyle/>
          <a:p>
            <a:r>
              <a:rPr lang="ru-RU" b="1" dirty="0"/>
              <a:t>Преобразователь подает на </a:t>
            </a:r>
            <a:r>
              <a:rPr lang="ru-RU" b="1" dirty="0" err="1"/>
              <a:t>пьезоэлемент</a:t>
            </a:r>
            <a:r>
              <a:rPr lang="ru-RU" b="1" dirty="0"/>
              <a:t> импульсы высокого напряжения</a:t>
            </a:r>
            <a:endParaRPr lang="nl-NL" b="1" dirty="0"/>
          </a:p>
          <a:p>
            <a:r>
              <a:rPr lang="ru-RU" b="1" dirty="0"/>
              <a:t>Образуется механическая волна,</a:t>
            </a:r>
            <a:br>
              <a:rPr lang="ru-RU" b="1" dirty="0"/>
            </a:br>
            <a:r>
              <a:rPr lang="ru-RU" b="1" dirty="0"/>
              <a:t>которая проходит через датчик</a:t>
            </a:r>
            <a:endParaRPr lang="nl-NL" b="1" dirty="0"/>
          </a:p>
          <a:p>
            <a:r>
              <a:rPr lang="ru-RU" b="1" dirty="0"/>
              <a:t>Отражение от границы сред</a:t>
            </a:r>
            <a:endParaRPr lang="nl-NL" b="1" dirty="0"/>
          </a:p>
          <a:p>
            <a:r>
              <a:rPr lang="ru-RU" b="1" dirty="0"/>
              <a:t>Преобразование в электрический синусоидальный сигнал</a:t>
            </a:r>
            <a:endParaRPr lang="nl-NL" b="1" dirty="0"/>
          </a:p>
          <a:p>
            <a:r>
              <a:rPr lang="ru-RU" b="1" dirty="0"/>
              <a:t>Скорость распространения зависит от температуры</a:t>
            </a:r>
            <a:endParaRPr lang="nl-NL" b="1" dirty="0"/>
          </a:p>
        </p:txBody>
      </p:sp>
      <p:sp>
        <p:nvSpPr>
          <p:cNvPr id="5" name="Parallelogram 2">
            <a:extLst>
              <a:ext uri="{FF2B5EF4-FFF2-40B4-BE49-F238E27FC236}">
                <a16:creationId xmlns:a16="http://schemas.microsoft.com/office/drawing/2014/main" id="{6BBA857E-2670-4FED-95A7-379EB53F13C4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89F5E-C44F-4DB3-8AB8-B4AC3504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0" y="273844"/>
            <a:ext cx="4764575" cy="837377"/>
          </a:xfrm>
        </p:spPr>
        <p:txBody>
          <a:bodyPr/>
          <a:lstStyle/>
          <a:p>
            <a:r>
              <a:rPr lang="ru-RU" dirty="0"/>
              <a:t>УЗ волны</a:t>
            </a:r>
            <a:endParaRPr lang="nl-NL" dirty="0"/>
          </a:p>
        </p:txBody>
      </p:sp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D1521307-6137-44E9-BF26-CB4273C1EF5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6" r="9176"/>
          <a:stretch/>
        </p:blipFill>
        <p:spPr>
          <a:xfrm>
            <a:off x="6001901" y="705681"/>
            <a:ext cx="2927787" cy="2240270"/>
          </a:xfrm>
          <a:prstGeom prst="rect">
            <a:avLst/>
          </a:prstGeom>
        </p:spPr>
      </p:pic>
      <p:pic>
        <p:nvPicPr>
          <p:cNvPr id="6" name="Tijdelijke aanduiding voor afbeelding 10">
            <a:extLst>
              <a:ext uri="{FF2B5EF4-FFF2-40B4-BE49-F238E27FC236}">
                <a16:creationId xmlns:a16="http://schemas.microsoft.com/office/drawing/2014/main" id="{460A92E9-8DBA-4370-B0B4-092FF77C2B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2" r="-266"/>
          <a:stretch/>
        </p:blipFill>
        <p:spPr>
          <a:xfrm>
            <a:off x="5214919" y="3002539"/>
            <a:ext cx="2796020" cy="2090004"/>
          </a:xfrm>
          <a:prstGeom prst="rect">
            <a:avLst/>
          </a:prstGeom>
        </p:spPr>
      </p:pic>
      <p:sp>
        <p:nvSpPr>
          <p:cNvPr id="9" name="Pijl: rechts 8">
            <a:extLst>
              <a:ext uri="{FF2B5EF4-FFF2-40B4-BE49-F238E27FC236}">
                <a16:creationId xmlns:a16="http://schemas.microsoft.com/office/drawing/2014/main" id="{30ECB06B-9540-4A89-9E12-EFD04C026374}"/>
              </a:ext>
            </a:extLst>
          </p:cNvPr>
          <p:cNvSpPr/>
          <p:nvPr/>
        </p:nvSpPr>
        <p:spPr>
          <a:xfrm>
            <a:off x="6753411" y="1593572"/>
            <a:ext cx="1361093" cy="360000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9D8D70B9-75E8-43F9-93F2-CF896FADA55C}"/>
              </a:ext>
            </a:extLst>
          </p:cNvPr>
          <p:cNvSpPr/>
          <p:nvPr/>
        </p:nvSpPr>
        <p:spPr>
          <a:xfrm flipH="1">
            <a:off x="7466804" y="1925537"/>
            <a:ext cx="641855" cy="252000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1C426120-AC37-436F-99FC-E26F4BF3613C}"/>
              </a:ext>
            </a:extLst>
          </p:cNvPr>
          <p:cNvSpPr/>
          <p:nvPr/>
        </p:nvSpPr>
        <p:spPr>
          <a:xfrm>
            <a:off x="8119919" y="1731111"/>
            <a:ext cx="667686" cy="89143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28B92-21AF-4D8C-B3DA-AFBFEC011744}"/>
              </a:ext>
            </a:extLst>
          </p:cNvPr>
          <p:cNvSpPr txBox="1"/>
          <p:nvPr/>
        </p:nvSpPr>
        <p:spPr>
          <a:xfrm>
            <a:off x="8044944" y="1528723"/>
            <a:ext cx="100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прохождение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C1A0DA-5DB2-4C11-AE39-75ECFAD92994}"/>
              </a:ext>
            </a:extLst>
          </p:cNvPr>
          <p:cNvSpPr txBox="1"/>
          <p:nvPr/>
        </p:nvSpPr>
        <p:spPr>
          <a:xfrm>
            <a:off x="7387621" y="2106531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отражение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6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85"/>
    </mc:Choice>
    <mc:Fallback xmlns="">
      <p:transition spd="slow" advTm="20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D7F78AF7-0E84-4064-9B36-8051731A9C9F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13FA63-4D31-440D-BFA4-BCAAD037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Акустический импеданс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A57525-AC04-4410-A515-345C499B8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776" y="1226895"/>
            <a:ext cx="7043537" cy="3124391"/>
          </a:xfrm>
        </p:spPr>
        <p:txBody>
          <a:bodyPr/>
          <a:lstStyle/>
          <a:p>
            <a:r>
              <a:rPr lang="nl-NL" dirty="0"/>
              <a:t>Arenal </a:t>
            </a:r>
            <a:r>
              <a:rPr lang="ru-RU" dirty="0"/>
              <a:t>измеряет разницу в акустическом импедансе </a:t>
            </a:r>
            <a:r>
              <a:rPr lang="nl-NL" dirty="0"/>
              <a:t>(Z) </a:t>
            </a:r>
            <a:r>
              <a:rPr lang="ru-RU" dirty="0"/>
              <a:t>двух контактирующих сред</a:t>
            </a:r>
            <a:endParaRPr lang="nl-NL" dirty="0"/>
          </a:p>
          <a:p>
            <a:pPr lvl="1"/>
            <a:r>
              <a:rPr lang="ru-RU" dirty="0"/>
              <a:t>Большая разница</a:t>
            </a:r>
            <a:r>
              <a:rPr lang="nl-NL" dirty="0"/>
              <a:t>: </a:t>
            </a:r>
            <a:r>
              <a:rPr lang="ru-RU" dirty="0"/>
              <a:t>сильное отражение</a:t>
            </a:r>
            <a:r>
              <a:rPr lang="nl-NL" dirty="0"/>
              <a:t>, </a:t>
            </a:r>
            <a:r>
              <a:rPr lang="ru-RU" dirty="0"/>
              <a:t>низкое пропускание</a:t>
            </a:r>
            <a:endParaRPr lang="nl-NL" dirty="0"/>
          </a:p>
          <a:p>
            <a:pPr lvl="1"/>
            <a:r>
              <a:rPr lang="ru-RU" dirty="0"/>
              <a:t>Малая разница</a:t>
            </a:r>
            <a:r>
              <a:rPr lang="nl-NL" dirty="0"/>
              <a:t>: </a:t>
            </a:r>
            <a:r>
              <a:rPr lang="ru-RU" dirty="0"/>
              <a:t>слабое отражение</a:t>
            </a:r>
            <a:r>
              <a:rPr lang="nl-NL" dirty="0"/>
              <a:t>, </a:t>
            </a:r>
            <a:r>
              <a:rPr lang="ru-RU" dirty="0"/>
              <a:t>высокое пропускание</a:t>
            </a:r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9B7ADF0-0218-4767-8BB0-411C2A80B49D}"/>
              </a:ext>
            </a:extLst>
          </p:cNvPr>
          <p:cNvSpPr/>
          <p:nvPr/>
        </p:nvSpPr>
        <p:spPr>
          <a:xfrm>
            <a:off x="3216259" y="3109208"/>
            <a:ext cx="398417" cy="123825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9EF6E53-BC1C-4DF4-9138-96D04978AD11}"/>
              </a:ext>
            </a:extLst>
          </p:cNvPr>
          <p:cNvSpPr/>
          <p:nvPr/>
        </p:nvSpPr>
        <p:spPr>
          <a:xfrm>
            <a:off x="3615365" y="3109208"/>
            <a:ext cx="1363036" cy="123825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A3F1D00-6552-4158-87B4-6827612B632A}"/>
              </a:ext>
            </a:extLst>
          </p:cNvPr>
          <p:cNvSpPr/>
          <p:nvPr/>
        </p:nvSpPr>
        <p:spPr>
          <a:xfrm>
            <a:off x="4978400" y="2771570"/>
            <a:ext cx="1716202" cy="1851820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1C5B1585-4767-4F63-92B3-726E13EEC2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6791" y="3180193"/>
            <a:ext cx="461150" cy="215357"/>
          </a:xfrm>
          <a:prstGeom prst="rect">
            <a:avLst/>
          </a:prstGeom>
        </p:spPr>
      </p:pic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4D3A9EF9-C3D4-49DD-A98F-B554C965D48A}"/>
              </a:ext>
            </a:extLst>
          </p:cNvPr>
          <p:cNvCxnSpPr>
            <a:cxnSpLocks/>
          </p:cNvCxnSpPr>
          <p:nvPr/>
        </p:nvCxnSpPr>
        <p:spPr>
          <a:xfrm>
            <a:off x="3216259" y="3109209"/>
            <a:ext cx="392575" cy="123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Rechte verbindingslijn 2047">
            <a:extLst>
              <a:ext uri="{FF2B5EF4-FFF2-40B4-BE49-F238E27FC236}">
                <a16:creationId xmlns:a16="http://schemas.microsoft.com/office/drawing/2014/main" id="{A44B557A-AC17-4386-A87D-3CF9D4FF417D}"/>
              </a:ext>
            </a:extLst>
          </p:cNvPr>
          <p:cNvCxnSpPr>
            <a:cxnSpLocks/>
          </p:cNvCxnSpPr>
          <p:nvPr/>
        </p:nvCxnSpPr>
        <p:spPr>
          <a:xfrm flipV="1">
            <a:off x="3216078" y="3109209"/>
            <a:ext cx="392756" cy="1238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A7C323F7-BBAE-4BF5-B460-40AAD32CB9AC}"/>
              </a:ext>
            </a:extLst>
          </p:cNvPr>
          <p:cNvSpPr/>
          <p:nvPr/>
        </p:nvSpPr>
        <p:spPr>
          <a:xfrm>
            <a:off x="3617306" y="3544209"/>
            <a:ext cx="1361093" cy="360000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Pijl: rechts 43">
            <a:extLst>
              <a:ext uri="{FF2B5EF4-FFF2-40B4-BE49-F238E27FC236}">
                <a16:creationId xmlns:a16="http://schemas.microsoft.com/office/drawing/2014/main" id="{35F8E06F-2CA5-4BDF-836E-27B49E08581F}"/>
              </a:ext>
            </a:extLst>
          </p:cNvPr>
          <p:cNvSpPr/>
          <p:nvPr/>
        </p:nvSpPr>
        <p:spPr>
          <a:xfrm flipH="1">
            <a:off x="4330699" y="3876174"/>
            <a:ext cx="641855" cy="252000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5" name="Pijl: rechts 44">
            <a:extLst>
              <a:ext uri="{FF2B5EF4-FFF2-40B4-BE49-F238E27FC236}">
                <a16:creationId xmlns:a16="http://schemas.microsoft.com/office/drawing/2014/main" id="{E807DC97-B45D-42A7-ACE5-3E255A39016D}"/>
              </a:ext>
            </a:extLst>
          </p:cNvPr>
          <p:cNvSpPr/>
          <p:nvPr/>
        </p:nvSpPr>
        <p:spPr>
          <a:xfrm>
            <a:off x="4983814" y="3681748"/>
            <a:ext cx="667686" cy="89143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2" name="Tijdelijke aanduiding voor afbeelding 31">
            <a:extLst>
              <a:ext uri="{FF2B5EF4-FFF2-40B4-BE49-F238E27FC236}">
                <a16:creationId xmlns:a16="http://schemas.microsoft.com/office/drawing/2014/main" id="{B7D584F7-CCB3-4DB9-AADF-03EF3FC6BC62}"/>
              </a:ext>
            </a:extLst>
          </p:cNvPr>
          <p:cNvPicPr>
            <a:picLocks noGrp="1" noChangeAspect="1"/>
          </p:cNvPicPr>
          <p:nvPr>
            <p:ph type="pic" idx="10"/>
            <p:custDataLst>
              <p:tags r:id="rId3"/>
            </p:custDataLst>
          </p:nvPr>
        </p:nvPicPr>
        <p:blipFill rotWithShape="1">
          <a:blip r:embed="rId7"/>
          <a:srcRect l="-2832" t="-2084" r="-2775" b="-10977"/>
          <a:stretch/>
        </p:blipFill>
        <p:spPr>
          <a:xfrm>
            <a:off x="5031347" y="3176699"/>
            <a:ext cx="704850" cy="279094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8A9FF3-0E6F-4FF9-ABC0-49E3F44C5F3B}"/>
              </a:ext>
            </a:extLst>
          </p:cNvPr>
          <p:cNvSpPr txBox="1"/>
          <p:nvPr/>
        </p:nvSpPr>
        <p:spPr>
          <a:xfrm>
            <a:off x="4907941" y="3492003"/>
            <a:ext cx="100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прохождение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0ECBE0-D9D6-4430-BF44-414711BC16FC}"/>
              </a:ext>
            </a:extLst>
          </p:cNvPr>
          <p:cNvSpPr txBox="1"/>
          <p:nvPr/>
        </p:nvSpPr>
        <p:spPr>
          <a:xfrm>
            <a:off x="4204655" y="4047526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отражение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3AE8C-F96C-4810-8EB5-67246373376B}"/>
              </a:ext>
            </a:extLst>
          </p:cNvPr>
          <p:cNvSpPr txBox="1"/>
          <p:nvPr/>
        </p:nvSpPr>
        <p:spPr>
          <a:xfrm>
            <a:off x="2795729" y="4346076"/>
            <a:ext cx="12334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пьезоэлемент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6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6"/>
    </mc:Choice>
    <mc:Fallback xmlns="">
      <p:transition spd="slow" advTm="3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2">
            <a:extLst>
              <a:ext uri="{FF2B5EF4-FFF2-40B4-BE49-F238E27FC236}">
                <a16:creationId xmlns:a16="http://schemas.microsoft.com/office/drawing/2014/main" id="{E3BEB89F-07C1-4BD4-B8A9-A824AFC50209}"/>
              </a:ext>
            </a:extLst>
          </p:cNvPr>
          <p:cNvSpPr/>
          <p:nvPr/>
        </p:nvSpPr>
        <p:spPr>
          <a:xfrm flipH="1">
            <a:off x="-1" y="337389"/>
            <a:ext cx="6001902" cy="658549"/>
          </a:xfrm>
          <a:custGeom>
            <a:avLst/>
            <a:gdLst>
              <a:gd name="connsiteX0" fmla="*/ 0 w 2692400"/>
              <a:gd name="connsiteY0" fmla="*/ 96522 h 579120"/>
              <a:gd name="connsiteX1" fmla="*/ 96522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0 w 2692400"/>
              <a:gd name="connsiteY0" fmla="*/ 96522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0 w 2692400"/>
              <a:gd name="connsiteY8" fmla="*/ 96522 h 579120"/>
              <a:gd name="connsiteX0" fmla="*/ 217357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217357 w 2692400"/>
              <a:gd name="connsiteY8" fmla="*/ 89026 h 579120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595878 w 2692400"/>
              <a:gd name="connsiteY2" fmla="*/ 0 h 579120"/>
              <a:gd name="connsiteX3" fmla="*/ 2692400 w 2692400"/>
              <a:gd name="connsiteY3" fmla="*/ 96522 h 579120"/>
              <a:gd name="connsiteX4" fmla="*/ 2692400 w 2692400"/>
              <a:gd name="connsiteY4" fmla="*/ 482598 h 579120"/>
              <a:gd name="connsiteX5" fmla="*/ 2595878 w 2692400"/>
              <a:gd name="connsiteY5" fmla="*/ 579120 h 579120"/>
              <a:gd name="connsiteX6" fmla="*/ 96522 w 2692400"/>
              <a:gd name="connsiteY6" fmla="*/ 579120 h 579120"/>
              <a:gd name="connsiteX7" fmla="*/ 0 w 2692400"/>
              <a:gd name="connsiteY7" fmla="*/ 482598 h 579120"/>
              <a:gd name="connsiteX8" fmla="*/ 199544 w 2692400"/>
              <a:gd name="connsiteY8" fmla="*/ 89026 h 579120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692400 w 2692400"/>
              <a:gd name="connsiteY4" fmla="*/ 483384 h 579906"/>
              <a:gd name="connsiteX5" fmla="*/ 2595878 w 2692400"/>
              <a:gd name="connsiteY5" fmla="*/ 579906 h 579906"/>
              <a:gd name="connsiteX6" fmla="*/ 96522 w 2692400"/>
              <a:gd name="connsiteY6" fmla="*/ 579906 h 579906"/>
              <a:gd name="connsiteX7" fmla="*/ 0 w 2692400"/>
              <a:gd name="connsiteY7" fmla="*/ 483384 h 579906"/>
              <a:gd name="connsiteX8" fmla="*/ 199544 w 2692400"/>
              <a:gd name="connsiteY8" fmla="*/ 89812 h 579906"/>
              <a:gd name="connsiteX0" fmla="*/ 199544 w 2692400"/>
              <a:gd name="connsiteY0" fmla="*/ 89812 h 590574"/>
              <a:gd name="connsiteX1" fmla="*/ 328869 w 2692400"/>
              <a:gd name="connsiteY1" fmla="*/ 786 h 590574"/>
              <a:gd name="connsiteX2" fmla="*/ 2595878 w 2692400"/>
              <a:gd name="connsiteY2" fmla="*/ 786 h 590574"/>
              <a:gd name="connsiteX3" fmla="*/ 2692400 w 2692400"/>
              <a:gd name="connsiteY3" fmla="*/ 43869 h 590574"/>
              <a:gd name="connsiteX4" fmla="*/ 2686463 w 2692400"/>
              <a:gd name="connsiteY4" fmla="*/ 560573 h 590574"/>
              <a:gd name="connsiteX5" fmla="*/ 2595878 w 2692400"/>
              <a:gd name="connsiteY5" fmla="*/ 579906 h 590574"/>
              <a:gd name="connsiteX6" fmla="*/ 96522 w 2692400"/>
              <a:gd name="connsiteY6" fmla="*/ 579906 h 590574"/>
              <a:gd name="connsiteX7" fmla="*/ 0 w 2692400"/>
              <a:gd name="connsiteY7" fmla="*/ 483384 h 590574"/>
              <a:gd name="connsiteX8" fmla="*/ 199544 w 2692400"/>
              <a:gd name="connsiteY8" fmla="*/ 89812 h 590574"/>
              <a:gd name="connsiteX0" fmla="*/ 199544 w 2692400"/>
              <a:gd name="connsiteY0" fmla="*/ 89812 h 579906"/>
              <a:gd name="connsiteX1" fmla="*/ 328869 w 2692400"/>
              <a:gd name="connsiteY1" fmla="*/ 786 h 579906"/>
              <a:gd name="connsiteX2" fmla="*/ 2595878 w 2692400"/>
              <a:gd name="connsiteY2" fmla="*/ 786 h 579906"/>
              <a:gd name="connsiteX3" fmla="*/ 2692400 w 2692400"/>
              <a:gd name="connsiteY3" fmla="*/ 43869 h 579906"/>
              <a:gd name="connsiteX4" fmla="*/ 2595878 w 2692400"/>
              <a:gd name="connsiteY4" fmla="*/ 579906 h 579906"/>
              <a:gd name="connsiteX5" fmla="*/ 96522 w 2692400"/>
              <a:gd name="connsiteY5" fmla="*/ 579906 h 579906"/>
              <a:gd name="connsiteX6" fmla="*/ 0 w 2692400"/>
              <a:gd name="connsiteY6" fmla="*/ 483384 h 579906"/>
              <a:gd name="connsiteX7" fmla="*/ 199544 w 2692400"/>
              <a:gd name="connsiteY7" fmla="*/ 89812 h 579906"/>
              <a:gd name="connsiteX0" fmla="*/ 199544 w 2692400"/>
              <a:gd name="connsiteY0" fmla="*/ 89026 h 579120"/>
              <a:gd name="connsiteX1" fmla="*/ 328869 w 2692400"/>
              <a:gd name="connsiteY1" fmla="*/ 0 h 579120"/>
              <a:gd name="connsiteX2" fmla="*/ 2692400 w 2692400"/>
              <a:gd name="connsiteY2" fmla="*/ 43083 h 579120"/>
              <a:gd name="connsiteX3" fmla="*/ 2595878 w 2692400"/>
              <a:gd name="connsiteY3" fmla="*/ 579120 h 579120"/>
              <a:gd name="connsiteX4" fmla="*/ 96522 w 2692400"/>
              <a:gd name="connsiteY4" fmla="*/ 579120 h 579120"/>
              <a:gd name="connsiteX5" fmla="*/ 0 w 2692400"/>
              <a:gd name="connsiteY5" fmla="*/ 482598 h 579120"/>
              <a:gd name="connsiteX6" fmla="*/ 199544 w 2692400"/>
              <a:gd name="connsiteY6" fmla="*/ 89026 h 579120"/>
              <a:gd name="connsiteX0" fmla="*/ 199544 w 2615210"/>
              <a:gd name="connsiteY0" fmla="*/ 89026 h 579120"/>
              <a:gd name="connsiteX1" fmla="*/ 328869 w 2615210"/>
              <a:gd name="connsiteY1" fmla="*/ 0 h 579120"/>
              <a:gd name="connsiteX2" fmla="*/ 2615210 w 2615210"/>
              <a:gd name="connsiteY2" fmla="*/ 7457 h 579120"/>
              <a:gd name="connsiteX3" fmla="*/ 2595878 w 2615210"/>
              <a:gd name="connsiteY3" fmla="*/ 579120 h 579120"/>
              <a:gd name="connsiteX4" fmla="*/ 96522 w 2615210"/>
              <a:gd name="connsiteY4" fmla="*/ 579120 h 579120"/>
              <a:gd name="connsiteX5" fmla="*/ 0 w 2615210"/>
              <a:gd name="connsiteY5" fmla="*/ 482598 h 579120"/>
              <a:gd name="connsiteX6" fmla="*/ 199544 w 2615210"/>
              <a:gd name="connsiteY6" fmla="*/ 89026 h 579120"/>
              <a:gd name="connsiteX0" fmla="*/ 199544 w 4996213"/>
              <a:gd name="connsiteY0" fmla="*/ 89026 h 579120"/>
              <a:gd name="connsiteX1" fmla="*/ 328869 w 4996213"/>
              <a:gd name="connsiteY1" fmla="*/ 0 h 579120"/>
              <a:gd name="connsiteX2" fmla="*/ 4996213 w 4996213"/>
              <a:gd name="connsiteY2" fmla="*/ 13395 h 579120"/>
              <a:gd name="connsiteX3" fmla="*/ 2595878 w 4996213"/>
              <a:gd name="connsiteY3" fmla="*/ 579120 h 579120"/>
              <a:gd name="connsiteX4" fmla="*/ 96522 w 4996213"/>
              <a:gd name="connsiteY4" fmla="*/ 579120 h 579120"/>
              <a:gd name="connsiteX5" fmla="*/ 0 w 4996213"/>
              <a:gd name="connsiteY5" fmla="*/ 482598 h 579120"/>
              <a:gd name="connsiteX6" fmla="*/ 199544 w 4996213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4996213 w 5006569"/>
              <a:gd name="connsiteY2" fmla="*/ 13395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99544 w 5006569"/>
              <a:gd name="connsiteY0" fmla="*/ 89026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99544 w 5006569"/>
              <a:gd name="connsiteY6" fmla="*/ 89026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4"/>
              <a:gd name="connsiteX1" fmla="*/ 328869 w 5006569"/>
              <a:gd name="connsiteY1" fmla="*/ 0 h 579124"/>
              <a:gd name="connsiteX2" fmla="*/ 5002151 w 5006569"/>
              <a:gd name="connsiteY2" fmla="*/ 1519 h 579124"/>
              <a:gd name="connsiteX3" fmla="*/ 5006569 w 5006569"/>
              <a:gd name="connsiteY3" fmla="*/ 573182 h 579124"/>
              <a:gd name="connsiteX4" fmla="*/ 96522 w 5006569"/>
              <a:gd name="connsiteY4" fmla="*/ 579120 h 579124"/>
              <a:gd name="connsiteX5" fmla="*/ 0 w 5006569"/>
              <a:gd name="connsiteY5" fmla="*/ 482598 h 579124"/>
              <a:gd name="connsiteX6" fmla="*/ 181731 w 5006569"/>
              <a:gd name="connsiteY6" fmla="*/ 100901 h 579124"/>
              <a:gd name="connsiteX0" fmla="*/ 182031 w 5006869"/>
              <a:gd name="connsiteY0" fmla="*/ 100901 h 579120"/>
              <a:gd name="connsiteX1" fmla="*/ 329169 w 5006869"/>
              <a:gd name="connsiteY1" fmla="*/ 0 h 579120"/>
              <a:gd name="connsiteX2" fmla="*/ 5002451 w 5006869"/>
              <a:gd name="connsiteY2" fmla="*/ 1519 h 579120"/>
              <a:gd name="connsiteX3" fmla="*/ 5006869 w 5006869"/>
              <a:gd name="connsiteY3" fmla="*/ 573182 h 579120"/>
              <a:gd name="connsiteX4" fmla="*/ 96822 w 5006869"/>
              <a:gd name="connsiteY4" fmla="*/ 579120 h 579120"/>
              <a:gd name="connsiteX5" fmla="*/ 300 w 5006869"/>
              <a:gd name="connsiteY5" fmla="*/ 482598 h 579120"/>
              <a:gd name="connsiteX6" fmla="*/ 182031 w 50068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81731 w 5006569"/>
              <a:gd name="connsiteY0" fmla="*/ 100901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81731 w 5006569"/>
              <a:gd name="connsiteY6" fmla="*/ 100901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5002151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5006569"/>
              <a:gd name="connsiteY0" fmla="*/ 108072 h 579120"/>
              <a:gd name="connsiteX1" fmla="*/ 328869 w 5006569"/>
              <a:gd name="connsiteY1" fmla="*/ 0 h 579120"/>
              <a:gd name="connsiteX2" fmla="*/ 4308306 w 5006569"/>
              <a:gd name="connsiteY2" fmla="*/ 1519 h 579120"/>
              <a:gd name="connsiteX3" fmla="*/ 5006569 w 5006569"/>
              <a:gd name="connsiteY3" fmla="*/ 573182 h 579120"/>
              <a:gd name="connsiteX4" fmla="*/ 96522 w 5006569"/>
              <a:gd name="connsiteY4" fmla="*/ 579120 h 579120"/>
              <a:gd name="connsiteX5" fmla="*/ 0 w 5006569"/>
              <a:gd name="connsiteY5" fmla="*/ 482598 h 579120"/>
              <a:gd name="connsiteX6" fmla="*/ 167388 w 5006569"/>
              <a:gd name="connsiteY6" fmla="*/ 108072 h 579120"/>
              <a:gd name="connsiteX0" fmla="*/ 167388 w 4319526"/>
              <a:gd name="connsiteY0" fmla="*/ 108072 h 579120"/>
              <a:gd name="connsiteX1" fmla="*/ 328869 w 4319526"/>
              <a:gd name="connsiteY1" fmla="*/ 0 h 579120"/>
              <a:gd name="connsiteX2" fmla="*/ 4308306 w 4319526"/>
              <a:gd name="connsiteY2" fmla="*/ 1519 h 579120"/>
              <a:gd name="connsiteX3" fmla="*/ 4319526 w 4319526"/>
              <a:gd name="connsiteY3" fmla="*/ 573182 h 579120"/>
              <a:gd name="connsiteX4" fmla="*/ 96522 w 4319526"/>
              <a:gd name="connsiteY4" fmla="*/ 579120 h 579120"/>
              <a:gd name="connsiteX5" fmla="*/ 0 w 4319526"/>
              <a:gd name="connsiteY5" fmla="*/ 482598 h 579120"/>
              <a:gd name="connsiteX6" fmla="*/ 167388 w 4319526"/>
              <a:gd name="connsiteY6" fmla="*/ 108072 h 579120"/>
              <a:gd name="connsiteX0" fmla="*/ 167388 w 4309748"/>
              <a:gd name="connsiteY0" fmla="*/ 108072 h 579120"/>
              <a:gd name="connsiteX1" fmla="*/ 328869 w 4309748"/>
              <a:gd name="connsiteY1" fmla="*/ 0 h 579120"/>
              <a:gd name="connsiteX2" fmla="*/ 4308306 w 4309748"/>
              <a:gd name="connsiteY2" fmla="*/ 1519 h 579120"/>
              <a:gd name="connsiteX3" fmla="*/ 4309748 w 4309748"/>
              <a:gd name="connsiteY3" fmla="*/ 573182 h 579120"/>
              <a:gd name="connsiteX4" fmla="*/ 96522 w 4309748"/>
              <a:gd name="connsiteY4" fmla="*/ 579120 h 579120"/>
              <a:gd name="connsiteX5" fmla="*/ 0 w 4309748"/>
              <a:gd name="connsiteY5" fmla="*/ 482598 h 579120"/>
              <a:gd name="connsiteX6" fmla="*/ 167388 w 4309748"/>
              <a:gd name="connsiteY6" fmla="*/ 108072 h 579120"/>
              <a:gd name="connsiteX0" fmla="*/ 167388 w 4308592"/>
              <a:gd name="connsiteY0" fmla="*/ 108072 h 579120"/>
              <a:gd name="connsiteX1" fmla="*/ 328869 w 4308592"/>
              <a:gd name="connsiteY1" fmla="*/ 0 h 579120"/>
              <a:gd name="connsiteX2" fmla="*/ 4308306 w 4308592"/>
              <a:gd name="connsiteY2" fmla="*/ 1519 h 579120"/>
              <a:gd name="connsiteX3" fmla="*/ 4306489 w 4308592"/>
              <a:gd name="connsiteY3" fmla="*/ 576442 h 579120"/>
              <a:gd name="connsiteX4" fmla="*/ 96522 w 4308592"/>
              <a:gd name="connsiteY4" fmla="*/ 579120 h 579120"/>
              <a:gd name="connsiteX5" fmla="*/ 0 w 4308592"/>
              <a:gd name="connsiteY5" fmla="*/ 482598 h 579120"/>
              <a:gd name="connsiteX6" fmla="*/ 167388 w 4308592"/>
              <a:gd name="connsiteY6" fmla="*/ 108072 h 579120"/>
              <a:gd name="connsiteX0" fmla="*/ 167388 w 4306490"/>
              <a:gd name="connsiteY0" fmla="*/ 108072 h 579120"/>
              <a:gd name="connsiteX1" fmla="*/ 328869 w 4306490"/>
              <a:gd name="connsiteY1" fmla="*/ 0 h 579120"/>
              <a:gd name="connsiteX2" fmla="*/ 4305047 w 4306490"/>
              <a:gd name="connsiteY2" fmla="*/ 4779 h 579120"/>
              <a:gd name="connsiteX3" fmla="*/ 4306489 w 4306490"/>
              <a:gd name="connsiteY3" fmla="*/ 576442 h 579120"/>
              <a:gd name="connsiteX4" fmla="*/ 96522 w 4306490"/>
              <a:gd name="connsiteY4" fmla="*/ 579120 h 579120"/>
              <a:gd name="connsiteX5" fmla="*/ 0 w 4306490"/>
              <a:gd name="connsiteY5" fmla="*/ 482598 h 579120"/>
              <a:gd name="connsiteX6" fmla="*/ 167388 w 4306490"/>
              <a:gd name="connsiteY6" fmla="*/ 108072 h 579120"/>
              <a:gd name="connsiteX0" fmla="*/ 167388 w 4458700"/>
              <a:gd name="connsiteY0" fmla="*/ 108780 h 579828"/>
              <a:gd name="connsiteX1" fmla="*/ 328869 w 4458700"/>
              <a:gd name="connsiteY1" fmla="*/ 708 h 579828"/>
              <a:gd name="connsiteX2" fmla="*/ 4458690 w 4458700"/>
              <a:gd name="connsiteY2" fmla="*/ 0 h 579828"/>
              <a:gd name="connsiteX3" fmla="*/ 4306489 w 4458700"/>
              <a:gd name="connsiteY3" fmla="*/ 577150 h 579828"/>
              <a:gd name="connsiteX4" fmla="*/ 96522 w 4458700"/>
              <a:gd name="connsiteY4" fmla="*/ 579828 h 579828"/>
              <a:gd name="connsiteX5" fmla="*/ 0 w 4458700"/>
              <a:gd name="connsiteY5" fmla="*/ 483306 h 579828"/>
              <a:gd name="connsiteX6" fmla="*/ 167388 w 4458700"/>
              <a:gd name="connsiteY6" fmla="*/ 108780 h 579828"/>
              <a:gd name="connsiteX0" fmla="*/ 167388 w 4460132"/>
              <a:gd name="connsiteY0" fmla="*/ 108780 h 579828"/>
              <a:gd name="connsiteX1" fmla="*/ 328869 w 4460132"/>
              <a:gd name="connsiteY1" fmla="*/ 708 h 579828"/>
              <a:gd name="connsiteX2" fmla="*/ 4458690 w 4460132"/>
              <a:gd name="connsiteY2" fmla="*/ 0 h 579828"/>
              <a:gd name="connsiteX3" fmla="*/ 4460132 w 4460132"/>
              <a:gd name="connsiteY3" fmla="*/ 577150 h 579828"/>
              <a:gd name="connsiteX4" fmla="*/ 96522 w 4460132"/>
              <a:gd name="connsiteY4" fmla="*/ 579828 h 579828"/>
              <a:gd name="connsiteX5" fmla="*/ 0 w 4460132"/>
              <a:gd name="connsiteY5" fmla="*/ 483306 h 579828"/>
              <a:gd name="connsiteX6" fmla="*/ 167388 w 4460132"/>
              <a:gd name="connsiteY6" fmla="*/ 108780 h 579828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3600"/>
              <a:gd name="connsiteY0" fmla="*/ 108072 h 579120"/>
              <a:gd name="connsiteX1" fmla="*/ 328869 w 4463600"/>
              <a:gd name="connsiteY1" fmla="*/ 0 h 579120"/>
              <a:gd name="connsiteX2" fmla="*/ 4462157 w 4463600"/>
              <a:gd name="connsiteY2" fmla="*/ 6227 h 579120"/>
              <a:gd name="connsiteX3" fmla="*/ 4463600 w 4463600"/>
              <a:gd name="connsiteY3" fmla="*/ 576442 h 579120"/>
              <a:gd name="connsiteX4" fmla="*/ 96522 w 4463600"/>
              <a:gd name="connsiteY4" fmla="*/ 579120 h 579120"/>
              <a:gd name="connsiteX5" fmla="*/ 0 w 4463600"/>
              <a:gd name="connsiteY5" fmla="*/ 482598 h 579120"/>
              <a:gd name="connsiteX6" fmla="*/ 167388 w 4463600"/>
              <a:gd name="connsiteY6" fmla="*/ 108072 h 579120"/>
              <a:gd name="connsiteX0" fmla="*/ 167388 w 4463600"/>
              <a:gd name="connsiteY0" fmla="*/ 108780 h 579828"/>
              <a:gd name="connsiteX1" fmla="*/ 328869 w 4463600"/>
              <a:gd name="connsiteY1" fmla="*/ 708 h 579828"/>
              <a:gd name="connsiteX2" fmla="*/ 4458690 w 4463600"/>
              <a:gd name="connsiteY2" fmla="*/ 0 h 579828"/>
              <a:gd name="connsiteX3" fmla="*/ 4463600 w 4463600"/>
              <a:gd name="connsiteY3" fmla="*/ 577150 h 579828"/>
              <a:gd name="connsiteX4" fmla="*/ 96522 w 4463600"/>
              <a:gd name="connsiteY4" fmla="*/ 579828 h 579828"/>
              <a:gd name="connsiteX5" fmla="*/ 0 w 4463600"/>
              <a:gd name="connsiteY5" fmla="*/ 483306 h 579828"/>
              <a:gd name="connsiteX6" fmla="*/ 167388 w 4463600"/>
              <a:gd name="connsiteY6" fmla="*/ 108780 h 579828"/>
              <a:gd name="connsiteX0" fmla="*/ 167388 w 4465901"/>
              <a:gd name="connsiteY0" fmla="*/ 108072 h 579120"/>
              <a:gd name="connsiteX1" fmla="*/ 328869 w 4465901"/>
              <a:gd name="connsiteY1" fmla="*/ 0 h 579120"/>
              <a:gd name="connsiteX2" fmla="*/ 4465625 w 4465901"/>
              <a:gd name="connsiteY2" fmla="*/ 2760 h 579120"/>
              <a:gd name="connsiteX3" fmla="*/ 4463600 w 4465901"/>
              <a:gd name="connsiteY3" fmla="*/ 576442 h 579120"/>
              <a:gd name="connsiteX4" fmla="*/ 96522 w 4465901"/>
              <a:gd name="connsiteY4" fmla="*/ 579120 h 579120"/>
              <a:gd name="connsiteX5" fmla="*/ 0 w 4465901"/>
              <a:gd name="connsiteY5" fmla="*/ 482598 h 579120"/>
              <a:gd name="connsiteX6" fmla="*/ 167388 w 4465901"/>
              <a:gd name="connsiteY6" fmla="*/ 108072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901" h="579120">
                <a:moveTo>
                  <a:pt x="167388" y="108072"/>
                </a:moveTo>
                <a:cubicBezTo>
                  <a:pt x="203247" y="22491"/>
                  <a:pt x="275561" y="0"/>
                  <a:pt x="328869" y="0"/>
                </a:cubicBezTo>
                <a:lnTo>
                  <a:pt x="4465625" y="2760"/>
                </a:lnTo>
                <a:cubicBezTo>
                  <a:pt x="4467098" y="193314"/>
                  <a:pt x="4462127" y="385888"/>
                  <a:pt x="4463600" y="576442"/>
                </a:cubicBezTo>
                <a:lnTo>
                  <a:pt x="96522" y="579120"/>
                </a:lnTo>
                <a:cubicBezTo>
                  <a:pt x="43214" y="579120"/>
                  <a:pt x="2623" y="570373"/>
                  <a:pt x="0" y="482598"/>
                </a:cubicBezTo>
                <a:cubicBezTo>
                  <a:pt x="19634" y="405408"/>
                  <a:pt x="106811" y="235304"/>
                  <a:pt x="167388" y="108072"/>
                </a:cubicBezTo>
                <a:close/>
              </a:path>
            </a:pathLst>
          </a:custGeom>
          <a:gradFill flip="none" rotWithShape="1">
            <a:gsLst>
              <a:gs pos="0">
                <a:srgbClr val="46237E"/>
              </a:gs>
              <a:gs pos="99000">
                <a:srgbClr val="655A97"/>
              </a:gs>
            </a:gsLst>
            <a:lin ang="162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8F7325-36C5-4941-A04F-565F65ED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Акустический импеданс</a:t>
            </a:r>
            <a:endParaRPr lang="nl-N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3CD3BD-921F-428A-9695-45B201917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00" y="1138574"/>
            <a:ext cx="7546026" cy="1543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34A2A-9D9A-42C6-8D86-578429D95171}"/>
              </a:ext>
            </a:extLst>
          </p:cNvPr>
          <p:cNvSpPr txBox="1"/>
          <p:nvPr/>
        </p:nvSpPr>
        <p:spPr>
          <a:xfrm>
            <a:off x="3348414" y="2917530"/>
            <a:ext cx="553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Плотность х Скорость звука = Импеданс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C6DE8-5776-478D-A24F-4E666B0884F4}"/>
              </a:ext>
            </a:extLst>
          </p:cNvPr>
          <p:cNvSpPr txBox="1"/>
          <p:nvPr/>
        </p:nvSpPr>
        <p:spPr>
          <a:xfrm>
            <a:off x="351946" y="3491535"/>
            <a:ext cx="66779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*Скорость звука знаем, поэтому чтобы рассчитать плотность, нужно измерить импеданс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5E32C-A756-418B-B5C2-8F43B79F8785}"/>
              </a:ext>
            </a:extLst>
          </p:cNvPr>
          <p:cNvSpPr txBox="1"/>
          <p:nvPr/>
        </p:nvSpPr>
        <p:spPr>
          <a:xfrm>
            <a:off x="2291000" y="4027068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= Импеданс </a:t>
            </a:r>
            <a:r>
              <a:rPr lang="en-GB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Скорость звука</a:t>
            </a:r>
          </a:p>
        </p:txBody>
      </p:sp>
    </p:spTree>
    <p:extLst>
      <p:ext uri="{BB962C8B-B14F-4D97-AF65-F5344CB8AC3E}">
        <p14:creationId xmlns:p14="http://schemas.microsoft.com/office/powerpoint/2010/main" val="38119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72"/>
    </mc:Choice>
    <mc:Fallback xmlns="">
      <p:transition spd="slow" advTm="7267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5|9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226,4716"/>
  <p:tag name="LATEXADDIN" val="\documentclass{article}&#10;\usepackage{amsmath}&#10;\pagestyle{empty}&#10;\begin{document}&#10;&#10;$Z_\text{SiC}$&#10;&#10;&#10;\end{document}"/>
  <p:tag name="IGUANATEXSIZE" val="10"/>
  <p:tag name="IGUANATEXCURSOR" val="93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228"/>
  <p:tag name="ORIGINALWIDTH" val="512,9359"/>
  <p:tag name="LATEXADDIN" val="\documentclass{article}&#10;\usepackage{amsmath}&#10;\pagestyle{empty}&#10;\begin{document}&#10;&#10;$\text{Re} = \frac{\rho v D}{\mu}$&#10;&#10;&#10;\end{document}"/>
  <p:tag name="IGUANATEXSIZE" val="15"/>
  <p:tag name="IGUANATEXCURSOR" val="115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375,7031"/>
  <p:tag name="LATEXADDIN" val="\documentclass{article}&#10;\usepackage{amsmath}&#10;\pagestyle{empty}&#10;\begin{document}&#10;&#10;$\text{Pr} = \frac{\nu}{\alpha}$&#10;&#10;&#10;\end{document}"/>
  <p:tag name="IGUANATEXSIZE" val="15"/>
  <p:tag name="IGUANATEXCURSOR" val="113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,9783"/>
  <p:tag name="ORIGINALWIDTH" val="514,4357"/>
  <p:tag name="LATEXADDIN" val="\documentclass{article}&#10;\usepackage{amsmath}&#10;\pagestyle{empty}&#10;\begin{document}&#10;&#10;$\text{Nu} = \frac{h}{k/L}$&#10;&#10;&#10;\end{document}"/>
  <p:tag name="IGUANATEXSIZE" val="15"/>
  <p:tag name="IGUANATEXCURSOR" val="106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916,3854"/>
  <p:tag name="LATEXADDIN" val="\documentclass{article}&#10;\usepackage{amsmath}&#10;\pagestyle{empty}&#10;\begin{document}&#10;&#10;$\text{Re} = \frac{\text{inertial forces}}{\text{viscous forces}}$&#10;&#10;&#10;\end{document}"/>
  <p:tag name="IGUANATEXSIZE" val="15"/>
  <p:tag name="IGUANATEXCURSOR" val="147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1255,343"/>
  <p:tag name="LATEXADDIN" val="\documentclass{article}&#10;\usepackage{amsmath}&#10;\pagestyle{empty}&#10;\begin{document}&#10;&#10;$\text{Pr} = \frac{\text{viscous diffusion rate}}{\text{thermal diffusion rate}}$&#10;&#10;&#10;\end{document}"/>
  <p:tag name="IGUANATEXSIZE" val="15"/>
  <p:tag name="IGUANATEXCURSOR" val="162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1394,826"/>
  <p:tag name="LATEXADDIN" val="\documentclass{article}&#10;\usepackage{amsmath}&#10;\pagestyle{empty}&#10;\begin{document}&#10;&#10;$\text{Nu} = \frac{\text{convective heat transfer}}{\text{conductive heat transfer}}$&#10;&#10;&#10;\end{document}"/>
  <p:tag name="IGUANATEXSIZE" val="15"/>
  <p:tag name="IGUANATEXCURSOR" val="166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477,6903"/>
  <p:tag name="LATEXADDIN" val="\documentclass{article}&#10;\usepackage{amsmath}&#10;\pagestyle{empty}&#10;\begin{document}&#10;&#10;$h = \text{Nu} \frac{k}{L}$&#10;&#10;&#10;\end{document}"/>
  <p:tag name="IGUANATEXSIZE" val="20"/>
  <p:tag name="IGUANATEXCURSOR" val="94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821,8972"/>
  <p:tag name="LATEXADDIN" val="\documentclass{article}&#10;\usepackage{amsmath}&#10;\pagestyle{empty}&#10;\begin{document}&#10;&#10;$\text{Nu} = \text{Re}^\alpha \text{Pr}^{1/3}$&#10;&#10;&#10;\end{document}"/>
  <p:tag name="IGUANATEXSIZE" val="20"/>
  <p:tag name="IGUANATEXCURSOR" val="127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585,6768"/>
  <p:tag name="LATEXADDIN" val="\documentclass{article}&#10;\usepackage{amsmath}&#10;\pagestyle{empty}&#10;\begin{document}&#10;&#10;&#10;$h \propto k (\rho v)^\alpha$&#10;&#10;\end{document}"/>
  <p:tag name="IGUANATEXSIZE" val="20"/>
  <p:tag name="IGUANATEXCURSOR" val="110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3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5,587"/>
  <p:tag name="ORIGINALWIDTH" val="1480,315"/>
  <p:tag name="LATEXADDIN" val="\documentclass{article}&#10;\usepackage{amsmath}&#10;\usepackage{siunitx}&#10;\pagestyle{empty}&#10;\begin{document}&#10;$ $\\&#10;$\rho$: slurry density \\&#10;$v$: slurry velocity\\&#10;$D$: pipe diameter\\&#10;$\mu$: slurry dynamic viscosity\\&#10;$\nu$: momentum diffusivity\\&#10;$\alpha$: thermal diffusivity\\&#10;$h$: heat transfer coefficient\\&#10;$k$: slurry heat conductivity\\&#10;$L$: probe diameter&#10;&#10;&#10;\end{document}"/>
  <p:tag name="IGUANATEXSIZE" val="12"/>
  <p:tag name="IGUANATEXCURSOR" val="103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1270,341"/>
  <p:tag name="LATEXADDIN" val="\documentclass{article}&#10;\usepackage{amsmath}&#10;\pagestyle{empty}&#10;\begin{document}&#10;&#10;$\text{Heat Transfer} = hA\Delta T$&#10;&#10;&#10;\end{document}"/>
  <p:tag name="IGUANATEXSIZE" val="20"/>
  <p:tag name="IGUANATEXCURSOR" val="116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1270,341"/>
  <p:tag name="LATEXADDIN" val="\documentclass{article}&#10;\usepackage{amsmath}&#10;\pagestyle{empty}&#10;\begin{document}&#10;&#10;$\text{Heat Transfer} = hA\Delta T$&#10;&#10;&#10;\end{document}"/>
  <p:tag name="IGUANATEXSIZE" val="20"/>
  <p:tag name="IGUANATEXCURSOR" val="116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185,9768"/>
  <p:tag name="LATEXADDIN" val="\documentclass{article}&#10;\usepackage{amsmath}&#10;\pagestyle{empty}&#10;\begin{document}&#10;&#10;$\Delta T$&#10;&#10;&#10;\end{document}"/>
  <p:tag name="IGUANATEXSIZE" val="28"/>
  <p:tag name="IGUANATEXCURSOR" val="91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790,026"/>
  <p:tag name="LATEXADDIN" val="\documentclass{article}&#10;\usepackage{amsmath}&#10;\pagestyle{empty}&#10;\begin{document}&#10;&#10;$\text{TSS Massflow}=\text{Massflow}\times\text{TSS}$&#10;&#10;&#10;\end{document}&#10;&#10;\end{document}"/>
  <p:tag name="IGUANATEXSIZE" val="20"/>
  <p:tag name="IGUANATEXCURSOR" val="123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226,4716"/>
  <p:tag name="LATEXADDIN" val="\documentclass{article}&#10;\usepackage{amsmath}&#10;\usepackage{xcolor}&#10;\pagestyle{empty}&#10;\begin{document}&#10;&#10;\textcolor[rgb]{1,1,1}{$Z_\text{SiC}$}&#10;&#10;&#10;\end{document}"/>
  <p:tag name="IGUANATEXSIZE" val="20"/>
  <p:tag name="IGUANATEXCURSOR" val="64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125,1298"/>
  <p:tag name="LATEXADDIN" val="\documentclass{article}&#10;\usepackage{amsmath}&#10;\pagestyle{empty}&#10;\begin{document}&#10;&#10;$Z_\text{slurry}$&#10;&#10;&#10;\end{document}"/>
  <p:tag name="IGUANATEXSIZE" val="20"/>
  <p:tag name="IGUANATEXCURSOR" val="98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420,6974"/>
  <p:tag name="LATEXADDIN" val="\documentclass{article}&#10;\usepackage{amsmath}&#10;\pagestyle{empty}&#10;\begin{document}&#10;&#10;$Z_\text{medium}$&#10;&#10;&#10;\end{document}"/>
  <p:tag name="IGUANATEXSIZE" val="10"/>
  <p:tag name="IGUANATEXCURSOR" val="98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745,4069"/>
  <p:tag name="LATEXADDIN" val="\documentclass{article}&#10;\usepackage{amsmath}&#10;\pagestyle{empty}&#10;\begin{document}&#10;&#10;Power of echo&#10;&#10;(reflection)&#10;&#10;&#10;\end{document}"/>
  <p:tag name="IGUANATEXSIZE" val="10"/>
  <p:tag name="IGUANATEXCURSOR" val="95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,4871"/>
  <p:tag name="ORIGINALWIDTH" val="350,2062"/>
  <p:tag name="LATEXADDIN" val="\documentclass{article}&#10;\usepackage{amsmath}&#10;\pagestyle{empty}&#10;\begin{document}&#10;&#10;$Z_\text{PEEK}$&#10;&#10;&#10;\end{document}"/>
  <p:tag name="IGUANATEXSIZE" val="10"/>
  <p:tag name="IGUANATEXCURSOR" val="96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420,6974"/>
  <p:tag name="LATEXADDIN" val="\documentclass{article}&#10;\usepackage{amsmath}&#10;\pagestyle{empty}&#10;\begin{document}&#10;&#10;$Z_\text{medium}$&#10;&#10;&#10;\end{document}"/>
  <p:tag name="IGUANATEXSIZE" val="10"/>
  <p:tag name="IGUANATEXCURSOR" val="98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745,4069"/>
  <p:tag name="LATEXADDIN" val="\documentclass{article}&#10;\usepackage{amsmath}&#10;\pagestyle{empty}&#10;\begin{document}&#10;&#10;Power of echo&#10;&#10;(reflection)&#10;&#10;&#10;\end{document}"/>
  <p:tag name="IGUANATEXSIZE" val="10"/>
  <p:tag name="IGUANATEXCURSOR" val="95"/>
  <p:tag name="TRANSPARENCY" val="Waar"/>
  <p:tag name="FILENAME" val=""/>
  <p:tag name="LATEXENGINEID" val="0"/>
  <p:tag name="TEMPFOLDER" val="c:\temp\"/>
  <p:tag name="LATEXFORMHEIGHT" val="312"/>
  <p:tag name="LATEXFORMWIDTH" val="384"/>
  <p:tag name="LATEXFORMWRAP" val="Waar"/>
  <p:tag name="BITMAPVECTOR" val="0"/>
</p:tagLst>
</file>

<file path=ppt/theme/theme1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template_arenal_v2" id="{E5508E76-0817-204A-A3D5-95CA33ED41A9}" vid="{B860E6BF-7B15-BC42-BF09-1B3792420C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CB5A0C3AD611244BCE0FD957170923B" ma:contentTypeVersion="0" ma:contentTypeDescription="Создание документа." ma:contentTypeScope="" ma:versionID="ca10401b69d5b1603e7f95defe072a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5b3fbc7b90e30c3e6e9a5c02c6ede4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890840-7971-47AC-8508-AD3B9EC9FE4D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1475bdb-f2ff-4d11-bdcf-eed6d3cd70a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575925-96DB-4E69-AAD5-BB295C52F837}"/>
</file>

<file path=customXml/itemProps3.xml><?xml version="1.0" encoding="utf-8"?>
<ds:datastoreItem xmlns:ds="http://schemas.openxmlformats.org/officeDocument/2006/customXml" ds:itemID="{825BFBC4-4FDD-4A65-B39B-0344F83CE8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PPT_template_arenal_v2</Template>
  <TotalTime>7176</TotalTime>
  <Words>1587</Words>
  <Application>Microsoft Office PowerPoint</Application>
  <PresentationFormat>Экран (16:9)</PresentationFormat>
  <Paragraphs>433</Paragraphs>
  <Slides>51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Arial Black</vt:lpstr>
      <vt:lpstr>Atlanta</vt:lpstr>
      <vt:lpstr>Calibri</vt:lpstr>
      <vt:lpstr>Lucida Sans Unicode</vt:lpstr>
      <vt:lpstr>Microsoft Sans Serif</vt:lpstr>
      <vt:lpstr>Roboto Light</vt:lpstr>
      <vt:lpstr>Sol Pro Medium</vt:lpstr>
      <vt:lpstr>Source Sans Pro</vt:lpstr>
      <vt:lpstr>Verdana</vt:lpstr>
      <vt:lpstr>Kantoorthema</vt:lpstr>
      <vt:lpstr>Презентация PowerPoint</vt:lpstr>
      <vt:lpstr>Об Arenal</vt:lpstr>
      <vt:lpstr>История</vt:lpstr>
      <vt:lpstr>Структура</vt:lpstr>
      <vt:lpstr>Применения</vt:lpstr>
      <vt:lpstr>Принцип измерения</vt:lpstr>
      <vt:lpstr>УЗ волны</vt:lpstr>
      <vt:lpstr>Акустический импеданс</vt:lpstr>
      <vt:lpstr>Акустический импеданс</vt:lpstr>
      <vt:lpstr>Состав системы</vt:lpstr>
      <vt:lpstr>Анализатор плотности и расхода</vt:lpstr>
      <vt:lpstr>Керамический датчик</vt:lpstr>
      <vt:lpstr>Преобразователь</vt:lpstr>
      <vt:lpstr>Модуль удаленного мониторинга</vt:lpstr>
      <vt:lpstr>Интерфейсы</vt:lpstr>
      <vt:lpstr>Приварной патрубок – QB021</vt:lpstr>
      <vt:lpstr>Трубная вставка</vt:lpstr>
      <vt:lpstr>Трубная вставка с футеровкой ПУ – QB06</vt:lpstr>
      <vt:lpstr>Ячейка ПЭ - QB03</vt:lpstr>
      <vt:lpstr>Ячейка-датчик из стали – QB05</vt:lpstr>
      <vt:lpstr>Варианты монтажа</vt:lpstr>
      <vt:lpstr>Презентация PowerPoint</vt:lpstr>
      <vt:lpstr>Калибровка прибора</vt:lpstr>
      <vt:lpstr>Калибровка по пульпе</vt:lpstr>
      <vt:lpstr>Керамика vs ПЭЭК</vt:lpstr>
      <vt:lpstr>Датчик из ПЭЭК</vt:lpstr>
      <vt:lpstr>Датчик из керамики</vt:lpstr>
      <vt:lpstr>Сравнение УЗ и РИ плотномеров</vt:lpstr>
      <vt:lpstr>Сравнение УЗ и РИ плотномеров</vt:lpstr>
      <vt:lpstr>Сравнение УЗ и РИ плотномеров</vt:lpstr>
      <vt:lpstr>Сравнение УЗ и ручные измерения</vt:lpstr>
      <vt:lpstr>Сравнение УЗ и РИ плотномеров</vt:lpstr>
      <vt:lpstr>Преимущества УЗ плотномера</vt:lpstr>
      <vt:lpstr>Массовый расходомер Arenal</vt:lpstr>
      <vt:lpstr>Принцип работы расходомера</vt:lpstr>
      <vt:lpstr>Расчет теплопередачи</vt:lpstr>
      <vt:lpstr>Перенос тепла от датчика к пульпе</vt:lpstr>
      <vt:lpstr>Теплоперенос</vt:lpstr>
      <vt:lpstr>ПИД регулятор</vt:lpstr>
      <vt:lpstr>Массовый расход взвешенных веществ</vt:lpstr>
      <vt:lpstr>Сравнение с магн.расходомером</vt:lpstr>
      <vt:lpstr>Сравнение с магн.расходомером</vt:lpstr>
      <vt:lpstr>Сравнение с магн.расходомером</vt:lpstr>
      <vt:lpstr>Сравнение с магн.расходомером</vt:lpstr>
      <vt:lpstr>Сравнение с магн.расходомером</vt:lpstr>
      <vt:lpstr>Преимущества расходомера</vt:lpstr>
      <vt:lpstr>Преимущества расходомера</vt:lpstr>
      <vt:lpstr>Интерфейс</vt:lpstr>
      <vt:lpstr>Интерфейс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Иван</dc:creator>
  <cp:lastModifiedBy>Иван</cp:lastModifiedBy>
  <cp:revision>196</cp:revision>
  <cp:lastPrinted>2018-09-05T10:30:06Z</cp:lastPrinted>
  <dcterms:created xsi:type="dcterms:W3CDTF">2018-09-07T10:03:26Z</dcterms:created>
  <dcterms:modified xsi:type="dcterms:W3CDTF">2022-03-18T08:41:48Z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0x0101005C8DCEDC9D015B479851F30C37FB40AC</vt:lpwstr>
  </property>
</Properties>
</file>